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37:4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2244 0,'0'21'31</inkml:trace>
  <inkml:trace contextRef="#ctx0" brushRef="#br0" timeOffset="3900">2879 656 0,'0'0'0,"0"-21"0,0 0 16,0 0-16,0 0 0,0-1 15,0 1-15,0 0 0,0 0 0,0-21 16,0 20-16,0 1 0,0 0 16,0 0-16,0 0 0,0 0 15,0-1-15,-22 22 16,22 22 0,0-1-16,0 21 15,0 0-15,0 1 0,0-1 16,0 0-16,0 22 0,0-22 0,0 43 15,0-22-15,-21 1 0,21 21 16,-21-22-16,21 1 0,-21-1 0,21 1 16,0-22-16,0 21 15,-21-41-15,21 20 0,0-21 0,0 21 16,-21-20-16,21-1 16,0-42 15,0-1-16,0 1-15,0 0 0,0-21 16,0 21-16</inkml:trace>
  <inkml:trace contextRef="#ctx0" brushRef="#br0" timeOffset="4351.74">2519 529 0,'-21'0'0,"42"0"0,-64-21 0,22 0 0,21 0 16,-21 0-16,0-1 0,21 1 15,-21-21-15,21 21 0,0-22 0,0 22 16,0-21-16,0 21 0,0-22 16,0 22-16,21-21 0,0 21 15,21-22-15,-20 1 0,20 42 16,21 0-16,-20 0 0,20 0 0,-20 0 15,20 0-15,1 0 0,-1 0 16,1 0-16,-22 0 0,21 0 0,1 0 16,-22 42-16,1 1 0,-1 20 15,-21-20-15,0 20 0,-21 1 0,0-1 16,-21-21-16,-21 22 0,21-1 16,-22-20-16,1-1 0,0 22 15,-1-22-15,-20 0 0,20-21 0,1 22 16,0-22-16,-1 0 0,1 0 15,21 0-15,-21 1 0,20-22 0,1 0 16,0 0 0,21-22-1,0 1-15,0 0 16,21 21-16,0-21 0,1 0 16,-1 21-16,0-21 0,0 21 15,21 0-15</inkml:trace>
  <inkml:trace contextRef="#ctx0" brushRef="#br0" timeOffset="4871.43">3408 868 0,'0'-42'15,"0"20"1,0 1-1,-21 21 1,-1 0-16,1 0 16,0 0-16,0 21 15,0 1-15,0-1 0,21 0 0,-22 21 16,1-21-16,0 22 0,21-1 16,0 0-16,-21 1 0,21-1 0,0 0 15,0-20-15,0 20 0,0-21 16,0 21-16,0-20 0,0-1 0,21 0 15,-21 0-15,21-21 0,0 0 16,1 0-16,20 0 0,-21 0 16,0 0-16,22-21 0,-1 21 15,-21-21-15,21 0 0,1-22 0,-1 22 16,-21-21-16,22-1 0,-22 1 16,21 0-16,-21-1 0,-21-20 0,0 21 15,0-1-15,0-20 0,0 42 16,-21-22-16,0 1 0,0 21 0,-22 21 15,22-21-15,-21 21 0,0 0 16,-1 0-16,1 0 0,21 0 16,-22 21-16,22-21 0,-21 21 15,21 21-15,0-21 0,21 1 0,0 20 16,0-21-16,0 0 0,0 22 16,0-22-16,0 0 0,0 0 0,21 0 15,0 0-15,0-21 0,21 0 16,1 0-16,-1 0 0</inkml:trace>
  <inkml:trace contextRef="#ctx0" brushRef="#br0" timeOffset="5256.22">4191 635 0,'0'0'0,"21"-21"15,-42 42 16,21 0-31,0 22 16,-21-22-16,21 21 0,0 0 16,0 22-16,0-1 0,0 1 0,0-1 15,-21 1-15,21-1 0,0 1 16,0 21-16,0-1 0,0 1 0,-22 0 16,22-1-16,0 1 0,0 21 15,0-22-15,0 1 0,-21-21 0,21 20 16,0 1-16,0 0 0,-21-1 15,21-20-15,0-1 0,0 1 16,0-1-16,-21 1 0,21-22 0,0 0 16,-21 1-16,21-22 0,0 21 0,0-21 15,0 1-15,0-44 32,0 1-32,0 0 0,0 0 15,0-21-15,0-1 0,21 1 16,-21-22-16,21 1 0,-21-1 0,0-20 15</inkml:trace>
  <inkml:trace contextRef="#ctx0" brushRef="#br0" timeOffset="5612.42">4064 847 0,'0'0'0,"0"-43"0,0 1 15,0 0-15,0 21 0,0-22 16,0 22-16,0 0 0,0 0 0,0 0 15,0-1-15,21 1 0,0 0 16,0 21-16,1-21 0,-1 21 0,21 0 16,0 0-16,-20 0 0,20 0 15,0 0-15,1 21 0,-1 21 0,-21-20 16,0 20-16,22 0 0,-43-21 16,0 43-16,0-22 0,0 1 15,0-1-15,-22 0 0,1 22 16,-21-43-16,21 21 0,-22 1 0,1-22 15,0 21-15,21-21 0,-22 0 16,22-21-16,0 22 0,0-22 0,0 21 16,-1-21-16,1 0 15,21-21 1,0-1-16,0 1 16,21 21-16,1-21 0,-1 0 15,0 0-15,21 0 0</inkml:trace>
  <inkml:trace contextRef="#ctx0" brushRef="#br0" timeOffset="6071.53">4932 677 0,'0'-21'31,"0"42"0,-21 1-31,21-1 0,-22 0 0,22 0 16,0 21-16,-21 1 15,0 105 1,21-106-16,0-21 0,0 22 16,0-22-16,0 0 0,0 0 0,21 0 15,0 1-15,-21-1 0,22-21 16,20 0-16,-21 0 0,0 0 0,22 0 15,-22 0-15,21-21 0,-21-1 16,22 1-16,-22 0 0,21 0 0,0 0 16,-20 0-16,-1-22 0,0 1 15,0 21-15,0-22 0,-21 1 0,0 0 16,0-1-16,0 22 16,0-21-16,0 21 0,0 0 0,0-1 15,0 1-15,-21 21 0,0 0 31,21 21-15,0 1-16,0-1 16,0 0-1,21-21-15,0 0 16,0 0-16</inkml:trace>
  <inkml:trace contextRef="#ctx0" brushRef="#br0" timeOffset="6476.11">5884 593 0,'0'0'15,"21"0"-15,-21 21 32,0 0-32,0 0 15,-21 0-15,21 22 0,-21-1 16,21 0-16,0 22 0,0-22 0,0 22 15,0-1-15,0 1 0,0-1 16,0 22-16,0-22 0,0 22 0,-21 0 16,21-1-16,0 22 0,-21-21 15,21 0-15,-21-1 0,21 1 16,0 0-16,-22-1 0,22 1 0,-21 0 16,0-1-16,0 1 0,21-22 15,-21 22-15,0-21 0,-1-1 0,22-21 16,-21 22-16,21-22 0,-21 1 0,21-22 15,0 21-15,0-21 0,0 0 16,0 1-16,0-44 31,0 1-31,0 0 0,21 0 16,0-21-16,1 20 0,-22-20 0,21-21 16,0 20-16,0-20 0,21-22 15,-20 22-15</inkml:trace>
  <inkml:trace contextRef="#ctx0" brushRef="#br0" timeOffset="6847.33">5842 974 0,'0'0'16,"0"-43"-16,-42-105 16,42 106-16,0 21 0,0 0 15,0-1-15,0 1 0,0 0 16,0 0-16,0 0 0,21 0 15,0-1-15,0 22 0,21-21 16,-20 0-16,20 0 0,0 21 0,-21 0 16,22-21-16,-1 21 0,0 0 15,1 0-15,-22 0 0,21 21 0,-21 0 16,22 0-16,-22 0 0,0 22 16,0-22-16,0 21 0,-21-21 0,0 22 15,0-1-15,0-21 0,0 22 16,-21-1-16,0 0 0,-21-21 0,21 22 15,-22-22-15,1 0 0,0 0 16,20 0-16,-20 1 0,21-1 0,-21 0 16,20-21-16,1 0 15,0 0-15,0 0 32,0 0-17</inkml:trace>
  <inkml:trace contextRef="#ctx0" brushRef="#br0" timeOffset="7548.05">2349 1566 0,'0'0'0,"-190"0"31,169 22-31,0-22 0,-1 0 16,1 0-16,0 0 0,0 0 16,42 0 30,21 0-46,-20 0 0,20 0 16,21 0-16,1 0 0,-1 0 0,22-22 16,21 22-16,0 0 15,0 0-15,-1 0 0,22-21 0,0 21 16,22 0-16,-1 0 0,0 0 16,21 0-16,-21 0 0,22 0 0,-1 0 15,0 0-15,22 0 0,-43-21 16,21 21-16,-20 0 0,20 0 0,-21 0 15,0 0-15,-21 0 0,21 0 16,-21 0-16,-21-21 0,0 21 0,-21 0 16,-1 0-16,1 0 0,0-21 15,-43 21-15,22 0 0,-22 0 0,-21 0 16,0 0-16,0 0 0,1 0 0,-22-21 62,-22 21-62,1 0 16,0 0-16,0 0 0,0 0 16,0 0-16,-1 0 0</inkml:trace>
  <inkml:trace contextRef="#ctx0" brushRef="#br0" timeOffset="10604.18">1122 3725 0,'-21'0'16,"-1"0"-1,22-21 16,0 0-31,0 0 0,0 0 16,0 0-16,0-1 16,0 1-16,22 0 0,-1 0 15,-21 0-15,0 0 0,21-1 0,0-20 16,-21 21-16,0 0 0,21 0 16,-21-1-16,0 1 0,0 0 15,0 0-15,0 42 31,0 0-31,0 0 16,0 1-16,0-1 0,0 21 16,0-21-16,-21 22 0,21-1 15,0 0-15,0-21 0,0 22 0,0-1 16,0 0-16,0-20 0,0 20 16,0 0-16,0-21 0,0 22 15,0-1-15,0 0 0,0 1 0,0-1 16,0-21-16,0 22 0,0-1 15,0-21-15,0 0 0,0 22 0,0-22 16,0 0-16,-21 0 0,21 0 16,-21-21-16,21 21 15,-21 1-15,-1-22 0,1 21 0,0-21 16,0 0-16,0 0 0,0 0 16,-1 0-16,1 0 0,-21 0 0,21 0 15,0 0-15,-22 0 0,22 0 16,0 0-16,0 0 0,0 0 0,-1 0 15,1 0-15,21-21 16,-21 21-16,21-22 0,0 1 16,21 0-1,0 21-15,22 0 16,-22-21-16,21 0 0,1 21 16,-1 0-16,-21-21 0,21 21 15,1 0-15,-1 0 0,0 0 0,1 0 16,-1 0-16,0 0 0,1 0 15,-22 0-15,21 0 0,-21 0 16,1 0-16,-22 21 16,0-42 46</inkml:trace>
  <inkml:trace contextRef="#ctx0" brushRef="#br0" timeOffset="11031.94">1841 3895 0,'0'42'16,"0"-21"-16,0 0 15,0 1 1,22-44 15,-1 1-31,0 0 0,0 0 16,-21 0-16,0 0 15,0-1-15,0 1 16,-21 21 15,0 0-31,0 0 16,-1 21-16,22 1 16,0-1-1,0 0-15,0 0 16,0 0-16,0 0 15,22-21 1,-1 0-16,0 0 0</inkml:trace>
  <inkml:trace contextRef="#ctx0" brushRef="#br0" timeOffset="17411.29">3048 3366 0,'0'0'0,"0"-22"0,21 1 0,-21 0 16,21 0-16,-21 0 15,0 0-15,21 21 16,-21-22 0,0 44 15,22-22-31,-22 21 0,0 0 0,21-21 15,-21 21-15,0 0 16</inkml:trace>
  <inkml:trace contextRef="#ctx0" brushRef="#br0" timeOffset="17685.14">3238 3217 0,'0'0'0,"0"-21"0,0 0 0,0 0 16,0 42 31,-21 0-47,0 22 0,21-1 15,0 0-15,-21 1 0,0-1 0,0 21 16,-1-20-16,1-1 0,0 22 16,0-22-16,0 0 0,0 1 0,-1-1 15,1 0-15,0 1 0,0-1 16,21 0-16,0-21 0,-21 22 15,21-22-15,0 0 0,0 0 16,21-42 0,0-21-1,0 21-15,-21-1 0</inkml:trace>
  <inkml:trace contextRef="#ctx0" brushRef="#br0" timeOffset="17949.99">3281 3260 0,'0'0'0,"0"-21"0,0-22 0,0 22 0,0 0 16,0 42 0,0 0-1,0 191 1,0-170 0,0 22-16,0-22 0,0 22 0,0-22 15,0 21-15,0-20 0,-21 20 16,21 1-16,-22-22 0,22 22 0,-21-22 15,21 21-15,0-20 0,0-22 16,0 21-16,0-21 0,0 1 0,0-1 16,21-21-1,1 0-15,-1-21 0,-21-1 16,0-20-16</inkml:trace>
  <inkml:trace contextRef="#ctx0" brushRef="#br0" timeOffset="18144.87">2921 3768 0,'-21'0'16,"42"0"-16,-42 21 0,21 0 15,0 0 1,21-21-16,21 0 0,-21 0 16,22 0-16,-22 0 0,42 0 15,-20 0-15,20 0 0,-20-21 0,20 0 16,22 21-16,-22-21 0,1 0 15,-1-22-15,-20 22 0,20-21 16</inkml:trace>
  <inkml:trace contextRef="#ctx0" brushRef="#br0" timeOffset="18387.73">4000 3196 0,'0'0'0,"0"-21"0,0 0 16,0 0-16,-21 21 0,0 0 15,0 0-15,0 0 16,0 21-16,-1 0 0,1 21 0,21 1 15,-21-1-15,0 0 0,0 1 16,21 20-16,-21 1 0,21-22 16,-22 22-16,1-1 0,21-21 0,0 1 15,0 20-15,-21-20 0,21-1 16,0 0-16,0 1 0,0-1 16,0 0-16,0-21 0,21 22 0,0-22 15,1 0-15,-1-21 16,0 0-16,21 0 0,-21-21 0,1 0 15,-1 0-15,21-1 0</inkml:trace>
  <inkml:trace contextRef="#ctx0" brushRef="#br0" timeOffset="18791.5">4022 3789 0,'0'0'0,"-22"21"0,1-21 0,0 21 0,0-21 16,21 21-16,-21-21 0,21 22 15,-21-22-15,21 21 0,0 0 16,21-21 0,0 0-16,0 0 0,21 0 0,-20 0 15,-1 0-15,21-21 0,-21 0 0,22-1 16,-22 22-16,21-21 0,-21 0 16,0 21-16,1-21 0,-1 0 0,-21 0 15,-21 21 1,-1 0-1,1 0-15,-21 0 16,21 0-16,-22 0 0,22 21 0,0 0 16,-21 0-16,21 0 0,-1 0 15,-20 1-15,21-1 0,21 0 0,0 21 16,0-21-16,0 1 0,0-1 16,0 21-16,0-21 0,0 0 0,21-21 15,21 22-15,-20-1 0,-1-21 0,21 0 16,0 0-16,-20 0 0,20 0 15,0 0-15,1 0 0,-1-21 0,0-1 16,1 1-16,-1 0 16,-21 0-16,21 0 0</inkml:trace>
  <inkml:trace contextRef="#ctx0" brushRef="#br0" timeOffset="19123.83">4678 3725 0,'0'0'0,"0"-42"31,21 42-15,21 0 0,-21 21-16,1-21 0,-1 21 0,0 1 15,0-1-15,21 0 0,-20 0 16,-1 21-16,0-20 0,0-1 16,-21 21-16,0-21 0,21 22 15,-21-22-15,0 21 0,0-21 0,0 0 16,0 1-16,-21-1 0,21 0 0,-21-21 15,21 21-15,-21-21 16,21-21 0,0 0-16,0 0 0,0-1 15,0 1-15,21-21 0,0 21 0,0-22 16,-21 1-16,21 21 0,1-21 16,-1-1-16,0 22 0,0-21 0,0 21 15,22-22-15,-22 22 0,0-21 16,21 21-16,-21-1 0</inkml:trace>
  <inkml:trace contextRef="#ctx0" brushRef="#br0" timeOffset="19379.68">5715 3281 0,'0'0'0,"-21"0"32,0 21-32,21 0 0,-22 0 0,1 22 15,0-22-15,0 21 0,21 1 16,-21-1-16,0 0 0,-1 1 0,22-1 15,0 0-15,-21 1 0,21-1 16,0 0-16,-21 1 0,21-22 0,0 21 16,0 0-16,0-20 0,0 20 15,0-21-15,21 0 0,0 0 16,1 1-16,-1-1 0,0-21 0,0 0 16,21 0-16,-20 0 0,-1 0 15,0 0-15,21-21 0,-21-1 0,1-20 16,-1 21-16,0 0 0,-21-22 15</inkml:trace>
  <inkml:trace contextRef="#ctx0" brushRef="#br0" timeOffset="19547.59">5376 3725 0,'-21'0'0,"42"0"0,-63 22 0,42-1 0,21-21 31,0 0-31,0 0 0,22 0 15,-22 0-15,21 0 0,1 0 0,-1 0 16,0 0-16,1-21 0,-1 21 16,0-22-16,-21 22 0,22-21 0</inkml:trace>
  <inkml:trace contextRef="#ctx0" brushRef="#br0" timeOffset="20047.33">7070 3514 0,'0'0'0,"0"-21"0,-22 21 31,1 21-31,0 0 0,0 0 15,21 21-15,-21 1 0,0-1 16,-1 0-16,22 22 0,-21-1 0,0 1 16,0 21-16,0-1 0,0-20 15,-1 20-15,1 1 0,0 0 0,0-22 16,0 22-16,0 0 0,-1-22 16,1 22-16,21-22 0,0 1 15,0-1-15,0-20 0,0-1 0,0-21 16,0 21-16,0-20 0,21-22 0,1 0 15,-1 0-15,0 0 16,0 0-16,0-22 0,0 1 0,1-21 16,-22 0-16,21-1 0,-21 1 0</inkml:trace>
  <inkml:trace contextRef="#ctx0" brushRef="#br0" timeOffset="20352.41">6710 4001 0,'0'0'16,"-43"-43"-16,22 1 0,0 0 0,0-1 15,21 22-15,0-21 0,0 21 0,0-1 16,0 1-16,0 0 0,21 0 16,0 0-16,22 21 0,-22 0 0,21-21 15,0 21-15,1 0 0,-1 0 16,0 0-16,22 21 0,-22 0 0,1 0 16,-22 0-16,21 0 0,-21 1 15,0-1-15,-21 0 0,0 0 0,0 21 16,0-20-16,-21-1 0,0 0 0,0 0 15,-21 21-15,-1-20 0,1-1 16,0-21-16,-1 21 0,1 0 16,0 0-16,20-21 0,1 0 15,0 0-15,0 21 0,42-42 16,0 0 0,0 21-16,22-21 0,-22 0 15,21 0-15</inkml:trace>
  <inkml:trace contextRef="#ctx0" brushRef="#br0" timeOffset="21015.84">7578 3683 0,'0'0'0,"42"-21"0,-21 21 15,-42 0 1,0 0 0,-22 21-16,22 0 0,-21 0 15,21 1-15,-22-1 0,22 21 0,-21-21 16,21 0-16,-22 22 0,22-22 15,0 21-15,0-21 0,21 1 0,0 20 16,0-21-16,0 0 0,0 0 16,21 1-16,0-22 0,22 0 15,-22 0-15,21 0 0,0 0 0,1 0 16,-1-22-16,0 1 0,1 0 16,-1 0-16,0 0 0,1 0 0,-22-1 15,21 1-15,-21-21 16,1 21-16,-22 0 0,0-1 0,0-20 15,0 21-15,-22 0 0,1 21 0,-21-21 16,21-1-16,-22 22 0,1 0 16,0 0-16,21 0 0,-22 0 0,22 0 15,-21 0-15,21 0 0,21 22 16,21-22 0,21 0-1,0 0-15,-20 0 0,41 0 0,-21 0 16,1 0-16,-1-22 0,22 22 0,-22-21 15,0 21-15,1-21 0,-1 21 16,0-21-16,1 21 0,-1 0 0,-21-21 16,21 21-16,-20-21 0,-1 21 15,0 21 1,-21 0-16,0 0 0,0 0 16,0 0-16,0 22 0,0-22 15,0 21-15,0 1 0,-21 20 0,0 1 16,21-1-16,-22 1 0,1-1 15,21 22-15,-21-1 0,0 1 0,0-21 16,0 41-16,-1-20 0,1 0 0,0-1 16,0 1-16,0 0 0,21-22 15,-21 1-15,21-1 0,-22-20 0,22-1 16,0 0-16,0 1 0,0-22 0,0 0 16,0 0-16,22-42 31,-1-21-31,-21 20 15,21-20-15,0 21 0,0-43 0</inkml:trace>
  <inkml:trace contextRef="#ctx0" brushRef="#br0" timeOffset="21343.89">8318 3895 0,'0'0'0,"0"-43"0,0 22 16,0-21-16,0 21 0,0 0 0,0-1 0,0 1 15,22 0-15,-1 0 16,0 0-16,0 0 0,0 21 16,22 0-16,-22 0 0,0 0 15,21 0-15,1 0 0,-22 0 0,21 0 16,-21 0-16,0 21 0,1 0 0,-1 0 16,-21 0-16,0 0 0,0 1 15,-21-1-15,-1 0 0,1 0 0,-21 0 16,21 0-16,-22 1 0,1-1 15,0 0-15,-1 0 0,1 0 0,0 0 16,-1 1-16,22-22 0,0 21 0,0-21 16,21 21-16,21-21 31,0 0-31,22 0 16,-22 0-16,0-21 0,21 0 0</inkml:trace>
  <inkml:trace contextRef="#ctx0" brushRef="#br0" timeOffset="21744.01">9123 3641 0,'0'0'0,"21"-21"0,0-1 15,0 22-15,-21-21 0,-21 21 32,0 0-32,0 21 15,0 1-15,-1-1 0,1 0 16,0 0-16,0 21 0,0-20 15,21 20-15,-21-21 0,21 21 0,-22-20 16,22 20-16,0-21 0,0 0 0,0 22 16,0-22-16,0 0 0,22 0 15,-1-21-15,0 21 0,0-21 0,21 0 16,-20 0-16,20 0 0,-21 0 16,21 0-16,-20 0 0,20-21 0,-21 0 15,21 0-15,-20 0 0,-1-1 0,21-20 16,-42 21-16,21 0 0,0-22 15,-21 22-15,0-21 0,0 21 16,0 0-16,0-1 0,0 1 16,0 0-16,0 0 15,22 21 48</inkml:trace>
  <inkml:trace contextRef="#ctx0" brushRef="#br0" timeOffset="22091.58">9779 3620 0,'21'-22'32,"-21"1"-32,-21 21 15,21 21 1,0 1-16,-21-1 0,21 21 15,-21-21-15,21 22 0,0-1 0,0 0 16,-22 1-16,22 20 0,-21 1 16,21 20-16,0-20 0,0 20 15,0 1-15,0 0 0,0-1 0,0 22 16,0 0-16,0 0 0,0 0 0,0-22 16,-21 22-16,21-21 0,-21 21 15,0-22-15,0 1 0,21-21 0,-22 20 16,1-20-16,21-1 0,-21-20 15,0-1-15,21 0 0,0-21 0,-21 1 16,0-1-16,21-42 16,0-22-16,0 22 15,0-21-15,0-1 0,0-20 16,0-1-16,21 1 0,0-22 0,0 22 16,0-22-16,0-21 0</inkml:trace>
  <inkml:trace contextRef="#ctx0" brushRef="#br0" timeOffset="22388.22">9715 3789 0,'0'-42'0,"0"84"0,-21-127 15,0 64-15,21-21 0,0 21 0,0-1 16,0 1-16,0 0 0,0 0 0,0 0 16,21 0-16,0-1 0,22 1 15,-22 21-15,21-21 0,1 21 0,20 0 16,-21 0-16,22 0 0,-22 0 15,22 0-15,-22 0 0,0 0 0,1 21 16,-1 22-16,-21-22 16,0 0-16,1 21 0,-22 1 0,0-22 15,0 0-15,-22 21 0,1-21 0,-21 1 16,21-1-16,-22 0 0,1 0 16,0 0-16,-1-21 0,22 21 0,-21-21 15,21 0-15,0 22 0,-1-22 16,1 0-1,0 0-15,0 0 0</inkml:trace>
  <inkml:trace contextRef="#ctx0" brushRef="#br0" timeOffset="23607.52">1122 5313 0,'0'-21'0,"-21"21"32,-1 0-17,22-21 16,0-1-15,0 1 0,0 0-16,0 0 0,0 0 15,0 0-15,22-1 0,-1 1 16,0 0-16,0 21 0,0 0 16,0 0-16,1 0 15,-1 0-15,0 0 0,0 21 16,-21 0-16,21 1 0,0 20 0,-21-21 15,22 21-15,-22-20 0,0 20 16,0 0-16,0-21 0,-22 22 16,1-1-16,0 22 0,-21-22 0,21 0 15,-1 1-15,-20-1 16,0 0-16,21 1 0,-1-22 0,-20 21 16,21-21-16,0 0 0,0 1 15,-1-1-15,22 0 0,-21-21 0,0 0 16,0 0-1,21-21-15,0 0 0,-21-1 16,21-20-16,0 21 0,0-21 16,-21 20-16,21-20 0,0 0 15,0-1-15,0 1 0,0 21 0,0-21 16,0 20-16,21 1 16,0 0-16,0 0 0,-21 0 0,21 21 0,0 0 15,1 0-15,-1 0 16,0 21-16,0 0 0,0 0 0,0 0 15,1 22-15,-1-22 0,0 21 16,-21-21-16,21 1 0,0-1 16,-21 0-16,0 0 0,0 0 0,21 0 15,-21 1-15,22-1 0,-22 0 16,0 0-16,21-21 16,0 0-16,0 0 15</inkml:trace>
  <inkml:trace contextRef="#ctx0" brushRef="#br0" timeOffset="23791.41">1757 5482 0,'0'0'16,"0"-21"-16,0 0 15,0 0 32</inkml:trace>
  <inkml:trace contextRef="#ctx0" brushRef="#br0" timeOffset="24295.66">2815 5038 0,'0'0'0,"0"-43"15,0 22-15,0-21 0,0 21 0,0-22 16,0 22-16,0 0 0,0 0 15,0 0-15,0 42 16,0 0 0,0 0-16,0 43 0,0-22 0,0 22 15,0-22-15,0 21 0,0 1 16,0-1-16,-21 1 0,0-1 0,21 1 16,-21-1-16,21 1 0,-22-22 15,22 22-15,-21-22 0,0 0 0,21-20 16,0 20-16,0-21 0,0 0 15,21-21 17,0-21-32,1 0 0,-1-21 0</inkml:trace>
  <inkml:trace contextRef="#ctx0" brushRef="#br0" timeOffset="24564.11">3217 4763 0,'0'0'0,"0"-22"0,0-20 0,0 21 0,0 42 32,0 0-32,0 22 0,-21-1 15,21 21-15,-21-20 0,21 20 16,-21 22-16,21-22 0,0 1 16,0-1-16,-21-20 0,21 20 15,0 1-15,-22-1 0,22-20 0,0 20 16,0-21-16,0 1 0,0-22 15,0 21-15,0-21 0,0 1 0,0-1 16,0 0-16,0-42 31,-21 0-31,0-1 0</inkml:trace>
  <inkml:trace contextRef="#ctx0" brushRef="#br0" timeOffset="24933.9">2498 5482 0,'0'0'16,"-22"0"-16,1 21 0,21 1 16,0-1-16,21-21 0,1 21 15,20-21-15,-21 0 0,21 0 16,22 0-16,-22 0 0,1 0 0,20 0 16,1 0-16,-1-21 0,1 0 15,-1 21-15,1-22 0,-1 1 0,1 0 16,-1 0-16,1 0 0,-1 0 15,-21-22-15,1 22 0,-1 0 0,-21 21 16,22-21-16,-43 0 0,0 42 31,-22 0-15,22 0-16,-21 0 0,0 0 16,0 22-16,21-22 0,-21 0 0,0 21 15,21-20-15,0 20 0,-22-21 16,1 0-16,21 22 0,-21-22 0,21 0 15,0 0-15,0 0 16,0-42 0,21 0-1,0 0-15</inkml:trace>
  <inkml:trace contextRef="#ctx0" brushRef="#br0" timeOffset="25099.03">3598 5080 0,'0'-21'15,"0"42"-15,0-63 0,0 21 0,0-1 16,-21 22-16,0 0 16,21 22-1,0-1-15,0 0 0,0 0 0,0 0 16,0 0-16,21-21 0,0 22 16,0-1-16,1 0 0,20 0 0,-21-21 15</inkml:trace>
  <inkml:trace contextRef="#ctx0" brushRef="#br0" timeOffset="26799.73">4381 5546 0,'22'0'0,"-44"0"0,65-21 16,-43-1-16,0 1 15,0 0-15,0 0 0,0 0 16,0 0-16,0-1 0,0 1 15,-21 0-15,-1 0 0,1 0 0,0 0 16,0-1-16,0 22 0,-22 0 16,22 0-16,0 0 0,-21 0 15,21 0-15,-1 22 0,1-1 0,-21 0 16,21 0-16,0 21 0,-22-20 16,22 20-16,0 0 0,0 1 0,0-1 15,-1 0-15,22 106 16,0-105-16,0-22 15,0 0-15,22 0 0,-1 0 16,0-21-16,0 0 0,0 0 0,22 0 16,-22 0-16,0 0 0,21-21 15,-21 21-15,22-21 0,-1 0 0,-21-21 16,22 20-16,-1-20 0,0 0 16,-21-1-16,22 1 0,-1 0 15,-21-22-15,0 22 0,22-22 0,-43 22 16,21-21-16,-21 20 0,0 1 15,0-22-15,0 22 0,0 21 0,0-21 16,0 20-16,-21 1 0,21 0 16,-21 21-16,-1 0 0,1 0 15,0 21-15,0 0 0,21 1 16,-21 20-16,0 0 0,-1 1 0,22-1 16,-21 0-16,21 22 0,-21-22 15,21 0-15,0 22 0,0-22 0,0 22 16,0-22-16,0 22 0,0-22 15,0 0-15,21-21 0,0 22 16,22-22-16,-22 0 0,21 0 0,1 0 16,-1 1-16,21-22 0,-20 0 15,20 0-15,-20 0 0,20 0 0,-21-22 16,1 1-16,20 21 0,-20-21 0,-22 0 16,21 0-16,-21-22 0,0 22 15,1-21-15,-1 21 0,-21-22 0,0 22 16,0-21-16,0 21 0,0 0 15,0-1-15,-21 1 0,-1 0 0,1 21 16,0 0-16,0 0 0,0 0 16,-22 0-16,22 0 0,0 0 15,-21 21-15,21 0 0,-22 1 0,22 20 16,-21-21-16,21 21 0,-1-20 16,1 20-16,21-21 0,0 21 0,0-20 15,0-1-15,0 0 0,0 0 16,0 0-16,0 0 0,21 1 0,1-22 15,-1 0-15,0 0 0,0 0 16,21 0-16,-20 0 0,20-22 0,-21 22 16,21-21-16,-20 0 0,20 0 0,-21 0 15,21-22-15,-20 1 0,-1 21 16,21-21-16,-21-22 0,0 22 0,1-1 16,-1 1-16,0 0 15,-21-1-15,0-20 0,0 21 0,0-1 16,0 1-16,0 0 0,0-1 15,0 22-15,0 0 0,0 0 0,0 0 16,-21 21 0,0 21-16,21 0 0,0 0 0,0 21 15,-22-20-15,22 20 0,-21 43 16,21-43-16,0 0 0,0 1 16,0 20-16,0-21 0,0 1 0,0-1 15,0 0-15,0 1 0,0-1 16,0-21-16,21 22 0,1-22 0,-1 0 15,0 0-15,0 0 16,0 0-16,0-21 0,22 0 0,-1 0 16,-21 0-16,22 0 0,-1 0 0,-21 0 15,21-21-15,1 0 0,-22 0 16,21 0-16,-21 0 0,1-1 0,-1 1 16,0 0-16,0-21 0,-21 21 15,0-1-15,0 1 0,0 0 16,-21 21-1,0 0-15,0 21 0,-22 0 16,22-21-16,0 22 0,0 20 16,0-21-16,-1 0 0,22 0 15,0 1-15,0-1 0,0 0 0,0 0 16,0 0-16,22 0 0,-1-21 16,0 0-16,21 22 0,-21-22 0,22 0 15,-1 0-15,-21 0 0,22 0 0,-1-22 16,0 1-16,1 21 0,-1-21 15,0 0-15,-21 0 0,22 0 0,-22-22 16,0 22-16,0 0 0,-21-21 16,0 20-16,21-20 0,-21 21 0,0 0 15,0 0-15,0-1 16,0 44 0,0-1-1,0 21-15,-21-21 16,21 0-16,0 22 0,0-22 0,0 21 15,0-21-15,0 1 0,0 20 0,0-21 16,0 0-16,0 0 0,0 1 16,-21-22-16,21 21 0,0 0 15,0-42 17,0 0-32,0-1 0,0 1 15,0 0-15,0 0 0,0-21 16,0-1-16,21 1 0,0 0 0,1-1 15,20 1-15,-21 21 16,21-22-16,1 1 0,20 21 16,-20 0-16,-1 21 0,0 0 0,1 0 0,-1 0 15,0 0-15,-21 0 0,22 42 16,-22-21-16,0 0 0,-21 22 0,0-1 16,0 0-16,0-20 0,0 20 15,0 0-15,0 1 0,0-22 0,-21 21 16,0-21-16,0 0 0,-1 1 0,22-1 15,-21 0-15,21 0 16,-21-21-16,21 21 0,-21-21 16</inkml:trace>
  <inkml:trace contextRef="#ctx0" brushRef="#br0" timeOffset="27011.6">8382 5906 0,'0'0'0,"-21"0"0,0-22 16,21 1-16,0 0 15,0 0-15</inkml:trace>
  <inkml:trace contextRef="#ctx0" brushRef="#br0" timeOffset="29999.27">8403 5715 0,'0'0'0,"21"0"0,-21-21 0,21 21 16,-21-21-16,0 0 0,0-1 15,0 1 1,0 0-16,0 0 0,0 0 15,-21 0-15,21-1 0,-21 22 16,0-21-16,0 0 0,0 0 16,-1 0-16,1 0 0,0 21 15,0 0-15,0 0 0,0 0 0,-1 0 16,-20 0-16,21 21 0,-21-21 16,20 42-16,-20-21 0,21 22 0,-21-22 15,20 21-15,1 0 0,-21 1 16,21-1-16,0 0 0,21 1 0,0-22 15,-22 21-15,22-21 0,0 1 0,0-1 16,0 0-16,22 0 16,-1-21-16,0 0 0,0 21 0,0-21 15,22 0-15,-22 0 0,21 0 0,0-21 16,1 21-16,-1-21 0,0 0 16,1-22-16,-1 22 0,0-21 0,1 0 15,-1-1-15,-21-20 0,22 20 16,-22-20-16,0 21 0,0-22 0,0 1 15,0-1-15,-21 22 0,22-22 0,-22 1 16,0-1-16,0 22 0,0-22 16,0 22-16,0 0 0,0 21 0,0-1 15,0 1-15,-22 21 0,1 0 16,0 0-16,21 43 16,-21-22-16,21 21 0,-21 0 15,21 22-15,-21-22 0,-1 22 0,22-1 16,-21-20-16,21 20 0,0 1 0,-21-1 15,21-21-15,0 22 0,0-1 16,0-20-16,0-1 0,0 0 0,0 1 16,21-1-16,-21-21 0,21 22 15,1-22-15,-1 0 0,0-21 0,21 21 16,-21-21-16,1 0 0,20 0 0,-21 0 16,21 0-16,1-21 0,-22 21 15,21-21-15,-21 0 0,22-1 0,-22 1 16,0-21-16,0 21 0,0-22 15,1 22-15,-22-21 0,21 21 16,-21-22-16,0 22 0,0 0 16,0 0-16,-21 21 15,-1 21-15,1 0 16,21 0-16,0 1 0,-21-1 16,21 21-16,0-21 0,0 0 0,0 1 15,0 20-15,0-21 0,0 0 0,0 0 16,0 1-16,21-1 15,0 0-15,1 0 0,-1-21 0,0 0 16,21 0-16,-21 0 0,1 0 0,20 0 16,-21 0-16,0 0 15,22 0-15,-22-21 0,21 0 0,-21 0 16,22-1-16,-22 1 0,0 0 16,0-21-16,21-1 0,-20 22 0,-1-21 15,0 0-15,-21 20 0,21-20 0,-21 21 16,21 0-16,-21 0 0,0-1 15,0 44 1,-21-1 0,0 0-16,21 21 0,0-21 15,-21 22-15,21-22 0,-21 21 0,21 1 16,0-22-16,0 21 0,0-21 16,0 0-16,0 22 0,0-22 15,0 0-15,21 0 0,0 0 16,0-21-16,0 0 0,0 0 15,22 0-15,-22 0 0,21 0 0,-21 0 16,22-21-16,-22 21 0,21-21 0,-21 0 16,22 0-16,-22 0 0,21-22 15,-21 22-15,1-21 0,-1-1 0,0 1 16,0 21-16,0-21 0,0 20 16,-21-20-16,0 21 0,22 0 0,-22 0 15,0 42 16,-22 0-15,22 0-16,0 0 0,0 0 0,-21 1 16,21-1-16,0 0 0,0 0 15,0 0-15,0 22 0,0-22 0,0 0 16,21 0-16,1 0 16,-1-21-16,0 0 0,0 21 0,0-21 15,0 0-15,22 0 0,-22 0 0,21 0 16,-21 0-16,22-21 0,-22 21 15,0-21-15,21 0 0,-20 0 0,-1 0 16,0-1-16,0 1 0,0-21 16,-21 21-16,21 0 0,-21-22 0,22 22 15,-1 0-15,-21 0 0,0 0 16,0-1-16,0 1 16,0 42-1,0 1-15,-21 20 16,-1-21-16,22 0 15,-21 22-15,21-1 0,-21-21 0,21 21 16,0 1-16,0-22 0,0 21 0,0-21 16,0 1-16,0-1 0,0 0 15,21 0-15,0 0 0,1 0 0,-1-21 16,0 0-16,21 22 0,-21-22 16,1 0-16,20 0 0,-21 0 0,21 0 15,-20-22-15,20 22 0,-21-21 16,21 0-16,1 0 0,-22-21 15,21 20-15,1-20 0,-1 0 0,0-1 16,1 1-16,-22 0 0,21-1 0,-21 22 16,0-21-16,-21 21 0,0 0 15,0-1-15,0 1 0,-21 21 16,0 0-16,0 0 0,0 21 16,0 1-16,21-1 0,-22 21 15,22-21-15,0 22 0,0-22 0,0 21 16,0-21-16,22 22 0,-1-22 15,0 21-15,0-21 0,0 0 16,-21 1-16,0-1 0,21 0 0,-21 0 16,22-21-16,-22 21 15,-22-21 1,1 0 0,0-21-16,0 0 0,0 21 15,0 0-15,-1-21 0,1 21 0,0 0 16,0 0-16,0 0 15,0 0-15,21 21 32,21-21-32,0 0 15,21 0-15,-21 0 0,22 0 0,-1 0 0,0 0 16,1 0-16,-1 0 16,0 0-16,1 0 0,-1 0 0,0-21 15,1 0-15,-22-1 0,21 1 0,1 0 16,-1 0-16,-21-21 0,21 20 15,-20-20-15,-1 0 0,0-1 0,0 22 16,0-21-16,-21 21 0,0 0 16,0-1-16,0 1 0,-21 21 31,0 0-15,21 21-16,0 22 0,-21-22 0,0 21 15,21 1-15,-22-22 0,22 21 0,0 0 16,0-20-16,0 20 0,0 0 15,0-21-15,0 1 0,0-1 0,0 0 16,0 0-16,0 0 0,22 0 16,-1-21-16,0 0 0,0 22 0,0-22 15,0 0-15,22 0 0,-22 0 0,21 0 16,1 0-16,-1-22 0,0 22 16,22-42-16,-22 21 0,-21 0 15,22-22-15,-22 22 0,0-21 0,0 21 16,0-22-16,-21 1 15,0 21-15,0-21 0,21 20 0,-21 1 16,0 0-16,-21 21 31,0 21-31,0 0 0,21 1 0,-21 20 16,21-21-16,-21 21 0,21 1 16,-22-22-16,22 21 0,0-21 0,0 1 15,0 20-15,0-21 0,0 0 0,22 0 16,-1 1-16,0-22 0,0 21 15,0-21-15,0 0 0,22 0 16,-22 0-16,0 0 0,21 0 0,-20 0 16,20 0-16,-21 0 0,0-21 0,22-1 15,-22 1-15,0-21 0,-21 21 16,21-22-16,-21 1 0,0 0 16,0-1-16,0 1 0,0 0 0,0-1 15,-21 22-15,0-21 0,0 21 0,-1 0 16,-20 21-16,21 0 0,0 0 15,-22 0-15,22 0 0,-21 0 0,21 0 16,0 0-16,-1 0 0,22 21 16,0 0-16,0 0 15,22-21 1,-1 21-16,0-21 0,0 0 16,21 0-16,-20 0 0,20 0 15,-21 0-15,0 0 0,22-21 0,-22 21 16,21-21-16,-21 21 0,0 0 15,22-21-15,-22 21 0,0-21 0,0 21 16,22 0-16,-22 0 0,0 0 16,0 0-16,0 0 0,0 0 15,1 21-15,-22 0 0,0 0 16,0 0-16,0 22 0,0-22 16,0 21-16,0-21 0,0 22 0,0-22 15,0 21-15,0-21 0,0 22 16,0-22-16,0 0 0,0 0 15,0 0-15,0 0 0,0 1 0,0-1 16,0 0 0,0-42 15,0 0-31,21-1 0,0 1 16,-21 0-16,21 0 0,0 0 0,22-22 15,-22 1-15,21 21 0,0-43 16,-20 22-16,41 0 0,-21-1 0,1-20 15,-1 42-15,0-22 0,-20 22 16,-1 0-16,21 0 0,-21 21 16,0 0-16,-21 21 0,0 21 15,0-20-15,0 20 0,0 0 16,0 1-16,0-1 0,0 0 0,0 1 16,22-1-16,-22 0 0,0-21 0,0 22 15,21-22-15,0 0 0,0 0 16,0 0-16,-21 1 0,21-22 0,1 0 15,-1 0-15,0 0 0,21 0 0,-21 0 16,1 0-16,-1 0 0,0-22 16,0 1-16,0 0 0,0 0 0,22 0 15,-22 0-15,0-22 0,0 1 16,-21 0-16,21-1 0,1 1 16,-1 0-16,-21-1 0,0 1 0,0 21 15,0-22-15,0 1 0,0 21 16,-21-21-16,-1-1 0,1 22 0</inkml:trace>
  <inkml:trace contextRef="#ctx0" brushRef="#br0" timeOffset="30220.15">12785 4974 0,'-22'0'0,"44"0"0,-65 0 16,22 0-16,0 0 16,0 0 15,0 0-15,-1 0-16,1-21 0,0 0 0</inkml:trace>
  <inkml:trace contextRef="#ctx0" brushRef="#br0" timeOffset="30428.03">11007 4911 0,'-43'21'0,"86"-42"0,-107 42 0,43-21 15,0 0-15,0 21 0,21-42 63,-22 0-48</inkml:trace>
  <inkml:trace contextRef="#ctx0" brushRef="#br0" timeOffset="30627.92">9567 4890 0,'0'0'0,"-42"21"0,21-21 15,-22 0-15,22 0 0,0 0 16,21 21 31</inkml:trace>
  <inkml:trace contextRef="#ctx0" brushRef="#br0" timeOffset="31824.05">720 6922 0,'0'-22'0,"0"1"31,0-21-15,0 21-1,21 0-15,0 21 16,0 0-16,0 0 0,0 0 16,1 0-16,-1 0 0,0 21 15,0 0-15,0 21 0,-21-21 16,0 1-16,0-1 16,0 21-16,0-21 0,0 22 0,-21-22 15,0 21-15,-21 0 0,20-20 16,1 20-16,-21-21 0,21 0 0,-22 0 15,22 1-15,0-1 0,0-21 16,0 0-16,0 0 0,21-21 31,0-1-31,21 1 16,0 0-16,21 0 0,-21 0 0,22 21 16,-22-21-16,21-1 0,1 22 15,-1 0-15,0 0 0,1 0 16,-1 0-16,0 22 0,1-1 15,-22 0-15,21 21 0,-21-21 16,0 22-16,-21-1 0,0 0 0,0 1 16,0-1-16,-21 0 0,-21 1 15,21-22-15,-22 21 0,1 1 0,-21-22 16,20 0-16,1 0 0,-22 0 16,1 0-16,21 1 0,-22-22 15,22 0-15,-22 0 0,22 0 0,0 0 16,-1 0-16,1-22 0,21 1 15,-22 0-15,22 0 0,0 21 0,0-21 16,21 0-16,0-1 0,0 1 16,0 0-16,0 0 0,21 0 15,0 0-15,0-1 0,1 1 16,20 0-16,0 0 0</inkml:trace>
  <inkml:trace contextRef="#ctx0" brushRef="#br0" timeOffset="32007.95">1503 7176 0,'21'0'15,"-42"0"-15,63 0 0,-21 0 0,0-22 0,-21 1 16,0 0 31</inkml:trace>
  <inkml:trace contextRef="#ctx0" brushRef="#br0" timeOffset="32451.73">2773 6456 0,'0'85'31,"21"-22"-31,-21-21 0,0 1 16,0 20-16,0 1 0,0-1 15,0 22-15,0-22 0,0 22 0,-21-21 16,0 20-16,-1 1 0,1-22 15,0 1-15,0-1 0,0-20 0,0-1 16,21 0-16,0 1 0,-22-22 16,22 0-16,0 0 0,22-21 31,-22-21-31,21 0 0</inkml:trace>
  <inkml:trace contextRef="#ctx0" brushRef="#br0" timeOffset="32711.64">2815 6604 0,'0'0'0,"0"-21"0,0 0 31,21 21-31,0 0 0,1 0 0,20-21 0,-21 21 15,0 0-15,22 0 0,-22 0 16,21-22-16,0 22 0,1 0 16,-22 0-16,21 0 0,1 0 15,-22 0-15,0 0 0,0 0 0,0 0 16,-21 22 0</inkml:trace>
  <inkml:trace contextRef="#ctx0" brushRef="#br0" timeOffset="32923.97">2709 7260 0,'0'0'0,"0"21"0,0 22 0,0-22 16,0 0-16,21-21 16,1 0-16,-1 0 0,0 0 15,0 0-15,21 0 0,-20 0 16,-1-21-16,21 0 0,-21 0 0,22 21 15,-1-22-15,-21 1 0,21 0 16,-20 0-16,-1 21 0,21-21 0,-21 0 16,0 21-16,1-22 0</inkml:trace>
  <inkml:trace contextRef="#ctx0" brushRef="#br0" timeOffset="33175.93">3429 7091 0,'0'0'15,"0"21"1,0 0-16,0 0 0,0 1 16,-21 20-16,21 0 0,0-21 15,-21 22-15,21-1 0,-22-21 0,22 22 16,0-1-16,0-21 0,0 21 16,0-20-16,0-1 0,0 0 0,0 0 15,0 0-15,0 0 16,22-21 15,-22-21-31,21 0 0,0 0 16,0 0-16,-21-22 0,21 22 0,0-21 15</inkml:trace>
  <inkml:trace contextRef="#ctx0" brushRef="#br0" timeOffset="33495.76">3598 6858 0,'0'0'0,"-21"0"0,0 0 15,0 0-15,0 0 0,-1 0 16,1 21-16,0-21 0,0 21 0,0-21 16,0 22-16,21-1 15,21-21 1,0 0 0,21 0-16,-21 0 0,1 0 15,20 0-15,-21-21 0,21 21 0,-20-22 16,-1 1-16,0 21 0,0-21 15,-21 0-15,0 0 0,0 0 16,0-1-16,-21 22 0,0-21 16,0 21-16,-22 0 0,1 0 0,0 0 15,-1 0-15,1 21 0,0-21 16,20 22-16,-20-1 0,21 0 16,21 0-16,0 0 0,0 0 15,0 1-15,21-22 16,21 0-16,-20 0 0</inkml:trace>
  <inkml:trace contextRef="#ctx0" brushRef="#br0" timeOffset="33800.58">4127 6583 0,'0'-21'0,"0"42"0,0-63 16,0 20-16,-21 22 15,21 22 1,-21-1-16,21 21 0,-21-21 16,21 22-16,-21-1 0,0 0 0,21 1 15,0-1-15,0 21 0,0-20 16,-22 20-16,22-20 0,-21 20 0,21 1 16,0-22-16,0 21 0,0-20 15,0-1-15,0 0 0,0 1 0,-21-1 16,21-21-16,0 0 0,0 1 0,0-1 15,0 0-15,21-21 16,0 0-16,1 0 16,-22-21-16,21 0 0,-21-1 15</inkml:trace>
  <inkml:trace contextRef="#ctx0" brushRef="#br0" timeOffset="34147.53">4106 7345 0,'21'0'31,"1"0"-31,-1 0 0,0 0 16,0 0-16,0 0 15,0 0-15,22-21 0,-22 21 0,0-21 16,21-1-16,-20 1 0,20 0 16,-21 0-16,0 0 0,0 0 15,1-1-15,-22 1 0,0 0 16,0 0-16,-22 21 0,1 0 15,0 0-15,-21 0 0,-1 0 0,22 0 16,-21 0-16,0 21 0,20 21 0,-20-20 16,21 20-16,-21 0 0,20 22 15,1-22-15,0 0 0,0 22 0,21-22 16,-21 1-16,21-1 0,0-21 16,0 0-16,0 22 0,21-22 0,0 0 15,21 0-15,-20-21 0,-1 0 16,21 0-16,0 0 0,22 0 0,-1 0 15,1 0-15,-1-21 0,1 0 0,-1 0 16</inkml:trace>
  <inkml:trace contextRef="#ctx0" brushRef="#br0" timeOffset="34839.86">5503 6795 0,'0'-85'15,"0"170"-15,0-191 0,0 85 16,-21 21-1,0 0-15,21 21 16,0 0-16,-21 0 0,21 21 0,0 1 16,0-22-16,0 21 0,0 1 0,0 20 15,0-21-15,0 22 0,0-1 16,0 1-16,0-1 0,0 1 0,0-22 16,0 22-16,21-22 0,-21 0 15,21 1-15,0-1 0,22-21 0,-22 0 16,0 1-16,21-1 0,1-21 0,-1 0 15,0 0-15,1 0 16,-1-21-16,0 21 0,22-22 0,-22-20 16,0 21-16,1-21 0,-1-1 0,0-20 15,1 20-15,-22-20 0,21-1 16,-21 1-16,1-1 0,-22 1 0,0-1 16,0 1-16,0-1 0,0 22 15,0-21-15,0 20 0,0-20 0,-22 20 16,22 22-16,0-21 0,-21 21 15,0 0-15,0 21 16,0 0-16,0 21 16,21 0-16,0 0 0,0 0 15,0 0-15,0 22 0,0-22 16,0 0-16,0 21 0,0-20 16,0 20-16,0-21 0</inkml:trace>
  <inkml:trace contextRef="#ctx0" brushRef="#br0" timeOffset="35191.21">6646 7070 0,'-42'0'16,"42"21"-1,0 0-15,-21 0 0,21 22 0,-21-22 16,21 21-16,-22 0 0,22 1 15,-21 20-15,21-20 0,0 20 0,0-21 16,0 22-16,0-1 0,0-20 0,-21 41 16,21-20-16,0 21 0,-21-22 15,21 22-15,0-1 0,0 1 0,0 0 16,-21-1-16,0 1 0,-1-21 0,22 20 16,-21 1-16,0 0 0,0-22 15,21 1-15,-21-1 0,21-21 0,-21 22 16,21-43-16,-22 21 0,22-20 0,0-1 15,0-42 17,22-1-32,-1 1 0,-21 0 0,21-21 15,-21-1-15,0-20 0,21 21 0,0-22 16</inkml:trace>
  <inkml:trace contextRef="#ctx0" brushRef="#br0" timeOffset="35491.98">6562 7260 0,'0'-42'16,"0"84"-16,21-126 0,-21 41 0,21 22 15,0-21-15,0 21 0,0-1 0,1 1 16,-1 21-16,0 0 0,21-21 0,1 21 16,-1 0-16,-21 0 0,21 0 15,1 21-15,-1 0 0,0 1 0,-20-1 16,-1 21-16,0 0 0,0-20 15,-21 20-15,0 0 0,0 1 0,0-1 16,-21-21-16,0 21 0,0-20 0,-22-1 16,22 21-16,-21-21 0,21-21 15,-22 21-15,22 1 0,-21-22 0,21 0 16,-22 0-16,22 0 0,0 0 16,0 0-1,21-22-15,0 1 16</inkml:trace>
  <inkml:trace contextRef="#ctx0" brushRef="#br0" timeOffset="37329.93">7154 7514 0,'0'0'0,"21"21"0,1-21 15,-1 0 1,-21-21-16,21 21 0,-21-21 15,21 0-15,0 0 0,0 0 16,-21-1-16,22-20 0,-1 0 0,0-1 16,0 1-16,0 0 0,0-1 15,1 1-15,-1-21 0,-21 20 0,21 1 16,0 0-16,-21-1 0,0 22 16,0-21-16,0 21 0,0-1 0,0 1 15,-21 21 1,0 0-16,0 0 0,-1 21 15,22 1-15,-21 20 0,0-21 16,0 21-16,0 1 0,0-1 16,21 22-16,-22-22 0,22 21 0,-21 1 0,21-22 15,0 22-15,0-22 16,0 22-16,0-22 0,0 0 0,21-21 16,1 22-16,-1-22 0,21 0 0,-21 0 15,0 0-15,22-21 0,-1 0 16,0 0-16,1 0 0,-22 0 0,21 0 15,1 0-15,-1 0 0,0-21 0,1 0 16,-1 0-16,0 0 0,-21-22 16,22 22-16,-22-21 0,21 0 0,-21-1 15,1 22-15,-22-21 0,21 21 16,-21-22-16,0 22 0,0 0 16,-21 21-1,-1 21 1,1 0-16,0 0 0,21 1 0,0-1 15,-21 0-15,21 0 0,0 0 0,0 22 16,0-22-16,0 0 0,0 0 16,0 0-16,0 0 0,21 1 0,0-22 15,-21 21-15,21 0 0,1-21 16,-1 0-16,21 0 0,-21 0 0,0 0 16,22 0-16,-22 0 0,21 0 0,-21 0 15,22-21-15,-22 0 0,21-1 16,-21 1-16,22 0 0,-22-21 0,0 21 15,0-22-15,-21 1 0,0 21 16,0-22-16,0 1 0,0 0 16,0-1-16,0 1 0,-21 0 0,0 21 15,0-1-15,0 1 0,-1 0 16,-20 0-16,21 21 0,-21 0 0,20 0 16,-20 0-16,21 0 0,-21 21 0,20 0 15,-20 0-15,21 1 0,0-1 16,0 21-16,-1 0 0,22 1 0,0-1 15,0 0-15,0 1 0,0-1 16,0 0-16,22-20 0,-1 20 0,0 0 16,0-21-16,21 1 0,1-1 15,-1 0-15,0 0 0,1 0 16,20-21-16,-20 0 0,20 0 0,1 0 16,-1 0-16,1 0 0,-1 0 0,1 0 15,-1-21-15,-21 0 0,22 0 16,-22 0-16,1-22 0,-1 22 0,-21-21 15,0-1-15,0 22 0,1-21 0,-22-22 16,0 43-16,0-21 0,0 0 16,0 20-16,0 1 0,0 0 0,-22 0 15,1 0-15,0 21 0,-21 0 0,21 0 16,-22 0-16,22 0 16,-21 0-16,21 0 0,-22 21 0,22 21 15,-21-21-15,21 22 0,-1-1 16,1-21-16,0 22 0,0-1 0,21 0 15,0 1-15,-21-22 0,21 21 0,0-21 16,0 0-16,0 22 0,0-22 16,21-21-16,-21 21 0,21 0 0,21-21 15,-20 0-15,-1 0 0,21 0 0,0 0 16,-20 0-16,20-21 0,0 0 16,-21 0-16,22 0 0,-22-1 0,0-20 15,0 21-15,0-21 0,1-1 0,-1 22 16,-21-21-16,0-1 15,21 1-15,-21 21 0,21-21 0,-21 20 16,0 1-16,0 0 0,0 42 31,0 0-31,-21 1 0,0-1 16,21 21-16,0 0 0,0 1 16,0-22-16,0 21 0,0 1 0,0-1 15,0 0-15,0-21 0,0 22 0,0-22 16,21 0-16,0 0 0,0 0 15,0 1-15,22-22 0,-22 21 0,21-21 16,1 0-16,-1 0 0,0 0 0,1 0 16,-1 0-16,21 0 15,-20-21-15,-1-1 0,22 22 0,-22-21 16,0 0-16,1-21 0,-1 21 0,0-1 16,-21-20-16,1 21 0,-1-21 15,-21-1-15,0 22 0,0-21 0,0 21 16,0-22-16,0 22 0,-21 0 0,-1 0 15,-20 0-15,21 21 0,-21-22 16,20 22-16,-20 0 0,21 0 0,-21 0 16,20 22-16,-20-1 0,21 0 0,0 0 15,0 21-15,-1 1 16,1-1-16,0 0 0,21 1 0,0-1 0,0-21 16,0 22-16,0-22 0,0 21 15,0-21-15,0 0 0,0 1 16,21-1-16,0-21 0,1 0 0,-1 21 15,21-21-15,-21 0 0,22 0 0,-22 0 16,21-21-16,-21 0 0,22-1 16,-1 1-16,-21-21 0,21 21 15,-20-22-15,20-20 0,0 21 0,-21-22 0,22-21 16,-22 22-16,21-1 0,-21 1 16,1-1-16,-1 1 0,0-1 15,0 1-15,-21 21 0,21-22 16,-21 22-16,0 21 0,0-22 0,0 22 0,0 0 15,-21 21-15,0 0 0,0 0 16,21 21-16,-21 21 0,-1 1 16,-20-1-16,21 0 0,0 22 0,0-1 15,-1 1-15,22-1 0,0 22 0,0-21 16,0 20-16,0-20 0,0-1 16,0-20-16,22 20 0,-1-21 0,21 1 15,-21-22-15,0 21 0,22-21 0,-1-21 16,-21 0-16,22 0 0,-1 0 15,0 0-15,22 0 0,-22-21 0,22 21 16,-22-42-16,21 21 0,1 0 0,21-22 16,-22 1-16,1 0 15,-1-22-15,-21 1 0,22 20 0,-22-20 16,-21 20-16,1-20 0,-1 42 0</inkml:trace>
  <inkml:trace contextRef="#ctx0" brushRef="#br0" timeOffset="38419.82">360 8763 0,'0'0'0,"21"21"32,-21 22-32,0-22 0,0 21 15,0 0-15,0 22 0,0-22 0,0 22 16,-21-22-16,0 22 0,-22-22 15,22 0-15,-21 1 0,21-1 16,-22 0-16,1-21 0,21 1 0,0-1 16,-1 0-16,1-21 0,0 0 15,0 0-15,21-21 16,0 0-16,0-1 16,21 1-16,0 21 0,0-21 0,1 0 15,-1 21-15,21-21 0,-21 21 16,22 0-16,-1 0 0,0 0 15,1 0-15,20 0 0,-21 0 16,1 0-16,20-21 0,-20 21 0,20 0 16,-21 0-16,22 0 0,-22-22 15,1 1-15,-1 21 0,-21-21 0,21 21 16,-20-21-16,-1 0 0,0 0 16,-21-22-16,0 22 0,0 0 15,0-21-15,0 20 0,0-20 0,0 21 16,0-21-16,0 20 0,0 1 15,-21 0-15,0 21 0,-1 0 16,1 21-16,0 0 0,21 1 16,-21 20-16,0 0 0,0 1 0,21-1 15,-22 21-15,1-20 16,21-1-16,-21 0 0,0 1 0,21 20 16,-21-20-16,0-1 0,-1 0 15,22-21-15,0 22 0,0-1 0,-21-21 16,21 0-16,0 1 0,0-1 15,0 0-15,21-21 0,1 0 16,-1 0-16,0 0 16,21 0-16,-21-21 0</inkml:trace>
  <inkml:trace contextRef="#ctx0" brushRef="#br0" timeOffset="38603.71">1545 9271 0,'0'0'0,"21"0"32,0 0 30,1-21-62</inkml:trace>
  <inkml:trace contextRef="#ctx0" brushRef="#br0" timeOffset="39047.46">2625 8573 0,'0'0'0,"0"-22"0,-22 22 15,22 22 1,-21-1-16,21 0 16,0 21-16,0 1 0,0 20 0,0 1 15,0-1-15,0 1 0,0 20 16,0-20-16,0-1 0,-21-20 16,21 20-16,-21 1 0,21-22 15,-21 21-15,21-20 0,0-1 0,-21-21 16,21 22-16,0-22 0,0 0 15,0 0-15,21-21 16,0 0-16,-21-21 0,42 0 16,-21 0-16,1-22 0,-1 22 0</inkml:trace>
  <inkml:trace contextRef="#ctx0" brushRef="#br0" timeOffset="39276.33">2688 8615 0,'-21'0'0,"42"0"0,-63-21 16,42 0-16,-21 21 0,21-22 16,21 22-16,0 0 15,0 0-15,21-21 0,-20 21 16,20 0-16,0 0 0,1 0 0,-1 0 16,0 0-16,1 0 0,-1 0 15,0 0-15,-21 0 0,22 0 0,-22 0 16,0 0-16,-21 21 15,0 1-15,-21-1 16,0 0-16,-22 0 0</inkml:trace>
  <inkml:trace contextRef="#ctx0" brushRef="#br0" timeOffset="39447.23">2519 9144 0,'0'0'0,"-21"42"0,-1-20 15,22-1-15,0 0 0,0 0 0,0 0 16,22-21-16,-1 0 15,0 0-15,0 0 0,21 0 0,1 0 16,-1 0-16,0 0 0,1-21 16,-1 0-16,22 0 0,-22 21 0,21-21 15,-20-1-15,-1 1 0,0 0 16,22 0-16</inkml:trace>
  <inkml:trace contextRef="#ctx0" brushRef="#br0" timeOffset="39647.5">3471 9017 0,'0'21'31,"0"0"-31,0 22 16,-21-22-16,21 0 0,-21 21 0,21-20 15,0 20-15,-21-21 0,21 0 16,-21 22-16,21-22 0,0 0 0,0 0 16,0 0-16,0 0 0,0 1 15,21-22 16,0-22-31,0 1 0,0 0 16,0 0-16</inkml:trace>
  <inkml:trace contextRef="#ctx0" brushRef="#br0" timeOffset="39827.47">3725 8763 0,'-21'-21'0,"42"42"0,-63-42 0,21 21 16,0 0-16,-22 0 0,22 0 15,0 0-15,0 0 0,0 0 16,42 0 15,0 0-31,0 0 0,21 0 0,1 0 16,-1 0-16,22 0 0</inkml:trace>
  <inkml:trace contextRef="#ctx0" brushRef="#br0" timeOffset="40116.37">4593 8297 0,'-21'0'0,"42"0"0,-63-21 0,21 21 0,-1 0 16,1 0-16,-21 0 16,21 21-16,0 1 0,-22-1 0,22 21 15,0 0-15,0 1 0,0-1 0,-1 22 16,1-1-16,21 1 0,0-1 15,-21 22-15,21-1 0,-21-20 0,21-1 16,-21 22-16,21-21 0,-21-22 16,21 21-16,0-20 0,0-1 0,0 22 15,0-43-15,0 21 0,0-21 0,0 22 16,0-22-16,21-21 16,0 0-16,0 0 0,0-21 15,0 21-15,1-22 0,20 1 16</inkml:trace>
  <inkml:trace contextRef="#ctx0" brushRef="#br0" timeOffset="40480.17">4572 9271 0,'21'0'47,"0"0"-47,0 0 0,1 0 0,20 0 15,-21 0-15,0-21 0,22 21 0,-1-21 16,-21 0-16,0-1 0,0 1 16,1 0-16,-1 0 0,-21 0 15,21 0-15,-21-1 0,0 1 16,0 0-16,-21 21 0,0 0 16,-1 0-16,-20 0 0,21 0 0,-21 21 15,-1 22-15,22-22 0,-21 21 16,-1-21-16,1 22 0,21-1 0,0-21 15,0 21-15,-1-20 0,22 20 0,0-21 16,0 0-16,0 22 0,0-22 16,0 0-16,22-21 0,20 21 0,-21-21 15,21 0-15,22 0 0,-22 0 16,1 0-16,20 0 0,-21 0 0,1 0 16,20 0-16,-20-21 0,-22 0 15,21 0-15,0-1 0</inkml:trace>
  <inkml:trace contextRef="#ctx0" brushRef="#br0" timeOffset="41235.85">6202 9271 0,'148'-63'31,"-296"126"-31,296-148 0,-148 64 16,0 0-16,0 0 0,0 0 0,0 0 16,0-1-16,-21 1 0,0 0 15,-1-21-15,-20 21 0,21-1 16,-21 22-16,-1-21 0,22 21 0,-21 0 16,-1 0-16,-20 0 0,21 21 0,-1 1 15,-20 20-15,20-21 0,1 21 16,-21 1-16,20-1 0,1 0 0,0 1 15,-1-1-15,22 0 0,-21 1 16,21-22-16,-1 21 0,22 1 0,0-22 16,0 21-16,0-21 0,43 0 15,-22-21-15,21 0 0,1 0 16,-1 0-16,21-21 0,1 0 0,-1 0 16,1 0-16,-1 0 0,1-1 15,-1-20-15,-20 0 0,20-1 16,-20 1-16,20 0 0,-21-22 0,-20 22 15,20-22-15,-21-20 0,0 20 0,0 1 16,1-1-16,-22 1 0,0-1 16,0 1-16,0 20 0,0 1 0,0 0 15,0 21-15,0-22 0,-22 43 16,1 0-16,0 0 0,0 0 0,0 21 16,0 1-16,-1-1 0,1 21 0,0 0 15,21 22-15,-21-1 0,21 1 16,-21-1-16,21 1 0,0-1 0,0 1 15,0-1-15,0 1 0,0-22 16,0 1-16,0-1 0,0 0 16,21 1-16,0-22 0,0 21 0,0-21 15,1-21-15,-1 21 0,0 1 0,21-22 16,1 0-16,-22 0 0,21 0 16,0 0-16,22-22 0,-22 22 0,1-21 15,-1 0-15,21 0 0,-20-21 0</inkml:trace>
  <inkml:trace contextRef="#ctx0" brushRef="#br0" timeOffset="41715.69">7154 8911 0,'0'-21'0,"0"42"0,0-63 0,0 21 15,0 0-15,-21 21 16,0 0-16,0 0 0,21 42 16,-21-21-16,-1 0 0,1 22 15,0-1-15,0-21 0,21 21 0,-21 1 16,0-1-16,21 0 0,-22-20 15,22 20-15,0-21 0,0 21 0,0-20 16,0-1-16,0 0 0,0 0 0,22 0 16,-1-21-16,0 21 0,21-21 15,-21 0-15,1 0 0,20 0 0,0 0 16,-21 0-16,22 0 0,-22 0 16,21-21-16,-21 0 0,22 21 0,-22-21 15,21 0-15,-21-22 0,1 22 16,-1 0-16,0-21 0,-21-1 0,0 1 15,0 0-15,0-1 0,0 1 16,0 0-16,-21-1 0,0 1 0,-1 0 16,-20 21-16,21-1 0,0 22 0,-22 0 15,22 0-15,-21 0 0,0 22 16,20-1-16,-20 21 0,0 0 0,-1-20 16,22 20-16,-21 0 0,21 1 15,0-1-15,-1 0 0,22 1 0,0-1 16,0 0-16,0-21 0,22 1 0,-1 20 15,0-21-15,21 0 0,-21-21 16,22 21-16,-1 1 0,0-22 16,22 0-16,-22 0 0,1 0 0,20 0 15,-21-22-15,22 1 0,-22 21 0,22-21 16,-22 0-16,22 0 0,-22 0 16,0-22-16,1 22 0</inkml:trace>
  <inkml:trace contextRef="#ctx0" brushRef="#br0" timeOffset="42619.89">8022 9017 0,'21'-21'0,"-42"42"0,42-63 15,-21 21-15,0-1 0,0 1 0,0 42 32,0 1-32,-21-1 0,0 0 15,0 0-15,0 21 0,21-20 0,-22 20 16,1 0-16,0-21 0,0 22 16,21-1-16,0-21 0,-21 22 0,21-22 15,0 21-15,0-21 0,0 0 0,0 22 16,0-22-16,0 0 0,0 0 15,21 0-15,0-21 0,0 0 0,22 0 16,-22 0-16,21 0 0,-21 0 0,22-21 16,-1 0-16,-21 0 0,21 0 15,-20 0-15,-1-1 0,0 1 16,0 0-16,0-21 0,0 21 0,-21-1 0,22 1 16,-22 0-16,0 0 0,0 0 15,0 42 16,0 0-31,0 0 16,-22 0-16,22 1 0,-21-1 0,21 0 16,0 21-16,0-21 0,0 1 0,0-1 15,0 0-15,0 0 0,0 0 16,21 0-16,1-21 0,-1 0 16,0 0-16,0 0 0,0 0 15,0 0-15,1 0 0,-1 0 16,0-21-16,0 0 0,0 0 0,0 21 0,1-42 15,-1 20-15,0 1 0,-21 0 16,0-21-16,0 21 0,0-22 16,0 1-16,0 21 0,0-22 0,0 1 15,-21 0-15,0 21 0,21-22 16,-22 22-16,1 0 0,21 0 0,-21 0 16,21-1-16,21 22 31,22 0-31,-22 0 0,21 0 0,-21 0 15,22 0-15,-1 22 0,0-1 16,22 0-16,-22 0 0,0 0 16,22 0-16,-22 1 0,1-1 0,-22 21 15,21-21-15,-21 0 0,0 22 0,-21-22 16,0 0-16,0 21 0,0-20 16,0-1-16,0 0 0,-21 0 0,21 0 15,-21 0-15,0 1 0,0-1 16,0-21-16,-1 21 15,1-21 1,21-21 0,0 0-16,0-1 15,0 1-15,0 0 0,21 0 0,1 0 16,-1-22-16,0 1 0,21 0 16,-21-1-16,22 1 0,-1 0 15,0-1-15,1 1 0,-1 0 0,-21 21 16,22-1-16,-1 1 0,0 21 15,-21 0-15,1 21 0,-1 1 0,0-1 16,-21 21-16,0 0 0,0 1 0,0-1 16,0 0-16,0 1 0,-21-1 15,0 0-15,-1 1 0,1-22 0,21 21 16,-21-21-16,0 22 0,0-22 0,21 0 16,-21 0-16,21 0 15,-22-21-15,22-21 16</inkml:trace>
  <inkml:trace contextRef="#ctx0" brushRef="#br0" timeOffset="43463.22">10160 8573 0,'0'0'16,"0"-22"-16,0 1 0,-21 42 47,0 1-47,-1-1 0,-20 21 0,21 0 15,0 22-15,0-1 0,-22 1 0,22-22 16,0 22-16,0-1 0,0 1 16,-1-1-16,22-20 0,-21-1 15,21 21-15,0-41 0,0 20 0,0 0 16,0-21-16,0 22 0,21-22 15,1 0-15,-1 0 0,21-21 0,0 0 16,1 0-16,-1 0 0,0 0 0,22 0 16,-22-21-16,1 0 0,20 0 15,-21 0-15,-20-1 0,20 1 0,0-21 16,-21 21-16,1 0 0,-1-22 0,0 22 16,-21 0-16,0 0 0,0 0 15,0-1-15,0 1 0,-21 21 16,0 0-1,-1 0-15,1 21 16,0 1-16,0-1 0,0 0 0,0-21 16,-1 42-16,22-21 0,0 1 0,-21-1 15,21 0-15,0 0 0,0 0 16,0 0-16,0 1 0,21-1 0,1-21 16,-1 21-16,21 0 0,-21-21 0,22 0 15,-22 0-15,21 0 0,0 0 16,1 0-16,-1 0 0,0 0 0,1-21 15,-1 0-15,0 21 0,-20-21 16,20-1-16,-21 1 0,0 0 16,22-21-16,-43 21 0,21-22 0,-21 1 0,0 21 15,0-22-15,0 1 16,0 0-16,-21-1 0,-1 1 0,1 21 16,-21-21-16,21 20 0,-22 1 0,1 21 15,0 0-15,-1 0 0,1 0 16,0 0-16,-1 0 0,22 21 0,-21 1 15,21 20-15,-22-21 0,22 21 0,0-20 16,21 20-16,0-21 0,0 0 16,0 22-16,0-22 0,21 0 0,0 0 15,1 0-15,20 0 0,-21 1 16,21-22-16,22 0 0,-22 0 0,22 0 16,-22 0-16</inkml:trace>
  <inkml:trace contextRef="#ctx0" brushRef="#br0" timeOffset="44436.38">11663 9059 0,'0'0'0,"0"-21"0,0 0 0,0 0 15,0 0-15,0 0 0,-21 21 16,-1 0-16,1 0 0,0 0 16,-21 21-16,21 0 0,-1 0 0,-20 0 15,21 22-15,0-1 0,-22-21 16,22 21-16,0 1 0,0-22 15,0 21-15,0 1 0,21-22 0,-22 0 16,22 0-16,0 21 0,0-20 16,22-1-16,-1 0 0,0-21 15,0 0-15,0 0 0,0 0 0,22 0 16,-22 0-16,0 0 0,21 0 16,-20-21-16,-1 0 0,21-1 0,-21 1 15,0 0-15,1 0 0,-1 0 0,-21-22 16,21 22-16,-21-21 0,21 21 15,0-22-15,-21 22 0,0 0 0,0 0 16,0 0-16,0 0 0,0 42 31,0 0-31,0 0 16,0 0-16,0 0 0,0 1 0,0-1 16,0 0-16,0 0 0,0 0 0,0 0 15,21 1-15,1-1 0,-22 0 16,21 0-16,0 0 0,21-21 0,-21 21 15,1-21-15,20 0 0,-21 0 0,21 0 16,1 0-16,-1 0 0,0 0 16,1 0-16,-1 0 0,0-21 0,1 0 15,-1 0-15,0 0 0,1 0 16,-22-1-16,21 1 0,-21-21 0,1 21 16,-1-22-16,-21 22 0,0-21 15,0 21-15,0-22 0,0 22 0,0 0 16,-21 0-16,-1 21 0,-20-21 15,21 21-15,-21 0 0,-1 0 0,22 0 16,-21 0-16,-1 21 0,1 0 16,0 0-16,21 0 0,-22 22 0,22-22 15,0 21-15,21-21 0,0 22 0,-21-22 16,21 0-16,0 21 0,0-20 16,0-1-16,0 0 0,21 0 0,0 0 15,0-21-15,0 21 0,1-21 0,20 0 16,-21 0-16,0 0 0,22 0 15,-22 0-15,21 0 0,-21 0 16,22 0-16,-22-21 0,0 0 0,0 0 16,0 0-16,0-22 0,1 1 0,-1 21 15,0-43-15,0 22 0,0-21 16,0 20-16,1-20 0,-1-1 0,0 1 16,0-1-16,0 1 0,0-1 15,1 22-15,-1-22 0,-21 22 0,0 0 16,21-1-16,-21 22 0,0 0 0,0 0 15,0 42 1,-21 0-16,0 0 0,-1 22 16,22-1-16,-21 0 0,0 22 15,0 21-15,0-22 0,0 22 16,-1-1-16,1-20 0,0 21 0,21-22 16,0-21-16,0 22 0,0-22 0,0 1 15,21-1-15,0 0 0,1 1 16,20-22-16,0 0 0,1 0 0,-1 0 15,21-21-15,1 0 0,21 0 16,-22 0-16,22 0 0,-1-21 0,1 21 16,-21-21-16,20 0 0,-20-22 0,-1 22 15,-20-21-15,-1 21 0</inkml:trace>
  <inkml:trace contextRef="#ctx0" brushRef="#br0" timeOffset="45163.18">635 10329 0,'-21'0'0,"42"0"0,-85 22 0,64-1 16,0 0-1,22-21-15,-1 0 0,0 0 16,21 0-16,-21 0 0,22 0 16,-1 0-16,-21 0 0,22 0 0,-22 0 15,21 0-15,-21-21 0,0 21 16,1-21-16,-1 21 0,-21-22 31,-21 22-31,-1 0 16,1 0-16</inkml:trace>
  <inkml:trace contextRef="#ctx0" brushRef="#br0" timeOffset="45632.56">614 10372 0,'0'0'15,"-21"21"-15,-1-21 0,22 21 0,-21 21 16,0-20-16,0-1 0,0 21 15,21-21-15,-21 22 0,-1-22 0,1 0 16,0 21-16,0-21 0,0 1 16,21-1-16,-21 0 0,21 0 15,-22 0-15,22-42 32,22 0-17,-1 0-15,0 21 0,0-21 16,0-1-16,0 1 0,22 0 15,-22 21-15,21-21 0,1 0 0,-1 21 16,0 0-16,1 0 0,-1 0 16,0 0-16,1 0 0,-1 21 0,0 0 15,-21 21-15,22-20 0,-22 20 16,0-21-16,0 21 0,-21 1 0,0-1 16,0 0-16,0 1 15,-21-1-15,0 0 0,-21 1 0,-1-22 16,1 21-16,0-21 0,-1 22 15,-20-22-15,20 0 0,1 0 0,-21-21 16,20 0-16,1 0 0,0 0 16,-22 0-16,43 0 0,-21 0 0,-1-21 15,22 0-15,0 0 0,0 0 16,0-1-16,21 1 0,-22 0 0,22 0 16,0 0-16,0 0 0,22-1 15,-1 1-15,0 21 16,0-21-16,21 21 0,-20 0 15,20-21-15</inkml:trace>
  <inkml:trace contextRef="#ctx0" brushRef="#br0" timeOffset="45827.45">1397 10964 0,'0'0'0,"63"0"0,1 0 15,-22 0-15,1 0 0,-1 0 0,0 0 16,-21 0-16,1 0 0,-1 0 15,0 0-15,-21-21 63</inkml:trace>
  <inkml:trace contextRef="#ctx0" brushRef="#br0" timeOffset="46291.66">3238 10753 0,'0'0'15,"-21"-21"-15,-21-85 16,42 85-16,0-22 0,0 22 16,0-21-16,0 21 0,0-22 0,0 22 15,0-21-15,0 21 0,0-1 16,0 1-16,0 42 15,0 1-15,0-1 16,0 21-16,0 22 16,0-22-16,0 21 0,0 1 0,-21-22 15,21 22-15,-21-1 0,-1-20 16,22 20-16,-21-21 0,0 22 0,0-22 16,0 1-16,0 20 0,-1-21 0,1-20 15,0 20-15,21-21 0,0 0 16,0 0-16,-21 1 0,21-44 31,0 1-31,0-21 0,0 21 16,0-22-16,0 1 0</inkml:trace>
  <inkml:trace contextRef="#ctx0" brushRef="#br0" timeOffset="46559.2">2921 10562 0,'0'0'0,"21"-63"0,-21 20 0,21 1 0,-21 0 16,21 21-16,-21-1 0,22 1 0,-1 0 15,0 21-15,0 0 16,21 0-16,-20 21 0,20 22 0,0-22 16,1 42-16,20-20 0,-21-1 15,22 21-15,-22 1 0,22-22 0,-22 22 16,0-22-16,1 22 0,-1-22 16,-21 21-16,22-20 0,-22-1 15,-21 22-15,0-22 0,21 0 0,-21-21 16,0 22-16,0-22 0,0 21 15,0-21-15,-21 1 0,21-44 32,0 1-32,0 0 0,0-21 15,0 21-15,0-22 0</inkml:trace>
  <inkml:trace contextRef="#ctx0" brushRef="#br0" timeOffset="46819.56">3979 10266 0,'0'0'0,"0"-42"0,21 20 16,-21 44 0,0-1-1,-21 21-15,0 0 0,0 1 0,0-1 16,21 22-16,-21-22 0,-1 21 16,1 1-16,0-22 0,0 22 0,0-22 15,0 0-15,-1 22 0,1-22 0,0 1 16,21-1-16,-21 0 0,0 1 15,21-1-15,-21-21 0,21 0 0,0 0 16,0 1-16,0-1 16,0 0-16,21-21 0,0 0 15,0 0-15,0-21 0,22 0 0,-22-1 0,21 1 16</inkml:trace>
  <inkml:trace contextRef="#ctx0" brushRef="#br0" timeOffset="47275.3">4381 10732 0,'0'0'16,"0"-22"-16,0 1 0,22 21 0,-44 0 31,22 21-15,-21 1-16,21-1 16,-21 21-16,0-21 0,21 0 0,0 22 15,-21-22-15,21 21 0,-21-21 0,21 22 16,-22-22-16,22 21 0,0-21 15,0 22-15,0-22 0,0 0 0,0 21 16,22-20-16,-1-1 0,0-21 0,21 21 16,-21-21-16,22 0 0,-1 0 15,0 0-15,1-21 0,-1 21 0,0-21 16,1-1-16,20 1 0,-20-21 16,-1 21-16,-21 0 0,21-22 0,-20 22 15,-1-21-15,0 21 0,-21-22 0,0 1 16,0 0-16,-21-1 15,0 1-15,-1 0 0,-20 20 0,0-20 16,-1 21-16,1-21 0,0 42 0,-1-22 16,1 22-16,0 0 0,-1 0 15,1 22-15,0-22 0,-1 21 0,22 0 16,0 0-16,0 21 0,0-20 16,21-1-16,0 21 0,0-21 0,0 22 15,0-22-15,0 0 0,0 0 0,21 0 16,0 0-16,0 1 0,0-22 15,22 0-15,-22 0 0,21 0 0,1 0 16,-1 0-16</inkml:trace>
  <inkml:trace contextRef="#ctx0" brushRef="#br0" timeOffset="47763.02">5524 10308 0,'0'-84'31,"0"168"-31,0-147 16,0 84-16,-21 21 0,21 1 15,-21-1-15,0 21 0,0-20 0,0 20 16,-1 1-16,1-1 0,0-20 0,0 20 16,0-21-16,0 22 15,21-22-15,0 1 0,0-1 0,0 0 16,0 1-16,0-22 0,0 21 0,0-21 15,0 0-15,21 1 0,0-1 16,0-21-16,0 0 0,0 0 0,1 0 16,20 0-16,-21-21 0,21-1 0,-20 22 15,20-42-15,0 21 0,-21 0 16,22-22-16,-1 22 0,-21-21 0,22 0 16,-1-1-16,-21 1 0,0 0 0,0-1 15,1 22-15,-1-21 0,-21 21 16,0-1-16,0 44 15,0-1 1,0 21-16,0-21 0,0 0 16,-21 22-16,21-22 0,-22 21 0,22-21 15,0 22-15,0-22 0,0 0 0,0 21 16,0-20-16,0-1 16,0 0-16,22-21 15,-1 0-15,0 0 0,0 0 16,0-21-16,0 21 0,1-21 0,-1-22 15,0 22-15,0 0 0</inkml:trace>
  <inkml:trace contextRef="#ctx0" brushRef="#br0" timeOffset="47948.38">6350 10308 0,'0'0'0,"0"-21"0,-21 21 31,0 0-31,-1 0 15,22 21 17,0 0-17,-21-21 1</inkml:trace>
  <inkml:trace contextRef="#ctx0" brushRef="#br0" timeOffset="48111.48">5270 10668 0,'0'0'0,"0"21"0,-21 0 15,21 1-15,21-22 16,1 0-16,-1 0 16,0 0-16,0 0 0,21 0 0,1 0 15,-22-22-15,21 22 0,1 0 0</inkml:trace>
  <inkml:trace contextRef="#ctx0" brushRef="#br0" timeOffset="49201.14">6498 11155 0,'0'0'0,"-21"21"0,0-21 0,21 21 15,-21-21-15,42 0 47,0 0-47,0-21 0,0 0 0,22 21 16,-1-21-16,0 0 0,1-1 0,20-20 15,-21 21-15,22-21 0,-1 20 16,-20-20-16,20 0 0,-20-1 16,20-20-16,-21 21 0,1-22 0,-22 22 15,0-22-15,21 22 0,-42-22 16,0 22-16,0 21 0,0-21 0,0 20 15,0 1-15,0 0 0,-21 0 0,0 21 16,0 0-16,-21 0 0,20 0 16,-20 0-16,21 0 0,-21 21 0,-1 0 15,22 22-15,-21-1 0,21 21 16,-1-20-16,1 20 0,-21 1 0,21-1 16,0 1-16,21 20 0,-22-20 0,1 21 15,0-1-15,0 1 0,0 0 16,21 20-16,-21-20 0,-1 0 15,22-1-15,0 1 0,-21 21 0,0-21 16,0 20-16,21-20 0,0 21 16,-21-21-16,21-1 0,-21 1 0,21 21 15,-22-22-15,22 1 0,0 0 0,0-1 16,0-20-16,0-1 0,0 1 0,0-22 16,0 1-16,0-1 0,22-21 15,-1 21-15,0-42 0,0 0 0,0 0 16,22 0-16,-22-21 0,21 0 0,0 0 15,22-21-15,-22-1 0,1 1 16,20-22-16,-21 1 0,22-1 16,-22 1-16,1-1 0,-22 1 0,21-22 15,-21 22-15,-21-22 0,0 0 16,0 22-16,0-22 0,-21 1 0,0-1 16,-21 21-16,-1 1 0,1-1 0,-22 1 15,1 21-15,-1-1 0,-20 1 16,20 21-16,-20 0 0,20-1 0,1 22 15,-1 0-15,22 0 0,-1 0 0,1 0 16,21 0-16,0 0 0,0 0 16,42-21-1,21 21-15,-21-21 0,22 0 16,-1 21-16,21-42 16,1 20-16,-1-20 0,22 21 0,0-21 15,-22-22-15,22 22 0,0-22 0,-22 22 16,1-22-16,-1 22 0,1 0 15,-1-1-15,-21 1 0,1 0 0,-22 21 16,0-22-16,0 22 0,-21 0 16,0 0-16,0 0 0,-21 21 15,0 0-15,0 0 16,21 21-16,-21-21 0,21 21 16,-22 0-16,22 0 0,-21 0 0,21 1 15,0-1-15,0 0 0,0 21 0,-21-21 16,21 1-16,0-1 15,0 0-15,0 21 0,0-21 0,0 1 16,0-1-16,0 0 0,0 0 16,21-42-1,0 0-15,-21 0 16,22-1-16,-1 1 0</inkml:trace>
  <inkml:trace contextRef="#ctx0" brushRef="#br0" timeOffset="49384.03">7789 10414 0,'0'0'16,"-21"0"-1,0 0-15,0 0 0,0 0 16,-1 0-16,1 21 16,0 0-16,21 1 15,0-1-15,21-21 16,0 21-16,1-21 15,-1 21-15</inkml:trace>
  <inkml:trace contextRef="#ctx0" brushRef="#br0" timeOffset="49671.87">8361 10583 0,'0'0'16,"0"-21"-16,0 0 0,0 0 0,-21 21 15,-1-21-15,1 21 0,0 0 16,0 0-16,0 0 0,-22 0 0,22 0 16,-21 21-16,21 0 0,-22 21 0,1-20 15,21 20-15,0 0 0,0 1 16,-1-1-16,22 0 0,0 1 0,0-1 16,0 0-16,0-21 0,22 22 15,-1-22-15,0 21 0,0-21 0,21 1 16,-20-22-16,20 21 0,0-21 15,22 0-15,-22 0 0,22 0 16,-22 0-16,21-21 0,1 21 0,-1-22 16,22 1-16,-21 0 0,-1 0 0</inkml:trace>
  <inkml:trace contextRef="#ctx0" brushRef="#br0" timeOffset="50164.58">9271 10647 0,'0'0'0,"-85"-64"31,43 64-31,21 0 0,-22 0 0,22 0 16,-21 0-16,0 0 0,-1 0 0,1 22 16,0-1-16,-1 0 0,1 0 15,0 21-15,20 1 0,1-22 0,0 21 16,0 1-16,0-1 0,21-21 16,0 21-16,0 1 0,0-22 0,0 21 15,0-21-15,0 22 0,21-22 0,0 0 16,0 0-16,0-21 0,1 0 15,-1 0-15,21 0 0,-21 0 0,22 0 16,-1 0-16,0-21 0,1 0 16,-22 0-16,21 0 0,0-1 0,-20-20 15,20 21-15,-21-21 0,0 20 0,0-20 16,1 0-16,-1-1 0,-21 1 16,0 0-16,0-1 0,0 22 0,0 0 15,0 0-15,0 0 0,0 42 31,0 0-31,0 0 0,0 0 16,-21 22-16,21-22 0,0 21 0,0-21 16,0 22-16,0-22 0,0 21 15,0-21-15,0 22 0,0-22 0,0 0 16,0 21-16,0-20 0,0-1 16,0 0-16,21 0 0,0-21 15,0 0-15,0 0 0,0 0 0,1 0 16,-1-21-16,21 0 0,-21 0 15,22-1-15,-22 1 0,21 0 16,-21-21-16,22-1 0,-22 1 0,0 0 16,21-1-16</inkml:trace>
  <inkml:trace contextRef="#ctx0" brushRef="#br0" timeOffset="50424.43">9948 10308 0,'0'0'0,"21"-21"0,-21 0 15,0 0-15,0 0 0,0-1 16,-21 22-1,0 0-15,21 22 0,-21-1 16,0 0-16,0 21 0,-1 1 16,22-1-16,-21 21 0,21-20 15,-21 20-15,21 1 0,-21-22 0,21 22 16,0-22-16,0 0 0,0 1 0,0-1 16,0 0-16,0-21 0,0 22 15,0-22-15,0 0 0,0 0 0,0 0 16,0 1-16,21-22 15,0 0-15,0 0 0,1 0 16,-1-22-16,21 22 0,-21-21 0,22 0 16,-1 0-16,0 0 0,-21 0 0</inkml:trace>
  <inkml:trace contextRef="#ctx0" brushRef="#br0" timeOffset="50660.31">10477 10562 0,'0'0'0,"0"21"47,0 1-47,0 20 0,0 0 16,-21-21-16,21 22 0,-21-1 0,21 0 15,0 1-15,-21-1 0,21-21 0,-21 22 16,21-22-16,-21 21 0,21-21 16,0 0-16,0 1 0,0-1 0,0 0 15,21-21-15,0 0 16,0 0-16,21 0 15,-20-21-15,20 21 0,-21-21 0,21-1 16,1-20-16,-22 21 0,21 0 0,1 0 16</inkml:trace>
  <inkml:trace contextRef="#ctx0" brushRef="#br0" timeOffset="51368.1">11197 10732 0,'0'0'0,"0"-22"0,-42 44 31,21-1-31,-1 0 0,1 0 16,0 0-16,0 0 0,21 1 0,-21-1 16,0 0-16,-1 0 0,22 0 15,-21 0-15,21 1 0,0-1 16,0 0-16,0 0 0,0 0 16,21-21-16,1 0 15,-1 0-15,0 0 0,0 0 16,0 0-16,0 0 0,-21-21 15,0 0-15,0 0 0,0 0 16,0-22-16,0 22 0,0 0 16,0-21-16,0 20 0,0-20 0,22 0 15,-1 21-15,0-22 0,0 1 0,0 21 16,0 0-16,22-1 0,-22 1 16,21 21-16,1 0 0,-1 0 15,0 0-15,1 0 0,-22 21 0,21 1 16,0-1-16,-20 0 0,-1 21 15,0-21-15,0 1 0,0-1 0,-21 21 16,0-21-16,0 0 0,0 22 0,0-22 16,0 0-16,0 0 0,0 0 15,0 1-15,0-1 0,0 0 0,0 0 16,0 0-16,-21 0 0,21 1 16,-21-22-16,0 0 15,21-22 16,0 1-31,0 0 0,0 0 16,0-21-16,21 20 0,-21-20 0,42 0 16,-21-1-16,1 1 0,20-21 15,0 20-15,1-20 0,20 20 0,1 1 16,-22 0-16,21-1 0,1 22 0,-22 0 16,1 21-16,20 0 15,-21 0-15,1 21 0,-22 22 0,21-22 0,-21 21 16,1 0-16,-1 1 0,-21-1 15,0 0-15,0 22 0,0-22 0,0 1 16,0-22-16,0 21 0,-21 0 0,-1-20 16,1 20-16,0-21 0,0 21 15,0-20-15,0-1 0,-1 0 16,1-21-16,0 21 0,0-21 16,0 0-16,0 0 15,21-21-15,-22 0 0,1 0 16,21-1-16</inkml:trace>
  <inkml:trace contextRef="#ctx0" brushRef="#br0" timeOffset="51571.98">11493 10160 0,'0'0'0,"-21"0"0,0 0 0,-21 0 16,21 0-16,-1 0 0,1 0 15,0 0-15,21 21 16,-21-21 15,0 0-31,-22 0 16</inkml:trace>
  <inkml:trace contextRef="#ctx0" brushRef="#br0" timeOffset="51759.37">10012 10456 0,'-21'22'0,"42"-44"0,-64 44 0,43-1 15,43-21-15,-22 0 16,21 0-16,1 0 0,20 0 0,-21 0 16,1 0-16,20-21 0,-20 21 0,20-22 15,-21 22-15,1 0 0,-1 0 16,-21 0-16,22 0 0</inkml:trace>
  <inkml:trace contextRef="#ctx0" brushRef="#br0" timeOffset="52687.9">995 12446 0,'0'0'0,"0"-21"0,21 21 16,0-21-16,0 0 0,-21-1 16,21 22-16,-21-21 0,22 0 15,-22 0-15,0 0 16,0 0-16,-22 21 16,1 0-1,0 0-15,-21 21 0,21 0 0,-22 21 16,1-21-16,21 22 0,-22-1 15,1 0-15,0 22 0,-1-22 0,1 43 16,21-22-16,-21 1 0,20-1 16,1 1-16,21-1 0,0-20 15,0-1-15,21 0 0,22 1 0,-22-22 16,21 21-16,1-42 0,20 21 16,-21-21-16,22 0 0,-1 0 15,1 0-15,21 0 0,-22-21 16,22 0-16,-22 21 0,1-21 0,-1-21 15,-20 20-15,-1 1 0,0 0 16,-21-21-16,-21 21 0,0-1 0,0-20 16,-21 21-16,0-21 0,-21 20 15,-1 1-15,-20 0 0,21 0 0,-22 21 16,1 0-16,20 0 0,-20 21 16,20 0-16,1 0 0,0 22 15,-1-22-15,1 21 0,0-21 0,21 22 16,-1-22-16,1 21 0,21-21 15,0 1-15,0-1 0,0 0 16,0 0-16,21-21 0,1 21 16,-1-21-16,21 0 0,0 0 0,-20 0 15,20 0-15,21-21 0</inkml:trace>
  <inkml:trace contextRef="#ctx0" brushRef="#br0" timeOffset="52865.37">1926 12785 0,'21'-21'16,"-42"42"-16,63-42 0,-20-1 0,-22 1 31,21 21 16,0 0-47,0 0 16</inkml:trace>
  <inkml:trace contextRef="#ctx0" brushRef="#br0" timeOffset="53351.88">3196 12531 0,'0'0'0,"0"-21"0,21 21 0,-21-22 0,0 1 0,0 0 15,0 0 1,0 0-16,0 0 0,-21 21 31,0 0-31,0 21 0,0-21 16,-1 42-16,1-21 0,21 22 16,-21-22-16,0 42 0,0-20 0,21 20 15,-21-21-15,21 22 0,0-1 16,-22 1-16,22-1 0,-21-20 0,21-1 15,0 0-15,0 1 0,0-1 0,21-21 16,1 0-16,-1 1 0,21-1 16,-21-21-16,22 0 0,20 0 15,1 0-15,-1 0 0,1-21 16,20-1-16,1 1 0,0-21 0,-22 0 16,22-1-16,-22 1 0,1 0 0,-1-22 15</inkml:trace>
  <inkml:trace contextRef="#ctx0" brushRef="#br0" timeOffset="53963.53">4170 12256 0,'0'0'0,"-21"0"0,-1 0 0,1 0 15,21 42-15,-21-21 16,21 21-16,-21 1 0,0-1 16,21 0-16,-21 1 0,-1 20 0,1-20 15,21 20-15,-21 1 0,0-22 16,0 21-16,21-20 0,0-1 0,-21 0 15,21 1-15,0-22 0,-22 0 16,22 0-16,0 0 0,0 1 0,22-22 31,-1-22-31,0 1 0,-21 0 16,21 0-16,0 0 0,0-22 16,1 1-16,-1 0 0,-21-1 0,21 1 15,0 0-15,0-1 0,0 22 0,1-21 16,-1 21-16,0 0 0,0 21 15,0 0-15,0 0 0,1 0 16,-1 0-16,0 21 16,-21 21-16,0-21 0,21 0 0,-21 22 15,0-1-15,21-21 0,-21 22 0,0-1 16,0-21-16,0 21 0,0-20 16,0 20-16,21-21 0,-21 0 0,22 0 15,-1 1-15,21-22 16,-21 0-16,0 0 0,22 0 0,-22 0 15,21-22-15,1 22 0,-22-21 0,21 0 16,-21-21-16,0 21 16,1-1-16,-1-20 0,0 0 0,0 21 15,-21-22-15,21 1 0,-21 21 0,0 0 16,0-1-16,0 44 16,0-1-1,-21 0-15,21 21 0,-21-21 16,21 1-16,-21 20 0,21-21 0,0 0 15,0 22-15,0-22 0,0 0 16,0 0-16,0 0 0,0 0 16,21-21-16,0 0 0,0 0 15,0 0-15,1 0 0,-1 0 16,0-21-16,0 0 0,0 0 0,0 0 16,1-22-16</inkml:trace>
  <inkml:trace contextRef="#ctx0" brushRef="#br0" timeOffset="54288.26">5016 12425 0,'0'0'0,"-21"0"0,0 0 15,-21 0-15,21 21 0,-1 0 0,1-21 16,0 21-16,21 1 0,0-1 16,0 0-16,0 0 0,21-21 15,0 0 1,1 0-16,-1 0 0,0 0 15,21 0-15,-21 0 0,1 0 0,-1-21 16,0 0-16,0 21 0,0-21 16,-21-1-16,0 1 0,0 0 0,0 0 15,0 0-15,0 0 0,-21-1 0,0 22 16,0-21-16,0 0 0,-22 21 16,22 0-16,0 0 0,-21 0 0,20 0 15,-20 0-15,21 21 0,0 0 16,-22 1-16,43-1 0,-21 0 0,21 0 15,0 0-15,0 0 0,0 1 0,21-1 16,1 0-16,-1-21 0,21 21 16</inkml:trace>
  <inkml:trace contextRef="#ctx0" brushRef="#br0" timeOffset="54552.32">5567 12340 0,'0'0'15,"0"-21"-15,-21 21 16,-1 0 0,1 21-16,21 0 0,-21 1 0,0-1 15,21 21-15,-21-21 0,0 22 16,-1-1-16,22 0 0,-21 1 16,0 20-16,0-21 0,21 22 0,-21-22 15,0 22-15,-1-22 0,1 0 16,21 1-16,0-1 0,-21-21 0,21 22 15,0-22-15,0 0 0,0 0 16,21-21-16,0 0 16,1 0-16,20-21 0,-21 21 0,21-21 15</inkml:trace>
  <inkml:trace contextRef="#ctx0" brushRef="#br0" timeOffset="55083.74">6011 12975 0,'0'0'0,"21"-21"0,1 0 0,-1 0 0,-21 0 16,0-1-16,0 1 0,0-21 16,0 21-16,0 0 0,-21-1 15,-1 1-15,1 21 0,0 0 16,-21 0-16,21 0 0,-22 21 16,22 1-16,-21-1 0,21 0 0,-22 0 15,1 21-15,21 1 0,0-22 0,-22 21 16,22 1-16,0-1 0,21-21 15,0 21-15,0-20 0,0-1 0,0 21 16,0-21-16,21-21 0,0 21 16,0-21-16,1 0 0,20 0 15,-21 0-15,21 0 0,1 0 0,-1 0 16,-21-21-16,22 21 0,-1-21 16,-21 0-16,21-21 0,1 20 0,-22-20 15,0 0-15,21-1 0,-20 1 0,-1-21 16,0 20-16,-21-20 0,21-1 15,0 1-15,-21-1 0,21 1 0,-21-1 16,0 1-16,0 20 0,0 1 0,0 0 16,0-1-16,0 22 0,0 0 15,0 42-15,0 0 16,-21 1-16,21 20 16,-21 0-16,0 22 0,21-22 0,-21 22 0,21-1 15,-21 1-15,-1 20 0,22-20 16,0-1-16,0 1 0,0-1 15,0 1-15,0-22 0,0 0 0,22 1 16,-1-22-16,0 0 0,21 0 0,-21 0 16,22-21-16,-1 0 0,22 0 15,-22 0-15,21 0 0,1-21 0,-1 0 16,1 0-16,-1-21 0,1 20 0,-22-20 16</inkml:trace>
  <inkml:trace contextRef="#ctx0" brushRef="#br0" timeOffset="55963.57">7281 12446 0,'0'0'0,"0"-21"0,0 0 0,21 21 15,1-21-15,-22-1 0,21 1 0,-21 0 16,0 0-16,0 0 0,0 0 16,21 21-16,-21 21 15,0 0 1,0 0-16,0 21 0,0 1 16,0-1-16,0 0 0,0 1 0,0 20 15,0-20-15,-21 20 0,21 1 0,0-22 16,0 21-16,-21-20 15,-1-1-15,22 0 0,-21 1 0,21-1 16,0-21-16,-21 0 0,21 1 0,-21-1 16,21-42 15,0-1-31,0-20 16,0 21-16,0-21 0,0 20 15,0-20-15,0 0 0,0-1 0,21 1 16,0 0-16,0 21 0,1-22 15,20 1-15,-21 21 0,21 0 0,-20-1 16,20 1-16,0 21 0,1 0 16,-1 0-16,0 0 0,1 21 15,-22 22-15,21-22 0,-21 21 0,22 1 16,-22 20-16,-21-21 0,0 22 0,0-22 16,0 1-16,-21 20 0,-22-21 15,1 1-15,0-1 0,-1-21 0,1 0 16,0 22-16,20-43 0,-20 21 15,0 0-15,21-21 0,-1 0 0,1 0 16,0 0-16,21-21 16,0 0-16,0 0 0,0-1 15,0 1-15,21 0 0,0 0 0,1 0 16,20-22-16,-21 22 0,21 0 0,1 0 16,-1 0-16</inkml:trace>
  <inkml:trace contextRef="#ctx0" brushRef="#br0" timeOffset="56340.02">8022 12869 0,'0'-63'31,"0"42"-31,0 0 0,0-1 16,21 1-16,0 21 0,1-21 15,-1 21-15,21 0 0,-21 0 16,0 0-16,22 0 0,-22 21 15,21-21-15,-21 43 0,22-22 0,-22 0 16,0 21-16,0-21 0,0 22 16,1-1-16,-22-21 0,0 22 0,0-22 15,0 21-15,0-21 0,0 0 0,0 1 16,-22-1-16,1 0 0,0 0 16,0-21-16,0 21 0,0-21 15,-1 0-15,22-21 16,-21 21-16,21-21 0,0 0 15,0 0-15,0-1 0,0 1 0,0-21 16,21 21-16,1-22 0,-1 1 16,0 21-16,0-21 0,0-1 15,0 22-15,22 0 0,-22-21 0,21 20 16,1 1-16,-22 0 0,21 21 16,-21-21-16,22 21 0</inkml:trace>
  <inkml:trace contextRef="#ctx0" brushRef="#br0" timeOffset="56756.49">9144 12573 0,'0'0'0,"-21"0"31,0 0-31,-1 0 0,1 21 0,0 0 16,0 1-16,0 20 0,0-21 15,-1 21-15,22 1 0,-21-22 16,0 21-16,21 1 0,-21-1 0,21-21 15,0 21-15,0 1 0,0-22 16,0 0-16,21 21 0,0-20 0,22-22 16,-22 21-16,21-21 0,0 0 0,1 0 15,-1 0-15,0 0 0,1 0 16,-1 0-16,0 0 0,1-21 0,-22-1 16,21 1-16,-21 0 0,1-21 0,-1-1 15,-21 1-15,0 0 16,0-1-16,0 1 0,0-21 0,0 20 0,0 1 15,-21 0-15,-1-1 0,1 22 16,0 0-16,-21 0 0,21 21 16,-22 0-16,1 0 0,0 0 0,-1 21 15,1 0-15,-22 0 0,22 0 16,0 1-16,-1 20 0,22 0 0,0-21 16,0 22-16,21-1 0,0 0 0,0-20 15,0 20-15,21-21 0,0 0 16,22 0-16,-1 1 0,0-22 0,1 0 15</inkml:trace>
  <inkml:trace contextRef="#ctx0" brushRef="#br0" timeOffset="57368.23">10096 12679 0,'22'-42'15,"-44"84"-15,65-106 0,-43 43 0,0 42 31,0 1-31,-21 20 0,-1-21 16,22 21-16,-21 1 0,0-1 0,0 0 16,21 1-16,-21-1 0,21 0 15,-21-20-15,21 20 0,-22-21 0,22 21 16,0-20-16,0-1 0,0 0 0,22-21 16,-1 21-1,0-21-15,0 0 0,0 0 0,0 0 16,1-21-16,-1 0 0,21 0 0,-21-1 15,0 1-15,22-21 0,-22 21 16,0-22-16,21 1 0,-20 21 0,-1-21 16,0-1-16,-21 22 0,21 0 15,-21 0-15,0 0 0,21 21 0,-21 21 16,0 0-16,0 0 16,0 0-16,-21 22 0,21-22 15,-21 21-15,21-21 0,0 22 0,0-22 16,0 0-16,0 21 0,0-21 0,0 1 15,0-1-15,0 0 16,21-21-16,0 21 0,0-21 0,1 0 16,-1 0-16,21 0 0,-21 0 0,22 0 15,-22-21-15,0 21 0,21-21 16,-21 0-16,22-1 0,-22-20 0,21 21 16,-21-21-16,1-1 0,20 1 0,-21-22 15,-21 22-15,0 0 0,0-22 16,0 22-16,0 0 0,0 20 0,-21-20 15,21 21-15,-21 0 0,0 0 16,-1 21-16,1 0 0,0 0 0,0 0 16,0 0-16,0 0 0,-1 21 15,22 0-15,0 0 0,0 0 0,0 0 16,0 1-16,0-1 16,0 0-16,0 0 0,43 0 0,-22 0 15,0-21-15,21 22 0,1-22 16,-1 0-16</inkml:trace>
  <inkml:trace contextRef="#ctx0" brushRef="#br0" timeOffset="57743.02">11409 12742 0,'0'0'16,"42"-21"-16,0 21 0,1-21 0,-22 0 0,0 0 15,21 0-15,-42-1 0,0 1 16,0 0 0,-21 21-1,0 0-15,0 0 0,0 21 0,0 0 16,-22-21-16,22 22 0,0-1 15,0 0-15,0 0 0,-1 21 0,22-20 16,0-1-16,0 0 0,0 0 16,0 0-16,0 0 0,22 1 0,-1-1 15,0 0-15,0 0 0,0 0 0,0-21 16,1 21-16,-1 1 0,21-1 16,-21-21-16,0 21 0,-21 0 0,22-21 15,-22 21-15,21-21 0,-21 21 16,-21-21-1,-1 0-15,1 0 0,0 0 16,-21 0-16,21 0 0,-22 0 0,1 0 16,0 0-16,-1 0 0,22 0 15,-21 0-15,-1 0 0,22 0 0,0 0 16,0 0-16,63 0 31,-21-21-31,1 21 0,20-21 16,0 21-16</inkml:trace>
  <inkml:trace contextRef="#ctx0" brushRef="#br0" timeOffset="58439.69">11896 12891 0,'21'-43'15,"0"43"-15,-21-21 0,21 21 16,0-21-16,0 21 0,1-21 0,20 0 15,-21-1-15,0 1 0,22 0 16,-22 21-16,0-21 0,21 0 0,-21 0 16,1-1-16,-1 1 0,-21 0 0,0 0 15,0 0-15,-21 21 32,-1 0-32,1 0 0,0 21 15,-21 0-15,21 0 0,-1 0 16,1 22-16,0-22 0,0 21 0,0-21 15,21 22-15,0-22 0,0 21 0,0-21 16,0 1-16,0-1 0,0 0 16,0 0-16,21 0 0,0-21 0,0 21 15,0-21-15,1 0 0,-1 0 16,0 0-16,0 0 0,0 0 0,0 0 16,1 0-16,-1 0 0,0-21 0,0 0 15,0 0-15,-21 0 0,21 0 16,1-22-16,-1 22 0,0-21 0,0-1 15,0 22-15,0-21 0,22 21 16,-22-22-16,21 22 0,-21 0 16,22 0-16,-1 0 0,0 0 0,1 21 15,-1 0-15,-21 0 0,22 0 0,-1 0 16,-21 0-16,21 21 0,-20 0 16,-1 0-16,0 21 0,0 1 0,-21-22 15,0 21-15,0 22 0,0-22 16,0 0-16,-21 1 0,21-22 0,-21 21 15,0-21-15,21 22 0,0-22 0,-22 0 16,1-21-16,21 21 0,-21-21 16,21-21-1,0 0-15,0 0 16,0 0-16,21-1 0,0-20 16,1 21-16,-1-21 0,0-1 0,0 1 15,0 0-15,0-1 0,22 1 16,-22 0-16,21-1 0,-21 1 0,1 21 15,20 0-15,-21-1 0,0 1 0,0 21 16,1 0-16,-1 0 16,0 0-16,0 0 0,0 0 15,0 0-15,1 0 0,-1 0 0</inkml:trace>
  <inkml:trace contextRef="#ctx0" brushRef="#br0" timeOffset="58683.56">14160 13039 0,'0'0'0,"-21"0"0,0 0 16,21-21-1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26:09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7874 0,'0'0'0,"-21"-21"0,0 21 16,0 0-16,0-21 15,-1 21-15,1 0 16,0-21-16,0 21 0,0 0 0,0 0 16,-1 0-16,1 0 0,0 0 15,0 0-15,0 0 16,63 21 15,-21-21-31,22 0 16,20 0-16,-21 21 0,43-21 0,-21 0 15,-1 0-15,22 0 0,-1 21 16,1-21-16,0 0 0,-1 0 0,1 0 16,21 0-16,-21 0 0,-1 0 15,1 0-15,0 0 0,-22 0 0,1 0 16,-1 0-16,-21 0 0,-20 0 0,20 0 15,-42-21 1,-42 0 0,20 21-1,1-21-15,-21 21 0,0 0 0,20-22 16</inkml:trace>
  <inkml:trace contextRef="#ctx0" brushRef="#br0" timeOffset="388.77">2434 7578 0,'-21'0'0,"42"0"0,-42-21 0,0 21 15,0 0-15,42 21 47,21 0-47,-21-21 16,0 21-16,22 0 0,-1-21 15,0 21-15,1-21 0,-1 22 0,0-22 16,1 0-16,-1 21 0,0-21 16,-20 0-16,20 0 0,-21 0 0,0 0 15,-21 21-15,0 0 32,-21 0-32,0 0 0,-21-21 15,20 22-15,-20-1 0,0 21 16,-1-21-16,1 0 0,0 22 15,-1-22-15,1 21 0,0 1 0,-1-22 16,1 0-16,21 21 0,-21-21 0,20 1 16,1-1-16,0 0 0,0-21 15,21 21-15,0-42 16,0 0 0</inkml:trace>
  <inkml:trace contextRef="#ctx0" brushRef="#br0" timeOffset="1791.97">4170 7281 0,'0'0'0,"0"-21"0,0 0 15,0 0-15,0 0 0,-21 0 16,21-1-16,0 1 0,0 0 15,0 42 1,0 0 0,0 1-16,0-1 0,0 21 0,0 0 15,0 1-15,0-1 16,0 0-16,-22 22 0,22-22 0,0 1 0,0-1 16,0 0-16,0 1 15,0-1-15,0-21 0,0 21 0,0-20 16,0-1-16,0 0 0,22-42 31,-1 0-31,-21-1 16,21 1-16,0 0 0,0-21 15,-21-1-15,21 1 0,1 0 0,-1-1 16,0 1-16,0 0 0,0-1 0,0 1 16,1 0-16,-22 21 0,21-1 15,-21 1-15,21 0 0,-21 42 31,0 0-31,21 22 16,-21-22-16,0 21 0,0-21 0,0 22 16,0-1-16,0-21 0,0 22 15,21-22-15,0 21 0,-21-21 0,22 22 16,-1-22-16,-21 0 0,21 0 16,0-21-16,0 21 0,0-21 0,1 0 15,-1 0-15,0 0 0,0 0 0,21 0 16,-20 0-16,-1-21 0,0 0 15,0 0-15,0 0 0,-21-22 0,21 1 16,1 0-16,-22-1 16,0 1-16,21-22 0,0 1 0,-21 21 15,21-22-15,-21 22 0,0-1 0,0 1 16,21 21-16,-21 0 0,0-22 16,0 22-16,0 0 0,0 0 15,0 42 1,0 0-16,0 0 15,0 1-15,0-1 0,0 21 0,0 0 16,0 1-16,0-1 0,0 0 16,0 22-16,0-22 0,0 1 0,0-1 15,21 0-15,-21 1 0,22-22 16,-22 21-16,21-21 0,0 22 16,-21-22-16,21 0 0,0 0 0,0-21 15,1 21-15,-1-21 0,21 0 16,-21 0-16,0 0 0,22 0 0,-22 0 15,0-21-15,21 0 0,-20 0 0,20 0 16,-21-1-16,21-20 0,-20 0 16,20 21-16,-21-22 0,0 1 0,0 0 15,1-1-15,-22 1 0,21 0 0,-21 20 16,0-20-16,0 21 0,0 0 16,-21 21-16,-1 0 0,1 0 15,0 0-15,0 0 0,0 21 16,-22 21-16,22-21 0,0 1 15,0 20-15,21 0 0,0-21 0,-21 22 16,21-1-16,0-21 0,0 22 16,0-22-16,0 0 0,21 0 0,0 0 15,0 0-15,0-21 0,1 0 0,20 22 16,0-22-16,1 0 0,-1 0 16,-21 0-16,21-22 0,1 22 0,-22-21 15,0 0-15,21 0 0,-20 21 0</inkml:trace>
  <inkml:trace contextRef="#ctx0" brushRef="#br0" timeOffset="3983.74">7429 6943 0,'0'0'16,"0"-21"-16,0-1 0,0 1 15,0 0-15,0 0 16,-21 0-16,0 21 0,0 0 16,0 0-16,0 0 0,-1 0 15,-20 0-15,21 0 0,0 21 16,-22 0-16,22 0 0,-21 22 0,0-22 15,-1 21-15,1 22 16,0-22-16,20 21 0,-20-20 0,21 20 16,0 1-16,0-22 0,21 22 15,0-22-15,0 0 0,0 1 0,21-1 16,0-21-16,0 0 0,21 0 0,1 1 16,-1-1-16,0 0 0,1-21 15,20 0-15,-20 0 0,-1 0 0,0 0 16,1 0-16,-1 0 0,0-21 0,1 0 15,-1 21-15,0-43 0,1 22 16,-1 0-16,-21-21 0,21 20 0,1-20 16,-22 0-16,0-1 0,0 1 15,0 0-15,1-1 0,-22 22 16,0-21-16,0 21 0,0 0 0,0-1 16,0 1-16,-22 21 0,1 0 15,0 0-15,0 0 0,0 0 0,0 0 16,-1 21-16,-20 1 0,21-1 0,0 0 15,0 21-15,-1 1 0,-20-22 16,21 21-16,21 0 0,-21 1 0,0-1 16,21-21-16,0 22 0,-22-22 15,22 0-15,0 21 0,0-21 16,22 1-16,-1-22 0,0 0 0,0 0 16,0 0-16,0 0 15,22 0-15,-22-22 0,21 1 0,-21 0 16,22 0-16,-22 0 0,0 0 0,0-1 15,0-20-15,1 0 0,-1 21 16,0-22-16,-21 22 0,21-21 0,-21 21 16,0-1-16,0 1 0,0 0 15,-21 21 1,0 0-16,21 21 16,-21 0-16,21 22 0,0-22 15,-22 0-15,22 21 0,0-20 16,0 20-16,0-21 0,0 0 0,0 0 0,0 22 15,0-22-15,22 0 16,-1-21-16,0 21 0,0-21 0,0 0 16,22 0-16,-1 0 0,-21 0 0,21 0 15,1 0-15,-1 0 0,0 0 16,1-21-16,-22 0 0,21-21 0,-21 20 16,22 1-16,-22-21 0,0 0 15,-21-1-15,21 22 0,-21-21 0,0-1 16,0 22-16,0 0 0,0 0 15,0 0-15,0 0 0,-21 21 16,0 0 0,21 21-1,-21 21-15,21-21 0,0 0 0,-21 1 16,21 20-16,0-21 0,0 21 0,0-20 16,0-1-16,0 21 0,0-21 15,0 0-15,0 1 0,0-1 0,0 0 16,0 0-16,0-42 47,0 0-47,0-22 0,0 22 15,0 0-15,21-21 0,0 21 16,0-22-16,-21 1 0,21 0 16,0 20-16,1-20 0,-1 21 15,0 0-15,0 0 0,-21-1 0,21 22 16,0 0-16,-21 22 15,22-1-15,-22 0 16,0 21-16,21-21 0,-21 1 0,0 20 16,0-21-16,0 21 0,0-20 15,21-1-15,0 21 0,0-21 0,-21 0 16,21 1-16,1-22 0,-1 21 0,0-21 16,0 0-16,21 0 0,-20 0 15,20 0-15,-21 0 0,21 0 0,-20 0 16,20-21-16,-21-1 0,21 1 15,-20 0-15,-1 0 0,0-21 16,0 20-16,-21-20 0,0 0 16,21-1-16,-21 1 0,0 0 0,0 21 15,0-22-15,0 22 0,0 0 16,-21 21-16,0 0 16,21 21-16,0 0 15,-21 0-15,21 1 0,-21 20 0,21-21 16,0 21-16,0 1 0,0-1 0,0-21 15,0 22-15,0-22 0,0 21 16,0-21-16,0 0 0,0 1 0,0-1 16,0 0-16,0-42 47,21 0-47,0-1 0,-21 1 15,21 0-15,0 0 0,-21-21 0,21-1 16,1 1-16,-1 0 0,0-1 0,0 1 15,0 21-15,0-22 0,1 22 16,-1 0-16,0 0 0,0 21 0,0 0 16,0 0-16,1 21 15,-22 21-15,0-20 16,21-1-16,-21 21 0,0-21 16,0 22-16,0-22 0,0 21 0,0-21 15,0 0-15,21 22 0,0-22 16,-21 0-16,0 0 0,21 0 0,0-21 15,1 22-15,-1-22 0,0 0 16,0 0-16,0 0 0,0 0 0,1 0 16,-1 0-16,0-22 0,21 1 0,-21 0 15,1 0-15,20 0 0,-21-22 16,0 1-16,22 0 0,-22-1 0,0 22 16,0-21-16,0 21 0,0-22 15,-21 22-15,0 0 0,0 42 31,-21 0-31,0 1 16,0 20-16,0-21 0,0 21 16,21-20-16,0 20 0,-22-21 0,22 21 15,0-20-15,0 20 0,0-21 16,0 0-16,0 0 0,22 1 0,-1-1 16,0 0-16,0-21 0,0 0 0,22 0 15,-22 0-15,21 0 0,-21 0 16,22 0-16,-22 0 0,21-21 0,-21 21 15,22-21-15,-22-1 0,0-20 0,0 0 16,0 21-16,0-22 0,-21-20 16,22 20-16,-22 1 0,0 0 15,0-1-15,0 22 0,-22 0 0,1 0 16,0 0-16,-21 21 0,21 0 16,-22 0-16,22 0 0,-21 0 0,-1 0 15,1 21-15,21-21 0,-21 21 0,20 0 16,1 0-16,0 1 0,0-1 15,21 0-15,0 0 0,0 0 0,0 0 16,0 1-16,21-22 0,0 21 16,22-21-16,-22 0 0,0 0 0,21 0 15</inkml:trace>
  <inkml:trace contextRef="#ctx0" brushRef="#br0" timeOffset="4291.85">10901 6879 0,'0'0'0,"0"-21"0,0 0 0,0 0 0,0 0 16,-21-1-16,-1 1 0,22 0 15,-21 21-15,0 0 0,0 21 16,0 0-16,0 1 0,21-1 0,-22 21 16,1 0-16,0-20 0,0 41 15,0-21-15,21 1 0,-21 20 16,21-20-16,-22 20 0,22-21 0,0 22 15,0-22-15,0 1 0,0-1 16,0-21-16,0 21 0,0-20 0,0-1 16,0 0-16,22 0 0,-1-21 0,0 0 15,0 21-15,0-21 0,0 0 16,22 0-16,-22 0 0,21-21 0,-21 0 16,22 0-16,-1 0 0,0-1 0,-20-20 15,-1 21-15,0-21 0,0-1 0</inkml:trace>
  <inkml:trace contextRef="#ctx0" brushRef="#br0" timeOffset="4463.21">10604 7070 0,'-21'0'0,"42"0"0,-63 0 0,42 21 0,21-21 31,0 0-31,1 0 0,20 0 16,-21 0-16,21 0 0,1 0 0,-1 0 15,0-21-15,1 21 0,-1-21 16,0 21-16,1-22 0,-1 22 0</inkml:trace>
  <inkml:trace contextRef="#ctx0" brushRef="#br0" timeOffset="5940.39">13060 6900 0,'0'22'15,"21"-22"17,0 0-17,0 0-15,0 0 0,22-22 0,-22 1 16,21 0-16,1 0 0,-1 0 0,0 0 15,1-22-15,-1 22 0,0-21 16,1-1-16,-22-20 0,21 21 16,-21-1-16,0-20 0,-21 20 15,0 1-15,0 21 0,0-21 0,0 20 16,0 1-16,0 0 0,-21 21 16,0 0-16,0 0 15,0 21-15,21 0 0,-21 22 0,-1-1 16,1 22-16,21-1 0,0 1 15,-21-1-15,21 1 0,0-1 0,0 22 16,0-22-16,0 1 0,0-1 0,0 22 16,0-22-16,0 1 0,0-1 15,0 1-15,0-1 0,0-20 0,0-1 16,0 0-16,0 1 0,-21-1 16,21-21-16,-21 0 0,0 1 15,-1-1-15,1-21 0,0 0 0,0 0 16,-21 0-16,20 0 0,1 0 0,-21-21 15,0-1-15,20 1 0,-20-21 16,21 0-16,-21-1 0,-1 1 0,22-22 16,-21 1-16,21 21 0,-1-22 15,1 22-15,-21-1 0,42 22 0,-21 0 16,0 0-16,-1 21 0,1 0 16,21 21-16,0 0 0,0 22 15,0-22-15,0 21 0,0 0 0,0 1 16,0-22-16,21 21 0,1 1 15,-1-1-15,0-21 0,21 21 16,-21-20-16,22 20 0,-1-21 0,0 0 16,1-21-16,20 21 0,-20-21 15,20 0-15,-21 0 0,1 0 0,20 0 16,-20 0-16,-1 0 0,21-21 0,-20 0 16,-22 0-16,21 0 0,-21 0 15,1-22-15,-1 1 0,0 21 0,0-22 16,-21 1-16,0 0 0,0 21 0,0-1 15,0-20-15,0 21 16,0 42 15,0 0-31,0 0 0,0 22 0,0-22 16,0 21-16,0-21 0,-21 22 0,21-22 16,0 21-16,-21-21 0,21 1 15,0-1-15,0 0 0,0 0 0,0 0 16,0-42 15,21 21-31,0-21 0,-21 0 16,21-22-16,0 22 0,1 0 15,-22-21-15,21-1 0,0 1 0,0 0 16,0-1-16,0 22 0,1-21 16,20 21-16,-21 0 0,0 21 15,0 0-15,1 0 0,-22 21 16,21 21-16,-21-21 15,0 22-15,0-22 0,0 21 0,0 0 16,0-20-16,-21 20 0,21 0 0,-22-21 16,22 22-16,0-22 0,0 0 15,0 0-15,0 0 0,0 1 0,22-22 16,-1 21-16,0-21 0,21 0 0,-21 0 16,22 0-16,-1 0 0,0 0 15,1-21-15,20 21 0,-20-22 0,-1 1 16,0-21-16,22 21 0,-22-22 0,-21 1 15,22 0-15,-1-1 16,-21 1-16,0-21 0,0 20 0,-21 1 16,0 21-16,0 0 0,0-1 15,0 1-15,-21 21 0,0 0 0,0 0 16,-21 0-16,20 0 0,1 21 0,0 1 16,0-1-16,0 0 0,21 0 15,0 21-15,0-20 0,0 20 0,0-21 16,21 0-16,-21 22 0,21-22 15,0 0-15,0 0 0,1 0 16,-1 0-16,-21 1 0,0-1 0,0 0 16,0 0-1,-21-21 1,-1 0-16,1 0 0,0 0 16,0 0-16,0-21 15,0 21-15,21-21 0,0 0 0,0-1 16,0 1-16,0 0 0,0 0 15,21-21-15</inkml:trace>
  <inkml:trace contextRef="#ctx0" brushRef="#br0" timeOffset="6343.16">15452 6562 0,'0'-43'0,"0"86"0,0-107 15,0 22-15,0 21 0,0 0 0,0-1 16,0 1-16,0 42 16,0 22-16,0-1 15,-22 0-15,1 1 0,0 20 16,21 22-16,0-22 0,-21 1 0,0 21 16,0-1-16,21 1 0,0 0 0,-22-1 15,22 1-15,-21 0 16,21-22-16,0 22 0,0-1 0,0-20 15,-21 21-15,0-1 0,21 1 0,-21 0 16,0-1-16,-1 1 0,1 0 16,0-1-16,-21-20 0,21 20 0,-1 1 15,1-21-15,0-1 0,0 22 0,0-43 16,0 22-16,21-22 0,-22 0 0,22 1 16,-21-22-16,21 0 0,0 0 15,0 0-15,0-42 16,0 0-16,21-21 0,1 20 15,-1-20-15,0 0 0,21-22 0,-21 1 16,22 20-16,-22-20 16,21-1-16</inkml:trace>
  <inkml:trace contextRef="#ctx0" brushRef="#br0" timeOffset="6632">15261 7430 0,'0'0'16,"-21"-43"-16,21-20 0,0 20 0,0 1 15,0 0-15,0 21 0,0-1 0,0-20 16,21 21-16,0 21 0,22-21 0,-22 21 16,21 0-16,0 0 0,-20 0 15,20 0-15,0 0 0,1 21 16,-22 0-16,0 0 0,0 22 0,-21-22 16,0 21-16,0-21 0,0 22 15,-21-22-15,0 0 0,-22 21 0,22-21 16,-21 1-16,0-1 0,-1 0 0,-20 0 15,20-21-15,1 21 0,0-21 16,21 0-16,-22 0 0,22 0 0,42 0 31,0-21-31,1 0 16,20 21-16,-21-21 0</inkml:trace>
  <inkml:trace contextRef="#ctx0" brushRef="#br0" timeOffset="6976.8">15769 7345 0,'0'0'0,"21"0"16,-21-21-16,21 21 15,1-21-15,-1 21 0,-21-22 16,21 1-16,0 21 0,0-21 16,0 0-16,1 0 0,20 0 0,-21-1 15,0 1-15,0 0 0,-21 0 0,22 0 16,-22 0-16,0-1 15,-22 22 1,1 0-16,0 0 0,0 0 0,-21 22 16,20-22-16,-20 21 0,21 0 15,0 21-15,0-21 0,-1 22 16,1-22-16,0 21 0,0-21 0,21 22 16,0-22-16,0 0 0,0 21 15,0-20-15,0-1 0,0 0 0,21-21 16,0 21-16,0-21 0,1 0 0,-1 0 15,0 0-15,21 0 0,1 0 16,-1 0-16,0 0 0,1-21 0,-1 0 16,0 0-16,1-1 0</inkml:trace>
  <inkml:trace contextRef="#ctx0" brushRef="#br0" timeOffset="7503.5">16658 6985 0,'0'0'0,"-21"0"15,0 0-15,0 0 0,-1 21 16,-20-21-16,21 21 0,0 1 16,0 20-16,-1-21 0,1 0 0,0 22 15,21-1-15,0-21 0,0 21 0,0-20 16,0 20-16,0-21 0,0 0 16,21 0-16,0 1 0,1-1 0,20 0 15,0-21-15,-21 0 0,22 0 0,-1 0 16,0 0-16,1 0 0,-1 0 15,0-21-15,1 0 0,-1-1 16,-21-20-16,22 21 0,-22-21 0,21-22 16,-21 22-16,22-22 0,-22 22 15,0-22-15,21 1 0,-21-22 0,1 22 16,-1-1-16,0-20 0,0 20 16,-21 1-16,0-1 0,21 22 0,-21 21 15,0-22-15,0 22 0,0 0 0,-21 21 16,0 0-1,21 21-15,-42 21 0,20 1 0,1-1 16,0 22-16,0-1 0,0 1 16,0-1-16,-1 1 0,1-1 0,21 1 15,-21-1-15,21 1 0,-21-1 16,21 1-16,0-1 0,0 1 16,0-22-16,0 0 0,0 1 0,21-1 15,0-21-15,0 0 0,1 0 0,20 1 16,-21-1-16,21-21 0,-20 0 15,20 0-15,0 0 0,1 0 0,-1-21 16,0-1-16,-21 1 0,22 0 0,-1 0 16,-21-21-16,22-1 0,-22 22 15,0-21-15,-21-1 0,0-20 0,0 21 16,0-1-16</inkml:trace>
  <inkml:trace contextRef="#ctx0" brushRef="#br0" timeOffset="7719.37">17124 6731 0,'-21'0'0,"42"0"0,-64 0 16,22 21-16,64-21 15,-22 0 1,0 0-16,21 0 0,1 0 0,20 0 16,-21 0-16,22 0 0,-1 0 0,1 0 15,-1 0-15,-20 0 16,-1-21-16,0 21 0,1 0 0,-22 0 15,0 0-15,-42 0 16,-21 0 0,-1 0-16</inkml:trace>
  <inkml:trace contextRef="#ctx0" brushRef="#br0" timeOffset="8731.81">1482 9165 0,'-43'0'16,"86"0"-16,-149 0 0,42 0 0,22 0 0,-22 21 16,22-21-16,0 0 0,21 0 15,-1 0-15,1 0 0,42 0 16,1 0 0,41 0-16,1 0 0,20 0 15,22 0-15,-21 0 0,21-21 0,-1 0 16,22 21-16,-21-21 0,21 21 15,0 0-15,-21-21 0,21 21 0,-21 0 16,-21 0-16,-1-21 0,-20 21 16,-22 0-16,0 0 0,-20 0 0,-1 0 15,-21-22 1,-21 1 0,-1 21-16,-20 0 0,0-21 15,-1 21-15,1 0 0,-21-21 0,20 21 16,1-21-16,0 21 0,20 0 15,-20 0-15,21-21 0,63 21 32,-21 0-32,22 0 15,-1 0-15,0 0 0,1 21 16,-22 0-16,21 0 0,-21 0 16,1 22-16,-22-22 0,0 21 0,0-21 15,-43 22-15,1-22 0,0 21 0,-1-21 16,-20 22-16,20-22 15,-20 0-15,21 21 0,-1-42 0,22 21 16,0 1-16,63-22 16,-21-22-16,43 1 15</inkml:trace>
  <inkml:trace contextRef="#ctx0" brushRef="#br0" timeOffset="9863.69">4149 8700 0,'0'0'0,"0"-22"0,0 1 16,0 0-16,0 0 16,0 0-16,-22 21 0,22-21 0,-21 21 15,0 0 1,21 21-16,0 0 15,0 21-15,0-21 0,0 22 0,0-1 16,0 22-16,0-22 0,0 0 16,0 1-16,0-1 0,0 0 0,0 1 15,0-1-15,0-21 0,0 21 16,0-20-16,0-1 0,0 0 16,21-42 15,-21 0-31,21-1 0,1-20 15,-22 21-15,0-21 0,21-1 16,0 1-16,-21-22 0,0 22 0,21 0 16,0-1-16,0 1 0,-21 0 15,0 21-15,22-1 0,-22 1 0,21 21 16,0 0-16,0 0 16,0 21-16,-21 1 15,21 20-15,-21-21 0,0 21 16,22 1-16,-1-1 0,-21 0 0,0 1 15,21-1-15,0 0 16,-21-20-16,21 20 0,0-21 0,-21 0 16,22 0-16,-1 1 0,0-1 15,0-21-15,0 0 0,0 0 0,22 0 16,-22 0-16,21-21 0,-21-1 0,22 1 16,-22 0-16,0 0 0,21 0 15,-20-22-15,-1 1 0,0 0 0,0-1 16,-21 1-16,21-21 0,-21 20 15,21 1-15,-21 21 0,0-22 0,22 22 16,-22 0-16,0 0 0,0 0 16,0 42-1,0 0-15,0 0 16,0 0-16,0 22 16,0-1-16,0-21 0,0 22 0,0-1 15,0 0-15,0 1 0,0-1 16,21 0-16,-21 1 0,21-22 0,-21 21 15,21-21-15,0 0 0,-21 1 16,21-1-16,1-21 0,-1 0 0,0 21 16,0-21-16,0 0 0,0 0 0,1 0 15,20-21-15,-21 0 0,21-1 16,1 1-16,-22 0 0,21 0 0,-21-21 16,22 20-16,-22-20 0,0 0 15,0-1-15,0-20 0,-21 21 0,0-1 16,0 1-16,0 21 0,0-22 15,0 22-15,-21 0 0,0 21 16,0 0-16,-21 0 0,20 0 0,-20 0 16,21 0-16,-21 21 0,20 0 15,1 1-15,0 20 0,0 0 0,21-21 16,0 22-16,0-1 0,0 0 16,0 1-16,0-1 0,21-21 0,0 22 15,0-22-15,1 21 0,-1-21 0,0 0 16,21-21-16,1 22 0,-22-1 15,21-21-15,0 0 0,22 0 0,-22 0 16,22 0-16,-22 0 0,22-21 16,-22-1-16,21 1 0,-20 0 15,-1 0-15,22 0 0</inkml:trace>
  <inkml:trace contextRef="#ctx0" brushRef="#br0" timeOffset="11959.65">7366 8700 0,'0'-22'0,"0"44"0,0-65 0,21 22 0,0 0 16,-21 0-16,0-22 16,0 22-16,0 0 0,0 0 0,0 0 15,0 0-15,0-1 0,-21 22 16,-21 0-16,21 0 16,-1 0-16,-20 22 0,21-1 0,-21 0 15,-1 0-15,22 21 0,-21-20 16,21 20-16,-1 21 0,-20-20 0,21-1 15,0 22-15,0-22 0,21 21 16,0-20-16,0-1 0,0 0 16,0 1-16,0-1 0,0-21 0,21 22 15,21-22-15,-21 0 0,22 0 16,-22-21-16,21 21 0,0-21 0,1 0 16,-1 0-16,22 0 0,-22 0 0,0-21 15,22 21-15,-22-21 0,22 0 16,-22 0-16,0-1 0,1 1 0,-1-21 15,0 21-15,-21-22 16,22 1-16,-22 0 0,-21-1 0,0 1 16,0 0-16,0-1 0,0 1 0,0 0 15,0 21-15,0-22 0,-21 22 16,0 0-16,-22 0 0,22 21 0,0 0 16,0 0-16,-22 0 0,22 0 15,0 0-15,-21 21 0,21 0 0,-1 0 16,1 22-16,0-1 0,0 0 15,21 1-15,-21-1 0,21 0 0,0 1 16,0 20-16,0-42 0,0 22 0,0-1 16,0-21-16,0 0 0,0 0 15,21 1-15,0-1 0,0-21 16,0 0-16,1 0 0,20 0 0,-21 0 16,0 0-16,22 0 0,-22-21 15,21-1-15,-21 1 0,22 0 0,-22 0 16,0-21-16,21-1 0,-21 22 15,-21-21-15,22-22 0,-22 22 0,21 0 16,-21-1-16,0 22 0,0-21 16,0 21-16,0-1 0,0 44 31,0-1-31,-21 0 16,21 21-16,-22 1 0,22-22 0,0 21 15,0 0-15,0 1 16,0-22-16,0 21 0,0-21 0,22 22 15,-1-22-15,0 0 0,0-21 0,21 21 16,-20 0-16,20-21 0,0 0 16,1 0-16,-1 0 0,0 0 0,1 0 15,-1-21-15,0 0 0,1 0 16,-1 0-16,0 0 0,1-1 0,-22-20 16,0 0-16,0 21 0,0-22 15,-21 1-15,0 0 0,0 20 0,0 1 16,0 0-16,0 0 0,0 0 0,-21 21 15,0 0-15,0 21 16,0 0-16,21 0 16,-22 22-16,22-22 0,-21 21 0,21 0 15,-21-20-15,21 20 0,0-21 16,0 0-16,0 22 0,0-22 0,0 0 16,0 0-16,0 0 15,0-42 16,0 0-31,0 0 16,21 0-16,-21-22 0,21 22 0,1-21 16,-22-1-16,21 1 0,0 0 15,0-1-15,0 22 0,0 0 0,1-21 16,-1 42-16,0-21 16,0 21-16,0 0 0,0 0 0,1 21 15,-22 0-15,21 0 16,-21 0-16,0 22 0,0-22 15,0 21-15,0-21 0,0 22 0,21-1 16,0-21-16,-21 0 0,21 22 16,-21-22-16,21 0 0,1 0 0,-1 0 15,21-21-15,-21 21 0,0-21 0,22 0 16,-1 0-16,-21 0 0,22 0 16,-1 0-16,0-21 0,1 0 0,-1 0 15,-21 0-15,21 0 0,-20-1 16,20-20-16,-21 21 0,0-21 0,0-1 15,1 1-15,-22 0 0,0-1 16,0 22-16,0-21 0,0 21 16,0-1-16,-22 22 15,1 22 1,21-1-16,-21 0 0,21 21 0,0-21 16,0 22-16,-21-1 0,21-21 0,-21 22 15,21-1-15,0-21 0,0 21 16,0-20-16,0 20 0,0-21 0,0 0 15,0 0-15,0-42 47,0 0-31,0 0-16,0 0 0,0 0 0,0-22 16,21 1-16,0 21 0,-21-22 15,21 1-15,0 0 0,22-1 0,-22 22 16,0-21-16,0 21 0,22 0 0,-22-1 15,0 22-15,0 0 0,0 0 16,0 0-16,-21 22 0,22 20 16,-22-21-16,0 0 0,0 22 15,0-22-15,0 21 0,0 0 0,0-20 16,0 20-16,0 0 0,0-21 16,0 1-16,0-1 0,0 0 15,21 0-15,0 0 0,0-21 0,0 0 16,0 21-16,22-21 0,-22 0 15,21 0-15,1 0 0,-1 0 0,0-21 16,-21 21-16,22-21 0,-22 0 0,21 0 16,-21 0-16,22-22 0,-22 22 15,0-21-15,0-1 0,0 1 0,1 0 16,-1-1-16,0 22 0,-21-21 16,21 21-16,-21 0 0,0-1 0,-21 22 31,0 22-31,0-1 15,-1 0-15,22 21 0,-21 1 0,0-1 16,21 0-16,0 1 0,0-1 16,-21 0-16,21 1 0,0-22 0,0 21 15,0-21-15,0 0 0,21 1 0,0-1 16,0 0-16,1-21 0,-1 0 16,21 0-16,-21 0 0,22 0 0,-1 0 15,0 0-15,1-21 0,-1 0 16,0-1-16,-21 1 0,22 0 0,-1-21 15,-21 21-15,0-22 0,1 1 16,-1-22-16,-21 22 0,0 0 16,0-1-16,0 1 0,-21 0 0,-22 21 15,22-1-15,-21 1 0,-1 0 0,-20 21 16,21 0-16,-1 0 0,1 0 16,0 0-16,-1 0 0,1 21 0,21 0 15,-22 1-15,22-1 0,0 0 16,21 0-16,0 0 0,0 0 0,0 1 15,21-1-15,0-21 0,1 0 0,20 0 16,0 0-16</inkml:trace>
  <inkml:trace contextRef="#ctx0" brushRef="#br0" timeOffset="12239.49">11599 8361 0,'0'0'15,"0"-21"-15,0 0 0,-21 21 16,0 0-16,0 0 0,21 21 16,-21 0-16,-1 0 0,1 21 0,0-20 15,0 20-15,0 0 0,0 1 0,-1-1 16,1 21-16,21-20 0,0 20 16,-21 1-16,21-22 0,-21 0 15,21 22-15,0-43 0,0 21 0,0 1 16,21-22-16,0 0 0,0 0 0,1-21 15,-1 0-15,21 21 0,-21-21 16,22 0-16,-1 0 0,0-21 16,-21 21-16,22-21 0,-1 0 0,-21 0 15,0 0-15,1-22 0</inkml:trace>
  <inkml:trace contextRef="#ctx0" brushRef="#br0" timeOffset="12399.4">11261 8657 0,'0'0'15,"-64"0"-15,22 0 0,-1 0 0,22 0 16,-21 0-16,21 0 16,42 0-1,0 0-15,21 0 0,1 0 16,20 0-16,1 0 0,-22 0 0,22 0 16,-1 0-16,-21 0 0,22-21 0</inkml:trace>
  <inkml:trace contextRef="#ctx0" brushRef="#br0" timeOffset="13251.91">13081 8551 0,'0'0'0,"-21"-21"0,0 21 16,-1-21-16,1 0 0,21 0 16,0 0-16,0-1 0,0 1 0,0 0 15,21 0-15,22 0 16,-22 21-16,21 0 0,1 0 15,-1 0-15,0 0 0,1 21 0,-1-21 16,0 21-16,1 21 0,-22-20 16,21 20-16,-21-21 0,-21 21 0,0 1 15,21-1-15,-21 0 0,0 1 0,0-1 16,0 0-16,-21 1 0,0-22 16,21 21-16,-21-21 0,0 1 0,21-1 15,-21-21-15,-1 0 16,1 0-16,21-21 15,0-1-15,0 1 0,0 0 0,0-21 16,0 21-16,0-22 16,0 22-16,0-21 0,21-1 0,1 1 15,-1 0-15,21 21 0,-21-22 16,22 1-16,-1 0 0,-21-1 0,21 22 16,1-21-16,-22 21 0,21 21 0,1 0 15,-22 0-15,21 0 0,-21 0 16,22 21-16,-22 0 0,0 0 0,0 21 15,0-20-15,-21 20 0,0 0 16,0 1-16,0-1 0,0 0 0,0 1 16,0-22-16,0 21 0,0 0 15,-21-20-15,21-1 0,-21 0 0,21 0 16,-21-21 15,21-21-31,0 0 0,0 0 0,0-1 16,0-20-16,21 21 0,-21-21 15,21 20-15,0-20 0,0 21 0,22-21 16,-22-1-16,21 1 0,1 21 0,-1-22 16,0 22-16,22 0 0,-22 21 15,0 0-15,1 0 0,-1 0 0,0 0 16,-20 21-16,-1 0 0,0 1 16,-21-1-16,0 21 0,0-21 0,0 22 15,0-22-15,0 21 0,-21 0 16,0-20-16,-1 20 0,1 0 15,0-21-15,0 1 0,0-1 0,0 0 16,21 0-16,0 0 0,21-21 31,0 0-31,21-21 0,-21 0 16</inkml:trace>
  <inkml:trace contextRef="#ctx0" brushRef="#br0" timeOffset="14397.26">15240 8361 0,'0'0'0,"0"-21"16,-21 21 15,0 0-31,-22 21 0,22 0 16,0 0-16,0 22 0,-22-22 0,22 0 15,0 21-15,-21-21 0,21 22 16,-1-22-16,1 21 0,21-21 0,0 22 15,-21-22-15,21 21 0,0-21 16,0 1-16,0 20 0,21-21 0,0 0 16,1-21-16,-1 21 0,21-21 15,-21 0-15,22 0 0,-1 0 0,0 0 16,1 0-16,-1-21 0,0 0 0,-21 0 16,22 0-16,-22 0 15,21-22-15,-21 22 0,-21-21 0,22-1 16,-22 22-16,0-21 0,0 0 15,0-1-15,0 1 0,-22 0 0,1-1 16,0 1-16,-21 21 0,21 0 0,-22-1 16,22 1-16,-21 21 0,21 0 15,-22 0-15,1 21 0,21 1 0,-22-1 16,22 0-16,0 0 0,0 21 16,0 1-16,0-22 0,21 21 0,-22 1 15,22-1-15,0 0 0,0-21 0,0 22 16,22-1-16,-1-21 0,0 22 15,0-22-15,0 0 0,0 0 16,1 0-16,20-21 0,0 0 16,-21 0-16,22 0 0,-1 0 0,0-21 15,1 21-15,-1-21 0,22-21 16,-22 20-16,0 1 0,1-21 0,-1 0 16,-21 20-16,21-20 0,1 21 0,-22-21 15,21 20-15,-21-20 0,1 21 16,-1 21-16,0-21 0,-21 0 0,0 42 31,0 0-31,0 0 16,0 0-16,0 0 0,-21 22 15,21-22-15,0 0 0,0 0 16,0 22-16,0-22 0,0 21 0,0-21 16,0 0-16,0 1 0,0-1 15,21 0-15,0-21 0,0 0 16,0 0-16,22 0 15,-22 0-15,0 0 0,21-21 0,-20 0 16,-1-1-16,21-20 0,-21 21 0,22 0 16,-1-22-16,0 22 0,-21-21 15,22 0-15,-1 20 0,0 1 16,-20-21-16,20 21 0,-21 0 16,0 21-16,0-22 0,-21 44 31,0-1-31,-21 0 0,21 0 15,-21 0-15,21 0 0,0 1 0,-21-1 16,21 21-16,0-21 0,0 0 16,0 22-16,0-22 0,0 0 0,21 0 15,0 22-15,0-22 0,1-21 16,20 21-16,-21 0 0,21-21 0,1 0 16,-1 0-16,-21 0 0,22 0 15,-1 0-15,0-21 0,1 21 16,-1-21-16,0 0 0,1-22 0,-1 22 15,0 0-15,1-21 0,20 20 16,-21-20-16,1 0 0,-22 21 0,21-22 16,1 1-16,-22 21 0,0-22 15,-21 22-15,0 0 0,0 0 0,-21 21 16,0 0-16,-1 0 0,-20 21 0,0 0 16,-1 0-16,1 22 0,21-1 15,0-21-15,0 22 0,-1-1 0,22 0 16,0-21-16,0 22 0,0-22 15,22 0-15,-1 0 0,0 0 0,21 1 16,-21-1-16,43-21 0,-22 0 16,22 0-16,-1 0 0,1 0 15,-1 0-15,1-21 0,-1 21 0,1-22 16,-1 1-16,-20 0 0,20 0 16,-21 0-16,1 0 0</inkml:trace>
  <inkml:trace contextRef="#ctx0" brushRef="#br0" timeOffset="15251.8">825 10647 0,'0'0'0,"-21"0"0,0 0 15,0 0-15,21 21 32,21-21-32,21 21 15,1-21-15,-1 0 0,0 0 16,43 0-16,0 0 0,-1 0 0,22 0 15,0 0-15,0-21 0,0 0 16,-22 21-16,22-21 0,0 0 0,-21-1 16,21 22-16,-22-21 0,-20 0 15,20 21-15,-41-21 0,-1 21 0,0-21 16,-20 21-16,-22-21 16,0-1-16,-22 22 0,1-21 15,-21 21-15,21-21 0,-22 21 16,1-21-16,0 21 0,-1 0 0,1-21 15,21 21-15,-21 0 0,20-21 16,1 21-16,0-22 0,21 1 31,21 21-31,22 0 16,-1 0-16,0 0 0,1 21 16,-1 1-16,0-1 0,1 0 15,-22 21-15,0-21 0,0 22 0,-21-22 16,0 21-16,-21 1 0,0-22 15,0 21-15,-22-21 0,1 22 0,0-22 16,-1 21-16,1-21 0,21 0 16,-22 1-16,22-1 0,0-21 0,21-21 31</inkml:trace>
  <inkml:trace contextRef="#ctx0" brushRef="#br0" timeOffset="16060.63">4233 10435 0,'0'-21'31,"0"0"-31,0 0 16,0 0-16,21-1 15,-21 1-15,22 0 0,-22 0 0,0 0 16,21 0-16,0-1 0,0-20 0,-21 21 16,0 0-16,0 0 0,0-22 15,0 22-15,0 0 0,0 0 0,0 0 16,0-1-1,-21 22 1,21 22-16,-21-1 0,0 0 16,21 21-16,-22 1 0,22-22 0,0 42 15,0-20-15,0 20 0,0-21 16,0 22-16,0-1 0,0-20 0,0 20 16,22-20-16,-22-1 0,21 0 0,-21 1 15,0-22-15,0 21 0,0-21 16,0 0-16,0 1 0,-21-1 15,-1-21-15,-20 21 0,21-21 16,0 0-16,-22 0 0,22 0 0,-21 0 16,0 0-16,-1-21 0,22 0 15,-21 21-15,21-22 0,-1 1 0,1 0 16,0 21-16,21-21 0,0 0 0,0 0 16,0-1-16,0 1 15,21 0-15,22 0 0,-22 0 0,21-22 16,0 22-16,1-21 0,-1 21 15</inkml:trace>
  <inkml:trace contextRef="#ctx0" brushRef="#br0" timeOffset="16299.99">4805 10033 0,'0'0'0,"21"-21"0,-21 42 47,0 0-47,0 0 0,0 1 0,-21 20 15,21-21-15,-21 21 0,21 1 16,-22-1-16,22 0 0,-21 1 0,0-1 16,21 0-16,-21 1 0,0-1 15,0 0-15,21 1 0,0-22 0,-22 21 16,22-21-16,0 1 0,0-1 16,22-21-1,-1 0-15,-21-21 0,21-1 16</inkml:trace>
  <inkml:trace contextRef="#ctx0" brushRef="#br0" timeOffset="16455.9">4487 10520 0,'0'0'0,"-42"-21"15,21 21-15,0 0 0,21-21 16,21 21 0,21 0-1,0 0-15,1 0 0,20-22 0,1 22 16,-1 0-16,22 0 0,-22-21 15,22 0-15,0 0 0,21 0 0,-22 21 16,22-21-16</inkml:trace>
  <inkml:trace contextRef="#ctx0" brushRef="#br0" timeOffset="17276.24">6265 10160 0,'-21'-21'31,"0"21"-31,0 21 15,0-21-15,21 21 0,-22 0 16,1 22-16,21-22 0,0 21 0,-21 1 16,0-1-16,21 0 0,-21 1 15,21-1-15,0 0 0,-21-21 0,-1 22 16,22-22-16,0 21 0,0-21 0,0 1 16,0-44 15,22 1-16,-1 0-15,0-21 0,-21 21 0,21-22 16,0 22-16,0-21 0,1-1 0,-1 1 16,0 21-16,0-21 0,0 20 15,-21 1-15,21 21 16,1 21 0,-22 1-16,0-1 0,0 0 0,0 0 15,0 0-15,0 22 0,0-22 0,0 0 16,0 21-16,0-21 0,0 1 15,21-1-15,-21 0 0,21 0 16,0 0-16,-21 0 0,21-21 0,0 0 16,1 0-16,-1 0 0,0 0 15,21 0-15,-21 0 0,22-21 0,-22 0 16,21 0-16,-21 0 0,22 0 16,-22-22-16,21 22 0,-21-21 0,1-1 15,20 1-15,-21 0 0,0-1 0,0 1 16,-21 0-16,0 21 0,22-1 15,-22 1-15,0 0 0,0 42 32,-22 0-32,22 1 0,-21-1 15,21 0-15,0 21 0,0 1 0,0-22 16,0 21-16,0 0 16,0-20-16,0 20 0,0-21 0,0 0 15,21 0-15,1 1 0,-1-1 16,0 0-16,0-21 0,0 0 0,22 0 15,-22 0-15,21 0 0,-21 0 0,0-21 16,22 21-16,-22-21 0,0-1 16,21 1-16,-20-21 0,-1 21 0,0-22 15,0 1-15,-21 21 0,0-21 16,21 20-16,-21 1 0,0 0 0,0 0 16,0 42-1,-21 0 1,21 22-16,-21-22 0,21 0 15,0 21-15,0-21 0,0 22 16,0-22-16,0 0 0,0 0 0,0 0 16,0 1-16,0-1 0,21-21 15,0 0 1,0 0-16,-21-21 16,0-1-16,22 1 0,-1-21 0</inkml:trace>
  <inkml:trace contextRef="#ctx0" brushRef="#br0" timeOffset="17620.37">7408 9906 0,'-21'0'0,"42"0"0,-63 0 0,21 0 16,0 0-16,-1 21 0,1 0 16,0 1-16,21-1 0,0 0 0,0 0 15,0 0-15,0 0 0,0 1 0,0-1 16,0 0-16,21-21 15,0 0-15,1 0 0,-1 21 0,0-21 16,0 0-16,0 0 0,0 0 16,1-21-16,-1 0 0,0 0 15,-21-1-15,0 1 16,0 0-16,0 0 0,0 0 16,0 0-16,-21-1 0,0 1 0,-1 0 15,1 0-15,0 21 0,0 0 16,0 0-16,0 0 0,-1 21 15,1-21-15,21 21 0,0 22 0,0-22 16,0 0-16,0 21 0,0-21 16,0 1-16,21 20 0,1-21 0,-1 0 15,0-21-15,0 21 0,21 1 0</inkml:trace>
  <inkml:trace contextRef="#ctx0" brushRef="#br0" timeOffset="18144.59">8107 9821 0,'0'0'15,"-21"-21"-15,-1 0 0,1 0 0,0 21 16,0 0-16,0 0 16,21 21-16,-21 0 0,-1 22 0,1-22 15,0 21-15,0 0 0,21 1 0,-21-1 16,0 0-16,21 1 0,-22-1 15,22 0-15,0 1 0,-21 20 0,21-20 16,0-1-16,0 0 0,0-21 16,0 22-16,0-22 0,21 0 15,1 0-15,-1-21 0,0 0 0,0 0 16,0 0-16,22 0 0,-22 0 16,21 0-16,0-21 0,-20 0 0,20-21 15,0 20-15,-21-20 0,22 21 16,-22-21-16,0-1 0,0 1 0,0 0 15,1-1-15,-1 1 0,0 0 0,-21-22 16,21 22-16,-21-1 0,0 1 16,0 0-16,0-1 0,0 22 0,0 0 15,0 0-15,0 42 16,0 0-16,-21 0 0,0 22 16,0-1-16,21 0 0,0 1 15,-22-1-15,22 0 0,0 22 16,0-22-16,0 22 0,0-22 0,0 22 15,0-22-15,22 0 0,-1 1 16,0-1-16,0-21 0,-21 0 0,42 0 16,-20 1-16,-1-1 0,21-21 0,-21 0 15,22 0-15,-1 0 0,0-21 16,1-1-16,-1 1 0,0-21 0,1 21 16,20-22-16</inkml:trace>
  <inkml:trace contextRef="#ctx0" brushRef="#br0" timeOffset="20767.58">10266 10054 0,'21'-21'0,"-42"42"0,42-63 16,0 0-16,-21 20 0,0 1 15,21 0-15,-21 0 0,0-21 0,0 20 16,0 1-16,0 0 0,0 0 0,0 0 16,0 0-16,-21 21 31,0 0-31,21 42 0,-21-21 15,21 21-15,-21 1 0,-1-1 0,22 0 16,0 1-16,-21-1 0,0 22 16,21-22-16,-21 0 0,21 22 0,-21-22 15,21 22-15,0-22 0,0 0 0,0 1 16,21-22-16,0 21 0,0-21 16,0 0-16,22 1 0,-22-22 0,21 0 15,-21 0-15,22 0 0,-1 0 16,0-22-16,1 1 0,-1 0 15,0 0-15,1 0 0,-1-22 0,0 22 16,1-21-16,-1 0 0,-21 20 16,22-20-16,-22 0 0,0 21 0,0-22 15,-21 22-15,0 0 0,0 0 16,0 0-16,-21 21 16,0 21-1,0 0-15,-1 0 0,22 0 16,-21 0-16,0 1 0,21 20 0,-21-21 15,21 21-15,0-20 0,0-1 16,0 21-16,0-21 0,0 0 0,0 1 16,21-1-16,0-21 15,22 0-15,-22 0 0,21 0 16,-21 0-16,22-21 0,-1-1 0,0 22 16,-21-21-16,22-21 0,-22 21 15,21 0-15,-21-1 0,-21-20 0,0 21 16,0 0-16,0-22 0,0 22 15,-21 0-15,0 0 0,0-21 0,-21 42 16,20-22-16,-20 1 0,21 21 0,0 0 16,-22 0-16,22-21 0,0 21 15,42 0 17,22 0-17,-22 0-15,21 0 0,0-21 0,1 21 16,-22 0-16,21 0 0,1 0 15,-1 0-15,0-21 0,-21 21 0,22 0 16,-22 0-16,21 21 0,-21-21 16,1 21-16,-1 0 0,-21 0 0,0 1 15,21-1-15,-21 0 0,0 0 0,0 21 16,0-20-16,0-1 0,0 0 16,0 21-16,0-21 0,0 1 0,0-1 15,0 0-15,0 0 0,0 0 16,0 0-16,-21-21 0,21 22 15,-21-44 17,21 1-32,0 0 15,0 0-15,0-21 0,0 20 0,0 1 16,21-21-16,-21 0 0,21 20 16,0-20-16,0 0 0,0 21 0,1-22 15,20 22-15,-21-21 0,21 21 16,-20 21-16,-1-22 0,21 22 0,-21 0 15,0 0-15,1 22 0,-1-22 16,0 21-16,-21 21 0,21-21 16,-21 0-16,0 22 0,0-22 0,0 21 15,0 1-15,0-22 0,0 21 16,0 0-16,0-20 0,0 20 0,0-21 16,0 0-16,21 0 0,0 1 0,1-1 15,-1 0-15,0-21 0,21 0 16,1 0-16,-1 0 0,0 0 0,1 0 15,-1-21-15,0 0 0,1-1 16,-1 1-16,0-21 0,1 21 16,-1-22-16,-21 22 0,21-21 0,-20 21 15,-1-22-15,0 1 0,-21 21 16,0-21-16,0 20 0,0 1 0,0 0 16,-21 21-16,0 0 15,-1 0-15,1 0 0,0 0 16,0 0-16,0 21 0,21 0 0,0 1 15,0-1-15,0 0 0,0 0 16,0 0-16,0 0 0,21 1 0,0 20 16,0-21-16,-21 0 0,21 0 0,1 1 15,-22-1-15,21 0 0,-21 0 16,0 0-16,0-42 47,-21 0-47,21 0 0,-22 21 15,1-21-15,21-1 0,-21 1 16,21 0-16,-21 21 16,0 0-16,0 0 15,21 21-15,0 0 16,0 1-16,0-1 0,0 0 16,0 0-16,21 0 0,0 0 15,0-21-15,0 22 0,0-1 0,1-21 16,-1 0-16,0 0 0,21 0 0,-21 0 15,22 0-15,-1 0 0,0 0 16,1 0-16,-1-21 0,0-1 16,1 1-16,-1 0 0,0 0 0,1-21 15,-22 20-15,21 1 0,-21-21 16,1 21-16,-1-22 0,0 22 0,0-21 16,-21 21-16,0 0 0,0-1 15,0 1-15,0 0 0,-21 21 16,0 0-16,21 21 15,-21-21-15,-1 21 0,1 1 16,0-1-16,21 0 0,-21 0 0,21 0 16,-21 22-16,21-22 0,0 0 0,0 21 15,0-21-15,0 1 0,0 20 16,0-21-16,0 0 0,21 0 16,0-21-16,0 22 0,0-1 15,1-21-15,-1 0 0,21 0 0,-21 0 16,22 0-16,-1 0 0,-21 0 0,21-21 15,1-1-15,-1 1 0,0 0 16,1 0-16,-1-21 0,0 20 0,-20-20 16,20 21-16,-21-21 0,21 20 15,-20-20-15,-1 21 0,0-21 0,0 20 16,0-20-16,-21 21 0,0 0 0,0 0 16,-21 21-1,0 0-15,0 0 0,0 21 0,-1-21 16,22 42-16,0-21 0,0 0 15,0 1-15,0-1 0,0 21 16,0-21-16,0 0 0,0 22 0,0-22 16,0 0-16,0 21 0,0-20 15,0-1-15,22 0 0,-22 0 0,0 0 16,0 0-16,-22-21 31,22-21-31,-21 0 0,0 21 16,21-21-16,-21 21 0,0-21 15,21 0-15,-21 21 0,21-22 16,0 44 15,0-1-31,0 0 0,21-21 16,-21 21-16,21 0 0,0-21 16,0 21-16,0 1 0,1-22 0,-1 0 15,21 21-15,-21-21 0,22 0 0,-1 0 16,-21 0-16,21 0 0,1 0 15,-1-21-15,0-1 0,1 1 0,-22 0 16,21 0-16,-21-21 0,22 20 16,-22-20-16,0 0 0,0 21 15,0-43-15,1 22 0,-1-1 0,0 1 16,0-21-16,-21-1 0,21 22 16,-21-22-16,21 22 0,-21 0 0,0-1 15,0 22-15,0 0 0,0 0 16,0 42-1,0 0-15,0 21 16,0 1-16,0-1 0,0 0 0,-21 1 16,21-1-16,-21 22 0,21-22 15,0 0-15,-21 1 0,0-1 0,21 0 16,-21 1-16,21-1 0,-22 0 0,22 1 16,0-22-16,0 21 0,0-21 15,0 22-15,0-22 0,22 0 16,-1-21-16,0 0 0,0 0 15,0 0-15,22 0 0,-22 0 16,0 0-16,21-21 0,-21 0 0,1-1 16,20 1-16,-21 0 0,0 0 15,22 0-15,-22-22 0,0 22 0,0 0 16,0-21-16,-21 21 0,0-1 16,0-20-16</inkml:trace>
  <inkml:trace contextRef="#ctx0" brushRef="#br0" timeOffset="21004.44">14520 9970 0,'0'0'0,"-21"0"15,42 0 1,0 0-16,1 0 16,-1 0-16,21 0 0,-21-22 0,22 22 15,-1 0-15,-21 0 0,21 0 0,1 0 16,-22-21-16,21 21 0,-21 0 15,1 0-15,-1 0 0,0 0 0,-21-21 16,-21 21 0,0-21-16,-1 21 15,-20-21-15,21 0 0,-21 21 16,-22-22-16</inkml:trace>
  <inkml:trace contextRef="#ctx0" brushRef="#br0" timeOffset="21176.35">13610 9821 0,'0'0'0,"0"22"0,-21-22 0,0 21 16,42-21 46,-21-21-46</inkml:trace>
  <inkml:trace contextRef="#ctx0" brushRef="#br0" timeOffset="22441.29">16362 10266 0,'0'0'0,"21"0"0,0 0 0,21 0 0,-20 0 16,20 0-16,-21 0 0,21 0 0,1 0 16,-22 0-16,21 0 0,-21 0 15,1-21-15,-1 21 0,0-21 0,0-1 16,0 1-16,-21 0 0,0 0 16,0 0-16,0 0 15,0-1-15,-21-20 0,0 21 0,0-21 16,0 20-16,-22-20 0,22 21 15,-21 0-15,21 0 0,-22 21 0,1 0 16,0 0-16,-1 0 0,1 0 16,0 42-16,-1-21 0,1 0 0,0 22 15,-1-22-15,1 21 0,21 0 0,-22 1 16,22-1-16,21 0 0,0-20 16,-21 20-16,21 0 0,0-21 0,0 22 15,21-22-15,0 0 0,1 0 16,-1 0-16,21-21 0,-21 0 0,22 0 15,-1 0-15,0 0 0,22 0 16,-22-21-16,0 0 0,1 0 16,-1 0-16,0-22 0,1 22 0,-22-21 15,0 21-15,0-22 0,0 22 16,1-21-16,-22 0 0,0-1 0,0 1 16,0 0-16,0 20 0,0-20 0,0 21 15,0 0-15,0 42 31,0 0-31,0 21 0,0-20 16,0 20-16,0-21 0,0 21 16,0 1-16,0-22 0,0 21 0,0 1 15,0-22-15,0 21 0,21-21 16,-21 0-16,21 1 0,0-1 0,21 0 16,-20-21-16,20 0 0,-21 0 15,21 0-15,1 0 0,-1 0 0,0-21 16,1 0-16,-1-1 0,0 1 15,1 0-15,-22-21 0,21 21 0,-21-22 16,1 22-16,-1-21 0,0-1 0,-21-20 16,0 21-16,0-22 0,0 22 15,0-22-15,0 22 0,0 0 0,0-1 16,-21 1-16,21 21 16,-21 0-16,-1-1 0,1 44 15,21-1-15,-21 0 0,21 21 16,-21 1-16,21-1 0,0 0 0,-21 22 15,21-22-15,0 0 0,-21 1 16,21-1-16,0 0 0,0 1 0,0-1 16,0-21-16,0 22 0,21-22 0,0 0 15,-21 0-15,21 0 0,0 0 16,0-21-16,22 0 0,-22 0 0,0 0 16,21 0-16,-20 0 0,20 0 15,0 0-15,-21-21 0,22 0 0,-22 0 16,0-21-16,21 20 0,-20 1 15,20-21-15,-21 0 0,0-1 16,0 1-16,1 0 0,-1-22 0,-21 1 16,0 20-16,21-20 0,-21-1 15,0 22-15,0 0 0,0-1 0,0 22 16,0 0-16,0 0 0,-21 21 16,0 0-16,-1 21 15,22 21-15,-21 1 0,0-1 0,0 21 16,21-20-16,0 20 15,0 1-15,0-22 0,0 22 0,0-22 0,0 0 16,0 1-16,0-1 16,0-21-16,0 21 0,0-20 0,21-1 15,0 0-15,-21 0 0,21 0 0,1-21 16,-1 0-16,0 21 0,0-21 16,0 0-16,22 0 0,-22 0 0,0-21 15,21 0-15,-21 0 0,22 0 16,-1 0-16,-21-1 0,22 1 0,-1 0 15,0 0-15</inkml:trace>
  <inkml:trace contextRef="#ctx0" brushRef="#br0" timeOffset="22911.43">18542 9948 0,'0'0'0,"0"-21"16,0 0-16,0 0 0,0 0 16,-21 21-16,0 0 0,-1 0 15,1 0-15,0 0 16,0 21-16,0 0 0,0 0 0,-1 0 15,1 1-15,21 20 0,-21-21 16,0 21-16,21-20 0,-21-1 0,21 21 16,0-21-16,0 0 0,0 1 0,0-1 15,0 0-15,0 0 0,21 0 16,0-21-16,0 21 0,0-21 0,1 0 16,20 0-16,-21 0 0,21 0 15,-20 0-15,20 0 0,-21-21 16,21 0-16,1 0 0,-22 0 15,0 0-15,0-1 0,0 1 0,1-21 16,-1 21-16,-21-22 0,0 1 0,0 0 16,0-1-16,0 22 0,0-21 15,0 21-15,-21 0 0,-1-1 0,-20 1 16,21 21-16,-21 0 0,-1 0 16,1 0-16,0 21 0,-1 1 0,1-1 15,0 21-15,20-21 0,-20 0 16,21 22-16,0-22 0,0 21 0,-1-21 15,22 22-15,0-22 0,0 0 16,0 0-16,0 22 0,0-22 0,0 0 16,0 0-16,22 0 0,-1 0 0,0 1 15,0-1-15,21-21 0,-20 21 16,20-21-16,0 0 0,1 0 16,-1 0-16,0 0 0,22 0 0,-22 0 15,0-21-15</inkml:trace>
  <inkml:trace contextRef="#ctx0" brushRef="#br0" timeOffset="23511.64">19135 10075 0,'0'-21'0,"0"42"0,21-63 0,0 21 0,-21 0 15,0 0-15,0-1 16,0 1-16,21 21 0,-42 0 31,21 21-31,-21 1 16,0-1-16,21 21 0,-22-21 0,22 0 15,0 1-15,-21 20 0,21-21 16,-21 0-16,21 0 0,0 22 0,0-22 16,0 0-16,0 0 0,0 0 15,0 1-15,0-1 0,21-21 16,0 0-16,1 0 0,-1 0 16,0 0-16,0 0 0,21 0 15,-20-21-15,-1-1 0,21 1 16,-21 0-16,22 0 0,-1 0 15,-21 0-15,21-22 0,1 22 0,-22 0 16,21 0-16,-21 0 0,1-1 0,-1 1 16,-21 0-16,-21 21 31,-1 0-31,1 21 0,21 0 16,-21 1-16,0-1 0,0 0 0,21 0 15,0 0-15,0 0 0,0 1 0,0-1 16,0 0-16,0 0 0,0 0 15,0 0-15,21 1 0,0-1 0,0-21 16,22 0-16,-22 21 16,21-21-16,-21 0 0,22 0 0,-1 0 15,0-21-15,-21 0 0,22 21 16,-1-22-16,-21 1 0,22 0 0,-22-21 16,0 21-16,0-1 0,0-20 0,-21 21 15,0-21-15,0 20 0,0-20 16,0 21-16,0 0 0,-21 0 0,0-1 15,0 22-15,0 0 0,-1 0 16,1 0-16,0 0 0,0 0 0,0 0 16,0 0-16,-1 0 0,22 22 0,-21-22 15</inkml:trace>
  <inkml:trace contextRef="#ctx0" brushRef="#br0" timeOffset="25164.6">21040 10181 0,'0'0'0,"63"0"16,-42 0-1,0 0-15,-21-21 0,0 0 0,22 0 16,-1 0-16,-21-1 0,0-20 16,0 21-16,0 0 15,0-22-15,0 22 0,0-21 0,0 0 16,-21 20-16,-1-20 0,1 21 16,0-21-16,-21 20 0,21 22 0,-22 0 15,1 0-15,0 0 0,-1 22 0,1-1 16,0 0-16,-1 0 0,-20 21 15,20 1-15,22-1 0,-21 0 0,21 1 16,-22-22-16,22 21 0,21 1 16,0-22-16,0 0 0,0 21 0,0-21 15,21 1-15,1-22 0,-1 21 0,0 0 16,21-21-16,1 0 0,-1 0 16,0 0-16,1 0 0,-1 0 15,0-21-15,1 0 0,-1 21 0,-21-22 16,21 1-16,-20 0 0,20 0 15,-21 0-15,0-22 0,-21 22 0,0-21 16,21 0-16,-21 20 0,0-20 16,0 21-16,0 0 0,0 0 0,0-1 15,0 44 1,-21-1-16,21 0 0,0 0 16,0 0-16,-21 0 0,21 22 0,0-22 15,0 0-15,0 21 0,0-20 16,0-1-16,0 0 0,21 0 0,0 0 15,1-21-15,-1 21 0,0 1 16,0-22-16,21 0 0,1 0 16,-1 0-16,0 0 0,1 0 0,-1 0 15,22-22-15,-22 22 0,0-21 16,1 0-16,-22 0 0,21 0 0,-21 0 16,0-1-16,1-20 0,-22 0 0,21 21 15,-21-22-15,0 1 0,0 21 16,0 0-16,0-1 0,0 1 0,0 0 15,-21 42 1,-1 0-16,1 22 0,0-22 16,21 21-16,-21-21 15,0 22-15,0-22 0,21 21 0,-22-21 16,22 22-16,-21-22 0,21 0 0,0 0 16,-21 0-16,21 1 0,0-1 15,-21-21-15,21 21 0,21-21 31,-21-21-31,21 0 16,0 21-16,1-22 0,-1 1 0,0 0 16,0-21-16,0 21 0,22-1 15,-22-20-15,21 0 0,0 21 16,-20-1-16,20-20 0,-21 42 0,21-21 16,-20 0-16,-1 21 0,0 0 15,-21 21-15,21 0 0,-21 0 16,0 22-16,0-22 15,0 0-15,0 0 0,0 21 0,0-20 16,0-1-16,0 0 0,0 21 16,21-21-16,-21 1 0,21-1 0,1 0 15,-1 0-15,0 0 0,0-21 0,0 21 16,22-21-16,-22 0 0,21 0 16,0 0-16,1 0 0,20 0 0,-20 0 15,20 0-15,-21-21 16,1 0-16,20 0 0,-20 0 0,-1 0 15,-21-1-15,21 1 0,-20-21 0,-1 21 16,0-22-16,0 1 0,-21 0 16,0-1-16,0 1 0,0 21 0,0-21 15,0-1-15,-21 22 0,0 0 16,-22 21-16,22 0 0,-21 0 0,0 0 16,20 0-16,-20 21 0,0 0 15,-1 0-15,1 22 0,0-22 0,-1 21 16,22 1-16,0-1 0,0-21 0,0 21 15,21 1-15,0-22 0,0 0 16,0 21-16,0-20 0,0-1 16,21 0-16,0 0 0,0 0 0,0 0 15,1-21-15,-1 0 0,0 0 16,0 0-16,21 0 0,-20 0 0,-1-21 16,21 21-16,-21-21 0,0-21 15,1 21-15,20-1 0,-21-20 0,0 21 16,0-21-16,1-22 0,-1 22 15,21-22-15,-21 1 0,0-1 0,1 1 16,-1-1-16,0 1 0,0-1 0,-21 1 16,21 20-16,-21 1 15,21 0-15,-21 21 0,0-1 0,0 1 0,-21 42 32,0 22-32,0-22 0,0 21 15,0 22-15,-1-22 0,22 22 16,-21-1-16,21 1 0,-21-1 0,21 1 15,0-1-15,0 1 0,0-22 0,0 0 16,21 1-16,0-1 0,1 0 16,-1-21-16,-21 22 0,21-22 15,0 0-15,0 0 0,0-21 0,1 0 16,-1 0-16,0 0 0,0 0 0,21 0 16,1 0-16,-22 0 0,42-21 15,-20 0-15,-1 0 0</inkml:trace>
  <inkml:trace contextRef="#ctx0" brushRef="#br0" timeOffset="25427.45">24426 9567 0,'0'0'0,"21"-42"0,1 21 16,-22 0-16,0 0 0,0-1 16,0 44-1,0-1-15,-22 0 16,1 21-16,0 1 0,0-1 0,0 21 15,0-20-15,21 20 0,-22 1 16,1-22-16,0 0 0,21 1 0,0-1 16,-21 0-16,0 1 0,21-22 15,-21 0-15,21 0 0,0 0 16,0 1-16,0-1 0,21-42 31,0-1-15,0 1-16</inkml:trace>
  <inkml:trace contextRef="#ctx0" brushRef="#br0" timeOffset="25971.42">24320 9525 0,'-21'0'0,"42"0"0,-42-21 0,21 0 15,0 0-15,0-1 16,21 22-16,1 0 15,-1 0-15,0 0 0,21 0 16,-21 0-16,22 0 0,-22 0 0,21 0 16,1 0-16,-22 0 0,21 0 0,-21 22 15,0-1-15,1 0 0,-22 0 16,0 0-16,0 0 0,-22 22 0,1-22 16,-21 0-16,0 21 0,-1-20 15,1-1-15,0 0 0,-22 0 16,22 0-16,-22 0 0,22 1 15,0-22-15,20 21 0,-20-21 0,21 0 16,42 0 0,0 0-16,0 0 15,22 0-15,-1 0 0,0 0 0,1 0 16,-1 0-16,22 21 0,-22-21 16,0 0-16,1 21 0,20-21 0,-21 21 15,1 0-15,-1 1 0,0-1 16,1 0-16,-22 0 0,0 0 0,0 22 15,-21-22-15,0 0 0,0 0 0,-21 0 16,-21 0-16,21 1 16,-22-1-16,1 0 0,-22 0 0,22-21 15,-21 21-15,-1-21 0,22 0 16,-22 0-16,22 0 0,0 0 0,-1 0 16,1 0-16,21 0 0,0 0 0,-1 0 15,1 0-15,21-21 16,0 0-16,21 0 15,1 0-15,20 21 0,-21-22 16,21 1-16,-20-21 0,20 21 0,0 0 16,22-22-16</inkml:trace>
  <inkml:trace contextRef="#ctx0" brushRef="#br0" timeOffset="26255.36">25358 9377 0,'0'0'0,"0"-21"0,0 0 16,0 42 0,-22 0-16,1 0 0,0 21 15,0 1-15,0-1 0,0 22 16,-1-1-16,1-21 0,0 22 0,-21-1 16,21 1-16,-1-22 0,1 1 0,0-1 15,21 0-15,-21 1 16,21-1-16,-21-21 0,21 21 0,-21-20 15,21-1-15,0 0 16,0 0-16,21-21 16,0 0-16,0 0 0,21 0 15,-20-21-15,-1 0 0,21 0 16,0-1-16,-20 1 0</inkml:trace>
  <inkml:trace contextRef="#ctx0" brushRef="#br0" timeOffset="26651.39">25612 9737 0,'0'0'0,"21"-21"16,-21-1-16,-43 44 31,22-1-31,0 0 0,0 21 0,-21-21 16,20 22-16,1-1 0,0-21 0,0 22 16,0-1-16,21-21 0,0 0 15,-21 22-15,21-22 0,0 0 0,0 0 16,0 0-16,0 0 15,21-21-15,0 0 0,0 0 0,0 0 16,0 0-16,1 0 0,20 0 0,-21 0 16,0-21-16,22 21 0,-22-21 15,21 0-15,-21 0 0,0-22 16,1 22-16,-1-21 0,0 0 16,0 20-16,-21-20 0,0 0 0,0 21 0,0-1 15,0-20-15,-21 42 0,0-21 16,0 21-16,-1 0 0,-20 0 15,21 0-15,-21 21 0,20 0 0,1 0 16,0 1-16,-21-1 0,21 0 16,21 0-16,-22 0 0,22 22 0,-21-22 15,21 0-15,0 0 0,0 0 16,0 0-16,21 1 0,1-22 16,-1 21-16,0-21 0,0 0 0</inkml:trace>
  <inkml:trace contextRef="#ctx0" brushRef="#br0" timeOffset="26940.29">26352 9779 0,'0'0'0,"0"-42"0,0 21 0,0-22 16,0 22-16,0 0 0,0 0 15,-21 21-15,0 0 16,0 21-16,0 0 0,0 21 0,-22-20 15,22 20-15,0 0 0,0 1 16,-22-1-16,22 0 0,0 1 16,21-1-16,0 0 0,-21 1 15,21-22-15,0 0 0,0 21 0,0-21 16,0 1-16,21-22 0,0 21 0,0 0 16,1-21-16,-1 0 0,21 0 15,0 0-15,-20 0 0,20 0 0,0 0 16,-21-21-16,22 0 0,-22-1 15,21 1-15</inkml:trace>
  <inkml:trace contextRef="#ctx0" brushRef="#br0" timeOffset="27627.89">26945 9377 0,'0'0'0,"0"-21"15,0 0-15,0-1 0,0 1 16,-21 21-1,0 21-15,0 1 0,-1-1 0,1 0 16,0 0-16,0 21 0,0 1 16,0-1-16,-1 22 0,22-22 0,-21 21 15,0 1-15,0-22 0,0 1 0,0 20 16,-1-21-16,1 1 0,0-22 16,21 21-16,0-21 0,-21 1 0,0-1 15,21 0-15,0 0 16,0 0-16,0-42 31,21 0-15,0 0-16,0 0 0,0-1 15,1 1-15,-1 0 0,0-21 16,21 21-16,1-1 0,-22-20 0,21 21 16,0 0-16,1 0 0,-22 21 15,0-22-15,21 22 0,-20 0 16,-22 22-1,0-1-15,-22-21 16,1 21-16,0-21 0,0 0 16,-21 21-16,20-21 0,-20 0 15,21 0-15,0 0 0,-22 0 0,22 0 16,0 0-16,0 0 0,0 0 16,0 21-16,-1-21 15,1 0-15,21 21 16,-21 1-16,21-1 15,0 0-15,0 0 0,0 0 0,0 0 16,0 1-16,0-1 0,0 0 16,0 0-16,0 0 0,0 0 0,21 1 15,0-1-15,1 0 0,-1 0 16,21 0-16,-21-21 0,22 21 16,-22 1-16,21-22 0,0 0 0,1 0 15,-1 0-15,-21 0 0,22 0 16,-1 0-16,0-22 0,-21 1 0,22 0 15,-1 0-15,-21 0 0,0 0 16,22-1-16,-22 1 0,0 0 0,0 21 16,-21-21-16,0 0 15,-42 21-15,21 0 16,-43 0-16</inkml:trace>
  <inkml:trace contextRef="#ctx0" brushRef="#br0" timeOffset="28480.14">14795 10816 0,'0'-63'16,"-21"105"31,21-21-47,0 0 0,0 22 15,0-1-15,0 0 0,0 1 16,0-1-16,0 0 0,-21 1 0,21 20 16,0-20-16,0-1 0,0 0 0,-21 1 15,21-1-15,0-21 16,-21 21-16,21-20 0,0-1 0,0 0 15,0-42 17,0 0-32,0-1 0,0 1 0,0 0 15,0-21-15,21 21 0,0-22 16,-21 1-16,21 0 0,0-1 0,1 22 16,20-21-16,-21 21 0,21-22 15,1 22-15,-1 21 0,0-21 0,1 21 16,-1 0-16,0 0 0,1 0 15,-22 0-15,21 21 0,-21 0 0,1 0 16,-1 1-16,-21-1 0,0 21 16,0-21-16,0 22 0,0-22 15,-21 21-15,-22-21 0,22 22 0,-21-22 16,-1 0-16,1 0 0,0 0 0,-22 0 16,22 1-16,0-22 0,-1 0 15,22 0-15,-21 0 0,21 0 0,-1 0 16,1 0-16,0 0 0,21-22 15,0 1-15,0 0 16,21 0-16,0 0 16,1 0-16,20-1 0,-21 1 0</inkml:trace>
  <inkml:trace contextRef="#ctx0" brushRef="#br0" timeOffset="29375.63">15536 11049 0,'0'0'0,"21"-21"0,-21 42 31,0 0-31,-21 0 0,21 1 16,0-1-16,0 21 0,-21-21 15,0 0-15,21 22 0,-21-22 0,21 21 16,0-21-16,0 1 0,0-1 16,0 0-16,0 0 0,0 0 0,0 0 15,21-21-15,0 0 0,0 0 16,0 0-16,1 0 15,-1 0-15,0 0 0,21-21 0,-21 0 16,22 0-16,-22 0 0,0 0 16,21-22-16,-20 22 0,-1-21 0,0-1 15,0 1-15,0 0 0,0 21 0,-21-22 16,22 22-16,-22 0 0,0 0 16,0 0-16,0-1 0,0 44 15,-22-1 1,1-21-16,0 42 0,0-21 15,21 0-15,0 22 0,-21-22 16,21 21-16,-21-21 0,21 22 0,0-22 16,0 0-16,0 0 0,0 0 15,0 1-15,0-1 0,21-21 0,0 0 16,0 21-16,0-21 0,22 0 16,-22 0-16,21 0 0,0 0 0,-20-21 15,20 21-15,0-21 0,-21-1 16,22-20-16,-22 21 0,0-21 0,0 20 15,22-20-15,-22 0 0,0-1 0,0 1 16,-21 0-16,21-1 0,0 1 16,-21 0-16,0-1 0,0 22 0,0 0 15,0 0-15,0 0 0,0 42 16,-21 0 0,0 0-16,0 22 0,0-22 15,0 21-15,-1-21 0,1 22 16,21-1-16,0 0 0,-21 1 0,21-1 15,0 0-15,0 1 0,0-1 16,0-21-16,0 21 0,21-20 0,0-1 16,1 0-16,-1 0 0,0-21 0,0 0 15,21 0-15,1 0 0,-22 0 16,21 0-16,1-21 0,-22 0 0,21 0 16,0-1-16,-20-20 0,-1 0 15,21-1-15,-21 1 0,0 0 0,1-1 16,-1 1-16,0-21 0,0 20 15,0-20-15,0 20 0,1 1 16,-22-21-16,0 41 0,0-20 0,0 21 16,0 0-16,0 0 0,0 42 15,-22 0-15,22 0 16,-21 21-16,0 1 0,0-1 16,0-21-16,0 43 0,21-22 0,-22 0 15,22 1-15,-21-1 0,21 0 0,0 1 16,0-1-16,0 0 0,0 1 15,0-1-15,0-21 0,0 0 16,0 1-16,0-1 0,0 0 0,21-21 16,1 0-16,-1 0 15,0 0-15,0-21 0,21 21 0,-20-21 16,20-1-16</inkml:trace>
  <inkml:trace contextRef="#ctx0" brushRef="#br0" timeOffset="30067.75">17441 11028 0,'0'0'15,"0"-21"-15,0 0 0,0-1 16,-21 22 0,0 0-16,0 22 0,0-1 15,-1-21-15,1 21 0,0 21 0,0-21 16,21 1-16,-21-1 0,0 21 16,-1-21-16,22 0 0,-21 22 15,21-22-15,0 0 0,0 0 16,0 0-16,0 1 0,21-22 15,1 0-15,-1 0 16,0 0-16,0 0 16,0-22-16,-21 1 0,0 0 15,0 0-15,0 0 0,0-22 16,0 22-16,0 0 0,21-21 0,-21 21 16,22-22-16,-22 22 0,21 0 0,0 0 15,0 0-15,0-1 0,0 1 16,22 21-16,-22-21 0,21 21 15,-21 0-15,22 0 0,-22 0 16,0 0-16,0 0 0,0 21 0,1 0 16,-1 1-16,-21-1 0,0 0 0,21 21 15,-21-21-15,0 22 0,0-22 16,0 21-16,0-21 0,0 22 0,0-22 16,0 0-16,0 0 0,0 0 15,0 1-15,0-1 0,-21-21 31,21-21-15,0-1-16,0 1 0,0 0 16,0 0-16,0 0 15,0-22-15,21 22 0,0-21 0,0 0 16,22 20-16,-22-20 0,21 21 0,-21-21 16,22 20-16,-1 1 0,0 0 15,1 0-15,-1 0 0,0 21 0,-21 0 16,22 0-16,-22 21 0,0-21 15,-21 21-15,0 21 0,0-20 0,0 20 16,0-21-16,0 21 0,0 1 0,-21-1 16,21-21-16,-21 22 0,0-22 15,-1 21-15,22-21 0,-21 0 0,21 1 16,-21-1-16,0-21 16,21 21-16,21-42 31,0 0-31,0-1 15,1 22-15,20-21 0</inkml:trace>
  <inkml:trace contextRef="#ctx0" brushRef="#br0" timeOffset="30475.51">18944 10986 0,'0'0'0,"21"-22"0,0 1 16,1 0-16,-1 21 0,0-21 0,-21 0 15,-21 21 1,0 0-16,-1 0 15,-20 0-15,0 21 0,21-21 16,-22 21-16,1 0 0,0 0 0,20 1 16,-20-1-16,21-21 0,0 21 15,21 0-15,0 0 0,0 0 16,21-21 0,0 22-16,21-22 0,-20 0 0,-1 21 15,0-21-15,0 0 0,0 21 16,0 0-16,1-21 0,-1 21 0,0 0 15,-21 1-15,0-1 0,0 0 16,0 0-16,0 0 16,0 0-16,-21 1 0,0-1 15,-1-21 1,-20 0-16,21 21 0,0-21 0,0 21 16,-22-21-16,22 0 0,-21 0 0,-1 0 15,22 0-15,0 0 0,-21 0 16,21 0-16,-1 0 0,1 0 15,0 0-15,0-21 16,21 0-16,0 0 0,-21-1 16,21 1-16,-21 0 0</inkml:trace>
  <inkml:trace contextRef="#ctx0" brushRef="#br0" timeOffset="30895.26">16319 10816 0,'0'0'0,"22"0"32,-1 0-17,21 0-15,0 0 0,1 0 0,-1 0 16,22-21-16,-1 21 0,1 0 16,-1-21-16,22 21 0,-22 0 0,22 0 15,0 0-15,-1 0 0,1 0 16,-22 0-16,1 0 0,-22 0 0,1 0 15,-1 0-15,-21-21 0,0 21 16,0 0 15,1 0-15,-1 0-16,0 0 0,21 0 16,-21 0-16,22 0 0</inkml:trace>
  <inkml:trace contextRef="#ctx0" brushRef="#br0" timeOffset="31199.09">19791 11451 0,'0'0'0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26:47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6964 296 0,'0'0'0,"-21"-21"0,21 0 0,-22 21 15,1-21-15,0 21 0,0 0 16,0 21 0,21 0-16,0 0 15,0 1-15,0-1 0,0 0 16,0 0-16</inkml:trace>
  <inkml:trace contextRef="#ctx0" brushRef="#br0" timeOffset="1748.42">6985 339 0,'0'-21'31,"0"-1"-15,0 1-1,0 0 1,0 0-16,0 0 15,-21 21-15,21-21 16,-21 21 0,21 21-1,-22 0 1,1 0-16,21 21 0,-21 1 0,21-1 16,0 0-16,-21 22 0,0-22 15,21 43-15,-21-22 0,21 1 0,-22 21 16,22-1-16,-21-20 0,21 20 15,-21-20-15,21-1 0,0 1 0,0-1 16,0 1-16,-21-22 0,21 1 16,0-1-16,0 0 0,0 1 0,0-1 15,0-21-15,0 0 0,0 0 16,0-42 0,21 0-1,0-21-15,-21 21 0,21-22 16,1 1-16</inkml:trace>
  <inkml:trace contextRef="#ctx0" brushRef="#br0" timeOffset="2474.01">6667 381 0,'0'0'0,"-21"-21"16,-21 0-16,21 0 0,0 21 0,-1-22 15,1 1-15,21 0 0,0 0 16,0 0-16,0 0 0,0-1 16,21 1-16,1 21 0,-1-21 15,21 21-15,0 0 0,22-21 16,-1 21-16,1 0 0,-1 0 0,1 0 16,-1 21-16,-20 0 0,20 0 15,-20 1-15,-1 20 0,0 0 0,-21 1 16,-21-1-16,0 0 0,0 1 15,0-1-15,-42 0 0,0 1 0,-1 20 16,-20-21-16,-1 1 16,1-1-16,-22 0 0,22 1 0,-1-1 15,1 0-15,-1-20 0,22-1 16,21 0-16,-22 0 0,22-21 0,0 0 16,21 21-16,21-42 31,0 21-31,1-21 0,20 21 15,-21-21-15,21 0 0,1 21 0,-22-22 16,21 1-16,22 0 0,-22 21 16,0 0-16,1-21 0,20 21 0,-20 0 15,-1 0-15,0 0 0,1 21 16,-1 0-16,-21 0 0,21 1 16,-20-1-16,-1 21 0,0-21 15,0 0-15,0 22 0,0-22 0,-21 21 16,0 1-16,0-22 0,0 21 15,0-21-15,0 22 0,0-22 0,0 21 16,-21 0-16,0-20 0,-21 20 16,21-21-16,-22 21 0,1-20 0,0 20 15,-1-21-15,1 0 0,0 0 16,-22-21-16,22 22 0,-1-22 0,1 0 16,0 0-16,-1 0 0,22 0 0,-21 0 15,0-22-15,20 1 0,1 21 16,0-21-16,0 0 0,0 0 15,0 21-15,21-21 0,-22-1 16,22 1-16,0 0 0,0 0 16,0 0-16,22 0 15,-1 21-15,21 0 0,-21-22 16,0 22-16,22-21 0,-1 21 0,-21 0 16,22-21-16</inkml:trace>
  <inkml:trace contextRef="#ctx0" brushRef="#br0" timeOffset="2956.73">7493 1228 0,'0'0'16,"0"-21"-16,0-1 0,0 1 15,0 0-15,0 0 0,0 0 16,0 0-16,0-1 0,0 1 0,0 0 15,21 21-15,0-21 0,-21 0 16,21 0-16,1 21 0,-1 0 0,0 0 16,0 0-16,0 0 0,22 0 15,-22 0-15,0 21 0,21 0 0,-21 21 16,1-21-16,20 1 16,-21 20-16,0 0 0,0-21 0,-21 22 15,0-22-15,0 21 0,0-21 0,0 22 16,0-22-16,0 0 0,-21 0 15,0 0-15,0 1 0,21-1 0,-21-21 16,21 21-16,-21-21 0,-1 0 31,22-21-31,0 0 16,0-1-16,0 1 0,0 0 0,0 0 16,0-21-16,0 20 0,0-20 15,22 21-15,-22-21 0,21 20 0,0 1 16,0-21-16,0 21 0,0 0 15,1-1-15,-1 1 0,-21 0 16,21 0-16,0 0 0,0 21 0,0 0 16,-21-21-16,22 21 0,-1 0 15,0 0-15,0 21 16,0-21-16</inkml:trace>
  <inkml:trace contextRef="#ctx0" brushRef="#br0" timeOffset="3484.43">8594 1037 0,'0'0'0,"0"-21"0,0 0 0,0 0 16,0 0-16,-22-1 0,22 1 15,-21 0-15,0 21 0,21-21 16,-21 21-16,0 0 0,0 21 15,-1-21-15,1 21 16,0 0-16,21 22 0,-21-22 0,0 0 16,0 21-16,-1 1 0,22-22 15,-21 21-15,21 1 0,-21-22 0,21 21 16,0-21-16,0 22 0,0-22 16,0 0-16,0 21 0,0-21 15,0 1-15,0-1 0,21-21 0,0 21 16,1 0-16,-1-21 0,0 0 15,0 0-15,0 0 0,0 0 0,1 0 16,-1 0-16,21-21 0,-21 21 16,0-21-16,22 0 0,-22-1 0,0 1 15,0-21-15,0 21 0,1-22 0,-1 22 16,-21-21-16,0 0 0,0-1 16,0 1-16,0 0 0,0-1 0,-21 1 15,-1 21-15,1 0 16,0-1-16,0 1 0,0 0 0,0 21 0,-22 0 15,22 0-15,0 0 16,0 21-16,-22 0 0,22 1 0,0-1 16,0 0-16,0 0 0,0 0 15,-1 22-15,22-22 0,0 0 0,0 0 16,0 21-16,0-20 0,0-1 16,22-21-16,-1 21 0,0 0 0,0-21 15,0 0-15</inkml:trace>
  <inkml:trace contextRef="#ctx0" brushRef="#br0" timeOffset="4157.05">8932 1080 0,'0'0'0,"21"-22"0,-21 1 0,0 0 16,0 0-16,0 0 0,0 42 46,0 0-46,-21 0 0,21 22 16,0-22-16,0 21 0,0-21 0,-21 22 16,21-22-16,0 21 0,-21-21 15,21 0-15,0 22 0,0-22 16,0 0-16,0 0 0,0 0 16,0 1-16,0-1 0,21-21 31,0 0-31,0 0 15,-21-21-15,22-1 0,-1 1 0,0 0 16,-21-21-16,21 21 0,0-1 16,0-20-16,1 21 0,-1-21 0,0 20 15,0 1-15,0 0 0,-21 0 16,21 0-16,1 0 0,-22-1 0,21 22 16,0 0-1,-21 22 1,0-1-16,0 0 0,0 0 15,0 21-15,0-20 0,0-1 16,0 0-16,0 0 0,0 0 0,0 22 16,0-22-16,0 0 0,0 0 15,21-21-15,-21 21 0,21 0 0,0 1 16,1-22-16,-1 0 16,0 0-16,0 0 0,0 0 15,0 0-15,1-22 0,-1 22 16,0-21-16,0 0 0,-21-21 15,21 21-15,-21-1 0,21-20 0,-21 0 16,0-1-16,0 1 16,0 0-16,0-1 0,0 22 0,0-21 15,0 21-15,0 0 0,0-1 16,0 1-16,0 0 0,-21 21 16,0 0-1,21 21 1,0 0-16,0 1 15,0-1-15,0 0 0,0 0 16</inkml:trace>
  <inkml:trace contextRef="#ctx0" brushRef="#br0" timeOffset="4640.77">10202 1101 0,'0'-21'0,"0"42"0,0-64 16,0 22-16,0 0 0,0 0 16,-21 21-16,0-21 0,0 21 15,0-21-15,-1 21 0,1 0 16,0 0-16,0 0 0,0 0 16,0 21-16,-1 0 0,1-21 0,-21 21 15,42 0-15,-21 22 0,0-22 16,21 0-16,0 0 0,0 0 15,0 0-15,0 1 0,0-1 16,21 0-16,0 0 0,0 0 16,0-21-16,0 21 0,22-21 15,-22 22-15,0-22 0,0 21 0,22-21 16,-22 21-16,0-21 0,0 21 16,0-21-16,-21 21 15,0 0-15,-21-21 16,0 0-1,0 0-15,0 0 0,-1 0 0,-20 0 16,21 0-16,-21 0 0,20 0 16,1 0-16,-21 0 0,21 0 15,0 0-15,-1 0 0,1 0 0,0 0 16,0 0 0,42-21 15,0 21-16,0 0-15</inkml:trace>
  <inkml:trace contextRef="#ctx0" brushRef="#br0" timeOffset="5081.18">10499 1312 0,'0'0'0,"0"-21"0,-22 21 16,22-21-16,0 0 0,0 0 15,0 0 1,22-1-16,-22 1 0,21 0 16,0 21-16,-21-21 0,21 0 0,0 0 15,-21-1 1,-21 22 15,0 0-31,0 22 0,0-22 0,-1 21 16,1 0-16,0 0 0,0 21 15,0-20-15,0-1 0,-1 0 0,22 21 16,0-21-16,0 1 0,0-1 16,0 0-16,0 0 0,0 0 0,0 0 15,22 1-15,-1-22 0,-21 21 0,42 0 16,-21-21-16,0 0 0,1 0 15,20 0-15,-21 0 0,21 0 0,-20 0 16,20 0-16,0 0 16,-21 0-16,22-21 0,-22 21 0,21-21 15,-21-1-15,1 22 0,-1-21 0,0 0 16,0 0-16</inkml:trace>
  <inkml:trace contextRef="#ctx0" brushRef="#br0" timeOffset="5440.98">10964 1207 0,'0'-22'16,"0"44"-16,-21-65 0,21 22 0,0 0 0,0 0 15,0 0-15,0-1 0,0 1 16,21 0 0,0 21-16,1 0 15,20 0-15,-21 0 0,0 0 0,0 21 16,1 0-16,-1 1 16,21-1-16,-21 0 0,0 0 0,1 21 15,-22-20-15,21-1 0,0 21 0,-21-21 16,0 0-16,0 1 0,0-1 15,0 0-15,0 0 0,0 0 0,0 0 16,-21 1 0,0-22-16,-1 0 15,1 0-15,0 0 16,21-22-16,0 1 0,0 0 16,0 0-16,0 0 0,0 0 15,21-1-15,0 1 0,1 0 16,-1 0-16,0 0 0,0 0 15,0-1-15,0 1 0,-21 0 16,22 0-16,-1 21 0,0-21 0,0 21 16,-21-21-16,21 21 0,0-22 15</inkml:trace>
  <inkml:trace contextRef="#ctx0" brushRef="#br0" timeOffset="6168.57">12700 1037 0,'0'0'0,"21"0"0,0 0 16,43-21-16,-22 21 15,0-21-15,1 0 0,-1 0 16,0-1-16,22 1 0,-22-21 0,1 21 15,-1 0-15,-21-22 0,21 22 16,-20-21-16,-1 21 0,0-1 0,-21-20 16,0 21-16,0-21 0,0-1 15,0 22-15,0 0 0,0-21 0,0 20 16,0 1-16,-21 0 0,0 0 16,-1 0-16,-20 21 0,21 0 0,-21 0 15,-1 0-15,1 0 0,0 21 16,-1-21-16,1 42 0,0-21 15,-1 1-15,1-1 0,21 21 16,-22-21-16,22 22 0,0-22 0,21 21 16,0 0-16,0 1 0,0-22 15,0 21-15,21 1 0,0-1 0,1 0 16,-1 1-16,21-1 0,0 0 0,-20 1 16,20-1-16,0 0 0,1-21 15,-1 22-15,-21-22 0,0 21 0,0-21 16,-21 1-16,0-1 0,0 0 15,0 0-15,-21-21 0,-21 21 16,0-21-16,-1 0 0,1 0 0,0 0 16,-22 0-16,22 0 0,-1 0 15,1 0-15,0-21 0,-1 21 0,22-21 16,0 0-16,-21 0 0,42-1 16,-21 1-16,21 0 0,0 0 15,0 0-15,0 0 0,21 21 16,-21-22-16,21 22 0,0 0 0,21 0 15,-20-21-15,20 21 0,0 0 0,1 0 16,-1 0-16,0-21 0,22 21 16</inkml:trace>
  <inkml:trace contextRef="#ctx0" brushRef="#br0" timeOffset="6550.35">13547 953 0,'0'0'0,"-22"-43"31,1 43-31,0 21 16,21 1-16,0-1 0,0 0 15,-21 0-15,21 21 0,0 1 16,-21-1-16,21 0 0,0 1 0,0-1 16,0 0-16,0 22 0,0-22 15,0 22-15,0-1 0,0 22 0,0-22 16,0 22-16,0 0 0,0-22 15,0 22-15,-21 0 0,-1-22 16,22 22-16,-21-1 0,0 1 0,0 0 16,0-1-16,0-20 0,-1-1 0,1 1 15,0-1-15,0 1 0,21-22 16,-21 1-16,0-1 0,-1 0 0,22-21 16,0 1-16,0-1 0,0-42 31,0-1-31,0 1 0,0-21 0,22 21 15,-1-22-15,0 1 0,0-21 16,21-1-16,-20 1 0,-1-22 16,0 0-16,21 1 0</inkml:trace>
  <inkml:trace contextRef="#ctx0" brushRef="#br0" timeOffset="6849.18">13547 1164 0,'0'-63'0,"0"126"0,0-169 16,-22 64-16,22 0 0,0 21 15,0-22-15,0 22 0,0 0 0,0 0 16,0 0-16,22 21 16,-1 0-16,21 0 0,-21 0 0,0 0 15,22 21-15,-1 21 16,-21-21-16,22 0 0,-22 22 0,0-1 16,0-21-16,-21 22 0,0-1 15,0-21-15,0 21 0,-21-20 0,-21-1 16,20 0-16,-20 0 0,21 0 0,-21 0 15,20-21-15,-20 22 0,21-22 16,0 0-16,0 0 0,-1 21 16,44-42 15,-1 21-31,0-22 0,0 22 0,0-21 16,0 0-16</inkml:trace>
  <inkml:trace contextRef="#ctx0" brushRef="#br0" timeOffset="7204.97">14076 1058 0,'-21'0'16,"21"-21"15,21 21-31,0-21 16,0 21-16,0-21 0,0 0 15,1 21-15,-1-21 0,0-1 16,0 1-16,-21 0 0,21 21 0,-21-21 16,-21 21-1,0 0-15,0 0 0,0 21 16,-22 0-16,22 0 0,0 1 16,-21 20-16,20-21 0,1 21 0,0-20 15,0-1-15,21 21 0,0-21 16,-21 0-16,21 1 0,0 20 0,0-21 15,0 0-15,0 0 16,21 1-16,0-22 0,0 0 0,22 0 16,-22 0-16,21 0 0,-21 0 0,22 0 15,-1 0-15,0-22 0,1 22 16,-1-21-16</inkml:trace>
  <inkml:trace contextRef="#ctx0" brushRef="#br0" timeOffset="7666.71">14732 847 0,'0'0'0,"0"-21"0,-21 21 16,0 0-16,-1 0 0,1 0 15,0 0-15,0 21 0,0 0 16,-22 0-16,22 0 0,0 22 16,0-22-16,0 21 0,0 0 15,21-20-15,0 20 0,-22-21 0,22 21 16,0-20-16,0-1 0,0 21 15,0-21-15,22 0 0,-1-21 0,-21 22 16,21-1-16,0-21 0,21 0 16,-20 0-16,-1 0 0,0 0 0,21 0 15,-21 0-15,22 0 0,-22 0 16,0-21-16,21-1 0,-20 1 0,20 0 16,-21-21-16,0 21 0,0-22 15,1 22-15,-1-21 0,0-1 0,0 22 16,-21 0-16,21 0 0,-21 0 15,0 0-15,0 42 16,-21-21-16,0 21 16,0 21-16,21-21 15,0 1-15,-21 20 0,21-21 0,-22 0 16,22 0-16,0 22 0,0-22 16,0 0-16,0 0 0,0 0 15,0 1 1,22-22-16,-1 0 0,0 0 15,-21-22-15,21 22 0,0-21 16,-21 0-16,21 0 0</inkml:trace>
  <inkml:trace contextRef="#ctx0" brushRef="#br0" timeOffset="7832.64">15176 720 0,'0'0'15,"-21"0"-15,0 0 0,0 0 0,0 0 16,0 0 0,21 21-1,0 0 1,21-21-16</inkml:trace>
  <inkml:trace contextRef="#ctx0" brushRef="#br0" timeOffset="9201.86">15219 1185 0,'0'0'0,"0"22"16,21-22 0,0 0-16,0 0 15,0-22-15,22 1 0,-22 0 0,21 0 16,1 0-16,-22 0 0,21-22 15,0 1-15,1 0 0,-1-1 16,-21 1-16,22 0 0,-22-1 0,0 1 16,0 0-16,-21-1 0,0 1 15,0 21-15,0-22 0,0 22 0,0 0 16,0 0-16,0 0 0,0 0 16,-21-1-16,0 22 0,0 0 15,-1 0-15,1 0 0,0 22 16,0-1-16,0 21 0,21-21 0,-21 0 15,-1 22-15,22-1 0,-21 0 16,0 1-16,21 20 0,0 1 0,-21-1 16,0 1-16,21-1 0,-21 1 15,21-1-15,-22 1 0,1-1 16,21 1-16,-21 20 0,0 1 0,21-21 16,-21 20-16,0 1 0,-22 0 15,22-1-15,0 1 0,-21 0 0,20-1 16,-20 22-16,21-21 0,-21 21 0,20-22 15,-20 1-15,21 0 0,0-1 16,0-20-16,-1-1 0,22 22 0,0-43 16,0 22-16,0-22 0,0 0 0,22-20 15,-1-1-15,21 0 0,-21-21 0,22 0 16,20 0-16,-21-21 0,22 0 16,-1-1-16,1-20 0,-1 21 0,1-21 15,-1-1-15,1 1 0,-1 0 16,1-22-16,-22 1 0,1-1 15,-1-21-15,0 1 0,-21-1 0,1 0 16,-22 1-16,0-1 0,0 0 16,-22-20-16,1 20 0,-21 0 0,21 22 15,-22-22-15,1 22 0,0-1 0,-1 22 16,1-1-16,21 1 0,-21 0 16,20 21-16,1-1 0,0 1 0,0 0 15,21 0 1,21 21-1,0 0-15,22 0 0,-22-21 0,21 0 16,0 21-16,-20-22 16,20 22-16,-21-21 0,21 0 0,-20 0 15,20 0-15,-21 0 0,0-1 16,22-20-16,-22 21 0,0 0 0,-21 0 16,21-22-16,0 22 0,-21 0 15,21 0-15,-21 0 0,0 42 47,0 0-47,0 0 0,-21 0 16,21 0-16,0 1 0,-21-1 15,21 0-15,0 0 0,0 0 0,0 0 16,0 1-16,0-1 16,0 0-16,0 0 0,21-21 0,-21 21 15,21-21-15,1 0 0,-1 0 16,0 0-16,0 0 15,0 0-15,0 0 0,1-21 0,-1 0 16,0 0-16,0-22 0,0 22 16,22-21-16,-22 0 0,21 20 0,-21-20 15,22 0-15,-1-1 0,-21 22 16,0-21-16,22 21 0,-22 0 0,0 21 16,-21 21 30,0 0-46,0 0 16,0-42 31,0 0-31,0 0-1,-21 21-15,0 0 16,-1 0-1,1 0-15,0 21 0,0 0 16,0-21-16,0 21 0,-1 0 16,1 0-16,0 22 0,0-22 15,0 0-15,0 0 0,21 22 16,-22-22-16,22 0 0,0 21 0,0-21 16,0 1-16,0-1 0,0 0 15,0 0-15,22 0 0,-1-21 0,0 21 16,0-21-16,0 0 0,0 0 0,22 0 15,-22 0-15,21 0 0,-21 0 16,22 0-16,-22 0 0,21-21 0,-21 0 16,1 0-16,20-21 0,-21 20 15,0-20-15,0 0 0,1-1 16,-1 22-16</inkml:trace>
  <inkml:trace contextRef="#ctx0" brushRef="#br0" timeOffset="9396.74">16214 550 0,'0'0'16,"-22"0"-16,-20 0 0,21 0 0,0 0 16,0 0-16,42 22 31,21-22-16,-21 0-15,22 0 0,-22 0 0</inkml:trace>
  <inkml:trace contextRef="#ctx0" brushRef="#br0" timeOffset="9941.43">18140 339 0,'0'0'0,"0"-21"0,0-1 15,-21 65 16,21-22-15,-22 21-16,22-21 0,-21 22 16,21 20-16,0-20 0,0 20 0,-21-21 15,21 43-15,-21-21 0,21-1 16,-21 1-16,21-1 0,0 1 0,-21-1 16,21-21-16,-22 1 0,22-1 15,0 0-15,0-20 0,0 20 16,0-21-16,0 0 0,-21 0 0,42-42 47,-21 0-32,0 0-15,22 0 0</inkml:trace>
  <inkml:trace contextRef="#ctx0" brushRef="#br0" timeOffset="10280.24">17949 635 0,'0'0'0,"0"-42"0,-21-1 0,21 1 16,0 0-16,-21-1 0,21 1 0,0 21 16,0-21-16,0-1 0,0 1 15,0 0-15,0-1 0,21 22 0,0-21 16,0-1-16,1 1 0,-1 42 16,21 0-16,0 0 0,1 0 0,20 0 15,1 0-15,-1 0 0,1 0 16,-1 21-16,1 43 0,-1-22 0,-42 22 15,22-1-15,-22 1 0,-21-1 16,0-21-16,-21 22 0,0-22 0,-22 1 16,22-1-16,-21 0 0,-1 1 15,1-22-15,0 0 0,-1 21 16,1-21-16,0 1 0,21-22 0,-22 21 16,22 0-16,0-21 0,0 0 15,0 21-15,42-42 31,0 21-15</inkml:trace>
  <inkml:trace contextRef="#ctx0" brushRef="#br0" timeOffset="10709">18817 720 0,'-21'0'15,"0"21"-15,0 0 0,-22 0 16,22 0-16,0 1 0,-21 20 0,20-21 16,-20 21-16,21-20 0,0 20 0,0 0 15,-1-21-15,1 22 0,21-22 16,0 21-16,0-21 0,0 1 0,0-1 16,0 0-16,21 0 15,1-21-15,-1 0 0,0 0 0,21 0 16,1 0-16,-22 0 0,21 0 15,0 0-15,1-21 0,-1 0 0,0 0 16,-20-1-16,20-20 16,-21 21-16,0-21 0,-21-1 0,0 1 15,0 0-15,0-1 0,0 22 16,0-21-16,-21 21 0,0-22 0,0 43 16,-22-21-16,22 0 0,0 21 15,0 0-15,0 0 0,0 0 0,-1 0 16,22 21-1,0 0-15,22-21 16,20 0-16,-21 21 0,21-21 16,1 0-16,-1 0 0,-21 0 0,22 0 15,-1 0-15,21 0 0,-20 0 16,-1 0-16,0-21 0</inkml:trace>
  <inkml:trace contextRef="#ctx0" brushRef="#br0" timeOffset="11020.82">19283 783 0,'42'0'0,"-21"-21"0,22 21 0,-149 21 0,233-42 15,-106 0-15,0 0 0,0 0 16,-21 42 31,0 21-47,-21-21 0,0 22 15,0-1-15,0 21 0,21 1 0,-22-1 16,1 1-16,0-1 0,0 1 16,0-1-16,21 22 0,-21-21 15,-1 20-15,22 1 0,-21 0 0,0-1 0,21 1 16,-21-22-16,21 22 15,-21 0-15,0-22 0,-1 22 0,1-22 16,0 1-16,0-1 0,0 1 0,0-1 16,21-20-16,-22-1 0,1 0 15,0-20-15,21-1 0,-21 0 0,21 0 16,0-42 0,0 0-16,0 0 0,0-1 15,21-20-15,0 0 0,0-22 0,1 22 16,-1-22-16,21 1 0,-21-22 15,22 22-15,-22-22 0</inkml:trace>
  <inkml:trace contextRef="#ctx0" brushRef="#br0" timeOffset="11336.65">19389 1058 0,'0'0'0,"0"-63"0,0 21 16,-22-128-1,22 128-15,0 21 0,0 0 16,22-1-16,-1 1 15,0 21-15,0 0 0,0 0 0,22 0 16,-1 0-16,-21 0 0,21 0 16,1 0-16,-1 21 0,-21 1 0,0-1 15,22 0-15,-43 0 0,0 21 16,0-20-16,0 20 0,0-21 0,0 21 16,-43-20-16,22 20 0,-21-21 15,0 0-15,-1 0 0,1 1 16,0-22-16,-1 21 0,1-21 0,21 0 15,0 0-15,-22 21 0,22-21 16,42 0 15,0 0-31,1 0 0,-1-21 16,0 21-16,21-21 0</inkml:trace>
  <inkml:trace contextRef="#ctx0" brushRef="#br0" timeOffset="11736.45">20129 720 0,'0'0'0,"0"-21"0,0-1 15,22 1 1,-22 42 0,-22-21-16,1 22 15,21-1-15,-21 21 0,0-21 16,0 22-16,0-1 0,21-21 0,0 21 15,-22 1-15,22-1 0,0-21 16,0 22-16,0-22 0,0 0 16,0 0-16,22 0 0,-1 0 15,0-21-15,21 0 0,-21 0 16,1 0-16,20 0 0,-21-21 16,21 21-16,-20-21 0,-1-21 0,21 21 15,-21-1-15,0-20 0,-21 0 16,22-1-16,-22 1 0,21 21 0,-21-21 15,0 20-15,0 1 0,0 0 16,0 0-16,0 0 0,0 0 0,21 21 63,0 0-63,0 21 15,0-21-15</inkml:trace>
  <inkml:trace contextRef="#ctx0" brushRef="#br0" timeOffset="12138.77">20870 720 0,'0'-21'0,"0"-1"0,-21 22 47,21 22-47,0-1 15,-21 0-15,0 21 0,21 1 0,-21-1 16,-1 21-16,1-20 0,0 20 16,21 1-16,-21-1 0,21 1 0,-21-1 15,21 1-15,0-1 0,-21 1 16,21-1-16,-22 22 0,1-22 0,21 1 16,-21-1-16,0 1 0,0-1 0,0 1 15,-1-1-15,1 1 0,0-22 16,21 22-16,-21-1 0,0 1 0,0-1 15,-1-20-15,22 20 0,-21-21 16,0 1-16,21-1 0,0 0 16,-21-20-16,21-1 0,-21 0 0,21 0 15,0-42 1,0 0 0,0 0-16,21-22 0,0 22 0,-21-21 15,21-1-15,0-20 0,1 21 16,20-22-16,-21 1 0,0-1 15,22 1-15</inkml:trace>
  <inkml:trace contextRef="#ctx0" brushRef="#br0" timeOffset="12460.83">20786 826 0,'-22'-43'15,"44"86"-15,-65-128 0,22 64 0,21-22 0,0 22 16,0 0-16,0 0 0,0 0 15,0 0-15,0-1 0,21 22 16,0 0 0,1 0-16,-1 0 0,0 0 0,0 0 15,21 0-15,-20 0 0,-1 22 16,21-1-16,-21-21 0,0 21 0,1 0 16,-1 0-16,-21 22 0,0-22 15,21 0-15,-21 21 0,0-21 0,0 22 16,0-22-16,-21 0 15,0 21-15,-22-20 0,22-22 0,-21 21 16,21 0-16,-1-21 0,-20 0 0,21 21 16,0-21-16,0 0 0,-1 0 15,1 0-15,0 21 0,0-21 16,0 0-16,0 0 0</inkml:trace>
  <inkml:trace contextRef="#ctx0" brushRef="#br0" timeOffset="13492.94">7218 1969 0,'0'0'16,"-21"0"-16,-1 0 0,44 0 62,-1 0-62,0 0 0,0 0 0,21 0 16,-20 0-16,20 0 0,0 0 0,22 0 16,-1 0-16,1-22 0,-1 22 15,22 0-15,21 0 0,0-21 0,-1 21 16,1 0-16,0-21 0,21 21 15,21-21-15,0 21 0,1-21 0,20 21 16,0-21-16,1 21 0,20-22 16,1 22-16,20-21 0,-20 21 0,20 0 15,1-21-15,21 21 0,-21-21 16,20 21-16,1 0 0,0-21 16,0 0-16,21 21 0,0-22 0,0 22 15,0-21-15,0 0 0,21 0 16,-21 0-16,21 21 0,0-21 0,1-1 15,-1 1-15,-21 21 0,21-21 16,-21 21-16,21-21 0,-21 21 0,-21-21 16,21 21-16,-21 0 0,21-21 15,-43 21-15,22 0 0,0 0 0,-21-22 16,-1 22-16,-20 0 0,-1-21 16,1 21-16,-22 0 0,1-21 15,-1 21-15,-21 0 0,0 0 0,-21-21 16,0 21-16,-21 0 0,-21 0 15,-1 0-15,-20 0 0,-1 0 0,-20 0 16,-1 0-16,-21 0 0,0 0 16,1 0-16,-22-21 62,-22 21-62,-20-21 0</inkml:trace>
  <inkml:trace contextRef="#ctx0" brushRef="#br0" timeOffset="18290.84">10075 2053 0,'0'0'0,"21"-21"15,1 21-15,-22-21 16,21 0-16,0 21 16,-21-21-16,0-1 15,-21 22 32,0 0-31,-1 22-16,1-22 0,-21 21 15,0-21-15,20 21 0,-20 0 16,-21 0-16,20 0 0,1 1 0,-22 20 16,1-21-16,-1 21 0,1-20 15,-22 20-15,1 21 0,-1-20 0,0 20 16,-21-20-16,22 20 0,-1 1 15,-21-1-15,22-21 0,-1 22 0,0-22 16,1 22-16,-1-22 0,0 0 0,1 1 16,-1-22-16,0 21 0,22 1 15,-1-22-15,1 21 0,20-21 0,1 0 16,21 1-16,-21-1 16,42 0-16,-22-21 0,22-21 31,22 21-16,-1-21-15,-21-1 0,21 1 16,0 0-16,0 0 0,0 0 0</inkml:trace>
  <inkml:trace contextRef="#ctx0" brushRef="#br0" timeOffset="18701.59">8128 2794 0,'0'0'0,"0"-21"15,0 42 17,-21 0-32,21 0 15,-21 1-15,-1-1 0,1 0 0,-21 21 16,21-21-16,0 1 0,-22 20 0,1-21 16,0 0-16,20 22 0,-20-22 15,21 0-15,-21 0 0,20 0 0,1 0 16,21 1-16,-21-22 0,21 21 15,-21-21-15,42 0 32,0 0-17,22 0-15,-22 0 0,0 0 16,21 0-16,1 0 0,-1 0 0,0 0 16,1 0-16,-1 0 0,0 0 15,1 0-15,-1 0 0,0 0 0,1 0 16,-1 0-16,-21 0 0,21 0 15,-20 0-15,-1 0 0,0 0 16,-21 21 0,-21-21-1,0 0-15,-1 0 16,1 21-16</inkml:trace>
  <inkml:trace contextRef="#ctx0" brushRef="#br0" timeOffset="19401.02">2752 3620 0,'0'-22'16,"0"44"-16,21-44 0,-21 1 0,0 0 16,0 0-16,0 0 0,-21 0 15,-1 21 1,-20 0-16,21 0 0,-21 0 0,-1 0 16,22 0-16,-21 0 0,-1 21 15,1 0-15,0 0 0,-1 21 0,1-20 16,0 20-16,21 0 0,-22 1 15,22-1-15,-21 0 0,21 22 16,-1-22-16,1 22 0,21-1 0,0-21 16,0 1-16,0-1 0,0 0 15,0 1-15,21-1 0,-21-21 0,43 0 16,-22 1-16,21-1 0,1-21 16,-22 0-16,21 0 0,0 0 15,22 0-15,-22 0 0,1 0 0,20 0 16,-21-21-16,1-1 0,-1 1 15,22 0-15,-22 0 0,0-21 16</inkml:trace>
  <inkml:trace contextRef="#ctx0" brushRef="#br0" timeOffset="19953.27">3365 3302 0,'0'0'0,"0"-21"15,-21 0-15,0 21 0,0 0 16,0 0-16,0 21 16,21 0-16,0 21 0,-22 1 15,22-1-15,-21 22 0,21-22 16,-21 21-16,21 1 0,-21-1 0,21-20 16,0 20-16,0 1 0,-21-1 15,21 1-15,-21-1 0,21-20 0,0 20 16,0-21-16,0-20 0,-22 20 15,22-21-15,0 21 0,-21-42 0,21 22 16,0-1-16,0-42 31,0-1-15,0 1-16,0 0 0,0-21 0,0-1 16,0 22-16,0-21 0,0 0 15,21-1-15,-21 1 0,22 0 0,20-1 16,-21 22-16,0-21 0,22 21 15,-1-1-15,-21 22 0,21 0 0,1 0 16,-1 0-16,-21 0 0,22 0 16,-1 22-16,-21-1 0,0 0 0,0 0 15,-21 21-15,0 1 0,0-1 16,0-21-16,0 22 0,0-1 0,-21-21 16,0 21-16,0-20 0,0 20 15,0-21-15,-1 0 0,1 0 16,0-21-16,21 22 0,-21-22 15,0 0-15,21 21 0,-21-21 16,21-21 0,0-1-1,0 1-15,21 0 0,0 0 16</inkml:trace>
  <inkml:trace contextRef="#ctx0" brushRef="#br0" timeOffset="20344.93">3746 3958 0,'0'0'0,"0"-63"31,0 42-15,22 21-16,-1 0 0,0-22 0,0 1 16,0 21-16,0 0 15,1 0-15,-1 0 0,0 0 0,0 21 16,0 1-16,0-22 0,1 42 15,-1-21-15,0 0 0,-21 22 0,0-22 16,21 21-16,-21-21 0,0 22 16,0-22-16,0 21 0,0-21 0,0 0 15,-21 1-15,0-1 0,21 0 0,-21-21 16,-1 0-16,22 21 16,-21-21-16,21-21 15,-21 21-15,21-21 16,0 0-16,0-1 0,0 1 0,0 0 15,0 0-15,0-21 0,21 20 16,0-20-16,-21 21 0,22 0 0,-1 0 16,0-1-16,-21 1 0,21 0 15,0 0-15,0 21 0,1-21 0,-1 21 16,0 0-16,0-21 0,0 21 16,0 0-16</inkml:trace>
  <inkml:trace contextRef="#ctx0" brushRef="#br0" timeOffset="21453.12">4826 3852 0,'-21'-21'16,"0"21"-1,-1 0-15,1 0 0,0 0 0,0 0 16,0 0-16,-22 0 0,22 21 15,-21-21-15,21 22 0,0 20 0,-22-21 16,22 21-16,0-20 16,0 20-16,21 0 0,0-21 0,0 22 15,0-22-15,0 21 0,0-21 16,0 1-16,0-1 0,21 0 0,0 0 16,0-21-16,0 0 0,1 21 15,20-21-15,-21 0 0,21 0 0,-20 0 16,20-21-16,-21 21 0,21-21 15,-20 0-15,-1 0 0,0-1 0,0 1 16,0 0-16,-21-21 0,0 21 0,0-22 16,0 1-16,0 21 15,0-22-15,-21 22 0,0-21 0,0 21 0,-22 0 16,22 21-16,0-22 0,-21 1 16,21 21-16,-1 0 0,1 0 15,21-21 1,21 21-1,1 0-15,-1 0 0,21 0 16,0 0-16,1 0 0,-1 0 0,0 0 16,1 0-16,-1 0 0,0 0 15,-20 0-15,20 0 0,-21 0 0,21 0 16,-20 21-16,-1 0 0,-21 1 16,21-1-16,-21 0 0,0 21 15,0-21-15,0 1 0,0 20 16,0-21-16,0 21 0,0-20 15,-21-1-15,21 0 0,-21 0 0,21 0 16,0 0-16,0 1 0,0-1 16,0 0-16,0 0 0,-22-21 15,1 0 1,21-21 0,-21 21-16,21-21 15,0 0-15,-21-1 0,21-20 16,0 21-16,0-21 0,0 20 0,0-20 15,0 0-15,21 21 16,0-22-16,0 22 0,1-21 0,20 21 16,-21-1-16,0 22 0,22-21 0,-22 0 15,0 21-15,21 0 0,-21 0 16,22 0-16,-22 0 0,21 21 0,-21 0 16,1 1-16,20-1 0,-21 0 15,0 21-15,-21 1 0,0-22 0,0 21 16,0 0-16,0 1 0,0-22 15,0 21-15,0-21 0,-21 1 0,0-1 16,0 0-16,0 0 0,21 0 16,-22-21-16,1 0 15,21-21 1,0 0 0,0 0-16,0 0 0,0-22 15,21 22-15,1-21 0,-1 21 16,0-22-16,21 1 0,-21 0 0,22 20 15,-1-20-15,0 21 0,1 0 16,-1 0-16,0 21 0,1 0 0,-1 0 16,-21 0-16,22 0 0,-22 0 0,0 21 15,0 0-15,-21 0 0,0 0 16,0 22-16,0-22 0,0 21 0,0 0 16,0-20-16,-21 20 0,0-21 15,0 0-15,21 22 0,-22-22 16,1 0-16,0-21 0,21 21 15,0 0-15,-21-21 0,0 21 16,42-42 15,0 0-31,0 21 0,0-21 16,1 0-16</inkml:trace>
  <inkml:trace contextRef="#ctx0" brushRef="#br0" timeOffset="21870.15">6540 4001 0,'0'-22'0,"22"22"16,-1 0-16,0-21 16,0 21-16,0 0 0,-21-21 15,21 21-15,1 0 0,-1-21 16,-21 0-16,21 21 0,-21-21 15,0-1-15,0 1 16,0 0 0,-21 21-16,0 0 0,-1 0 0,1 0 15,0 0-15,0 0 16,0 0-16,0 21 0,-1 0 0,-20 1 16,21-1-16,0 0 0,0 0 0,21 21 15,0-20-15,-22 20 0,22-21 16,0 21-16,0 1 0,0-22 0,0 0 15,22 21-15,-1-20 0,0-1 16,0 0-16,21 0 0,-20-21 0,20 0 16,0 0-16,1 0 0,-1 0 15,0 0-15,1 0 0,-1 0 0,0 0 16,-21-21-16,1 21 0,-1-21 16,0 0-16,0-1 0,-21 1 0,0-21 31</inkml:trace>
  <inkml:trace contextRef="#ctx0" brushRef="#br0" timeOffset="22536.79">1630 4805 0,'0'0'0,"-43"0"16,1 0-16,21 0 0,0-21 16,0 21-16,-1 0 15,44 0 1,20 0-16,-21 0 0,43 0 15,-22 0-15,21 0 0,1 0 16,-1 21-16,22-21 0,0 0 0,21 0 16,-1 21-16,22-21 0,22 0 15,-1 0-15,0 0 0,21 21 0,1-21 16,20 0-16,1 0 0,20 0 16,-20 21-16,20-21 0,22 0 0,-21 0 15,0 0-15,-1 22 0,1-22 16,0 0-16,-1 0 0,-20 0 15,-1 0-15,1 0 0,-1 0 0,-20 0 16,-1 0-16,-21 0 0,-21 0 16,0 0-16,-42 0 0,-1 0 0,1 0 15,-21 0-15,-22 0 0,-21 0 16,21 0-16,-20 0 0,-1 0 16,0 0-1,-21-22 1,0 1-1,-21 21 1,0-21-16,-1 21 0</inkml:trace>
  <inkml:trace contextRef="#ctx0" brushRef="#br0" timeOffset="23253.24">1249 5757 0,'0'0'0,"21"-21"0,-21 0 15,0 0-15,0 0 0,0 0 16,0-1-16,-21 22 16,0 0-16,-1 0 0,-20 0 15,21 0-15,-21 22 0,-1-1 0,1 0 16,0 0-16,-1 21 0,1 1 16,0-1-16,-1 22 0,22-22 0,-21 21 15,-1-20-15,1 20 0,21 1 16,-21-1-16,20 1 0,1-22 15,21 22-15,0-22 0,0 21 0,0-41 16,21 20-16,1 0 0,-1-21 16,0 1-16,21-22 0,1 21 15,-1-21-15,0 0 0,1 0 0,-1 0 16,0-21-16,1 21 16,-1-22-16,21 1 0,-20 0 0,-1-21 15,22 21-15,-22-22 0,21 1 16,-20 0-16,-1-1 0</inkml:trace>
  <inkml:trace contextRef="#ctx0" brushRef="#br0" timeOffset="23756.25">1736 5525 0,'0'0'16,"0"-22"-16,-22 1 0,22 0 0,-21 21 15,0 0 1,0 21-16,21 0 0,-21 22 15,21-1-15,0 0 0,0 1 0,0 20 16,-21 1-16,21-1 0,-22 1 16,22-22-16,0 22 0,0-1 0,-21-21 15,21 22-15,-21-22 0,0 22 16,21-22-16,0 0 0,0 1 16,-21-22-16,21 21 0,-21-21 0,21 1 15,-22-22 1,1-22-1,21 1-15,0 0 16,0 0-16,0 0 0,0-22 16,0 22-16,0-21 0,0 21 15,0-22-15,21 22 0,1-21 0,-1 21 16,21-22-16,0 22 0,-20 0 16,20-21-16,21 42 0,-20-21 15,-1 21-15,-21 0 0,22 0 0,-1 0 16,-21 21-16,0 0 0,0 0 15,1 0-15,-22 0 0,0 22 0,0-22 16,0 21-16,0 1 0,0-22 16,0 21-16,-22 0 0,1-20 0,0 20 15,0-21-15,0 0 16,21 0-16,0 1 0,-21-1 0,21-42 31,0-1-15,0 1-16,21 0 0</inkml:trace>
  <inkml:trace contextRef="#ctx0" brushRef="#br0" timeOffset="24149.04">2095 6075 0,'0'0'0,"0"-21"16,0 0-16,22-1 15,-1 22 1,-21-21-16,21 21 0,0 0 0,0 0 16,0 0-16,22 0 0,-22 21 15,0-21-15,21 22 0,-20-1 0,-1 21 16,0-21-16,0 0 0,0 1 16,-21 20-16,0-21 0,0 0 0,0 22 15,0-22-15,0 0 0,-21 0 16,21 0-16,-21 0 0,0-21 0,0 0 15,-1 22-15,1-22 16,21-22 0,0 1-16,0 0 0,0 0 15,0 0-15,0 0 0,21-1 16,1 1-16,-1-21 0,0 21 16,0 0-16,0-1 0,0 22 0,1-21 15,-1 0-15,0 21 0,0-21 16,0 21-16,0-21 0,1 21 0,-1 0 15,0 0-15,0 0 0</inkml:trace>
  <inkml:trace contextRef="#ctx0" brushRef="#br0" timeOffset="25101.53">3069 6033 0,'0'0'0,"-21"0"0,0 21 0,0-21 0,-1 21 15,1-21-15,0 21 0,-21-21 16,21 21-16,-1 0 0,-20 1 0,21-1 16,0 0-16,0-21 0,-1 21 15,1 0-15,21 0 0,-21 1 0,21-1 16,0 0-16,21-21 16,0 0-16,1 21 0,-1-21 15,21 0-15,-21 0 0,22 0 16,-22-21-16,0 21 0,21-21 15,-21 21-15,-21-21 0,22-1 16,-1 22-16,-21-21 0,0 0 0,0 0 16,0 0-16,0 0 0,0-1 0,0 1 15,-21 0-15,-1 0 0,22 0 16,0 0-16,0-1 0,0 1 0,0 0 16,0 0-16,22 0 15,-1 21-15,0 0 0,0-21 0,0 21 16,0 0-16,1 0 0,20 0 15,-21 21-15,0 0 0,0 0 0,1 0 16,-1 0-16,0 1 0,-21-1 16,0 0-16,21 21 0,-21-21 15,0 1-15,0-1 0,0 0 16,0 0-16,0 0 0,0 0 0,0 1 16,0-1-16,-21-21 15,0 0 16,21-21-31,0-1 16,0 1-16,0 0 16,0 0-16,0 0 0,0-22 0,21 22 15,-21 0-15,21-21 0,0 21 16,22-22-16,-22 22 0,21-21 0,0 21 16,1-1-16,-1 1 0,-21 21 15,22 0-15,-1 0 0,0 0 16,1 0-16,-1 0 0,-21 21 0,0 22 15,0-22-15,1 0 0,-1 21 16,-21-20-16,0-1 0,0 21 0,0-21 16,0 22-16,0-22 0,0 0 15,-21 0-15,-1 0 0,1 0 0,21 1 16,-21-22-16,0 21 0,0-21 16,21-21-1,0-1 1,0 1-16,0 0 15,21 0-15,0 0 0,0 0 16,0-22-16,1 22 0,20-21 16,0-1-16,-21 22 0,22-21 0,-22 21 15,21-22-15,1 22 0,-22 0 16,21 21-16,-21 0 0,0 0 0,22 0 16,-22 0-16,-21 21 0,21 0 0,-21 1 15,0 20-15,0-21 0,0 21 16,0-20-16,0 20 0,0-21 0,0 0 15,0 22-15,-21-22 0,0 0 16,0 0-16,21 0 0,0 0 16,-22-21-16,44-21 47,-1 0-47</inkml:trace>
  <inkml:trace contextRef="#ctx0" brushRef="#br0" timeOffset="25472.31">4530 6117 0,'21'21'15,"21"-21"-15,-21 0 16,0 0-16,1 0 0,20 0 15,-21-21-15,21 0 0,-20 21 0,-1-21 16,21 0-16,-21 21 0,0-21 16,1-1-16,-22 1 0,0 0 0,0 0 15,0 0-15,0 0 0,0-1 16,-43 22-16,22 0 16,-21 0-16,-1 0 0,1 22 15,0-1-15,-1 0 0,1 0 16,0 0-16,-1 22 0,22-22 0,0 0 15,0 21-15,0-21 0,21 22 16,0-22-16,0 0 0,0 0 0,0 0 16,21 1-16,0-1 0,0-21 15,22 21-15,-22-21 0,21 0 0,0 0 16,1 0-16,-1 0 0,0-21 0,1 21 16,-1-21-16</inkml:trace>
  <inkml:trace contextRef="#ctx0" brushRef="#br0" timeOffset="26189.92">5461 5630 0,'0'0'0,"21"-42"0,0 21 16,0 0-16,43-43 0,-43 43 15,0-21-15,0 21 0,1-1 16,-22 1-16,0 0 0,0 0 16,-22 21-1,1 0-15,0 0 0,0 21 16,-21 0-16,20 22 0,1-22 16,-21 21-16,21 22 0,-22-22 0,22 21 15,0 1-15,-21-1 0,21 1 16,-1-22-16,1 22 0,0-1 15,21-20-15,0-1 0,0 0 0,0 1 16,0-1-16,0 0 0,0-21 16,0 1-16,21-1 0,0 0 0,1-21 15,20 0-15,0 0 0,1 0 16,-1 0-16,21 0 0,1-21 0,-1 0 16,22-1-16,-21 1 0,20 0 15,-20-21-15,-1 21 0,1-22 0,-1 1 16,1-22-16,-22 22 0,-21-21 15,22-1-15,-22 1 0,-21-1 0,0 1 16,0-1-16,0 1 0,-43 20 16,22-20-16,-21 20 0,0 1 15,-1 21-15,1-21 0,0 20 0,-22 22 16,1 0-16,-1 0 0,1 0 16,-1 22-16,22-1 0,-22 0 0,22 0 15,0 21-15,20 1 0,-20-1 16,21 22-16,0-22 0,0 21 0,21 1 15,0-22-15,0 22 0,0-22 16,21 22-16,0-22 0,0-21 0,21 21 16,1-20-16,-1-1 0,0 21 15,1-42-15</inkml:trace>
  <inkml:trace contextRef="#ctx0" brushRef="#br0" timeOffset="26568.7">6329 5990 0,'0'0'16,"0"-21"-16,0 0 0,21 0 0,-21 0 16,0 42 15,0 0-31,0 0 0,0 0 16,0 22-16,0-1 0,0 0 0,0 1 15,0 20-15,0 22 0,0-22 0,0 22 16,0 0-16,0 20 15,0-20-15,-21 21 0,21 0 0,0 0 16,-21 21-16,-1-22 0,1 1 0,0 0 16,-21 21-16,21-21 0,-1 0 15,-20-22-15,21 22 0,-21-21 0,20 21 16,1-43-16,0 22 0,-21-22 0,21 1 16,-1-22-16,1 1 0,-21-1 0,21 0 15,0-21-15,21-42 16,0 0-1,0 0-15,0-21 0,21-1 0,0 1 16,0 0-16,0-22 0,22-21 0,-22 22 16,21-22-16,0-21 15,-20 22-15,20-22 0,-21 0 0</inkml:trace>
  <inkml:trace contextRef="#ctx0" brushRef="#br0" timeOffset="26888.52">6350 6096 0,'0'0'0,"21"-42"0,21-106 31,-20 126-31,-1 1 0,21 0 0,-21 0 16,22 0-16,-22 21 0,21 0 16,0 0-16,-20 0 0,-1 0 0,21 21 15,-21 0-15,-21 21 0,0-20 16,0 20-16,0-21 0,0 21 0,0-20 15,-21-1-15,0 21 0,-21-21 16,20 0-16,-20 1 0,0-1 0,-1 0 16,22 0-16,-21-21 0,0 21 0,20-21 15,-20 0-15,21 0 0,0 0 16,0 0-16,21-21 31,21 0-15,0 21-16,21-21 0,-21 0 0,22-1 15,-22 1-15</inkml:trace>
  <inkml:trace contextRef="#ctx0" brushRef="#br0" timeOffset="27214.84">7218 5419 0,'0'0'15,"0"-21"-15,0-1 0,0 1 0,-21 21 31,-1 21-15,1 1-16,21-1 0,-21 21 16,0 0-16,0 1 0,21-1 15,-21 22-15,-1-22 0,1 21 0,0-20 16,21 20-16,-21-20 0,21-1 16,-21 0-16,21 1 0,0-22 0,0 0 15,0 0-15,0 0 0,0 0 16,21 1-16,0-22 0,0 0 15,0 0-15,1 0 0,-1 0 16,0 0-16,21 0 0,-21-22 0,1 1 16,-1 21-16,0-21 0,0-21 0,0 21 15,0-1-15,1-20 0,-1 21 16,0-21-16,0 20 0,0-20 0</inkml:trace>
  <inkml:trace contextRef="#ctx0" brushRef="#br0" timeOffset="27408.73">7451 5757 0,'0'0'0,"21"-21"0,-21 42 31,0 1-15,-21-1-16,-1 0 0,22 0 0,0 21 16,-21-20-16,21-1 0,-21 21 15,21-21-15,0 0 0,-21 1 0,21-1 16,0 0-16,0 0 0,0 0 16,0 0-16,21-21 15,0 0-15,0 0 16,22 0-16,-22 0 15,21 0-15,-21 0 0,22-21 0,-1 0 16,0 0-16,1 0 0</inkml:trace>
  <inkml:trace contextRef="#ctx0" brushRef="#br0" timeOffset="28114.31">7937 5842 0,'0'-21'16,"-21"21"-1,0 0-15,0 0 16,0 21-16,0 0 0,21 0 0,-22-21 15,1 22-15,0-1 0,21 0 16,0 0-16,0 0 0,0 0 0,0 1 16,0-1-16,0 0 0,0 0 15,0 0-15,21-21 16,-21 21-16,21-21 0,1 0 16,-1 0-16,0 0 0,0 0 15,-21-21 1,21 0-16,-21 0 0,0 0 15,0 0-15,0-1 0,0 1 16,0-21-16,-21 21 0,21-22 0,-21 22 16,21-21-16,0 21 0,0 0 15,0-1-15,0 1 0,21 0 0,0 0 16,0 21-16,1 0 0,-1-21 0,0 21 16,21 0-16,-21 0 15,1 0-15,-1 0 0,21 21 0,-21 0 16,0 0-16,1 0 0,-1 22 15,-21-22-15,21 0 0,0 21 0,-21-20 16,21 20-16,-21-21 0,0 0 0,0 22 16,0-22-16,0 0 0,0 0 15,0 0-15,0 0 0,-21 1 32,0-22-17,0 0-15,21-22 0,0 1 16,0 0-1,0 0-15,0 0 0,0 0 0,0-1 16,0-20-16,21 21 0,0-21 0,0 20 16,0-20-16,1 21 0,-1-21 15,21 20-15,-21 1 0,22 0 0,-22 0 16,21 0-16,0 21 0,1 0 16,-22 0-16,21 21 0,-21 0 0,22 0 15,-22 22-15,0-22 0,0 21 16,-21-21-16,0 22 0,0-1 0,0-21 15,0 21-15,0-20 0,-21-1 16,0 0-16,0 0 0,0 0 16,-1 0-16,1 1 0,0-22 15,0 0 1,42-22 0,0 22-1,22-21-15,-22 0 0</inkml:trace>
  <inkml:trace contextRef="#ctx0" brushRef="#br0" timeOffset="28525.08">9525 5609 0,'0'0'0,"0"-21"16,0 0-16,-21 21 15,0 0-15,-1 0 0,1 0 0,-21 0 16,21 21-16,-22 0 0,1 0 15,0 1-15,-1 20 0,1-21 0,21 0 16,0 0-16,-22 22 0,43-22 0,0 0 16,0 0-16,0 0 0,0 1 15,22-1-15,-1-21 0,21 21 16,-21-21-16,22 0 0,-22 21 16,21-21-16,-21 0 0,0 0 0,1 21 15,-1 0-15,0-21 0,-21 22 16,21-22-16,-21 21 15,21-21-15,-21 21 0,0 0 16,-21-21 0,0 21-16,0-21 0,0 0 0,-1 0 15,1 0-15,0 21 0,-21-21 0,-1 0 16,22 0-16,-21 0 0,21 0 16,-22 0-16,22 0 0,0 0 0,0 0 15,0 0-15,0 0 0,21-21 16,-22 21-16,22-21 15,-21 0-15,21 0 0</inkml:trace>
  <inkml:trace contextRef="#ctx0" brushRef="#br0" timeOffset="28868.88">8086 5313 0,'0'0'15,"21"0"17,0 0-17,0 0-15,0 0 16,0 0-16,-21-21 15,0 0 1,-21 21 0,0 0-16,0 0 0,0 0 15,21 21 1,-21-21-16,21 21 0,-22 0 16,1-21-1</inkml:trace>
  <inkml:trace contextRef="#ctx0" brushRef="#br0" timeOffset="29164.71">6858 5546 0,'0'0'0,"0"21"32,21-21-32,0 0 0,0 0 15,22 0-15,-22 0 0,21 0 0,1 0 16,-1 0-16,-21 0 0,21 0 16,-20 0-16,20 0 0,-21-21 0,0 21 15</inkml:trace>
  <inkml:trace contextRef="#ctx0" brushRef="#br0" timeOffset="32116.6">7091 3683 0,'0'0'0,"21"-21"16,-21 0-16,21 0 0,-21-1 16,21 1-16,-21 0 15,21 0-15,-21 0 16,0 42 0,0 0-16,0 21 15,0-20-15,0 20 0,0 0 0,0 1 16,-21-1-16,0 0 0,0 22 15,21-22-15,-21 0 0,0 22 0,21-22 16,-22 1-16,22-1 0,-21 0 16,21-21-16,-21 1 0,21-1 15,0 0-15,0 0 0,0-42 32,21 0-32,-21 0 15,21-22-15,1 22 0</inkml:trace>
  <inkml:trace contextRef="#ctx0" brushRef="#br0" timeOffset="32685.28">7154 3577 0,'0'0'0,"-21"0"0,21-21 16,-21 21-16,21-21 31,21 21-31,0 0 15,22 0-15,-22 0 16,0 0-16,0 0 0,21 0 0,-20 0 16,20 0-16,-21 0 0,0 21 15,0 0-15,1 0 0,-1 1 0,-21-1 16,0 0-16,0 0 0,0 21 0,-21-20 16,-1-1-16,1 0 0,-21 0 15,21 0-15,-22 0 0,22 1 16,-21-1-16,21-21 0,0 21 15,-1-21-15,1 0 0,0 0 16,42 0 0,0 0-1,1 0-15,-1 0 0,21 0 0,-21-21 16,0 21-16,1 0 0,-1 0 16,21 0-16,-21 0 0,0 21 0,1-21 15,-1 21-15,21 0 0,-42 0 16,21 1-16,-21 20 0,21-21 0,-21 0 15,0 22-15,0-22 0,-21 21 16,-21-21-16,21 0 0,0 1 16,-22-1-16,1 0 0,21 0 0,-22-21 15,1 21-15,21-21 0,-21 0 16,20 0-16,1 0 0,-21 0 0,21 0 16,0 0-16,-1 0 0,22-21 15,-21 21-15,0-21 0,0 21 16,21-21-16,21 21 31,0 0-31,0 0 16,1 0-16,-1 0 0,21-21 15</inkml:trace>
  <inkml:trace contextRef="#ctx0" brushRef="#br0" timeOffset="33089.08">7620 3916 0,'0'0'0,"0"-21"0,21 0 0,-21-1 16,0 1-16,21 21 16,0 0-16,-21-21 0,22 21 15,-1 0-15,0 0 0,-21 21 16,21 0-16,0-21 0,0 22 15,1 20-15,-22-21 0,0 0 0,21 22 16,-21-22-16,0 21 0,0 0 16,0-20-16,0 20 0,0-21 0,-21 0 15,-1 0-15,22 1 0,-21-1 16,0-21-16,21 21 0,-21-21 0,21-21 31,0 0-15,0-1-16,0 1 0,0-21 0,0 21 15,0 0-15,21-1 0,0-20 16,-21 21-16,21 0 0,1 0 16,-1-1-16,0 1 0,-21 0 15,21 21-15,0-21 0,0 0 0,1 21 16,-1-21-16,0 21 0,0 0 0,0 0 16</inkml:trace>
  <inkml:trace contextRef="#ctx0" brushRef="#br0" timeOffset="33524.17">8382 3852 0,'-21'0'16,"0"0"0,-1 0-16,1 22 15,0-1-15,0-21 0,0 21 0,0 0 16,-1 0-16,1 22 0,0-22 15,0 0-15,21 0 0,-21 0 0,21 0 16,-21 1-16,21-1 0,0 0 16,0 0-16,0 0 0,21-21 15,0 0-15,0 0 0,0 0 16,0 0-16,1 0 0,-1 0 16,0 0-16,0 0 0,0 0 0,0-21 15,1 21-15,-1-21 16,0 0-16,0 0 0,0-1 0,0 1 15,-21 0-15,0-21 0,0 21 16,0-22-16,0 22 0,0 0 0,0 0 16,0 0-16,0-1 0,0 1 0,-21 21 15,0 0-15,0 0 0,0 0 16,0 0-16,-1 0 0,1 0 0,0 0 16,0 21-16,0 1 15,21-1-15,0 0 0,0 0 16,21-21-1,0 0-15</inkml:trace>
  <inkml:trace contextRef="#ctx0" brushRef="#br0" timeOffset="34085.23">8678 3852 0,'0'43'15,"0"-22"1,-21 0-16,21 21 0,-21-20 16,0-1-16,21 21 0,0-21 15,-21 0-15,-1 1 0,22-1 0,0 0 16,-21-21-16,21 21 16,21-21-1,1 0 1,-1-21-16,0 0 15,0 0-15,-21-1 0,21 1 0,0 0 16,1 0-16,-1 0 0,0 0 16,0-1-16,-21 1 0,21 21 0,0-21 15,-21 42 1,0 0 0,0 1-16,0-1 0,0 0 15,0 0-15,0 21 16,0-20-16,0-1 0,0 0 15,0 0-15,22-21 16,-1 21-16,0-21 0,0 0 16,0 0-16,0 0 0,1 0 15,-1-21-15,0 21 0,-21-21 0,21 0 16,0 0-16,0-22 0,-21 22 0,0 0 16,22-21-16,-22 20 0,0-20 15,0 21-15,0 0 0,0-22 0,0 22 16,0 0-16,0 0 15,-22 21-15,22 21 47,0 0-47,0 0 16,0 1-16</inkml:trace>
  <inkml:trace contextRef="#ctx0" brushRef="#br0" timeOffset="34464.65">9546 3874 0,'0'0'16,"0"-22"-16,0 1 31,-21 21-31,0 0 16,0 0-16,-1 0 0,1 0 0,0 0 15,0 21-15,0-21 0,0 22 0,-1-22 16,22 21-16,0 0 15,0 0-15,0 0 0,0 0 16,22 1-16,-1-1 16,0 0-16,0 0 0,-21 0 15,21 0-15,-21 1 16,0-1-16,0 0 16,0 0-16,-21 0 15,0-21-15,0 0 16,0 0-16,-1 0 0,1 0 15,0 0-15,0 0 16,21-21 15,21 21-15,0-21-16,0 21 0,-21-21 16</inkml:trace>
  <inkml:trace contextRef="#ctx0" brushRef="#br0" timeOffset="34824.99">9737 4043 0,'0'0'0,"0"-21"16,0 0-1,21-1-15,0 1 0,0 0 16,0 0-16,0 0 15,1 0-15,-22-1 0,21 22 16,-21-21-16,-21 21 16,-1 0-1,1 0-15,0 0 0,0 21 0,0-21 16,0 22-16,-1-1 16,22 0-16,-21 21 0,21-21 0,-21 1 15,21 20-15,0-21 0,-21 0 16,21 0-16,0 1 0,0-1 0,0 0 15,0 0-15,21 0 0,0-21 16,0 21-16,1-21 0,-1 0 16,0 0-16,21 0 0,-21 0 0,22 0 15,-22-21-15,21 0 0,1 21 16</inkml:trace>
  <inkml:trace contextRef="#ctx0" brushRef="#br0" timeOffset="35228.26">10245 3831 0,'0'0'16,"0"-21"-16,-22 0 16,22 0-1,22 21 1,-1 0-16,0 0 16,0 0-16,0 0 0,0 0 0,-21 21 15,22 0-15,-1-21 0,0 21 16,-21 0-16,0 1 0,0 20 0,21-21 15,-21 21-15,21-20 0,-21 20 16,0-21-16,0 21 0,0-20 16,0-1-16,0 0 0,0 0 0,0 0 15,0 0-15,-21-21 0,0 0 16,0 22-16,0-22 0,-1 0 16,1 0-1,0-22-15,21 1 16,0 0-16,0 0 0,0 0 0,21-22 15,0 22-15,1-21 0,-1 0 16,21 20-16,-21-20 0,0 0 0,1 21 16,-1-22-16,21 22 0,-21 0 15,0 0-15,1 0 0,-1-1 16,0 22-16,0 0 16</inkml:trace>
  <inkml:trace contextRef="#ctx0" brushRef="#br0" timeOffset="36212.61">7281 4763 0,'0'0'0,"-21"21"16,0-21-16,42 0 78,0 0-78,0 21 15,1-21-15,-1 0 0,0 0 0,21 0 16,-21 0-16,22 0 0,-1 0 0,0 0 16,1 0-16,20 0 0,1 0 15,-1 0-15,22 0 0,0 0 0,-1 0 16,1 0-16,0-21 0,-1 21 16,22 0-16,0 0 0,0 0 0,0 0 15,21-21-15,-22 21 0,1 0 16,0 0-16,-21 0 0,21 0 0,-1-22 15,-20 22-15,21 0 16,-21 0-16,-1 0 0,1 0 0,0-21 0,-1 21 16,-20 0-16,20 0 0,-20 0 0,-22 0 15,1 0-15,-1-21 16,0 21-16,-21 0 0,22 0 0,-22 0 16,0 0-1,-21-21 1</inkml:trace>
  <inkml:trace contextRef="#ctx0" brushRef="#br0" timeOffset="36380.58">10562 4657 0,'0'21'32,"-21"-21"30,0 0-46,0 0-16,-1 0 0</inkml:trace>
  <inkml:trace contextRef="#ctx0" brushRef="#br0" timeOffset="38785.75">16573 1820 0,'0'-21'0,"0"0"31,-21 21-31,21-21 15,-21 21-15,0 0 16,42 42 31,0-21-47,22 1 0,-22 20 0,21 0 16,0 1-16,1-1 0,-1 0 15,0 1-15,1-1 0,-1 21 0,-21 1 16,22-22-16,-1 22 0,21 20 0,-20-20 15,20-1-15,-20 1 0,20-1 16,1 1-16,20-1 0,-41 1 0,20-1 16,1-20-16,-22 20 0,0-20 15,-21 20-15,22-21 0,-22 1 0,0-22 16,-21 21-16,0-21 0,0 1 16,0-1-16,0 0 0,-21-21 15,0 0 1,0 0-16,-1 0 0,1 0 0,0-21 15,0 0-15,0-1 0,0 22 16,-1-21-16,1 0 0</inkml:trace>
  <inkml:trace contextRef="#ctx0" brushRef="#br0" timeOffset="39200.51">17208 3069 0,'0'0'16,"-21"0"-16,21-21 0,-21 21 0,21-21 15,-21 21-15,21-21 0,21 21 31,0 0-31,0 0 16,22 21-16,-22 0 0,21 0 16,1 0-16,-22 1 0,21-1 0,0 0 15,-20 0-15,20 21 0,-21-20 16,0-1-16,22 0 0,-22 0 0,0 0 16,0 0-16,0-21 15,0 0-15,1 0 16,-22-21-1,21 0-15,0 0 16,0 0-16,-21-22 0,21 22 0,0 0 16,-21 0-16,22-21 0,-1 20 0,-21 1 15,21-21-15,-21 21 0,0-22 16,21 22-16,-21 0 0,0 0 16,0 0-16,0 42 31,-21 0-31,0 0 0,0 22 15,-1-22-15,1 21 0,0 0 16,0-20-16,0 20 0,0 0 0,-1 1 16,1-1-16,0 0 0,0-21 15,21 22-15,0-22 0,0 0 0,0 0 16</inkml:trace>
  <inkml:trace contextRef="#ctx0" brushRef="#br0" timeOffset="39772.69">17865 3895 0,'0'0'0,"21"-43"0,0 22 0,-21-21 16,0 21-16,0 0 0,21-1 0,-21 1 15,0 0-15,21 0 0,-21 0 16,0 42 15,0 0-31,0 21 0,0-20 0,0 20 16,0 0-16,0 22 0,0-22 15,-21 22-15,21-1 0,-21-21 0,0 22 16,21-1-16,0-20 0,-21-1 16,21 0-16,-22 1 0,22-1 15,-21-21-15,21 0 0,0 1 16,0-1-16,0 0 0,0-42 31,0 0-15,0-1-16,0-20 0,21 21 15,-21-21-15,22-1 0,-1 1 0</inkml:trace>
  <inkml:trace contextRef="#ctx0" brushRef="#br0" timeOffset="39997.03">18076 3620 0,'0'-22'0,"0"44"0,0-65 0,0 22 15,0 0-15,0 0 0,0 0 16,21-1-16,1 22 0,-1-21 15,0 21-15,0-21 0,0 21 16,22 0-16,-22-21 0,21 21 0,0-21 16,1 21-16,-1 0 0,0 0 15,-20 0-15,20 0 0,-21 0 0,0 0 16,-21 21-16,0 0 16,0 0-16,-21 0 15,21 1-15,-42-22 0,21 21 16</inkml:trace>
  <inkml:trace contextRef="#ctx0" brushRef="#br0" timeOffset="40196.91">17907 4149 0,'0'21'0,"0"-42"0,-21 84 0,21-42 16,-21-21-16,21 22 0,21-22 31,0 0-31,0 0 15,0 0-15,0 0 0,1 0 0,-1 0 16,0 0-16,21-22 0,-21 22 16,1 0-16,20-21 0,-21 0 0,21 21 15,-20-21-15,20 21 0</inkml:trace>
  <inkml:trace contextRef="#ctx0" brushRef="#br0" timeOffset="40472.75">18690 4022 0,'0'0'16,"0"21"-1,-21 0-15,0 0 16,21 0-16,-21 1 0,-1 20 0,22-21 16,-21 21-16,0-20 15,21 20-15,0-21 0,-21 0 0,21 22 16,-21-22-16,21 0 0,-21 0 15,21 0-15,0 0 0,0 1 16,0-44 31,0 1-47,0 0 16,0 0-16,0 0 0</inkml:trace>
  <inkml:trace contextRef="#ctx0" brushRef="#br0" timeOffset="40796.57">18648 3895 0,'0'0'0,"-21"-21"0,-1-1 15,22 1-15,0 0 16,0 0-16,0 0 31,22 21 0,-22 21-31,21 0 0,0-21 16,0 21-16,0 0 0,-21 1 16,21-1-16</inkml:trace>
  <inkml:trace contextRef="#ctx0" brushRef="#br0" timeOffset="41232.32">18838 4149 0,'0'0'0,"0"-21"0,0-1 0,0 1 0,0 0 16,0 0-16,0 0 0,0 0 15,0-1-15,0 1 0,0 0 0,0 0 16,21 0-16,1 21 16,-1 0-16,0 0 0,0 0 15,0 0-15,0 0 0,1 21 16,-1 0-16,0 21 0,0-20 0,0 20 15,-21 0-15,0 1 16,21-22-16,-21 21 0,0 0 0,0 1 0,0-22 16,0 21-16,0-21 15,0 1-15,-21-1 0,21 0 0,-21 0 16,0-21 0,21-21-1,0 0 1,0 0-16,0-1 0,0-20 15,0 21-15,21 0 0,0-22 16,-21 22-16,21 0 0,1-21 0,20 21 16,-21-1-16,21-20 0,-20 21 15,20 0-15,0 0 0,-21-1 16,22 22-16,-1-21 0,-21 21 0,0 0 16,1 0-16,-1 0 0,0 0 15</inkml:trace>
  <inkml:trace contextRef="#ctx0" brushRef="#br0" timeOffset="41573.12">19516 4212 0,'0'0'15,"0"21"-15,21-21 16,21 0-16,-21 0 0,0 0 16,22 0-16,-22 0 0,21-21 15,-21 0-15,22 21 0,-1-21 16,-21 0-16,0 0 0,22-22 15,-22 22-15,-21 0 0,0 0 0,21 0 16,-21-1-16,0 1 0,0 0 16,-21 21-16,0 0 0,0 0 15,-1 0-15,-20 0 0,21 0 16,-21 21-16,20 0 0,-20 1 0,21-1 16,-21 21-16,20-21 0,1 22 15,21-22-15,0 21 0,0-21 0,0 22 16,0-22-16,0 0 0,0 21 15,0-21-15,0 1 0,21-22 0,-21 21 16,22 0-16,20-21 0,-21 0 16,0 21-16,22-21 0,-22 0 15,21 0-15,0 0 0,1 0 0,-22-21 16</inkml:trace>
  <inkml:trace contextRef="#ctx0" brushRef="#br0" timeOffset="42820.44">20701 3577 0,'0'0'0,"0"-127"31,0 85-31,0 21 0,0-22 16,0 22-16,0 0 0,0 0 15,-21 21 1,0 21-16,-1 0 0,-20 22 0,21-1 15,0 0-15,0 22 0,-1-22 16,-20 22-16,21-1 0,0 22 0,0-1 16,-22 1-16,22 21 0,0-21 15,0 20-15,0-20 0,-22 0 0,43-1 16,-42 1-16,42 21 0,-42-21 16,42 20-16,-43-20 0,22 0 0,0-1 15,0 1-15,0 0 0,-22-22 0,22 22 16,-21-22-16,-1 22 15,22-21-15,-21-1 0,21-21 0,0 22 16,-1-43-16,1 21 0,21-20 0,0-1 16,0 0-16,21-21 15,1 0-15,20 0 0,0 0 0,1-21 16,-1 0-16,0-22 0,22 22 16,-1-21-16,-20-1 0,20-20 0,1 21 15,-22-22-15,21 22 0,-20-22 0,-1 1 16,-21-22-16,0 22 15,-21-1-15,0-21 0,-21 1 0,0 20 0,-21 1 16,21-1-16,-22 1 0,1 20 16,0 1-16,-22 21 0,22-21 15,-1 20-15,1 1 0,21 0 0,0 0 16,-22 21-16,43-21 0,0 0 16,-21 21-16,21-22 0,21 1 15,22 0 1,-22 21-16,0-21 0,21 0 0,1 0 15,-1 21-15,0-22 0,1 1 16,20-21-16,-20 21 0,20 0 0,-21-1 16,1 1-16,-1 0 0,0 0 15,1 0-15,-22 0 0,21-1 0,-21 1 16,-21 0 0,-21 42-1,0 0 1,0 1-16,0-1 0,0 21 0,-1-21 15,1 0-15,0 22 0,0-22 16,0 21-16,0-21 0,21 1 0,-22-1 16,22 0-16,0 0 0,0 0 15,0 0-15,22-21 0,-1 22 16,0-22-16,0 0 0,0 0 0,0 0 16,1 0-16,-1 0 15,21 0-15,-21-22 0,0 1 0,1 0 0,-22 0 16,0 0-16,21 0 0,-21-1 15,0-20-15,0 21 0,0 0 16,0-22-16,0 22 0,0 0 16,-21 0-16,21 0 0,0 0 0,0-1 15,0 1-15,21 0 16,0 21-16,0 0 16,0 0-16,0 0 0,22 0 15,-22 0-15,0 0 0,0 21 0,22-21 16,-22 21-16,0 1 0,0 20 15,-21-21-15,21 21 0,-21-20 16,21 20-16,-21-21 0,0 21 0,0-20 16,0-1-16,0 0 0,-21 0 0,0 0 15,21 0-15,-21-21 16,21 22-16,-21-22 0,0 0 16,21-22 15,0 1-31,21 0 0,0 21 15,-21-42-15,21 21 0,0-1 16,0-20-16,1 21 0,-1-21 0,0 20 16,0-20-16,0 21 0,-21 0 15,21 0-15,-21-1 0,22 1 16,-22 42 0,-22 1-16,1-1 15,21 0-15,-21 21 0,0-21 16,21 1-16,0 20 0,-21-21 0,21 21 15,-21-20-15,21-1 0,0 0 0,0 0 16,0 0-16,0 0 0,21 1 16,0-22-16,0 0 0,0 0 15,22 0-15,-22 0 0</inkml:trace>
  <inkml:trace contextRef="#ctx0" brushRef="#br0" timeOffset="43292.78">22140 3641 0,'0'-21'0,"0"42"0,0-64 16,0 22-16,-21 42 31,0 1-31,0-1 0,0 0 0,-1 21 16,1 1-16,-21-1 0,21 0 15,0 22-15,-22-22 0,22 22 0,0-1 16,-21 1-16,20-22 0,1 0 16,0 1-16,21-1 0,0 0 15,0-21-15,0 1 0,0-1 0,0 0 16,21-42 15,0 0-31,-21-1 0,0 1 16</inkml:trace>
  <inkml:trace contextRef="#ctx0" brushRef="#br0" timeOffset="43868.46">21802 3704 0,'0'-21'16,"0"42"-16,0-84 0,0 20 0,0 1 0,0 21 15,0-21-15,21 20 0,-21-20 16,42 21-16,-21 0 0,0-22 0,22 22 16,-1 0-16,0 0 0,1 21 15,20-21-15,1 21 0,-22 0 0,22 0 16,-1 21-16,1 0 0,-22 21 16,0 1-16,-21-1 0,-21 22 0,0-22 15,0 21-15,-21-20 0,-21-1 16,0 22-16,-22-22 0,1 0 0,20-21 15,-20 22-15,-1-22 0,22 21 16,0-21-16,-1 1 0,1-22 0,21 21 16,0-21-16,-1 0 15,44-21 17,-1-1-32,0 22 0,21-21 0,-21 21 15,22-21-15,-22 21 0,21 0 16,-21 0-16,22 0 0,-1 0 0,-21 0 15,22 0-15,-22 21 0,0 22 16,21-22-16,-21 21 0,1-21 16,-1 22-16,-21-1 0,0 0 0,0 1 15,0-1-15,0 0 0,0-21 16,-21 22-16,-1-22 0,-20 21 16,21-21-16,-21 1 0,-1-1 0,1-21 15,0 21-15,-1-21 0,1 0 0,0 0 16,-1 0-16,1 0 0,-22 0 15,22 0-15,0 0 0,21 0 0,-22 0 16,22 0-16,0 0 0,0-21 16,21 0-16,-21 21 0,21-22 0,0 1 15,0 0-15,21 0 16,0 21-16,0-21 0,21 21 16,-20 0-16,20-21 0,0 21 15,1-22-15,-1 22 0,21 0 16</inkml:trace>
  <inkml:trace contextRef="#ctx0" brushRef="#br0" timeOffset="44257.23">22712 4106 0,'0'-21'0,"0"42"0,0-63 16,21 21-16,-21 0 15,21 0-15,0 21 16,-21-22-16,21 22 0,1 0 15,-1 0-15,0 0 16,0 22-16,-21-1 0,21 0 16,0 21-16,-21-21 0,0 22 0,22-1 15,-22-21-15,0 22 0,0-1 16,0-21-16,0 21 0,0-20 0,-22-1 16,1 0-16,21 0 0,-21 0 0,0 0 15,0-21-15,21 22 16,0-44 15,0 1-31,0 0 0,0 0 0,21 0 16,0 0-16,-21-1 0,21-20 15,0 21-15,1-21 0,-1-1 16,0 22-16,0-21 0,0-1 16,0 22-16,22-21 0,-22 21 0,0 0 15,0-1-15,0 1 0,1 21 16,-1-21-16,0 21 0,21 0 0</inkml:trace>
  <inkml:trace contextRef="#ctx0" brushRef="#br0" timeOffset="44613.03">23474 3916 0,'-21'0'0,"-43"63"16,43-41 0,0 20-16,0-21 0,-22 21 0,22-20 15,0 20-15,0 0 0,0-21 16,-1 22-16,1-22 0,21 21 15,0-21-15,0 1 0,0-1 0,0 0 16,0 0-16,21-21 0,1 21 16,-1-21-16,0 0 0,0 0 0,0 0 15,22 0-15,-22 0 0,0 0 16,21 0-16,1-21 0,-22 0 0,21 0 16,-21 0-16,22-1 0,-22 1 15,0-21-15,-21 0 0,0-1 0,0 1 16,0 0-16,0-1 0,0 1 15,-21 0-15,0 20 0,-1 1 0,1 0 16,-21 0-16,21 0 0,-22 21 16,22 0-16,0 0 0,-21 0 15,21 0-15,-1 21 0,22 0 0,0 0 16,-21 0-16,21 1 0,0-1 16,0 0-16,21 0 0,1 0 15,-1-21-15</inkml:trace>
  <inkml:trace contextRef="#ctx0" brushRef="#br0" timeOffset="45153.72">23897 3958 0,'-63'43'31,"41"-22"-31,-20 21 16,21-21-16,0 22 0,0-22 0,-1 21 15,1-21-15,21 22 0,0-22 16,-21 0-16,21 0 0,0 0 0,0 0 16,21-21-1,0 0 1,1 0-16,-1 0 16,0-21-16,21 0 0,-21 0 0,1 0 15,-1 0-15,0-1 0,0 1 16,0 0-16,0 0 0,1 0 15,-1 21-15,-21-21 16,21 21-16,0 0 0,-21 21 16,0 0-16,0 0 15,0 0-15,0 0 0,0 1 0,0-1 16,0 0-16,0 0 16,21 0-16,0-21 0,1 21 0,-1-21 15,21 22-15,-21-22 0,0 0 16,1 0-16,20 0 0,-21 0 0,0 0 15,-21-22-15,21 1 0,-21 0 0,22 0 16,-22 0-16,0 0 0,21-1 16,-21-20-16,21 0 0,-21-1 15,0 22-15,0-21 0,0 0 16,0 20-16,0-20 0,0 21 0,0 0 16,0 0-16,0 42 46,21-21-46,0 21 16</inkml:trace>
  <inkml:trace contextRef="#ctx0" brushRef="#br0" timeOffset="45496.53">24892 3958 0,'-21'0'16,"0"0"-1,-1 0-15,-20 0 0,21 0 16,-21 0-16,20 21 0,-20-21 0,21 22 16,0-1-16,0-21 0,21 21 15,0 0-15,0 0 0,0 0 16,0 1-16,21-1 0,0 0 16,0-21-16,0 21 0,0 0 15,1 0-15,-1-21 0,0 22 0,0-1 16,0-21-16,-21 21 0,0 0 15,0 0-15,-21-21 16,-21 0-16,21 0 0,-1 0 16,1 21-16,-21-21 0,21 0 0,-22 0 15,22 0-15,0 0 0,0 0 16,0 0-16,21-21 31,21 21-31,0-21 16</inkml:trace>
  <inkml:trace contextRef="#ctx0" brushRef="#br0" timeOffset="45837.33">25188 4170 0,'0'-21'16,"0"0"-16,21 21 15,1-22-15,-1 1 16,0 21-16,-21-21 0,21 0 0,-21 0 16,0 0-16,21 21 0,-21-22 15,21 1-15,-21 0 16,-21 21 0,0 0-16,0 21 0,0 0 15,0 1-15,-22-1 0,22 21 16,-21-21-16,-1 22 0,22-22 0,0 21 15,0-21-15,0 22 0,21-22 16,0 0-16,0 0 0,0 0 0,0 0 16,0 1-16,21-1 0,0-21 15,21 0-15,-20 0 0,-1 0 16,21 0-16,-21 0 0,22 0 0</inkml:trace>
  <inkml:trace contextRef="#ctx0" brushRef="#br0" timeOffset="46201.13">25485 4022 0,'0'0'0,"0"-43"0,0 22 0,21 21 0,-21-21 15,0 0-15,21 21 0,0 0 16,0 0-16,0 0 16,1 21-16,-1 0 15,0 0-15,-21 22 0,21-22 16,-21 21-16,0-21 0,0 22 0,0-22 15,0 21-15,0-21 0,0 1 16,0-1-16,0 21 0,-21-21 16,0 0-16,0-21 15,-1 0 1,22-21 0,0 0-16,0 0 0,0 0 15,0 0-15,22-1 0,-22-20 16,21 21-16,21-21 0,-21-1 0,0 22 15,22-21-15,-22 21 0,21-1 16,-21 1-16,1 0 0,-1 21 0,0 0 16,0-21-16,-42 42 31</inkml:trace>
  <inkml:trace contextRef="#ctx0" brushRef="#br0" timeOffset="46960.7">17484 4911 0,'0'0'0,"-43"-21"16,1-1-16,-22 1 0,1 21 0,21-21 16,-22 21-16,22 0 0,-22-21 15,22 21-15,0 0 0,-1 0 0,1 0 16,21 0-16,0 0 0,-1 0 15,22-21-15,22 21 16,20 0-16,0 0 0,1 0 16,20 0-16,1 0 0,20 0 15,22 0-15,0 0 0,21 0 0,0 0 16,0 0-16,21 0 0,0 0 16,22 0-16,-1 0 0,21 0 15,1 0-15,-1 0 0,22 0 16,21 0-16,0 0 0,0 0 0,21 0 15,0 0-15,0 0 0,0 0 16,0 21-16,0-21 0,21 21 0,-21-21 16,21 21-16,-21-21 0,0 21 15,0-21-15,0 22 0,0-22 0,-42 0 16,20 0-16,-20 21 0,0-21 16,-1 0-16,-20 0 0,-22 0 0,-21 0 15,1 0-15,-22 0 0,-22 0 16,1 0-16,-21 0 0,-22 0 15,1 0-15,-22 0 0,-21-21 16,22 21-16,-22 0 0,-21 21 31,-21 0-31,-22 0 0,22-21 16,-21 21-16,0-21 0,-1 21 0</inkml:trace>
  <inkml:trace contextRef="#ctx0" brushRef="#br0" timeOffset="47524.38">17441 5376 0,'0'0'16,"0"-21"-16,21 0 0,-21 0 0,0 42 31,0 0-31,0 0 15,0 22-15,-21-1 0,21 0 16,-21 22-16,0-1 0,21 1 0,-21-22 16,0 22-16,-1-1 0,1-20 0,0 20 15,0-21-15,0 1 0,0-1 16,-1 0-16,1 1 0,0-22 0,0 21 16,21-21-16,-21 1 0,21-1 15,21-42 16,-21-1-31,21 1 16</inkml:trace>
  <inkml:trace contextRef="#ctx0" brushRef="#br0" timeOffset="47741.25">17399 5482 0,'0'-21'0,"0"42"0,0-63 16,0 21-16,21 0 0,0 21 15,0-22-15,1 22 0,20 0 16,-21-21-16,21 21 0,22-21 0,-22 21 16,1 0-16,20 0 0,-21 0 15,1 0-15,-1 0 0,-21 0 16,0 0-16,1 0 0,-22 21 0,0 0 16,0 1-1,-22-22-15,-20 21 0,21-21 0</inkml:trace>
  <inkml:trace contextRef="#ctx0" brushRef="#br0" timeOffset="47921.15">17357 5863 0,'0'21'16,"0"-42"-16,0 64 0,0-22 0,0 0 16,0 0-16,21-21 15,0 0 1,21 0-16,1 0 0,-22 0 15,21 0-15,0 0 0,1 0 0,-1 0 16,-21 0-16,22 0 0,-22-21 0,21 0 16</inkml:trace>
  <inkml:trace contextRef="#ctx0" brushRef="#br0" timeOffset="48133.03">18076 5884 0,'0'22'31,"-21"-22"-31,21 21 0,-21 0 0,21 0 16,0 0-16,-21 0 0,21 1 16,-21-1-16,21 0 0,0 0 15,0 0-15,-22 0 0,22 1 0,0-1 16,-21-21-16,21 21 16,21-42 15,1 0-31,-22-1 0</inkml:trace>
  <inkml:trace contextRef="#ctx0" brushRef="#br0" timeOffset="48284.94">18182 5736 0,'0'0'0,"0"-21"0,-21 21 16,0-21-16,0 0 15,-1 21-15,22 21 31,0 0-31,22-21 16,-1 21-16</inkml:trace>
  <inkml:trace contextRef="#ctx0" brushRef="#br0" timeOffset="48685.72">18436 5906 0,'-21'0'16,"21"-22"-16,-21 22 0,21-21 16,-21 21-16,21-21 0,21 21 31,0 21-15,0 0-16,0 1 0,0-1 15,1 0-15,-1 0 0,0 0 0,0 22 16,-21-22-16,0 0 0,21 0 15,-21 0-15,0 0 0,0 1 0,0-1 16,0 0-16,-21-21 31,21-21-31,0 0 16,0-1-16,0 1 16,0 0-16,0 0 0,0 0 0,0 0 15,0-1-15,0-20 0,0 21 0,21 0 16,0 0-16,1-1 0,-1 1 15,-21 0-15,21 0 0,0 21 0,0 0 16,0-21-16,1 21 0,-1 0 16,0 0-16,0 0 0,0 0 0</inkml:trace>
  <inkml:trace contextRef="#ctx0" brushRef="#br0" timeOffset="49017.52">18986 5990 0,'0'0'0,"22"0"32,-1 0-32,0-21 15,0 21-15,0-21 0,0 0 16,1 21-16,-22-21 0,21-1 0,0 1 16,0 21-16,0-21 0,-21 0 15,0 0-15,-21 21 16,-21 0-1,21 0-15,-1 0 0,-20 21 16,21 0-16,-21 0 0,20 0 0,1 1 16,0-1-16,0 0 0,0 0 15,21 0-15,0 0 0,0 1 0,0-1 16,0 0-16,0 0 0,0 0 16,21-21-16,0 21 0,0-21 0,0 0 15,1 22-15,-1-22 0,21 0 0,0 0 16,1 0-16,-1 0 0,0 0 15,1 0-15</inkml:trace>
  <inkml:trace contextRef="#ctx0" brushRef="#br0" timeOffset="50301.41">19833 5948 0,'21'-21'0,"-42"42"0,63-63 0,-20-1 15,-1 22-15,0-21 0,0-1 16,-21 1-16,21 0 0,0-1 0,1 1 15,-22 0-15,21-1 0,-21 1 0,0 0 16,0 21-16,0-22 0,0 22 16,0 0-16,0 0 0,-21 0 0,-1 21 15,1 0 1,0 0-16,21 21 0,-21 0 16,0 21-16,0-21 0,21 43 15,-22-22-15,1 22 0,0-1 0,0 1 16,0 20-16,21-20 0,-21 21 15,-1-22-15,22 22 0,-21-1 0,21 1 16,0 0-16,-21 21 0,0-22 0,0 22 16,0 0-16,-1-21 0,1 20 15,-21 1-15,0 0 0,-1 0 0,1-21 16,-22 20-16,22-20 0,0 0 16,-1-1-16,1 1 0,21-21 0,-21 20 15,20-20-15,22-22 0,0 22 16,0-22-16,0-21 0,0 21 0,22-42 15,-1 0-15,21 0 0,0 0 16,1 0-16,20-42 0,1 21 0,20-21 16,-20-1-16,21 1 0,-1-22 0,-20 1 15,20-1-15,-20 1 0,-1-1 16,-20-20-16,-1-1 0,-21-21 0,0 22 16,-21-22-16,0 21 0,0-21 0,-42 22 15,21-1-15,-43 0 0,22 1 16,-21-1-16,-1 21 0,-21 1 15,22 21-15,-22-22 0,22 43 0,20-21 16,1 20-16,0 1 0,21 0 0,-22 0 16,43 0-16,21 0 15,1-1 1,20 22-16,0 0 0,1-21 0,-1 21 16,21-21-16,1 0 0,-1 21 15,-20-21-15,20 0 0,43-22 16,-42 22-16,-1 0 0,-21 0 15,1-22-15,-1 22 0,0 0 0,1 0 16,-22-21-16,21 20 0,-42 1 16,21 0-16,-21 0 0,0 0 15,0 0-15,-21 21 16,0 21-16,0 0 16,21 0-16,-21 0 0,0 0 15,-1 22-15,1-22 0,21 21 16,0-21-16,-21 22 0,21-22 0,0 0 15,0 0-15,0 22 0,0-22 16,0 0-16,0 0 0,21 0 16,0-21-16,1 0 0,20 0 0,-21 0 15,0 0-15,22 0 0,-22 0 16,21 0-16,-21-21 0,0 21 0,1-21 16,-22 0-16,21 0 0,-21-1 15,0-20-15,0 21 0,-21 0 0,-1-22 16,1 22-16,-21 0 0,21 0 15,0 0-15,-1 0 0,1-1 16,21 1-16,0 0 16,0 0-16,43 0 15,-22 21-15,0 0 0,21 0 16,1 0-16,-1 0 0,0 0 0,1 0 16,-1 0-16,0 21 0,1 0 0,-22 0 15,21 0-15,-21 1 0,0 20 16,1-21-16,-22 0 0,0 22 15,0-22-15,-64 85 16,43-85-16,0-21 16,0 21-16,-1-21 15,1 0-15,42-21 32,1 0-17,-1-1-15,0 22 0,0-42 0,0 21 16,22 0-16,-22 0 0,0-22 15,0 1-15,21 21 0,-20 0 0,-1-22 16,-21 22-16,0 0 0,0 0 16,-21 42-1,-1 0 1,1 0-16,0 0 0,21 1 16,-21 20-16,0-21 0,0 0 0,21 22 15,-22-22-15,22 0 0,0 0 16,0 0-16,0 0 0,0 1 0,0-1 15,22-21-15,-1 21 0,0-21 16,0 0-16,0 0 0,22 0 0,-22 0 16,21 0-16,0-21 0</inkml:trace>
  <inkml:trace contextRef="#ctx0" brushRef="#br0" timeOffset="50942.04">22098 5313 0,'0'0'0,"-64"-21"31,43 21-31,0 0 0,-21 0 0,21 0 16,-22 21-16,1 0 0,-22 0 15,22 0-15,0 22 0,-22-1 0,22 0 16,-22 22-16,22-1 0,0-20 16,-1 20-16,22-20 0,-21 20 0,21-21 15,21 1-15,0-1 0,0 0 0,0 1 16,0-22-16,21 0 16,0 0-16,21 0 0,1 1 0,20-22 15,-20 0-15,20 0 0,1 0 0,-1 0 16,22 0-16,-22 0 0,1-22 15,-1 1-15,1 0 0,-1 0 0,-20-21 16,-1 20-16,0-20 0,-21-21 16,22 20-16,-43-20 0,0-1 0,0 1 15,0-1-15,0 22 0,0-22 16,-21 22-16,-1 0 0,1-1 0,-21 22 16,21 0-16,-22 0 0,1 0 15,0 21-15,-22 0 0,22 0 0,0 21 16,-22-21-16,22 21 0,-1 21 15,1-20-15,0-1 0,-1 21 16,22 0-16,0 1 0,21-1 0,0 0 16,0 1-16,21-1 0,22 0 15,-22 1-15,21-22 0</inkml:trace>
  <inkml:trace contextRef="#ctx0" brushRef="#br0" timeOffset="51308.83">22648 5779 0,'0'0'0,"21"-85"32,-42 106-17,0 0-15,0 0 16,0 22-16,21-22 0,-21 21 0,-1 1 16,1 20-16,0-21 0,0 1 15,0 20-15,0 1 0,-1-1 0,1 1 16,0 20-16,0 1 0,0 0 15,0-1-15,-1-20 0,1 21 0,0 20 16,0-20-16,-21 0 0,-1 21 0,22-22 16,-21 1-16,-1-22 0,22 22 15,-21-21-15,21-22 0,0 21 0,-1-20 16,1-22-16,0 21 0,0-21 16,21 1-16,-21-22 0,21 21 15,0-42 1,0-1-16,0 1 15,0-21-15,21 21 16,0-22-16,0 1 0,0 0 0,22-22 16,-22 1-16,21-1 0,-21-20 0,22-1 15</inkml:trace>
  <inkml:trace contextRef="#ctx0" brushRef="#br0" timeOffset="51600.67">22500 5863 0,'0'-42'0,"0"84"0,21-105 0,0 20 0,-21 22 16,22 0-16,-1 0 0,21 0 16,-21 21-16,22 0 0,-22 0 0,21 21 15,-21 0-15,0 0 0,22 0 0,-22 22 16,-21-22-16,0 21 0,0 1 16,0-1-16,0-21 0,0 21 0,-42-20 15,20-1-15,-20 0 0,-21 0 16,20 0-16,1 0 0,0-21 0,-22 0 15,22 22-15,21-22 0,-22 0 16,22 0-16,0 0 0,0 0 0,0 0 16,-1 0-16,22-22 31,22 22-31,-1-21 0,0 21 16,0-21-16,0 0 0,22 21 0</inkml:trace>
  <inkml:trace contextRef="#ctx0" brushRef="#br0" timeOffset="51888.5">23220 5376 0,'0'0'0,"0"-42"0,0 21 16,0-21-16,21 20 0,-21 1 0,0 0 16,0 42-1,0 0 1,-21 1-16,21 20 0,-21 0 0,-1 1 15,1 20-15,-21 1 0,21-1 16,0 1-16,-1-22 0,1 21 0,0-20 16,0 20-16,0-20 0,21-22 15,-21 21-15,21-21 0,0 0 0,0 1 16,0-1-16,21-21 16,0 0-16,0 0 15,0 0-15,0 0 0,1 0 0,-1-21 16,0-1-16,0 1 0,0 0 15,0 0-15</inkml:trace>
  <inkml:trace contextRef="#ctx0" brushRef="#br0" timeOffset="52089.39">23389 5736 0,'21'-21'15,"-42"42"-15,42-63 0,-21 21 0,0 0 16,0 42 0,0 0-1,0 0-15,-21 0 0,0 0 16,0 1-16,21 20 0,-21-21 0,-1 0 15,22 22-15,-21-22 16,21 0-16,0 0 0,0 0 0,0 0 16,0 1-16,0-1 15,21-21-15,1 0 16,-1 0-16,21 0 0,-21 0 0,0 0 16</inkml:trace>
  <inkml:trace contextRef="#ctx0" brushRef="#br0" timeOffset="52769">23855 5800 0,'21'-21'0,"-42"42"0,42-64 16,-21 22-16,0 0 0,-21 21 16,0 0-16,-1 0 15,1 0-15,0 0 0,0 21 16,-21-21-16,20 21 0,1 1 16,0-1-16,0 0 0,21 21 0,0-21 15,-21 1-15,21-1 0,0 0 16,0 0-16,0 0 0,0 0 0,0 1 15,21-1-15,0-21 0,0 21 16,0-21-16,1 0 16,-1 0-16,0 0 15,-21-21-15,0 0 0,0-1 16,0 1-16,0 0 0,0 0 0,0 0 16,21-22-16,-21 22 0,21-21 15,-21 21-15,21-22 0,1 22 16,-1 0-16,0 0 0,0 0 0,0 0 15,22 21-15,-22 0 0,21 0 16,-21 0-16,22 0 0,-22 0 0,0 0 16,0 21-16,0 21 0,0-21 15,-21 0-15,0 22 0,0-22 0,0 21 16,0 1-16,0-22 0,0 21 16,0-21-16,0 0 0,0 1 0,-21-1 15,21 0-15,0 0 0,-21 0 16,0-21-16,0 0 15,0 0-15,-1 0 16,22-21 0,0 0-16,0 0 0,0 0 15,0-1-15,22-20 0,-1 21 16,0 0-16,0-22 0,0 1 0,22 0 16,-22 21-16,21-22 0,0 1 15,-20 21-15,20 0 0,-21 21 0,21 0 16,-20 0-16,-1 0 0,0 0 0,0 21 15,-21 0-15,0 21 0,0-21 16,0 22-16,0-1 0,0-21 0,0 22 16,0-1-16,-21-21 0,0 0 15,0 22-15,21-22 0,0 0 0,-22 0 16,22 0 0,-21-21-16,42 0 31,1-21-16,20 21-15,-21-21 0</inkml:trace>
  <inkml:trace contextRef="#ctx0" brushRef="#br0" timeOffset="53128.79">25315 5694 0,'0'0'0,"0"-42"31,-21 42-31,0 0 0,0 0 0,-22 0 15,22 0-15,0 0 0,-21 21 16,21-21-16,-22 21 0,22 0 0,0 0 16,0-21-16,0 21 0,21 1 15,0-1-15,0 0 0,21 0 16,0-21-16,0 21 0,21-21 16,-20 21-16,-1-21 0,21 22 15,-21-22-15,0 21 0,1 0 0,-1 0 16,-21 0-16,0 0 15,0 1-15,0-1 0,0 0 0,0 0 16,-21-21-16,-1 21 0,-20 0 16,21-21-16,-21 0 0,-1 22 15,1-22-15,21 0 0,-22 0 0,1 0 16,0 0-16,-1 0 0,22 0 16,0 0-16,-21 0 0,21-22 15,-1 1-15,1 0 0,21 0 16,0 0-16</inkml:trace>
  <inkml:trace contextRef="#ctx0" brushRef="#br0" timeOffset="53436.62">24109 5313 0,'0'0'0,"0"21"16,21-21 0,0 0-1,0 0-15,0 0 0,1 0 0,-1 0 16,0-21-16,0 21 0,0-21 16,-21 0-16,0-1 0,0 1 15,-21 21 1,0 0-1,0 0-15,0 21 16,-1 1-16,1-22 0,0 21 16,21 0-16,-21-21 0,-21 21 0,20-21 15</inkml:trace>
  <inkml:trace contextRef="#ctx0" brushRef="#br0" timeOffset="53653.49">23156 5503 0,'0'0'0,"-21"0"0,42 0 31,0 0-31,1 0 16,-1 0-16,0 0 0,0 0 0,0 0 15,0 0-15,1 0 0,-1 0 16,0 0-16,-21-21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41:45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2688 0,'21'0'31,"-21"-21"-31,21 0 16,-21 0-16,0 0 15</inkml:trace>
  <inkml:trace contextRef="#ctx0" brushRef="#br0" timeOffset="660.62">2371 1080 0,'0'-22'0,"0"44"0,21-65 0,-21 22 0,21 0 16,-21 0-16,0 0 0,21-22 16,0 22-16,-21 0 0,0-21 15,0 20-15,21 1 0,-21 0 16,0 0-16,0 42 31,0 21-31,0 1 16,0-1-16,-21 0 0,21 22 15,0-1-15,-21 1 0,21-1 0,-21 1 16,21 21-16,0-22 0,-21 22 16,0-1-16,-1 1 0,22 21 0,-21-21 15,0-22-15,21 22 16,0-22-16,-21 1 0,0-1 0,21 1 16,0-22-16,0 0 0,0 1 15,0-22-15,0 0 0,0 0 16,0-42-1,0 0-15,0 0 16,0-22-16,0 1 0,0 0 0,21-22 16</inkml:trace>
  <inkml:trace contextRef="#ctx0" brushRef="#br0" timeOffset="935.46">2476 910 0,'-21'0'16,"42"0"-16,-42-21 0,21 0 0,0 0 16,0 0-1,43-1 1,-22 1-16,21 21 0,22-21 16,-22 21-16,21-21 0,-20 21 15,20-21-15,1 21 0,-1 0 16,-20-21-16,20 21 0,128 0 31,-170 0-31,-21 21 16,-21 0-1,-22-21-15,22 21 0,-21 0 16</inkml:trace>
  <inkml:trace contextRef="#ctx0" brushRef="#br0" timeOffset="1167.33">2307 1757 0,'-21'21'0,"42"-42"0,-42 63 16,21-21-16,21-21 31,21 0-15,-20-21-16,-1 21 0,21-21 15,-21 21-15,22-21 0,-22 21 0,21-21 16,-21 21-16,0 0 0,22-21 16,-22-1-16,0 22 0,21-21 0</inkml:trace>
  <inkml:trace contextRef="#ctx0" brushRef="#br0" timeOffset="1432.18">3217 1693 0,'-21'85'15,"0"-64"1,21 0-16,0 1 0,-21-1 16,21 21-16,0-21 0,0 0 0,0 1 15,0 20-15,0-21 0,0 0 16,0 0-16,0 1 0,0-1 15,-21 0-15,21 0 16,0 0-16,0-42 31,0 0-31</inkml:trace>
  <inkml:trace contextRef="#ctx0" brushRef="#br0" timeOffset="1819.95">3302 1355 0,'0'0'0,"-21"0"0,0 0 0,-1 0 16,1 0-16,0 0 16,0 0-16,21 21 0,0 0 15,0 0 1,0 0-16,21-21 15,0 0 1,0 0-16,1 0 0,-1 0 0,0 0 16,0 0-16,21-21 0,-20 21 15,-1-21-15,0 21 0,0-21 0,-21 0 16,0 0-16,-42-1 16,21 22-1,-1 0-15,1 0 0,-21 0 16,21 0-16,-22 22 0,22-22 15,0 21-15,0 0 0,0-21 0,21 21 16,-21-21-16,21 21 0,0 0 16,21-21-1,0 0-15,0 0 0,21 0 16,-20-21-16,20 0 0</inkml:trace>
  <inkml:trace contextRef="#ctx0" brushRef="#br0" timeOffset="2156.76">4106 783 0,'0'0'0,"0"-21"0,0 0 0,0 0 16,-21 42 0,0 0-1,0 0-15,21 22 0,-21-1 16,-1 0-16,1 22 0,0-22 0,0 22 15,0-1-15,0 1 0,-1-1 16,1 1-16,0-1 0,0 22 16,21-22-16,-21 22 0,0-22 0,21 1 15,0-1-15,0 1 0,-22-1 16,22-20-16,0-1 0,0 0 16,0-20-16,0 20 0,0-21 0,0 0 15,0 0-15,22-21 31,-22-21-31,21 0 16,0 0-16,-21 0 0,21 0 0,0-1 16</inkml:trace>
  <inkml:trace contextRef="#ctx0" brushRef="#br0" timeOffset="2571.53">4000 1905 0,'0'21'16,"22"-21"31,-1 0-47,0 0 0,0 0 15,0-21-15,0 21 0,1-21 16,-1 0-16,21 21 0,-21-21 0,0-1 16,1 1-16,-1 0 0,0 0 15,0 0-15,-21 0 0,0-1 0,0 1 16,-21 21-1,0 0-15,-22 21 16,22 1-16,-21-1 0,21 0 16,-22 21-16,22 1 0,-21-22 15,21 21-15,0 0 0,-1-20 0,1 20 16,0-21-16,21 21 0,0-20 0,0-1 16,0 0-16,0 0 15,0 0-15,21-21 0,0 0 0,1 21 16,-1-21-16,0 0 0,0 0 15,0 0-15,0 0 0,1 0 16,-1 0-16,0-21 0,0 0 16,0 21-16,0-21 0,1 21 15,20-21-15,-21 0 0,0-1 16,0 1-16,1-21 0,20 21 0</inkml:trace>
  <inkml:trace contextRef="#ctx0" brushRef="#br0" timeOffset="3136.2">5419 1080 0,'0'0'15,"0"-22"-15,0-20 0,0 0 0,0-1 16,-22 1-16,22 21 0,0-21 16,0 20-16,0 1 0,0 0 0,0 42 31,0 0-31,0 1 0,-21 20 16,21 21-16,0-20 0,0 20 15,-21 1-15,0 20 0,21-20 0,-21-1 16,21 22-16,0-21 15,-21 20-15,21-20 0,-22-1 0,22 1 16,0-1-16,0 1 0,0-22 16,0 0-16,0 1 0,22-1 0,-1-21 15,0 22-15,0-43 0,0 21 16,0 0-16,22-21 0,-22 0 0,21 0 16,1-21-16,-1 0 0,21-1 15,-20 1-15,-1-21 0,22 0 0,-22-1 16,21 1-16,-20-22 0,-1-20 15,0 20-15,-20 1 0,-1-1 0,0 1 16,0-22-16,-21 22 0,0-1 16,0 1-16,0-1 0,0 22 15,0-1-15,0 1 0,0 21 16,0 0-16,-21 0 0,21-1 0,-21 22 16,21 22-1,0-1-15,0 0 0,0 0 16,0 0-16,0 22 0,0-22 15,0 0-15,0 21 0,0-21 0</inkml:trace>
  <inkml:trace contextRef="#ctx0" brushRef="#br0" timeOffset="3619.93">6477 1651 0,'0'-21'16,"0"42"-16,0-63 0,0 21 0,21-1 0,-21 44 47,0 20-47,0-21 0,0 21 15,0 22-15,-21-22 0,21 22 0,-21-1 16,21 1-16,0-1 0,0 1 16,-21 20-16,-1 1 0,22 0 0,-21-1 15,21 1-15,-21 0 0,0-1 16,0 1-16,0 0 0,21-1 0,-22 1 15,1 0-15,0-1 0,0 1 0,0 0 16,0-22-16,-1 1 0,1-1 16,0-20-16,0-1 0,21 0 15,0 1-15,0-22 0,-21 0 0,21 0 16,0-42 0,0 0-16,0 0 0,0-22 15,21 1-15,0-22 0,0 1 0,0-22 16,1 1-16,-1-1 0</inkml:trace>
  <inkml:trace contextRef="#ctx0" brushRef="#br0" timeOffset="3940.74">6413 1820 0,'0'0'0,"-21"-63"16,21 21-16,-21-191 31,21 212-31,21-1 0,0 22 0,22-21 15,-1 0-15,0 21 0,1 0 16,20 0-16,1 0 0,-1 21 0,1 0 16,-1 1-16,-20-1 0,-1 21 15,0 0-15,-21 1 0,1-1 0,-22 0 16,0 22-16,0-22 0,-43 1 16,22-22-16,-21 21 0,-1-21 0,-20 22 15,21-22-15,-22-21 0,22 21 16,-1 0-16,1-21 0,21 0 0,-21 0 15,20 0-15,22-21 16,0 0-16,0 0 16,22-1-16,-1 1 0,0-21 15,21 21-15,-21 0 0,22-22 16,-1 1-16</inkml:trace>
  <inkml:trace contextRef="#ctx0" brushRef="#br0" timeOffset="4240.57">7578 1058 0,'0'0'0,"0"-21"0,0-21 15,0 21-15,-22 21 32,1 0-32,21 21 15,-21 21-15,0-21 0,0 22 16,0-1-16,-1 0 0,1 1 0,0 20 15,21-20-15,-21 20 0,0 1 16,0-1-16,-1 1 0,22-1 0,0 1 16,-21-22-16,21 21 0,0-20 15,0-1-15,0-21 0,0 22 0,0-22 16,0 0-16,0 0 0,21 0 16,1-21-16,-1 0 0,0 0 15,0 0-15,0 0 16,22 0-16,-22 0 0</inkml:trace>
  <inkml:trace contextRef="#ctx0" brushRef="#br0" timeOffset="4740.29">8064 1588 0,'0'0'16,"0"-22"-16,-21 22 15,0 0-15,0 22 16,0-22-16,0 21 0,-1 0 15,1 0-15,-21 21 0,21-20 16,0 20-16,21-21 0,-22 21 16,1-20-16,0 20 0,0 0 15,21-21-15,0 22 0,0-22 0,0 21 16,0-21-16,0 1 0,0-1 16,0 0-16,21 0 0,0-21 0,22 21 15,-22-21-15,21 0 0,-21 0 0,22 0 16,-1 0-16,0 0 0,1 0 15,-1-21-15,0 0 0,1 0 0,-1 0 16,-21-22-16,0 22 16,22-21-16,-22-1 0,-21-20 0,0 21 15,0-22-15,0 1 0,0 20 16,0 1-16,0 0 0,-21-1 0,-1 1 16,-20 21-16,21 0 0,-21 21 15,-1 0-15,1-22 0,0 22 0,-1 0 16,-20 0-16,20 22 0,1-22 15,21 21-15,-21 0 0,-1 0 0,22 21 16,0-20-16,-21 20 0,42 0 16,-22 1-16,22-22 0,0 21 0,0 0 15,0 1-15,0-22 0,0 21 16,0-21-16,22 1 0,-1-1 16,0 0-16,0 0 0,21 0 0,1-21 15,-1 0-15,0 0 0,1 0 16,-1 0-16,0 0 0</inkml:trace>
  <inkml:trace contextRef="#ctx0" brushRef="#br0" timeOffset="5235.52">8975 1566 0,'42'-21'0,"-84"42"0,84-63 16,-42 21-16,0 0 0,0 0 15,0-1-15,0 1 0,-21 21 16,0 0-16,-1 0 0,1 0 15,-21 0-15,21 0 0,0 21 16,-22-21-16,1 22 0,21 20 0,-22-21 16,22 21-16,0 1 0,-21-1 15,21 0-15,-1 1 0,1-1 0,0 0 16,0 1-16,21-1 0,0 0 16,0 1-16,0-22 0,0 0 0,0 0 15,0 0-15,0 1 0,0-1 16,21-21-16,0 0 0,0 0 15,1 0-15,20 0 0,-21 0 0,0-21 16,22-1-16,-22 1 0,21 0 0,-21 0 16,22-21-16,-1-1 0,-21 1 15,0 0-15,22-1 0,-22-20 16,0 20-16,0 1 0,-21 0 0,0-1 16,21 22-16,-21 0 0,0 0 15,0 0-15,0 42 31,0 0-31,-21 0 0,21 0 0,0 22 16,0-1-16,0 0 0,-21 1 16,21-1-16,0-21 0,0 22 0,0-1 15,0-21-15,21 0 0,-21 0 16,21 1-16,22-1 0,-22 0 0,0-21 16,21 0-16,1 0 0,-1 0 15,0 0-15,1 0 0,-1-21 16,21 0-16</inkml:trace>
  <inkml:trace contextRef="#ctx0" brushRef="#br0" timeOffset="5952.11">10308 1376 0,'0'0'0,"0"-21"0,-21 0 0,0 21 0,0-22 15,-22 22-15,22 0 0,0 0 16,-21 0-16,-1 0 0,22 0 0,-21 0 15,-1 22-15,1-22 0,21 21 16,-21 0-16,-1 0 0,1 21 16,21-20-16,-22 20 0,22 0 15,0 1-15,-21 20 0,21-21 0,-1 1 16,22-1-16,0 0 0,-21 1 16,21-22-16,0 21 0,0-21 0,0 1 15,21-1-15,-21 0 0,22 0 16,20 0-16,-21-21 0,0 0 0,22 0 15,-22 0-15,21 0 0,-21 0 0,22 0 16,-1 0-16,-21-21 16,21 0-16,1 0 0,-22 0 0,21-1 15,1-20-15,-22 0 0,21-1 16,0-20-16,-20 21 0,20-22 0,-21 1 16,21-1-16,-20 1 0,-1-1 15,0 22-15,0-22 0,0 1 0,0-1 16,-21 1-16,0-1 0,22 1 15,-22 20-15,0-20 0,0 21 0,0-1 16,0 1-16,0 0 0,0-1 16,0 22-16,0 0 0,-22 42 31,22 21-15,-21-20-16,0 41 0,0-21 15,21 22-15,-21-1 0,0 1 0,-1 21 16,22-22-16,0 1 0,0-1 15,0 1-15,0-1 0,0 1 0,0 20 16,0-20-16,0-1 0,0 1 16,0-22-16,0 22 0,0-22 0,0 21 15,0-41-15,22 20 0,-1 0 16,-21-21-16,21 22 0,0-22 0,0-21 16,-21 21-16,21 0 0,1-21 0,-1 0 15,0 0-15,0 0 0,0 0 16,22-21-16,-22 0 0,21 21 15,-21-21-15,22 0 0,-22-1 16,21 1-16,-21 0 0,0 0 0,1 0 16,-1 21-16,0-21 0,0-1 15,0 1-15,-21 0 16,0 0-16,0 0 0</inkml:trace>
  <inkml:trace contextRef="#ctx0" brushRef="#br0" timeOffset="7052">2201 2815 0,'-21'0'0,"42"0"0,-63 0 0,21 0 15,0 0-15,-1 0 16,1 0-16,0 0 0,0 0 0,0 0 16,0 0-16,-1 0 15,1 0-15,0 0 0,-21 0 0,21 0 16,-1 0-16,1 0 0,0 0 16,0 0-16,0 0 15,0 0-15,21 21 31,21-21-31,21 0 16,-21 0-16,22 0 0,-1 0 16,0 0-16,22 0 0,20 0 0,1 0 15,0 0-15,21 0 0,21 0 16,0 0-16,0 0 0,0-21 0,0 21 16,0 0-16,21 0 0,21 0 15,-21 0-15,0 0 0,1 0 16,20 0-16,0 0 0,1 0 0,20-21 15,-21 21-15,1 0 0,20 0 16,1 0-16,-1 0 0,1-21 0,20 21 16,-20 0-16,21 0 0,-1 0 15,1 0-15,0 0 0,20 0 0,-20 0 16,0 0-16,-1 0 0,1 0 16,0 0-16,-1 0 0,1 0 0,-21 0 15,-1 0-15,1 0 0,-1 0 16,1 0-16,-22 0 0,0 0 15,1 0-15,-22 0 0,-21 0 0,0 0 16,-21 0-16,-1 0 0,1 0 16,-21 0-16,-22 0 0,22 0 0,-43 0 15,1 0-15,-1 0 0,-21 0 16,22 0-16,-22 0 0,0 0 16,-21-21 30,0 0-30,-21 21 0,0 0-1,21-22-15</inkml:trace>
  <inkml:trace contextRef="#ctx0" brushRef="#br0" timeOffset="7179.92">11261 2731 0,'0'21'0,"0"0"31,0 0 1,0 0-17</inkml:trace>
  <inkml:trace contextRef="#ctx0" brushRef="#br0" timeOffset="8119.38">2667 3704 0,'0'0'0,"-21"-21"0,21 0 16,0 0-16,0 0 16,0-1-1,0 44 17,0-1-32,0 0 15,0 21-15,0-21 0,0 22 16,0-1-16,0 0 0,0 1 0,0-1 15,0 22-15,0-1 0,0-21 16,-21 22-16,-1-1 0,22-20 16,-21-1-16,21 22 0,0-22 0,-21-21 15,21 21-15,0-20 0,-21 20 16,21-21-16,0 0 0,21-42 31,0 0-31,-21 0 16,21-22-16,1 1 0</inkml:trace>
  <inkml:trace contextRef="#ctx0" brushRef="#br0" timeOffset="8376.24">3006 3704 0,'0'0'16,"0"-21"-16,21 0 0,-21 0 16,0 42 15,0 0-31,0 0 0,0 0 15,0 1-15,0 20 0,0 0 16,0 1-16,-21-1 0,21 0 0,-22 22 16,22-22-16,-21 22 0,21-22 0,0 21 15,-21-20-15,0-1 0,21 0 16,-21 1-16,21-22 0,0 21 0,0-21 16,0 1-16,-21-1 0,21 0 15,0-42 16</inkml:trace>
  <inkml:trace contextRef="#ctx0" brushRef="#br0" timeOffset="8564.12">2519 4318 0,'21'0'31,"21"0"-31,-21 0 16,1 0-16,20 0 0,-21-21 0,21 21 16,1 0-16,-22-21 15,21 21-15,1-21 0,-22 21 0,21 0 16,-21-22-16</inkml:trace>
  <inkml:trace contextRef="#ctx0" brushRef="#br0" timeOffset="10028.29">3598 4212 0,'0'0'0,"21"-21"15,-21 0-15,0 0 0,0 0 16,0-1-16,0 1 0,0 0 0,0 0 16,-21 0-16,0-22 15,0 22-15,0 21 0,0-21 0,-1 0 16,1 21-16,0 0 0,0 0 0,0 0 15,0 0-15,-1 21 0,1 0 16,0 22-16,0-22 0,0 21 0,0 0 16,-1 1-16,1 20 0,0-20 15,21-1-15,0 0 0,0-21 0,-21 22 16,21-22-16,0 21 0,0-21 16,0 1-16,0-1 0,0 0 15,21-21-15,0 0 16,0 0-16,1 0 0,-1-21 15,0 21-15,0-21 0,0-1 16,22-20-16,-22 21 0,0-21 16,21-1-16,-21 1 0,1 0 0,20-22 15,-21 22-15,0-1 0,0 1 16,1 0-16,-22 21 0,0-1 0,21 1 16,-21 0-16,-21 42 31,-1 0-31,22 1 0,-21 20 0,0-21 15,21 21-15,0-20 0,0 20 16,-21 0-16,21-21 0,0 22 0,0-1 16,0-21-16,0 0 0,21 22 15,-21-22-15,21 0 0,0-21 16,22 21-16,-22 0 0,0-21 0,21 0 16,1 0-16,-22 0 0,21 0 15,1 0-15,-22 0 0,21-21 0,-21 0 16,22 0-16,-22 0 0,0 0 15,0-1-15,0 1 0,-21-21 0,0 0 16,21 20-16,-21-20 0,0 21 0,0-21 16,0 20-16,0 1 0,0 0 15,0 0-15,-21 21 16,21 21 0,-21-21-16,21 21 0,0 0 15,0 1-15,-21 20 0,21-21 0,-21 21 16,21-20-16,0-1 0,0 21 15,0-21-15,0 0 0,-21 22 0,21-22 16,0 0-16,-22 0 0,22 0 16,0 1-16,0-1 0,0 0 31,-21-21 31,21-21-15,0 0 266,0-1-298,0 1 1,21 21-16,-21-21 0,22 0 16,-22 0-16,21 0 0,-21-1 0,21 1 15,0 0-15,0-21 0,0 21 16,1-22-16,-1 1 0,21 0 16,-21-1-16,22 22 0,-22-21 0,21 21 15,-21-1-15,0 22 0,1 0 16,-1 0-16,0 0 0,-21 22 0,0-1 15,0 21-15,0 0 0,0 1 16,0-22-16,0 21 0,-21 1 0,0-1 16,-1 0-16,1-21 0,21 22 15,0-22-15,-21 0 0,21 0 0,-21 0 16,21 1-16,0-1 0,0 0 16,0-42 30,0 0-30,0-1-16,0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42:58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2413 0,'0'21'31,"-21"-21"32,-1-21-48,22 0-15</inkml:trace>
  <inkml:trace contextRef="#ctx0" brushRef="#br0" timeOffset="639.63">3450 677 0,'0'0'0,"0"-21"16,0 0-16,0 0 0,0 0 15,0 0-15,0-1 16,0 1-16,0 0 0,0 0 16,0 0-16,21 21 31,-21 21-31,21-21 0,-21 42 16,0-21-16,0 22 0,22 20 0,-22-20 15,0 41-15,0-20 0,0 20 16,0 1-16,0-21 0,0 20 0,-22 1 15,1 0-15,21-1 0,-21 1 16,0 0-16,0-22 0,21 22 0,-21-22 16,21 1-16,0-22 0,0 22 15,0-43-15,0 21 0,0-21 0,0 0 16,0 1-16,0-1 0,0-42 31,0-1-31,0 1 0,0-21 0,0 0 16,21-1-16,-21-20 0</inkml:trace>
  <inkml:trace contextRef="#ctx0" brushRef="#br0" timeOffset="904.48">3619 614 0,'-21'-21'0,"42"42"0,-63-42 0,21 0 16,0 21-16,0 0 15,21-22-15,21 1 16,0 21 0,0 0-16,21-21 0,1 21 0,-1-21 15,0 21-15,22 0 0,-22 0 16,22-21-16,-22 21 0,0 0 0,1 0 16,-1 0-16,0 0 0,-20 0 15,-1 0-15,0 0 0,-21 21 16,0 0-1,-21 0-15</inkml:trace>
  <inkml:trace contextRef="#ctx0" brushRef="#br0" timeOffset="1124.34">3535 1334 0,'0'21'0,"0"-42"0,0 63 15,0-21-15,21-21 16,0 0 0,0 0-16,0 0 0,1 0 15,20 0-15,-21 0 0,21-21 0,-20 21 16,20-21-16,-21 21 0,21-21 16,-20 21-16,-1 0 0,0-22 15,0 22-15,0 0 0,0-21 0</inkml:trace>
  <inkml:trace contextRef="#ctx0" brushRef="#br0" timeOffset="1336.23">4254 1249 0,'0'42'16,"0"-21"-16,-21 1 0,0-1 16,21 21-16,0-21 0,0 0 0,-21 1 15,21 20-15,0-21 0,0 0 16,-21 22-16,21-22 0,0 0 0,0 0 15,0 0-15,0 0 16,0 1-16,0-1 0,0 0 16</inkml:trace>
  <inkml:trace contextRef="#ctx0" brushRef="#br0" timeOffset="1672.04">4466 1016 0,'0'0'0,"-127"0"31,106 0-15,0 0-16,0 21 0,21 0 0,0 1 15,0-1 1,21-21-16,0 0 15,21 0-15,-21 0 0,1 0 16,20 0-16,-21 0 0,21-21 0,-20 21 16,-1-22-16,0 1 0,0 0 15,-21 0-15,0 0 16,0 0-16,-21-1 0,0 1 16,-22 0-16,22 0 0,-21 21 0,21 0 15,-22 0-15,22 0 0,-21 0 16,21 0-16,0 0 0,-1 21 0,22 0 15,43-21 1,-22 0-16</inkml:trace>
  <inkml:trace contextRef="#ctx0" brushRef="#br0" timeOffset="1967.94">5122 466 0,'0'-21'0,"0"42"0,0-64 0,-21 43 16,0 0-16,0 0 16,0 22-16,-1-1 15,22 0-15,-21 21 0,0 1 0,21-1 16,-21 21-16,0 1 0,0 21 16,21-22-16,-22 22 0,1-22 0,0 22 15,-21 0-15,21-22 0,-1 1 16,1 20-16,-21-20 0,21-1 0,0 1 15,-1-22-15,22 22 0,0-22 0,-21-21 16,21 21-16,0-20 16,0-1-16,0 0 0,21-21 15,1 0-15,-1-21 0,21 0 16,-21-1-16,22 1 0,-22-21 0</inkml:trace>
  <inkml:trace contextRef="#ctx0" brushRef="#br0" timeOffset="2303.75">5059 1524 0,'-21'21'32,"-1"-21"-32,44 0 31,-1 0-31,0 0 0,0 0 16,0 0-16,0-21 0,22 0 15,-22 0-15,0 21 0,21-21 0,-20-1 16,-1 1-16,0 0 0,-21 0 15,0 0-15,-21 21 32,0 0-32,-22 21 0,22-21 15,-21 21-15,-1 0 0,22 22 16,-21-22-16,21 0 0,-22 21 0,22 1 16,0-22-16,0 21 0,21-21 0,0 22 15,0-22-15,0 0 0,21 0 16,0 0-16,0-21 0,22 0 15,-22 0-15,21 0 0,1 0 16,-1 0-16,0 0 0,1-21 0,-1 0 16,0 0-16</inkml:trace>
  <inkml:trace contextRef="#ctx0" brushRef="#br0" timeOffset="2980.38">7048 614 0,'0'0'0,"0"-42"0,0 20 16,0-20-16,0 21 0,0-21 0,0 20 15,-21 1-15,0 0 0,0 0 16,21 0-16,-21 0 0,0 21 0,-1 0 15,22 21 1,-21 0-16,21 21 0,-21 1 16,21 20-16,0 1 0,0 20 15,-21 1-15,21 21 0,-21-22 0,0 1 16,21 21-16,0-43 0,0 22 16,0-21-16,0 20 0,0-41 0,0 20 15,0 1-15,21-22 0,0-21 16,0 21-16,21-20 0,-20-22 15,20 0-15,0 0 0,1 0 0,-1-22 16,0 1-16,22-21 0,-22 0 16,22-1-16,20 1 0,-20-22 0,-1 1 15,22-22-15,-22 22 0,1-22 16,-22-21-16,1 22 0,-22-1 0,0 0 16,0 22-16,-21-22 0,0 22 15,0-1-15,0 1 0,-21 20 0,21 1 16,-21 0-16,0 20 0,-1-20 15,1 21-15,0 21 0,21-21 0,-21 21 16,0 0-16,0 0 16,21 21-16,0 0 0,0 0 15,0 22-15,0-22 0,0 21 16,0-21-16,0 22 0,0-1 0,0-21 16,21 21-16,0 1 0</inkml:trace>
  <inkml:trace contextRef="#ctx0" brushRef="#br0" timeOffset="3300.19">8213 974 0,'0'21'16,"0"42"0,-22-41-16,1 20 0,21-21 15,-21 21-15,0 1 0,0-1 0,0 22 16,-1-22-16,1 43 0,0-22 0,0 22 15,21-1-15,-21 1 0,21 0 16,0 21-16,-21-22 0,21 1 0,0 21 16,0-22-16,0 22 0,0-21 15,0 0-15,0-1 0,0-20 0,0-1 16,-22 1-16,1-1 0,0-20 0,21 20 16,-21-21-16,0-20 0,0 20 15,21-21-15,0 0 0,0 0 0,0-42 16,0 0-16,0 0 15,21-21-15,0-1 16,0 1-16,0-22 0,0 1 0,1-22 16</inkml:trace>
  <inkml:trace contextRef="#ctx0" brushRef="#br0" timeOffset="3580.55">8086 1334 0,'0'-64'0,"0"128"0,0-170 16,0 63-16,0 1 0,0 0 0,0-1 15,21 1-15,21 0 0,0 21 16,1-1-16,-1 1 0,0 0 0,22 21 16,-1 0-16,-20 0 0,20 0 15,-20 21-15,-22 0 0,0 22 16,-21-22-16,0 21 0,-21 1 16,-22-1-16,1 0 0,0-21 0,-22 22 15,22-1-15,-22-21 0,1 22 16,21-22-16,-22 0 0,22 0 0,-1 0 15,22 0-15,-21-21 0,21 22 16,42-44 0,0 1-1,21 0-15,-20 0 16</inkml:trace>
  <inkml:trace contextRef="#ctx0" brushRef="#br0" timeOffset="3860.39">9207 318 0,'0'0'0,"22"-22"0,-1-20 0,-21 21 16,0 0-16,0 0 0,0-1 0,21 1 15,-21 42 1,0 1-16,0 20 0,0 0 16,-21 1-16,21 20 0,-21 1 15,-1-1-15,1 1 0,0 20 0,-21 1 16,21 0-16,-1-1 0,1 1 0,-21-22 15,21 1-15,0-1 16,-1 1-16,22-22 0,0 1 0,0-1 16,0 0-16,0-21 0,0 1 15,0-1-15,22 0 0,-1-21 0,0 0 16,0 0-16,0 0 0,0 0 0,1-21 16,-1 0-16,21-1 0</inkml:trace>
  <inkml:trace contextRef="#ctx0" brushRef="#br0" timeOffset="4264.16">9525 953 0,'0'0'0,"0"-22"31,-21 22-31,0 22 0,21-1 16,-22 0-16,1 0 0,0 21 16,21 1-16,-21-22 0,0 21 0,0 1 15,-1-22-15,22 21 0,0-21 16,-21 22-16,21-22 0,0 0 0,0 0 15,0 0-15,0 0 0,0 1 16,21-22-16,1 0 0,-1 0 0,0 0 16,0 0-16,21 0 0,1 0 0,-22 0 15,21-22-15,1 1 0,-1 0 16,0 0-16,-21-21 0,22 20 0,-22-20 16,0 0-16,0-1 15,-21 1-15,0 0 0,0-1 0,0 1 16,0 21-16,-21-21 0,0 20 15,-21 1-15,-1 21 0,1 0 0,0 0 16,-1 0-16,1 0 0,0 21 16,-1 1-16,1-1 0,21 21 0,-22-21 15,22 22-15,0-1 0,0-21 0,21 21 16,0 1-16,0-22 0,0 21 16,0-21-16,21 1 0,0-1 0,0 0 15,22 0-15,-1-21 0,0 0 16,22 0-16,-1 0 0</inkml:trace>
  <inkml:trace contextRef="#ctx0" brushRef="#br0" timeOffset="4728.89">10435 1122 0,'0'0'0,"0"-21"0,0 0 0,0-1 0,0 1 16,0 0-16,0 0 0,-21 21 15,0 0-15,0 0 16,-22 21-16,22 0 0,0 0 0,-21 1 15,20-1-15,1 21 0,-21-21 16,21 22-16,-22-1 0,22-21 0,0 21 16,0-20-16,21 20 0,0-21 15,0 0-15,0 0 0,0 1 16,0-1-16,0 0 0,21-21 16,0 0-16,0 0 0,22 0 15,-22 0-15,0 0 0,21 0 0,-20-21 16,20 0-16,-21-1 0,0 1 15,22 0-15,-22-21 0,0 21 0,0-22 16,0 1-16,0 0 0,1-1 0,-1 1 16,-21 21-16,0 0 0,21-1 15,-21 1-15,0 42 32,0 1-32,0 20 0,-21-21 15,21 0-15,0 22 0,0-22 16,-21 21-16,21-21 0,0 0 0,0 1 15,0 20-15,0-21 0,0 0 16,0 0-16,0 1 0,21-22 16,0 0-16,0 0 0,0 0 0,22 0 15,-1 0-15,21 0 0,-20 0 16,20 0-16,1-22 0,-1 22 0,22-21 16,-22 0-16</inkml:trace>
  <inkml:trace contextRef="#ctx0" brushRef="#br0" timeOffset="5256.59">11493 1185 0,'0'0'0,"22"-42"0,-1 0 15,21 21-15,-42-22 0,0 1 16,0 21-16,0 0 0,0-1 0,0 1 16,0 0-16,-21 21 0,0 0 15,0 0-15,-1 0 0,1 0 0,0 0 16,-21 21-16,-1 0 0,22 22 16,-21-22-16,0 21 0,20-21 0,-20 22 15,21-1-15,0 0 0,0 1 16,-1-22-16,22 21 0,0-21 0,0 1 15,0 20-15,0-21 0,22 0 16,-1 0-16,0-21 16,0 0-16,21 0 0,-20 0 0,-1 0 15,21 0-15,-21 0 0,0-21 0,22 0 16,-22 0-16,0-21 0,21-1 16,-20 1-16,-1 0 0,21-22 0,-21-21 15,0 22-15,22-22 0,-22 1 16,0 20-16,0-21 0,22 1 0,-22-1 15,-21 22-15,21-22 0,-21 21 16,0 1-16,21 21 0,-21-1 0,0 1 16,0 21-16,-21 21 15,0 0-15,0 21 0,-1 21 16,1 22-16,-21-22 0,21 22 16,0 20-16,-1-20 0,22 20 0,0 1 15,-21 0-15,21-1 0,0 1 0,0 0 16,0-22-16,0 22 0,21-43 15,1 22-15,-1-22 0,0 0 0,0 1 16,21-22-16,-20 0 0,20 0 16,0 0-16,1 1 0,-1-22 0,21 0 15,1 0-15,-22 0 0,22-22 0,-1 1 16,1 0-16,-1-21 0,1 21 16,-1-22-16,-20 22 0,20-21 0,-21-1 15,1 1-15,-22 21 0,21 0 16</inkml:trace>
  <inkml:trace contextRef="#ctx0" brushRef="#br0" timeOffset="5885.23">4085 2540 0,'0'0'16,"-21"0"-16,21-21 0,-21 21 0,0 0 15,21-21-15,-22 21 0,1 0 16,21-21-16,-21 21 0,42 0 47,0 0-47,22 0 15,-1 0-15,0 0 0,22 0 16,21 0-16,20 0 0,22-22 0,0 22 16,22 0-16,20-21 0,0 0 0,43 21 15,0 0-15,20-21 0,22 21 16,0 0-16,22-21 0,20 21 0,0 0 16,1-21-16,20 21 0,1 0 15,-1 0-15,1 0 0,-1-22 0,1 22 16,-22-21-16,0 21 0,1 0 0,-22-21 15,-21 21-15,-21-21 16,-1 21-16,-20-21 0,-21 0 0,-1 21 16,-42-22-16,0 22 0,-21-21 0,-42 21 15,21-21-15,-43 21 0,1 0 16,-1 0-16,-20-21 0,-22 21 0,0 0 16,0 0-16,-42 0 15,0 0-15,-21 0 16,-1 0-16</inkml:trace>
  <inkml:trace contextRef="#ctx0" brushRef="#br0" timeOffset="6708.76">698 3874 0,'0'0'15,"-21"0"-15,0 0 0,0 0 0,0 0 16,0 0-16,-1 0 0,1 0 0,0 0 16,42 0 15,0 21-31,22-21 15,-1 0-15,0 0 0,22 0 16,-1 21-16,1-21 0,21 0 16,-22 0-16,22 0 0,-1 0 15,1 0-15,-21 0 0,20-21 0,-20 21 16,-1 0-16,-20 0 0,-1-21 16,0 21-16,-21 0 0,-21-22 15,0 1-15,-21 21 16,0 0-16,-21-21 0,-1 21 15,1 0-15,0 0 0,-1-21 0,1 21 16,21 0-16,0 0 0,0 0 16,21-21-16,21 21 15,0 0 1,0 0-16,21 0 0,-20 0 16,20 0-16,-21 0 0,21 0 15,-20 21-15,-1 0 0,-21 0 16,0 22-16,0-22 0,0 0 15,-21 21-15,-22 1 0,22-22 16,-21 21-16,-1 0 0,1 1 0,21-22 16,-21 21-16,20-21 0,1 1 15,42-22 1</inkml:trace>
  <inkml:trace contextRef="#ctx0" brushRef="#br0" timeOffset="7749.17">2667 3620 0,'0'0'16,"-21"0"-16,21-22 0,-21 22 31,21 22-15,0-1-16,0 0 0,0 0 16,0 21-16,0-20 0,0 20 15,-22 0-15,22 1 0,-21 20 0,21-21 16,-21 1-16,0 20 0,0-20 15,21-1-15,-21 0 0,-1 1 0,22-1 16,-21-21-16,21 0 0,0 0 16,0 1-16,0-1 0,21-21 15,22-21 1,-22-1-16,0 1 0,0-21 0,22 0 16,-22-1-16,0 1 0,21 0 15,-21-1-15,1-20 0,-1 20 16,-21 1-16,21 21 0,0-21 0,-21 20 15,0-20-15,21 42 0,-21-21 16,21 21-16,-21 21 16,0 0-1,0 0-15,0 22 0,0-22 0,0 21 16,0 1-16,0-1 0,0 0 16,22 1-16,-22-1 0,21 0 0,-21-21 15,0 22-15,21-22 0,0 21 16,0-21-16,0 1 0,1-22 15,-1 0-15,21 0 0,-21 0 16,0-22-16,1 22 0,20-21 16,-21-21-16,21 21 0,-20-22 0,20 1 15,-21 0-15,0-1 0,22-20 16,-22 21-16,0-22 0,0 22 0,0-1 16,-21-20-16,21 21 0,1-1 15,-22 22-15,21 0 0,-21-21 0,0 20 16,0 44-1,-21-1 1,-1 0-16,1 0 0,21 0 16,-21 22-16,0-22 0,21 21 15,0 0-15,-21 1 0,21-1 16,0 0-16,0 1 0,0-1 0,0 0 16,0 1-16,21-22 0,21 0 0,-21 21 15,22-20-15,-22-22 0,21 21 16,22-21-16,-22 0 0,0 0 0,1 0 15,20 0-15,-20-21 0,-1-1 16,0 1-16,1 0 0,-22 0 0,21-21 16,0-1-16,-20 1 0,-1 0 15,0-1-15,-21 22 0,0-21 0,0-1 16,0 22-16,0 0 0,0 0 16,0 0-16,-21 21 0,0 0 15,-1 0-15,1 21 0,-21 0 0,21 0 16,0 0-16,-22 1 0,22 20 15,0 0-15,0 1 0,0-1 0,-1 0 16,22 1-16,0-22 0,0 21 16,0-21-16,0 0 0,0 1 0,22-1 15,-1 0-15,21-21 0,-21 0 0,22 0 16,-22 0-16,21 0 0,0 0 16,1-21-16,20 0 0,-20-1 0,-1-20 15,21 21-15,-20-21 0</inkml:trace>
  <inkml:trace contextRef="#ctx0" brushRef="#br0" timeOffset="8191.91">6138 3429 0,'0'0'0,"0"-21"0,21-21 16,1 20-16,-22-20 0,0 21 15,21-21-15,-21-1 0,21 22 0,-21 0 16,0-21-16,0 20 0,0 1 15,-21 0-15,0 21 0,-1 0 16,-20 0-16,0 0 0,21 0 16,-43 21-16,22 0 0,-1 22 0,-20-1 15,21 0-15,-22 22 0,22-1 16,-1-20-16,22 20 0,-21 1 16,21-1-16,0 1 0,-1-1 0,22-20 15,0 20-15,0-21 0,0 22 16,22-22-16,20 1 0,-21-1 0,21-21 15,22 21-15,-22-20 0,22-22 0,-1 21 16,1-21-16,-1 0 0,22 0 16,-22-21-16,22-1 0,-21 1 0,20 0 15</inkml:trace>
  <inkml:trace contextRef="#ctx0" brushRef="#br0" timeOffset="9484.18">6921 3641 0,'0'0'0,"0"-43"16,0 1-16,0 0 0,0 21 0,-42-22 15,21 22-15,0 0 0,0 21 16,-22-21-16,22 21 0,-21 0 0,21 0 16,-22 21-16,1 0 0,21 0 0,-22 22 15,22-22-15,-21 21 0,21 0 16,-22 1-16,22-1 0,0 0 0,0 1 16,0-1-16,21 0 0,0 1 15,0-22-15,0 21 0,0-21 0,0 1 16,42-1-16,-21 0 0,0-21 15,22 0-15,-1 0 0,-21 0 0,22 0 16,-1-21-16,0 21 0,1-21 16,-1-1-16,0 1 0,-21 0 15,22-21-15,-22 21 0,21-22 0,-21 22 16,1-21-16,-1 21 0,-21-22 16,0 22-16,21-21 0,-21 21 0,0-1 15,0 1-15,0 42 31,-21 1-31,21-1 0,-21 0 0,-1 0 16,22 21-16,-21-20 0,21-1 16,0 21-16,0-21 0,0 0 0,0 1 15,0-1-15,0 0 0,0 0 0,0 0 16,21 0-16,1-21 16,-1 0-16,21 0 0,-21 0 0,22 0 15,-22 0-15,21-21 0,0 0 16,1 21-16,-1-21 0,-21 0 0,22-22 15,-22 22-15,21 0 0,-21-21 0,0 21 16,-21-22-16,0 22 0,22 0 16,-22-21-16,0 20 0,0 1 0,0 0 15,-22 42 1,22 0 0,0 1-16,-21 20 15,21-21-15,-21 0 0,21 22 0,-21-22 16,21 0-16,0 0 0,-21 21 15,21-20-15,0-1 0,0 0 16,0 0-16,0 0 0,-21-21 31,21-63 1,0 42-32,0-1 0,0-20 15,0 21-15,21-21 0,0 20 0,0-20 16,0 21-16,0-21 0,22 20 15,-22 1-15,21 0 0,-21 0 0,22 21 16,-1 0-16,0 0 0,-20 0 0,20 0 16,-21 21-16,0 0 15,-21 22-15,21-22 0,-21 0 0,22 21 16,-22-21-16,21 1 0,-21 20 16,0-21-16,0 0 0,21 0 0,0 1 15,0-1-15,-21 0 0,21 0 0,22-21 16,-22 0-16,0 0 0,21 0 15,-20 0-15,20 0 0,-21 0 0,21 0 16,1-21-16,-22 0 0,0 0 16,21-1-16,-20 1 0,-1 0 15,-21-21-15,21 21 0,-21-22 0,21 1 0,-21 0 16,0 20-16,0-20 0,0 0 16,0 21-16,0-1 0,0 1 15,-21 42 1,21 1-1,-21-1-15,21 21 0,0-21 0,0 22 16,-21-22-16,21 21 0,-22 0 16,22-20-16,0-1 0,0 21 0,0-21 15,0 0-15,-21 1 0,21-1 0,0 0 16,-21 0-16,21 0 0,0 0 16,0-42 15,0 0-31,0 0 0,0 0 15,0 0-15,0-1 0,0-20 16,21 21-16,0-21 0,-21 20 16,43-20-16,-22 0 0,0 21 0,0-22 15,22 22-15,-1 0 0,-21 0 16,21 0-16,1 21 0,-22 0 0,21 0 16,-21 0-16,22 21 0,-22 0 15,-21 0-15,21 0 0,-21 22 0,0-22 16,0 21-16,0-21 0,0 22 0,0-22 15,0 0-15,-21 21 0,0-21 16,21 1-16,-21-1 0,-1 0 16,22 0-16,0 0 0,-21 0 0,42-42 47,1 0-47,-1 21 0,0-21 0</inkml:trace>
  <inkml:trace contextRef="#ctx0" brushRef="#br0" timeOffset="9891.94">9398 3366 0,'0'0'0,"-21"0"16,0 21 0,-1 0-16,1 0 0,0 0 15,0 0-15,-21 22 0,20-1 0,1-21 16,0 22-16,0-1 0,0 0 15,0-21-15,21 22 0,0-22 0,0 21 16,0-21-16,0 1 0,0 20 16,21-21-16,0 0 0,0-21 15,0 0-15,0 0 0,1 0 0,20 0 16,-21 0-16,0 0 0,0-21 16,22 0-16,-22 21 0,0-21 0,0 0 15,0-22-15,-21 22 0,0 0 16,22-21-16,-22-1 0,0 1 0,0 0 15,0-1-15,0 1 0,0 0 0,-22 20 16,1-20-16,21 21 16,-21 0-16,0 21 0,0 0 0,-22 0 15,22 0-15,0 0 0,0 0 16,-21 21-16,20-21 0,1 21 0,0 0 16,21 0-16,0 1 0,0-1 15,21-21 1,0 0-16,1 0 0,-1 0 0</inkml:trace>
  <inkml:trace contextRef="#ctx0" brushRef="#br0" timeOffset="10220.75">10118 3006 0,'0'0'0,"0"-21"0,0-1 0,0 1 0,-22 21 16,1 0-1,0 0-15,0 0 0,0 0 0,0 21 16,-1 22-16,1-22 0,0 21 0,0 1 16,0 20-16,0 1 0,-1-22 15,1 21-15,21 1 0,0-1 0,0-20 16,-21 20-16,21-20 0,0-1 16,0 0-16,0 1 0,0-22 15,0 21-15,21-21 0,0 0 0,1 1 16,-1-1-16,21-21 0,-21 0 15,0 0-15,22 0 0,-22 0 0,21 0 16,-21 0-16,22 0 0,-22-21 0,21-1 16,-21 1-16,22 0 0,-22 0 15,0 0-15,21 0 0,-20-22 0,-22 22 16,0-21-16,0-1 0,0 1 0</inkml:trace>
  <inkml:trace contextRef="#ctx0" brushRef="#br0" timeOffset="10379.66">9758 3281 0,'-21'0'0,"42"0"0,-64 0 16,43 21-16,22-21 15,-1 21 1,0-21-16,21 0 0,1 0 16,-1 0-16,0 0 0,1 0 0,20 0 15,-21 0-15,1 0 0,-1-21 0,0 0 16</inkml:trace>
  <inkml:trace contextRef="#ctx0" brushRef="#br0" timeOffset="11755.88">11853 3239 0,'0'0'0,"64"21"31,-43-21-31,21 0 0,-21 0 15,22 0-15,-1-21 0,0-1 0,22 1 16,-22 21-16,1-42 0,20 21 0,-21 0 16,1-1-16,-1 1 0,-21-21 15,0 21-15,22-22 0,-43 22 0,0-21 16,21 0-16,-21-1 0,0 1 16,0 21-16,0-22 0,0 1 0,-21 21 15,21 0-15,-21 21 0,-1 0 16,1 0-16,0 21 15,0 21-15,0 1 0,21-1 16,-21 0-16,-1 22 0,22-1 16,-21-20-16,21 41 0,0-20 0,0-1 15,-21 1-15,21-1 0,0 1 16,0-1-16,0 1 0,0-22 0,0 22 16,0-22-16,0 0 0,0-21 0,0 22 15,-21-22-15,21 0 0,0 0 16,-21-21-16,0 21 0,-1-21 15,1 0-15,0 0 0,0 0 0,0-21 16,0 0-16,-22 0 0,22 0 16,-21 0-16,21-1 0,-22-20 15,22 21-15,-21 0 0,21-22 16,-1 22-16,1 0 0,21 0 0,-21 21 16,21 21-1,0 0-15,0 0 0,0 1 16,21-1-16,-21 0 0,21 0 0,1 0 15,-1 0-15,21 1 0,-21-1 16,22 0-16,-22-21 0,21 21 16,0-21-16,1 0 0,-1 0 0,22 0 0,-22 0 15,0 0-15,1 0 0,20 0 16,-21-21-16,1 0 0,-1 0 0,-21-1 16,22 1-16,-22 0 0,21-21 15,-21-1-15,0 1 0,1 0 16,-22-1-16,0 1 0,0 0 0,21-1 15,-21 22-15,0 0 0,0 0 16,0 42 0,0 0-16,-21 22 0,21-22 0,0 21 15,-22 0-15,22 1 0,-21-1 16,0-21-16,21 22 0,0-1 0,0-21 16,-21 0-16,21 0 0,0 1 15,0-1-15,-21-21 0,21 21 16,0-42 15,21 21-31,0-21 0,-21-1 0,21 1 16,0-21-16,1 21 0,-1-22 15,21 1-15,-21 0 0,22-1 0,-1 1 16,0 0-16,1-1 0,-1 1 16,-21 0-16,21 21 0,1-1 0,-22 22 15,0 0-15,0 0 0,-21 22 0,0-1 16,0 0-16,0 21 0,0 1 15,0-1-15,0 0 0,-21 1 0,0-1 16,0 0-16,21-21 0,-21 22 0,21-1 16,0-21-16,0 0 0,0 22 15,42-22-15,-21 0 16,0-21-16,22 0 0,-1 0 0,0 0 16,1 0-16,-1 0 0,0-21 15,1 0-15,-1 0 0,0-1 0,1 1 16,-1-21-16,0 21 0,1-22 15,-1 1-15,-21 0 0,0-22 0,0 22 16,1 0-16,-22-1 0,0 1 0,0 0 16,0 20-16,0 1 0,-22 21 15,1 0-15,0 0 0,0 0 16,-21 21-16,20 1 0,-20 20 16,21-21-16,0 21 0,21-20 0,0 20 15,0-21-15,0 21 0,0 1 0,0-22 16,0 21-16,21-21 0,0 22 15,-21-22-15,21 0 0,0 0 0,-21 0 16,0 1-16,22-22 0,-22 21 16,0 0-16,-22-21 15,1 0-15,0 0 16,0 0-16,0 0 0,21-21 16,0 0-16,0-1 15,0 1-15,0-21 0,21 0 16,0 20-16</inkml:trace>
  <inkml:trace contextRef="#ctx0" brushRef="#br0" timeOffset="12148.73">14774 2223 0,'-21'0'0,"42"0"0,-63 0 0,21 21 0,0 0 15,-1 21-15,22 1 0,-21 20 0,0 22 16,0-22-16,0 22 16,-22 21-16,22-22 0,0 22 0,0 0 15,0 0-15,0 21 0,-22-21 0,22 0 16,0 21-16,0 0 0,0-22 16,21 22-16,-22 0 0,1 22 0,0-22 15,0 21-15,0-21 0,21 21 0,0 0 16,-21-21-16,21 21 0,0-21 15,0 0-15,0 0 0,0-21 0,0 0 16,0-21-16,0-1 0,0-20 0,0-1 16,0-20-16,0-1 0,0-21 0,0 0 15,0 0-15,21-21 0,0 0 16,0 0-16,-21-21 16,21 0-16,0-21 0,1 21 0,-1-22 15,0 1-15,0-22 0,0 1 0,0-1 16,22-20-16,-43-1 0,21 0 0,0-20 15</inkml:trace>
  <inkml:trace contextRef="#ctx0" brushRef="#br0" timeOffset="12440.56">14351 3683 0,'0'-42'0,"0"84"0,0-127 0,-21 43 0,21 0 15,0-1-15,0 1 0,21 21 16,0 0-16,0 0 0,0-1 15,22 1-15,-1 21 0,0 0 0,-20 0 16,20 0-16,0 0 0,-21 21 16,22 1-16,-22 20 0,0-21 0,-21 21 15,0 1-15,0-1 0,0 0 16,-21 1-16,0-22 0,-22 21 0,1-21 16,0 1-16,-1-1 0,1 0 0,-21 0 15,20 0-15,22-21 0,-21 0 16,21 0-16,-1 21 0,1-21 0,42-21 31,1 0-31,-1 21 0,21-21 16,-21 0-16,22 0 0,-22-1 15</inkml:trace>
  <inkml:trace contextRef="#ctx0" brushRef="#br0" timeOffset="12772.37">14901 3535 0,'0'0'0,"21"0"15,1 0 1,-1 0-16,0 0 16,21 0-16,-21 0 0,1-21 0,20 0 15,0 21-15,1-22 0,-22 1 0,21 0 16,-21 0-16,0 0 0,1-22 16,-1 22-16,-21 0 0,0 0 15,0-21-15,0 20 16,-21 22-16,-1 0 0,-20 0 0,0 0 15,21 22-15,-22-1 0,1 21 0,0-21 16,-1 22-16,22-1 0,-21 0 16,21 1-16,-1-1 0,1-21 0,0 21 15,21-20-15,0 20 0,0-21 16,0 0-16,0 0 0,21 1 0,0-22 16,22 21-16,-1-21 0,-21 0 0,43 0 15,-22 0-15,0 0 0,22 0 16,-1 0-16,-20-21 0,20-1 0,-20 1 15</inkml:trace>
  <inkml:trace contextRef="#ctx0" brushRef="#br0" timeOffset="13249.1">15790 3366 0,'0'0'15,"21"-43"-15,-21 1 0,0 21 0,0-22 16,0 22-16,0 0 0,-21 21 16,0 0-16,-21 0 15,21 21-15,-1 0 0,1 22 16,0-22-16,-21 21 0,21 1 0,-1-1 15,1 0-15,0-21 0,0 22 16,21-1-16,0-21 0,0 22 0,0-22 16,0 0-16,21 0 0,0 0 0,0 0 15,1-21-15,20 0 16,-21 22-16,21-22 0,1 0 0,-1 0 16,0 0-16,1-22 0,-1 1 15,0 0-15,1 0 0,-1 0 0,0-22 16,1 1-16,-1 0 0,0-22 0,1 1 15,-22-1-15,21 1 0,1-1 16,-22 1-16,21-1 0,-21 1 0,-21 20 16,0 1-16,0 0 0,0 21 15,0-1-15,-21 22 16,0 22-16,-21-1 0,20 21 16,1-21-16,0 22 0,0 20 15,0-21-15,0 22 0,21-1 0,-22 1 16,22-22-16,0 22 0,0-1 15,0-20-15,0-1 0,0 0 0,0 1 16,0-1-16,22-21 0,-1 0 0,0 0 16,0 1-16,0-22 0,0 0 15,1 0-15,-1 0 0,21 0 0,-21 0 16,0 0-16,22 0 0,-1-22 16,-21 1-16,22-21 0,-22 21 0,0-22 15,0 22-15,0-21 0</inkml:trace>
  <inkml:trace contextRef="#ctx0" brushRef="#br0" timeOffset="13447.99">16277 3217 0,'-21'0'0,"42"0"0,-63 0 16,63 0 0,0 0-16,21 0 0,1-21 15,20 21-15,-20-21 0,20 21 0,1 0 16,-22-21-16,21 21 0,1-21 15,-1 21-15,1-21 0,-1 21 0,-20 0 16,-1 0-16,0-22 0,-20 22 16,-1 0-16</inkml:trace>
  <inkml:trace contextRef="#ctx0" brushRef="#br0" timeOffset="14263.52">593 6202 0,'-22'-21'16,"44"42"-16,-86-42 0,43 0 0,-21 21 0,20 0 16,1 0-16,-21-22 0,63 22 31,21 0-31,1 0 16,20 0-16,22 0 0,-22 0 15,22 0-15,21 0 0,-21 0 0,20 0 16,1 0-16,0-21 0,0 21 15,-21 0-15,-1-21 0,1 21 0,-22 0 16,1-21-16,-22 21 0,1-21 16,-22 21-16,0 0 0,-21-21 15,-21 21 1,-22-22-16,22 22 0,-21-21 16,21 21-16,-22 0 0,22-21 15,0 21-15,0 0 0,0 0 0,0-21 16,42 21 15,0 0-31,0 21 0,0-21 16,0 21-16,-21 22 0,0-22 15,0 0-15,0 21 0,0-21 0,0 22 16,-21-1-16,0-21 0,0 22 16,-21-1-16,20-21 0,-20 21 0,21-20 15,0-1-15,0 0 0</inkml:trace>
  <inkml:trace contextRef="#ctx0" brushRef="#br0" timeOffset="15224.62">3048 5715 0,'0'0'0,"21"-21"0,-21 0 16,0 0-16,0-1 0,0 44 31,0 20-31,-21 0 0,0 1 16,0-1-16,21 21 0,-22 1 15,1-22-15,0 22 0,21-22 0,-21 0 16,0 22-16,21-22 0,0-21 15,0 22-15,0-1 0,0-21 0,0 0 16,0 1-16,21-22 16,0 0-16,0 0 0,0-22 15,1 1-15,-1 0 0,0-21 16,0 21-16,21-22 0,-20 22 0,-1-21 16,0-1-16,0 1 0,0 0 0,0-1 15,1 1-15,-1 0 16,0-1-16,0 22 0,-21 0 0,0 0 15,21 21-15,-21 21 16,0 21 0,0-20-16,0-1 0,0 21 0,0-21 15,0 22-15,0-22 0,0 21 16,0 0-16,0-20 0,0 20 0,0-21 16,0 21-16,0-20 0,21-1 15,1 0-15,-1 0 0,0 0 16,0 0-16,0-21 0,22 0 15,-1 0-15,-21 0 0,21-21 0,1 0 16,-1 0-16,22 0 0,-22 0 0,0-1 16,-21 1-16,22-21 0,-1 21 15,-21-22-15,0 1 0,1 21 0,-1-21 16,-21-1-16,21 1 0,-21 0 16,0-1-16,0 22 0,0 0 0,0 0 15,0 0-15,-21 21 16,21 21-16,-21-21 15,21 21-15,-22 21 0,22-21 0,-21 22 16,0-22-16,21 21 16,0-21-16,0 22 0,0-1 0,0-21 15,0 22-15,0-22 0,0 0 0,21 0 16,0 0-16,1 0 0,-1 1 16,21-22-16,-21 0 0,22 0 0,-1 0 15,0 0-15,22 0 0,-22-22 0,22 1 16,-1 0-16,1 0 0,-22 0 15,21 0-15,-20-22 0,20 22 0,-20-21 16,-22-1-16,21 1 0,-21 0 16,0-1-16,-21 1 0,0 21 0,0-21 15,0 20-15,0 1 0,-21 21 0,0 0 16,-21 0-16,21 0 16,-22 21-16,1 1 0,0 20 0,-1-21 15,22 21-15,-21 1 0,21-1 16,-1 0-16,1 1 0,21-1 0,0 0 15,0 1-15,0-22 0,0 21 0,21-21 16,22 1-16,-22-1 0,0 0 16,21 0-16,1-21 0,-1 0 0,0 0 15,22 0-15,-22 0 0,1 0 0,20-21 16,-21 0-16,1 0 0,20-1 16</inkml:trace>
  <inkml:trace contextRef="#ctx0" brushRef="#br0" timeOffset="15636.38">6731 5376 0,'0'0'0,"21"-21"0,-21 0 0,0 0 16,0-21-16,0 20 0,0 1 15,-21 0-15,0 0 0,0 0 16,-1 0-16,1 21 0,0 0 0,-21 0 16,-1 21-16,1 0 0,0 21 15,-1-21-15,1 22 0,0-1 0,-1 22 16,1-1-16,21 1 0,-21-1 15,-1 1-15,22-1 0,0 1 0,0-1 16,0 1-16,-1-1 0,22-21 0,0 22 16,0-22-16,0-21 0,22 22 15,20-22-15,-21 0 0,21 0 0,1 0 16,20-21-16,1 0 0,-1 0 0,22 0 16,0 0-16,-1 0 15,1-21-15,0 0 0,-22 0 0,22 0 16,-22 0-16,1-1 0</inkml:trace>
  <inkml:trace contextRef="#ctx0" brushRef="#br0" timeOffset="16455.91">7429 5779 0,'0'-43'0,"0"86"0,0-128 15,0 43-15,-21-1 0,0 22 0,0 0 16,0 0-16,0 0 0,-22 21 0,22 0 16,-21 0-16,-1 0 0,1 21 15,0 21-15,-1-21 0,1 22 0,0-1 16,-1 0-16,1 22 0,0-22 0,21 22 15,-22-22-15,22 0 16,0 1-16,21-1 0,0 0 0,0-21 16,0 22-16,21-22 0,21 0 0,-20 0 15,20 0-15,-21-21 0,21 0 16,1 0-16,-1 0 0,0 0 0,1 0 16,20-21-16,-20 0 0,-1 0 0,-21 0 15,21-22-15,1 22 0,-22-21 16,0 0-16,0-1 0,0 1 0,-21 0 15,22-1-15,-22 1 0,0 21 16,0 0-16,0-1 0,0 1 0,-22 21 16,1 0-16,0 21 15,21 1-15,-21-1 0,0 0 16,0 21-16,21-21 0,0 22 0,0-1 16,0-21-16,0 22 0,0-22 15,0 0-15,0 0 0,0 0 0,0 0 16,21 1-16,0-22 0,21 0 0,-21 0 15,1 0-15,20 0 0,-21 0 16,21 0-16,1 0 0,-22-22 0,21 1 16,1 21-16,-22-21 0,21-21 0,-21 21 15,0-1-15,1-20 0,-22 21 16,0-21-16,0-1 0,0 1 16,0 21-16,0-22 0,0 22 15,0 0-15,0 0 0,0 42 16,0 0-1,0 22-15,0-22 16,-22 0-16,22 21 0,-21-21 0,21 1 16,0 20-16,0-21 0,-21 0 0,21 0 15,-21 22-15,21-22 0,-21 0 16,21 0-16,-21 0 0,21-42 47,0 0-47,0 0 0,0 0 15,0-22-15,21 1 0,0 21 0,0-43 16,0 22-16,22-21 0,-1 20 16,-21-20-16,43 20 0,-22 1 0,0 0 15,1-1-15,20 22 0,-21 0 16,1 0-16,-1 21 0,0 0 0,1 21 16,-22 0-16,0 22 0,0-1 15,0 0-15,-21 1 0,0-1 0,0 21 16,0-20-16,0-1 0,-42 127 15,21-126 1,0-22-16,21 0 0,-21 0 0,21 0 16,-22 1-16,1-22 15</inkml:trace>
  <inkml:trace contextRef="#ctx0" brushRef="#br0" timeOffset="17356.4">9631 5503 0,'-21'-21'0,"42"42"0,-42-63 0,21 0 16,0 21-16,0-1 0,0 1 0,0-21 15,21 21-15,0 0 0,21-1 0,-21 22 16,22-21-16,-1 21 15,0 0-15,1 0 0,-1 0 0,22 21 16,-22 1-16,0-1 0,22 21 0,-22 0 16,0 1-16,-20-1 0,-1 0 15,0 1-15,0 20 0,-21-20 0,0 20 16,0-21-16,0 1 0,0-1 16,0-21-16,0 22 0,0-22 0,0 0 15,0 0-15,0 0 0,-21-21 0,0 0 16,0 0-16,-1 0 15,22-21-15,-21 0 16,21 0-16,0-22 0,0 22 0,0-21 16,0 0-16,0-1 15,0 1-15,21 0 0,1-22 0,-1 22 16,0-1-16,21 1 0,-21 0 0,22-1 16,-1 22-16,-21 0 0,22 0 15,-1 21-15,0 0 0,1 0 0,-1 0 16,0 0-16,1 21 0,-22 0 0,21 22 15,-21-22-15,0 21 0,1 0 16,-1 1-16,-21-1 0,0 0 0,0-20 16,0 20-16,0 0 0,0-21 15,0 22-15,0-22 0,0 0 0,-21 0 16,21 0-16,0 1 0,-22-22 0,1 0 16,0 0-16,0 0 15,21-22 1,-21 22-16,21-21 0,0 0 0,0-21 15,0 21-15,21-22 0,-21 1 16,42 0-16,-21-1 0,1 1 0,20 0 16,0-1-16,1 1 0,20 0 0,-21 20 15,22 1-15,-22 0 0,22 0 16,20 21-16,-62 0 0,20 21 16,-21 0-16,0 0 0,0 22 0,-21-22 15,0 21-15,0 1 0,0-1 16,0 0-16,0 1 0,-21-1 0,0-21 15,21 21-15,-21 1 0,0-22 16,0 0-16,-1 0 0,1 0 16,0 1-16,21-1 0,-21 0 0,42-21 31,0 0-31,0-21 0,22 21 16,-22-21-16,21-1 0</inkml:trace>
  <inkml:trace contextRef="#ctx0" brushRef="#br0" timeOffset="18516.74">12192 5292 0,'0'0'0,"0"-21"0,0-1 15,0 1-15,-21 0 16,0 21-16,-1 0 0,1 0 0,0 21 16,0-21-16,-21 21 0,20 22 15,1-22-15,0 21 0,-21 1 0,21-1 16,-1 0-16,1 1 0,0 20 15,0-21-15,0 1 0,21-1 0,-21 22 16,21-22-16,0-21 0,0 21 0,21-20 16,0 20-16,0-21 0,21-21 15,-20 21-15,20 0 0,0-21 0,1 0 16,-1 0-16,0 0 0,22 0 0,-22-21 16,0 0-16,1 21 15,-1-21-15,-21-21 0,22 20 0,-22 1 16,0-21-16,0 0 0,0-1 0,-21-20 15,0 20-15,0-20 0,0 21 16,0-22-16,0 22 0,-21-1 0,0 1 16,0 0-16,-22 21 0,22-22 0,-21 43 15,21 0-15,-22 0 0,1 0 16,0 21-16,-1 1 0,1 20 0,0-21 16,-1 43-16,22-22 0,-21 0 15,21 22-15,0-22 0,21 22 0,0-22 16,0 21-16,0-20 0,0-1 0,21-21 15,0 22-15,21-22 16,1 21-16,-1-21 0,0 0 0,1-21 16,-1 22-16,21-22 0,-20 0 0,-1 0 15,0 0-15,22 0 0,-22-22 16,-21 22-16,22-21 0,-1 0 0,0 0 16,-20-21-16,-1-1 0,21 1 0,-21 0 15,0-1-15,1 1 0,-1-22 16,0 22-16,0 0 0,-21-1 0,0 22 15,21-21-15,-21 21 0,0 42 32,0 0-32,0 0 15,-21 22-15,0-1 0,21-21 16,-21 21-16,21 1 0,-21-1 16,21 0-16,0-20 0,0 20 0,0-21 15,0 0-15,0 22 0,0-22 16,21 0-16,0-21 0,0 0 15,0 0-15,0 0 0,1 0 0,20 0 16,-21 0-16,0 0 0,22-21 16,-22 0-16,0-1 0,21 1 0,-21-21 15,22 0-15,-1 20 0,-21-41 16,22 21-16,-22-1 0,21 1 16,0 0-16,-20 20 0,20-20 0,-21 21 15,0 0-15,0 0 0,-21 42 31,-21 21-31,0-21 16,0 0-16,0 22 0,0-1 0,21-21 16,0 22-16,-22-1 0,22-21 15,0 21-15,0-20 0,0 20 0,0-21 16,22 0-16,-1 0 0,0 1 16,0-1-16,21-21 0,-20 0 0,20 0 15,-21 0-15,21 0 0,1 0 16,-1 0-16,0 0 0,1-21 15,-1-1-15,0 1 0,1 0 0,-1 0 0,0-21 16,1-1-16,-22 1 0,21 0 16,-21-1-16,1 1 0,-1-22 15,0 22-15,-21 0 0,0-1 0,0 22 16,0-21-16,-42 21 0,20 21 16,1 0-16,-21 0 0,0 21 15,20 0-15,-20 0 0,0 22 0,21-22 16,-1 21-16,1 0 0,0 1 15,21-1-15,0 0 0,0 1 0,0 20 16,0-42-16,21 1 16,0-1-16,1 0 0,-1 0 15,0 0-15,0-21 0,21 0 0,-20 0 16,20 0-16,-21 0 0,21 0 0,-20 0 16,20 0-16,-21-21 0,21 0 15,-20 21-15,20-21 0,0 0 0,-21-1 16,22 1-16,-22 0 0,0 0 0</inkml:trace>
  <inkml:trace contextRef="#ctx0" brushRef="#br0" timeOffset="18696.64">15028 5800 0,'0'0'0,"21"0"0,-21 21 47,-21-21-16</inkml:trace>
  <inkml:trace contextRef="#ctx0" brushRef="#br0" timeOffset="19844">4043 7832 0,'21'0'0,"-42"0"0,42-21 0,-21-1 0,0 44 31,0-1-31,0 0 16,-21 42-16,0 1 0,21-1 0,-22 22 16,1 0-16,21-1 0,-21 1 15,0 21-15,0-21 0,0-1 0,-1 1 16,1-22-16,0 22 0,21-21 15,-21-22-15,21 0 0,0 1 0,0-1 16,0-21-16,0 0 0,0 0 16,21-21-1,0 0-15,0-21 0,1 0 0,-1-21 16,0 21-16,0-22 0,0 1 0</inkml:trace>
  <inkml:trace contextRef="#ctx0" brushRef="#br0" timeOffset="20101.05">4572 7747 0,'0'0'0,"0"42"31,0-20-31,0 20 16,0 21-16,0 1 0,0-1 0,0 1 15,0 21-15,0-22 0,-21 22 16,21-22-16,-21 1 0,-1 20 0,22-20 15,-21-1-15,0 1 0,0-1 0,0 1 16,0-22-16,21 22 0,-22-43 16,22 21-16,-21-21 0,21 1 0,0-1 15,0 0-15,0-42 32,-21 0-32</inkml:trace>
  <inkml:trace contextRef="#ctx0" brushRef="#br0" timeOffset="20300.34">3789 8742 0,'0'-21'15,"21"21"1,0 0-16,0 0 0,22 0 16,-22 0-16,21 0 0,-21-21 15,22 21-15,-1 0 0,0 0 0,1 0 16,-1-22-16,21 22 0,1 0 0,21 0 15,-22-21-15,22 21 16,-22 0-16,22-21 0,-22 21 0,1 0 16</inkml:trace>
  <inkml:trace contextRef="#ctx0" brushRef="#br0" timeOffset="21240.81">5355 8509 0,'0'0'0,"-21"-21"0,0 21 0,-85-42 31,85 42-31,0 0 0,-1 0 16,-20 0-16,21 0 0,0 21 0,-22 0 15,22 0-15,-21 0 0,21 22 16,-22-22-16,22 21 0,0 0 0,-21 22 16,21-22-16,-1 1 0,22-1 15,-21 21-15,21-20 0,0-22 0,0 21 16,0-21-16,0 22 0,0-22 0,21-21 15,-21 21-15,22-21 0,20 0 16,-21 0-16,21 0 0,-20-21 0,20 21 16,0-21-16,1 0 0,-22-1 0,21-20 15,0 21-15,1-21 0,-22-1 16,21 1-16,-21 0 0,22-1 0,-22 1 16,0 0-16,0-1 0,0 1 15,1 0-15,-1-1 0,-21 22 16,0 0-16,0 0 0,0 0 0,-21 42 31,21 0-31,-22 0 0,1 21 16,21 1-16,0-22 0,0 42 0,0-20 15,0-1-15,0 0 0,0 1 16,0-1-16,0-21 0,21 22 0,1-22 16,-1 0-16,0 0 0,21 0 0,-21-21 15,22 0-15,-1 0 0,0 0 16,1 0-16,-1-21 0,0 0 15,1 0-15,-1 0 0,0-1 0,1-20 16,-1 21-16,0-21 0,-20-1 16,-1 1-16,21 0 0,-21-1 0,0 22 15,-21-21-15,22-1 0,-22 1 16,0 21-16,0 0 0,0 0 0,0-1 16,0 44-1,0-1-15,0 0 16,-22 0-16,22 0 0,-21 22 0,21-22 15,-21 0-15,21 21 0,0 1 0,0-22 16,0 21-16,0-21 0,0 22 16,-21-22-16,21 21 0,0-21 15,-21 0-15,21 1 0,0-1 0,0 0 16,0-42 15,0 0-31,0-1 16,0 1-16,0-21 0,0 0 15,0-1-15,21 22 0,0-21 0,0-22 16,0 22-16,1 0 0,20-1 0,0 1 16,1 21-16,20-22 0,-21 22 15,22 0-15,-1 0 0,1 21 0,-1 0 16,-20 21-16,20 0 0,-20 0 16,-1 1-16,0 20 0,-21-21 15,1 21-15,-1 1 0,-21-1 0,0-21 16,0 22-16,0-1 0,0 0 15,-21 1-15,-1-22 0,1 21 0,0-21 16,0 0-16,0 1 0,21-1 0,-21 0 16,21 0-16,-22-21 0,44 0 31,-1 0-31,0 0 0,0-21 0,21 0 16,-20 0-16,20-22 0,0 22 15</inkml:trace>
  <inkml:trace contextRef="#ctx0" brushRef="#br0" timeOffset="21797.5">7451 8615 0,'42'-21'0,"-84"42"0,126-85 0,-63 43 16,22 0-16,-22 0 0,0-21 0,0 20 15,0-20-15,1 21 0,-22 0 16,0 0-16,0-1 0,0 1 0,0 0 16,-22 21-16,1 0 0,-21 0 15,0 21-15,-1 22 0,1-22 16,0 21-16,-1-21 0,1 22 0,0-1 15,-1 0-15,1 1 0,21-1 0,-22 21 16,22-20-16,21-1 16,0 0-16,0 1 0,0-22 0,0 21 15,0-21-15,0 1 0,21-1 0,1-21 16,-1 0-16,0 0 0,21 0 16,-21 0-16,22-21 0,-1 21 0,0-22 15,1 1-15,-1-21 0,0 21 0,-20-22 16,20 1-16,0 0 0,-21-1 15,22-20-15,-22 21 0,0-22 0,0 1 16,0-1-16,1-21 0,-1 22 16,0-22-16,-21 22 0,0-22 0,21 22 15,-21 20-15,21-20 0,-21 20 0,0 22 16,0 0-16,0 0 16,0 0-16,0 42 15,-21 0-15,0 0 0,0 22 0,0-1 16,-1 21-16,1 1 0,21-1 15,0 22-15,-21-21 0,21-1 0,0 22 16,0-22-16,0-20 0,0 20 0,0 1 16,21-22-16,-21 0 0,21 1 15,1-1-15,20 0 0,-21-21 0,0 1 16,0-1-16,22-21 0,-22 0 16,21 0-16,-21 0 0,22 0 0,-22 0 15,21-21-15,1-1 0,-22 1 0,21 0 16,-21-21-16,22-1 15,-22 22-15,21-21 0,-21-22 0,22 22 16,-22-21-16,0-22 0,0 21 0</inkml:trace>
  <inkml:trace contextRef="#ctx0" brushRef="#br0" timeOffset="22060.38">8721 7514 0,'-85'85'31,"64"-43"-31,0 22 0,-1-22 16,1 22-16,0 20 0,0-20 0,21 20 16,-21 1-16,21-21 0,-21 20 15,21-20-15,0-1 0,-22-20 16,22 20-16,0-21 0,0 1 0,0-1 16,0 0-16,0-20 0,0 20 0,22-21 15,-1 0-15,0-21 16,0 0-16,0 0 0,0 0 15,1-21-15,-1 0 0,0 0 0,0 0 16,0-1-16,22 1 0,-22 0 16,0-21-16,0 21 0</inkml:trace>
  <inkml:trace contextRef="#ctx0" brushRef="#br0" timeOffset="22432.17">8848 8488 0,'0'21'0,"0"-42"0,0 0 16,21 21 30,0 0-46,0 0 0,0 0 0,0 0 16,22 0-16,-22 0 0,21-21 0,-21-1 16,22 22-16,-22-21 0,21 21 15,-21-21-15,1 0 0,-22 0 16,0 0-16,0-1 0,0 1 16,0 0-16,-22 21 0,1 0 15,0 0-15,0 0 0,-21 0 0,-1 0 16,22 0-16,-21 42 0,-1-20 15,22 20-15,-21-21 0,21 21 16,0 1-16,-1-1 0,1 0 0,21 1 16,0-1-16,0 0 0,0 1 15,0-22-15,21 21 0,1-21 0,-1 1 16,21-1-16,0 0 0,1 0 0,-1-21 16,0 0-16,1 0 0,-1 0 15,0 0-15,1 0 0,-1-21 0,0 0 16,-20 21-16,20-21 0,-21-1 0,0 1 15,0 0-15,1 0 0,-22 0 16,0 0-16,0-1 0,0 1 16</inkml:trace>
  <inkml:trace contextRef="#ctx0" brushRef="#br0" timeOffset="22940.88">3217 9673 0,'0'0'15,"-84"21"-15,-1-21 0,21 0 0,1 0 0,-1 0 16,22 0-16,0 22 0,21-22 0,42 0 31,0 0-31,21 0 0,22 0 0,-1 0 16,22 0-16,0 0 0,20-22 16,1 1-16,21 21 0,0-21 0,21 21 15,22-21-15,-1 21 0,0-21 0,22 21 16,21-21-16,-22 21 0,43-22 15,-21 1-15,20 21 0,1-21 0,21 21 16,-21-21-16,21 21 0,-21-21 16,21 21-16,0-21 0,0 21 15,-21-22-15,21 22 0,-21 0 0,-1-21 16,-20 21-16,0-21 0,-22 21 0,-20 0 16,-22 0-16,0 0 0,-21-21 15,-21 21-15,-22 0 0,-20 0 0,-22 0 16,1 0-16,-65 0 15,1 0-15,-21 0 16,21 0-16,-22 0 0,1 0 16,0 0-16,-1 0 0,1 21 0,-21 0 15</inkml:trace>
  <inkml:trace contextRef="#ctx0" brushRef="#br0" timeOffset="23476.57">3090 10118 0,'0'21'0,"0"21"0,-21 1 15,21 20-15,-21 1 0,0-1 0,0 22 16,-1-22-16,1 22 0,0 0 16,0-1-16,0 1 0,-22 0 0,1-1 15,21 1-15,-21 0 0,-1-22 16,22 1-16,-21-1 0,21-21 0,-1 1 15,1-22-15,21 0 0,0 0 16,0 0-16,21-42 31,1 0-31,-1 0 0,-21-21 16,21-1-16,0-20 0,0-1 0,0 1 16,1-1-16</inkml:trace>
  <inkml:trace contextRef="#ctx0" brushRef="#br0" timeOffset="23736.42">3175 10139 0,'0'0'0,"0"21"0,0 0 0,0 22 0,21-1 16,-21 21-16,21 1 0,-21 21 16,0-22-16,0 22 0,21-22 15,-21 22-15,22-22 0,-22 1 16,0-1-16,0 1 0,21-1 0,-21 1 15,21-1-15,-21-20 0,0-1 0,0 0 16,0 1-16,0-22 0,21 0 16,-21 0-16,21-21 15,-21-21 1,0 0-16,0-21 0,0 20 16,-21-20-16,0 0 0,0-1 15</inkml:trace>
  <inkml:trace contextRef="#ctx0" brushRef="#br0" timeOffset="24335.63">2794 10943 0,'0'0'0,"-21"0"16,0 21-16,-1-21 0,22 22 15,0-1-15,22-21 16,-1 21-16,0-21 0,0 0 16,21 0-16,1 0 0,-1 0 0,0 0 15,1 0-15,20-21 0,-20 21 16,20-21-16,22-1 0,-22 1 0,22 0 15,-22 0-15,22 0 0,-21 0 16,-1-1-16,1-20 0,-22 21 0,0 0 16,1-22-16,-1 22 0,-21 0 0,-21 0 15,0 0-15,0 42 32,-21 21-32,0-21 0,0 22 15,-1-22-15,22 21 0,-21 1 16,0 20-16,0-21 0,0 1 0,21 20 15,0-20-15,0 20 0,0-21 0,0 1 16,0-1-16,0 0 0,0-20 16,0-1-16,21 0 0,0 0 0,0 0 15,22-21-15,-22 0 0,21 0 16,0-21-16,1 0 0,-22 0 16,21 0-16,1-1 0,-1-20 0,0 0 15,1-1-15,-1 1 0,0 0 16,1-1-16,-1-20 0,-21 21 0,0-1 15,0-20-15,1 20 0,-1 22 0,-21-21 16,0 21-16,0 0 0,-21 42 31,-1 0-31,22 0 0,-21 0 0,0 22 16,0-22-16,0 21 0,21 0 16,0 1-16,0-1 0,0 0 0,0 1 15,0-22-15,0 21 0,0 1 16,21-22-16,-21 0 0,21 21 15,0-42-15,0 21 0,1 1 0,20-22 16,-21 0-16,21 0 0,-20 0 16,20-22-16,0 1 0,1 0 0,-1 0 15,0-21-15,1 20 0,-1-20 0,0 0 16,-21-1-16</inkml:trace>
  <inkml:trace contextRef="#ctx0" brushRef="#br0" timeOffset="24592.48">5270 10287 0,'0'0'0,"22"-42"0,-22-1 0,0 1 16,0 21-16,0 0 0,0 0 0,0 63 31,0-21-31,-22 21 16,22 1-16,0 20 0,0 1 0,-21-1 16,21 22-16,-21-22 0,21 1 15,0 21-15,0-22 0,0 1 0,0-22 16,-21 21-16,21 1 0,-21-22 0,21 1 15,-21-1-15,21 0 0,0 1 16,0-22-16,0 0 0,0 0 0,21-21 16,0 0-16,0 0 15,21-21-15,-20 0 0,20 0 16,-21-22-16,21 22 0</inkml:trace>
  <inkml:trace contextRef="#ctx0" brushRef="#br0" timeOffset="24960.27">5863 10732 0,'0'0'0,"0"-22"0,0 1 0,0 42 32,-21 1-32,0-1 0,0 21 15,-1-21-15,1 22 0,-21-1 0,21-21 16,0 21-16,-1 1 0,1-1 16,0 0-16,21 1 0,0-1 0,0-21 15,0 22-15,0-22 0,0 0 0,21 0 16,0-21-16,22 0 0,-1 0 15,-21 0-15,22 0 0,-1 0 16,0 0-16,22 0 0,-22-21 0,-21 0 16,22-22-16,-1 22 0,-21 0 15,0-21-15,0 21 0,1-22 0,-22 1 16,0 0-16,0 20 0,0-20 0,0 0 16,-22 21-16,1-22 0,-21 22 15,21 0-15,-22 21 0,1-21 0,0 21 16,-1 0-16,22 0 0,-21 0 0,0 0 15,20 0-15,1 0 16,0 21-16,0-21 0,0 0 0,21 21 16,0-42 15</inkml:trace>
  <inkml:trace contextRef="#ctx0" brushRef="#br0" timeOffset="25180.15">4995 10520 0,'-21'0'0,"42"0"0,-42-21 15,42 21 1,0 0-16,1 0 0,20-21 0,0-1 16,1 22-16,-1-21 0,21 21 0,1-21 15,-1 21-15,1 0 16,-1-21-16,22 21 0,-21 0 0,-1 0 15,-21 0-15,1-21 0,-1 21 16,0 0-16,-20 0 0,-1 0 0</inkml:trace>
  <inkml:trace contextRef="#ctx0" brushRef="#br0" timeOffset="25703.85">7768 10287 0,'0'-21'0,"0"42"0,0-63 0,0 21 15,0 42 17,0 0-32,-21 0 15,21 21-15,-21 1 0,21-1 0,0 0 16,-21 22-16,-1-22 16,22 22-16,-21-1 0,21-20 0,-21-1 15,0 21-15,21-41 0,-21 20 0,21 0 16,0-21-16,0 22 0,0-22 15,0 0-15,0 0 0,0 0 16,21-21-16,0 0 16,0-21-16,-21 0 15,21 0-15</inkml:trace>
  <inkml:trace contextRef="#ctx0" brushRef="#br0" timeOffset="25992.69">7260 10922 0,'-21'21'16,"42"-42"-16,-63 63 0,-1-42 0,22 22 0,0-1 16,21 21-16,0-21 0,0 22 15,0-22-15,0 21 0,0-21 0,0 22 16,21-22-16,22 0 0,-22 0 0,21 0 16,0 0-16,1 1 0,20-22 15,1 0-15,-1 0 0,1 0 0,-1 0 16,22 0-16,-22 0 0,1-22 0,-1 1 15,1 0-15,-1 21 0,-20-21 16,-1 0-16,0-22 0,-20 22 16,20 0-16,0-106 15,-42 106 1,0 0-16,0 0 0,0-22 0,-21 22 16,0 0-16,0 0 0,0-22 0,-1 22 15,1 0-15</inkml:trace>
  <inkml:trace contextRef="#ctx0" brushRef="#br0" timeOffset="26287.52">7429 10224 0,'0'0'0,"-21"0"0,21-22 0,0 1 15,21 0-15,1 21 16,-1 0-16,0-21 0,21 21 0,1 0 15,-1-21-15,21 21 0,1 0 16,-22 0-16,22-21 0,-1 21 0,1 0 16,-1 0-16,-20 0 0,-1 0 0,0 0 15,1 0-15,-1 0 0,-21-22 16,0 22-16,0 0 0,1 0 31,-1 0-15,0 0-1,0 0-15,0 0 0,0 0 0,1 0 16</inkml:trace>
  <inkml:trace contextRef="#ctx0" brushRef="#br0" timeOffset="26568.35">9080 10139 0,'0'0'0,"-21"0"16,0 0-16,0 0 0,0 0 15,42 0 1,0 0-16,0 0 16,0 0-16,22 0 15,-1 0-15,0 0 0,1 0 0,-1 0 16,0 0-16,1 0 0,20 0 0,-20 0 16,-1 0-16,21 0 0,-20 0 15,-1-21-15,-21 21 0,22 0 0,-22 0 16,0 0-16,0 0 0,-42 0 31,0 0-31,0 0 0,-1 0 0,-20 0 16,0 0-16,21 0 0,-22 0 15</inkml:trace>
  <inkml:trace contextRef="#ctx0" brushRef="#br0" timeOffset="26812.22">9398 10118 0,'0'21'16,"0"0"-16,0 0 15,0 0-15,0 1 16,-21-1-16,21 21 0,0 0 0,-21 22 16,21-22-16,-22 22 0,22-1 0,0 1 15,-21-22-15,21 22 0,-21-1 16,21-21-16,0 22 0,0-22 0,0 22 16,0-22-16,0 0 0,0 1 0,0-1 15,0 0-15,0 1 0,0-22 16,0 0-16,0 0 0,0 0 0,0 1 15,21-22 1,0 0-16,1-22 16,-22 1-16,21 0 0,0 0 0</inkml:trace>
  <inkml:trace contextRef="#ctx0" brushRef="#br0" timeOffset="27231.98">12065 9991 0,'0'0'0,"0"-21"16,21 21 0,0 0-16,22 0 0,20 0 0,1 0 15,-1 0-15,22-22 0,-1 22 16,1 0-16,21 0 0,0 0 15,21-21-15,0 21 0,0-21 0,0 21 16,0 0-16,-21 0 0,-1 0 0,1-21 16,-21 21-16,-22 0 0,-20 0 15,-1 0-15,-21 0 0,-42 0 16,-21 0 0,-1 0-16,1 0 0</inkml:trace>
  <inkml:trace contextRef="#ctx0" brushRef="#br0" timeOffset="27513.33">13335 9864 0,'-21'0'0,"42"0"0,-63 0 16,20 0-16,1 0 15,21 21-15,0 0 16,0 0-16,0 0 0,0 1 0,-21 20 16,21-21-16,0 21 0,0 22 15,0-1-15,0 1 0,0-1 0,0 22 16,0-21-16,0 20 0,0-20 15,0-1-15,-21 1 0,21-1 0,0 1 16,-21-1-16,21 1 0,0-1 16,0-20-16,-21-1 0,21 0 0,0 1 15,0-1-15,0-21 0,0 21 16,0-20-16,0-1 0,21-42 31,0-1-31,21 1 0,-21 0 16,22-21-16,-1 21 0</inkml:trace>
  <inkml:trace contextRef="#ctx0" brushRef="#br0" timeOffset="28529.26">14266 10478 0,'0'0'0,"0"-22"0,0 44 31,-21-1-31,0 0 0,-21 0 16,-1 21-16,1-20 0,21 20 0,-22 0 15,1 1-15,0-22 0,21 21 16,-1 0-16,1 1 0,0-22 0,21 21 16,0-21-16,0 1 0,0-1 0,0 0 15,21-21-15,0 21 0,1-21 16,20 0-16,0 0 0,-21 0 0,22 0 16,20 0-16,-20-21 0,-1 21 0,0-21 15,1 0-15,-22 21 0,21-22 16,-21 1-16,-21-21 0,0 21 0,0 0 15,0-22-15,0 1 0,0 21 16,-21-22-16,0 1 0,0 0 16,-22-1-16,22 22 0,-21 0 0,21-21 15,0 42-15,-1-21 0,22-1 0,22 1 16,20 21 0,-21 0-16,43-21 0,-22 21 0,0 0 15,22 0-15,-1 0 0,-20 0 16,20 0-16,-21 0 0,1 21 0,20-21 15,-20 21-15,-1 1 0,0-22 16,1 21-16,-22 0 0,0 0 16,0 21-16,-21-20 0,0-1 0,0 21 15,0-21-15,-42 22 0,21-22 0,-1 21 16,1-21-16,0 22 0,-21-22 16,21 21-16,-1-21 0,1 0 0,0 1 15,21 20-15,0-21 0,0 0 16,0 0-16,0 1 0,0-1 15,21-21-15,0 0 0,1 0 16,20 0-16,-21 0 0,21 0 16,1-21-16,-1 21 0,0-22 0,1 1 15,-1 0-15,-21 0 0,22-21 0,-1 20 16,-21-20-16,0 0 0,0-1 16,-21 1-16,0 0 0,0-22 15,0 22-15,-21 0 0,-21-1 16,0 22-16,20-21 0,-20 21 0,0-1 15,-1 1-15,1 21 0,0 0 0,-1 0 16,22 0-16,0 0 0,0 0 16,21 21-16,0 1 15,21-22-15,0 21 0,0 0 16,22-21-16,-1 0 0,0 21 0,22-21 16,-1 0-16,1 0 0,-1 0 0,1 0 15,-1-21-15,1 0 0,-1 0 16,1-1-16,-1 1 0,-20-21 0,20 0 15,1-1-15,-22 1 0,0 0 16,1-1-16,-22-20 0,21-1 16,-21 1-16,1-1 0,-1 1 0,0 20 15,-21-20-15,0 21 0,0-1 16,0 22-16,0-21 0,-21 42 0,0 0 16,-1 0-16,-20 42 0,0-21 15,-1 22-15,22-1 0,-21 21 0,0 1 16,20-1-16,1 1 0,0 21 0,0-1 15,0 1-15,21 0 0,0-1 16,0 1-16,0-22 0,0 22 16,0-21-16,21-1 0,0-21 0,0 22 15,0-22-15,1-21 0,-1 22 16,21-22-16,-21 0 0,22 0 0,-22-21 16,21 0-16,-21 0 0,22 0 0,-1 0 15,0 0-15,1-21 0,-1 0 16,0 21-16,1-21 0,-1 0 0,0-1 15,22 1-15,-22 0 0</inkml:trace>
  <inkml:trace contextRef="#ctx0" brushRef="#br0" timeOffset="28684.17">17251 10922 0,'0'21'31,"21"-21"-15,0-21 0,0 21-16</inkml:trace>
  <inkml:trace contextRef="#ctx0" brushRef="#br0" timeOffset="35344.94">317 12594 0,'-21'0'15,"0"0"-15,0 0 16,0 0-16,0 0 0,-1 0 15,1 0-15,0 0 0,0 0 16,0 0-16,0 0 16,-1 0-16,1 0 0,0 0 15,0 0-15,42 0 47,21 0-47,1 0 16,-1 0-16,22 0 0,20 0 15,1 0-15,0 0 0,-1 0 16,1 0-16,0-21 0,-1 21 16,1 0-16,21 0 0,-22-21 0,22 21 15,-21-21-15,0 21 0,-1 0 16,1 0-16,-22 0 0,-20 0 0,-1 0 16,-21 0-16,0 0 0,1 0 15,-1 0-15,-21-21 0,-21 21 31,-1-22-31,-20 22 0,21 0 0,0-21 16,-22 21-16,22-21 0,-21 0 16,21 21-16,-22-21 0,1 0 15,0 21-15,21-22 0,-22 1 16,1 0-16,0 21 0,-1-21 16,1 0-16,21 21 0,-22-21 0,22 21 15,0 0-15,0 0 0,0 0 16,0 0-16,21 21 31,21 0-31,21-21 16,-21 21-16,22-21 0,-1 21 15,0-21-15,1 21 0,20-21 16,-21 0-16,22 0 0,-22 22 0,1-22 16,20 0-16,-21 0 15,1 21-15,-22-21 0,21 0 0,-21 0 16,1 0-16,-1 0 0,0 0 15,-21 21 1,-21-21 0,0 0-16,-1 21 0,-20-21 0,21 21 15,-21 0-15,-1-21 0,1 22 16,0-1-16,-22 0 0,22 0 0,-1 0 16,1 22-16,0-22 0,21 0 15,-22 21-15,22-21 16,-21 1-16,21 20 0,-1-21 0,1 0 0,21 0 15,0 1-15,-21-1 16,21 0-16,-21 0 0,21 0 16,21-21-1,0-21-15,0 0 16,22 0-16,-22 0 0</inkml:trace>
  <inkml:trace contextRef="#ctx0" brushRef="#br0" timeOffset="36173.01">2773 12531 0,'0'0'0,"-21"-21"15,21-1-15,0 1 0,0 0 16,0 0-16,0 0 16,0 0-16,21-1 0,0 1 15,0 21-15,0-21 0,22 21 16,-22 0-16,21 0 0,-21 0 0,0 0 16,22 0-16,-22 21 0,0 0 15,-21 1-15,0-1 0,0 21 0,0-21 16,0 0-16,0 22 0,0-22 15,-21 21-15,0-21 0,0 22 16,-1-22-16,1 21 0,0-21 0,0 22 16,0-22-16,0 0 0,21 0 15,0 0-15,-22-21 0,22-21 32,22 0-17,-1 0-15,-21 0 16,21 21-16,0-21 0,0-1 0,22 1 15,-22 21-15,0-21 0,0 21 16,0 0-16,0 0 0,22 0 0,-22 0 16,0 0-16,0 21 0,0 0 15,1 1-15,-1-1 0,0 0 16,-21 21-16,0 1 0,0-22 16,0 21-16,0 0 0,0 1 0,-21-1 15,0 0-15,-1 1 0,-20-1 16,21 0-16,0-20 0,-22 20 0,22 0 15,-21-21-15,0 1 0,20-1 16,-20 0-16,0 0 0,-1-21 0,1 0 16,0 0-16,-22 0 0,22 0 15,21 0-15,-22 0 0,1-21 16,21 21-16,-21-21 0,20 0 0,1-1 16,21 1-16,-21 0 0,21 0 15,0 0-15,0 0 16,0-1-16,0 1 0,21 0 0,0 0 15,1 0-15,-1 0 0,21-22 16,-21 22-16,22-21 0,-22 21 0</inkml:trace>
  <inkml:trace contextRef="#ctx0" brushRef="#br0" timeOffset="36596.78">3429 12510 0,'0'0'0,"0"-22"0,0 1 16,0 0-1,0 0-15,0 0 0,21 21 16,0 0-16,0 0 16,1 0-16,-1 0 0,0 0 0,0 0 15,21 0-15,-20 21 0,-1 0 16,21 0-16,-21 0 0,0 1 0,1 20 15,-1-21-15,-21 21 0,0-20 16,0 20-16,0-21 0,0 0 16,0 22-16,0-22 0,0 0 0,0 0 15,-21-21-15,-22 0 32,43-21-32,0 0 0,0 0 15,0-1-15,0-20 0,0 21 0,0 0 16,0 0-16,0-22 0,0 22 15,21 0-15,-21-21 0,22 20 0,-1 1 16,0 0-16,0 0 0,0 0 16,0 21-16,1-21 0,-1 21 15,0 0-15,0 0 0,0 0 16,0 0-16,1 0 0,-1 0 16</inkml:trace>
  <inkml:trace contextRef="#ctx0" brushRef="#br0" timeOffset="37136.47">4741 12488 0,'0'-21'16,"-21"21"-16,0-21 0,0 21 16,0-21-16,-1 0 0,1 21 15,0 0-15,0-21 0,0 21 0,0 0 16,-1 0-16,1 0 15,-21 0-15,21 21 0,0-21 0,-22 21 16,22 0-16,0 0 0,0 0 16,-22 1-16,22 20 0,0-21 0,0 0 15,21 22-15,-21-22 0,21 21 0,-21-21 16,21 0-16,0 22 0,0-22 16,0 0-16,0 0 0,21-21 15,0 0 1,0 0-16,0 0 0,22-21 0,-22 0 15,21 0-15,0 0 0,-20-22 16,20 22-16,0 0 0,1-21 0,-1-1 16,0 22-16,1-21 0,-22-1 15,21-20-15,-21 21 0,22-1 16,-22-20-16,-21 20 0,0-20 0,21 21 16,-21-1-16,0 22 0,0-21 15,0 21-15,-21 21 0,0 0 16,-1 0-16,1 21 0,-21 21 15,21 0-15,0 1 0,-1-1 0,22 0 16,0 22-16,0-22 0,0 1 16,0-1-16,0 0 0,0 1 0,0-1 15,0-21-15,22 21 0,-1-20 16,0-1-16,0 0 0,0-21 0,0 0 16,22 21-16,-22-21 0,21 0 15,1 0-15,-22-21 0,21 21 16,-21-21-16,22 0 0</inkml:trace>
  <inkml:trace contextRef="#ctx0" brushRef="#br0" timeOffset="37636.19">6181 12510 0,'0'-22'0,"0"44"0,0-86 0,0 43 15,0 0-15,0 0 0,0-1 16,0 1-16,0 0 0,0 42 31,0 0-31,0 1 16,0 20-16,0 0 0,0 22 0,0-1 16,0 22-16,0-22 0,0 22 15,0 0-15,0-1 0,-22 1 0,22-21 16,0 20-16,-21-20 0,21 20 0,0-20 15,0-1-15,-21 1 0,21-1 16,-21-20-16,21-1 0,-21 0 0,21-20 16,0-1-16,0 0 0,-21-21 15,21-21 1,0 0-16,0-22 0,0 22 16,0-21-16,-22-1 0,22 1 0,0 0 15,0-1-15,0-20 0,0 21 16,-21-22-16,21 22 0</inkml:trace>
  <inkml:trace contextRef="#ctx0" brushRef="#br0" timeOffset="37948.01">5863 12764 0,'0'0'0,"-21"-43"0,0 1 0,0 0 15,-1-1-15,22 1 0,-21 21 0,21-22 16,0 22-16,0 0 0,0-21 16,21 21-16,22-1 0,-22 1 0,21 0 15,1 21-15,-1 0 0,21 0 16,-20 0-16,20 0 0,1 0 15,-1 21-15,-20 0 0,20 1 0,-21-1 16,1 21-16,-1 0 0,-21 1 16,-21-1-16,0 0 0,0 1 0,-21-1 15,0 0-15,-21 22 0,-1-22 16,-20-21-16,20 22 0,-20-1 0,-1-21 16,22 0-16,-21 1 0,20-1 15,1 0-15,0-21 0,-1 0 0,22 21 16,0-21-16,42 0 31,0 0-31,22 0 0,-1 0 16,0 0-16,1 0 0,-1 0 15,0-21-15,1 21 0</inkml:trace>
  <inkml:trace contextRef="#ctx0" brushRef="#br0" timeOffset="39642.04">7239 12912 0,'0'0'0,"0"-21"0,-64-212 31,43 212-31,0-1 16,-21 1-16,21 0 0,-22 21 16,1 0-16,21 0 0,-22 0 0,1 0 15,21 21-15,0 0 0,-22 22 16,22-1-16,0 0 0,0 22 0,0-22 15,0 22-15,-1-22 0,1 22 16,21-22-16,0 0 0,0 1 0,0-22 16,0 21-16,0-21 0,0 22 0,0-22 15,21 0-15,1-21 0,-1 21 16,21-21-16,-21 0 0,22 0 0,-1 0 16,0 0-16,-21 0 0,22-21 15,-1 21-15,0-21 0,-20-22 16,20 22-16,-21-21 0,21 0 0,-20-1 15,20 1-15,-21-22 0,0 1 16,0 21-16,1-22 0,-1 22 0,-21-1 16,0 1-16,0 0 0,21 21 15,-21-1-15,0 1 0,-21 21 16,0 21 0,21 1-16,-22 20 0,22-21 15,0 21-15,-21 1 0,21-1 0,-21 0 16,21 1-16,0-1 0,0 0 15,0 1-15,0-1 0,0 0 0,0-20 16,0 20-16,21-21 0,0 0 16,1 0-16,-1-21 0,0 22 15,21-22-15,-21 0 0,22 0 0,-1 0 16,0 0-16,1 0 0,-1 0 16,22-22-16,-22 1 0,0 0 0,1 0 15,20-21-15,-21-1 0,-20 1 0,20 0 16,-21-1-16,21 1 0,-42 0 15,0-1-15,0 1 0,0 21 0,0-22 16,-21 22-16,0 21 0,0-21 16,-21 21-16,20 0 0,1 0 0,-21 0 15,21 21-15,0 0 0,-1 1 16,22-1-16,0 0 0,0 0 16,0 21-16,0-20 0,22 20 0,-1-21 15,21 21-15,-21-20 0,0 20 16,1-21-16,-1 21 0,0-20 0,0-1 15,0 0-15,0 21 0,1-21 16,-1 1-16,0-1 0,0-21 16,0 0-16,0 0 0,1 0 0,-1 0 15,21 0-15,-21 0 0,0 0 16,1-21-16,-1-1 0,21 1 0,-21 0 16,0-21-16,1-1 0,-1 1 15,0 0-15,0-22 0,0 1 0,0-1 16,1 1-16,-1-1 0,0 1 15,0-1-15,0 1 0,-21 20 16,21-20-16,1 21 0,-22-1 0,21 1 16,-21 21-16,0-22 0,0 22 15,-21 42 1,-1 1-16,1-1 0,21 21 0,-21 0 16,0 1-16,0-1 0,21 22 15,0-22-15,-21 21 0,-1 1 0,22-1 16,0 1-16,0-1 0,0 1 15,-21-1-15,21-20 0,0 20 0,0-20 16,0-1-16,21-21 0,-21 21 0,22-20 16,-1-1-16,21 0 15,-21 0-15,0-21 0,22 0 0,-1 0 16,0 0-16,1 0 0,-1 0 0,0-21 16,1 0-16,-1 0 0,0-22 15,1 22-15,-22-21 0,21-1 0,1 1 16,-22 0-16,0-1 0,0 1 15,21 0-15,-42 21 0,22-22 0,-1 22 16,-21 0-16,0 42 31,0 0-31,0 0 0,0 22 0,0-22 16,-21 0-16,21 21 0,0-20 16,0 20-16,0-21 0,0 0 15,0 0-15,0 1 0,0-1 16,0 0-16,0 0 0,21-21 0,0 21 15,0-21-15,0 0 0,0 0 0,22 0 16,-22 0-16,21 0 0,-21-21 16,1 0-16,20 0 0,-21 0 0,0-1 15,22 1-15,-22-21 0,0 21 16,-21-22-16,21 22 0,0-21 0,-21 21 16,0 0-16,0-1 0,0 1 15,0 0-15,0 0 0,0 42 31,-21-21-31,0 21 0,21 0 16,-21 22-16,0-22 0,21 21 16,-22 1-16,1-1 0,0 0 0,21 1 15,-21-1-15,0 21 0,21-20 16,-21 20-16,21 1 0,0-1 0,0 22 16,0-22-16,0 22 0,0 0 0,0-1 15,0 1-15,0 0 0,21-1 16,0 22-16,-21-21 0,21 21 0,0 0 15,0-22-15,1 22 0,-1-21 0,0-1 16,0 1-16,0 0 0,0-1 16,1 1-16,-1-21 0,0-1 15,-21 1-15,0-22 0,0 0 0,0 1 16,0-1-16,-21-21 0,0 0 0,-22-21 16,22 0-16,0 0 0,-21 0 15,20 0-15,1 0 0,0-21 0,0-21 16,0 21-16,0-22 0,-1 1 0,22-22 15,0 1-15,-21-1 0,21 1 16,-21-22-16,21 1 0,0-1 0,0 0 16,0 1-16,0-1 0,21 0 0,0 1 15,22-1-15,-22 0 16,21 1-16,1 20 0,-1 1 0,0-1 16,1 22-16,-1-22 0,-21 22 0,21-22 15,1 22-15,-22-21 0,0 20 16,-21-20-16,0 20 0,0-20 0</inkml:trace>
  <inkml:trace contextRef="#ctx0" brushRef="#br0" timeOffset="39916.37">8848 12594 0,'84'-21'31,"-63"21"-31,22 0 0,-1 0 16,0-21-16,1 21 0,-1 0 0,0 0 16,1 0-16,-1 0 0,0-21 0,1 21 15,-1 0-15,-21 0 0,22 0 16,-22 0-16,0 0 0,0 0 0,0 0 15,0 0-15,1 0 0,-1 0 16,0-21-16</inkml:trace>
  <inkml:trace contextRef="#ctx0" brushRef="#br0" timeOffset="40296.15">11366 12213 0,'0'0'0,"0"-21"16,0 0-16,0 0 0,0 0 16,-21-1-16,21 1 15,-21 21 1,0 0-16,0 21 0,21 22 15,-21-22-15,-1 21 0,1 1 16,0-1-16,0 21 0,0-20 0,0 20 16,-1 1-16,1 20 0,0-20 0,0-1 15,0 22-15,0-21 0,21-22 16,0 21-16,0-20 0,0-1 0,0-21 16,0 0-16,21 22 0,0-22 15,0 0-15,0-21 0,0 0 16,1 0-16,20 0 0,-21 0 0,0-21 15,0 0-15,1 0 16,-1-1-16,-21-20 0</inkml:trace>
  <inkml:trace contextRef="#ctx0" brushRef="#br0" timeOffset="41508.48">11049 12764 0,'0'0'0,"-42"-22"0,-22 22 0,1-21 15,20 21-15,-20 0 0,20 0 0,1 0 16,21 0-16,0 0 0,0 0 15,-1 0-15,44 0 16,20 0-16,0 0 16,1 0-16,20 0 15,1-21-15,20 21 0,1-21 0,0 21 16,-22-21-16,22 0 0,-1 21 16,-20-22-16,21 1 0,-22 21 0,1-21 15,-1 21-15,1-21 0,-22 21 0,0 0 16,1 0-16,-22-21 0,0 21 15,-42 0 17,0 21-32,-1 0 0,1 0 15,0 0-15,0 1 0,0 20 16,0-21-16,-1 21 0,1-20 0,21 20 16,-21-21-16,21 21 0,0-20 15,0-1-15,0 0 0,0 0 0,21 0 16,0 0-16,1 1 0,-1-22 15,0 0-15,21 0 0,-21 0 0,22 0 16,-22 0-16,21 0 0,1-22 0,-22 22 16,21-21-16,0-21 0,-20 21 15,-1 0-15,0-22 0,0 22 0,-21-21 16,0-1-16,0 22 0,0-21 16,-21 0-16,0 20 0,0-20 0,-22 21 15,1 0-15,21 0 0,-22-1 16,1 1-16,0 21 0,21 0 15,-1 0-15,1 0 0,42 0 16,1 0 0,20 0-16,0 0 0,1 0 15,20 0-15,1 0 0,-1 0 0,1 0 16,-1 0-16,1 0 0,-1 0 16,22 0-16,-22 0 0,1 0 0,-1 0 15,22 0-15,-22 0 0,-20 0 0,-1 0 16,0 0-16,-20 0 0,-1 0 15,-42 0 1,-1 21 0,1-21-16,0 22 0,-21-22 0,21 21 15,-22 0-15,1-21 0,21 21 0,-22 0 16,22 22-16,0-22 0,0 0 16,0 21-16,0-21 0,-1 22 0,22-22 15,0 21-15,0-21 0,0 22 16,0-22-16,0 0 0,0 0 0,22 0 15,-1 1-15,0-1 0,0-21 0,0 0 16,22 21-16,-22-21 0,21 0 16,0 0-16,-20 0 0,20 0 0,0-21 15,1 21-15,-22-21 0,21-1 16,-21 1-16,22-21 0,-22 21 16,0-22-16,0 1 0,-21 0 0,0-1 15,0 1-15,0 0 0,0-1 16,-21 1-16,0 0 0,0 21 0,-22-22 15,22 22-15,-21 0 0,21 0 0,-22 0 16,1 21-16,21 0 0,0 0 16,-22 0-16,22 0 0,21 21 15,0 0 1,21 0-16,0-21 16,22 0-16,-22 21 0,21-21 0,22 0 15,-22 0-15,0 0 0,22 0 16,-1 0-16,-20 0 0,20 0 15,1 0-15,-22-21 0,22 0 16,-1 21-16,-21-21 0,22 0 0,-22-22 16,-21 22-16,22 0 0,-22-21 0,0 20 15,-21-20-15,0 21 0,0-21 16,0 20-16,0 1 0,0 0 0,-21 0 16,0 21-16,0 0 0,-1 21 15,1 0-15,-21 22 0,21-1 16,0 0-16,-1 1 0,-20 20 15,21-21-15,0 22 0,0-1 16,21-20-16,0 20 0,-22 1 0,22-1 16,0-20-16,0-1 0,0 21 15,0-20-15,0-22 0,22 21 0,-1-21 16,-21 1-16,21-1 0,0 0 0,0-21 16,0 0-16,22 0 0,-22 0 15,0-21-15,0-22 0,0 22 0,1-21 16,20 21-16</inkml:trace>
  <inkml:trace contextRef="#ctx0" brushRef="#br0" timeOffset="42983.89">15727 12467 0,'0'0'16,"0"-21"-16,0 0 0,0-21 0,0 20 15,0-20-15,21 21 0,0-21 16,-21 20-16,0-20 0,21 21 0,-21 0 15,0 42 17,0 21-32,0-21 0,0 22 0,-21-1 15,0 0-15,21 1 0,0-1 16,0 0-16,-21 1 0,0 20 0,21-20 16,-22-1-16,22 0 0,0 1 15,0-1-15,-21-21 0,21 21 0,0-20 16,0-1-16,21-21 15,1 0 1,-1-21-16,0-1 16,0 1-16,-21-21 0,21 21 0,0-22 15,1 22-15,-1-21 0,0 0 16,0-1-16,0 1 0,0 21 0,1-22 16,-22 22-16,21-21 0,0 42 15,0-21-15,-21 42 16,0 0-1,0 21-15,0-20 0,0-1 0,0 21 16,0-21-16,0 22 0,21-1 0,-21-21 16,21 21-16,-21 1 0,22-22 15,-1 0-15,0 0 0,0 0 0,0 1 16,0-1-16,22-21 0,-1 0 16,-21 0-16,22 0 0,20 0 15,-21 0-15,1-21 0,-1-1 0,0 1 16,1 0-16,-22-21 0,21-1 15,-21 22-15,22-21 0,-22 0 0,0-1 16,0-20-16,-21 20 0,21 1 16,-21 0-16,22-22 0,-22 43 0,0-21 15,0 21-15,0-1 0,0 1 0,0 42 16,0 1 0,-22-1-16,1 21 0,0-21 0,0 22 15,0-1-15,21 0 16,-21 1-16,21-1 0,-22 21 0,22-20 15,0-1-15,0 0 0,0 1 0,0-22 16,22 21-16,-1-21 0,-21 1 16,42-1-16,-21-21 0,0 0 0,22 0 15,-22 0-15,21 0 0,-21 0 16,22 0-16,-1-21 0,0-1 0,1-20 16,20 21-16,-20-21 0,-22-1 0,21 1 15,0 0-15,1-22 16,-1 22-16,-21-22 0,22 1 0,-22-1 0,0 1 15,0-22-15,0 22 0,0-1 16,-21 22-16,0-1 0,0 1 16,0 0-16,0 21 0,-21 21 15,0 0-15,0 0 0,0 42 16,0-21-16,-1 21 0,1 22 0,0-1 16,0-20-16,0 20 0,0 1 15,-1-1-15,22 1 0,-21-1 0,21-20 16,0 20-16,0-21 0,0 22 15,-21-22-15,21 1 0,0-22 0,0 21 16,0-21-16,-21 22 0,21-22 0,0 0 16,21-42 15,0 0-31,0-1 0,-21 1 0,22 0 16,-1-21-16,0 21 0,21-22 0,-21 22 15,1-21-15,-1 21 0,0-1 16,0 1-16,0 0 0,0 21 15,-21 21 1,0 0-16,0 1 16,0-1-16,0 0 0,0 21 15,0-21-15,0 1 0,0-1 0,22 0 16,-22 0-16,21 0 0,0-21 16,-21 21-16,21 1 0,0-22 0,22 0 15,-22 0-15,0 0 0,0 0 16,21 0-16,-20 0 0,-1-22 0,0 1 15,0 0-15,0 0 0,0-21 16,1 20-16,-1-20 0,0 21 16,-21-21-16,0 20 0,21-20 0,-21 21 15,21 0-15,-21 0 0,0 42 32,-21 0-32,0 0 0,21 0 15,0 22-15,0-22 0,-21 0 16,21 21-16,0-21 0,0 1 0,0-1 15,0 0-15,0 0 0,0 0 0,0 0 16,21-21 0,0 22-16,0-22 0,22 0 15,-22 0-15,0 0 0,0-22 0,0 1 16,-21 0-16,21 0 0,-21 0 16,22 0-16,-22-1 0,0-20 0</inkml:trace>
  <inkml:trace contextRef="#ctx0" brushRef="#br0" timeOffset="43160.31">18246 12277 0,'0'0'0,"-22"0"0,1 0 0,0 0 0,0 0 15,0 0-15,0 0 16,-1 0-16,22 21 16,0 0-16,0 0 15,22-21 1,-1 21-16,0-21 0,21 0 0,1 0 15,-1 0-15,0 0 0,1 0 16</inkml:trace>
  <inkml:trace contextRef="#ctx0" brushRef="#br0" timeOffset="43816.09">18754 12277 0,'0'-21'0,"0"42"0,0-64 16,-22 43-1,1 0-15,0 22 0,0-1 16,0 0-16,-22 0 0,22 0 0,0 22 15,0-1-15,0 0 16,0 1-16,-1-1 0,1 0 0,21 1 16,0-22-16,0 21 0,0 0 0,0 1 15,0-22-15,21 0 0,1 0 16,-1 0-16,21 1 0,0-1 0,1-21 16,-1 0-16,0 0 0,1 0 15,-1 0-15,0-21 0,1-1 0,-22 1 16,21 0-16,-21 0 0,22-21 0,-22-1 15,0 1-15,0 0 0,0-1 16,1 1-16,-1-22 0,0 1 0,-21-1 16,21-20-16,-21 20 15,21 1-15,-21-1 0,0 1 0,0 20 16,0 1-16,0 0 0,0 21 16,0 42-1,0 21-15,0 0 0,-21 1 0,0-1 16,0 22-16,0-1 0,21 1 15,-22-1-15,1-21 0,21 22 0,-21-22 16,0 22-16,21-22 0,-21 0 0,21 1 16,0-1-16,-21 0 0,21-20 15,0-1-15,-22 0 0,22 0 0,0-42 47,0 0-47,0-22 0,22 22 16,20 0-16,-21-21 0,0-1 15,0 22-15,22-21 0,-1 0 0,0-1 16,1 22-16,20-21 0,-20 21 16,-1 21-16,21 0 0,-20 0 0,-1 0 15,0 0-15,-20 42 0,20-21 0,-21 0 16,-21 22-16,0-1 0,0 0 16,0-21-16,0 22 0,0-1 0,0 0 15,0-20-15,-21 20 0,0-21 16,21 0-16,0 0 0,-21 1 0,-1-22 15,22 21-15,22-42 32,-1-1-17</inkml:trace>
  <inkml:trace contextRef="#ctx0" brushRef="#br0" timeOffset="44055.95">20870 12383 0,'-63'127'16,"42"-106"-1,-1 21-15,-20-21 0,21 22 0,0-1 16,0 0-16,-1 1 0,1-22 16,0 21-16,0-21 0,0 22 0,0-22 15,21 0-15,0 0 0,0 0 16,0 0-16,21-21 15,0 0-15,0-21 16,0 0-16,22 21 0,-1-21 16,0 0-16</inkml:trace>
  <inkml:trace contextRef="#ctx0" brushRef="#br0" timeOffset="44385.28">21378 12552 0,'0'0'0,"43"-42"0,-1 20 15,0 1-15,-21 0 0,-21 0 16,0 0-16,-21 21 15,-21 0-15,21 0 0,-22 21 0,1 0 16,21-21-16,-21 21 0,20 0 16,-20 1-16,21-1 0,0 0 0,21 0 15,0 0-15,0 0 16,0 1-16,21-1 0,0-21 16,0 0-16,0 21 0,22-21 15,-22 0-15,21 21 0,-21-21 0,22 21 16,-22-21-16,0 21 0,0 1 0,-21-1 15,0 0 1,0 0-16,0 0 0,0 0 0,-42 1 16,21-22-16,0 21 0,-1 0 0,-20-21 15,0 0-15,21 21 0,-22-21 16,1 0-16,0 0 0,20 0 0,-20 0 16,21 0-16,0 0 0,0 0 15,-1-21-15,22 0 0,0 0 0,0-1 16,0 1-16</inkml:trace>
  <inkml:trace contextRef="#ctx0" brushRef="#br0" timeOffset="44560.18">20786 12171 0,'0'0'16,"-22"0"-16,1-21 0,0 21 0,0 0 15,0 0-15,0 0 0,-1 0 16,1 0-1,21 21-15,0 0 16,21-21 0</inkml:trace>
  <inkml:trace contextRef="#ctx0" brushRef="#br0" timeOffset="46340.35">22775 12785 0,'0'0'16,"-42"21"-16,0 0 0,20 0 0,1 0 15,-21-21-15,21 22 0,21-44 31,21 1-31,0 0 16,21 0-16,-20 0 0,20 0 16,-21-22-16,21 22 0,1-21 15,-22-1-15,21 1 0,-21 0 0,22-22 16,-22 22-16,0-22 0,0 1 16,0-22-16,1 22 0,-22-1 0,0 1 15,21-1-15,-21 22 0,0 21 0,0-22 16,-21 43-1,-1 0-15,1 22 0,0-1 0,0 21 16,0 22-16,0-1 0,-1 1 16,22-1-16,-21 1 0,0-1 15,21 1-15,-21-1 0,21-21 0,0 22 16,0-1-16,0-20 0,21-1 16,0 0-16,0 1 0,1-1 0,-1 0 15,21-20-15,-21-1 0,22 0 16,-22-21-16,21 0 0,-21 0 0,22 0 15,-22 0-15,21 0 0,0-21 0,-20 0 16,20-1-16,-21-20 0,21 0 16,-20-1-16,20-20 0,-21 21 0,21-22 15,1 1-15,-1-1 0,-21 1 16,22-1-16,-1-21 0,0 22 0,-21-1 16,1 1-16,-1-1 0,0 22 15,0 21-15,-21 0 0,0 0 16,0 42-16,-21 21 15,0 0-15,0 22 0,-1-22 16,-20 22-16,21-1 0,0 1 0,0 20 16,-1-41-16,1 20 0,0 1 0,0-22 15,0 22-15,21-22 0,0 0 16,0 1-16,0-1 0,0-21 0,0 21 16,0-20-16,0-1 0,21-21 15,0 0-15,0 21 0,22-21 0,-22 0 16,21 0-16,0-21 0,22 0 0,-22-1 15,22-20-15,-22 0 16,22 21-16,-1-22 0,-21-20 0,22 20 16,-22 1-16,1 0 0,-1-1 15,-21 1-15,0 0 0,-21 21 0,0-1 16,0 1-16,-42 21 16,21 0-16,0 21 0,-22 1 15,22-1-15,0 0 0,-21 0 0,20 0 16,22 22-16,0-22 0,0 21 15,0-21-15,0 22 0,0-22 0,0 21 16,22-21-16,-1 22 0,0-22 0,0 21 16,-21-21-16,21 0 15,-21 1-15,21-1 0,-21 0 16,-21-21 0,0 0-16,0-21 0,0 0 15,0-1-15,-1 1 0,1 0 0,0 0 16,21-21-16,-21 20 0,21 1 15,-21 0-15,21 0 0,0 0 16,0 42 15,0 0-31,21 0 0,0-21 16,0 21-16,0-21 16,1 22-16,-1-22 0,21 0 0,-21 0 15,22 0-15,-22 0 0,21 0 0,0 0 16,1 0-16,20 0 0,-20 0 15,-1 0-15,21-22 0,-20 1 0,-1 0 16,0 0-16,1 0 0,-1-22 16,0 22-16,1-21 0,-22 21 0,0-22 15,21 22-15,-42-21 0,22 21 0,-22 0 16,0-1-16,0 1 0,-22 21 16,1 0-16,0 21 15,-21 1-15,21-1 0,-22 0 16,22 0-16,0 21 0,0-20 15,0-1-15,21 21 0,0-21 0,0 0 16,0 1-16,0 20 0,0-21 16,21 0-16,21 0 0,-21 1 0,22-1 15,-1 0-15,0 0 0,22-21 16,-22 0-16,22 21 0,-22-21 0,21 0 16,1 0-16,-1 0 0,1-21 15,-1 21-15,1-21 0,-1 0 0,1-22 16,-22 22-16,22 0 0,-22-21 0,0-1 15,-20 1-15,-1 0 0,0-1 16,0 1-16,-21 0 0,0 21 0,0-22 16,0 22-16,0 0 15,-21 0-15,0 0 0,-22 21 0,22 0 16,-21 0-16,0 0 0,-1 21 0,1 0 16,0 0-16,-1 21 0,22-20 15,-21 20-15,-1-21 0,22 21 0,0 1 16,0-22-16,0 21 0,0-21 15,21 22-15,0-22 0,0 21 0,0-21 16,0 1-16,0-1 0,0 0 16,21 0-16,0-21 0,0 0 0,0 0 15,0 0-15,1 0 0,-1-21 16,21 0-16,-21 0 0,22-1 0,-22-20 16,21 21-16,0-21 0,-20-1 15,20 1-15,0-22 0,1 22 16,-1-21-16,-21-1 0,21 1 0,1-22 15,-22 21-15,21 1 0,-21-1 16,1 22-16,-1 0 0,-21-1 0,0 1 16,0 21-16,0 0 0,0 0 0,-21 21 15,-1 0-15,-20 21 0,0 0 16,-1 21-16,-20 1 0,-1 20 0,22 1 16,-21-1-16,20 1 0,1 20 15,21-20-15,-22-1 0,22 1 0,21-1 16,0 1-16,0-22 0,0 0 0,21 22 15,1-22-15,20-21 16,-21 22-16,21-22 0,1 0 0,-1 0 16,22 0-16,-22-21 0,21 0 0,1 0 15,-22 0-15,22 0 0,-1 0 16,-20 0-16,-1 0 0</inkml:trace>
  <inkml:trace contextRef="#ctx0" brushRef="#br0" timeOffset="48970.71">2095 14393 0,'0'-21'0,"0"42"0,0-63 15,0 21-15,0 0 0,0-22 16,0 22-16,22 0 0,-22-21 0,0 21 15,0-1-15,0 1 16,0 0-16,0 42 16,0 0-16,0 1 0,0 20 15,0 0-15,0 22 0,0-1 16,0 1-16,0-1 0,0 1 16,-22-1-16,22 1 0,-21-1 0,21-20 15,-21-1-15,21 0 0,0 1 16,0-22-16,-21 0 0,21 0 0,0 0 15,0-42 1,0 0 0,0 0-16,0 0 0,0-22 15,21 1-15,-21 21 0,0-43 16,21 22-16,0 0 0,1-22 16,-22 22-16,21-22 0,0 22 0,0 0 15,0 20-15,-21 1 0,21 21 16,1 0-16,-1 0 0,-21 21 15,21 1-15,0-1 0,0 21 0,0 0 16,1 1-16,-1-22 0,-21 42 16,21-41-16,0 20 0,0 0 0,0 1 15,1-1-15,-1-21 0,21 21 16,-21-20-16,22-1 0,-22 0 0,21 0 16,0-21-16,1 0 0,20 0 15,-20 0-15,-1 0 0,21 0 0,-20-21 16,-1 21-16,0-21 0,22-22 15,-22 22-15,-21 0 0,22-21 16,-22-1-16,0 1 0,0-21 0,-21 20 16,0-20-16,0 20 0,0 1 15,-21-21-15,0 20 0,-21 22 0,20 0 16,1 0-16,-21 21 0,0 0 16,20 0-16,-20 21 0,0-21 0,-1 42 15,22-21-15,-21 22 0,0-1 16,-1 0-16,22 1 0,0-1 0,0 0 15,0 1-15,21-1 0,0 0 16,0-20-16,0 20 0,21-21 0,0 0 16,0 0-16,0 1 0,22-1 15,-22-21-15,21 0 0,0 0 16,-20 0-16,20 0 0,-21 0 0,21-21 16,1-1-16,-22 1 0,21 0 15,-21 0-15,1 0 0,-1 0 0,0-22 16,0 1-16,-21 0 0,21 20 15,-21-20-15,0 0 0,0 21 0,0-1 16,0 1-16,0 0 0,0 42 16,-21 22-1,21-22-15,-21 21 0,21-21 16,-21 22-16,21-1 0,0-21 0,0 21 16,0-20-16,0 20 0,0-21 15,0 0-15,21 0 0,0 1 16,0-22-16,0 21 0,22-21 0,-22 0 15,21 0-15,1 0 0,-1 0 16,-21-21-16,21-1 0,1 22 0,-1-21 16,0 0-16,1-21 0,-22 21 15,0-1-15,0-20 0,0 0 0,1-1 16,-22 22-16,0-21 0,0 21 16,0 0-16,0-1 0,0 1 0,0 42 15,0 1 1,0-1-16,-22 0 0,1 21 0,21-21 15,-21 22-15,21-22 0,0 0 16,0 21-16,0-20 0,-21-1 16,21 0-16,0 0 0,0 0 15,21-21 1,0 0-16,0 0 16,1-21-16,-1 0 0,0 21 15,0-21-15,0-22 0,-21 22 0,21 0 16,1-21-16,-1 21 0,-21-22 15,21 22-15,0 0 0,-21 0 0,0 0 16,21-1-16,0 22 16,-21 22-16,0-1 15,0 0-15,0 21 0,0-21 0,0 1 16,0 20-16,0-21 0,22 0 16,-1 0-16,-21 1 0,21-1 0,21 0 15,-21 0-15,22 0 0,-22-21 0,21 21 16,1-21-16,20 0 0,-21 0 15,22 0-15,-1 0 0,-20 0 0,20 0 16,1 0-16,-22 0 0,22-21 16,-22 0-16,-21 21 0,21-21 0,-20 0 15,-1 0-15,-21-22 0,0 22 0,0 0 16,0-21-16,0-1 0,0 22 16,-21-21-16,-1 21 0,1-1 15,0 1-15,-21 0 0,21 0 0,-22 21 16,22 0-16,-21 21 0,-1 0 15,1 0-15,21 1 0,-21 20 0,-1-21 16,22 21-16,0 1 0,0-1 16,21-21-16,0 22 0,0-22 0,0 21 15,0-21-15,0 0 0,21 1 16,0-1-16,0 0 0,0-21 0,22 0 16,-22 0-16,21 0 0,1 0 0,-1 0 15,0 0-15,1-21 0,-22 21 16,21-21-16,0-22 0,-20 22 0,-1 0 15,0-21-15,0-1 0,0 1 16,0-22-16,-21 22 0,0-21 16,0-1-16,0 1 0,22-1 0,-22 1 15,0-1-15,0 22 0,0-22 16,0 22-16,0 0 0,0 20 0,0 1 16,0 42-1,0 1-15,0 20 0,0 0 16,0 1-16,0 20 0,0 1 0,0-1 15,0 1-15,0-1 16,0 1-16,0-22 0,0 21 0,0-20 0,21-1 16,-21 0-16,21-20 0,0 20 15,-21-21-15,21 0 0,0-21 16,1 21-16,-1-21 0,0 0 0,21 0 16,-21 0-16,22-21 0,-22 21 15,21-21-15,1 0 0,-1 0 0,0 0 16,-21-22-16,22 1 0,-22 0 15,0-1-15,0 1 0,22-22 0,-43 1 16,21-1-16,0 1 0,-21-1 0,0 1 16,21-1-16,0 22 0,0-21 15,-21 20-15,0 1 0,0 0 0,0 20 16,0 1-16,0 42 16,0 1-1,-21-1-15,21 21 0,-21 0 0,0 1 16,0-1-16,21 22 0,0-1 15,-21 1-15,21-22 0,-22 21 0,22 1 16,0-1-16,0-20 0,0 20 16,22-20-16,-1-1 0,0 0 0,0-21 15,0 1-15,22-1 0,-22 0 16,21 0-16,0 0 0,1-21 0,-1 0 16,-21 0-16,22 0 0,-1 0 0,0-21 15,-21 0-15,22 21 0,-1-21 16,-21 0-16,22-1 0,-22 1 15,0-21-15,0 21 0,0-22 0,0 1 16,-21 21-16,0-21 0,0-22 0,0 43 16,0-21-16,0 20 0,0-20 15,-21 42-15,0 0 0,0 0 0,0 0 16,0 21-16,-1 0 0,1 22 16,0-1-16,0 0 0,0 1 0,21-22 15,0 21-15,0 43 16,0-64-16,0 21 0,0-20 0,21-1 15,0 0-15,0 0 0,22-21 0,-22 21 16,0-21-16,21 0 0,-21 0 0,22 0 16,-22 0-16,21 0 15,-21-21-15,22 0 0,-22 0 0,21 0 16,-21-1-16,1 1 0,20 0 0</inkml:trace>
  <inkml:trace contextRef="#ctx0" brushRef="#br0" timeOffset="49175.82">9440 14563 0,'0'0'0,"-42"21"0,0 0 15,-1-21-15,1 21 0,0-21 0,-1 0 16,1 21-16,0-21 0,-22 0 16</inkml:trace>
  <inkml:trace contextRef="#ctx0" brushRef="#br0" timeOffset="50892.98">8509 14415 0,'0'-22'0,"0"44"0,0-86 16,21 22-16,0-1 0,-21 22 0,21-21 15,1 21-15,-22 0 0,0-1 16,21 1-16,0 21 0,0 0 16,-21 21-16,0 1 0,21-1 0,-21 21 15,21 0-15,1 1 0,-22 20 16,0 1-16,0-22 0,0 22 0,0-1 16,0-21-16,0 1 0,0-1 15,0 0-15,0 1 0,0-22 0,0 21 16,0-21-16,0 1 0,0-1 0,0 0 15,21-21 1,0-21 0,0 0-16,0 21 0,0-22 15,1-20-15,-1 21 0,21-21 0,-21 20 16,22-20-16,-22-21 0,21 20 0,-21-20 16,22 20-16,-22 1 0,21 0 15,-21-1-15,0 22 0,1 0 0,-1 21 16,0 21-1,-21 0-15,0 1 0,0-1 0,0 21 16,0 0-16,0 1 0,0-1 16,0 0-16,0-20 0,0 20 0,0 0 15,0-21-15,21 22 0,-21-22 16,21 0-16,0 0 0,1 0 0,-1 1 16,21-22-16,-21 0 0,0 0 15,1 0-15,-1 0 0,21 0 16,-21-22-16,0 22 0,22-21 15,-22 0-15,21-21 0,-21 21 0,1-22 16,-1 22-16,0-42 0,0 20 16,0 1-16,-21-22 0,0 1 0,0 21 15,21-1-15,-21 1 0,0 0 0,0 20 16,0 1-16,0 0 0,0 42 16,0 0-1,0 22-15,0-22 0,-21 21 16,21 1-16,0-1 0,0 0 0,0 1 15,0-1-15,0 0 0,0 1 16,0-1-16,0-21 0,21 21 16,1-20-16,-1-1 0,0 0 0,0 0 15,21-21-15,-20 21 0,20-21 0,0 0 16,1 0-16,-1 0 0,0 0 16,1 0-16,-1-21 0,0 0 0,1 21 15,-1-42-15,-21 20 0,21 1 16,-20-21-16,-1 21 0,0-22 0,-21 1 15,21-21-15,-21 20 0,21 1 0,-21 0 16,0 20-16,0 1 16,0 0-16,0 0 0,0 42 15,0 0-15,0 0 16,0 1-16,0 20 0,0-21 0,0 21 16,0 1-16,0-22 0,0 21 0,0-21 15,21 1-15,1-1 0,-1 0 16,0 0-16,0 0 0,21-21 0,1 0 15,-1 0-15,0 0 0,22 0 16,-22 0-16,22 0 0,-22 0 0,22-21 16,-22 21-16,0-21 0,1-21 0,-1 20 15,-21 1-15,21-21 0,-20 0 16,-1-1-16,-21 1 0,0-22 16,0 43-16,0-21 0,0 21 0,0 0 15,0-1-15,-21 44 16,-1-1-16,1 0 0,21 21 15,-21 1-15,0-1 0,0 0 16,0 1-16,-1-1 0,22 0 0,-21 1 16,21-1-16,0-21 0,0 0 0,0 0 15,0 1-15,0-1 0,0 0 16,21-21-16,1 0 16,-1 0-16,0-21 15,0 0-15,0-1 0,0 1 0,-21 0 16,22 0-16,-1-21 0,0-1 0,0 1 15,0 0-15,0-1 16,1 1-16,-1 0 0,-21 20 0,21-20 16,-21 21-16,21 21 0,-21 21 15,0 0 1,0 22-16,0-22 0,0 21 0,0-21 16,0 22-16,0-22 0,21 21 15,0 0-15,1-20 0,-1-1 0,0 21 16,21-21-16,1 0 0,-22-21 15,21 22-15,22-1 0,-22-21 0,0 0 16,22 0-16,-1 0 0,-20 0 0,20 0 16,-21 0-16,22 0 0,-22-21 15,1-1-15,-1 1 0,0-21 16,1 21-16,-22-22 0,21 1 16,-21 0-16,0-1 0,1-20 0,-22 21 15,0-1-15,0 22 0,0 0 0,-22 0 16,-20 0-16,21 21 0,-21 0 15,-1 0-15,1 0 0,-22 21 0,22 0 16,-21 21-16,20-21 0,1 22 16,0-1-16,-1 0 0,1-20 0,21 20 15,0 0-15,21-21 0,0 22 16,0-22-16,0 21 0,21-21 0,0 1 16,0-1-16,0-21 0,22 21 0,-1-21 15,0 0-15,1 0 0,-1 0 16,0 0-16,-21 0 0,22 0 15,-22-21-15,21 0 0,-21-1 0,1 1 16,-1-21-16,21 0 0,-21-1 16,-21-20-16,21-1 0,1 1 0,-1-1 15,0 1-15,-21-1 0,0 1 16,21-1-16,-21 1 0,0-1 0,0 1 16,0 20-16,0 1 0,0 0 0,0 21 15,0-1-15,0 44 16,-21-1-16,0 21 0,0 0 15,-1 1-15,1-1 0,0 22 0,21-1 16,0-21-16,-21 22 16,21-1-16,0 1 0,0-22 0,0 22 15,0-22-15,0 22 0,0-22 16,21-21-16,-21 21 0,21-20 0,-21 20 16,21-21-16,1 0 0,-1 0 15,0-21-15,0 0 0,0 0 16,0 0-16,1 0 0,20-21 0</inkml:trace>
  <inkml:trace contextRef="#ctx0" brushRef="#br0" timeOffset="51283.76">13377 14266 0,'0'-21'0,"0"0"16,-21 21-16,0 0 15,0 0-15,0 21 0,-22 0 0,22 1 16,-21 20-16,21-21 0,-1 21 15,1 1-15,-21-1 0,21-21 0,21 22 16,-21-1-16,21-21 0,0 21 16,0-20-16,0 20 0,0-21 0,0 0 15,21 0-15,0-21 0,0 22 0,0-22 16,22 0-16,-22 0 16,21 0-16,0 0 0,-20 0 0,20-22 15,-21 22-15,21-21 0,-20 0 0,-1 0 16,0-21-16,0 20 0,0-20 15,-21 0-15,0-1 0,0-20 0,0 21 16,0-1-16,0-20 0,0 20 16,0 22-16,0-21 0,-21 21 0,-21 0 15,21 21-15,-1 0 0,-20 0 16,0 21-16,-1 0 0,22 0 16,-21 0-16,21 22 0,0-1 0,-1 0 15,1-21-15,21 22 0,0-1 16,0 0-16,0-20 0,21 20 15,1-21-15,-1 0 0,0-21 0,21 21 16</inkml:trace>
  <inkml:trace contextRef="#ctx0" brushRef="#br0" timeOffset="51834.44">13906 14351 0,'0'0'0,"22"-42"0,-1 21 0,-21-1 0,0 1 16,0 42-1,-21 1-15,-1-1 0,-20 21 16,21 0-16,0 1 0,0-22 0,-1 21 16,1 1-16,21-1 15,0-21-15,-21 21 0,21-20 0,0 20 16,0-21-16,0 0 0,0 0 16,21-21-16,0 0 0,1 0 15,-1 0-15,0 0 0,0 0 0,21 0 16,-20 0-16,-1-21 0,21 0 0,-21 0 15,0 0-15,22 0 0,-22-1 16,21-20-16,-21 0 0,22 21 0,-1-22 16,-21 22-16,22 0 0,-22 0 15,0 0-15,0 21 0,-21 21 16,0 0-16,-21 0 16,0 0-16,0 22 15,-1-22-15,22 0 0,0 21 0,0-21 16,0 1-16,0-1 0,0 0 15,0 0-15,0 0 0,22-21 0,-1 21 16,21-21-16,-21 0 0,22 0 0,-22 0 16,21 0-16,-21 0 0,22 0 15,-22-21-15,21 0 0,-21 0 0,0 0 16,1-22-16,-1 22 0,-21-21 16,21 0-16,-21-1 0,21-20 0,-21 20 15,0-20-15,0 21 0,0-1 0,0 1 16,-21 0-16,0 20 15,0 1-15,-1 0 0,1 21 0,0 0 16,0 0-16,0 0 0,0 0 0,-1 0 16,1 0-16,0 0 0,0 21 15,0-21-15,0 21 16</inkml:trace>
  <inkml:trace contextRef="#ctx0" brushRef="#br0" timeOffset="52072.3">10774 13928 0,'0'0'0,"-43"21"0,22-21 0,-42 0 31,42 0-31,-1 0 16,22-21 0,22 0-16,20 21 15,-21-22-15</inkml:trace>
  <inkml:trace contextRef="#ctx0" brushRef="#br0" timeOffset="52565.02">16489 14097 0,'21'-21'0,"-42"42"0,42-84 15,0 41-15,-21 1 0,21 0 0,-21 0 16,0 63 15,0-21-31,0 22 0,0-1 16,0 22-16,-21-1 0,21 1 0,-21 20 15,21-20-15,0 20 0,0 1 16,-21 0-16,21-22 0,-21 22 0,-1 0 16,22 20-16,-21-20 0,0 0 15,0 21-15,0-22 0,-22 1 0,22 0 16,-21 20-16,21-20 0,-22 0 0,22-22 15,-21 22-15,0-22 0,20 1 0,1-1 16,-21-20-16,21-1 0,0 0 16,-1-20-16,22-1 0</inkml:trace>
  <inkml:trace contextRef="#ctx0" brushRef="#br0" timeOffset="52939.81">15960 14711 0,'-22'-64'0,"44"128"0,-44-191 15,1 63-15,21 22 0,0-21 0,0-43 16,0 63-16,0 22 16,0-21-16,21 21 0,1-22 0,-1 22 15,21 0-15,0 0 0,22 0 16,-1 21-16,1 0 0,-1 0 15,1 0-15,21 0 0,-22 21 0,1 0 16,-22 0-16,21 22 0,-41-1 16,20 0-16,-42 1 0,0-1 0,0 21 15,0-20-15,-21-1 0,0 0 0,-1 1 16,-20-22-16,0 21 0,-22-21 16,22 1-16,-22-1 0,22 0 0,0 0 15,-1 0-15,1-21 0,0 0 16,21 0-16,21-21 15,0 0-15,21 21 0,0-21 16,21 0-16,-21-1 0,43 1 16,-22-21-16,22 21 0,-22 0 15</inkml:trace>
  <inkml:trace contextRef="#ctx0" brushRef="#br0" timeOffset="53540.47">17441 14097 0,'21'-21'16,"-42"42"-16,64-63 0,-22 42 0,-42 21 31,-1 0-31,1 0 0,-21 0 16,21 1-16,0 20 0,-22-21 0,1 21 15,21 1-15,0 20 0,-22-20 0,22-1 16,21 0-16,-21 1 16,21-22-16,0 21 0,0-21 0,0 0 15,0 1-15,21-1 0,0 0 0,0-21 16,22 0-16,-22 0 0,21 0 15,1 0-15,-1 0 0,-21 0 0,21-21 16,1 0-16,-22-1 0,0 1 0,0 0 16,0-21-16,-21-1 0,0 22 15,0-42-15,0 20 0,-21 1 0,0 0 16,0-1-16,0 22 0,0-21 16,-22 21-16,22 0 0,-21-1 0,21 1 15,-1 21-15,1 0 0,0 0 0,42 0 31,0 0-15,22 21-16,-22-21 0,21 0 16,1 0-16,-1 0 0,21 0 0,-20 0 15,-1 0-15,22 0 0,-22 0 0,21 0 16,-20 0-16,-1 0 0,22 0 16,-22 0-16,0 0 0,-21 0 0,22 0 15,-22 0-15,0 0 0,-21 22 16,0-1-16,0 0 0,0 21 15,0 1-15,0-1 0,0 0 0,0 22 16,0-1-16,-21-20 0,0 20 16,0 1-16,-1-1 0,1 1 15,0-1-15,0 1 0,21-1 0,-21 1 16,0 20-16,-1-20 0,1-1 0,0 22 16,-21-22-16,21 1 0,-1-1 15,1 1-15,0-22 0,0 22 0,-21-22 16,20 22-16,1-22 0,0 0 0,-21 1 15,21-1-15,-1-21 0,1 21 16</inkml:trace>
  <inkml:trace contextRef="#ctx0" brushRef="#br0" timeOffset="53925.25">18013 14563 0,'0'0'0,"-21"-85"0,21 22 16,-22-1-16,22 22 0,0-1 0,0 1 15,0 0-15,0-1 0,0 22 16,0 0-16,22 0 0,-1 0 0,21 0 16,0-1-16,1 22 0,-1 0 0,0 0 15,22 0-15,-22 22 0,1-1 16,-1 0-16,0 21 0,-21-21 0,1 22 15,-22-1-15,0 0 0,0 1 16,0-1-16,-22-21 0,1 22 16,-21-22-16,21 0 0,-22 0 0,1 0 15,0 0-15,-1 1 0,1-22 16,21 0-16,-21 0 0,20 0 0,1 0 16,21-22-1,21 1 1,22 0-16,-22 0 0,21 0 15,-21 0-15,22-1 0,-1 1 0,0 0 16,1 0-16,20-21 0,-20 20 16</inkml:trace>
  <inkml:trace contextRef="#ctx0" brushRef="#br0" timeOffset="54245.06">18881 14139 0,'21'0'0,"-42"0"0,42 22 47,-42-1-47,-1 0 0,1 0 15,21 21-15,-21-20 0,21 20 16,0-21-16,0 21 0,0-20 0,0 20 16,0-21-16,0 21 0,21-20 0,0-1 15,1 0-15,-1-21 0,21 21 16,-21-21-16,22 0 0,-1 0 0,-21 0 16,21 0-16,1-21 0,-22 21 15,21-21-15,-21 0 0,22-1 16,-22-20-16,0 21 0,0-21 0,-21-1 15,0 1-15,21 21 0,-21-22 0,0 1 16,0 21-16,0 0 0,0 0 16,0-1-16,0 1 0,0 42 31,0 1-31,0-1 16,0 0-16,0 0 15,22-21-15</inkml:trace>
  <inkml:trace contextRef="#ctx0" brushRef="#br0" timeOffset="54636.84">19791 14139 0,'0'0'0,"0"-21"0,0 0 0,0 0 16,0 0-1,-21 21 1,21 21-1,-22 0-15,22 0 0,0 0 16,-21 1-16,0 20 0,21 0 16,-21 1-16,21-1 0,0 21 0,-21 1 15,0-22-15,21 22 0,-22 20 16,22-20-16,0-1 0,0 1 0,-21-1 16,0 22-16,0 0 0,21-22 0,-21 22 15,21 0-15,-21-1 0,21 1 16,0 0-16,0-1 0,0 1 0,0 0 15,0-1-15,0 1 0,-22-22 0,22 22 16,0-21-16,0 20 0,-21-20 0,21-22 16,-21 22-16,21-22 0,-21 0 15,0-21-15,0 22 0,21-22 0,-22-21 16,1 0-16,0 0 0,0 0 16,0 0-16,21-21 15,0 0-15,0-22 0,0 22 16,21-21-16,-21-1 0</inkml:trace>
  <inkml:trace contextRef="#ctx0" brushRef="#br0" timeOffset="54976.64">19812 14372 0,'0'0'0,"0"-63"0,0 20 0,0-20 16,0 42-16,0-22 15,0 1-15,0 21 0,21-21 0,-21 20 16,42 1-16,-20 0 0,-1 0 0,21 21 16,-21 0-16,22 0 0,-1 0 15,0 0-15,1 0 0,-22 0 0,21 21 16,0-21-16,-20 21 0,20 22 16,-21-22-16,-21 0 0,0 21 0,0 1 15,0-1-15,0 0 0,0 1 0,-21-22 16,-21 21-16,20 0 0,1-20 15,-21-1-15,0 0 0,20 0 0,-20 0 16,21 0-16,0 1 0,-22-22 16,22 21-16,0-21 0,0 0 15,0 21-15,0-21 16,-1 0-16,1 0 0,0 0 16</inkml:trace>
  <inkml:trace contextRef="#ctx0" brushRef="#br0" timeOffset="72053.1">762 16447 0,'-21'-22'0,"0"22"0,-1 0 0,-20 0 15,21-21-15,-21 21 0,20 0 16,-20 0-16,0 0 0,21 0 15,-22 0-15,22 0 0,0 0 0,63 0 32,-21 0-32,43 0 0,-1 0 15,1-21-15,21 21 0,-1-21 0,1 21 16,21 0-16,0-21 0,21 21 16,-22 0-16,1-21 0,0 21 15,0 0-15,-21 0 0,-22 0 0,1-22 16,-1 22-16,-42 0 0,22 0 15,-22 0-15,0 0 0,-42-21 32,0 21-32,-1 0 0,1-21 15,-21 0-15,0 0 0,20 21 16,-20-21-16,21-1 0,0 1 0,0 21 16,-1-21-16,22 0 0,0 0 15,0 0-15,22 21 16,-1 0-16,0 0 0,21 0 0,-21 0 15,1 0-15,20 21 0,-21 0 16,0 0-16,0 0 0,1 0 0,-1 1 16,-21-1-16,0 21 15,0-21-15,0 22 0,-21-1 0,-22 0 16,22-21-16,-21 22 0,-1-1 16,-20-21-16,21 22 0,-22-1 15,1 0-15,20-21 0,-20 22 0,20-22 16,1 0-16,21 0 0,0 0 15,0 1-15,42-22 16,0-22-16,21 1 16</inkml:trace>
  <inkml:trace contextRef="#ctx0" brushRef="#br0" timeOffset="72668.88">3619 16002 0,'-21'-21'0,"42"42"0,-63-63 0,21 21 16,0-1-16,0 22 0,-1 0 15,1 0-15,0 22 0,21 20 16,-21 0-16,0 1 0,21-1 16,-21 21-16,-1 1 0,22-22 15,-21 22-15,0-1 0,0 1 0,0-1 16,0 1-16,-1-1 0,1 1 16,0-1-16,0 1 0,0-22 15,0 0-15,-1 1 0,22-1 0,-21-21 16,21-42-1,21 0 1,1-21-16,-1-1 16,0-20-16,0 20 0,21-41 0,-20 20 0,20 1 15,0-22-15,1 0 16,-1 1-16,0-1 0,1 0 0,-22 1 16,0 20-16,0 22 0,0 0 15,0-1-15,-21 22 0,22 21 0,-22 42 16,0 1-16,0-1 15,0 0-15,0 22 0,0-1 0,0 1 16,0-1-16,0 22 0,-22-21 16,22-1-16,-21 1 0,21 20 0,0-20 15,0-1-15,0-20 0,0 20 16,0-21-16,0 1 0,0-22 16,0 21-16,21-42 0,1 21 15,-1-21 1,-21-21-16,0 0 15,0-21-15,-21 21 0,-22-22 0,22 1 16,-21 21-16</inkml:trace>
  <inkml:trace contextRef="#ctx0" brushRef="#br0" timeOffset="73399.46">3217 16658 0,'0'0'0,"-21"0"0,0 0 16,0 0-16,0 0 0,-1 0 16,44 0-1,-1 0 1,0 0-16,21 0 0,1 0 15,-1 0-15,21-21 0,1 21 0,-1-21 16,1 0-16,21 0 0,-22-1 16,1 1-16,-1 0 0,1 0 0,-22 0 15,0 21-15,-21-21 0,22 21 16,-22 0-16,-21 21 31,0 0-31,-21 0 0,0 21 0,21-20 16,0 20-16,-22 0 0,22-21 15,-21 22-15,21-1 0,0 0 0,0 1 16,0-1-16,0-21 16,0 0-16,21 1 0,1-1 0,-1-21 15,21 0-15,-21 0 16,0 0-16,22-21 0,-22-22 0,21 22 16,1-21-16,-1-1 0,-21 1 15,21 0-15,-20-1 0,20 1 0,-21 0 16,0 21-16,0-1 0,1 1 15,-22 0-15,21 21 0,-21 21 16,0 0 0,0 1-16,0-1 0,-21 0 0,21 0 15,-22 0-15,22 22 0,0-22 16,0 0-16,0 0 0,0 21 16,0-20-16,22-1 0,-1-21 15,0 21-15,0-21 0,0 0 0,0 0 16,22 0-16,-22 0 0,21 0 15,1-21-15,-1 0 0,-21-1 0,21-20 16,-20 21-16,20-21 0,-21-1 16,0-20-16,0 20 0,1-20 0,-1-1 15,-21 1-15,21-1 0,-21 1 16,0-1-16,0 1 0,0-1 0,0 22 16,0 0-16,0-1 0,0 22 15,0 0-15,-21 21 0,21 21 16,-21 22-16,21-1 0,0 0 15,-22 22-15,22-1 0,-21 1 16,21 20-16,-21-20 0,21-1 0,-21 1 16,21-1-16,0-20 0,0 20 15,0 1-15,0-22 0,0 0 0,0 1 16,21-22-16,0 0 0,0 0 16,1 0-16,-1-21 0,0 0 0,21 0 15,-21 0-15,1-21 0,20 0 16,0 0-16,-21-21 0,22-1 0,-1 1 15,0 0-15</inkml:trace>
  <inkml:trace contextRef="#ctx0" brushRef="#br0" timeOffset="73724.28">5651 16404 0,'0'0'16,"-21"0"-16,0 0 0,0 21 16,0 1-16,0-1 0,-1 0 15,22 0-15,-21 21 0,21-20 0,-21 20 16,0-21-16,21 21 0,0 1 15,0-22-15,0 21 0,0-21 0,0 22 16,0-22-16,21 0 0,0-21 16,0 21-16,22-21 0,-22 0 0,21 0 15,-21 0-15,22-21 0,-1 0 16,0 0-16,1 0 0,-22-22 16,21 1-16,-21 21 0,1-22 15,-1 1-15,-21 0 0,0-1 0,0 1 16,0 21-16,0 0 0,-21 0 0,-1-1 15,1 1-15,-21 21 0,21 0 16,-22 0-16,1 0 0,-21 0 0,20 21 16,1-21-16,0 22 0,-1-22 15,22 0-15,-21 0 0,21 0 0,-1 0 16,1 0-16,0 0 0</inkml:trace>
  <inkml:trace contextRef="#ctx0" brushRef="#br0" timeOffset="73916.17">4868 16256 0,'43'-42'16,"-22"21"-16,21 21 16,-21-22-16,22 22 0,-22-21 0,21 21 15,0-21-15,1 21 0,-22-21 16,21 21-16,1 0 0,-1 0 0,0-21 15,22 21-15,-22 0 0,0 0 0,1 0 16</inkml:trace>
  <inkml:trace contextRef="#ctx0" brushRef="#br0" timeOffset="74311.94">6900 16214 0,'0'0'0,"-21"-21"0,0-1 15,0-20-15,21 21 0,0-21 16,-21 20-16,21-20 0,0 21 0,-22 0 15,22 0-15,0-1 0,0 44 32,0-1-32,0 21 0,0 0 15,0 1-15,0-1 0,0 0 0,0 1 16,-21-1-16,21 22 0,0-22 16,0 0-16,-21 1 0,21-1 0,-21-21 15,21 21-15,0 1 16,0-22-16,0 0 0,0 0 0,0 0 15,0 1-15,0-1 0,0-42 32</inkml:trace>
  <inkml:trace contextRef="#ctx0" brushRef="#br0" timeOffset="74572.78">6477 16658 0,'-21'0'16,"42"0"-16,-63 21 0,20 1 0,22-1 0,-21 0 15,0 0-15,21 0 0,0 22 0,-21-22 16,21 0-16,0 0 16,0 0-16,0 0 0,0 1 0,0-1 15,21-21-15,0 21 16,22-21-16,-1 0 0,-21 0 0,43 0 16,-22-21-16,0 0 0,22 21 15,-22-22-15,22 1 0,-22 0 0,21 0 16,-20 0-16,-1 0 0,0-1 0,1 1 15,-22 0-15,21 0 0,-21-21 16,-21 20-16,0 1 0,22 0 0,-22-21 16,0 21-16,0-22 0,0 1 15,0 0-15</inkml:trace>
  <inkml:trace contextRef="#ctx0" brushRef="#br0" timeOffset="74772.67">6583 15960 0,'-21'0'0,"42"0"0,-64 0 16,65 0 0,20 0-16,-21 0 15,21 0-15,1 0 0,-1-21 0,22 21 16,-22 0-16,21 0 0,1-22 16,-22 22-16,22 0 0,-1 0 0,-20 0 15,20 0-15,-21 0 0,1 0 16,-1 0-16,0 0 0,1 0 15,-1 0-15</inkml:trace>
  <inkml:trace contextRef="#ctx0" brushRef="#br0" timeOffset="75000.55">7726 16066 0,'0'0'15,"21"0"-15,0 0 0,0 0 16,0 0-16,22 0 0,-22 0 15,21 0-15,1-22 0,-1 22 16,21 0-16,-20 0 0,-1-21 0,0 21 16,-20 0-16,20 0 0,-21 0 15,0 0-15,-42 0 32,0 0-32,0 0 15,0 0-15,-1 0 0,1 0 0</inkml:trace>
  <inkml:trace contextRef="#ctx0" brushRef="#br0" timeOffset="75176.45">8064 16023 0,'0'0'0,"0"21"0,0 1 16,-21-22-16,0 21 0,21 0 16,-21 0-16,21 0 0,0 0 15,0 22-15,-21-1 0,21 0 0,-21 1 16,-1-22-16,22 21 0,-21 1 16,21 20-16,-21-21 0,0 1 15,21-1-15,-21 0 0,0 1 16,21-1-16,-22 0 0,22 1 0,0-22 15,0 21-15,0-21 0,0 1 16,22-22 0</inkml:trace>
  <inkml:trace contextRef="#ctx0" brushRef="#br0" timeOffset="75928.42">9440 16764 0,'0'0'0,"-21"21"0,0-21 16,0 21-16,42-42 31,0 0-31,21 21 15,1-42-15,-1 21 0,22-1 16,-1-20-16,22 0 0,-22-1 0,22 1 16,-22 0-16,22-22 0,-43 22 0,22-22 15,-22 1-15,-21 21 0,1-22 16,-1 1-16,-21 20 0,0 1 16,0 0-16,-21-1 0,-1 22 0,-20 0 15,0 0-15,21 0 0,-22 21 16,-20 0-16,20 0 0,1 0 0,0 21 15,21 0-15,-22 21 0,22 1 0,0 20 16,0 1-16,21 20 0,0-20 16,-21 20-16,21 1 0,-22 21 0,22-21 15,-21 20-15,0 1 0,21 21 16,0-21-16,-21 21 0,0 0 0,0 0 16,-1 0-16,1 21 0,0-21 15,0 21-15,0-21 0,0 22 16,-1-1-16,1-21 0,-21 0 15,21 0-15,0 0 0,-1 0 0,22-106 16,43-21 0,-22 0-16,21 0 15,1 0-15,20 0 0,-21 0 16,22 0-16,21 0 0,-22 0 0,22 0 16,-1 0-16,1-42 0,-21-64 15,20 0-15,-20-21 0,-1 21 16,1-21-16,-43 21 0,0 0 15,-21 1-15,0-1 0,-21 0 0,-21 21 16,-1 1-16,-20-1 0,-22 21 16,0 1-16,1-1 0,-22 22 0,21 0 15,1-1-15,-1 1 0,21 21 0,-20-21 16,20 20-16,22-20 0,0 21 16,-1 0-16,22 0 0,21-1 0,0 1 15,0 0-15,21 0 16,22 21-16,-22-21 0,21 0 0,0-1 15,1 22-15,-1-21 0,0-21 16,22 21-16,-1 0 0,1-22 0,-1 22 16</inkml:trace>
  <inkml:trace contextRef="#ctx0" brushRef="#br0" timeOffset="76300.22">10223 16531 0,'-21'0'0,"42"0"0,-42-21 16,0 21-16,0 0 0,21-21 0,0 0 15,0 0-15,0-1 16,0 1-16,0 0 0,42 0 16,-21 21-16,1 0 15,-1 0-15,0 0 0,0 0 0,21 0 16,-20 0-16,-1 21 0,0 0 16,0 0-16,0 1 0,0-1 15,1 0-15,-22 21 0,0-21 0,0 1 16,0 20-16,0-21 0,0 0 15,0 0-15,0 1 0,0-1 0,-22-21 16,1 0-16,21-21 16,0-22-1,0 22-15,0 0 16,21 0-16,1-22 0,-1 22 0,0-21 16,0 0-16,0 20 0,0 1 15,1-21-15,-1 21 0,0 0 16,0-1-16,0 22 0,0 0 0,1 0 15,-1 0-15,0 0 0,0 22 16,0-1 0</inkml:trace>
  <inkml:trace contextRef="#ctx0" brushRef="#br0" timeOffset="76799.94">10922 16616 0,'21'21'0,"-42"-42"0,63 42 16,-21-21-16,1 0 15,-1 0-15,0 0 0,0-21 0,0 0 16,0 21-16,22-21 16,-22-1-16,21 1 0,-21 0 0,22-21 15,-22 21-15,-21-1 0,0 1 16,0 0-16,-21 21 16,-22 0-16,22 0 15,-21 0-15,21 21 0,-22 0 16,1 1-16,21-1 0,-21 21 0,20-21 15,1 0-15,21 22 0,0-22 16,0 21-16,0-21 0,21 1 0,1-1 16,20 0-16,-21 0 0,21 0 15,1-21-15,-1 0 0,0 0 16,22 0-16,-22 0 0,1 0 0,-1-21 0,0 0 16,-21 0-16,22 0 15,-22-1-15,0-20 0,0 21 0,0-21 16,-21 20-16,22-20 0,-22 21 15,0 0-15,0-22 0,0 22 16,0 0-16,0 42 16,-22 0-1,1 1-15,-21-1 0,21 0 0,0 21 16,-1-21-16,1 22 0,0-1 16,0 0-16,21-20 0,0 20 0,0 0 15,0-21-15,0 22 0,0-22 16,21 0-16,0 0 0,0 0 15,22-21-15,-22 0 0,21 0 0,1 0 16,20-21-16,-21 0 0,22 0 16</inkml:trace>
  <inkml:trace contextRef="#ctx0" brushRef="#br0" timeOffset="78166.16">13610 16425 0,'-21'-42'31,"21"21"-31,21 21 0,0-21 16,0 0-16,1-1 0,-1 1 0,0-21 15,0 21-15,-21 0 0,0-22 0,0 22 16,0-21-16,0 21 0,0-22 16,0 22-16,-21 0 0,-21 21 0,20 0 15,-20 0-15,0 0 0,-22 21 16,22 0-16,-22 22 0,1-1 16,21 0-16,-22 1 0,22-1 0,-1 0 15,22 22-15,-21-22 0,21 0 16,21 1-16,0-1 0,0 0 0,0-20 15,21-1-15,21 21 0,-21-42 16,43 21-16,-22-21 0,1 0 0,20 0 16,-21 0-16,22-21 0,-1 21 15,-20-21-15,20-21 0,1 20 0,-22 1 16,22-21-16,-22 0 0,0-1 0,1 1 16,-22-22-16,0 22 0,0 0 15,-21-1-15,0 1 0,0 21 0,0 0 16,0 0-16,-21 21 15,0 21-15,0 0 0,-1 21 16,1-21-16,0 22 0,0-1 0,21 0 16,0 1-16,0-1 0,0 0 15,0-20-15,0 20 0,21-21 0,21 0 16,-20 0-16,20 1 0,0-1 16,1-21-16,-1 0 0,21 0 0,-20 0 15,-1 0-15,0-21 0,22-1 0,-22 1 16,-21 0-16,22 0 0,-22-21 15,0 20-15,0-20 0,0 0 0,-21-1 16,0 22-16,22-21 0,-22 21 16,0 0-16,0-1 0,-22 22 15,22 22-15,-21-22 16,0 42-16,21-21 0,0 21 16,-21-20-16,0 20 0,21 0 0,-21-21 15,21 22-15,0-22 0,0 0 16,0 0-16,0 0 0,0 1 0,0-1 15,21-21-15,0 0 16,0 0-16,0-21 16,0-1-16,1 1 0,-1 0 0,0 0 15,0-21-15,0 20 0,0-20 16,1 21-16,-1-21 0,0 20 16,0 1-16,-21 0 0,0 0 0,21 21 15,-21 21 1,0 0-16,0 0 0,0 1 0,0-1 15,0 0-15,21 0 0,-21 0 16,0 0-16,0 1 0,22-1 0,-1 0 16,0 0-16,21-21 0,-21 21 0,22-21 15,-22 0-15,21 0 0,22 0 16,-22 0-16,0 0 0,1 0 0,20-21 16,-20 21-16,-1-21 0,0 0 15,-21 0-15,22-22 0,-22 22 16,-21-21-16,0-1 0,0 1 0,0 0 0,0-1 15,0 1-15,0 21 16,-21-21-16,0 20 0,-22 1 0,22 21 16,-21 0-16,-1 0 0,1 0 15,0 21-15,-1 1 0,22-1 0,-21 21 16,21-21-16,0 22 0,-1-1 0,22 0 16,0 1-16,0-22 0,0 21 15,0-21-15,22 22 0,20-22 0,-21 0 16,0 0-16,0 0 0,1-21 15,20 0-15,-21 0 0,0 0 0,22 0 16,-22-21-16,21 21 0,-21-21 16,0-21-16,22 20 0,-22-20 0,0 0 15,0-1-15,22-20 0,-22-1 16,0-20-16,0 20 0,21-20 0,-20-1 16,20 21-16,-21-20 0,0-1 15,0 0-15,1 22 0,-1-22 0,-21 22 16,0-1-16,0 22 0,0 0 15,-21 20-15,-1 1 0,1 21 0,0 21 16,-21 1-16,21 20 0,-1 0 16,1 22-16,0-1 0,0 1 0,0-1 15,0 1-15,-1 20 0,22-20 16,0 21-16,0-1 0,0-20 0,0 20 16,0-20-16,0-1 0,0-20 15,0 20-15,0-20 0,22-22 0,-22 21 16,21-21-16,0 0 0,0-21 15,0 0-15,22 0 0,-22 0 0,21-21 16,0 0-16</inkml:trace>
  <inkml:trace contextRef="#ctx0" brushRef="#br0" timeOffset="78896.74">18097 16023 0,'-21'-21'0,"42"42"0,-42-63 0,0 21 16,21 0-16,-21-1 0,21 1 16,-21 0-16,0 0 0,-1 21 0,1 0 15,0 0-15,0 0 0,0 21 0,0 21 16,-1-20-16,-20 20 0,21 0 15,0 22-15,0-22 0,-1 0 0,1 1 16,21 20-16,0-20 0,0-1 16,0-21-16,0 21 0,0-20 15,0-1-15,21 0 0,1 0 0,20 0 16,-21-21-16,21 0 0,1 0 16,20 0-16,-20 0 0,-1-21 0,0 0 15,1 0-15,-1 0 0,-21-1 0,0 1 16,-21-21-16,0 21 0,0 0 15,0-22-15,-21 22 0,-21 0 0,21-21 16,-22 20-16,22 22 0,-21-21 0,21 0 16,-1 21-16,-20 0 0,42-21 15,0 0 1,21 21-16,0 0 16,22-21-16,-1 21 0,0-22 0,22 22 15,21-21-15,-22 21 0,22-21 0,-22 21 16,22-21-16,0 21 0,-22-21 15,1 21-15,-22 0 0,0 0 0,1-21 16,-22 21-16,0 0 0,-42 21 31,0 21-31,-1-21 16,1 22-16,0-1 0,0 21 16,-21-20-16,20 20 0,1 1 0,0-1 15,-21 22-15,21 0 0,21-1 16,-22 1-16,1 21 0,0 0 15,21-22-15,0 22 0,-21 0 0,21 21 16,-21-21-16,0 21 0,21-21 16,0 21-16,0 0 0,0-22 0,0 1 15,0 21-15,0-21 0,0-21 16,0 21-16,0-22 0,0-20 0,0-1 16,21-20-16,-21-1 0,0-21 0,21-21 15,0 0-15,0-42 16,0 21-16,1-43 0,-1 1 0,0-22 15</inkml:trace>
  <inkml:trace contextRef="#ctx0" brushRef="#br0" timeOffset="79184.57">18923 16256 0,'0'0'0,"0"-63"0,0 20 16,0-20-16,21 20 0,0 1 0,0 21 15,-21-21-15,22 20 0,20 22 0,-21 0 16,0 0-16,0 0 0,1 0 16,-1 0-16,0 22 0,0 20 0,-21-21 15,0 21-15,0 1 0,0-1 16,-21-21-16,0 22 0,0-1 16,-22-21-16,22 21 0,-21-20 0,21-1 15,-22 0-15,22 0 0,-21 0 16,21-21-16,-1 0 0,22 21 0,22-42 31,-1 0-31,-21 0 16,42 21-16,-21-21 0</inkml:trace>
  <inkml:trace contextRef="#ctx0" brushRef="#br0" timeOffset="79801.22">19283 16320 0,'0'0'0,"42"0"0,0 0 0,1 21 15,-1-21-15,0 0 16,1 0-16,-1 0 0,0 0 0,1 0 15,-22-21-15,21-1 0,-21 22 16,22-42-16,-22 21 0,21 0 0,-21-22 16,1 1-16,-22 0 0,0-1 0,0 1 15,0 21-15,0 0 0,0 0 16,0-1-16,-22 22 16,1 22-16,0 20 15,0-21-15,0 21 0,21-20 0,0 20 16,-21 0-16,21 1 0,0-22 0,0 21 15,0-21-15,0 22 0,21-22 16,-21 0-16,21 0 0,21-21 0,-21 21 16,1-21-16,20 0 15,0 0-15,1 0 0,-22 0 0,21-21 16,0 21-16,-20-21 0,20 0 0,-21 0 16,0-22-16,0 1 0,1 0 15,-1-1-15,0 1 0,0 0 0,0-1 16,0 1-16,-21 0 0,22 20 15,-22 1-15,-22 64 16,1-22-16,0 21 16,0-21-16,0 22 0,0-1 15,21 0-15,-22 1 0,1-1 0,0-21 16,21 21-16,0-20 0,-21-1 0,0 0 16,21 0-16,0 0 15,-21-21-15,21-21 31,0 0-31,0 0 0,0 0 0,0-22 16,21 22-16,0-21 0,0-22 0,21 22 16,43-85-16,-21 85 15,-1-1-15,-21 1 0,22 21 0,-1 0 16,1-1-16,-22 22 0,1 0 0,-22 22 16,0-1-16,0 0 0,-21 21 15,0 1-15,0-1 0,0 21 16,0-20-16,0-1 0,-21 0 0,0 1 15,21-1-15,0 0 0,0-20 16,0-1-16,0 0 0,0 0 0,0 0 16</inkml:trace>
  <inkml:trace contextRef="#ctx0" brushRef="#br0" timeOffset="82092.92">21907 16298 0,'0'0'0,"-63"0"0,21 22 16,-1-22-16,1 0 0,21 0 16,-22 0-16,22 0 0,0 0 0,21-22 15,0 1-15,0 0 0,0 0 0,21 0 16,0-22-16,22 1 0,-1-21 15,0 20-15,22-20 0,-1-1 0,22 1 16,0-1-16,-1-20 0,1 20 16,0-21-16,-1 1 0,-20-1 0,-1 0 15,1 22-15,-22-22 0,-21 43 16,1 0-16,-22-1 0,0 22 16,0 0-16,0 0 0,-22 21 0,-20 0 0,21 21 15,-21 0-15,-22 0 16,22 22-16,-1-1 0,1 21 0,21-20 15,0 20-15,0 1 0,21-1 0,0-20 16,0 20-16,0 1 0,0-22 16,0 21-16,0-20 0,21 20 0,0-20 15,0 20-15,-21 1 0,21-22 0,0 0 16,-21 22-16,22-43 0,-22 21 16,0 1-16,0-22 0,0 0 0,-43-21 15,22 0-15,0 0 16,0 0-16,-22 0 0,22 0 0,-21-21 15,0 0-15,20-22 0,-20 1 0,0 0 16,21-1-16,-1 1 0,1 0 16,0-22-16,0 43 0,21-21 0,0 20 15,-21 1-15,21 0 0,0 42 16,21 0 0,-21 1-16,21-1 0,0 21 0,-21-21 15,0 22-15,21-1 0,1 0 16,-1-21-16,-21 22 0,21-22 0,0 0 15,0 0-15,0 0 0,22 1 0,-22-1 16,21-21-16,1 0 16,-22 0-16,21 0 0,22 0 0,-22 0 15,0-21-15,1-1 0,-22 1 0,21 0 16,0-21-16,1-1 0,-22 1 16,0 0-16,0-22 0,0 22 0,1 21 15,-1-22-15,0 22 0,-21 0 16,21 0-16,-21 0 0,0 42 15,-21 0 1,0 0-16,0 0 0,-1 22 16,1-1-16,0-21 0,0 22 0,21-1 15,0 0-15,-21 1 0,21-22 0,0 21 16,0-21-16,0 22 16,21-22-16,0 0 0,0 0 0,0-21 15,1 21-15,-1-21 0,21 0 0,0 0 16,-20 0-16,20-21 0,0 0 15,1 0-15,-22 0 0,21-1 0,0-20 16,-20 0-16,-1-1 0,0 1 16,0-21-16,-21 20 0,0 1 0,0 0 15,0-1-15,0 1 0,0 0 0,0 20 16,-21 1-16,0 0 0,0 21 16,-1 0-16,-20 0 0,0 0 0,21 21 15,-22 0-15,1 22 0,0-22 0,20 21 16,-20 1-16,21-1 15,0 0-15,0 1 0,21-1 0,0 0 16,0 1-16,0-22 0,0 21 16,21-21-16,0 0 0,21-21 0,1 22 15,-22-22-15,21 0 0,0 0 0,1 0 16,20 0-16,-20-22 0,-1 22 16,0-21-16,1 0 0,-1-21 0,0 21 15,1-22-15,-1 1 0,-21 21 0,21-22 16,-20 1-16,-1 0 0,0-1 15,-21 1-15,0 0 0,0 21 0,0-1 16,-21 22 0,0 22-1,-1-1-15,22 0 0,-21 21 16,21 1-16,-21-1 0,21-21 0,0 21 16,0 1-16,0-1 0,0 0 15,0 1-15,0-22 0,21 0 0,0 0 16,1 0-16,-1 1 0,21-22 0,-21 0 15,22 0-15,-1 0 0,0 0 16,1 0-16,-22-22 0,21-20 0,-21 21 16,22-21-16,-22 20 0,0-20 15,0 0-15,0-1 0,0 1 16,1 0-16,-22 21 0,0-1 0,0-20 0,0 21 16,-22 21 15,22 21-31,-21 0 0,0 0 15,21 1-15,-21 20 0,21-21 16,0 21-16,0-20 0,0 20 0,0 0 16,0-21-16,0 1 0,21 20 0,0-21 15,0 0-15,1-21 0,-1 21 16,0-21-16,21 0 0,-21 0 0,22 0 16,-1 0-16,-21-21 0,22 0 15,-1 0-15,0 0 0,-21 0 0,22-22 16,-22 1-16,21 0 0,-21-1 15,1 1-15,-22 0 0,0 20 16,0-20-16,0 21 0,0 0 0,0 0 16,-22-1-16,1 22 0,0 0 0,0 0 15,0 0-15,0 22 16,21-1-16,0 0 0,0 0 16,0 0-16,0 0 0,21 1 0,0 20 15,0-21-15,-21 21 0,21-20 16,0 20-16,1-21 0,-22 0 0,21 22 15,0-22-15,-21 0 0,0 0 16,0 0-16,0 0 0,0 1 16,21-22-16,0 0 15,0 0-15,1 0 16,-1 0-16,0 0 0,0-22 16,21 1-16,1 0 0,-1 0 0,0 0 15,22 0-15,-1-22 0,1 22 16,-1-21-16,-20-1 0,20 1 0,1 0 15,-22-22-15,0 22 0,-20 0 0,-1-1 16,0 1-16,-21 21 0,0 0 16,0-1-16,0 1 0,-21 21 15,0 0-15,-1 0 0,1 0 16,0 0-16,0 21 0,0 1 0,21-1 16,0 0-16,0 0 0,-21 21 0,21-20 15,0-1-15,0 21 16,0-21-16,0 22 0,21-22 0,0 21 15,-21 0-15,21-20 0,-21-1 0,21 21 16,0-21-16,-21 0 0,0 1 16,0-1-16,0-42 31,0-1-31,0 1 0,0 0 16,-21 0-16,0 0 0,21 0 15,-21-1-15,0 22 16,0 0-16,21 22 31,0-1-31,0 0 0,21-21 16,0 21-16,0 0 0,0 0 0,22 1 15,-22-22-15,0 21 16,21-21-16,1 0 0,-1 0 0,0 0 16,22 0-16,-1 0 0,-20 0 0,20 0 15,22 0-15,-22-21 0,1-22 16,-22 22-16,22-21 0,-22 21 0,0-22 15,1 1-15,20-43 0,-42 64 16,-21-21-16,0-1 16,0 22-16,0 0 0,0-21 0,-21 42 15,0-21-15,0 21 0,0 0 16,-22 0-16,1 21 0,21 0 0,-22 21 16,1-21-16,21 22 0,0-22 15,0 21-15,-1 1 0,22-1 16,0 0-16,0 1 0,0-22 0,0 21 0,0-21 15,0 22-15,22-22 0,-1 0 0,0-21 16,0 21-16,21-21 0,-20 0 16,-1 0-16,21 0 0,-21 0 0,0 0 15,1-21-15,20 21 0,-21-21 16,0 0-16,0 21 0</inkml:trace>
  <inkml:trace contextRef="#ctx0" brushRef="#br0" timeOffset="82300.8">27284 16235 0,'0'0'0,"-21"0"0,-1 0 0,1 0 15,0 0-15,0 0 31,0 0 1</inkml:trace>
  <inkml:trace contextRef="#ctx0" brushRef="#br0" timeOffset="102119.23">127 13229 0</inkml:trace>
  <inkml:trace contextRef="#ctx0" brushRef="#br0" timeOffset="103103.16">127 13229 0</inkml:trace>
  <inkml:trace contextRef="#ctx0" brushRef="#br0" timeOffset="104248.67">127 13229 0</inkml:trace>
  <inkml:trace contextRef="#ctx0" brushRef="#br0" timeOffset="105318.18">14499 2604 0,'0'0'0,"-21"42"0,0-21 0,0 0 0,-1 0 15,22 1-15,0-1 16,-21-21-16,21 21 78,21-21-62,1 0-16,-1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53:3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2265 2074 0</inkml:trace>
  <inkml:trace contextRef="#ctx0" brushRef="#br0" timeOffset="4361.18">2159 1334 0,'0'0'0,"0"-22"32,0 1-1,0 0-15,0 0-1,0 42 32,0 0-31,0 0-16,0 1 0,0 20 15,0-21-15,0 21 0,0 22 0,0-1 16,21 1-16,-21-1 0,0 22 16,0-21-16,0 20 0,0 1 15,0 21-15,0-22 0,0 22 16,0 0-16,0 0 0,0-21 0,0 20 15,21 1-15,-21 21 0,0-21 16,0 0-16,21 21 0,-21-21 0,0 0 16,0-1-16,0 1 0,22 0 15,-22 0-15,21 0 0,-21 0 0,21-22 16,-21-20-16,0 20 0,21-20 16,-21-22-16,21 1 0,-21-1 0,21-21 15,-21 0-15,0 0 0,0-42 16,0-21-1,0 21-15,0-22 16,22-20-16,-22-1 0,21 1 0</inkml:trace>
  <inkml:trace contextRef="#ctx0" brushRef="#br0" timeOffset="5464.52">2265 1016 0,'0'0'15,"-21"0"-15,-1 0 32,22 21-1,22-21-31,-1 0 15,0 0-15,21 21 0,1-21 16,-1 0-16,21 0 0,1 0 16,21 0-16,-1 0 0,1 0 0,21 0 15,0 0-15,21 0 0,0 0 16,21 0-16,-21 0 0,21 0 0,21 0 16,-21 0-16,22-21 0,20 21 15,-20 0-15,20-21 0,1 21 0,-1 0 16,1-21-16,-1 0 0,-21 21 15,1 0-15,-1-21 0,0 21 0,1 0 16,-22-22-16,0 22 16,-21-21-16,-21 21 0,0 0 0,0-21 15,-43 21-15,22 0 0,-43-21 16,22 21-16,-22 0 0,0 0 0,1-21 16,-22 21-16,0 0 0,0 0 15,-21 21 16,0 0-31,0 0 0,0 0 0,0 22 16,0-22-16,0 21 0,0 1 16,0-1-16,0 21 0,-21-20 0,21 20 15,0-20-15,-21 20 0,21 1 16,0-1-16,0 22 0,0-22 16,0 22-16,0-22 0,0 22 0,0 0 15,0-22-15,0 22 0,0 0 16,0-1-16,0 1 0,0 21 0,21-22 15,-21 1-15,0 0 0,0-1 16,0 1-16,0 0 0,0-1 0,0 1 16,0 0-16,0-22 0,0 22 0,0 0 15,0-22-15,0 1 0,0-1 16,0 1-16,0-1 0,-21-21 0,21 22 16,-21-22-16,21 1 0,0-1 0,-22 0 15,1-21-15,21 22 16,-21-22-16,0 0 0,0 0 0,21 0 15,-21 1-15,-1-22 0,1 0 0,0 21 16,0-21-16,0 0 0,0 0 16,-22 0-16,1 0 0,0 0 0,-1 0 15,1 0-15,-22 0 0,1 0 0,-1-21 16,-20 21-16,-1 0 0,0 0 16,1 0-16,-22 0 0,-21 0 0,0 0 15,0 0-15,0 0 0,0 0 16,0 0-16,-21 0 0,21 0 0,-21 0 15,-1 21-15,1-21 0,0 0 0,0 21 16,0-21-16,-22 21 0,1 0 16,0-21-16,-1 21 0,22-21 15,-21 22-15,0-22 0,20 21 16,1-21-16,0 0 0,21 0 0,21 21 16,0-21-16,22 0 0,20 0 0,22 0 15,0 0-15,-1-21 0,22 0 16,-21-1-16,21 1 0,21 0 0,-22-21 15,22-22-15</inkml:trace>
  <inkml:trace contextRef="#ctx0" brushRef="#br0" timeOffset="6200.65">2942 318 0,'0'0'0,"21"0"16,0 0-1,1-22-15,-22 1 0,21 0 16,21 0-16,-21 0 16,0 0-16,1-1 0,-1 1 0,0 0 15,0 0-15,-21 0 0,0 0 16,-21 21 0,0 0-16,-22 0 0,1 0 15,0 21-15,-1 0 0,-20 21 0,21-21 16,-1 1-16,-20 20 0,20-21 15,1 21-15,21 1 0,0-22 0,0 0 16,21 21-16,0-20 0,0-1 16,42 0-16,-21 0 0,21 0 15,1 0-15,-1 1 0,0-1 0,1 0 16,-1 0-16,0 0 16,1-21-16,-1 21 0,0 1 0,-20-1 15,-1 0-15,-21 0 0,0 0 16,-21 0-16,-1 1 0,-20-1 15,0 0-15,-1-21 0,1 21 16,0-21-16,-1 0 0,-20 0 0,21 0 16,20 0-16,-20 0 0,0 0 15,21 0-15,-1-21 0,1 0 16,21 0-16,0-1 16,21 1-16,1 21 0,20-21 15,-21 0-15,21 21 0,1-21 0,-1 0 16,22-1-16</inkml:trace>
  <inkml:trace contextRef="#ctx0" brushRef="#br0" timeOffset="6532.36">3365 656 0,'0'21'31,"0"-42"-15,22 0-16,-1 21 0,0-21 15,0 0-15,21 0 0,-20-1 16,-1 22-16,-21-21 0,21 0 0,-21 0 16,0 0-1,-21 21-15,0 0 16,-1 0-16,1 0 0,-21 0 16,0 21-16,20 0 0,-20 0 0,21 0 15,-21 22-15,20-22 0,1 21 16,0-21-16,21 1 0,-21 20 0,21-21 15,0 0-15,0 22 0,0-22 16,21-21-16,0 21 0,0 0 16,22-21-16,-22 0 0,21 0 15,-21 0-15,22-21 0,-1 0 16,-21 0-16,22 21 0,-1-43 0</inkml:trace>
  <inkml:trace contextRef="#ctx0" brushRef="#br0" timeOffset="6793.56">4000 0 0,'-63'0'31,"42"0"-31,0 42 0,-1 22 16,22-1-16,0 1 0,-21-1 15,0 1-15,0-22 0,21 22 16,-21-1-16,21-20 0,-21 20 15,21-21-15,-22 1 0,22-1 0,0-21 16,0 22-16,0-22 0,0 0 16,0 0-16,22-21 15,-1 0-15,0 0 0,0 0 16,0-21-16,0 0 0,22-22 0,-22 22 16</inkml:trace>
  <inkml:trace contextRef="#ctx0" brushRef="#br0" timeOffset="7132.64">4043 614 0,'-21'0'0,"-1"0"16,22 21-16,0 0 15,22-21 17,-1 0-32,0 0 15,0-21-15,0 0 0,0 21 16,1-21-16,-1 0 0,0 21 0,-21-22 15,0 1-15,-21 21 47,0 0-47,-1 21 0,1 1 16,0-1-16,0 0 0,0 0 16,0 0-16,-1 0 0,22 22 0,0-22 15,-21 0-15,21 0 0,0 0 16,0 1-16,0-1 0,0 0 0,21-21 15,1 0-15,-1 0 0,0 0 16,0 0-16,21 0 0,1 0 0,-22 0 16,21-21-16,1 0 0,-1-1 15</inkml:trace>
  <inkml:trace contextRef="#ctx0" brushRef="#br0" timeOffset="7560.91">4593 529 0,'0'-21'16,"0"42"-16,-21-42 31,0 21-31,0 21 0,21 0 16,0 1-16,0-1 15,0 21-15,-22-21 0,22 0 0,0 1 16,0-1-16,0 0 0,-21 0 16,21 0-16,0 0 0,0 1 0,0-1 15,0 0-15,-21-21 16,0 0-1,21-21 1,0 0-16,0-1 0,0 1 16,0 0-16,0 0 0,0 0 15,21-22-15,0 22 0,0-21 0,1 21 16,20 0-16,0-22 0,1 22 16,-1 0-16,-21 0 0,21 21 0,1 0 15,-1 0-15,0 0 0,-20 0 16,-1 0-16,0 21 0,0 0 0,0 0 15,-21 0-15,0 22 0,0-22 16,0 0-16,0 21 0,0-20 0,0-1 16,-21 0-16,21 0 0,0 0 15,-21 0-15,21 1 0,0-1 16,-21-21-16,42-21 31</inkml:trace>
  <inkml:trace contextRef="#ctx0" brushRef="#br0" timeOffset="7772.79">5249 550 0,'0'22'32,"0"-1"-32,-21-21 0,21 21 0,-21 0 15,21 0-15,0 0 16,0 1-16,0-1 0,0 0 15,0 0-15,-21 0 0,21 0 16,0 1-16,0-44 31,0 1-15</inkml:trace>
  <inkml:trace contextRef="#ctx0" brushRef="#br0" timeOffset="8080.63">5270 212 0,'0'0'0,"-21"-21"0,0-1 16,0 22-16,0 0 15,0 0-15,21 22 16,0-1-16,0 0 16,0 0-16,21-21 15,0 0 1,0 0-16,0 0 15,0-21-15,-21 0 0,0 0 16,0-1-16,0 1 16,0 0-1,-21 21-15,0 0 0,0 0 0,0 0 16,21 21 0,-21 0-16,21 1 0,0-1 0,0 0 15,0 0-15,0 0 0,0 0 16,0 1-16,0-1 0,0 0 0</inkml:trace>
  <inkml:trace contextRef="#ctx0" brushRef="#br0" timeOffset="8456.58">5651 445 0,'-21'0'16,"0"0"-16,0 0 15,0 0-15,21 21 16,-21 0-16,21 0 0,-22 0 16,22 0-16,-21 1 0,21 20 15,0-21-15,-21 0 0,21 0 0,0 1 16,0-1-16,0 0 0,0 0 16,0 0-16,21-21 0,0 0 15,1 0-15,-1 0 0,0 0 16,21 0-16,-21-21 0,22 21 0,-22-21 15,0 0-15,0 0 0,0-1 16,1 1-16,-1 0 0,-21 0 0,21 0 16,-21 0-16,0-1 0,0 1 15,0 0-15,0 0 16,0 0-16</inkml:trace>
  <inkml:trace contextRef="#ctx0" brushRef="#br0" timeOffset="9104.15">6181 466 0,'0'0'0,"-22"0"31,1 0-31,21 21 15,0 0-15,0 0 0,0 0 16,-21 1-16,21-1 0,0 0 16,0 0-16,0 0 0,0 0 0,0 1 15,0-1-15,0 0 16,0 0-16,0-42 47,0 0-47,0 0 15,0-1-15,0 1 0,0 0 16,0-21-16,0 21 0,0-1 0,21-20 16,-21 21-16,21-21 0,-21 20 15,22 1-15,-1 0 0,0 0 0,0 0 16,0 21-16,0 0 16,22 0-16,-22 21 0,0 0 0,0 0 15,0 0-15,1 1 0,-1-1 16,0 0-16,-21 21 0,0-21 0,0 1 15,0 20-15,0-21 16,0 0-16,0 0 0,0 1 16,0-1-16,-21-21 31,0 0-15,21-21-16,0-1 15,0 1-15,0 0 0,0 0 16,0 0-16,0 0 0,21-22 15,0 22-15,21-21 0,-21 21 0,22-22 16,-1 22-16,0 0 0,1 0 16,20 0-16,-20 21 0,-1 0 0,0 21 15,1 0-15,-1 0 16,0 0-16,-21 0 0,1 22 0,-1-1 16,-21-21-16,0 22 0,0-22 0,0 21 15,0-21-15,-43 22 0,22-22 16,0 0-16,0 0 0,-21 0 0,20 0 15,1 1-15,-21-22 0,21 0 16,0 0-16</inkml:trace>
  <inkml:trace contextRef="#ctx0" brushRef="#br0" timeOffset="10896.77">2455 4953 0,'0'0'0,"0"-21"0,0 0 16,0 0-16,0-1 0,-21 1 16,21 0-16,-21 21 0,21 21 31,-21 0-31,21 1 0,0 20 0,0 0 16,0 1-16,0-1 0,0 0 15,0 1-15,-21-1 0,21 0 0,0 1 16,0-22-16,0 21 0,0-21 15,0 22-15,0-22 0,0 0 0,0 0 16,0 0-16,0 0 16,21-21-1,0-21-15,0 0 0,0 21 16,0-42-16,1 21 0,-1-1 16,0-20-16,0 0 0,0-1 15,-21 1-15,21 0 0,1-1 0,-22 1 16,21 0-16,-21-1 0,0 22 15,0 0-15,0 63 32,0-20-32,0 20 0,0-21 0,0 21 15,0 1-15,0-1 0,0 0 16,21-20-16,-21 20 0,21 0 0,0-21 16,-21 1-16,21-1 15,1 0-15,-1 0 0,0 0 0,21-21 16,-21 0-16,1 0 0,20 0 0,-21 0 15,0 0-15,22-21 0,-22 0 16,0-21-16,0 20 0,21 1 0,-20-21 16,-1 0-16,-21-1 0,0-20 15,21-1-15,-21 22 0,0-22 0,0 1 16,-21 21-16,0-22 0,-1 22 16,1 21-16,0-22 0,-21 22 0,21 21 15,-1 0-15,1 0 0,0 0 16,0 0-16,21 21 0,0 0 0,0 22 15,0-22-15,0 0 0,0 21 16,0-20-16,21 20 0,-21-21 16,21 21-16,0-20 0,1-1 15,-1 0-15,0 0 0,21 0 0,-21 0 16</inkml:trace>
  <inkml:trace contextRef="#ctx0" brushRef="#br0" timeOffset="11216.59">3365 5313 0,'0'0'16,"22"0"-16,-1 0 0,0 0 0,0 0 16,0 0-16,0-21 0,22 21 0,-22-21 15,0-1-15,0 1 0,22 0 16,-22 0-16,0 0 0,-21 0 16,0-22-16,0 22 0,0 0 0,0 0 15,0 0-15,0-1 0,-42 22 16,20 0-16,1 0 0,0 0 0,-21 0 15,21 22-15,-22-1 0,22 0 16,-21 21-16,21-21 0,-1 22 0,-20-22 16,42 21-16,-21-21 0,21 22 15,0-22-15,0 0 0,0 21 0,0-20 16,0-1-16,21 0 0,0-21 0,0 21 16,22-21-16,-22 21 15,21-21-15,1 0 0,-1 0 0,0 0 0,22-21 16,-1 0-16,-20 0 15,20 0-15,1-1 0</inkml:trace>
  <inkml:trace contextRef="#ctx0" brushRef="#br0" timeOffset="11644.34">4127 4636 0,'-21'0'15,"42"0"-15,-63 0 0,21 0 0,21 21 16,0 0-16,0 0 0,-21 21 15,21 1-15,-21-1 0,21 22 0,0-22 16,0 21-16,0-20 0,0 20 0,0-20 16,-22-1-16,22 0 15,0 1-15,0-22 0,0 21 0,0-21 16,-21 0-16,21 1 0,0-1 16,0-42 15,0-1-31,0 1 15,0 0-15,0 0 0,21 0 0,1 0 16,-1-22-16,0 22 0,0 0 16,0-21-16,0 20 0,22 1 0,-22 0 15,21 21-15,1 0 0,-1 0 16,-21 0-16,21 0 0,-20 0 16,20 0-16,-21 21 0,0 0 0,-21 1 15,0-1-15,0 0 0,0 21 16,-42-21-16,21 1 0,-22-1 0,1 21 15,0-21-15,-1 0 0,1 1 0,0-1 16,-1 0-16,1 0 0,0 0 16,21-21-16,-1 0 0,1 0 0</inkml:trace>
  <inkml:trace contextRef="#ctx0" brushRef="#br0" timeOffset="12372.61">4699 4699 0,'0'-21'0,"0"42"0,0-63 0,0 21 16,0 42 15,0 0-31,0 0 0,0 0 16,0 0-16,0 22 0,0-1 15,0 0-15,21 1 0,-21 20 0,0-20 16,0-1-16,0 0 0,0 1 16,0-1-16,0 0 0,0-21 15,0 22-15,0-22 0,0 0 0,0 21 16,-21-42-16,21 22 0,0-1 15,-21-21 1,21-21 0,0-1-16,0 1 15,0 0-15,42-21 0,-21-1 16,0 22-16,22-21 0,-22 21 16,21-22-16,1 22 0,-22 0 15,21 0-15,0 0 0,-20 0 0,20 21 0,-21 0 16,0 0-16,0 0 15,1 21-15,-1 0 0,0 21 16,-21-21-16,0 1 0,0-1 16,0 0-16,-21 21 0,0-21 0,-1 1 15,-20-1-15,21 21 0,0-21 0,-22 0 16,1 1-16,21-1 0,-21-21 16,-1 21-16,22-21 0,-21 0 0,21 21 15,-1-21-15,-20 0 0,21 0 0,0 0 16,21-21-1,21 0 1,0 0-16,21 21 16,-20-22-16</inkml:trace>
  <inkml:trace contextRef="#ctx0" brushRef="#br0" timeOffset="12868.33">5821 4953 0,'0'0'16,"0"-21"-16,0 0 0,0 0 0,-21-1 15,-1 1-15,1 0 0,0 21 0,0-21 16,0 21-16,0 0 0,-22 0 0,22 0 16,0 21-16,-21 0 15,20 0-15,-20 1 0,21 20 0,-21 0 16,20 1-16,1-1 0,-21 0 15,21 1-15,21-1 0,-21-21 0,21 21 16,-22 1-16,22-22 0,0 0 0,0 21 16,0-20-16,0-1 15,22-21-15,-1 0 0,0 0 0,21 0 16,-21 0-16,1-21 0,20 21 0,-21-22 16,21 1-16,1 0 15,-22 0-15,21 0 0,-21-22 0,1 22 0,20-21 16,-21 0-16,0-1 15,-21 22-15,0-21 0,21-1 0,-21 1 16,0 21-16,0 0 0,0 0 0,0-1 16,-21 44-1,21-1-15,-21 0 0,0 0 16,21 21-16,0 1 0,-21-22 16,21 21-16,-21 1 0,21-22 0,-22 21 15,22-21-15,0 22 0,0-22 0,0 0 16,0 0-16,0 0 0,22-21 15,-1 21-15,0-21 0,0 0 16,0 0-16,0 0 0,1 0 0,-1-21 16,21 21-16</inkml:trace>
  <inkml:trace contextRef="#ctx0" brushRef="#br0" timeOffset="13252.78">6371 4868 0,'0'0'0,"0"-21"0,0 0 0,0 0 0,0 0 15,-21 21 1,0 0-16,0 21 0,-1-21 16,1 21-16,0 0 0,-21 0 0,21 1 15,-1-1-15,1 0 0,21 0 16,0 21-16,-21-20 0,21-1 16,0 0-16,0 0 0,0 0 0,0 0 15,21 1-15,0-22 0,1 21 16,-1-21-16,0 21 0,0 0 0,21-21 15,-20 21-15,-1-21 0,0 0 16,0 21-16,0-21 0,-21 22 16,0-1-1,-21-21 1,0 0-16,0 0 0,-22 0 0,1 0 16,21 0-16,-21 0 0,20 0 0,-20 0 15,21 0-15,-21 0 16,20 0-16,1 0 0,0 0 0,42 0 31,0 0-15,1 0-16,20 0 0,-21-21 0</inkml:trace>
  <inkml:trace contextRef="#ctx0" brushRef="#br0" timeOffset="13584.59">6625 5228 0,'21'-42'32,"0"42"-32,-21-21 15,22 0-15,-1-1 0,0-20 16,0 21-16,0 0 0,0 0 16,1-1-16,-22 1 0,0 0 0,21 0 15,-21 0-15,0 0 0,-21 21 16,-22 0-1,22 0-15,0 21 0,0 0 0,-22 0 16,22 21-16,0-20 0,0 20 0,-21-21 16,20 0-16,1 22 0,21-22 15,0 21-15,-21-21 0,21 0 0,0 1 16,0-1-16,0 0 16,21 0-16,0-21 0,1 21 0,20-21 15,-21 0-15,21 0 0,1 0 0,-1 0 16,22 0-16,-22 0 0,0 0 15</inkml:trace>
  <inkml:trace contextRef="#ctx0" brushRef="#br0" timeOffset="14061.21">7535 4953 0,'0'0'0,"0"-21"0,-21 0 15,0 21-15,0-21 0,0-1 0,-1 22 16,1 0-16,-21 0 0,21 0 15,0 0-15,-22 0 0,22 22 0,0-1 16,-21 0-16,20 21 0,1-21 0,0 1 16,0 20-16,0-21 0,0 21 15,21-20-15,-22 20 0,22-21 0,0 0 16,0 22-16,0-22 0,0 0 16,22-21-16,-1 21 0,0 0 0,0-21 15,0 0-15,0 0 0,22 0 0,-22 0 16,0 0-16,21 0 0,-20-21 15,-1 0-15,21 0 0,-21 0 16,0-1-16,1-20 0,20 0 0,-21-1 16,0-20-16,0 21 0,-21-22 15,22 1-15,-22-1 0,21 22 0,-21-22 16,0 22-16,0 0 0,0-1 0,0 22 16,0 0-16,0 0 0,-21 21 15,-1 0-15,-20 21 0,21 0 0,0 0 16,0 22-16,-1 20 0,22-21 15,0 22-15,-21-1 0,21 1 0,0-1 16,0 1-16,0-1 0,0-20 0,21-1 16,1 0-16,-1 1 0,0-22 15,0 21-15,21-21 0,1 1 16,-22-22-16,42 0 0,-20 0 0,-1 0 16,22 0-16,-22-22 0,21 22 0,-20-42 15,20 21-15</inkml:trace>
  <inkml:trace contextRef="#ctx0" brushRef="#br0" timeOffset="14836.36">14732 656 0,'0'0'0,"0"-21"0,0 42 46,0 0-46,0 1 0,0 20 0,0 0 16,0 1-16,0-1 0,0 21 0,0 1 16,0-1-16,0 1 0,0-1 15,0 1-15,0-1 0,0 22 0,0 0 16,0-1-16,21 1 0,-21 0 16,21 21-16,-21-22 0,0 1 0,0 21 15,0 0-15,0-1 0,0 22 16,0-21-16,0 21 0,0-21 15,-21 21-15,21-21 0,0 21 0,0 0 16,0-21-16,0 21 0,0-21 0,0 21 16,0-22-16,21-20 0,0 21 15,1-21-15,-1-1 0,0-20 0,0-22 16,0 0-16,0 1 0,1-22 0,-1 0 16,0-21-16,0 0 0,0 0 0,0 0 15,1-42-15,-1 21 0,0-22 16,-21-20-16,21-1 0,0 1 0,0-22 15</inkml:trace>
  <inkml:trace contextRef="#ctx0" brushRef="#br0" timeOffset="15809.28">14774 720 0,'0'-21'0,"0"42"0,-21-64 0,0 22 0,21 0 16,-21 21-16,0 0 15,42 0 16,0 0-31,21 0 16,1 0-16,20 0 0,1 0 0,20 0 16,22 0-16,0 0 0,21 0 15,-21 0-15,21 0 0,0 0 0,21 0 16,0 0-16,0 0 0,22 0 16,-22 0-16,42 0 0,1 0 15,-1-21-15,1 21 0,20 0 0,-20 0 16,-1 0-16,22 0 0,-21 0 15,-1 0-15,-21 0 0,1 0 16,-22 0-16,21 0 0,-42 0 0,21 0 16,-21 0-16,0 0 0,-21 0 15,-21 0-15,0 0 0,-1 0 0,-20 0 16,-1 21-16,1-21 0,-22 0 16,-21 21-16,22 0 0,-22-21 0,0 22 15,-21-1-15,0 0 0,0 21 0,0-21 16,0 22-16,0-1 0,0 22 15,0-22-15,0 21 0,0-20 0,0 20 16,0 1-16,0-1 16,0 1-16,0-1 0,0 1 0,0-1 15,0 22-15,0-22 0,0 22 16,0 0-16,21-22 0,0 22 0,-21-22 16,21 22-16,1 0 0,-22-1 0,21 22 15,0-21-15,-21 21 0,21-22 16,0 1-16,-21 0 0,0-1 0,21 1 15,-21 0-15,22-22 0,-22 22 16,0 0-16,0-22 0,0 1 0,21-1 16,-21 1-16,0-22 0,0 21 0,0-20 15,0 20-15,0-20 0,-21-1 16,-1 0-16,1-21 0,0 22 16,0-22-16,0 21 0,0-21 0,-22 1 15,22-1-15,0 0 0,-21 0 16,20 0-16,-20-21 0,21 21 0,-21-21 15,-22 22-15,22-22 0,-22 21 0,-20-21 16,20 0-16,-21 21 0,-20-21 16,-1 21-16,0-21 0,0 0 0,0 0 15,-21 21-15,-21-21 0,0 0 0,0 0 16,-22 0-16,1 0 0,0 0 16,-22 0-16,1 0 0,-1 0 15,-20 0-15,20 21 0,-21 1 0,1-22 16,-1 21-16,0-21 0,22 21 15,-22 0-15,22 0 0,20-21 0,22 21 16,0 1-16,42-1 0,0 0 0,43-21 16,-1 21-16,22-21 0,0 0 15,21 0-15,63-21 16,-21 0-16,21 0 16,1-22-16,20 1 0,-20 0 0,20-1 15,1-20-15</inkml:trace>
  <inkml:trace contextRef="#ctx0" brushRef="#br0" timeOffset="16889.31">15113 381 0,'0'0'0,"0"-21"0,0-21 15,0 20-15,0 1 0,21-21 0,-21 21 16,21 0-16,-21-1 0,0 1 16,21 0-16,-21 42 31,0 22-31,0-22 16,0 21-16,-21 0 0,0 1 0,0-1 15,0 0-15,21 1 0,-21-22 16,21 21-16,-22-21 0,22 22 0,-21-22 15,21 0-15,0 0 0,0 0 16,21-42 15,1 21-31,-1-21 0,0 0 0,0 0 16,0-22-16,0 22 0,1 0 16,-1-21-16,0 21 0,0-22 15,0 1-15,22 21 0,-43-22 16,21 22-16,0 0 0,-21 0 0,21 21 15,-21 21 1,0 0-16,0 0 16,0 22-16,0-22 0,0 0 15,0 21-15,0-20 0,0-1 0,0 21 16,0-21-16,0 0 0,0 1 16,21-1-16,0 0 0,1 0 15,-1-21-15,0 0 0,0 0 0,21 0 16,1 0-16,-22 0 0,21 0 15,1-21-15,-22 0 0,21 0 0,0-1 16,-20 1-16,-1 0 0,21-21 16,-21 21-16,-21-22 0,0 1 0,21-22 15,-21 22-15,0 0 0,0-22 16,0 22-16,-21-22 0,0 22 0,0 42 16,0 0-16,0 0 0,-1 0 15,1 0-15,0 0 0,0 0 0,0 0 16,0 0-16,-1 0 0,1 0 15,21 42-15,0-20 0,0 20 16,-21 0-16,21 1 0,0-22 16,0 21-16,0-21 0,21 0 0,0 1 15,1-1-15,-1 0 0</inkml:trace>
  <inkml:trace contextRef="#ctx0" brushRef="#br0" timeOffset="17105.02">16256 318 0,'0'0'16,"0"21"0,0 0-16,0 0 15,-21 0-15,21 0 16,-21 1-16,-1-1 0,22 0 0,0 0 16,-21 0-16,21 0 15,-21 1-15,21-44 47</inkml:trace>
  <inkml:trace contextRef="#ctx0" brushRef="#br0" timeOffset="17264.93">16235 64 0,'0'0'0,"0"-22"16,0 1-16,-21 21 15,-1 0-15,22 21 16,0 1 0,0-1-16,22-21 15,-1 21-15,0-21 0</inkml:trace>
  <inkml:trace contextRef="#ctx0" brushRef="#br0" timeOffset="17684.68">16510 191 0,'0'0'0,"0"21"0,0 0 16,0 0-16,0 0 16,0 0-16,0 1 0,0-1 0,0 0 15,0 0-15,0 0 0,-21 0 16,21 1-16,0-1 0,-21-21 16,21 21-16,-22-21 15,22 21-15,0-42 31,0 0-15,0 0-16,0-1 0,0 1 16,0 0-16,0 0 0,0 0 0,22 0 15,-1-1-15,0-20 0,0 21 16,0 0-16,22 21 0,-22-21 16,21 21-16,-21 0 0,22 0 15,-22 0-15,0 0 0,21 21 0,-21 0 16,1 0-16,-22 21 0,0-20 15,21-1-15,-21 0 0,0 21 16,0-21-16,0 1 0,-21-1 0,21 0 16,-22-21-16,1 21 0,0 0 15,21 0-15,-21-21 16,42-21 0,0 21-1,0-21-15</inkml:trace>
  <inkml:trace contextRef="#ctx0" brushRef="#br0" timeOffset="18168.41">17420 233 0,'0'0'0,"0"-21"0,0 0 0,0-1 16,-21 1-16,-21 21 15,20 0-15,1 0 0,0 0 16,0 0-16,-21 21 0,20 1 15,-20-1-15,21 21 0,-21-21 0,20 22 16,1-22-16,0 21 0,0-21 16,0 22-16,0-22 0,21 21 15,0-21-15,0 0 0,0 1 16,0-1-16,0 0 0,21-21 16,0 0-16,0 0 0,21 0 15,-20 0-15,20 0 0,-21-21 0,21 0 16,-20 21-16,20-22 0,0 1 15,-21 0-15,22-21 0,-22 21 0,0-22 16,0 1-16,0 0 0,1-22 16,-1 22-16,-21-22 0,21 22 15,-21-22-15,0 22 0,-21 42 47,0 0-47,-1 42 16,1 1-16,21 20 15,-21-20-15,21-1 0,0 0 0,0 1 16,0-1-16,0-21 0,0 21 16,0-20-16,0-1 0,0 0 0,0 0 15,21 0-15,0-21 16,1 0-16,-1 0 0,21 0 0,-21 0 16,22 0-16</inkml:trace>
  <inkml:trace contextRef="#ctx0" brushRef="#br0" timeOffset="18568.46">18013 254 0,'0'0'0,"-21"0"15,-1 0-15,1 0 16,0 21-16,0-21 0,21 21 16,-21 1-16,0-1 0,-1 0 0,22 0 15,0 0-15,-21 0 0,21 1 16,0-1-16,0 0 0,0 0 0,0 0 15,0 0-15,0 1 16,21-1-16,1-21 0,-1 0 16,0 0-16,0 0 0,0 0 0,0 0 15,1 0-15,20-21 0,-21 21 16,0-22-16,22 1 0,-22 21 0,0-21 16,-21 0-16,0-21 0,21 20 15,-21 1-15,0-21 0,0 21 0,0-22 16,-21 22-16,0 0 0,0 0 15,-1 0-15,1 0 0,0 21 0,0 0 16,0 0-16,0 0 0,-1 0 16,1 21-16,0 0 0,0 0 15,0 0-15,21 0 0,0 1 0,0-1 16,0 0-16,0 0 0,0 0 0,0 0 16,0 1-16,21-22 15,0 21-15,0-21 0,0 0 0,1 0 16</inkml:trace>
  <inkml:trace contextRef="#ctx0" brushRef="#br0" timeOffset="19112.43">18478 296 0,'0'0'0,"22"-42"32,-44 63-17,22 0 1,-21 1-16,0-1 0,0 0 15,21 0-15,0 0 0,0 22 0,-21-22 16,21 0-16,0 0 0,0 0 16,0 0-16,0 1 0,21-22 15,-21 21 1,21-21-16,0 0 0,0 0 0,1 0 16,-1-21-16,0 21 0,0-22 0,0 1 15,22 0-15,-22 21 0,0-21 16,0 0-16,-21 0 0,21-1 15,-21 1-15,21 21 0,-21-21 0,0 42 32,0 0-17,0 1-15,0-1 16,0 0-16,0 0 0,0 0 16,22-21-16,-1 0 15,0 0-15,0 0 0,21 0 16,-20 0-16,-1 0 0,0 0 0,0 0 15,0 0-15,0-21 0,1 21 16,-1-21-16,0 0 0,-21 0 16,0-1-16,0-20 0,0 21 15,0 0-15,0-22 0,-21 22 16,21-21-16,-21 21 0,-1 0 0,1 21 16,0-22-16,0 22 0,0 0 15,0 0 1,21 22-16,0-1 0,0 0 15,0 0-15,21-21 16,0 0-16,0 0 0,21 0 0</inkml:trace>
  <inkml:trace contextRef="#ctx0" brushRef="#br0" timeOffset="19421.43">19643 21 0,'0'0'0,"0"-21"0,-22 21 31,1 21 0,21 43-31,0-22 0,0 22 16,0-1-16,0 1 0,0-22 16,-21 21-16,21 1 0,0-22 0,-21 22 15,0-1-15,0 1 0,-1 20 16,1-20-16,0-1 0,0-20 15,0 20-15,0-20 0,21-1 0,0-21 16,-22 21-16,22-20 0,-21-22 16,21-22-1,21 1 1,1 0-16,-22-21 0,21-1 16,0 1-16,-21 0 0</inkml:trace>
  <inkml:trace contextRef="#ctx0" brushRef="#br0" timeOffset="19676.3">19410 191 0,'0'0'0,"-21"-43"0,21 1 16,-22 0-16,22-1 0,0 22 0,43 21 31,-22 0-31,0 0 16,21 0-16,-20 0 0,20 0 0,0 0 15,-21 0-15,22 0 0,-22 42 16,0 1-16,0-22 0,-21 21 0,0 1 15,0-1-15,-21 0 0,0-21 16,0 22-16,0-22 0,-22 0 0,22 0 16,-21 0-16,21-21 0,-22 22 15,22-1-15,0-21 0,42 0 32,0 0-32,22-21 15</inkml:trace>
  <inkml:trace contextRef="#ctx0" brushRef="#br0" timeOffset="20326">19875 233 0,'0'0'0,"-21"21"31,21 0-31,-21 0 0,0 1 16,0-1-16,0 0 0,-1 0 0,22 0 15,0 22-15,-21-22 0,21 0 16,0 0-16,0 0 0,0 0 0,0 1 15,21-22-15,-21 21 16,22 0-16,-1-21 0,0 0 0,0 0 16,0 0-16,0 0 0,1 0 15,-1 0-15,0 0 0,0-21 0,0 0 16,0 21-16,-21-22 0,0 1 16,0 0-16,0 0 0,0 0 0,0 0 15,0-1-15,0 1 0,-21 0 16,0 0-16,0 21 0,0 0 0,0-21 15,-1 21-15,44 0 47,20 0-47,-21 0 0,0 0 16,0 0-16,1 0 0,20 0 16,-21-21-16,0 21 0,0 0 0,1 0 15,-1-22-15,0 22 0,0 0 16,0 0-16,0 0 15,-21 22 1,0-1-16,0 0 0,0 0 16,0 0-16,0 22 0,0-22 15,0 21-15,0 0 0,0-20 0,-21 20 16,21 0-16,-21 22 0,0-22 16,21 22-16,-21-1 0,0 1 0,21-1 15,0 1-15,-22-1 0,22 1 16,-21-1-16,21 1 0,-21-22 15,21 21-15,0-20 0,-21 20 0,0-20 16,21-1-16,-21-21 0,21 21 16,0-20-16,0-1 0,0-42 31,0-1-31,21-20 16,0 21-16,0-21 0,0-1 15,0 1-15,1 0 0,-1-1 0,0-20 16,0-1-16</inkml:trace>
  <inkml:trace contextRef="#ctx0" brushRef="#br0" timeOffset="20593.15">20235 550 0,'0'0'0,"-21"-169"31,21 148-31,0 0 0,0 0 16,0-1-16,21 1 0,0 21 0,1 0 15,-1 0-15,0 0 16,0 0-16,0 21 0,0-21 0,1 22 15,-22-1-15,0 0 0,0 0 16,0 0-16,0 0 0,-22 1 0,1-1 16,0 0-16,0-21 0,0 21 15,0 0-15,-22 0 0,22-21 16,0 22-16,0-22 0,0 21 16,42-21 15,0 0-31,21 0 0,-21 0 15,22-21-15,-1-1 0</inkml:trace>
  <inkml:trace contextRef="#ctx0" brushRef="#br0" timeOffset="20918.63">20701 360 0,'0'0'16,"0"-21"-16,0 0 0,-21 21 31,0 0-31,-1 0 16,1 21-16,21 0 15,0 0-15,-21 0 0,21 22 0,0-22 16,0 0-16,0 0 0,0 0 16,21 0-16,0 1 0,1-22 0,-1 21 15,0-21-15,0 0 0,0 21 16,22-21-16,-22 0 0,0 0 0,0 0 16,21 0-16,-20 0 0,-1-21 15,-21 0-15,21 21 0,0-22 0,-21 1 16,0-21-16,0 21 0,0 0 15,0-1-15,0 1 0,0 0 16,0 0-16,0 42 47,0 0-31</inkml:trace>
  <inkml:trace contextRef="#ctx0" brushRef="#br0" timeOffset="21268.43">21209 381 0,'0'-21'15,"0"42"17,0 0-32,0 0 0,0 1 0,0-1 15,0 21-15,0-21 0,0 22 16,0-1-16,0 21 0,0-20 0,0 20 15,0 1-15,0-1 0,-21 1 16,0 20-16,-1-20 0,1-1 0,21-20 16,-21 20-16,0 1 0,21-22 15,-21 22-15,21-22 0,0 21 0,0-20 16,0-1-16,0-21 0,21 22 16,0-22-16,-21 0 0,21 0 15,0-21-15,1 0 16,-22-21-1,0-21-15,0 20 0,0-20 0,0 0 16,0-1-16,0 1 0,0-21 16,0-1-16,0 1 0,0-22 0,0 0 15,0 1-15,0-1 0</inkml:trace>
  <inkml:trace contextRef="#ctx0" brushRef="#br0" timeOffset="21453.32">21167 550 0,'21'-63'0,"-42"126"0,63-168 15,-21 62-15,-21 22 0,21-21 0,0 21 16,1-1-16,20 22 0,-21 0 15,21 0-15,1 0 0,-22 0 16,21 22-16,-21-1 0,22 0 16,-22 0-16,-21 21 0,0 1 0,0-1 15,0-21-15,0 22 0,0-1 16,-21-21-16,0 21 0,-1 1 0,-20-22 16,21 0-16,-21 21 0,20-20 15,-20-1-15,0 0 0,21 0 0,-1 0 16,1 0-16,0-21 0</inkml:trace>
  <inkml:trace contextRef="#ctx0" brushRef="#br0" timeOffset="24829.56">16087 4890 0,'0'0'0,"0"-43"0,0 22 16,0 0-16,0-21 0,0 20 16,0 1-16,0 0 0,-22 21 31,1 0-31,0 0 16,21 21-16,0 0 0,-21 22 0,0-1 15,0 0-15,21 1 0,-22 20 16,1-20-16,0 20 0,0 1 15,0-22-15,0 21 0,-1-20 16,1 20-16,0-20 0,0-1 0,0 0 16,0 1-16,-1-1 0,1-21 15,0 0-15,21 0 0,0 1 0,0-44 47,0 1-47,0 0 0,0 0 0,0-21 16,0 20-16</inkml:trace>
  <inkml:trace contextRef="#ctx0" brushRef="#br0" timeOffset="25097.4">15917 4741 0,'0'0'0,"0"-21"0,0 0 16,21 21-16,-21 21 31,0 0-31,0 22 0,0-1 15,0 0-15,0 22 0,0-22 0,0 22 16,0-1-16,0-20 0,0 20 16,0-21-16,0 1 0,0 20 0,0-20 15,0-1-15,0 0 16,0-21-16,0 22 0,0-22 0,-21 21 0,21-21 16,0 1-16,-21-22 31,21-22-16,-21 1-15,0 0 0</inkml:trace>
  <inkml:trace contextRef="#ctx0" brushRef="#br0" timeOffset="25657.09">15473 5398 0,'0'21'0,"21"-21"16,0 0-16,0 0 15,0 0-15,22 0 0,-22 0 0,21 0 16,1 0-16,-1-21 0,0 21 16,1-22-16,20 1 0,-21 0 0,22 21 15,-1-21-15,-20 0 0,20 0 16,-20-1-16,-1 1 0,0 0 0,1 0 16,-22 0-16,21 0 0,-21-1 15,-21 1-15,0 0 0,0 42 31,0 0-31,-21 1 16,0-1-16,21 21 0,-21-21 0,21 22 16,0-22-16,-21 21 0,21-21 15,0 22-15,0-22 0,0 0 0,0 0 16,0 0-16,0 0 0,0 1 16,21-1-16,0-21 0,0 0 15,0 0-15,22 0 0,-22 0 16,0 0-16,21 0 0,-21-21 0,22-1 15,-22 22-15,0-21 0,0-21 0,0 21 16,1 0-16,-1-22 16,0 22-16,0-21 0,-21-1 0,0 1 0,0 0 15,0 21-15,0-22 16,0 22-16,0 0 0,0 0 0,-21 42 31,0 0-31,0 0 0,21 22 16,-22-22-16,22 21 0,0-21 15,0 22-15,0-22 0,0 21 0,0-21 16,0 0-16,0 1 0,0 20 0,0-21 16,0 0-16,0 0 15,22-21-15,-1 0 0,0 0 16,0 0-16,0 0 0</inkml:trace>
  <inkml:trace contextRef="#ctx0" brushRef="#br0" timeOffset="25934.44">17314 4763 0,'0'0'15,"0"-43"-15,0 22 0,0 0 0,0 0 16,-21 21 0,0 0-16,0 21 15,0 21-15,21-21 0,-22 22 0,1 20 16,21-20-16,-21 20 0,0 1 15,21-22-15,-21 21 0,0-20 0,21 20 16,-22-20-16,1-1 0,21 0 0,-21-21 16,21 22-16,-21-22 15,21 21-15,0-21 0,0 1 0,0-1 16,21-21 0,0 0-16,0 0 0,22 0 15,-22-21-15</inkml:trace>
  <inkml:trace contextRef="#ctx0" brushRef="#br0" timeOffset="26329.26">17547 5186 0,'21'-21'0,"-42"42"0,42-63 15,-42 42 17,0 21-17,0 0-15,21 0 0,-21 0 0,-1 0 16,22 1-16,-21-1 0,21 21 0,-21-21 15,21 0-15,0 1 0,0 20 16,0-21-16,0 0 0,0 0 0,0 1 16,21-1-16,0-21 15,1 0-15,-1 0 0,21 0 0,0 0 16,1 0-16,-1 0 0,-21-21 16,22 21-16,-1-22 0,-21 1 15,21 0-15,-20 0 0,-1-21 0,0 20 16,-21 1-16,0-21 0,0 21 15,0-22-15,0 22 0,0 0 0,0 0 16,-21 0-16,0 0 0,-22 21 16,22 0-16,-21 0 0,21 0 0,-22 0 15,22 0-15,-21 0 0,21 0 16,-1 21-16,1-21 0,0 21 0,21 0 16,0 0-16,-21-21 15</inkml:trace>
  <inkml:trace contextRef="#ctx0" brushRef="#br0" timeOffset="26544.18">16976 4995 0,'0'0'16,"0"-21"-16,0 0 15,21 21-15,0 0 16,21 0-16,-21-21 0,22 21 0,20 0 16,-20-21-16,-1 21 0,21-21 15,-20 21-15,20 0 0,-42 0 16,22 0-16,-22 0 0,21 0 16,-21 0-16</inkml:trace>
  <inkml:trace contextRef="#ctx0" brushRef="#br0" timeOffset="26852.17">18817 4741 0,'0'0'16,"-21"43"15,0-22-15,0 21-16,-1 1 0,22-1 0,-21 0 15,21 1-15,-21-1 0,21 0 16,0 1-16,0-1 0,0-21 0,-21 21 16,21-20-16,0-1 0,0 21 15,0-21-15,0 0 0,0 1 16,21-22 15</inkml:trace>
  <inkml:trace contextRef="#ctx0" brushRef="#br0" timeOffset="27149.01">18394 5355 0,'0'0'0,"0"21"0,-21 1 16,21-1-16,0 0 0,0 0 16,21 0-16,0-21 15,0 0-15,21 0 0,1 21 16,-22-21-16,21 0 0,1 0 0,-1 0 16,-21 0-16,21 0 0,1 0 15,-22 0-15,0 0 0,0-21 0,0 21 16,1 0-16,-1-21 0,-21 0 15,21 21-15,-21-21 0,0 0 16,0-1-16,0 1 16,-21 0-1,21 0-15,0 0 0,0 0 16</inkml:trace>
  <inkml:trace contextRef="#ctx0" brushRef="#br0" timeOffset="27421.88">18436 4741 0,'0'0'0,"-21"0"0,0 0 16,42 0-1,0 0-15,21 0 16,-20 0-16,20 0 0,0 0 15,-21 0-15,22 0 0,-1 0 0,0-21 16,1 21-16,-22 0 0,21 0 16,-21 0-16,1 0 0,-1 0 15,0 0-15,0 0 16,0 0 0</inkml:trace>
  <inkml:trace contextRef="#ctx0" brushRef="#br0" timeOffset="27734.7">19367 4805 0,'0'0'0,"22"-21"31,20 21-31,0 0 0,1-21 16,-1 21-16,0 0 0,22 0 0,-22 0 15,0 0-15,1 0 0,20-22 16,-20 22-16,-1 0 0,-21 0 0,21 0 16,-20 0-16,-1 0 0,0 0 0,0-21 15,0 21-15,-42 0 31,0 0-15,0 0-16,0 0 0</inkml:trace>
  <inkml:trace contextRef="#ctx0" brushRef="#br0" timeOffset="27977.57">19833 4741 0,'-21'85'16,"0"-64"-1,21 0-15,-21 22 0,21-22 16,-22 21-16,22 1 0,0-1 0,0 0 16,-21-21-16,21 22 15,0-22-15,-21 21 0,21-21 0,0 1 16,0-1-16,0 0 0,0 0 16,0 0-16,0 0 15,-21-21 1,0 0-1,0 0-15,-1 0 16</inkml:trace>
  <inkml:trace contextRef="#ctx0" brushRef="#br0" timeOffset="40041.22">614 7684 0,'0'0'0,"-21"0"15,-1 0-15,22 21 16,-21-21-16,0 0 0,0 0 0,0 21 15,0-21-15,-22 0 0,22 0 16,0 0-16,0 21 0,0-21 16,-1 0-16,1 0 0,0 0 0,0 0 15,0 0 1,42 0 31,0 0-47,0 0 0,0 0 15,22 0-15,-22 0 16,21 0-16,22 0 0,-22-21 0,22 21 16,-22 0-16,21 0 0,1-21 15,-1 21-15,1 0 0,21 0 0,-22-21 16,22 21-16,-22 0 0,22 0 16,-22 0-16,1 0 0,-22 0 15,22 0-15,-22 0 0,0 0 0,1 0 16,-22 0-16,21 0 0,-21 0 15,1 0-15,-1 0 16,-42 0 15,-1 0-31,1 0 16,0 0-16,0 0 0,0 0 0,0-22 16,-1 1-16</inkml:trace>
  <inkml:trace contextRef="#ctx0" brushRef="#br0" timeOffset="40608.9">1291 7324 0,'0'0'0,"-21"0"15,0 0 1,0 0-16,21 21 15,0 0 1,0 0-16,0 0 16,21 1-16,0-1 0,0-21 15,21 21-15,-20 0 0,20-21 16,0 21-16,1-21 0,-1 0 16,0 21-16,1-21 0,20 0 0,-21 0 15,-20 0-15,20 0 0,0 0 16,-21 0-16,1 0 0,20 0 0,-21 0 15,0 0 1,0 0-16,-21 22 31,0-1-31,-21 0 16,0-21-16,0 21 16,0 0-16,-22-21 0,22 21 0,0 1 15,-21-22-15,-1 21 0,1 0 16,21 0-16,-21 21 0,-1-20 0,1-1 15,21 21-15,-22-21 0,22 22 16,-21-1-16,21 0 0,0 1 16,-1-22-16,1 21 0,0 0 15,0-20-15,21-1 0,0 0 0,0 0 16,-21 0-16,21 0 16,-21-21-16,21 22 31,-22-22-16</inkml:trace>
  <inkml:trace contextRef="#ctx0" brushRef="#br0" timeOffset="43997.52">4022 6922 0,'-22'0'0,"1"0"0,-21 0 15,21 0-15,-22 21 0,1-21 16,21 21-16,-21-21 0,-1 21 0,1 0 16,-22 0-16,22 1 0,21 20 15,-21-21-15,-1 21 0,1 1 0,21-22 16,0 21-16,-1 1 0,22-1 15,0-21-15,0 0 0,0 22 0,0-22 16,0 0-16,22 0 0,-1 0 16,21-21-16,-21 21 0,22-21 15,-1 0-15,0 0 0,1 0 0,-1 0 16,0 0-16,-21 0 0,22 0 16,-22 0-16,0 0 0,0 0 0,0 0 15,-21-21 16,-21 21-15,0 0-16,0-21 0</inkml:trace>
  <inkml:trace contextRef="#ctx0" brushRef="#br0" timeOffset="44869.85">3492 7218 0,'0'0'0,"-21"0"16,0 0 0,0 21-16,21 0 31,21-21-16,0 0-15,0 0 0,1 0 0,20 0 16,0 0-16,-21-21 0,22 0 16,-1 0-16,0 0 0,-20 21 15,20-22-15,0 1 0,-21 0 0,1 21 16,-1-21-16,0 0 0,0 21 16,-21-21-16,0-1 0,0 1 15,-21 21-15,0-21 16,0 21-16,-22 0 0,22 0 0,-21 0 15,-1 0-15,1 0 0,0 0 16,-1 0-16,22 21 0,-21 0 0,0 1 16,-1-1-16,22 0 0,-21 0 15,21 21-15,-1-20 0,1 20 16,0 0-16,21 1 0,-21-22 16,21 21-16,0 0 0,0-20 0,0-1 15,0 21-15,21-21 0,0-21 0,0 21 16,1 1-16,20-22 0,-21 0 15,21 0-15,-20 0 0,20 0 0,0 0 16,1 0-16,-22 0 0,21 0 16,0 0-16,-20 0 0,20-22 0,-21 22 15,0-21-15,-21 0 16,0 0-16,-21 21 31,0 0-31,-21 0 0,20 21 16,-20 0-16,0 0 0,-1-21 15,1 22-15,0 20 0,21-21 0,-22 0 16,1 0-16,21 1 0,-22 20 0,22-21 16,0 0-16,21 0 0,0 1 15,0-1-15,0 0 0,0 0 0,0 0 16,21 0-16,22 1 0,-22-22 16,0 0-16,21 0 0,1 0 0,-1 0 15,0 0-15,1 0 0,-1 0 16,0-22-16,1 22 0,-1-21 0,0 0 15,1 21-15,-1-21 0,-21 0 16,21 0-16,-20-1 0,20 1 16,-21 0-16</inkml:trace>
  <inkml:trace contextRef="#ctx0" brushRef="#br0" timeOffset="45141.7">4318 7451 0,'0'0'0,"21"0"0,-21-21 15,0-1-15,0 1 0,0 0 16,0 0-16,-21 21 0,0 0 15,0 0-15,-1 0 16,1 0-16,0 0 0,0 21 0,0 0 16,0 0-16,-1 1 15,1 20-15,0-21 0,0 21 0,0-20 0,0 20 16,-1 0-16,1-21 0,21 22 16,0-22-16,-21 21 0,21-21 15,0 1-15,0-1 0,0 0 0,0 0 16,21-21-16,0 21 0,1-21 15,-1 0-15,0 0 0,21 0 0,-21 0 16,22 0-16,-1-21 0,0 0 0,1 21 16,-1-21-16,0-22 0,22 22 15,-22 0-15,1-21 0</inkml:trace>
  <inkml:trace contextRef="#ctx0" brushRef="#br0" timeOffset="45612.43">4868 6922 0,'0'0'0,"0"-22"0,-21 1 16,0 0-16,0 21 0,0 0 16,-1 0-16,1 21 0,0 0 15,0 1-15,0-1 0,0 21 0,-1 0 16,22 1-16,-21-1 0,0 22 16,0-1-16,21 1 0,0 20 0,-21-41 15,21 20-15,-21 1 0,21-22 16,0 0-16,0 1 0,0-1 0,0 0 15,0-21-15,21 1 0,0-1 0,0 0 16,0 0-16,22 0 0,-22-21 16,0 0-16,21 0 0,-21 0 15,22 0-15,-22 0 0,21-21 16,-21 0-16,22 0 0,-22 0 0,21-1 16,-21 1-16,1 0 0,-1 0 0,0-21 15,0 20-15,-21 1 0,0 0 16,0 0-16,21 0 0,-21 0 15,-21 42 1,21 0 0,-21 0-16,0 0 0,0-21 0,21 21 15,-22 1-15,22-1 0,0 0 16,0 0-16,0 0 0,0 0 16,0 1-16,0-1 15,22-21 1,-1 0-1,0 0-15,-21-21 0,21 21 16,-21-22-16,21 1 0</inkml:trace>
  <inkml:trace contextRef="#ctx0" brushRef="#br0" timeOffset="45789.33">5143 7239 0,'0'0'0,"-21"-21"0,0 21 16,21 21 31</inkml:trace>
  <inkml:trace contextRef="#ctx0" brushRef="#br0" timeOffset="46156.63">5461 7408 0,'-21'0'16,"21"22"-16,-21-22 15,21 21-15,-22 0 0,1 0 16,21 0-16,0 0 0,0 1 15,-21 20-15,21-21 0,-21 21 0,21-20 16,0 20-16,0 0 0,0 1 0,-21 20 16,21-21-16,0 22 0,0-1 15,0 1-15,0-1 0,0 1 16,-21-1-16,21 1 0,0-1 16,-22 1-16,22-1 0,0 1 0,0-1 15,-21-20-15,21 20 0,-21 1 0,21-22 16,-21 0-16,21-20 0,0 20 15,0-21-15,0 0 0,0 0 0,0-42 32,0 0-32,0 0 0,0-21 15,21-1-15,-21 1 0,21 0 0,0-22 16,1 22-16,-1-22 0</inkml:trace>
  <inkml:trace contextRef="#ctx0" brushRef="#br0" timeOffset="46436.75">5397 7620 0,'0'0'0,"-21"-21"0,21-21 16,0 20-16,-21 1 0,21 0 0,0 0 15,0 0-15,0 0 0,21 21 16,0-22-16,22 22 16,-22 0-16,0 0 0,0 0 0,22 22 15,-22-22-15,0 21 0,0 0 16,0 0-16,0 21 0,-21-20 0,0-1 15,0 0-15,0 0 0,-21 21 0,0-20 16,0-1-16,-21 0 16,20 0-16,-20-21 0,21 21 0,-21-21 15,20 0-15,-20 21 0,21-21 0,0 0 16,0 0-16,-1 0 0,1 0 16,21-21-1,0 0-15</inkml:trace>
  <inkml:trace contextRef="#ctx0" brushRef="#br0" timeOffset="46873.54">6138 7451 0,'0'0'0,"21"-43"31,-21 22-31,-21 21 15,0 0-15,0 0 0,0 0 16,-22 21-16,22 1 0,-21-22 0,0 21 16,20 0-16,-20 0 0,21 0 15,-21 0-15,42 1 0,-22-1 16,22 0-16,0 0 0,22-21 16,-1 0-16,0 0 0,0 21 15,21-21-15,-20 0 0,20 0 16,0 21-16,-21-21 0,22 22 0,-22-22 15,0 21-15,0-21 0,0 21 16,-21 0-16,0 0 16,0 0-16,-21-21 15,0 0-15,-21 22 0,21-22 16,-1 0-16,-20 0 0,21 0 0,-21 0 16,20 0-16,-20 0 0,21 0 0,0 0 15,0 0-15,-1 0 0,1 0 16,0 0-16,21-22 15,0 1-15,21 21 16,0-21-16,1 21 0,20 0 0,-21 0 16,0-21-16</inkml:trace>
  <inkml:trace contextRef="#ctx0" brushRef="#br0" timeOffset="47236.33">6392 7662 0,'21'0'0,"-42"0"0,64 0 0,-43-21 15,21 21-15,0 0 0,0 0 16,-21-21-16,21 21 0,0 0 16,-21-21-16,22 0 0,-1 21 15,0-21-15,0-1 0,0 22 0,0-21 16,1 0-16,-22 0 0,21 0 16,-21 0-16,-21 21 15,-1 0 1,1 0-16,-21 0 0,21 21 0,-22-21 15,1 42-15,21-21 0,-21 0 16,20 1-16,-20 20 0,21-21 0,21 0 16,-21 43-16,21-43 15,0 0-15,0 0 0,0 0 0,21 1 16,0-22-16,0 0 0,0 0 16,22 0-16,-22 0 15,21 0-15,1 0 0,-1 0 0,0-22 16,22 22-16,-22-21 0,0 0 0,-20 21 15,20-21-15,-21 0 0,0 0 16,0-1-16,-21 1 0</inkml:trace>
  <inkml:trace contextRef="#ctx0" brushRef="#br0" timeOffset="47892.95">3831 9229 0,'0'0'0,"0"-21"0,0-1 15,-21 22-15,0-21 16,21 42 0,0 1-16,-21-1 0,21 21 15,0 0-15,0 1 0,-22 20 16,22 22-16,0 0 0,0-1 15,0 1-15,0 21 0,0-22 0,0 22 16,0 0-16,0 0 0,0 0 16,0 0-16,0-1 0,22 1 0,-22 0 15,0 0-15,0 0 0,0 0 0,0-22 16,0 22-16,0-21 0,0-1 16,0-20-16,0-1 0,0 1 0,0-1 15,0-20-15,0-1 0,0 0 0,0-20 16,0-1-16,0 0 0,0-42 31,0 0-31,0-22 0,0 22 16,0-21-16,0-22 0,0 1 15,0-1-15,21-20 0,-21-1 0</inkml:trace>
  <inkml:trace contextRef="#ctx0" brushRef="#br0" timeOffset="48893.08">3916 9186 0,'0'-42'16,"21"42"15,0 0-31,21 0 0,-20-21 16,20 21-16,21 0 0,-20 0 15,41-21-15,1 21 0,0 0 0,21 0 16,-22-21-16,22 21 0,0 0 16,0 0-16,0-22 0,21 22 0,0-21 15,0 21-15,0 0 0,21 0 16,-21 0-16,21-21 0,-21 21 15,21 0-15,-21 0 0,21 0 0,-21 0 16,0-21-16,0 21 0,-21 0 16,0 0-16,-21-21 0,-1 21 0,1 0 15,0 0-15,-22 0 0,-21-21 0,22 21 16,-22 0-16,-21 0 0,22 0 16,-22 0-16,0 0 15,0 0 1,-21 21-1,0 0-15,0 0 16,0 0-16,0 0 0,0 22 16,-21-22-16,21 0 0,0 21 0,-21 1 15,21-22-15,0 21 0,0 1 16,0-1-16,-21 21 0,21-20 0,0 20 16,-21 1-16,21-22 0,-22 22 0,22-1 15,0 1-15,0-1 0,0 1 16,0-1-16,0 1 0,0-1 0,0 22 15,-21-22-15,21 1 0,0 20 0,0-20 16,0-1-16,0 1 0,0-1 16,0 1-16,0-1 0,0 1 0,0 21 15,0-22-15,-21 1 0,21-1 16,-21 1-16,21 20 0,-21-20 16,21-1-16,0-20 0,0 20 0,-21 1 15,-1-22-15,1 21 0,21-20 0,-21-1 16,0 22-16,21-22 0,-21 0 15,0 1-15,21-1 0,-22 0 0,22 1 16,-21-22-16,0 21 0,21-21 0,-21 0 16,0 1-16,21-1 0,-21 0 15,-1-21-15,1 21 0,0-21 16,0 0-16,0 0 0,0 0 16,-1 0-16,1 0 0,0-21 15,0 21-15,-21 0 0,-1-21 0,-20 21 16,20 0-16,-20-21 0,-22-1 15,1 22-15,-1 0 0,0 0 16,-21-21-16,1 21 0,-22 0 0,0 0 16,0 0-16,-22 0 0,1 0 0,21 0 15,-21 0-15,-21 21 0,21-21 16,-22 22-16,22-22 0,0 21 0,21-21 16,0 21-16,21-21 0,21 0 15,-20 0-15,41 0 0,1 0 0,-1 0 16,22 0-16,-1 0 0,22 0 0,0 0 15,0-21-15,0 21 16,21-21-16,0-1 0,0 1 0,0 0 16,21 0-16,0 0 0,0-22 15,22 22-15,-22-21 0,21 0 0</inkml:trace>
  <inkml:trace contextRef="#ctx0" brushRef="#br0" timeOffset="49525.23">4424 9673 0,'0'0'0,"-43"0"0,22 0 0,-21 0 15,21 0-15,-22 0 0,22 0 0,0 0 16,-21 0-16,21 0 0,-1 0 16,44 0 15,-1 0-31,21 0 0,0 0 15,22 0-15,-1 0 0,1 0 16,21 0-16,20-21 0,-20 0 16,0 21-16,21-21 0,-22 21 0,22-21 15,0-1-15,0 22 0,0-21 16,-1 21-16,1-21 0,0 21 0,-21 0 16,-1-21-16,1 21 0,-21 0 0,-1 0 15,-21 0-15,1 0 0,-22 0 16,0 0-16,0-21 0,0 21 0,-42 0 31,0 21-15,0-21-16,-21 0 0,20 21 0,-20-21 15,21 0-15,-21 21 16,-1 0-16</inkml:trace>
  <inkml:trace contextRef="#ctx0" brushRef="#br0" timeOffset="49905.02">4276 10245 0,'0'0'0,"-22"0"0,1 0 16,0 0-16,0 21 0,0-21 15,63 0 16,-21 0-15,22 0-16,20 0 0,1-21 0,20 21 16,-20-21-16,42-1 0,-22 22 0,1-21 15,0 21-15,-1-21 0,22 21 16,0-21-16,0 21 0,0 0 0,-1-21 16,1 21-16,0 0 0,-21-21 15,-1 21-15,1 0 0,-21 0 0,-1 0 16,1 0-16,-22 0 0,0 0 0,1 0 15,-1 0-15,0 0 16,-21 0-16,1 0 0,-44 0 31,1 0-31,0 0 0,-21 0 16,21 0-16,-22 0 0</inkml:trace>
  <inkml:trace contextRef="#ctx0" brushRef="#br0" timeOffset="50300.79">4635 10753 0,'0'0'0,"-21"21"0,0-21 0,0 0 15,21 21-15,21-21 31,0 0-31,0 0 0,22 0 0,20 0 16,-20-21-16,20 0 0,1 21 0,-1-21 16,1 21-16,20-22 0,1 22 15,0-21-15,-1 21 0,1-21 0,0 21 16,-1 0-16,1-21 0,0 21 16,-22 0-16,1-21 0,-1 21 0,1 0 15,-22-21-15,0 21 0,1 0 16,-22 0-16,21 0 0,-21 0 15,0 0-15,1 0 0,-22 21 32,0 0-32,-22 0 15,1-21-15,0 21 16,0-21-16,0 21 0,-22-21 0,22 22 16,-21-22-16,0 21 0</inkml:trace>
  <inkml:trace contextRef="#ctx0" brushRef="#br0" timeOffset="50580.63">4635 11536 0,'0'0'0,"-21"0"0,0 21 15,21 0-15,21-21 16,0 0-16,1 0 15,20 0-15,0 0 0,22 0 16,-22 0-16,22 0 0,-1 0 0,1-21 16,20 0-16,1 21 0,0-21 15,-1 21-15,1-21 0,0 21 0,-1-22 16,1 22-16,-22 0 0,1 0 16,-1 0-16,-20 0 0,-1 0 0,0 0 15,-20-21-15,-1 21 0,0 0 16,0 0-16,0 0 0,-21-21 0</inkml:trace>
  <inkml:trace contextRef="#ctx0" brushRef="#br0" timeOffset="51153.3">6371 8234 0,'0'42'31,"0"-21"-31,0 22 0,0-22 0,0 0 16,-21 21-16,21 1 0,0-22 15,0 21-15,0-21 0,0 22 0,-21-1 16,21-21-16,0 22 0,-21-22 0,21 0 15,0 21-15,0-21 0,0 1 16,0-1-16,0-42 31,0-1-15</inkml:trace>
  <inkml:trace contextRef="#ctx0" brushRef="#br0" timeOffset="51597.05">6350 8213 0,'0'42'16,"0"-21"-16,21 0 16,0 1-16,0-1 0,1 0 0,-1-21 15,0 21-15,0 0 0,21 0 0,-20-21 16,20 22-16,0-22 0,1 0 15,-1 0-15,0 21 0,1-21 16,-22 0-16,21 0 0,0 0 0,1 0 16,-1 0-16,-21 0 0,0 0 15,1 21-15,-1-21 0,-21 21 16,-21 0 0,-1 0-16,1 1 15,-21-22-15,0 21 0,20 0 0,-20 0 16,0 0-16,-22 22 0,22-22 0,0 0 15,-1 21-15,1-21 16,0 1-16,20-1 0,-20 21 0,21-21 0,0-21 16,0 21-16,-1 1 0,1-22 15,21 21-15,-21-21 16,21-21 15,0-1-31,0 1 16,0 0-16,21-21 0,-21 21 15,21-1-15,-21-20 0,0 21 0</inkml:trace>
  <inkml:trace contextRef="#ctx0" brushRef="#br0" timeOffset="54024.66">6519 8446 0,'-42'0'16,"21"21"-1,0 0-15,-1 0 16,22 0-16,-21 0 0,0 1 15,21-1-15,0 21 0,-21-21 0,21 0 16,0 1-16,-21-1 0,21 0 16,0 0-16,0 0 15,0-42 17,0 0-32,0 0 0,0 0 15,21-1-15,0 1 0,-21 0 0,21 0 16,-21-21-16,0 20 0,21 1 15,-21 0-15,22 0 0,-22 0 16,0 0-16,0-1 0,0 44 31,0-1-15,0 0-16,0 0 0,0 0 16,0 0-16,0 1 0,0-1 0,-22 21 15,22-21-15,0 0 0,0 1 16,-21-1-16,21 0 0,0 0 0,0 0 15,0 0-15,21-42 32,1 0-32,-22 0 15,21 0-15,0 21 0,-21-43 16,21 22-16,0 0 0,-21 0 16,21 0-16,1-22 0,-22 22 0,21 0 15,0 0-15,-21 0 0,0 0 16,0 42-1,0 0 1,0 0-16,-21 0 0,0 0 16,21 1-16,-22-1 0,1 0 0,0 0 15,0 0-15,21 0 0,0 1 16,-21-1-16,21 0 0,-21 0 16,42-42 15,0 21-31,-21-21 0,21 0 15,0-1-15,0 1 0,1 0 16,-1 0-16,-21 0 0,21 0 0,0-1 16,0 1-16,-21 0 0,21 0 0,1 21 15,-22-21-15,0 42 32,-22 0-32,1 0 0,0-21 0,21 21 15,-21 1-15,0-1 0,0 0 16,-1 0-16,1 0 0,21 0 0,0 1 15,-21-1-15,21 0 0,0 0 16,21-42 15,-21 0-31,21 0 16,1 21-16,-1-22 0,-21 1 0,21 0 16,0 0-16,0 0 0,-21 0 15,21-1-15,-21 1 0,22 0 0,-22 0 16,-22 21-1,1 0 1,21 21-16,-21 0 0,0-21 0,0 21 16,0 1-16,-1-1 0,1 0 0,21 0 15,-21 0-15,21 0 16,-21-21-16,21 22 0,0-1 0,0 0 16,21-21 15,0-21-31,0 0 0,1 21 0,-1-22 15,21 1-15,-21 0 0,0 21 16,22-21-16,-22 0 0,21 0 0,-21-1 16,1 1-16,20 0 0,-21 21 15,0-21-15,0 0 0,-42 42 47,0 0-47,-21-21 0,21 21 16,-22 0-16,1-21 0,0 22 0,20-1 15,-20-21-15,21 21 0,-21-21 16,20 0-16,1 21 0,0-21 0,0 0 16,42 0 15,0 0-31,0 0 0,1 0 0,20-21 16,0 21-16,-21-21 0,22 21 15,-1-21-15,0 21 0,1-22 0,-22 22 16,21-21-16,1 21 0,-22 0 0,0-21 15,0 21-15,0 0 16,-21-21-16,-21 21 16,0 0-16,0 0 0,-22 0 15,1 0-15,0 0 0,-1 0 16,1 21-16,0-21 0,21 0 0,-22 0 16,22 21-16,-21-21 0,21 0 0,-1 0 15,44-21 16,-1 0-31,0 21 16,21 0-16,-21-21 0,1 21 0,-1 0 16,0-21-16,0 21 0,0 0 15,-42 0 1,0 0 0,0 0-16,0 0 0,-22 0 0,1 0 15,0 0-15,-1 21 0,22-21 16,-21 0-16,21 0 0,-1 21 0,1-21 15,0 0-15,21 21 16,21-21 0,0 0-16,1 0 0,20 0 15,0 0-15,1 0 0,-1 0 16,21 0-16,-20 0 0,-1 0 0,0 0 16,-20 0-16,20 0 0,0 0 15,-21 0-15,1 0 0,-65 0 31,22 21-15,-21-21-16,-1 21 0,1-21 0,0 22 16,-22-22-16,22 21 0,0-21 0,-1 21 15,1-21-15,0 0 0,20 21 16,-20 0-16,21-21 0,0 0 16,21 21-16,21-21 31,0 0-31,21 0 0,-20 0 15,20 0-15,0 0 0,1-21 16,-1 0-16,0 21 0,1-21 16,-1 21-16,0 0 0,1-21 0,-1 21 15,-21 0-15,0 0 0,0-21 16,-42 21 0,-21 21-16,0-21 0,-1 21 15,1-21-15,-22 21 0,22 0 16,-21-21-16,20 21 0,1 1 0,0-22 15,-1 21-15,22 0 0,0-21 16,0 0-16,21 21 0,21-21 16,0 0-1,0 0-15,22-21 16,-22 0-16,21 21 0,0 0 0,1-21 16,-22 21-16,21 0 0,1 0 0,-22-22 15,21 22-15,-21 0 0,0 0 16,1 0-16,-1 0 0,-42 0 15,-1 0 1,-20 22-16,0-1 0,-1-21 16,1 21-16,0 0 0,-1 0 0,1 0 15,21 1-15,-21-22 0,20 21 16,-20-21-16,21 21 0,21 0 16,-21-21-16,42 0 31,0-21-31,21 0 0,1 21 0,-1-21 15,0-1-15,1 1 0,-1-21 16,22 21-16,-22 0 0,0-1 16,22 1-16,-22-21 0,0 21 0,1 21 15,-22-21-15,21-1 0,-21 22 0,-42 0 32,0 0-32,0 22 0,-21-22 15,-1 21-15,1 0 0,0 0 16,-22 0-16,22 0 0,-1 1 0,1-1 15,21 0-15,-21 21 0,20-42 16,1 21-16,0 1 0,21-1 16,0 0-16,21-21 62,0 0-46,1-21-1,-22 0 17,-22 21-32,22-22 15,0 1 1</inkml:trace>
  <inkml:trace contextRef="#ctx0" brushRef="#br0" timeOffset="65492.74">1355 12827 0,'0'0'0,"-22"0"0,1 0 16,0 0-16,0 0 0,0 0 15,-22 0-15,22 0 0,0 0 0,0 0 16,0 0-16,0 0 0,-1 0 16,1 0-16,64 0 46,-22 0-46,21 0 0,22 0 16,-1 0-16,1-21 0,-1 21 16,22 0-16,-22-21 0,1 21 15,-1 0-15,1-21 0,-1-1 0,-20 22 16,20 0-16,-21 0 0,-20 0 16,20-21-16,-21 21 0,0 0 0,-42 0 46,0 0-46,0 0 16,0 0-16,-1 21 16</inkml:trace>
  <inkml:trace contextRef="#ctx0" brushRef="#br0" timeOffset="65936.49">1820 12827 0,'-21'0'16,"0"0"0,21 21 15,0 0-31,0 1 16,0-1-16,0 0 15,0 0-15,0 0 0,0 0 0,0 22 16,0-22-16,0 21 15,0-21-15,21 22 0,-21-22 0,0 21 16,21 1-16,-21-22 0,0 21 16,0-21-16,0 22 0,0-1 0,0 0 15,0-21-15,0 22 0,-21-22 16,0 21-16,0-21 0,0 1 0,-22-1 16,22 0-16,-21 0 0,-1-21 15,1 21-15,0-21 0,-1 0 0,1 0 16,-21 0-16,20 0 15,1-21-15,0 21 0,-1-21 0,22 0 16,-21 0-16,21-1 0,-1 22 0,1-21 16,21 0-16,-21 0 15,21 0-15,0 0 16,21 21-16,0-22 0,1 22 16,20 0-16,0-21 0,-21 0 15,22 21-15,-1 0 0</inkml:trace>
  <inkml:trace contextRef="#ctx0" brushRef="#br0" timeOffset="66489.17">2476 13166 0,'0'-21'0,"0"42"0,0-64 0,0 22 0,0 0 15,-21 0-15,0 21 16,-21 0-16,21 0 0,-1 0 0,-20 0 16,0 0-16,21 0 0,-22 21 15,22-21-15,-21 21 0,21 0 16,-1 22-16,-20-22 0,21 21 0,21-21 16,-21 22-16,21-22 0,-21 21 15,21 1-15,0-22 0,0 21 16,0-21-16,0 22 0,0-22 15,0 0-15,21 0 0,0 0 0,0-21 16,0 0-16,0 0 0,1 0 16,-1 0-16,0-21 0,21 21 0,-21-21 15,1 0-15,20-22 0,-21 22 16,0 0-16,0 0 0,1-21 0,-1 20 16,-21-20-16,0 21 0,0-21 15,0 20-15,0-20 0,0 21 0,0 0 16,0 0-16,0-1 15,0 44 1,0-1 0,0 0-16,0 0 0,0 0 0,0 22 15,21-22-15,-21 0 0,21 0 16,0 21-16,-21-20 0,21-1 0,1 0 16,-1 0-16,0 0 0,-21 0 15,21 1-15,0-22 0,0 21 0,1-21 16,-1 0-16,0 0 15,0-21-15,0 21 0,-21-22 16,0 1-16,21 0 0</inkml:trace>
  <inkml:trace contextRef="#ctx0" brushRef="#br0" timeOffset="66712.63">2752 13081 0,'0'0'0,"0"-21"0,21 21 16,-21 21-1,21-21-15,-21 21 0,0 0 0,0 1 16,21-1-16,0 0 0,0 21 16,-21-21-16,22 1 0,-1-1 0,-21 0 15,21 0-15,-21 21 0,0-20 0,21-22 16,-21 21-16,21 0 0,-21 0 16,0 0-16,21-21 0,-21 21 0,0-42 46</inkml:trace>
  <inkml:trace contextRef="#ctx0" brushRef="#br0" timeOffset="66964.48">3281 13060 0,'0'-21'15,"0"42"-15,-21-42 31,-1 21-31,1 21 0,21 0 16,-21 0-16,0 0 0,0 1 16,-22-1-16,22 0 0,0 21 15,0-21-15,0 1 0,-22-1 0,22 21 16,0-21-16,0 0 0,21 1 16,0-1-16,0 0 15,21-21 1,0 0-16,22 0 0,-22-21 15,0 21-15</inkml:trace>
  <inkml:trace contextRef="#ctx0" brushRef="#br0" timeOffset="67489.17">3852 13039 0,'0'-21'0,"0"42"0,0-64 15,0 22-15,-21 21 0,0 0 0,0-21 16,0 21-16,-1 0 0,1 0 16,0 0-16,0 0 0,-21 21 0,20 0 15,1 1-15,0-1 0,0 0 16,-21 21-16,20-21 0,1 22 0,0-22 16,0 21-16,21-21 0,0 22 15,-21-22-15,21 21 0,0-21 16,0 22-16,0-22 0,0 0 0,21 0 15,0 0-15,0-21 0,0 22 16,1-22-16,-1 0 0,21 0 0,-21 0 16,0 0-16,1 0 0,-1-22 15,0 22-15,0-21 0,0 0 0,0 0 16,1 0-16,-22 0 0,21-22 16,-21 22-16,21-21 0,-21 21 15,0-22-15,0 22 0,21 0 0,-21 0 16,0 0-16,21-1 0,-21 44 31,0-1-31,21 0 16,-21 21-16,0-21 0,22 1 0,-22-1 15,21 0-15,-21 0 0,0 0 16,21 0-16,0 1 0,0-22 0,0 21 16,1-21-16,-1 0 0,0 21 0,0-21 15,0 0-15,0 0 0,1 0 16,-1 0-16,0 0 0,0 0 15,-21-21-15,21 21 0,-21-21 16,0-1-16,21 1 0</inkml:trace>
  <inkml:trace contextRef="#ctx0" brushRef="#br0" timeOffset="69865.25">13250 7451 0,'-21'0'16,"0"0"-1,0 0-15,0 0 16,-1 0-16,1 0 15,-21 0-15,21 21 0,-22-21 16,22 0-16,-21 0 0,21 0 0,-22 0 16,22 0-16,0 0 0,0 0 0,0 0 15,0 0-15,21-21 47,21 21-47,0 0 0,0-21 16,21 21-16,22 0 0,-22 0 15,22 0-15,-1 0 0,22-22 0,0 22 16,-22-21-16,22 21 0,-1 0 0,1 0 16,0-21-16,-1 21 15,1 0-15,21-21 0,-21 21 0,-1 0 16,-20 0-16,-1 0 0,1-21 16,-22 21-16,0 0 0,1 0 0,-22 0 15,0 0-15,0 0 16,-21-21-16,0-1 15,-21 1 1,0 21-16,0-21 0,0 21 16,-1-21-16,-20 0 0,21 0 15,-21-1-15,-1 22 0,1-21 16,0 0-16,-1 0 0,1 0 0,0 0 16,-1 21-16,22-22 0,-21 22 15,21 0-15,-1-21 0,1 21 16,42 0 15,1 0-31,20 0 0,-21 21 16,21-21-16,1 0 0,-1 22 15,0-22-15,22 0 0,-22 0 0,22 0 16,-22 21-16,0-21 0,1 0 16,-1 0-16,0 0 0,-20 21 15,-1-21-15,-21 21 16,0 0-16,0 0 15,0 1-15,-21-1 0,-1 0 16,-20 0-16,21 21 0,0-20 16,-22-1-16,1 21 0,0 0 0,-1-20 15,1 20-15,0 0 0,-1 1 16,1-22-16,0 21 0,-22-21 0,22 22 16,21-22-16,-22 0 0,1 0 0,21 0 15,0-21-15,21 21 16,-21-21-16,42 0 15,0-21 1,0 0-16,0 0 0,0 0 16</inkml:trace>
  <inkml:trace contextRef="#ctx0" brushRef="#br0" timeOffset="70589.17">15663 7472 0,'0'0'0,"0"-42"16,0 20-1,0 44 17,0-1-32,0 0 15,0 0-15,0 0 0,0 22 0,0-22 16,0 0-16,0 21 0,0 1 0,0-22 16,-21 21-16,0 22 0,21-22 15,-21 21-15,21 1 0,0-1 0,-21 22 16,-1-21-16,22 20 0,-21-20 0,21 20 15,-21 1-15,21 0 0,0-1 16,0 1-16,0 21 0,0-21 16,0-1-16,0 1 0,0 0 0,0-1 15,0 22-15,0-21 0,0 21 16,0-1-16,0-20 0,0 21 0,0-21 16,0 20-16,0 1 0,0 0 15,0 0-15,0-21 0,0 20 0,-21 1 16,21-21-16,0 0 0,-21 20 0,21-20 15,0 0-15,0-1 0,0-20 0,0 21 16,0-43-16,0 21 0,0-20 16,-21-1-16,21 0 0,0-20 0,0-1 15,0 0-15,0 0 0,0-42 32,0-21-32,0 20 15,0-20-15,0 0 0,0-22 0,21 1 16,0-22-16,0 0 0,-21 1 0,42-22 15</inkml:trace>
  <inkml:trace contextRef="#ctx0" brushRef="#br0" timeOffset="72252.62">15684 7557 0,'0'0'15,"-21"0"-15,0 0 0,0 0 31,42 0 1,0 0-17,0 0-15,22 0 0,-22-22 16,0 22-16,21-21 0,1 21 0,-1 0 16,22-21-16,-1 21 0,22 0 0,-1-21 15,1 21-15,0 0 0,21 0 16,-22-21-16,22 21 0,0-21 0,0 21 15,0 0-15,21-22 0,0 22 16,0 0-16,0 0 0,0-21 0,0 21 16,21 0-16,0 0 0,0 0 15,0 0-15,-21 0 0,0 0 0,0 0 16,0 21-16,0-21 0,0 0 16,0 22-16,-21-22 0,21 0 15,-21 0-15,0 21 0,0-21 16,-1 0-16,1 0 0,0 0 0,-21 0 15,21 0-15,-22 0 0,22 0 16,-21 0-16,-22 0 0,1 0 0,-1 0 16,-20 0-16,-1 0 0,21 0 31,-63 21-15,0 0-1,0 0-15,0 0 16,0 1-16,0-1 0,0 0 15,0 0-15,0 0 0,0 0 16,-21 22-16,21-22 0,0 0 16,0 21-16,-21 1 0,21-1 0,0 0 15,0 22-15,0-1 0,-21-20 16,0 20-16,21 1 0,0-1 0,-21 1 16,21-1-16,-22 1 0,1-1 15,21 22-15,0-22 0,0 22 0,-21 0 16,21-1-16,-21-20 0,21 21 15,-21-1-15,21-20 0,0 20 0,0-20 16,-21 21-16,21-1 0,-22 1 0,22 0 16,-21-1-16,21-20 0,0 20 15,0-20-15,-21-1 0,21 22 16,-21-21-16,21-1 0,-21 22 16,21-22-16,0 1 0,-21-1 0,-1 1 15,22-1-15,-21 1 0,0-22 0,21 22 16,-21-22-16,21 0 0,-21 22 15,0-22-15,21 0 0,0 1 0,-22-1 16,1 0-16,21 1 0,-21-1 0,0-21 16,21 0-16,-21 22 0,21-22 15,-21 0-15,21 0 0,-22-21 0,1 21 16,0-21-16,21 22 16,-21-22-16,0 0 0,0 0 15,-1 0-15,1 0 0,0 0 16,0 21-16,0-21 0,0 0 15,-1 0-15,-20 0 0,0 0 0,21 0 16,-22 0-16,-20 0 0,20 0 0,1 0 16,-21 0-16,-1 0 0,1 0 15,-22 0-15,21 0 0,1 0 0,-1 0 16,-20 21-16,20-21 0,1 0 0,-22 0 16,0 21-16,1-21 0,-1 0 15,0 0-15,-20 21 0,20-21 0,-21 21 16,21-21-16,1 0 0,-22 0 15,21 22-15,1-22 0,-22 0 0,21 0 16,-21 21-16,0-21 0,22 0 16,-1 0-16,0 0 0,1 0 15,-1 0-15,0 0 0,22 0 0,-22 0 16,22-21-16,-22 21 0,22 0 0,-1-22 16,1 22-16,-1 0 0,22 0 15,-22-21-15,22 21 0,0 0 0,-22 0 16,22 0-16,-1 0 0,1 0 0,0 0 15,21 0-15,-22 0 0,1 0 16,21 21-16,-22-21 0,22 0 0,0 0 16,0 22-16,0-22 0,0 0 15,-1 0-15,1 0 0,0 21 0,0-21 16,0 0-16,0 0 0,-1 0 16,1 0-16,0 0 0,0 21 15,0-21-15,0 0 16,-1 0-16,1 0 15,0 0-15,0 0 32,21-21-32,-21 21 0,0 0 15,-1 0-15,1 0 16,0 0-16,0 0 16,0 0-16,0 0 15,-1 0-15,1 0 16,0 0-1,0 0-15,0 0 16,0 0-16,-1 0 16,1 0-16</inkml:trace>
  <inkml:trace contextRef="#ctx0" brushRef="#br0" timeOffset="82688.8">18986 6435 0</inkml:trace>
  <inkml:trace contextRef="#ctx0" brushRef="#br0" timeOffset="83384.1">19198 6392 0,'0'0'15,"42"-42"1,-42 21-16,22 21 0,-22-21 0,0 0 16,0-1-1,-22 22 1,1 0-16,0 0 0,-21 0 15,21 0-15,-1 0 0,1 0 0,0 0 16,0 0-16,0 0 0,0 0 0,-1 22 16,1-1-1,21 0 1,0 0 0,0 0-16,0 0 15,0 1 1,0-1-16,0 0 15,0 0 1,0 0 0,0 0-1,0 1 1,0-1-16,0 0 16,21 0-1,-21 0-15,22-21 0,-1 21 16,0-21-16,-21 22 0,21-22 15,0 0-15,0 21 0,1-21 0,-1 0 16,0 0 0,-21 21-16,21-21 0,-42 0 78,21-21-31</inkml:trace>
  <inkml:trace contextRef="#ctx0" brushRef="#br0" timeOffset="84776.88">19008 6519 0,'0'22'15,"21"-22"32,0 0-15,-21-22-1,21 22 47</inkml:trace>
  <inkml:trace contextRef="#ctx0" brushRef="#br0" timeOffset="85960.71">19198 6329 0,'0'-21'0,"0"0"31,0-1-15,0 1-1,-21 21-15,0 0 16,0 0-16,-1 0 16,1 21-16,0-21 0,0 22 15,0-1-15,21 0 0,-21 0 0,-1 0 16,22 22-16,-21-22 0,21 0 16,0 0-16,0 0 0,0 0 0,0 1 15,0-1-15,0 0 16,0 0-16,21 0 15,1-21-15,-1 0 0,-21 21 16,21-21-16,0 22 0,0-22 0,0 21 16,1 0-16,-1-21 0,0 21 15,0 0-15,0-21 0,0 21 0,1 1 16,-22-1-16,0 0 0,0 0 16,0 0-16,0 0 0,-22 1 15,1-1-15,-21-21 0,21 21 0,-22 0 16,22-21-16,-21 21 0,0-21 15,-1 0-15,22 0 0,-21 0 0,-1 21 16,1-21-16,21 0 0,0 0 16,-22 0-16,22 0 0,0 0 15,0-21-15,21 0 16,0 0 0,21 21-1,0-21-15,0 21 0,1 0 16,-1-21-16,0 21 0,0 0 0,21-22 15</inkml:trace>
  <inkml:trace contextRef="#ctx0" brushRef="#br0" timeOffset="86700.91">19621 6625 0,'0'0'16,"0"-21"-16,0 0 0,-21 21 31,0 0-15,0 0-16,0 21 0,-22 0 15,22 0-15,0 22 0,0-22 0,0 0 16,0 21-16,-22-20 0,22-1 16,0 0-16,0 21 0,0-21 15,21 1-15,0-1 0,0 0 0,0 0 16,0 0-16,21 0 15,0-21-15,0 0 16,21 0-16,1 0 0,-22 0 0,21 0 16,1-21-16,-1 21 0,0-21 15,1 0-15,-1 0 0,0 0 0,-21-1 16,22 1-16,-1 0 0,-21-21 16,0 21-16,1-1 0,-22-20 0,0 21 15,0 0-15,0 0 0,0-1 16,0 1-16,-22 0 0,-20 21 0,21 0 15,0 0-15,-22 0 0,22 0 16,0 21-16,0 0 0,0-21 16,0 22-16,-1-1 0,22 0 0,0 21 15,0-21-15,0 1 0,0-1 16,0 0-16,0 0 0,22 0 0,-1 0 16,0 1-16,-21-1 0,21 0 15,0-21-15,0 21 0,-21 0 0,22-21 16,-1 21-16,0-21 0,0 0 15,0 0-15,0 0 0,1 0 16,-1 0-16,0 0 0,0 0 16,0-21-16,0 0 0,1 0 15,20 21-15,-21-21 0,0 0 16,0-22-16,1 22 0,-1 0 0,0 0 16,0 0-16,0-1 0,0 1 15,-21 42 1,-21 1-1,0-1-15,0 0 0,0 21 16,21-21-16,0 1 0,-21-1 16,21 0-16,-22 0 0,22 0 15,0 0-15,22-21 32,-1 0-17,0 0 1,-21-21-16,21 0 0</inkml:trace>
  <inkml:trace contextRef="#ctx0" brushRef="#br0" timeOffset="86869.32">20383 6541 0,'0'-22'0,"0"44"0,-21-65 0,0 43 16,21-21-16,-21 21 0,0 0 15,21 21 16,0 0-31,0 1 0,21-1 16,0 0 0,0-21-16</inkml:trace>
  <inkml:trace contextRef="#ctx0" brushRef="#br0" timeOffset="87229.47">20680 6646 0,'0'22'0,"-21"-22"16,-1 21-16,1 0 16,0-21-16,21 21 0,-21 0 0,0 0 15,21 22-15,-21-22 0,21 0 16,0 21-16,-22 1 0,1-1 16,21 0-16,-21 1 0,21 20 0,-21-20 15,0 20-15,21 1 0,-21-1 16,-1 1-16,1-22 0,21 21 0,-21-20 15,0 20-15,0-20 0,0-1 0,21 0 16,-22 1-16,1-1 0,0 0 16,21 1-16,-21-22 0,21 0 0,-21 21 15,21-21-15,-21-21 0,21 22 0,0-44 47,0 1-47,21 0 0,0 0 0,-21-21 16,21 20-16,0-20 0,-21 0 15,21-1-15,1 1 0,-1 0 0,0-22 16,0 1-16</inkml:trace>
  <inkml:trace contextRef="#ctx0" brushRef="#br0" timeOffset="87497.34">20574 6879 0,'0'0'0,"0"-21"0,0-21 0,0 21 15,21 21-15,-21-22 0,21 1 0,0 0 16,1 21-16,-1 0 0,0 0 15,0 0-15,0 0 16,0 0-16,22 0 0,-22 21 0,0-21 16,0 21-16,-21 1 0,0-1 0,0 0 15,0 0-15,0 0 0,0 0 16,0 1-16,-21-1 0,-21 0 0,21 0 16,-1-21-16,-20 21 0,0 0 15,21-21-15,-22 0 0,22 22 0,0-22 16,0 0-16,0 0 0,42-22 31,0 1-15,21 21-16</inkml:trace>
  <inkml:trace contextRef="#ctx0" brushRef="#br0" timeOffset="87976.06">21272 6329 0,'0'0'0,"0"-21"32,-21 21-17,0 42 1,0-21-16,21 22 0,-21-22 15,0 21-15,21 22 0,-22-22 16,1 0-16,0 1 0,21 20 16,-21-21-16,21 1 0,-21-22 0,21 21 15,-21-21-15,21 22 0,0-22 0,0 0 16,0 0-16,0 0 16,21 1-16,0-22 0,0 0 15,0 0-15,0 0 0,1 0 16,-1 0-16,0-22 0,0 1 0,0 21 15,0-21-15,1 0 0,-1-21 0,0 20 16</inkml:trace>
  <inkml:trace contextRef="#ctx0" brushRef="#br0" timeOffset="88160.27">21061 6625 0,'0'0'0,"-21"0"0,21 21 31,21-21-15,0 0-16,0 0 0,0 0 15,0 0-15,22 0 0,-1 0 0,-21 0 16,43-21-16,-22 21 0,0-21 0</inkml:trace>
  <inkml:trace contextRef="#ctx0" brushRef="#br0" timeOffset="89080.75">21907 6541 0,'-21'-22'15,"42"44"-15,-63-44 16,21 22 0,21-21 15,21 21-15,0 0-16,-21-21 0,21 21 31,-21-21-31,22 21 47,-22-21-16,21 21-31,0 0 94,0 0-79,0 0 1,0 0-16,1 0 0,-1-21 0,0 21 16,0-22-16,0 22 15,0-21-15,1 0 0,-1 21 16,0-21-16,0 21 0,-21-21 15,0 0-15,0-1 0,0 1 16,-21 21-16,-21 0 16,20 0-16,1 0 0,-21 0 15,0 0-15,-1 0 0,22 0 0,-21 21 16,-1 1-16,1-1 0,0 0 16,21 21-16,-1-21 0,1 22 0,0-1 15,21-21-15,0 22 0,0-22 16,0 21-16,0-21 0,21 0 15,0 1-15,22-1 0,-22 0 0,0-21 16,21 21-16,-20-21 0,-1 0 16,21 0-16,-21 0 0,0 0 15,1 0-15,-1 0 0,0 0 16,-21-21 0,-21 0-1,0 21-15,-1 0 0,-20 0 0,21 0 16,-21 0-16,20 21 0,-20 0 15,0 0-15,-1 0 0,1 1 0,0-1 16,21 0-16,-1 0 0,-20 0 16,42 0-16,-21 1 0,21-1 0,0 0 15,0 0-15,0 0 0,0 0 16,21-21-16,0 22 0,0-22 16,1 0-16,20 0 0,-21 0 0,21 0 15,1 0-15,-1 0 0,0 0 16,1 0-16,20-22 0,-20 22 0</inkml:trace>
  <inkml:trace contextRef="#ctx0" brushRef="#br0" timeOffset="89748.36">22627 6689 0,'0'0'0,"0"-21"0,0-1 0,0 1 16,-21 21-16,0 0 0,0-21 15,-22 21-15,22 0 0,0 0 0,-21 0 16,-1 21-16,22 0 0,-21 1 15,21 20-15,-22-21 0,22 0 16,0 22-16,-21-22 0,20 21 0,22-21 16,0 0-16,-21 1 0,21-1 15,0 0-15,0 0 0,0 0 0,0 0 16,21-21-16,1 22 0,20-22 16,-21 0-16,0 0 15,0 0-15,1-22 0,20 1 0,-21 0 16,0 0-16,22 0 0,-22 0 15,0-22-15,21 22 0,-21-21 16,1-22-16,20 22 0,-21-22 0,0 1 16,0-1-16,1 22 0,-22-21 15,0 20-15,0 1 0,0 0 0,0 20 16,0 1-16,0 0 0,0 0 16,-22 21-16,1 21 15,0 0-15,0 0 0,0 1 16,0 20-16,21 0 0,0 1 0,-22-1 15,22 21-15,-21-20 0,21 20 16,0-20-16,0-1 0,0 0 0,0 1 16,0-1-16,0 0 0,0-21 0,0 22 15,21-22-15,1 0 0,-22 0 16,21 0-16,0-21 0,0 0 16,0 0-16,0 0 0,22 0 15,-22 0-15,0 0 0,21 0 0,-20-21 16,-1 0-16,21 0 0,-21 0 0,22 0 15,-22-1-15,0 1 0,0 0 16,0-21-16,0 42 0,1-21 0,-22-1 16,0 44-1,0-1 1,-22 0-16,1-21 0,21 21 16,0 0-16,0 0 0,-21 1 15,21-1-15,0 0 16,0 0-16,21-21 31,0 0-15,1-21-16</inkml:trace>
  <inkml:trace contextRef="#ctx0" brushRef="#br0" timeOffset="89929.22">23177 6435 0,'0'0'0,"-21"-21"0,0-1 16,0 1-16,0 21 0,0 0 16,21-21-1,0 42 1,21-21 0,0 21-16,0-21 0,0 0 15</inkml:trace>
  <inkml:trace contextRef="#ctx0" brushRef="#br0" timeOffset="90236.57">23580 6265 0,'0'0'0,"-22"0"15,1 0-15,0 0 0,0 0 16,21 22-16,-21-22 0,0 21 15,21 21-15,0-21 0,-22 22 0,1-1 16,0 0-16,21 1 0,-21-22 16,0 21-16,21 0 0,-21 1 0,21-1 15,0 0-15,-22-20 0,22 20 16,0-21-16,0 0 0,0 0 0,0 1 16,0-1-16,0 0 0,0 0 15,22-21-15,-1 21 0,0-21 16,0 0-16,0 0 0,0 0 15,1 0-15,-1 0 0,0-21 16,0 0-16,-21 0 0,21 0 0</inkml:trace>
  <inkml:trace contextRef="#ctx0" brushRef="#br0" timeOffset="90704.3">23304 6625 0,'0'0'15,"-21"0"-15,0-21 0,21 0 31,21 21-31,0 0 0,1 0 16,-1 0-16,21 0 16,0 0-16,1 0 0,20 0 0,-20 0 15,-1 0-15,0 0 0,1 0 16,-1 0-16,-21 0 0,21 0 0,-20 0 16,-1 0-16,-21 21 15,0 0-15,0 0 0,0 1 16,0-1-16,-21 0 0,-1 0 15,1 0-15,0 0 0,0 1 16,0 20-16,0-21 0,21 0 0,-22 0 16,22 1-1,0-1-15,0 0 0,22-21 16,-1 0-16,0 0 0,0 0 0,21 0 16,-20 0-16,-1 0 0,21 0 15,-21 0-15,22 0 0,-22-21 0,21 0 16,-21 21-16,0-22 0,1 1 15,-1-21-15,-21 21 0,0-22 0,0 22 16,0-21-16,0 0 0,0 20 16,0 1-16,-21 0 0,-1 0 0,1 0 15,0 21-15,-21 0 0,21 0 16,-1 0-16,-20 0 0,21 0 0,0 21 16,0 0-16,-1 0 0,22 0 15,0 1-15,0-1 16,0 0-16,22-21 0</inkml:trace>
  <inkml:trace contextRef="#ctx0" brushRef="#br0" timeOffset="91121.06">24278 6646 0,'0'0'15,"0"-21"-15,0 0 16,0 0-16,21 21 31,0 0-31,1 21 16,-1-21-16,-21 21 0,21 0 0,-21 1 15,21-1-15,-21 0 0,21-21 16,-21 21-16,0 21 0,0-20 16,0-1-16,0 0 0,0 0 0,0 0 15,0 0-15,0 1 16,0-1-16,0-42 47,0-1-47,0 1 0,0 0 15,21-21 1,1 21-16,-1-1 0,0-20 0,0 0 16,0 21-16,22-22 0,-22 1 15,21 0-15,-21 20 0,22 1 0,-22 0 16,0 0-16,0 21 0,0 0 15,0 0-15,1 0 0,-1 0 0,-21 21 16,0 0 0</inkml:trace>
  <inkml:trace contextRef="#ctx0" brushRef="#br0" timeOffset="107033.6">16700 6562 0,'22'21'16,"-1"-21"-16,0 0 15,0 0 1,0 0 0,0 0-16,1-21 0,-1 21 0,-21-21 15,21 21-15,0-22 0,0 1 16,0 0-16,1 0 0,-22 0 16,0 0-16,0-1 0,0 1 15,0 0-15,0 0 0,0 0 16,-22 21-16,1 0 0,0-21 0,0 21 15,-21 0-15,-1 0 0,1 0 0,0 21 16,-1 0-16,1-21 0,0 21 16,20 0-16,-20 0 0,21 1 0,0-1 15,0 0-15,-1 21 0,22-21 16,0 1-16,0-1 0,0 0 0,22 0 16,-1 0-16,0 0 0,21 1 15,-21-1-15,22 0 0,-1 0 0,-21 0 16,22 0-16,-22 1 0,21-1 0,-21 0 15,22 0-15,-22 0 16,0 0-16,0 1 0,0-1 0,-21 0 16,0 0-16,0 0 0,-21 0 15,-21-21-15,21 22 0,-22-22 16,1 0-16,0 21 0,-22-21 0,22 0 16,-1 0-16,-20 0 0,21 0 0,-22 0 15,22 0-15,21-21 0,-22 21 16,1-22-16,21 22 0,0-21 0,-1 0 15,22 0-15,0 0 16,22 21-16,-1-21 16,0 21-16,0 0 0,21 0 0,1-22 15,-22 22-15,21 0 0,1 0 0,-1-21 16,-21 21-16</inkml:trace>
  <inkml:trace contextRef="#ctx0" brushRef="#br0" timeOffset="107313.44">17187 6689 0,'0'0'0,"0"-21"0,21 21 15,-21 21 17,22 0-32,-22 0 0,0 0 15,0 0-15,0 1 0,0-1 16,0 0-16,0 0 0,0 0 15,0 0-15,-22 1 0,22-1 0,0 0 16,-21 0-16,0-21 16,21 21-16,0-42 47,0 0-47,21 21 15,0-21-15,1 0 0</inkml:trace>
  <inkml:trace contextRef="#ctx0" brushRef="#br0" timeOffset="107677.74">17420 6456 0,'0'-21'0,"0"42"0,0-63 15,0 20-15,-21 1 0,0 21 0,0 0 16,-1 0-16,1 0 0,0 0 16,0 0-16,0 0 0,0 21 0,21 1 15,-22-1-15,22 0 0,-21 0 16,21 0-16,0 0 0,0 1 0,0-1 15,0 0-15,21 0 0,1-21 16,-1 0-16,0 0 0,21 0 0,-21 0 16,22 0-16,-1 0 0,-21 0 0,22-21 15,-22 21-15,21-21 0,-21 0 16,0-1-16,1 1 0,-22-21 16,0 21-16,0 0 0,0-22 15,0 22-15,-22 0 0,1 0 0,0 0 16,-21-1-16,21 22 0,-22 0 0,22 0 15,-21 0-15,21 0 0,-1 0 16,1 22-16,0-1 0,21 0 0,-21 21 16,21-21-16,0 22 0,0-22 15,0 21-15,21-21 0,0 1 0,0-1 16,22 0-16,-22 0 0,0-21 0,21 0 16,-20 0-16,20 0 15</inkml:trace>
  <inkml:trace contextRef="#ctx0" brushRef="#br0" timeOffset="107961.58">18013 6265 0,'0'0'0,"0"-21"0,0 0 16,0 42 15,0 0-31,-21 1 16,-1-1-16,22 21 0,0 0 0,-21 1 15,21-1-15,-21 0 0,0 22 16,21-22-16,0 1 0,-21-1 0,21 0 16,-21 1-16,21-22 0,0 21 15,-22-21-15,22 0 0,0 1 16,0-1-16,0 0 0,0 0 0,0 0 16,22-21-1,-1 0 1,0-21-16,0 21 0,0-21 0,0 0 15</inkml:trace>
  <inkml:trace contextRef="#ctx0" brushRef="#br0" timeOffset="108345.36">18224 6773 0,'0'0'0,"-21"0"16,0 0-16,0 0 15,42 0 16,0 0-15,0 0-16,1 0 0,-1-21 0,0 0 16,21 21-16,-21-21 0,1 21 15,-1-21-15,0 21 0,0-21 0,-21-1 16,0 1 0,-21 21-1,0 0-15,0 0 0,-1 21 16,1 1-16,-21-22 0,21 21 15,-22 0-15,22 0 0,0 0 0,0 0 16,0 1-16,0-1 0,21 0 16,0 0-16,0 0 0,0 0 15,0 1-15,21-22 16,0 0-16,21 0 0,-21 0 16,1 0-16,-1 0 0,21 0 0,0 0 15,-20 0-15,20-22 0,0 1 0,1 21 16,-1-21-16,0 0 0,-21 0 15,22-22-15,-22 22 0</inkml:trace>
  <inkml:trace contextRef="#ctx0" brushRef="#br0" timeOffset="108628.44">17970 6371 0,'22'0'16,"-1"0"0,0-21-16,21 21 0,1 0 0,-1-21 15,0 21-15,22 0 0,-22-21 0,0 21 16,1-21-16,-1 21 0,-21 0 15,0 0-15,1 0 0</inkml:trace>
  <inkml:trace contextRef="#ctx0" brushRef="#br0" timeOffset="116248.38">15071 12340 0,'0'0'0,"0"-21"0,0 0 0,-22 21 0,22-21 0,-21 0 15,21-1-15,0 1 16,-21 0-16,21 0 0,0 0 0,0 0 16,21 21 15,0 21-31,22 0 0,-22 0 15,21 0-15,-21 0 0,22 1 16,-1 20-16,0-21 0,1 21 0,-1-20 16,0 20-16,-20 0 0,-1-21 15,0 22-15,0-22 0,-21 21 0,21-21 16,-21 22-16,0-22 0,0 0 0,0 0 16,0 0-16,0 1 0,-21-1 15,0-21 1,0 0-16,0 0 15,21-21 1,-22-1-16,22 1 0,0 0 0,0 0 16,0 0-16,0-22 0</inkml:trace>
  <inkml:trace contextRef="#ctx0" brushRef="#br0" timeOffset="116512.23">15748 12023 0,'0'0'0,"0"-21"15,0-1-15,-21 44 32,0-1-32,21 0 15,-22 21-15,1-21 0,21 22 0,-21-1 16,21 0-16,-21 1 0,0-1 16,21 0-16,-21 1 0,-1-1 0,22-21 15,-21 22-15,0-22 0,21 0 16,0 0-16,0 21 0,0-20 15,0-1-15,21-21 16,0 0 0,1 0-16,-1-21 0,0-1 0,0 22 15,0-21-15</inkml:trace>
  <inkml:trace contextRef="#ctx0" brushRef="#br0" timeOffset="116785.08">16129 12065 0,'0'-21'0,"0"42"0,0-21 31,0 21-31,0 0 0,0 1 16,-21 20-16,21-21 0,-21 21 0,21 1 16,0-1-16,0-21 0,-22 22 15,1-1-15,21-21 0,-21 21 16,0-20-16,21 20 0,0-21 0,-21 0 15,0 0-15,21 1 0,0-1 16,0 0-16,0 0 0,0-42 31,21 0-15,0 0-16,0-1 0,0 1 0</inkml:trace>
  <inkml:trace contextRef="#ctx0" brushRef="#br0" timeOffset="117360.96">16192 12086 0,'0'0'0,"-21"-21"0,0 0 16,0 0-16,0 21 0,21-21 15,0-1 1,0 1 0,21 21-16,0 0 0,0 0 15,0 0-15,22 0 0,-22 0 16,0 0-16,21 0 0,-20 21 0,-1 1 15,0-22-15,0 21 0,0 0 16,0 0-16,-21 0 0,0 0 0,0 22 16,0-22-16,0 0 0,-21 0 0,0 0 15,0 22-15,-21-22 16,-1 0-16,22-21 0,-21 21 0,-1 0 16,1 1-16,0-22 0,21 21 0,-22-21 15,22 0-15,0 0 0,0 0 16,0 0-16,21-21 31,21 21-31,0-22 0,0 22 16,0-21-16,22 21 0,-22 0 0,21-21 15,-21 21-15,22 0 0,-22 0 16,21 0-16,-21 0 0,22 0 0,-22 21 16,21-21-16,-21 21 0,0 1 0,1-1 15,-1-21-15,0 21 16,0 0-16,-21 0 0,0 0 0,0 1 15,0-1-15,0 0 0,0 0 0,0 0 16,-21 0-16,-21 1 0,20-1 16,-20 0-16,0-21 0,-1 21 0,1 0 15,21-21-15,-21 0 0,-1 21 0,22-21 16,0 0-16,-21 0 0,20 0 16,1 0-16,0 0 0,0 0 0,0 0 15,0-21-15,-1 21 16,22-21-16,-21 0 0,21 0 15,0 0 1,0-1-16</inkml:trace>
  <inkml:trace contextRef="#ctx0" brushRef="#br0" timeOffset="118145.51">17843 12213 0,'0'0'16,"0"21"-16,22-42 31,-1 0-15,-21 0-16,0 0 0,21 21 0,-21-21 15,21-1-15,-21 1 0,0 0 0,21 0 16,-21 0-16,0 0 16,-21 21-1,0 0-15,-21 0 16,20 0-16,1 0 0,0 21 15,-21 0-15,21-21 0,-1 21 0,1 0 0,0-21 16,21 21-16,0 1 16,0-1-16,0 0 0,0 0 0,21 0 15,0 0-15,1 1 0,-1-1 16,0 0-16,21 0 0,-21 0 16,1 0-16,20 1 0,-21-1 0,21 0 15,-20 0-15,-1 0 0,0 0 16,0 1-16,0-1 0,-21 0 0,0 0 15,0 0-15,-21 0 0,-21-21 16,21 22-16,-1-22 0,-20 0 16,0 0-16,-1 0 0,1 0 15,21 0-15,-21 0 0,-1 0 0,1 0 16,0 0-16,20-22 0,-20 22 16,21-21-16,0 0 0,0 21 0,-1-21 15,22 0-15,-21 0 0,21-1 0,0 1 16,0 0-16,0 0 0,0 0 15,21 0-15,1 21 0,-1 0 16,0-22-16,0 22 0,0 0 16,0 0-16,1 0 15,20 0-15,-21 0 0,0 0 0</inkml:trace>
  <inkml:trace contextRef="#ctx0" brushRef="#br0" timeOffset="118937.04">18521 12171 0,'0'0'0,"0"-21"0,0 0 15,21 21-15,-21-22 0,0 1 16,0 0-16,-21 21 16,0 0-16,-1 0 15,1 21-15,21 0 0,-21-21 16,0 22-16,21-1 0,-21 21 0,0-21 15,21 0-15,-22 22 16,22-22-16,0 0 0,0 21 0,0-20 16,0 20-16,-21-21 0,21 0 0,0 0 15,0 1-15,0-1 0,0 0 16,0 0-16,0 0 0,0 0 0,21-21 16,-21 22-16,22-22 0,-1 0 0,0 0 15,0 0-15,0 0 0,0 0 16,22 0-16,-22 0 0,21-22 0,1 22 15,-22-21-15,21 0 0,-21 0 16,22 0-16,-22 0 0,0-1 0,0 1 16,0-21-16,-21 21 0,21-22 15,-21 22-15,0 0 0,0-21 16,0 21-16,0-1 0,0 1 16,-21 21-16,0 0 0,0 0 0,0 0 15,21 21 1,-21 1-16,21-1 0,0 0 15,0 0-15,0 0 0,0 0 16,0 1-16,21-1 0,-21 0 0,21 0 16,-21 0-16,21 0 0,-21 1 15,21-22-15,-21 21 0,21-21 16,-21 21-16,0 0 16,22-21-16,-1 0 15,0 0 1,0 0-16,0 0 0,-21-21 15,21 21-15,1-21 0,-1 21 0,0-21 16,0-1-16,0 1 0,0 0 16,1 0-16,20 0 0,-21 0 0,0-1 15,0 1-15,1 0 0,-1 21 16,-21 21 15,0 0-15,0 1-16,-21-1 0,21 0 0,-22 0 15,22 0-15,0 0 0,0 1 16,0-1-16,0 0 0,0 0 16,22-21 15,-22-21-15,0 0-16,21 0 15,-21-1-15,21 1 0</inkml:trace>
  <inkml:trace contextRef="#ctx0" brushRef="#br0" timeOffset="119113.13">19431 11938 0,'-64'0'16,"64"21"15,0 0-16,0 1-15,22-22 16,-1 21-16,0 0 0</inkml:trace>
  <inkml:trace contextRef="#ctx0" brushRef="#br0" timeOffset="119485.45">19897 12065 0,'-22'0'0,"44"0"0,-65 0 16,22 0-16,0 0 0,0 0 15,0 21-15,21 0 0,0 1 16,-22-1-16,22 21 0,-21-21 0,21 22 16,0-1-16,0 0 0,0 1 0,0-1 15,0 21-15,0-20 0,0 20 16,0-20-16,0 20 0,0 1 15,0-1-15,0 1 0,0-1 0,0-21 16,0 22-16,-21-1 0,21-20 16,-21 20-16,0-20 0,0-1 0,-1 0 15,1 1-15,0-22 0,0 21 0,0 0 16,0-20-16,21-1 0,-22 0 16,22 0-16,-21-21 0,21-21 31,21 0-31,1-22 15,-22 22-15,21 0 0,21-21 0,-21 21 16,0-22-16,1 1 0</inkml:trace>
  <inkml:trace contextRef="#ctx0" brushRef="#br0" timeOffset="119806.03">19854 12277 0,'0'0'16,"-21"-43"-16,21 22 0,0-21 0,0 21 15,0-22-15,0 22 0,0 0 0,0 0 16,21 0-16,0 21 0,1-21 0,-1 21 16,0 0-16,0 0 0,21 0 15,-20 0-15,-1 0 0,0 21 0,0 0 16,0 0-16,0 0 0,1 0 16,-22 22-16,0-22 0,0 0 15,0 21-15,0-20 0,0-1 0,-22 0 16,1 0-16,0 0 0,0 0 15,-21 1-15,20-22 0,-20 21 0,0 0 16,21-21-16,-22 0 0,22 0 0,0 21 16,0-21-16,0 0 0,-1 0 15,44 0 1,-1 0 0,0 0-16,0 0 0,0 0 15</inkml:trace>
  <inkml:trace contextRef="#ctx0" brushRef="#br0" timeOffset="121656.91">20722 11790 0,'0'0'0,"0"-21"0,-21 21 0,0 0 0,0 0 16,-1 0-1,1 0-15,21 21 0,0 0 16,-21 0-16,21 0 0,-21 1 16,21 20-16,-21 0 0,21 1 0,0-1 15,0 0-15,0 1 0,0-1 16,0 0-16,0-21 0,0 22 16,0-1-16,0-21 0,0 22 0,0-22 15,0 0-15,0 21 0,0-21 0,0 1 16,21-1-16,0-21 15,0 0-15,0 0 0,1 0 0,-1 0 16,0 0-16,0 0 0,0 0 0,0-21 16,22 21-16,-22-22 0,0 1 15,21 0-15,-20 0 0,-1 0 0,0 0 16,0-1-16,0 22 0,-21-21 16,0 0-16,21 0 0,-21 0 0,22 21 15,-22-21-15,0-1 0,0 1 31,0 0 79,0 0-95,0 0 1,0 0 0,0 42 31,0 0-47,-22 0 0,22 0 15,0 0-15,-21 1 0,21-1 0,0 0 16,0 0-16,0 0 0,0 0 15,0 1-15,0-1 0,0 0 0,0 0 16,21-21-16,1 21 0,-22 0 0,21-21 16,0 0-16,0 22 0,0-22 15,0 0-15,1 0 0,20 0 16,-21 0-16,0 0 0,0 0 0,1 0 16,-1-22-16,0 1 0,0 0 15,0 0-15,0 0 0,1-22 0,-22 22 16,0 0-16,21-21 0,-21 21 15,21-1-15,-21 1 0,0 0 0,0 0 16,0 0-16,-21 21 16,0 0-16,-1 0 15,22 21-15,-21 0 0,0 0 16,21 0-16,-21 1 0,21-1 0,0 0 16,0 0-16,0 0 15,-21 0-15,21 1 0,0-1 0,-21 0 16,21 0-16,0 0 0,0 0 15,0 1 1,-22-22-16,22-22 31,0 1-15,0 0-16,0 0 0,22 0 16,-22 0-16,21-1 0,0 1 0,0 0 15,0-21-15,0 21 0,1-1 16,-1 1-16,0 0 0,0 0 15,21 0-15,-20 0 0,20 21 16,-21 0-16,0 0 0,0 0 0,1 0 16,-1 0-16,0 0 0,-21 21 0,21 0 15,-21 0-15,0 21 0,0-20 16,0-1-16,0 0 0,0 0 0,0 21 16,0-20-16,0-1 0,0 0 0,0 0 15,21 0-15,0-21 0,1 21 16,-1 1-16,0-22 0,0 21 0,0-21 15,22 0-15,-22 0 0,21 21 16,0-21-16,1 0 0,-22 0 0,21 0 16,1 0-16,-1-21 0,0 0 0,1 21 15,-1-43-15,0 22 16,-21 0-16,22-21 0,-22 20 0,21-20 16,-21 0-16,1 21 0,-22-22 0,0 1 15,0 21-15,0 0 0,-22-1 16,1 1-16,-21 0 0,21 21 0,-22 0 15,22 0-15,-21 0 0,0 0 16,20 0-16,-20 21 0,0 0 0,21 1 16,-22-1-16,1 21 0,21-21 0,0 22 15,-1-22-15,1 21 0,21-21 16,0 22-16,0-22 0,0 0 0,0 21 16,0-21-16,21 1 0,1-22 15,-1 21-15,0 0 0,0-21 16,0 0-16,0 0 0,1 0 0,-1 0 15,0 0-15,0 0 0,0-21 0,0 21 16,1-21-16,-1-1 0,0 1 16,-21 0-16,21 0 0,0 0 0,-21-22 15,0 22-15,21 0 0,-21 0 0,22 0 16,-22 0-16,0-1 0,0 1 16,0 42 15,0 1-31,-22-22 15,22 21-15,-21 0 0,21 21 16,0-21-16,0 1 0,0 20 16,-21-21-16,21 21 0,-21-20 0,21 20 15,-21 0-15,21 1 0,0-1 0,0 21 16,0 1-16,0-1 0,0 1 16,0-1-16,0 1 0,0-1 0,0 1 15,0 21-15,-21-22 0,21 22 0,0-22 16,0 22-16,0-22 0,0 22 15,0 0-15,0-22 0,0 22 0,0-22 16,0 22-16,0-21 0,0 20 0,0-20 16,-22 20-16,22-20 0,0-1 15,-21 1-15,0-1 0,21-20 16,-21-1-16,0-21 0,0 22 0,-1-22 16,-20-21-16,21 0 0,0 0 0,-22 0 15,22 0-15,-21 0 0,21 0 16,0-21-16,-1-1 0,-20 1 0,21 0 15,0 0-15,0-21 0,-1 20 0,22-20 16,-21 21-16,0-21 0,0-1 16,0 1-16,21 0 0,-21-1 0,21 1 15,0 0-15,0-1 0,0-20 0,0-1 16,0 1-16,0-1 0</inkml:trace>
  <inkml:trace contextRef="#ctx0" brushRef="#br0" timeOffset="121965.74">21717 11832 0,'0'-21'16,"0"0"-16</inkml:trace>
  <inkml:trace contextRef="#ctx0" brushRef="#br0" timeOffset="122289.52">20299 12192 0,'-43'0'0,"86"0"0,-107 0 0,43 0 15,0 0-15,0 0 0,21-21 32,21 0-17,21 21-15,-21 0 0,22 0 16,-22-21-16,21 21 0,1 0 0,-1 0 15,0 0-15,1 0 0,-1 0 0,0 0 16,1 0-16,-22 0 0,0 0 16,0-22-16,0 22 0,-21-21 31,-21 21-31,0-21 0,-21 21 0,20 0 16</inkml:trace>
  <inkml:trace contextRef="#ctx0" brushRef="#br0" timeOffset="126717.82">17293 8403 0,'0'0'0,"-21"0"0,0 0 0,0 0 16,-1 0-16,1 0 0,-21 0 16,21 0-16,0 0 0,-1 0 0,1 0 15,0 0-15,0 0 0,0 0 0,0 0 16,42 0 31,0 0-47,21 0 15,1 0-15,20 0 16,22 0-16,-1 0 0,1 0 0,21 0 16,0 0-16,-22-21 0,22 21 0,21 0 15,-21-21-15,21 0 0,0 21 16,0-21-16,-21-1 0,21 22 0,-21-21 15,0 21-15,-1 0 0,-20 0 16,0-21-16,-1 21 0,-20 0 0,-22 0 16,1 0-16,-22 0 0,0 0 15,-42 0 1,0 0 0,-1 0-16,1 0 0,-21 0 0,21 0 15,-22 21-15,22-21 0,-21 21 16,21 1-16,-22-22 0,1 21 15,0 0-15,-1 0 0</inkml:trace>
  <inkml:trace contextRef="#ctx0" brushRef="#br0" timeOffset="127088.61">17272 8890 0,'0'0'0,"-42"21"0,-1-21 0,22 0 0,-21 0 16,21 0-16,21 21 0,42-21 31,-21 0-31,43 0 16,-1 0-16,1-21 0,20 21 0,22 0 16,-21-21-16,21 21 0,21-21 0,-22 0 15,44 21-15,-22-21 0,21 21 16,-21 0-16,0-22 0,21 22 0,-21 0 15,0 0-15,-21 0 0,21 0 16,-43 0-16,22 0 0,-42 0 0,-1 0 16,-20 0-16,-1 0 0,-21 0 15,0 0-15,-42 0 32,0 0-32,0 0 0,0 0 15,-1 0-15,1 0 0,-21 0 16,21 0-16,0 22 0,-22-22 15,1 0-15</inkml:trace>
  <inkml:trace contextRef="#ctx0" brushRef="#br0" timeOffset="127536.35">17039 9525 0,'0'0'0,"-42"0"0,-1 21 0,22-21 16,0 0-16,0 0 0,42 0 31,0 0-31,22 0 0,-1 0 16,21 0-16,22 0 0,0 0 0,-1 0 15,22 0-15,0 0 0,21 0 16,-21 0-16,21 0 0,0 0 15,21 0-15,-21 0 0,0 0 0,0 0 16,-21 0-16,0 0 0,-22 0 16,22 0-16,-42 0 0,20 0 0,-20 0 15,-22 0-15,22 0 0,-22 0 16,0 0-16,-20 0 0,-1 0 0,0-21 16,0 21-16,0 0 0,-42 0 46,0 0-46,0 0 0,0 0 16,-1 21-16,1-21 0,0 21 16,0-21-16,0 0 0,0 22 15,-22-1-15,22-21 0,0 21 0,-21-21 16,-1 21-16,22-21 0,-21 21 16</inkml:trace>
  <inkml:trace contextRef="#ctx0" brushRef="#br0" timeOffset="127937.42">17145 10287 0,'0'0'0,"-21"21"0,-22-21 0,43 21 15,22-21 1,20 0-1,0 0-15,22 0 0,-22 0 0,22 0 16,20 0-16,-20 0 0,20-21 16,1 21-16,0 0 0,-22-21 0,22 0 15,0 21-15,-1-21 0,-20 21 0,20-21 16,1 21-16,-21-22 0,20 22 16,1 0-16,-22-21 0,1 21 0,-1 0 15,-20-21-15,20 21 0,-20-21 0,-1 21 16,-21 0-16,0 0 0,0 0 15,1 0-15,-1 0 16,-42 0 31,-1 21-47,1-21 0,0 0 0,0 21 16,0-21-16,-22 0 0,22 21 0,-21 1 15,0-22-15,-22 21 0</inkml:trace>
  <inkml:trace contextRef="#ctx0" brushRef="#br0" timeOffset="128307.94">16997 10837 0,'-43'0'0,"86"0"0,-107 22 0,43-1 0,21 0 16,21-21-1,22 0-15,-22 0 0,21 0 16,0 0-16,1 0 0,20 0 0,1 0 16,-1 0-16,22 0 0,0 0 0,-1 0 15,1 0-15,0 0 0,-1 0 16,1-21-16,0 21 0,-22 0 0,22-21 16,-1 21-16,-20-22 0,-1 22 15,1 0-15,-1-21 0,-20 21 16,-1 0-16,0-21 0,-20 21 0,-1 0 15,-21-21-15,0 0 16,0 0 0,-21 21-1,-1 0-15,1 0 0,0 0 16,0 21-16,0-21 16,0 0-16,21 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59:5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5249 0,'0'0'0,"0"-296"0,0 21 0,0 42 16,0 43-16,0 41 0,0 44 15,0 20-15,0 21 0,0 1 16,0 21-16,0 20 0,0 1 0,0 0 15,0 0 1,21 21-16,0 0 16,1-21-16</inkml:trace>
  <inkml:trace contextRef="#ctx0" brushRef="#br0" timeOffset="2355.73">1058 15473 0,'0'0'0,"-21"0"0,0 0 0,-21 0 0,20 0 15,1 0-15,0 0 0,0 0 16,0 0-16,0 0 15,-1 0-15,1 0 0,0 0 0,0 0 16,0 0 0,63-21 15,-21 21-15,22 0-16,-1 0 0,0-21 15,1 21-15,20 0 0,1 0 16,-1-22-16,1 22 0,-1-21 0,22 21 15,-22 0-15,22 0 0,-22-21 16,1 21-16,-1 0 0,1 0 0,-22-21 16,22 21-16,-22 0 0,0 0 15,-20 0-15,-1-21 0,0 21 0,0 0 16,0-21-16,-21-1 16,0 1-1,0 0 1,0 0-16,-21 0 15,0 0-15,0-1 0,21 1 16,-21 0-16</inkml:trace>
  <inkml:trace contextRef="#ctx0" brushRef="#br0" timeOffset="2772.51">1672 14986 0,'-21'0'31,"21"21"-31,0 0 16,0 1-16,21-22 0,0 0 15,0 21-15,1-21 16,-1 0-16,21 21 0,0-21 0,-20 0 16,20 21-16,0-21 0,1 0 15,-1 0-15,0 0 0,1 21 0,-1-21 16,-21 0-16,21 0 0,-20 0 15,-1 21-15,0-21 0,-21 22 16,0-1-16,0 0 16,-21 0-16,0 0 0,-1 0 0,1 1 15,-21 20-15,21-21 16,-22 21-16,1-20 0,21 20 0,-21 0 16,-1 1-16,22-1 0,-21 0 0,-1-21 15,22 22-15,-21-1 16,21-21-16,-22 22 0,22-1 0,0-21 15,21 0-15,0 0 0,0 1 16,-21-1-16,42-21 16,0 0-1,0-43-15,1 22 0,-1 0 0</inkml:trace>
  <inkml:trace contextRef="#ctx0" brushRef="#br0" timeOffset="3343.84">3873 14563 0,'0'0'0,"0"-21"0,0-1 16,0 1-16,0 0 0,0 0 0,0 0 16,0 0-16,0-1 15,0 1-15,0 0 0,0 42 31,0 0-31,0 22 16,0-22-16,0 42 0,22-20 16,-22 20-16,21 1 0,-21-1 0,21 1 15,-21 20-15,0-20 0,0 42 16,0-22-16,21 1 0,-21 21 0,0-21 16,0-1-16,0 22 15,0-21-15,0 21 0,0-22 0,0 22 16,0-21-16,-21 21 0,21-22 15,0 1-15,0-22 0,0 22 0,0-21 16,0-1-16,0 1 0,0-1 0,0-21 16,0 1-16,0-22 0,0 21 15,0-21-15,0-42 32,0 0-32,0 0 0,0-21 0,0-1 15,0 1-15,0 0 0,0-22 16,0 1-16,0-1 0,0-21 0,0 1 15,0-1-15</inkml:trace>
  <inkml:trace contextRef="#ctx0" brushRef="#br0" timeOffset="4224.43">3831 14584 0,'0'0'0,"-21"0"0,0-21 16,21 0-16,-21 21 16,42 0 15,0 0-15,0 0-16,21 0 0,1 0 0,-1 0 15,0 0-15,22 0 0,-1 0 16,1 0-16,21-22 0,-1 1 0,22 21 15,21-21-15,-21 0 0,21 0 16,0 0-16,0 21 0,21-22 0,0 1 16,22 0-16,-22 0 0,0 0 15,0 21-15,0-21 0,0-1 0,-21 22 16,22 0-16,-22-21 0,-22 21 0,1 0 16,0-21-16,-21 21 15,-1 0-15,-20-21 0,-22 21 0,22 0 16,-22 0-16,0-21 0,-20 21 0,20 0 15,-21 0-15,0 0 0,0 0 16,1 0-16,-1 0 0,0 0 16,0 21-1,-21 0-15,0 0 16,0 0-16,0 1 0,0 20 16,0 0-16,0 1 0,0-1 0,0 21 15,0-20-15,0 20 0,0-20 0,0 20 16,0 1-16,0-1 0,0 1 15,0-1-15,0 22 0,0-22 16,0 22-16,0 0 0,0-22 0,0 22 16,0-1-16,0-20 0,0 21 15,0-1-15,0-20 0,0 20 0,0 1 16,0-21-16,21 20 0,-21-20 16,0-1-16,0 1 0,0-22 0,0 22 15,0-22-15,0 0 0,0-21 0,0 22 16,0-22-16,0 21 0,0-21 15,-21 1-15,21-1 0,-21-21 16,21 21-16,-21-21 0,0 0 0,-1 21 16,1-21-16,-21 0 0,21 21 15,0-21-15,-22 0 0,1 0 16,-22 21-16,22-21 0,-21 0 16,-22 0-16,0 22 0,1-22 0,-22 21 15,-21-21-15,21 0 0,-42 0 16,0 0-16,-1 0 0,-20 21 0,21-21 15,-21 0-15,20 0 0,22 0 0,-21 21 16,21-21-16,0 0 0,0 0 16,21 0-16,-21 0 0,43 0 0,-1 0 15,0 0-15,1 0 0,41 0 16,-20 0-16,21 0 0,20 0 0,1 0 16,0 0-16,0 0 15,21-21-15,0 0 16,0 0-16,21-1 0,-21 1 15,21-21-15,0 0 0,22-1 0</inkml:trace>
  <inkml:trace contextRef="#ctx0" brushRef="#br0" timeOffset="5040.51">4699 13864 0,'0'0'0,"0"-21"0,0 0 16,-21 0 0,0 21-16,-1 0 15,1 0-15,0 0 0,0 0 16,0 21-16,0 0 0,-1 0 16,1 0-16,0 1 0,0-1 0,21 0 15,0 21-15,0-21 0,0 1 16,0-1-16,0 0 0,0 0 0,0 0 15,0 0-15,21 1 0,0-22 16,0 0-16,1 21 0,20-21 16,-21 0-16,21 0 0,1 0 0,-1-21 15,-21-1-15,22 1 0,-1 0 16,0 0-16,1 0 0,-22 0 0,0-22 16,0 22-16,-21-21 0,0 21 0,0-1 15,0-20-15,-21 21 0,0 0 16,0 0-16,-1 21 0,-20 0 0,0 0 15,-1 0-15,1 0 0,0 21 16,-1 0-16,1 0 0,21 0 0,0 0 16,0 1-16,-1-1 0,22 21 15,0-21-15,0 0 0,0 1 16,0-1-16,22-21 0,-1 21 0,0-21 16</inkml:trace>
  <inkml:trace contextRef="#ctx0" brushRef="#br0" timeOffset="5380.32">5313 13758 0,'0'-21'0,"0"42"0,0-63 16,0 63 15,-21 0-31,21 22 0,0-22 16,0 21-16,0 22 0,0-22 15,0 22-15,0-1 0,0 1 0,0 20 16,0 1-16,0 0 0,0-1 16,0 1-16,0 0 0,0 20 0,0-20 15,0 0-15,0-1 0,0 1 0,0-21 16,0 20-16,0-20 0,0-1 16,0-20-16,0-1 0,0 0 0,0-21 15,0 1-15,0-1 0,0-42 31,0-1-31,0 1 0,0-21 0,21 0 16,-21-1-16,0-20 16,0-1-16,21 1 0,-21-1 0</inkml:trace>
  <inkml:trace contextRef="#ctx0" brushRef="#br0" timeOffset="5660.16">5334 14076 0,'0'0'16,"0"-42"-16,-21 20 0,21-20 0,0 21 15,0 0-15,0 0 0,0-1 0,0 1 16,21 0-16,0 21 0,0-21 16,22 21-16,-22 0 0,21 0 0,-21 0 15,22 0-15,-1 0 0,-21 21 16,0 0-16,0 0 0,1 1 16,-22-1-16,0 0 0,0 0 0,-22 21 15,1-20-15,0-1 0,-21 0 16,21 0-16,-22 0 0,1-21 0,21 21 15,-22 1-15,22-22 0,0 21 16,0-21-16,42 0 31,0 0-31,0-21 16,1-1-16,20 22 0</inkml:trace>
  <inkml:trace contextRef="#ctx0" brushRef="#br0" timeOffset="6364.76">5778 14076 0,'22'0'16,"41"0"0,-42-21-1,0 21-15,1-21 0,-1-1 16,0 1-16,0 21 0,0-21 0,0 0 16,1 0-16,-1 0 0,-21-1 15,0 1-15,0 0 0,0 0 0,-21 21 31,-1 0-31,1 0 16,0 21-16,0 0 0,-21 0 0,20 22 16,1-22-16,21 0 0,-21 0 15,21 22-15,0-22 0,0 0 0,0 0 16,0 0-16,0 0 0,0 1 16,21-22-16,0 21 0,1-21 0,20 0 15,-21 0-15,0 0 0,22 0 0,-22 0 16,21 0-16,-21-21 0,22 21 15,-22-22-15,21 1 0,-21 0 0,22 0 16,-22 0-16,0-22 0,0 22 0,0-21 16,-21 21-16,0-22 15,0 22-15,0 0 0,0 0 0,0 0 16,0 0-16,0 42 31,0 0-15,0 0-16,0 0 0,0 0 15,0 1-15,0-1 0,0 21 0,0-21 16,0 0-16,0 1 0,0-1 16,0 0-16,0 0 0,0 0 0,-21 0 15,21 1-15,0-1 16,-21-21-16,0-21 31,21-1-15,0 1-16,0-21 0,0 21 0,0 0 15,0-22-15,0 1 0,21 0 0,-21-1 16,42 1-16,-21 0 0,1-1 16,20 22-16,0 0 0,1 0 15,20 0-15,-21 21 0,22 0 0,-22 0 16,1 21-16,-1 0 0,-21 0 0,21 0 16,-20 22-16,-1-1 0,-21-21 15,0 21-15,0-20 0,0 20 0,-21-21 16,-1 21-16,1-20 0,-21-1 0,21 0 15,0-21-15,21 21 16</inkml:trace>
  <inkml:trace contextRef="#ctx0" brushRef="#br0" timeOffset="7004.43">7493 13399 0,'0'0'0,"-21"0"31,21 21-31,0 0 16,-21 0-16,21 21 0,-22 1 0,1-1 15,21 0-15,0 22 0,-21-22 0,0 22 16,0-22-16,21 0 0,-21 1 15,21-1-15,-22 0 0,22 1 0,0-22 16,-21 21-16,21-21 0,-21 1 16,21-1-16,0-42 15,21-1 1,0-20-16,-21 21 16,22-21-16,-1-1 0,-21 1 0,21-22 15,0 22-15,-21-21 0,21-1 16,0 1-16,1 20 0,-22 1 0,21 0 15,-21 20-15,21 1 0,-21 0 16,21 21-16,0 21 16,-21 22-1,21-22-15,-21 21 0,0 0 0,0 1 16,0 41-16,0-41 16,22-1-16,-22 0 0,0 1 0,0-1 15,0 0-15,0-20 0,0-1 0,0 21 16,0-21-16,0 0 0,0 1 15,-22-22 1,1 0-16,0 0 16</inkml:trace>
  <inkml:trace contextRef="#ctx0" brushRef="#br0" timeOffset="7204.32">7175 14055 0,'0'0'16,"22"0"15,-1 0-31,0 0 0,0-21 16,21 21-16,1 0 0,-22-22 0,42 22 15,-20-21-15,-1 21 0,22-21 16,-22 0-16,21 21 0,1-21 16,-22 0-16,1-1 0,20 1 0,-21 0 15,-20 0-15,20 0 0,-21 0 16,0-1-16,0 1 0</inkml:trace>
  <inkml:trace contextRef="#ctx0" brushRef="#br0" timeOffset="7440.19">8107 13695 0,'0'-21'32,"0"42"-17,0 0-15,-21 0 16,21 0-16,0 1 0,0 20 0,0 0 16,0-21-16,-22 22 0,22-1 15,0 0-15,0-20 0,0 20 16,0 0-16,-21 1 0,21-1 0,-21 0 15,21 22-15,0-22 0,-21 0 16,21-20-16,-21 20 0,21 0 0,0-21 16,0 1-16,0-1 0,0 0 0,21-42 31,-21 0-31,21-1 16,-21 1-16,0-21 0,21 0 0,-21-1 15,21 1-15</inkml:trace>
  <inkml:trace contextRef="#ctx0" brushRef="#br0" timeOffset="7704.03">8086 13928 0,'21'-43'0,"-42"86"0,42-128 0,-21 64 16,0-21-16,0 20 0,0-20 0,0 21 15,0 0-15,21 0 0,0-1 16,0 1-16,0 21 16,1 0-16,-1 0 0,0 0 15,0 0-15,0 21 0,0 1 0,1-1 16,-1 0-16,-21 0 0,0 0 0,0 22 15,0-22-15,0 0 0,0 21 16,-21-21-16,-1 1 0,-20-1 0,21 0 16,-21 0-16,20 0 0,-20-21 15,21 21-15,0-21 0,0 0 0,-1 22 16,44-22 15,-1 0-31,0-22 0,0 22 0,0-21 16,0 0-16,1 0 0</inkml:trace>
  <inkml:trace contextRef="#ctx0" brushRef="#br0" timeOffset="7999.86">8551 13631 0,'0'-21'0,"0"42"0,0-63 16,-21 42 0,0 0-16,0 21 15,21 0-15,-21 1 16,21-1-16,0 21 0,0 0 15,0 1-15,0-1 0,0 22 0,0-22 16,0 21-16,0-20 0,0 20 16,0 1-16,0-1 0,0 22 0,0-22 15,0 1-15,0-1 0,-22 1 0,22-1 16,-21-20-16,21-1 0,0 0 16,-21 1-16,21-22 0,0 0 0,-21 0 15,21-42 16,0-21-31,0 21 0,0-22 0,21 1 16,0 0-16,-21-22 0,21 1 16,1-22-16</inkml:trace>
  <inkml:trace contextRef="#ctx0" brushRef="#br0" timeOffset="8263.7">8509 13780 0,'0'-43'0,"0"86"0,0-128 0,0 43 15,0 20-15,0 1 0,0 0 16,0 0-16,21 0 0,0 0 0,0 21 15,22 0-15,-22 0 0,0 0 16,21 0-16,-20 21 0,20 0 16,0 0-16,-21 21 0,1-20 0,-1 20 15,-21 0-15,0-21 0,0 22 0,-21-1 16,-1-21-16,1 22 0,-21-22 16,0 0-16,-22 0 0,22 0 15,-22-21-15,22 21 0,0-21 0,20 0 16,-20 0-16,21 0 0,42 0 31,0-21-31,0 0 16,1 21-16,20-42 0,0 21 0,1-1 15,-1-20-15</inkml:trace>
  <inkml:trace contextRef="#ctx0" brushRef="#br0" timeOffset="8540.54">9313 13145 0,'0'0'16,"0"-22"-16,-21 22 0,0 0 16,0 0-16,0 0 0,21 22 15,-22-22-15,1 21 0,0 21 0,21-21 16,0 22-16,-21-22 0,21 21 16,-21 0-16,21 22 0,0-22 0,0 1 15,0 20-15,0-21 0,0 1 16,0-1-16,0 0 0,0-20 0,21 20 15,0-21-15,-21 0 0,21 0 0,0-21 16,1 0-16,-1 0 0,0 0 16,0 0-16,0 0 0,0 0 0,22-21 15,-22 0-15,0 0 0,21 0 16,-20-22-16,-1 1 0,0 21 16</inkml:trace>
  <inkml:trace contextRef="#ctx0" brushRef="#br0" timeOffset="8981.29">9673 13081 0,'0'0'16,"0"-21"-16,0 0 0,0 0 0,-21 21 16,0-22-16,0 22 15,21 22 1,0-1-16,0 0 16,0 0-16,0 0 0,0 0 0,0 1 15,0-1-15,0 0 0,0 0 16,0 0-16,0 0 0,0 1 15,0-1-15,0 0 16,-22-21 0,1 0-1,21-21-15,0 0 16,0-1-16,0 1 16,0 0-16,0-21 0,0 21 0,0-1 15,0-20-15,0 0 0,21 21 16,1-22-16,-1 22 0,0 0 0,0 0 15,0 0-15,0 21 0,1 0 0,20 0 16,-21 0-16,21 0 16,-20 0-16,-1 21 0,0 0 0,21 21 15,-42 1-15,21-22 0,1 21 16,-1 0-16,-21 1 0,21-22 0,-21 21 16,0-21-16,0 22 0,0-22 0,0 0 15,-21 0-15,0 0 0,-1 1 16,1-1-16,0-21 0,0 0 15,21 21-15,-21 0 0,0-21 16</inkml:trace>
  <inkml:trace contextRef="#ctx0" brushRef="#br0" timeOffset="9924.18">995 17378 0,'0'0'0,"0"-21"0,-21 0 15,-1 21 1,1 0-16,0 21 16,21 0-1,0 0-15,-21 21 0,21 1 16,0-1-16,0 22 0,0-22 0,0 0 15,0 1-15,0 20 0,0-21 16,0-20-16,0 20 16,0 0-16,0-21 0,0 1 0,0-1 15,0 0-15,0-42 32</inkml:trace>
  <inkml:trace contextRef="#ctx0" brushRef="#br0" timeOffset="10520.42">804 17632 0,'0'0'0,"-21"-42"0,0-1 16,21 1-16,-21 0 0,21 20 15,0-20-15,0 0 0,0 21 0,0-22 0,0 22 16,42-21-16,-21 21 16,0-1-16,22 1 0,-22 21 15,21 0-15,22 0 0,-22 0 0,0 21 16,22 1-16,-43-1 0,21 21 15,-20-21-15,-22 22 0,0-1 16,-22 21-16,1-20 0,-21-1 0,21 0 16,-22 1-16,1-1 0,21 0 15,-21-20-15,20-1 0,-20 0 16,21 0-16,0-21 0,0 0 0,-1-21 16,22 0-1,0 0-15,0-1 16,0 1-16,0 0 0,0 0 15,22 21-15,-1 0 16,0 21-16,0 0 0,0 0 16,0 1-16,1-1 0,-1 21 0,-21-21 15,21 22-15,0-22 0,0 21 16,0-21-16,1 0 0,-22 1 16,21-1-16,0 0 0,0-21 15,0 0-15,0 0 16,1 0-16,-1 0 0,0-21 0,0 21 15,21-43-15,-20 22 16,-1 0-16,21-21 0,-21 21 0,0-22 16,1 1-16,-1 21 0,-21 0 15,0-1-15,21 1 0,-21 42 32,0 1-32,0-1 15,0 21-15,0-21 0,0 0 16,0 1-16,-21-1 0,21 0 15,0 0-15,0 0 0,0 0 0,0 1 16,0-44 15,0 1-31</inkml:trace>
  <inkml:trace contextRef="#ctx0" brushRef="#br0" timeOffset="10708.31">1503 17484 0,'0'0'0,"0"-21"16,0 42 15,0 0-31,0 0 0,0 0 16,0 0 0,0 1-16,21-1 0,0-21 0,-21 21 15,21 0-15,0 0 0,1 0 16,-1 1-16,0 20 0</inkml:trace>
  <inkml:trace contextRef="#ctx0" brushRef="#br0" timeOffset="11359.93">1990 17949 0,'21'0'0,"-42"0"0,63 0 16,-21 0-16,0 0 0,0-21 16,-21 0-16,22 21 0,-22-21 15,0 0-15,0 0 0,0-22 16,0 22-16,0 0 0,0 0 0,-22 0 15,1 21-15,0-22 16,0 22-16,0 0 0,0 0 0,-22 0 16,22 22-16,0-1 0,-21 0 15,20 21-15,1-21 0,0 1 16,0 20-16,0-21 0,21 0 16,0 0-16,0 1 0,0-1 0,0 0 15,21-21 1,0 0-16,0 0 0,0 0 15,1 0-15,-1 0 0,0-21 0,21 0 16,-21-1-16,1 1 0,-1 21 16,0-21-16,-21 0 0,21 21 15,-21-21-15,21 21 16,-21 21 0,0 0-16,0 0 15,0 0-15,0 1 0,0 20 16,0 0-16,0 1 0,0-1 15,0 21-15,0 1 0,0-1 16,0 1-16,0 21 0,0-1 0,21 1 16,1-22-16,-1 43 0,-21-21 15,0 0-15,21-43 0,-42-42 32,0 0-17,-1 0-15,1 0 0,0 0 0,-21 0 16,21 0-16,-22 0 0,22 0 0,-21 0 15,21 0-15,-22 0 0,1 0 0,0 0 16,-1 0-16,1 0 0,-22 0 16,22 0-16,0 0 0,-1 0 0,22 0 15,-21 0-15,21 0 0,0-85 16,21-21-16,0 22 0,0-1 16,0 22-16,21-22 0,0 21 15,0 1-15,21-1 0,1 22 0,20-21 16,1 20-16,-22 1 15,22 0-15,-1-1 0,-21 1 0,22-22 16,-1 22-16</inkml:trace>
  <inkml:trace contextRef="#ctx0" brushRef="#br0" timeOffset="12039.93">2286 17505 0,'0'-21'15,"-42"0"1,20 21-1,1 0-15,21 21 0,0 0 0,0 0 16,0 0-16,0 22 0,0-1 16,0 0-16,0 1 0,0-1 15,0 21-15,0-20 0,0-1 16,0 0-16,0 1 0,0-1 16,0 0-16,0-20 0,0-1 0,0 0 15,0 0-15,0 0 0,0-42 31,0 0-15,0 0-16,21-22 0,1 22 0,-22-21 16,21 0-16,0-22 15,0 22-15,0-1 0,0-20 0,1 42 0,-1-22 16,0 22-16,0 0 16,0 0-16,0 21 0,1 0 15,-22 21-15,21 0 0,-21 0 0,21 1 16,-21 20-16,0 0 0,0-21 15,0 22-15,21-1 0,-21-21 0,0 22 16,21-22-16,-21 21 0,0-21 16,21 0-16,1 1 0,-1-22 15,0 0-15,0 21 0,0-21 0,0 0 16,1 0-16,-1-21 0,0-1 16,0 22-16,0-42 0,0 21 15,1 0-15,-1-22 0,0 1 0,0 0 16,0-22-16,-21 22 0,0-22 15,0 1-15,0-1 0,0 22 16,0 0-16,0-1 0,0 1 16,0 21-16,0 0 0,0 0 15,0 42 1,0 21-16,0-21 16,0 22-16,0-1 0,0 0 0,0 22 15,0-22-15,0 22 0,0-22 16,0 0-16,0 1 0,0-1 15,0 0-15,0-21 0,0 22 0,21-22 16,-21 0-16,22-21 0,-1 21 16,0-21-1,-21-21-15,0 0 16,0 0-16,0 0 16</inkml:trace>
  <inkml:trace contextRef="#ctx0" brushRef="#br0" timeOffset="12219.83">2752 17738 0,'42'-21'47,"-21"21"-47,21 0 16,-20-22-16,-1 1 0,21 21 15,0 0-15,1-21 0,-1 0 16,0 21-16,22-21 0,-22 21 15,22-21-15,-22 21 0</inkml:trace>
  <inkml:trace contextRef="#ctx0" brushRef="#br0" timeOffset="12908.74">3746 17547 0,'0'0'0,"-21"0"0,0-21 16,0 21-16,0 0 0,0 0 15,-1 0-15,1 0 16,0 0-16,0 0 0,21 21 0,-21-21 16,0 43-16,-1-22 0,22 0 15,0 21-15,0 1 0,0-1 0,0-21 16,0 21-16,-21 1 0,21-1 16,0 0-16,0 1 0,0-22 15,0 21-15,0-21 0,21 1 0,-21-1 16,22 0-16,-1-21 0,0 0 15,21 0-15,-21 0 0,1 0 0,20 0 16,-21 0-16,21-21 0,-20 0 16,20-1-16,0-20 0,-21 21 15,22-21-15,-22-1 0,0 1 16,0-22-16,0 1 0,1 21 16,-1-22-16,-21 1 0,0-1 0,0 22 15,0-1-15,0 1 0,0 0 16,0 21-16,0-1 0,0 1 0,0 42 31,0 1-31,0-1 0,0 21 16,0 0-16,0 22 0,0-22 15,0 1-15,0 20 0,0-21 16,0 22-16,0-22 0,0 1 16,0-1-16,0 0 0,21-21 0,0 1 15,-21-1-15,21 0 0,0 0 16,1-21-16,-1 0 0,0 0 15,0 0-15,0 0 0,0-21 0,1 0 16,-1 0-16,-21-1 0,21 1 16,0-21-16,0 21 0,-21 0 15,0-22-15,0 22 0,0 0 0,0 42 32,0 0-32,0 0 15,0 1-15,0 20 0,0-21 16,0 0-16,0 0 0,0 22 0,0-22 15,0 0-15,0 0 16,21-21 15,1-21-15,-22 0-16,0 0 0</inkml:trace>
  <inkml:trace contextRef="#ctx0" brushRef="#br0" timeOffset="13072.64">4403 17568 0,'0'0'0,"0"-21"16,0 0 0,-22 21-16,22 21 31,0 0-15,22-21-16,-22 22 15,21-22-15,0 0 0,0 0 0,21 21 16</inkml:trace>
  <inkml:trace contextRef="#ctx0" brushRef="#br0" timeOffset="13844.24">4932 17590 0,'0'-64'32,"-21"64"-32,-1 0 15,1 0-15,0 0 0,0 21 0,0-21 16,0 21-16,-1 22 0,1-22 15,21 21-15,-21-21 0,21 22 16,-21-1-16,21 0 0,0-20 0,0 20 16,0 0-16,0-21 0,0 22 15,0-22-15,21 0 0,0 0 0,0-21 16,1 21-16,20-21 0,-21 0 16,21 0-16,1 0 0,-22 0 0,21-21 15,-21 0-15,22 0 0,-22 0 16,0 0-16,0-1 0,0-20 15,-21 21-15,22-43 0,-22 22 16,0 0-16,0-22 0,0 1 16,0-1-16,0 22 0,0-22 0,0 22 15,21 0-15,-21 21 0,0-1 16,0 1-16,21 21 0,-21 21 16,0 1-1,0 20-15,0 0 0,0 1 0,0-1 16,0 0-16,0 1 0,0-1 15,0 21-15,0-20 0,0-22 0,-21 21 16,21 1-16,-21-22 0,21 0 16,-22 0-16,22 0 0,-21-21 15,21-21 17,0 0-32,21-21 0,1 20 15,-1 1-15,0 0 0,0-21 16,21 21-16,-20-1 0,-1 1 0,0 21 15,0 0-15,0-21 0,0 21 16,1 0-16,-1 0 0,-21 21 16,0 0-1,0 1-15,-21-22 0,-1 21 16,1-21-16,0 0 16,21 21-16,-21-21 0,0 21 0,0-21 0,-1 21 15,1-21-15,0 21 16,0-21-16,21 22 0,0-1 15,0 0-15,0 0 16,0 0-16,0 0 16,0 1-16,21-1 0,0-21 15,-21 21-15,21-21 0,1 21 16,-1-21 0,0 0-1,0 0 1,0-21-16,0 0 0,22 0 15,-22-1-15</inkml:trace>
  <inkml:trace contextRef="#ctx0" brushRef="#br0" timeOffset="14381.02">5990 17653 0,'-21'0'16,"42"0"-16,-63 0 0,-1 21 0,22-21 15,21 21-15,21 1 32,1-22-32,20 0 0,-21 0 0,21 0 15,1 0-15,20 0 0,-20 0 16,-1 0-16,21 0 0,-20 0 0,-1 0 15,22 0-15,-22-22 0,0 22 16,1-21-16,-1 21 0,-21 0 0,21-21 16,-20 0-16,-22 0 15,0 0-15,-22-1 16,1 22-16,-21-21 16,21 21-16,-22-21 0,1 21 0,21 0 15,-21-21-15,20 21 0,1-21 16,0 21-16,0 0 0,42 0 31,21 0-31,-20 0 16,-1 0-16,21 0 0,-21 0 0,22 0 15,-22 0-15,21 21 0,-21 0 16,0 0-16,1 0 0,-1 1 0,-21-1 16,0 0-16,0 21 0,0-21 15,-21 1-15,-22 20 0,22-21 0,-21 0 16,21 0-16,-1 1 15,-20-1-15,21 0 0,0 0 0,0-21 16,42-21 0</inkml:trace>
  <inkml:trace contextRef="#ctx0" brushRef="#br0" timeOffset="15656.29">7154 17293 0,'0'0'0,"-21"0"0,-21 21 16,21-21-16,21 22 0,0-1 15,0 0-15,0 0 16,0 0-16,21-21 15,0 21-15,0-21 0,0 0 0,22 0 16,-22 0-16,21 0 0,-21-21 16,22 0-16,-1 21 0,0-21 0,-21 0 15,22 0-15,-1-1 0,-21 1 16,0 0-16,1-21 0,-1 21 0,-21-1 16,0-20-16,0 0 15,0 21-15,0-22 0,0 22 0,-21-21 16,-1 21-16,1 21 15,0 0-15,0 21 16,21 0-16,0 21 0,-21-21 16,21 22-16,0-1 0,0 22 0,0-22 15,0 0-15,0 22 0,-21-22 16,21 22-16,0-1 0,0-21 0,-22 22 16,22-22-16,0 1 0,0-1 15,0 0-15,0 1 0,-21-22 0,21 0 16,-21 0-16,0 0 0,0-21 15,0 0-15,-1 0 16,1 0-16,0 0 0,21-21 16,-42 0-16,21 0 0,-1 0 0,1-22 15,0 22-15,0-21 0,0 21 16,0-22-16,21 22 0,0 0 16,0 0-16,0 0 0,0 42 15,0 0-15,0 0 16,21 0-16,0 0 0,-21 1 0,21 20 15,0-21-15,-21 21 0,21-20 16,1-1-16,-1 0 0,0 0 0,0 0 16,0-21-16,0 0 0,22 0 15,-1 0-15,0 0 0,1 0 16,-1 0-16,0 0 0,1-21 16,-1 0-16,0 0 0,-20 0 15,20-1-15,-21-20 0,0 21 0,-21-21 16,0 20-16,0-20 0,0 21 15,0 0-15,0 0 0,0-1 0,-21 22 32,0 0-32,21 22 0,0-1 0,0 0 15,-21 0-15,21 21 0,0-20 16,0-1-16,0 21 0,0-21 0,0 0 16,0 1-16,0-1 15,0 0-15,21-21 31,0-21-31,0 0 16,0-1-16,1 1 0,-1 0 16,0 0-16,0-21 0,0 20 0,0-20 15,1 21-15,-22 0 0,21 0 16,0-1-16,0 1 0,-21 42 31,0 1-31,0-1 0,0 21 16,0-21-16,0 0 0,0 1 15,0 20-15,0-21 0,0 0 16,21 0-16,0 1 0,-21-1 16,22 0-16,-1 0 0,0-21 0,0 0 15,0 0-15,22 0 0,-22 0 16,21 0-16,0 0 0,-20 0 16,20-21-16,0 0 0,-21 0 0,22-1 15,-22 1-15,21-21 0,-21 21 16,-21-22-16,0 1 0,22 21 0,-22-21 15,0-1-15,0 22 0,0 0 16,-22 0-16,1 21 0,0 0 16,0 0-16,0 0 0,0 21 15,-1 0-15,22 0 0,0 0 16,0 22-16,0-22 0,0 0 16,0 21-16,0-20 0,0-1 0,22 0 15,-22 0-15,21 0 0,0 0 16,-21 1-16,21-22 15,-42 0 17,0 0-32,0-22 15,21 1 1,0 0-16,0 0 0</inkml:trace>
  <inkml:trace contextRef="#ctx0" brushRef="#br0" timeOffset="16024.09">9017 16976 0,'0'0'16,"21"-21"-16,0-1 0,-21 1 0,-21 21 31,0 0-31,0 0 0,0 21 0,-1 1 16,22 20-16,-21 0 0,0 1 15,21-1-15,-21 21 0,21-20 0,0 41 16,0-20-16,0 21 0,0-1 15,0 1-15,0 0 0,0-1 16,0 22-16,0-21 0,0-1 16,-21 22-16,21-21 0,0 21 0,-21 0 15,21-1-15,0 1 0,-22 0 16,1 0-16,21 0 0,0-85 0,-21-21 16,0 0-16,0 0 0,0 0 15,42 0 48,0 0-63,0 0 0,0 0 15,-21-21-15,21-85 0,1 0 16</inkml:trace>
  <inkml:trace contextRef="#ctx0" brushRef="#br0" timeOffset="16312.93">8826 17568 0,'0'0'0,"-21"-42"0,21 21 16,0 0-16,0 0 16,0-1-16,21 22 0,1 0 15,-1 0-15,0 0 0,0 0 16,21 0-16,-20 0 0,20 0 16,-21 22-16,0-1 0,0 0 0,1 0 15,-22 21-15,0-20 0,0 20 16,-22-21-16,-20 21 0,21-20 15,-21 20-15,-1-21 0,1 0 0,0 0 16,-1 1-16,1-1 0,21-21 16,-22 0-16,22 21 0,0-21 0,42-21 31,0 0-15,22 21-16,-22-22 0,0 1 15,21 0-15</inkml:trace>
  <inkml:trace contextRef="#ctx0" brushRef="#br0" timeOffset="16648.73">9186 17695 0,'0'0'0,"21"0"31,1 0-15,-1-21-1,0 21-15,0-21 0,0 0 0,0 21 16,1-21-16,-1 0 0,0-22 15,0 22-15,0 0 0,-21 0 0,0 0 16,0-1-16,0 1 0,-21 21 16,0 0-1,0 21-15,0-21 0,-22 43 16,22-22-16,-21 21 0,21 1 0,-1-1 16,1 0-16,0 1 0,0-22 15,21 21-15,0 0 0,0-20 0,0-1 16,0 0-16,21 0 0,-21 0 15,42-21-15,-20 0 0,-1 0 0,0 0 16,21 0-16,-21 0 0,1 0 16,20-21-16,-21 0 0,21 0 0,-20 0 15,20-1-15,-21 1 0</inkml:trace>
  <inkml:trace contextRef="#ctx0" brushRef="#br0" timeOffset="17168.43">9906 17526 0,'0'0'16,"21"-21"-16,-21 0 0,0 0 15,-21 21 1,0 0-16,0 0 0,-1 0 16,1 0-16,0 21 0,0 0 15,0 0-15,0 0 0,21 0 16,-22 22-16,22-22 0,0 0 0,0 21 16,0-20-16,0-1 0,0 0 15,0 21-15,0-21 0,22-21 16,-1 22-16,-21-1 0,21-21 0,21 0 15,-21 0-15,1 0 0,-1 0 16,0 0-16,21 0 0,-21 0 16,1-21-16,-1-1 0,21 1 15,-21 0-15,0-21 0,1 21 0,-1-22 16,0-20-16,0 20 0,0 1 16,-21-21-16,21 20 0,-21-20 0,22-1 15,-22 22-15,0-22 0,0 22 16,0 0-16,0 21 0,0-22 0,0 22 15,0 0-15,-22 21 16,1 42 0,0-21-16,21 22 0,0-22 15,-21 21-15,21 1 0,-21 20 16,21-21-16,0 1 0,0-1 0,0 22 16,0-22-16,0 0 0,0 1 15,0-1-15,0 0 0,21 1 0,-21-22 16,21 0-16,-21 0 0,0 0 15,21 0-15,0-21 0,1 0 16,-1 0-16,0 0 16,-21-21-16,21 21 0,-21-21 15,21 0-15,-21 0 0,0-22 0,21 22 16,-21-21-16,0 0 0,0-1 16</inkml:trace>
  <inkml:trace contextRef="#ctx0" brushRef="#br0" timeOffset="17380.32">10139 17230 0,'-21'21'15,"42"-21"17,0 0-32,0 0 15,0 0-15,0-21 0,1 21 16,-1-21-16,0 21 0,0 0 15,0 0-15,0-22 0,1 1 16,-22 0 0,0 0-16</inkml:trace>
  <inkml:trace contextRef="#ctx0" brushRef="#br0" timeOffset="18403.99">12488 14393 0,'0'0'0,"-21"0"0,0 0 0,0 0 16,0 0-16,-1 0 0,1 0 16,0 0-16,42 0 47,22 0-47,-1 0 15,0 0-15,1 0 0,20 0 0,1 0 16,20 0-16,1-21 0,0 21 15,20-21-15,1 21 0,0-21 0,-21 0 16,21 21-16,-22-21 0,1 21 0,0-22 16,-1 22-16,-20 0 0,-22 0 15,0 0-15,-20-21 0,-1 21 0,-42 0 32,-1 0-32,1 0 0,-21 0 15,21 0-15,-22-21 0,22 21 0,-21 0 16,0 0-16,20-21 0,1 21 15,-21-21-15,21 21 0,0 0 16,-1-21-16,44 21 31,-1 0-31,0 0 16,0 0-16,0 0 0,22 0 16,-22 0-16,0 21 0,0-21 0,0 21 15,-21 0-15,0 21 0,0-20 0,0 20 16,0-21-16,-21 21 15,0 1-15,-21-1 0,20 0 0,-20-20 16,0 20-16,-1-21 0,1 21 16,21-20-16,-21-1 0,20 0 0,1 0 15,42-21 1,1-21-16</inkml:trace>
  <inkml:trace contextRef="#ctx0" brushRef="#br0" timeOffset="18960.63">16192 13991 0,'0'-21'16,"0"42"-16,0-63 0,0 21 0,0 0 0,0-1 15,0 1-15,0 0 16,0 42-1,0 0-15,0 1 0,0 20 16,0 0-16,0 1 0,0-1 0,22 21 16,-1 1-16,-21 21 0,21-22 15,-21 22-15,21-1 0,0 1 0,-21 0 16,21 21-16,-21-22 0,22 22 16,-22 0-16,0 21 0,21-21 0,-21 0 15,0-1-15,0 1 0,21 0 16,-21 0-16,0 0 0,0 0 0,0-22 15,0 1-15,0 0 0,0-1 16,0-20-16,0-1 0,0-20 0,0 20 16,0-21-16,0 1 0,0-22 15,0 0-15,0 0 0,21-21 32,-21-21-32,0 0 0,21 0 0,-21-22 15,0 22-15,0-21 0,0 0 0,0-1 16,0-20-16,0 20 0</inkml:trace>
  <inkml:trace contextRef="#ctx0" brushRef="#br0" timeOffset="19844.11">16214 14161 0,'0'0'16,"0"-43"-16,-22 22 0,1 0 0,0-21 16,21 20-16,-21 22 0,21-21 0,0 0 15,0 0-15,42 21 16,-21 0 0,22 0-16,20 0 0,1 0 0,-1 0 15,22-21-15,0 21 16,20 0-16,1 0 0,21 0 0,0 0 15,21 0-15,1 0 0,-1 0 16,21 0-16,0 0 0,22-21 0,-22 21 16,22 0-16,-22 0 0,0 0 15,22-22-15,-22 22 0,1 0 0,-1 0 16,-21-21-16,0 21 0,-21 0 0,0 0 16,21 0-16,-21-21 0,0 21 15,-21 0-15,21 0 0,-42 0 16,21 0-16,-43 0 0,1 0 0,-1 0 15,-20 0-15,-22 0 0,0 0 0,0 0 16,0 0 0,-21 21-16,0 0 0,0 1 15,0-1-15,0 0 0,0 0 0,-21 0 16,0 0-16,21 22 0,0-22 16,-21 21-16,0 1 0,-1 20 0,22-21 15,-21 22-15,0 21 0,21-22 16,-21 22-16,21-22 0,-21 22 0,0-22 15,21 22-15,0 0 0,0-1 16,0 22-16,0-21 0,0 21 0,0-22 16,21 1-16,0 21 0,0-21 0,-21 20 15,21 1-15,0-21 0,-21 21 16,0-22-16,22 1 0,-22 0 16,21-1-16,-21-20 0,0 21 15,0-22-15,0 1 0,0-1 0,0 1 16,-21-22-16,-1 0 0,1 1 0,0-1 15,21-21-15,-42 21 0,21-20 16,-1-22-16,1 21 0,-21 0 0,21-21 16,-22 0-16,1 0 0,0 0 15,-1 0-15,-20 0 0,-1 0 0,1 0 16,-22 0-16,1 0 0,-1 0 16,-21-21-16,0 21 0,-42-21 0,21 21 15,-42-22-15,21 1 0,-22 0 0,1 21 16,0-21-16,-1 21 15,22-21-15,-21 21 0,21 0 0,-22 0 16,22 0-16,-21 0 0,21 0 0,-1 0 16,1 0-16,21 0 0,0 0 15,0 0-15,0 0 0,0 0 0,43 0 16,-22 0-16,21 0 0,22-21 16,20-1-16,1 1 0,0 0 0,20 0 15,1-21-15,21 20 0,0-20 0,0-21 16,0 20-16,21 1 0,1-22 15,-1 1-15</inkml:trace>
  <inkml:trace contextRef="#ctx0" brushRef="#br0" timeOffset="20504.73">16785 13441 0,'0'-21'0,"0"42"0,0-63 16,-21 42-1,0 0-15,0 0 16,-1 0-16,1 0 0,0 21 16,0 0-16,0 0 0,0 0 15,-1 0-15,22 22 0,-21-1 0,21-21 16,-21 22-16,21-22 0,0 21 16,0-21-16,0 0 0,0 22 0,21-43 15,-21 21-15,21 0 0,1-21 0,-1 0 16,0 0-16,21 0 0,-21 0 15,1 0-15,20-21 0,-21 0 16,0 0-16,0-1 0,22 1 16,-22 0-16,-21-21 0,0 21 0,21-22 15,-21 22-15,0 0 0,0-21 0,0 20 16,-21 1-16,0 0 0,21 0 16,-21 0-16,-1 0 0,1 21 0,0 0 15,0 0-15,0 0 0,0 0 16,-1 0-16,1 0 0,0 21 15,21 0-15,0 0 16,21-21-16,0 21 16,1-21-16,-1 0 0</inkml:trace>
  <inkml:trace contextRef="#ctx0" brushRef="#br0" timeOffset="20826.55">17187 13335 0,'21'-21'15,"-21"42"1,0 0 0,0 0-16,0 1 0,-21 20 0,21 0 15,0 22-15,0-22 0,0 22 16,0-1-16,0 1 0,0 20 0,0-20 16,0-1-16,21 22 0,-21-22 15,22 22-15,-22 0 0,0-1 16,21 1-16,-21 0 0,0-22 0,0 22 15,0-22-15,0 1 0,0-1 16,0 1-16,0-22 0,0 22 0,0-22 16,0 0-16,0-20 0,0 20 0,-21-21 15,21-42 1,0-21 0,0 20-16,0-20 0,0 0 0,0-22 15,0 22-15,0-22 0,21 1 16</inkml:trace>
  <inkml:trace contextRef="#ctx0" brushRef="#br0" timeOffset="21124.38">17420 13674 0,'0'63'0,"0"-126"0,-21 20 0,0 1 16,0 0-16,21 21 0,0-1 0,-22 1 16,22 0-16,0 0 0,0 0 15,22 21-15,-1 0 16,0 0-16,21 0 0,-21 0 0,22 0 15,-1 21-15,0 0 0,-20 0 16,20 0-16,-21 1 0,0-1 16,-21 0-16,0 21 0,0-21 0,0 1 15,0-1-15,-42 0 0,21 0 16,-22 0-16,-20 22 0,21-43 16,20 21-16,-20-21 0,0 0 15,21 0-15,-1 0 0,1 0 0,42 0 31,1-21-31,-1 21 16,0-22-16,21 22 0,-21 0 0,1-21 16</inkml:trace>
  <inkml:trace contextRef="#ctx0" brushRef="#br0" timeOffset="21869.1">17632 13758 0,'0'0'0,"21"0"0,0 0 16,0 0-16,0 0 15,1 0-15,-1 0 0,0 0 16,0 0-16,0-21 0,0 0 16,22 0-16,-22 21 0,0-21 0,-21 0 15,21-1-15,0 1 0,-21 0 16,22 0-16,-22 0 0,0 0 0,0-1 16,0 1-16,0 0 0,-22 21 15,1 0-15,0 0 16,0 21-16,0 0 0,0 1 15,21 20-15,-22-21 0,22 0 16,-21 22-16,21-22 0,0 21 16,0-21-16,0 0 0,0 1 15,0-1-15,0 0 0,0 0 0,21 0 16,1-21-16,-1 0 0,0 0 16,21 0-16,-21 0 0,1 0 15,20 0-15,-21-21 0,21 21 0,1-21 16,-22 0-16,21 0 0,-21-1 15,1-20-15,20 21 0,-21-21 0,0 20 16,-21-20-16,21 21 0,-21-21 16,22 20-16,-22 1 0,-22 42 31,1 1-15,21 20-16,-21-21 0,0 0 0,21 22 15,-21-22-15,0 0 0,-1 21 16,22-21-16,-21 1 0,21-1 0,0 0 15,-21 0-15,0-21 0,21 21 16,-21-21-16,21-21 47,0 0-47,0 0 0,0 0 16,21-1-16,0 1 0,0-21 15,0 0-15,22-1 0,-22 22 0,21-21 16,1-1-16,-1 22 0,0 0 0,1 0 15,-1 0-15,0 21 0,1 0 16,-22 0-16,0 0 0,0 21 0,-21 0 16,0 21-16,0-20 0,0 20 15,0-21-15,0 21 0,-21 1 0,0-22 16,0 21-16,-1-21 0,1 1 16,0 20-16,21-21 0,-21-21 0,0 21 15,21 0-15,21-42 47,0 0-47,0 0 0,0 0 16</inkml:trace>
  <inkml:trace contextRef="#ctx0" brushRef="#br0" timeOffset="22352.42">19558 13208 0,'0'-21'16,"-21"21"-16,0 0 16,-1 21-16,1 0 0,0 0 15,0 1-15,0 20 16,0-21-16,-1 21 0,1 1 0,0-1 16,0 0-16,0 1 0,0-1 15,-1 0-15,1 1 0,0-22 0,21 21 16,0-21-16,0 1 0,0-1 0,-21 0 15,42-21 1,0-21 0,-21 0-16,21-1 15,1 1-15,-22-21 0,21 21 0,0-22 16,-21 1-16,21 0 0,0-1 0,0-20 16,1 21-16,-1-1 0,0 22 15,0-21-15,0-1 0,0 22 16,1 0-16,-22 0 0,0 0 15,21 21-15,0 0 0,-21 21 16,0 0-16,0 21 16,0-20-16,0 20 0,0 0 0,0 1 15,0-1-15,0 0 0,0 1 0,0-1 16,0 0-16,0 1 0,0-1 16,0-21-16,0 21 0,0-20 0,0-1 15,0 0-15,-21-21 16,0 0-16,-1 0 15,1 0-15,0-21 0</inkml:trace>
  <inkml:trace contextRef="#ctx0" brushRef="#br0" timeOffset="22773.18">19135 13547 0,'21'0'31,"0"0"-31,0 0 0,21 0 15,-20 0-15,20 0 0,0 0 16,1 0-16,20 0 0,-21 0 0,1 0 16,20 0-16,-20-21 0,-1-1 15,21 1-15,-20 21 0,-22-21 0,21 0 16,-21 0-16,1 21 0,-1-21 16,-21-1-16,0 1 15,-21 21 16,-1 21-31,22 1 0,0-1 16,-21 21-16,21-21 0,-21 22 0,21-1 16,-21 21-16,21-20 0,-21 20 15,21-20-15,0 20 0,0-21 0,-21 1 16,21-1-16,-22 22 0,22-22 0,0-21 16,-21 21-16,21 1 15,0-22-15,0 0 0,0 0 0,0 0 0,0 1 16,0-1-16,0-42 31,0-1-31,0 1 16,0 0-16,0 0 0,21-21 15,-21 20-15,0-20 0,22 0 0</inkml:trace>
  <inkml:trace contextRef="#ctx0" brushRef="#br0" timeOffset="23053.02">19833 13420 0,'0'0'0,"0"-21"0,21-1 0,-21 1 16,21 21-16,1 0 16,-1 0-16,0 0 0,0 0 15,0 0-15,0 0 0,22 0 16,-22 21-16,-21 1 0,21-22 16,0 21-16,-21 0 0,0 0 0,0 0 15,0 0-15,0 1 0,0-1 0,-21 0 16,0 0-16,0-21 0,-22 21 15,22 0-15,-21-21 0,0 22 0,20-22 16,-20 0-16,21 21 0,0-21 16,0 0-1,42 0 1,0-21-16,0 21 16,0-22-16,0 1 0,1 0 0</inkml:trace>
  <inkml:trace contextRef="#ctx0" brushRef="#br0" timeOffset="23366.17">20193 13335 0,'0'0'0,"0"42"31,0 1-31,0-22 16,-21 21-16,21-21 0,0 22 0,0 20 15,0-20-15,-21 20 16,21-21-16,0 22 0,-22-22 0,22 22 15,0-22-15,0 0 0,0 22 0,0-22 16,0 1-16,0 20 0,0-21 16,0 1-16,-21-1 0,21 0 0,0-20 15,-21 20-15,21-21 0,0 0 16,0 22-16,0-22 0,0 0 16,0-42 15,0 0-31,0-1 0,0-20 15,0 21-15,0-21 0,0-1 0,21 1 16,-21 0-16,0-1 0</inkml:trace>
  <inkml:trace contextRef="#ctx0" brushRef="#br0" timeOffset="23657">20193 13526 0,'0'-43'0,"0"86"0,0-128 0,21 43 15,-21 20-15,0 1 0,0 0 16,21 0-16,-21 0 0,21 21 15,1 0-15,-1 0 0,0 0 16,0 0-16,0 0 0,0 21 16,1-21-16,-1 21 0,-21 21 15,0-20-15,0-1 0,0 21 16,0-21-16,0 22 0,-21-22 0,-1 21 16,1-21-16,0 0 0,-21 1 0,21-1 15,-1 0-15,-20-21 0,21 21 16,0-21-16,0 0 0,-1 0 0,1 0 15,21-21 17,0 0-32,0 0 15,21-1-15,1 22 0,-1-21 16,0 0-16</inkml:trace>
  <inkml:trace contextRef="#ctx0" brushRef="#br0" timeOffset="23956.19">20870 13102 0,'0'-21'16,"-21"21"-16,-21 0 0,21 0 16,-1 21-16,22 0 0,-21-21 15,0 43-15,0-22 0,0 0 0,21 21 16,-21-20-16,-1 20 15,22 0-15,-21-21 0,21 22 0,0-1 16,0 0-16,0-20 0,-21 20 16,21-21-16,0 0 0,0 0 0,0 1 15,0-1-15,0 0 0,21-21 0,0 0 16,22 0-16,-22 0 16,0 0-16,0-21 0,0 21 0,22-21 15,-22-1-15,0 1 0,21 0 16,-20-21-16,-1 21 0</inkml:trace>
  <inkml:trace contextRef="#ctx0" brushRef="#br0" timeOffset="24407.64">21251 12954 0,'-21'21'0,"0"0"16,21 1-16,-21-1 0,21 0 15,0 0-15,0 0 0,0 0 0,0 1 16,0-1-16,0 0 0,-21 0 16,21 0-16,0 0 0,0 1 15,-22-22 1,22-22 31,0 1-32,0 0-15,0 0 0,0 0 16,0 0-16,22-1 0,-1-20 0,0 21 16,0 0-16,0-22 0,0 22 15,1 0-15,-1 0 0,21 0 0,-21 0 16,22-1-16,-22 22 0,21 0 16,-21 0-16,0 0 0,1 22 0,-1-1 15,-21 0-15,0 0 0,0 21 16,0 1-16,0-22 0,-21 21 0,-22 1 15,22-22-15,0 21 0,-21 0 16,20-20-16,1-1 0,0 0 16,0 0-16,0 0 0,0 0 0,-1-21 15,1 0-15,21 22 16</inkml:trace>
  <inkml:trace contextRef="#ctx0" brushRef="#br0" timeOffset="32060.67">16425 18013 0,'21'0'47</inkml:trace>
  <inkml:trace contextRef="#ctx0" brushRef="#br0" timeOffset="35552.65">16552 18098 0,'0'0'0,"21"0"0,1 0 0,-1 0 15,0-22-15,0 22 0,0-21 16,0 0-16,1 21 0,20-21 0,-21 0 16,0 0-16,0-1 0,22 1 15,-22-21-15,0 21 0,0-22 16,-21 1-16,21 21 0,-21-21 0,22-1 16,-22-20-16,0 20 15,0 1-15,0 0 0,0-1 0,0 22 16,0-21-16,0 21 0,0 0 15,-22-1-15,22 1 0,-21 21 0,0 0 32,21 21-32,-21 1 0,21 20 0,0 0 15,0 1-15,0 20 0,-21 1 16,21-1-16,0 1 0,-21-1 0,21 22 16,0-22-16,0 22 0,0 0 15,0-1-15,0 22 0,0-21 16,0 21-16,0-22 0,0 1 0,0 21 15,0-22-15,0 1 0,0 0 16,0-64-16,21-21 16,0 0-16,0 0 15,0 0-15,22 0 0,-22 0 0,21 0 16,22 0-16,-22 0 0,21 0 0,-20 0 16,20 0-16,-20 0 0,20 0 15,-21 0-15,1 0 0,-22-21 16,0-43-16,-21 1 0,0-1 0,-42 1 15,21-1-15,-43 1 0,1-22 16,-1 22-16,-21-1 0,1 1 0,20 20 16,-20 1-16,-1 0 0,0 20 15,22 1-15,-22 0 0,22 0 16,20 21-16,-20 0 0,42 0 16,-22 0-16,22 0 0,42 0 15,0 0 1,22 0-16,-1 0 0,22-21 15,-1 21-15,1-21 0,-1-1 16,22 1-16,-1 21 0,22-21 0,-21 0 16,21 0-16,-22 0 0,-20-1 15,-1 1-15,1 21 0,-22-21 0,-21 0 16,22 21-16,-43-21 16,-21 21-1,-1 0 1,1 21-16,0-21 0,0 21 15,0 0-15,0-21 0,21 21 0,0 1 16,0-1-16,0 0 0,0 0 16,21 0-16,21-21 0,-21 21 15,22-21-15,-22 0 0,21 0 16,0 0-16,-20 0 0,20 0 16,0 0-16,1 0 0,-22 0 0,21 0 15,0-21-15,-20 0 0,-1 0 16,0 21-16,0-21 0,0 0 0,-21-1 15,0 1-15,0 0 16,0 0-16,0 0 0,-21 21 31,0 0-31,21 21 16,0 0-16,0 0 0,-21 0 0,21 1 16,0-1-16,0 0 0,-21 0 15,21 0-15,0 0 16,0 1-16,0-44 47,0 1-47,0 0 15,0 0-15,21-21 0,0 20 16,0 1-16,0 0 0,0-21 16,1 21-16,-1-1 0,0 22 15,0-21-15,21 21 0,-20 0 0,-1 0 16,0 0-16,0 21 0,0 1 15,-21-1-15,21 0 0,1 0 16,-22 0-16,0 0 0,0 1 16,21-1-16,0 0 0,0 0 15,0-21-15,0 21 0,1-21 16,-1 0-16,21 0 0,-21 0 16,22 0-16,-22 0 0,21-21 15,0 0-15,-20 0 0,20 0 16,-21-1-16,0 1 0,0 0 0,-21-21 15,22 21-15,-22-22 0,0 22 16,0 0-16,-22-21 0,1 20 16,0 22-16,0-21 0,-21 21 0,20 0 15,-20 0-15,0 0 0,21 21 16,-22 1-16,22-1 0,-21 0 0,21 0 16,-1 21-16,1-20 0,0 20 15,21-21-15,-21 0 0,21 43 16,0-43-16,0 0 0,21-21 15,0 21-15,0-21 16,1 0-16,20 0 0,-21 0 0,21 0 16,-20 0-16,20 0 0,-21-21 15,21 0-15,-20 0 0,-1 0 0,0-1 16,0-20-16,0 0 0,0-1 16,-21-20-16,0 21 0,0-22 15,22 22-15,-22-22 0,0 22 0,0 0 16,0-1-16,0 1 0,0 21 15,0 0-15,0-1 0,0 1 0,-22 21 16,22 21 0,-21 1-16,21-1 15,0 21-15,0 0 0,0 22 16,0-22-16,0 22 0,0-1 0,0 1 16,0-22-16,0 22 0,0-22 15,0 21-15,0-20 0,0-1 0,21-21 16,-21 22-16,22-22 0,-1 0 15,0 0-15,0 0 0,0-21 16,0 0-16,1 0 0,20 0 0,0 0 16,1-21-16,-22 21 0,21-21 15,-21 0-15,22 0 0,-22-22 0,0 22 16,0-21-16,0 21 16,0-22-16,-21 22 0,0-21 0,0 21 15,0-1-15,0 1 0,-21 21 16,0 0-1,0 21-15,0 1 0,21-1 16,-21 0-16,21 0 0,0 0 16,0 0-16,0 22 0,0-22 0,0 0 15,0 0-15,0 0 0,21 1 16,0-1-16,0 0 16,0-21-16,0 0 0,22 0 0,-22 0 15,0 0-15,21 0 0,-20 0 16,-1-21-16,21 0 0,-21 21 0,22-22 15,-22-20-15,21 21 16,-21 0-16,0-22 0,1 22 0,-1-21 16,0 21-16,0 0 0,0 21 15,-21 21 1,0 0 0,0 0-16,0 0 0,0 0 15,0 22-15,0-22 0,0 0 0,0 0 16,0 0-16,0 1 0,21-22 15,-21 21-15,22 0 0,20-21 0,-21 0 16,0 0-16,22 0 0,-1 0 16,0 0-16,1 0 0,-1-21 15,0 0-15,-21-1 0,22 1 16,-22 0-16,0 0 0,0-21 16,-21-1-16,0 22 0,0-21 0</inkml:trace>
  <inkml:trace contextRef="#ctx0" brushRef="#br0" timeOffset="35953.25">17992 17568 0,'0'0'0,"0"22"0,0-1 15,21-21 32,0-21-47,0-1 0,0 1 16,-21 0-16,0 0 15,0 0-15,0 0 0,-21 21 16,0 0 0,0 0-16,0 0 0,-1 0 15,1 0-15,0 0 0,0 21 16,0-21-16,21 21 0,0 0 16,0 0-16,0 0 0,21 1 15,0-22-15,21 0 0,1 0 16,-1 0-16</inkml:trace>
  <inkml:trace contextRef="#ctx0" brushRef="#br0" timeOffset="36381.49">20849 17357 0,'-21'-21'0,"21"-1"31,-21 22-31,21 22 15,0-1 1,-21 0-16,21 21 0,-22 22 0,22-22 16,0 22-16,0-1 0,0 1 15,0-1-15,0 1 0,0-22 16,0 0-16,0 22 0,0-22 0,0-21 16,0 22-16,0-22 0,0 0 15,0 0-15,0 0 0,0 0 16,22-21-1,-1 0-15,-21-21 16,0 0-16,0 0 16,0 0-16,0 0 0</inkml:trace>
  <inkml:trace contextRef="#ctx0" brushRef="#br0" timeOffset="37577.41">20532 17865 0,'0'0'0,"-85"0"31,85 21-16,21-21-15,0 0 16,22 21-16,-22-21 0,21 0 16,22 0-16,-22 0 0,21 0 15,1 0-15,-1 0 0,22 0 16,-21 0-16,-1 0 0,1-21 16,-1 21-16,1-21 0,-1 21 0,-21-21 15,1 21-15,-1 0 0,-21 0 16,0-22-16,-42 22 31,0 0-31,0 22 0,0-22 16,0 21-16,-1 0 0,1 0 15,0 0-15,0 0 0,21 1 0,-21-1 16,21 0-16,-21 0 16,21 0-16,0 0 0,0 1 15,0-1-15,0 0 16,21-21-16,0 0 0,0 0 15,0 0-15,22 0 0,-22 0 16,0 0-16,0 0 0,0 0 16,-21-21-16,0 0 0,0-1 15,0 1-15,0 0 0,0-21 0,-21 21 16,0-1-16,0-20 0,-22 21 16,22-21-16,0 20 0,-21 1 0,21 21 15,-1-21-15,1 21 0,42 0 47,22 0-47,-22 0 0,21 0 16,22 0-16,-22 0 0,22 21 0,-1-21 15,1 0-15,-1 0 0,-21 0 16,22 0-16,-1 0 0,-20 0 16,-1 0-16,-21 0 0,22 0 0,-22 0 15,-42 0 16,-1 21-31,1 1 0,0-22 16,-21 21-16,21 0 0,-22 0 16,22 0-16,0 0 0,0 1 15,21-1-15,0 0 0,0 0 16,0 0-16,0 0 0,0 1 16,21-22-16,0 0 0,0 0 15,0 0-15,22 0 0,-22 0 16,0 0-16,21 0 0,-20 0 15,-1 0-15,0-22 0,0 22 0,0-21 16,0 0-16,-21 0 0,22 0 16,-22-22-16,0 22 0,0 0 15,0-21-15,-22 21 0,1-22 0,0 22 16,0 0-16,0 0 0,0 0 16,-1 21-16,1 0 15,21 21 16,21-21-31,1 21 0,-1-21 0,21 0 16,-21 21-16,0-21 0,22 0 16,-1 0-16,0 0 0,1 0 0,20 0 15,-20-21-15,20 21 0,1-21 16,-1 0-16,-21-1 0,22-20 16,-22 21-16,1-21 0,-1-1 0,-21 1 15,0 0-15,0-1 0,-21 1 16,0 21-16,0-22 0,0 1 0,-21 21 15,0 0-15,0 21 16,0-21-16,0 21 0,-1 0 0,-20 0 16,21 21-16,0 0 0,0 0 15,-1 21-15,1 1 0,0 20 0,21-20 16,-21 20-16,21 1 0,0-22 16,0 21-16,0 1 0,0-22 15,0 1-15,0-1 0,0 0 0,21 1 16,0-22-16,0 0 0,22 21 15,-22-21-15,0 1 16,0-22-16,22 0 0,-22 0 0,0 0 16,21 0-16,-21 0 0,22 0 15,-22-22-15,0 1 0,0 0 16,0 21-16,22-21 0,-43 0 16,21 21-16,0-21 0,-21-1 15,0 1-15,21 21 0</inkml:trace>
  <inkml:trace contextRef="#ctx0" brushRef="#br0" timeOffset="37792.42">23453 18098 0,'0'21'15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2:34:20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3048 2096 0,'21'0'31</inkml:trace>
  <inkml:trace contextRef="#ctx0" brushRef="#br0" timeOffset="3743.86">889 1355 0,'0'-21'141</inkml:trace>
  <inkml:trace contextRef="#ctx0" brushRef="#br0" timeOffset="4151.62">931 1185 0,'0'0'0,"0"-21"0,0 0 0,0 0 15,0 0 1,0 0-16,0-1 15,0 44 32,0-1-31,0 0-16,-21 0 0,21 21 0,0 1 16,0-1-16,0 0 0,-21 1 15,21-1-15,-21 22 0,21-1 0,0-21 16,0 22-16,-21-1 0,21-20 15,0 20-15,-22-20 0,22-1 0,0 0 16,0-21-16,0 1 0,0-1 16,0 0-16,0 0 0,0-42 47,0-21-47,0 20 0,0 1 15,0-21-15,0 0 0</inkml:trace>
  <inkml:trace contextRef="#ctx0" brushRef="#br0" timeOffset="4508.42">931 1228 0,'0'0'0,"0"-21"0,21-1 16,-21 1-16,0 0 15,0 0-15,22 21 16,-1 0-16,-21-21 0,21 21 15,0 0-15,0 0 0,0 0 16,1 0-16,-1 0 0,21 21 16,-21 0-16,0 0 0,22 0 15,-22 22-15,0-1 0,0 0 0,0 1 16,1-22-16,-1 42 0,-21-20 16,0-1-16,0 0 0,0 1 0,0-1 15,0 0-15,0 1 0,0-1 16,-21-21-16,21 22 0,0-22 15,0 0-15,-22 0 0,22 0 16,-21-21-16,0-21 47,0 0-47,0 0 0,21 0 16,-21 21-16</inkml:trace>
  <inkml:trace contextRef="#ctx0" brushRef="#br0" timeOffset="4700.31">847 1672 0,'0'0'16,"-22"0"-16,1 0 0,21 21 15,21-21 17,1 0-32,20-21 0,-21 21 15,21-21-15,1 21 0,-1-21 16,0 0-16,1 21 0,-1-21 15,0 21-15,-20-22 0,20 22 16,-21-21-16,21 0 0,-20 21 0</inkml:trace>
  <inkml:trace contextRef="#ctx0" brushRef="#br0" timeOffset="5024.12">1757 974 0,'0'0'0,"0"21"47,0 0-47,0 21 0,0-20 16,0 20-16,0 0 0,0 1 15,0 20-15,0-21 0,0 1 0,-21-1 16,21 22-16,0-22 0,-22 0 15,22 1-15,0 20 0,0-21 0,0 1 16,0-22-16,0 21 0,-21-21 16,21 1-16,0-1 0,0 0 0,0 0 15,21-42 32,-21 0-47,22 0 0</inkml:trace>
  <inkml:trace contextRef="#ctx0" brushRef="#br0" timeOffset="5461.87">1863 1566 0,'0'22'31,"21"-22"-15,0 0-1,0 0-15,0 0 0,0 0 16,1-22-16,-22 1 0,21 21 16,0-21-16,0 0 0,0 21 0,0-21 15,1 0-15,-1-1 0,-21 1 16,21 0-16,-21 0 16,-21 21-1,0 0-15,-1 0 16,1 21-16,0-21 0,0 21 15,0 0-15,21 1 0,-21-1 16,-1 0-16,22 0 0,-21 0 16,21 22-16,0-22 0,0 21 0,0-21 15,0 0-15,0 1 0,0-1 16,0 0-16,0 0 0,0 0 0,0 0 16,0 1-1,21-22-15,1 0 16,-1 0-16,0 0 0,0-22 15,-21 1-15,21 21 0,0-21 16,1 0-16,-1 0 0,21 0 0,-21-1 16,0 1-16</inkml:trace>
  <inkml:trace contextRef="#ctx0" brushRef="#br0" timeOffset="5896.63">2349 1461 0,'0'0'16,"0"-22"-1,-21 22-15,21-21 16,0 0 0,21 21-16,-21-21 0,22 21 15,-1-21-15,21 21 0,-21-21 16,0 21-16,22 0 0,-22 0 0,21 0 16,1 0-16,-1 0 0,-21 0 15,21 0-15,-20 21 0,20-21 16,-21 21-16,0 0 0,0 0 15,1 0-15,-1 1 0,-21 20 0,0-21 16,0 0-16,0 22 0,0-22 16,0 21-16,-21-21 0,-1 0 0,22 1 15,-21 20-15,0-42 0,0 21 16,21 0-16,-21-21 16,0 0-16,21-21 15,0 0-15,0 0 16,0 0-16,-22-1 0,22 1 15,0-21-15,0 21 0,0-22 16,0 22-16,0 0 0,0 0 16,22 0-16,-1 0 0,0-1 0,-21 1 15,21 0-15,0 0 0,0 0 16,1 21-16,-1-21 0,21-1 0,-21 22 16,0-21-16,1 21 0,-1-21 15,21 0-15</inkml:trace>
  <inkml:trace contextRef="#ctx0" brushRef="#br0" timeOffset="6276.41">3535 974 0,'0'-21'0,"-43"-43"31,22 64-31,21-21 0,-21 21 31,21 21-31,0 0 16,-21 0-16,21 1 0,0 20 0,0-21 16,0 21-16,-21 1 0,0-1 15,21 0-15,-22 1 0,22-1 0,0 0 16,-21-20-16,0 20 0,0 0 16,21 1-16,-21-1 0,21-21 0,0 21 15,0 1-15,0-22 16,0 0-16,0 21 0,0-20 0,0-1 15,0 0-15,0 0 0,21 0 16,0-21-16,0 0 16,0 0-16,1 0 0,-1 0 15,0 0-15,0-21 0,0 21 16,0-21-16,1 0 0,-1 0 0,21-22 16,-21 22-16,0 0 0,1-21 15,-22 20-15,21 1 0</inkml:trace>
  <inkml:trace contextRef="#ctx0" brushRef="#br0" timeOffset="6544.26">3302 1291 0,'0'0'0,"-21"0"0,0 0 15,42 0 16,0 0-31,0 0 0,0 0 16,0 0-16,22-21 0,-22 21 16,21 0-16,-21 0 0,1 0 0,20 0 15,-21 0-15,0-21 0,0 21 16,1 0-16,-1 0 16</inkml:trace>
  <inkml:trace contextRef="#ctx0" brushRef="#br0" timeOffset="7292.83">5101 1482 0,'-106'0'32,"85"0"-32,0 0 0,0 0 15,-43 0-15,43 0 0,0 0 16,0 0-16,-22 0 0,22 0 16,0 0-16,0 0 0,0 0 15,42 0 16,0 0-31,0 0 16,22 0-16,-22 0 0,42 0 0,-20 0 16,20 0-16,1 0 0,20 0 0,1 0 15,0 0-15,20 0 0,1 0 16,0 0-16,0 0 0,0 0 0,0 0 16,-1 0-16,-20 0 15,0 0-15,21 0 0,-22 0 0,1 0 16,-22 0-16,22 0 0,-21 0 15,-1 0-15,-21 0 0,22 0 0,-22 0 16,-21 0-16,22 0 0,-22 0 0,0-21 16,0 21-16,0 0 15,-42-22 17,0 22-17,0 0-15,0 0 0,21-21 0,-21 21 16,-1 0-16</inkml:trace>
  <inkml:trace contextRef="#ctx0" brushRef="#br0" timeOffset="7864.5">6477 1143 0,'0'0'0,"-42"-21"31,20 21-31,1 0 16,21 21 0,0 0-1,0 0-15,0 1 16,21-1-16,1-21 16,-1 21-16,0 0 0,0 0 0,21-21 15,-20 21-15,20 1 0,0-1 0,22-21 16,-22 21-16,0-21 0,22 21 15,-22-21-15,1 0 0,-1 0 0,0 21 16,1-21-16,-1 0 0,-21 0 16,21 0-16,-20 0 0,-1 0 0,0 0 15,0 0-15,0 0 0,-21-21 47,-21 21-47,0 0 16,0 0-16,0 0 0,-1 0 15,-20 0-15,21 21 0,0 0 16,0-21-16,-1 22 0,-20-1 0,21 0 16,-21 0-16,20 21 0,-20-20 15,21 20-15,-21 0 0,-1-21 0,22 22 16,-21-1-16,-1 0 0,22-20 0,-21 20 16,21-21-16,-22 21 0,22-20 15,0-1-15,0 0 0,0 0 0,21 0 16,0 0-16,-21-21 0,21 22 15,-22-22-15,22-22 47,0 1-47,22 0 0,-1 0 16,0 0-16</inkml:trace>
  <inkml:trace contextRef="#ctx0" brushRef="#br0" timeOffset="13364.34">9525 1588 0,'0'21'15,"0"-42"157,0-1 16,0 1-173,0 0 1,0 0-16,0 0 15,0 0 1,0-1-16,0 1 16,-21 0-16,0 0 0,-1 21 15,1-21-15,0 21 0,0-21 16,0 21-16,-22 0 0,22 0 16,0 0-16,0 0 0,0 0 15,0 0-15,-22 0 0,22 21 0,0 0 16,0 0-16,0 0 0,-1 0 0,1 1 15,0-1-15,21 21 0,0-21 16,-21 22-16,21-1 0,0-21 0,0 21 16,0-20-16,0 20 0,0-21 15,0 0-15,0 0 0,0 1 16,21-1-16,0 0 0,0 0 16,1-21-16,-1 0 15,0 0-15,0 0 0,0 0 16,0 0-16,1-21 0,20 21 0,-21-21 15,0 0-15,22-1 0,-22-20 0,0 21 16,21-21-16,-21-1 0,1 1 16,-1 0-16,0-1 0,0 1 0,0 0 15,0-1-15,1 1 0,-22-22 16,0 22-16,0-21 0,21 20 0,-21-20 16,0 20-16,0-20 0,0 21 15,0-1-15,0 1 0,0 21 16,0-22-16,0 22 0,-21 21 15,-1 21 1,22 1-16,-21 20 16,21 0-16,-21 1 0,0 20 0,21-21 15,0 22-15,0-1 0,-21 1 16,21-22-16,0 22 0,-21-22 0,21 0 16,0 22-16,0-22 0,0 1 15,0-22-15,0 21 0,21-21 0,0 22 16,-21-22-16,21-21 0,0 21 15,-21 0-15,21-21 0,1 0 0,-1 0 16,0 0-16,0 0 16,0 0-16,0-21 0,1 0 0,-1 0 15,0-1-15,0 1 0,0 0 0,0 0 16</inkml:trace>
  <inkml:trace contextRef="#ctx0" brushRef="#br0" timeOffset="13777.11">9927 1461 0,'0'0'0,"-21"0"0,0-22 16,21 1-1,0 0 1,0 0-16,21 21 16,-21-21-16,21 21 0,0 0 15,0-21-15,1 21 0,20 0 0,-21 0 16,0 0-16,22 0 0,-22 0 0,21 0 15,-21 0-15,22 21 0,-22 0 16,0 0-16,0 0 0,0 22 0,0-22 16,-21 0-16,0 21 0,0-21 15,0 22-15,0-1 0,0-21 0,0 0 16,-21 22-16,0-22 0,21 0 16,0 0-16,-21-21 0,21 21 0,-21-21 15,21-21 1,0 0-1,0 0-15,0 0 0,0 0 0,0-22 16,21 22-16,-21-21 0,21 21 16,-21-22-16,21 22 0,-21 0 0,21 0 15,1 0-15,-1-1 0,-21 1 16,21 0-16,0 21 0,0-21 0,0 21 16,1-21-16,-1 21 0,0-21 15,0 21-15,0 0 0</inkml:trace>
  <inkml:trace contextRef="#ctx0" brushRef="#br0" timeOffset="13969">10731 1312 0,'0'0'0,"0"22"16,0-1-16,0 0 15,0 0-15,0 0 0,0 0 0,0 1 16,0-1-16,0 21 0,0-21 16,0 0-16,-21 1 0,21 20 0,0-21 15,0 0-15,-21 0 0,21 1 16,0-1-16,0 0 15,0-42 1,0 0 0,0-1-16,0 1 0,21 0 0</inkml:trace>
  <inkml:trace contextRef="#ctx0" brushRef="#br0" timeOffset="14227.85">10774 1101 0,'-21'-43'0,"42"86"0,-64-86 0,22 22 15,0 0-15,0 21 0,0 0 16,0 0 0,21 21-1,0 0 79,0 1-94,21-22 0,-21 21 16,21-21-16,0 21 0,0 0 15,0 0-15</inkml:trace>
  <inkml:trace contextRef="#ctx0" brushRef="#br0" timeOffset="14499.69">11007 1228 0,'0'21'16,"0"0"-1,0 0-15,0 0 0,21-21 16,-21 22-16,0 20 0,0-21 0,21 0 16,0 0-16,-21 22 0,21-22 15,-21 21-15,21-21 0,-21 1 0,22 20 16,-22-21-16,21 0 0,-21 0 15,0 1-15,0-1 0,0 0 0,0 0 16,21-21 0,-21-21-1,21 0-15,-21 0 0,21-1 16,0-20-16,-21 21 0,22-21 16</inkml:trace>
  <inkml:trace contextRef="#ctx0" brushRef="#br0" timeOffset="14716.57">11493 1228 0,'0'0'0,"0"-21"0,0 42 32,0 0-32,-21-21 0,0 42 15,0-21-15,0 1 0,0-1 16,-1 21-16,1 0 0,0-20 0,-21 20 16,21 0-16,-1 1 0,-20-22 15,21 21-15,0-21 0,0 22 16,21-22-16,0 0 0,0 0 0,0 0 15,21-21 1,0 0-16,21 0 0,-21 0 16,22-21-16,-1 0 0</inkml:trace>
  <inkml:trace contextRef="#ctx0" brushRef="#br0" timeOffset="15100.35">11663 1397 0,'0'0'0,"-21"21"0,-1-21 16,22 21-16,-21-21 0,21 22 15,21-22 1,1 0 0,-1 0-16,21-22 0,-21 22 0,0-21 15,22 0-15,-22 21 0,0-21 16,0 21-16,22-21 0,-43 0 0,21-1 15,-21 1-15,0 0 16,-21 21 0,-1 0-16,-20 0 0,21 0 15,-21 21-15,-1 0 0,22-21 16,-21 22-16,21-1 0,-1 0 16,1 0-16,0 21 0,0-20 0,21-1 15,0 0-15,0 0 0,0 0 0,0 0 16,0 1-16,21-1 0,0 0 15,0 0-15,1 0 0,-1 0 0,21-21 16,-21 0-16,0 22 0,22-22 16,-1 0-16,-21 0 0,22 0 0,-1 0 15,-21-22-15</inkml:trace>
  <inkml:trace contextRef="#ctx0" brushRef="#br0" timeOffset="15476.14">12192 1503 0,'0'-42'0,"0"84"0,0-106 0,-21 43 0,0 0 15,21-21-15,0 21 0,0-1 16,0 1-16,0-21 0,0 21 0,0 0 16,21-1-16,0 22 15,0 0-15,0 0 0,22 0 0,-22 0 16,21 0-16,0 22 0,-20-1 0,20 0 16,-21 0-16,21 0 0,-20 22 15,-1-22-15,0 21 0,0-21 0,-21 22 16,0-22-16,0 21 0,0-21 15,0 22-15,0-22 0,0 0 0,-21 0 16,0 0-16,0 0 16,-1-21-16,1 0 0,0 0 15,0 0-15,21-21 16,0 0-16,0 0 0,0 0 16,0 0-16,0-1 0,21-20 0,-21 21 15,21 0-15,0-22 0,1 1 16,-1 21-16,0-21 0,0 20 0,0 1 15,0-21-15,22 21 0,-22 0 16,21 21-16,-21-22 0,1 22 0,20 0 16,-21 0-16,0 0 0,0 0 15,22 0-15</inkml:trace>
  <inkml:trace contextRef="#ctx0" brushRef="#br0" timeOffset="15652.04">13166 1503 0,'0'0'16,"-22"0"-16,44 0 63,-1 0-48,0 0-15</inkml:trace>
  <inkml:trace contextRef="#ctx0" brushRef="#br0" timeOffset="16288.67">13928 1693 0,'0'0'0,"0"22"0,-22-22 16,1 0-16,21-22 31,0 1-31,0 0 0,0 0 16,0 0-16,43-22 0,-22 22 15,0-21-15,21 0 0,1-1 0,-1 1 16,0-22-16,1 1 0,-1-1 16,21 1-16,-20-1 0,-1 1 15,0-1-15,1 22 0,-22 0 0,0-1 16,-21 1-16,0 21 0,-42 21 15,21 0-15,-22 0 0,1 0 16,0 0-16,-22 42 0,22-21 0,21 1 16,-22 20-16,22 0 0,21 1 15,0-1-15,0 0 0,21 1 0,0-1 16,22 0-16,-1 1 0,0-1 16,1-21-16,-1 21 0,0-20 15,1 20-15,-22-21 0,21 0 16,-21 0-16,-21 1 0,0-1 0,0 0 15,0 0-15,-21 0 0,-21-21 0,0 0 16,-1 21-16,1-21 0,0 0 16,-1 0-16,-20 0 0,42 0 0,-22 0 15,1-21-15,21 0 0,0 0 16,21 0-16,0 0 0,0-1 0,0 1 16,21-21-16,0 21 0,21-22 15,1 1-15,-1 21 0,21-21 0,-20 20 16,20-20-16</inkml:trace>
  <inkml:trace contextRef="#ctx0" brushRef="#br0" timeOffset="17086.14">14711 1058 0,'0'0'0,"21"106"31,-21-85-31,0 1 0,0 20 16,0-21-16,-21 21 0,21-20 16,-21 20-16,-1-21 0,22 0 0,0 0 15,-21 22-15,0-22 16,21 0-16,0 0 0,0 0 15,21-21 1,0-21 0,1 0-16,-1 21 0,0-21 15,0-21-15,0 20 0,0 1 16,1-21-16,20 21 0,-21-22 0,0 22 16,0-21-16,1 21 0,-22 0 15,21-1-15,0 22 0,-21 22 31,0-1-31,0 0 16,0 21-16,0-21 0,0 1 16,0-1-16,0 21 0,0-21 0,0 0 15,0 1-15,0-1 0,0 0 16,0 0-16,0 0 0,21-21 16,0 0-16,0 0 15,1 0-15,20 0 16,-21-21-16,21 21 0,1-21 0,-1 0 15,0 0-15,1-1 0,-1-20 16,-21 21-16,22-21 0,-22 20 0,0-20 16,0 0-16,0 21 0,-21-1 15,0-20-15,0 21 0,0 0 16,0 42 15,0 0-31,-21 0 0,0 0 0,21 22 16,0-22-16,-21 21 0,0-21 15,21 22-15,0-22 0,0 0 0,0 21 16,0-20-16,0-1 16,0 0-16,0 0 0,21-21 0,0 21 15,0-21-15,0 0 0,0 0 0,22 0 16,-22 0-16,21 0 0,-21-21 16,22 0-16,-22 21 0,0-21 0,0 0 15,22-1-15,-22-20 0,-21 21 16,21-21-16,0 20 0,-21-20 0,21 0 15,-21 21-15,0-1 0,0 1 16,0 0-16,0 42 16,-21 0-1,21 22-15,-21-22 0,0 0 0,21 0 16,0 22-16,-21-22 0,21 0 16,-22 0-16,22 0 0,0 0 15,0 1-15,22-22 31,-1 0-31,0-22 16,0 1-16,-21 0 0,21 0 0,0-21 16</inkml:trace>
  <inkml:trace contextRef="#ctx0" brushRef="#br0" timeOffset="17380.95">16087 656 0,'0'0'0,"-22"0"16,1 0-16,0 0 0,0 0 15,0 0-15,0 21 16,21 1-16,0-1 0,0 0 16,0 0-16,0 0 15,21-21 1,0 0-16,0 0 0,0 0 16,0-21-16,-21 0 0,0 0 15,0 0 1,0-1-16,0 1 0,-21 21 0,0-21 15,0 21-15,0 0 0,0 0 16,-1 0-16,22 21 16,0 0-1,0 1-15,0-1 0,0 0 16,22 0-16,-1-21 0,0 21 16,0 0-16</inkml:trace>
  <inkml:trace contextRef="#ctx0" brushRef="#br0" timeOffset="17664.78">16679 635 0,'0'0'0,"0"-21"0,0 0 15,-21 21 17,0 21-32,21 0 0,-21 21 0,0-20 15,-1 20-15,1 0 0,0 22 16,-21-22-16,21 22 0,-1-1 0,1 1 15,0-22-15,0 21 0,0-20 16,0 20-16,21-20 0,0-1 0,0-21 16,0 21-16,0-20 0,0-1 15,0 0-15,21 0 0,0 0 0,0-21 16,21 0-16,-20 0 16,-1 0-16,0 0 0,0-21 15,0 21-15,0-21 0,1 0 0,-1 0 16,-21-1-16</inkml:trace>
  <inkml:trace contextRef="#ctx0" brushRef="#br0" timeOffset="17811.7">16277 1101 0,'-21'0'16,"42"0"-16,-63 0 0,21 0 0,-1 0 16,65 0-1,-22 0 1,21 21-16,1-21 0,20 0 0,-21 0 15,22 0-15,-1-21 0,22 21 16</inkml:trace>
  <inkml:trace contextRef="#ctx0" brushRef="#br0" timeOffset="18051.56">17314 889 0,'0'0'0,"-42"0"0,0 0 0,20 0 16,-20 0-16,0 0 0,-1 0 0,22 21 15,-21 0-15,0 22 0,20-22 16,-20 21-16,21-21 0,0 22 0,0-1 16,-1 0-16,1-20 0,21 20 15,0 0-15,0-21 0,0 22 16,0-22-16,0 0 0,21 0 16,1 0-16,-1 1 0,0-1 0,21-21 15,1 0-15,-1 0 0,0 0 16,22 0-16,-22 0 0,22 0 0,-1-21 15,1-1-15</inkml:trace>
  <inkml:trace contextRef="#ctx0" brushRef="#br0" timeOffset="18508.3">17780 508 0,'0'0'0,"-21"0"0,-43 127 31,43-85-31,21 1 0,-21 20 0,21-20 16,-21 84-16,21-64 15,-21-21-15,21 22 0,0-22 0,0 1 16,-22-1-16,22 0 0,0-21 16,-21 22-16,21-22 0,-21 0 15,21 0-15,-21-21 16,0 0-1,21-21-15,0 0 0,0 0 16,0 0-16,0-1 16,0-20-16,0 21 0,21-21 0,0-1 15,21 1-15,-20 0 0,20 20 16,0-20-16,1 21 0,-1 0 0,0 21 16,1 0-16,-22 0 0,21 0 15,-21 21-15,0 0 0,1 0 0,-22 22 16,0-22-16,0 21 0,0 0 15,0-20-15,0 20 0,0-21 0,0 21 16,0-20-16,-22-1 0,1 0 16,21 0-16,-21 0 0,21-42 47,21 21-47,0-21 0</inkml:trace>
  <inkml:trace contextRef="#ctx0" brushRef="#br0" timeOffset="18736.16">18161 677 0,'0'0'0,"-21"0"16,0-21-16,42 21 31,0 0-31,21 0 0,1 0 16,-1 0-16,21 0 0,64 0 15,-84 0-15,20 0 16,1 0-16,-1 0 0,-20 0 0,-1 0 16,0 0-16,1 0 0,-1 0 15,-21 0-15</inkml:trace>
  <inkml:trace contextRef="#ctx0" brushRef="#br0" timeOffset="18984.03">18648 677 0,'-85'64'32,"64"-43"-17,0 0-15,21 0 0,-21 22 0,21-22 16,0 42-16,-22-20 0,1-1 16,21 22-16,-21-22 0,21 0 0,0 1 15,-21-1-15,0 0 0,21 1 16,-21-1-16,21-21 0,0 21 0,0-20 15,0-1-15,0 0 0,0 0 0,0 0 16,21-21 0,0 0-16,0 0 0,0-21 15,22 21-15,-1-21 0</inkml:trace>
  <inkml:trace contextRef="#ctx0" brushRef="#br0" timeOffset="19344.82">19071 1080 0,'0'-22'32,"-21"22"-32,0 22 0,0-1 0,-1 0 15,-20 0-15,21 21 0,0-20 0,0 20 16,-1-21-16,1 21 0,0-20 16,21 20-16,0-21 0,0 0 0,0 0 15,0 1-15,0-1 0,21 0 0,22-21 16,-22 0-16,0 21 15,21-21-15,-21 0 0,1 0 0,20 0 16,-21-21-16,0 21 0,22-21 16,-22 0-16,0-1 0,0 1 0,-21-21 15,0 21-15,21-22 0,-21 1 0,0 0 16,0-1-16,0 1 0,-21 21 16,21-21-16,-21 20 0,0 1 0,0 21 15,-22 0-15,22 0 0,-21 0 16,21 0-16,-22 21 0,22-21 0,0 22 15,0-1-15,0 0 16,21 0-16,0 0 0,0 0 16,42-21-16,-21 0 0,0 0 15</inkml:trace>
  <inkml:trace contextRef="#ctx0" brushRef="#br0" timeOffset="19592.28">19770 868 0,'0'0'0,"0"-21"0,0 0 0,-22 21 16,1 0-16,0 0 0,0 0 0,0 0 15,0 0-15,-1 21 0,1 0 0,-21 21 16,21 1-16,0-1 16,-1 0-16,1 1 0,0 20 0,0-21 15,0 1-15,21-1 0,-21 0 0,21 1 16,0-1-16,0 0 0,0-20 15,0 20-15,0-21 0,21 0 0,0 0 16,21-21-16,1 0 0,-1 0 16,0 0-16,22 0 0,-22 0 0</inkml:trace>
  <inkml:trace contextRef="#ctx0" brushRef="#br0" timeOffset="19884.12">20256 847 0,'0'-21'16,"0"42"-16,0-64 0,-21 43 0,42 0 31,1 22-31,-1-1 16,0 21-16,21-21 0,-21 22 0,22-1 16,-22 0-16,0 22 0,0-22 15,0 0-15,-21 22 0,0-22 0,22 1 16,-22-1-16,0 0 0,0 1 15,0-1-15,-22 0 0,1 1 0,0-22 16,0 0-16,-21 0 0,20 0 16,1 0-16,-21-21 0,21 0 15,0 0-15,42-21 32,0 0-32,21 21 0</inkml:trace>
  <inkml:trace contextRef="#ctx0" brushRef="#br0" timeOffset="20151.96">21040 1334 0,'0'0'0,"-22"21"16,-20 42 0,42-42-16,0 1 15,21-22-15,0 0 16,1 0-16,-1 0 0,0 0 15,0 0-15,-21-22 0,0 1 16,0 0-16,0 0 16,0 0-16,0 0 15,-21 21-15,0 0 0,0 0 16,-1 0-16,1 0 0,0 0 0,0 0 16,0 0-16,0 0 0</inkml:trace>
  <inkml:trace contextRef="#ctx0" brushRef="#br0" timeOffset="20844.2">21844 1397 0,'21'0'0,"-42"0"0,42 21 0,0-21 0,0 0 16,1 0-16,-1 0 0,0 0 15,0 0-15,0-21 0,0 21 0,1-21 16,-1 0-16,0 0 0,-21-1 0,21 1 16,-21-21-16,0 0 15,0-1-15,0 1 0,0 21 0,-21-22 16,0 1-16,0 21 0,-1 0 16,-20 0-16,0 21 0,21 0 0,-43 0 15,22 21-15,-1 0 0,1 21 16,-21 1-16,20-1 0,1 0 0,0 1 15,-1-1-15,1 0 0,21 1 16,0-1-16,21-21 0,0 21 0,0-20 16,0-1-16,0 0 0,0 0 15,21-21-15,0 0 0,0 0 0,21 0 16,-20 0-16,20 0 0,0 0 16,1 0-16,-1-21 0,0 0 0,1 0 15,-1-1-15,0 1 16,-21 0-16,1-21 0,20 21 0,-21-22 15,0-20-15,-21 20 0,21 1 16,-21 0-16,0-1 0,22 1 0,-22 21 16,0 0-16,0 42 15,0 0-15,0 0 16,-22 22-16,1-1 0,21 0 16,-21 1-16,21-1 0,0 0 0,0 1 15,0-1-15,0-21 0,0 21 16,0-20-16,0-1 0,21 0 0,0 0 15,1-21-15,-1 0 0,0 0 0,0 0 16,0 0-16,0 0 16,22-21-16,-22 0 0,21 0 0,-21-1 15</inkml:trace>
  <inkml:trace contextRef="#ctx0" brushRef="#br0" timeOffset="21109.05">22606 656 0,'0'0'0,"0"-63"0,0-1 0,0 22 15,0 0-15,0 20 0,0 1 0,0 0 16,0 42 0,-21 22-16,0-1 0,21 0 15,-22 1-15,1 20 0,21 1 16,-21-1-16,0 1 0,0 20 16,21-20-16,-21-1 0,-1 1 0,22-1 15,-21-20-15,21 20 0,-21-21 16,21-20-16,0 20 0,0-21 0,0 0 15,0 0-15,0 1 16,21-22 0,0 0-16,22-22 15,-22 22-15,0-21 0,0 0 0</inkml:trace>
  <inkml:trace contextRef="#ctx0" brushRef="#br0" timeOffset="21435.87">22669 1249 0,'22'0'62,"-1"0"-62,21 0 0,-21 0 16,22-21-16,-22 21 0,21-21 0,-21-1 16,22 22-16,-22-21 0,0 0 15,0 21-15,-21-21 0,0 0 0,-42 21 31,21 0-31,-1 0 0,-20 21 16,0 0-16,-1 0 0,22 0 16,-21 1-16,0-1 0,20 0 15,1 21-15,-21-21 0,42 1 16,-21-1-16,21 0 0,0 0 0,0 0 16,0 0-16,21 1 15,0-22-15,21 0 0,-20 0 0,20 0 16,21 0-16,-20 0 0,20 0 0,-20 0 15,20-22-15,-21 22 0</inkml:trace>
  <inkml:trace contextRef="#ctx0" brushRef="#br0" timeOffset="21775.67">23389 1101 0,'0'0'0,"0"-43"15,0 22-15,21 21 31,0 21-31,22-21 16,-22 22-16,0-1 0,0 0 16,22 0-16,-22 21 0,0-20 0,0-1 15,0 21-15,0-21 0,-21 0 16,0 22-16,0-22 0,0 0 0,0 0 16,0 0-1,0 1-15,-21-22 0,0 0 0,0 0 16,0 0-16,0 0 15,21-22-15,-22 22 16,22-21-16,0 0 0,0 0 0,0 0 16,0 0-16,22-1 0,-1-20 15,0 21-15,0-21 0,0 20 0,0-20 16,22 21-16,-22-21 0,21 20 16,1-20-16,-1 21 0,0 0 0,1-22 15,-1 22-15</inkml:trace>
  <inkml:trace contextRef="#ctx0" brushRef="#br0" timeOffset="22036.04">24469 550 0,'0'0'0,"-22"0"16,22-21-16,-21 21 0,0 0 16,0 21-16,0-21 0,0 22 15,-1-1-15,1 21 0,21-21 0,-21 22 16,21-1-16,-21 0 0,21 22 15,0-1-15,-21-20 0,21 20 0,-21-21 16,21 22-16,0-22 0,0 1 16,0-1-16,0 0 0,0-21 0,0 22 15,0-22-15,0 0 0,21 0 16,-21 0-16,21-21 0,0 0 16,0 0-16,0 0 0,1 0 0,20 0 15,0-21 1,-42 0-16</inkml:trace>
  <inkml:trace contextRef="#ctx0" brushRef="#br0" timeOffset="22208.94">24257 974 0,'-42'-21'0,"84"42"0,-127-42 16,64 21-16,0-22 0,0 22 16,42 0 15,0 0-31,21 0 0,-20 0 15,20 0-15,0 0 0,22 0 16,-1 0-16,1 0 0,-1 0 0,1 0 16</inkml:trace>
  <inkml:trace contextRef="#ctx0" brushRef="#br0" timeOffset="22455.8">25315 804 0,'0'0'16,"-21"-21"-16,21 0 0,-21 21 0,0-21 15,0 21-15,-1 0 0,1 0 0,0 0 16,0 0-16,0 0 16,0 0-16,-1 42 0,1-21 15,0 1-15,0 20 0,0 0 16,21 1-16,-21-1 0,21 21 0,-22-20 16,22-1-16,-21-21 0,21 22 15,0-1-15,0-21 0,0 21 0,21-20 16,1-1-16,-1 0 0,0 0 15,0-21-15,21 21 0,1-21 0,-1 0 16,0 0-16,1 0 0,-1 0 16</inkml:trace>
  <inkml:trace contextRef="#ctx0" brushRef="#br0" timeOffset="22711.66">25696 741 0,'0'0'15,"0"-21"-15,0 0 0,0-1 0,21 22 16,1 0-16,-1 0 0,0 0 16,0 0-16,0 22 0,0-1 0,1 0 15,20 21-15,-21 1 0,0-1 16,0 0-16,-21 1 0,0-1 0,22 21 16,-22-20-16,0-1 15,0 0-15,0 1 0,-22-22 0,1 21 16,0-21-16,0 1 0,0-1 15,0 0-15,-22 0 0,22 0 0,0-21 16,-21 21-16,20-21 0,1 0 16,-21 0-16,21 0 0</inkml:trace>
  <inkml:trace contextRef="#ctx0" brushRef="#br0" timeOffset="23844.61">9991 2688 0,'0'0'0,"0"-21"0,21 0 0,-21 0 15,0 0-15,21 21 0,-21-22 16,0 1-16,0 0 0,0 0 0,0 0 31,-21 21-31,0 0 0,-1 21 16,1 0-16,0 0 0,0 0 16,0 22-16,-22-1 0,22 0 0,0 1 15,0 20-15,0-20 0,-22-1 0,43 21 16,-21-20-16,21-1 0,-21 0 15,21 1-15,0-1 0,0 0 0,0 1 16,21-22-16,0 0 0,22 0 16,-22 0-16,21 1 0,1-22 0,-1 0 15,0 0-15,1 0 0,-1-22 16,21 1-16,-20 0 0,-1 0 0,0-21 16,22 20-16,-43-20 0,21 21 15,1-21-15,-22-1 0,0 1 16,0 0-16,-21-1 0,0-20 0,0 20 15,0-20-15,-21 21 0,0-22 16,0 22-16,-22-1 0,22 1 0,-21 21 16,0 0-16,-1 0 0,1 21 15,0 0-15,-1 0 0,1 21 0,0 21 16,-1-21-16,1 22 0,21-1 0,-22 0 16,22 1-16,0-1 0,21 0 15,-21 1-15,21-1 0,0-21 0,0 21 16,0 1-16,0-22 0,0 21 15,0-21-15,21 1 0,0-1 16,22 0-16,-22-21 0,21 0 0,0 0 16,1 0-16,-1 0 0,22 0 15</inkml:trace>
  <inkml:trace contextRef="#ctx0" brushRef="#br0" timeOffset="24132.45">10858 2498 0,'22'-21'0,"-44"42"0,44-64 16,-1 43-16,-21 22 15,0-1 1,0 0-16,-21 0 0,-1 21 16,1 1-16,0-1 0,21 0 0,-21 1 15,0-1-15,0 0 0,-1 1 0,1 20 16,21-20-16,-21-22 0,0 21 15,0 0-15,0-20 0,21 20 0,0-21 16,-22 0-16,22 0 16,0-42 15,22 0-31,-1 0 0,0 0 0,0-22 16,0 22-16</inkml:trace>
  <inkml:trace contextRef="#ctx0" brushRef="#br0" timeOffset="24548.96">11303 2540 0,'0'21'0,"-85"43"16,43-43-16,0 0 16,-43 21-16,21-20 0,22-22 15,-21 21-15,20 0 0,1 0 0,21-21 16,-22 0-16,22 21 0,0-21 15,0 0-15,42 0 47,0 21-47,0 1 16,1-1-16,-1 21 16,-21-21-16,21 0 0,0 1 0,0 20 15,0-21-15,1 0 0,-22 0 16,42 22-16,-21-22 0,0 0 0,0 0 15,1-21-15,20 21 0,-21 1 0,0-22 16,22 0-16,-22 0 0,0 0 16,0 0-16,21 0 0,-20 0 0,-1 0 15,0 0-15,-21-22 16,0 1-16,0 0 16,21 0-1,0 0-15,-21 0 16,21 21-16,1-22 0,-1 22 0,0-21 15</inkml:trace>
  <inkml:trace contextRef="#ctx0" brushRef="#br0" timeOffset="25204.59">12086 2858 0,'0'0'0,"-42"0"0,21 0 0,-22 0 16,22 0-16,0 0 0,0 0 0,0 0 15,42 0 1,21 0 0,0 0-16,1 21 0,-1-21 15,0 0-15,22 0 0,-1 0 0,1 0 16,-22 0-16,22 0 0,-1 0 0,1 0 15,-1 0-15,-20 0 16,20 0-16,1 0 0,-22 0 0,0-21 0,22 21 16,-22 0-16,-21-22 15,22 22-15,-22 0 0,0 0 0,0-21 16,-21 0-16,-21 21 16,-21-21-16,20 21 15,-20 0-15,0 0 0,-1-21 0,1 21 16,0 0-16,21 0 0,-22 0 15,22-21-15,0 21 0,0 0 0,0 0 16,-1-22-16,44 22 47,-1 0-47,0 0 16,0 0-16,0 0 0,0 0 0,1 0 15,-1 0-15,0 0 0,21 22 16,-21-22-16,1 0 0,-1 0 0,0 0 15,-21 21-15,21-21 0,0 0 0,0 21 16,-21 0 0,0 0-16,0 0 0,-21-21 15,0 22-15,0-1 0,-21 0 16,20 0-16,1 0 0,-21 0 0,21 1 16,-22-1-16,22 0 0,0 0 0,0 0 15,0 0-15,-22 1 16,22-1-16,0 0 0,21 0 0,-21 0 15,0 0-15,0-21 0</inkml:trace>
  <inkml:trace contextRef="#ctx0" brushRef="#br0" timeOffset="26335.36">26331 953 0,'0'21'109,"0"0"-93,0 0 0,0 0-16</inkml:trace>
  <inkml:trace contextRef="#ctx0" brushRef="#br0" timeOffset="26557.41">26310 1334 0,'0'0'0,"0"21"0,0 0 16,0 0 0,0 0-16,0 0 15,0 1-15,0-1 16,0 0-16,0 0 0,0 0 16,0 0-16,0 1 0,0-1 15,-21 0-15,0-21 0,0 21 0,-1 0 16,-20 0-16,21-21 0,-21 22 15,-22-22-15,22 0 0</inkml:trace>
  <inkml:trace contextRef="#ctx0" brushRef="#br0" timeOffset="27536.27">14097 2858 0,'0'0'0,"21"0"0,0 0 16,0 0-16,1 0 0,-1 0 15,0 0-15,0 0 0,0-22 16,0 1-16,1 0 0,-1 0 16,-21 0-16,0 0 15,0-1-15,0 1 0,0 0 0,0-21 0,0 21 16,-21-22-16,-1 22 15,1 0-15,-21-21 0,21 20 0,0 22 16,-22-21-16,1 21 0,21 0 16,-22 0-16,1 21 0,0 1 0,-1-1 15,22 0-15,-21 21 0,0 1 16,20-1-16,-20 21 0,21-20 0,0-1 16,-22 0-16,43 1 0,-21-1 15,21-21-15,0 22 0,0-22 0,0 0 16,0 0-16,0 0 0,21-21 0,1 0 15,-1 0-15,0 0 0,21 0 16,-21 0-16,22 0 0,-1-21 0,-21 0 16,22 21-16,-1-21 15,0-22-15,1 22 0,-1 0 0,-21-21 16,0 21-16,22-22 0,-43 1 0,21 0 16,-21-1-16,21 1 0,-21 21 15,0-22-15,0 22 0,0 0 0,-21 21 31,0 21-31,-1 0 0,22 1 0,-21 20 16,21-21-16,-21 21 0,21 1 16,0-1-16,0-21 0,0 22 0,0-22 15,0 21-15,0-21 0,0 0 16,0 1-16,21-1 0,0-21 16,1 21-16,-1-21 0,0 0 0,21 0 15,-21 0-15,22 0 0,-1 0 16,0-21-16</inkml:trace>
  <inkml:trace contextRef="#ctx0" brushRef="#br0" timeOffset="27799.85">15028 2434 0,'0'-21'0,"0"42"0,0-63 16,0 21-16,-21 21 0,0 0 15,-21 0-15,20 21 0,1-21 16,0 21-16,-21 21 0,21-20 15,-1 20-15,-20 0 0,21 1 16,0-1-16,0 0 0,-1 1 0,1-1 16,0 0-16,0 1 0,21-22 0,0 21 15,0-21-15,0 0 0,0 1 16,21-22-16,0 21 0,0-21 0,1 21 16,20-21-16,0 0 0,1 0 15,-1 0-15,0-21 0,1 0 0,-1 21 16,21-22-16,1 1 0,-1 0 15</inkml:trace>
  <inkml:trace contextRef="#ctx0" brushRef="#br0" timeOffset="28044.22">15748 2413 0,'0'0'0,"-21"0"16,0 0-16,-1 0 15,1 21-15,-21 0 0,21 1 16,-22-1-16,22 0 0,-21 21 0,21 1 15,-22-22-15,22 21 0,-21 0 0,21 1 16,0-22-16,-1 21 0,22 1 16,0-22-16,0 0 0,0 0 0,0 0 15,0 0-15,22 1 0,-1-1 16,0-21-16,21 0 0,-21 21 16,22-21-16,-22 0 0,21 0 0,1 0 15,-1 0-15,-21 0 0,21-21 16,1 0-16,-1 21 0,22-22 0</inkml:trace>
  <inkml:trace contextRef="#ctx0" brushRef="#br0" timeOffset="28452.51">16235 2604 0,'0'0'0,"-21"0"0,-1 21 15,1-21-15,21 21 0,-21-21 0,21 21 16,-21-21-16,21 21 15,21-21 1,0 0-16,0 0 16,1 0-16,-1 0 0,21 0 15,-21-21-15,22 0 0,-1 21 0,-21-21 16,21 0-16,-20-1 0,20 1 16,-21 0-16,-21 0 0,0 0 0,0 0 15,0-1-15,-42 22 16,21 0-16,-22 0 0,22 0 15,-21 22-15,-1-1 16,1 0-16,21 0 0,-21 0 0,20 22 16,1-22-16,0 21 0,0-21 15,0 22-15,21-22 0,0 21 0,0-21 16,0 0-16,0 1 0,0-1 16,21 0-16,0 0 0,0 0 0,0-21 15,22 21-15,-1-21 0,0 0 16,1 0-16,20 0 0,1 0 0,-22 0 15,22 0-15,-22-21 0,21 0 0,-20 0 16,-1 0-16,-21 0 0</inkml:trace>
  <inkml:trace contextRef="#ctx0" brushRef="#br0" timeOffset="28732.35">16976 2455 0,'0'0'16,"21"-42"-16,-21 21 0,0 0 0,0 0 15,0 42 1,-21 0-16,21 0 15,-22 21-15,22 1 0,0-1 16,-21 22-16,21-22 0,-21 21 0,21-20 16,0 20-16,0-20 0,-21 20 15,21 1-15,0-22 0,-21 21 0,21 1 16,-21-1-16,21 1 0,0-1 16,0 1-16,-22-1 0,22-20 15,-21-1-15,21 0 0,-21-20 0,21-1 16,0 0-16,0 0 0,21-42 31,-21-21-15,21 20-16,1-20 0,-22 0 0,0-22 15,21 1-15,0-1 0,-21 1 0</inkml:trace>
  <inkml:trace contextRef="#ctx0" brushRef="#br0" timeOffset="28979.7">16954 2582 0,'0'0'0,"0"-42"16,0-21-16,0 41 0,0-20 0,0 21 15,0 0-15,0 0 0,22-1 0,-1 22 16,0-21-16,0 21 16,0 0-16,22 0 0,-22 0 15,0 0-15,0 0 0,0 0 16,0 21-16,-21 1 0,0 20 0,0-21 16,0 21-16,-21 1 0,0-22 15,0 21-15,-21 1 0,20-22 0,1 0 16,-21 21-16,21-21 0,-22-21 0,22 22 15,0-1-15,0-21 16,42 0 0,-21-21-1,21-1-15,0 1 0</inkml:trace>
  <inkml:trace contextRef="#ctx0" brushRef="#br0" timeOffset="29252.54">17695 2032 0,'0'0'16,"0"21"-1,0 0-15,-21-21 16,0 22-16,0 20 0,21-21 0,-21 0 16,-1 22-16,1-1 0,0 0 15,0 1-15,0-1 0,0 21 16,-1-20-16,22-1 0,0 0 15,0 1-15,-21-1 0,21-21 0,0 22 16,0-22-16,0 0 0,21 0 16,1-21-16,-1 0 0,0 0 0,0 0 15,21 0-15,-20 0 0,20-21 16,0 21-16,-21-42 0,22 20 0,-22 1 16</inkml:trace>
  <inkml:trace contextRef="#ctx0" brushRef="#br0" timeOffset="29448.43">17547 2265 0,'-42'0'15,"84"0"-15,-105 0 0,41 0 0,44 0 32,-1 0-32,21 0 0,-21 0 0,22 0 15,20-21-15,-21 21 0,1 0 16,-1 0-16,0-21 0,1 21 0,-1 0 15,0-22-15,1 22 0,-1 0 16,-21 0-16,0 0 0</inkml:trace>
  <inkml:trace contextRef="#ctx0" brushRef="#br0" timeOffset="30156.43">8636 3916 0,'21'0'0,"-42"0"0,42-21 0,21-22 16,-42 22-16,0 0 0,22 0 16,-22 0-16,0 0 15,0-1-15,-22 22 16,1 0-16,0 0 0,-21 0 0,-1 0 16,22 0-16,-21 22 0,0-1 15,-1 0-15,1 0 0,-22 21 0,22 1 16,0 20-16,-1-20 0,1 20 15,0 1-15,-1-1 0,22-21 0,0 22 16,21-22-16,0 1 0,0-1 16,0-21-16,21 21 0,22-20 0,-22-1 15,21 0-15,0-21 0,1 21 0,-1-21 16,22 0-16,-1 0 0,-21 0 16,22 0-16,-1 0 0,22-21 0,-21 0 15,-1 0-15,1 21 16</inkml:trace>
  <inkml:trace contextRef="#ctx0" brushRef="#br0" timeOffset="30600.25">9292 4064 0,'0'0'0,"-21"-21"0,0 0 0,0 21 16,-22 0-16,22 0 0,-21 0 16,-1 0-16,22 21 0,-21 0 0,0 0 15,-1 22-15,1-1 0,0-21 16,-1 21-16,22 1 0,-21-1 0,21 0 15,21-20-15,0 20 0,0-21 16,0 0-16,0 22 0,0-22 16,0 0-16,21-21 0,21 0 15,-21 0-15,0 0 0,22 0 16,-1 0-16,0 0 0,1 0 0,-1-21 16,0 0-16,1-1 0,-22 1 15,21-21-15,1 21 0,-22 0 0,21-22 16,-21 1-16,0 21 0,1-22 15,-22 1-15,0 21 0,0 0 0,0-22 16,0 22-16,-22 42 31,1 1-31,21-1 0,-21 0 0,21 21 16,-21-21-16,21 22 16,-21-22-16,21 21 0,0-21 0,0 1 15,0 20-15,0-21 0,0 0 0,0 0 16,0 1-16,21-22 15,0 0-15,0 0 0,0 0 0,1 0 16,-1 0-16,21 0 0,-21-22 16,0 1-16,1 0 0,20 0 0,-21-21 15,21 20-15</inkml:trace>
  <inkml:trace contextRef="#ctx0" brushRef="#br0" timeOffset="31041.07">9758 4001 0,'0'0'0,"-43"0"31,43 21-31,-21 0 16,0 0-16,0 0 0,21 22 0,0-22 16,0 21-16,0-21 0,-21 22 15,21-22-15,0 21 0,0-21 0,0 22 16,0-22-16,0 0 0,0 0 0,0 0 16,0 0-1,0-42 16,0 0-31,-21 21 0,21-21 16,0-21-16,0 20 0,0 1 16,0-21-16,0 0 0,0 20 15,0-20-15,0 0 0,21-1 0,0 1 16,21 21-16,-21 0 0,22 0 16,-1-1-16,0 1 0,1 21 0,-1 0 15,0 0-15,1 0 0,-1 21 16,-21 1-16,22 20 0,-22-21 0,0 0 15,0 22-15,-21-22 0,0 21 0,0-21 16,0 22-16,0-22 0,-21 21 16,0-21-16,-22 0 0,22 1 0,0-1 15,-21 0-15,21 0 0,-1 0 16,1-21-16,0 0 0,42 0 31,0-21-31,1 0 16,-1 0-16,0 0 0</inkml:trace>
  <inkml:trace contextRef="#ctx0" brushRef="#br0" timeOffset="31303.98">10753 3874 0,'0'0'0,"0"-22"0,-22 22 15,1 0-15,0 0 0,0 0 0,0 0 16,0 0-16,-1 22 0,1-1 15,-21 0-15,21 0 0,0 0 0,-1 22 16,1-1-16,0 0 0,0 1 16,21-1-16,0 0 0,-21-21 0,21 22 15,0-1-15,0-21 0,0 0 16,0 1-16,21-1 0,0 0 0,0-21 16,0 0-16,22 0 0,-22 0 0,21 0 15,1 0-15,-1 0 0,0 0 16,1-21-16,-1 0 0,0-22 0,1 22 15,-1 0-15</inkml:trace>
  <inkml:trace contextRef="#ctx0" brushRef="#br0" timeOffset="31912.15">10964 4022 0,'-21'0'0,"42"0"0,-63 21 15,42 0-15,0 0 16,21 0-1,0-21 1,0 0-16,1 0 0,-1 0 0,0 0 16,21 0-16,-21-21 0,1 0 15,-1 21-15,0-21 0,0 21 16,0-21-16,0 0 0,-21-1 0,0 1 31,-21 21-31,0 0 16,0 0-16,0 0 0,-22 21 15,22 1-15,-21-1 0,21 0 0,0 0 16,-1 21-16,1-20 0,0 20 0,21-21 16,0 21-16,0-20 0,0-1 15,0 0-15,0 21 0,0-21 0,0 1 16,21-22-16,-21 21 0,21 0 16,1-21-16,-1 0 0,0 0 15,0 0-15,0 0 0,22 0 0,-22 0 16,21 0-16,0 0 0,1-21 15,-1 0-15,0-1 0,1 1 0,-22 0 16,21 0-16,1-21 0,-22-1 16,21 1-16,-21 0 0,22-1 0,-22-20 15,0 20-15,0 1 0,0 0 0,0-1 16,-21-20-16,0 42 0,0-22 16,0 1-16,0 21 0,0 0 0,-21 21 31,0 21-31,21 0 0,-21 0 0,21 22 15,0-22-15,0 21 0,-21 0 16,21 1-16,-21 20 0,21-20 16,-22-1-16,22 0 0,0 22 0,0-22 15,0-21-15,0 22 0,-21-22 16,21 21-16,0-21 0,0 0 0,0 1 16,21-1-1,1-21-15,-1 0 0,0 0 0,0-21 16,21 21-16</inkml:trace>
  <inkml:trace contextRef="#ctx0" brushRef="#br0" timeOffset="32432.86">12446 3979 0,'-21'0'0,"42"0"0,-63 0 0,20 0 16,1 0-16,0 0 0,42 0 31,0 0-31,22 0 16,-1 0-16,0 0 0,1 0 16,-1 0-16,0 0 0,22 0 15,-22 0-15,22 0 0,-22 0 0,0 0 16,1 0-16,20 0 0,-20-21 0,-22 21 15,21 0-15,-21 0 0,0-21 16,1 21-16,-22-21 16,-22 21-16,1 0 15,0-21-15,0 21 0,-21 0 0,20-21 16,-20 21-16,21 0 0,0 0 0,0 0 16,-1 0-16,1 0 0,42 0 31,1 0-16,-1 0-15,0 0 0,21 0 0,-21 0 16,1 0-16,-1 0 0,0 0 16,0 21-1,-21 0-15,0 0 0,0 0 0,0 0 16,-21 1-16,0 20 0,0-21 16,-22 0-16,22 22 0,-21-22 0,-1 0 15,1 21-15,0-21 0,21 1 0,-22-1 16,22-21-16,0 0 0,21 21 15</inkml:trace>
  <inkml:trace contextRef="#ctx0" brushRef="#br0" timeOffset="33360.6">14372 4191 0,'0'0'15,"21"0"1,0-21-16,1 0 16,-1 0-16,-21-1 0,21 22 15,0-21-15,-21-21 0,0 21 0,0 0 16,0-1-16,0 1 0,0-21 16,0 21-16,-21 0 0,0-1 0,0 1 15,-22 0-15,22 0 0,-21 0 0,-1 21 16,1 0-16,0 0 0,-1 0 15,1 0-15,0 21 0,-1 0 16,1 0-16,21 22 0,-21-22 16,20 21-16,1 0 0,-21 1 0,42-1 15,-21 0-15,21 1 0,0-1 0,0 0 16,0-20-16,0-1 0,0 0 16,0 0-16,21 0 0,0 0 0,0-21 15,22 0-15,-1 0 0,-21 0 16,21 0-16,1-21 0,-1 0 0,22 0 15,-22 0-15,0 0 0,22-1 16,-22-20-16,0 0 0,1-1 0,-1 1 16,0 0-16,-20-22 0,20 22 15,-21 0-15,0-1 0,0-20 16,1 20-16,-1 1 0,-21-21 0,0 20 16,0 1-16,0 21 0,0-22 15,0 22-15,-21 42 31,-1 22-31,1-22 0,0 42 0,0-20 16,21-1-16,-21 0 0,0 22 16,21-22-16,-22 22 0,22-1 0,0-20 15,0 20-15,0-21 0,0 1 0,0-1 16,0-21-16,22 22 0,-1-22 16,0-21-16,0 21 0,0-21 15,0 0-15,22 0 0,-1 0 16,-21-21-16,22 21 0,-1-21 0,0-1 15,1-20-15,-1 21 0,-21-21 16,21-1-16,-20 1 0,-1 0 0,0 20 16,0-20-16,0 21 0,-21-21 0,0 20 15,0 1-15,-21 42 32,0 1-32,0-1 0,0 0 15,21 0-15,-22 21 0,22-20 0,-21-1 16,21 0-16,0 21 0,0-21 0,0 1 15,0-1 1,0 0-16,21-21 16,1 0-1,-22-21-15,21 21 0,0-21 0,-21-1 16</inkml:trace>
  <inkml:trace contextRef="#ctx0" brushRef="#br0" timeOffset="33528.5">15261 3683 0,'0'0'0,"-63"-21"32,41 21-17,22 21 1,22-21 0,-1 21-1,0-21-15,0 0 0</inkml:trace>
  <inkml:trace contextRef="#ctx0" brushRef="#br0" timeOffset="33924.28">15854 3789 0,'0'0'16,"-21"0"15,-1 0-31,-20 0 0,21 0 15,-21 0-15,-1 21 0,22-21 16,-21 21-16,-1 0 0,22-21 0,0 22 16,-21-22-16,42 21 0,0 0 15,0 0 1,42-21-16,-21 0 0,0 21 16,22 0-16,-1-21 0,-21 22 15,22-22-15,-22 21 0,0-21 0,21 21 16,-21 0-16,-21 0 0,22 0 15,-22 1-15,0-1 0,0 0 16,-22 0 0,1-21-16,0 21 0,-21-21 0,21 0 15,-22 0-15,1 0 0,0 21 0,-1-21 16,1 0-16,21 0 0,-22 0 16,22 0-16,0 0 0,0 0 0,21-21 15,0 0-15,0 0 16,21 0-16,0 21 0,0-21 15</inkml:trace>
  <inkml:trace contextRef="#ctx0" brushRef="#br0" timeOffset="34660.86">16235 3789 0,'0'0'0,"0"-21"0,-21 21 31,-1 0-31,22 21 16,0 0-16,0 0 0,0 0 15,0 1-15,0 20 0,0-21 16,0 0-16,-21 0 16,21 22-16,0-22 0,-21 0 0,21 0 0,0 0 15,0 1-15,0-1 0,-21-21 16,21 21-16,-21-21 15,21-21 1,0 0 0,0-1-16,0 1 0,0 0 15,0-21-15,0 21 0,0-1 16,21-20-16,0 21 0,0-21 0,0 20 16,1 1-16,-1 0 0,0-21 0,21 42 15,-21-21-15,22-1 0,-22 22 16,21 0-16,1 0 0,-22 0 15,21 0-15,-21 0 0,22 22 0,-22-1 16,21 0-16,-21 0 0,0 21 0,1-20 16,-22-1-16,0 21 15,0-21-15,0 0 0,0 22 0,0-22 16,0 0-16,0 0 0,0 0 0,-22-21 16,22 22-16,-21-22 0,0 0 15,0 0 1,0 0-16,21-22 15,0 1-15,0 0 0,0 0 0,0 0 16,0 0-16,0-1 0,21 1 16,0-21-16,0 21 0,0-22 15,1 22-15,-1 0 0,21-21 0,0 21 16,-20-1-16,20 1 0,0 21 16,1 0-16,-1 0 0,0 0 0,1 0 15,-1 0-15,-21 21 0,0-21 16,0 43-16,1-22 0,-22 0 0,0 0 15,0 22-15,0-22 0,0 0 16,-22 21-16,1-21 0,0 1 0,21 20 16,-21-21-16,0 0 0,0-21 15,21 21-15,0 1 0,0-44 47,0 1-47,21 0 0,0 0 16,0 0-16</inkml:trace>
  <inkml:trace contextRef="#ctx0" brushRef="#br0" timeOffset="34880.03">17505 3704 0,'0'0'0,"-21"21"32,21 1-17,-22-1-15,1 0 0,21 0 0,-21 0 16,21 0-16,0 1 0,0-1 15,-21 0-15,21 0 0,0 0 0,-21 0 16,21 1-16,0-1 16,0-42 15,21-1-15,0 1-16</inkml:trace>
  <inkml:trace contextRef="#ctx0" brushRef="#br0" timeOffset="35031.94">17505 3598 0,'0'0'0,"-21"-21"0,-1 21 15,1 0 1,21 21 15,21-21-15</inkml:trace>
  <inkml:trace contextRef="#ctx0" brushRef="#br0" timeOffset="35436.72">17992 3683 0,'0'-21'0,"-22"21"31,1 0-31,0 0 0,0 0 0,0 0 16,0 0-16,-1 21 0,1 0 0,0-21 16,0 21-16,0-21 0,21 22 15,0-1 1,0 0-16,21-21 0,0 0 16,0 0-16,0 21 0,1-21 0,-1 21 15,0-21-15,0 0 0,0 21 16,0 1-16,1-22 0,-22 21 0,0 0 15,0 0-15,0 0 16,0 0-16,0 1 16,-22-1-16,1-21 0,0 21 0,-21-21 15,21 0-15,-22 21 0,22-21 16,-21 0-16,-1 0 0,22 0 0,0 0 16,0 0-16,0 0 0,0-21 15,21 0-15,0 0 0,0-1 16,21 1-16,0 21 15,0-21-15,0 0 0,0 0 0</inkml:trace>
  <inkml:trace contextRef="#ctx0" brushRef="#br0" timeOffset="35828.44">18436 3683 0,'0'-42'31,"-21"42"-31,0 0 16,0 0-16,-1 0 0,1 0 0,0 0 15,0 0-15,0 0 0,0 21 16,21 0-16,0 0 0,0 0 16,0 1-16,0-1 15,0 0-15,21 0 16,0 0-16,0-21 0,0 21 15,0-21-15,1 22 0,-1-1 16,0-21-16,-21 21 0,21 0 16,-21 0-16,0 0 15,-21-21 1,0 0-16,0 0 0,-22 0 16,22 22-16,0-22 0,-21 0 0,20 0 15,1 0-15,0 0 0,0 0 16,0 0-16,0 0 0,21-22 31,21 1-31,0 21 0,21-21 16</inkml:trace>
  <inkml:trace contextRef="#ctx0" brushRef="#br0" timeOffset="36096.76">18965 3514 0,'-21'0'0,"42"0"0,-63 0 16,21 0-16,0 0 0,-1 21 0,1 0 15,21 0-15,-21 0 0,0 1 16,0 20-16,21-21 0,-21 0 16,-1 22-16,1-22 0,21 21 15,0-21-15,0 0 0,-21 1 0,21 20 16,0-21-16,0 0 0,0 0 15,0 1-15,21-22 0,0 21 0,1-21 16,-1 0-16,21 0 0,-21 0 16,0 0-16,22-21 0,-22 21 0,0-22 15</inkml:trace>
  <inkml:trace contextRef="#ctx0" brushRef="#br0" timeOffset="36359.62">19410 3408 0,'0'0'16,"21"0"-16,0 0 0,0 0 15,0 0-15,1 0 0,-1 21 0,0 0 16,21 0-16,-21 1 0,1 20 16,-1-21-16,0 21 0,0 1 0,-21-22 15,0 21-15,0-21 0,0 22 16,-21-22-16,0 21 0,-22-21 0,22 1 15,-21-1-15,0 0 16,-1 0-16,1 0 0,21 0 0,-22-21 16,1 0-16,21 0 0,0 0 15,0 0-15,-1 0 0,22-21 16</inkml:trace>
  <inkml:trace contextRef="#ctx0" brushRef="#br0" timeOffset="36872.01">18457 2350 0,'21'0'0,"-42"0"0,42-22 0,-42 22 47,21 22-47,-21-1 0,0-21 15,-21 42-15,20-21 0,1 22 0,0-22 16,0 21-16,0 0 0,21 1 15,0-22-15,-21 21 0,21 1 0,0-22 16,0 0-16,0 0 0,0 21 16,0-20-16,21-1 15,0-21-15,0 0 0,0 0 16,22 0-16,-22 0 0,21 0 0</inkml:trace>
  <inkml:trace contextRef="#ctx0" brushRef="#br0" timeOffset="37135.86">18986 2286 0,'22'-21'0,"-44"42"0,44-63 0,-1 42 16,0-21-16,0 21 16,0 0-16,0 0 0,1 0 15,-1 21-15,-21 0 0,21 0 16,-21 0-16,0 22 0,0-22 0,0 42 15,0-20-15,0-1 0,0 0 16,0 1-16,-21-1 0,0 0 0,-1 1 16,1-22-16,0 21 0,0-21 15,0 0-15,0 1 0,-1-22 0,1 21 16,21 0-16,-21-21 0</inkml:trace>
  <inkml:trace contextRef="#ctx0" brushRef="#br0" timeOffset="38288.19">593 5736 0,'0'0'0,"-22"-21"0,22 0 16,-21 21-16,0 0 16,0 0-1,0 42-15,0-21 16,21 22-16,0-1 0,-22 0 0,22 1 15,-21-1-15,21 0 0,0 1 16,0 20-16,-21-20 0,21-1 16,0 0-16,0 1 0,0-1 0,0 0 15,0 1-15,-21-22 0,21 0 16,0 0-16,0 0 0,0 0 0,0 1 16,0-44-1,0 1 1,0 0-16</inkml:trace>
  <inkml:trace contextRef="#ctx0" brushRef="#br0" timeOffset="38548.33">783 5652 0,'0'21'16,"0"0"-16,0 0 15,0 0-15,0 22 0,0-1 0,0 0 16,0 1-16,0-1 0,0 0 16,-21 1-16,21-1 0,0 0 15,0 1-15,0-1 0,0-21 0,0 21 16,0 1-16,-21-22 16,21 0-16,0 21 0,0-20 0,0-1 15,-21-21 1,-1 0-1</inkml:trace>
  <inkml:trace contextRef="#ctx0" brushRef="#br0" timeOffset="38897.19">127 6350 0,'0'0'0,"-21"0"0,0 0 0,42 0 31,0 0-31,0 0 15,21-21-15,22 21 0,-22-21 0,22 0 16,-1 21-16,1-22 0,-1 1 16,1 0-16,-1 21 0,1-21 0,-22 0 15,0 0-15,1-1 0,-1 1 16,0 0-16,-20 0 0,-1 21 16,0 0-16,-21-21 0,0 42 31,0 0-31,0 0 0,0 0 0,-21 1 15,21-1-15,-21 0 0,21 0 16,0 0-16,-22 0 0,1 1 16,21-1-16,-21 0 0,21 0 15,0 0-15,0 0 0,0 1 16,0-44 15,0 1-31</inkml:trace>
  <inkml:trace contextRef="#ctx0" brushRef="#br0" timeOffset="39072.1">995 5884 0,'0'0'0,"0"-21"0,0 0 16,0 42 15,0 0-15,0 1-16,21-1 15,0-21-15,-21 21 0,21-21 0,22 21 16,-22-21-16</inkml:trace>
  <inkml:trace contextRef="#ctx0" brushRef="#br0" timeOffset="39631.78">1863 6202 0,'0'0'0,"21"0"0,-21-21 0,0 0 16,0-1-16,0 1 16,0 0-16,0 0 15,-21 0-15,-1 0 0,1 21 16,0-22-16,0 22 0,-21-21 16,20 21-16,-20 0 0,0 0 0,-1 21 15,1 1-15,0-1 0,-1 0 16,1 0-16,0 21 0,-1-20 0,22-1 15,0 21-15,0-21 0,0 22 16,21-22-16,0 21 0,0-21 16,0 0-16,0 1 0,21-1 15,0-21-15,21 0 16,-20 0-16,20 0 0,0 0 0,1 0 16,-1-21-16,0-1 0,1 1 15,20-21-15,-21 21 0,1 0 0,-1-22 16,0 1-16,1 0 0,-22-1 15,21 1-15,-21 0 0,1-22 0,-1 22 16,-21-22-16,0 1 0,21 20 16,-21-20-16,0 21 0,0-1 15,0 22-15,0 0 0,0 0 0,-21 21 16,0 21 0,-1 0-16,1 0 0,21 22 15,0-1-15,0 0 0,0 1 16,0 20-16,0-21 0,0 22 0,0-22 15,0 1-15,0-1 0,0 0 16,0 1-16,0-22 0,0 21 0,21-21 16,-21 0-16,22 1 0,-22-1 15,21-21-15,0 21 0,0-21 0,0 0 16,0 0-16,1 0 0,20 0 16,-21-21-16</inkml:trace>
  <inkml:trace contextRef="#ctx0" brushRef="#br0" timeOffset="40159.48">2688 6033 0,'0'0'0,"21"-64"15,-21 43 1,-21 0-16,0 21 16,0 0-16,-22 0 0,22 0 0,0 0 15,0 0-15,-21 0 0,20 21 16,-20-21-16,0 42 0,21-21 0,-22 1 15,22-1-15,0 21 16,0-21-16,-22 22 0,43-22 0,-21 21 16,21-21-16,-21 0 0,21 22 15,0-22-15,0 0 0,0 0 0,0 0 16,21 1-16,0-22 16,1 0-16,-1 0 0,0 0 0,21 0 15,1-22-15,-22 22 0,21-21 16,0 0-16,1 0 0,-1 0 0,0-22 15,1 22-15,-1-21 0,0 0 16,1-1-16,-22-20 0,0 20 0,21-20 16,-20 21-16,-22-22 0,21 1 15,-21-1-15,21 1 0,-21 20 16,0 1-16,0 0 0,0-1 16,0 1-16,0 21 0,-21 42 31,21 21-31,-21 1 0,21-1 15,0 21-15,0 1 0,0-22 16,0 22-16,0-1 0,0 1 0,0-22 16,0 0-16,0 1 0,-22-1 15,22 0-15,0 1 0,0-22 0,0 0 16,0 0-16,0 0 0,22 1 0,-1-1 16,0-21-16,0 0 0,0 0 15,0 0-15,1 0 0,-1-21 16,21-1-16</inkml:trace>
  <inkml:trace contextRef="#ctx0" brushRef="#br0" timeOffset="40560.25">3238 6138 0,'0'0'16,"-21"0"-16,0 0 16,21 22-16,21-22 31,0 0-31,1 0 15,-1-22-15,21 22 0,-21-21 16,22 21-16,-22-21 0,21 0 16,-21 0-16,22 21 0,-22-21 0,0-1 15,0 1-15,-21 0 0,0 0 16,0 0-16,0 0 0,-21 21 16,0 0-16,0 0 0,-1 0 15,-20 0-15,21 0 0,-21 21 0,-1 0 16,22 0-16,-21 0 0,21 0 15,-1 1-15,1 20 0,21-21 0,0 0 16,0 0-16,0 22 0,0-22 16,0 0-16,0 0 0,0 0 0,21 1 15,1-22-15,-1 21 0,0 0 16,21-21-16,1 0 0,-1 0 16,0 0-16,1 0 0,-1 0 0,21-21 15,-20 21-15,-1-21 0,22-1 16,-22 1-16,-21 0 0,21 0 0,1 0 15,-22-22-15,0 22 0</inkml:trace>
  <inkml:trace contextRef="#ctx0" brushRef="#br0" timeOffset="40968.01">4022 5906 0,'0'105'0,"0"-210"0,0 83 0,0 1 15,0 0-15,-22 42 16,1 0 0,21 1-1,0 20-15,0-21 0,0 0 0,0 0 0,0 22 16,0-22-16,0 0 15,-21 21-15,21-20 0,0-1 0,0 0 16,0 0-16,-21 0 0,21 0 0,0 1 16,0-1-16,-21-21 15,0 0 1,21-21 0,-22 21-16,22-22 15,0 1-15,0 0 0,0 0 16,0 0-16,0-22 0,22 22 0,-22-21 15,42 0-15,-21-1 0,21 1 0,-20 0 16,20 20-16,0-20 0,1 21 16,20-21-16,-21 42 0,1 0 15,20 0-15,-20 0 0,-1 0 16,0 21-16,-21 0 0,1 21 0,-1-21 16,-21 22-16,0-1 0,0-21 15,0 22-15,-21-1 0,-1 0 0,1-21 16,-21 22-16,21-22 0,0 21 0,-22-21 15,22 22-15,-21-22 0,21 0 16,21 0-16,-22-21 0,44 0 16</inkml:trace>
  <inkml:trace contextRef="#ctx0" brushRef="#br0" timeOffset="42315.81">5313 6138 0,'21'0'15,"-42"0"-15,63 0 16,-21 0-16,-21-21 31,0 0 1,0 0-17,0 0 1,0 0-16,0-1 15,0 1-15,0 0 0,-21 0 16,0 0-16,0 0 0,0 21 16,21-22-16,-22 22 0,1 0 0,0 0 15,0 0-15,0 0 0,0 0 0,-1 22 16,1-22-16,-21 21 0,21 0 16,0 21-16,-22-21 0,22 22 0,0-22 15,0 21-15,0 1 0,-1-1 16,22-21-16,0 21 0,0 1 0,0-22 15,0 21-15,0-21 16,22 1-16,-1-1 0,0 0 0,0-21 16,0 0-16,0 0 0,22 0 0,-22 0 15,21-21-15,1 0 0,-22-1 16,21 1-16,22-21 0,-22 21 0,0-22 16,22 1-16,-22 0 0,0-1 15,1 1-15,-1 0 0,0-22 0,-20 1 16,20-22-16,-21 22 0,0-1 15,-21-21-15,21 22 0,-21 21 0,0-22 16,0 22-16,0-1 0,0 1 16,0 21-16,0 0 0,-21 0 0,0 21 15,0 0-15,-21 0 0,20 21 16,-20 0-16,0 21 0,21 1 0,-22-1 16,1 0-16,21 22 0,0-1 15,-1 1-15,1-1 0,0 1 16,21-1-16,-21 1 0,21-22 0,0 0 15,0 1-15,0-1 0,21 0 16,0 1-16,0-22 0,1 0 0,-1 0 16,0 0-16,21-21 0,-21 0 15,22 0-15,-22 0 0,21 0 0,1 0 16,-22 0-16,21-21 0,0 0 0,1 0 16,-22 0-16,21 0 0,-21-1 15,22-20-15,-22 21 0,0 0 16,-21-22-16,0 22 0,21 0 0,-21 0 15,0 42 1,-21-21 0,0 21-16,21 0 0,-21 1 15,21-1-15,-21 0 0,21 0 0,-22 0 16,22 0-16,0 1 16,0-1-16,0 0 15,22-21 1,-1 0-1,-21-21-15,21 0 0,-21-1 16</inkml:trace>
  <inkml:trace contextRef="#ctx0" brushRef="#br0" timeOffset="42472.72">6032 5757 0,'0'0'0,"-21"-21"15,0 21 1,0 0-1,21 21-15,0 1 0,0-1 16,21-21-16,0 21 16,0-21-16,1 0 0,-1 0 0,0 21 15</inkml:trace>
  <inkml:trace contextRef="#ctx0" brushRef="#br0" timeOffset="43128.35">6350 5842 0,'0'21'16,"0"0"0,0 1-16,0-1 0,0 0 15,0 0-15,0 0 0,0 0 0,0 1 16,0-1-16,0 0 0,0 0 16,0 0-16,0 0 0,0 1 0,0-1 15,0 0-15,21-21 47,0-21-47,0 0 16,1-1-16,-1 1 0,-21 0 0,21 0 15,0 0-15,21-22 0,-20 1 0,-1 0 16,0-1-16,0 22 0,0-21 16,0 0-16,1 20 0,-1 1 0,-21 0 15,0 42 1,-21 0-1,-1 1-15,1-1 16,21 21-16,-21-21 0,0 22 0,0-1 16,21-21-16,0 21 0,0-20 0,0 20 15,0-21-15,0 0 0,0 0 16,0 1-16,0-1 0,21-21 0,0 0 16,0 21-16,0-21 0,22 0 15,-22 0-15,21 0 0,1 0 0,-1 0 16,21-21-16,-20 0 0,-1 21 0,0-22 15,1 1-15,-22 0 0,21 0 16,1-21-16,-22 20 0,0-20 0,0 21 16,0-21-16,-21-1 0,0 22 15,0-21-15,0 21 0,0-1 16,0 1-16,-21 21 16,21 21-16,-21 1 15,0-1-15,21 0 0,0 21 0,-21-21 16,21 22-16,-22-22 0,22 0 15,0 21-15,0-20 0,0-1 0,0 0 16,0 0-16,0 0 0,0 0 16,22-21-1,-1 0-15,0-21 16,-21 0 0</inkml:trace>
  <inkml:trace contextRef="#ctx0" brushRef="#br0" timeOffset="43296.15">7281 5546 0,'0'0'0,"0"-21"0,-21 21 31,21 21-15,0 0-16,0 0 15,21-21-15,0 0 16,-21 21-16,22-21 0,-1 21 0</inkml:trace>
  <inkml:trace contextRef="#ctx0" brushRef="#br0" timeOffset="43692.22">8001 5715 0,'0'0'0,"0"-21"15,-21 21 1,0 0-16,-22 0 0,22 0 0,-21 0 15,-1 0-15,1 21 0,0-21 16,-1 21-16,1 0 0,21 1 0,-21-1 16,20 0-16,22 0 0,0 0 15,0 0-15,22 1 16,-1-22-16,0 21 0,21 0 16,-21-21-16,22 0 0,-1 21 15,0 0-15,1-21 0,-1 21 0,-21-21 16,22 22-16,-22-1 0,0-21 0,0 21 15,-21 0-15,0 0 0,0 0 16,0 1-16,-21-22 0,-21 0 16,20 21-16,-20-21 0,21 0 0,-21 0 15,-1 0-15,1 0 0,0 0 16,-1 0-16,1 0 0,21 0 0,-22 0 16,22 0-16,0 0 0,0 0 15,21-21-15,0-1 0,0 1 16,0 0-16,21 21 15,0-21-15,22 0 0,-22 0 16,21 21-16</inkml:trace>
  <inkml:trace contextRef="#ctx0" brushRef="#br0" timeOffset="43924.13">8361 5800 0,'0'0'15,"21"0"1,-21 21-16,0 0 15,0 0-15,0 0 16,0 1-16,-21-1 0,21 0 16,-21 0-16,21 0 0,0 0 0,0 1 15,0-1-15,0 0 0,0 0 16,0 0-16,0 0 0,0 1 16,0-44 15,21 1-31,0 0 15</inkml:trace>
  <inkml:trace contextRef="#ctx0" brushRef="#br0" timeOffset="44100.1">8445 5652 0,'0'0'0,"0"-22"0,-21 1 0,0 0 16,21 0-16,-21 0 0,0 0 15,0 21 1,-1 0-1,22 21-15,0 0 16,0 0-16,22 0 16,-1-21-16,0 21 0,0-21 15,-21 22-15</inkml:trace>
  <inkml:trace contextRef="#ctx0" brushRef="#br0" timeOffset="44824.28">8996 5779 0,'-43'0'31,"22"0"-31,0 21 0,0 0 0,0-21 0,0 21 16,-22 0-16,22 0 0,0 1 0,0-1 16,0 21-16,21-21 0,0 0 15,-22 1-15,22-1 0,0 0 0,0 0 16,0 0-16,0 0 0,0 1 15,22-1-15,-1-21 16,0 0-16,0 0 0,0 0 16,-21-21 15,0-1-31,0 1 0,0 0 16,0 0-16,0-21 0,0 20 0,0-20 15,0 21-15,21-21 0,1-1 16,-1 1-16,0 0 0,0 20 0,21-20 15,1 21-15,-22 0 0,21 0 16,1 21-16,-1 0 0,0 0 0,1 0 16,-1 0-16,-21 0 15,21 42-15,-20-21 0,20 0 0,-21 0 0,0 1 16,0 20-16,-21-21 0,0 21 16,0-20-16,0-1 0,0 21 15,0-21-15,0 0 0,0 1 0,-21-1 16,21 0-16,-21 0 0,0 0 15,21 0-15,-21-21 0,0 0 16,-1 0 0,22-21-1,0 0 1,0 0-16,0 0 0,22 0 0,-1-22 16,0 22-16,0-21 15,0-1-15,22 1 0,-1 0 0,-21-22 16,21 22-16,22 21 0,-22-22 15,1 22-15,-1 0 0,0 21 0,22 0 16,-22 0-16,0 0 0,1 21 0,-22 22 16,0-22-16,0 21 0,-21 0 15,0 1-15,0-1 0,0 0 0,0 1 16,-21-1-16,21 0 0,-21-20 0,0 20 16,0-21-16,-1 21 0,1-20 15,21-1-15,-21 0 0,0 0 0,0-21 16,21 21-16,0-42 31</inkml:trace>
  <inkml:trace contextRef="#ctx0" brushRef="#br0" timeOffset="45684.72">10816 5948 0,'0'0'0,"-127"0"16,106 0-1,0 0-15,63 0 32,0 0-32,1 0 0,20 0 15,22 0-15,0 0 0,-1 0 16,22 0-16,0 0 0,0 0 0,21 0 16,-21 0-16,-1 0 0,22 0 15,-21 0-15,-21 0 0,21 0 0,-43-21 16,22 21-16,-43 0 0,1 0 15,-1 0-15,-21 0 0,-21-21 16,-21 21-16,0 0 16,0-22-16,-1 22 0,1-21 15,-21 21-15,21-21 0,-22 21 16,22-21-16,-21 21 0,0-21 0,20 21 16,-20-21-16,21 21 0,0-22 15,-22 22-15,22-21 0,0 21 0,0-21 16,0 21-16,0-21 0,-1 21 15,1 0-15,0 0 0,42 0 47,0 0-47,1 0 0,-1 0 0,21 0 16,0 0-16,1 0 16,-1 21-16,0-21 0,1 21 0,-1-21 15,0 0-15,1 0 0,-1 21 16,-21-21-16,22 0 0,-22 22 0,0-22 15,0 0-15,0 21 0,-21 0 0,0 0 16,0 0-16,-21 0 16,0 1-16,-21-22 0,20 42 0,-20-21 15,0 0-15,-1 0 0,1 1 16,0-1-16,-22 0 0,22 0 0,0 0 16,-1 0-16,1 1 0,21-1 15,-22-21-15,22 21 0,0-21 16,0 0-16,0 21 0</inkml:trace>
  <inkml:trace contextRef="#ctx0" brushRef="#br0" timeOffset="49188.75">13695 5355 0,'0'0'0,"21"-21"0,0 0 16,0 0-16,-21 0 16,0-1-16,21 22 15,-21-21-15,0 0 0,0 0 16,0 42 15,-21 0-31,0 0 0,0 22 0,21 20 16,-21-20-16,0 41 15,21-20-15,0 20 0,-22 1 0,1 63 16,0-63-16,0-22 16,21 1-16,-21 21 0,0-22 0,-1 1 15,1 20-15,0-20 0,0-1 0,21 1 16,0-1-16,0 1 0,0-22 16,0 0-16,0 1 0,0-22 0,21 21 15,21-21-15,-20-21 0,-1 0 16,21 0-16,0 0 0,1-21 15,-1 0-15,22 0 0,-22-21 0,0 20 16,22-20-16,-22 0 0,0-22 16,1 22-16,-22-22 0,0 22 15,-21-21-15,0 20 0,0-20 0,0 20 16,-21 1-16,-21-21 0,-1 20 16,1 1-16,-22 0 0,1-1 0,21 1 15,-22 21-15,22-22 0,-22 22 0,22 0 16,0 21-16,-1-21 0,22 21 15,0 0-15,0 0 0,42-21 16,0 21 0,0 0-16,0 0 0,22 0 15,-1-21-15,0 21 0,1-22 0,-1 1 16,22 0-16,-1 0 0,-21 0 0,22 0 16,-1-1-16,1 1 0,-22-21 15,1 21-15,-1 0 0,0-1 16,-21 1-16,1 0 0,-22 0 0,-22 42 31,1-21-15,0 42-16,0-20 0,0 20 0,21-21 15,-21 21-15,21-20 0,-22 20 16,22 0-16,0-21 0,-21 1 0,21-1 16,0 0-16,0 0 15,0 0-15,21-21 16,-21-21-1,22 21-15,-1-21 0,-21 0 16</inkml:trace>
  <inkml:trace contextRef="#ctx0" brushRef="#br0" timeOffset="49363.65">14330 5228 0,'0'-21'0,"0"42"0,-21-42 15,-1 0-15,1 21 16,0 0-16,0 0 0,0 0 0,0 0 15,21 21-15,0 0 16,0 0-16,0 1 16,0-1-16,21-21 0,0 21 15,21-21-15,-21 0 0,22 21 0,-1-21 16,0 0-16</inkml:trace>
  <inkml:trace contextRef="#ctx0" brushRef="#br0" timeOffset="49792.15">14753 5398 0,'0'0'0,"0"21"0,0 0 16,0 0-16,-21 0 0,0 0 16,0 1-16,21-1 0,0 21 15,0-21-15,-22 0 0,22 22 16,0-22-16,-21 21 0,21-21 0,0 22 16,0-22-16,0 0 0,0 0 15,0 0-15,-21 1 0,21-1 16,-21-21-1,0-21 1,21-1-16,-21 1 0,21 0 16,0 0-16,0-21 0,0 20 15,0-20-15,0 0 0,0-1 0,21 1 16,0 0-16,0-1 0,0 22 16,22-21-16,-22 21 0,21 0 0,0-1 15,1 1-15,20 21 0,-20 0 0,-1 0 16,0 21-16,1 1 15,-1-1-15,0 0 0,-21 21 0,1 1 16,-22-22-16,0 21 0,0 0 16,0-20-16,0 20 0,-22-21 0,1 0 15,0 22-15,0-22 0,-21 0 0,20-21 16,1 21-16,0-21 0,21 21 16,21-42 15,22 0-31,-22 21 0</inkml:trace>
  <inkml:trace contextRef="#ctx0" brushRef="#br0" timeOffset="50291.86">15811 5461 0,'0'0'0,"0"-21"0,0 0 16,0 0-16,0-1 0,0 1 15,-21 21-15,0-21 0,0 21 16,0 0-16,0 0 0,-1 0 0,-20 0 15,21 0-15,-21 21 0,20 0 0,-20 1 16,21-1-16,0 21 0,-22 0 16,22-20-16,0 20 0,-21 0 15,42 1-15,-21-1 0,21-21 0,0 21 16,0-20-16,0 20 0,0-21 16,21 0-16,-21 0 0,42-21 0,-21 0 15,0 0-15,22 0 0,-22 0 16,21 0-16,1 0 0,-1-21 0,-21 0 15,21 0-15,-20 0 0,20 0 16,-21-22-16,21 22 0,-20-21 0,-1-1 16,0 1-16,0-21 0,0 20 0,-21-20 15,21 20-15,1-20 0,-22-1 16,0 1-16,21-1 0,0 1 0,-21-1 16,0 22-16,21 0 0,-21-1 15,0 22-15,0 0 0,0 0 0,0 42 16,0 0-1,0 0-15,-21 22 0,0 20 0,21-20 16,-21 20-16,-1 1 0,22-1 16,-21 1-16,21-22 0,0 21 0,0-20 15,0 20-15,-21-20 0,21-1 0,0 0 16,0-21-16,0 22 0,0-22 16,0 0-16,21 0 0,0-21 15,1 0-15,-1 0 0,21 0 16,0-21-16,1 21 0</inkml:trace>
  <inkml:trace contextRef="#ctx0" brushRef="#br0" timeOffset="50931.51">16700 5228 0,'0'0'0,"-84"21"32,63-21-32,-1 22 15,1-22-15,21 21 16,21-21 0,1 0-16,-1 0 15,21 0-15,0-21 0,-20 21 0,20-22 16,0 1-16,1 0 0,-1 0 15,0 0-15,1 0 0,-1-1 0,-21 1 16,0-21-16,-21 21 0,0 0 16,0-1-16,-21 1 0,-21 0 0,21 21 15,-22 0-15,-20 0 0,20 0 16,-20 0-16,-1 21 0,-20 22 0,20-22 16,22 0-16,-22 21 15,22-21-15,0 22 0,21-22 0,-1 21 16,22-21-16,0 22 0,0-22 0,0 0 15,22 0-15,-1 0 0,0 1 16,21-1-16,1-21 0,20 21 0,-21-21 16,1 0-16,20 0 0,-20 0 15,-1 0-15,0 0 0,1 0 0,-22 0 16,0 0-16,0-21 0,-21 0 16,-21 21-1,0 0-15,-22 0 0,1 0 0,0 0 16,-22 0-16,22 21 0,-22-21 15,1 21-15,-1 0 0,1 0 16,-1 22-16,22-22 0,0 21 0,-1 0 16,1-20-16,21 20 0,0 0 15,0 1-15,21-22 0,0 0 0,0 21 16,0-21-16,21 1 0,21-22 16,-21 21-16,22 0 0,-1-21 0,21 0 15,-20 0-15,20 0 0,1 0 16,-1-21-16,1 0 0,20-1 0,-20 1 15,-1-21-15,1 21 0</inkml:trace>
  <inkml:trace contextRef="#ctx0" brushRef="#br0" timeOffset="51181.37">17674 4720 0,'0'0'0,"0"-21"0,-21 21 16,0 0-16,0 0 0,-1 0 15,-20 21-15,21 22 0,0-1 0,-22 0 16,22 22-16,-21-1 0,21 1 0,-22-1 16,22 1-16,0-1 0,-21 1 15,21-1-15,-1-20 0,1 20 0,0-21 16,0 22-16,0-22 0,0 1 16,21-1-16,-22-21 0,22 0 0,0 0 15,0 1-15,0-1 0,22-21 16,-1 0-16,21 0 0,-21 0 15,22-21-15,-22 21 0</inkml:trace>
  <inkml:trace contextRef="#ctx0" brushRef="#br0" timeOffset="51564.14">17632 5461 0,'0'0'0,"-21"0"0,-1 0 15,1 0-15,0 0 0,21 21 16,0 0-16,0 1 15,0-1 1,21-21 0,0 0-16,1 0 0,-1 0 15,21 0-15,-21 0 0,0-21 0,22 21 16,-22-22-16,0 22 0,0-21 16,-21 0-16,0 0 0,0 0 15,0 0-15,-21 21 16,0 0-16,0 0 0,-22 0 15,1 0-15,0 21 0,-1 0 0,1 0 16,0 0-16,21 0 0,-22 1 16,1-1-16,21 21 0,21-21 0,0 0 15,0 1-15,0 20 0,0-21 16,21 0-16,0 0 16,0-21-16,22 0 0,-1 0 0,0 0 15,1 0-15,20 0 0,-21 0 16,22 0-16,-22 0 0,1 0 0,20 0 15,-21-21-15,1 0 0,-1 0 16</inkml:trace>
  <inkml:trace contextRef="#ctx0" brushRef="#br0" timeOffset="52200.03">18224 5419 0,'0'0'16,"0"-21"-16,0-1 0,0 1 0,-21 21 16,0 0-1,0 0-15,21 21 0,0 1 16,-21-1-16,0 21 0,21-21 15,-22 22-15,22-22 0,0 21 16,0-21-16,0 22 0,0-22 0,0 0 16,0 0-16,0 0 0,0 0 15,0 1-15,0-44 32,0 1-32,0 0 15,0-21-15,0 21 0,0-1 16,0-20-16,0 0 0,0 21 15,22-22-15,-22 1 0,21 21 16,0-22-16,0 22 0,0-21 0,22 21 16,-22 0-16,21-1 0,-21 22 15,22 0-15,-1 0 0,-21 0 0,21 22 16,-20-22-16,20 21 0,-21 21 16,21-21-16,-20 0 0,-1 22 0,0-1 15,0-21-15,-21 22 0,21-22 16,-21 21-16,0 0 0,0-20 0,0-1 15,0 0-15,0 0 0,-21 0 0,0 0 16,0-21-16,0 0 16,-1 0-16,1-21 15,21 0 1,0 0-16,0-21 0,21 20 16,1 1-16,-1-21 0,0 21 15,0-22-15,21 22 0,-20-21 0,20 0 16,0 20-16,1-20 0,-1 21 0,0 0 15,-21 0-15,22 21 0,-1 0 16,-21 0-16,22 21 0,-22 0 0,0 0 16,-21 0-16,0 0 0,0 22 15,0-22-15,0 21 0,0 1 0,0-22 16,0 21-16,0-21 0,-21 22 0,21-22 16,0 0-16,-21 0 0,-1 0 15,22 0-15,-21-21 16,42-21 15,1 0-31,-1 21 0</inkml:trace>
  <inkml:trace contextRef="#ctx0" brushRef="#br0" timeOffset="52519.84">19431 5546 0,'0'0'0,"21"0"0,0 0 0,0-21 16,1 21-16,-1 0 15,0-22-15,0 1 0,21 21 0,-20-21 16,20 21-16,0-21 0,1 0 16,-1 21-16,0-21 0,-21-1 15,1 1-15,-1 21 0,-21-21 0,0 0 16,-21 21 0,-1 0-16,-20 0 0,21 0 0,-21 21 15,-1-21-15,-20 21 0,20 0 16,1 22-16,0-22 0,-1 0 0,1 21 15,21 1-15,0-22 0,0 21 0,21-21 16,0 22-16,0-22 0,0 0 16,0 0-16,42 0 0,-21 1 15,0-1-15,22-21 0,-1 0 16,0 21-16,1-21 0,-1 0 0,21 0 16,-20 0-16,20-21 0,-20 0 0,-1 21 15</inkml:trace>
  <inkml:trace contextRef="#ctx0" brushRef="#br0" timeOffset="52984.49">20278 5419 0,'0'0'0,"0"-43"0,0 22 16,0 0-16,0 0 0,0 0 0,0 42 31,-22-21-31,22 21 16,-21 21-16,21-20 15,0-1-15,0 21 0,-21-21 0,21 22 16,-21-22-16,21 21 0,0 0 0,0-20 15,0-1-15,-21 21 0,21-21 16,0 0-16,-21-21 0,21 22 0,0-1 16,-22-21-1,22-21 1,0-1-16,0 1 16,0 0-16,0 0 0,0-21 0,0 20 15,0-20-15,22 0 0,-1-1 0,0 1 16,0 0-16,21-1 0,1 1 15,-1 0-15,22 21 0,-22-22 16,21 22-16,1 0 0,-1 0 16,-20 21-16,-1 0 0,0 21 0,1 0 15,-22 0-15,0 22 0,-21-22 16,0 21-16,0 0 0,0 1 0,0-1 16,-21 0-16,0 1 0,0-1 0,-1 0 15,1-20-15,0 20 0,21-21 16,-21 0-16,0 0 0,21 1 15,0-44 1,21 1 0,0 21-16,0-21 0,0-21 15,1 21-15,20-1 0,-21-20 16</inkml:trace>
  <inkml:trace contextRef="#ctx0" brushRef="#br0" timeOffset="53265.18">21442 4763 0,'0'0'0,"0"-22"16,0 44-1,-21-1-15,21 0 16,-22 21-16,1 22 0,21-22 0,-21 0 16,0 22-16,0-1 0,21-20 15,-21 20-15,21 1 0,-22-22 0,1 0 16,21 22-16,0-22 0,0 1 15,-21-1-15,21 0 0,0-21 16,0 22-16,0-22 0,0 0 0,0 0 16,0 0-16,0 1 0,21-22 15,0 0 1,1-22-16,-1 1 16,0 0-16,21-21 0,-21 21 0</inkml:trace>
  <inkml:trace contextRef="#ctx0" brushRef="#br0" timeOffset="53428.62">21294 5249 0,'-43'-21'16,"86"42"-16,-128-63 0,43 42 0,-1 0 15,22-21-15,0 21 0,0 0 0,42 0 32,21 0-17,-21 0-15,1 0 0,20 0 16,0 0-16,1 0 0,-1-21 0,-21 21 15,21-21-15</inkml:trace>
  <inkml:trace contextRef="#ctx0" brushRef="#br0" timeOffset="53689.03">22267 5059 0,'-84'0'15,"62"21"-15,-20 0 16,21 0-16,0 1 0,-22 20 16,22-21-16,0 21 0,0 1 0,-21-22 15,20 21-15,22 1 0,0-1 16,-21 0-16,21 1 0,0-22 0,0 21 16,0 0-16,21-20 0,1-1 15,-1 0-15,0 0 0,0 0 16,0 0-16,22-21 0,-22 0 0,21 0 15,-21 0-15,22 0 0,-1 0 16</inkml:trace>
  <inkml:trace contextRef="#ctx0" brushRef="#br0" timeOffset="53940.42">22733 5101 0,'0'0'0,"0"-42"0,21 21 0,-21 0 16,21 21-16,0 0 0,1 0 0,-1 0 15,0 0-15,21 0 0,1 21 16,-22 0-16,21 21 0,0-21 16,-20 22-16,20-1 0,-21-21 15,0 22-15,-21-1 0,0 0 0,0-21 16,0 22-16,0-1 0,-21 0 16,0-20-16,0 20 0,-22-21 0,1 21 15,21-20-15,-21-1 0,-1 0 0,1-21 16,0 21-16,20-21 0,-20 0 15,0 0-15,21 0 0,-1 21 0,1-21 16</inkml:trace>
  <inkml:trace contextRef="#ctx0" brushRef="#br0" timeOffset="54976.83">720 7662 0,'0'0'0,"0"-21"16,0 0-16,0 0 15,0 0-15,0 0 0,-22 21 16,1 21 0,21 0-16,-21 0 15,21 21-15,0 1 0,0-1 16,0 22-16,0-1 0,0 1 16,0-1-16,0 1 0,0-1 0,-21 1 15,0-1-15,21 1 0,-21-22 16,21 0-16,0 1 0,0-22 0,-22 0 15,22 0-15,0 0 0,22-42 32,-22 0-17,21 0-15,-21-22 0</inkml:trace>
  <inkml:trace contextRef="#ctx0" brushRef="#br0" timeOffset="55208.21">550 7747 0,'0'0'0,"-21"0"0,0 0 0,0-21 16,21 0-1,21 21-15,21-21 16,-21 21-16,22-22 0,-1 22 16,0-21-16,1 21 0,20-21 0,-20 0 15,-1 21-15,0-21 16,1 21-16,-1 0 0,0 0 0,-21 0 15,1 0-15,-44 21 32,1-21-32</inkml:trace>
  <inkml:trace contextRef="#ctx0" brushRef="#br0" timeOffset="55392.1">614 8107 0,'0'0'0,"0"21"15,0 0-15,0 0 0,0 1 16,21-22-16,0 0 16,0 0-16,0 0 0,22 0 15,-22-22-15,21 22 0,1-21 0,-22 0 16,21 0-16,0 21 0,-20-21 16,-1 0-16,0-1 0,0 22 15</inkml:trace>
  <inkml:trace contextRef="#ctx0" brushRef="#br0" timeOffset="55600.31">1249 8001 0,'0'0'0,"0"21"0,0 0 15,0 1-15,0 20 0,0-21 16,0 0-16,0 22 0,0-22 16,-21 21-16,21-21 0,-22 0 15,22 22-15,0-22 0,0 0 0,0 0 16,0 0-16,22-42 31,-22 0-15,21 0-16,0 0 0,0 0 15,0-22-15</inkml:trace>
  <inkml:trace contextRef="#ctx0" brushRef="#br0" timeOffset="55764.22">1439 7768 0,'0'0'0,"0"-21"0,0 0 15,-21 21 1,0 0-16,0 0 16,0 0-16,21 21 15,0 0 1,21-21-16,0 0 16,21 0-16,-21 0 0,1 0 0</inkml:trace>
  <inkml:trace contextRef="#ctx0" brushRef="#br0" timeOffset="56037.07">2032 7451 0,'0'-21'0,"-21"21"32,0 0-32,-1 21 15,22 0-15,-21 21 0,21-21 0,-21 22 16,21-1-16,0 0 0,-21 1 15,21 20-15,-21-20 0,0 20 0,21 1 16,-22-1-16,22 1 0,-21-22 16,21 21-16,-21-20 0,21-1 15,0 0-15,0 1 0,0-22 0,0 0 16,0 0-16,21 0 0,0-21 16,1 0-16,-1 0 0,0 0 15,0-21-15,21 21 0,-20-21 0,-1 0 16,0 0-16</inkml:trace>
  <inkml:trace contextRef="#ctx0" brushRef="#br0" timeOffset="56407.85">2159 8065 0,'-42'63'16,"42"-42"-1,0 0-15,21-21 16,0 0-16,0 0 15,0 0-15,22 0 0,-1-21 16,0 0-16,1 0 0,-1 0 0,0 0 16,1-1-16,-1 1 0,-21 0 15,0 0-15,0 0 0,-21 0 0,0-1 16,0 1-16,-21 21 0,0 0 16,-21 0-16,-1 0 0,1 21 15,0 1-15,-22-1 0,22 0 16,0 21-16,-1-21 0,1 22 0,0-1 15,20 0-15,1 1 0,0-1 16,21 0-16,0-20 0,0 20 0,0-21 16,0 21-16,0-20 0,21-1 15,0-21-15,22 21 0,-1-21 16,0 0-16,1 0 0,20 0 0,-20 0 16,20 0-16,1-21 0,-22 0 15,21 21-15,-20-22 0,-1 1 0,0 0 16</inkml:trace>
  <inkml:trace contextRef="#ctx0" brushRef="#br0" timeOffset="57268.68">3111 7662 0,'0'-42'16,"0"21"-16,0 0 15,0-22 1,-21 43 15,21 22-31,-21-1 16,21 0-16,0 21 0,0 1 15,0-1-15,-21 0 0,21 1 16,0 20-16,0 1 0,0-1 16,-21 1-16,21-22 0,0 21 0,0-20 15,0 20-15,0-42 0,0 22 0,0-1 16,21-21-16,0 0 0,0 1 15,0-22-15,22 0 0,-22 0 16,0 0-16,21 0 0,-20-22 16,20 22-16,0-21 0,1-21 0,-1 21 15,0-22-15,1 1 0,-1-21 16,0 20-16,1-20 0,-1-1 0,0 1 16,-21-1-16,1 22 0,-22-22 15,0 1-15,0 21 0,0-1 16,0-20-16,0 20 0,-22 22 0,22-21 15,-21 21-15,0 21 0,0-21 16,0 21-16,0 0 16,21 21-16,0 0 15,0 0-15,0 0 0,0 0 0,21 1 16,0-1-16,0 21 0,0-21 16,0 0-16,1 1 0,-1-1 0,21 21 15</inkml:trace>
  <inkml:trace contextRef="#ctx0" brushRef="#br0" timeOffset="57572.51">4170 7811 0,'0'0'16,"-43"0"0,22 0-16,21 21 15,0 0-15,-21 0 0,21 0 0,0 22 16,-21-22-16,21 42 0,0-20 15,0-1-15,0 21 0,0 1 0,0-22 16,-21 22-16,21-1 0,0 1 0,-21-1 16,21 1-16,0 20 0,0-20 15,-22-1-15,22 1 0,-21-1 16,0 1-16,21-22 0,0 1 0,0-1 16,-21-21-16,21 21 0,0-20 15,0-44 1,0 1-1,0 0-15,0 0 0,0-21 0,0-1 16,21-20-16,-21 20 0</inkml:trace>
  <inkml:trace contextRef="#ctx0" brushRef="#br0" timeOffset="57868.34">3979 8107 0,'0'-42'0,"0"84"0,0-127 0,-21 22 15,21 42-15,0-22 0,0 22 16,0-21-16,0 21 0,0-1 15,21 1-15,0 21 0,22-21 0,-22 21 16,21 0-16,1 0 0,-1 0 16,0 0-16,22 21 0,-1 0 0,-20 1 15,20-1-15,-21 21 0,-20-21 0,-1 22 16,-21-1-16,0 0 0,0 1 16,-21-22-16,-22 21 0,1-21 0,0 22 15,-22-22-15,22 0 0,-1 0 16,1 0-16,0 0 0,-1-21 0,22 0 15,0 0-15,0 0 0,0 0 16,21-21 0,0 0-16,21 0 0,0 0 15,0 0-15,0-22 0,1 22 16,-1-21-16,21-1 0</inkml:trace>
  <inkml:trace contextRef="#ctx0" brushRef="#br0" timeOffset="58131.96">4826 7493 0,'21'-21'0,"-42"42"0,63-63 16,-42 63 15,-21 0-31,0 0 16,0 22-16,0-22 0,-1 21 0,22 0 16,-21 1-16,0-1 0,0 0 15,0 1-15,0-1 0,-22 22 0,22-22 16,0 0-16,0 1 0,0-1 0,21 0 15,0-21-15,0 22 0,0-22 16,0 0-16,21 0 0,0-21 16,21 0-16,1 0 0,-1-21 15,0 0-15,1 0 0,20 0 0,-21-22 16,1 22-16,-1-21 0,-21-1 0,22 1 16</inkml:trace>
  <inkml:trace contextRef="#ctx0" brushRef="#br0" timeOffset="58508.68">5228 7789 0,'-21'0'16,"0"22"0,0-22-16,-1 21 0,1 0 15,0 0-15,0 0 0,0 22 0,0-22 16,-1 21-16,1-21 0,0 22 0,21-22 16,0 0-16,0 21 0,0-21 15,0 1-15,0-1 0,21 0 0,0 0 16,1-21-16,-1 0 0,0 21 15,0-21-15,21 0 0,-20 0 0,20 0 16,-21-21-16,21 0 0,-20 21 16,20-21-16,0 0 0,-21-1 15,22 1-15,-22-21 0,0 21 0,0-22 16,0 22-16,-21-21 0,0 21 0,0-22 16,0 22-16,0-21 0,-21 21 15,-21 0-15,21-1 0,0 22 0,-22 0 16,1 0-16,21 0 0,-22 0 15,1 0-15,0 0 0,21 22 0,-22-22 16,22 21-16,-21 0 0,42 0 0,-21 0 16,21 0-16,0 1 0,0-1 15,0 0-15,0 0 0,21 0 16,0-21-16,0 21 0,21-21 16,1 0-16,-1 0 0</inkml:trace>
  <inkml:trace contextRef="#ctx0" brushRef="#br0" timeOffset="58960.37">6138 7832 0,'0'0'0,"0"-21"0,0-1 15,0 1-15,-21 21 16,0 0-16,-21 0 0,20 0 16,1 0-16,-21 0 0,0 0 0,20 0 15,-20 21-15,0 1 16,-1-1-16,1 21 0,21 0 0,-21-20 15,20 20-15,-20 0 0,21 1 0,21-22 16,0 21-16,0-21 0,0 22 16,0-22-16,0 0 0,42-21 15,-21 0-15,1 0 0,20 0 16,-21 0-16,21 0 0,1-21 0,-1 0 16,-21-1-16,22 1 0,-1 0 0,-21-21 15,21 21-15,-20-22 0,-1 22 16,0-21-16,0 21 0,0-22 0,-21 22 15,21 0-15,-21-21 0,0 20 16,0 1-16,-21 21 31,0 0-31,21 21 0,-21 1 16,21-1-16,0 0 0,-21 0 0,21 21 16,-21-20-16,21 20 0,0-21 0,0 21 15,0-20-15,0 20 0,0-21 16,0 0-16,21 0 0,0 1 0,0-1 15,21 0-15,-20 0 0,20-21 0,0 0 16,1 0-16,-1 0 0,0 0 16,22 0-16</inkml:trace>
  <inkml:trace contextRef="#ctx0" brushRef="#br0" timeOffset="59473.08">7091 7938 0,'21'-22'0,"-42"44"0,42-65 0,-21 22 0,0 0 16,0 0-16,0 0 0,0-1 15,-21 1-15,0 21 0,-22-21 0,22 21 16,-21 0-16,-1 0 0,22 0 16,-21 0-16,0 0 0,-1 0 0,22 0 15,-21 21-15,-1 0 0,22 1 0,-21-1 16,21 0-16,0 0 0,-22 21 16,43-20-16,-21 20 0,21 0 0,0-21 15,0 22-15,0-22 0,0 0 16,0 0-16,21 0 0,-21 1 15,21-1-15,1-21 0,20 0 0,-21 0 16,0 0-16,22 0 0,-22 0 0,21 0 16,-21-21-16,22-1 0,-1 1 15,-21 0-15,21-21 0,1 21 0,-22-22 16,0 1-16,21 0 0,-20-1 0,-1 1 16,0 0-16,0-1 0,-21-20 15,0 20-15,21 1 0,-21-21 0,21-1 16,-21 22-16,0-22 0,0 22 15,0 0-15,0 20 0,0-20 0,0 21 16,-21 21 0,0 21-16,21 0 15,-21 22-15,21-1 0,0 21 0,-21-20 16,21 20-16,-21-20 0,21 20 16,0-21-16,0 22 0,0-22 0,0 22 15,0-22-15,0 22 0,0-22 0,21 0 16,0 1-16,21 20 15,-42-42-15,21 0 0,1 1 0,-1-22 16,0 0-16,0 0 0,0 0 0,0 0 16,1-22-16,-1 1 15,0 21-15</inkml:trace>
  <inkml:trace contextRef="#ctx0" brushRef="#br0" timeOffset="59693.95">9356 7874 0,'-85'0'16</inkml:trace>
  <inkml:trace contextRef="#ctx0" brushRef="#br0" timeOffset="60324.59">8805 7832 0,'-21'0'0,"42"0"0,-84 0 0,42 0 0,-1 0 15,1 0-15,0 0 16,42 0-1,0 0-15,22 0 16,-1 0-16,22 0 0,-1 0 16,22 0-16,-1 0 0,1 0 15,0 0-15,21 0 0,21 0 0,0 0 16,0 0-16,0 0 0,21 0 0,-21-21 16,0 21-16,0 0 0,0 0 15,0-22-15,0 22 0,0 0 0,0 0 16,-21 0-16,-22-21 0,1 21 0,-22 0 15,-20 0-15,-1 0 0,-21 0 16,0-21-16,-21 0 16,-21 21-16,0-21 15,0 21-15,0 0 0,-22-21 16,22 21-16,-21 0 0,0-22 0,20 22 16,-20-21-16,0 21 0,-1 0 15,1-21-15,21 21 0,-21-21 0,-1 21 16,1-21-16,0 21 0,-1 0 0,1-21 15,21 21-15,0 0 0,-22 0 16,22 0-16,0 0 16,42 0-1,0 0 1,22 0-16,-22 0 0,21 0 0,0 0 16,22 0-16,-22 0 0,22 0 15,-1 0-15,-20 0 0,-1 0 16,21 0-16,-20 0 0,-22 21 0,21-21 15,-21 0-15,1 0 0,-1 0 16,-21 21-16,0 0 0,0 0 16,-21-21-16,-1 21 0,-20 1 0,0-1 15,-1 0-15,1 0 0,0 0 16,-22 0-16,22 22 0,-22-22 0,1 21 16,21-21-16,-1 22 0,-20-1 0,20-21 15,22 22-15,-21-22 0,21 0 16,0 0-16,-1 0 0,22 0 0,22-21 31,-1 0-31</inkml:trace>
  <inkml:trace contextRef="#ctx0" brushRef="#br0" timeOffset="61332.05">13060 7239 0,'21'-21'0,"-21"0"0,21 0 15,-21-1-15,21 1 16,-21 0-16,21 0 0,-21 0 15,0 42 1,0 0 0,0 21-16,-21 1 0,0-1 0,-21 0 15,21 22-15,-1-22 0,1 22 16,0-22-16,-21 22 0,21-22 0,-1 0 16,1 22-16,-21-22 0,21-21 0,0 22 15,-1-1-15,1 0 0,0-21 16,21 1-16,0-1 0,0 0 0,21-21 31,0 0-31,1-21 0,-1 0 0,0-1 16</inkml:trace>
  <inkml:trace contextRef="#ctx0" brushRef="#br0" timeOffset="61613.89">13081 7345 0,'0'0'0,"0"-21"0,-21-22 0,21 22 0,-21 0 15,21-21-15,0 21 0,0-1 16,21 1-16,0 21 0,0 0 16,0 0-16,0 0 0,22 0 0,-22 0 15,21 21-15,1 1 16,-22 20-16,21 0 0,0 1 0,-20-1 16,-1 21-16,0-20 0,0-1 0,-21 22 15,0-22-15,0 0 0,0-21 16,-21 22-16,0-1 0,0-21 0,-1 0 15,-20 22-15,21-22 0,-21 0 0,20 0 16,-20-21-16,21 21 0,0-21 16,0 0-16,-1 0 0,1 0 15,0 0-15,0 0 0,21-21 16</inkml:trace>
  <inkml:trace contextRef="#ctx0" brushRef="#br0" timeOffset="62155.58">12658 7747 0,'0'0'0,"0"-21"16,21 21 0,0 0-16,0 0 0,21 0 15,1-21-15,-1 21 0,0-21 0,22 21 16,-1-22-16,22 22 0,-21-21 0,20 0 16,-20 0-16,-1 21 0,1-21 15,-1 0-15,-20-1 0,-1 22 0,0-21 16,-21 0-16,1 21 0,-1 0 15,-21 21 1,0 0 0,-21 1-16,21-1 0,0 0 15,-22 0-15,1 21 0,21-20 0,-21-1 16,21 0-16,0 21 0,0-21 0,0 1 16,0-1-16,0 0 0,0 0 15,21-21 1,0 0-16,1 0 0,-1 0 0,0 0 15,21 0-15,-21 0 0,22-21 16,-1 0-16,-21 0 0,22-1 0,-1 1 16,-21 0-16,21-21 0,-20 21 15,20-22-15,-21 1 0,0 21 16,-21-22-16,0 22 0,21 0 0,-21 0 16,0 0-16,-21 21 15,0 0-15,21 21 16,-21 0-16,0 0 0,0 0 0,-1 1 15,1 20-15,0-21 0,21 0 16,0 22-16,-21-22 0,21 0 0,0 0 16,0 0-16,0 0 0,0 1 0,0-1 15,21-21-15,0 0 16,0 0-16,1 0 0,-1 0 0,0 0 16,21 0-16,-21 0 0,22 0 15,-22-21-15,21-1 0,-21 1 16</inkml:trace>
  <inkml:trace contextRef="#ctx0" brushRef="#br0" timeOffset="62416.43">14690 7027 0,'0'0'16,"0"-21"-16,0-21 0,0 21 16,-22 21-16,1 0 15,0 21-15,21 0 0,-21 0 0,0 22 16,0-1-16,-1 0 0,22 22 15,0-22-15,0 22 0,-21-22 0,21 21 16,-21-20-16,21-1 16,-21 0-16,21 1 0,0-1 0,0-21 15,0 22-15,0-22 0,0 0 0,0 0 16,0 0-16,0 0 0,21-21 16,0 0-1,0 0-15,22 0 0,-22-21 0,21 21 16,-21-21-16</inkml:trace>
  <inkml:trace contextRef="#ctx0" brushRef="#br0" timeOffset="62764.23">14965 7451 0,'0'-21'0,"0"42"15,-21-42 1,-1 21 0,1 21-16,0 0 0,0 0 0,0 21 15,0-20-15,-1-1 0,1 21 0,21-21 16,-21 0-16,21 22 0,0-22 15,0 0-15,0 0 0,0 0 0,0 1 16,21-22-16,0 21 0,1-21 0,-1 0 16,21 0-16,-21 0 0,22 0 15,-1 0-15,0 0 0,1 0 0,-1-21 16,0-1-16,1 1 0,-1 0 0,-21 0 16,0 0-16,0 0 0,-21-22 15,0 22-15,0-21 0,0 21 16,-21-22-16,0 22 0,0-21 15,-21 21-15,20 21 0,-20-22 0,0 22 16,-22 0-16,22 0 0,0 0 0,-1 0 16,22 0-16,-21 0 0,21 0 15,-1 0-15,22 22 0</inkml:trace>
  <inkml:trace contextRef="#ctx0" brushRef="#br0" timeOffset="62944.13">14224 7260 0,'-21'0'0,"42"0"0,-63 0 0,63 0 32,0 0-32,21 0 0,-21 0 0,22 0 15,-1 0-15,22 0 0,-22 0 0,21 0 16,-20-21-16,20 21 0,1 0 15,-22-21-15,0 21 0,22 0 0,-22 0 16,22 0-16</inkml:trace>
  <inkml:trace contextRef="#ctx0" brushRef="#br0" timeOffset="63216.01">16023 7112 0,'0'0'0,"0"-21"0,-21 21 16,0 0 0,0 0-16,21 21 0,-22 0 0,1 0 15,21 1-15,-21 20 0,21 0 0,0 1 16,-21-1-16,21 0 0,0-21 16,0 22-16,0-1 0,0 0 0,-21-20 15,21 20-15,0-21 0,0 0 16,0 0-16,0 1 0,0-1 15,21-21-15,0 0 16,0 0 0,0 0-16</inkml:trace>
  <inkml:trace contextRef="#ctx0" brushRef="#br0" timeOffset="63483.85">15727 7599 0,'-43'0'0,"86"0"0,-128 0 0,64 0 16,-21 21-16,20-21 0,1 21 15,0 0-15,0-21 0,21 22 0,0-1 16,0 0-16,0 0 0,21-21 16,0 21-16,22-21 15,-1 0-15,0 21 0,-21-21 0,22 22 16,-1-22-16,0 0 0,1 0 16,-1 0-16,0 0 0,1 0 0,-1 0 15,-21 0-15,22 0 0,-22-22 0,21 22 16,-21-21-16,0 21 0,1-21 15,-22 0 1,21 21-16,-21-21 0,0 0 16,0-1-1</inkml:trace>
  <inkml:trace contextRef="#ctx0" brushRef="#br0" timeOffset="63791.68">15706 7006 0,'0'0'15,"-22"0"-15,44 0 31,-1 0-31,0 0 0,0 0 16,21 0-16,1 0 0,-1 0 0,0 0 16,1 0-16,-1 0 0,0 0 0,1 0 15,-1 0-15,0 0 0,-20 0 16,-1 0-16,0 0 0,0 0 31,0 0-15,0 0-16</inkml:trace>
  <inkml:trace contextRef="#ctx0" brushRef="#br0" timeOffset="64076.04">16700 7049 0,'-21'0'16,"42"0"-16,-63 0 0,21 0 15,42 0 1,0 0-16,0 0 16,22 0-16,-1 0 0,0 0 15,1 0-15,-1 0 0,0 0 0,22 0 16,-22 0-16,22 0 0,-1 0 16,-20 0-16,-1 0 0,-21 0 15,21 0-15,-20 0 0,-44 0 31,1 0-31,-21 0 0,21 0 16,0 0-16,-1 0 0,1 0 0</inkml:trace>
  <inkml:trace contextRef="#ctx0" brushRef="#br0" timeOffset="64335.89">17145 7049 0,'-21'0'0,"0"0"0,-1 0 31,22 21-31,-21-21 16,21 21-16,0 21 0,0-21 0,0 22 16,0-1-16,-21 0 0,21 1 0,0 20 15,-21-20-15,21-1 0,-21 0 16,0 1-16,21-1 0,0-21 0,-22 21 16,22-20-16,-21-1 0,21 0 0,0 0 15,0 0-15,0 0 0,0 1 16,-21-22-16,42-22 47,0 1-47</inkml:trace>
  <inkml:trace contextRef="#ctx0" brushRef="#br0" timeOffset="65024.01">18859 6985 0,'0'0'0,"0"-21"0,0 0 16,0 0-16,0-1 16,0 1-16,-21 21 15,0-21-15,0 21 16,0 0-16,0 0 0,-1 0 0,1 0 16,0 0-16,21 21 15,21-21 1,22 0-16,-1 21 0,0-21 15,1 0-15,20 0 0,-21 0 16,43 0-16,-21 0 0,20 0 0,1 0 16,0 0-16,-1 0 0,-20 0 15,20 0-15,-41 0 0,20 0 0,-42 0 16,1 0-16,-44 0 16,-20 0-1,0 0-15,-1 0 0</inkml:trace>
  <inkml:trace contextRef="#ctx0" brushRef="#br0" timeOffset="65271.87">19156 6900 0,'0'0'0,"-21"43"31,21-22-31,-22 0 0,22 0 0,0 0 0,0 22 16,0-1-16,0 0 0,0 1 15,0-1-15,0 22 0,0-22 0,-21 0 16,21 22-16,0-22 15,0 0-15,-21 1 0,21-22 0,-21 21 16,21 1-16,-21-22 0,21 0 0,0 0 16,0 0-16,0 0 0,0 1 15,21-22 17,0-22-32,0 1 0,22 0 15,-22 21-15</inkml:trace>
  <inkml:trace contextRef="#ctx0" brushRef="#br0" timeOffset="65960.07">19516 7387 0,'21'-42'16,"-42"84"-16,42-105 0,-21 42 0,21-1 15,-42 22 1,0 0-16,-1 0 0,1 22 16,0-1-16,0 0 0,-21 21 0,20-21 15,1 22-15,0-22 0,0 21 0,0-21 16,0 1-16,21 20 0,0-21 15,0 0-15,0 0 0,21 1 16,0-22-16,0 0 0,0 0 16,22 0-16,-22 0 0,21 0 0,0 0 15,-20 0-15,20 0 0,0 0 0,-21-22 16,22 22-16,-22-21 16,0 0-16,0 0 0,-21 0 0,0 0 15,0-1-15,0 1 0,-21-21 16,0 21-16,0-22 0,0 22 0,-1-21 15,1 21-15,0 0 0,0-1 0,21 1 16,0 0-16,21 21 16,21-21-16,1 21 15,-1 0-15,0 0 0,1 0 16,20 0-16,-20 0 0,20 0 0,-21 0 16,1 0-16,-1 0 0,0 0 15,-20 0-15,20 21 0,-42 0 0,0 0 16,0 22-1,0-22-15,0 0 0,0 0 0,-21 0 16,0 22-16,-22-22 0,22 0 0,0 21 16,0-20-16,0-1 0,21 0 15,0 0-15,-22 0 0,22 0 0,0 1 16,0-1-16,22-21 16,-1 0-16,0 0 0,0 0 0,0 0 15,0 0-15,22 0 0,-22 0 0,21 0 16,1 0-16,-1 0 0,-21-21 15,21-1-15,-20 1 0,-1 0 0,0 0 16,0-21-16,-21 20 0,0-20 16,0 0-16,0-1 0,-21 1 15,0 0-15,0-1 0,-22 22 0,1-21 16,0 21-16,-1 0 0,1-1 16,-22 22-16,22 0 0,0 0 0,21 0 15,-22 0-15,22 0 0,0 0 16,21 22-16,21-22 15,0 21-15,22-21 0,-22 0 16,21 0-16,0 0 0,1 0 0,-1 0 16,22 0-16</inkml:trace>
  <inkml:trace contextRef="#ctx0" brushRef="#br0" timeOffset="66280.11">21040 6837 0,'21'-21'0,"-42"42"0,42-63 0,-21 20 15,0 1-15,-21 21 16,-1 0-16,1 0 16,0 21-16,0 1 0,0 20 0,0-21 15,-1 21-15,1 22 0,-21-22 16,21 22-16,-22-22 0,22 22 0,0-1 16,0 1-16,0-1 0,0 1 15,21-22-15,0 21 0,0-20 0,0-22 16,21 21-16,0-21 0,0 1 15,21-1-15,-20 0 0,20-21 16,0 0-16,1 0 0,-1 0 0,-21 0 16,21 0-16,1-21 0,-1 21 15,-21-21-15,22-1 0,-22 1 0,0 0 16,21 0-16,-42 0 0,21 0 0,-21-1 16,0 1-16,0 0 0,0 0 15,0 0-15,0 0 0</inkml:trace>
  <inkml:trace contextRef="#ctx0" brushRef="#br0" timeOffset="67185.39">868 9631 0,'0'63'31,"0"-41"-31,0 20 0,0 0 0,0 1 16,0 20-16,0-21 0,0 1 15,-21 20-15,21-20 0,-22 20 0,22-21 16,0 22-16,-21-22 0,21 22 16,-21-22-16,21 0 0,0 1 0,0-22 15,0 0-15,0 0 16,0 0-16,21-42 15,-21 0-15</inkml:trace>
  <inkml:trace contextRef="#ctx0" brushRef="#br0" timeOffset="67420.46">804 9716 0,'0'0'15,"0"-22"-15,0 1 16,21 21 0,1 0-16,-1 0 0,0 0 15,0-21-15,21 21 0,-20-21 0,20 21 16,-21 0-16,21 0 0,-20 0 16,-1 0-16,0 0 0,0 0 15,0 0-15</inkml:trace>
  <inkml:trace contextRef="#ctx0" brushRef="#br0" timeOffset="67612.36">825 10033 0,'0'0'0,"0"21"0,0 0 0,0 1 15,0-1-15,0 0 16,22-21-16,-1 0 15,0 0-15,0 0 0,0 0 16,0 0-16,1 0 0,20 0 0,-21-21 16,21 21-16,1-21 0,-22 21 15,21-22-15,-21 22 0,1-21 0,-1 21 16</inkml:trace>
  <inkml:trace contextRef="#ctx0" brushRef="#br0" timeOffset="67815.92">1439 10012 0,'0'0'0,"0"21"16,0 0 0,0 0-16,0 1 0,0-1 15,-21 21-15,0-21 0,21 0 16,0 1-16,0-1 16,-21 0-16,21 0 0,0 0 15,21-21 1,0 0-1,-21-21-15,21 0 0,0 21 16,-21-21-16</inkml:trace>
  <inkml:trace contextRef="#ctx0" brushRef="#br0" timeOffset="67975.84">1566 9779 0,'0'0'0,"0"-21"0,0 0 15,0 0-15,-21-1 16,0 22-16,0 0 15,0 0-15,42 0 47,0 0-47</inkml:trace>
  <inkml:trace contextRef="#ctx0" brushRef="#br0" timeOffset="68240.27">2074 9398 0,'0'0'0,"0"21"15,-21 0-15,21 1 16,-21 20-16,21 0 0,0 1 16,-21 20-16,21-21 0,0 22 0,0-1 15,-21 1-15,-1-1 0,1 1 16,21-22-16,-21 22 0,0-1 15,21-20-15,0 20 0,0-21 16,0-20-16,0 20 0,0-21 0,0 0 16,21 0-16,0-21 0,0 0 15,1 0-15,-22-21 0,21 0 0,0 0 16,0 0-16</inkml:trace>
  <inkml:trace contextRef="#ctx0" brushRef="#br0" timeOffset="68612.06">2371 10054 0,'0'0'15,"0"21"-15,-22-21 0,1 22 0,0-22 16,21 21-16,21-21 31,22 0-31,-22-21 0,0-1 16,21 22-16,1-21 0,-1 0 15,0 0-15,-21 0 0,22 0 0,-22-1 16,0 1-16,0 0 0,-21 0 16,0 0-16,-21 21 15,0 0-15,-21 0 0,-1 0 16,1 0-16,0 42 0,-22-21 16,22 0-16,-22 22 0,22-1 0,0-21 15,20 22-15,1-1 0,0-21 16,21 21-16,0-20 0,0 20 0,0-21 15,0 0-15,21 0 0,22 1 16,-22-22-16,21 0 0,0 0 0,1 0 16,20 0-16,1 0 0,-1-22 15,22 1-15,-22 0 0,22 0 0,-21 0 16</inkml:trace>
  <inkml:trace contextRef="#ctx0" brushRef="#br0" timeOffset="69424.59">3704 9419 0,'0'0'0,"-21"0"16,0 0 0,0 21-16,21 1 0,-22-1 15,1 21-15,21 0 0,-21 1 0,0 20 16,0-20-16,0 20 0,-1 1 16,1-22-16,0 21 0,0-20 0,-21-1 15,20 0-15,-20 1 0,21-1 16,0-21-16,0 22 0,-1-22 0,1 0 15,0-21-15,0 0 16,21-21 0,0 0-16,0-1 15,0 1-15,0-21 0,0 21 0,0-22 16,0 1-16,0 0 0,0-1 16,0 22-16,0-21 0,21 0 15,-21 20-15,21 1 0,-21 0 0,21 21 16,1 21-1,-22 0-15,21 1 0,-21-1 0,0 0 16,21 21-16,-21-21 0,21 22 0,-21-22 16,21 21-16,-21-21 0,21 22 15,1-22-15,-22 21 0,21-21 0,0 1 16,0-1-16,0 0 0,22 0 16,-22 0-16,21-21 0,-21 0 15,22 0-15,-1 0 0,0 0 16,1 0-16,-1-21 0,0 0 0,1 0 15,-1 0-15,0-1 0,-21 1 0,22-21 16,-22 21-16,21-22 0,-21 1 16,-21 0-16,0-1 0,0-20 0,0-1 15,0 1-15,0-1 0,0 22 16,-21-21-16,0-1 0,0 22 0,0-1 16,-22 1-16,22 0 0,-21 21 0,0-1 15,-1 22-15,1 0 0,0 0 16,-1 0-16,-63 64 15,85-22-15,-21 1 16,21 20-16,21-21 0,0 22 0,0-1 16,0-20-16,0 20 0,0-20 15,21-1-15,0 0 0,21 1 0,-20-22 16,20 0-16,-21 0 0,21 0 0,1 0 16,-1 1-16,0-22 0,1 0 15,-1 0-15,0 0 0,1 0 0,-1-22 16,0 1-16,1 0 0,-1 0 15</inkml:trace>
  <inkml:trace contextRef="#ctx0" brushRef="#br0" timeOffset="69836.36">4572 9694 0,'0'0'0,"0"-21"0,0-21 16,-21 42 0,0 21-1,-1 0-15,1 0 0,-21 1 0,21 20 16,0-21-16,-1 21 0,1 1 15,0-1-15,0-21 0,21 22 0,0-1 16,-21-21-16,21 21 0,0-20 16,0-1-16,0 0 0,0 0 0,21 0 15,0-21-15,0 21 0,0-21 0,1 0 16,20 0-16,-21 0 0,21 0 16,1 0-16,-1-21 0,0 0 0,1 21 15,-1-21-15,0 0 0,-20-22 16,20 22-16,-21 0 0,0-21 15,-21-1-15,0 22 0,0-21 0,0 0 16,0-1-16,0 22 0,0-21 16,-21 21-16,0-1 0,0 1 0,-22 21 15,22 0-15,-21 0 0,0 0 16,-1 21-16,1 1 0,21-22 0,-22 21 16,22 0-16,-21 0 0,21 21 0,21-20 15,0-1-15,-21 0 0,21 0 16,0 0-16,0 0 0,21 1 15,0-22-15,0 0 0,21 0 16,-20 0-16,20 0 0,0 0 16,1 0-16,-1-22 0</inkml:trace>
  <inkml:trace contextRef="#ctx0" brushRef="#br0" timeOffset="70755.88">5122 9673 0,'21'0'0,"-42"0"0,42 21 47,-42 1-47,21-1 0,0 0 0,-21 0 16,0 0-16,0 22 0,21-22 0,0 0 15,0 21-15,-21-21 0,21 1 16,-22-1-16,22 21 0,0-21 16,0 0-16,0 1 15,0-1-15,22-21 0,-1 0 16,0 0-16,0 0 0,0 0 15,0 0-15,1-21 0,-1 21 16,0-22-16,0 1 0,0 0 0,0 0 16,1 0-16,-1 0 0,0-1 0,0 1 15,-21 0-15,0 0 0,21 0 16,-21 0-16,21 21 0,-21 21 31,0 0-31,-21 0 16,21 0-16,-21 0 0,21 1 15,0-1-15,0 21 0,0-21 16,0 0-16,0 1 0,0-1 16,0 0-16,21-21 15,0 0-15,1 0 0,-1 0 16,21 0-16,-21 0 0,0 0 0,22-21 16,-22 21-16,21-21 0,-21-1 0,1 1 15,-1 21-15,0-42 0,0 21 16,-21 0-16,21-1 0,-21-20 15,0 21-15,0 0 0,-21-22 0,0 22 16,0 0-16,0-21 0,-1 21 0,1-1 16,0 1-16,0 21 0,21-21 15,0 0-15,0 0 16,21 21-16,0-21 0,0-1 16,22 22-16,-1 0 0,0 0 15,1 0-15,-1 0 0,0 0 0,1 0 16,-1 22-16,0-1 0,1 0 0,-1 0 15,-21 0-15,22 0 0,-22 22 16,0-22-16,-21 21 0,0-21 0,0 22 16,0-22-16,0 0 15,0 21-15,0-20 0,0-1 0,-21 0 16,0 0-16,-1 0 0,1 0 31,0-21-15,21-21-16,0 0 0,0 0 15,0 0-15,0 0 0,21-22 16,0 22-16,1-21 0,-1-1 0,0 1 16,21 0-16,-21-1 0,22 1 0,-1 0 15,0 21-15,1-22 0,-1 22 16,-21 21-16,22 0 0,-1 0 0,-21 0 16,21 0-16,-20 0 0,-1 42 15,0-20-15,-21 20 0,0-21 0,0 21 16,0 1-16,0-22 0,0 21 15,0-21-15,-21 22 0,0-22 16,-1 0-16,1 21 0,21-20 0,-21-1 16,0-21-16,21 21 0,-21-21 0,42 0 31,0-21-31,21 0 16,-20-1-16</inkml:trace>
  <inkml:trace contextRef="#ctx0" brushRef="#br0" timeOffset="71032.84">7302 9229 0,'0'-21'0,"-21"21"16,0 0-16,0 0 16,0 21-16,0 0 0,-1 0 0,1 21 15,0-20-15,0 20 0,0 0 16,0 22-16,21-22 0,-22 0 0,1 22 15,21-22-15,-21 1 0,21 20 0,0-21 16,0-20-16,0 20 0,0-21 16,0 21-16,0-20 0,0-1 15,0 0-15,21-21 0,0 0 16,1 0-16,-1 0 0,21 0 16,-21 0-16,0 0 0,22-21 0,-22 0 15,0-1-15,21 1 0,-20 0 16</inkml:trace>
  <inkml:trace contextRef="#ctx0" brushRef="#br0" timeOffset="71380.14">7493 9652 0,'21'-21'16,"-84"127"-16,105-191 0,-21 43 0,-21-1 0,0 22 16,-21 21-1,0 21-15,0 1 16,-1-1-16,1 21 0,21 0 16,-21-20-16,0 20 0,0 0 0,21-21 15,0 22-15,0-22 0,0 21 16,-21-21-16,21 1 0,0-1 15,0 0-15,0 0 0,21-21 0,-21 21 16,42-21-16,-21 0 0,0 0 16,22 0-16,-1 0 0,-21 0 0,22 0 15,-1-21-15,0 21 0,1-21 0,-22 0 16,21 0-16,-21-1 0,0-20 16,1 21-16,-1-21 0,-21 20 0,0-20 15,0 0-15,0-1 0,-21 1 0,-1 21 16,-20-21-16,21 20 0,-21 1 15,20 21-15,-20 0 0,0 0 0,21 0 16,-22 21-16,22 1 0,-21-22 16,21 42-16,-1-21 0,22 0 15,0 0-15,0 1 0,0-1 0,0 0 16,0 0-16,0 0 16</inkml:trace>
  <inkml:trace contextRef="#ctx0" brushRef="#br0" timeOffset="71887.86">8297 9652 0,'0'0'0,"-63"-63"31,42 41-31,-1 22 0,1 0 15,0 0-15,0 22 16,0-1-16,0 0 0,-1 0 16,22 0-16,-21 22 0,0-22 0,0 21 15,0-21-15,0 22 0,-1-22 0,22 0 16,0 0-16,-21 21 0,21-20 16,0-1-16,21-21 15,1 0 1,-1 0-16,0 0 15,0 0-15,0-21 0,22-1 0,-22 1 16,0 0-16,0 0 0,21 0 0,-20-22 16,-1 22-16,0-21 0,0 21 15,-21-22-15,0 22 0,21 0 0,-21 0 16,0 42 0,0 0-1,0 0-15,0 1 0,0 20 0,0-21 16,-21 0-16,21 22 0,0-22 15,0 0-15,0 0 0,0 0 16,0 0-16,21 1 0,0-22 0,1 21 16,-1 0-16,0-21 0,0 0 15,21 0-15,-20 0 0,20 0 0,0 0 16,1 0-16,-1 0 0,-21 0 0,21-21 16,1 21-16,-1-21 0</inkml:trace>
  <inkml:trace contextRef="#ctx0" brushRef="#br0" timeOffset="72347.75">9059 9631 0,'0'-21'16,"0"42"-16,0-85 0,0 43 0,0 0 0,0 0 16,-21 21-1,0-21-15,0 21 0,0 0 0,-1 0 16,1 0-16,-21 21 0,21 0 0,0 0 16,-22 0-16,22 22 0,0-22 15,-21 21-15,20 1 0,1-1 0,0-21 16,21 21-16,-21 1 0,21-22 0,-21 21 15,21-21-15,0 1 0,0-1 16,0 0-16,0 0 0,21 0 0,0-21 16,0 0-16,0 0 0,1 0 0,20 0 15,-21 0-15,0 0 0,22-21 16,-22 21-16,21-21 0,-21-21 0,22 20 16,-22-20-16,21 0 0,0-1 15,-20 1-15,20-21 0,-21-1 16,21 1-16,-20-1 0,-1 22 0,0-22 15,0 1-15,0-1 0,0 1 16,1-1-16,-22 22 0,0-22 0,0 43 16,0-21-16,-22 42 15,1 0-15,-21 21 0,21 21 16,0 1-16,-1-1 0,1 0 0,0 22 16,0-22-16,21 22 0,-21-1 15,21 1-15,0-1 0,0 1 0,0-1 16,0 1-16,0-22 0,21 0 0,0 22 15,-21-43-15,21 21 16,0-20-16,-21-1 0,22 0 0,-1 0 16,0-21-16,0 0 0,0 0 15,0-21-15</inkml:trace>
  <inkml:trace contextRef="#ctx0" brushRef="#br0" timeOffset="72560.34">10774 9673 0,'0'0'15,"-21"0"-15,-1 0 0,1 0 0,0 0 16,0 0-16,0 0 0,0 0 0,-1 0 15,1 0-15,-21 0 0</inkml:trace>
  <inkml:trace contextRef="#ctx0" brushRef="#br0" timeOffset="72980.35">10435 9673 0,'-21'0'16,"-21"0"-1,105 0-15,-148 0 0,107 0 16,-1 0-16,0 0 0,21 0 16,1 0-16,20 0 0,1 0 15,20 0-15,1 0 0,0 0 16,20 0-16,-20-21 0,21 21 0,0 0 15,-22 0-15,1-21 0,0 21 16,-1-21-16,1 21 0,-21 0 0,-1-21 16,-21 21-16,1-22 0,-22 22 15,0-21-15,-21 0 0,-21 0 16,-21 21-16,20-21 0,-20 21 16,0-21-16,-1 21 0,1 0 15,0-22-15,-1 1 0,22 21 0,-21 0 16,21 0-16,0 0 0,21-21 15,0 0 1,21 21 0,0 0-16,21 0 0,-21 0 15,1 0-15,-1 21 0,0-21 16,21 21-16,-21 0 0,-21 1 0,22-1 16,-22 0-16,0 21 0,0-21 0,0 22 15,-22-1-15,1-21 0,0 22 16,0-22-16,-21 21 0,-1-21 0,1 0 15,21 22-15,-22-22 0,1 0 16,21-21-16,0 21 0,0 0 0,42-21 31,0 0-31,0-21 0</inkml:trace>
  <inkml:trace contextRef="#ctx0" brushRef="#br0" timeOffset="73500.2">13398 8827 0,'0'-22'0,"0"44"0,22-65 0,-22 22 16,21 21-16,-21 21 15,0 0-15,0 1 16,0 20-16,0 21 0,0-20 0,0 20 16,-21 1-16,-1-22 0,22 22 15,-21-1-15,0 1 0,0-1 0,0-21 16,0 22-16,-1-1 0,1-20 0,0 20 15,0-20-15,0-1 0,0-21 16,21 21-16,0-20 0,0-1 0,0 0 16,0-42-1,21 0 1,0-1-16,-21 1 0,21 0 16</inkml:trace>
  <inkml:trace contextRef="#ctx0" brushRef="#br0" timeOffset="73978.39">13144 9229 0,'-21'-43'16,"42"86"-16,-84-128 0,63 43 0,-21-1 16,21 1-16,0 0 0,0 21 0,0-22 15,0 1-15,21 0 0,21 20 16,1-20-16,20 21 0,1 0 16,-1 0-16,1-1 0,-1 22 0,22 0 15,-22 0-15,1 43 0,20-22 0,-20 21 16,-1 1-16,1 20 0,-22-21 15,-21 22-15,1-22 0,-22 22 16,0-22-16,-22 0 0,-20 1 0,0-1 16,-22-21-16,1 22 0,-1-22 0,1 0 15,-22 0-15,22 0 0,-1 0 16,-21 1-16,43-22 0,-21 0 0,-1 0 16,22 0-16,21 0 0,-22 0 0,22-22 15,21 1-15,0 0 16,0 0-16,0 0 0,21 0 0,-21-1 15,21 22-15,22-21 0,-22 21 16,0 0-16,0 0 0,0 0 0,1 0 16,-1 21-16,0 1 0,0-1 15,-21 21-15,0-21 0,21 22 16,-21-1-16,21-21 0,-21 21 0,22 1 16,-22-1-16,0-21 0,0 22 0,21-22 15,0 0-15,0 0 0,-21 0 16,21 0-16,0-21 0,1 0 0,20 0 15,-21 0-15,0 0 0,22 0 0,-1 0 16,0 0-16,-21 0 0,22-21 16,-1 0-16,22 0 0,-22 0 0,0-22 15,1 22-15</inkml:trace>
  <inkml:trace contextRef="#ctx0" brushRef="#br0" timeOffset="74352.7">14351 9313 0,'21'-21'16,"-42"42"-16,42-63 0,-42 42 15,0 0 1,0 21-16,-1 0 0,1 1 16,-21-1-16,21 0 0,0 21 0,-1-21 15,22 22-15,-21-1 0,21-21 16,-21 22-16,21-22 0,0 21 0,0-21 16,0 0-16,0 1 0,21-1 0,0 0 15,1-21-15,-1 0 16,0 0-16,21 0 0,-21 0 0,22 0 15,-1-21-15,0 0 0,1-1 0,20 1 16,-20 0-16,-1-21 0,0 21 16,-21-22-16,22 1 0,-22 21 0,-21-22 15,0 1-15,0 21 0,0-21 0,0 20 16,-42 1-16,20 0 0,-20 0 16,0 0-16,-22 21 0,1 0 0,-1 0 15,22 0-15,-22 21 0,1-21 16,21 21-16,-1 0 0,1 0 0,21-21 15,0 22-15,21-1 0,0 0 16,0 0-16,42 0 16,-21-21-16,21 0 0,1 0 0,-1 0 15,22 0-15,-22 0 0</inkml:trace>
  <inkml:trace contextRef="#ctx0" brushRef="#br0" timeOffset="74875.39">15134 8869 0,'0'0'0,"0"-21"0,-21 21 15,0 0-15,0 0 16,-1 42-16,1-21 0,21 22 16,0-22-16,0 21 0,-21 0 0,21 1 15,-21 20-15,21-20 0,-21-1 0,21 0 16,0 1-16,0-1 0,-21 0 15,21 1-15,0-1 0,0-21 0,-22 21 16,22-20-16,0 20 0,0-21 16,0 0-16,0 0 0,-21-21 15,0 0 1,0-21-16,21 0 16,0-21-16,0 21 0,0-1 15,0 1-15,0-21 0,0 21 16,0 0-16,0-22 0,21 22 15,0-21-15,0 21 0,22-1 0,-1-20 16,22 21-16,-22 21 0,21-21 16,1 21-16,-1 0 0,1 0 0,-1 0 15,1 21-15,-22 0 0,22 0 0,-22 0 16,-21 1-16,0-1 0,1 21 16,-22-21-16,0 0 0,-22 22 0,-20-22 15,0 0-15,-1 21 0,1-20 16,-21-1-16,-1 0 0,1 0 0,-1-21 15,22 21-15,-22 0 0,22-21 0,0 0 16,-1 0-16,22 0 16,0 0-16,0 0 0,21-21 15,21 0-15,0 0 16,21 0-16,-20 0 0,20-1 16</inkml:trace>
  <inkml:trace contextRef="#ctx0" brushRef="#br0" timeOffset="75284.25">16171 9208 0,'0'0'15,"0"-22"-15,-21 22 16,0 0-16,0 0 16,0 0-16,-22 22 0,22-1 15,0 0-15,0 21 0,0-21 0,-1 1 16,1 20-16,21-21 0,-21 21 15,21-20-15,-21 20 0,21 0 0,0-21 16,0 22-16,0-22 0,0 0 0,21 0 16,21 0-16,-20 1 0,20-22 15,-21 0-15,21 0 0,1 0 0,-1 0 16,0 0-16,1-22 0,-22 22 16,21-21-16,1 0 0,-1-21 0,0 21 15,-21-1-15,1-20 0,-1 21 16,0-21-16,-21-1 0,0 1 15,0 21-15,0-22 0,-21 1 0,0 21 16,-1-21-16,1 20 0,-21 1 0,0 0 16,-1 21-16,22 0 0,-21 0 15,-1 0-15,22 0 0,-21 0 0,21 0 16,0 21-16,21 0 0,0 1 16,21-1-1,0-21-15,21 0 0,1 0 0,-1 0 16</inkml:trace>
  <inkml:trace contextRef="#ctx0" brushRef="#br0" timeOffset="75604.07">17081 8763 0,'0'-42'0,"0"84"0,0-105 15,0 41-15,-21 22 16,0 0-16,0 22 15,0-1-15,0 21 0,21 0 16,-22 1-16,1 20 0,0-20 0,21 20 16,-21 1-16,0-22 0,21 21 0,-21-20 15,21-1-15,0 22 0,-22-22 16,22 0-16,0 1 0,0-22 16,0 21-16,0 0 0,0-20 0,0-1 15,0 0-15,22 0 0,-1-21 16,0 0-16,0 0 0,0 0 0,0 0 15,22 0-15,-22 0 0,21-21 0,-21 0 16,22 0-16,-22-1 0,21 1 16,1 0-16,-22-21 0,0 21 0,0-22 15,0 22-15,-21-21 0</inkml:trace>
  <inkml:trace contextRef="#ctx0" brushRef="#br0" timeOffset="75803.95">16827 9059 0,'0'0'15,"-21"0"-15,-21 0 0,21 0 0,0 0 0,42 0 32,21 0-32,-21 0 15,22 0-15,-22 0 0,21 0 0,0 0 16,1 0-16,-1 22 0,-21-22 16,22 0-16,-1 0 0,0 0 0,-21 0 15,1 0-15,20 0 0,-21 0 0,0 0 16,0 0-16,-21-22 15,22 22-15</inkml:trace>
  <inkml:trace contextRef="#ctx0" brushRef="#br0" timeOffset="77083.94">1333 11748 0,'0'0'0,"22"0"16,-22-22-16,0 1 16,-22 0-16,1 21 15,-21 0-15,0 0 0,-1 0 16,1 0-16,-22 0 0,22 21 0,-21 0 15,-1 1-15,1-1 0,-1 21 16,22 0-16,-22 1 0,22 20 16,0 1-16,-1-1 0,22 1 15,0-1-15,21 1 0,0-22 0,0 22 16,0-22-16,21 0 0,0 1 0,22-22 16,-1 21-16,0-21 15,1 0-15,-1-21 0,0 0 0,22 0 16,-22 0-16,22 0 0,-1-21 15,1 21-15,-22-21 0,21-21 16,1 21-16,-1-22 0,1 22 0,-22-21 16,22-1-16</inkml:trace>
  <inkml:trace contextRef="#ctx0" brushRef="#br0" timeOffset="77551.67">1820 11578 0,'0'-42'0,"0"84"0,0-105 0,0 20 16,0 22-16,-21 21 15,21 21-15,-21 1 16,0-1-16,21 21 0,0 0 0,0 1 16,-21 20-16,21-20 0,-22 20 15,22 1-15,-21-1 0,21 1 0,-21-1 16,21 1-16,-21-1 0,21 1 16,-21-22-16,21 0 0,0-21 0,0 22 15,0-22-15,0 0 0,0 0 16,0 0-16,-21-21 15,-1 0 1,22-21-16,0 0 0,0-21 16,0 21-16,0-1 15,0-20-15,0 0 0,0-1 16,22 1-16,-1 0 0,0-1 0,21 1 16,-21 0-16,22 21 0,-1-22 15,0 22-15,1 21 0,-1 0 0,0 0 16,1 0-16,-1 0 0,0 21 15,-20 22-15,-1-22 0,0 21 0,-21-21 16,0 22-16,0-1 0,0 0 16,0 1-16,0-22 0,-21 21 0,0-21 15,-1 0-15,1 1 16,21-1-16,-21 0 0,21 0 0,-21-21 16,21 21-16,0-42 31,0 0-31,21 0 0,0 0 15</inkml:trace>
  <inkml:trace contextRef="#ctx0" brushRef="#br0" timeOffset="77748.56">2498 11980 0,'0'0'0,"0"64"31,-22-22-31,22-21 16,-21 1-16,21 20 0,0-21 0,-21 0 15,0 22-15,21-22 0,-21 0 16,0 0-16,21 0 0,0 0 0,0 1 16,-22-1-16,44-42 31,-1-1-31,-21 1 0</inkml:trace>
  <inkml:trace contextRef="#ctx0" brushRef="#br0" timeOffset="78080.37">2625 11705 0,'-22'-21'0,"44"42"0,-65-42 16,1 21-16,21 0 15,0 0-15,-1 0 0,1 21 0,-21-21 16,21 21-16,0 1 0,-1-1 16,22 0-16,0 0 0,0 0 15,22-21-15,-1 0 16,0 0-16,0 0 0,21 0 0,1 0 15,-22-21-15,21 0 0,1 21 16,-22-21-16,0 0 0,0-1 0,-21 1 16,0 0-16,0 0 0,0 0 15,0 0-15,-21 21 0,-21-22 16,20 1-16,-20 21 0,0 0 0,-1 0 16,1 0-16,0 0 0,21 21 15,-22-21-15,22 22 0,0-1 0,0 0 16,21 0-16,0 0 0,0 0 15,21 1-15,21-22 0,-21 21 0,22-21 16,-1 0-16,22 0 0,-22 0 16</inkml:trace>
  <inkml:trace contextRef="#ctx0" brushRef="#br0" timeOffset="78324.23">3302 11536 0,'0'0'16,"0"-42"-1,-21 42-15,0 0 16,-1 42-16,1-21 16,0 0-16,0 22 0,0-1 0,0 21 15,-1-20-15,1 20 0,0-20 16,-21 20-16,21 1 0,-1-1 0,1 1 16,-21-22-16,21 0 0,21 1 15,0-1-15,0 0 0,0-21 0,21 1 16,0-22-16,0 0 15,22 0-15,-1 0 0,0-22 0,1 22 16,20-21-16,-21 0 0</inkml:trace>
  <inkml:trace contextRef="#ctx0" brushRef="#br0" timeOffset="78801.96">3916 12002 0,'0'0'0,"21"-22"0,0 1 15,-21 0-15,0-21 0,0 21 16,-21-1-16,0 1 15,0 0-15,-1 21 0,-20-21 0,21 21 16,-21 0-16,-22 0 0,22 0 16,-1 0-16,-20 21 0,21 0 0,-1 0 15,1 1-15,0 20 0,-1 0 16,22 1-16,0-1 0,0 0 16,0 1-16,21-22 0,0 21 0,0 0 15,0-20-15,0-1 0,0 21 16,21-42-16,0 21 0,21 0 0,1-21 15,-22 0-15,21 0 0,0 0 16,1 0-16,20-21 0,-20 0 0,-1 0 16,0 0-16,1-22 0,-1 1 0,0 21 15,1-21-15,-22-22 0,0 22 16,21-22-16,-21 22 0,-21-22 16,22 22-16,-22-21 0,21-1 15,-21 1-15,0-1 0,0 1 0,0 20 0,0-20 16,0 20-16,0 1 0,0 21 15,0 0-15,-21 21 0,-1 21 16,22 0-16,-21 21 0,21 1 16,0-1-16,0 22 0,0-1 15,0 1-15,0-1 0,0 1 0,0-1 16,0 1-16,0-1 0,0 1 16,0-1-16,0-21 0,0 1 0,0-1 15,21 0-15,-21-20 0,22-1 0,-1-21 16,21 0-16,-21 0 0,0 0 15</inkml:trace>
  <inkml:trace contextRef="#ctx0" brushRef="#br0" timeOffset="79456.17">5228 11324 0,'0'-21'15,"0"42"-15,0-63 0,-21 42 16,0 0-16,0 21 0,-1 0 15,1 0-15,21 22 0,-21-1 16,0 0-16,21 1 0,0 20 0,-21-20 16,21 20-16,-21-21 0,21 1 15,-22 20-15,22 1 0,0-22 0,-21 22 16,0-22-16,21 0 0,-21 1 16,21-1-16,0-21 0,0 0 0,0 0 15,0 1-15,0-1 0,-21-21 31,21-21-31,-21-1 16,21 1-16,0 0 0,0-21 16,0-1-16,0 22 0,0-21 0,0 0 15,0-1-15,0 22 0,21-21 0,0 21 16,0-22-16,21 22 0,-20 0 16,-1 0-16,21 0 0,-21 21 0,22 0 15,-22-22-15,21 22 0,-21 0 16,22 0-16,-1 22 0,0-1 0,-21 0 15,22 0-15,-22 0 0,0 22 0,0-1 16,-21-21-16,0 21 16,0 1-16,0-22 0,-21 21 0,-21-21 15,21 22-15,-1-22 0,-20 0 0,0 0 16,21 0-16,-22-21 0,22 22 16,0-22-16,0 0 0,0 0 0,-1 0 15,1 0-15,0 0 16,21-22-16,0 1 0,21 0 15,0 21-15,1-21 0,-1 0 16,21 0-16,-21-1 0,22 1 16</inkml:trace>
  <inkml:trace contextRef="#ctx0" brushRef="#br0" timeOffset="79808.22">5736 11748 0,'-21'0'0,"42"0"0,-42-22 0,0 22 15,21-21-15,0 0 0,0 0 16,0 0-16,21 21 16,0-21-16,0 21 0,0 0 0,22 0 15,-1 0-15,0 0 0,1 0 16,-1 0-16,0 21 0,1-21 0,-1 21 16,-21 0-16,22 21 0,-22-20 0,0-1 15,-21 21-15,0-21 0,0 22 16,0-22-16,0 21 0,-21-21 15,0 0-15,-1 1 0,1-1 0,-21 0 16,21-21-16,0 0 0,-1 0 16,1 0-16,21-21 15,0 0 1,0-1-16,0-20 0,21 21 0,1 0 16,-1-22-16,0 22 0,0 0 0,0-21 15,0 21-15,1-1 0,-1-20 16,21 21-16,-21 0 0,22 0 0,-22-1 15,21 1-15,0 0 0</inkml:trace>
  <inkml:trace contextRef="#ctx0" brushRef="#br0" timeOffset="80184">6900 11451 0,'0'0'0,"-21"43"16,0-22-1,0 0-15,0 0 0,-22 0 0,22 0 16,0 22-16,-21-22 0,20 0 15,1 21-15,0-20 0,0 20 0,0-21 16,0 21-16,-1-20 0,22 20 0,0-21 16,0 21-16,0-20 0,0-1 15,0 0-15,22 0 0,20 0 0,-21-21 16,21 0-16,1 0 16,-1 0-16,0 0 0,22 0 0,-22-21 15,1 0-15,20 0 0,-21 0 0,1-1 16,-22-20-16,21 21 0,-21 0 15,1-22-15,-22 22 0,21-21 0,-21 0 16,0 20-16,0-20 0,-21 21 0,-1 0 16,-20 0-16,21-1 0,-21 1 15,20 21-15,-20 0 0,0 0 0,-1 0 16,1 0-16,0 0 0,-1 21 16,22 1-16,0-1 0,0-21 0,21 21 15,0 0-15,0 0 0,21 0 0,0 1 16,22-22-16,-22 0 15,21 21-15,0-21 0,1 0 0</inkml:trace>
  <inkml:trace contextRef="#ctx0" brushRef="#br0" timeOffset="80724.21">7535 11621 0,'0'0'0,"0"-22"0,-21 22 31,0 0-31,21 22 0,-21-22 0,0 21 15,-1 0-15,22 21 0,0-21 0,-21 1 16,0 20-16,21-21 16,-21 21-16,21-20 0,-21-1 0,21 0 15,0 21-15,0-21 0,0 1 16,21-22 0,0 0-16,0-22 15,0 1-15,1 0 0,-1 0 16,21 0-16,-21 0 0,22-1 0,-22 1 15,0-21-15,21 21 0,-21 0 0,1-1 16,-1 1-16,-21 0 16,21 21-16,-21 21 15,0 0 1,-21 1-16,0-1 16,21 0-16,0 0 0,0 21 0,-22-20 15,22-1-15,0 21 0,0-21 0,0 0 16,0 1-16,0-1 0,22 0 15,-1-21-15,0 0 0,0 0 0,0 0 16,22 0-16,-22 0 0,21 0 16,-21-21-16,22 0 0,-1-1 0,-21 1 15,0 0-15,22-21 0,-22 21 0,0-22 16,0 1-16,-21 0 0,0-1 16,0 1-16,0 0 0,0-1 0,0 22 15,0-21-15,-21 21 0,0-1 0,0 1 16,-1 0-16,1 21 15,0 0-15,0 0 0,0 0 0,0 0 16,21 21-16,-22 0 0,22 1 16,0-1-1</inkml:trace>
  <inkml:trace contextRef="#ctx0" brushRef="#br0" timeOffset="81123.98">8467 11578 0,'21'0'16,"-21"-21"-1,21 21-15,-21-21 0,-21 21 32,0 0-32,-1 0 15,-20 0-15,21 21 0,0-21 0,-22 21 16,22 0-16,0 1 0,0-1 15,0-21-15,21 21 0,0 0 0,0 0 16,21 0-16,21 1 16,-21-22-16,1 21 15,-1-21-15,21 21 0,-21 0 0,0-21 16,22 21-16,-22 0 0,0-21 0,-21 22 16,0-1-16,0 0 15,-21 0-15,0-21 0,-22 0 16,22 0-16,0 0 0,-21 0 15,-1 0-15,22 0 0,0 0 0,-21 0 16,21 0-16,21-21 16,0 0-1,21 21-15,0-21 0,0-1 0,0 22 16,22-21-16,-22 0 0,21 0 0</inkml:trace>
  <inkml:trace contextRef="#ctx0" brushRef="#br0" timeOffset="81728.64">8763 11726 0,'0'0'0,"21"0"32,0-21-17,0 21-15,1-21 16,-1 21-16,0-21 0,0 21 16,0-21-16,0 0 0,1 21 0,-1-22 15,-21 1-15,0 0 16,-21 21-16,-1 0 15,1 0-15,-21 0 0,21 0 16,-22 21-16,22 0 0,0 1 16,-21-1-16,21 0 0,-1 0 0,22 0 15,0 0-15,0 1 0,0-1 0,0 0 16,0 0-16,0 0 0,22 0 16,-1 1-16,0-22 0,21 21 0,1-21 15,-22 0-15,21 0 0,0 0 16,1 0-16,-1 0 0,0 0 0,1 0 15,-22 0-15,0-21 0,0 21 0,0-22 16,-21 1-16,0 0 16,0 0-16,0 0 0,0 0 15,0-1-15,0-20 0,-21 21 0,21 0 16,0 0-16,0-1 0,0 1 16,0 0-16,0 0 0,21 0 0,1 21 15,-1 0-15,-21-21 0,21 21 0,0 0 16,21 0-16,-20 21 0,-1-21 15,0 21-15,0 0 0,0 0 0,-21 0 16,21 22-16,-21-22 0,22 0 0,-22 0 16,0 0-16,0 1 0,0-1 15,0 0-15,0 0 0,0 0 16,-22-21 0,1 0-16,0 0 15,0 0-15,21-21 0,-21 0 16,21 0-16,0 0 0,0-1 15,0 1-15,0 0 16,21-21-16,0 21 0,0 21 0,0-22 16,1 1-16,-1 0 0,0 0 15,0 21-15,0-21 0</inkml:trace>
  <inkml:trace contextRef="#ctx0" brushRef="#br0" timeOffset="82136.41">9737 11494 0,'0'0'0,"0"-22"0,0 1 16,0 0-16,21 42 31,-21 0-31,21 1 0,-21 20 16,0 0-16,0 1 0,0-1 0,21 21 0,-21 1 15,21-1-15,-21 1 16,0 21-16,0-1 0,0 1 0,0 0 16,0-1-16,0 22 0,0-21 0,0 21 15,0-22-15,0 22 0,0-21 16,0-1-16,0-20 0,-21-1 0,0 1 15,21-22-15,-21 1 0,21-1 0,0-21 16,0 0-16,0-42 16,0-21-1,0 21-15,0-22 0,21 1 0,-21 0 16,21-22-16,-21 1 0,0-22 16,0 21-16,0-20 0</inkml:trace>
  <inkml:trace contextRef="#ctx0" brushRef="#br0" timeOffset="82409.25">9800 11853 0,'0'-63'16,"0"529"-16,0-996 0,0 657 0,-21-296 0,21 127 0,0-1 16,0 1-16,0 0 0,21 21 0,0-1 15,0 1-15,1 0 0,20 0 16,-21 21-16,21 0 0,1 0 0,-1 0 16,0 0-16,1 21 0,-22 0 15,0 0-15,0 1 0,-21 20 0,0-21 16,0 0-16,0 0 0,-21 22 0,-21-22 15,21 0-15,-22 0 0,22-21 16,-21 21-16,21 1 0,-22-22 16,22 0-16,0 0 0,42 0 31,21 0-31,-20-22 16,20 1-16,-21 21 0,21-21 0,1 0 15,-1-21-15,0 20 0,1 1 16</inkml:trace>
  <inkml:trace contextRef="#ctx0" brushRef="#br0" timeOffset="82919.96">10456 11409 0,'21'0'16,"-42"0"-16,42 21 15,-42 0-15,0 0 0,21 1 16,-21-1-16,21 0 0,-21 0 16,21 0-16,0 0 0,-21 1 0,21-1 15,0 0-15,0 0 16,21-21-1,0 0-15,0 0 0,0 0 0,0 0 16,1 0-16,20 0 0,-21-21 16,0 21-16,0-21 0,1 21 0,-1-21 15,0-1-15,-21 1 16,0 0-16,0 0 0,-21 21 16,0-21-16,-1 0 0,1 21 0,0-22 15,0 1-15,0 21 0,21-21 16,0 0-16,21 0 15,21 21-15,-21 0 16,1-21-16,20 21 0,0 0 16,1 0-16,-1 0 0,0 0 0,1 21 15,-1-21-15,0 21 0,1 21 16,-22-21-16,21 22 0,-21-22 0,0 21 16,1 22-16,-22-22 0,0 0 0,0 22 15,0 21-15,0-22 0,0 22 16,0-1-16,0-20 0,0 21 0,0-1 15,0 1-15,-22-22 0,1 22 0,0 0 16,0-22-16,21 22 0,-21-22 16,0 1-16,21-1 0,-22-20 15,22-1-15,0 0 0,0 1 0,0-22 16,0-42 0,22-22-1,-22 22-15,21-42 0,0 20 0,0-20 16,21-1-16,-20 1 0,-1-1 0</inkml:trace>
  <inkml:trace contextRef="#ctx0" brushRef="#br0" timeOffset="83207.78">11176 11705 0,'-21'-21'16,"42"42"-16,-63-84 0,42 20 0,0 22 0,0-21 16,0 21-16,0 0 0,0-1 15,0-20-15,21 42 0,0-21 0,21 0 16,-21 0-16,22 21 0,-1 0 15,-21 0-15,22 0 0,-1 0 0,-21 21 16,0 0-16,0 0 0,-21 0 0,0 0 16,0 1-16,0 20 0,0-21 15,-21 0-15,-21 0 0,21 1 0,-22-1 16,1 0-16,0-21 0,-1 21 0,1 0 16,21-21-16,-21 0 15,20 0-15,44-21 31,20 21-31,-21-21 0,21 0 16,1 0-16,-1-1 0,-21-20 0,22 21 16,-1 0-16</inkml:trace>
  <inkml:trace contextRef="#ctx0" brushRef="#br0" timeOffset="83507.62">11663 11324 0,'-64'43'16,"128"-86"-16,-64 64 15,0 1 1,-21-1-16,-1 0 0,22 0 0,-21 21 15,21-20-15,0-1 16,0 0-16,0 21 0,0-21 0,0 1 16,0-1-16,0 0 0,21 0 0,1-21 15,-1 21-15,21-21 0,-21 0 16,0 0-16,22 0 0,-1 0 0,-21 0 16,22-21-16,-1 21 0,-21-21 0,0 0 15,0 0-15,1-22 0,-1 22 16,-21 0-16,0-21 0,0 20 0,0 1 15,0 0-15,0 0 0,0 0 0,-21 0 16,42 21 15,0 0-15,0 0-16,0 0 0,22 0 16,-22 0-16,21 0 0</inkml:trace>
  <inkml:trace contextRef="#ctx0" brushRef="#br0" timeOffset="83772.47">12446 11303 0,'21'0'15,"-21"-21"-15,-63 63 0,105-63 0,-21 21 32,-21 21-32,-21 22 15,21-22-15,0 21 0,-21 22 0,21-22 16,-21 0-16,-1 22 0,22-1 16,-21 22-16,0-22 0,0 22 0,0 0 15,0 21-15,-1-22 0,1 1 16,0 21-16,0-22 0,0 22 15,0-21-15,-1 0 0,1 20 0,0-20 16,0-21-16,0 20 0,0-20 0,-1-1 16,22-20-16,0-1 0,-21 0 15,21-21-15,0-42 16,21 0-16,-21-21 16,22-1-16,-1 1 0,0-21 0,21-1 15,-21-21-15</inkml:trace>
  <inkml:trace contextRef="#ctx0" brushRef="#br0" timeOffset="84028.32">12255 11769 0,'0'-43'0,"0"86"0,0-128 15,0 43-15,0-1 0,0 1 16,22 0-16,-22-1 0,21 22 0,21-21 16,-21 21-16,0 0 0,22-1 0,-22 1 15,21 21-15,1 0 0,-22 0 16,21 21-16,-21 1 0,0-1 0,1 0 15,-1 21-15,0-21 0,-21 22 0,0-22 16,0 21-16,0-21 0,-21 22 16,0-22-16,-1 0 0,-20 0 15,21 0-15,-21 1 0,-1-1 0,1-21 0,21 0 16,-22 21-16,1-21 16,21 0-16,0 0 0,21-21 15,0 0-15,21-1 0</inkml:trace>
  <inkml:trace contextRef="#ctx0" brushRef="#br0" timeOffset="84556.02">13779 11388 0,'-42'0'0,"84"0"0,-105 0 16,21 0-16,20 0 0,1 0 0,0 0 15,63 0 1,-20 0 0,20 0-16,0 0 0,22 0 0,-1 0 15,22 0-15,0-21 0,-1 21 16,1 0-16,0-22 0,-1 22 0,1-21 15,-22 21-15,1-21 0,-1 21 16,-20 0-16,-22-21 0,0 21 16,0-21-16,-21 0 0,0-1 15,-21 1-15,-21 0 16,21 0-16,-1 21 0,-20-21 0,0 0 16,21 21-16,-1-22 0,-20 22 0,21-21 15,0 21 1,42 0-1,0 0-15,21 0 16,-20 21-16,20 1 0,0-1 0,1 0 16,-22 0-16,21 21 0,-21-20 15,0 20-15,-21 0 0,0 1 0,0-1 16,0-21-16,-21 21 0,0 1 16,-21-22-16,-1 21 0,1-21 0,0 1 15,-1-1-15,1 0 0,0 0 16,-1 0-16,22-21 0,0 0 0,42-21 15</inkml:trace>
  <inkml:trace contextRef="#ctx0" brushRef="#br0" timeOffset="85232.63">16933 10351 0,'0'0'15,"0"-22"-15,0 1 0,0 0 0,0 0 16,-21 0-16,0 21 15,0-21-15,0 21 0,-22 0 0,22 0 16,0 21-16,-21 0 0,-1 0 0,22 21 16,-21 1-16,-1 20 15,1 1-15,0-22 0,-1 43 0,22-22 16,-21 1-16,0-1 0,20 1 0,-20-1 16,21 1-16,0-22 0,21 22 15,0-1-15,0-21 0,0 1 0,42-1 16,-21 0-16,22-20 0,-1-1 0,21 0 15,-20 0-15,20-21 0,1 0 16,-1 0-16,-20 0 0,20-21 0,1 0 16,-22 0-16,21-1 0,-20 1 15,-1-21-15,0 21 0,-20-22 16,-1 1-16,-21 21 0,0-21 0,0-1 16,-21 22-16,-1-21 0,1 21 15,-21-1-15,0 1 0,-1 21 0,1 0 16,0 0-16,-22 0 0,43 0 0,-21 0 15,20 21-15,1 1 0,0 20 16,21-21-16,0 21 0,0 1 0,0 20 16,0-20-16,0-1 0,21 21 0,0 1 15,1-22-15,-1 22 0,-21-1 16,21-20-16,-21 20 0,21 1 0,-21-1 16,0 22-16,0-22 0,-21 1 15,0-1-15,0 1 0,-1-1 16,-20 1-16,21-22 0,-21 0 0,20 1 15,1-22-15,0 0 0,0 0 0,21-42 16,0 0 0,0-21-16,21 20 0,0-20 15,0-21-15,1-1 0,20 1 0</inkml:trace>
  <inkml:trace contextRef="#ctx0" brushRef="#br0" timeOffset="85596.43">17272 11091 0,'0'0'0,"21"-21"16,0 21-16,0 0 16,-21-21-16,22 0 31,-1 21-31,-21-21 0,21 21 0,0-21 16,0 21-16,-21-22 0,21 1 15,1 0-15,-22 0 0,0 0 16,0 0-16,-22 21 15,1 0-15,0 0 0,0 0 16,-21 0-16,20 0 0,-20 21 0,21-21 16,-21 42-16,-1-21 0,22 0 15,0 22-15,0-22 0,0 21 16,21 1-16,-22-22 0,22 21 0,0-21 16,0 22-16,0-22 0,22 0 15,-1 0-15,-21 0 0,21 0 0,21-21 16,-21 0-16,22 0 0,20 0 0,-20 0 15,20-21-15,1 0 0,-22 0 16,21 0-16,1 0 0,-22-22 0,22 1 16,-22 0-16,0-1 0,1 1 15</inkml:trace>
  <inkml:trace contextRef="#ctx0" brushRef="#br0" timeOffset="85824.3">18076 10393 0,'0'0'0,"0"-42"0,0-1 0,0 22 16,0 0-16,0 0 0,-21 21 0,0 0 15,0 21-15,0 0 0,21 21 16,-22 1-16,1-1 0,0 22 0,0-1 16,0-21-16,0 22 0,-1-1 0,22-20 15,-21 20-15,0-20 0,21 20 16,-21-21-16,21 1 0,0-1 0,0 0 16,0 1-16,0-22 0,0 21 15,0-21-15,0 1 0,21-1 0,0-21 16,0 0-16,1 0 0,-1 0 0,0 0 15,0-21-15,-21-1 0,0 1 16,21 0-16,-21 0 0</inkml:trace>
  <inkml:trace contextRef="#ctx0" brushRef="#br0" timeOffset="85956.22">17716 10859 0,'-21'0'0,"42"0"0,-63-22 0,21 1 15,42 0 1,0 21-16,0 0 0,1 0 15,20 0-15,0 0 0,1 0 0,-1 0 16,0-21-16,22 21 0,-1 0 16</inkml:trace>
  <inkml:trace contextRef="#ctx0" brushRef="#br0" timeOffset="86579.86">18605 10710 0,'0'0'0,"-21"-21"16,0 21-16,0 21 16,21 1-1,0-1-15,0 0 0,0 21 16,0-21-16,0 22 0,0-1 0,0 0 16,-21 1-16,21-1 0,-21 0 0,-1 1 15,22-1-15,-21 0 0,21-20 16,-21 20-16,21-21 0,0 0 15,0 0-15,21-42 32,0 0-32,1 21 0,-1-21 15,0-21-15,0 20 0,0 1 0,0-21 16,22 21-16,-22-22 0,0 22 16,0 0-16,0-21 0,1 42 0,-1-21 15,0-1-15,0 22 0,-21 22 16,0-1-1,0 0-15,0 0 0,0 0 0,0 0 16,0 1-16,0 20 0,0-21 0,0 0 16,0 22-16,0-22 15,0 0-15,21 0 0,0 0 0,1 0 16,-1-21-16,0 0 0,0 22 0,0-22 16,22 0-16,-1 0 0,-21 0 15,21-22-15,1 1 0,-1 0 0,0 0 16,1-21-16,-1 20 0,0-20 15,1 0-15,-1-1 0,0 1 0,-20 0 16,-1-22-16,-21 22 0,0-22 0,0 22 16,0 0-16,-43-1 0,22 1 15,-21 0-15,0 21 0,-22 21 16,22 0-16,-22 0 0,22 0 0,0 0 0,-1 0 16,1 42-16,21-21 15,0 0-15,-1 22 0,22-22 0,0 21 16,0-21-16,0 22 0,22-22 15,-1 21-15,21-21 0,-21 0 0,22 1 16,-1-1-16,0 0 0,22-21 0,-22 0 16</inkml:trace>
  <inkml:trace contextRef="#ctx0" brushRef="#br0" timeOffset="86772.76">19897 10986 0,'0'0'0,"-22"0"31,1 0-16,0 0-15,0 21 0,0 0 16,0 0-16,-1 0 0,22 0 16,-21 1-16,21-1 0,-21 0 0,21 0 15,0 0-15,0 0 0,0 1 16,21-22 0,0 0-16,-21-22 15,22 22-15</inkml:trace>
  <inkml:trace contextRef="#ctx0" brushRef="#br0" timeOffset="86919.67">19833 10837 0,'0'-21'0,"0"42"0,0-63 15,-21 21-15,0 0 0,0 21 16,-1 0 0,22 21-1,0 0-15,22-21 0,-1 21 16,0-21-16,0 21 0,21-21 0</inkml:trace>
  <inkml:trace contextRef="#ctx0" brushRef="#br0" timeOffset="88155.96">20383 10901 0,'0'0'0,"-21"0"0,0 0 0,-21 21 15,21-21-15,-1 21 16,1 0-16,21 1 0,-21-1 15,21 0-15,-21 0 0,21 21 0,-21-20 16,21-1-16,0 0 0,0 0 16,0 0-16,0 0 0,0 1 0,0-44 47,0 1-47,0 0 0,0 0 0,0 0 15,0 0-15,21-22 0,0 22 16,0 0-16,-21-21 0,43 20 15,-22-20-15,0 21 0,0 0 0,21 0 16,-20-1-16,-1 22 0,0 0 0,0 0 16,0 0-16,0 0 0,1 22 15,-22-1-15,21 0 0,-21 0 16,0 0-16,0 0 0,21 22 0,0-22 16,-21 0-16,21 0 0,0 22 15,1-22-15,-1 0 0,21 0 0,-21 0 16,22 0-16,-1-21 0,21 22 0,-20-22 15,-1 21-15,22-21 0,-1 0 16,1 0-16,-22 0 0,21 0 16,-20-21-16,-1-1 0,0 1 15,1 0-15,-1 0 0,-21 0 0,0-22 16,1 1-16,-22 21 0,0-21 0,0-1 16,0 1-16,0 0 0,-22-1 15,1 22-15,0-21 0,0 21 0,0 21 16,-22 0-16,22 0 0,-21 0 0,21 0 15,-22 0-15,22 21 0,-21 21 16,0-21-16,-1 22 0,22-22 0,-21 21 16,21 0-16,-1-20 0,1 20 15,21 0-15,0 1 0,0-22 0,0 21 16,0-21-16,21 22 0,1-22 16,-1 0-16,21-21 0,-21 21 0,22-21 15,-22 0-15,21 0 0,0 0 16,-20-21-16,20 0 0,0 0 0,-21-1 15,22 1-15,-22-21 0,21 21 16,-21-22-16,22 1 0,-22-21 0,0 20 16,0-20-16,22-1 0,-22 1 0,0-22 15,21 22-15,-21-22 0,1 21 16,-1 1-16,0-1 0,-21 22 16,0 0-16,0 21 0,0-1 0,0 1 15,-21 21-15,0 0 0,-1 0 0,-20 21 16,21 1-16,0-1 0,-22 42 15,22-20-15,-21 20 0,21 1 16,0-1-16,-1-21 0,22 22 0,-21-1 16,21 1-16,0-22 0,0 22 0,0-22 15,0 0-15,21 1 0,1-1 16,-1-21-16,0 22 0,0-22 0,0 0 16,0 0-16,22-21 0,-1 0 0,-21 0 15,22 0-15,-1 0 0,-21 0 16,21 0-16,-20-21 0,20 0 15,-21 0-15,0-1 0,0 1 0,1 0 16,-1 0-16,0-21 0,-21 20 16,0-20-16,0 21 0,0 0 0,0 0 15,0-1-15,0 1 0,-21 21 16,0 21 0,-1 1-16,1-1 0,0 0 0,21 0 15,-21 0-15,0 22 0,21-22 16,0 0-16,0 21 0,0-21 0,0 22 15,0-22-15,0 0 0,0 0 0,21 0 16,0 1-16,0-22 0,0 0 16,1 0-16,-1 0 0,0 0 0,0 0 15,21 0-15,-20 0 0,-1-22 16,0 1-16,0 0 0,0 0 16,0-21-16,1 20 0,-22-20 0,0 21 15,0-21-15,0-1 0,0 22 16,0-21-16,0 21 0,0-1 0,-22 1 15,1 21-15,0 0 0,-21 0 0,21 0 16,-22 0-16,22 0 0,0 0 16,0 21-16,0 1 0,-1-1 0,22 0 15,0 0-15,0 0 0,0 0 0,0 1 16,22-1-16,-1 0 0,0 0 16,0-21-16,0 0 0,22 21 0,-22-21 15,21 0-15,0 0 0,-20 0 16</inkml:trace>
  <inkml:trace contextRef="#ctx0" brushRef="#br0" timeOffset="88627.7">22479 11028 0,'42'-21'0,"64"-22"16,-254 107-16,317-149 0,-148 64 16,1 0-16,-1 0 0,-42 21 31,-1 21-31,1 0 16,0 0-16,0 0 0,0 1 15,21-1-15,-21 0 0,21 0 0,-22 0 16,22 0-16,0 1 0,0-1 15,0 0-15,0 0 0,22 0 16,-1-21-16,0 0 16,0 0-16,0 0 15,22-21-15,-22 0 0,0 0 0,0 21 16,21-21-16,-20-1 0,20 1 0,-21 0 16,0 21-16,0-21 0,1 0 15,-1 21-15,-21 21 16,0 0-1,0 0-15,0 0 16,0 1-16,0-1 0,0 0 0,0 0 16,21 0-16,0 0 15,0-21-15,22 22 0,-22-22 16,21 0-16,-21 0 0,22 0 0,-22 0 16,21 0-16,-21 0 0,0-22 15,1 1-15,-22 0 0,0 0 0,0-21 16,21 20-16,-21-20 0,0 0 0,0 21 15,0-22-15,-21 1 0,21 21 16,-22-22-16,1 22 0,0 0 0,0 0 16,0 21-16,0 0 0,-1 0 0,1 0 15,0 0-15,0 0 0,0 0 16,0 0-16,-1 0 0</inkml:trace>
  <inkml:trace contextRef="#ctx0" brushRef="#br0" timeOffset="89036.46">23897 10287 0,'21'-21'16,"-42"42"-16,63-63 0,1 42 0,-22 0 0,-21 21 31,0 21-31,0 1 0,-21-1 0,21 21 16,-43 1-16,22-22 0,0 22 0,-21-1 15,21-20-15,-22 20 0,22-21 16,-21 1-16,21-1 0,-1 0 0,-20 1 16,21-1-16,21 0 0,-21-20 0,0-1 15,21 0-15,-22 0 16,22 0-16,0-42 16,22 0-16,-1 0 15,21 0-15,-21-1 0,22-20 16,-1 0-16</inkml:trace>
  <inkml:trace contextRef="#ctx0" brushRef="#br0" timeOffset="89260.33">24193 10414 0,'22'-42'0,"-44"84"0,65-127 0,-22 43 15,0 21-15,-21 0 0,21 0 16,-21 42-16,0 0 16,0 0-16,0 21 0,0 1 15,0 20-15,-21-20 0,0 20 16,21 1-16,-21-1 0,21-21 0,-21 22 15,21-22-15,-22 1 0,22-1 16,0 0-16,0 1 0,0-1 0,-21-21 16,21 0-16,0 0 0,0 1 0,0-1 15,-21 0-15,0-21 16,0-21-16,0 0 16,-1 21-16,1-22 0</inkml:trace>
  <inkml:trace contextRef="#ctx0" brushRef="#br0" timeOffset="89424.24">23643 10922 0,'0'0'0,"-21"-21"0,0 21 16,0 0-16,-1 0 0,1 0 16,42 0-1,22 0 1,-1 0-16,0 0 0,1 0 16,20 0-16,1 0 0,20 0 0,-20 0 15,21 0-15,-22 0 0,22 0 0,-1 0 16,-20 0-16,21 0 0,-1 0 15</inkml:trace>
  <inkml:trace contextRef="#ctx0" brushRef="#br0" timeOffset="90657.54">24828 10816 0,'22'0'16,"-22"-21"-16,-22 42 0,22-42 15,-21 21-15,0 0 0,-21 0 0,-1 0 0,1 0 16,0 0-16,-22 0 16,22 21-16,21 0 0,-22 1 0,1-1 15,0 0-15,21 0 0,-1 0 0,-20 22 16,42-22-16,-21 0 0,21 0 15,0 0-15,0 0 0,0 1 0,0-1 16,0 0-16,21-21 0,0 0 0,0 0 16,22 0-16,-22 0 0,0 0 15,21 0-15,1 0 0,-22-21 0,21 0 16,1-1-16,-22 22 0,0-21 0,21-21 16,-21 21-16,1 0 0,-1-1 15,0-20-15,0 21 0,0-21 16,0 20-16,-21 1 0,0 0 15,0 0-15,0 42 16,-21 0 0,0 0-16,0 1 15,0 20-15,0-21 0,21 0 0,0 0 16,-22 1-16,22-1 0,0 0 0,0 0 16,0 0-16,0 0 0,0 1 15,22-22-15,20 21 0,-21-21 0,21 0 16,22 0-16,-22 0 0,22 0 15,-22 0-15,22 0 0,-22-21 16,0-1-16,1 22 0,-1-21 0,0 0 16,1-21-16,-22 21 0,0-1 15,0-20-15,0 21 0,-21 0 0,0 0 16,0-1-16,0 1 0,-21 21 31,0 21-31,0 1 0,0-1 16,21 0-16,-22 0 0,22 0 0,0 0 15,0 1-15,0-1 0,-21 0 16,21 0-16,0 0 0,-21 0 16,21 1-1,0-44 1,0 1 0,0 0-1,0 0-15,21 0 0,0 0 0,22-1 16,-22 1-16,0-21 0,0 21 0,22 0 15,-1-1-15,-21 1 0,21 21 16,-20-21-16,20 21 0,-21 0 0,0 0 16,-21 21-16,0 0 15,0 1-15,0-1 0,0 0 16,0 0-16,0 0 0,0 0 0,0 1 16,21-1-16,1 0 0,-1 0 15,0 0-15,0 0 0,21-21 16,1 22-16,-1-22 0,0 0 0,1 21 15,20-21-15,-20 0 0,-1 0 16,0 0-16,1 0 0,-1 0 0,-21-21 16,21-1-16,-20 1 0,-1 0 0,-21 0 15,21 0-15,-21-22 0,0 22 16,0-21-16,0 21 0,0-22 0,0 22 16,-21 0-16,0 0 0,-1 21 15,1 0-15,-21 0 0,21 0 0,-22 0 16,1 21-16,0 0 0,-1 0 0,1 1 15,0-1-15,21 0 16,-22 21-16,22-21 0,21 1 0,0-1 16,0 0-16,0 0 0,0 0 0,0 0 15,21 1-15,22-1 0,-22-21 16,21 0-16,-21 0 0,22 0 0,-1 0 16,-21 0-16,21 0 0,1-21 15,-22 21-15,21-22 0,-21 1 0,1-21 16,20 21-16,-21 0 0,0-22 0,0 1 15,1 0-15,-1-22 0,-21 1 16,21-1-16,0 1 0,0-1 16,-21 1-16,0-1 0,21 22 0,-21-1 15,0 1-15,0 21 0,0 0 16,-21 21 0,0 21-16,0 0 0,21 21 15,-21 1-15,0-1 0,21 22 0,0-22 16,-22 21-16,22-20 0,0 20 0,0-20 15,0 20-15,0-21 0,0 1 16,0-1-16,0 0 0,0-20 0,0 20 16,22-21-16,-22 21 0,0-20 0,21-1 15,0-21-15,-21 21 0,21-21 16,0 0-16,0 0 0,1-21 16,-1 0-16,0-1 0,0 1 15,0 0-15,0 0 0,1-21 16</inkml:trace>
  <inkml:trace contextRef="#ctx0" brushRef="#br0" timeOffset="90888.4">27220 10224 0,'0'-22'0,"0"44"0,0-65 0,-21 43 16,0 21-16,0 1 16,0-1-16,-22 21 0,22 0 0,0 1 15,-21 20-15,20 1 0,-20-22 16,21 22-16,0-1 0,0 1 0,-1-22 15,22 0-15,0 22 0,-21-22 16,21 0-16,0-20 0,0 20 16,0-21-16,0 0 0,0 22 0,21-22 15,-21 0-15,22-21 16,-1 0-16,21 0 0,-21 0 0,0-21 16,22 21-16,-22-21 0,21-1 0</inkml:trace>
  <inkml:trace contextRef="#ctx0" brushRef="#br0" timeOffset="91212.22">27199 10964 0,'21'0'47,"0"0"-31,1 0-16,-1 0 0,21 0 16,-21 0-16,0 0 0,22 0 0,-22 0 15,0-21-15,0 0 0,0 21 16,1-21-16,-22 0 0,0 0 15,-22 21-15,-20 0 16,0 0-16,-1 0 0,1 0 16,-21 21-16,20 0 0,-20 0 0,20 0 15,1 0-15,0 22 0,21-22 16,-1 0-16,1 21 0,21-20 0,0-1 16,0 21-16,21-21 0,1 0 0,20 1 15,-21-22-15,21 21 0,1-21 16,-1 0-16,0 0 0,1 0 15,-1 0-15,0 0 0,1 0 0,-1-21 16,0-1-16,-20 1 0,20 0 16,-21 0-16,0 0 0</inkml:trace>
  <inkml:trace contextRef="#ctx0" brushRef="#br0" timeOffset="92256.62">16595 12383 0,'0'0'16,"21"-22"-16,0 22 0,0-21 0,0 0 15,0 0-15,22 0 0,-43 0 0,21-1 16,-21 1-16,0 0 0,0 0 16,0 0-16,0 0 0,-21 21 0,0 0 15,-22 0-15,1 0 0,0 0 0,-22 0 16,22 42-16,-22-21 0,22 0 15,-22 22-15,22-22 0,0 21 16,21 0-16,-22-20 0,22 20 0,21-21 16,0 0-16,0 22 0,0-22 15,21 0-15,0-21 0,22 21 0,-1 0 16,0-21-16,1 0 0,-1 0 16,22 0-16,-22 0 0,0 0 0,1 0 15,-22 0-15,21 0 0,-42-21 16,0 0-1,-21 21-15,0 0 0,-22 0 16,1 0-16,0 0 0,-22 0 0,22 0 16,0 0-16,-22 0 15,22 21-15,-1 0 0,1 0 0,0 1 16,-1-1-16,22 21 0,-21-21 16,21 22-16,0-1 0,-1-21 0,22 0 15,0 22-15,0-22 0,0 0 0,0 0 16,22-21-16,-1 21 0,21-21 15,-21 0-15,22 0 0,-1 0 0,0 0 16,1-21-16,-1 21 0,0-21 16,22 0-16,-22 0 0,-21-1 0,22 1 15,-22 0-15,-21 0 0,0 0 16,-21 21-16,-22 0 16,1 0-16,21 21 0,-43 0 15,22 0-15,0 0 0,-1 22 0,1-22 16,21 21-16,-22-21 0,22 22 15,-21-1-15,21 0 0,0-20 0,21 20 16,0 0-16,0-21 0,0 1 16,0-1-16,0 0 0,21 0 0,0-21 15,0 0-15,21 0 0,-20 0 0,20 0 16,21 0-16,-20-21 0,-1 0 16,22 0-16</inkml:trace>
  <inkml:trace contextRef="#ctx0" brushRef="#br0" timeOffset="92816.3">18182 11959 0,'21'-21'0,"-42"42"0,42-63 0,-21 21 16,-21 21-16,0 0 15,0 21-15,-22 0 0,22 0 0,-21 22 16,-22-1-16,22 21 0,0-20 0,-22 20 15,1-20-15,20 20 16,-20 1-16,21-22 0,-1 21 0,22-20 0,-21 20 16,21-20-16,21-1 0,0 0 15,0-21-15,21 22 0,0-22 16,0 0-16,21 0 0,1-21 0,20 0 16,-20 0-16,20 0 0,-21 0 15,22 0-15,-1-21 0,-20 0 0,20 0 16,-20 0-16,-1-1 0,0 1 0,-21 0 15,1 0-15,-22 0 0,0 0 16,-22-1-16,1 1 0,-21 0 0,0 21 16,-1 0-16,1 0 0,0 0 0,-22 0 15,22 0-15,-1 0 0,1 21 16,0-21-16,21 21 0,-1 1 0,1-22 16,21 21-16,0 0 0,0 0 15,43 0-15,-22 22 16,0-22-16,21 0 0,-21 21 0,22 1 15,-22-1-15,0 0 0,0 1 16,0-1-16,1 0 0,-22 1 0,0 20 16,0-21-16,0 1 0,0 20 0,-22-20 15,1-1-15,0 21 0,0-20 16,0-1-16,-22 0 0,22 1 0,0-22 16,21 0-16,-21 0 0,21 0 0,0-42 31,0 0-31,0 0 0,21 0 0,0-22 15,0 22-15,1-21 0,-1-22 0,21 22 16</inkml:trace>
  <inkml:trace contextRef="#ctx0" brushRef="#br0" timeOffset="93173.1">18563 12615 0,'21'0'47,"0"0"-31,1-21-16,-1 21 0,0-21 15,0 21-15,0-21 0,0 21 0,-21-21 0,0 0 16,22 21-16,-22-22 16,0 1-16,-22 0 0,22 0 15,-42 21-15,21 0 0,-21 0 0,-1 0 16,1 0-16,21 21 0,-22 0 15,1 0-15,21 1 0,0-1 0,0 21 16,-1-21-16,22 22 0,-21-22 16,21 0-16,0 21 0,0-21 0,0 1 15,0-1-15,21 0 0,1-21 0,20 21 16,-21-21-16,21 0 0,1 0 16,-1 0-16,22 0 0,-22-21 0,21 21 15,-20-21-15,-1 0 0,22-22 0,-22 22 16,0-21-16,1 21 15</inkml:trace>
  <inkml:trace contextRef="#ctx0" brushRef="#br0" timeOffset="93383.98">19240 12107 0,'0'-63'15,"-21"296"-15,42-403 0,-21 65 0,0 62 0,0 22 0,-21 0 16,0 21-16,0 0 0,0 0 16,21 21-16,-21 21 0,-1 1 0,1-1 15,0 0-15,0 22 0,0-22 16,0 22-16,-1-1 0,1-20 0,0-1 15,0 21-15,21-20 0,0-1 0,-21-21 16,21 22-16,0-1 16,0-21-16,0 0 0,0 0 0,0 1 15,21-1-15,0-21 0,0 0 0,0 0 16,1-21-16,-1-1 16,0 1-16,-21 0 0</inkml:trace>
  <inkml:trace contextRef="#ctx0" brushRef="#br0" timeOffset="93531.89">18754 12425 0,'-22'0'0,"44"0"16,-44-21-1,44 21 1,-1 0-16,21 0 0,-21 0 0,22-21 0,-1 21 16,21 0-16,-20-22 0,20 22 15,1-21-15,-1 0 0,-20 21 16</inkml:trace>
  <inkml:trace contextRef="#ctx0" brushRef="#br0" timeOffset="94269.47">20024 12213 0,'0'-42'15,"0"84"-15,0-105 0,0 42 0,0-1 0,0 1 16,0 0-16,0 0 0,-22 21 16,1 21-1,0 0-15,0 0 0,0 22 16,0-1-16,-1 0 0,-20 1 0,21-1 15,0 0-15,-22 1 0,22-1 16,-21 0-16,21 1 0,-22-1 16,22-21-16,-21 22 0,21-22 0,0 0 15,21 0-15,0 0 0,21-42 32,0 0-32,0 0 0,21 0 15,-20-1-15,20 1 0,0 0 0,-21-21 16,22 21-16,-1-22 0,0 22 15,-20-21-15,20 21 0,-21-22 0,0 22 16,0 21-16,1-21 0,-22 42 16,0 0-1,0 0-15,0 22 0,0-22 16,0 21-16,0-21 0,0 22 16,-22-22-16,22 21 0,0-21 0,0 1 15,0 20-15,0-21 0,22 0 0,-1 0 16,0-21-16,0 22 0,0-22 15,22 0-15,-1 0 0,0 0 0,22 0 16,-22-22-16,22 1 0,-22 0 16,21 0-16,1 0 0,-1-22 0,-20 22 15,20-21-15,-20 0 0,-1-1 0,-21 1 16,0-22-16,0 1 0,-21-1 16,0 1-16,0-1 0,-21 1 0,-21-1 15,0 22-15,-1 0 0,1 21 16,0-1-16,-22 1 0,22 21 15,-149 43 1,170-1-16,0 0 0,-21 1 16,42-1-16,0 0 0,-22 1 0,22 20 15,0-21-15,0 1 0,0-1 0,22-21 16,-1 22-16,0-22 0,21 0 16,1 0-16,-1 0 0,0-21 0,1 0 15</inkml:trace>
  <inkml:trace contextRef="#ctx0" brushRef="#br0" timeOffset="94472.36">21103 12404 0,'-21'0'15,"0"21"1,0-21-16,-1 21 0,1 0 0,0 0 16,0 1-16,0-1 0,0 0 0,21 0 15,-22 0-15,22 0 0,-21-21 16,21 22-16,21-22 47,-21-22-47,22 1 0,-1 0 0,-21 0 15</inkml:trace>
  <inkml:trace contextRef="#ctx0" brushRef="#br0" timeOffset="94628.27">21018 12065 0,'0'0'0,"0"-21"0,0 0 0,0 0 0,-21 21 15,0 0 1,0 0-16,21 21 16,0 0-16,0 0 15,0 0-15,0 0 0,21 1 16,0-22-16,0 21 0,22-21 0,-22 0 16</inkml:trace>
  <inkml:trace contextRef="#ctx0" brushRef="#br0" timeOffset="95439.8">21526 12298 0,'0'21'0,"0"-42"0,0 63 0,0-21 0,0 1 15,-21-1-15,21 0 0,-21 0 16,0 0-16,0 0 0,21 22 0,-21-22 16,-1 0-16,1 0 0,0 0 15,21 1-15,-21-22 0,0 0 16,0 0-1,21-22 1,0 1-16,0 0 16,0 0-16,21 0 0,0 0 0,0-1 15,0-20-15,0 21 0,1-21 0,-1 20 16,21 1-16,-21-21 0,22 21 16,-22 21-16,0-21 0,0 21 0,21 0 15,-20 21-15,-1 0 0,-21 0 16,0 0-16,0 0 0,0 1 15,21-1-15,-21 0 0,0 21 0,21-21 16,0 1-16,-21-1 0,21-21 16,1 21-16,20 0 0,-21 0 15,21-21-15,1 0 0,-1 21 0,0-21 16,1 0-16,-1 0 0,0 0 16,1 0-16,-1 0 0,0-21 0,-20 0 15,20 21-15,-21-21 0,0 0 0,0 0 16,-21-22-16,22 22 0,-22-21 15,0 21-15,0-22 0,-22 1 0,1 0 16,0 20-16,0-20 0,-21 21 0,20 0 16,-20 21-16,0 0 0,-1 0 15,1 0-15,0 0 0,-1 21 0,1 0 16,0 0-16,-1 22 0,22-22 16,-21 21-16,21-21 0,0 22 0,21-22 15,0 21-15,0-21 0,0 0 0,0 1 16,21-1-16,0 0 15,21-21-15,1 0 0,-22 0 0,21 0 16,0 0-16,1 0 0,-1 0 0,0 0 16,1-21-16,-1 0 0,0-1 15,1 1-15,-22-21 0,21 0 0,-21-1 16,1 1-16,20 0 0,-21-22 0,0 1 16,0-1-16,1 1 0,-1-1 15,0 22-15,-21-1 0,0 1 0,0 0 16,0 21-16,0-1 0,0 1 15,0 42 1,-21 1-16,0-1 0,21 0 0,-22 21 0,1 22 16,0-22-16,0 22 15,0-22-15,0 21 0,-1-20 0,22 20 16,0-20-16,0-1 0,0 0 0,0 1 16,0-22-16,0 21 0,0-21 15,0 0-15,22 1 0,-1-22 0,0 0 16,21 21-16,-21-21 0,22 0 0,-22 0 15,21 0-15,1-21 0,-22 21 16</inkml:trace>
  <inkml:trace contextRef="#ctx0" brushRef="#br0" timeOffset="95832.58">22987 12319 0,'21'-42'16,"-106"169"-16,149-212 0,-22 22 0,-42 41 0,21 1 0,-21 0 16,0 0-16,-42 21 15,21 21 1,0 0-16,0 0 0,-1 1 0,-20-1 15,21 21-15,0-21 0,-22 0 16,22 22-16,0-22 0,0 0 0,21 21 16,0-20-16,0-1 0,0 0 15,0 0-15,0 0 0,21 0 0,0-21 16,22 22-16,-22-22 0,21 0 0,0 0 16,-20 0-16,20 0 15,0 0-15,1 0 0,-1 0 0,-21-22 16,21 1-16,-20 0 0,-1 0 0,0 0 15,0 0-15,0-22 0,-21 22 16,0-21-16,0-1 0,0 1 0,0 0 16,0 21-16,-21-1 0,0 1 0,-21 0 15,20 21-15,-20 0 0,21 0 16,-21 0-16,-1 0 0,1 21 0,0 0 16,20 1-16,-20-1 0,21 21 15,0-21-15,21 0 0,0 1 0,0-1 16,0 21-16,21-21 0,0 0 15,21 1-15,-20-22 16,20 0-16,0 0 0,1 0 0,-22 0 16,21 0-16</inkml:trace>
  <inkml:trace contextRef="#ctx0" brushRef="#br0" timeOffset="96304.31">23389 12425 0,'42'-21'16,"-126"84"-16,126-105 0,0 0 0,-42 20 0,0 44 46,-21-22-46,21 21 0,-21 0 16,0 0-16,21 0 0,0 0 0,0 1 16,-21-1-16,21 0 0,0 0 15,0 0-15,21 0 16,0-21 0,0 0-16,0 0 0,1 0 0,-1 0 15,21 0-15,-21-21 0,0 0 16,22 21-16,-22-21 0,0 0 0,21 21 15,-20-21-15,-1-1 0,0 1 16,0 0-16,0 21 0,-21-21 16,-21 42-1,0-21-15,0 21 0,21 0 16,0 1-16,0-1 0,0 0 16,0 0-16,0 0 0,0 0 15,21-21 1,0 0-16,0 0 0,22 0 0,-22 0 15,21 0-15,0 0 0,1 0 0,-1 0 16,-21-21-16,22 0 0,-22 0 16,0 0-16,0 0 0,-21-1 0,0-20 15,0 21-15,0-21 0,0-1 0,0 22 16,-21-21-16,0 21 0,0-1 16,-22 22-16,1 0 0,21-21 0,-22 21 15,1 0-15,21 0 0,-21 0 16,20 0-16,1 21 0,0-21 0,21 22 15</inkml:trace>
  <inkml:trace contextRef="#ctx0" brushRef="#br0" timeOffset="96652.11">24532 11875 0,'0'0'16,"-21"0"-16,0 0 15,0 21-15,21 21 16,-22-21-16,22 22 0,-21-1 0,0 21 15,0-20-15,21-1 0,-21 22 0,0-22 16,-1 0-16,1 1 0,-21-1 16,21 0-16,0 1 0,-1-22 0,1 21 15,0-21-15,0 0 0,0 1 0,21-1 16,0 0-16,21-21 16,21-21-1,-21 0-15,22 21 0,-22-22 0</inkml:trace>
  <inkml:trace contextRef="#ctx0" brushRef="#br0" timeOffset="96865.99">24807 12044 0,'0'0'0,"43"-42"0,-22-1 15,21 22-15,-21 0 0,-21 63 32,0-21-32,0 22 0,0-1 0,-21 0 15,0 22-15,0-22 0,0 1 0,-22 20 16,22-21-16,0 1 15,0-1-15,0-21 0,-1 22 0,1-22 0,0 0 16,0 0-16,21 0 0,0 0 0,-21-21 31,0-21-15</inkml:trace>
  <inkml:trace contextRef="#ctx0" brushRef="#br0" timeOffset="97820.44">24299 12446 0,'-21'0'0,"42"0"0,-63 0 0,21-21 15,42 21 17,0 0-32,0 0 0,22 0 0,-1 0 15,0 0-15,22 0 0,-1 0 16,1 0-16,20 0 0,1 0 0,0 0 16,-1 0-16,-20 0 0,21 0 15,-22-21-15,1 0 0,-1 21 16,-21-22-16,1 1 0,-22 0 0,0 0 15,0 0-15,-21 0 0,0-1 16,0 1-16,-21 0 0,0 0 16,0 21-16,0 0 0,-1 0 15,-20 0-15,0 21 0,-1 0 0,1 0 16,0 22-16,-22-22 0,1 0 0,20 21 16,1-20-16,-21 20 15,20-21-15,1 21 0,21-20 0,-22-1 16,22 0-16,21 0 0,0 0 0,0 0 15,43 1-15,-22-22 16,21 0-16,0 0 0,1 0 0,20 0 16,-20 0-16,20 0 0,-21-22 0,1 1 15,20 0-15,-20 0 0,-1 0 16,0 0-16,-21-1 0,1-20 0,20 21 16,-42 0-16,21 0 0,-21-1 15,0 1-15,0 0 0,-21 21 16,0 21-1,0 0-15,-1 1 16,1-1-16,0 0 0,21 0 16,0 0-16,0 0 0,0 1 15,0-1-15,0 0 0,0 0 0,0 0 16,21-21-16,0 0 0,22 21 16,-22-21-16,21 0 0,-21 0 15,22 0-15,-1 0 0,0 0 0,1 0 16,-22-21-16,21 0 0,-21 21 0,22-21 15,-22 0-15,0-22 0,-21 22 16,21 0-16,-21-21 0,0 21 0,21-1 16,-21 1-16,0 0 15,0 42 1,0 0-16,-21-21 16,21 22-16,-21-1 0,21 0 15,0 0-15,0 0 0,-21 0 0,0 1 16,21-1-16,-21 0 0,-1 0 15,1-21-15,21 21 16,-21-21-16,21-21 31,0 0-15,0 0-16,0 0 0,21-1 0,0 1 16,1 0-16,-1 0 0,21-21 15,-21 20-15,22 1 0,-22 0 16,21 0-16,0 0 0,1 21 0,-1 0 15,0 0-15,1 0 0,-22 0 16,0 0-16,21 21 0,-42 0 0,22 21 16,-22-20-16,0-1 0,0 21 15,0-21-15,0 0 0,0 1 0,-22-1 16,1 0-16,21 0 0,-21 0 0,0 0 16,0-21-16,21 22 15,21-22 1,0 0-16,0 0 15,0-22-15,22 1 16,-1 21-16,-21-21 0</inkml:trace>
  <inkml:trace contextRef="#ctx0" brushRef="#br0" timeOffset="98292.17">26712 12361 0,'21'-21'16,"-42"42"-16,64-63 0,-43 21 0,0 0 15,0 0-15,-22 21 16,1 0-16,0 0 0,0 0 15,-21 0-15,-1 21 0,22 0 16,-21 0-16,21 0 0,-22 0 0,22 22 16,0-22-16,0 0 0,0 0 15,-1 22-15,22-22 0,0 0 0,0 0 16,0 0-16,0 0 0,0 1 16,22-1-16,-1-21 15,0 0-15,0 0 0,0 0 0,0 0 16,1 0-16,-1 0 0,0 0 0,21-21 15,-21-1-15,1 1 0,-1 0 16,0 0-16,-21 0 0,21-22 0,0 1 16,0 0-16,1-22 0,-22 1 0,21-1 15,0 1-15,0 20 0,-21-20 16,0-1-16,21 22 0,-21 21 0,0-21 16,0 20-16,-21 44 15,0 20 1,0 0-16,0 1 0,-1-1 15,22 0-15,-21 22 0,0-22 16,21 22-16,-21-22 0,21 0 0,0 1 16,0-1-16,0 0 0,0 1 0,0-22 15,0 0-15,0 21 0,0-21 16,0 1-16,21-1 0,0-21 16,0 0-16,1 0 0,-1 0 15,0-21-15,21-1 16,-21 1-16,1 0 0</inkml:trace>
  <inkml:trace contextRef="#ctx0" brushRef="#br0" timeOffset="98517.04">27199 12023 0,'0'0'0,"21"-43"0,-21 1 0,0 0 16,0 21-16,0-1 0,-21 44 31,21 20-31,-21 0 16,0 1-16,0-1 0,-1 21 0,22-20 15,-21 20-15,0 1 0,0-22 0,0 0 16,0 1-16,-1-1 0,22 0 16,0 1-16,0-22 0,0 21 15,0-21-15,0 1 0,0-1 16,0 0-16,22-21 16,-1 0-16,0 0 0,0 0 0,21 0 15</inkml:trace>
  <inkml:trace contextRef="#ctx0" brushRef="#br0" timeOffset="99056.74">27390 12531 0,'0'0'0,"63"-21"15,-42 21-15,-21-22 0,21 22 16,1 0-16,-1-21 0,21 21 16,-21-21-16,0 0 0,1 0 0,-1 21 15,0-21-15,-21-1 0,0 1 16,-21 21-1,0 0-15,-22 0 0,22 21 16,0 1-16,-21-1 0,20 0 16,1 0-16,-21 0 0,21 0 0,0 1 15,-1-1-15,22 0 0,0 0 0,0 0 16,0 0-16,0 1 0,0-1 16,22 0-16,-1 0 0,0 0 0,21-21 15,-21 21-15,22-21 0,-1 0 16,0 0-16,1 0 0,-1 0 0,0 0 15,1-21-15,-1 0 0,0 21 16,22-21-16,-22 0 0,22-22 16,-22 22-16,0 0 0,1-21 0,-1 21 15,-21-22-15,0 1 0,1 21 16,-22 0-16,0-1 0,0 1 0,0 0 16,-22 21-16,1 0 0,0 0 0,-21 0 15,21 21-15,-22 0 0,22-21 16,0 43-16,21-22 0,0 0 0,0 0 15,0 0-15,0 1 0,21 20 16,0-21-16,0 0 0,1-21 0,-1 21 16,0 1-16,21-1 0,-21 0 15,1-21-15,-1 21 0,-21 0 16,-21-21 0,-1 0-16,-20 0 15,21 0-15,-21 0 0,-1 0 0,1 0 16,-22 0-16,22 0 0,-21 0 15,20 0-15,-20 0 0</inkml:trace>
  <inkml:trace contextRef="#ctx0" brushRef="#br0" timeOffset="101200.51">1397 14055 0,'0'-21'31,"21"-1"-31,0 1 0,22 0 16,-22 0-16,21 0 0,0-22 15,-20 22-15,20-21 0,0 0 16,-21 20-16,1 1 0,-1-21 0,-21 21 15,0 0-15,-21 21 16,-22 0-16,22 0 0,-21 0 16,-1 21-16,1 0 0,0 0 15,-1 0-15,-20 22 0,21-22 0,-1 0 16,1 21-16,21-21 16,0 1-16,-1 20 0,22-21 15,0 0-15,0 0 0,22 1 0,-1-1 16,0 0-16,21 0 0,1 0 15,-1 22-15,0-22 0,1 0 0,20 0 16,-21 21-16,1-20 0,-22 20 16,21 0-16,-21-21 0,-21 22 0,0-1 15,0-21-15,-42 22 0,21-22 16,-21 21-16,-22-21 0,22 0 16,-22 1-16,1-1 0,-1 0 0,-20-21 15,20 0-15,1 0 0,20 0 16,-20-21-16,20 0 0,1-1 15,0 1-15,21-21 0,-22 0 16,22-22-16,0 22 0,0-22 0,0 22 16,21-22-16,0 22 0,0 0 15,0-1-15,0 1 0,0 21 16,21 21-16,0 0 16,0 21-16,0 21 15,0-20-15,1 20 0,-22 0 0,42 22 16,-21-22-16,0 22 0,0-22 15,1 0-15,-1 1 0,21-1 16,-21 0-16,0 1 0,22-22 0,-22 0 16,21 0-16,-21-21 15,22 0-15,-1 0 0,0 0 0,1 0 16,-1-21-16,0 0 0,1 0 16,-1-1-16,0-20 0,1 21 0,-1-21 15,-21-1-15,22 1 0,-22 0 16,0-1-16,-21 1 0,0 0 0,21-1 15,-21 1-15,0 21 0,0 0 16,0-1-16,0 1 0,-21 42 31,21 1-31,0-1 16,0 0-16,-21 21 0,21 1 0,-21-22 16,21 21-16,0 0 15,0 1-15,0-1 0,0 0 0,0-20 16,0-1-16,0 21 0,0-21 15,0 0-15,21-21 0,0 0 16,0 0-16,0 0 0,0 0 16,1-21-16,-1 0 0,0 0 0,0 0 15,0 0-15,22-22 0,-22 1 16,0 21-16,0-22 0,0 1 0,0 0 16,-21 21-16,22-22 15,-22 22-15,21 0 0,-21 0 0,-21 42 47,21 0-47,-22 21 16,22-20-16,0 20 0,0-21 0,0 21 15,0 1-15,0-22 0,0 21 16,0-21-16,0 1 0,22-1 0,-1 0 16,0 0-16,0-21 0,0 0 15,0 0-15,22 0 0,-22 0 16,21 0-16,-21-21 0,22 0 0,-22 0 15,21-1-15,1 1 0,-22 0 16,21-21-16,0 21 0,-20-22 16,20 1-16,-21 0 0,0 20 0,-21-20 15,0 21-15,0-21 0,0 20 16,0 1-16,0 0 0,-21 21 16,21 21-1,-21 0-15,0 1 0,21-1 16,0 21-16,0-21 0,0 22 15,0-22-15,0 21 0,0-21 0,0 22 16,0-22-16,0 0 0,0 0 16,21 0-16,0-21 0,0 0 0,0 21 15,1-21-15,20 0 16,-21 0-16,0 0 0,0-21 0,22 21 16,-22-21-16,0 0 0,0 0 15,0 0-15,1-22 0,-1 22 0,0-21 16,0 21-16,-21-22 0,0 22 15,0 0-15,0 0 0,0 0 0,0-1 16,0 1-16,0 42 16,0 1-1,0-1-15,-21 0 16,21 21-16,0-21 0,0 1 0,0-1 16,0 21-16,0-21 0,0 0 15,-21 1-15,21-1 0,0 0 16,0-42 15,21 0-31,-21-1 0,21 1 0</inkml:trace>
  <inkml:trace contextRef="#ctx0" brushRef="#br0" timeOffset="101376.41">3111 13907 0,'-21'-22'0,"42"44"0,-63-44 0,21 1 16,0 21-16,0 0 0,-1 0 15,22 21 17,22-21-17,-1 0-15,0 0 0,0 0 16,0 0-16,22 0 0,-22 0 16</inkml:trace>
  <inkml:trace contextRef="#ctx0" brushRef="#br0" timeOffset="101645.26">3916 13631 0,'0'0'0,"0"-21"0,-21 21 0,-1 0 16,1 0-16,0 0 0,0 21 16,0 1-16,0-1 0,-1 21 15,-20-21-15,21 22 0,0 20 0,0-21 16,-1 1-16,1 20 0,0-20 15,0-1-15,0 21 0,0-20 0,-1-1 16,22 0-16,-21 1 0,21-1 16,0-21-16,0 0 0,0 1 0,0-1 15,21-21-15,1 0 0,20 0 16,-21 0-16,0-21 0,0 21 0,1-22 16,20-20-16,-42 21 0,21 0 15</inkml:trace>
  <inkml:trace contextRef="#ctx0" brushRef="#br0" timeOffset="101821.16">3387 14097 0,'-22'0'0,"44"0"0,-65 0 15,1 0-15,42 21 0,-21-21 16,21 21-16,21-21 16,0 0-1,21 0-15,1 0 0,20 0 0,1-21 16,-1 21-16,-20-21 0,20 0 15,1 21-15,-1-21 0,1 0 16,-22-1-16,0 22 0</inkml:trace>
  <inkml:trace contextRef="#ctx0" brushRef="#br0" timeOffset="103289.32">4254 13843 0,'0'0'0,"-42"0"31,21 0-31,0 0 0,0 0 0,-1 21 15,22 22-15,-21-22 0,0 0 0,0 21 16,0-21-16,0 22 0,21-1 16,0 0-16,-22-20 0,22 20 15,0 0-15,0 1 0,0-22 0,0 0 0,0 21 16,0-21-16,22 1 16,-1-22-16,0 0 0,0 0 0,21 0 15,1 0-15,-1 0 0,0-22 16,1 22-16,20-21 0,-20-21 0,20 21 15,1 0-15,-22-1 0,0-20 16,1 0-16,-1 21 0,0-22 0,-21-20 16,22 20-16,-22 1 0,-21-21 0,0 20 15,21-20-15,-21 20 0,0-20 16,0 21-16,0-1 0,0 22 0,0 0 16,-21 0-16,0 21 15,0 0-15,21 21 16,-22 0-16,22 21 0,0 1 15,0-1-15,0 0 0,0 1 0,0-1 16,0 0-16,0 22 0,0-22 0,-21 1 16,21-1-16,-21-21 0,21 21 15,-21 1-15,21-22 0,0 21 0,0-21 16,0 1-16,-21-1 0,21 0 16,21-42-1,0 0 1,0-1-16,0 1 0,1 0 15,-1 0-15,0 0 0,0 0 16,0-1-16,0 22 0,1-21 16,-22 0-16,21 21 0,0 0 15,0 0-15,0 21 32,-21 0-32,0 1 0,0-1 0,0 0 15,0 0-15,0 0 0,0 0 16,21 1-16,1-1 0,-1 0 15,-21 0-15,21-21 0,0 0 16,21 21-16,-20-21 0,-1 0 0,21 0 16,0 0-16,1 0 0,-1-21 15,0 0-15,170-43 16,-170 43 0,-20 0-16,-1 0 0,0 0 0,0 0 15,0-1-15,-21 1 0,0 0 16,0 0-16,0 0 0,0 0 0,0-1 15,-21 22 1,0 22 0,21-1-16,0 0 0,0 0 0,-21 0 15,21 0-15,-21 1 0,21-1 16,0 21-16,0-21 0,0 0 0,0 1 16,0-1-16,0 0 15,0 0-15,0 0 0,0 0 16,21-21-16,0 0 15,0 0-15,0 0 16,0-21-16,1 21 0,-1-21 0,0 0 16,0 0-16,0 0 0,0-1 0,1-20 15,-1 21-15,21 0 0,-21 0 16,0-1-16,1 1 0,-1 0 0,-21 0 16,21 21-16,0 0 15,0 0-15,-21 21 16,0 21 15,0-20-31,21-1 0,-21 0 0,0 0 16,22 0-16,-22 0 0,21-21 15,0 22-15,0-22 0,0 21 16,22-21-16,-1 0 0,0 0 0,1 0 16,-1 0-16,0-21 0,1-1 0,20 22 15,-21-21-15,22 0 0,-22 0 16,22 21-16,-22-21 0,0 0 0,-20-22 15,-1 22-15,0 0 0,-21-21 16,0 20-16,0-20 0,-21 21 0,0 0 16,-22 0-16,22-1 0,-21 1 0,-1 21 15,1 0-15,0 0 16,-1 21-16,1-21 0,0 22 0,-1 20 16,1-21-16,21 21 0,-21-20 0,20 20 15,-20 0-15,21 1 0,0-22 16,0 21-16,21 0 0,0 1 0,0-22 15,0 21-15,0-21 0,0 22 16,21-22-16,0 21 0,21-21 0,1 22 16,-22-1-16,21-21 0,0 22 0,1-1 15,-1 0-15,0 1 0,1-1 16,-22 0-16,0 1 0,0 20 16,0 1-16,-21-1 0,0-21 0,0 22 0,0-1 15,-21 1-15,0-22 16,-21 22-16,-1-22 0,1 0 0,-21-20 15,20-1-15,-20 0 0,20 0 0,-20-21 16,-1 0-16,1 0 0,-22 0 0,22 0 16,-1-21-16,-20 0 0,20-22 15,1 22-15,-1-21 0,22 0 0,-1-1 16,1 1-16,21 0 0,0-22 16,21 1-16,0 20 0,0-20 0,21-1 15,0 1-15,21-1 0,-20 1 0,20-22 16,-21 22-16</inkml:trace>
  <inkml:trace contextRef="#ctx0" brushRef="#br0" timeOffset="103472.21">5927 13674 0,'0'0'16,"0"-21"-16,0-1 0,0 1 15,0 0 1,21 21 31,0 0-47,0 21 15</inkml:trace>
  <inkml:trace contextRef="#ctx0" brushRef="#br0" timeOffset="103868.99">8001 13716 0,'0'-21'0,"0"42"0,-21-63 0,0 42 0,-1 0 15,1 0 1,0 21-16,21 0 0,0 0 0,-21 22 16,0-1-16,21-21 0,-21 21 15,21 1-15,0-1 0,-22 0 0,22 22 16,-21-22-16,0 1 0,21-1 15,0 0-15,-21 1 0,21-1 16,0-21-16,0 21 0,0-20 0,21-1 0,0 0 16,0-21-16,1 0 15,-1 0-15,0 0 0,0 0 0,0-21 16,0 21-16,1-21 0</inkml:trace>
  <inkml:trace contextRef="#ctx0" brushRef="#br0" timeOffset="104055.88">7578 14224 0,'0'0'0,"-22"0"0,1 0 0,42 0 47,1 0-47,-1-21 0,0 21 0,21 0 16,1 0-16,-1 0 0,0-21 15,22 21-15,-1-21 0,-20 21 0,20-22 16,-21 22-16,22-21 0,-22 21 15,1-21-15,20 21 0</inkml:trace>
  <inkml:trace contextRef="#ctx0" brushRef="#br0" timeOffset="104507.62">8636 13970 0,'0'-21'0,"0"-21"31,-21 42-31,0 0 16,-1 0-16,-20 0 0,21 0 0,0 0 15,0 21-15,-22 0 0,22 0 16,0 0-16,-21 0 0,20 22 0,-20-22 16,21 21-16,0-21 0,0 22 0,-1-1 15,1 0-15,21 1 0,0-22 16,0 21-16,0-21 0,0 1 0,0-1 16,0 0-16,0 0 0,21-21 15,1 0-15,-1 0 0,0 0 0,21 0 16,-21-21-16,22 0 0,-22 0 0,21-22 15,1 22-15,-22 0 16,21 0-16,-21-22 0,0 22 0,1-21 16,-1 21-16,-21-22 0,21 22 15,-21 0-15,0-21 0,0 21 16,0-1-16,-21 22 16,21 22-1,-21-1-15,21 0 0,0 0 0,0 0 16,0 0-16,0 22 0,0-22 15,0 0-15,0 21 0,0-20 0,0-1 16,21 0-16,0 0 0,-21 0 0,21 0 16,0-21-16,0 0 0,22 0 15,-22 0-15,21 0 0,1 0 16,-1-21-16,0 0 0,1 0 0,-1-21 16,21 20-16</inkml:trace>
  <inkml:trace contextRef="#ctx0" brushRef="#br0" timeOffset="104975.36">9334 13695 0,'0'-42'16,"0"84"-16,0-148 0,0 64 0,0 21 0,0-1 16,0 1-16,0 0 0,0 42 15,0 0 1,0 1-16,0 20 0,0 0 16,0 22-16,0-22 0,0 22 0,0-22 15,0 21-15,0-20 0,0 20 16,0-20-16,0-1 0,0 0 15,0 1-15,-21-1 0,21 0 0,0-21 16,0 22-16,0-22 0,0 0 0,0 0 16,-21-21-16,21-21 31,0 0-31,0 0 16,0 0-16,0-1 0,0 1 0,0-21 15,21 21-15,0-22 0,1 22 0,-1-21 16,0 21-16,21-22 0,-21 22 15,22 0-15,20 0 0,-20 0 0,-1 0 16,0 21-16,1 0 0,20 0 16,-42 0-16,22 0 0,-1 21 15,-21 0-15,0 0 0,-21 0 0,0 0 16,0 22-16,-21-22 0,0 0 16,-21 0-16,20 0 0,-20 22 0,0-22 15,-1 0-15,1 0 0,0 0 0,-1-21 16,1 22-16,0-1 0,21-21 15,-1 0-15,1 0 0,0 0 0,21-21 32,21 21-32,22-22 15,-22 22-15</inkml:trace>
  <inkml:trace contextRef="#ctx0" brushRef="#br0" timeOffset="105336.15">10393 13928 0,'0'0'16,"42"-21"-16,-21 21 0,0-22 0,-21 1 16,0 0-16,0 0 0,-21 21 15,0 0-15,0 0 0,-21 0 16,20 0-16,-20 21 0,0-21 16,-1 21-16,22 0 0,-21 1 0,21-1 15,0 0-15,-1 0 0,22 0 16,0 0-16,0 1 15,22-1-15,-1-21 0,0 21 0,21 0 16,-21-21-16,22 21 0,-22-21 16,0 21-16,21 1 0,-20-22 0,-1 21 15,0 0-15,0-21 0,0 21 0,-21 0 16,21-21-16,-21 21 0,0 1 16,-21-1-16,0-21 0,0 21 15,-21-21-15,20 0 0,-20 21 0,0-21 16,-1 21-16,-20-21 0,21 0 15,-1 0-15,1 0 0,21 0 16,0 0-16,-1-21 0,22 0 0,0 0 16</inkml:trace>
  <inkml:trace contextRef="#ctx0" brushRef="#br0" timeOffset="105949.26">12150 14118 0,'0'0'0,"-22"0"0,1 0 0,0-21 0,0 21 16,42 0 0,0 0-16,0 0 15,22 0-15,-1 0 0,22 0 16,-1 0-16,1 0 0,-1 0 0,1 0 15,-1 0-15,22 0 0,-1 0 16,1 0-16,0 0 0,-1 0 0,-20 0 16,-1 0-16,1 0 0,-22 0 15,1 0-15,-1-21 0,-21 21 0,-21-21 16,0 0-16,-21 21 16,0-22-16,0 22 0,-22-21 15,22 21-15,-21 0 0,-1-21 0,22 21 16,-21 0-16,21-21 0,0 21 15,-1-21-15,44 21 32,-1 0-17,0 0-15,0 21 0,0 0 0,0 0 16,1 0-16,-1 22 0,-21-22 0,0 0 16,0 21-16,0-20 0,-21 20 15,-22-21-15,22 0 0,-21 22 0,-1-22 16,22 0-16,-21 0 0,21 0 15,0 0-15,42-21 16</inkml:trace>
  <inkml:trace contextRef="#ctx0" brushRef="#br0" timeOffset="106636.87">14901 14330 0,'-21'21'0,"42"-42"0,-63 63 0,42-21 16,-21-21-16,21-21 31,0 0-31,21 0 16,-21 0-16,21 0 0,0-1 15,-21-20-15,0 21 0,21 0 0,-21-22 16,0 22-16,0-21 0,-21 0 16,0 20-16,0-20 0,0 21 0,-22 0 15,1 0-15,0 21 0,-1 0 16,1 0-16,0 0 0,-1 21 0,1 0 16,-21 0-16,20 21 0,1-20 0,0 20 15,-1 0-15,1 1 0,0-1 16,20 21-16,-20-20 0,21-1 15,21 0-15,0 1 0,0-1 0,0 0 16,0-20-16,21-1 0,0 0 16,0 0-16,1-21 0,20 0 0,0 0 15,1 0-15,-1 0 0,0 0 16,1-21-16,20-21 0,-21 20 0,1-20 16,-1 21-16,22-21 0,-22-22 0,0 22 15,1-1-15,-22-20 0,21 21 16,-21-22-16,0 1 0,1-22 0,-1 21 15,0 1-15,-21-22 0,0 22 16,0-1-16,0 22 0,0 0 0,0-1 16,0 22-16,0 0 0,-21 21 15,0 0-15,21 21 16,0 0-16,-22 22 0,22 20 0,-21 1 0,21-22 16,-21 21-16,21 1 15,0-1-15,0 1 0,-21-1 0,0-20 16,21 20-16,-21-20 0,21-1 0,0 0 15,0 1-15,0-22 0,0 21 16,0-21-16,0 0 0,0 1 0,21-1 16,0-21-16,0 0 15,0 0-15,0 0 0,1 0 0,20 0 16,-21-21-16,0-1 0,0 22 0,1-21 16,-1 21-16</inkml:trace>
  <inkml:trace contextRef="#ctx0" brushRef="#br0" timeOffset="107124.59">15113 14288 0,'0'-22'16,"0"1"-16,0 85 0,0-85 0,-21-43 0,21 43 0,0 0 16,0 0-16,0-1 0,21 1 15,0 21-15,0-21 0,0 0 0,22 21 16,-22 0-16,21 0 0,-21 0 16,22 0-16,-1 0 0,-21 0 0,22 21 15,-22 0-15,21 0 0,-21 1 0,0-1 16,-21 0-16,0 0 0,0 21 15,0-20-15,0-1 0,0 21 16,0-21-16,0 0 0,-21 1 0,0-22 16,0 21-16,0-21 0,0 0 15,-1 0 1,22-21-16,0-1 16,0 1-16,0-21 0,22 21 15,-1 0-15,0-1 0,0 1 0,0 0 16,0-21-16,1 21 0,-1-1 15,21 1-15,-21-21 0,22 42 0,-22-21 16,21 0-16,-21-1 0,22 22 16,-22 0-16,21-21 0,-21 21 0,0 0 15,1 0-15,-1 0 0,-21 21 16,21 1-16,-21-1 16,0 0-16,0 0 0,0 0 0,-21 0 15,0 1-15,-1-1 0,1 0 0,21 0 16,-21 0-16,0 0 0,21 1 15,-21-1-15,21 0 0,0 0 16,-21-21-16,21-21 31,0 0-15,0 0-16,21-1 0</inkml:trace>
  <inkml:trace contextRef="#ctx0" brushRef="#br0" timeOffset="107280.5">15854 13885 0,'-21'-21'0,"42"42"0,-64-63 0,22 42 16,0 0-16,21 21 31,0 0-15,21-21-16,0 22 0,1-22 15,-1 0-15,0 21 0,0-21 0</inkml:trace>
  <inkml:trace contextRef="#ctx0" brushRef="#br0" timeOffset="107640.29">16298 13991 0,'0'0'16,"21"0"-16,-21 21 31,0 1-31,0-1 0,22 0 16,-22 0-16,0 0 0,0 0 15,0 1-15,0 20 0,0-21 0,0 0 16,0 0-16,0 22 0,0-22 16,0 0-16,0 0 0,-22 0 0,22 1 15,-21-22-15,21 21 16,0-42 0,0-1-16,21 1 15,1 0-15,-1 0 0,0 0 16,21-22-16,-21 22 0,1 0 0,20-21 15,-21-1-15,21 22 0,-20-21 0,20 21 16,-21 0-16,21-1 0,-20 1 16,-1 0-16,0 21 0,0 0 0,0 0 15,-21 21 1,0 0 0,0 1-16</inkml:trace>
  <inkml:trace contextRef="#ctx0" brushRef="#br0" timeOffset="108239.95">16806 14076 0,'0'42'16,"0"-21"15,0-84-31,21 126 0,1-63 16,-1 0-16,0 0 0,0 0 15,0 0-15,0-21 0,22 21 0,-22-21 16,0 0-16,0 21 0,0-21 16,1 0-16,-22-1 0,-22 22 31,1 0-31,0 0 0,-21 0 0,21 0 15,-22 22-15,1-1 0,21 0 0,0-21 16,-22 21-16,22 0 16,0 0-16,21 22 0,0-22 0,0 0 15,0 0-15,21 0 0,0 1 16,0-1-16,22-21 0,-22 21 16,21-21-16,1 0 0,-1 0 0,21 0 15,-20 0-15,20 0 0,-20 0 16,-1 0-16,0 0 0,-21-21 0,1 21 15,-1-21-15,0-1 0,-21 1 0,21 0 16,-21 0-16,0 0 0,0 0 16,0-22-16,0 22 0,21 0 0,-21-21 15,21 20-15,-21 1 0,22 0 16,-1 0-16,21 0 0,-21 21 16,0 0-16,22 0 0,-22 0 0,0 0 15,21 0-15,-20 21 0,-1-21 16,21 21-16,-21 21 0,0-20 0,1-1 15,-1 0-15,-21 21 0,0-21 0,0 1 16,0 20-16,0-21 0,0 0 16,0 22-16,0-22 0,0 0 0,-21-21 15,-1 21-15,1-21 16,0 0-16,0 0 16,21-21-16,0 0 0,-21 21 0,21-21 15,0-1-15,0 1 0,0 0 16,21-21-16,0 21 0,0-1 15,0 1-15,-21-21 0,43 21 0,-22 0 16,0-1-16,0 1 0,0 0 16,22 0-16,-22 0 0,0 21 0,0 0 15,22 0-15,-22 0 0,0 0 0,0 0 16</inkml:trace>
  <inkml:trace contextRef="#ctx0" brushRef="#br0" timeOffset="108400.86">18330 14055 0,'0'0'0,"21"0"0,-21 21 16,0-42 62,0 0-78</inkml:trace>
  <inkml:trace contextRef="#ctx0" brushRef="#br0" timeOffset="109828.04">19410 14203 0,'-21'0'16,"42"0"-16,-64 21 0,22 0 0,0 0 16,0-21-16,0 22 0,0-22 0,-1 21 15,1-21-15,0 0 0,0 0 0,0 0 16,0 0-16,21-21 31,0-1-31,0 1 0,21 0 16,0-21-16,0 21 0,21-22 0,-20 1 15,20 0-15,0-1 0,22-20 0,-22 20 16,0-20-16,-20-1 0,-1 1 16,0-1-16,-21 22 0,0 0 0,0-1 15,-21 22-15,0 0 0,-1 21 16,1 0-16,-21 0 0,0 21 0,-1 0 16,22 1-16,0 20 0,0 0 15,21 1-15,0-1 0,0 0 0,0 1 16,0-1-16,21 0 0,0 1 0,21-1 15,-20-21-15,20 21 16,0-20-16,-21 20 0,22-21 0,-22 0 16,0 22-16,0-22 0,-21 0 15,0 0-15,-21-21 0,0 0 16,0 21-16,0-21 0,-1 0 0,-20 0 16,21 0-16,-21 0 0,20 0 0,1-21 15,0 0-15,0 21 0,0-21 16,0 0-16,-1-1 0,1 22 15,21-21-15,0 42 16,0 1 0,0-1-16,0 0 0,0 0 0,0 0 15,21 0-15,1 1 0,-1-1 16,0 0-16,0-21 0,0 21 16,0-21-16,22 0 0,-1 0 0,-21 0 15,22 0-15,-1 0 0,0 0 16,1-21-16,-1 0 0,0 0 0,-21-1 15,22 22-15,-1-21 0,-21-21 0,0 21 16,1 0-16,-1-22 0,0 22 16,0-21-16,-21 21 0,0-22 0,0 1 15,0 21-15,0 0 0,0-1 16,0 1-16,0 0 0,0 42 16,0 0-1,0 1-15,0-1 16,-21 0-16,21 21 0,-21-21 0,21 1 15,0 20-15,0-21 0,0 0 0,0 0 16,0 1-16,0-1 0,0 0 16,0 0-16,21-21 0,0 0 0,0 21 15,0-21-15,1 0 0,-1 0 16,0 0-16,0 0 0,21-21 0,-20 21 16,20-21-16,-21 0 0,0 0 0,22-1 15,-22 1-15,0 0 16,0 0-16,0 0 0,0-22 0,1 22 0,-22 0 15,0-21-15,21 21 0,-21-1 16,0 44 0,0-1-1,-21 0-15,21 0 0,0 0 16,-22 0-16,1 1 0,21 20 0,0-21 16,-21 0-16,21 22 0,0-22 0,0 0 15,0 0-15,0 0 0,21 0 16,0-21-16,1 0 0,-1 22 0,0-22 15,21 0-15,-21 0 0,1 0 0,20-22 16,-21 22-16,21-21 0,-20 0 16,20 0-16,-21 0 0,21 0 0,-20-22 15,20 22-15,-21-21 0,0-1 16,0 1-16,1 0 0,-1 21 16,0-22-16,-21 22 0,21 0 0,-21 42 31,-21 21-16,0-20-15,0-1 0,21 21 0,0-21 16,-22 0-16,22 22 0,-21-22 16,21 0-16,0 0 0,0 0 0,0 1 15,0-1-15,21-21 0,1 21 16,-1-21-16,21 0 0,-21 0 0,22 0 16,-1 0-16,-21 0 0,21 0 0,1 0 15,-1-21-15,0 21 0,1-21 16,-1-1-16,-21 1 0,0 0 15,22 0-15,-43 0 0,21 0 0,-21-1 16,0 1-16,0 0 0,0 0 16,-21 42-1,0 0 1,21 0-16,-22 1 0,22-1 0,-21 0 16,21 0-16,0 0 0,-21 0 0,21 1 15,-21-1-15,21 0 0,0 0 16,21-21 15,0 0-31,0-21 16</inkml:trace>
  <inkml:trace contextRef="#ctx0" brushRef="#br0" timeOffset="109983.95">21463 13674 0,'0'-43'0,"0"86"0,0-128 16,0 64-16,0 0 0,0 0 15,0-1-15,0 44 32,21-22-17,0 0-15,0 0 0,1 0 16</inkml:trace>
  <inkml:trace contextRef="#ctx0" brushRef="#br0" timeOffset="110235.81">22140 13356 0,'0'0'0,"0"-42"32,-21 42-17,21 21-15,-21 0 0,21 0 0,0 1 16,-21 20-16,0 21 0,21-20 16,-22-1-16,22 22 0,-21-1 15,0-21-15,21 22 0,-21-22 0,0 1 0,21-1 16,0 0-16,0 1 15,-21-1-15,21-21 0,0 0 0,0 0 16,0 1-16,21-1 16,0-21-1,-21-21-15,0-1 0</inkml:trace>
  <inkml:trace contextRef="#ctx0" brushRef="#br0" timeOffset="111040.35">21696 13907 0,'0'0'15,"21"0"1,0 0-16,0 0 16,22 0-16,-1 0 0,-21 0 15,21 0-15,22-22 0,-22 22 0,1 0 16,20-21-16,-21 21 0,22 0 0,-1-21 16,-20 21-16,20-21 0,-20 21 15,-1-21-15,-21 0 0,0-1 0,0 22 16,-21-21-16,22 0 0,-22 0 15,-22 21 1,1 0-16,0 0 0,0 0 16,0 0-16,0 21 0,-1 0 15,1 0-15,0 1 0,21 20 16,-21-21-16,0 21 0,21 1 0,0-22 16,0 21-16,-21-21 0,21 1 15,0 20-15,0-21 0,0 0 0,0 0 16,0 1-16,21-1 0,0-21 15,0 0-15,0 21 0,22-21 0,-1 0 16,0 0-16,1 0 0,-1 0 0,0-21 16,-21 0-16,22 21 0,-1-22 15,-21 1-15,22-21 0,-22 21 0,0-22 16,0 1-16,0 0 0,0-1 0,1-20 16,-1 21-16,-21-22 0,0 1 15,0 20-15,21-20 0,-21 20 16,0 1-16,0 0 0,0 21 15,0-1-15,0 1 0,0 0 0,0 42 16,0 0 0,-21 22-16,21-22 0,-21 21 15,21 1-15,0 20 0,0-21 16,0 22-16,-22-22 0,22 1 0,-21 20 16,0-21-16,0 1 0,21-1 0,-21 0 15,0-20-15,-1 20 0,1-21 16,0 0-16,0 0 0,21 1 0,0-1 15,-21-21-15,0 0 0,21-21 32,0-1-32,0 1 15,21 0-15,0 0 0,0 0 16,0-22-16,22 22 0,-1 0 16,0 0-16,1-21 0,-22 20 0,21 22 15,0-21-15,1 21 0,-22 0 0,21 0 16,-21 0-16,22 21 0,-22 1 15,0-1-15,0 0 0,-21 0 0,0 21 16,0-20-16,0 20 0,0-21 16,0 0-16,0 0 0,0 22 0,-21-22 15,0 0-15,0 0 0,0-21 0,-1 21 16,22 1-16,-21-22 16,0 0-16,21-22 15,0 1 1,21 21-16</inkml:trace>
  <inkml:trace contextRef="#ctx0" brushRef="#br0" timeOffset="111528.07">23622 13526 0,'-21'0'0,"42"0"0,-85-22 15,43 22-15,21-21 16,43 21-16,-22 0 16,21-21-16,0 21 0,22 0 0,-22 0 15,22 0-15,-1 0 0,1-21 16,-22 21-16,22 0 0,-22 0 0,21 0 16,-20 0-16,-1 0 0,-21 0 15,0 0-15,1 0 0,-44 0 16,1 0-1,0 0-15,-21 0 0,21 0 16,-22 0-16,1 0 0,21 0 16,-22 0-16,22 0 0,0 0 0,0 0 15,0 0 1,0 0-16,21 21 16,0 0-16,0 0 0,0 1 15,-22 20-15,22-21 0,-21 43 0,21-22 16,-21 0-16,21 1 0,0 20 15,0-21-15,-21 1 0,21-1 0,-21 0 16,21 1-16,0-22 0,0 0 0,0 21 16,0-20-16,0-1 0,0 0 15,21-21 1,0 0-16,0 0 16,22 0-16,-22 0 0,21 0 15,-21 0-15,22-21 0,-1 0 0</inkml:trace>
  <inkml:trace contextRef="#ctx0" brushRef="#br0" timeOffset="111871.87">24532 13864 0,'0'-21'0,"0"0"0,-169 233 0,338-382 0,-190 128 31,0 63-31,0-21 0,-1 21 0,1 0 16,0 1-16,0 20 0,0-21 15,0 0-15,-1 0 0,1 1 16,21-1-16,0 0 0,0 0 0,0 0 15,0 0-15,0 1 0,21-22 16,1 21-16,20-21 0,-21 0 0,21 0 16,-20 0-16,20 0 0,0 0 0,1 0 15,-1 0-15,0-21 0,-21-1 16,22 1-16,-22 0 0,0 0 0,-21 0 16,0-22-16,0 1 0,0 0 15,0-1-15,-21 1 0,0 21 0,0-21 16,-22 20-16,22 1 0,0 0 15,-21 21-15,20 0 0,-20 21 16,21 0-16,0 1 0,0-1 0,-1 0 16,22 21-16,0-21 0,0 22 0,0-22 15,0 0-15,0 0 0,22 0 16,-1 1-16,0-22 0,0 21 0</inkml:trace>
  <inkml:trace contextRef="#ctx0" brushRef="#br0" timeOffset="112311.93">25273 13716 0,'0'0'0,"0"-21"0,0 0 0,-21 0 0,21-1 0,-21 1 16,21 0-16,0 0 15,-22 21-15,1 0 0,0 0 16,0 21-16,0-21 0,0 42 0,-1-20 16,-20 20-16,21 0 0,0 1 15,0-1-15,21 0 0,0-21 0,-22 22 16,22-1-16,0 0 0,0-20 16,0 20-16,0-21 0,22 0 0,-1 0 15,0 1-15,0-1 0,0-21 0,22 0 16,-22 21-16,0-21 15,21 0-15,-21 0 0,1 0 0,-1-21 0</inkml:trace>
  <inkml:trace contextRef="#ctx0" brushRef="#br0" timeOffset="112560.79">25527 13695 0,'21'-42'0,"-42"84"0,63-127 15,-21 43-15,-21 21 0,22 0 0,-1-1 16,21 22-16,0 0 0,-20 0 15,-1 0-15,0 22 0,-21 20 16,21-21-16,0 21 0,0 1 0,1-1 16,-22 0-16,0 1 15,21-1-15,-21 0 0,0 1 0,0-1 16,0-21-16,-21 22 0,-1-22 0,1 0 16,0 0-16,0 0 0,0 0 15,0-21-15,-1 22 0,1-22 16,0 0-16,21-22 15</inkml:trace>
  <inkml:trace contextRef="#ctx0" brushRef="#br0" timeOffset="112740.69">26204 13885 0,'0'-21'16,"0"0"46,-21 21-62</inkml:trace>
  <inkml:trace contextRef="#ctx0" brushRef="#br0" timeOffset="113717.13">27390 13737 0,'0'-42'0,"0"84"16,0-105-16,0 20 0,0 22 0,0-21 15,0 21-15,-22-22 0,22 22 16,-21 21 0,21 21-16,-21 1 0,0-1 15,21 21-15,-21 0 0,0 1 0,21 20 16,-22-20-16,1 20 0,0-21 15,0 1-15,0-1 0,0 0 0,-1 1 16,1-22-16,0 0 0,0 21 16,21-20-16,-21-22 0,21 21 0,21-21 31,0 0-31,0-21 0,22 21 16,-22-22-16,21 1 0,-21 0 0,22-21 15,-22 21-15,0-22 0,21 22 16,-21-21-16,1-1 0,-1 22 15,0-21-15,0 21 0,0 0 0,0 21 16,-21 21 0,0 0-16,0 0 15,0 0-15,0 0 0,0 22 0,0-22 16,0 0-16,0 0 0,0 0 16,0 1-16,0-1 0,0 0 0,0 0 15,22-21-15,-22 21 0,42-21 16,-21 0-16,0 0 0,0 0 0,22 0 15,-1 0-15,-21 0 0,22 0 0,-1 0 16,-21 0-16,0-21 16,22 0-16,-22 0 0,0-22 0,0 22 15,-21-21-15,21 0 0,0-1 16,-21 1-16,0-22 0,22 22 0,-1-21 16,0 20-16,-21 1 0,0 0 0,0 20 15,21 1-15,-21 42 16,0 1-16,0-1 15,-21 21-15,0-21 0,0 22 16,-1 20-16,22-21 0,-21 1 0,0-1 16,0 0-16,21-20 0,-21 20 15,21-21-15,0 21 0,0-20 0,0-1 16,21-21-16,0 21 0,0 0 16,0-21-16,22 0 0,-22 0 15,21 0-15,1 0 0,-1 0 0,0 0 16,1-21-16,-1 0 0,-21 0 0,21-1 15,1 1-15,-22 0 0,0-21 16,0 21-16,0-22 0,-21 22 0,0-21 16,22 21-16,-44 42 31,1 21-31,0-21 16,21 0-16,-21 1 0,0-1 0,21 21 15,-21-21-15,21 0 0,0 1 16,0-1-16,0-42 47,21-1-47</inkml:trace>
  <inkml:trace contextRef="#ctx0" brushRef="#br0" timeOffset="113876.04">28490 13483 0,'0'0'0,"0"-21"15,-21 21-15,21-21 0,-21 21 16,0 0-16,21 21 16,-21 0-16,21 0 15,-22-21-15,22 22 0,0-1 0,0 0 16,22-21-16,-1 0 16</inkml:trace>
  <inkml:trace contextRef="#ctx0" brushRef="#br0" timeOffset="114732.55">28850 13631 0,'0'0'15,"0"22"-15,0-1 0,0 0 16,0 0-16,0 0 0,0 0 0,0 1 16,0-1-16,0 0 15,-21 21-15,21-21 0,-21 1 0,21 20 16,-21-21-16,-1 0 0,22 0 15,-21 1-15,0-1 0,0 0 16,0-21 0,21-21-1,0 0 1,0-1-16,21 1 0,0 0 0,0 0 16,0 0-16,1 0 0,-1-22 15,0 22-15,21-21 0,-21 21 16,22-1-16,-22 1 0,21 0 15,-21 21-15,1 0 0,-1 0 0,-21 21 16,21-21-16,-21 43 16,0-22-16,0 0 0,0 21 0,21-21 15,-21 1-15,0 20 0,0-21 0,21 0 16,0 0-16,1 1 0,-1-1 16,0-21-16,0 21 0,21-21 0,1 0 15,-1 0-15,22 0 0,-22 0 16,0 0-16,1 0 0,-1 0 0,0 0 15,1 0-15,-1-21 0,-21 0 16,21-1-16,-20 1 0,-1 0 16,-21-21-16,0 21 0,0-22 0,0 1 15,0 0-15,-21-22 0,-1 22 16,1 21-16,0-22 0,-21 1 0,21 21 16,-22 0-16,1 21 0,0 0 15,-1 0-15,1 21 0,21 21 0,-22-21 16,1 22-16,21-1 0,0-21 15,0 21-15,-1 1 0,22-1 0,0 0 16,0-20-16,0 20 0,22-21 0,20 0 16,-21 0-16,0-21 0,22 22 15,-22-22-15,21 0 0,-21 0 16,22 0-16,-22 0 0,21 0 16,-21 0-16,0-22 0,1 1 0,-1 0 15,0 0-15,0-21 0,0 20 0,0-20 16,-21-21-16,22 20 0,-1-20 15,0-1-15,-21 1 0,21-1 0,0 22 16,0-22-16,1 1 0,-1 21 16,0-1-16,0 1 0,0 21 0,-21-22 15,0 65 1,-21-1-16,-21 0 0,21 21 16,-22 22-16,22-22 0,-21 22 15,21-1-15,-1 1 0,1-1 16,0 1-16,21-22 0,-21 21 0,21-20 15,0-1-15,0-21 0,0 22 16,0-22-16,21 0 0,0 0 0,0 0 16,1-21-16,20 0 15,-21 0-15,0 0 0,22 0 0</inkml:trace>
  <inkml:trace contextRef="#ctx0" brushRef="#br0" timeOffset="115100.34">30416 13695 0,'0'0'0,"-21"0"16,0 0-16,0 0 0,0 0 16,-22 21-16,22 0 0,-21 0 15,21 1-15,-22-1 0,22 0 0,0 0 16,0 21-16,21-20 0,0-1 16,0 0-16,0 0 0,0 0 15,21 0-15,0-21 0,0 0 16,22 22-16,-22-22 0,21 0 0,-21 0 15,22 0-15,-1 0 0,-21 0 0,22-22 16,-22 1-16,0 0 0,0 0 16,0 0-16,0-22 0,-21 22 0,0-21 15,0 0-15,0-1 16,0 1-16,0 0 0,-21 20 0,0 1 16,-21 0-16,21 21 0,-22 0 15,22 0-15,-21 0 0,-1 0 0,22 0 16,-21 21-16,21 0 0,0 1 15,-1 20-15,22-21 0,0 0 0,0 0 16,0 1-16,22-1 16,-1-21-16,0 0 0,21 21 0,1-21 15,-1 0-15</inkml:trace>
  <inkml:trace contextRef="#ctx0" brushRef="#br0" timeOffset="115668.02">30776 13716 0,'0'0'0,"21"-42"0,-21 21 0,0-1 0,0 1 15,0 0-15,0 0 0,0 42 32,-21 0-32,21 0 0,0 1 15,-21-1-15,21 21 0,-21-21 0,21 22 16,0-22-16,0 21 0,0-21 16,0 0-16,0 1 0,0-1 0,0 0 15,0 0-15,0 0 0,21-21 16,0 0-16,0 0 15,1 0-15,-1 0 0,21 0 0,-21-21 16,0 21-16,22-21 0,-22 0 16,0 0-16,21-1 0,-20 1 0,-1-21 15,0 21-15,0 0 0,-21-22 16,0 22-16,0 0 0,-21 21 31,21 21-31,-21 0 0,21 0 0,-21 1 16,21-1-16,0 0 0,0 0 15,0 0-15,0 0 0,0 1 16,21-1-16,0-21 0,0 0 16,0 21-16,22-21 0,-22 0 0,21 0 15,0 0-15,-20 0 0,-1 0 16,21 0-16,-21 0 0,-21-21 16,21 0-16,-21-1 0,22 1 15,-22 0-15,0-21 0,0 21 0,0-22 16,0 1-16,0 0 0,0-1 15,0 22-15,0-21 0,-22 21 0,22-1 16,-21 1-16,21 0 16,21 0 15,1 21-31,-1 0 16,0 0-16,0 0 15,0 0-15,0 0 0,22 0 0,-22 0 16,0 0-16</inkml:trace>
  <inkml:trace contextRef="#ctx0" brushRef="#br0" timeOffset="115928.87">32025 13377 0,'0'0'0,"0"-21"16,0 0-16,0 0 15,-21 21 16,0 21-31,0 0 0,21 0 0,-22 1 0,1 20 16,0 0-16,0 1 0,0-1 16,0 21-16,-1-20 0,1-1 15,0 0-15,21 1 0,0-1 16,0 0-16,0 1 0,0-22 0,0 0 16,21 0-16,0 0 0,1 1 15,-1-1-15,0-21 0,0 0 0,21 0 16,-20 0-16,-1 0 0,0 0 15,21-21-15</inkml:trace>
  <inkml:trace contextRef="#ctx0" brushRef="#br0" timeOffset="116168.73">32491 13462 0,'21'-42'0,"-42"84"0,63-105 0,-21 41 15,0 1-15,1 21 16,-1 0-16,0 0 0,0 21 15,0-21-15,0 22 0,-21 20 0,0 0 16,0 1-16,0-1 0,0 0 16,0 22-16,0-22 0,-21 22 0,0-22 15,0 0-15,0 1 0,0-22 16,-22 21-16,22-21 0,0 0 0,-21 22 16,20-43-16,1 21 15,-21 0-15,21-21 0,0 0 0,-22 21 16,1-21-16,0 0 0</inkml:trace>
  <inkml:trace contextRef="#ctx0" brushRef="#br0" timeOffset="117091.8">2053 16087 0,'0'0'0,"0"-21"15,0-1-15,0-20 0,0 21 0,0-21 16,0 20-16,0 1 0,0 0 15,0 0-15,0 0 0,0 42 32,0 21-32,0 22 15,0-1-15,0 1 0,0-1 16,0 22-16,0-22 0,0 1 16,0 21-16,0-22 0,-21 1 15,21-1-15,-21-21 0,0 22 16,21-22-16,-22 1 0,22-22 0,-21 0 15,21 0-15,0 0 0,-21-21 16,0-21 0,21 0-16,-21 0 0</inkml:trace>
  <inkml:trace contextRef="#ctx0" brushRef="#br0" timeOffset="117490.57">1566 16468 0,'-21'-64'0,"42"128"0,-63-170 16,21 64-16,21-22 0,0 1 15,-21 20-15,21-20 0,0-1 0,0 1 16,21 20-16,0 1 0,21 0 16,1-1-16,-1 22 0,0 0 15,1 21-15,20 0 0,-21 0 0,22 21 16,-1 22-16,1-1 0,21 0 16,-22 22-16,1-1 0,-1 1 0,1-1 15,-22 1-15,0-1 0,1 1 16,-1-22-16,-21 22 0,0-22 0,-21 0 15,0 1-15,0-1 16,0-21-16,0 0 0,0 0 0,-21-42 31,0 0-31,21 0 0,-21-21 16,21 20-16,0-41 0,0 21 16,0-22-16,0 1 0,0-1 0,0-21 15,0 22-15,0-22 0,0 22 16,21-1-16,0 1 0,0-1 15,0 22-15,1 21 0,-22 0 0,21-1 16,0 22-16,0 0 16,0 0-16,0 22 0,-21-1 15,0 0-15,22 21 16,-1-21-16</inkml:trace>
  <inkml:trace contextRef="#ctx0" brushRef="#br0" timeOffset="118356.07">3069 16150 0,'0'43'31,"0"-22"-31,-21-21 0,21 21 16,-21 21-16,21-21 0,-21 1 16,21-1-16,-22 21 0,22-21 0,-21 22 15,21-22-15,0 0 16,0 21-16,0-21 0,0 1 0,0-1 15,0 0-15,0 0 0,21 0 16,1-21-16,-1 0 0,0 0 16,0 0-16,0-21 0,0 21 15,22-21-15,-22 0 0,0 0 0,21-1 16,-20 1-16,20-21 0,-21 21 16,0-22-16,-21 22 0,0-21 0,0 21 15,0-22-15,0 1 0,-42 0 16,21-1-16,-22 22 0,1-21 0,-21 21 15,20 0-15,1-1 0,-22 22 16,22 0-16,-21 22 0,20-1 16,-20 21-16,20-21 0,22 22 15,-21-22-15,42 21 0,0 0 0,0 1 16,0-1-16,0 0 0,0-20 16,21 20-16,0-21 0,22 0 0,-22 0 15,21-21-15,0 0 0,1 0 16,-1 0-16,0 0 0,1 0 0,-1 0 15,22-21-15,-22 0 0,0 0 16,1 0-16,20-22 0,-21 1 0,1 0 16,20-1-16,-20 1 0,-1 0 15,0-22-15,-21 22 0,1-22 0,20 1 16,-42 21-16,21-22 16,-21 22-16,21-1 0,-21 1 0,0 21 15,0 0-15,0 0 0,0 63 31,-21-21-31,0 21 16,21 1-16,0 20 0,-21 1 0,0-1 16,21 1-16,0-1 0,-22 1 15,22-22-15,0 22 0,0-22 0,0 0 16,0 1-16,0-22 0,22 0 16,-1 0-16,0 0 0,0-21 0,0 0 15,0 0-15,1 0 0,-1 0 16,21 0-16,-21-21 0,22 0 15,-22 0-15,21-22 0,-21 22 0,0 0 16,22-21-16,-22-1 0,0 1 16,0 21-16,0-21 0,1 20 0,-22 1 15,21 21-15,-21 21 16,0 22 0,0-22-16,0 0 0,0 0 15,-21 22-15,21-22 0,-22 0 0,22 0 16,0 0-16,0 0 0,0 1 15,0-1-15,0-42 32,0-1-17,0 1-15,0 0 0,22 0 0</inkml:trace>
  <inkml:trace contextRef="#ctx0" brushRef="#br0" timeOffset="118519.98">4233 15812 0,'0'-43'15,"-21"276"1,42-423-16,-42 126 0,0 64 0,0 0 16,21 21-1,0 0 1</inkml:trace>
  <inkml:trace contextRef="#ctx0" brushRef="#br0" timeOffset="118720.87">3408 16129 0,'-43'21'0,"86"-42"0,-107 63 0,85-42 31,1 0-31,-1 0 0,21 0 15,22-21-15,-22 0 0,21 0 16,1 0-16,-1 0 0,1-1 0,-1 1 16,1 0-16,-1 21 0,-20-21 15</inkml:trace>
  <inkml:trace contextRef="#ctx0" brushRef="#br0" timeOffset="119644.34">4805 16235 0,'0'0'0,"-43"21"0,1-21 0,21 21 16,-21 0-16,20-21 0,1 0 16,0 0-16,42 0 31,0-21-31,22 0 0,-1 0 0,0 0 15,1-22-15,-1 22 0,0-21 16,22 0-16,-22-1 0,1 1 0,-1 0 16,0-1-16,1 1 0,-1 0 15,-21-1-15,0 1 0,0 0 16,1-1-16,-22 1 0,0 0 0,0-1 16,0 22-16,0-21 0,-22 21 15,22-22-15,-21 22 0,0 21 0,0-21 16,0 21-16,0 0 0,-22 21 15,22 0-15,0 0 0,0 1 0,0 20 16,-1 0-16,1 22 0,0-1 16,0 1-16,21-1 0,-21 22 0,0 0 15,-1-1-15,-20 1 0,21 21 0,0-22 16,0 1-16,-1 21 0,1 0 16,0 0-16,0-1 0,0 1 0,0 0 15,-1 0-15,1 0 16,21 0-16,-21-1 0,21 22 0,-21-21 15,21 0-15,0-21 0,0 21 16,0-22-16,0 1 0,21 0 0,21-22 16,-20-21-16,-1 1 0,21-1 15,0-42-15,1 0 0,-1 0 0,0 0 16,22-42-16,-22 21 0,22-22 16,-22-20-16,22-1 0,-22 22 15,21-43-15,-20 22 0,-1-22 0,0 0 16,-20 1-16,-1 20 0,-21-20 15,0-1-15,-21 0 0,-1 22 16,1-22-16,-21 0 0,-22 22 0,22-1 16,-21 1-16,-1-1 0,1 22 15,-22 0-15,21-1 0,-20 1 0,20 21 16,-20 0-16,20 0 0,1 21 16,20 0-16,1-22 0,21 22 0,0 0 15,21-21-15,21 0 16,21 0-16,-21 21 15,43-21-15,-22 0 0,22-1 16,-22 1-16,21 0 0,1 0 0,-1 0 16,1-22-16,-1 22 0,1-21 15,-22 21-15,1-22 0,-1 22 16,0 0-16,1-21 0,-22 21 16,-21-1-16,21 1 0,-42 42 31,21 1-16,0-1-15,-21 0 0,21 0 0,-22 0 16,22 0-16,-21 1 0,21-1 16,0 0-16,0 0 0,0 0 0,0 0 15,0 1-15,0-1 0,0 0 16</inkml:trace>
  <inkml:trace contextRef="#ctx0" brushRef="#br0" timeOffset="119824.23">5355 16044 0,'0'0'0,"0"-21"0,0 0 0,0 0 16,0 0 0,21 21 15,0 0-16,-21 21-15,22-21 0,-22 21 16,21 0-16,0 0 0</inkml:trace>
  <inkml:trace contextRef="#ctx0" brushRef="#br0" timeOffset="120124.06">6032 16129 0,'22'-21'15,"-44"42"-15,44-63 0,-22 21 0,0-1 0,0 1 16,0 0-16,-22 0 16,1 21-16,0 0 0,0 0 0,0 0 15,-22 0-15,22 0 0,-21 21 16,21 0-16,0 0 0,-22 22 16,22-22-16,0 21 0,0 1 0,0-22 15,21 21-15,0 0 0,0 1 16,0-22-16,0 21 0,0-21 0,0 1 15,21 20-15,0-21 0,0 0 16,0-21-16,22 21 0,-1 1 0,0-22 16,1 0-16,-1 0 0,21 0 0,-20 0 15,20 0-15,-20-22 0,20 1 16,1 0-16,-1 0 0,1 0 0</inkml:trace>
  <inkml:trace contextRef="#ctx0" brushRef="#br0" timeOffset="120603.79">6858 16129 0,'-106'-148'47,"191"360"-47,-64-276 0,-148-84 0,85 148 0,20 0 15,-20 0-15,21 0 0,-21 21 0,20 0 16,-20 22-16,0-22 0,21 21 16,-1 0-16,-20-20 0,21 20 0,21 0 15,-21-21-15,21 22 0,0-22 16,0 21-16,0-21 0,0 1 0,0-1 15,0 0-15,21-21 0,0 0 16,0 0-16,22 0 16,-22 0-16,21 0 0,-21-21 0,22 0 15,-1-1-15,0 1 0,-21 0 16,22 0-16,-1 0 0,-21-22 0,22 1 16,-22 21-16,0-21 0,0-1 0,0 1 15,0 21-15,-21-22 0,0 22 16,0 0-16,0 0 0,-21 42 31,0-21-31,21 42 0,-21-20 0,0-1 16,0 21-16,21 0 15,0-20-15,-22 20 0,22 0 0,0-21 16,0 22-16,0-22 0,0 21 0,0-21 0,0 1 16,22-1-16,-22 0 15,21 0-15,0-21 0,21 0 0,-21 0 16,1 0-16,20 0 0,-21 0 15,21 0-15,1 0 0,-22-21 0,21 0 16,1 0-16,-1-1 0,-21 1 0,21-21 16,1 0-16,-1-1 0,0 1 15,-20 0-15,20-22 0</inkml:trace>
  <inkml:trace contextRef="#ctx0" brushRef="#br0" timeOffset="120839.65">7641 15706 0,'0'-43'15,"-42"-84"16,21 149-15,84 126-16,-148-254 0,85 127 0,0 21 16,-21 1-16,0-1 0,21 22 0,-21-22 15,21 21-15,0-20 0,0 20 16,0-20-16,0 20 0,0-21 0,0 1 16,0-1-16,0 0 0,0-20 0,0 20 15,0-21-15,0 0 0,0 0 16,21 1-16,0-22 0,0 0 15,1 0-15,20 0 16,-21 0-16,21-22 0,-20 1 0,20 0 16,0 0-16,1 0 0,-1 0 0</inkml:trace>
  <inkml:trace contextRef="#ctx0" brushRef="#br0" timeOffset="121952.53">8128 16044 0,'0'-105'15,"-21"253"-15,42-191 0,-42-41 31,0 105-31,21 0 0,-22 21 16,22-20-16,0 20 0,-21 0 0,21-21 16,-21 22-16,21-1 0,0-21 15,0 22-15,0-22 0,0 0 0,0 0 16,0 0-16,21 0 0,0-21 16,1 22-16,20-22 0,-21 0 15,21 0-15,-20 0 0,20 0 0,0-22 16,1 22-16,-22-21 0,21 0 15,0 0-15,-20 0 0,20 0 0,-21-1 16,0-20-16,0 21 0,1-21 0,-22-1 16,0 22-16,0-21 0,0 21 15,0-1-15,0 1 0,-22 21 16,1 21 0,0 1-16,21-1 0,0 21 0,-21-21 15,21 22-15,-21-22 0,21 21 16,0-21-16,0 0 0,0 22 15,0-22-15,0 0 0,0 0 0,0 0 16,0 1-16,21-22 16,0 0-16,0 0 15,0 0 1,-21-22-16,0 1 0,0 0 16,0 0-16,0 0 0,0 0 0,0-1 15,0-20-15,0 0 0,0 21 16,-21-22-16,21 1 0,0 0 0,0 20 15,0-20-15,21 0 0,1 21 0,20-1 16,-21 1-16,21 0 16,1 0-16,-22 21 0,21 0 0,1 0 15,-1 0-15,0 0 0,1 21 0,-1 0 16,0 0-16,1 1 0,-22 20 16,0 0-16,0 1 0,-21-22 0,0 21 15,0 0-15,0 1 0,0-22 16,0 21-16,0-21 0,0 22 0,0-22 15,0 0-15,0 0 0,-21-21 0,0 21 16,0-21-16,-1 0 16,1 0-1,0 0-15,21-21 0,0 0 16,0 0-16,0 0 0,21 0 16,0-22-16,1 1 0,20 0 0,-21-1 15,21 1-15,1-22 0,-1 22 16,0 0-16,-20-1 0,20 22 0,0 0 15,-21 0-15,22 0 0,-22 21 0,21 0 16,-21 0-16,1 21 0,-22 0 16,0 21-16,21-20 0,-21-1 0,0 21 15,0 0-15,0-20 0,0 20 16,0 0-16,0-21 0,-21 22 0,21-22 16,0 0-16,0 0 0,0 0 15,0 1-15,0-1 0,21 0 16,0-21-16,0 0 15,0 0-15,0 0 0,1 0 0,-1-21 16,21 0-16,-21 21 0,22-22 16,-22 1-16,21 0 0,-21 0 0,22 0 15,-22-22-15,21 22 0,-21-21 16,-21 0-16,21-1 0,-21 1 0,0 21 16,0-22-16,0 22 0,0-21 0,-21 21 15,0 21-15,0 0 16,0 0-16,-22 0 0,22 0 0,0 21 15,0 0-15,21 0 0,0 22 16,0-22-16,0 21 0,0-21 16,0 22-16,21-22 0,0 21 0,-21-21 15,21 0-15,-21 1 0,0-1 16,0 0-16,22 0 0,-22 0 0,0 0 16,0 1-16,-22-22 15,1 0-15,0 0 0,0 0 16,0 0-16,0 0 0,-1 0 15,1 0-15,21-22 0,-21 22 0,0-21 16,0 0-16,0 0 0</inkml:trace>
  <inkml:trace contextRef="#ctx0" brushRef="#br0" timeOffset="122144.42">8403 15536 0,'-63'0'0,"126"0"0,-169 0 16,64 0-16,21 0 0,0 0 0,-1 0 16,1 0-16,42 0 47</inkml:trace>
  <inkml:trace contextRef="#ctx0" brushRef="#br0" timeOffset="122356.3">7260 15939 0,'0'0'16,"0"21"-16,0 0 0,0 0 0,21 0 15,0-21 1,22 0-16,-22 0 0,21 0 0,1 0 15,20 0-15,1 0 0,-1-21 16,1 0-16,-1 21 0,1-21 16,-1 21-16,1-21 0,-1 21 15,1-22-15,-22 22 0,0 0 0</inkml:trace>
  <inkml:trace contextRef="#ctx0" brushRef="#br0" timeOffset="123167.83">10964 16150 0,'-42'0'0,"84"0"0,-105 21 0,20-21 15,22 0-15,42-21 16,1 21-16,41-21 16,-21 0-16,22 0 0,-1 0 15,22-1-15,0 1 0,-1-21 0,1 21 16,0-22-16,21 1 15,-1 0-15,1 21 0,21-22 0,-21 1 16,0 0-16,-21 20 0,20-20 0,-20 0 16,0 21-16,-22-1 0,-20 1 15,20 0-15,-42 0 0,0 0 0,-21 0 16,-21 21 0,-21 0-16,0 0 0,-1 0 15,1 0-15,0 0 0,-1 0 0,1 0 16,-22 0-16,43 0 0,-21 0 15,0 21-15,20-21 0,1 0 0,0 0 16,0 0-16,0 0 16,42 0 15,0 0-31,0 0 0,0 0 0,1 0 16,20-21-16,-21 21 0,21 0 15,1-22-15,-1 22 0,-21 0 16,22 0-16,-22 0 0,21 0 0,-21 0 15,0 0-15,1 0 0,-22 22 16,0-1-16,0 0 0,0 0 0,0 21 16,-22 1-16,1-22 0,0 21 0,-21 1 15,21-22-15,-22 21 0,22 0 16,-21-20-16,-1 20 0,22-21 0,0 21 16,0-20-16,21-1 15,0 0-15,21-21 16,21 0-16,-20 0 0,20-21 0</inkml:trace>
  <inkml:trace contextRef="#ctx0" brushRef="#br0" timeOffset="123583.94">13652 15219 0,'0'-21'16,"0"42"-16,0-63 0,0 20 0,-21 22 15,0 0-15,-21 0 16,21 0-16,-22 22 0,22-1 0,-21 0 16,-1 21-16,1 1 0,0-1 15,-1 0-15,22 1 0,-21-1 0,21 0 16,0 1-16,-1-1 0,1 0 0,21 1 16,0-22-16,0 0 15,0 21-15,0-21 0,21 1 0,22-22 16,-22 21-16,21 0 0,1-21 0,-1 0 15,0 0-15,1 0 0,20 0 16,-21-21-16,1 0 0,-1-1 0,0 1 16,1 0-16</inkml:trace>
  <inkml:trace contextRef="#ctx0" brushRef="#br0" timeOffset="124036.1">13970 15113 0,'0'-21'0,"0"42"0,0-63 0,0 21 0,0-1 15,-21 22-15,0 22 16,21 20-16,-22-21 16,22 21-16,-21 1 0,21-1 0,0 22 15,0-22-15,0 21 0,0-20 16,-21-1-16,21 22 0,0-22 0,-21-21 16,21 21-16,0 1 0,0-22 0,-21 21 15,21-21-15,0 1 0,-21-22 16,21 21-16,-22-21 15,22-21 1,0-1 0,0 1-16,0 0 0,0 0 15,22-21-15,-1 20 0,0 1 16,0-21-16,21 0 0,-20 20 0,20 1 16,0-21-16,1 21 0,-1 21 15,0-21-15,1 21 0,-1 0 0,0 0 16,-21 21-16,1 0 0,20 0 0,-42 0 15,0 0-15,0 1 0,0 20 16,0-21-16,0 0 0,0 0 0,-21 22 16,0-22-16,-1-21 0,1 21 15,0 0-15,0 0 0,0-21 0,0 0 16,21 22-16,0-44 31,21 1-31,0 21 16,0-21-16</inkml:trace>
  <inkml:trace contextRef="#ctx0" brushRef="#br0" timeOffset="124380.09">14478 15494 0,'0'-63'16,"-42"253"-16,84-317 0,-42 42 15,21 85-15,0 0 0,0 0 16,1 0-16,-1 0 0,0 0 15,0 22-15,0-1 0,0 0 0,1 0 16,-1 0-16,-21 0 0,21 1 16,-21-1-16,0 0 0,21 0 0,-21 0 15,0 0-15,0 1 0,0-1 16,0 0-16,-21-21 0,0 0 16,21-21 15,0 0-31,0-1 15,0 1-15,0 0 0,0 0 0,21 0 16,0 0-16,-21-22 0,21 22 16,0 0-16,-21-21 0,22 20 0,-1 1 15,0 0-15,21 0 0,-21 0 16,1 21-16,20-21 0,-21 21 0,0 0 16,22 0-16</inkml:trace>
  <inkml:trace contextRef="#ctx0" brushRef="#br0" timeOffset="125232.13">15367 15304 0,'0'21'0,"0"-42"0,0 63 0,-21-21 16,0 0-16,-22 0 0,22 22 15,0-22-15,0 0 0,0 0 16,-1 0-16,1 1 0,21 20 16,0-21-16,0 0 0,0 0 15,0 1-15,21-22 16,1 21-16,-1-21 0,0 0 0,0 0 15,21 0-15,-20 0 0,-1 0 16,0 0-16,0-21 0,0 21 0,-21-22 16,21 1-16,-21 0 0,0 0 0,0 0 15,0 0-15,-21-22 0,0 22 16,0-21-16,0 21 0,0-22 0,-1 22 16,22 0-16,0 0 0,0 0 15,0-1-15,0 1 0,22 21 0,20-21 16,-21 21-16,21 0 0,1 0 15,-22 0-15,21 0 0,1 0 16,-1 21-16,0 0 0,1 1 0,-22-1 16,21 0-16,-21 21 0,0-21 15,22 1-15,-22 20 0,0-21 0,-21 21 16,0-20-16,0-1 0,0 0 0,0 0 16,0 0-16,0 0 0,-21 1 15,21-1-15,-21-21 0,0 21 16,-1-21-16,1 0 15,21-21 1,0 0-16,0-1 16,0 1-16,0 0 0,0 0 15,21-21-15,1-1 0,-22 22 0,21-21 16,21-1-16,-21 1 0,0 0 0,22-1 16,-22 22-16,21 0 0,1 0 15,-1 21-15,-21 0 0,21 0 0,-20 0 16,20 21-16,-21 0 0,0 22 15,0-22-15,1 21 0,-22 0 0,0-20 16,0 20-16,0 0 0,0-21 0,0 22 16,-22-22-16,1 0 0,21 0 15,-21 0-15,0 1 0,21-1 16,-21-21-16,0 0 16,21-21-1,0-1-15,0 1 16,0 0-16,21 0 0,0 0 15,0-22-15,0 22 0,22-21 0,-22 21 16,21-22-16,0 1 0,1 0 0,-1 21 16,0-1-16,1 1 0,-22 0 15,21 21-15,-21 0 0,1 0 0,-1 21 16,0 0-16,-21 22 0,0-22 16,0 0-16,0 21 0,0-20 0,0 20 15,0-21-15,-21 21 0,0-20 0,-1-1 16,22 0-16,-21 0 15,21 0-15,-21 0 0,21 1 16,21-22 0,22 0-16,-22 0 15,0-22-15,0 1 0,21 21 0</inkml:trace>
  <inkml:trace contextRef="#ctx0" brushRef="#br0" timeOffset="125564.17">16976 15452 0,'0'21'16,"42"-42"-16,-84 21 0,63 21 31,0-21-31,0 0 0,0 0 16,0 0-16,1-21 0,-1 21 16,21-21-16,-21-1 0,0 1 0,1 21 15,-1-21-15,-21 0 0,0 0 16,0 0-16,0-22 0,0 22 15,-21 0-15,-1 21 0,1 0 0,-21 0 16,0 0-16,20 21 0,-20 0 16,0 0-16,21 22 0,-1-22 0,1 21 15,0-21-15,0 22 0,21-22 16,0 21-16,0-21 0,0 22 16,0-22-16,0 0 0,21 0 0,0 0 15,-21 1-15,21-22 0,22 21 16,-22-21-16,0 0 0,21 0 0,-20 0 15,20 0-15,0 0 0,-21 0 0,22-21 16</inkml:trace>
  <inkml:trace contextRef="#ctx0" brushRef="#br0" timeOffset="126176.84">18097 15367 0,'-42'0'16,"84"0"-16,-105 0 0,21 0 0,20 0 0,1 0 15,0 0-15,63 0 16,-20 0 0,-1 0-16,21 21 0,22-21 15,-22 0-15,21 0 0,1 0 0,21 0 16,-22 0-16,22 0 0,-22 0 0,22 0 15,-22 0-15,-20 0 0,-1 0 16,0 0-16,-20 0 0,-1 0 0,0 0 16,-21-21-16,0 0 15,-21 0 1,0 21-16,-1 0 0,22-21 0,-21 21 16,0-22-16,21 1 15,0 0-15,0 0 16,21 21-16,0 0 15,1 0-15,-1 0 0,0 0 16,0 21-16,-21 0 0,21 0 16,-21 1-16,0-1 0,0 0 15,0 21-15,-21-21 0,0 1 0,-21 20 16,20-21-16,-20 0 0,0 0 0,21 1 16,-22-1-16,1 0 0,21-21 15,0 21-15,-1-21 0,44 0 31</inkml:trace>
  <inkml:trace contextRef="#ctx0" brushRef="#br0" timeOffset="126547.83">20256 15092 0,'0'-21'0,"0"42"0,0-63 15,0 20-15,0 1 16,0 0-16,0 0 0,0 0 16,-21 21-16,0 0 0,0 0 15,0 0-15,0 0 0,-22 0 0,1 21 16,0 0-16,20 0 0,-20 22 15,0-1-15,-1 0 0,1 1 0,0-1 16,-1 21-16,22-20 0,-21-1 0,21 22 16,0-22-16,21-21 15,0 21-15,0-20 0,0 20 0,21-21 16,21 0-16,-21 0 0,22-21 0,-1 22 16,21-22-16,-20 0 0,20 0 15,1 0-15,-1 0 0,22 0 0,-22-22 16,1 1-16,-1 0 0,1 0 15</inkml:trace>
  <inkml:trace contextRef="#ctx0" brushRef="#br0" timeOffset="128332.36">20828 14859 0,'0'0'0,"0"-21"0,0 0 0,0 0 16,0 42-1,-21 0 1,21 21-16,-21-21 0,-1 22 0,1-1 15,0 22-15,0-22 0,0 21 16,0-20-16,-1 20 0,1-20 0,0 20 16,0-21-16,0-20 0,0 20 15,-1 0-15,22-21 0,-21 1 0,0-1 16,0-21-16,21 21 0,0-42 31,0 0-31,0-1 16,21 1-16,0-21 0,0 21 15,22 0-15,-22-22 0,21 22 0,1-21 16,-22 21-16,21-22 0,0 22 16,-20 21-16,20-21 0,-21 21 15,0 0-15,0 0 0,1 0 0,-1 21 16,-21 0-16,0 22 0,0-22 0,0 21 16,0-21-16,0 0 0,0 22 15,0-22-15,-21 21 0,-1-21 0,22 1 16,0-1-16,0 0 0,0 0 15,22-21 1,-1 0-16,21 0 0,-21 0 16,22 0-16,-22-21 0,21 21 15,0-21-15,-20 0 0,20-1 0,0 1 16,1-21-16,-1 21 0,-21-22 16,21 22-16,-20-21 0,-22 0 15,0 20-15,0-20 0,0 21 0,0 0 16,-22 0-16,1-1 0,0 1 15,0 21-15,-21 0 0,20 0 0,1 0 16,0 0-16,0 21 0,21 1 0,-21-22 16,21 21-16,0 0 0,0 0 15,0 0-15,21 22 0,0-22 0,0 0 16,0 0-16,1 21 0,-1-20 0,0-1 16,0 0-16,0 0 0,0 0 15,1 0-15,-1-21 0,0 22 16,0-22-16,0 0 0,0 0 15,1 0-15,-1 0 0,0 0 0,21 0 16,-21 0-16,22-22 0,-1 1 0,0 21 16,1-21-16,-1 0 0,0 0 15,1-22-15,-1 22 0,0-21 0,-20 0 16,-1 20-16,0-20 0,0 21 16,-21 0-16,0 0 0,0-1 0,0 1 15,-21 42 1,0 1-16,21-1 15,-21 0-15,-1 21 0,1-21 16,21 22-16,0-22 0,-21 21 16,21-21-16,0 1 0,0-1 0,0 0 15,0 0-15,0 0 0,0 0 0,21 1 16,0-22-16,1 0 0,-1 0 16,0 0-16,0 0 0,21 0 0,-20 0 15,20 0-15,-21 0 0,21-22 0,-20 22 16,-1-21-16,0 0 0,-21 0 15,0 0-15,0-22 0,0 22 0,0 0 16,-21-21-16,0 21 0,-1-22 16,1 22-16,-21 0 0,21 0 0,-22 0 15,22 21-15,0-22 0,0 22 16,21-21 0,21 21-16,0 0 15,0 0-15,22 0 0,-22 0 16,21-21-16,1 21 0,-1 0 0,-21 0 15,21 0-15,1 0 0,-1 0 16,-21 21-16,22 0 0,-22 1 0,0-1 16,0 0-16,0 21 0,-21-21 0,0 22 15,0-22-15,0 21 0,0-21 16,0 1-16,0 20 0,0-21 0,-21 0 16,21 0-16,-21 1 0,21-1 15,0 0-15,-21-21 31,21-21-15,0 0-16,0-1 16,0 1-16,21 0 0,0-21 0,0 21 15,0-22-15,1 22 0,-1-21 16,0 21-16,21-22 0,-21 22 0,22 0 16,-22-21-16,0 42 0,0-22 15,0 22-15,1 0 0,-1 0 0,-21 22 16,0-1-16,0 21 15,0-21-15,0 0 16,-21 22-16,21-22 0,-22 21 0,1-21 16,0 22-16,0-22 0,21 0 15,0 0-15,0 0 0,0 1 0,0-1 16,0 0-16,21-21 16,21 0-16,-20 0 0,-1 0 15,0 0-15,0 0 0,21-21 0,-20 0 16,20 21-16,-21-22 0,21 1 0,-20 0 15,20-21-15,-21 21 0,21-1 16,-20-20-16,-1 0 0,0 21 0,0-22 16,0 22-16,0 0 0,-21 0 15,0 0-15,0 42 32,-21 0-32,0 0 0,21 0 15,0 0-15,-21 22 0,21-22 0,-21 0 16,21 21-16,0-20 0,0-1 0,0 21 15,0-21-15,0 0 0,0 1 16,0-1-16,21 0 0,0-21 0,0 21 16,0-21-16,1 0 0,20 21 0,0-21 15,1 0-15,-1 0 16,0 0-16,1 0 0,-1-21 0,0 21 0,1-21 16,-1 0-16,-21 0 0,21-22 15,-20 22-15,-1-21 0,0-1 16,-21 22-16,0-21 0,0 0 0,0 20 15,0 1-15,0 0 0,-21 0 16,0 21-16,-22 0 0,22 0 0,-21 21 16,21 0-16,-22 0 0,22 1 0,-21 20 15,21-21-15,-1 21 0,22-20 16,0-1-16,0 21 0,0-21 0,0 0 16,0 1-16,22-22 0,-1 21 15,0 0-15,0-21 0,21 0 0,-20 0 16,20 0-16,21 0 0,1 0 0,-1 0 15,1 0-15,-1 0 0,1-21 16,21 0-16,-22-1 0,1 22 16,-1-21-16</inkml:trace>
  <inkml:trace contextRef="#ctx0" brushRef="#br0" timeOffset="128848.06">24786 14923 0,'0'0'0,"0"-22"16,-21 1-16,21 0 0,0 0 16,-21 0-16,21 0 0,-21 21 15,-1 0-15,1 0 16,0 0-16,0 0 0,-21 21 16,20 0-16,-20 0 0,21 21 0,-21-20 15,20 41-15,-20-21 0,21 22 16,-21-22-16,20 22 0,1-1 0,0 1 15,0-22-15,21 0 0,0 22 16,0-22-16,0-21 0,0 22 0,42-22 16,-21 0-16,22 0 0,-1 0 0,0 1 15,22-22-15,-22 0 0,43 0 16,-22 0-16,1 0 0,21 0 0,-22-22 16,22 1-16,-22 0 0,-20 0 0,20-21 15,-21-1-15,1 1 0,-22 0 16,0-22-16,-21 1 0,0-1 15,0 1-15,-42-22 0,21 21 16,-22 22-16,-20-21 0,20-1 0,-41 22 16,20 21-16,-20-1 0,20 1 0,-21 21 15,22 0-15,-1 0 0,1 21 16,-1 1-16,22 20 0,0 0 0,21 1 16,-22-1-16,22 21 0,21 1 15,0-22-15,0 22 0,0-1 0,21-20 16,0 20-16,22-21 0,-1 1 15,0-1-15,22-21 0,-1 0 0,1 22 16,21-43-16,-22 21 0,22-21 0,-1 0 16,-20 0-16,-1 0 0,1 0 15</inkml:trace>
  <inkml:trace contextRef="#ctx0" brushRef="#br0" timeOffset="129124.91">25379 15452 0,'-21'-148'31,"42"296"-16,-42-275-15,-1 169 0,1-21 0,0 22 16,21-1-16,0 0 0,-21 22 0,21-22 16,-21 22-16,0-22 0,21 21 15,0 1-15,0 21 0,0-22 0,-22 1 16,22 20-16,-21-20 0,21 20 0,-21-20 16,21 21-16,0-22 15,0 1-15,0-1 0,0 1 0,0-1 16,0-21-16,0 1 0,0-22 0,0 21 15,21-42-15,0 0 16,1 0-16,-22-21 0,0 0 16,0 0-16,21-22 0,-21 1 15,0 0-15,0-22 0,0 22 0,0-43 16,0 22-16,0-22 0,-21 0 0</inkml:trace>
  <inkml:trace contextRef="#ctx0" brushRef="#br0" timeOffset="129351.77">25209 15960 0,'22'-381'16,"105"169"-1,-276 805-15,340-1228 16,-128 592-16,-20 22 0,20 0 0,-20 21 16,20 0-16,-21 0 0,1 21 15,-22 0-15,0 1 0,-21 20 0,0-21 16,0 21-16,0-20 0,-21 20 0,-21 0 16,20-21-16,-20 1 0,0-1 15,-1 0-15,1 0 0,0 0 16,21 0-16,-22-21 0,1 0 0,0 0 0,20 22 15,1-22-15,0 0 16,21-22-16,0 1 16,0 0-16,21 0 0,0 0 15,1 0-15,-1-1 0</inkml:trace>
  <inkml:trace contextRef="#ctx0" brushRef="#br0" timeOffset="130677.02">25823 14859 0,'21'-85'15,"-21"64"1,-105 318-16,189-488 0,-63 106 16,-21 107-16,0 20 0,0-21 0,0 21 15,0 1-15,-21 20 16,21 1-16,0-22 0,0 22 0,-21-1 16,21-21-16,-21 22 0,21-22 0,-21 1 15,21-1-15,0-21 0,0 0 16,0 22-16,0-22 0,21-21 15,0 21-15,0-21 0,0 0 16,22 0-16,-22 0 0,21-21 0,1 0 16,-1-1-16,0 1 0,-21 0 0,22 0 15,-1-21-15,-21 20 0,22-20 16,-22 21-16,0-21 0,0 20 0,-21 1 16,0 0-16,0 0 0,0 42 31,0 0-31,-21 0 0,21 1 0,-21-1 15,0 21-15,-1-21 0,1 0 16,21 22-16,0-22 0,-21 0 0,21 0 16,0 0-16,0 1 0,0-1 15,0 0-15,21-21 0,0 0 16,1 0-16,-1 0 0,21 0 0,-21 0 16,22 0-16,-22 0 0,21 0 15,-21-21-15,22 21 0,-22-21 0,21-1 16,-21 1-16,0-21 0,22 21 15,-22 0-15,-21-1 0,21 1 0,-21 0 16,0 0-16,0 0 0,-21 21 16,0 0-1,0 21-15,-1 0 0,1 0 16,0 0-16,21 1 0,0-1 0,-21 0 16,21 21-16,0-21 15,0 1-15,0-1 0,0 0 0,21-21 16,0 21-16,0-21 0,1 0 15,-1 0-15,0 0 0,0 0 0,0 0 16,0 0-16,1 0 0,-22-21 0,0 0 16,0 0-16,0-1 15,0 1-15,0 0 0,-22 0 16,1-21-16,0 20 0,0 1 0,0-21 16,0 21-16,-1 0 0,1-1 15,0 1-15,21 0 0,0 0 16,0 0-16,21 0 15,0 21-15,1 0 0,20 0 16,-21 0-16,21 0 0,1 0 16,-1 0-16,-21 0 0,22 21 0,-22 0 15,0 0-15,21 0 0,-21 22 0,1-1 16,-1 0-16,-21-21 16,0 22-16,0-1 0,0-21 0,0 22 0,0-22 15,0 0-15,0 0 0,0 0 16,0 0-16,-21-21 15,-1 0-15,1 0 16,21-21 0,0 0-16,0 0 0,21 0 15,1 0-15,-1-1 0,0-20 0,0 21 16,0-21-16,0-1 0,22 22 16,-22-21-16,0-1 0,21 1 0,-20 21 15,-1 0-15,0 0 0,0 21 16,0 0-16,0 0 0,1 0 0,-1 21 15,-21 0-15,0 0 0,0 0 16,0 22-16,0-22 0,0 21 16,0 0-16,0-20 0,0 20 0,-21-21 15,21 0-15,0 0 0,0 1 16,0-1-16,0 0 0,21 0 0,0 0 16,0-21-16,0 0 0,0 21 15,1-21-15,-1 0 0,21 0 0,-21 0 16,0 0-16,22 0 0,-22-21 0,21 0 15,-21 21-15,22-21 0,-1 0 16,-21-22-16,0 22 0,22-21 0,-22 0 16,0-1-16,0 1 0,-21 0 15,0-1-15,0 1 0,0 0 0,0 20 16,-21 1-16,0 0 0,0 0 16,-22 21-16,22 0 0,0 0 15,0 21-15,0 0 0,0 22 0,21-22 16,0 21-16,0 0 0,0 1 15,0-1-15,21-21 0,0 22 0,0-1 16,-21 0-16,21-21 0,0 1 0,-21 20 16,0-21-16,0 0 0,0 0 15,0 1-15,-21-22 16,0 0-16,0 0 0,0 0 16,0 0-16,-1 0 0,22-22 15,-21 1-15,21 0 0,-21 0 16,21 0-16,-21 0 15,21-1-15</inkml:trace>
  <inkml:trace contextRef="#ctx0" brushRef="#br0" timeOffset="130859.92">26818 14859 0,'-21'0'0,"42"0"0,-84 0 0,41 0 16,-20 0-16,21 0 15,0 0-15,0 0 16,21 21 0</inkml:trace>
  <inkml:trace contextRef="#ctx0" brushRef="#br0" timeOffset="131027.82">25612 15134 0,'-22'21'16,"44"-42"-16,-65 64 0,43-22 15,0 0-15,0 0 0,21-21 16,1 0-16,20 0 0,0 0 16,1 0-16,20 0 0,-21 0 0,22 0 15,-1 0-15,-20 0 0</inkml:trace>
  <inkml:trace contextRef="#ctx0" brushRef="#br0" timeOffset="131924.31">11007 16616 0,'0'0'16,"-22"0"-16,-20 0 0,21 0 0,0 0 15,0 0-15,63 0 32,0 21-32,1-21 0,20 21 0,1-21 0,20 21 15,1-21-15,0 22 16,-1-1-16,22-21 0,-21 21 0,21 0 15,-1-21-15,-20 21 0,0-21 0,-1 21 16,1 1-16,-21-22 0,-22 21 16,0-21-16,-21 0 0,22 0 0,-64 0 31,-1 0-31,1 0 16,-21-21-16,21 21 0,-22-22 15,1 1-15,0 0 0,-1 21 0,22-21 16,0 0-16,0 0 0,0-1 0,21 1 31,21 21-31,0 0 16,0 21-16,0 1 0,1-22 15,-1 21-15,0 21 0,0-21 0,-21 0 16,21 1-16,-21 20 0,0-21 0,0 0 16,-21 22-16,0-22 0,0 0 15,0 0-15,-22 0 0,22-21 0,0 0 16,-21 0-16</inkml:trace>
  <inkml:trace contextRef="#ctx0" brushRef="#br0" timeOffset="132812.79">13293 17060 0,'0'0'0,"-22"22"0,1-22 0,0 21 15,42-21 17,0 0-32,1 0 0,20-21 15,0-1-15,1 1 0,-1 0 0,0 0 16,1-21-16,-1 20 0,0-20 15,1 0-15,-22-1 0,0 1 16,0 0-16,0 21 0,-21-22 0,0 1 16,0 0-16,0 20 0,0 1 15,-21-21-15,0 21 0,0 0 0,0 21 16,-1-22-16,-20 22 0,21 0 16,0 0-16,-22 22 0,22-1 0,0 21 15,-21 0-15,21 1 0,-1 20 0,22 1 16,-21 20-16,21 1 15,-21 0-15,21-1 0,0 22 0,-21-21 16,0 21-16,21 0 0,-21 21 0,-1-22 16,1 22-16,21 0 0,-21 0 15,0 0-15,0 0 0,21 0 16,-21 0-16,21-21 0,0 21 0,0-21 16,0 0-16,21-106 15,21 0-15,-21 0 0,0 0 0,22 0 16,-22 0-16,21 0 0,1 0 15,-1 0-15,0 0 0,1 0 0,-1 0 16,0 0-16,-21 0 0,22 0 16,-1-85-16,-21 1 0,0-1 0,-21-21 15,0 21-15,0-20 0,0 20 16,-42-21-16,0 21 0,-1-20 0,-20 20 16,-22 0-16,1 1 0,-1 20 15,0 1-15,-21-1 0,22 22 16,-1-1-16,22 22 0,-1 0 0,22 0 15,-1 0-15,22 0 0,21-1 16,0 1-16,21 0 16,22 0-16,-1 21 0,0-21 15,22 0-15,-1-1 0,1 1 16,21 0-16,-22-21 0,22 21 0,-22-1 16,1-20-16,-1 21 0,1 0 0,-22 0 15,0-1-15,1 1 0,-22 21 16,0-21-16,0 21 0,0 0 15,-21 21 1,0 0 0,0 1-16,0-1 0,-21 0 15,21 0-15,-21 0 0,21 0 16,0 1-16,0-1 0,0 0 0,-21 0 16,21 0-16,-21 0 15,21-42 16,0 0-31,21 0 16</inkml:trace>
  <inkml:trace contextRef="#ctx0" brushRef="#br0" timeOffset="132955.72">13737 16912 0,'-21'0'16,"21"-21"-16,42 190 0,-63-317 15,21 127 16,21 21-31,0 0 16,1 0-16,-1 0 0,0 0 16</inkml:trace>
  <inkml:trace contextRef="#ctx0" brushRef="#br0" timeOffset="133284.53">14076 16955 0,'0'0'0,"-21"0"0,21-22 16,0 1-16,0 0 16,21 21-16,0 0 0,-21-21 15,21 21-15,0 0 0,0 0 16,22 0-16,-22 21 0,0-21 0,0 21 16,0 0-16,-21 1 0,0-1 15,22 0-15,-22 21 0,0-21 16,0 1-16,0-1 15,0 0-15,-22-21 0,1 0 32,21-21-17,0 0-15,0-1 0,0 1 16,0 0-16,21 0 0,1 0 16,-1 0-16,0-1 0,0 1 0,0 0 15,0 0-15,22 0 0,-22 21 16</inkml:trace>
  <inkml:trace contextRef="#ctx0" brushRef="#br0" timeOffset="134520.82">14647 16976 0,'0'21'0,"-21"-169"0,42 275 0,-21-85 16,21-42-16,-21 21 16,22-21-16,-1 0 0,0 0 15,0 0-15,0-21 0,22 0 16,-22 21-16,21-21 0,22 0 0,-22-22 15,21 22-15,-20-21 0,20 21 16,1-22-16,-22 1 0,22 0 0,-22-1 16,-21 1-16,0 0 0,0-1 15,-21 22-15,0-21 0,0-1 16,-21 22-16,0-21 0,0 21 0,-21 21 16,20-21-16,-20 21 0,0 0 15,21 21-15,-22-21 0,1 42 0,21-21 16,0 22-16,-22-1 0,22 21 15,0 22-15,0-21 0,0 20 0,-1 1 16,1 21-16,0-22 0,0 22 0,0 0 16,0 0-16,-1 0 0,-20 21 15,21-21-15,0-1 0,0 22 0,-22-21 16,22 21-16,0 0 0,0-21 16,21 21-16,-21-21 0,21 0 15,0 0-15,0-22 0,0 1 16,21-85-16,0 0 0,0 0 15,0 0-15,0 0 0,22 0 0,-1 0 16,0 0-16,22 0 0,-22 0 16,22-64-16,-1 1 0,22-22 0,-22 22 15,-20-22-15,20-21 0,-20 22 16,-22-1-16,0 0 0,-21-21 0,0 22 16,-42-1-16,-1 0 0,1 1 15,-22-1-15,1 0 0,-1 22 0,1-1 16,-22 1-16,22 21 0,-22 20 15,22-20-15,-1 21 0,22 0 0,21 21 16,-22-21-16,64-1 16,22 1-1,-22 21-15,21-21 0,1 21 0,-1-21 16,21 0-16,1 0 0,-1-1 16,22 1-16,-21 0 0,20-21 0,1 21 15,0-1-15,-1-20 0,-20 21 16,-1 0-16,1 0 0,-22-1 15,0 1-15,1 0 0,-22 21 0,0 0 0,-21-21 16,0 42 0,0 0-16,-21 0 15,0 1-15,0-1 0,-64 106 32,85-106-32,0 0 15,-21 0-15,21 0 0,0 1 0,0-1 16,21-21-1,0 0-15,0 0 16,0 0-16,1 0 0,20 0 0,-21 0 16,0-21-16,0-1 0,1 1 15,-22 0-15,0 0 0,0 0 16,0 0-16,0-22 0,-22 22 16,1 0-16,0 0 0,0 0 15,0 21-15,21-22 0,0 1 0,-21 0 16,21 0-16,0 0 15,21 0-15,0 21 0,0-22 0,0 22 16,22 0-16,-22 0 0,0 0 16,21 0-16,-21 0 0,22 0 0,-22 22 15,0-1-15,21 0 0,-20 21 16,-1-21-16,0 22 0,-21-22 0,0 21 16,0-21-16,0 22 0,0-22 15,0 0-15,-21 0 0,0 0 0,-1 1 16,1-22-16,21 21 0,-21-21 15,21-21 1,21-1 0,0 1-16,1 0 15,-1-21-15,0 21 0,21-22 0,-21 1 16,1 0-16,20 20 0,-21-20 0,0 0 16,0 21-16,1-1 0,-1 1 15,-21 0-15,0 42 16,-21 0-16,-1 1 15,1 20-15,0 0 0,0-21 16,0 22-16,21-1 0,0 0 0,-21-20 0,21 20 16,0-21-16,0 21 15,0-20-15,21-1 0,0 0 0,0-21 16,0 21-16,22-21 0,-1 0 16,0 0-16,1 0 0,20 0 0,-21-21 15,22 0-15</inkml:trace>
  <inkml:trace contextRef="#ctx0" brushRef="#br0" timeOffset="135007.54">17611 16828 0,'-43'0'15,"86"0"-15,-128 0 0,64 0 0,-22 0 16,22 0-16,21 21 16,21-21-16,1 0 15,-1 0-15,21 21 0,0-21 16,22 0-16,-1 0 0,1 0 0,-1 0 16,1 0-16,-1 0 0,22 0 15,-21 0-15,-1-21 0,22 21 16,-22-21-16,-20 21 0,-1-22 0,0 1 0,-21 21 15,1-21-15,-22 0 16,-22 0-16,1 0 0,0-1 16,-21 22-16,-1-21 0,1 0 15,0 21-15,21-21 0,-22 21 0,22 0 16,0 0-16,0-21 0,42 42 31,0 0-15,0 0-16,0 0 0,1 1 0,-1 20 15,-21 0-15,0-21 0,0 22 16,0-1-16,0 0 0,-21 1 0,-1-22 16,1 21-16,-21-21 0,0 22 15,20-22-15,1 0 0,-21 0 16,21-21-16</inkml:trace>
  <inkml:trace contextRef="#ctx0" brushRef="#br0" timeOffset="135900.03">20002 16912 0,'-42'21'0,"84"-42"0,-126 64 16,63-22-16,-22-21 0,22 0 0,0 0 16,0 0-16,42-21 15,0-1 1,21 1-16,1 0 0,-1-21 0,0-1 16,22 1-16,-1 0 0,1-1 15,-22 1-15,22-21 0,-22 20 0,0-20 16,-20 20-16,-1-20 0,-21 21 0,0-22 15,0 22-15,-21-22 0,-1 22 16,-20 0-16,21 20 0,-21 1 16,-1 0-16,22 21 0,-21 0 15,-1 21-15,1 0 0,0 22 0,-1 20 16,1 1-16,0-1 0,-1 22 0,22 0 16,-21-1-16,21 22 0,-22 0 15,22 0-15,0 0 0,0-1 0,0 1 16,-22 21-16,22 0 0,0 0 15,0 0-15,-21 0 0,20 0 0,-20 0 16,21 21-16,-21-21 0,20 0 16,1 0-16,0 0 0,0-21 0,0 21 15,21-42-15,21-85 16,0 0 0,0 0-16,0 0 0,22 0 15,-1 0-15,0 0 0,1 0 0,20 0 16,1 0-16,-1 0 0,1 0 0,-22 0 15,22-21-15,-22-85 0,0 21 16,1-21-16,-22 1 0,-21-1 0,0 21 16,-21-21-16,-22 22 0,1-22 15,0 21-15,-22 0 0,-21 1 0,22-1 16,-22 22-16,1-1 16,20 22-16,1-1 0,-1 1 0,22 21 15,-1 0-15,22 0 0,-21 21 0,42-22 16,0 1-1,21 0-15,0 21 0,22-21 0,-1 21 16,0-21-16,22 0 0,-1 21 16,1-22-16,-1 1 0,22-21 0,-22 21 15,1 0-15,-1-1 0,1 1 16,-22 0-16,22 0 0,-43 0 0,21 0 16,-21 21-16,1 0 0,-22-22 15,0 44 1,0-1-1,0 0-15,0 0 0,-22 0 0,22 22 16,0-22-16,0 0 0,0 0 0,-21 0 16,21 0-16,0 1 15,0-1-15,0-42 32,0-1-17,21 1-15,1 0 0</inkml:trace>
  <inkml:trace contextRef="#ctx0" brushRef="#br0" timeOffset="136051.95">20299 16785 0,'-43'0'32,"43"21"-32,0 1 15,0-1 1,0 0-16,22-21 15</inkml:trace>
  <inkml:trace contextRef="#ctx0" brushRef="#br0" timeOffset="136400.75">20489 16955 0,'21'0'15,"-21"-22"-15,0 1 16,22 0-16,-1 21 0,-21-21 15,21 0-15,0 21 0,0 0 0,0 0 16,1 0-16,-1 0 0,0 21 16,0 0-16,0 21 0,0-20 15,-21-1-15,0 21 0,22-21 16,-22 22-16,0-22 0,0 21 0,0-21 16,0 0-16,-22 22 0,22-22 15,-21-21-15,0 21 0,0-21 16,21-21 15,0 0-31,0 0 0,21-1 16,-21-20-16,21 21 0,0-21 15,1-1-15,-1 22 0,0-21 0,0-1 16,0 22-16,0 0 0,22 0 0,-22 0 16,0 0-16,0 21 0,0 0 15,1 0-15</inkml:trace>
  <inkml:trace contextRef="#ctx0" brushRef="#br0" timeOffset="136688.57">21103 17018 0,'21'64'16,"-63"-213"-16,63 234 15,21-21-15,-20-64 0,-1 0 16,0 0-16,0 0 0,0 0 16,22-22-16,-22 1 0,0 21 15,0-21-15,0 0 0,0 0 16,-21 0-16,0-1 0,0 1 0,0 0 15,-21 21 1,0 0-16,0 0 0,0 0 0,0 21 16,-22 0-16,22 1 0,0-1 15,0 0-15,0 0 0,21 21 0,0-20 16,0-1-16,0 0 0,0 21 16,0-21-16,21 1 0,0-1 15,0-21-15,0 0 0,22 0 16,-22 0-16,21 0 0,22 0 15,-1 0-15,1 0 0,-1-21 0,1-1 16</inkml:trace>
  <inkml:trace contextRef="#ctx0" brushRef="#br0" timeOffset="137931.87">22140 16806 0,'-21'0'16,"42"0"0,0-21-1,1 0-15,-1 0 0,0 0 16,0 0-16,0-1 0,0 1 0,1-21 16,-1 21-16,0-22 0,0 1 15,0 0-15,-21-1 0,0 1 0,0 0 16,0-22-16,0 22 0,0 0 15,-21-1-15,0 1 0,0 0 0,0 20 16,-1 1-16,1 21 0,-21 21 0,21 1 16,-22 20-16,22 0 0,-21 1 15,21 20-15,-22 22 0,22-22 16,-21 22-16,0 21 0,-1-22 16,22 22-16,-21 0 0,-1 0 0,1 21 15,21 0-15,-21-21 0,-1 42 0,22-21 16,-21 0-16,21 21 0,-1-21 15,-20 21-15,0-21 0,21 21 0,-22-21 16,1 22-16,21-22 0,-22 0 16,1-85-16,21-42 0,0 0 0,0 0 15,-1 0-15,44 0 16,-1 0-16,0 0 16,21 0-16,-21 0 0,22 0 15,-1 0-15,0 0 0,1 0 16,-1-42-16,0-43 0,1-21 0,-1 21 15,-21-20-15,0-1 0,1 21 16,-22-21-16,0 22 0,0-1 0,0-21 16,-22 21-16,1 1 0,0-1 15,-21 0-15,-1 22 0,1-1 0,0 22 16,-1 0-16,1-1 0,0 22 16,21 0-16,-1 0 0,1 0 0,21 0 31,21 21-31,1 0 0,-1 0 0,21-22 15,-21 22-15,43-21 0,-22 0 16,0 21-16,22-21 0,-1 0 16,1 0-16,-1-1 0,1 1 0,-22-21 15,22 21-15,-22 0 0,0-22 16,1 22-16,-1 0 0,-21 0 0,0 0 16,1 21-16,-22 21 31,-22 0-31,1 0 0,21 0 15,-21 0-15,0 1 0,21-1 0,0 21 16,-21-21-16,21 0 0,-21 1 16,21-1-16,0 0 0,0 0 15,21-21-15,0 0 16,0 0-16,0 0 16,0 0-16,1 0 0,-1 0 0,-21-21 15,21 21-15,-21-21 16,0 0-16,0-1 0,0 1 0,0 0 15,0 0-15,0 0 0,0 0 16,0-1-16,0 1 0,0 0 0,21 0 16,0 0-16,0 21 0,1-21 15,-1-1-15,0 22 0,0 0 0,21 0 16,-20 0-16,-1 0 0,0 0 16,21 22-16,-21-1 0,1 0 0,-22 0 15,0 21-15,21-20 0,-21-1 0,0 0 16,0 21-16,0-21 15,-21 1-15,21-1 0,-22-21 0,1 21 16,0 0-16,0-21 16,0 0-16,21-21 31,0 0-31,21 21 0,0-21 16,0-1-16,22-20 0,-22 21 0,0-21 15,21 20-15,-21-20 0,22 21 16,-22-21-16,21 20 0,-21 1 0,1 0 15,-1 0-15,-21 42 32,-21 0-32,-1 0 0,22 1 0,-21 20 15,0-21-15,0 0 0,0 22 16,0-22-16,21 0 0,0 21 0,0-21 16,0 1-16,0-1 15,21-21-15,0 0 0,0 0 0,21 0 16,-20 0-16,20 0 0,0 0 15,1 0-15,-1-21 0</inkml:trace>
  <inkml:trace contextRef="#ctx0" brushRef="#br0" timeOffset="138464.57">24151 16235 0,'-21'-21'0,"42"42"15,-42-63-15,0 20 0,21 1 16,-21 21-16,-1 0 0,1 0 0,-21 0 0,21 0 16,-22 21-16,1 1 0,-21 20 15,20 0-15,-20 1 0,20-1 16,1 21-16,-21 1 0,20-1 0,22 1 15,-21-1-15,-1 22 0,22-21 16,0-1-16,0 1 0,21-1 0,0 1 16,0-22-16,0 0 0,0 1 15,21-22-15,21 0 0,1 0 0,-1 0 16,0 0-16,22-21 0,-1 0 0,1 0 16,-1 0-16,22 0 0,-21-21 15,-1 0-15,22 0 0,-22-21 0,1-1 16,-22 1-16,22 0 0,-22-22 15,-21 1-15,21-1 0,-20 1 16,-22-1-16,0-21 0,0 22 16,0-1-16,0-20 0,-22 20 0,1 1 15,-21 20-15,21 1 0,-22 0 0,1-1 16,0 43-16,-22 0 0,22 0 16,-22 0-16,-20 0 0,20 43 0,1-22 15,-1 21-15,22 22 0,-22-22 16,22 0-16,0 22 0,21-22 0,-1 22 15,22-1-15,0-20 0,0-1 16,0 0-16,22 1 0,20-1 0,0-21 16,22 0-16,-22-21 0</inkml:trace>
  <inkml:trace contextRef="#ctx0" brushRef="#br0" timeOffset="138792.38">24638 16658 0,'0'0'16,"0"21"0,-21 1-16,21 20 15,-21-21-15,21 43 0,0-22 16,-22 21-16,1 1 0,0-1 0,21 1 16,-21 21-16,0-22 0,21 22 15,-21-1-15,-1 22 0,1-21 16,0 21-16,0-22 0,0 22 15,0 0-15,-22 0 0,22 0 0,0 0 16,-21-1-16,-1-20 0,22 21 0,-21-21 16,21-1-16,-22 1 0,22-22 15,-21 1-15,21-64 0,-1 0 0,1 0 16,42 0 15,1-42-31,-1-22 0,0 1 16,0-1-16,0-21 0</inkml:trace>
  <inkml:trace contextRef="#ctx0" brushRef="#br0" timeOffset="139068.22">24469 17039 0,'21'-42'0,"-233"783"0,403-1440 0,-170 636 0,0 20 15,0 22-15,0 0 0,0 0 16,1 21-16,-1 0 0,0 0 0,0 0 15,0 0-15,0 21 0,1 0 16,-1 0-16,-21 1 0,21-1 16,-21 21-16,0-21 0,0 22 0,-21-22 15,0 21-15,-1-21 0,-20 0 0,21 1 16,-21-1-16,20 0 16,-20-21-16,21 0 0,-21 0 0,20 0 15,1 0-15,0 0 0,21-21 16,0 0-1,0-1-15,0 1 0,21 0 16</inkml:trace>
  <inkml:trace contextRef="#ctx0" brushRef="#br0" timeOffset="139355.06">25421 16383 0,'0'-21'15,"0"42"-15,0-21 32,0 21-32,0 22 0,0-1 15,-21 0-15,21 1 0,-21-1 0,21 21 16,-21 1-16,-1-1 0,1-20 16,0 20-16,0 1 0,0-22 0,21 0 15,-21 1-15,21-1 0,-22 0 0,22-20 16,0-1-16,0 0 0,0 0 15,22-21-15,-1 0 16,0 0-16,0 0 0,21 0 0,-20 0 16,-1-21-16,21 0 0,-21 0 15,22-1-15,-22 1 0</inkml:trace>
  <inkml:trace contextRef="#ctx0" brushRef="#br0" timeOffset="140472.42">25802 16743 0,'21'-21'16,"-63"105"-16,63-147 0,0 63 31,-42 21-31,0 0 0,21 22 0,-21-22 16,0 21-16,-1 0 0,22-20 15,-21 20-15,21 0 0,-21 1 16,21-22-16,-21 21 0,21-21 16,0 0-16,0 1 0,0-1 0,0 0 15,0 0-15,21-21 0,0 0 16,0 0-16,1 0 0,20 0 15,-21 0-15,21-21 0,-20 0 0,20 21 16,0-21-16,1-1 0,-1-20 16,-21 21-16,21 0 0,-20-22 0,20 22 15,-21 0-15,0 0 0,-21 0 16,0 0-16,21 21 0,-21 21 31,-21 0-31,21 0 16,0 0-16,-21 0 0,0 1 15,21 20-15,0-21 0,0 0 0,0 0 16,0 1-16,0-1 0,0 0 0,0 0 16,0 0-16,21-21 15,0 0-15,0 0 0,1 0 16,-1 0-16,-21-21 16,0 0-1,0 0-15,0 0 0,0-1 16,-21 1-16,21-21 0,0 21 0,-22-22 15,22 1-15,0 21 16,0 0-16,0-22 0,0 22 0,0 0 16,0 0-16,22 21 0,-1-21 15,0 21-15,0 0 0,21 0 0,-20 0 16,-1 0-16,21 0 0,-21 0 16,0 21-16,1 0 0,-1 0 0,0 22 15,-21-22-15,21 21 0,-21-21 0,21 22 16,-21-22-16,0 21 0,0-21 15,0 22-15,0-22 0,0 0 0,0 0 16,0 0-16,0 0 0,0 1 16,0-44 15,0 1-15,0 0-16,0 0 0,0-21 15,21 20-15,1-20 0,20 0 16,-21 21-16,21-22 0,1-20 0,-1 20 15,0 22-15,1-21 0,-1 0 16,0 20-16,22 1 0,-22 21 0,1 0 16,-22 0-16,21 21 0,-21 1 15,0-1-15,-21 21 0,0-21 0,0 22 16,0-22-16,0 21 0,-21 0 16,0-20-16,0 20 0,0-21 0,21 0 15,-21 0-15,21 1 16,-22-1-16,22 0 0,0 0 0,0 0 15,22-21-15,-1 0 0,21 0 16,-21 0-16,0 0 0,22 0 16,-1 0-16,0 0 0,1 0 0,-1-21 15,0 0-15,1 0 0,-1 0 16,0-1-16,1-20 0,-1 0 0,-21-1 16,22 1-16,-22 0 0,0-1 15,-21 1-15,0 0 0,0 21 0,0-22 16,0 22-16,-21 21 0,0 0 15,-22 0-15,22 0 0,0 0 16,0 21-16,0 0 0,-1 22 16,22-22-16,0 21 0,0-21 0,0 22 15,0-22-15,0 21 0,22-21 0,-22 22 16,0-22-16,21 0 0,-21 0 16,0 0-16,0 1 0,0-1 0,0 0 15,0 0-15,-21-21 16,-1 21-16,1-21 0,0 0 15,0 0-15,0 0 16,0 0-16,-1 0 0,1-21 0,21 0 16,-21 21-16,0-21 0,21 0 15</inkml:trace>
  <inkml:trace contextRef="#ctx0" brushRef="#br0" timeOffset="140664.31">26733 16404 0,'0'0'15,"-42"0"-15,21 0 0,0 0 0,0 0 16,-1 0-16,1 0 16,0 0-16,0 0 15</inkml:trace>
  <inkml:trace contextRef="#ctx0" brushRef="#br0" timeOffset="140848.21">25336 16764 0,'0'0'0,"0"21"0,0 0 16,0 1-16,43-22 15,-22 0-15,21 0 16,22 0-16,-1 0 16,1-22-16,20 22 0,22-21 0,0 0 15,0 21-15</inkml:trace>
  <inkml:trace contextRef="#ctx0" brushRef="#br0" timeOffset="142528.25">28998 14817 0,'0'-21'0,"0"-1"16,-21 22-16,0 0 0,0 0 16,0 0-16,-1 0 0,-20 0 15,0 0-15,21 22 0,-22-22 0,22 21 16,-21 0-16,21 0 0,21 0 0,0 22 15,0-22-15,0 0 0,0 0 16,0 0-16,21 0 0,0 1 0,0-1 16,0 0-16,0-21 0,22 0 15,-22 21-15,21-21 0,1 0 0,-1 0 16,0 0-16,1 0 16,-1-21-16,0 21 0,1-21 0,-1 0 15,0 21-15,1-22 0,-1 1 0</inkml:trace>
  <inkml:trace contextRef="#ctx0" brushRef="#br0" timeOffset="142941.01">29464 14690 0,'-127'-148'31,"85"126"-31,253 276 0,-465-529 0,466 466 0,-466-403 0,212 212 16,-1 0-16,-20 0 0,-1 0 0,22 21 15,-22 0-15,1 1 0,-1 20 0,1-21 16,-1 21-16,1 1 0,-1 20 15,22-20-15,0-1 0,21 0 16,-22 1-16,22-1 0,21 0 0,0 1 16,0-1-16,0 0 0,0-21 0,21 22 15,22-22-15,-22 0 0,21 0 16,0 0-16,1 1 0,20-1 0,-20-21 16,20 0-16,1 0 0,-1 0 15,1 0-15,-1 0 0,1 0 0,-1 0 16,22-21-16,-43-1 0,22 1 15,-1 0-15,-21-21 0,1 21 0,-22-22 16,21 1-16,-21 0 0,-21-22 0,0 22 16,0-1-16,0-20 15,0 21-15,-21-1 0,0 1 0,-21 0 16,-1 20-16,-20-20 0,-1 21 16,1 21-16,-1 0 0,1 0 0,-1 0 15,1 21-15,21 0 0,-22 0 16,22 1-16,-1 20 0,1-21 0,0 21 15,21-20-15,-1 20 0,1-21 0,0 21 16</inkml:trace>
  <inkml:trace contextRef="#ctx0" brushRef="#br0" timeOffset="143379.76">28829 16510 0,'0'0'0,"-21"0"32,0 0-32,-1 0 0,1 0 0,0 0 0,0 0 15,0 0-15,21 21 0,-21 0 0,-1-21 16,22 22-16,-21-22 0,21 21 15,0 0-15,0 0 16,0 0-16,21 0 16,1-21-16,-1 0 0,0 0 15,21 0-15,-21 0 0,22 0 16,-22 0-16,21-21 0,1 0 0,-1 0 16,-21 21-16</inkml:trace>
  <inkml:trace contextRef="#ctx0" brushRef="#br0" timeOffset="143803.68">29252 16235 0,'-21'-42'0,"42"232"0,-21-338 0,-42 84 0,21 43 0,-22-21 16,1 21-16,0 21 0,-1 0 15,1 0-15,-21 0 0,20 0 16,-20 21-16,20 0 0,-20 21 0,21-20 16,-1 20-16,-20 0 0,20 22 15,1-22-15,0 0 0,-1 1 0,1 20 16,0-20-16,21-1 0,-1 0 15,1 1-15,21-1 0,0 0 0,0 1 16,21-1-16,1-21 0,-1 0 16,21 22-16,0-22 0,22-21 0,-22 21 15,22-21-15,-22 0 0,22 0 0,-1 0 16,1 0-16,20 0 0,-20 0 16,20-21-16,-20 0 0,-1-1 15,1-20-15,-22 0 0,1-1 16,-1 1-16,-21-21 0,0-1 0,0 22 15,-21-22-15,0 1 0,0-1 16,-21 22-16,0-22 0,0 1 0,-21 21 16,-1-1-16,-20 1 0,-1 21 15,1 0-15,-1-1 0,1 22 0,-1 0 16,1 22-16,-1-1 0,22 0 16,-22 21-16,22-21 0,0 22 0,-1-1 15,22-21-15,0 22 0,0-22 0,21 0 16,0 0-16,0 0 0,0 0 15</inkml:trace>
  <inkml:trace contextRef="#ctx0" brushRef="#br1" timeOffset="153808.79">3450 169 0,'0'0'0,"0"-21"31,0 0-15,0 0-16,0 0 16,0 0-16,0-1 15,0 1-15,0 0 0,0 85 78,-21-22-78,21 0 16,0 22-16,-21-22 0,21 22 0,0-22 16,0 21-16,0-20 0,0-1 15,-21 0-15,21-20 0,0 20 0,0-21 16,0 0-16,0 0 0,0 1 16,0-1-16,0 0 15,0-42 1,0 0-1,0-1-15</inkml:trace>
  <inkml:trace contextRef="#ctx0" brushRef="#br1" timeOffset="154156.59">3302 42 0,'-21'0'0,"42"0"0,-42-21 15,0 21-15,21-21 0,21 21 47,0 0-47,0 0 0,0 0 16,22 0-16,-22 0 0,21 0 16,-21 0-16,22 0 0,-22 0 0,0 0 15,21 0-15,-21 0 16,-21 21-16,0 22 0,0-1 0,-21 0 15,0 1-15,0-1 0,0-21 16,-22 21-16,1-20 0,0-1 0,21 0 16,-22 0-16,22 0 0,-21 0 15,21-21-15,-1 22 16,44-22 15,-1 0-31,0-22 16</inkml:trace>
  <inkml:trace contextRef="#ctx0" brushRef="#br1" timeOffset="154564.69">3831 191 0,'0'21'31,"0"0"-31,-21 0 0,0 0 0,0 0 15,21 1-15,-22-1 16,1 21-16,0-21 0,0 0 0,0 22 16,0-22-16,21 0 0,0 21 15,-22-20-15,22-1 0,0 0 0,0 0 16,0 0-16,22 0 16,-1-21-16,0 0 0,0 0 0,21 0 15,-20 0-15,20 0 0,-21-21 16,21 21-16,-20-21 0,20 0 0,-21 0 15,0 0-15,22-1 0,-22 1 16,-21 0-16,0-21 0,0 21 0,0-22 16,0 22-16,0 0 0,0-21 15,-21 20-15,-22 1 0,22 0 16,0 0-16,-21 21 0,-1 0 16,22 0-16,-21 0 0,-1 0 0,22 0 15,-21 21-15,21-21 0,0 21 16,-1-21-16,22 21 0,0 1 15,22-22-15,-1 0 16</inkml:trace>
  <inkml:trace contextRef="#ctx0" brushRef="#br1" timeOffset="154900.49">4297 106 0,'-21'21'32,"21"0"-32,0 0 0,0 22 0,-22-22 15,22 21-15,0 1 0,-21-1 16,21 21-16,0-20 0,0-1 0,0 22 16,0-22-16,0 21 0,0 1 15,0-22-15,0 22 0,-21-1 0,21 1 16,-21-1-16,21-20 0,-21 20 15,21-21-15,-21 1 0,-1-1 16,22-21-16,0 0 0,0 22 16,-21-22-16,21 0 0,0-42 31,0 0-15,0 0-16,0-22 0,0 22 15,0-21-15,0-1 0</inkml:trace>
  <inkml:trace contextRef="#ctx0" brushRef="#br1" timeOffset="155200.32">4191 318 0,'0'0'0,"0"-22"0,0 1 0,0 0 0,0 0 16,0 0-16,0 0 15,21 21 1,0 0-16,0 0 0,1 0 0,-1 0 15,21 0-15,0 0 0,1 0 16,-22 21-16,21 0 0,-21 0 0,1 0 16,-1 0-16,-21 22 0,0-22 15,0 0-15,-21 21 0,-1-20 0,1-1 16,-21 0-16,0 0 0,20 0 16,-20-21-16,21 21 0,0-21 0,0 0 15,-1 22-15,1-22 16,0 0-16,21-22 31,21 22-31,22-21 0</inkml:trace>
  <inkml:trace contextRef="#ctx0" brushRef="#br1" timeOffset="155584.57">4868 275 0,'-21'0'31,"0"0"-31,0 0 16,21 21-16,0 1 0,-21-1 15,-1 0-15,22 0 0,-21 21 16,21-20-16,-21-1 0,21 0 0,0 0 16,0 21-16,0-20 15,0-1-15,21 0 0,0-21 0,1 0 16,-1 21-16,0-21 0,21 0 15,-21 0-15,22 0 0,-22-21 0,21 21 16,-21-21-16,1 0 0,20-1 16,-21 22-16,0-42 0,0 21 0,1 0 15,-1 0-15,-21-22 0,0 22 16,0-21-16,0 21 0,0-22 16,0 22-16,0 0 0,0 0 0,-21 0 15,-1 21-15,1 0 16,0 0-1,21 21-15,0 0 0,0 0 16,0 0 0,21-21-16</inkml:trace>
  <inkml:trace contextRef="#ctx0" brushRef="#br1" timeOffset="155903.63">5546 191 0,'0'0'0,"-22"0"32,1 0-17,0 21-15,0 0 0,0 0 0,21 21 16,-21-20-16,-1 20 0,1 0 16,21 1-16,-21-1 0,0 0 0,0 1 15,21 20-15,-21 1 0,-1-1 16,22-21-16,0 22 0,-21-1 0,0 1 15,0-1-15,21-20 0,-21 20 16,21-20-16,0-1 0,-21-21 16,21 21-16,-22-20 0,22-1 0,0 0 15,0 0-15,0-42 32,0 0-32,0 0 15,22-22-15,-22 22 0,21-21 0</inkml:trace>
  <inkml:trace contextRef="#ctx0" brushRef="#br1" timeOffset="156192.5">5334 318 0,'0'0'0,"0"-22"0,0-20 16,21 21-16,-21 0 0,0 0 16,0-1-16,21 1 0,0 0 0,1 0 15,-1 21-15,0-21 0,0 21 16,0 0-16,0 0 0,1 0 0,-1 0 15,0 21-15,0 0 0,0 0 16,-21 0-16,0 22 0,0-22 0,0 21 16,0 1-16,-21-1 0,-21 0 15,21-21-15,-22 22 0,22-22 0,-21 0 16,21 0-16,-22 0 0,22 1 16,0-1-16,0-21 0,21 21 15,0-42 16,0 0-31,42-1 16,-21 22-16</inkml:trace>
  <inkml:trace contextRef="#ctx0" brushRef="#br1" timeOffset="156571.25">6202 106 0,'0'0'0,"-21"-21"16,-1 21-16,-20 0 16,21 0-16,0 21 0,0-21 15,-1 42-15,1-21 0,0 1 0,0-1 16,0 21-16,0-21 0,21 0 16,0 1-16,0 20 0,0-21 0,0 0 15,21 0-15,0-21 16,0 22-16,21-22 0,-20 0 0,20 0 15,0 21-15,-21-21 0,22 0 16,-22 0-16,0 21 0,21-21 0,-20 21 16,-22 0-1,0 0-15,-22-21 0,22 22 16,-42-22-16,21 0 16,0 21-16,-22-21 0,1 0 0,21 21 15,-21-21-15,20 0 0,-20 0 16,21 0-16,0 0 0,0 0 0,-1 0 15,1 0-15,0 0 16</inkml:trace>
  <inkml:trace contextRef="#ctx0" brushRef="#br1" timeOffset="157035.99">3598 783 0,'0'0'0,"-42"0"0,21 21 0,-22-21 0,22 0 15,0 22-15,0-22 0,21 21 16,21 0 0,0-21-16,22 0 0,-1 0 15,21 21-15,1-21 0,21 0 16,20 0-16,1 0 0,0 0 0,21 0 16,21 0-16,0-21 0,1 21 15,-1 0-15,0-21 0,0 0 0,0 21 16,0-22-16,22 22 0,-43-21 15,21 21-15,-21-21 0,0 21 0,-21 0 16,-22-21-16,22 21 0,-42 0 16,-1 0-16,1 0 0,-43 0 15,21-21-15,-21 21 0,-42 0 32,0 0-17,0 0-15,21-21 0,-21 21 16</inkml:trace>
  <inkml:trace contextRef="#ctx0" brushRef="#br1" timeOffset="157183.9">6604 720 0,'-21'21'16,"42"-63"-16,-21 63 16,-21-21 30</inkml:trace>
  <inkml:trace contextRef="#ctx0" brushRef="#br1" timeOffset="158209.23">13314 0 0,'-21'0'32,"-1"0"-17,1 0-15,0 0 0,0 21 16,21 43-16,0-1 0,-21-20 16,0 20-16,21-21 0,0 22 0,0-22 15,0 1-15,-22-1 0,22-21 16,0 21-16,0-20 0,0-1 15,0 0-15,22-21 16,-1 0 0</inkml:trace>
  <inkml:trace contextRef="#ctx0" brushRef="#br1" timeOffset="158452.09">13525 0 0,'0'42'47,"0"22"-47,0-22 16,-21 1-16,21-1 0,0 0 16,-21 1-16,21-1 0,0 0 0,0 1 15,0-22-15,0 0 0,0 21 16,0-21-16,0 1 0,0-1 15,-21-21 1,0 0-16</inkml:trace>
  <inkml:trace contextRef="#ctx0" brushRef="#br1" timeOffset="158967.94">12996 445 0,'191'42'0,"-382"-84"0,212 42 47,22 0-47,-22 0 0,21 0 16,1 0-16,-1 0 0,0-22 0,1 22 15,-1-21-15,21 21 0,-20-21 16,-1 0-16,0 21 0,1-21 0,-1 0 16,-21 21-16,0-22 0,22 22 15,-22 0-15,-21-21 0,0 42 47,-21 1-47,21 20 16,-21-21-16,-1 0 0,22 0 0,0 1 15,0-1-15,-21 0 0,21 0 16,0 0-16,0 0 0,0 1 0,0-1 16,21-21-1,1 0-15,-1 0 16,0 0-16,0 0 0,21 0 0,-20-21 15,20 21-15,-21-22 0,21 1 16,-20 21-16,-1-21 0,0 0 0,-21 0 16,0 0-16,0-1 15,0 1-15,0-21 0,0 21 0,-21 0 16,0-1-16,-1 1 0,-20 0 16,21 0-16,0 0 0,0 21 0,-22 0 15,22 0-15,0 0 0,0 0 0,0 0 16,21 21-16,-22 0 0,1 0 15,21 0-15,0 1 0,0-1 16,0 0-16,0 0 16,21-21-16,1 0 0,-1 0 15</inkml:trace>
  <inkml:trace contextRef="#ctx0" brushRef="#br1" timeOffset="159532.62">14287 169 0,'-296'170'16,"592"-340"-16,-296 192 16,0-1-16,0 0 15,-21 0-15,21 0 0,-21 0 0,21 22 16,-21-22-16,0 0 0,21 21 16,0-20-16,-21-1 0,21 0 15,-22 0-15,22 0 0,0 0 0,0 1 16,22-22 15,-1 0-31,0-22 0,0 22 16,0-21-16,0 21 0,1-21 0,-1 0 15,0 0-15,0 0 0,0-1 16,0 1-16,1 0 0,-22 0 0,21 21 16,-21 21-1,0 0 1,0 0-16,0 22 15,0-22-15,0 0 0,0 0 16,0 0-16,0 1 0,0-1 16,21 0-16,0-21 0,0 0 15,0 0-15,1 0 0,-1 0 16,0 0-16,0 0 0,21 0 16,-20-21-16,-1 0 0,0-1 0,0 1 15,0 0-15,-21 0 0,0 0 16,0 0-16,0-22 0,0 22 0,0-21 15,0 21-15,-21-22 0,21 1 16,-21 21-16,0-22 0,0 22 0,21 0 16,-22 21-16,1-21 0,0 21 15,0 0 1,21 21-16,0 0 16,0 0-16,0 1 15,21-1 1</inkml:trace>
  <inkml:trace contextRef="#ctx0" brushRef="#br1" timeOffset="159771.48">15049 0 0,'-21'0'0,"42"0"31,1 0-31,20 0 16,-21 0-16,21 0 0,1 0 0,20 0 16,-20 0-16,20 0 0,1 0 0,-1 0 15,-21 0-15,22 0 0,-22 0 16,1 0-16,-22 0 0,0 0 0,0 0 16,-42 0-1</inkml:trace>
  <inkml:trace contextRef="#ctx0" brushRef="#br1" timeOffset="160024.34">15346 21 0,'0'21'16,"-21"128"15,21-107-31,0-21 0,-22 21 0,22 1 15,-21-22-15,0 21 0,21-21 0,0 22 16,-21-22-16,0 0 0,21 0 16,-21 0-16,21 1 0,0-1 0,0 0 15,21-21 1,0 0 0,0 0-16,0 0 0,0-21 0,1 0 15,-1 21-15</inkml:trace>
  <inkml:trace contextRef="#ctx0" brushRef="#br1" timeOffset="160388.13">15727 275 0,'0'0'15,"21"0"-15,-21 21 16,-21 1 0,0-1-16,-1 0 15,1 0-15,0 0 0,21 0 0,-21 1 16,0-1-16,21 0 0,0 0 15,0 0-15,0 0 0,0 1 0,0-1 16,21-21 0,0 0-16,0 0 0,22 0 15,-22 0-15,0 0 0,21 0 0,-21-21 16,22-1-16,-22 22 0,0-21 16,0 0-16,0 0 0,1 0 0,-22-22 15,21 22-15,-21 0 0,0 0 16,0-21-16,0 20 0,-21 1 0,-1 0 15,1 21-15,0 0 0,0 0 16,0 0-16,-22 0 0,22 0 16,0 0-16,0 0 0,0 0 0,0 21 15,21 0-15,0 1 16,0-1-16,21-21 16</inkml:trace>
  <inkml:trace contextRef="#ctx0" brushRef="#br1" timeOffset="160647.98">16531 0 0,'0'0'0,"-21"0"47,21 42-32,-21 1-15,21-1 0,0 0 16,-21 1-16,-1-1 0,1 0 0,21 1 16,0-1-16,-21-21 0,21 22 0,-21-22 15,21 0-15,0 0 0,0 0 16,21-21 0,0 0-16,-21-21 15,21 0-15</inkml:trace>
  <inkml:trace contextRef="#ctx0" brushRef="#br1" timeOffset="160892.84">16743 0 0,'42'0'32,"-63"21"14,21 43-46,-21-22 0,21 0 0,-21 1 16,21-22-16,0 21 0,0 1 16,0-22-16,0 63 31,0-62-31,0-44 31</inkml:trace>
  <inkml:trace contextRef="#ctx0" brushRef="#br1" timeOffset="161064.74">16383 296 0,'-21'0'0,"42"0"0,-42 22 16,0-22-16,21 21 16,21-21-1,0 0-15,0 0 16,21 0-16,-20 0 0,20 0 0,0 0 15,-21 0-15,22 0 0,-1 0 16</inkml:trace>
  <inkml:trace contextRef="#ctx0" brushRef="#br1" timeOffset="161528.79">17399 127 0,'0'0'16,"-21"0"-16,0 0 0,-22 0 0,22 0 0,-21 0 16,21 0-16,-22 0 0,22 21 15,-21 0-15,21 22 0,-22-22 0,22 0 16,0 21-16,0-20 0,0-1 16,-1 21-16,22-21 0,0 0 0,0 1 15,0-1-15,0 0 0,0 0 16,0 0-16,22-21 0,-1 0 15,0 0 1,21 0-16,-21 0 0,22 0 0,-22 0 0,21-21 16,1 0-16,-22 0 15,21 0-15,-21-1 0,22 1 0,-22 0 16,0 0-16,0-21 0,-21 20 16,0-20-16,21 21 0,-21 0 0,0-22 15,0 22-15,-21 21 16,0 0-1,0 21-15,0 1 0,21-1 16,-22 0-16,1 21 0,21-21 0,0 1 16,0 20-16,0-21 0,0 0 15,0 0-15,0 1 0,0-1 16,21 0-16,1 0 0,-1-21 0,0 0 16,0 21-16,21-21 0,-20 0 15,20 0-15,0 0 0,-21 0 0</inkml:trace>
  <inkml:trace contextRef="#ctx0" brushRef="#br1" timeOffset="161960.68">17907 169 0,'-21'43'32,"0"-22"-17,21 0-15,0 21 16,0-20-16,0-1 0,0 0 0,0 0 15,0 0-15,0 0 0,0 1 16,0-1-16,0 0 0,0 0 16,-22-21-1,1 0 1,21-21 0,0 0-16,0 0 15,0-1-15,0 1 0,0 0 0,0 0 16,21-21-16,1 20 0,-1-20 15,0 21-15,0 0 0,21-22 16,-20 22-16,20 21 0,-21 0 16,0 0-16,22 0 0,-22 0 0,0 0 15,21 21-15,-21 1 0,1-1 16,-1 0-16,-21 21 0,0-21 0,0 1 16,0-1-16,0 21 0,0-21 15,-21 0-15,-1-21 0,22 22 0,-21-1 16,21 0-16,-21-21 0,0 21 15,42-21 17</inkml:trace>
  <inkml:trace contextRef="#ctx0" brushRef="#br1" timeOffset="162484.38">19092 212 0,'-21'0'16,"42"0"-16,-63-21 0,21 21 0,0 0 15,-1 0-15,1 0 0,-21 0 0,21 0 16,-22 0-16,1 0 0,21 21 16,-21 0-16,-1 0 0,1 0 0,21 22 15,-22-22-15,1 0 0,21 21 16,0-21-16,0 1 0,-1 20 15,22-21-15,0 0 0,0 0 0,0 1 16,0-1-16,22 0 16,-1-21-16,0 0 0,0 0 0,21 0 15,1 0-15,-22 0 0,21 0 16,1 0-16,-22-21 0,21 0 0,0 21 16,-20-22-16,20-20 0,-21 21 15,0 0-15,0-22 0,1 1 0,-1 0 16,0-1-16,0 1 0,-21-21 15,21 20-15,-21-20 0,0-1 0,0 43 16,-21 21 15,0 0-15,0 0-16,21 21 16,0 43-16,-21-22 0,21 22 0,-22-22 15,22 21-15,0-20 0,0-1 16,0 0-16,0-20 0,0 20 0,0-21 15,0 21-15,22-42 0,-1 22 16,-21-1-16,21-21 0,0 0 0,0 0 16,0 0-16,1 0 0,-1 0 0,0 0 15,0 0-15,0-21 0</inkml:trace>
  <inkml:trace contextRef="#ctx0" brushRef="#br1" timeOffset="162736.59">19727 0 0,'0'0'0,"-21"0"0,0 0 16,0 0-16,0 0 16,-1 0-16,1 42 0,21 1 0,-21 20 15,0-20-15,21-1 16,-21 21-16,21-41 0,0 20 0,0 0 15,0-21-15,-21 1 0,21-1 16,0 0-16,0 0 0,0 0 16,21-21-1,0 0-15,0 0 0,0 0 0,0-21 16</inkml:trace>
  <inkml:trace contextRef="#ctx0" brushRef="#br1" timeOffset="163095.9">19854 339 0,'0'21'0,"0"0"16,0 0-16,0 0 15,21-21 1,1 0 0,-1 0-16,0 0 0,0 0 15,0 0-15,0-21 0,22 21 0,-22-21 16,-21 0-16,21 21 0,-21-21 15,21-22-15,-21 22 0,0 0 0,0 0 16,0 0-16,0 0 0,0-1 16,-21 22-16,0 0 0,0 0 15,0 0-15,-22 0 0,22 22 0,0-1 16,0 0-16,-22 21 0,22-21 0,0 22 16,0-22-16,21 21 0,0-21 15,0 22-15,0-22 0,0 0 16,0 0-16,0 0 0,21-21 0,21 22 15,-20-22-15,20 0 0,-21 21 16,21-21-16,1 0 0,-1 0 0,0 0 16,1 0-16,-22-21 0,21 21 15</inkml:trace>
  <inkml:trace contextRef="#ctx0" brushRef="#br1" timeOffset="164012.21">13610 741 0,'0'0'0,"-21"0"0,0 0 16,-22 0-16,22 0 0,0 0 15,0 0-15,0 0 0,-22 0 16,22 0-16,0 0 0,0 0 15,21 21 1,21-21-16,0 0 16,22 0-16,-1 0 0,0 0 15,22 0-15,-1 0 0,22 0 0,0 0 16,20 0-16,22 0 0,0 0 16,0-21-16,22 21 0,20 0 0,0-21 15,22 21-15,-1 0 0,1-21 16,-1-1-16,1 22 0,20 0 0,-20 0 15,21-21-15,-1 21 0,22 0 16,-21-21-16,21 21 0,-22-21 16,22 21-16,-21-21 0,21 21 15,-22-21-15,1 21 0,0 0 0,-22-22 16,1 22-16,-1 0 0,-42 0 16,0 0-16,-21 0 0,-21 0 0,-21 0 15,-22 0-15,1 0 0,-1 0 16,-20 0-16,-22 0 0,0 0 0,0-21 15,0 21 1,-21-21 0,0 0-1,0 0 1</inkml:trace>
  <inkml:trace contextRef="#ctx0" brushRef="#br1" timeOffset="164133.14">20362 529 0,'0'-42'16,"0"84"-16,0-21 0,-21-21 31,0 0-31,0 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38:52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572 0,'0'21'16,"21"-21"0,-21 21-1,22-21-15</inkml:trace>
  <inkml:trace contextRef="#ctx0" brushRef="#br0" timeOffset="468.8">2519 699 0,'0'21'31,"0"0"-15,21-21-1,0 0 1,-21-21-16,21 21 0,-21-21 15,0-1-15,0 1 16,-21 0-16,0 21 0,0-21 16,0 0-16,-22 21 0,22 0 15,-21 0-15,-1 0 0,22 0 0,-21 0 16,0 0-16,20 0 0,-20 0 16,0 21-16,21-21 0,-22 21 15,1 0-15,0 22 0,20-22 16,-20 21-16,0 0 0,21 1 15,-22-1-15,1 22 0,21-22 0,-22 0 16,22 22-16,0-22 0,0 22 16,21-22-16,0 0 0,0 1 0,0-1 15,21 0-15,0 1 0,0-1 16,22 0-16,-22 1 0,21-22 0,149 85 31,-149-85-31,0-21 0,22 0 0,-22 0 16,22 0-16,-22 0 0,22 0 15,-1 0-15,1-21 0,-22-1 16,21-20-16,-20 21 0,-1-21 16,22 20-16,-22-20 0,-21 0 0,21-1 15,1 1-15,-22 0 0</inkml:trace>
  <inkml:trace contextRef="#ctx0" brushRef="#br0" timeOffset="1023.93">3196 529 0,'0'0'0,"-21"-42"0,0 21 0,0 0 0,-1-1 16,22 1-16,-21 0 0,0 0 15,0 21-15,0 0 32,21 42-32,0-21 0,0 22 15,0-1-15,0 0 0,0 22 0,0-1 16,0 1-16,0-1 0,0 22 15,0-21-15,0-1 0,0 22 0,-21-22 16,21 1-16,0-22 0,0 22 16,0-22-16,0 0 0,0 1 0,0-22 15,0 21-15,0-21 0,0 0 16,0 1-16,0-44 31,0 1-15,0 0-16,0 0 0,0 0 15,0-22-15,0 22 0,0-21 0,0 0 16,0-1-16,0 1 0,0 0 16,21-1-16,21 1 0,-21 21 0,22-22 15,-22 1-15,21 21 0,22 0 16,-22 0-16,0 21 0,22 0 0,-22 0 16,0 0-16,22 21 0,-22 0 15,1 21-15,-22-21 0,21 22 0,-21-1 16,0-21-16,-21 22 15,0-1-15,0 0 0,0-21 0,0 22 16,-21-1-16,0-21 0,0 0 16,0 22-16,0-22 0,-22 0 0,22 0 15,0 0-15,0 1 0,0-1 16,-1-21-16,22-21 31,0-1-31,22 1 0,-1 21 16,0-42-16</inkml:trace>
  <inkml:trace contextRef="#ctx0" brushRef="#br0" timeOffset="1308.77">4170 1037 0,'0'0'0,"0"-21"15,0 42 1,0 0-16,0 1 15,0-1-15,0 0 0,-21 0 0,21 21 16,0-20-16,-22 20 0,22-21 16,-21 21-16,21-20 0,-21-1 0,21 21 15,0-21-15,0 0 0,-21 1 16,21-1-16,0 0 0,-21-21 0,21 21 16,21-21 15,0-21-31,-21 0 15,21 0-15,-21-1 0,21 1 16,1 0-16,-22-21 0</inkml:trace>
  <inkml:trace contextRef="#ctx0" brushRef="#br0" timeOffset="1708.54">4170 550 0,'0'0'16,"-43"-21"-16,-84 21 15,106 0-15,0 21 16,-21-21-16,21 22 0,-1-1 0,22 0 16,0 0-16,0 21 0,0-20 15,0-1-15,0 0 0,0 0 0,43 21 16,-22-20-16,21-1 0,-21-21 16,22 21-16,-1-21 0,0 21 0,22-21 15,-22 0-15,1 0 0,-1-21 16,0 0-16,1 21 0,-1-21 15,-21-1-15,0 1 0,0 0 0,-21 0 16,0-21-16,0 20 0,0 1 16,-21-21-16,-21 21 0,21-22 0,-22 22 15,1 0-15,0 0 0,-1 21 16,1 0-16,0 0 0,-1 0 16,1 0-16,0 0 0,-1 21 0,1 0 15,0 0-15,21 1 0,-22 20 16,43-21-16,-21 0 0,21 22 15,0-1-15,0-21 0,0 21 0,21-20 16,0 20-16,22-21 0,-1 0 16,-21-21-16,22 21 0,20-21 0,-21 0 15</inkml:trace>
  <inkml:trace contextRef="#ctx0" brushRef="#br0" timeOffset="2041.01">4953 339 0,'0'0'16,"0"-21"-16,0-1 0,0 1 0,0 0 15,0 0-15,0 0 0,0 42 32,-21 0-32,21 0 0,0 22 0,0-1 15,0 0-15,0 22 0,0-22 16,0 22-16,-21-1 0,21 1 15,-22 20-15,22-20 0,-21 20 16,0-20-16,21-1 0,-21 1 0,21-1 16,-21 1-16,21-22 0,0 1 15,0 20-15,0-21 0,0-20 0,0 20 16,0-21-16,0 0 0,0 0 16,0 1-16,0-1 0,0-42 31,21-1-31,0-20 0,0 21 15,0 0-15</inkml:trace>
  <inkml:trace contextRef="#ctx0" brushRef="#br0" timeOffset="2695.81">5694 1207 0,'0'0'0,"21"0"16,0 0 0,-21-22-16,0 1 0,0 0 15,0 0-15,0-21 16,0 20-16,0 1 0,-21 0 0,0 0 16,0 21-16,21-21 15,-22 21-15,1 0 0,0 0 0,-21 0 16,21 0-16,-1 0 0,1 21 15,-21 0-15,21 0 0,-22 0 0,22 1 16,-21 20-16,21-21 0,0 21 16,-1 1-16,1-22 0,0 21 0,21-21 15,-21 22-15,21-22 0,0 0 16,0 0-16,0 0 0,21 1 0,0-1 16,0-21-16,1 21 0,-1-21 15,21 0-15,-21 0 0,22 0 0,-22 0 16,21 0-16,0 0 0,-20 0 0,20-21 15,0 0-15,1-1 16,-22 1-16,21 0 0,0-21 0,-20-1 16,20 1-16,0 0 0,-21-22 15,1 1-15,20-1 0,-21-20 0,0 20 16,-21 1-16,0-22 0,21 21 16,-21 1-16,0-1 0,0 1 0,0 21 15,0-22-15,0 22 0,0-1 16,0 22-16,0 0 0,-21 0 0,0 21 15,0 21-15,21 0 16,-21 22-16,0-1 0,21 0 0,-22 22 16,22-22-16,-21 22 15,21-1-15,0 22 0,0-22 0,0 1 16,0 20-16,0-20 0,21-1 16,1-20-16,-1 20 0,0-20 0,0-1 15,0-21-15,22 0 0,-22 0 0,21 1 16,-21-1-16,22-21 0,-22 0 15,21 0-15,-21 0 0,0 0 0,1 0 16,-1-21-16,0-1 0,21 1 16</inkml:trace>
  <inkml:trace contextRef="#ctx0" brushRef="#br0" timeOffset="9304.62">7662 360 0,'0'0'0,"-42"-21"16,21 0-16,-22 21 0,22-22 0,0 1 16,0 21-16,0-21 0,0 21 15,42 0 17,0 0-17,0 0-15,21 0 0,-20 0 16,-1 0-16,21 21 0,-21-21 0,22 0 15,-22 0-15,0 0 0,0 0 16,0 0-16</inkml:trace>
  <inkml:trace contextRef="#ctx0" brushRef="#br0" timeOffset="9604.45">7937 191 0,'0'-43'31,"-21"43"-31,0-21 16,0 21-16,0 0 0,0 0 15,-1 0-15,1 21 16,21 0-16,-21 1 0,0 20 0,0 21 16,0-20-16,21 20 0,0 1 15,-22-1-15,22 1 0,0-1 0,-21 22 16,21-22-16,0 22 0,0-21 16,0-1-16,0 1 0,0-1 0,0 1 15,-21-22-15,21 0 0,0-21 16,0 22-16,-21-22 0,21 0 0,0 0 15,0 0 1,0-42 0,0 0-16,0 0 0,0 0 15,0 0-15,0-22 16,0 22-16,0-21 0</inkml:trace>
  <inkml:trace contextRef="#ctx0" brushRef="#br0" timeOffset="10181.11">7493 572 0,'-21'-43'16,"42"86"-16,-63-128 0,42 64 0,0-22 0,0 22 16,0-21-16,0 21 0,0-22 15,0 22-15,0-21 0,21 21 0,0 0 16,21-1-16,1 1 16,-1 0-16,0 0 0,22 21 0,-1 0 15,22 0-15,-22 21 0,1 21 16,-1-20-16,1 20 0,-22 0 0,1 1 15,-1-1-15,-21 0 0,-21 1 16,0 20-16,-42-21 0,21 1 0,-43-1 16,1 0-16,-1 1 0,-21-1 15,22-21-15,-22 22 0,22-22 0,-1 0 16,1-21-16,20 21 0,1-21 16,21 0-16,0 0 0,0 0 0,42-21 31,0 0-31,21 0 0,1 21 15,-1-22-15,21 1 0,1 21 16,-1 0-16,1 0 0,21 0 0,-22 0 16,22 0-16,-22 21 0,-20 1 15,20-1-15,-21 0 0,22 21 0,-22 1 16,-21-1-16,22 0 0,-22 1 16,-21-1-16,0 0 0,0 1 0,0-1 15,-21 0-15,0-21 0,-22 22 16,1-1-16,0 0 0,-22 1 0,1-22 15,-1 21-15,1-21 0,-1 22 16,1-22-16,-22-21 0,43 21 16,-22-21-16,22 0 0,-1 0 0,1 0 15,21 0-15,-21 0 0,20-21 16,1 0-16,0 0 0,0-1 0,0 1 16,21 0-16,0 0 0,0 0 15,0 0-15,0-1 0,0 1 16,21 0-16,0 21 0,21-21 15,-20 0-15,20 21 0,0-21 0,22-1 16,-22 22-16</inkml:trace>
  <inkml:trace contextRef="#ctx0" brushRef="#br0" timeOffset="10628.85">8657 1101 0,'0'0'0,"0"-106"32,0 85-32,0 0 0,0-1 0,0 1 15,0 0-15,0 0 0,21 21 16,0 0-16,1 0 0,20 0 16,-21 0-16,0 21 0,22 0 15,-1 22-15,-21-1 0,21 0 0,-20 1 16,-1-1-16,21 0 0,-21 1 15,0-1-15,-21 0 0,0-21 16,0 22-16,0-1 0,0-21 0,0 0 16,0 1-16,0-1 0,-21 0 15,0-21-15,0 0 0,0 0 16,0 0-16,-1 0 0,1 0 16,0-21-16,21 0 0,0-1 15,0 1-15,-21 0 0,21 0 0,0-21 16,0 20-16,0-20 0,21 0 15,0-1-15,-21 1 0,21 0 0,1-1 16,20 22-16,-21-21 0,0 21 16,0 0-16,1-1 0,20 1 15,-21 21-15,0 0 0,22 0 16,-22 0-16,0 0 0,0 0 0,21 0 16,-20 0-16,-1 0 0,0 0 15</inkml:trace>
  <inkml:trace contextRef="#ctx0" brushRef="#br0" timeOffset="11100.89">9821 868 0,'0'0'15,"0"-21"-15,0 0 0,0-1 16,0 44 0,-21-1-1,0 0-15,0 21 0,0-21 16,-1 22-16,1-1 0,0 0 0,-21 1 15,21-1-15,-22 0 0,22 1 16,0-1-16,0 0 0,0 1 0,21-22 16,0 21-16,0-21 0,0 22 15,0-22-15,0 0 0,21-21 0,0 21 16,21-21-16,-21 0 0,22 0 0,-1 0 16,22 0-16,-22 0 0,21 0 15,-20-21-15,20 0 0,1 0 16,-22-22-16,22 22 0,-22-21 15,0 0-15,1-1 0,-22 1 0,0-22 16,0 1-16,-21-1 0,0 1 16,0 21-16,0-22 0,-21 22 0,-21-1 15,20 22-15,-20 0 0,0 0 16,-22 0-16,22 21 0,0 0 0,-22 0 16,22 0-16,-1 21 0,1 0 0,0 0 15,-1 22-15,1-22 0,21 21 16,-21 0-16,20 1 0,1-1 0,0 0 15,21 1-15,0-1 0,0 0 16,0-20-16,0 20 0,0-21 0,0 0 16,0 0-16,21 1 15,22-1-15,-22 0 0,21-21 0,0 0 16,22 0-16</inkml:trace>
  <inkml:trace contextRef="#ctx0" brushRef="#br0" timeOffset="11712.43">10689 1058 0,'0'-21'0,"0"42"0,0-63 16,0 21-16,0 0 15,-21 21-15,0 0 16,21 21-16,-21 0 0,21 0 0,0 22 16,-22-1-16,22-21 15,-21 21-15,21 1 0,0-1 0,0 0 16,0-20-16,-21 20 0,21-21 15,0 0-15,0 0 0,0 1 0,0-1 16,0 0-16,21-21 16,0 0-1,1 0-15,-1-21 0,0 0 16,21 21-16,-21-22 0,1-20 16,-1 21-16,21 0 0,-21-22 0,0 1 15,1 21-15,-1-21 16,0-1-16,0 22 0,0 0 0,0 0 0,-21 0 15,0 42 1,0 0 0,0 0-16,0 0 0,0 0 0,0 22 15,-21-22-15,0 21 0,0-21 16,21 22-16,0-22 0,0 21 0,-21-21 16,21 1-16,0-1 0,0 21 15,0-21-15,21 0 0,0 1 16,0-22-16,0 0 0,1 0 15,20 0-15,-21 0 0,21-22 0,-20 1 16,20 21-16,-21-21 0,0 0 0,22 0 16,-22-22-16,0 22 0,0-21 15,-21 21-15,21-22 0,-21 1 16,21 0-16,-21-1 0,0 22 16,0-21-16,0 0 0,0 20 0,0 1 15,0 0-15,0 0 0,0 0 16,0 0-16,-21 21 15,21 21 17,0 0-32,21-21 15,1 21-15</inkml:trace>
  <inkml:trace contextRef="#ctx0" brushRef="#br0" timeOffset="12132.27">11896 1058 0,'0'0'0,"21"0"0,21-42 31,-42 21-31,0 0 0,0 0 16,-21 21-1,0 0-15,0 0 0,-1 0 16,-20 21-16,21 0 0,-21 0 16,20 0-16,1 0 0,0 1 0,0-1 15,0 21-15,21-21 16,-21 0-16,21 1 0,0-1 0,0 0 15,21 0-15,0 0 0,0 0 16,0-21-16,22 22 0,-22-1 16,0-21-16,0 21 0,0 0 0,0-21 15,1 21-15,-1 0 0,0-21 16,0 22-16,-21-1 0,0 0 16,0 0-16,-21-21 15,0 0-15,0 21 0,-1-21 16,1 0-16,0 0 0,-21 0 0,21 0 15,-22 0-15,22 0 0,0 0 16,-21 0-16,20 0 0,1 0 16,0 0-16,0 0 0,0 0 0,0 0 15,-1 0-15,1 0 16,21-21 0,21 0-1</inkml:trace>
  <inkml:trace contextRef="#ctx0" brushRef="#br0" timeOffset="12955.81">12086 1291 0,'21'0'0,"-21"21"0,21-21 16,1 0-1,-1 0-15,0 0 0,0 0 0,0-21 16,0 0-16,1 0 16,-1 21-16,0-21 0,-21 0 0,21-1 15,-21 1-15,21 0 0,-21-21 0,0 21 16,0-1-16,0 1 0,0 0 16,-21 0-16,0 21 0,0 0 15,0 0-15,-1 21 16,1 0-16,0 0 0,-21 1 15,21-1-15,-1 21 0,1-21 16,0 22-16,0-22 0,21 21 0,0-21 16,-21 22-16,21-22 0,0 0 15,0 0-15,0 0 0,0 0 0,0 1 16,0-1-16,21 0 0,0-21 0,0 21 16,0-21-16,1 0 0,20 0 15,-21 0-15,21 0 0,-20 0 0,20 0 16,0 0-16,-21-21 0,22 21 15,-1-21-15,0 0 0,-20 21 0,20-22 16,-21 1-16,21-21 0,-20 21 0,-1 0 16,-21-1-16,21-20 15,0 21-15,-21-21 0,0 20 0,0-20 16,21 21-16,-21 0 0,21-22 16,-21 22-16,22 0 0,-22 0 0,21 0 15,0 21-15,0 0 16,0 0-16,-21 21 0,21-21 15,1 21-15,-22 21 0,21-20 0,0 20 16,-21-21-16,0 21 0,0 1 16,21-1-16,-21 0 0,0-20 0,0 20 15,21 0-15,-21-21 0,0 22 16,0-22-16,0 21 0,0-21 0,0 22 16,0-22-16,0 0 0,0 0 15,0 0-15,-21-21 31,21-21-15,0 0-16,0 0 0,0 0 0,0 0 16,21-1-16,-21-20 0,21 21 15,1-21-15,-1 20 0,0-20 0,0 0 16,21-1-16,-20 1 0,-1 0 0,21 21 16,-21-22-16,0 22 0,22-21 15,-22 21-15,0 21 0,-21-22 0,21 1 16,0 21-16,1 0 0,-1 0 31,-21 21 0</inkml:trace>
  <inkml:trace contextRef="#ctx0" brushRef="#br0" timeOffset="13964.63">15494 614 0,'0'0'0,"-64"-127"32,64 85-32,0 20 15,-21 1-15,21 0 0,0 0 16,0 0-16,0 42 15,-21 21 1,21-21-16,-21 22 0,21 20 16,-21-20-16,21 20 0,-21 1 0,21 20 15,-22-20-15,1 20 0,0-20 0,21-1 16,-21 1-16,0-1 0,0 1 16,-1-22-16,1 22 0,0-22 0,0 0 15,0 1-15,0-1 0,-1 0 16,1-20-16,0 20 0,21-21 0,0 0 15,0 0-15,0-42 32,0 0-32,0 0 0,0 0 15,21 0-15</inkml:trace>
  <inkml:trace contextRef="#ctx0" brushRef="#br0" timeOffset="14304.44">14922 889 0,'-21'-42'15,"42"84"-15,-63-148 0,0 64 0,21-22 16,-1 22-16,22-21 0,-21 20 0,21 1 16,0 0-16,0-22 0,0 22 15,0-1-15,21 1 0,22 0 16,-1-1-16,22 22 0,-1 0 16,22-21-16,-1 42 0,22-21 0,0 21 15,-21 0-15,21 21 0,-22 0 16,-20 21-16,20 1 0,-41-1 0,-1 0 15,0 22-15,-20-1 0,-1-20 0,-21 20 16,0-21-16,0 22 0,-21-22 16,-22 1-16,1 20 0,0-21 0,-22 1 15,1-1-15,-1-21 0,1 22 16,-22-22-16,21 0 0,-20 0 16,20 0-16,22 0 0,0-21 0,-1 22 15,22-22-15,0 0 0,42 0 31,21 0-31,1-22 16,-1 22-16</inkml:trace>
  <inkml:trace contextRef="#ctx0" brushRef="#br0" timeOffset="15072.42">16087 974 0,'0'0'0,"21"0"0,0 0 31,-42 0-31,0 0 0,-1 21 16,1 0-16,-21-21 0,21 21 16,-22 0-16,22 1 0,0-1 15,-21 0-15,21 21 0,-22-21 0,22 1 16,0-1-16,0 0 0,0 21 16,-1-21-16,22 1 0,0-1 0,0 0 15,0 0-15,22 0 16,-1-21-16,0 21 0,21-21 0,-21 0 15,1 0-15,20 0 0,-21 0 0,21 0 16,-20 0-16,20 0 0,-21 0 16,21-21-16,-20 0 0,20 21 0,-21-21 15,0 0-15,0 0 16,1-1-16,-22 1 0,0 0 0,0-21 16,0 21-16,-22-1 0,1-20 0,0 21 15,0 0-15,-21 0 0,20-1 16,-20 1-16,21 21 0,-21-21 0,20 21 15,1 0-15,0 0 0,0 0 16,42 0 0,0 0-16,0 0 15,22 0-15,-1 0 0,0 0 0,22 0 16,-22 0-16,22 0 0,-1 0 16,1 0-16,-1 0 0,1-21 0,-22 21 15,22-21-15,-22 0 16,0 21-16,1-22 0,-22 1 0,0 21 15,0-21-15,0 21 0,0 0 16,-21 21 15,0 0-31,0 1 0,0 20 0,0-21 16,-21 21-16,0 22 0,21-22 16,-21 1-16,0 20 0,21-21 0,-21 22 15,-1-1-15,1 1 16,21 21-16,-21-1 0,0-20 0,0 20 15,0 1-15,-1 0 0,1-1 0,-21 1 16,21 0-16,0-1 0,-1 1 16,1 0-16,0-1 0,0-20 0,0-1 15,0 1-15,21-1 0,0-20 0,-22-1 16,22 0-16,0-20 0,0-1 16,0 0-16,22-21 15,-1-21 1,0 0-16,0-22 0,0 22 15,22-21-15,-22-22 0,0 22 0,0-22 16,0 1-16,22-1 0,-22-20 16,0 20-16</inkml:trace>
  <inkml:trace contextRef="#ctx0" brushRef="#br0" timeOffset="15400.23">16743 1651 0,'0'0'0,"0"-63"0,0-1 0,0 1 15,0 20-15,0 1 0,0 0 16,-21-1-16,21 1 0,-22 0 0,22 20 15,0-20-15,0 21 0,0 0 16,0 0-16,0-1 0,43 1 16,-22 0-16,0 21 0,0 0 15,22 0-15,-22 0 0,21 0 0,-21 0 16,22 0-16,-22 0 0,0 21 16,21 0-16,-21 1 0,1-1 15,-22 0-15,0 0 0,0 0 0,0 0 16,0 1-16,-22-1 0,1 0 15,0 0-15,0 0 0,-21 0 0,20 1 16,-20-22-16,21 21 0,-21-21 16,20 0-16,1 0 0,0 21 0,0-21 15,0 0-15,21 21 16,21-21 0,0 0-16,0 0 15,0 0-15,22 0 0,-22-21 16,21 0-16</inkml:trace>
  <inkml:trace contextRef="#ctx0" brushRef="#br0" timeOffset="15780.9">17547 1037 0,'0'0'0,"21"-21"0,0 0 0,1 0 16,-1 0-16,-21-1 16,0 44-1,-21-22-15,-1 21 16,1 0-16,0 21 0,-21-21 0,21 22 15,-1-22-15,1 21 0,0-21 16,0 22-16,21-1 0,-21-21 0,21 22 16,0-22-16,0 0 0,21 0 15,0 0-15,0 0 0,22 1 16,-22-1-16,21-21 0,0 0 0,1 0 16,-1 0-16,0 0 0,1 0 15,-1 0-15,0-21 0,1 21 0,-22-22 16,21-20-16,-21 21 0,1-21 15,20 20-15,-21-20 0,-21 0 0,21-1 16,-21 1-16,0 0 0,0-1 16,0 22-16,0-21 0,0 21 0,0 0 15,0-1-15,0 1 16,0 42 15,0 1-31,0-1 0,0 0 16,0 0-16,21 0 0</inkml:trace>
  <inkml:trace contextRef="#ctx0" brushRef="#br0" timeOffset="16168.3">18563 1037 0,'0'0'16,"0"-21"-1,-21 21 1,0 21-16,0-21 15,21 43-15,-22-22 0,1 21 0,0 0 16,21 1-16,-21-1 0,0 22 16,0-1-16,-1 1 0,1 20 0,0-20 15,0 20-15,0 1 0,21 0 0,-21-1 16,-1 1-16,1-21 0,0 20 16,21 1-16,0 21 0,-21-22 0,21 1 15,-21 0-15,21-1 0,0-20 16,0 21-16,0-22 0,0 1 0,-21-1 15,21 1-15,0-1 0,-22-21 0,22 1 16,0-1-16,0 0 16,0 1-16,0-22 0,-21 0 0,21 0 15,-21 0-15,0-21 16,21-21-16,0 0 16,0 0-16,0 0 0,0 0 15,0-22-15,0 1 0,0 0 0,21-1 16,0-20-16,0-1 0,1-20 0,20 20 15,-21-21-15</inkml:trace>
  <inkml:trace contextRef="#ctx0" brushRef="#br0" timeOffset="16500.68">18394 1334 0,'0'0'0,"0"-64"0,-21-148 31,21 170-31,0 21 0,0-21 15,0 20-15,0 1 0,21-21 16,0 21-16,21 0 0,-21-1 16,1 22-16,-1 0 0,21 0 15,0 0-15,-20 0 0,20 0 0,0 22 16,-21-1-16,22 21 0,-22-21 16,0 22-16,0-22 0,-21 21 0,0 0 15,0-20-15,0 20 16,0-21-16,0 21 0,0-20 0,-42-1 0,21 0 15,-22 0-15,22-21 16,-21 21-16,0-21 0,-1 0 0,1 0 16,0 0-16,-1 0 0,22 0 15,0 21-15,0-21 0,0 0 0,-1 0 16,1 0-16,-21 0 0,21 0 0,0 0 16,-1 0-16,-20 0 0</inkml:trace>
  <inkml:trace contextRef="#ctx0" brushRef="#br0" timeOffset="17540.33">3387 1778 0,'0'0'0,"-22"0"0,1 0 0,0 0 0,0 0 16,0 0-16,-22 0 0,22 0 16,0 0-16,0 0 0,0 0 0,0 0 15,-1 0-15,1 0 0,0 0 16,0 0-16,0 0 0,0 0 0,-1 0 15,1 0-15,0 21 0,0-21 16,0 0 0,21 21-1,21-21 1,21 0-16,-21 0 16,22 0-16,-1 0 0,0 0 0,43 0 15,-21 0-15,20 0 0,22 0 0,21 0 16,-21 0-16,42 0 0,-21 0 15,42 0-15,-20 0 0,20 0 0,21-21 16,-20 21-16,20 0 0,1 0 16,-1 0-16,1 0 0,20 0 0,-20 0 15,42 0-15,-22 0 0,22 0 16,0 0-16,21-21 0,0 21 0,0 0 16,0 0-16,21 0 0,0-21 15,-21 21-15,22 0 0,20 0 16,-21 0-16,21-21 0,-20 21 0,20 0 15,-21 0-15,21 0 0,-20 0 16,20 0-16,-21 0 0,21 0 0,-20 0 16,-1 0-16,0 0 0,0-21 15,0 21-15,0 0 0,1 0 0,-22 0 16,21 0-16,0 0 0,-21 0 0,-21 0 16,21 0-16,-21 0 0,-1 0 15,1 0-15,-42 0 0,20 0 0,-20 0 16,-1 21-16,-20-21 15,-22 0-15,21 0 0,-42 0 0,0 21 16,-21-21-16,0 0 0,0 0 16,-22 0-16,1 0 0,-21 0 0,-1 0 15,-21 0-15,1 0 0,-1 0 16,-21 0-16,0-21 0,1 21 0,-1 0 16,-21-21-1,-21-1 1,-1 22-16</inkml:trace>
  <inkml:trace contextRef="#ctx0" brushRef="#br0" timeOffset="17624.88">18521 1693 0,'0'22'16,"63"-44"-16,-126 22 0,63 43 15,0-22 1,21-21-16,-21 21 16,21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42:22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2688 0,'0'21'16,"-21"-21"-16,-1 0 16,22 22-1,0-1 1,0 0-16,0 0 15,0 0-15,0 0 0,0 1 16,22-1 0,-1-21-16,0 21 15,0-21-15,0 0 0,0 0 16,1 0-16,-1 0 0,0 0 16,0 0-16,0 0 0,0 0 15,-21-21-15,22 21 0,-1-21 16,0-1-16,0 22 0,-21-21 0,0 0 15,0 0-15,0 0 0,0 0 16,0-1-16,0 1 0,0 0 16,0 0-16,0 42 47,0 0-47,0 0 0,0 1 0,0-1 15,-21 0-15,21 0 0,0 21 16,0-20-16,0 20 0,0 0 0,0 1 15,0-1-15,0 0 16,0 1-16,0 20 0,0-21 0,21 1 16,-21-1-16,0 0 0,21 1 15,-21-1-15,21 0 0,-21-20 16,0 20-16,0-21 0,0 0 0,0 0 16,0 1-16,0-1 15,-21 0-15,0-21 0,0 0 0,0 0 16,0 0-16,-1 0 0,1 0 15,-21 0-15,21-21 0,0 21 0,-1-21 16,1 21-16,0-22 16,0 1-16,0 21 0,0-21 0,21 0 15,0 0 1,0 0-16,0-1 16,0 1-16,21 0 0,0 0 15,0 0-15,0 0 0,0-1 16,1 1-16</inkml:trace>
  <inkml:trace contextRef="#ctx0" brushRef="#br0" timeOffset="367.79">1566 2815 0,'0'0'0,"0"-84"31,0 62-31,0 1 0,0 42 32,-21 1-32,21 20 15,-21 0-15,21 1 0,-21-1 16,21 0-16,-21 22 0,-1-1 16,22-20-16,0 20 0,-21 1 0,21-1 15,0-21-15,0 22 0,0-22 16,0 1-16,0-22 0,0 21 15,0-21-15,21 0 0,-21 1 16,22-1-16,-1-21 0,0 0 0,0 0 16,0 0-16,0 0 0,1 0 15,-1 0-15,0 0 0,0 0 0,0-21 16,0 21-16,-21-22 0,22 1 16,-1-21-16,-21 21 0,0 0 0,0-22 15,0 22-15,0 0 0</inkml:trace>
  <inkml:trace contextRef="#ctx0" brushRef="#br0" timeOffset="591.16">1376 3175 0,'-21'0'0,"42"0"0,-42-21 16,42 21-1,0-21 1,0 21-16,0 0 0,22 0 15,-22-21-15,21 21 0,0 0 16,-20 0-16,20-22 0,-21 22 0,21 0 16,-20 0-16,-1 0 0,0 0 15,0 0-15,-21-21 16</inkml:trace>
  <inkml:trace contextRef="#ctx0" brushRef="#br0" timeOffset="955.96">2879 3027 0,'0'0'0,"-22"-21"15,1 0-15,0 21 0,21-22 16,-21 22-16,0 0 16,21 22-1,0-1 1,0 0-16,0 21 0,0-21 16,0 22-16,0-22 0,21 21 15,-21 1-15,0-22 0,0 21 0,0-21 16,0 22-16,0-22 0,0 0 15,0 0-15,0 0 0,0 0 0,0 1 16,0-44 15,0 1-31,21 0 16,0 0-16</inkml:trace>
  <inkml:trace contextRef="#ctx0" brushRef="#br0" timeOffset="1387.72">3387 2963 0,'0'0'0,"0"-21"15,-22 21 1,1 0 0,0 0-16,0 0 0,0 21 15,0-21-15,-1 22 0,1-1 16,0-21-16,21 21 0,0 0 15,-21-21-15,21 21 0,0 0 0,0 1 16,0-1-16,21 0 16,0-21-16,0 0 0,1 21 15,20-21-15,-21 0 0,0 21 16,22-21-16,-22 21 0,21-21 0,-21 22 16,0-22-16,22 21 0,-22-21 15,-21 21-15,21-21 0,-21 21 0,21 0 16,-21 0-1,0 1-15,-21-1 0,-21-21 16,21 21-16,-1 0 0,-20-21 0,0 21 16,-1-21-16,22 0 0,-21 0 15,0 21-15,20-21 0,1 0 0,-21 0 16,21 0-16,0 0 0,-1 0 16,1 0-16,21-21 15,0 0 1,-21 0-16,21 0 0,0 0 15</inkml:trace>
  <inkml:trace contextRef="#ctx0" brushRef="#br0" timeOffset="1759.5">2709 2709 0,'-21'0'0,"42"0"0,-42 22 16,0-22-16,21 21 15,0 0-15,21-21 47,0 0-47,0 0 0,1 0 16,-1-21-16,-21 0 0,0-1 15,0 1-15,0 0 16,0 0-16,-21 21 0,-1-21 16,1 21-16,0 0 15,0 0-15,0 0 0,0 21 0,-1 0 16,22 0-16,0 0 16,0 1-16,0-1 0,0 0 15,22-21-15,-1 0 0,0 0 16,0 0-16,21 0 0,-20 0 15</inkml:trace>
  <inkml:trace contextRef="#ctx0" brushRef="#br0" timeOffset="2483.85">5165 3048 0,'0'0'0,"21"0"31</inkml:trace>
  <inkml:trace contextRef="#ctx0" brushRef="#br0" timeOffset="4633.6">4911 3175 0,'0'0'0,"-22"21"15,1-21 1,21-21 15,0 0-31,0 0 0,21 21 16,-21-21-16,22-1 0,-1 1 0,0 0 15,-21 0-15,21 0 0,0 0 16,0-1-16,1 1 0,-1 0 16,0 21-16,0 0 0,0 0 15,0 0-15,22 0 0,-22 0 0,0 21 16,0 0-16,0 1 0,1-1 15,-22 0-15,21 21 0,0-21 16,-21 22-16,0-1 0,21 0 0,-21-20 16,21 20-16,-21 0 0,0-21 15,0 22-15,0-22 0,0 0 0,0 0 16,0 0-16,0 1 0,0-1 16,0-42 30,0-1-46,0 1 0,-21 0 0,21 0 0,0-21 16,0 20-16,0-20 0,0 0 16,0-1-16,0 1 0,21 0 15,0 21-15,1-22 0,-1 22 0,21-21 16,-21 21-16,22-1 0,-1 1 16,0 21-16,1 0 0,-1 0 0,0 0 15,1 0-15,-1 21 0,0 1 16,1-1-16,-22 0 0,0 0 0,21 21 15,-21 1-15,-21-22 0,22 21 16,-22 1-16,0-22 0,0 21 0,0-21 16,0 22-16,0-22 0,-22 0 0,1 0 15,21 0-15,-21 0 0,0 1 16,21-44 15,0 1-31,21 0 16,0 0-16,0 0 0,22 0 0</inkml:trace>
  <inkml:trace contextRef="#ctx0" brushRef="#br0" timeOffset="5023.91">6498 2942 0,'0'-21'16,"0"42"-16,0-63 0,0 21 16,-21 21-1,0 0-15,21 21 16,-21 0-16,-1 0 0,1 0 0,0 1 15,21 20-15,-21-21 16,0 21-16,0 1 0,21-1 0,0 0 16,0-20-16,0 20 0,0 0 15,0-21-15,0 1 0,0-1 0,0 0 16,21 0-16,0 0 0,0-21 0,0 0 16,22 0-16,-22 0 0,21 0 15,0-21-15,-20 0 0,20 0 0,-21 0 16,0-1-16,0 1 0,1-21 15,-1 21-15,-21-22 0,0 1 16,0 0-16,0-1 0,0 22 0,-21-21 16,21 0-16,-22 20 0,1 1 0,0 0 15,0 0-15,0 0 0,0 21 16,-22 0-16,22 0 0,0 0 16,0 0-16,0 0 0,-1 0 15,22 21-15,0 0 16,22-21-16,-1 0 15,0 0-15,0 0 0,21 0 0</inkml:trace>
  <inkml:trace contextRef="#ctx0" brushRef="#br0" timeOffset="5339.89">7302 2498 0,'0'-21'0,"0"42"0,0-64 16,0 22-16,0 0 15,0 42 1,0 0-16,0 1 0,0 20 0,0-21 16,0 21-16,-21 22 0,21-22 15,-21 1-15,0 20 0,21-21 0,-21 22 16,21-22-16,-21 1 0,21 20 16,-22-21-16,22 1 0,-21-1 0,21 0 15,0 1-15,0-1 0,0-21 0,0 22 16,0-22-16,0 0 15,21-21-15,1 21 0,-1-21 0,0 0 16,0 0-16,0-21 0,0 21 16,1-21-16,-1 0 0,0-1 15,0 1-15,-21-21 0,21 21 0,-21 0 16,0-22-16,21 22 0,-21-21 16</inkml:trace>
  <inkml:trace contextRef="#ctx0" brushRef="#br0" timeOffset="5547.79">7091 2879 0,'0'0'0,"-21"21"31,42-21-15,0 0-16,0 0 0,21 0 15,-20 0-15,20 0 0,-21-21 0,21 21 16,-20 0-16,20 0 0,-21 0 15,0-21-15,0 21 0,1 0 0,-1 0 16,-21-22 0</inkml:trace>
  <inkml:trace contextRef="#ctx0" brushRef="#br0" timeOffset="6363.87">9525 3027 0,'0'0'0,"21"-21"16,0 21-1,-21-21-15,0-1 0,0 1 16,21 21-16,-21-21 0,0 0 16,0 0-16,0 0 15,0-1-15,-21 1 0,0 0 0,0 0 16,0 0-16,0 21 0,-1-21 16,1-1-16,-21 22 0,21 0 0,-22 0 15,22 0-15,-21 0 0,0 0 0,20 0 16,-20 0-16,0 22 0,-1 20 15,1-21-15,0 0 0,21 22 0,-22-22 16,22 21-16,0 0 0,0 1 16,0-1-16,21 0 0,0 1 0,0-1 15,0-21-15,0 22 0,21-1 0,0-21 16,0 0-16,21 0 16,-20 1-16,-1-22 0,21 0 0,0 21 15,-20-21-15,20 0 0,0 0 16,1-21-16,-1 21 0,0-22 0,-21 1 15,22-21-15,-1 21 0,0 0 0,-20-22 16,20 22-16,-21-21 0,21 21 16,-20-22-16,-22 1 0,0 21 0,21-22 15,-21 22-15,0-21 0,0 21 16,0-22-16,0 22 0,0 0 16,-21 42-1,21 0-15,0 22 16,0-22-16,0 0 0,0 21 15,0-20-15,0 20 0,0-21 16,0 0-16,0 22 0,0-22 0,0 0 16,0 21-16,21-21 0,0 1 0,0-1 15,0-21-15,0 21 0,1-21 16,-1 0-16,21 0 0,0 0 0,-20 0 16,20 0-16,0-21 0,22 0 15,-22-1-15,22 1 0</inkml:trace>
  <inkml:trace contextRef="#ctx0" brushRef="#br0" timeOffset="6939.64">11007 2307 0,'0'0'16,"0"-21"-16,-22 21 15,1 21 1,21 22-16,0-22 0,0 21 15,0 0-15,0 22 0,0-22 0,0 22 16,0-1-16,0-20 0,0 20 16,0-21-16,0 22 0,0-22 0,0 1 15,0-1-15,0 0 0,0 1 16,0-22-16,0 21 0,0-21 16,0 22-16,0-22 0,0 0 0,0 0 15,0 0-15,21-21 16,-21-21-1,0 0-15,0 0 16,0 0-16,0-1 0,0 1 16,0 0-16,0-21 0,0 21 0,0-22 15,0 1-15,0 21 0,22-22 16,-1 22-16,0 0 0,0-21 0,21 21 16,-20-1-16,20 1 0,-21 0 0,21 21 15,1 0-15,-1 0 0,-21 0 16,22 0-16,-22 0 0,21 21 0,-21 0 15,22 1-15,-1 41 16,-21-42-16,-21 0 0,0 22 16,0-22-16,0 21 0,0-21 0,0 22 15,-21-22-15,0 21 0,-22-21 16,1 1-16,0-1 0,-1 0 0,1 0 16,0 0-16,-1-21 0,-20 21 0,21 1 15,20-22-15,-20 0 0,0 0 16,21 0-16,-1 0 0,22-22 31,0 1-31,22 0 16,-1 21-16,0-21 0,21 0 15,-21 0-15,22-1 0</inkml:trace>
  <inkml:trace contextRef="#ctx0" brushRef="#br0" timeOffset="8571.75">10964 2900 0,'0'21'15,"0"0"-15,-21 0 16,21 22-16,0-22 0,0 21 16,0 22-16,-21-22 0,21 22 15,0-1-15,0 22 0,-21-22 0,0 1 16,-1-1-16,22 1 0,-21-1 16,0-20-16,0 20 0,0 1 0,21-22 15,-21 21-15,21-20 0,-22-1 0,22-21 16,0 0-16,0 22 0,0-22 15,22-21 1,-1 0-16,0-21 0,0 0 16,0-1-16,0 1 0,22-21 15,-22 0-15,0-1 0,21 1 0</inkml:trace>
  <inkml:trace contextRef="#ctx0" brushRef="#br0" timeOffset="8999.51">11832 2858 0,'0'0'0,"0"-22"0,-21 22 16,0 0-16,0 22 16,21-1-16,-22 0 0,1 0 0,0 21 15,0-20-15,0 20 0,21 0 16,-21-21-16,21 22 0,-22-1 0,22 0 15,0-20-15,0 20 0,0-21 16,0 0-16,0 0 0,0 1 16,22-1-16,-1-21 0,21 0 0,-21 0 15,22 0-15,-22 0 0,21-21 16,0 21-16,1-22 0,-22 1 0,21 0 16,1-21-16,-22 21 0,0-22 0,0 22 15,0-21-15,-21-1 0,0 1 16,0 21-16,0-21 0,-21 20 0,-21 1 15,21 0-15,-22 0 0,22 21 16,-21 0-16,-1 0 0,1 0 0,0 0 16,-1 0-16,22 0 0,-21 0 0,21 0 15,0 21-15,21 0 16,0 0-16,0 1 16,21-22-16,21 0 15,-21 0-15,22 0 0,-1 0 16,0 0-16</inkml:trace>
  <inkml:trace contextRef="#ctx0" brushRef="#br0" timeOffset="9319.77">12382 2731 0,'0'0'0,"0"21"47,-21 0-47,21 0 0,-21 21 0,21-20 16,0 20-16,0 0 0,0 1 15,0-1-15,0 0 0,0 22 0,0-1 16,0 1-16,0 20 0,0-20 0,-21 21 16,21-1-16,-21-20 0,21 20 15,-21 1-15,-1 0 0,1 21 0,0-22 16,0-20-16,0 20 0,0-20 0,-1-1 16,22 1-16,-21-1 0,21-20 15,-21-1-15,21-21 0,0 0 0,0 1 16,0-1-16,0-42 15,0-1-15,0 1 16,21-21-16,0 21 0,1-22 16,-1-20-16,0 21 0,0-22 0,0-21 15,0 22-15,1-22 0,-1 1 0</inkml:trace>
  <inkml:trace contextRef="#ctx0" brushRef="#br0" timeOffset="9619.6">12361 2985 0,'0'0'15,"-21"-22"-15,21-20 0,0 0 0,0 21 16,0-1-16,0 1 0,0 0 0,0 0 16,42 21-16,-20-21 0,-1 21 15,21 0-15,0-21 0,-20 21 16,20 0-16,0 0 0,1 21 0,-1-21 16,0 21-16,1 0 0,-22 0 0,21 0 15,-21 22-15,-21-22 0,0 0 16,0 21-16,0-20 0,0-1 0,-21 0 15,-21 21-15,21-21 0,-22 1 0,1-1 16,0 0-16,-1-21 0,1 21 16,0 0-16,20-21 0,-20 0 15,21 21-15,42-21 32,0 0-32,0-21 0,1 0 15,20 0-15,-21 0 0,21 0 16</inkml:trace>
  <inkml:trace contextRef="#ctx0" brushRef="#br0" timeOffset="9975.39">13208 2794 0,'0'0'0,"0"-21"32,0 42-32,-21 0 15,0 0-15,-1 1 0,1-1 0,0 21 16,0-21-16,0 22 0,0-22 15,21 0-15,0 21 0,0-21 16,0 22-16,0-22 0,0 0 0,21 0 16,0 0-16,0-21 0,0 0 15,22 0-15,-22 0 0,21 0 0,0 0 16,1 0-16,-22-21 0,21 0 16,1 0-16,-22 0 0,0-22 0,0 22 15,0-21-15,0 21 0,-21-22 0,0 22 16,0-21-16,0 21 0,0 0 15,0-1-15,0 1 0,-21 21 32,0 0-32,21 21 15,0 1-15,0-1 16,0 0-16,21-21 16,0 0-16,1 0 0</inkml:trace>
  <inkml:trace contextRef="#ctx0" brushRef="#br0" timeOffset="10308.2">13928 2794 0,'0'21'31,"0"0"-31,0 1 16,0-1-16,-22 21 0,22-21 0,-21 22 15,21-1-15,0 0 0,0 22 16,-21-1-16,21 1 0,-21-1 0,21 1 15,0-1-15,0 22 0,-21-22 0,21 1 16,-21 21-16,21-22 0,-22 22 16,22-22-16,0 22 0,0-22 0,-21 1 15,21-1-15,-21 1 0,21-1 0,-21-20 16,21-1-16,-21 0 0,21-20 16,0 20-16,0-21 0,-21-21 0,21 21 15,-22-21-15,22-21 16,0 0-1,0 0-15,0-22 0,22 1 16,-1 0-16,-21-1 0,21-20 0,0-1 16,0 1-16,-21-22 0,21 22 0,1-22 15</inkml:trace>
  <inkml:trace contextRef="#ctx0" brushRef="#br0" timeOffset="10583.7">13885 3027 0,'0'0'16,"-21"-42"-16,0 20 0,21-20 0,0 21 15,0 0-15,0-22 0,0 22 0,0 0 16,0 0-16,0 0 16,21 21-16,0-21 0,0 21 15,22 0-15,-22 0 0,21 0 0,1 0 16,-1 0-16,0 0 0,1 0 16,-22 0-16,21 42 0,0-21 0,-20 0 15,-1 0-15,0 22 0,-21-22 0,0 21 16,0 1-16,0-22 0,0 21 15,-21-21-15,-22 22 0,22-22 0,-21 0 16,0 21-16,-1-21 0,1-21 16,0 22-16,-1-1 0,1-21 0,21 21 15,-22-21-15,22 0 0,0 0 16,0 0-16</inkml:trace>
  <inkml:trace contextRef="#ctx0" brushRef="#br0" timeOffset="12007.31">15388 3006 0,'0'21'31,"21"-21"-31,0 0 16,1-21-16,-1 0 0,0 21 15,0-22-15,0 1 0,0 0 0,1 0 16,-1 0-16,0 0 0,0-1 16,21-20-16,-20 0 0,-1 21 15,0-22-15,0 1 0,-21-22 0,21 22 16,0 0-16,-21-1 0,0 1 0,22 0 16,-22-1-16,0 1 0,0 21 15,0-21-15,0 20 0,-22 22 31,22 22-31,-21-1 0,0 0 0,0 21 16,0 22-16,0-22 0,-1 22 16,22-1-16,-21 22 0,0-22 0,0 1 15,21-1-15,-21-20 0,21 20 0,-21-21 16,21 1-16,0-1 16,0 0-16,0 1 0,21-22 0,0 21 15,0-21-15,0 1 0,0-22 0,22 0 16,-22 0-16,0 0 0,21 0 15,1 0-15,-22-22 0,21 1 0,-21 0 16,22 0-16,-22 0 0,0 0 16,0-22-16,0 22 0,1-21 0,-22 21 15,0-22-15,0 22 0,0-21 16,0 21-16,0-1 0,0 1 0,-22 0 16,1 21-16,0 0 0,0 0 15,0 0 1,21 21-16,0 0 0,0 1 15,21-22 1,0 0-16,0 0 16,0 0-16,22 0 0,-1 0 0,-21 0 15,22 0-15,-1 0 0,0-22 16,1 22-16,-1-21 0,0 0 0,1 0 16,-22 21-16,0-21 0,0 0 15,0-1-15,0 22 0,-21-21 0,0 0 16,-21 42 15,0 0-31,21 1 0,-21-1 0,0 0 16,21 0-16,0 21 0,0-20 15,-21-1-15,21 0 0,0 21 16,0-21-16,0 1 0,0-1 0,0 0 16,0 0-16,21 0 15,0-21-15,0 0 0,0 0 0,0 0 16,1 0-16,20 0 0,-21 0 15,0 0-15,22-21 0,-22 21 0,0-21 16,0 0-16,0 0 0,0-1 0,1 1 16,-1 0-16,-21 0 0,0-21 15,21 20-15,-21-20 0,21 21 16,-21 0-16,0 0 0,0-1 0,0 1 16,0 42 15,0 1-31,0-1 0,0 0 15,0 0-15,-21 0 0,21 22 0,0-22 16,0 0-16,0 21 0,0-21 0,0 1 16,0-1-16,0 0 0,21 0 15,-21 0-15,21 0 0,0-21 0,1 22 16,-1-22-16,0 0 0,21 0 16,-21 0-16,22 0 0,-1 0 0,0-22 15,1 22-15,-1-21 0,0 0 16,1 0-16,-1-21 0,0-1 15,1 1-15,-1 0 0,-21-1 0,22-20 16,-22-1-16,0 1 0,0-1 16,0 1-16,0-1 0,-21 22 0,0 0 15,0-1-15,0 1 0,0 21 0,0 0 16,0 42 0,0 0-16,0 21 15,-21 1-15,21-1 0,-21 21 16,0-20-16,21 20 0,-21-20 0,0 20 15,21-21-15,0 22 0,0-22 0,0 1 16,0-22-16,0 21 16,0 0-16,0-20 0,0-1 0,0 0 15,0 0-15,21-21 0,0 21 16,0-21-16,0 0 0,0 0 0,22 0 16,-22 0-16,0 0 0,0-21 0,22 21 15,-22-21-15,0 0 0,0-22 16,0 22-16,0 0 0,-21-21 0</inkml:trace>
  <inkml:trace contextRef="#ctx0" brushRef="#br0" timeOffset="12191.27">17166 2625 0,'0'0'0,"0"42"31,21-42-31,0 21 0,22-21 16,-22 0-16,21 0 0,1 0 0,-1 0 16,21 0-16,-20 0 0,20 0 15,-20-21-15,20 0 0</inkml:trace>
  <inkml:trace contextRef="#ctx0" brushRef="#br0" timeOffset="12595.07">19050 2286 0,'42'-42'16,"-21"21"0,1-1-16,-1 1 0,0 0 0,-21 0 15,21 21-15,0-21 0,-21 42 32,0 0-32,0 0 15,0 0-15,0 22 0,0 20 0,-21-20 16,21 20-16,-21 1 0,0-22 15,21 21-15,-21 1 0,-1-22 0,22 22 16,-21-22-16,21 0 0,0-20 0,-21 20 16,0-21-16,21 0 0,0 0 15,0 1-15,-21-1 0,0-21 16</inkml:trace>
  <inkml:trace contextRef="#ctx0" brushRef="#br0" timeOffset="13214.82">18690 2709 0,'0'0'0,"21"0"31,0 0-31,22 0 16,-1 0-16,0 0 0,22 0 0,-1 0 15,22 0-15,-21-21 0,41 0 16,-20 21-16,21-21 0,-21 0 15,-1 0-15,-20-1 0,-1-20 16,1 21-16,-22-21 0,0-1 0,-20 22 16,-1-21-16,-21-1 0,0 1 0,0 21 15,0-21-15,0-1 0,-21 22 16,-1 0-16,1 0 0,0 0 0,0 21 16,0 0-16,0 0 15,-1 21-15,1 0 0,0 21 0,21 1 16,-21-1-16,0 0 0,21 22 15,0-1-15,0 1 0,-21-1 0,21 1 16,0-1-16,-22-20 0,22 20 16,0-21-16,0 1 0,0-1 15,0 0-15,0-20 0,0 20 0,0-21 16,0 0-16,0 0 0,0 1 16,0-44-1,0 1 1,0 0-16,0 0 15,0-21-15,22 20 0,-1-20 0,0 0 16,21-1-16,-21-20 0,22 21 16,-1-1-16,22 1 0,-22 0 0,0 20 15,1 1-15,-22 0 0,21 21 16,0 0-16,-20 21 0,20 0 16,-21 1-16,0 20 0,-21-21 0,0 21 15,0 1-15,0-22 0,0 21 16,0-21-16,0 22 0,-21-22 0,21 0 15,-21 0-15,0 0 0,21 1 0,0-1 16,-21-21-16,21 21 0,-22-21 16,22 21-16,22-42 31,-1 0-31,0 0 16</inkml:trace>
  <inkml:trace contextRef="#ctx0" brushRef="#br0" timeOffset="14183.27">20468 2836 0,'42'0'31,"-20"-21"-31,-1 0 16,0 21-16,0-21 16,0 0-16,0 0 0,1-1 15,-1 22-15,0-21 0,0 0 16,-21-21-16,0 21 0,0-1 0,0 1 15,0 0-15,0 0 16,-21 21 0,0 21-16,0 0 0,-22 0 15,22 1-15,-21 20 0,21 0 16,-1-21-16,1 22 0,-21-1 0,42-21 16,-21 22-16,21-22 0,-21 21 0,21-21 15,0 0-15,0 1 0,0-1 16,21 0-16,21-21 0,-21 21 0,22-21 15,-1 0-15,0 0 0,1 0 16,-1 0-16,0 0 0,1 0 0,-1-21 16,0 0-16,1 0 0,-1-1 0,-21 1 15,21 0-15,-20-21 0,-1 21 16,21-22-16,-21 1 0,-21 21 0,21-22 16,-21 22-16,22 0 15,-22 0-15,0 42 16,-22 0-1,1 0-15,21 22 0,-21-22 16,0 0-16,21 0 0,-21 22 0,21-22 16,0 0-16,0 0 0,0 0 15,0 0-15,0 1 0,0-1 0,21-21 16,0 0-16,21 21 0,-20-21 0,-1 0 16,0 0-16,21 0 0,-21 0 15,22-21-15,-22 21 0,21-21 0,-21-1 16,1 1-16,-1 0 0,0 0 15,0 0-15,0 0 0,0-22 16,-21 22-16,22 0 0,-22 0 0,21 0 16,-21-1-16,0 1 0,0 42 31,0 1-15,0-1-16,-21 21 0,21-21 0,-22 22 15,1-22-15,0 21 0,0 0 0,21 1 16,-21 20-16,0-20 0,-1 20 15,1 1-15,21-1 0,-21 1 16,0 20-16,0-20 0,21 20 0,0 1 16,0-21-16,0 20 0,0 22 0,0-21 15,0-1-15,0 1 0,0 0 16,0-1-16,0 1 0,21 0 0,0-22 16,-21 22-16,0 0 0,21-22 15,-21 1-15,21-1 0,-21-21 0,0 1 16,0-1-16,0-21 0,0 0 0,-21-21 15,0 0-15,-21 0 0,21 0 16,-1 0-16,1 0 0,-21-42 0,21 21 16,-22-21-16,22-1 0,-21 1 0,21-22 15,-22 22-15,22-21 0,0-1 16,0 1-16,0-22 0,21 0 16,0 1-16,0-1 0,0 0 0,0 1 0,0-1 15,0 21-15,21 1 0,0-22 16,0 22-16,0 20 0,1-20 15,-1 21-15,0-1 0,0-20 0,0 20 16,0 1-16,1 0 0,20-1 16,-21 22-16,0-21 0,22 0 0,-1-1 15</inkml:trace>
  <inkml:trace contextRef="#ctx0" brushRef="#br0" timeOffset="15923.77">22310 2963 0,'0'0'0,"-22"22"0,1-22 16,0 0-16,21 21 0,-21-21 0,42 0 31,0 0-15,0-21-16,22-1 0,-22 1 0,21 21 15,-21-21-15,22-21 0,-1 21 0,0-22 16,1 22-16,-1-21 0,0-22 16,-20 22-16,20-22 0,-21 22 0,0-21 15,0-1-15,-21 22 0,0-22 16,0 22-16,0 0 0,0-1 0,0 22 15,-21-21-15,0 21 0,21-1 16,-21 22-16,0 0 0,0 0 16,-1 22-16,1 20 0,0-21 15,0 21-15,0 1 0,0 20 0,-1-20 16,1 20-16,0 1 0,21-1 0,-21 1 16,0-22-16,21 21 15,0-20-15,-21-1 0,21-21 0,-22 22 16,22-22-16,0 0 0,0 0 15,0 0-15,22-21 16,-1-21 0,0 0-16,0 0 0,0 0 15,22-1-15,-22 1 0,0-21 0,21 0 16,-21 20-16,1-20 0,-1 0 16,0 21-16,0-1 0,0 1 0,0 21 15,-21 21 1,0 1-16,0-1 0,22 21 15,-22-21-15,0 0 0,0 22 16,0-22-16,0 0 0,0 21 16,21-20-16,0-1 0,-21 0 0,21 0 15,0 0-15,0 0 0,1-21 0,20 0 16,-21 0-16,21 0 0,1 0 16,-1 0-16,22 0 0,-22 0 0,21-21 15,-20 0-15,20 0 0,-20 0 16,20-22-16,-21 22 0,22-21 0,-43 0 15,21-1-15,-20 1 0,-1-22 16,0 22-16,-21 0 0,0-1 0,0 1 16,-21 0-16,0 21 0,-1-1 0,1 1 15,0 21-15,-21 0 16,21 0-16,-22 0 0,1 0 0,21 0 16,-22 21-16,1 22 0,21-22 15,-21 21-15,20 1 0,-20-1 0,21 21 16,0-20-16,21-1 0,0 0 15,0 1-15,0-22 0,0 21 0,0-21 16,0 1-16,21-1 0,-21 0 0,21-21 16,0 0-16,22 21 0,-22-21 15,0 0-15,21 0 0,1 0 0,-22-21 16,21 0-16,0 0 0,-20-1 16,20 1-16,-21 0 0,21-21 15,-20 21-15,-1-22 0,0 1 0,0 0 16,-21 20-16,0-20 0,0 21 15,0 0-15,0 0 0,0 42 32,0 0-32,0 0 0,0 21 15,0 1-15,-21-22 0,21 21 16,0 1-16,0-22 0,0 21 0,0-21 16,0 0-16,0 1 0,0-1 0,21 0 15,0 0-15,0 0 0,1-21 16,-1 0-16,0 21 0,21-21 0,-21 0 15,22 0-15,-22 0 16,21-21-16,-21 21 0,22-21 0,-22 0 16,21 0-16,-21 0 0,1-1 0,-1-20 15,0 0-15,0 21 0,0-22 16,-21 22-16,0-21 0,21 21 0,-21-1 16,22 22-16,-22-21 0,0 42 31,0 1-31,0-1 0,0 0 15,0 0-15,0 0 0,0 0 0,0 1 16,0-1-16,0 0 0,0 0 16,0 0-16,0 0 0,0 1 15,0-1-15,21 0 0,0-21 16,0 21-16,0-21 0,0 0 0,1 0 16,-1 0-16,0 0 0,0 0 15,0-21-15,0 0 0,1 21 0,-1-21 16,0-1-16,0 1 0,0-21 15,0 21-15,1-22 0,-1 22 0,0-21 16,0 0-16,0 20 0,-21-20 16,21 21-16,-21 0 0,22 0 0,-22 42 31,0 0-15,0 0-16,-22 21 0,1 1 0,0-22 15,21 21-15,0-21 0,-21 22 16,21-22-16,0 21 0,0-21 0,0 1 15,0-1-15,0 0 0,21 0 16,0 0-16,22 0 0,-22-21 0,21 22 16,0-22-16,22 0 0,-22 0 0,1 0 15,20 0-15,-21 0 0,1 0 16,-1-22-16,22 1 0,-22 21 0,0-42 16,-21 21-16,22 0 0,-1-22 15,-21 1-15,0 0 0,1-1 0,20 1 16,-42 0-16,0-22 0,0 43 15,0-21-15,0 20 0,0 1 16,-21 0-16,0 21 0,-1 0 0,1 0 16,-21 21-16,21 0 0,-22 22 15,22-1-15,0-21 0,0 22 0,0-1 16,21 0-16,-21 1 0,21-22 16,0 21-16,0-21 0,21 0 0,0 1 15,0-1-15,0-21 0,0 21 0,1-21 16,20 0-16,0 0 0,-21 0 15,22 0-15,-1 0 0,22 0 0,-22-21 16,0 21-16,22-21 0,-22 21 16,0-22-16</inkml:trace>
  <inkml:trace contextRef="#ctx0" brushRef="#br0" timeOffset="16796.25">1841 4657 0,'0'0'16,"-21"0"-16,21-21 15,0-1 1,0 1-16,0 0 16,0 42 30,0 22-46,0-1 0,0 0 16,0 1-16,0 20 0,0 1 0,0-1 16,0 1-16,0-1 0,0 1 15,0-1-15,0 1 0,0-1 0,0 1 16,-21-22-16,0 21 0,21-20 16,0-1-16,-21 0 0,0-20 15,21-1-15,-22 0 0,22 0 16,0 0-16,0-42 15,0 0 1,0-21-16,0 20 0,0-20 16,0 21-16</inkml:trace>
  <inkml:trace contextRef="#ctx0" brushRef="#br0" timeOffset="17288.61">1587 4974 0,'0'0'0,"-63"-275"31,63 233-31,0-1 15,0 22-15,0-21 0,21 21 0,21 0 16,1-1-16,-1-20 16,0 42-16,22-21 0,-22 21 0,22 0 15,20 0-15,-20 0 0,21 21 16,-22 0-16,22 22 0,-22-22 0,1 21 16,-22 0-16,-21 22 0,0-22 15,-21 22-15,0-22 0,-21 22 0,-21-1 16,-22-21-16,22 22 0,-21-22 15,-1 1-15,1-1 0,-1-21 0,-21 21 16,22-20-16,-1-1 0,1 0 16,-1 0-16,22-21 0,-21 0 0,20 0 15,1 0-15,0 0 0,20-21 16,1 0-16,21 0 0,0-1 16,0 1-16,21 0 15,1 0-15,20 0 0,-21 21 16,21 0-16,1 0 0,-1 0 0,0 0 15,1 21-15,-1 0 0,0 0 16,1 0-16,-22 22 0,0-22 0,21 21 16,-20-21-16,-1 1 0,0 20 15,-21-21-15,21 21 0,0-20 0,-21 20 16,21-21-16,-21 0 0,22 0 16,-1 1-16,-21-1 0,21-21 0,0 0 15,0 21-15,0-21 16,1 0-16,-1 0 0,0-21 0,0 0 15,0-1-15,0 1 16,1 0-16,-1-21 0</inkml:trace>
  <inkml:trace contextRef="#ctx0" brushRef="#br0" timeOffset="17659.4">2476 5334 0,'0'0'0,"0"21"0,0 0 16,22-21 15,-1 0-31,0 0 0,21 0 16,-21 0-16,22 0 0,-22 0 0,21-21 15,1 21-15,-1-21 16,-21 0-16,21 0 0,-20 21 0,20-21 16,-21-1-16,0 1 0,-21 0 15,0 0-15,0 0 0,0 0 0,0-1 16,-21 22-16,0 0 15,0 0-15,-22 0 0,22 22 0,-21-1 16,21 0-16,-22 0 0,1 21 16,21-20-16,-21 20 0,20-21 15,1 21-15,-21-20 0,21 20 0,21 0 16,0-21-16,0 22 0,0-22 0,0 21 16,0-21-16,0 1 0,21-1 15,0-21-15,21 21 0,-20-21 16,20 0-16,0 0 0,1 0 0,-1-21 15,0 0-15,1 21 0,-1-22 16,21-20-16,-20 21 0</inkml:trace>
  <inkml:trace contextRef="#ctx0" brushRef="#br0" timeOffset="18087.74">3598 5249 0,'0'-21'15,"21"21"-15,-21-21 0,0 0 16,0 0-1,-21 21-15,0 0 16,0 0-16,0 0 0,0 0 16,-1 0-16,1 0 0,0 21 15,-21-21-15,21 21 0,-22 0 0,22 0 16,0 1-16,0-1 0,0 0 16,-1 0-16,22 0 0,0 0 0,0 1 15,0-1-15,22-21 16,-1 21-16,0-21 0,21 21 0,-21-21 15,22 0-15,-1 21 0,0-21 16,1 0-16,-22 21 0,21-21 0,-21 22 16,22-22-16,-22 21 0,0-21 15,0 21-15,-21 0 16,0 0-16,-21-21 0,0 21 0,-21-21 16,20 22-16,-20-1 0,0-21 15,-22 0-15,22 21 0,0-21 0,-1 0 16,1 0-16,0 0 0,-1 0 15,22 0-15,0 0 0,0 0 0,0 0 16,-1 0-16,22-21 16,0 0-16,22-1 15,-1 22-15,0-21 0,21 0 16,-21 21-16,22-21 0,-1 0 0</inkml:trace>
  <inkml:trace contextRef="#ctx0" brushRef="#br0" timeOffset="18347.62">4022 5186 0,'0'0'0,"0"21"15,0 0 1,0 0-16,0 1 16,0-1-16,0 21 0,0-21 0,0 0 15,0 1-15,0 20 0,0-21 16,0 21-16,0-20 0,0-1 0,0 21 15,0-21-15,0 0 0,0 1 16,0-1-16,0 0 16,0-42-1,21 0 1,0-1-16,-21 1 0,21 0 0,0 0 16,-21-21-16,21 20 0</inkml:trace>
  <inkml:trace contextRef="#ctx0" brushRef="#br0" timeOffset="18675.43">4106 4784 0,'0'0'0,"-21"0"0,-64 0 31,64 0-31,0 21 0,21 0 16,0 0-16,0 0 0,0 1 0,0-1 15,21-21 1,0 0-16,1 0 0,-1 0 0,0 0 15,0 0-15,0 0 0,0 0 16,1-21-16,-1-1 0,-21 1 0,21 0 16,-21 0-16,0 0 15,0 0-15,0-1 0,-21 1 0,0 0 16,-1 21-16,1 0 0,21-21 16,-21 21-16,0 0 0,0 0 15,0 0-15,-1 21 0,1 0 0,21 0 16,0 1-16,0 20 0,0-21 15,0 0-15,0 22 0,0-1 0,0-21 16,21 0-16,1 22 0,-1-22 16,0 0-16,0 0 0</inkml:trace>
  <inkml:trace contextRef="#ctx0" brushRef="#br0" timeOffset="19523.61">4445 5271 0,'-21'0'0,"42"0"0,-42 21 16,0-21-16,42 0 31,0 0-31,0 0 0,21 0 16,1 0-16,-1 0 0,0 0 0,1 0 15,-1-21-15,22 21 0,-22-22 0,0 22 16,1 0-16,-22-21 0,21 21 15,-21 0-15,0-21 0,-21 0 16,-21 42 15,0 0-31,0-21 0,0 21 16,-22 1-16,22 20 0,-21-21 16,0 0-16,20 22 0,-20-1 0,0-21 15,-1 21-15,1 1 0,21-1 16,-21 0-16,20-20 0,-20-1 0,21 21 15,0-21-15,21 0 0,-21-21 0,21 22 16,-22-1-16,22-42 31,0-1-15,0 1-16,22 0 0,-1 0 0,-21 0 16,21 0-16,0-22 0,0 22 0,0 0 15,1-21-15,-1 20 0,0 1 16,0 0-16,0 0 0,0 21 0,1-21 15,-1 21-15,0 0 0,0 0 16,0 0-16,0 0 16,-21 21-16,0 0 0,22 0 15,-22 0-15,21 1 0,0-1 16,-21 0-16,21 0 0,0 0 0,-21 0 16,21 1-16,1-1 0,-1 0 15,21 0-15,-21 0 0,0-21 0,22 0 16,-22 0-16,21 0 0,1 0 15,-1 0-15,-21 0 0,21 0 16,1 0-16,-1-21 0,0 0 0,1 0 16,-1 0-16,0-22 0,-20 22 15,20 0-15,-21-21 0,0-1 0,-21 22 16,0-21-16,21 21 0,-21-1 0,0-20 16,0 21-16,0 0 0,-21 0 15,21-1-15,-21 22 0,0 0 16,0 0-16,0 0 0,-1 0 15,1 22-15,21-1 0,-21 0 0,0 0 16,21 21-16,0-20 0,0-1 0,0 0 16,-21 21-16,21-21 15,0 1-15,0 20 0,0-21 0,0 0 16,21 0-16,-21 1 0,21-1 16,0-21-16,22 21 0,-22-21 0,0 0 15,21 0-15,1 0 0,20 0 0,-21 0 16,22 0-16,-1 0 0,1-21 15,-22 0-15,22-1 0,-1 22 0</inkml:trace>
  <inkml:trace contextRef="#ctx0" brushRef="#br0" timeOffset="20027.32">6667 5292 0,'0'0'0,"0"-21"16,0-1-16,0 1 0,-21 0 15,0 0-15,-21 0 0,21 0 0,-1-1 16,-20 22-16,21 0 0,-21 0 15,20 0-15,-20 0 0,0 0 0,-1 0 16,1 22-16,0-1 0,21 0 0,-22 0 16,1 0-16,21 22 0,-22-1 15,22-21-15,0 21 0,0 1 0,21-22 16,0 21-16,0 1 0,0-22 16,0 21-16,0 0 0,21-20 0,0-1 15,22 0-15,-22 0 0,21 0 0,0-21 16,-20 0-16,20 0 15,0 0-15,-21 0 0,22 0 0,-1-21 16,0 0-16,1 0 0,-22 0 0,21-1 16,1-20-16,-1 21 0,-21-21 15,21-1-15,-20 1 0,20-22 0,-21 22 16,0-21-16,0-1 0,1 1 16,-22-1-16,21 1 0,-21-1 0,0 1 15,0-1-15,0 1 0,0 20 0,0 22 16,0-21-16,0 21 0,-21 21 15,-1 0 1,1 42-16,0-21 0,0 21 16,21 22-16,-21-1 0,21 1 0,-21-1 15,21 1-15,0 21 0,0-22 16,0-21-16,0 22 0,0-1 16,0-20-16,21-1 0,0 0 0,0 1 15,0-1-15,22-21 0,-1 0 0,0 1 16,1-22-16,-1 0 0,0 0 15,1 0-15,-22 0 0,21-22 0,0 1 16</inkml:trace>
  <inkml:trace contextRef="#ctx0" brushRef="#br0" timeOffset="20471.82">8657 4805 0,'0'0'0,"0"-21"0,0-22 0,0 22 0,0-21 16,21 21-16,-21 0 0,21-1 16,-21 1-16,0 0 0,0 0 15,0 42 1,0 0-16,0 0 16,0 22-16,-21-1 0,0 22 0,21-22 15,-21 21-15,0 22 0,21-21 16,-21-1-16,-1-21 0,22 22 0,-21-1 15,0-20-15,21-1 0,0 0 16,-21-20-16,21 20 0,0-21 0,0 0 16,0 0-16,0 1 0,21-22 31,0 0-31,0 0 0,-21-22 16,0 1-16,0 0 0</inkml:trace>
  <inkml:trace contextRef="#ctx0" brushRef="#br0" timeOffset="20971.55">8170 5228 0,'-21'0'0,"42"0"0,0 0 31,1 0-31,20 0 0,0 0 0,1 0 16,-1 0-16,21-21 15,22 21-15,0-21 0,-1 0 0,1 0 16,0 21-16,-1-22 0,1 1 0,-21 0 15,-1 21-15,-21-21 0,1 21 16,-22 0-16,0 0 0,0 0 0,-42 0 31,0 21-31,0-21 0,0 42 0,-22-20 16,22-1-16,0 0 0,0 21 0,-22-21 16,22 1-16,0 20 0,21-21 15,0 21-15,-21-20 0,21-1 0,0 0 16,0 0-16,0 0 0,21 0 0,0 1 15,0-1-15,1-21 16,20 0-16,-21 0 0,21 0 0,1 0 16,-1 0-16,0 0 0,1 0 15,-1-21-15,0 21 0,1-22 0,-1 1 16,0 0-16,-20-21 0,20 21 0,-21-1 16,0-20-16,0 0 0,-21-1 15,0 1-15,0 0 0,0-1 0,-21 1 16,0 0-16,0 21 0,-21-1 0,20 1 15,-20 0-15,0 21 0,-22 0 16,22 0-16,-22 21 0,22 0 0,0 1 16,-1-1-16,1 21 15,0-21-15,21 22 0,-1-22 0,22 21 16,0-21-16,0 0 0,0 1 0,22-1 16,-22 0-16,42-21 0</inkml:trace>
  <inkml:trace contextRef="#ctx0" brushRef="#br0" timeOffset="22847.42">11747 5419 0,'0'0'0,"-21"0"0,0 0 0,0 0 15,-21 0 1,20 0-16,22-21 0,0-1 16,0 1-16,0 0 0,0 0 0,22-21 15,-1 20-15,21-41 0,-21 21 16,0-1-16,22-20 0,-22-1 15,0 1-15,0-1 0,0 1 0,1-1 16,-1 1-16,0 20 0,-21-20 16,0-1-16,0 22 0,0 0 0,0-1 15,0 22-15,0 0 0,-21 0 16,0 21-16,-1 0 0,1 21 0,-21 0 16,21 0-16,0 22 0,-22-1 0,22 22 15,0-22-15,0 21 0,0 1 16,-1 21-16,22-22 0,0 1 15,-21-1-15,21 1 0,0-1 16,0 1-16,0-22 0,0 0 0,21 1 0,1-22 16,-22 21-16,42-21 0,-21 0 0,0 1 15,22-22-15,-1 0 16,-21 0-16,21 0 0,22 0 0,-22 0 16,1 0-16,-1-22 0,21 1 0,-20 0 15,-1 0-15,0-21 0,1 20 16,-1-20-16,-21 0 0,0 21 0,1-22 15,-1 1-15,-21 0 0,0-1 16,0 22-16,0 0 0,0 0 0,0 0 16,-21 21-1,-1 21-15,22 0 16,-21 21-16,0-21 0,21 1 0,0 20 0,-21 0 16,0-21-16,21 22 15,0-1-15,-21-21 0,21 22 0,0-22 16,0 21-16,0-21 0,21 0 0,0 1 15,0-1-15,0 0 0,22 0 16,-22-21-16,21 0 0,-21 0 0,22 0 16,-1 0-16,-21 0 0,21 0 0,1 0 15,-1-21-15,-21 0 0,22 0 16,-22-1-16,0 1 0,0 0 0,0-21 16,-21 21-16,0-22 0,0 1 0,0 0 15,0 20-15,-21-20 16,0 0-16,-21 21 0,20-22 0,-20 22 15,21 0-15,-21 21 0,-1 0 16,22 0-16,-21 0 0,21 0 0,-1 0 16,1 0-16,0 0 0,0 0 15,21 21-15,21-21 16,0 0-16,0 0 0,22 0 16,-22 0-16,21 0 0,1 0 15,20 0-15,-21 0 0,1-21 0,20 0 16,-20 21-16,20-21 0,-21 21 0,22-22 15,-22 22-15,1 0 0,-1 0 16,-21 0-16,0 0 0,0 0 16,-21 22-1,0-1-15,0 0 0,0 0 0,-21 0 16,0 22-16,0-22 0,0 21 0,0-21 16,-1 22-16,1-22 0,21 21 15,-21-21-15,0 0 0,21 22 0,0-22 16,0 0-16,0 0 0,0 0 15,0 1-15,21-22 16,0 21-16,22-21 0,-22 0 0,21 0 16,-21 0-16,22 0 0,-1 0 15,-21-21-15,21-1 0,-20 1 0,20 0 16,-21 0-16,0 0 0,0-22 16,1 1-16,-1 21 0,-21-21 15,0-22-15,0 22 0,0-1 0,0 1 16,0 0-16,-21-1 0,-1 22 15,-20-21-15,0 21 0,-1 0 0,1-1 16,0 22-16,-1 0 0,1 0 0,0 0 16,-1 0-16,22 0 0,-21 0 15,42 22-15,0-1 16,21 0-16,0-21 16,0 0-16,22 0 0,20 0 0,-20 0 15,20 0-15,-21 0 0,22 0 16,-1 0-16,-20-21 0,20 0 15,1-1-15,-1 1 0,1 0 0,-22 0 16,22 0-16,-22-22 0,0 22 16,1-21-16,-22 21 0,0-22 15,0 22-15,-21-21 0,21 21 0,-21 0 16,0-1-16,0 1 0,0 0 0,-21 21 16,0 0-16,0 21 0,0 0 15,21 1-15,-22 20 0,1 0 16,0-21-16,21 22 0,0-1 0,-21 22 15,0-22-15,21 21 0,0-20 16,0 20-16,-21 1 0,21-22 0,-22 22 16,22-22-16,0 0 0,0 1 15,0-1-15,-21 0 0,21-21 16,0 22-16,0-22 0,0 0 0,-21-21 16,21 21-16,0-42 31,0 0-16,0 0-15,21 0 0,0-1 0,1-20 16,-1 0-16,0-1 0,0 1 16,0 0-16,22-22 0,-1 22 0,0 0 15,-21-1-15,22 1 0,-22 21 16,21 0-16,-21 21 0,1 0 16,-1 0-16,0 0 0,0 0 0,-21 21 15,0 0 1,0 0-16,0 0 0,-21 0 0,0 1 15,0-1-15,-22 0 0,22 0 16,-21-21-16,21 21 0,-22-21 0,1 0 16,0 0-16,20 0 0,-20 0 0,21 0 15,0 0-15,0 0 0,-1 0 16,1 0-16,21 21 31,0 1-31,21-22 0,1 21 16,-1 0-16,0 0 0,0 0 15,0 0-15,0 1 0,1-1 16,-1 0-16,21 0 0,-21 0 0,0 0 16,1-21-16,-1 22 0,0-22 15,0 0-15,0 21 0,0-21 0,1 0 16,-1 0-16,0 0 0,0 0 0,21 0 16,-20-21-16,-1-1 0</inkml:trace>
  <inkml:trace contextRef="#ctx0" brushRef="#br0" timeOffset="24523.34">15854 5207 0,'-21'0'0,"42"0"0,-64 0 15,22 21-15,0-21 16,21 21-16,0 1 31,21-22-15,-21-22-16,21 1 0,-21 0 15,22 0-15,-1 0 0,-21 0 16,21-1-16,0 1 0,0-21 0,-21 0 16,21-1-16,1 1 0,-1 0 15,-21-22-15,21 22 0,0-1 0,-21-20 16,21 21-16,0-22 0,-21 22 0,22-22 16,-1 22-16,-21 0 0,0-1 15,0 1-15,0 0 0,0 20 16,0 1-16,-21 42 31,-1 1-31,1 20 0,0 0 16,0 1-16,21-1 0,-42 0 0,42 1 15,-22 20-15,1 1 0,0-22 0,21 21 16,-21 1-16,21-1 0,0 1 16,0-22-16,0 1 0,0 20 0,0-42 15,0 22-15,21-1 0,0-21 16,22 0-16,-22 0 0,0-21 0,21 0 15,1 0-15,-1 0 0,21 0 0,-20 0 16,20-21-16,-20 0 0,20 0 16,-21 0-16,1-22 0,-1 22 15,0-21-15,1 0 0,-22-1 16,0 1-16,0 21 0,0-22 0,-21 1 16,0 21-16,0 0 0,0 0 0,0-1 15,-21 22 1,0 22-16,0-1 15,0 21-15,0-21 0,21 0 16,0 22-16,-22-1 0,22-21 0,-21 22 16,21-22-16,0 21 0,0-21 15,0 22-15,0-22 0,0 0 0,0 0 16,21 0-16,1 0 0,-1-21 0,21 22 16,-21-22-1,0 0-15,22 0 0,-22 0 0,21-22 16,1 22-16,-22-21 0,21 0 0,0-21 15,-20 21-15,20-22 0,-21 1 16,0 0-16,0-22 0,1 1 0,-1 20 16,0-20-16,0-1 0,0 1 15,-21-1-15,0 22 0,21-22 0,-21 1 16,22 21-16,-22-22 0,0 22 16,0 21-16,0-1 0,0 1 0,0 42 31,-22 1-31,1 20 0,0 0 0,0 22 15,21-22-15,0 0 0,-21 22 16,21-1-16,0-20 0,0 20 16,0 1-16,0-22 0,0 22 0,0-22 15,0 0-15,0 1 0,0-22 16,0 21-16,0-21 0,0 0 0,0 1 16,0-1-16,0-42 31,0-1-31,21 1 0,-21 0 15,0 0-15,0-21 0,21-1 16,0 22-16,0-21 0,1-1 16,-22 1-16,21 21 0,0-21 0,0 20 15,0 1-15,0 0 0,1 0 16,-1 0-16,0 21 0,0 0 0,21 0 16,-20 0-16,-1 0 15,0 0-15,0 0 0,-21 21 16,0 0-16,0 0 0,-21-21 15,0 21-15,0 1 0,-1-22 16,-20 21-16,21-21 0,0 0 0,0 0 16,-22 0-16,22 0 0,0 0 15,0 0-15,0 0 16,-1 0-16,22 21 47,0 0-47,0 0 15,0 0-15,0 1 0,0 20 0,22-21 16,-22 0-16,0 0 0,21 1 16,-21 20-16,0-21 0,21 0 0,0 0 15,0 1-15,0-22 0,1 21 16,-1 0-16,21-21 0,-21 0 0,22 21 16,-1-21-16,0 0 0,22 0 15,-22 0-15,0 0 0,22 0 0,-22 0 16,1 0-16,-1-21 0,0 0 0,-21 0 15,22-1-15,-1 1 16,-21 0-16,0-21 0,1 21 0,-1-22 16,0 1-16,-21 0 0,0-1 15,21 1-15,-21 0 0,0 20 0,0-20 16,0 21-16,0 0 0,-21 21 16,0 0-1,0 0-15,-1 21 0,1 0 0,0 21 16,0 1-16,0-1 0,21 0 15,-21 1-15,21-1 0,0 0 16,0 1-16,0-22 0,0 21 0,0-21 0,21 1 16,0-1-16,0 0 15,0 0-15,0 0 0,22-21 0,-22 0 16,21 0-16,-21 0 0,22 0 16,-1 0-16,0 0 0,1 0 0,-1-21 15,0 0-15,-20 21 0,20-21 0,-21-22 16,21 22-16,-20-21 0,-22 21 15,0-22-15,0 1 0,0 0 0</inkml:trace>
  <inkml:trace contextRef="#ctx0" brushRef="#br0" timeOffset="24740.21">17081 4445 0,'0'0'16,"-21"0"-16,0 21 0,0-21 0,0 0 0,0 0 16,21-21 31,21 0-47,0 21 15,0-21-15,0 0 0</inkml:trace>
  <inkml:trace contextRef="#ctx0" brushRef="#br0" timeOffset="25423.56">20024 5080 0,'21'0'16,"0"0"-16,0-21 15,-21 0-15,21 21 0,0-21 0,1-1 16,-1-20-16,0 21 0,0 0 16,0-22-16,0 22 0,-21-21 0,0 21 15,0-22-15,0 22 0,0-21 16,0 21-16,-21 0 0,0-22 0,0 22 16,-21 21-16,20-21 0,-20 21 15,0 0-15,-1 0 0,1 0 16,0 21-16,-1 0 0,1 0 0,-21 22 15,20-22-15,1 21 0,0 1 16,20 20-16,1-21 0,0 1 0,21-1 16,0 0-16,0-20 0,0 20 0,0-21 15,42 21-15,-20-20 0,-1-22 16,21 21-16,0-21 0,1 0 0,-1 0 16,0 0-16,1 0 0,-1-21 15,0 21-15,1-22 0,-1 1 0,-21 0 16,22 0-16,-22 0 0,0-22 15,0 1-15,0 21 0,-21-21 16,0-1-16,0 22 0,0-21 0,0 21 16,0-1-16,0 1 0,0 0 15,0 42 1,0 0-16,0 1 0,-21-1 16,21 21-16,0-21 0,0 0 15,0 22-15,0-22 0,0 0 0,0 21 16,21-20-16,0-1 0,1 0 15,20-21-15,0 21 0,1 0 16,-1-21-16,0 0 0,22 0 0,-1 0 0,1 0 16</inkml:trace>
  <inkml:trace contextRef="#ctx0" brushRef="#br0" timeOffset="25783.38">21844 4509 0,'0'0'0,"0"-22"0,0 1 16,-21 21-16,0 0 16,-1 0-16,1 21 15,0 1-15,21-1 0,0 21 0,-21-21 16,21 22-16,-21-1 0,21 21 16,0 1-16,0-1 0,0 1 15,0-1-15,0 1 0,0 21 0,0-22 16,-21 1-16,21 20 0,0 1 0,0-22 15,0 22-15,-22 0 0,1-1 16,0-20-16,21 21 0,-21-22 0,0 1 16,21-1-16,0-21 0,0 22 15,0-22-15,-21 1 0,21-22 0,0 21 16,0-21-16,0 0 0,0-42 31,21 0-31,-21 0 0,21 0 16,0 0-16,0-22 0,0 22 0,1-21 15,-1-22-15,0 22 0,21-22 16,-21 1-16</inkml:trace>
  <inkml:trace contextRef="#ctx0" brushRef="#br0" timeOffset="26088.11">21865 4826 0,'0'0'15,"0"-63"-15,-21 20 0,21 22 0,-21-21 0,21-1 16,0 22-16,0 0 0,0 0 15,0 0-15,0 0 0,21-1 16,0 22-16,0 0 0,0 0 16,22 0-16,-1 0 0,-21 0 15,22 22-15,-22-1 0,21 0 0,-21 0 16,0 0-16,-21 22 0,0-22 16,0 0-16,0 21 0,0-21 0,-21 22 15,0-22-15,-21 0 0,21 21 16,-22-20-16,-20-22 0,20 21 0,1 0 15,-21-21-15,20 0 0,22 21 0,-21-21 16,21 0-16,-1 0 0,44 0 31,20 0-31,0-21 16,1 0-16,-1 0 0,0-1 16</inkml:trace>
  <inkml:trace contextRef="#ctx0" brushRef="#br0" timeOffset="26794.87">22500 4593 0,'0'0'16,"21"-21"-16,0 21 0,-21-21 16,-21 21-1,0 0 1,0 21-16,0 0 0,0 0 0,-22 1 16,22-1-16,0 0 0,0 21 15,0-21-15,-1 22 0,1-22 0,0 21 16,21-21-16,0 22 0,0-22 15,0 0-15,0 0 0,0 0 16,21 1-16,0-22 0,1 0 0,20 21 16,-21-21-16,0 0 0,22 0 15,-1 0-15,-21-21 0,21-1 0,1 22 16,-22-42-16,0 21 0,0 0 0,0-22 16,-21 22-16,0-21 0,0 0 15,0 20-15,0-20 0,-21 21 0,0 0 16,0 0-16,0-1 0,0 1 15,-1 0-15,1 21 0,0 0 0,0-21 16,42 21 15,0 0-31,0 0 0,22 0 16,-1 0-16,0 0 0,1 0 16,-1 0-16,0 0 0,22 0 0,-22 0 15,1 0-15,20 0 0,-21 0 16,-20 0-16,20 0 0,-21 0 0,0 0 15,0 0-15,1 0 0,-1 0 16,-21 21 0,0 0-16,0 0 0,0 1 0,0-1 15,0 0-15,-21 21 0,-1 1 16,22-1-16,-21 0 0,0 22 0,0-1 16,21-20-16,-21 20 15,0 1-15,-1-1 0,22 1 0,-21-1 16,0 1-16,0 20 0,0-20 0,0 20 15,-1-20-15,1 21 0,0-22 16,-21 1-16,21 20 0,-1-20 0,1-1 16,0-20-16,0 20 0,0 1 0,0-22 15,21 21-15,0-20 0,0-1 16,0-21-16,0 0 0,0 1 0,0-1 16,0 0-16,21-42 15,0 0 1,0 21-16,0-22 0,0-20 15,1 21-15,-1-21 0,0-1 0,0 1 16,0 0-16,0-1 0,1-20 16,-22 20-16</inkml:trace>
  <inkml:trace contextRef="#ctx0" brushRef="#br0" timeOffset="27131.67">23029 4911 0,'0'0'0,"21"-64"0,-21 1 0,0 20 16,22 1-16,-22 0 0,21 21 15,-21-22-15,0 22 0,21 0 0,0 0 16,-21 0-16,21-1 0,0 1 16,1 21-16,-1 0 0,0 0 15,0 0-15,0 0 0,0 21 0,1 1 16,-1-1-16,-21 0 0,21 0 16,-21 21-16,0 1 0,0-22 0,0 21 15,0 1-15,0-1 0,-21 0 16,0-21-16,-1 22 0,1-22 0,0 0 15,0 0-15,-21 0 0,20 1 0,1-1 16,0-21-16,0 0 0,0 21 16,0-21-16,-1 0 0,1 0 0,0 0 15,42 0 32,0 0-47,1 0 0,20-21 16,-21 21-16,21-21 0,-20-1 0</inkml:trace>
  <inkml:trace contextRef="#ctx0" brushRef="#br0" timeOffset="27507.6">23834 4636 0,'0'0'0,"21"0"0,-21-22 0,0 1 16,-21 21-1,-1 0-15,1 21 16,0 1-16,0-22 0,0 21 15,0 0-15,-1 21 0,1-21 16,0 1-16,21 20 0,-21-21 0,21 21 16,0-20-16,0 20 0,0-21 0,0 0 15,21 0-15,0 1 0,0-1 16,22-21-16,-22 0 0,21 21 0,-21-21 16,22 0-16,-1 0 0,0 0 15,1-21-15,-1 0 0,-21-1 0,22-20 16,-1 21-16,-21-21 0,0-1 15,0 1-15,1 21 0,-1-22 0,-21 22 16,0-21-16,0 21 0,0 0 16,0-1-16,0 1 15,-21 21-15,-1 0 16,1 0 0,21 21-16,0 1 15,0-1-15,21-21 16,1 21-16</inkml:trace>
  <inkml:trace contextRef="#ctx0" brushRef="#br0" timeOffset="27871.73">24490 4636 0,'0'0'0,"21"-22"0,-21 1 16,0 0-16,21 21 16,-21-21-16,21 21 0,-21-21 15,0 42 16,0 0-31,-21 0 16,0 22-16,21-22 0,-21 21 16,0 0-16,-1 22 0,1-22 0,0 22 15,21-1-15,-21 1 0,0-1 0,0 22 16,21-22-16,0 1 0,0-1 16,-22 22-16,22-21 0,-21-1 0,21 22 15,0-22-15,0 1 0,0-1 16,0 1-16,0-1 0,0 1 15,0-22-15,0 0 0,0 1 0,-21-22 16,21 0-16,-21 0 0,21 0 16,0 1-16,0-44 31,21 1-15,0 0-16,-21 0 0,0-21 0,21 20 15,1-20-15,-22 0 0,0-1 0,0-20 16</inkml:trace>
  <inkml:trace contextRef="#ctx0" brushRef="#br0" timeOffset="28191.54">24384 5165 0,'0'0'0,"0"-64"15,0 1-15,0-1 0,0 1 0,21-1 16,-21 22-16,21 0 0,0-1 0,-21 1 16,22 0-16,-1 20 0,0 1 15,0 0-15,0 0 0,0 0 0,1 21 16,20 0-16,-21 0 0,0 0 15,0 0-15,1 0 0,-1 0 0,0 21 16,0 0-16,-21 0 0,0 0 16,0 22-16,0-22 0,0 0 0,0 0 15,0 22-15,-21-22 0,0 0 0,0 0 16,-22 0-16,22 0 0,0 1 16,-21-1-16,20-21 0,1 21 15,0 0-15,-21-21 0,21 21 16,21 0-16,-22-21 0,1 22 15,0-22 1,42-22 0,0 22-1,1-21-15</inkml:trace>
  <inkml:trace contextRef="#ctx0" brushRef="#br0" timeOffset="28675.07">25463 4572 0,'0'0'0,"22"0"16,-44 0 31,1 0-47,0 0 0,0 0 15,0 21-15,0-21 0,-1 21 0,1 1 16,-21-22-16,21 21 0,0-21 16,21 21-16,-22 0 15,22 0-15,0 0 16,22-21-16,-1 22 16,0-22-16,0 0 0,0 21 15,0-21-15,1 0 0,-1 21 16,0 0-16,0 0 15,-21 0-15,0 1 16,0-1-16,0 0 16,-21-21-16,0 21 15,0-21-15,-1 0 0,1 21 0,0-21 16,0 0-16,-21 0 0,20 0 16,-20 21-16,21-21 0,-21 0 15,20 0-15,1 0 0,0 0 0,0 0 16,21 22-16,-21-22 0,42 0 31,0 0-31,0 0 0,0-22 16,1 22-16</inkml:trace>
  <inkml:trace contextRef="#ctx0" brushRef="#br0" timeOffset="28874.96">25739 5059 0,'-22'21'15,"1"-21"1,0 0 0,0 0-16,0 0 15,0 0-15,-1 0 0</inkml:trace>
  <inkml:trace contextRef="#ctx0" brushRef="#br1" timeOffset="64664.51">1778 7303 0,'0'0'0,"0"-22"0,-21 1 16,0 0-16,-1 21 15,22-21-15,0 42 63,0 0-63,0 0 0,0 1 15,0 20-15,0-21 0,0 0 16,0 22-16,0-22 0,0 21 16,0 0-16,0-20 0,0 20 0,0 0 15,0 1-15,0 20 0,0-21 16,0 1-16,0 20 0,0 1 0,0-1 16,0 22-16,0-22 0,0 1 15,0 21-15,0-22 0,0 1 0,0-1 16,0 22-16,0-1 15,0-20-15,0 21 0,0-1 0,0-20 16,0 20-16,0-20 0,0 21 16,0-22-16,0 22 0,0-1 0,0-20 15,0 21-15,0-1 0,0 1 16,0 0-16,0-22 0,0 22 0,0-1 16,22 1-16,-22 0 0,21-1 15,-21 22-15,0-21 0,0 0 0,21-1 16,-21 1-16,21 0 0,-21 20 0,0-20 15,0 0-15,21 21 0,0-22 16,-21 1-16,0 0 0,22-1 0,-22 1 16,21 0-16,-21-1 15,0-20-15,21 20 0,-21 1 0,21 0 16,-21-22-16,21 22 0,-21-22 16,0 22-16,0 0 0,0-22 0,21 22 15,-21 0-15,0-1 0,0 1 0,0-22 16,22 22-16,-22 0 0,0-22 15,0 22-15,0-22 0,0 22 0,0 0 16,0-22-16,0 22 0,21-22 16,-21 1-16,0-1 0,21 1 15,-21-1-15,0 1 0,0-22 0,0 22 16,21-1-16,-21-20 0,0-1 16,21 21-16,-21-20 0,0-22 15,0 21-15,0-21 0,0 1 0,0-1 16,0-42-1,0-22-15,-21 1 0,21 0 16,-21-22-16,21 1 0,0-22 0</inkml:trace>
  <inkml:trace contextRef="#ctx0" brushRef="#br1" timeOffset="67295.5">1905 7218 0,'-42'0'31,"20"0"0,44 0 32,-1 0-63,0 21 15,21-21-15,-21 0 16,1 0-16,20 0 0,0 0 16,1 21-16,-1-21 0,21 0 15,-20 0-15,20 0 0,1 21 0,-1-21 16,22 0-16,-22 0 0,22 0 16,0 0-16,21 0 0,-22 0 0,22 0 15,21 0-15,-21 0 0,21 0 16,0 0-16,0 0 0,0 0 0,0 0 15,0 0-15,21 0 0,0 0 0,0 0 16,1 0-16,20 0 0,-21 0 16,21 0-16,1 0 0,20 0 0,-20 0 15,-1 0-15,0 0 0,1 0 16,20 0-16,-21 0 0,22 0 16,-22 0-16,1 0 0,20 0 0,-21 0 15,22 0-15,-22 0 0,1 0 16,-1 0-16,-21 0 0,21 0 0,1 0 15,-1 0-15,-21 0 0,0 0 16,1 0-16,-1 0 0,0 0 0,0 0 16,21 0-16,-20 0 0,-22 0 15,21 0-15,-21 0 0,21 0 0,-21 0 16,0 0-16,21 0 0,-21 0 0,-21 0 16,0 0-16,0-21 0,-22 21 15,1 0-15,0 0 0,-1-21 0,-20 21 16,-1 0-16,1 0 15,-1-21-15,-20 21 0,-1 0 0,0 0 16,-21-21-16,22 21 0,-43-21 0,21 21 16,0 0-16,0-22 15,-21 44 63,0-1-78,0 0 16,-21 0-16,21 0 0,0 0 0,-21 1 16,21-1-16,0 21 0,0-21 15,0 22-15,0-1 0,0 0 16,0-21-16,0 22 0,0-1 0,0 0 16,0 1-16,0-1 0,0 0 0,0 22 15,0-1-15,-21 1 0,21-1 16,0 1-16,0-1 0,0 1 0,0-1 15,-21 22-15,21-21 0,0-1 16,-22 22-16,22-1 0,0-20 0,0 21 16,-21-1-16,21 1 0,-21 0 0,21-1 15,0 1-15,0 0 0,-21-1 16,21 1-16,-21 0 0,21 20 0,0-20 16,0 0-16,0-1 0,0 1 15,0 0-15,0-1 0,0 1 16,0 0-16,0-1 0,0 1 0,0 0 15,0-1-15,21-20 0,-21 21 0,21-1 16,0 1-16,-21-22 0,21 22 16,1 0-16,-22-22 0,21 22 0,0-22 15,0 22-15,-21-21 0,21-1 0,-21 1 16,21 20-16,1-20 0,-22 20 16,0-20-16,21-1 0,-21 22 0,21-21 15,-21-1-15,0 1 0,0-1 16,0 1-16,0-1 0,0 1 0,0-1 15,0 1-15,0 20 0,0-20 16,0-1-16,0-20 0,0 20 0,0 1 16,0-22-16,0 21 0,0-20 15,0-1-15,0 22 0,0-22 0,0 21 16,-21-20-16,21 20 0,-21-20 0,21-1 16,-22 21-16,22-20 0,0-1 15,-21 0-15,0 1 0,21-1 0,-21-21 16,21 22-16,0-1 0,-21-21 15,0 0-15,21 22 0,-22-22 0,22 21 16,0-21-16,0 0 0,-21 1 16,21 20-16,-21-21 0,21 0 15,0 0-15,-21-21 0,21 22 0,0-1 16,0 0-16,-21-21 0,21 21 0,-21 0 16,-1-21-16,1 21 15,0-21-15,0 22 0,0-22 16,0 0-16,-1 0 0,1 0 0,0 0 15,0 0-15,-21 21 0,-1-21 16,22 0-16,-21 0 0,-22 0 0,22 0 16,-22 0-16,1 0 0,-1 0 15,-20 0-15,-1 0 0,0 0 0,-20 0 16,20 0-16,-21 0 0,21 0 16,-20 0-16,-1 0 0,0 0 15,-21 0-15,0 0 0,0 0 0,0 0 16,0 0-16,0 0 0,-21 0 0,0 0 15,-1 0-15,1 0 0,21 0 16,-21 0-16,0 0 0,21 0 0,-21 0 16,21 0-16,0 0 0,-21 0 0,21-21 15,21 21-15,-21 0 0,0 0 16,0 0-16,0 0 0,21 0 0,-21 0 16,0 0-16,0 0 0,21 0 15,0 0-15,0 0 0,1 21 0,-1-21 16,0 0-16,0 0 0,0 21 15,0-21-15,1 0 0,-1 21 16,21-21-16,0 0 0,1 0 0,-1 21 16,0-21-16,1 21 0,-1-21 0,0 0 15,1 0-15,-1 22 0,0-22 16,1 0-16,-1 0 0,0 21 0,1-21 16,-1 21-16,0-21 0,22 0 15,-22 0-15,-21 0 0,22 21 0,-1-21 16,0 0-16,1 0 0,-1 0 0,22 0 15,-22 0-15,21 0 0,1 0 16,-1 0-16,1 0 0,-1 0 0,1 0 16,-1 0-16,1 0 15,-1 0-15,22 0 0,-21 0 0,20 0 16,1 0-16,0 0 0,-1 0 16,22 0-16,-21 0 0,21 0 0,-1 0 15,1 0-15,0 0 16,0 0-1,0 0 32,0 0-47,-1 0 0,1 0 16,0 0-16,0 0 16,0-21-16,0 21 15,-1 0 1,1 0-16,21-21 0,-21 21 0,0 0 15,21-21-15,-21 21 0,0-22 16,-1 1-16,22 0 16,-21 0-16,21 0 15,-21 21-15,21-21 0,0-1 0,0 1 16,-21 21 0,0 0-1,0 0 1,21-21 15,0 0-31,0 0 0,21 0 0,0-22 16,0 22-16</inkml:trace>
  <inkml:trace contextRef="#ctx0" brushRef="#br1" timeOffset="68419.7">3535 9313 0,'0'0'0,"0"-21"0,0 0 0,0 0 16,0 0 0,0 0-16,-21 21 0,21-22 15,0 44 32,0-1-47,0 0 16,0 0-16,0 0 0,0 22 0,0-22 15,0 21-15,0-21 0,0 43 16,21-22-16,-21 22 0,21-22 0,-21 21 16,0 1-16,0-1 0,21 1 15,-21-1-15,21 22 0,-21-21 0,0 20 16,0 1-16,0 0 0,0 20 16,0-20-16,0 21 0,0-21 0,-21 20 15,21 1-15,0 0 0,-21 0 0,21 0 16,0 0-16,0-22 15,0 22-15,0 0 0,0-21 0,0-1 16,0 22-16,0-21 0,0-1 0,0 1 16,0-21-16,0 20 0,0-20 15,0-1-15,0 1 0,21-1 0,-21 1 16,21-22-16,-21 0 0,0 22 16,0-43-16,0 21 0,0-20 0,21-1 15,-21 0-15,0 0 0,22-21 16,-22-21-16,0 0 15,0 0-15,0-22 0,0 1 0,0 0 16,0-1-16,0-20 0,0 20 16</inkml:trace>
  <inkml:trace contextRef="#ctx0" brushRef="#br1" timeOffset="69711.19">3641 9504 0,'-22'-21'31,"22"0"-31,-21 21 0,21-22 16,0 1 0,21 21 15,1 0-31,-22-21 0,21 21 16,0 0-16,0 0 0,0 0 0,0 0 15,1-21-15,20 21 0,-21 0 16,21 0-16,-20 0 0,20 0 0,0 0 15,1 0-15,-1 0 0,21 0 16,-20 0-16,20 0 0,22 0 0,0 0 16,-1 0-16,1 0 0,0 0 15,20 0-15,-20 0 0,21 0 16,-21 0-16,20 0 0,-20 0 0,21 0 16,0 0-16,0 0 0,-1 0 0,-20 0 15,0 0-15,-1 0 0,-20 0 16,21 0-16,-22 0 0,-21 0 0,22 0 15,-22 0-15,22 0 0,-22 0 16,0 0-16,-20 0 0,20 0 0,0 0 16,-21 0-16,1 0 0,-1 0 0,0 0 15,-21 21-15,21-21 16,-21 21-16,21-21 0,-21 21 0,0 1 16,0-1-16,0 0 15,0 0-15,0 21 0,0-20 16,0-1-16,0 21 0,0 0 0,0 1 15,0-22-15,0 21 0,0 1 16,0-1-16,0 0 0,0 22 0,0-22 16,0 0-16,0 1 0,0 20 15,0 1-15,0-1 0,0 1 0,0-1 16,0 1-16,0-1 0,0 22 0,0-22 16,0 1-16,0-1 15,0 22-15,0-21 0,0 20 0,0-20 16,0 20-16,0 1 0,0-21 0,0 20 15,0-20-15,0-1 0,0 1 16,0-1-16,0 22 0,0-22 0,0 1 16,0-1-16,-21 1 0,21-1 0,0-20 15,0 20-15,0-20 0,0 20 16,0-21-16,0 1 0,0-22 0,0 21 16,0 1-16,0-22 0,-21 0 0,21 0 15,0 0-15,0 0 0,0 1 16,-21-1-16,0 0 0,21 0 15,-22 0-15,1-21 16,0 0-16,21 21 0,-21-21 16,0 0-16,0 0 0,-1 22 0,1-22 15,-21 0-15,21 0 0,0 21 16,-22-21-16,22 0 0,-21 0 0,-1 21 16,1-21-16,0 0 0,-22 21 0,1-21 15,-1 0-15,1 21 0,-1-21 16,-20 0-16,20 21 0,-21-21 0,22 0 15,-1 22-15,-20-22 0,20 0 0,-232 21 32,211-21-32,1 0 0,-1 21 0,0-21 15,1 0-15,-1 0 16,0 0-16,22 0 0,-22 0 0,22 0 16,-1 0-16,1 0 0,-1 0 0,1 0 15,-1 0-15,22 0 0,-22 0 16,22 0-16,0 0 0,-1 0 0,1 0 15,21-21-15,-22 21 0,22 0 16,0 0-16,21-21 16,0-1-1,21 22-15,0-21 16,1 0-16,20 0 0,0 0 0</inkml:trace>
  <inkml:trace contextRef="#ctx0" brushRef="#br1" timeOffset="70559.71">8276 9567 0,'0'0'0,"-21"-21"0,21 0 15,0 0-15,-21 0 16,21 0-16,-21 21 0,21-22 0,-22 22 16,22-21-16,0 42 47,0 22-32,0-22-15,0 21 0,0 1 0,22-1 16,-22 0-16,0 22 0,0-1 15,21-20-15,-21 20 0,0 1 16,0-22-16,0 21 0,0 1 0,0-1 16,0 22-16,0-21 0,0 20 15,0-20-15,0 20 0,0-20 0,0 21 16,0-22-16,0 22 0,0-1 0,0 1 16,0 0-16,0-1 0,0 1 15,0 0-15,0-22 0,0 22 0,0 0 16,0-22-16,0 22 0,0-22 0,0 22 15,0-22-15,0 1 0,0-1 16,0 1-16,0-1 0,0-20 0,0 20 16,0-20-16,0-1 0,0 0 15,0-21-15,0 22 0,0-22 0,0 0 16,0 0-16,-21 0 0,21 1 16,0-1-16,0 0 0,0-42 46,0 0-46,0-1 0,21 1 0,-21 0 16,0 0-16,0-21 0,21-1 0,-21 1 16,21-22-16,0 1 0,-21-1 15</inkml:trace>
  <inkml:trace contextRef="#ctx0" brushRef="#br1" timeOffset="71971.49">8213 9737 0,'0'-21'16,"-22"21"0,22-22-16,-21 22 0,21-21 0,0 0 15,0 0 16,21 21-31,1-21 0,-1 21 16,0-21-16,21-1 16,-21 22-16,22-21 0,-1 21 0,0-21 0,22 21 15,-1-21-15,22 21 0,0 0 16,-1 0-16,1-21 0,21 21 16,-21 0-16,-1 0 0,1 0 0,0 0 15,-1 0-15,1 0 0,0 0 16,-1 0-16,1 0 0,21 0 0,-22 0 15,1 0-15,-21 0 0,20 0 0,-20 0 16,-1 21-16,1-21 0,-22 0 16,22 0-16,-22 0 0,21 21 0,-20-21 15,-1 0-15,0 0 16,1 0-16,-22 21 0,0-21 0,0 0 16,0 0-16,1 0 0,-1 21 0,0-21 15,-21 22-15,0-1 16,0 0-16,21 0 15,-21 0-15,0 22 0,0-22 16,0 0-16,0 21 0,0 1 16,0-22-16,0 21 0,0 0 0,0 1 15,0-1-15,0 0 0,0 1 0,0-1 16,0 0-16,0 22 16,-21-1-16,21 1 0,0-1 0,-21-20 0,21 20 15,-21 1-15,-1-1 0,22 1 0,0-1 16,-21 1-16,21-1 15,-21 1-15,21-1 0,-21 22 0,21-22 16,0 22-16,0-21 0,0-1 0,0 1 16,0-1-16,0-21 0,0 22 15,-21-22-15,21 22 0,-21-22 0,21 22 16,0-22-16,-22 21 0,1-20 16,0 20-16,21-20 0,0-1 0,0 0 15,-21 22-15,21-43 0,0 21 0,0 1 16,0-1-16,0-21 0,0 21 15,0-20-15,0-1 0,0 21 0,0-21 16,0 0-16,0 1 0,0-1 0,0 0 16,0 0-16,0 0 15,0 0-15,-21-21 0,21 22 16,-21-22-16,21 21 0,-22-21 16,1 21-1,0-21-15,0 0 0,0 0 16,0 0-16,-1 0 0,-20 0 15,21 0-15,-21 0 0,-1 0 16,1 0-16,-22 0 0,1 0 0,-1 0 16,-20 0-16,20 0 0,-20 0 0,-1 0 15,21 0-15,-20 0 16,20-21-16,-20 21 0,20 0 0,1 0 0,-1 0 16,1 0-16,-1-21 0,1 21 15,20 0-15,-20 0 0,20 0 16,1 0-16,0 0 0,-1-22 0,22 22 15,-21 0-15,21 0 0,0 0 16,-1 0-16,1 0 0,0 0 0,0-21 16,0 21-16,0 0 15,-1 0 1,1 0 15,0 0-31,0 0 16,0 0-1,0 0-15,-1 0 32,1 0-32,0 0 31,0 0 31,21-21-46,-21 21 0,21-21-16,-21 21 0,-1 0 15,22-21-15,-21 0 16,0 21-16,21-22 0,-21 1 16,0 0-16,21 0 0</inkml:trace>
  <inkml:trace contextRef="#ctx0" brushRef="#br0" timeOffset="78267.37">9229 6816 0,'-22'0'0,"22"-21"0,0-1 15,0 1 1,0 0 0,0 42 15,0 0-16,0 1-15,0-1 0,0 21 0,0-21 16,0 22-16,0-22 0,0 21 16,0-21-16,0 22 0,0-22 0,0 21 15,0-21-15,0 22 0,0-22 16,0 21-16,0-21 0,0 0 0,0 1 16,0-1-16,0-42 31,0-1-31,0-20 15,0 21-15</inkml:trace>
  <inkml:trace contextRef="#ctx0" brushRef="#br0" timeOffset="78612.17">8996 6752 0,'-85'-63'31,"170"126"-31,-170-147 0,85 62 0,0 1 16,21 0-16,0 21 16,22-21-16,-1 21 0,0 0 15,1-21-15,-1 21 0,0 0 0,1 0 16,-1 0-16,0 21 0,1 0 16,-1 0-16,-21 0 0,0 1 0,1-1 15,-22 0-15,0 0 0,0 0 0,-22 22 16,1-22-16,-21 0 0,21 0 15,-22 0-15,1 0 0,0 1 0,-1-22 16,1 21-16,0 0 0,21-21 0,-1 0 16,-20 21-16,21-21 15,42 0 17,0 0-32,0-21 15,22 21-15,-22 0 0</inkml:trace>
  <inkml:trace contextRef="#ctx0" brushRef="#br0" timeOffset="79115.88">9758 6858 0,'21'-21'16,"-42"42"-16,42-63 16,-21 21-16,0-1 15,0 1-15,0 0 16,-21 21-16,0-21 0,-1 21 0,1 0 15,0 0-15,0 0 0,0 0 16,0 0-16,-1 0 0,1 21 0,0 0 16,0 0-16,0 1 0,0-1 0,-1 21 15,1-21-15,0 0 0,21 1 16,0 20-16,-21-21 0,21 0 0,0 0 16,0 1-16,0-1 0,0 0 15,0 0-15,21-21 16,0 0-16,0 0 0,1 0 15,-1 0-15,0-21 0,0 21 16,0-21-16,0 0 0,1-1 16,-1 1-16,0 0 0,-21 0 0,21-21 15,-21 20-15,0 1 0,21 0 16,-21-21-16,0 21 0,0-1 16,0 1-16,0 42 31,0 1-31,-21-1 0,21 0 0,0 0 15,0 0-15,0 0 0,-21 1 16,21-1-16,0 0 0,0 0 0,0 0 16,0 0-16,0 1 0,21-1 15,-21 0-15,21-21 0,0 21 16,1-21-16,-1 0 16,0 0-16,0 0 0,0 0 0,0-21 15,1 21-15</inkml:trace>
  <inkml:trace contextRef="#ctx0" brushRef="#br0" timeOffset="79519.64">10033 6816 0,'-21'-64'31,"21"43"-15,21 21-16,0-21 15,0 21-15,0 0 0,1 0 0,-1 0 16,0 0-16,0 21 0,0 0 0,22 0 16,-22-21-16,0 22 0,-21 20 15,21-21-15,-21 0 0,0 0 0,0 1 16,0-1-16,0 0 0,0 21 0,0-21 16,-21-21-16,21 22 0,-21-1 15,0 0-15,-1-21 16,22-21 15,0 0-31,0-1 16,0 1-16,22 0 0,-1 0 15,-21 0-15,21 0 0,-21-1 0,21 1 16,-21 0-16,21 0 0,0 0 0,-21 0 16,22 21-16,-1 0 0,0-22 15,0 22-15,0 0 0,0 0 16,1 0-16,-1 0 0,0 0 15,0 0-15</inkml:trace>
  <inkml:trace contextRef="#ctx0" brushRef="#br0" timeOffset="79895.52">10604 7027 0,'22'-21'31,"-1"0"-15,0 21-16,-21-21 0,21 0 16,0 21-16,-21-21 0,21-1 0,-21 1 15,22 0-15,-22 0 0,0 0 0,0 0 16,-22 21 0,1 0-1,0 0-15,0 21 0,0-21 16,0 21-16,-1 0 0,1 0 0,0 0 15,21 1-15,-21-1 0,21 0 16,0 0-16,-21 0 0,21 0 16,0 1-16,0-1 0,0 0 0,21 0 15,0-21-15,0 0 16,0 0-16,1 0 0,-1 0 16,0 0-16,21 0 0,-21 0 0,22-21 15,-22 21-15,21-21 0,1 0 0,-22-1 16,21 1-16,-21 0 0,0 0 15,1 0-15,-1 0 0</inkml:trace>
  <inkml:trace contextRef="#ctx0" brushRef="#br0" timeOffset="80319.3">11049 6795 0,'0'0'0,"0"-22"31,0 44-15,-21-22-16,21 21 0,0 0 15,0 0-15,0 0 0,-21 0 16,21 1-16,0-1 0,-22 0 15,22 0-15,0 0 0,0 0 0,0 1 16,-21-22-16,21 21 0,0 0 16,-21-21 31,21-21-47,0 0 0,0-1 15,0 1-15,0 0 0,0 0 16,21-21-16,0 20 0,1 1 15,-1 0-15,0 0 0,0 0 0,0 0 16,22 21-16,-22-22 0,21 22 16,-21 0-16,0 0 0,22 0 0,-22 0 15,0 22-15,0-1 0,-21 0 0,0 0 16,21 0-16,-21 0 0,0 1 16,0-1-16,0 0 0,0 0 0,0 0 15,0 0-15,-21 1 0,0-1 16,21 0-16,0 0 15,-21-21-15,21 21 0,-21-21 16,21-21 15,21 0-31,0 21 0,0-21 0</inkml:trace>
  <inkml:trace contextRef="#ctx0" brushRef="#br0" timeOffset="80612.13">11663 6477 0,'0'0'0,"0"-21"0,0 0 0,0 42 31,0 0-31,0 21 16,0-20-16,0 20 0,0-21 16,0 21-16,0 1 0,0-1 0,-21 0 15,21 1-15,-22-22 0,22 21 0,-21-21 16,21 22-16,-21-22 0,21 0 15,0 0-15,0 0 0,0 1 0,0-1 16,0 0-16,0 0 16,21-21-1,0 0-15,1 0 0,-1 0 16,0-21-16,-21 0 0,21 21 16,0-21-16,0-1 0,1 1 15,-1 0-15,0 0 0</inkml:trace>
  <inkml:trace contextRef="#ctx0" brushRef="#br0" timeOffset="80876">11620 6731 0,'0'0'16,"-21"0"-16,0 0 0,0 0 0,42 0 31,21 0-15,-20 0-16,-1 0 0,21 0 15,0 0-15,1-21 0,-1 21 16,0-21-16,1 21 0,20 0 0,-20-21 16,-1 21-16,0 0 0,1-22 15,-1 22-15,-21-21 0,0 21 0,0 0 16,1 0-16,-44 21 31,-20 1-31,21-1 16,0 0-16</inkml:trace>
  <inkml:trace contextRef="#ctx0" brushRef="#br0" timeOffset="82408.11">4424 13039 0,'0'0'0,"0"-21"0,0-1 0,0 1 16,0 0-16,-21 21 15,-1 0 17,22 21-32,0 0 15,0 1-15,0-1 0,0 0 0,0 0 16,0 21-16,0-20 0,0-1 16,0 21-16,22-21 0,-1 22 15,-21-22-15,21 0 0,0 21 16,0-21-16,0 1 0,1 20 0,-1-21 15,0 0-15,21 0 0,-21-21 0,22 22 16,-1-22-16,0 0 0,1 0 16,-1 0-16,22 0 0,-22-22 0,21 1 15,-20 0-15,20 0 0,-20 0 16,20 0-16,-21-1 0,1 1 0,20 0 16,-20 0-16,-1 0 0,0 0 15,1-1-15,-1 1 0,0 0 16,-21 0-16,43 21 0,-22-21 0,1 0 15,-1 21-15,0-22 0,1 22 16,-1 0-16,0 0 0,-21 0 0,22-21 16,-1 21-16,0 0 0,-20 0 15,20 0-15,-21 21 0,21-21 0,-20 22 16,20-1-16,-21-21 0,21 21 0,-20 0 16,-1 0-16,21 0 0,-21 1 15,0-1-15,1 0 0,-1 0 0,21 0 16,-21 0-16,-21 1 0,21-1 0,1 0 15,-1 21-15,-21-21 0,0 1 16,21-1-16,0 0 0,0 0 16,-21 0-16,0 0 15,21-21-15,1 0 16,-22-21 0,0 0-16,21 0 15,-21 0-15,21 0 0,0-22 0,-21 22 16,21 0-16,0-21 0,1 20 0,20-20 15,-21 21-15,21-21 0,1 20 16,-1 1-16,0-21 0,1 21 0,-1 0 16,0-1-16,1 1 0,-1 0 15,0 21-15,1-21 0,-1 21 16,22 0-16,-22 0 0,21 0 0,-20 0 16,-1 0-16,22 0 0,-22 0 15,0 0-15,1 21 0,-1 0 0,0-21 16,1 21-16,-22 1 0,21-1 0,0 0 15,1 0-15,-22-21 0,21 21 16,1 0-16,-22 1 0,21-22 0,-21 21 16,22 0-16,-1 0 0,0-21 15,-21 21-15,22-21 0,-1 0 0,0 21 16,1-21-16,-1 0 0,0 0 0,-20 0 16,20 0-16,0 0 0,1 0 15,-1 0-15,0-21 0,-21 0 16,22 0-16,-1 0 0,-21 0 0,22-1 15,-22 1-15,21-21 0,-21 0 16,0 20-16,1-20 0,-1 0 0,-21-1 16,0 1-16,21 21 0,-21-21 0,0-1 15,0 22-15,0-21 0,0 21 16,0-1-16,0 1 0,0 0 16,-21 0-16,0 21 31,-1 21-31,22 0 15,-21 0-15,0-21 16,21 22-16</inkml:trace>
  <inkml:trace contextRef="#ctx0" brushRef="#br0" timeOffset="82923.81">7895 13758 0,'0'0'0,"0"-84"31,0 63-31,-21 21 16,0 0-16,0 0 15,-1 0-15,1 0 16,0 21-16,0 0 0,0 0 16,0 0-16,-1 22 0,22-22 0,0 21 15,-21 0-15,21 1 0,0-22 16,0 21-16,0 1 0,0-22 0,0 0 16,0 0-16,21 0 0,1 0 0,-1 1 15,0-1-15,0-21 0,21 0 16,-20 0-16,20 0 0,0 0 0,1 0 15,-1 0-15,0 0 0,1-21 16,-22-1-16,21 1 0,0 0 0,1 0 16,-22 0-16</inkml:trace>
  <inkml:trace contextRef="#ctx0" brushRef="#br0" timeOffset="83635.42">8424 13653 0,'0'0'0,"0"-22"0,0 1 16,-21 21-1,21 21 1,0 1-16,0-1 0,-21 21 16,21-21-16,0 22 0,0-22 0,0 21 15,0-21-15,0 22 0,0-22 16,0 21-16,0-21 0,0 0 0,0 1 16,0 20-16,0-21 15,0 0-15,0 0 0,0-42 47,0 0-31,0 0-16,0 0 0,0 0 15,0-1-15,21 1 0,-21 0 0,0 0 16,21 0-16,0 0 0,1-1 16,-1 1-16,0 0 0,0 0 0,0 0 15,0 21-15,1-21 0,-1 21 16,21 0-16,-21 0 0,0 0 0,1 0 15,-1 21-15,0 0 0,0 0 16,0 0-16,-21 0 0,0 1 16,0-1-16,0 0 0,0 0 0,0 0 15,0 0-15,0 1 0,0-1 0,0 0 16,0 0-16,0 0 16,0 0-16,0 1 15,21-22 16,1-22-31,-1 1 0,0 21 0,0-21 16,0 0-16,0 0 0,1 0 16,-22-1-16,21 1 0,0 0 0,0 0 15,0-21-15,0 20 0,-21 1 16,22 0-16,-22 0 16,0 0-16,0 42 31,0 0-16,0 0-15,0 0 16,0 1-16,0-1 0,0 0 0,0 0 16,0 0-16,0 0 0,0 1 0,-22-22 15,22 21-15,0 0 0,0 0 16,0 0-16,22-42 47,-22 0-47,21 21 15</inkml:trace>
  <inkml:trace contextRef="#ctx0" brushRef="#br0" timeOffset="84007.37">9165 13526 0,'0'0'0,"-21"0"16,-43 42-1,64-21 1,0 0-16,0 0 16,0 1-16,22-22 15,-1 0-15,0 0 0,0 0 16,0 0-16,22 0 0,-22 0 16,0 0-16,0-22 0,0 1 15,-21 0-15,0 0 16,-42-43-1,21 64-15,0-21 16,-1 21-16,1 0 0,0 0 0,0 0 16,0 0-16,0 21 0,-1-21 0,22 22 15,-21-1-15,21 0 16,0 0-16,0 0 0,0 0 16,0 1-16,21-1 15,1-21-15,-1 0 0,0 0 0,21 0 16,-21 0-16,1 0 0,20 0 0</inkml:trace>
  <inkml:trace contextRef="#ctx0" brushRef="#br0" timeOffset="84332.24">9652 13526 0,'0'0'0,"0"-22"0,0 1 15,0 0-15,0 0 16,-21 21 15,21 21-31,0 0 16,0 0-16,0 1 0,0-1 0,0 21 15,0-21-15,0 22 0,0-1 16,0-21-16,0 21 0,0 1 0,0-1 16,0-21-16,0 22 0,0-22 15,0 21-15,-21-21 0,21 0 16,0 1-16,0-1 0,0 0 0,-22 0 15,22 0-15,0 0 16,22-21 15,-1-21-31,0 21 16,0-21-16,0 0 0</inkml:trace>
  <inkml:trace contextRef="#ctx0" brushRef="#br0" timeOffset="84920.9">10287 13758 0,'0'0'0,"0"-21"16,0 0-16,0 0 0,-21 21 16,0-21-16,-1 21 15,1-21-15,0 21 0,0 0 16,0 0-16,0 0 0,-1 21 15,1 0-15,0 0 0,21 0 16,-21 0-16,0 1 0,0-1 0,21 0 16,0 21-16,-22-21 0,22 1 15,-21-1-15,21 21 0,0-21 0,0 0 16,-21 1-16,21-1 16,0 0-16,0 0 0,21-21 15,0 0 1,1 0-16,-1 0 0,0 0 15,0 0-15,0 0 0,0-21 0,22 0 16,-22 0-16,0-1 0,0 1 0,0 0 16,22-21-16,-22-1 0,0 1 15,0 0-15,0-1 0,-21-20 0,22 21 16,-22-22-16,21 22 0,-21-1 16,0 1-16,0 0 0,21 21 0,-21-1 15,0 1-15,0 0 0,0 0 16,0 42-1,0 0 1,-21 0-16,21 22 0,0-1 16,0 0-16,0 1 0,0-1 0,0 0 15,0 1-15,21-1 0,-21 0 0,21 1 16,0-1-16,0 0 0,1-20 16,-1-1-16,0 21 0,0-42 0,0 21 15,0 0-15,22-21 0,-22 0 16,0 0-16,0 0 0,22 0 0,-22 0 15,0 0-15,21-21 0,-21 0 0,1 0 16,-1 0-16,21 0 16,-21-22-16</inkml:trace>
  <inkml:trace contextRef="#ctx0" brushRef="#br0" timeOffset="86360.14">12128 7959 0,'0'0'0,"-21"0"0,0 0 16,0 0-16,0 0 0,0 0 15,-1 0-15,1 0 0,0 0 0,42 0 47,0 0-47,22 0 16,-1 0-16,22 0 0,-1 0 0,1 0 15,20 0-15,-20 0 0,20 0 16,1 0-16,0 0 0,21 0 0,-22 0 16,22 0-16,0 0 0,0 0 0,-22 0 15,1 0-15,0 0 16,-22 0-16,1 0 0,-1 0 0,-20 0 15,-1 0-15,0 0 0,-21 0 16,1 0-16,-22-21 31,0-1-15,-22 22 0,22-21-16,-21 21 15,21-21-15</inkml:trace>
  <inkml:trace contextRef="#ctx0" brushRef="#br0" timeOffset="86827.88">13568 7705 0,'0'0'0,"-21"0"0,-1 0 15,22 21 1,0 0-16,0 0 15,0 0-15,22-21 16,-1 22-16,0-22 0,0 21 0,0-21 16,22 0-16,-22 21 0,0-21 15,21 0-15,-21 0 0,22 0 0,-22 0 16,21 0-16,-21 0 0,1 0 16,20 0-16,-21 0 0,0 0 15,0 0-15,-42 0 47,0 0-47,0 0 0,0 0 0,0 21 16,-1-21-16,1 21 0,0 0 0,0 1 15,0-1-15,0 0 0,-22 0 16,22 21-16,0-20 0,-21 20 0,20-21 16,1 21-16,-21-20 0,21 20 15,0-21-15,-1 0 0,1 0 16,21 1-16,0-1 0,-21 0 0,21 0 15,-21-21-15,21 21 16,21-42 15,0 0-15,0 0-16</inkml:trace>
  <inkml:trace contextRef="#ctx0" brushRef="#br0" timeOffset="87839.75">15049 7980 0,'0'0'0,"22"0"0,-1-21 16,0 0-16,-21-1 16,21 22-16,0-21 0,-21 0 0,21 0 15,-21 0-15,22 0 16,-22-1-16,0 1 0,0 0 0,0 0 16,0 0-16,0 0 15,-22-1-15,1 1 0,0 21 0,-21-21 16,21 21-16,-1 0 0,-20 0 15,21 0-15,-21 0 0,20 21 16,-20-21-16,21 21 0,-21 1 0,20-1 16,1 0-16,-21 0 0,21 21 0,0-20 15,21-1-15,-22 21 0,22-21 16,0 22-16,0-22 0,0 0 0,0 0 16,0 0-16,0 0 0,22-21 15,-1 22-15,0-22 0,21 0 0,-21 0 16,22 0-16,-1 0 0,-21 0 0,22-22 15,-1 22-15,0-21 0,1 0 16,-1 0-16,0 0 0,-21 0 16,22-1-16,-22 1 0,21 0 0,-21 0 15,-21 0-15,22 0 0,-1-1 16,0 1-16,-21 0 0,0 0 16,0 42 15,0 0-31,0 0 15,0 1-15,0-1 0,0 21 16,0 22-16,21-22 0,-21 21 0,0 1 16,0 21-16,0-22 0,0 22 0,0-22 15,0 22-15,0 0 16,0-1-16,0 22 0,0-21 0,0-1 16,21 22-16,-21-21 0,0-22 0,0 22 0,0 0 15,0-22-15,0 22 0,0-22 16,0 1-16,0-22 0,-21 22 15,21-22-15,0-21 0,-21 22 0,0-22 16,21 0-16,-21 0 0,-1-21 0,1 0 16,0 0-16,0 0 15,-21-21-15,20 0 0,1 0 0,0-22 16,-21 1-16,21 0 0,-1-22 0,-20 22 16,21-22-16,0-20 0,21 20 0,0-21 15,0 1-15,0-1 0,0 0 16,0-20-16,0 20 0,21 0 15,0 22-15,0-22 0,22 22 0,-22-1 16,21 1-16,0 20 0,1-20 16,-1 20-16,0 1 0,1 0 0,-1-1 15,0 1-15,-20 21 0,20-21 0,-21-1 16,0 22-16,0 0 0,1 0 16</inkml:trace>
  <inkml:trace contextRef="#ctx0" brushRef="#br0" timeOffset="88415.56">15621 7959 0,'0'0'0,"0"-21"31,0-1-15,0 1-16,0 0 15,21 0-15,0 0 0,-21 0 0,21-1 16,-21 1-16,22 0 0,-22 0 15,0-21 1,0 20-16,-22 22 16,1 22-16,0-22 15,0 21-15,0 0 0,0 0 16,21 21-16,0-20 0,-22-1 0,22 21 16,0-21-16,0 0 15,0 22-15,0-22 0,0 0 0,0 0 16,22 0-16,-1 1 0,0-1 0,21-21 15,-21 0-15,22 0 0,-22 0 16,21 0-16,-21 0 0,22 0 0,-1-21 16,-21-1-16,22 1 0,-22 0 0,0 0 15,21-21-15,-21 20 0,1-20 16,-22 21-16,21-21 0,-21-1 0,21 1 16,-21 0-16,0-1 15,0 22-15,0-21 0,0 21 0,0-1 0,0 1 16,0 0-16,-21 42 31,0 0-31,21 1 0,0 20 16,0-21-16,-22 21 0,22-20 0,0 20 15,0-21-15,0 21 0,0 1 16,0-22-16,0 21 0,0 1 0,0-22 16,0 21-16,0-21 0,22 22 15,-22-22-15,0 0 0,21 0 0,0-21 16,-21 21-16,21-21 0,-21 21 0,21-21 15,0 0 1,-21-21-16,22 0 0,-22 0 16</inkml:trace>
  <inkml:trace contextRef="#ctx0" brushRef="#br0" timeOffset="88615.44">16044 7789 0,'0'0'0,"-21"0"0,0 0 0,42 0 32,0 0-17,0 0-15,1 0 0,20 0 0,-21 0 16,21 0-16,1 0 0,-22 0 16,21 0-16,1 0 0,-22 0 15,21 0-15,-21-21 0,22 21 0</inkml:trace>
  <inkml:trace contextRef="#ctx0" brushRef="#br0" timeOffset="89256.07">16827 7599 0,'0'0'16,"-21"0"0,0 21-1,21 0-15,-21 0 16,21 1-16,0-1 0,0 21 0,0-21 15,-21 22-15,21-22 0,0 21 16,-21 0-16,21-20 0,-22 20 0,22 0 16,0-21-16,0 1 0,0 20 0,0-21 15,0 0-15,0 0 16,22-42 0,-1 0-1,-21 0-15,21 0 16,0-22-16,-21 22 0,21-21 0,-21 21 15,21-22-15,1 22 0,-22-21 16,0 21-16,21 0 0,-21-1 16,21 22-16,-21-21 0,0 42 31,0 1-31,0-1 0,0 0 16,0 0-16,0 0 0,0 22 0,0-22 15,0 0-15,0 21 0,0-21 16,0 1-16,0-1 0,0 21 0,0-21 15,21 0-15,0 1 16,0-22-16,1 0 0,-1 21 0,21-21 16,-21 0-16,22 0 0,-22 0 0,21-21 15,0 21-15,-20-22 0,20-20 16,-21 21-16,21-21 0,-20 20 16,-1-20-16,0 0 0,0-22 0,-21 22 15,0 0-15,0-1 0,0-20 16,0 20-16,0 1 0,-21 0 0,0-1 15,0 1-15,-1 21 0,1 0 16,-21 0-16,21 21 0,-22 0 0,22 0 16,-21 0-16,21 0 0,0 21 0,-1 0 15,1 0-15,0 21 0,0-20 16,21-1-16,0 21 0,0-21 0,0 0 16,0 22-16,0-22 0,0 0 15,21 21-15,0-20 0,0-1 16,1 0-16,20 0 0,-21 0 0</inkml:trace>
  <inkml:trace contextRef="#ctx0" brushRef="#br0" timeOffset="89515.93">17759 7853 0,'0'0'0,"0"-21"15,0 42 16,-21 0-31,-1 0 0,22 0 16,-21 1-16,21-1 0,0 0 16,0 0-16,0 0 0,-21 22 15,21-22-15,0 0 0,0 0 16,0 0-16,0 0 16,0-42 15,0 0-31,21 0 15,0-21-15</inkml:trace>
  <inkml:trace contextRef="#ctx0" brushRef="#br0" timeOffset="89695.82">17780 7620 0,'0'-21'0,"0"42"0,0-63 16,-21 42-1,21-21-15,-21 21 16,21 21 15,0 0-31,0 0 0,0 0 16,0 0-1,21-21-15,-21 22 0</inkml:trace>
  <inkml:trace contextRef="#ctx0" brushRef="#br0" timeOffset="90195.54">18034 7832 0,'0'42'31,"-21"-42"-31,21 21 16,0 0-16,0 1 16,0-1-16,-21 0 0,21 0 15,0 0-15,0 0 0,0 1 16,0-1-16,0 0 0,0 0 15,0 0-15,0 0 0,0 1 16,0-1 0,0-42 15,0-1-15,0 1-16,0 0 0,0 0 15,0-21-15,0 20 0,0 1 16,0-21-16,0 21 0,21 0 0,0-22 15,0 22-15,-21 0 0,21 0 0,0 0 16,22-1-16,-22 22 0,0-21 16,0 21-16,22 0 0,-22 0 0,0 0 15,21 0-15,-21 0 0,1 21 0,-1 1 16,0-1-16,-21 0 0,0 21 16,0-21-16,0 22 0,0-22 15,0 21-15,0-21 0,0 1 0,-21 20 16,0-21-16,21 0 0,-22-21 15,1 21-15,21 1 0,-21-22 0,21 21 16,21-21 15,0 0-31,1-21 0</inkml:trace>
  <inkml:trace contextRef="#ctx0" brushRef="#br0" timeOffset="90732.23">18859 7895 0,'0'0'0,"0"-21"0,0 0 16,0 0-1,0 0-15,-21 21 16,0 0-16,0 0 0,0 0 16,0 0-16,-1 0 0,-20 0 15,21 21-15,0 0 0,0 0 0,-1 0 16,1 0-16,0 1 0,0 20 15,0-21-15,21 0 0,0 22 0,0-22 16,0 0-16,0 0 0,0 0 16,0 0-16,0 1 0,0-1 0,21-21 15,0 21-15,0-21 16,0 0-16,1 0 0,-1 0 16,0 0-16,21-21 0,-21 0 0,1 21 15,-1-43-15,0 22 0,0-21 0,0 21 16,0-22-16,1 1 0,-1 0 15,0-1-15,-21 1 0,21-22 0,-21 22 16,21-21-16,-21 20 0,0-20 16,0 20-16,0 1 0,0-21 0,0 41 15,0-20-15,0 21 0,0 0 16,0 42 0,-21 0-16,21 21 0,-21-20 15,21 20-15,0 0 0,-21 1 16,21 20-16,-21-21 0,21 1 0,0-1 15,-22 0-15,22 1 0,0-1 16,0 0-16,0 1 0,0-22 0,0 21 16,0-21-16,0 1 0,0-1 0,0 0 15,22-21 1,-1 0-16,0 0 0,0 0 0,0 0 16,0 0-16,1-21 0,-1 0 15</inkml:trace>
  <inkml:trace contextRef="#ctx0" brushRef="#br0" timeOffset="91148.59">19304 7789 0,'0'-21'16,"0"42"-16,-21-42 31,0 21-31,21 21 0,-22 1 16,1-22-16,21 21 0,0 0 0,-21 0 15,21 0-15,-21 0 0,21 1 16,0-1-16,0 0 0,0 0 0,0 0 15,0 0-15,0 1 0,0-1 16,0 0-16,0 0 0,0 0 16,21-21-16,0 0 0,0 0 15,1 0-15,-1 0 16,0 0-16,0 0 0,0 0 0,0-21 16,1 0-16,-1 0 0,0 0 0,0-1 15,-21-20-15,21 21 0,-21-21 16,21 20-16,-21-20 0,0 21 0,0 0 15,0 0-15,0-1 0,0 1 16,0 0-16,-21 21 0,0 0 16,0 0-16,0 0 0,0 0 0,-22 0 15,22 0-15,0 0 0,0 21 16,0 0-16,-1 1 16,22-1-16,-21 0 0,21 0 0,0 0 15,0 0-15,0 1 16,0-1-16,21-21 15,1 0-15,-1 21 0,0-21 0</inkml:trace>
  <inkml:trace contextRef="#ctx0" brushRef="#br0" timeOffset="91691.71">19833 7832 0,'0'-21'0,"0"42"0,-21-42 31,0 21-15,0 21-16,-1-21 0,22 21 16,-21 0-16,0 0 0,21 0 0,0 22 15,0-22-15,-21 0 0,21 0 16,0 0-16,0 1 0,0-1 16,0 0-16,21-21 15,0 0 1,0 0-16,1 0 0,-1-21 15,0 0-15,0 21 0,0-22 16,-21 1-16,21 0 0,1 0 0,-1 0 16,-21 0-16,0-1 0,21 22 15,-21-21-15,0 42 32,0 1-32,0-1 0,0 21 15,0-21-15,0 0 0,0 1 16,0-1-16,0 0 0,21 0 15,-21 0-15,21-21 16,0 0-16,1 0 0,-1 0 16,0 0-16,0 0 0,0-21 15,0 0-15,1 0 16,-22 0-16,21-1 0,-21-20 0,0 21 16,0 0-16,0-22 0,0 22 15,0 0-15,0 0 0,0 0 16,0 0-16,0-1 0,-21 22 15,-1 0 1,1 0-16,0 0 0,0 0 16,0 0-16,0 0 15,-1 0-15</inkml:trace>
  <inkml:trace contextRef="#ctx0" brushRef="#br0" timeOffset="92235.77">20595 7514 0,'0'0'0,"0"-21"0,0 0 16,0 0-16,0 0 0,-21 63 47,21-21-47,-21 21 0,0-20 15,-1 20-15,22 0 0,-21 1 16,0-1-16,0 21 0,21-20 0,-21-1 15,21 0-15,-21 1 0,21-22 16,-22 21-16,22 1 0,0-22 0,0 0 16,0 0-16,0 0 0,0 0 15,22-21 1,-1-21-16,0 0 16,-21 0-16,21 0 0,0 0 0,0-22 15</inkml:trace>
  <inkml:trace contextRef="#ctx0" brushRef="#br0" timeOffset="92463.64">20870 7408 0,'0'0'0,"0"22"16,0-1-16,0 0 0,0 21 16,0-21-16,0 22 0,0-1 15,-21-21-15,0 22 0,21-1 0,-21 0 16,0 1-16,21-1 0,0-21 0,-22 21 15,1 1-15,0-22 0,21 21 16,0-21-16,0 1 0,-21-1 0,21 0 16,0 0-16,0 0 0,0-42 47</inkml:trace>
  <inkml:trace contextRef="#ctx0" brushRef="#br0" timeOffset="92647.53">20383 7874 0,'0'0'0,"22"0"31,-1 0-31,0 0 0,21 0 16,-21 0-16,22 0 15,-1-21-15,0 21 0,1 0 0,-1 0 16,0 0-16,1 0 0,-1 0 0,0 0 15,-20 0-15,20-21 0</inkml:trace>
  <inkml:trace contextRef="#ctx0" brushRef="#br0" timeOffset="93148.32">21336 7789 0,'0'0'0,"0"-21"0,0 0 15,0 0-15,-21 0 16,0 21 0,-1 0-16,1 0 0,0 0 15,0 0-15,0 21 0,0 0 0,-1 0 16,-20 0-16,21 1 0,0-1 16,0 0-16,-1 21 0,1-21 0,0 22 15,21-1-15,0-21 0,0 0 0,0 22 16,0-22-16,0 0 0,0 0 15,21 0-15,0-21 0,1 22 16,-1-22-16,0 0 0,0 0 0,0 0 16,22 0-16,-22 0 0,0-22 15,0 1-15,0 21 0,22-21 0,-22 0 16,0-21-16,0 20 0,-21 1 16,21-21-16,0 21 0,-21-22 0,22 1 15,-22 21-15,0-21 0,0 20 0,0 1 16,0 0-16,0 0 0,-22 21 15,1 0 1,0 21-16,21 0 16,-21 0-16,21 1 0,-21-1 0,21 0 15,0 0-15,0 0 0,0 22 0,0-22 16,0 0-16,0 0 16,0 0-16,21-21 0,0 21 0,0 1 15,0-22-15,1 0 0,-1 0 16,21 0-16,-21 0 0,22 0 15,-22-22-15,21 22 0,0-21 0</inkml:trace>
  <inkml:trace contextRef="#ctx0" brushRef="#br0" timeOffset="93607.06">21950 7726 0,'0'0'0,"0"-21"0,-21 21 31,-1 0-31,1 21 16,0 0-16,21 0 15,0 0-15,-21 1 0,21-1 0,-21 0 16,21 0-16,0 0 0,0 0 16,0 1-16,0-1 0,0 0 0,0 0 15,0 0-15,0 0 16,0 1-16,-21-22 16,-1-22-1,22 1 1,0 0-16,0 0 0,0 0 15,0 0-15,0-1 0,0 1 16,0 0-16,0-21 0,0 21 16,22-1-16,-1 1 0,0 0 0,0 0 15,21 0-15,-20 0 0,20 21 16,-21 0-16,21-22 0,-20 22 0,20 0 16,-21 0-16,0 22 0,22-22 15,-22 21-15,0 0 0,-21 21 0,21-21 16,-21 1-16,0-1 0,0 21 0,0-21 15,0 0-15,0 1 0,0 20 16,-21-21-16,0 0 0,0-21 0,21 21 16,-22 1-16,1-22 15,21 21-15,0-42 32,21 21-17,1-22-15</inkml:trace>
  <inkml:trace contextRef="#ctx0" brushRef="#br0" timeOffset="94131.76">22796 7747 0,'0'-21'16,"0"0"-16,0 0 16,-21 21-16,0 0 0,0-22 15,0 22-15,0 0 0,-22 0 16,22 0-16,-21 22 0,21-1 15,-22 0-15,22 0 0,-21 0 16,21 0-16,-1 1 0,1-1 0,0 21 16,0-21-16,0 0 0,21 22 0,0-22 15,0 0-15,0 0 0,0 0 16,0 1-16,0-1 0,21-21 0,0 21 16,0-21-16,0 0 0,1 0 0,-1 0 15,0 0-15,21 0 0,-21 0 16,1-21-16,20 0 0,-21-1 0,0 1 15,22 0-15,-22-21 0,0 21 16,0-22-16,21 1 0,-20 0 0,-1-1 16,0 1-16,0 0 0,0-1 15,0-20-15,-21 20 0,0 1 16,22 0-16,-22 21 0,0-1 0,0 1 16,0 0-16,0 42 15,-22 0-15,1 1 0,0-1 16,21 21-16,-21 0 0,0 1 15,21-1-15,0 0 0,-21 1 0,21-1 16,0-21-16,-22 22 0,22-1 16,0 0-16,0 1 0,0-22 0,22 21 15,-1-21-15,-21 0 0,21 1 0,0-1 16,0 0-16,0-21 0,1 0 16,-1 0-16,21 0 0,-21 0 15,0 0-15,1-21 0,20 21 0,-21-21 16,0-22-16,0 22 0</inkml:trace>
  <inkml:trace contextRef="#ctx0" brushRef="#br0" timeOffset="94387.61">23516 7324 0,'0'63'31,"-21"-42"-31,21 22 0,-21-22 15,0 21-15,21 1 0,-22-1 0,1 0 16,21-21-16,0 22 0,-21-1 16,0 0-16,21-20 0,-21 20 0,21 0 15,-21-21-15,21 22 0,0-22 0,0 0 16,0 0-16,0 0 0,0 1 16,0-1-16,21-21 31,0 0-31,0-21 0,0-1 15</inkml:trace>
  <inkml:trace contextRef="#ctx0" brushRef="#br0" timeOffset="94787.38">23643 7768 0,'-21'0'0,"42"0"0,-42 21 16,42-21 31,0 0-47,0 0 0,1 0 0,-1 0 15,0 0-15,0-21 16,0 0-16,0 21 0,1-21 0,-1 0 16,-21 0-16,21-1 0,-21 1 15,21 21-15,-21-21 0,0 0 0,0 0 16,-21 21-16,0 0 15,0 0-15,-1 0 0,-20 0 16,21 21-16,0 0 0,0 0 0,-22 0 16,22 1-16,0-1 0,0 21 15,21-21-15,-21 0 0,21 1 16,-22-1-16,22 21 0,0-21 0,0 0 0,0 1 16,0-1-16,0 0 0,0 0 15,22-21-15,-1 21 0,0-21 16,0 0-16,21 0 0,-20 0 15,20 0-15,0 0 0,1 0 0,-1-21 16,0 0-16,1 0 0,-1 0 0</inkml:trace>
  <inkml:trace contextRef="#ctx0" brushRef="#br0" timeOffset="95040.24">24447 7387 0,'0'0'16,"-21"0"-1,0 0-15,0 0 16,0 21-16,21 1 0,-21-1 0,-1 0 16,1 21-16,0-21 0,21 22 15,-21-1-15,0-21 0,21 22 0,-21-22 16,21 21-16,0-21 0,0 22 16,0-22-16,0 0 0,0 0 0,0 0 15,0 0-15,0 1 0,0-1 0,21-21 16,0 21-16,0-21 0,0 0 15,0 0-15,22 0 0,-22 0 0,21 0 16,-21-21-16,22 21 0</inkml:trace>
  <inkml:trace contextRef="#ctx0" brushRef="#br0" timeOffset="95351.06">24977 7281 0,'63'0'32,"-42"0"-17,0 0-15,1 0 0,-1 22 16,0-22-16,-21 21 0,0 21 16,21-21-16,-21 0 0,0 22 0,0-22 15,0 21-15,0 1 0,0-1 16,0-21-16,-21 21 0,0 1 15,0-1-15,-1 0 0,-20 1 0,21-1 16,0 0-16,-22-20 0,22 20 16,0-21-16,0 21 0,0-20 0,0-1 15,-1 0-15,1-21 0,21 21 0,-21-21 16,0 0-16,0 0 16,21-21-16</inkml:trace>
  <inkml:trace contextRef="#ctx0" brushRef="#br0" timeOffset="100159.43">6392 11070 0,'0'0'16,"-21"0"-16,0 0 0,21-21 16,21 21-1,0 0-15,0 0 16,22 0-16,-22 0 0,42 0 0,-20 0 16,-1 0-16,22 0 0,-1-21 0,1 21 15,20 0-15,1 0 0,0-21 16,-1 21-16,1 0 0,21 0 0,0-21 15,21 21-15,21 0 0,-21-22 16,21 22-16,21 0 0,-21-21 0,43 21 16,-22-21-16,22 21 0,-1 0 0,22-21 15,0 21-15,-1 0 0,1-21 16,21 21-16,-22 0 0,43 0 16,-21-21-16,-21 21 0,42 0 0,-21 0 15,0 0-15,-1-22 0,1 22 0,0 0 16,0 0-16,0 0 0,0-21 15,-22 21-15,-20 0 0,20 0 0,-20 0 16,-1 0-16,-20 0 0,-22 0 16,21 0-16,-42 0 0,0 0 0,0 0 15,-42 0-15,21 0 0,-43 0 0,1 0 16,-22 0-16,-21 0 16,22 0-16,-22 0 0,-64 0 46,22 0-46,0 0 0,-21 0 0,-1 0 16,1 0-16,-21 0 0</inkml:trace>
  <inkml:trace contextRef="#ctx0" brushRef="#br0" timeOffset="100991.14">10837 11324 0,'0'0'16,"-21"0"-16,0 21 0,0-21 0,0 0 15,-1 0-15,1 0 0,0 0 16,0 0-16,42 0 47,21 0-47,-20 0 15,20 0-15,0 0 0,22 0 0,-1 0 16,1-21-16,-1 21 0,1-21 16,20 21-16,-20-21 0,21 0 0,-1 0 15,22 21-15,0-22 0,0 1 0,21 0 16,0 0-16,0 0 16,0 0-16,0-1 0,0 1 0,21 0 0,0 0 15,0 0-15,0 0 0,1-1 16,-22 1-16,0 0 0,0 0 15,0 0-15,0 0 0,0-1 0,0 22 16,0-21-16,-22 0 0,1 21 16,0-21-16,0 21 0,-21 0 0,-1-21 15,1 21-15,0 0 0,-22 0 0,-21-21 16,22 21-16,-43 0 0,21 0 16,-20 0-16,-1 0 0,-21-22 31,0 1 31,0 0-15,21 21-47</inkml:trace>
  <inkml:trace contextRef="#ctx0" brushRef="#br0" timeOffset="101543.82">15176 10308 0,'-42'-21'16,"21"21"-1,21 21 1,0 0 0,21-21-16,0 22 0,0-1 0,1 0 15,-1 0-15,0 0 0,21 0 16,-21 1-16,1-1 0,20 0 15,-21 0-15,21 0 0,-20 0 0,20 1 16,-21-1-16,21-21 0,-20 21 16,-1-21-16,0 0 0,0 21 0,0-21 15,0 0-15,-63 0 47,21 0-31,-21 0-16,20 0 0,1 21 15,-21 0-15,0 1 0,-1-1 16,1 21-16,0-21 0,-1 0 0,-20 22 16,20-1-16,-20-21 0,21 22 15,-22-1-15,22 0 0,-1 1 16,1-1-16,0 0 0,-1-21 0,22 22 16,0-1-16,0-21 0,0 0 0,0 22 15,-1-22-15,22 0 16,0 0-16,22-42 31,-1 0-31,0 0 0,0 0 0,0-22 16</inkml:trace>
  <inkml:trace contextRef="#ctx0" brushRef="#br0" timeOffset="102632.67">16552 10859 0,'21'0'15,"1"0"-15,-1 0 16,0 0-16,0-22 16,0 1-16,0 21 0,-21-21 15,22 21-15,-22-21 0,0 0 16,0 0-16,0-1 0,0 1 16,0 0-16,-22-21 0,1 21 0,0-1 15,0 1-15,-21 0 0,20 0 16,-20 21-16,21-21 0,-21 21 0,-1 0 15,22 0-15,-21 0 0,-1 0 16,1 21-16,0-21 0,-1 21 0,22 21 16,-21-20-16,21 20 0,-22-21 0,22 21 15,21-20-15,0 20 0,-21-21 16,21 21-16,0-20 0,0-1 16,0 0-16,21 0 0,0 0 0,1 0 15,-1-21-15,0 22 0,21-22 16,1 0-16,-1 0 0,0 0 0,1 0 15,-1 0-15,0 0 0,1 0 16,-1 0-16,-21-22 0,21 1 0,-20 0 16,20 21-16,-21-21 0,0 0 0,0 0 15,-21-1-15,0 1 0,0 0 16,0 0-16,0 0 0,0 0 16,0-1-16,0 1 0,-21 21 31,0 0-31,0 21 15,21 1-15,0-1 0,0 0 0,-21 21 16,21-21-16,0 22 0,-21-1 16,21 0-16,0 1 0,0 20 0,0-20 15,0 20-15,0 22 0,0-22 16,0 1-16,0 20 0,0-20 0,-22 21 16,22-1-16,0 1 0,-21 0 0,21-1 15,-21 1-15,21 0 0,-21-1 16,21 1-16,-21 0 0,0-1 0,21 1 15,-22-22-15,22 22 0,0-21 0,-21-1 16,0-21-16,21 22 0,0-22 16,0 1-16,-21-22 0,0 0 15,21 0-15,-21-21 0,-1 0 0,1 0 16,0 0-16,0 0 0,0-21 0,0 0 16,-22-22-16,1 22 0,0-21 15,-1-22-15,1 22 0,0-21 0,-1-1 16,22 1-16,0-1 0,-21 1 0,42-22 15,0 21-15,0-20 0,0 20 16,0-20-16,21 20 0,0 1 0,0-1 16,0 1-16,22 20 0,-1-20 15,0 20-15,1 1 0,-1-21 0,0 20 16,1 1-16,-1 0 0,0-1 16,1 1-16,-1 0 0,0-1 0,1 1 15,-22 21-15,21-22 0,0 1 16,1 21-16,-22 0 0,21-22 0</inkml:trace>
  <inkml:trace contextRef="#ctx0" brushRef="#br0" timeOffset="103303.29">16933 10837 0,'21'0'47,"1"0"-47,-1-21 0,0 21 15,0-21-15,0 21 0,0-21 16,-21 0-16,0 0 0,0-1 16,0 1-16,0 0 15,-21 21 16,0 0-31,0 0 0,0 21 16,0 0-16,-1 1 0,22-1 0,0 0 16,-21 0-16,21 0 15,-21 22-15,21-22 0,0 0 0,0 0 16,0 0-16,0 0 0,0 1 0,0-1 16,0 0-16,21 0 15,0-21-15,1 0 0,-1 0 0,0 0 16,0 0-16,0 0 0,22 0 0,-22 0 15,21 0-15,-21-21 0,0 0 16,22 0-16,-22 21 0,0-43 0,0 22 16,0 0-16,1 0 0,-1-22 15,0 1-15,0 0 0,-21-1 16,21 1-16,-21 0 0,21-1 0,-21 1 16,0 0-16,22-1 0,-22 1 15,21 0-15,-21 21 0,0-1 0,0 1 16,0 0-1,0 42 1,0 0-16,0 1 0,-21-1 0,21 21 16,-22 0-16,1 1 0,21-22 15,0 21-15,0 1 0,-21-1 0,21 0 16,0-21-16,0 22 0,0-22 16,0 0-16,0 21 0,0-20 0,0-1 15,0 0-15,21-21 16,-21 21-16,21-21 15,1 0 1,-1 0-16,0-21 16,-21 0-16,21 21 0</inkml:trace>
  <inkml:trace contextRef="#ctx0" brushRef="#br0" timeOffset="103540.15">17357 10774 0,'0'0'0,"21"0"62,0 0-62,0 0 0,0 0 16,0 0-16,22 0 0,-22 0 0,0 0 16,0 0-16,22 0 0,-22 0 0,0 0 15,0 0-15,0 0 0,0 0 16,1 0-1,-22-21-15</inkml:trace>
  <inkml:trace contextRef="#ctx0" brushRef="#br0" timeOffset="105699.72">18119 10266 0,'0'-21'0,"0"0"16,0-1-1,0 44 16,0-1-15,-22 21-16,1-21 16,21 22-16,0-1 0,-21 21 0,0-20 15,0-1-15,21 0 0,-21 1 0,-1-1 16,22 0-16,-21 1 0,21-1 16,0-21-16,-21 0 0,0 1 0,21-1 15,0 0-15,0 0 0,-21 0 16,21-42 15,21 0-15,-21 0-16,21 0 0,0-1 0,-21 1 15,21 0-15,1 0 0,-1 0 0,-21-22 16,21 22-16,-21 0 16,21 0-16,0 0 0,-21 42 31,0 0-31,21 0 0,-21 0 15,0 1-15,22 20 0,-22-21 0,0 0 16,0 0-16,21 1 0,-21-1 16,21 0-16,0 0 0,0-21 15,0 0-15,-21 21 0,22-21 0,-1 0 16,0 0-16,0 0 0,21 0 16,-20 0-16,20-21 0,-21 21 0,0-21 15,22 0-15,-22 0 0,21-1 0,-21 1 16,22 0-16,-22-21 15,0 21-15,0-22 0,0 1 0,0-22 16,1 22-16,-1 0 0,-21-1 16,0-20-16,0 42 0,0-22 0,21 1 15,-21 21-15,0 0 0,0 0 0,0-1 16,-21 22 0,0 22-1,-1-1-15,-20 21 0,21 0 16,0 1-16,0-1 0,-1 22 0,1-22 15,0 21-15,0-20 0,21 20 0,0-20 16,-21-1-16,21 0 0,0 1 16,0-22-16,0 0 0,0 21 15,21-21-15,0 1 0,0-22 0,0 21 16,22-21-16,-22 0 0,21 0 16,1 0-16,-1 0 0,-21 0 0,21 0 15,1-21-15,-1 21 0,0-22 0,-20 1 16,20 0-16,-21-21 0,21 21 15,-20-1-15,-1-20 0,0 21 0,-21 0 16,0 0-16,0-1 0,0 1 16,-21 42-1,21 1-15,0-1 16,-21 0-16,21 0 0,-22 0 16,22 0-16,0 1 0,0-1 15,0 0-15,0 0 0,0 0 16,22-21-1,-1 0 1,0 0-16,0 0 16,0 0-16,-21-21 0,21 0 15,1 0-15,-22 0 0,0-1 0,21 1 16</inkml:trace>
  <inkml:trace contextRef="#ctx0" brushRef="#br0" timeOffset="105875.65">19346 10435 0,'0'0'0,"0"-21"15,-21 21-15,0-21 0,0 21 16,0 0-16,-1 0 16,1 0-1,21 21 1,0 0-16,0 0 0,0 1 16,21-22-16,1 21 0,-1-21 15,0 21-15,0-21 16</inkml:trace>
  <inkml:trace contextRef="#ctx0" brushRef="#br0" timeOffset="106396.35">19643 10626 0,'-43'42'31,"22"-21"-31,21 0 0,0 1 0,-21-1 16,21 0-16,-21 0 16,21 0-16,0 0 0,0 1 0,0-1 15,0 0-15,0 0 0,0 0 16,0 0-16,0 1 16,0-1-1,0-42 16,0-1-15,0 1-16,0 0 0,0 0 0,0 0 16,21 0-16,0-22 0,-21 22 15,42-21-15,-20-1 0,-1 22 0,21-21 16,-21 0-16,22 20 0,-1 1 16,-21 0-16,21 0 0,1 21 0,-1 0 15,-21 0-15,0 0 0,22 21 16,-22 0-16,0 0 0,0 22 15,0-22-15,1 0 0,-22 21 0,0-20 16,0 20-16,0-21 0,0 0 0,0 22 16,0-22-16,-22 0 15,22 0-15,-21 0 0,0-21 0,21 21 16,-21-21-16,0 22 0,0-22 16,42-22 30,0 22-46</inkml:trace>
  <inkml:trace contextRef="#ctx0" brushRef="#br0" timeOffset="106940.04">20595 10753 0,'21'-21'0,"-42"42"0,63-64 15,-42 22-15,22 21 0,-22-21 16,0 0-16,0 0 0,0 0 0,0-1 15,0 1-15,0 0 0,-22 0 16,1 21-16,0 0 0,0 0 16,-21 0-16,20 0 0,-20 21 0,21 0 15,-21-21-15,-1 43 0,1-22 16,0 0-16,20 21 0,-20-21 16,21 22-16,0-1 0,0-21 0,21 0 15,0 22-15,0-22 0,0 0 0,0 0 16,0 0-16,0 1 0,21-1 15,0 0-15,21-21 0,-21 0 0,1 0 16,20 0-16,-21 0 0,21 0 0,1 0 16,-22 0-16,21-21 0,1 0 15,-1-1-15,-21 1 0,21 0 0,-20-21 16,-1-1-16,21 1 0,-21 0 16,0-22-16,1 1 0,-1-1 0,0 1 15,0 20-15,-21-20 0,21-1 16,-21 22-16,0-21 0,0 41 15,0-20-15,0 21 0,0 0 0,0 0 16,-21 21-16,0 21 16,0 0-16,0 0 0,-1 0 15,1 22-15,0-1 0,0 21 0,0-20 16,21 20-16,0-20 0,0-1 16,-21 0-16,21 22 0,0-43 0,0 21 15,0 1-15,0-22 0,0 21 0,0-21 16,0 0-16,21-21 0,-21 22 15,21-1-15,0-21 0,0 0 16,0 0-16,1 0 0,-1 0 16,0 0-16,0 0 0,21 0 15,-20 0-15,-1-21 0</inkml:trace>
  <inkml:trace contextRef="#ctx0" brushRef="#br0" timeOffset="107359.8">21272 10626 0,'0'0'0,"0"-21"31,-21 21-31,0 21 16,0 0-16,0 0 15,0 0-15,-1 0 0,1 1 0,0 20 16,21-21-16,0 0 0,-21 0 16,21 1-16,0-1 0,0 0 15,0 0-15,0 0 0,0 0 0,0 1 16,21-22-16,0 0 0,0 21 15,1-21-15,-1 0 0,0 0 16,21 0-16,-21 0 0,1 0 0,20 0 16,-21 0-16,0-21 0,0-1 0,1 22 15,-1-21-15,0 0 0,-21-21 16,0 21-16,21-1 0,-21-20 16,0 0-16,0 21 0,0-22 0,0 22 0,-21 0 15,21 0-15,-21 0 0,0-1 16,-22 22-16,22 0 0,0 0 15,-21 0-15,20 0 0,-20 22 0,21-1 16,0 0-16,0-21 0,-22 42 16,22-21-16,21 1 0,-21-1 0,21 0 15,0 0-15,0 0 0,0 0 16,0 1-16,0-1 0,21-21 16,0 0-16,0 0 0,1 0 0,-1 0 15,0 0-15</inkml:trace>
  <inkml:trace contextRef="#ctx0" brushRef="#br0" timeOffset="107919.48">21844 10647 0,'0'0'0,"0"-21"16,0 42 15,-21 0-31,0 0 0,-1 0 0,22 1 16,-21-1-16,0 0 0,0 0 0,0 0 15,0 0-15,21 1 16,-22-1-16,22 0 0,-21 0 0,21 0 16,0 0-16,0 1 15,21-22 1,1 0-16,-1 0 0,21-22 0,-21 1 16,0 21-16,1-21 15,20 0-15,-21 0 0,0 0 0,22-1 16,-22 1-16,0 0 0,0 0 0,0 0 15,0 0-15,-21 42 32,0 0-32,0 0 0,0 0 15,0 0-15,0 1 0,0-1 16,0 0-16,0 0 0,0 0 16,0 0-16,0 1 0,22-1 15,-1-21 1,0 21-16,0-21 0,0 0 0,0 0 15,1 0-15,-1 0 0,0 0 0,21 0 16,-21 0-16,1-21 0,-1 21 16,0-21-16,-21-1 0,0 1 0,0-21 15,0 21-15,0 0 0,0-22 0,0 22 16,0-21-16,0 21 0,0-1 16,-21 1-16,21 0 0,-21 0 15,-1 21-15,1 0 16,0 0-16,0 0 15,0 0 1,21-21-16,0 0 16</inkml:trace>
  <inkml:trace contextRef="#ctx0" brushRef="#br0" timeOffset="108440.33">22839 10245 0,'-64'-64'31,"43"43"-31,0 21 15,0 0-15,0 0 16,-1 0-16,22 21 0,-21 0 0,0 22 16,0-1-16,0 0 0,0 1 15,-1 20-15,1 1 0,0-22 0,21 22 16,-21-22-16,0 21 0,0-20 16,-1-1-16,1 0 0,0 1 0,21-22 15,0 21-15,0-21 0,-21 1 0,21-1 16,0 0-16,21-21 31,0 0-31,0 0 0,1-21 16,-1 0-16,0-1 0,21-20 0,-21 21 15,1-21-15</inkml:trace>
  <inkml:trace contextRef="#ctx0" brushRef="#br0" timeOffset="108676.19">22966 10287 0,'0'0'16,"21"-21"-16,0-21 0,-21 20 0,0 1 15,0 42 1,0 1-16,0-1 0,0 0 16,0 21-16,-21 1 0,0-1 15,0 0-15,21 22 0,-22-22 16,1 0-16,0 22 0,21-22 0,-21 1 16,0-22-16,21 21 0,0 0 15,-21-20-15,-1-1 0,22 0 0,0 0 16,0 0-16,0 0 0,0-42 31,0 0-15,0 0-16</inkml:trace>
  <inkml:trace contextRef="#ctx0" brushRef="#br0" timeOffset="108869.08">22437 10647 0,'0'21'16,"0"0"0,21-21-16,0 0 0,0 0 15,0 0-15,22 0 0,-22 0 0,21 0 16,0 0-16,1 0 0,-1 0 0,22 0 16,-22 0-16,0 0 0,1 0 15,-1 0-15,-21 0 0,21 0 0</inkml:trace>
  <inkml:trace contextRef="#ctx0" brushRef="#br0" timeOffset="109379.8">23474 10499 0,'0'-21'0,"0"-1"15,-21 1-15,-1 21 0,1-21 16,0 0-16,0 21 0,0 0 15,0 0-15,-1 0 0,1 0 16,0 21-16,-21 0 0,21 0 0,-1 1 16,1 20-16,0-21 0,0 21 0,21 1 15,-21-22-15,21 21 0,-21-21 16,21 1-16,0 20 0,0-21 16,0 0-16,0 0 0,0 1 0,21-22 15,0 21-15,0-21 0,0 0 16,0 0-16,1 0 0,-1 0 0,0 0 15,0 0-15,0 0 0,22-21 16,-22 21-16,0-22 0,0 1 0,0 0 16,0 0-16,1 0 0,-22-22 0,21 22 15,-21-21-15,21 0 0,-21-1 16,0 22-16,0-21 0,0 21 0,0-1 16,0 1-16,0 0 0,0 42 31,-21 0-31,0 1 0,-1 20 15,22-21-15,0 21 0,0-20 16,0 20-16,-21-21 0,21 0 0,0 22 16,0-22-16,0 0 0,0 0 0,21 0 15,1-21-15,-22 21 0,21 1 16,0-22-16,21 0 0,-21 0 0,1 0 16,20 0-16,0 0 0,-21 0 0,22-22 15,-1 22-15,-21-21 0,22 0 16,-22 0-16,21-21 0</inkml:trace>
  <inkml:trace contextRef="#ctx0" brushRef="#br0" timeOffset="109811.56">24066 10478 0,'22'-43'16,"-44"86"-16,44-107 0,-22 43 0,0 0 0,-22 42 31,1 0-31,21 0 16,-21 22-16,0-22 0,21 0 0,-21 21 15,21-21-15,0 1 0,0 20 16,-21-21-16,21 0 0,0 0 0,-22 1 15,22-1-15,0 0 0,0 0 16,0 0-16,-21-21 16,21 21-16,0-42 31,0 0-15,0 0-16,0 0 0,0 0 15,21-22-15,1 22 0,-1-21 16,-21-1-16,42 22 0,-21-21 0,0 0 15,22-1-15,-22 22 0,21 0 16,-21 0-16,22 0 0,-1 21 0,-21 0 16,22 0-16,-22 0 0,0 0 0,0 42 15,0-21-15,0 0 0,1 22 16,-22-22-16,0 21 0,0-21 0,0 22 16,0-22-16,0 21 0,0-21 15,-22 0-15,1 1 0,21-1 16,-21 0-16,0 0 0,21 0 0,-21-21 15,21 21-15,21-21 32,0 0-32,21 0 0,-20 0 15,-1-21-15</inkml:trace>
  <inkml:trace contextRef="#ctx0" brushRef="#br0" timeOffset="110347.04">25125 10456 0,'0'0'0,"0"-21"0,0 0 16,0 0-16,0 0 16,0 0-16,0-1 0,-21 1 15,-1 21-15,1 0 0,0 0 0,0 0 16,0 0-16,-22 0 0,22 21 16,-21 22-16,21-22 0,-22 21 0,22 1 15,-21-1-15,21 0 0,0-21 0,-1 22 16,1-1-16,21 0 0,0-20 15,0-1-15,0 21 0,0-21 0,0 0 16,0 1-16,21-22 0,1 21 16,20-21-16,-21 0 0,0 0 0,22 0 15,-1 0-15,0 0 0,-21 0 16,22 0-16,-1 0 0,-21-21 16,22-1-16,-22 1 0,0-21 0,0 21 15,0-22-15,0 1 0,1-21 0,-1 20 16,0-20-16,0-1 0,-21 22 15,21-22-15,-21 22 0,21 0 0,-21-1 16,0 1-16,0 21 0,0 0 16,0 0-16,-21 21 15,0 21-15,0 0 0,0 0 16,0 21-16,-1 1 16,22-1-16,-21 0 0,0 1 0,21-1 0,0 22 15,0-22-15,0 0 16,0 1-16,0-22 0,0 21 0,0-21 15,0 22-15,0-22 0,21 0 0,0 0 16,1 0-16,-1-21 0,0 21 16,0-21-16,0 0 0,0 0 0,1 0 15,-1 0-15,0 0 0,0-21 0,21 0 16,-20 0-16,-1 0 0,0-22 16,21 1-16,-21 0 0</inkml:trace>
  <inkml:trace contextRef="#ctx0" brushRef="#br0" timeOffset="110608.89">25929 9948 0,'-63'43'31,"63"-22"-31,-22 0 16,1 0-16,0 22 0,0-1 0,0 0 15,0 1-15,-1-1 0,1 21 0,0-20 16,21 20-16,-21-20 0,0 20 15,21-21-15,0 1 0,0-22 0,-21 21 16,21-21-16,0 1 0,0-1 0,-22 0 16,22 0-16,22-21 15,-1 0 1,0 0-16,0 0 0,0 0 16,22-21-16,-22 0 0,0 0 15,21-1-15</inkml:trace>
  <inkml:trace contextRef="#ctx0" brushRef="#br0" timeOffset="111235.13">25993 10499 0,'-22'0'15,"1"21"1,42-21 0,1 0-1,-1 0-15,0 0 0,0 0 16,0-21-16,0 21 0,-21-21 15,22-1-15,-1 22 0,-21-21 16,0 0-16,0 0 0,0 0 16,0 0-1,-21 21-15,-1 0 16,1 21-16,0 0 0,-21 0 16,42 0-16,-21 0 0,-1 22 0,1-22 15,0 21-15,21-21 0,-21 1 0,21 20 16,0-21-16,0 0 0,0 0 15,0 1-15,0-1 0,0 0 16,0 0-16,21-21 0,0 0 16,0 0-16,22 0 0,-22 0 15,0 0-15,21 0 0,1 0 0,-22 0 16,21 0-16,1-21 0,-22 0 16,21 0-16,0-1 0,1-20 0,-1 0 15,0 21-15,-20-22 0,20 1 0,-21 0 16,0-1-16,0 1 0,-21 21 15,22 0-15,-22-1 0,0 1 0,-22 21 16,1 0-16,0 0 16,0 0-16,-21 21 0,20 1 15,1-1-15,21 0 0,0 0 16,-21 0-16,21 22 0,0-22 16,0 21-16,0-21 0,0 22 0,0-22 15,0 0-15,0 21 0,0-21 0,0 1 16,0-1-16,0 0 0,0 0 15,0 0-15,0 0 0,-21-21 32,0 0-32,21-21 31,0 0-31,0 0 16,21 0-16,-21 0 0,21-1 15,0 1-15</inkml:trace>
  <inkml:trace contextRef="#ctx0" brushRef="#br0" timeOffset="111507.97">27009 10266 0,'-22'0'31,"22"21"-31,-21-21 0,0 21 0,0 22 16,0-22-16,0 0 0,21 21 15,-22 1-15,1-22 0,0 21 0,21-21 16,0 22-16,-21-22 0,21 0 16,0 0-16,0 21 0,0-20 15,0-1-15,0 0 0,21 0 16,0-21-16,0 21 0,1-21 0,-1 0 16,0 0-16,21 0 0,1 0 15,-22 0-15,21 0 0,0 0 0,-20-21 16,20 21-16,0-21 0</inkml:trace>
  <inkml:trace contextRef="#ctx0" brushRef="#br0" timeOffset="111767.82">27453 10287 0,'0'0'0,"21"-21"0,-21 0 0,0 0 31,21 21-31,1 0 16,-1 0-16,-21 21 0,0 0 15,21 0-15,-21 0 16,0 22-16,0-22 0,0 21 0,0 0 16,0 1-16,0-22 0,-21 21 15,21 1-15,-21-1 0,21-21 0,-22 21 16,1-20-16,0-1 0,21 21 0,-21-21 16,0-21-16,0 21 0,-1 1 15,1-1-15,0-21 0,0 0 0,0 21 16,0-21-16,-1 0 15,1 0-15</inkml:trace>
  <inkml:trace contextRef="#ctx0" brushRef="#br0" timeOffset="131115.32">18076 12171 0,'-21'0'16,"21"-21"140</inkml:trace>
  <inkml:trace contextRef="#ctx0" brushRef="#br0" timeOffset="131515.09">18246 12044 0,'0'0'0,"0"-21"0,0 0 15,0-1-15,0 1 16,0 0-16,0 0 15,-22 21 32,1 21-47,0 0 0,0 0 0,0 22 16,0-1-16,-1-21 0,1 22 0,0-1 16,0 0-16,0 22 0,0-22 15,-1 0-15,1 1 0,0 20 0,0-20 16,21-1-16,0 21 0,-21-20 15,21 20-15,0-20 0,0-1 0,0 0 16,0 1-16,21-1 0,0 0 16,0 1-16,22-22 0,-22 21 15,21-21-15,0 0 0,-20 1 0,20-1 16,0 0-16,1-21 0,-1 0 0,0 0 16,1 0-16,-22 0 0,21 0 15,0 0-15,-20-21 0,20 21 0,-21-21 16,21-1-16,-20-20 0,20 21 15,-21 0-15</inkml:trace>
  <inkml:trace contextRef="#ctx0" brushRef="#br0" timeOffset="131827.91">18902 12234 0,'0'0'0,"-21"22"32,21-1-17,-22 0-15,22 0 0,-21 21 0,21-20 16,0 20-16,0 0 0,0-21 0,0 22 16,0-1-16,0-21 0,0 22 15,0-1-15,0-21 0,0 21 0,0-20 16,0 20-16,0-21 15,0 0-15,0 22 0,0-22 0,0 0 16,0 0-16,21-21 31,-21-21-15,0 0-16</inkml:trace>
  <inkml:trace contextRef="#ctx0" brushRef="#br0" timeOffset="132155.91">18817 12256 0,'-21'-64'15,"42"128"-15,-42-149 16,42 85 0,0 0-16,0 0 0,1 0 15,20 0-15,-21 0 0,21 21 16,1 0-16,-22 22 0,21-22 0,1 0 15,-22 21-15,0-21 0,-21 1 0,0 20 16,0-21-16,0 21 0,-21-20 16,0-1-16,-1 0 0,-20 21 0,21-21 15,-21 1-15,20-22 0,-20 21 16,0 0-16,21-21 0,-22 21 16,22-21-16,0 21 0,0-21 0,63 0 31,-21 0-16,0-21-15,22 0 0,-22 21 0,21-21 16</inkml:trace>
  <inkml:trace contextRef="#ctx0" brushRef="#br0" timeOffset="132427.65">19706 12298 0,'0'0'0,"0"-21"0,0 0 15,0 42 1,0 0-16,0 0 16,0 0-16,0 22 0,0-22 0,0 21 15,0 0-15,0 1 0,-21-1 16,0-21-16,0 22 0,21-1 0,-22 0 16,22 1-16,-21-22 0,0 21 0,21-21 15,0 0-15,0 1 0,0-1 16,0 0-16,21-21 31,0-21-31,-21 0 16,22-1-16</inkml:trace>
  <inkml:trace contextRef="#ctx0" brushRef="#br0" timeOffset="132655.51">19389 12658 0,'0'0'0,"-22"0"32,22-21-32,22 21 15,-1 0-15,0 0 0,21 0 16,-21 0-16,1 0 0,-1 0 0,21 0 16,-21 0-16,22 0 15,-22 0-15,0 0 0,0 0 0,21 0 16,-20 0-16,-1 0 0,0 0 0,0 0 15,0 0-15,22 0 0,-22 0 16,0 0-16</inkml:trace>
  <inkml:trace contextRef="#ctx0" brushRef="#br0" timeOffset="132983.32">20701 12446 0,'0'0'0,"0"-21"0,-21 21 0,21-21 15,-21 21-15,-1 0 0,1 0 0,-21 0 16,21 0-16,-22 0 0,22 0 16,-21 0-16,0 21 0,20 0 0,-20 0 15,0 0-15,21 1 0,-1-1 16,1 21-16,0-21 0,0 0 0,21 22 15,-21-22-15,21 21 0,0-21 16,0 22-16,0-22 0,0 0 16,0 0-16,21 0 0,0 1 0,21-1 15,-20-21-15,-1 21 0,21-21 0,0 0 16,1 0-16,-1 0 0,0 0 16,1 0-16,-1-21 0,0 0 0,1 21 15,-1-22-15</inkml:trace>
  <inkml:trace contextRef="#ctx0" brushRef="#br0" timeOffset="133311.15">20997 11959 0,'0'-21'15,"0"42"-15,0-63 0,21 42 16,1 0-1,-1 21-15,0-21 0,0 21 0,0 0 16,0 1-16,1-1 0,20 21 16,-21-21-16,0 22 0,0-1 0,1 0 15,-22 22-15,0-22 0,21 0 0,-21 1 16,0-1-16,0 0 0,0 1 16,0-1-16,0 0 0,-21 1 0,-1-22 15,22 21-15,-21 1 16,0-22-16,0 21 0,0-21 0,0 0 15,-1 1-15,1-1 0,0 0 0,0 0 16,0 0-16,0-21 0,-1 0 16,-20 21-16,21-21 0,-21 0 0,20 0 15,-20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50:0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7556 18267 0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50:16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2032 0,'0'-21'63</inkml:trace>
  <inkml:trace contextRef="#ctx0" brushRef="#br0" timeOffset="2343.21">995 1566 0,'0'0'16,"-21"0"-16,-64-21 15,64 21-15,0-21 0,-22 21 16,22 0-16,0 0 16,0 0-16,0-21 0,-1 21 0,1 0 15,0 0 1,42 0 31,22 0-47,-22 0 0,21 0 0,0 0 15,22 0-15,-1 0 0,1 0 16,21 0-16,20 0 0,-20 0 0,21 0 16,0 0-16,0 0 0,-22 0 15,22 0-15,-21-21 0,-1 21 16,-20 0-16,-1-21 0,22 21 16,-43 0-16,22-22 0,-22 22 0,1 0 15,-1-21-15,-21 21 0,0-21 16,0 21-16,1 0 0,-22-21 0,0 0 15,0 0 1,-22-1-16,1 22 16,0-21-16,-21 21 0,21-21 0,-22 0 15,1 21-15,-22 0 0,22-21 16,0 21-16,-1 0 0,-20 0 0,21 0 16,-1 0-16,1 0 15,-22 0-15,43 0 0,-21 21 0,21-21 16,0 0-16,-1 0 0,44 0 47,-1 0-47,21 0 0,0 0 15,-20 0-15,20 0 0,0 0 0,1 0 16,-22 0-16,21 0 0,0 0 16,1 0-16,-1 0 0,0 0 0,1 0 15,-1 0-15,-21 0 0,22 0 16,-22 0-16,0 0 0,0 0 0,0 0 15,-21 21 1,0 0-16,0 0 16,-21-21-16,0 22 0,0-1 15,-22 0-15,1 21 0,21-21 0,-21 1 16,-1 20-16,1-21 0,0 21 16,-1 1-16,1-1 0,0-21 0,20 22 15,-20-22-15,21 0 0,-21 0 16,20 0-16,1 0 0,21 1 15,-21-22-15,21-22 32,21 1-32,0-21 15,1 21-15,-1-22 0</inkml:trace>
  <inkml:trace contextRef="#ctx0" brushRef="#br0" timeOffset="3907.5">3365 1143 0,'-21'-42'16,"21"21"-16,0-1 16,0 1-16,0 0 0,0 0 15,0 0-15,0 0 0,0-1 16,0 1-16,0 0 0,0 0 16,0 0-16,0 42 46,0 0-46,0 21 0,0 1 16,0-1-16,0 0 0,0 1 16,0-1-16,0 0 0,0 22 0,-21-22 15,21 1-15,0-1 0,-21 0 16,21 1-16,0-1 0,0 0 0,0-21 16,0 22-16,0-22 0,0 0 15,0 0-15,0 0 0,21-21 16,0 0-1,-21-21-15,21 0 0,1 0 0,-22 0 16,21-22-16,0 22 0,0 0 16,0-21-16,0-1 0,1 22 15,-1-21-15,0 0 0,-21-1 16,21 22-16,0-21 0,0 21 0,-21-1 16,0 1-16,22 0 0,-22 0 15,21 21-15,-21 21 16,0 0-1,0 0-15,21 22 0,-21-22 0,0 0 16,21 21-16,-21-20 0,0 20 16,0-21-16,0 21 0,21-20 15,-21-1-15,21 0 0,-21 0 0,22 0 16,-22 0-16,0 1 0,21-1 16,0-21-16,0 0 15,0 0-15,0 0 0,-21-21 0,22-1 16,-1 1-16,0 0 0,0 0 15,0-21-15,0-1 0,1 22 0,-1-21 16,0-1-16,0-20 0,0 21 16,-21-1-16,21-20 0,1 20 0,-22 1 15,0 21-15,21-21 0,-21 20 16,21 1-16,-21 0 0,0 0 0,0 42 31,0 0-31,0 22 16,0-22-16,0 21 0,0 0 15,0 1-15,0-1 0,0 0 0,0 1 16,0-22-16,0 21 0,0 1 16,0-1-16,0-21 0,0 21 0,21-20 15,0-1-15,-21 21 0,21-21 16,1-21-16,-1 21 0,0 1 0,21-22 16,-21 0-16,22 0 0,-1 0 15,0 0-15,1-22 0,-1 1 0,0 0 16,22 0-16,-22 0 0,1 0 15,-1-1-15,0-20 0,1 21 16,-22-21-16,21-1 0,-21 22 16,0-21-16,-21-1 0,0 1 0,0 0 15,0-1-15,0 22 0,0-21 16,0 21-16,0 0 0,-21 21 0,0 0 16,-21 0-16,21 0 0,-1 21 15,1 0-15,0 21 0,0-21 0,0 22 16,0-1-16,21 0 0,0 1 15,0-1-15,0 0 0,0 1 0,0-1 16,21-21-16,0 22 0,0-22 16,21 0-16,-20 0 0,20 0 0,0 0 15,-21-21-15,22 0 16,-1 0-16,0 0 0,1 0 0,-22 0 16,21-21-16,-21 0 0,22 0 0,-22 0 15,0 0-15,0-1 0,0-20 16,1 21-16,-1-21 0,0 20 0</inkml:trace>
  <inkml:trace contextRef="#ctx0" brushRef="#br0" timeOffset="6167.21">7218 804 0,'0'0'0,"21"-21"0,0 0 16,0 0-16,0 0 16,-21-22-16,22 22 0,-1 0 0,-21 0 15,0 0-15,0 0 0,0-1 16,0 1-16,0 0 0,0 0 0,0 0 16,0 0-16,-21 21 15,-1-22-15,1 22 16,0 0-16,-21 0 0,21 0 15,-1 22-15,1-22 0,-21 21 0,21 0 16,0 21-16,-1-21 0,-20 22 16,21-1-16,0 0 0,21 22 0,-21-1 15,21 1-15,-22-1 0,22 1 16,0-1-16,0-20 0,0 20 16,22 1-16,-1-22 0,0 0 15,0 1-15,21-1 0,1-21 0,-1 22 16,0-22-16,1 0 0,20 0 15,-20-21-15,20 21 0,22-21 0,-22 0 16,22 0-16,-22 0 0,22 0 16,-21 0-16,20 0 0,-20-21 0,-1 21 15,1-21-15,-22 0 0,0 0 0,1-1 16,-22 1-16,21 0 0,-42 0 16,21-21-16,-21-1 0,0 22 0,0-21 15,0-1-15,0 1 16,-21 21-16,0-21 0,0 20 0,0 1 15,0 0-15,-22 0 0,22 0 16,-21 21-16,-1 0 0,1 0 0,0 0 16,-1 21-16,1 0 0,0 0 15,-1 0-15,1 1 0,21 20 0,-21-21 16,20 21-16,-20-20 0,21 20 16,21-21-16,0 21 0,0-20 0,0-1 15,0 0-15,0 0 0,21 0 16,21 0-16,-20-21 0,-1 22 0,21-22 15,0 0-15,1 0 0,-1 0 0,-21 0 16,22 0-16,-1 0 0,0 0 16,1-22-16,-1 1 0,-21 21 15,21-21-15,-20 0 0,20 0 16,-21-22-16,0 22 0,-21 0 0,21-21 16,-21-1-16,22 22 0,-22-21 15,0 21-15,0 0 0,0-1 0,0 1 16,0 0-16,0 42 31,0 0-31,0 1 16,0-1-16,0 0 0,0 21 0,0-21 15,0 22-15,0-22 0,0 0 16,0 0-16,0 0 0,0 1 16,0-1-16,0 0 0,21 0 0,0-21 15,0 21-15,0-21 0,0 21 16,22-21-16,-1 0 0,-21 0 0,22 0 15,-1 0-15,21 0 0,-20 0 16,-1-21-16,0 0 0,1 0 0,-1 21 16,0-21-16,1 0 0,-1-22 15,-21 22-15,0 0 0,1-21 0,-1-1 16,0 22-16,0-21 0,-21 21 16,0-1-16,0 1 0,0 0 15,-21 42 1,0 0-1,0 1-15,-1-1 0,22 21 0,-21-21 16,0 22-16,0-22 0,21 0 16,0 0-16,-21 0 0,21 0 0,-21 1 15,21-1-15,0 0 0,0 0 16,0 0-16,21-21 47,0 0-47,-21-21 0,21 0 0,0 0 15,0 0-15,1-1 16,-22 1-16,21-21 0,0 21 0,0-22 16,0 1-16,0 0 0,1 21 15,-1-1-15,0-20 0,0 21 0,0 21 16,-21-21-16,21 21 16,1 21-16,-22 0 15,0 0-15,0 22 0,0-22 16,0 21-16,0-21 0,0 0 0,0 22 15,0-22-15,0 0 0,0 0 16,21 0-16,-21 1 0,21-1 0,0-21 16,-21 21-16,21-21 0,0 0 0,1 0 15,-1 0-15,0 0 16,0 0-16,21 0 0,-20 0 0,20 0 16,0-21-16,-21 21 0,22-21 15,-1-1-15,-21 1 0,22 0 0,-22 0 16,21 0-16,-21-22 0,0 22 15,1-21-15,-1 21 0,0 0 0,-21-22 16,0 22-16,0 0 0,0 42 31,-21 0-31,0 22 16,-1-22-16,1 21 0,0-21 0,21 22 16,-21-22-16,0 21 0,21-21 15,-21 0-15,21 1 0,0-1 16,0 0-16,0 0 0,21-21 47,0-21-47,-21 0 15,42 0-15,-21-1 0,1 1 16,-1-21-16,0 21 0,0-22 0,21 22 16,-20-21-16,-1 0 0,0 20 15,0-20-15,0 21 0,0 21 0,1 0 16,-1 0-16,-21 21 15,0 0-15,0 0 0,21 1 16,-21 20-16,0-21 0,0 21 16,0-20-16,0 20 0,21-21 0,-21 0 15,0 0-15,0 1 0,0-1 0,21 0 16,0 0-16,1-21 16,-1 0-16,0 0 0,0 0 0,0 0 15,0 0-15,1 0 0,-1-21 16,21 21-16,-21-21 0,0 0 0,22-1 15,-22 1-15,0-21 0,0 21 16,0-22-16,22 22 0,-22 0 0,-21 0 16,21-21-16,0 20 15,-21 44 1,0-1 0,-21 0-16,0 0 0,21 21 15,-21-20-15,21-1 0,-21 21 0,21-21 16,0 0-16,0 1 0,0-1 15,0 0-15,0 0 0,0 0 16,21-21-16,0 0 0,0 0 0,0 0 16,0 0-16,22 0 0,-1 0 15,0 0-15,-20 0 0,20-21 0,0 0 16,1 21-16,-1-21 0,-21 0 16,21-22-16,-20 22 0,-1 0 0,0-21 15,-21-1-15,0 1 16,0 0-16,0-1 0,0 1 0,-21 0 15,0-1-15,-1 1 0,-20 21 16,0 21-16,21 0 0,-22 0 0,1 0 16,-22 21-16,22 0 0,21 21 15,-21 1-15,-1-22 0,22 21 0,0 1 16,0-1-16,0-21 0,21 21 0,0-20 16,0-1-16,0 0 0,0 0 15,0 0-15,21-21 0,0 0 0,0 0 16,0 0-16,22 0 0,-1 0 15,21-21-15</inkml:trace>
  <inkml:trace contextRef="#ctx0" brushRef="#br0" timeOffset="6455.07">11790 550 0,'0'0'16,"0"-63"-16,0 21 0,0-1 0,0 22 15,0 0-15,-21 0 0,-1 21 0,1 0 16,0 21-16,0 21 15,0-21-15,21 22 0,-21 20 0,21-20 16,-22 20-16,22 1 0,0-1 16,0 22-16,0-22 0,0 1 0,-21-1 15,21 1-15,0-1 0,0-20 16,0-1-16,0 0 0,0 1 16,0-22-16,0 0 0,0 0 0,0 0 15,0 0-15,21-21 0,1 0 16,-1 0-16,0 0 15,21 0-15,-21 0 0,1-21 16,20 0-16,-21 0 0,0-21 0,22 20 16,-1-20-16,-21 0 0,0-1 0</inkml:trace>
  <inkml:trace contextRef="#ctx0" brushRef="#br0" timeOffset="6698.67">11515 783 0,'0'0'16,"-22"21"-16,1 1 0,0-1 0,21 0 0,0 0 16,0 0-16,21-21 15,0 21-15,22-21 0,-1 0 16,0 0-16,1 0 0,20 0 16,1 0-16,-1 0 0,22-21 0,-22 0 15,1 21-15,-22 0 0,22-21 16,-22 21-16,-21 0 0,0-21 0,1 21 15,-44-21 1,1 21 0,0 0-16,0 0 0</inkml:trace>
  <inkml:trace contextRef="#ctx0" brushRef="#br0" timeOffset="9711.32">10245 1122 0,'-22'0'0,"44"0"0,-65 0 15,22 0-15,0 0 0,0 0 16,0 0-16,-1 0 0,1 21 16,0 0-16,21 0 15,0 1-15,0-1 16,0 0-16,21-21 15,0 21-15,22-21 0,-22 0 16,21 0-16,1 0 0,-1 0 0,0 0 16,1 0-16,-1 0 0,21-21 15,1 21-15,-22-21 0,22 0 0,-1-1 16,1 1-16,-22 0 16,0 0-16,1 0 0,-1 0 0,-21 21 15,0-22-15,-21 1 0,0 0 16,0 0-16,-21 21 0,-21 0 15,21 0-15,-22 0 0,1 0 16,-21 0-16,20 0 0,-20 0 0,20 21 16,-20 0-16,21 0 0,-1 1 15,1-1-15,0 0 0,20 0 0,-20 0 16,42 0-16,0 1 16,0-1-16,21 0 15,0 0-15,1-21 0,20 21 0,-21-21 0,43 0 16,-22 0-16,21 0 15,1 0-15,-1 0 0,22 0 0,-21 0 16,20 0-16,1 0 0,-22-21 16,22 21-16,-21-21 0,-1 0 0,-21 0 15,1-1-15,-1 1 0,-21 0 16,0 0-16,-21-21 0,0 20 0,0 1 16,0 0-16,-21 0 0,0 21 15,-21-21-15,-1 21 0,1 0 0,-21 0 16,-1 0-16,1 0 0,-1 0 15,1 21-15,-1 0 0,22 0 0,-22 0 16,22 1-16,0-1 0,-1 0 16,22 0-16,21 0 0,0 22 15,0-22-15,0 0 0,21 0 0,0 0 16,22 0-16,20 1 0,1-22 16,-1 21-16,1-21 0,-1 0 0,1 0 15,-1 0-15,1 0 0,-1 0 16,1 0-16,-1-21 0,1 21 0,-1-22 15,-20 1-15,20 0 0,1 0 16,-22-21-16,0-1 0,1 22 0,-1-42 16,-42 20-16,0 1 0,0-22 15,0 22-15,-42 0 0,-1-1 0,1 22 16,-22 0-16,1 0 0,-1 0 16,1 0-16,-22 21 0,22-22 15,-22 22-15,22-21 0,20 21 0,1 0 16,0 0-16,20-21 0,44 21 15,20 0-15,0-21 16,1 21-16,20 0 0,1 0 16,-1-21-16,1 21 0,-1 0 0,22 0 15,-22-21-15,1 21 0,-22 0 16,0 0-16,1 0 0,-22 0 0,0 21 16,-21 0-16,-21 21 15,-21-21-15,-1 22 0,-20-1 16,20 0-16,-20 22 0,-1-22 15,22 22-15,-21-22 0,20 22 0,22-22 16,0 0-16,21 1 0,0-1 16,0-21-16,0 21 0,42-20 0,-21-1 15,22 0-15,-1 0 0,22-21 0,-1 0 16,1 0-16,-1 0 0,1 0 16,-1 0-16,-21 0 0,1 0 0,-1 0 15,-21 0-15,0 0 0,-42 0 31,0 0-31,-21 0 0,-1 21 0,-20-21 16,21 0-16,-1 0 16,1 0-16,0 0 0,20 0 0,1-21 15,0 0-15</inkml:trace>
  <inkml:trace contextRef="#ctx0" brushRef="#br0" timeOffset="11043.06">13483 868 0,'0'21'0,"0"-42"0,0 63 16,21-42 0,0 0-16,1 0 0,-1 0 15,21 0-15,-21 0 0,22-21 16,-22 21-16,21-21 0,22 0 0,-22 0 16,0-22-16,1 22 0,-1 0 0,0-21 15,1 20-15,-22-20 16,0 21-16,21-21 0,-42-1 0,0 22 15,0-21-15,0 21 0,0-1 16,-21 22 0,0 22-16,0-1 15,0 21-15,-22 0 0,22-20 0,0 41 16,21-21-16,-21 22 0,21-1 16,-21 1-16,21-1 0,0 1 15,0-22-15,0 22 0,0-1 0,0-20 0,0-1 16,21 0-16,0 1 0,-21-1 15,21-21-15,0 0 0,-21 0 16,0 1-16,0-1 0,0 0 16,-21-21-1,0 0-15,0 0 0,-22 0 16,22 0-16,-21 0 0,21-21 16,-22 21-16,1-21 0,21-1 0,0 22 15,-22 0-15,22-21 0,0 21 16,0 0-16,0 0 0,21 21 15,0 1-15,0-1 16,0 0-16,21 0 16,0-21-16,21 21 0,-20-21 0,20 0 15,0 0-15,1 0 0,-1 0 16,21 0-16,1 0 0,-1-21 16,1 0-16,-1 21 0,1-21 0,-22 0 15,22-1-15,-22 1 0,0 0 16,1 0-16,-1-21 0,-21 20 0,0-20 15,1 21-15,-1 0 0,-21 0 16,21-1-16,-21 44 31,-21-1-31,0 0 0,-1 0 16,1 21-16,0-20 0,0 20 0,21-21 16,-21 0-16,0 22 15,21-22-15,-22 0 0,22 0 0,0 0 0,0 0 16,0 1-16,0-1 15,22-42 17,-1-1-32,0 1 15,0 0-15,0 0 0,22-21 0,-22-1 16,0 22-16,21-21 0,-21-1 16,22 1-16,-22 0 0,0 21 0,21-22 15,-20 43-15,-1-21 0,0 21 16,0 0-16,0 0 0,0 21 15,-21 0-15,0 1 0,0-1 0,0 21 16,0-21-16,0 0 0,0 22 0,0-22 16,0 21-16,0-21 0,0 1 15,22-1-15,-1 0 0,-21 0 16,21 0-16,0-21 0,0 0 0,0 21 16,22-21-16,-22 0 0,21 0 15,1 0-15,-1-21 0,21 0 0,-20 21 16,-1-21-16,22 0 0,-22-22 15,0 22-15,1-21 0,-1 21 0,0-22 16,-21 1-16,1 0 0,-1-1 0,-21 1 16,0 21-16,0-21 15,0 20-15,-21 1 0,-22 21 16,22 0-16,-21 0 0,-1 21 16,22-21-16,-21 22 0,21-1 0,0 21 15,21-21-15,0 0 0,0 22 16,21-1-16,0-21 0,0 22 0,0-22 15,22 0-15,-22 21 0,21-21 0,-21 1 16,0 20-16,1-21 0,-22 0 16,0 0-16,0 1 0,0-1 0,0 0 15,-22 0-15,1-21 16,0 0-16,0 0 0,0 0 0,0 0 16,-1 0-16,1 0 15,0 0-15,0 0 0,21-21 0,0 0 16,0 0-16,0-1 0,42 1 15,-21 0-15</inkml:trace>
  <inkml:trace contextRef="#ctx0" brushRef="#br0" timeOffset="11442.84">16510 741 0,'0'-21'16,"0"42"-16,0-63 0,0 20 0,-21 1 15,21 0-15,0 0 0,-21 21 0,-1 0 16,1 0-16,0 0 16,0 0-16,0 0 15,0 21-15,-1 0 0,1 22 0,21-22 16,-21 42-16,0-20 0,0 20 16,21 1-16,0-1 0,-21 1 0,21 20 15,-22-20-15,22 20 0,0-20 16,0 21-16,0 20 0,0-20 0,0 21 15,0-21-15,0 20 0,22-20 0,-22 21 16,21 0-16,-21 0 0,0-1 16,0 1-16,0 0 0,0 0 0,-21-21 15,-1-1-15,1 22 0,0-42 0,0 20 16,0 1-16,0-22 0,-22 1 16,22-22-16,21 1 0,-21-1 15,21 0-15,0-21 0,-21 1 0,21-44 16,21 1-1,0 0-15,0-21 0,22-1 16,-22 1-16,21-21 0,0-1 0,1-21 16</inkml:trace>
  <inkml:trace contextRef="#ctx0" brushRef="#br0" timeOffset="11748.66">16150 1439 0,'0'0'0,"-21"-63"0,0 21 0,0 20 15,21-20-15,0 0 0,0 21 16,0-1-16,0 1 0,21 0 0,0 21 16,0 0-16,0-21 0,22 21 0,-1 0 15,0 0-15,1 0 0,-22 21 16,21 0-16,0 0 0,-20 1 0,-1-1 16,0 21-16,0-21 0,-21 0 15,0 22-15,0-22 0,-21 0 0,0 0 16,0 0-16,-22 1 0,22-1 15,-21 0-15,-1-21 0,1 0 16,21 21-16,0-21 0,0 0 0,-1 0 16,1 0-16,21-21 15,0 0-15,21 21 0,1-21 16,20-1-16,0 1 0,1 21 16,-1-21-16,21 0 0</inkml:trace>
  <inkml:trace contextRef="#ctx0" brushRef="#br0" timeOffset="12082.24">16806 1291 0,'0'0'0,"21"0"16,1 0-1,-1 0 1,0 0-16,0 0 0,0-21 16,0 21-16,1-21 0,20 0 15,-21 0-15,0 21 0,0-22 0,1 1 16,-22 0-16,0 0 0,0 0 15,0 0-15,0-1 16,-22 22-16,1 0 0,0 0 16,0 22-16,21-1 0,-21 0 0,0 0 15,-1 0-15,1 0 0,21 22 16,-21-22-16,21 0 0,0 0 0,0 0 16,0 1-16,0-1 0,0 0 15,0 0-15,21 0 16,0 0-16,1-21 0,-1 22 15,0-22-15,21 0 0,-21 0 16,22 0-16,-1 0 0,0 0 0,1 0 16,-1-22-16,0 1 0,22 0 15</inkml:trace>
  <inkml:trace contextRef="#ctx0" brushRef="#br0" timeOffset="12618.93">17738 1164 0,'0'0'15,"21"-21"-15,-21-21 0,0 21 0,0-1 16,0-20-16,0 21 0,0 0 0,0 0 15,-21 21 1,-1 0 0,1 21-16,0 0 15,-21 0-15,21 0 0,-1 22 0,1-22 16,0 21-16,0 0 0,0-20 16,0 20-16,21 0 0,0-21 0,0 1 15,0 20-15,21-21 0,0 0 0,0 0 16,0 1-16,22-1 0,-22 0 15,21-21-15,0 0 0,1 0 0,-1 0 16,-21 0-16,22 0 0,-1 0 16,0 0-16,-21-21 0,22 0 0,-22-22 15,21 1-15,-21 0 0,1-1 16,-1-20-16,0-1 0,-21 1 16,21-1-16,-21 1 0,21-1 15,-21 1-15,0 20 0,0 1 0,0 0 16,0-1-16,0 22 0,0 0 15,0 0-15,0 0 16,-21 21-16,0 21 16,21 0-16,0 0 15,-21 22-15,21-22 0,-21 21 0,21 0 16,0 22-16,0-22 0,0 1 16,0 20-16,0-21 0,0 22 0,0-22 15,21 1-15,0-1 0,0 0 16,0-21-16,0 22 0,1-22 15,-1 0-15,21 0 0,-21 0 16,22 1-16,-1-22 0,-21 0 0,21 0 16,1 0-16,-1 0 0,-21 0 15,22-22-15,-1 22 0,-21-42 0,21 21 16,-20 0-16,-1-22 0,0 1 0,0 0 16</inkml:trace>
  <inkml:trace contextRef="#ctx0" brushRef="#br0" timeOffset="12849.76">18224 762 0,'0'0'0,"-21"0"0,-21 0 0,63 0 31,0 0-31,22 0 16,-1 0-16,21 0 0,1 0 15,-1 0-15,1 0 0,-1 0 0,22 0 16,-21 0-16,-22 21 0,21-21 15,-20 21-15,-1-21 0,0 22 0,-20-22 16,-1 21-16,0 0 0,-21 0 16,0 0-16,0 0 15,-21 1-15,-22-1 0,1 0 16</inkml:trace>
  <inkml:trace contextRef="#ctx0" brushRef="#br0" timeOffset="13719.28">1418 3196 0,'0'0'0,"-106"0"16,22 0-16,-1 0 0,0 0 16,1 21-16,-1 1 0,21-22 0,1 21 15,21 0-15,-1-21 0,22 21 16,0-21-16,21 21 0,21 0 15,0-21-15,22 22 0,20-22 16,22 0-16,-1 0 0,22 0 16,21 0-16,0 0 0,21 0 0,-21 0 15,-21-22-15,21 22 0,-21-21 16,0 21-16,-21 0 0,-1-21 0,-20 21 16,-22 0-16,0 0 0,-20 0 15,-22-21 1,-43 21-16,1 0 0,0 0 15,-1 0-15,1-21 0,0 0 16,-1 21-16,1-22 0,0 1 0,20 0 16,-20 21-16,21-21 0,21 0 15,0 0-15,0-1 0,21 22 16,0 0-16,0 0 16,22 0-16,-22 0 0,21 22 0,1-1 15,-22 0-15,21 21 0,-21-21 16,-21 22-16,0-1 0,0 0 0,-21 1 15,-21-1-15,21 0 0,-22 1 16,1-1-16,0-21 0,-1 0 16,22 22-16,0-43 0,0 21 15,0-21-15</inkml:trace>
  <inkml:trace contextRef="#ctx0" brushRef="#br0" timeOffset="14642.79">3873 3027 0,'0'-85'31,"0"64"-31,0 42 31,-21 0-31,21 1 0,0-1 16,0 21-16,0 0 0,0 1 0,0-1 15,0 22-15,0-22 0,0 21 0,0-20 16,0-1-16,0 0 0,0 1 16,0-1-16,0-21 0,0 22 0,0-22 15,0 0-15,21-21 31,1-21-31,-22 0 16,21-1-16,0 1 0,0 0 0,0-21 16,0 21-16,1-22 0,20 1 0,-21 0 15,0-1-15,0 22 0,-21-21 16,22 21-16,-1-1 0,0 1 0,0 21 16,0 0-16,-21 21 0,0 1 15,0-1-15,21 0 0,-21 0 0,0 21 16,0-20-16,0 20 0,0-21 15,0 21-15,0-20 0,0-1 0,0 21 16,22-21-16,-1 0 16,-21 1-16,21-22 0,21 0 15,-21 0-15,1 0 0,20 0 0,0 0 16,1-22-16,-1 1 0,21 0 16,-20 0-16,-1 0 0,0-22 0,1 1 15,-1 21-15,-21-43 0,22 22 16,-22 0-16,0-1 0,-21 1 0,0 0 15,21-1-15,-21 1 0,0 21 16,0 0-16,0 0 0,-21 42 31,21 0-31,-21 0 0,21 21 16,-21 1-16,-1-1 0,22 0 16,0 1-16,0-1 0,0 0 15,0 1-15,0-1 0,22-21 0,-1 22 16,21-22-16,-21 0 0,22 0 15,-1 0-15,0-21 0,1 0 0,-1 0 16,0 0-16,1 0 0,-1 0 0,21 0 16,-20-21-16,20 0 0,-20 0 15,-1 0-15,21-22 0,-41 22 0,20-21 16,0-1-16,-21 1 0,1 0 16,-1-1-16,-21 22 0,0-21 0,0 21 15,0-22-15,0 22 16,-21 21-16,-1 0 0,1 0 15,0 21-15,0 1 0,0-1 0,0 21 16,-1 0-16,1 1 0,0-1 16,0 0-16,0 1 0,21-1 0,0-21 15,0 22-15,0-22 0,21 0 0,0 0 16,0 0-16,22 0 0,-1-21 16,21 0-16,1 0 0,-22 0 0,22-21 15,-1 0-15,22 21 0</inkml:trace>
  <inkml:trace contextRef="#ctx0" brushRef="#br0" timeOffset="15007.58">7832 2794 0,'-22'0'0,"44"0"0,-44-21 0,1 0 15,0 0-15,21-1 0,-21 1 0,0 0 16,21 0-16,-21 21 0,-1 0 0,1 0 16,0 0-16,0 0 0,0 0 15,0 21-15,-1 0 0,-20 0 16,21 22-16,0-1 0,0 0 16,-22 1-16,22 20 0,0-20 0,0 20 15,0-21-15,-1 22 0,22-22 0,0 22 16,0-22-16,0 0 0,0 1 15,0-1-15,43-21 0,-22 0 0,21 1 16,22-1-16,-1 0 0,1-21 16,20 0-16,-20 0 0,21 0 0,-1 0 15,-20 0-15,20-21 0,-20 0 0,-1-1 16,1 1-16,-22 0 0,22 0 16,-22-21-16,22 20 0,-22-20 15,0 0-15</inkml:trace>
  <inkml:trace contextRef="#ctx0" brushRef="#br0" timeOffset="15782.67">8657 3154 0,'0'0'0,"21"-42"0,0-1 0,-21 1 15,0 21-15,0 0 0,0-1 0,-42 1 16,21 0-16,0 21 0,0 0 16,-22 0-16,1 0 0,21 21 0,-22 0 15,1 1-15,0-1 0,-1 0 16,1 21-16,0-21 0,21 22 0,-22-1 16,22 0-16,0 1 0,21-22 0,0 21 15,0-21-15,0 22 0,0-22 16,21 0-16,21 0 0,-20-21 0,-1 0 15,21 21-15,-21-21 16,22 0-16,-1 0 0,-21 0 0,21-21 16,1 0-16,-22 0 0,21 0 0,-21 0 15,22-22-15,-22 22 0,0-21 16,0-1-16,0 22 0,-21-21 0,0 21 16,22 0-16,-22-1 0,0 1 15,0 0-15,-22 42 16,22 0-16,-21-21 15,0 43-15,21-22 0,0 0 16,0 21-16,-21-20 0,21 20 0,0-21 16,0 0-16,0 0 0,0 1 0,21-1 15,-21 0-15,42 0 16,-20-21-16,-1 0 0,21 0 0,0 0 16,1 0-16,20 0 0,-20 0 15,20-21-15,-21 0 0,1 0 0,20-1 16,-20 1-16,-22 0 0,21-21 0,0 21 15,-20-22-15,-1 1 0,0 21 16,0-22-16,-21 22 0,21 0 0,-21 0 16,0 0-16,0 42 31,-21 0-31,0 0 0,21 0 0,-21 1 16,21 20-16,0-21 0,0 21 15,-21-20-15,21 20 0,-22-21 16,22 0-16,0 22 0,0-22 15,0 0-15,0 0 0,-21 0 16,0-21 0,21-21-1,0 0-15,0 0 0,0-22 16,0 22-16,0-21 0,0 0 16,21-1-16,0 1 0,1 0 0,20-1 15,-21 1-15,21 0 0,1-1 0,-1 22 16,0-21-16,22 42 0,-1-21 15,1 21-15,-22 0 0,22 21 0,-1 0 16,-20 0-16,20 0 16,-21 22-16,1-1 0,-22-21 0,0 21 15,0 1-15,-21-1 0,0 0 0,0 1 16,0-1-16,-21 0 0,0-20 16,-21 20-16,20-21 0,1 0 0,0 0 15,0 1-15,21-1 0,0 0 0</inkml:trace>
  <inkml:trace contextRef="#ctx0" brushRef="#br0" timeOffset="16650.66">11959 3281 0,'0'0'0,"-21"-21"0,21 0 16,-21-64-1,21 43-15,0 20 0,0 1 16,0-21-16,0 21 0,0-22 0,0 22 15,0-21-15,21 21 0,0 0 16,0-1-16,0-20 0,1 21 0,20 21 16,0-21-16,-21 21 0,22 0 15,20 0-15,-20 0 0,-22 21 0,21-21 16,0 42-16,-20-21 0,-1 22 16,0-22-16,0 21 0,-21 1 0,21-1 15,-21 21-15,0-20 0,0-1 0,0 0 16,0 1-16,-21-1 0,21 0 15,-21 1-15,21-22 0,0 0 0,0 0 16,0 0-16,-21-21 0,0 0 31,21-21-31,0 0 16,0-21-16,0 21 0,0-22 16,0 1-16,21 0 0,0-1 0,0 1 15,0-22-15,0 22 0,22 0 16,-22-22-16,21 22 0,1 0 0,-1-1 15,0 22-15,1 0 0,-1 0 0,0 0 16,1 21-16,-1 0 0,0 21 16,1-21-16,-1 42 0,-21-21 15,0 22-15,0-22 0,1 21 16,-22 0-16,21 1 0,-21-1 0,0 0 16,0 1-16,0-1 0,0-21 0,-21 22 15,-1-22-15,22 0 0,-21 0 16,21 0-16,0 0 0,-21-21 15,21-21 1,0 0-16,0 0 16,21 0-16,0-22 0,1 22 0,20-21 15,0 0-15,1-1 0,-1 1 16,0 0-16,1-1 0,-1 1 0,21 0 16,-20 20-16,-1-20 15,0 21-15,1 0 0,-22 21 0,0 0 16,0 0-16,0 0 0,1 21 0,-22 0 15,21 0-15,-21 0 0,0 22 16,0-22-16,0 21 0,0 1 0,0-22 16,-21 21-16,-1 0 0,1 1 15,21-22-15,-21 21 0,0-21 0,21 1 16,-21 20-16,21-21 0,0 0 16,21-21-1,0 0-15,21 0 0,1 0 16,-1-21-16</inkml:trace>
  <inkml:trace contextRef="#ctx0" brushRef="#br0" timeOffset="17846.91">14753 2879 0,'0'0'16,"21"0"-16,-21-21 0,0-1 0,0 1 15,-21 21-15,0 0 16,0 0-16,0 0 0,-1 0 15,-20 21-15,21 1 0,0-22 16,0 42-16,-1-21 0,1 0 0,0 0 16,0 22-16,0-22 0,0 21 0,-1 1 15,22-22-15,0 21 16,0-21-16,0 22 0,0-22 0,22 0 16,20 0-16,-21 0 0,21 0 15,1-21-15,20 0 0,-20 0 0,-1 0 16,0 0-16,22 0 0,-22 0 0,0 0 15,1-21-15,-22 0 0,21 0 16,1 0-16,-22-22 0,0 22 0,21-21 16,-42 0-16,21-1 0,-21 1 15,0 0-15,0-22 0,0 22 0,0-1 16,-21 1-16,0 21 0,0 0 0,0 0 16,-22-1-16,22 22 0,0 0 15,-21 0-15,-1 0 0,22 22 16,-21-1-16,21 0 0,-22 0 15,22 0-15,0 22 0,0-1 0,0-21 16,0 21-16,21 1 0,0-22 0,0 21 16,0-21-16,0 22 0,0-22 15,21 0-15,0 21 0,0-20 0,0-22 16,22 21-16,-22 0 0,0-21 16,21 0-16,-21 0 0,22 0 0,-22 0 15,21-21-15,-21 0 0,22-1 16,-1 1-16,0 0 0,1 0 0,-1-21 15,22 20-15,-22-20 0,0 21 16,1 0-16,-1-22 0,0 22 16,-21 0-16,22 0 0,-22 21 0,-21 21 47,0 0-47,0 0 0,0 1 0,0-1 15,0 0-15,-21 0 0,21 21 16,0-20-16,0-1 0,0 21 0,0-21 15,0 0-15,21 1 0,-21-1 16,21 0-16,0-21 0,-21 21 0,21-21 16,1 0-16,-1 0 0,0 0 15,0 0-15,0 0 0,0 0 16,1-21-16,-1 0 0,0 0 0,0-1 16,0 1-16,0-21 0,1 21 15,-1 0-15,0-22 0,21 22 0,-21 0 16,1 0-16,-1 0 0,0-1 15,0 1-15,0 21 16,-21 21 15,0 1-31,0-1 0,0 0 16,0 0-16,-21 0 16,21 0-16,0 22 0,-21-22 0,21 0 15,0 0-15,0 0 0,0 1 16,0-1-16,21 0 0,0 0 15,0-21-15,22 21 0,-22 0 0,21-21 16,22 0-16,-22 0 0,0 0 16,22 0-16,-22 0 0,1 0 0,20 0 15,-21 0-15,1-21 0,-1 0 16,-21 0-16,22-21 0,-22 20 0,21-20 16,-21 21-16,0-21 0,1 20 0,-22-41 15,21 21-15,-21 20 16,0 1-16,0 0 0,0 0 0,-21 21 31,-1 0-31,1 21 0,0-21 16,21 21-16,0 0 0,-21 22 15,21-22-15,-21 0 0,21 0 16,0 0-16,0 22 0,0-22 0,0 0 16,0 0-16,21 0 0,0 1 15,0-1-15,0 0 0,1-21 16,-1 0-16,0 0 15,0 0-15,0 0 0,0 0 0,1 0 16,-1 0-16,0-21 0,0 0 16,0-1-16,0 1 15,-21 0-15</inkml:trace>
  <inkml:trace contextRef="#ctx0" brushRef="#br0" timeOffset="18062.79">17378 3366 0,'0'0'0,"-21"21"0,-1-21 16,1 0 0,21 21-1</inkml:trace>
  <inkml:trace contextRef="#ctx0" brushRef="#br0" timeOffset="20102.91">190 5334 0,'0'0'16,"-21"0"-16,0 0 0,0 0 0,0 0 0,0 0 15,-22 0-15,22 0 0,0 0 16,84 0 46,1 0-62,-1 0 16,22 0-16,0 21 0,-1-21 0,1 0 16,21 0-16,-21 0 0,-1 0 15,1 0-15,0 0 0,-1 0 0,1 0 16,0 0-16,-1 0 0,-20 0 15,20 0-15,-20 0 0,-22 0 0,22 0 16,-22 0-16,-21 0 0,0 0 16,1 0-16,-22-21 0,-22 0 15,1 0 1,-21 21-16,0-21 0,-22 21 16,22 0-16,-22-22 0,-20 22 15,20 0-15,1-21 0,-1 21 0,22-21 16,-22 21-16,22 0 0,21 0 15,0 0-15,-1-21 0,44 21 16,20-21 0,-21 21-16,21 0 0,22 0 15,-22 0-15,22 0 0,-1 0 0,1 0 16,-22 0-16,22 0 0,-22 0 16,0 21-16,1 0 0,-22 0 0,0 0 15,-21 22-15,0-22 16,0 21-16,0 1 0,-21-1 0,-22 0 15,1 1-15,0-1 0,-22 0 16,22 22-16,-22-22 0,1 0 0,21-20 16,-22 20-16,1-21 0,20 21 15,22-20-15,-21-22 0,21 0 0</inkml:trace>
  <inkml:trace contextRef="#ctx0" brushRef="#br0" timeOffset="20746.64">2794 5207 0,'0'-21'16,"0"0"-16,0 0 15,0-1-15,0 1 16,0 0-16,0 0 0,21-21 0,0 20 16,0-20-16,1 21 0,-1-21 15,0 20-15,0-20 0,0 21 0,0-21 16,1 20-16,-22-20 0,0 21 16,0 0-16,0 0 0,0 42 46,-22 21-46,22 0 0,0 1 0,-21 20 16,21 1-16,0-1 0,-21 1 16,21-1-16,0-20 0,0 20 0,0 1 15,0-22-15,0 0 0,0 1 16,0-1-16,0 0 0,0 1 0,0-1 16,0-21-16,0 0 0,0 0 15,0 1-15,-21-1 0,0-21 0,0 0 16,-1 21-16,1-21 0,0 0 15,0 0-15,-21 0 0,20 0 16,-20 0-16,0-21 0,21 0 0,-22 21 16,1-22-16,21 1 0,0 0 15,-1 0-15,22 0 0,0 0 16,0-1-16,0 1 0,22 0 16,-1 0-16,21 0 0</inkml:trace>
  <inkml:trace contextRef="#ctx0" brushRef="#br0" timeOffset="21026.48">3344 4805 0,'0'0'0,"0"-21"0,0 0 0,0-1 16,0 44 15,0-1-31,0 21 16,0 0-16,0 1 0,0-1 0,0 0 15,-21 1-15,0 20 0,21-20 16,0 20-16,0-21 0,-21 1 0,21-1 16,0 0-16,-21 1 0,21-1 0,0-21 15,0 22-15,0-22 0,0 0 16,21 0-16,0 0 0,-21 0 0,21-21 16,0 0-16,22 0 0,-22 0 15,0 0-15,21-21 0,-21 0 16,1 0-16,-1 0 0</inkml:trace>
  <inkml:trace contextRef="#ctx0" brushRef="#br0" timeOffset="21199.39">3238 5207 0,'0'0'0,"-21"0"0,-42-21 31,84 21-15,0 0-1,21-21-15,1 21 0,-1 0 16,0-21-16,22-1 0,-22 22 16,22-21-16,-1 0 0</inkml:trace>
  <inkml:trace contextRef="#ctx0" brushRef="#br0" timeOffset="23904.99">5292 4953 0,'0'0'0,"63"-233"31,-63 191-31,0 0 0,0 20 16,0-20-16,0 21 0,-21 0 16,0 0-16,0 21 0,-1 0 0,1 0 15,0 0-15,0 0 0,0 0 16,-22 21-16,22 21 0,-21-21 0,0 22 16,20 20-16,-20 1 0,0-1 15,21 22-15,-1-22 0,-20 1 0,21 20 16,21-20-16,0-1 0,0 1 15,0-22-15,0 22 0,0-22 0,0 0 16,42-20-16,-21 20 0,1-21 16,20 0-16,0-21 0,1 0 15,-1 0-15,-21 0 0,21 0 0,1-21 16,-1 0-16,0 0 0,1 0 16,-1-1-16,0 1 0,1-21 0,-1 21 15,-21-22-15,22 1 0,-22 21 16,0-21-16,0-1 0,0 1 0,-21 0 15,0 20-15,0-20 0,0 21 0,0 0 16,0 0-16,0-1 0,-21 22 16,0 0-16,0 22 15,0-1-15,-1 0 16,22 0-16,-21 21 0,0-20 0,21 20 16,-21 0-16,21 1 0,0-22 0,0 21 15,0-21-15,0 22 0,0-22 16,0 21-16,42-21 0,-21 0 0,1 1 15,-1-1-15,21 0 0,0-21 16,1 0-16,-1 0 0,0 0 0,1 0 16,-1 0-16,22-21 0,-22 0 15,-21-1-15,21 1 0,1 0 0,-22 0 16,0-21-16,0 20 0,0-20 16,-21 21-16,0-21 0,0-1 0,0 1 15,0 0-15,-21-22 0,0 22 16,-21-1-16,21 22 0,-22-21 0,1 21 15,0 0-15,20 21 0,-20 0 16,0 0-16,21 0 0,-22 0 0,22 21 16,0-21-16,0 21 0,21 0 15,0 0-15,0 0 0,0 1 16,21-22-16,21 0 16,-21 21-16,22-21 0,-1 0 0,0 0 15,1 0-15,20 0 0,-20 0 16,-1 0-16,0 0 0,1-21 0,-1 21 15,0 0-15,-21 0 0,22-22 0,-1 22 16,-21 0-16,0 0 16,1 0-16,-1 0 0,-21 22 15,0-1-15,0 0 16,0 0-16,0 0 0,0 0 0,0 22 16,0-22-16,0 21 0,0-21 0,0 1 15,-21-1-15,21 21 0,0-21 16,0 0-16,0 1 0,0-1 0,-22 0 15,22 0-15,0 0 16,0-42 31,0 0-47,0 0 16,0 0-16,0-1 0,22-20 15,-1 21-15,0-21 0,0-1 0,0 1 16,0 0-16,22-1 0,-22 1 15,21 0-15,1-1 0,-1 22 0,0 0 16,-21 0-16,22 21 0,-1 0 16,-21 0-16,0 21 0,1 0 0,-1 0 15,0 22-15,-21-1 0,21-21 0,-21 21 16,0 1-16,0-22 0,0 21 16,0-21-16,0 22 0,0-22 0,0 0 15,0 0-15,0 0 0,0 1 16,21-1-16,0-21 15,1 0-15,-1 21 0,0-21 16,0 0-16,21 0 0,-20 0 16,-1-21-16,21 21 0,0-21 0,-20-1 15,20 1-15,0 0 0,1 0 0,-22 0 16,21 0-16,0-22 0,-20 22 16,-1-21-16,0-1 0,0 22 0,0-21 15,-21 21-15,0 0 0,0-1 16,0 1-16,0 0 0,-21 21 0,0 0 15,0 0-15,-22 21 0,22 0 16,0 1-16,0-1 16,21 0-16,0 0 0,0 0 0,0 0 15,0 1-15,0-1 0,0 0 0,0 0 16,0 0-16,21 0 0,0 1 16,0-22-16,1 21 0,-1 0 0,0-21 15,-21 21-15,21-21 0,0 21 16,-21 0-1,-21-21 1,0 0-16,0 0 16,0 0-16,-1 0 0,1 0 15,0-21-15,0 21 0,0 0 16,0-21 0,-1 21-16,22 21 31,0 0-31,0 1 15,0-1-15,22-21 0,-1 21 16,0-21-16,0 0 0,0 0 16,0 21-16,22-21 0,-22 0 0,0 0 15,21 0-15,-20 0 0,20 0 0,0 0 16,-21-21-16,22 0 0,-1 21 16,-21-21-16,22-1 0,-22 22 0,21-21 15,-21 0-15,0-21 0,22 21 16,-22-1-16,0-20 0,0 0 15,0-1-15,-21 1 0,0 21 0,22-21 16,-22-1-16,0 22 0,0-21 16,0 21-16,0 42 31,-22-21-31,22 42 0,-21-21 0,0 22 16,21-22-16,-21 21 0,21 0 0,0-20 15,0 20-15,0-21 0,0 21 16,0-20-16,0-1 0,0 0 0,21 0 15,21 0-15,-20-21 16,-1 0-16,0 0 0,21 0 0,1 0 16,-22 0-16,21 0 0,0 0 15,1 0-15,-22 0 0,21-21 16,1 0-16,-1 21 0,-21-21 0,21 0 16,-20-1-16,20-20 0,-21 21 0,0-21 15,-21 20-15,0-20 0,21 21 16,-21-21-16,0 20 0,0 1 0,0 0 15,-21 21-15,0 0 16,0 0-16,0 21 0,21 0 16,0 1-16,-21-1 0,21 0 0,0 21 15,0-21-15,0 1 0,0-1 16,0 0-16,0 21 0,0-21 0,21 1 16,-21-1-16,21 0 15,-21 0-15,0 0 0,21-21 16,-21 21-16,-21-42 47,0 21-32,21-21-15,-21 21 16,-1 0-16,1 0 16,21 21-1,0 0-15,0 1 16,0-1-16,0 0 0,0 0 15,21-21-15,1 0 16,-1 21-16,0-21 0,0 0 0,21 0 16,-20 0-16,20 0 0,0 0 0,1 0 15,-1-21-15,0 21 0,-21-21 16,22 0-16,-1 0 0,0-1 0,-20 1 16,20 0-16,-21 0 0,21-21 0,-20-1 15,-1 1-15,0 0 0,0-1 16,0-20-16,-21-1 0,21 1 0,1-1 15,-22 1-15,0 20 16,0 1-16,0 0 0,0-1 0,0 22 16,0 0-16,0 42 15,-22 0 1,1 1-16,21 20 0,-21 0 0,0 22 16,0-22-16,0 22 0,21-1 15,-22-21-15,22 22 0,-21-1 0,21-20 16,0-1-16,0 0 0,0 1 0,0-1 15,0 0-15,0-20 0,0-1 16,21 0-16,1 0 0,-1 0 0,0-21 16,0 0-16,0 0 0,22 0 0,-22 0 15,0 0-15,0 0 0,21-21 16,-20 0-16,20 21 0,-21-21 16,21 0-16,-20-1 0,-1 1 0,0 0 15,0 0-15,0-21 0,-21 20 16,0-20-16,0 21 0</inkml:trace>
  <inkml:trace contextRef="#ctx0" brushRef="#br0" timeOffset="24090.89">9461 4911 0,'-21'0'0,"42"0"0,-21 0 32,22 0-32,-1 21 15,21-21-15,-21 0 0,22 0 0,-1 0 16,0 0-16,1 0 15,-1-21-15,0 21 0,1 0 0,-22-21 16,21-1-16,-21 22 0,0-21 16,1 21-16,-22-21 0,0 0 0,0 0 15,-22 0-15</inkml:trace>
  <inkml:trace contextRef="#ctx0" brushRef="#br0" timeOffset="24251.32">8488 4741 0,'0'0'0,"-43"0"15,22 22-15,0-1 0,21 0 0,-21-21 16,21 21-16</inkml:trace>
  <inkml:trace contextRef="#ctx0" brushRef="#br0" timeOffset="25366.71">10858 5334 0,'0'-85'15,"22"64"-15,-1-21 16,-21 21-16,0-22 0,0 1 16,21 0-16,-21-1 0,0-20 0,0 21 15,0-22-15,0 22 0,0-1 0,0 22 16,0 0-16,0 0 0,0 0 16,0 0-16,-21 42 15,0 0 1,-1 0-16,1 21 0,0 1 0,0-1 15,0 0-15,0 22 0,21-22 16,-22 1-16,1-1 0,21 0 0,0 1 16,0-1-16,0 0 0,0-21 15,21 1-15,1-1 0,-1 0 0,0-21 16,21 21-16,1-21 0,-22 0 16,21 0-16,0 0 0,1 0 0,-1 0 15,0-21-15,1 21 0,-1-21 16,-21 0-16,22 21 0,-22-43 0,0 22 15,-21 0-15,0-21 0,0 20 0,0-20 16,0 0-16,-42-1 0,20-20 16,1 21-16,-21-1 0,0 22 0,-1-21 15,1 21-15,21-1 0,-22 22 16,1 0-16,21-21 0,-21 21 16,20 0-16,1 0 0,64 0 31,-22 0-31,21 0 0,0 0 15,1 0-15,20 0 0,1 0 0,-1 0 16,1-21-16,-22 0 0,43 21 16,-43-21-16,22 0 0,-1 21 0,1-22 15,-22 1-15,0 0 0,1 0 16,-1 21-16,-21-21 0,0 0 0,0-1 16,-21 1-16,0 0 15,-21 42 1,21 0-1,-21 1-15,21 20 0,0 0 0,0 22 16,0-1-16,0 1 0,0-1 16,0 22-16,0-22 0,0 22 0,-21-21 15,21 20-15,0 1 0,-21 0 16,21-1-16,0 1 0,0 21 0,0-22 16,0 22-16,0-21 0,0 21 0,0 0 15,0-1-15,0 1 0,0 0 0,0-21 16,0 21-16,21-22 15,0 1-15,0-22 0,0 1 0,1-1 16,20-20-16,-21 20 0,21-42 0,-20 22 0,-1-43 16,0 21-16,0-21 0,-21-21 15,0 0 1,-21-22-16,-21 22 0,20-21 16,-20-1-16,0 1 0,-1-21 0,1 20 15,0-20-15,-1-22 0,1 22 0,0-22 16,21 0-16,-1 1 0,-20-1 15,21 0-15,21 22 0,0-22 0,0 0 16,0 1-16,0-1 0,0 22 0,0-22 16,0 21-16,21 1 15,0-1-15,22 22 0,-1-21 0,0-1 16,1 22-16,-1-22 0,21 22 0,1-22 16,-1 22-16</inkml:trace>
  <inkml:trace contextRef="#ctx0" brushRef="#br0" timeOffset="26183.25">12954 4699 0,'0'0'0,"-21"-21"16,21 0-16,0 0 0,0-1 16,0 1-16,0 0 0,0 0 15,21 21-15,0 0 16,0-21-16,0 21 0,1 0 0,-1 0 16,0 0-16,21 0 0,-21 21 15,1-21-15,20 21 0,-21 21 0,0-20 16,0 20-16,1 0 0,-22 1 0,0-1 15,0 21-15,0-20 16,0-1-16,0 0 0,0 1 0,0-22 16,0 21-16,0-21 0,0 1 15,0-1-15,-22-21 16,1 0-16,0 0 0,21-21 16,0-1-16,0 1 15,0-21-15,0 21 0,0-22 0,0 1 16,0 0-16,21-1 0,-21-20 15,21 21-15,22-1 0,-22 1 0,0 0 16,0 20-16,22-20 0,-22 21 0,21 0 16,-21 21-16,0 0 0,22 0 15,-22 0-15,0 0 0,21 21 16,-20 0-16,-1 0 0,0 0 0,0 22 16,0-1-16,-21 0 0,0 1 15,21-1-15,-21 0 0,0 1 0,0-22 16,0 21-16,0 1 0,0-22 15,0 21-15,0-21 0,0 0 16,-21-21-16,0 0 16,21-21-1,0 0-15,0 0 0,0 0 0,0-22 16,0 1-16,0 0 0,0-1 16,21 1-16,0 0 0,1-1 0,-1 1 15,21 0-15,-21-1 0,22 1 16,-1 21-16,0 0 0,1 0 15,-1 21-15,0 0 0,1 0 0,-1 0 16,-21 21-16,0 0 0,0 21 16,-21-21-16,0 22 0,0-1 0,0 0 15,0 1-15,-21-1 0,0 0 0,0 1 16,0-1-16,-22 0 0,22-20 16,0-1-16,0 21 0,0-21 0,0 0 15,-1 1-15,44-22 31,-1 0-31,0 0 0,21-22 16,-21 1-16</inkml:trace>
  <inkml:trace contextRef="#ctx0" brushRef="#br0" timeOffset="26671.71">14838 4657 0,'0'0'0,"0"-21"0,21-43 31,-42 43-31,0 0 16,-1 0-16,1 21 0,0 0 0,0-22 16,0 22-16,-22 0 0,22 0 15,0 0-15,0 22 0,0-1 0,0 0 16,-22 0-16,22 0 0,0 22 0,0-1 16,0 0-16,21 1 0,-22-1 15,1 0-15,21 1 0,-21-22 16,21 21-16,0-21 0,0 22 0,0-22 15,0 0-15,21-21 0,0 21 16,1-21-16,-1 0 0,21 0 0,-21 0 16,0-21-16,22 21 0,-22-21 15,21 0-15,-21-1 0,1-20 0,20 21 16,-21-21-16,0-1 0,0 22 0,-21-21 16,0-1-16,22 22 15,-22-21-15,0 21 0,0 0 0,0-1 16,0 44 15,0-1-31,0 0 0,0 0 0,0 0 16,0 22-16,0-22 0,0 0 15,0 21-15,21-21 0,0 22 0,0-22 16,0 0-16,0 0 0,1 0 0,-1 1 16,0-22-16,21 21 0,-21-21 15,22 0-15,-1 0 0,-21 0 0,22 0 16,-1 0-16,21 0 0,-20-21 15,-1-1-15,-21 1 0</inkml:trace>
  <inkml:trace contextRef="#ctx0" brushRef="#br0" timeOffset="26902.67">15536 4614 0,'0'-21'0,"0"42"0,0-63 0,0 21 16,-21 21-16,21 21 31,0 0-31,0 0 0,0 1 15,21-1-15,0 0 0,1 21 16,-22-21-16,21 22 0,0-22 0,0 21 16,0-21-16,-21 1 0,21-1 15,-21 0-15,22 0 0,-22 0 16,0 0-16,21-21 16,0 0-1,-21-21-15,0 0 0,21 21 0,-21-21 16,21 0-16,0 0 0</inkml:trace>
  <inkml:trace contextRef="#ctx0" brushRef="#br0" timeOffset="27103.55">15875 4636 0,'0'-22'0,"0"44"0,0-65 0,0 22 15,0 0-15,0 0 0,-21 21 16,0 0 0,-1 0-16,1 21 15,0 0-15,0 0 0,-21 0 0,20 1 16,-20 20-16,0-21 0,-1 21 15,1 1-15,0-22 0,21 21 0,-22 1 16,1-22-16,21 21 0,0-21 0,-1 0 16,22 22-16,0-22 15,22 0-15,20-21 0,0 0 0,1 0 16,-1 0-16</inkml:trace>
  <inkml:trace contextRef="#ctx0" brushRef="#br0" timeOffset="27307.44">16171 4953 0,'0'0'0,"21"0"32,-21 21-17,0 0-15,0 1 0,0-1 16,0 0-16,0 0 0,0 0 16,0 0-16,0 1 0,-21 20 0,0-21 15,0 0-15,-21 0 0,-1 22 0,1-22 16,0 0-16,20 0 0,-20-21 15,0 21-15,21-21 0,-1 0 0,1 0 16</inkml:trace>
  <inkml:trace contextRef="#ctx0" brushRef="#br0" timeOffset="28398.47">16849 4614 0,'0'0'16,"-22"0"-16,22-21 0,0 0 15,0 0-15,0 0 0,0 0 16,22 21-16,-1-22 0,-21 1 0,21 21 16,0-21-16,0 21 15,0 0-15,1 0 0,-1 0 0,0 0 16,0 0-16,0 21 0,0 0 15,1 22-15,-1-22 0,0 21 0,-21-21 16,0 22-16,0-1 0,0 0 16,0 1-16,0-1 0,0-21 15,0 22-15,0-1 0,0-21 0,0 0 16,0 22-16,0-22 16,0 0-16,0-42 31,0 0-31,0-1 0,0-20 0,0 21 15,0-21-15,0-1 0,0 22 0,21-21 16,0-1-16,0 1 0,1 0 16,-1-1-16,21 1 0,-21 21 15,0 0-15,22 0 0,-22-1 16,21 22-16,-21 0 0,1 0 0,-1 0 16,0 0-16,0 22 0,0-1 0,0 0 15,-21 0-15,0 21 0,22 1 16,-22-22-16,0 21 0,0 1 0,0-1 15,0 0-15,0-21 0,0 22 16,0-22-16,0 0 0,0 0 0,0 0 16,0 1-16,0-1 0,21-21 15,0 0 1,0-21-16,0-1 0,0 1 16,1-21-16,-1 21 15,0-22-15,0 1 0,21 0 0,-20-1 16,-1 1-16,21 21 0,-21-21 0,22-1 15,-22 1-15,0 21 0,21-22 16,-21 22-16,1 21 0,-1 0 16,0 0-16,-21 21 15,0 1-15,0-1 0,0 21 16,0-21-16,0 22 0,0-22 16,0 21-16,0 0 0,-21 1 0,21-1 15,0-21-15,0 22 0,0-1 0,0-21 16,0 21-16,0-20 0,21-22 15,-21 21-15,21-21 0,0 0 16,22 0-16,-22 0 0,0 0 0,21-21 16,-21 21-16,22-22 0,-1-20 15,0 21-15,-20 0 0,20-22 0,-21 22 16,21-21-16,-20 0 0,20 20 16,-21-20-16,0 21 0,0 0 0,-21 0 15,0-1-15,0 1 16,0 42-1,0 1-15,-21-1 0,0 0 0,0 21 16,0-21-16,21 1 0,-21 20 16,-1-21-16,22 21 0,-21-20 0,21 20 15,-21-21-15,21 0 16,0 0-16,0 1 0,0-1 0,42-21 31,1-21-31,-22 21 16,0-22-16</inkml:trace>
  <inkml:trace contextRef="#ctx0" brushRef="#br0" timeOffset="28751.27">18965 4403 0,'0'-21'0,"0"42"0,0-64 16,-21 22-16,0 21 0,0 0 16,0 0-16,-22 0 0,22 0 0,0 0 15,0 0-15,0 0 0,21 21 16,0 1-16,0-1 15,21-21 1,0 0-16,0 0 16,0 0-16,22 0 0,-22 0 0,0 0 15,0 0-15,0-21 0,-21-1 16,0 1-16,21 21 0,-21-42 0,0 21 16,0 0-16,0-1 0,0 1 15,-21 0-15,21 0 0,-21 0 0,0 21 16,0 0-16,-22 0 0,22 0 15,0 21-15,0 0 0,-21 0 0,20 0 16,1 1-16,21 20 0,0-21 16,-21 21-16,21 1 0,0-22 15,0 21-15,0-21 0,21 22 0,0-22 16,1 0-16,-1 0 0,21 0 16,-21 1-16,22-1 0,-1 0 0</inkml:trace>
  <inkml:trace contextRef="#ctx0" brushRef="#br0" timeOffset="29223">19389 4699 0,'0'-21'16,"-22"21"31,22 21-47,-21-21 15,21 21-15,-21 0 0,21 1 0,-21-1 16,21 0-16,0 21 0,0-21 15,0 1-15,0-1 0,-21 0 0,21 21 16,0-21-16,0 1 0,0-1 0,0 0 16,0 0-16,0 0 15,-21-21 1,21-21 0,0 0-1,0 0-15,0 0 0,0-22 0,0 1 16,0 0-16,0-1 15,21 1-15,0 0 0,0-22 0,21 22 16,-20-1-16,41 22 0,-21-21 0,1 21 16,20 0-16,1-1 0,-22 22 15,0 0-15,22 0 0,-22 22 0,1-1 16,-22 0-16,21 0 0,-21 0 16,0 22-16,-21-1 0,0 0 0,0 1 15,0-1-15,0 0 0,-21 1 0,0-1 16,21 0-16,-21 1 0,0-22 15,0 21-15,-1-21 0,22 0 0,-21 1 16,21-1-16,-21-21 0,21 21 16,21-21-1,0 0-15,1 0 16</inkml:trace>
  <inkml:trace contextRef="#ctx0" brushRef="#br0" timeOffset="29439.97">20489 5017 0,'0'0'16,"0"21"15,-21 0-31,0 0 16,21 0-16,-21 0 0,0 1 15,-1-1-15,1 0 0,0 0 0,0 0 16,0 0-16,0 1 0,-22-22 15,22 21-15,0 0 0,0 0 0,0-21 16,-1 0-16,1 0 0,0 0 0</inkml:trace>
  <inkml:trace contextRef="#ctx0" brushRef="#br0" timeOffset="29878.94">21463 4403 0,'0'-21'15,"0"-1"-15,21 1 16,-21 0-16,0 0 31,-21 21-31,0 0 0,0 0 16,-1 0-16,1 21 0,0 0 16,-21 0-16,21 1 0,-22 20 0,22-21 15,0 21-15,0 1 0,-22-1 16,43-21-16,-21 22 0,21-1 0,0 0 15,0 1-15,0-1 0,0 0 0,0 1 16,21-1-16,1-21 0,-1 0 16,21 22-16,-21-22 0,22 0 0,-1-21 15,0 21-15,1 0 0,-1-21 16,0 0-16,1 0 0,-22 0 16,21 0-16,0-21 0,1 0 0,-1 21 15</inkml:trace>
  <inkml:trace contextRef="#ctx0" brushRef="#br0" timeOffset="30196.75">22204 4276 0,'0'0'0,"0"-64"0,21 1 0,-21-1 0,0 22 16,0-22-16,0 43 0,0-21 16,0 21-16,0-22 0,0 22 15,0 42 1,0 1-1,0-1-15,0 21 0,0 22 0,-21-22 16,0 21-16,21 22 0,-22-21 16,1-1-16,21 1 0,0-1 0,-21 1 15,0-1-15,21 1 0,0-1 16,0 1-16,-21-22 0,21 0 0,-21 1 16,21-1-16,0 0 0,-22-21 0,22 22 15,0-22-15,0 0 0,0 0 16,22-21-1,-1 0-15,0 0 0,0-21 16,0 0-16,22-21 0,-22 20 16,21-20-16</inkml:trace>
  <inkml:trace contextRef="#ctx0" brushRef="#br0" timeOffset="30618.78">22564 4593 0,'0'0'16,"21"-21"-16,0 0 0,-21 0 0,0 0 15,0 42 1,-21 0-1,0 0-15,-1 0 0,1 0 16,0 1-16,0 20 0,21-21 0,-21 0 16,0 22-16,21-22 0,0 21 15,0-21-15,0 22 0,0-22 16,0 0-16,0 0 0,0 0 0,0 0 16,0 1-16,21-22 0,0 0 15,21 21-15,-21-21 0,1 0 0,20 0 16,0 0-16,-21-21 0,22 21 0,-1-22 15,0 1-15,1-21 0,-1 21 16,-21-22-16,22 1 0,-1-21 0,-21 20 16,0 1-16,0 0 0,-21-22 15,0 43-15,0-21 0,0-1 0,-21 22 16,-21 0-16,21 0 0,-43 0 16,22-1-16,-22 22 0,1 0 15,-1 0-15,22 0 0,-21 22 0,20-22 0,1 21 16,0 0-16,20 0 15,1 0-15,0 0 0,21 1 0,0-1 16,0 0-16,0 0 0,0 0 16,0 0-16,21 1 0,0-1 0,1 0 15,20 0-15,-21-21 0,21 21 0,1-21 16,-1 0-16,22 0 0,-22 0 16,21 0-16</inkml:trace>
  <inkml:trace contextRef="#ctx0" brushRef="#br0" timeOffset="30954.58">23622 4551 0,'0'0'0,"21"-21"16,0-22-1,-42 43 1,0 0-16,0 0 16,0 0-16,-1 0 15,22 22-15,0-1 16,0 0-16,0 0 15,0 0-15,0 0 0,22 1 16,-22-1-16,21 0 0,-21 0 0,0 0 16,0 22-16,0-22 0,0 0 15,0 0-15,0 21 0,0-20 16,-21-1-16,-1 0 0,1-21 16,0 21-16,-21 0 0,21-21 0,-22 0 15,22 0-15,-21 0 0,-1 0 0,22 0 16,-21 0-16,21 0 0,0 0 15,-1 0-15,22-21 0,0 0 16,0 0-16,22 0 0,-1-1 16,0-20-16,21 21 0,1-21 0</inkml:trace>
  <inkml:trace contextRef="#ctx0" brushRef="#br0" timeOffset="31343.36">24024 4593 0,'0'0'0,"0"21"16,21-21-16,-21 22 0,21-22 0,1 0 16,-1 0-16,0 0 15,0 0-15,0 0 16,0 0-16,1 0 0,-1-22 0,0 22 16,0-21-16,-21 0 0,21 0 15,0 0-15,-21 0 0,22-1 0,-22 1 16,0 0-16,0 0 0,0 0 15,-22 21 1,1 0-16,-21 0 0,21 21 16,-22 0-16,1 0 0,0 0 15,21 22-15,-1-22 0,-20 0 0,42 21 16,-21-20-16,21 20 0,0-21 16,0 21-16,0-20 0,0-1 0,0 21 15,21-21-15,0 0 0,0 1 16,22-1-16,-22-21 0,0 21 0,21 0 15,-20-21-15,20 0 0,-21 0 0,21 0 16,1 0-16,-22 0 0,21 0 16,1-21-16,-1 21 0,-21-21 0,21 0 15,1 21-15,-1 0 0</inkml:trace>
  <inkml:trace contextRef="#ctx0" brushRef="#br0" timeOffset="31523.25">25358 5059 0,'0'0'0,"-22"0"15,1 0 17,0 0-32,0 0 15,0 0-15,0 0 0,-22 0 16,22 0-16</inkml:trace>
  <inkml:trace contextRef="#ctx0" brushRef="#br0" timeOffset="35098.8">1651 8043 0,'-21'0'15,"21"-21"-15,0 0 16,0 0-16,0 0 0,-21 21 16,21-21-16,0-1 0,0 1 15,-22 21-15,1 0 16,0 0-1,0 0 1,21 21-16,-21 22 0,21-22 16,0 21-16,0 1 0,0 20 15,0-21-15,0 22 0,0-22 0,-21 22 16,21-22-16,0 0 0,0 22 16,0-43-16,0 21 0,0 1 0,0-22 15,0 21-15,0-21 0,0 1 16,0-1-16,21-21 31,-21-21-31,0-1 0,21 1 16,0 0-16,-21 0 0,21-21 15,0 20-15,1-20 0,-1 0 16,0-1-16,0 1 0,0 21 0,0-21 16,1-1-16,-1 22 0,0 0 15,0 0-15,0 0 0,0 21 0,1 0 16,-1 0-1,-21 21-15,21 0 0,-21 0 0,0 0 16,0 22-16,21-22 0,-21 21 16,0-21-16,0 22 0,21-22 0,-21 21 15,0-21-15,21 0 0,1 1 16,-1-1-16,0 0 0,0 0 0,0-21 16,0 0-16,1 0 0,20 0 15,0 0-15,-21 0 0,22-21 16,-1 21-16,-21-21 0,22 0 0,-1-1 15,-21 1-15,21-21 0,-20 21 16,-1-22-16,0 1 0,-21-21 0,0 20 16,0-20-16,0 20 0,-21-20 15,0 21-15,-22-1 0,22 1 0,-21 21 16,-1 0-16,22-1 0,-21 1 16,0 21-16,-1 0 0,22 0 0,-21 0 15,21 0-15,-1 21 0,1 1 16,21-1-16,0 0 0,0 0 15,0 0-15,0 0 0,0 22 16,0-22-16,21 0 0,1 0 0,20 0 16,-21 1-16,21-1 0,-20-21 15,20 0-15,0 0 0,1 0 0,-1 0 16</inkml:trace>
  <inkml:trace contextRef="#ctx0" brushRef="#br0" timeOffset="35622.5">2942 7747 0,'0'-21'0,"0"42"0,0-63 0,-21 21 16,0-1-16,0 1 0,21 0 15,-22 0-15,1 21 0,0 0 16,0 21 0,21 0-16,0 0 0,0 22 0,0-22 15,0 21-15,0 1 0,0-1 16,0 0-16,0 22 0,0-22 0,0 22 15,0-22-15,0 21 0,0-20 16,0-1-16,21 0 0,-21 1 0,21-1 16,-21 0-16,0-20 0,0-1 0,0 0 15,0 0-15,0 0 16,0 0-16,-21-42 31,21 0-15,0 0-16,0 0 0,0-22 15,0 22-15,0-21 0,0 0 0,21-1 16,0 22-16,1-21 0,-1-1 0,0 1 16,0 0-16,21 21 0,1-22 15,-22 22-15,21 0 0,1 21 0,-1 0 16,0 0-16,1 0 0,-22 21 16,21 0-16,0 0 0,-20 1 15,-1 20-15,-21-21 0,0 21 16,0-20-16,0-1 0,0 21 0,0-21 15,0 22-15,-21-22 0,-1 0 0,1 0 16,0 0-16,0 0 0,0 1 16,21-1-16,-21-21 0,21 21 15,0-42 1,21 0 0,-21-1-16,21 1 0</inkml:trace>
  <inkml:trace contextRef="#ctx0" brushRef="#br0" timeOffset="36407.06">4085 8001 0,'0'-21'0,"0"-43"31,0 43-31,-21 0 0,0 21 0,0 0 0,-1 0 16,1 0-16,0 0 0,0 0 0,-21 21 15,20 0-15,1 1 0,-21 20 16,21-21-16,-22 21 0,22 1 0,-21-1 16,21 0-16,0 1 0,-1-1 15,1-21-15,21 22 0,0-1 16,0-21-16,0 0 0,0 0 0,0 1 16,21-1-1,1-21-15,20 0 0,-21 0 0,0 0 16,22-21-16,-22 21 0,0-22 0,21 1 15,-21 0-15,1 0 0,20-21 16,-21 20-16,0 1 0,0-21 0,1 0 16,-1-1-16,-21 1 0,0 21 15,21-22-15,-21 1 0,0 21 0,0 0 16,0 0-16,0-1 0,0 44 31,0-1-31,0 0 0,0 0 16,0 21-16,0 1 0,0-22 15,0 21-15,0 1 0,0-1 0,0-21 16,0 21-16,0-20 0,0 20 0,21-21 16,-21 0-16,21 0 0,0 1 15,1-1-15,-1-21 0,0 21 16,0-21-16,0 0 0,22 0 0,-22 0 16,0-21-16,0 0 0,21 21 15,-20-22-15,-1-20 0,21 21 0,-21 0 16,0-22-16,1 1 0,-1 0 0,0-22 15,0 22-15,0-22 0,-21 22 16,21-21-16,1 20 0,-22-20 16,0 20-16,0 1 0,21 0 15,-21 21-15,0-22 0,0 22 0,0 42 32,0 0-32,0 1 15,0-1-15,0 21 0,0 0 0,0 1 16,0-1-16,0 22 0,0-22 0,0 0 15,0 22-15,0-22 0,0 0 16,0 1-16,21-1 0,-21 0 0,21-20 16,0 20-16,-21-21 0,21 0 15,1 0-15,-1 1 0,0-22 0,0 0 16,0 0-16,0 0 16,1 0-16,-1 0 0,0-22 15,0 1-15,0 0 0,-21 0 16,0 0-16,21 0 0,-21-1 0</inkml:trace>
  <inkml:trace contextRef="#ctx0" brushRef="#br0" timeOffset="36610.94">4551 7874 0,'0'0'0,"-21"0"0,42 0 46,0 0-46,0 0 0,21 0 16,-20 0-16,-1 0 0,21 0 0,0 0 16,1 0-16,-22-21 0,21 21 15,1 0-15,-22 0 0,0-21 0,0 0 16,0 21-16,0 0 0,1 0 0</inkml:trace>
  <inkml:trace contextRef="#ctx0" brushRef="#br0" timeOffset="37078.67">6858 7811 0,'0'0'0,"0"-22"0,-21 1 0,21 0 0,0 0 15,0 0-15,-21 21 16,-1 0 0,22 21-16,0 0 0,0 0 15,-21 0-15,21 22 0,0-22 16,-21 21-16,21 1 0,0-22 0,0 21 16,0 0-16,-21 1 0,21-22 15,0 21-15,0-21 0,0 1 16,0 20-16,0-21 0,0 0 15,0 0-15,21-21 16,0 0 0,22-21-16,-22 0 0,21 0 0</inkml:trace>
  <inkml:trace contextRef="#ctx0" brushRef="#br0" timeOffset="37459.46">7514 7747 0,'21'-21'0,"-42"42"0,85-63 0,-43 21 0,0 21 15,-21-22-15,-21 22 32,0 22-32,-1-1 0,1-21 15,-21 21-15,21 0 0,-22 0 16,1 0-16,21 1 0,0-1 0,0 0 16,-1 0-16,22 0 0,0 0 15,22 1-15,-1-1 16,21-21-16,-21 0 0,0 0 15,22 21-15,-22 0 0,21-21 16,-21 0-16,22 21 0,-22-21 0,0 21 16,0 1-16,0-1 0,-21 0 15,0 0-15,0 0 16,-21 0-16,0 1 0,-21-1 16,21-21-16,-22 21 0,1-21 0,21 0 15,-22 21-15,22-21 0,-21 0 16,21 0-16,0 0 0,-1 0 0,1 0 15,21-21-15,0 0 16,0 0-16,0-1 16,0 1-16,0 0 0,0 0 0,0-21 15</inkml:trace>
  <inkml:trace contextRef="#ctx0" brushRef="#br0" timeOffset="37819.25">7154 7197 0,'-42'0'0,"84"0"0,-105 0 16,20 0-16,22 0 0,0 0 0,-21 21 15,21 0-15,-1 0 0,1 22 16,21-22-16,0 0 0,0 21 0,0-21 16,0 1-16,0-1 0,21 0 15,1 0-15,20-21 0,-21 0 0,21 21 16,1-21-16,-22 0 0,21 0 0,1 0 15,-22-21-15,21 0 0,-21 21 16,22-21-16,-22 0 0,0-1 16,0-20-16,-21 21 0,0 0 0,0-22 15,0 22-15,0-21 0,-21 21 16,0 0-16,-22-1 0,1 22 0,21 0 16,-21 0-16,-22 0 0,22 22 15,-1-1-15,1 0 0,-21 21 0,41-21 16,-20 22-16,0-1 0,21 0 15,21 1-15,0-1 0,0-21 0,0 22 16,0-22-16,21 21 0,21-21 0,-21 0 16</inkml:trace>
  <inkml:trace contextRef="#ctx0" brushRef="#br0" timeOffset="38891.12">9229 7853 0,'0'-21'0,"0"42"0,0-63 0,0 20 16,0-20-16,0 21 0,0 0 15,0-22-15,0 22 0,0 0 0,0 0 16,0 0-16,0 0 0,0 42 31,0 0-31,0 21 0,0 1 0,0-22 16,0 42-16,0-20 0,0-1 15,-22 21-15,22-20 0,-21 20 0,21-20 16,0-1-16,0 0 0,-21 1 16,21-1-16,0-21 0,0 0 15,0 0-15,0 1 0,0-1 0,21-21 16,0 0 0,1 0-16,-1-21 0,0-1 15,0 1-15,0 0 0,22-21 0,-22 21 16,0-22-16,0 1 0,0 0 15,0-1-15,1 1 0,-1 0 0,0-1 16,0 1-16,-21 0 0,0-1 0,21 1 16,-21 21-16,21 0 0,-21-1 15,0 44 1,0-1-16,0 0 16,0 0-16,0 21 0,0 1 15,0-1-15,0 0 0,0 22 0,0-22 16,0 1-16,0-1 0,0 0 15,22 1-15,-22-1 0,21-21 0,0 0 16,0 0-16,0 1 0,22-1 0,-22-21 16,21 0-16,0 0 0,1 0 15,-22 0-15,21 0 0,1-21 0,-1-1 16,0 1-16,-21 0 0,22-21 0,-22 21 16,0-22-16,21 1 0,-42 0 15,22-22-15,-1 22 0,-21-1 16,0-20-16,0 21 0,0-1 0,0-20 15,0 42-15,0-22 0,0 22 16,0 0-16,0 0 0,0 42 16,0 0-1,0 0-15,0 0 0,-21 22 0,-1-22 16,22 21-16,-21 1 0,21-1 0,0 0 16,0 1-16,0 20 0,0-21 15,0 1-15,0-1 0,0-21 0,0 22 16,21-22-16,1 0 0,-1 0 0,0 0 15,21-21-15,-21 0 0,22 0 16,-22 0-16,0 0 0,21 0 16,-20 0-16,20-21 0,-21 0 0,0 0 15,22-22-15,-22 22 0,-21 0 16,21-21-16,-21 21 0,21-22 0,-21 22 16,0 0-16,0 0 0,0 42 31,0 0-31,0 0 0,0 0 15,-21 1-15,21-1 0,-21 0 0,21 0 16,0 0-16,0 0 0,0 1 16,0-1-16,21-21 31,0 0-31,0 0 0,0-21 16,1-1-16,-22 1 15,0 0-15,21 0 0,0 0 0</inkml:trace>
  <inkml:trace contextRef="#ctx0" brushRef="#br0" timeOffset="39067.01">10816 7578 0,'0'0'0,"-21"-21"0,0-1 15,0 1-15,-1 0 0,1 21 16,0 0-16,0 0 0,0 0 0,0 0 16,-1 0-16,1 0 15,21 21 1,0 0-1,21-21-15,1 22 16,-1-22-16,0 21 0,0-21 16</inkml:trace>
  <inkml:trace contextRef="#ctx0" brushRef="#br0" timeOffset="39550.74">11430 7853 0,'-21'21'0,"42"-42"0,-63 63 0,20-42 16,1 21-16,0-21 0,0 22 15,0-1-15,21 0 0,-21 0 0,-1 21 16,22-20-16,-21-1 0,21 0 16,0 21-16,0-21 0,0 1 0,0-1 15,0 0-15,0 0 0,0 0 0,0 0 16,0 1-1,0-44 17,0 1-32,0 0 15,0 0-15,0 0 0,0 0 0,0-22 16,0 1-16,21 21 0,1-22 0,-1 1 16,0 0-16,21-1 0,-21 1 15,22 21-15,-1-21 0,-21 20 0,22 1 16,-1 0-16,-21 0 0,21 21 0,1 0 15,-1 0-15,-21 21 0,0 0 16,22 0-16,-22 1 0,-21 20 0,21-21 16,-21 21-16,0 1 0,0-1 0,0 0 15,0 1-15,0-22 0,-21 21 16,0-21-16,21 1 0,0-1 0,-21 0 16,21 0-16,-22-21 0,22 21 15,22-21 16,-1-21-31,0 0 0,0 21 0,21-21 16</inkml:trace>
  <inkml:trace contextRef="#ctx0" brushRef="#br0" timeOffset="40079.44">12573 7811 0,'0'0'0,"21"-22"0,-21 1 0,0 0 16,0 0-16,0 0 0,0 0 15,-21 21-15,0 0 16,0 0-16,-1 0 16,-20 0-16,21 21 0,-21 0 0,-1 21 15,22-21-15,-21 22 0,21-22 0,-22 21 16,22 1-16,-21-1 0,21 0 16,21-21-16,0 22 0,0-22 0,0 21 15,0-21-15,0 1 0,0-1 0,21 0 16,0 0-16,0-21 0,0 0 15,22 0-15,-22 0 0,0 0 0,21 0 16,-21 0-16,22-21 0,-22 0 16,21-22-16,-21 22 0,1-21 0,-1 0 15,0-1-15,0 1 0,0 0 16,0-1-16,-21-20 0,0-1 16,22 22-16,-22-22 0,0 1 0,0-1 15,21 1-15,-21-1 0,0 22 0,0 0 16,0-1-16,0 1 0,0 21 15,0 63 1,-21-21-16,21 22 16,-22-1-16,22 0 0,0 22 0,0-1 15,0-20-15,0 20 0,0-20 0,0 20 16,0 1-16,0-22 0,0 21 16,0-20-16,0-1 0,0 0 0,0 1 15,0-22-15,0 21 0,0-21 16,0 1-16,22-1 0,-1-21 15,0 0-15,0 0 0,0 0 16,0 0-16,22-21 16,-22-1-16,0 1 0,0 0 0</inkml:trace>
  <inkml:trace contextRef="#ctx0" brushRef="#br0" timeOffset="40484.21">13229 7662 0,'0'0'0,"0"-21"16,0 0-16,-21 21 15,0 21-15,0 0 16,-1 1-16,1-1 0,0 0 16,0 0-16,0 21 0,0-20 15,-1 20-15,22-21 0,-21 21 0,21 1 16,-21-22-16,21 21 0,0-21 0,0 22 16,0-22-16,0 0 0,21 0 15,0-21-15,1 21 0,-1-21 0,0 0 16,21 0-16,-21 0 0,1 0 0,20 0 15,0 0-15,-21-21 0,22 21 16,-22-21-16,21 0 0,-21-21 0,1 20 16,-1-20-16,0 21 0,-21-21 15,0-1-15,0 1 0,0 0 0,0-1 16,0 1-16,0 21 0,-21-22 16,0 22-16,-1 0 0,1 0 15,0 0-15,-21 21 0,-1 0 0,1 0 16,0 21-16,-1 0 0,22 0 0,-21 0 15,0 1-15,20-1 0,-20 21 16,21-21-16,21 0 0,0 1 0,0 20 16,0-21-16,0 0 0,0 0 0,21 1 15,0-22-15,0 21 0,22-21 16,-1 0-16,0 0 0</inkml:trace>
  <inkml:trace contextRef="#ctx0" brushRef="#br0" timeOffset="41048.89">13906 7641 0,'0'0'0,"0"-21"0,0-21 15,-21 42 1,0 21-16,0 0 16,0 0-16,0 22 0,21-22 0,0 21 15,-22-21-15,1 22 0,21-22 0,-21 21 16,21 0-16,0-20 0,0 20 15,0-21-15,0 21 0,0-20 0,0-1 16,0 0-16,0 0 16,21-21-16,0 0 15,1 0-15,-1 0 0,0-21 16,0 0-16,0 0 0,22-1 0,-22 1 16,0 0-16,21-21 0,-21 21 15,1-1-15,-1-20 0,0 21 0,0 0 16,0 0-16,-21-1 0,0 1 15,0 42 1,0 1-16,0-1 16,-21 0-16,0 0 15,21 21-15,0-20 0,0-1 0,0 21 0,0-21 16,0 0-16,0 22 0,21-22 16,0 0-16,22 0 0,-1-21 15,0 21-15,1-21 0,-1 0 0,0 0 16,1 0-16,-1 0 0,0-21 0,-21 0 15,22 0-15,-22 0 0,21 0 16,-21-1-16,-21-20 0,22 0 0,-1 21 16,-21-22-16,0 1 0,0 0 15,0-1-15,0 1 0,0 21 0,-21-22 16,-1 22-16,1 0 0,0 0 0,0 21 16,-21 0-16,20-21 0,-20 21 15,21 0-15,0 0 0,0 0 16,-1 21-16,22 0 15</inkml:trace>
  <inkml:trace contextRef="#ctx0" brushRef="#br0" timeOffset="41531.69">15917 7324 0,'0'0'0,"21"-21"15,-21-1-15,0-20 0,22 21 16,-22 0-16,0 42 31,0 21-31,-22-21 0,22 22 16,-21 20-16,21-20 0,-21 20 0,21-21 15,0 22-15,0-22 0,-21 22 16,21-22-16,-21 22 0,0-22 0,21 0 16,0 22-16,0-22 0,-22-21 0,22 22 15,0-1-15,0-21 0,0 0 16,0 0-16,0 1 0,22-22 31,-1-22-31,0-20 16,0 21-16,0-21 0,0 20 0</inkml:trace>
  <inkml:trace contextRef="#ctx0" brushRef="#br0" timeOffset="41790.55">16489 7176 0,'0'0'0,"21"-43"0,-21 22 0,21 0 16,-21 42-1,-21 0 1,0 22-16,21-1 0,-21 21 0,-1-20 15,22 20-15,-21 1 0,0-1 16,21 1-16,-21-22 0,0 22 16,0-22-16,21 0 0,-22 22 0,22-22 15,-21 0-15,21 1 0,-21-22 0,21 21 16,0-21-16,0 1 0,0-1 16,0 0-16,0-42 31,0 0-16,0-1-15</inkml:trace>
  <inkml:trace contextRef="#ctx0" brushRef="#br0" timeOffset="41987.44">15727 7811 0,'0'0'0,"-21"0"0,-1 0 0,22-22 31,22 22-31,-1 0 0,0 0 15,0 0-15,21 0 0,-20 0 0,20 0 16,0 0-16,1 0 0,-1 0 16,21-21-16,1 21 0,-22 0 0,22 0 15,-1 0-15,-20-21 0,20 21 0,1 0 16,-22-21-16,21 21 0</inkml:trace>
  <inkml:trace contextRef="#ctx0" brushRef="#br0" timeOffset="42471.16">16912 7641 0,'0'0'0,"0"-21"16,0 0-16,-21 0 15,0 21-15,0-21 0,-1 21 16,1 0-16,0 0 0,-21 0 16,21 0-16,-1 21 0,-20 0 15,21 0-15,0 0 0,-22 22 0,22-22 16,0 21-16,0-21 0,0 22 0,0-22 15,21 21-15,-22-21 0,22 0 16,0 22-16,0-22 0,0 0 16,22 0-16,-1 0 0,0-21 15,21 0-15,1 22 0,-22-22 0,21 0 16,0 0-16,1 0 0,-1-22 0,-21 22 16,22-21-16,-1 0 0,-21 0 15,0 0-15,22 0 0,-22-1 0,0-20 16,-21 21-16,21 0 0,-21-22 0,0 1 15,21 21-15,-21 0 0,0-22 16,0 22-16,0 0 16,-21 21-1,0 21-15,0 0 0,21 1 16,0-1-16,0 0 0,-21 0 16,21 21-16,0-20 0,0-1 15,0 0-15,0 21 0,0-21 0,0 1 16,0-1-16,21 0 0,0-21 0,0 21 15,0 0-15,0-21 0,1 0 16,-1 0-16,21 0 0,0 0 0,-20 0 16,20-21-16,0 0 0,1 21 0,-1-21 15,0 0-15,1-1 0</inkml:trace>
  <inkml:trace contextRef="#ctx0" brushRef="#br0" timeOffset="42922.9">17759 7578 0,'0'0'0,"0"-21"0,-21 21 31,-1 21-31,22 0 16,-21 21-16,0-21 0,0 1 0,21-1 15,0 21-15,0-21 0,-21 0 16,21 22-16,0-22 0,0 21 0,0-21 16,0 1-16,0-1 0,0 0 0,0 0 15,0 0-15,0 0 0,0 1 16,0-44 15,0 1-31,0 0 16,0 0-16,0 0 0,0 0 15,21-1-15,-21-20 0,0 21 16,21-21-16,0 20 0,0-20 0,22 0 16,-22-1-16,21 22 0,1-21 0,-22 21 15,21-22-15,0 43 0,1-21 16,-1 21-16,0 0 0,-20 0 0,20 0 15,-21 0-15,0 21 0,22 1 16,-43-1-16,21 21 0,-21-21 0,0 22 16,0-22-16,0 21 0,0-21 0,0 0 15,0 22-15,0-22 16,-21 0-16,21 0 0,-22 0 0,22 1 16,0-1-16,-21-21 0,42-21 46,22 21-46,-22-22 0</inkml:trace>
  <inkml:trace contextRef="#ctx0" brushRef="#br0" timeOffset="43738.44">19113 7578 0,'-21'21'0,"64"-63"0,-65 63 0,44-64 0,-22 22 16,-22 0-16,1 21 15,0 0-15,0-21 0,0 21 0,0 0 16,-22 0-16,22 0 0,-21 0 16,-1 0-16,22 21 0,-42-21 0,20 21 15,1 22-15,0-22 0,-1 0 0,1 21 16,0 1-16,21-22 0,-1 21 16,1 0-16,0-20 0,21 20 0,0-21 15,0 21-15,0-20 0,0 20 16,21-21-16,0 0 0,22 0 0,-1 1 15,-21-22-15,22 21 0,-1-21 16,0 0-16,1 0 0,-1 0 16,0 0-16,1-21 0,-1-1 0,-21 1 15,21 0-15,-20 0 0,-1-21 0,0 20 16,0-20-16,0 0 0,0-1 16,1 1-16,-22-21 0,21 20 0,0-20 15,-21-1-15,0-20 0,0 20 16,21 1-16,-21-1 0,21 22 0,-21-22 15,0 22-15,0 21 0,0-22 0,0 22 16,0 0-16,0 42 16,0 0-1,-21 22-15,21-22 0,-21 21 16,21 22-16,0-22 0,-21 22 16,21-1-16,0 1 0,0-1 0,0-21 15,0 22-15,0-22 0,0 1 16,0 20-16,0-42 0,0 22 0,0-1 15,0 0-15,21-21 0,0 1 0,0-1 16,0 0-16,1 0 0,-1-21 16,0 0-16,21 0 0,-21 0 0,22 0 15,-22 0-15,21 0 0,-21-21 0,22 0 16,-22-22-16,21 22 0,-21 0 16,1-21-16,-1-1 0,0 1 15,0 0-15,0-22 0,0 22 0,1-22 16,-22 1-16,21-22 0,-21 22 15,21-1-15,0 22 0,-21 0 0,0-1 16,0 1-16,0 21 0,0 0 16,0 42-1,-21 0-15,0 0 0,21 21 16,0 1-16,-21 20 0,-1 1 0,22-22 16,0 22-16,-21-1 0,21-21 0,0 22 15,0-22-15,0 1 0,0-1 16,0 0-16,0 1 0,0-22 0,0 21 15,0-21-15,0 0 0,21 1 16,1-1-16,-1-21 16,-21 21-16,21-21 0,0 0 15,0 0-15,-21-21 0,21 0 16,1 21-16,-1-22 0,-21 1 0,21 0 16</inkml:trace>
  <inkml:trace contextRef="#ctx0" brushRef="#br0" timeOffset="44114.6">20066 7726 0,'0'0'0,"21"0"16,0 0 0,0 0-1,1 0-15,-1 0 0,0 0 16,0-21-16,0 21 0,0-21 15,1-1-15,-1 1 0,0 0 16,-21 0-16,0-21 0,0 20 0,0 1 16,0 0-16,0 0 15,-21 21-15,0 0 16,-22 21-16,22 0 0,0 0 16,0 1-16,0 20 0,-1-21 15,1 21-15,0-20 0,0 20 0,21-21 16,0 21-16,0-20 0,0-1 15,0 21-15,0-21 0,0 0 0,0 1 16,0-1-16,21 0 0,0-21 16,22 0-16,-22 0 0,0 0 15,21 0-15,-21 0 0,22 0 0,-1 0 16,0-21-16,1 0 0,20-1 16</inkml:trace>
  <inkml:trace contextRef="#ctx0" brushRef="#br0" timeOffset="44502.38">21548 7408 0,'0'0'16,"-22"-21"-16,1 21 0,21-21 16,-21 0-16,0 21 0,21-21 0,-21 0 15,0-1-15,-1 1 0,22 0 16,-21 0-16,0-21 0,21 20 0,0 1 15,0 0-15,0 0 0,0-21 0,0 20 16,0 1-16,21 0 0,22 0 16,-1 0-16,0 21 0,1-21 0,20-1 15,-21 22-15,22 0 16,-1 0-16,-20 0 0,20 0 0,-42 22 16,22-1-16,-22 21 0,-21-21 0,0 22 15,0-22-15,0 42 0,-21-20 16,0-1-16,-22 21 0,22-20 0,0 20 15,-21-20-15,20-1 0,-20 0 16,21 1-16,0-1 0,-22 0 0,22-21 16,0 22-16,0-22 0,0 0 15,21 0-15,0 0 0,-21-21 0,21 22 16,-22-1-16,22 0 16</inkml:trace>
  <inkml:trace contextRef="#ctx0" brushRef="#br0" timeOffset="44767.23">21590 8382 0,'-21'0'16,"42"0"-16,-42 21 0,42-21 31,0-21-15,-21 0-16,0 0 0,21 21 0,-21-21 15,0-1-15,0 1 0,0 0 16,0 0-16,0 0 0,0 0 16,0-1-16,0 1 15,-21 21-15,0 0 16,0 0-16,0 0 0,-1 0 16,1 21-16,-21-21 15,21 0-15,0 22 0,-22-1 0</inkml:trace>
  <inkml:trace contextRef="#ctx0" brushRef="#br0" timeOffset="46107.39">1397 9694 0,'0'-21'0,"0"0"16,0 0-16,0 0 16,0 0-16,0-1 0,0 1 15,0 42 17,-21 1-32,21-1 15,0 0-15,0 0 0,0 0 0,0 0 16,0 1-16,0-1 0,0 0 15,0 0-15,0 0 0,21 0 16,0-21 0,0 0-16,0 0 0,1 0 0,-1 0 15,21-21-15,-21 0 0,0 0 16,22 0-16,-22 0 0,21-1 0,-21 1 16,1 0-16,-1 0 0,0 0 15,0-22-15,-21 22 0,0 0 0,0 0 16,0 0-16,0 0 15,0 42 17,0 0-17,0 0-15,0 0 16,0 0-16,0 22 0,0-22 0,0 21 16,0 1-16,0-1 0,0 0 15,0 1-15,0-1 0,0 0 0,0 1 16,0-1-16,0 0 0,0 1 15,0-1-15,0-21 0,0 21 0,0-20 16,0-1-16,0 21 0,0-21 16,0 0-16,0 1 0,-21-22 15,0 0-15,0 0 16,-1 0-16,1 0 0,0 0 0,0 0 16,0-22-16,-22 1 0,22 21 15,0-21-15,-21 21 0,21-21 16,-1 21-16,1-21 0,0 21 15,21-21-15,-21 21 0,21-22 16,0 1-16,0 0 16,0 0-16,21 21 15,0-21-15,0 0 0,1 21 16,-1-22-16,21 1 0</inkml:trace>
  <inkml:trace contextRef="#ctx0" brushRef="#br0" timeOffset="46411.22">2413 9504 0,'-21'-21'16,"0"21"-16,-1 0 15,1 21-15,21 0 0,0 0 16,-21 22-16,21-1 0,-21 0 0,21 1 15,-21-1-15,21 21 0,-21-20 16,-1-1-16,22 22 0,-21-22 16,0 0-16,21 1 0,-21-22 15,21 21-15,0-21 0,0 0 0,0 1 0,0-1 16,0 0-16,21-21 16,0 0-16,0 0 0,22 0 0,-22 0 15,21-21-15,-21 0 0,22-1 0,-22 1 16,21 0-16,-21 0 0,22 0 15</inkml:trace>
  <inkml:trace contextRef="#ctx0" brushRef="#br0" timeOffset="46599.05">2222 9843 0,'0'0'0,"-21"0"15,-21 0 1,63 0-1,0 0-15,22 0 16,-22 0-16,21 0 0,-21 0 16,22 0-16,-1-22 0,0 1 0,22 21 15,-22-21-15,22 0 0,-22 21 16</inkml:trace>
  <inkml:trace contextRef="#ctx0" brushRef="#br0" timeOffset="46926.86">4085 9631 0,'-63'0'31,"41"0"-31,22 21 16,-21 0-16,21 0 0,0 22 15,0-22-15,0 0 0,0 21 0,0-20 16,0-1-16,0 0 0,-21 21 0,21-21 16,0 1-16,0-1 0,0 0 15,0 0-15,0 0 16,21-21-1,0 0-15,1-21 16</inkml:trace>
  <inkml:trace contextRef="#ctx0" brushRef="#br0" timeOffset="47358.61">4551 9567 0,'0'0'0,"21"-21"16,-21 0-16,21 0 0,-21 0 15,-21 21 1,0 0-16,-22 21 0,22-21 16,0 21-16,-21 0 0,21 0 0,-1 1 15,-20-1-15,21 0 0,21 0 16,-21 0-16,21 0 0,0 1 16,0-1-16,0 0 0,0 0 15,21-21-15,0 0 16,0 0-16,0 0 0,1 0 0,20 0 15,-21 0-15,21 0 0,-20 0 16,-1 21-16,21-21 0,-21 0 16,0 0-16,1 0 0,-1 21 0,0-21 15,0 22-15,0-22 0,-21 21 0,0 0 16,0 0 0,0 0-16,-21 0 0,0-21 15,0 22-15,-22-22 0,22 21 0,0-21 16,-21 21-16,21-21 0,-22 0 15,22 21-15,0-21 0,0 21 0,0-21 16,-1 0-16,1 0 16,0 0-16,21-21 15,0 0-15,-21 21 0,0-21 16,0 0-16,21-1 0,-22 1 0</inkml:trace>
  <inkml:trace contextRef="#ctx0" brushRef="#br0" timeOffset="47539.07">3958 9377 0,'0'0'0,"21"0"47,0 0-32,1 0-15,-1 0 16,0 0-16,-21 21 15</inkml:trace>
  <inkml:trace contextRef="#ctx0" brushRef="#br0" timeOffset="48247.67">6032 9758 0,'0'0'0,"0"-21"0,0 0 0,0-1 16,0 1-16,0 0 16,0 0-16,0 0 0,0-22 15,0 22-15,0 0 0,0 0 0,0 0 16,0 0-16,0-1 0,0 1 0,-21 0 16,0 0-16,0 21 0,0-21 15,0 21-15,-22-21 0,22 21 0,0 0 16,-21 0-16,20 0 0,-20 21 15,21 0-15,-21 0 0,20 21 0,-20-20 16,21 20-16,0 0 0,-22 22 16,22-22-16,0 0 0,21 1 0,0 20 15,0-20-15,0-1 0,0-21 0,0 21 16,0-20-16,21-1 0,0 0 16,1 0-16,20-21 0,-21 0 15,21 0-15,1 0 0,-1 0 0,0 0 16,1 0-16,-1-21 0,0 0 0,1 0 15,-1-1-15,0-20 0,1 21 16,-22-21-16,21 20 0,-21-20 0,1 0 16,-22-1-16,0 1 0,0 0 15,0 21-15,0-22 0,0 22 0,0 0 16,0 0-16,0 0 0,-22 21 16,22 21-1,0 0-15,-21 0 0,21 21 16,0-20-16,0 20 0,0-21 0,0 21 15,0 1-15,0-22 0,0 21 16,0-21-16,0 22 0,0-22 16,0 0-16,0 0 0,21 0 0,1 1 15,-1-22-15,0 21 0,0-21 16,0 0-16,0 0 0,1 0 16,20-21-16,-21-1 0</inkml:trace>
  <inkml:trace contextRef="#ctx0" brushRef="#br0" timeOffset="49674.52">7578 9885 0,'0'0'0,"0"21"0,21-21 31,0-21-15,-21 0-16,0 0 0,0-1 16,0 1-16,21 0 0,-21 0 0,0 0 15,0-22-15,0 1 0,0 0 16,0-1-16,0 1 0,0 0 15,0-1-15,21 1 0,-21 0 0,0-1 16,0-20-16,21 21 0,-21-1 0,0 1 16,0 0-16,0 20 0,0 1 15,0 0-15,0 0 0,0 0 0,0 42 32,-21 0-32,21 21 0,-21-20 0,21 20 15,0 0-15,-21 1 0,21 20 0,0-21 16,0 22-16,0-22 0,0 1 15,0 20-15,0-21 0,0 1 0,21-1 16,-21 0-16,21 1 0,0-22 16,1 0-16,20 0 0,-21 0 15,0-21-15,22 0 0,-22 0 0,0 0 16,21 0-16,-21 0 0,22 0 0,-22 0 16,21-21-16,-21 0 0,22 0 15,-22 0-15,21 0 0,-21-22 0,1 1 16,-1 21-16,0-22 0,0 1 0,0 0 15,0-1-15,1 1 0,-22 0 16,0-22-16,0 22 0,0 0 0,21-1 16,-21 1-16,0 21 0,0-22 0,0 22 15,0 0-15,0 0 0,0 42 32,0 0-32,-21 0 15,21 1-15,-22 20 0,22 0 16,0 1-16,0-1 0,0 0 0,0 1 15,-21-1-15,21 0 0,0 1 16,-21-1-16,21 0 0,0 1 0,0-1 16,0 0-16,0 1 0,0-22 0,0 0 15,21 0-15,0 0 0,1 0 16,-1-21-16,0 0 0,0 0 0,0 0 16,0 0-16,1 0 0,-1-21 15,0 21-15,21-21 0,-21 0 0,1 0 16,-1-22-16,0 22 0,0-21 15,0 21-15,-21-22 0,21 1 0,-21 21 16,22-21-16,-22 20 0,0-20 16,0 21-16,0-21 0,0 20 0,0 1 15,0 42 1,0 1 0,0 20-16,0-21 0,0 21 15,-22-20-15,22 20 0,-21 0 0,21 1 16,0-1-16,0-21 0,0 21 15,0-20-15,0 20 0,0-21 0,0 0 16,0 0-16,0 1 16,0-1-16,0-42 31,0-1-31,0 1 16,0 0-16,0-21 0,0 21 0,21-22 15,1 22-15,-1-21 0,0-1 16,-21 1-16,42 21 0,-21-21 0,1-1 15,-1 22-15,0 0 0,21 0 0,-21 21 16,22 0-16,-22-21 0,0 21 16,0 0-16,0 0 0,1 21 15,-1 0-15,-21 0 0,0 0 0,21 0 16,-21 22-16,0-22 0,21 21 16,-21-21-16,0 22 0,0-1 0,0-21 15,0 0-15,21 22 0,-21-22 0,0 0 16,21 0-16,1 0 15,-1-21-15,0 0 0,0 0 16,0 0-16,0 0 0,1 0 0,-1-21 16,0 0-16,0 0 0,0 0 15,0 0-15,1-1 0,-1 1 0,0 0 16,0-21-16,21-22 0,-42 22 16,0 21-16,22 0 15,-22-22-15,0 22 0,0 0 0,21 21 16,-21-21-16,0 42 15,-21 0 1,-1 21-16,22-20 0,-21-1 16,21 21-16,0 0 0,0-20 0,0-1 15,0 21-15,0-21 0,0 0 16,0 1-16,21-1 0,1 0 0,-1-21 16,0 0-16,0 21 0,0-21 0,0 0 15,22 0-15,-22 0 0,0-21 16,21 21-16,-20-21 0,20 0 0,-21-1 15,0 1-15,0 0 0,1 0 16</inkml:trace>
  <inkml:trace contextRef="#ctx0" brushRef="#br0" timeOffset="49871.41">9737 9165 0,'0'0'0,"-22"0"0,1 0 16,0 0-16,0 0 0,0 21 15,0-21 1,21 22-16,0-1 16,0 0-1,21-21-15,0 0 0,0 0 16,0 21-16,0-21 0,1 0 0,20 0 16,-21 0-16,21 21 0</inkml:trace>
  <inkml:trace contextRef="#ctx0" brushRef="#br0" timeOffset="51294.76">10541 9567 0,'0'0'16,"21"0"-16,0 0 0,0 0 16,-21-21-16,22 0 15,-22 0-15,0 0 16,0 0-16,0-1 0,0 1 0,0 0 15,0 0-15,-22 21 0,1-21 16,0 0-16,0-1 0,0 22 0,0 0 16,-1 0-16,1 0 0,-21 0 0,21 0 15,-22 0-15,22 0 0,-21 22 16,21-1-16,-22 0 0,1 0 0,21 21 16,-21-20-16,20 20 0,1 0 0,0 1 15,0-1-15,21 0 0,0-21 16,0 22-16,0-22 0,0 21 0,0-21 15,21 1-15,0-1 0,0-21 0,1 21 16,20-21-16,-21 0 16,21 0-16,1 0 0,-1 0 0,-21-21 15,22 21-15,-1-21 0,-21-1 0,21 1 16,-20 0-16,20-21 0,-21 21 16,0-1-16,0-20 0,1 0 0,-1 21 15,-21-22-15,21 22 0,-21-21 16,0 21-16,0-1 0,0 1 0,0 0 15,0 42 32,-21 0-47,21 22 0,0-22 0,0 21 0,0 1 16,0-1-16,-21 0 0,21 22 16,0-22-16,-22 22 0,22-22 15,0 21-15,0 1 0,-21-1 0,21 1 16,-21-1-16,21 1 0,-21 21 0,21-22 15,0 22-15,0-1 0,-21 1 16,21-21-16,-21 20 0,-1 1 0,22 0 16,0-1-16,0 1 0,0-22 0,0 22 15,-21-21-15,21-22 0,0 21 0,0-20 16,0-22-16,0 21 0,0-21 16,21-42-1,1-21-15,-1 21 16,0-22-16,0 1 0,0 0 15,-21-22-15,21 22 0,1-22 16,-1 1-16,0-22 0,0 22 0,0-22 16,0 0-16,1 1 0,-1-1 0,0-21 15,0 22-15,0-22 0,22 21 0,-22 0 16,0 1-16,0-1 0,21 0 16,-20-20-16,-1 20 0,21 21 0,-21-20 15,22 20-15,-22 1 0,0 20 0,0-20 16,0 21-16,0 20 0,1-20 15,-1 21-15,-21 0 0,21 0 0,-21 42 47,0 0-47,0 0 0,0 0 16,0 22-16,0-22 0,0 0 0,-21 21 16,21-21-16,0 22 0,0-22 15,0 21-15,0-21 0,0 22 0,0-22 16,0 0-16,0 0 0,0 0 0,0 1 15,21-1-15,0-21 0,0 0 16,0 0-16,1 0 0,-1 0 0,0 0 16,0 0-16,0 0 0,0 0 15,22-21-15,-22-1 0,0 1 16,21 0-16,-20 0 0,-1-21 0,0 20 16,0 1-16,0-21 0,0 21 0,1-22 15,-1 22-15,0 0 0,0-21 16,0 21-16,-21-1 0,0 1 0,0 0 15,0 0-15,21 0 0,-21 0 32,0 42-17,0 0-15,0 0 0,0 0 16,0 0-16,-21 1 0,21 20 16,0-21-16,0 0 0,0 22 0,0-22 15,0 21-15,0-21 0,0 22 16,0-22-16,21 0 0,1 0 0,-1 0 15,0 0-15,0 1 0,0-22 16,0 0-16,22 0 0,-22 0 0,21 0 16,-21 0-16,22 0 0,-1 0 0,0-22 15,1 1-15,-1 0 0,-21 0 16,22 0-16,-1-22 0,-21 22 0,21-21 16,-20 21-16,-1-22 0,0 22 0,0-21 15,-21 21-15,0 0 0,0-22 16,0 22-16,0 0 0,-21 21 15,0 0-15,0 0 0,-1 0 16,1 0-16,0 21 0,0 0 16,-21 0-16,20 1 0,1 20 0,0-21 15,0 21-15,21 1 0,0-1 0,0-21 16,0 22-16,0-22 0,0 21 16,0-21-16,0 0 0,21 1 0,0-1 15,0-21-15,1 0 0,-1 0 0,21 0 16,-21 0-16,0 0 0,22 0 15,-22-21-15,0-1 0</inkml:trace>
  <inkml:trace contextRef="#ctx0" brushRef="#br0" timeOffset="52062.89">14224 9483 0,'42'0'15,"-21"-21"-15,1 21 16,-1-22-16,-21 1 0,21 0 16,0 0-16,-21 0 0,0 0 0,0-22 15,0 22-15,0-21 0,0 21 16,0-22-16,0 1 0,0 21 0,-21-22 15,0 22-15,0 0 0,-22 0 16,22 21-16,-21 0 0,-1 0 16,1 0-16,0 0 0,-1 21 0,-20 0 15,21 22-15,-1-1 0,22-21 16,-21 21-16,-1 1 0,22 20 0,0-20 16,0-1-16,21 0 0,0 1 0,0-1 15,0 0-15,0-21 0,0 22 0,0-22 16,21 0-16,0 0 0,0-21 15,1 0-15,20 0 0,0 0 0,-21 0 16,22 0-16,-1 0 0,0-21 0,1 21 16,-22-21-16,21 0 0,1-22 15,-22 22-15,21 0 0,-21 0 16,22-21-16,-22 20 0,-21-20 0,21 21 16,0-21-16,-21-1 0,0 22 15,0-21-15,0 21 0,0-1 0,21 1 16,-21 0-16,0 42 31,-21 0-31,21 1 0,0 20 0,-21-21 16,21 0-16,-21 22 0,21-22 0,-21 0 15,21 21-15,0-21 0,0 1 16,0 20-16,0-21 0,0 0 0,0 0 16,21 1-16,0-22 15,0 0-15,0 0 0,0 0 16,22 0-16,-1 0 0,-21 0 0,22-22 15,-1 1-15,-21 0 0,21 0 0,-20-21 16,20 20-16,-21 1 0</inkml:trace>
  <inkml:trace contextRef="#ctx0" brushRef="#br0" timeOffset="52338.73">14944 8805 0,'0'-21'16,"0"42"-16,0-63 0,0 21 15,-22 42 1,22 0-16,-21 0 16,21 1-16,-21 20 0,21-21 15,0 21-15,-21 1 0,0-1 0,21 0 16,-21 1-16,21-1 0,0 0 16,0-20-16,0 20 0,-22 0 0,22-21 15,0 1-15,0 20 0,0-21 0,0 0 16,0 0-16,22 1 15,-1-1-15,0-21 0,21 0 16,-21 0-16,1 0 0,20 0 0,-21 0 16,21-21-16,1-1 15,-22 1-15,21 21 0</inkml:trace>
  <inkml:trace contextRef="#ctx0" brushRef="#br0" timeOffset="52654.86">15325 9250 0,'0'0'0,"0"-21"0,0 0 15,0-43 1,-22 85 15,22 0-31,-21 1 16,21-1-16,0 0 0,0 21 15,0-21-15,0 22 0,-21-1 0,21 0 16,-21 22-16,21-22 0,-21 22 0,0-1 16,21 1-16,-22 20 0,1-20 15,21 21-15,-21-1 0,0 1 16,21 0-16,-21-1 0,0 1 0,-1 21 15,1-22-15,0 1 0,0 0 0,-21-22 16,20 1-16,1-1 0,0 1 0,0-22 16,0 0-16,21-20 0,0-1 15,-21-21-15,21-21 16,0-22-16,0 22 16,21-21-16,0-1 0,0 1 0,0-21 15,0-1-15,1 1 0,20-22 16,0 0-16,-21 1 0</inkml:trace>
  <inkml:trace contextRef="#ctx0" brushRef="#br0" timeOffset="52954.96">15282 9292 0,'0'0'0,"0"-42"0,0 21 0,0 0 0,0-22 16,0 22-16,21 0 0,1 0 15,-1 0-15,0 21 0,0 0 16,0 0-16,0 0 0,22 0 0,-22 0 15,21 0-15,1 0 0,-1 0 16,-21 21-16,21 0 0,-20 0 0,-1 0 16,0 0-16,-21 22 0,0-22 15,0 0-15,0 0 0,-21 22 0,0-22 16,-1 0-16,-20 0 0,0 0 16,-1-21-16,1 21 0,0 1 15,-1-22-15,1 0 0,0 21 0,-1-21 16,22 0-16,0 0 0,0 0 0,0 0 15,42 0 1,0 0-16,0 0 16,0-21-16,22-1 0,-22 22 0</inkml:trace>
  <inkml:trace contextRef="#ctx0" brushRef="#br0" timeOffset="53487.65">16192 8700 0,'0'0'0,"0"-22"0,0-20 31,-21 42-15,0 21-16,0 0 0,21 1 0,0 20 16,-21-21-16,0 21 0,21 1 0,-22-1 15,22 0-15,0 22 0,0-22 16,0 1-16,0-1 0,-21 0 15,21 1-15,0-1 0,-21-21 0,21 21 16,0-20-16,0-1 0,0 0 16,0 0-16,0 0 0,0 0 15,-21-21-15,21-21 32,0 0-32,0 0 15,0 0-15,0 0 0,21-22 0,0 22 16,-21-21-16,21-1 0,22 22 15,-22-21-15,0 0 0,21-1 0,1 1 16,-1 21-16,0 0 0,1-1 0,-1 1 16,0 21-16,1 0 15,-1 21-15,-21 1 0,0-1 0,22 0 16,-22 21-16,-21-21 0,0 22 0,0-1 16,0-21-16,0 22 0,0-22 15,0 21-15,-21-21 0,21 0 0,-21 1 16,-1-1-16,1 0 0,0-21 0,0 21 15,0-21-15,0 0 0,-1 0 16,22-21 15,22 21-15,-22-21-16,21 21 0,0-21 0</inkml:trace>
  <inkml:trace contextRef="#ctx0" brushRef="#br0" timeOffset="53998.85">17335 9102 0,'0'0'0,"0"-21"16,0-1-16,-63-62 16,42 63-16,0-1 0,-1 1 15,1 21-15,-21 0 0,21 0 0,0 0 16,-1 0-16,1 0 0,-21 21 0,21 1 15,0 20-15,-22-21 16,22 21-16,0-20 0,0 20 0,-22 0 16,43-21-16,-21 22 0,0-1 0,21-21 15,0 0-15,0 22 0,0-22 16,0 0-16,0 0 0,0 0 0,21-21 16,0 22-16,1-22 0,-1 0 15,0 0-15,21 0 0,-21 0 16,1 0-16,-1 0 0,21-22 0,-21 1 15,0 21-15,1-21 0,20 0 0,-21 0 16,0-22-16,0 22 0,1 0 16,-1-21-16,-21-1 0,0 22 15,21-21-15,-21 21 0,0 0 0,0-22 16,0 22-16,0 42 31,0 0-31,0 1 0,-21-1 0,21 21 16,0-21-16,0 22 0,0-22 15,0 21-15,0-21 0,0 0 0,0 22 16,0-22-16,0 0 0,0 0 16,0 0-16,21-21 0,0 22 15,0-22-15,0 0 0,1 0 16,-1 0-16,0-22 0,0 1 16,0 21-16,-21-21 0</inkml:trace>
  <inkml:trace contextRef="#ctx0" brushRef="#br0" timeOffset="56975.04">18161 9123 0,'0'-21'0,"-42"-43"31,42 43-31,-22 21 0,22-21 0,0 0 16,0 0-16,0-1 0,0 1 15,0 0-15,0 0 0,0 0 16,22 0-16,-1-1 0,0 22 0,0 0 16,0-21-16,0 21 0,22 0 15,-22 0-15,0 21 0,0 1 0,0-1 16,22 0-16,-22 21 0,-21-21 0,21 22 15,-21-22-15,21 21 0,-21 1 16,0-22-16,0 21 0,0-21 0,0 0 16,-21 22-16,0-22 0,21 0 0,-21 0 15,0-21-15,-1 21 0,1 1 16,0-22-16,0 0 16,0 0-16,21-22 31,0 1-31,21 0 0,0 0 15,0-21-15,0 20 0,1 1 0,-1-21 16,21 0-16,-21-1 0,22 22 16,-1-21-16,-21-1 0,21 22 0,1 0 15,-1 0-15,0 0 0,-20 0 0,20 21 16,-21 0-16,0 0 0,0 21 16,-21 0-16,0 0 0,0 0 0,0 0 15,0 22-15,0-1 0,0-21 16,0 22-16,0-1 0,0-21 0,0 21 15,0-20-15,0-1 0,0 0 0,0 0 16,0 0-16,22 0 0,-1 1 16,0-22-16,0 21 15,0-21-15,0 0 0,1 0 0,-1 0 16,0 0-16,0 0 0,0-21 0,22 21 16,-22-22-16,0 1 0,0 0 15,0 0-15,0 0 0,1 0 0,-1-22 16,0 22-16,0-21 0,0-1 0,0 1 15,1 0-15,-22 21 0,0-22 16,0 22-16,0 0 0,0 0 0,0 0 16,-22 42-1,22 0-15,-21 0 16,0 0-16,0 22 0,21-22 16,0 21-16,0 0 0,-21-20 15,21 20-15,0-21 0,0 21 0,0-20 16,0 20-16,0-21 0,0 0 0,21-21 15,0 21-15,-21 1 0,21-22 0,0 0 16,1 0-16,20 0 0,-21 0 16,0 0-16,0 0 0,1 0 0,20-22 15,-21 22-15,21-21 0,-20 0 0,-1 0 16,0-21-16,21 20 16,-21-20-16,1 21 0,-1-21 0,0 20 0,-21-20 15,21 0-15,0 21 0,-21-1 16,0 1-16,0 0 0,0 42 31,0 0-15,-21 1-16,0 20 0,0-21 0,21 21 15,0-20-15,-21-1 0,21 21 0,0-21 16,0 22-16,0-22 0,0 0 16,0 0-16,0 0 0,21 0 0,0 1 15,0-22-15,0 21 0,22-21 0,-22 21 16,21-21-16,-21 0 0,22 0 15,-1 0-15,-21 0 0,21 0 0,-20-21 16,20 0-16,-21-1 0,21 1 0,-20 0 16,-1 0-16,0 0 0,0-22 15,-21 22-15,0-21 0,0 0 16,21-1-16,-21 22 0,0-21 0,0 21 16,0-1-16,0 1 0,0 0 15,0 42 1,-21 0-16,21 1 0,0-1 15,0 0-15,0 21 0,0-21 16,0 22-16,-21-22 0,21 21 0,0-21 16,0 22-16,-21-22 0,21 0 15,0 0-15,0 0 0,0 1 0,0-1 16,-21-21-16,21-21 47,0-1-32,0 1-15,0 0 0,21 0 0,-21-21 16,21 20-16,0-20 0,0 21 0,-21-21 16,21-1-16,1 22 0,-1-21 15,21-1-15,-21 22 0,0 0 0,1 0 16,20 0-16,-21 21 0,0 0 16,0 0-16,1 0 0,-1 0 0,0 21 15,0 0-15,0 0 0,0 22 0,1-22 16,-1 21-16,-21-21 15,0 22-15,0-22 0,0 21 0,0-21 16,0 0-16,0 22 0,0-22 0,0 0 16,0 0-16,0 0 15,0-42 32,0 0-47,0 0 0,21 0 16,-21-22-16,21 22 0,0 0 0,0-21 15,1 21-15,-1-22 16,0 1-16,21 0 0,-21-1 0,22 1 16,-22 0-16,21-1 0,1 22 0,-22 0 15,21 0-15,-21 21 0,22 0 16,-22 0-16,-21 21 0,0 0 16,0 0-16,0 22 0,0-22 0,0 21 15,0 0-15,0 1 0,0-1 16,0-21-16,-21 22 0,21-22 0,0 21 15,0-21-15,0 0 0,0 1 0,21-1 16,0 0-16,0-21 0,0 21 16,0-21-16,1 0 0,-1 0 0,0 0 15,21 0-15,-21 0 0,22 0 16,-22 0-16,21 0 0,-21-21 16,22 21-16,-22-21 0,21 0 0,-21-1 15,1 1-15,20-21 0,-21 21 0,0-22 16,0 1-16,-21 0 0,22 21 15,-22-22-15,0 22 0,21-21 0,-21 21 16,0-1-16,-21 22 16,-1 0-16,1 0 15,21 22-15,-21-1 0,0 0 0,0 0 16,0 21-16,21-20 0,-22 20 16,22-21-16,-21 21 0,21-20 15,0 20-15,0-21 0,0 0 0,0 0 16,0 1-16,0-1 0,0 0 15,21 0-15,1 0 0,-1-21 0,0 0 16,0 21-16,0-21 0,22 0 0,-22 0 16,21 0-16,-21 0 0,22 0 15,-22-21-15,21 0 0,-21 0 0,22 0 16,-22 0-16,0-1 0,0 1 16,0-21-16,0 21 0,-21-22 0,0 1 15,22 21-15,-22 0 0,0 0 0,0-1 16,0 1-16,0 0 0,-22 21 31,22 21-31,0 0 0,0 1 16,0-1-16,0 0 0,0 0 15,0 21-15,0-20 0,0-1 0,0 0 16,0 0-16,0 0 0,0 0 0,0 1 16,22-1-16,-22 0 0,21 0 15,0 0-15,0-21 16,0 0-16,0 21 0,1-21 15,-1 0-15,0 0 0,0 0 16,21 0-16,-20 0 0,20-21 0,-21 0 16,21 21-16,-20-21 0,20-21 0,-21 20 15,21 1-15,-20-21 16,-1 0-16,0-1 0,0 22 0,0-21 16,-21 21-16,0-22 0,0 22 15,0 0-15,-21 21 16,21 21-16,-21 0 15,0 0-15,21 1 0,-21-1 16,21 0-16,-22 0 0,22 0 0,0 0 16,0 22-16,0-22 0,0 0 0,0 0 15,0 0-15,22-21 0,-1 22 16,0-1-16,0-21 0,0 0 0,0 21 16,1-21-16,-1 0 0,0 0 0,0 0 15,21 0-15,-20 0 16,-1 0-16,0-21 0,0 0 0,0-1 15,0 1-15,22-21 0,-22 21 0,0-22 16,0 1-16,0 0 0,1-1 16,-1-20-16,0 42 0,0-22 0,0 1 15,0 21-15,-21 0 0,22 0 16,-1 21-16,-21-22 0,0 44 31,0-1-15,21-21-1,0 0 17,-21-21-17,0-1 1,0 1 0,0 0-1,-21 21-15,0 0 0,0 0 0,-1 0 16,1 0-16,21 21 0,-21 0 15,0 1-15,0-1 0,0 0 0,-22 21 16,43 1-16,-21-1 0,21 0 16,-21 1-16,21-1 0,0 0 15,0 1-15,0-22 0,21 21 0,0-21 16,-21 22-16,21-22 0,1 0 16,-1-21-16,0 21 0,21-21 0,-21 0 15,1 0-15,20 0 0,-21 0 0,21 0 16,1 0-16,-22-21 0,21 21 15,1-21-15,-1 0 0,-21-1 0,21-20 16,1 21-16,-22-21 0,0-1 0,0 22 16,0-21-16,-21-1 0,0 1 15,0 21-15,0-21 0,0-1 0,-21 22 16</inkml:trace>
  <inkml:trace contextRef="#ctx0" brushRef="#br0" timeOffset="57202.99">22902 8297 0,'0'0'0,"-21"0"0,0 0 31,42 0 0,-21 22 1</inkml:trace>
  <inkml:trace contextRef="#ctx0" brushRef="#br0" timeOffset="58155.01">3810 11240 0,'0'0'16,"0"-22"-16,0 1 0,0-21 0,0 21 15,0 0-15,0-1 0,0-20 0,21 21 16,-21-21-16,21 20 0,-21-20 15,0 21-15,21 0 0,-21-22 0,22 22 16,-22 0-16,0 0 0,-22 21 16,1 0-1,-21 0-15,0 0 0,-1 21 0,1-21 0,-22 21 16,1 0-16,21 1 0,-22 20 16,22-21-16,-22 0 0,43 0 15,-21 22-15,21-22 0,-1 0 0,22 21 16,0-20-16,0-1 0,0 0 15,22 21-15,-1-21 0,0 1 0,21-1 16,1 0-16,-1 0 0,21 0 16,-20 0-16,20 1 0,-20-1 0,20 0 15,-21 0-15,22 0 0,-22 0 0,-21 1 16,22-1-16,-22 0 0,-21 0 16,0 0-16,0 0 0,-42 1 0,20-1 15,-20 0-15,-21 0 0,20 0 0,-20-21 16,-1 21-16,-20-21 15,41 0-15,-20 0 0,-1 0 0,22 0 16,-22 0-16,22 0 0,0 0 16,-1-21-16,22 0 0,0 21 0,-21-21 15,42 0-15,-21 0 0,21-1 0,0 1 16,0 0-16,0 0 0,0 0 16,21 21-16,-21-21 0,21-1 0,21 1 15,-21 0-15,22 0 0,-1-21 0,22 20 16,-22 1-16</inkml:trace>
  <inkml:trace contextRef="#ctx0" brushRef="#br0" timeOffset="58426.85">4127 10837 0,'0'0'0,"0"-21"0,0 0 16,0 0-16,0 0 0,0 0 15,0 42 1,0 0-1,0 0-15,-21 21 0,21-20 0,-21-1 16,21 21-16,0 0 0,0-20 16,0 20-16,0 21 0,-21-20 0,21-1 15,0 0-15,0 1 0,0-1 16,0 0-16,0-20 0,0 20 16,0-21-16,0 21 0,0-20 0,0-1 15,0 0-15,21-21 16,0-21-1,-21 0-15,0-1 16</inkml:trace>
  <inkml:trace contextRef="#ctx0" brushRef="#br0" timeOffset="58622.77">3873 11261 0,'0'0'0,"-21"0"16,21-21 15,21 21-31,1-22 0,-1 22 16,0 0-16,0-21 0,21 0 0,-20 21 15,20-21-15,0 21 0,-21 0 16,22-21-16,-22 21 0,21 0 0,-21-21 16,22 21-16,-22 0 0</inkml:trace>
  <inkml:trace contextRef="#ctx0" brushRef="#br0" timeOffset="59239.5">4466 11261 0,'0'0'0,"-63"-21"16,63-1-1,0 1-15,0 0 16,0 0-16,0 0 0,21 0 0,0 21 15,0-22-15,0 22 0,0 0 0,22-21 16,-22 21-16,21 0 0,-21 0 16,22 0-16,-1 21 0,-21 1 15,22-1-15,-22 0 0,21 21 0,-21 1 16,0-22-16,-21 21 0,0 0 16,0 1-16,0-1 0,0-21 0,0 22 15,0-22-15,0 0 0,-21 21 0,0-21 16,0-21-16,21 22 0,0-44 31,0 1-15,0 0-16,0 0 0,0-21 15,21 20-15,0-20 0,0 21 0,1-21 16,-1-1-16,0 1 0,0 21 16,0-22-16,0 1 0,1 21 15,-1-21-15,0 20 0,0 1 0,0 0 16,0 0-16,1 21 0,-1 0 15,0 0 1,-21 21 0,21 0-16,-21 0 15,0 1-15,0-1 0,0 21 16,0-21-16,0 22 0,0-22 0,0 21 16,0-21-16,21 22 0,-21-22 15,0 0-15,0 0 0,0 0 0,0 0 16,0 1-16,0-1 0,0-42 47,0-1-32,0 1-15,0 0 0,0 0 16,0 0-16,0-22 0,0 22 0,0-21 16</inkml:trace>
  <inkml:trace contextRef="#ctx0" brushRef="#br0" timeOffset="59411.4">5249 10880 0,'0'0'0,"-42"-43"32,42 65 30,21-22-62,0 0 0,0 21 16,1-21-16,-1 0 15</inkml:trace>
  <inkml:trace contextRef="#ctx0" brushRef="#br0" timeOffset="59864.14">5736 11007 0,'0'0'0,"0"21"0,0 0 0,0 0 15,0 0 1,0 1-16,0-1 0,0 0 0,0 21 15,0-21-15,0 22 0,-21-22 0,21 21 16,0-21-16,-21 22 0,21-22 16,0 0-16,0 0 0,-21 0 0,21 1 15,-22-1-15,22 0 0,-21-21 16,0 0 0,21-21-1,0 0-15,0-1 0,0 1 16,0 0-16,0 0 0,0 0 15,21-22-15,0 22 0,22-21 0,-22 0 16,21-1-16,1 22 0,-1-21 16,0 21-16,1-1 0,-1 1 15,0 0-15,-21 21 0,22 0 0,-1 0 16,-21 0-16,0 21 0,22 22 0,-43-22 16,21 21-16,0-21 0,-21 22 15,0-1-15,0-21 0,0 21 0,0-20 16,0 20-16,-21-21 0,0 0 0,21 0 15,-21 1-15,-1-1 0,22 0 16,0 0-16,-21-21 0,42 0 31,1-21-15,-1 0-16,0 21 0,0-21 16</inkml:trace>
  <inkml:trace contextRef="#ctx0" brushRef="#br0" timeOffset="60563.74">6816 11113 0,'0'0'0,"21"-22"0,-21 1 0,0 0 0,0 0 16,0 0-16,0 0 0,-21 21 15,-1 0-15,1 0 16,0 0-16,-21 0 0,21 21 0,-22 0 16,22-21-16,-21 21 0,21 21 15,-22-20-15,22-1 0,0 0 0,-21 21 16,20-21-16,1 22 0,21-22 15,0 0-15,0 21 0,0-20 16,0-1-16,0 0 0,0 0 0,0 0 16,21-21-16,1 0 0,-1 0 15,0 0-15,0 0 0,21-21 16,-20 21-16,20-21 0,-21 0 0,21 0 16,-20-1-16,-1 1 0,21 0 0,-21 0 15,-21 0-15,21 21 0,1-21 16,-22-1-16,0 1 0,0 0 15,21 21-15,-21 21 32,0 0-17,0 22-15,0-22 0,0 0 16,0 21-16,0 1 0,0-1 16,0 0-16,0 22 0,0-1 0,0-20 15,0 20-15,0 1 0,0-1 0,21 22 16,-21-22-16,0 22 0,0 0 15,0-1-15,21-20 0,-21 21 0,21-1 16,-21 1-16,21 0 0,-21-1 0,0 1 16,22-22-16,-22 22 0,21-21 0,-21-1 15,0 1-15,0-1 0,0-21 16,0 22-16,0-22 0,0 1 16,-21-1-16,-1-21 0,1 0 0,-21 0 15,21 1-15,-22-22 0,1 0 0,0 0 16,-1 0-16,1-22 0,0 1 0,-1 0 15,1-21-15,0 21 0,-1-43 16,1 22-16,21-22 0,-21 1 0,20-1 16,22-20-16,0-1 0,0 0 0,0 1 15,0-1-15,22 0 0,-22 1 16,42-1-16,-21 0 0,0 1 0,22-1 16,-1 0-16,-21 1 0,43 20 15,-22-21-15,0 22 0,1-1 0,20 1 16,1-1-16,-22 1 0,21 21 15,-20-22-15,20 22 0,-20-22 0,-1 22 16,21 0-16,-20-1 0,-22 1 0</inkml:trace>
  <inkml:trace contextRef="#ctx0" brushRef="#br0" timeOffset="61555.18">8086 10901 0,'0'-21'16,"0"0"-16,21 21 0,-21-22 15,0 1 1,0 42 15,0 1-31,0 20 16,0-21-16,-21 0 0,21 22 0,0-22 15,-22 21-15,22 0 0,0 1 0,0-1 16,0-21-16,0 22 0,0-22 16,0 21-16,0-21 0,43 0 0,-22 1 15,0-22-15,21 0 0,-20 0 16,20 0-16,0 0 0,1 0 16,-1-22-16,0 1 0,1 0 0,-1 0 15,-21 0-15,21-22 0,1 22 0,-22-21 16,0 21-16,-21-22 0,0 1 0,0 21 15,0-21-15,0-1 0,-42 22 16,21-21-16,-22 21 0,1-22 0,0 22 16,-1 21-16,1-21 0,-22 21 0,22 0 15,-21 0-15,20 0 0,1 21 16,21 0-16,-22 0 0,22 1 0,0-1 16,21 0-16,21 0 0,0 0 15,22 0-15,-1 1 16,0-22-16,22 0 0,-1 21 0,1-21 15,21 0-15,-1 0 0,1 0 0,0-21 16,-1-1-16,1 22 0,0-21 16,-22 0-16,22 0 0,-22 0 0,-20 0 15,-1-1-15,0 1 0,-21 0 0,1-21 16,-1 21-16,-21-1 0,0-20 16,0 21-16,0 0 0,-21 0 0,-1-1 15,22 1-15,-21 0 0,0 0 0,0 21 16,0 0-16,0 0 0,-1 0 15,1 0-15,21 21 0,-21 0 0,21 0 16,-21 1-16,21 20 0,-21 0 16,21-21-16,0 22 0,0-1 15,0 22-15,0-22 0,0 0 0,0 22 16,0-1-16,0 22 0,0-22 0,0 22 16,0-21-16,0 20 0,-21-20 15,21 20-15,0-20 0,0 21 0,0-1 16,0 1-16,-22 0 0,22-1 0,0 1 15,0 0-15,0-1 0,0-20 0,-21 20 16,21-20-16,-21 21 0,21-22 16,0 1-16,-21-1 0,21 1 0,-21-1 15,0 1-15,21-22 0,0 0 0,0 1 16,-22-22-16,22 0 0,-21 0 16,0-21-1,0-21-15,21-21 16,0 20-16,0-20 0,-21 0 0,21-22 15,0 22-15,0-22 0,0-20 0,-21 20 16,-1-20-16,22-1 0,-21 0 16,0-21-16,0 22 0,0-22 0,21 0 15,0 21-15,0 1 0,0-1 0,0 22 16,21-1-16,0 1 0,0-1 16,22 1-16,-22 20 0,21 1 15,0 0-15,1-1 0,-22 22 0,21-21 16,1 21-16,-1-22 0,0 22 15,1 0-15,-22 0 0,21 0 0,0-1 16,-20 1-16</inkml:trace>
  <inkml:trace contextRef="#ctx0" brushRef="#br0" timeOffset="62199.81">11790 11007 0,'0'0'0,"0"-21"0,0-1 15,0 1-15,0 0 16,0 0-16,0 0 0,0 0 16,0-1-16,0-20 0,0 21 0,0 0 15,0-22-15,0 22 0,0 0 16,-21-21-16,-1 21 0,1 21 16,-21-22-16,21 22 0,0 0 0,-22 0 15,22 0-15,-21 22 0,21-1 16,-22 0-16,22 21 0,-21 1 0,21-1 15,-1-21-15,1 21 0,0 1 0,21-1 16,0 0-16,-21 1 0,21-1 16,0-21-16,0 22 0,0-22 0,21 21 15,-21-21-15,21-21 0,0 21 0,22-21 16,-22 0-16,0 0 0,21 0 16,-20 0-16,20-21 0,-21 0 15,21 0-15,-20 0 0,20 0 0,0-1 0,-21 1 16,1-21-16,20 21 15,-21-22-15,0 22 0,0-21 0,1 0 16,-22 20-16,0-20 0,0 21 0,0-21 16,0 20-16,0 1 0,0 42 31,-22 1-31,22-1 0,0 21 0,0 0 16,0 1-16,0-22 0,0 21 15,0 1-15,0-1 0,0 0 0,0 1 16,0-1-16,22-21 0,-1 21 15,0-20-15,21-22 0,-21 21 16,22-21-16,-22 0 0,21 0 0,1 0 16,-1-21-16,-21-1 0</inkml:trace>
  <inkml:trace contextRef="#ctx0" brushRef="#br0" timeOffset="62834.85">13652 10308 0,'0'0'0,"0"-21"0,-63-42 31,42 84-15,21 0-16,0 0 0,-21 21 16,21 1-16,0 20 0,0-20 0,0 20 15,0 1-15,0-22 0,0 21 0,0 1 16,0-22-16,0 1 0,0 20 0,-22-21 16,22 1-16,-21-22 15,21 21-15,-21-21 0,21 1 0,0-1 16,0 0-16,0 0 0,-21-21 31,0-21-31,21 0 16,0 0-16,0-1 0,0 1 0,0 0 15,0 0-15,0-21 0,0 20 16,0-20-16,0 21 0,21-21 0,0-1 16,0 22-16,22-21 0,-22 21 0,21-22 15,-21 22-15,22 21 0,-1-21 16,0 21-16,-21 0 0,22 0 0,-22 21 15,21 0-15,-21 0 0,22 1 16,-22 20-16,0-21 0,0 21 0,0-20 16,-21 20-16,0 0 0,0-21 15,0 22-15,0-22 0,-21 0 0,0 0 16,0 22-16,-21-22 0,20-21 0,1 21 16,-21 0-16,21 0 0,-22-21 15,1 0-15,21 21 0,-21-21 0,-1 0 16,22 0-16,0 0 0,-21 0 0,20 0 15,22-21 1,0 0-16,0 0 0,0 0 16,22 0-16,-1 21 0,0-22 0,21 1 15</inkml:trace>
  <inkml:trace contextRef="#ctx0" brushRef="#br0" timeOffset="63227.14">14139 10774 0,'0'0'0,"0"-21"16,0 0-16,0-1 15,21 1-15,1 21 0,-1-21 0,0 0 16,0 21-16,0 0 0,0 0 0,22 0 16,-22 0-16,0 0 15,0 0-15,22 21 0,-22 0 0,-21 22 16,21-22-16,0 21 0,-21-21 0,0 22 15,0-22-15,0 21 0,0-21 0,0 0 16,0 22-16,0-22 0,0 0 16,0 0-16,-21-21 0,21 21 0,-21 1 15,21-44 17,0 1-32,0 0 0,0 0 15,0 0-15,0 0 0,21-22 0,-21 22 16,21 0-16,0-21 0,-21 20 15,21 1-15,-21 0 0,22-21 0,-1 21 16,0-1-16,0 1 16,0 0-16,0 21 0,1 0 15,-1-21-15,0 21 16</inkml:trace>
  <inkml:trace contextRef="#ctx0" brushRef="#br0" timeOffset="63718.84">15176 10541 0,'0'0'0,"-63"-42"32,42 42-32,0 0 0,-1 0 15,1 21-15,21 0 16,-21 0-16,0 22 0,21-22 0,-21 0 15,0 21-15,21-21 0,-22 22 0,22-22 16,0 21-16,0-21 0,0 22 16,0-22-16,0 0 0,0 0 0,0 0 15,22 1-15,-22-1 0,21 0 0,0-21 16,0 0-16,0 21 0,22-21 16,-22 0-16,0 0 0,0 0 0,21 0 15,-20 0-15,20-21 0,-21 0 16,0 21-16,22-21 0,-22-1 0,0 1 15,21 0-15,-21 0 0,1-21 16,-22 20-16,21-20 0,-21 0 0,0-1 16,0 1-16,0 0 0,0-1 0,0 1 15,-21 21-15,-1-21 0,1 20 16,-21 1-16,21 0 0,-22 21 0,1 0 16,0 0-16,-1 0 0,1 0 15,0 21-15,-1 0 0,22 1 0,-21-1 16,21 21-16,0-21 0,-1 22 0,1-1 15,21 0-15,0 1 16,0-1-16,0 0 0,0-21 0,0 22 16,0-22-16,0 0 0,21 0 0,1 0 15,-1 1-15,0-22 0,21 0 0</inkml:trace>
  <inkml:trace contextRef="#ctx0" brushRef="#br0" timeOffset="64331.49">15811 10668 0,'0'0'0,"0"-21"0,-21 21 31,21 42-31,0-21 16,-21 1-16,0-1 0,0 21 0,21-21 15,-21 22-15,21-22 0,0 0 0,-22 21 16,22-21-16,-21 1 0,21-1 15,0 0-15,-21-21 0,21 21 0,0 0 16,21-21 0,0 0-16,1 0 15,-1 0-15,0-21 0,0 21 16,0-21-16,0 0 0,1 0 0,-1-1 16,0 1-16,0 0 0,0 0 15,0-21-15,1 20 0,-1 1 16,0 0-16,-21 0 0,0 0 0,21 21 15,-21 21 17,0 0-32,-21 0 0,21 0 15,0 1-15,0-1 0,-21 0 0,21 0 16,0 0-16,0 0 0,0 1 16,0-1-16,0 0 0,21 0 15,0 0-15,0-21 0,0 0 16,1 0-16,-1 0 0,0 0 0,21 0 15,-21-21-15,22 0 16,-22 21-16,21-21 0,1 0 0,-22-1 16,21 1-16,-21 0 0,0-21 0,22-1 15,-22 22-15,0-21 0,-21 0 16,0-1-16,0 22 0,0-21 0,0 21 16,0-1-16,0 1 0,-21 21 0,0 0 15,0-21-15,-1 21 0,1 0 16,0 0-16,0 0 0,0 21 0,21 0 15,0 1-15,0-1 16,0 0-16,0 0 0,0 0 16,21-21-16,0 0 0,0 21 0</inkml:trace>
  <inkml:trace contextRef="#ctx0" brushRef="#br0" timeOffset="64735.26">17187 10605 0,'21'0'0,"-42"0"0,42-22 16,-21 1-16,0 0 0,-21 21 16,0 0-16,0 0 0,0 0 15,-22 0-15,22 0 0,0 21 16,-21 0-16,21 1 0,-22-1 0,22 21 16,-21-21-16,21 0 0,-1 22 0,1-22 15,21 0-15,0 0 16,0 0-16,0 1 0,0-1 0,21-21 15,1 21-15,-1-21 0,0 0 0,0 21 16,21-21-16,-20 0 0,-1 0 16,21 21-16,-21-21 0,0 21 0,1-21 15,-1 0-15,0 22 0,-21-1 16,0 0 0,-21-21-1,0 0-15,-1 0 0,-20 0 0,21 0 16,0 0-16,-22 0 0,22 0 0,-21 0 15,21 0-15,-22 0 0,22 0 16,-21 0-16,21 0 0,0 0 16,-1 0-16,44-21 31,-1 21-31</inkml:trace>
  <inkml:trace contextRef="#ctx0" brushRef="#br0" timeOffset="65095.05">17484 10816 0,'0'21'16,"21"-42"15,0 21-31,0 0 16,0-21-16,0 0 0,1 21 0,-1-21 15,0 21-15,0-21 0,0-1 0,0 1 16,1 21-16,-22-21 0,0 0 16,0 0-16,0 0 0,0-1 0,0 1 15,-22 21 1,1 0-16,0 21 16,21 1-16,-21-1 0,0 0 0,0 21 15,-1-21-15,22 22 0,0-22 16,0 0-16,-21 21 0,21-20 15,0-1-15,0 0 0,0 0 0,0 0 16,0 0-16,21-21 0,1 0 16,-1 0-16,0 0 15,0 0-15,0 0 0,22 0 0</inkml:trace>
  <inkml:trace contextRef="#ctx0" brushRef="#br0" timeOffset="65486.86">17992 10732 0,'0'0'0,"0"-22"0,0 1 15,0-21-15,0 21 0,0 0 16,21-1-16,-21 1 0,0 0 0,0 0 16,21 0-16,0 0 0,0-1 15,-21 1-15,21 0 0,22 21 16,-22-21-16,21 21 0,-21 0 0,22 0 16,-22 0-16,21 0 0,1 21 0,-22 0 15,0 0-15,21 22 0,-21-22 16,1 21-16,-22 1 0,0-22 0,0 21 15,0-21-15,0 22 0,0-22 0,0 21 16,-22-21-16,22 0 0,-21 1 16,0-1-16,0-21 0,21 21 15,-21-21-15,21 21 0,-21-21 0,-1 0 16,22-21 0,0 0-16,0 0 15,0-1-15,22 1 0,-1-21 0,0 21 16,21-22-16,-21 1 0,1 0 15,20-1-15,-21 1 0,21 21 0,-20-21 16,20-1-16,0 22 0,-21 0 16,22 0-16,-22 21 0,0 0 0,0 0 15,0 0-15,1 0 0</inkml:trace>
  <inkml:trace contextRef="#ctx0" brushRef="#br0" timeOffset="65719.72">19494 10795 0,'0'0'0,"-21"0"0,0 21 0,-21-21 15,21 0 1,-1 0-1,22-21 17,0 0-17,0 0-15,22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51:4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 1080 0,'0'0'0,"0"-22"32,0 1-1,21 21-16,0 0 1,0 0-16</inkml:trace>
  <inkml:trace contextRef="#ctx0" brushRef="#br0" timeOffset="853.53">825 931 0,'22'-63'31,"-22"42"-31,0 0 16,0-1-16,0 1 15,0 0-15,-22 0 16,1 21-16,0 0 15,0 0-15,0 0 16,-22 21-16,22-21 0,-21 21 0,0 22 16,20-22-16,-20 0 0,0 21 15,-1 1-15,22-1 0,-21-21 16,21 21-16,0 1 0,-1-1 0,22-21 16,0 0-16,0 22 0,0-22 15,0 0-15,0 0 16,22-21-16,-1 0 0,0 0 15,21 0-15,-21 0 0,22-21 0,-1 0 16,0 0-16,-20 0 0,20-1 16,0 1-16,-21 0 0,22-21 15,-22 21-15,0-1 0,0-20 0,0 21 16,1 0-16,-22-22 0,0 22 16,0 0-16,0 0 0,0 0 15,0 42 32,0 0-47,0 0 0,0 22 16,0-1-16,0-21 0,0 21 0,0 22 15,0-22-15,0 1 0,0 20 16,0-21-16,0 22 0,0 21 0,0-22 16,0 22-16,0-1 0,0 1 15,0 0-15,0-1 0,0 1 0,21 0 16,-21-22-16,21 22 0,0 0 15,-21-1-15,0-20 0,21 20 16,-21-20-16,21-1 0,-21 1 0,0-1 16,0-20-16,0-1 0,0 0 15,0 1-15,0-22 0,-21 0 0,0 0 16,0 0-16,0 1 16,-22-22-16,22 0 0,-21 0 0,0 0 15,-22-22-15,22 1 0,-22 0 16,22 0-16,-22-21 0,1-1 0,21 1 15,-1 0-15,-20-22 0,42 1 16,-22-1-16,22 1 0,0-1 0,21 22 16,0-22-16,0 1 0,0 20 15,0 1-15,21 0 0,0-1 16,0 1-16,1 0 0,-1-1 0,21 1 16,-21 0-16,22-1 0,-1 1 15,-21 0-15,21-22 0,1 22 0,-1 0 16,22-22-16</inkml:trace>
  <inkml:trace contextRef="#ctx0" brushRef="#br0" timeOffset="1529.14">1291 1164 0,'-21'0'15,"0"0"-15,21-21 32,21 0-17,0 21-15,0-21 0,-21 0 16,21-1-16,1 22 0,-1-21 16,0 0-16,-21 0 0,0 0 0,21 0 15,-21-1-15,-21 22 31,0 0-31,0 0 0,-1 22 0,1-22 16,-21 21-16,21 21 0,0-21 16,-1 22-16,1-22 0,0 21 15,0-21-15,21 22 0,-21-22 16,21 21-16,0-21 0,0 0 16,0 1-16,0-1 0,0 0 0,21-21 15,0 0-15,21 21 0,-20-21 16,20 0-16,0 0 0,1 0 0,-1-21 15,0 21-15,-21-21 0,22 0 16,-1-1-16,-21 1 0,22-21 16,-22 21-16,0-22 0,0 1 0,-21 0 15,0-1-15,21 1 0,-21-21 16,21 20-16,-21 1 0,0-22 0,0 22 16,0 0-16,0-1 15,0 22-15,22-21 0,-22 21 0,0 0 0,21-1 16,-21 1-1,0 42 1,0 1-16,0-1 16,0 0-16,0 0 0,0 21 15,0 1-15,0-1 0,0 0 0,0 22 16,0-22-16,0 1 0,0-1 16,0 0-16,0 1 0,0-22 0,0 21 15,0-21-15,0 0 0,0 1 16,0-1-16,0 0 0,21-21 15,0 0 1,0 0-16,0-21 16,-21 0-16,22-1 15</inkml:trace>
  <inkml:trace contextRef="#ctx0" brushRef="#br0" timeOffset="1740.02">1587 889 0,'0'0'0,"22"0"31,-1 0-31,0 0 0,0 0 16,0-21-16,22 0 0,-22 21 0,0 0 15,21-21-15,-21 21 0,1 0 16,-1-22-16,0 22 0,0-21 0,0 21 15,22 0-15</inkml:trace>
  <inkml:trace contextRef="#ctx0" brushRef="#br0" timeOffset="2428.63">2392 656 0,'0'0'0,"-21"0"31,21 21-15,-22 1-16,22-1 0,0 0 0,-21 21 15,21 1-15,0-1 0,0 0 16,0 1-16,-21-1 0,21 0 16,-21 1-16,21-1 0,-21 0 0,21-21 15,0 22-15,-21-22 16,21 0-16,0 0 0,-22 0 0,22 1 0,0-1 31,0-42-15,0-1-1,22 22-15,-1-21 0,-21-21 0,21 21 16,-21 0-16,21-22 0,0 1 16,0 0-16,-21 20 0,22-20 0,-1 0 15,-21 21-15,21-1 0,0 1 16,-21 0-16,21 21 15,0 21 1,-21 0-16,0 1 0,0-1 16,0 0-16,0 0 0,0 0 0,0 22 15,0-22-15,0 21 16,0-21-16,22 0 0,-22 22 0,21-22 16,-21 0-16,21 0 0,0 0 15,0 1-15,0-22 0,22 0 16,-22 0-16,0 0 0,0 0 15,22 0-15,-22 0 0,0 0 0,21-22 16,-21 22-16,1-21 0,20 0 16,-21 0-16,0-21 0,0 20 0,-21-20 15,22 0-15,-22-1 0,0 1 16,0-21-16,0 20 0,0-20 0,0 20 16,-22 1-16,22 0 0,-21 21 15,0-1-15,-21 1 0,21 0 16,-1 21-16,1 0 0,0 0 15,-21 0-15,21 0 0,-1 0 0,1 21 16,0 0-16,0 1 0,21-1 16,0 0-16,0 0 0,0 0 0,0 22 15,0-22-15,21 0 0,0 0 16,0 21-16,1-20 0</inkml:trace>
  <inkml:trace contextRef="#ctx0" brushRef="#br0" timeOffset="2692.48">3365 974 0,'0'21'16,"0"0"-16,-21 0 15,21 0-15,-21 1 0,21-1 16,-21 0-16,21 0 0,0 0 0,0 0 15,-21 1-15,21-1 0,0 0 16,0 0-16,-21-21 0,21 21 16,0-42 15,0 0-15,21 0-16</inkml:trace>
  <inkml:trace contextRef="#ctx0" brushRef="#br0" timeOffset="2856.3">3323 868 0,'0'0'0,"0"-21"0,0 0 16,-21 21-1,21 21 32,21 0-31,0-21-16,0 0 0,-21 21 15</inkml:trace>
  <inkml:trace contextRef="#ctx0" brushRef="#br0" timeOffset="3360.19">3725 931 0,'-21'0'31,"21"22"-15,-21-22-16,21 21 0,0 0 16,0 0-16,0 0 0,0 0 15,0 1-15,0-1 0,0 21 16,0-21-16,0 0 0,0 1 0,0-1 16,0 0-16,0 0 15,0 0-15,-21-21 16,21-21 15,0 0-15,0 0-16,0 0 0,0-1 0,0 1 15,0-21-15,0 21 16,0-22-16,0 22 0,21-21 0,0 21 0,0-22 16,22 22-16,-22 0 15,0 0-15,21 0 0,-21 21 0,22 0 16,-22 0-16,0 0 0,21 21 15,-20-21-15,-1 21 0,0 21 0,0-20 16,0-1-16,-21 21 0,0-21 16,0 22-16,0-22 0,0 0 0,0 21 15,0-21-15,0 1 0,0-1 16,0 0-16,-21-21 0,21 21 16,-21-21-16,42-21 46</inkml:trace>
  <inkml:trace contextRef="#ctx0" brushRef="#br0" timeOffset="3900.88">4572 910 0,'0'0'0,"0"-21"0,0 0 16,0 0-16,0 0 0,-21 21 15,0-22-15,-1 1 16,1 21-16,0 0 0,0 0 16,0 0-16,0 21 0,-1 1 0,1-1 15,0 0-15,0 0 0,0 21 16,0 1-16,-1-22 0,1 21 0,0 1 16,21-22-16,0 21 0,-21-21 15,21 0-15,0 22 0,0-22 0,0 0 16,21 0-16,0-21 15,0 0-15,1 0 0,-1 0 16,21 0-16,-21 0 0,0 0 16,22-21-16,-22 0 0,21 0 0,-21 0 15,1-22-15,20 1 16,-21 21-16,0-22 0,0-20 0,1 21 16,-1-22-16,-21 22 0,0-22 15,21 22-15,-21-22 0,0 22 0,0 0 16,0-1-16,0 1 0,0 21 15,0 0-15,-21 0 0,21-1 0,-21 22 16,-1 0-16,1 22 16,0-1-16,21 21 0,0-21 0,-21 22 15,21-1-15,0 0 0,0 1 16,-21-1-16,21 21 0,0-20 0,0 20 16,0-20-16,0-1 15,0 0-15,0 1 0,0-1 0,0-21 16,21 21-16,-21-20 0,0-1 15,0 0-15,21 0 0,0-21 0,0 0 16,1 0-16,-1 0 16,0 0-16,0 0 0,21-21 0</inkml:trace>
  <inkml:trace contextRef="#ctx0" brushRef="#br0" timeOffset="4324.63">5186 889 0,'0'0'0,"0"-21"0,-21 21 16,-1 21 0,22 0-16,-21 0 0,0 1 15,21-1-15,-21 0 0,0 0 0,0 21 16,21-20-16,0 20 0,0-21 0,-22 0 16,22 0-16,0 1 0,0-1 15,0 0-15,0 0 0,22 0 16,-1-21-16,0 0 0,0 0 15,0 0-15,22 0 0,-22 0 0,0 0 16,0-21-16,21 0 0,-20 0 16,-1 0-16,0-1 0,0 1 0,0-21 15,0 21-15,-21-22 16,22 1-16,-22 0 0,0-1 0,0 1 16,0 0-16,0 21 0,0-1 15,-22 1-15,1 0 0,0 0 0,0 21 16,0 0-16,0 0 0,-1 0 15,1 0-15,0 21 0,-21 0 0,21 22 16,-1-22-16,1 21 0,0-21 16,21 22-16,-21-1 0,21-21 0,0 21 15,-21-20-15,21-1 0,0 0 0,0 0 16,0 0-16,21 0 0,0-21 16,0 0-16,0 0 0,22 22 0</inkml:trace>
  <inkml:trace contextRef="#ctx0" brushRef="#br0" timeOffset="4896.32">5715 868 0,'0'-21'0,"0"42"0,0-63 16,0 20-16,-21 44 31,0-1-31,21 0 0,0 0 16,-22 21-16,1-20 0,21 20 15,-21-21-15,0 21 0,21-20 16,0 20-16,0-21 0,0 0 16,0 0-16,0 1 0,0-1 0,0 0 15,21-21 1,0 0-16,0 0 0,1 0 16,-1 0-16,0-21 0,0 21 15,0-21-15,0-1 0,1 1 0,20-21 16,-21 21-16,0 0 0,-21-22 0,21 22 15,1 0-15,-22 0 0,21 0 16,-21 42 0,0 0-1,0 0-15,0 0 0,0 0 0,0 1 16,0-1-16,0 0 16,0 0-16,0 0 0,0 0 0,0 1 15,0-1-15,21 0 16,0 0-16,21-21 0,-20 0 0,-1 0 15,21 0-15,0 0 0,-20 0 16,20 0-16,0 0 0,-21-21 0,1 0 16,-1 0-16,0-1 0,0 1 15,0 0-15,-21-21 0,0 21 0,0-22 16,0-20-16,0 20 0,0 1 16,0 0-16,-21-1 0,0 22 0,0 0 15,21 0-15,-21 0 0,-1 21 16,1 0-16,0 0 0,0 0 15,0 0-15,0 0 0,-1 0 16,22 21-16,-21 0 16,0-21-16</inkml:trace>
  <inkml:trace contextRef="#ctx0" brushRef="#br0" timeOffset="5397.02">6773 593 0,'0'0'0,"21"-21"0,1-1 0,-1 1 0,0 0 16,0 21-16,0-21 0,-21 0 15,21 0-15,-21-1 0,0 44 47,-21 20-47,0-21 0,21 21 16,-21 1-16,0-1 0,0 0 0,-1 1 15,1 20-15,0 1 0,0-22 0,0 22 16,0-22-16,-1 0 0,1 1 16,0-1-16,21 0 0,0-21 15,-21 1-15,21-1 0,0 0 16,0 0-16,21-21 15,0 0 1,0 0-16,1-21 0,20 0 0,-21-22 16,0 22-16,22-21 0</inkml:trace>
  <inkml:trace contextRef="#ctx0" brushRef="#br0" timeOffset="5635.89">7197 487 0,'0'0'16,"21"0"-16,-21-21 0,0 42 31,0 0-31,0 21 16,0-20-16,0-1 0,0 21 0,0 0 15,0 1-15,-21-1 0,21 0 16,-22 22-16,22-22 0,0 1 0,0-1 16,-21 0-16,21-21 0,-21 22 0,21-22 15,0 0-15,0 21 0,0-20 16,0-1-16,0-42 31,21-1-31</inkml:trace>
  <inkml:trace contextRef="#ctx0" brushRef="#br0" timeOffset="5816.32">6689 974 0,'-22'0'15,"44"0"1,-1 0 0,0 0-16,0 0 0,21 0 15,1 0-15,-1 0 0,-21 0 0,22 0 16,-1 0-16,0-21 0,1-1 16,-1 22-16</inkml:trace>
  <inkml:trace contextRef="#ctx0" brushRef="#br0" timeOffset="6341.05">7726 953 0,'0'0'16,"21"0"-16,0 0 0,-21-22 0,0 1 16,21 21-16,-21-21 0,0 0 0,0 0 15,0 0-15,0-1 16,0 1-16,-21 0 0,0 21 15,0 0-15,0 0 0,-1 0 0,-20 0 16,21 0-16,-21 0 16,20 21-16,-20 0 0,21 22 0,-21-22 15,20 21-15,1-21 0,0 22 16,0-1-16,0-21 0,21 22 0,-21-1 16,21-21-16,0 0 0,0 0 15,0 1-15,0-1 0,0 0 0,21-21 16,0 21-16,0-21 0,0 0 15,22 0-15,-22 0 0,0 0 0,21 0 16,1-21-16,-22 21 0,21-21 0,-21 0 16,22-1-16,-1 1 15,-21 0-15,0-21 0,22-1 0,-43 22 16,21-21-16,0 0 0,-21-1 16,21 22-16,-21-21 0,0 21 0,0-1 15,0 1-15,0 42 16,0 1-1,-21-1-15,21 0 0,-21 21 16,0-21-16,21 22 0,-22-1 0,22-21 16,0 22-16,0-22 0,0 0 15,0 21-15,0-21 0,0 1 16,0-1-16,22-21 0,-1 0 16,0 0-16,0 0 15,21 0-15,-20 0 0,20 0 0,0-21 16</inkml:trace>
  <inkml:trace contextRef="#ctx0" brushRef="#br0" timeOffset="6825.78">8403 762 0,'0'0'0,"-21"0"0,0 21 16,0 0-16,21 1 15,0-1-15,-22 0 0,22 21 0,-21-21 16,21 22-16,0-22 0,0 21 15,0-21-15,0 22 0,0-22 16,0 0-16,0 21 0,0-20 16,0-1-16,0 0 0,0 0 15,0 0-15,0-42 47,0 0-47,0 0 0,-21 21 16,21-43-16,0 22 0,0 0 0,0-21 15,0-1-15,0 1 0,21 0 16,-21-1-16,21 1 0,1 21 0,-1-21 16,0 20-16,21-20 0,-21 21 15,22 21-15,-22-21 0,21 21 16,1 0-16,-22 0 0,21 0 0,0 21 16,1 0-16,-22 21 0,0-20 15,0 20-15,0-21 0,-21 21 0,0 1 16,0-22-16,0 21 0,0-21 15,0 22-15,-21-22 0,21 0 0,-21 0 16,0 0-16,0-21 0,0 22 16,-1-1-16,44-21 47,-1-21-47,0 21 0</inkml:trace>
  <inkml:trace contextRef="#ctx0" brushRef="#br0" timeOffset="7356.74">9483 910 0,'0'0'0,"-22"-127"31,1 106-31,0 21 0,0 0 16,0 0-16,0 0 0,-1 0 15,-20 0-15,21 21 0,-21 0 0,20 1 16,-20-1-16,21 21 0,-21-21 0,20 22 16,-20-1-16,21-21 0,0 21 15,0 1-15,21-22 0,0 0 16,0 21-16,0-20 0,0-1 0,0 0 16,21 0-16,21 0 15,-21-21-15,0 0 0,1 0 0,-1 0 16,21 0-16,-21 0 0,22 0 0,-22-21 15,21 0-15,-21 0 0,0 0 16,22-1-16,-22-20 0,0 21 0,0-21 16,0-1-16,1-20 15,-1 20-15,0-20 0,0 21 0,0-22 0,0 22 16,-21-1-16,0 1 16,0 0-16,0-1 0,0 22 0,0 0 15,0 0-15,-21 21 16,0 21-16,0 0 15,21 22-15,-21-22 0,0 21 0,21 22 16,-22-22-16,22 0 0,-21 22 16,21-22-16,-21 22 0,21-22 0,0 0 15,0 1-15,0-1 0,0 0 16,0-21-16,0 1 0,21 20 0,0-21 16,1 0-16,-1-21 15,0 0-15,0 0 16,0 0-16,0 0 0,22 0 0,-22-21 15</inkml:trace>
  <inkml:trace contextRef="#ctx0" brushRef="#br0" timeOffset="7632.33">10181 402 0,'0'0'16,"0"-21"-16,-21 21 15,21 21-15,0 0 16,-21 1-16,0-1 0,-1 21 0,22 0 16,-21 1-16,0 20 0,21-20 15,-21 20-15,21-21 0,-21 22 0,0-1 16,21-20-16,-22-1 0,22 0 0,0 1 16,-21-1-16,0-21 0,21 22 15,0-22-15,0 0 0,0 0 16,21-21 15,0-21-31,1 0 0</inkml:trace>
  <inkml:trace contextRef="#ctx0" brushRef="#br0" timeOffset="8036.1">10393 1058 0,'0'0'0,"0"22"0,0-1 16,21-21 15,0 0-31,0 0 0,0 0 0,22 0 16,-22 0-16,0-21 0,0 21 16,0-22-16,1 1 0,20 21 15,-21-21-15,0-21 0,0 21 0,1-1 16,-22-20-16,0 21 0,0-21 15,0 20-15,0 1 0,0 0 0,-22 21 32,-20 0-32,21 0 0,0 21 0,-22 0 15,1 1-15,21 20 0,-21-21 16,20 21-16,-20 1 0,21-1 0,21 0 16,0-20-16,0 20 0,0-21 15,0 21-15,0-20 0,21-1 0,0 0 16,0 0-16,1-21 0,20 21 0,0-21 15,-21 0-15,22 0 16,-1 0-16,0 0 0,1 0 0,-22 0 16,21-21-16,1 21 0,-22-21 15,21 0-15,-21 0 0</inkml:trace>
  <inkml:trace contextRef="#ctx0" brushRef="#br0" timeOffset="9776.6">14182 0 0,'0'0'0,"21"0"47,0 0-47,-42 0 63,0 0-63,-1 0 15,22 42-15,0 1 0,0-22 0,0 21 16,0 1-16,0-1 0,0 0 16,0 1-16,0-1 0,0 0 0,0 1 15,0-1-15,0 0 0,0-21 16,0 22-16,0-1 0,0-21 0,0 22 16,0-1-16,0 0 0,0 1 15,0-1-15,0 0 0,0 22 16,22-22-16,-22 0 0,21 1 0,-21-1 15,0 0-15,0 22 0,0-22 16,0 1-16,0-1 0,0 0 0,0 1 16,0-1-16,0 0 0,0 22 15,0-22-15,0 0 0,-21 22 0,21-22 16,-22 22-16,22-22 0,0 0 0,0 1 16,-21-1-16,21 22 0,0-22 15,-21 0-15,21 1 0,0-1 0,0 21 16,-21-20-16,21 20 0,-21 1 0,21-22 15,0 22-15,0-1 0,0 1 16,-21-22-16,21 21 0,0 1 16,-22-22-16,22 22 0,0-1 0,0 1 15,0-1-15,0 1 0,0-1 16,0 1-16,0-1 0,0 1 0,0-22 16,0 22-16,0-1 0,0-21 15,0 22-15,0-1 0,0-20 0,0 20 16,0 1-16,0-1 0,0 1 0,0-1 15,0 1-15,0-1 0,22 1 16,-22-1-16,0 1 0,0-22 0,0 22 16,0-1-16,0 1 0,0-1 0,0 1 15,0-1-15,21 1 0,-21-1 16,21 1-16,0-22 0,-21 21 16,21 1-16,-21-22 0,21 22 0,1-1 15,-22-20-15,0 20 0,21 1 16,0-1-16,-21-21 0,21 22 0,-21-22 15,0 22-15,21-22 0,-21 22 0,0-22 16,0 0-16,21 22 0,-21-22 16,0 22-16,0-1 0,0-21 0,0 22 15,0-1-15,0 1 0,0-1 0,22 1 16,-22-1-16,0-20 0,0 20 16,0 1-16,0-22 0,0 22 0,0-1 15,0 1-15,0-22 0,21 21 0,-21 1 16,0-1-16,0 1 0,0-1 15,0-20-15,0 20 0,0 1 16,0-22-16,0 22 0,0-1 0,0 1 16,0-1-16,0 1 0,0-1 0,-21 1 15,21-1-15,0 1 0,0-22 16,0 21-16,0 1 0,0-1 0,0-20 16,0 20-16,0 1 0,0-1 0,0 1 15,0-1-15,0 1 0,0-1 16,0-20-16,0 20 0,21 1 0,-21-22 15,0 21-15,21 1 0,-21-22 0,0 22 16,0-1-16,0 1 0,21-22 16,-21 22-16,0-1 0,21-21 15,-21 22-15,0-1 0,0-20 0,0-1 16,0 22-16,0-22 0,0 21 0,0-20 16,0 20-16,0-20 0,0 20 0,0-21 15,0 22-15,0-22 0,0 22 16,0-22-16,0 0 0,0 22 0,0-22 15,0 1-15,0 20 0,0-21 0,0 1 16,-21 20-16,21-20 0,0 20 0,0-21 16,-21 22-16,21-22 0,0 22 15,0-22-15,0 22 0,0-22 16,0 0-16,0 1 0,0 20 0,0-42 16,0 22-16,0-1 0,0 0 15,0-21-15,0 22 0,0-22 0,0 21 16,0-21-16,0 1 0,21-22 0,-21 21 15,0-42 1,0-1 0,0 1-16,0 0 0,0-21 0</inkml:trace>
  <inkml:trace contextRef="#ctx0" brushRef="#br0" timeOffset="11321.67">15452 593 0,'0'0'0,"21"0"0,-21-21 0,0-1 15,0 1-15,0 0 16,-21 21-16,-1-21 0,1 21 15,0 0-15,0 0 0,-21 0 0,20 0 16,-20 0-16,0 0 0,-1 21 16,1 0-16,0 22 0,-1-22 0,22 21 15,-21 0-15,21 1 0,-22-1 16,22 0-16,0 1 0,21-1 0,0 0 16,0 1-16,0-22 0,0 21 15,0-21-15,21 1 0,0-1 16,1 0-16,-1-21 0,21 0 0,0 0 15,1 0-15,20 0 0,-20 0 16,-1-21-16,0 21 0,22-21 0,-22-1 16,0 1-16,-20-21 0,20 21 15,0 0-15,-21-22 0,1 22 0,-1-21 16,0-1-16,-21 22 0,0-21 16,21 21-16,-21 0 0,21-22 0,-21 22 15,0 0-15,0 0 0,0 0 16,0 42 31,-21 0-47,21 21 0,-21-21 0,21 22 15,0-22-15,-21 21 0,21 1 16,-21 20-16,21-21 0,-22 1 0,22 20 16,0-20-16,0 20 0,0-21 15,0 22-15,0-22 0,0 22 0,0-22 16,0 22-16,0-22 0,0 21 15,-21-20-15,21 20 0,0 1 0,0-22 16,0 22-16,0-22 0,0 0 0,0 1 16,-21-1-16,21-21 0,0 21 15,0-20-15,0-1 0,-21 0 16,0 0-16,0-21 0,-1 0 0,1 21 16,0-21-16,-21 0 0,-1 0 15,1 0-15,0-21 0,-22 0 0,1 21 16,-1-21-16,22 0 0,-22-1 0,22 1 15,-21 0-15,20 0 0,1 0 16,0 0-16,20-1 0,1 1 0,0 0 16,0-21-16,21 21 0,0-1 15,0 1-15,0-21 0,0 21 0,21-22 16,0 22-16,22-21 0,-22 0 0,21 20 16,22-20-16</inkml:trace>
  <inkml:trace contextRef="#ctx0" brushRef="#br0" timeOffset="11708.27">15769 1016 0,'0'0'0,"0"-21"0,0 0 16,0 0-1,0-1-15,0 1 0,21 21 16,0-21-16,1 0 16,-1 0-16,0 0 0,-21-1 0,21 1 15,-21 0-15,21 0 0,-21 0 0,0 0 16,-21 21 0,0 0-16,0 0 15,0 0-15,-1 21 0,1 0 16,0 0-16,0 21 0,0-20 0,0 20 15,-1 0-15,22-21 0,0 22 16,0-1-16,0-21 0,0 0 0,0 22 16,0-22-16,22 0 0,-1-21 0,0 21 15,0 0-15,0-21 16,0 0-16,1 0 0,-1 0 0,21 0 0,-21 0 16,0-21-16,22 0 15,-22 0-15,21 0 0</inkml:trace>
  <inkml:trace contextRef="#ctx0" brushRef="#br0" timeOffset="11980.78">16468 445 0,'0'0'0,"0"-43"0,0 22 0,0 0 16,0 0-16,0 0 0,0 42 31,0 0-31,-22 21 0,1-21 16,0 1-16,0 20 0,0 0 15,0 1-15,-1-22 0,22 21 0,-21 22 16,0-22-16,0 0 0,21 1 16,0-1-16,-21 0 0,21 1 0,0-1 15,0-21-15,0 21 0,0-20 16,0-1-16,0 0 0,0 0 16,21-21-16,0 0 15,0 0-15,0 0 0,1-21 0,-1 21 16,0-21-16,0 0 0</inkml:trace>
  <inkml:trace contextRef="#ctx0" brushRef="#br0" timeOffset="12164.67">16256 699 0,'0'0'0,"-21"0"0,0 0 15,-1 0-15,1 0 0,21 21 31,21-21-15,1 0-16,-1 0 0,21 0 0,0 0 16,1 0-16,-1 0 0,0 0 15,22 0-15,-22 0 0</inkml:trace>
  <inkml:trace contextRef="#ctx0" brushRef="#br0" timeOffset="12860.28">17166 508 0,'-21'-21'0,"-21"21"16,20 0-1,1 0-15,0 21 0,0 0 16,0 0-16,21 22 16,-21-22-16,21 0 0,0 21 0,-22 1 15,1-1-15,21 0 0,-21 1 16,21-1-16,0 0 0,0 1 15,-21-1-15,21 0 0,-21-20 0,21-1 16,-21 21-16,21-21 0,0 0 16,0 1-16,21-22 31,0-22-15,0 1-16,0 0 0,0 0 15,1-21-15,-1-1 0,0 22 0,0-21 16,0-1-16,-21 1 0,21 0 15,1 21-15,-22-1 0,0 1 0,0 0 16,0 42 15,0 0-31,0 1 16,0 20-16,0-21 0,0 0 0,0 22 16,0-22-16,0 0 0,0 0 15,0 21-15,21-20 0,-21-1 0,21 0 16,0 0-16,0 0 15,0 0-15,1-21 0,-1 0 0,0 22 16,21-22-16,-21 0 0,1 0 0,20 0 16,-21 0-16,21-22 0,1 1 15,-22 21-15,21-42 0,-21 21 0,22-22 16,-22 1-16,21 0 16,-21-1-16,1-20 0,-1 21 0,0-22 15,0 22-15,-21-1 0,0-20 16,0 21-16,0-1 0,0 22 0,-21-21 15,0 21-15,0-1 0,-22 1 16,22 0-16,0 21 0,-21 0 0,20 0 16,1 0-16,-21 0 0,21 0 15,0 0-15,-1 0 0,-20 21 0,21 0 16,21 1-16,-21-1 0,0 0 16,21 0-16,0 0 15,0 0-15,0 1 0,0-1 0,21 0 16,0 0-16,0 0 0,0-21 15,0 21-15</inkml:trace>
  <inkml:trace contextRef="#ctx0" brushRef="#br0" timeOffset="13148.11">18034 868 0,'-21'0'0,"0"0"16,21 21 0,0 0-16,0 0 0,0 22 15,0-22-15,-22 0 0,22 0 16,0 0-16,-21 1 0,21-1 0,0 0 16,0 0-16,-21 0 0,0 0 15,21 1 1,0-44 15,0 1-15,0 0-16,0 0 0</inkml:trace>
  <inkml:trace contextRef="#ctx0" brushRef="#br0" timeOffset="13329.13">17992 677 0,'0'0'0,"0"-63"31,0 42-31,0 42 63,21 0-63,0 0 16,0 0-1,0-21-15</inkml:trace>
  <inkml:trace contextRef="#ctx0" brushRef="#br0" timeOffset="13848.83">18415 804 0,'0'22'16,"-21"-1"-1,0-21-15,21 21 0,0 0 16,-22 0-16,22 0 15,-21 1-15,21-1 0,0 0 16,0 0-16,-21 0 0,21 0 16,0 1-16,-21-1 0,21 0 15,0 0-15,-21 0 0,21 0 16,0-42 31,0 0-32,0 0-15,0 0 0,0 0 16,21-1-16,-21 1 0,21-21 0,0 21 16,0-22-16,1 1 0,-1 21 15,21-21-15,-21 20 0,22 1 16,-1-21-16,-21 42 0,21-21 16,1 0-16,-1 21 0,0 0 0,-20 0 15,-1 0-15,21 21 0,-21 0 16,0 0-16,-21 21 0,0-20 0,0 20 15,0 0-15,0 1 0,0-1 16,0-21-16,0 21 0,-21-20 0,21 20 16,-21-21-16,0 0 0,0 0 0,21 1 15,0-1-15,-21-21 0,21 21 16,-22-21-16,22 21 16,0-42 15,0 0-31</inkml:trace>
  <inkml:trace contextRef="#ctx0" brushRef="#br0" timeOffset="14408.51">19473 826 0,'0'-22'0,"0"44"0,0-65 0,-21 22 15,0 21-15,0-21 0,0 21 16,-22 0-16,22 0 16,0 0-16,0 0 0,0 0 15,-1 0-15,1 21 0,0 0 0,0 22 16,-21-22-16,42 21 0,-22-21 16,1 22-16,0-1 0,21 0 0,-21-21 15,21 22-15,0-22 0,0 21 0,0-21 16,0 1-16,0-1 0,0 0 15,21-21-15,0 0 0,0 0 16,1 0-16,-1 0 16,0 0-16,21-21 0,-21 0 0,1-1 15,-1 1-15,0 0 0,21-21 16,-21-1-16,1 1 0,20 0 16,-21-1-16,0-20 0,22 21 15,-22-1-15,0-20 0,21 20 0,-21 1 16,1 0-16,-1-1 0,0 1 15,0 21-15,-21 0 0,0-22 0,0 22 16,-21 42 0,0 1-1,21-1-15,-21 0 0,-1 21 0,1 1 16,21-1-16,-21 0 0,21 22 16,-21-22-16,0 22 0,21-22 0,0 0 15,0 22-15,0-22 16,-21-21-16,21 22 0,0-1 0,0-21 15,0 0-15,0 0 0,0 1 16,0-1-16,21-21 16,0 0-16,0 0 15</inkml:trace>
  <inkml:trace contextRef="#ctx0" brushRef="#br0" timeOffset="14844.27">20045 826 0,'-21'0'15,"-1"0"-15,22 21 0,-21 0 16,0 0-16,0 0 0,0 0 0,0 22 16,-1-22-16,1 0 0,21 21 15,0-20-15,0-1 0,-21 21 0,21-21 16,0 0-16,0 1 0,0-1 15,21-21-15,-21 21 0,21-21 0,1 0 16,-1 21-16,0-21 0,0 0 16,0 0-16,0 0 0,1 0 0,-1 0 15,0-21-15,0 0 0,0 21 16,22-21-16,-43-1 0,21-20 16,0 21-16,0 0 0,-21-22 0,21 1 15,-21 0-15,0-1 0,0 1 16,0 0-16,0 21 0,0-22 0,0 22 15,-21 0-15,0 21 0,0 0 16,-22 0-16,22 0 0,0 0 0,-21 21 16,21-21-16,-1 21 0,1 22 15,-21-22-15,21 0 0,21 21 0,-21-21 16,21 22-16,0-22 0,0 0 16,0 0-16,0 0 0,0 1 0,21-22 15,0 21-15,0-21 0,0 0 16</inkml:trace>
  <inkml:trace contextRef="#ctx0" brushRef="#br0" timeOffset="15415.94">20701 783 0,'0'0'0,"-21"0"0,0 0 0,-1 0 16,1 0-16,0 0 0,21 21 15,-21 1-15,0 20 0,0-21 0,-1 0 16,22 22-16,0-1 0,-21-21 0,21 21 16,-21-20-16,21 20 0,0-21 15,0 0-15,0 0 0,0 1 16,0-1-16,21-21 31,0 0-31,1 0 0,-1-21 16,0-1-16,21 1 0,-21 0 15,1 0-15,-1 0 0,0-22 0,21 22 16,-21 0-16,1-21 0,-1 21 16,0-1-16,-21 1 0,21 21 15,-21 21 1,0 1 0,0-1-16,0 0 0,0 0 15,0 0-15,0 0 0,0 1 0,0-1 16,0 0-16,0 0 0,21-21 15,-21 21-15,21 0 0,1-21 0,-1 22 16,0-22-16,0 0 16,0 0-16,0 0 0,1 0 0,-1 0 15,0-22-15,0 1 0,0 21 16,-21-21-16,21-21 0,1 21 0,-1-1 16,0-20-16,-21 21 0,0-21 15,0-1-15,0 22 0,0-21 16,0 21-16,0-1 0,0 1 0,0 0 15,0 0-15,-21 21 16,0 0-16,-1 0 0,1 0 16,0 0-16,0 0 15</inkml:trace>
  <inkml:trace contextRef="#ctx0" brushRef="#br0" timeOffset="16004.44">21802 318 0,'0'0'0,"21"0"0,-21-22 0,0 1 15,-21 42 16,-1 22-31,1-22 0,0 21 16,0-21-16,-21 22 0,20-1 0,1 0 16,-21 1-16,21 20 0,0-20 15,-1-1-15,1 21 0,0-20 0,0-1 16,0 0-16,0 1 0,21-22 16,0 21-16,0-21 0,0 1 0,-22-1 15,22 0-15,22-21 31,-1 0-31,-21-21 0,21 0 16,0-1-16</inkml:trace>
  <inkml:trace contextRef="#ctx0" brushRef="#br0" timeOffset="16284.3">22077 360 0,'0'0'0,"0"-21"0,42-64 31,-42 106-15,0 0-16,0 22 0,0-22 16,0 21-16,-21 1 0,0-1 15,21 21-15,-21-20 0,-1-1 0,1 0 16,0 1-16,21-1 16,-21 22-16,0-43 0,21 21 0,0 0 15,-21-20-15,21 20 0,-22-21 16,22 0-16,0 0 0,0 1 15,22-44 17,-1 1-32,-21 0 15,0 0-15</inkml:trace>
  <inkml:trace contextRef="#ctx0" brushRef="#br0" timeOffset="16492.37">21632 720 0,'0'0'16,"-21"0"-16,0 0 0,0 0 15,42 0 1,21 0 0,-21 0-16,22 0 15,-22 0-15,21 0 0,1 0 0,-1 0 16,0 0-16,-21 0 15,22 0-15,-22 0 0,21 0 0</inkml:trace>
  <inkml:trace contextRef="#ctx0" brushRef="#br0" timeOffset="17032.06">22648 762 0,'0'0'0,"21"0"0,-21-21 16,22 0-16,-1 21 0,-21-21 0,21-1 16,-21 1-16,0 0 15,0 0-15,0 0 16,-21 21-16,0 0 16,-1 0-16,1 0 0,-21 0 0,21 0 15,-22 21-15,22-21 0,-21 21 16,0 21-16,20-20 0,-20-1 0,21 21 15,0 0-15,0-20 0,-1 20 16,1 0-16,0-21 0,21 1 0,0-1 16,-21 0-16,21 0 0,0 0 15,0 0-15,21-21 16,0 0-16,0 0 0,1 0 16,-1 0-16,21-21 0,-21 21 15,0-21-15,22 0 0,-22 0 0,21 0 16,1-1-16,-22 1 0,0 0 15,21-21-15,-21 21 0,1-1 0,-1-20 16,0 21-16,-21 0 0,21 0 16,-21-1-16,-21 44 31,0-1-31,0 0 0,-1 21 16,1-21-16,21 22 0,0-1 15,-21-21-15,21 22 0,0-1 0,0-21 16,0 0-16,0 22 0,0-22 15,0 0-15,21 0 0,0-21 16,1 21-16,20-21 0,-21 0 16,21 0-16,1 0 0,-22 0 0,21 0 15,-21-21-15</inkml:trace>
  <inkml:trace contextRef="#ctx0" brushRef="#br0" timeOffset="17516.36">23199 699 0,'0'0'0,"0"-22"0,0 1 16,-22 42 0,1 1-1,21-1-15,-21 0 16,21 0-16,0 21 0,0-20 16,0 20-16,0-21 0,0 21 0,0-20 15,0 20-15,-21-21 0,21 0 16,0 0-16,0 1 0,0-1 15,0-42 32,0-1-47,0 1 16,0-21-16,0 21 0,21 0 16,0-22-16,-21 22 0,21-21 0,1-1 15,-1 22-15,0-21 0,21 21 16,-21 0-16,1-22 0,20 43 15,-21-21-15,21 21 0,-20 0 0,20 0 16,-21 0-16,0 21 0,0 0 16,1 1-16,-1-1 0,0 21 0,-21 0 15,0 1-15,0-1 0,0 0 16,0-20-16,0 20 0,-21-21 0,0 21 16,-1-20-16,1-1 0,21 0 15,-21-21-15,21 21 0,-21-21 0,21 21 16,21-21 15,0 0-31,0-21 16</inkml:trace>
  <inkml:trace contextRef="#ctx0" brushRef="#br0" timeOffset="18044.06">24342 847 0,'0'0'15,"0"-21"-15,0-1 0,0 1 0,0 0 0,0 0 16,0 0-16,-22 0 0,1-1 16,0 22-16,0 0 15,0 0-15,-22 0 0,22 0 0,0 22 16,-21-22-16,-1 21 0,1 21 0,21-21 16,-21 22-16,-1-1 15,22 0-15,-21 1 0,21-22 0,-1 21 16,22-21-16,0 22 0,0-22 15,0 0-15,0 0 0,0 0 0,0 0 16,22 1-16,-1-22 0,0 0 16,0 0-16,21 0 0,-20 0 0,-1 0 15,21 0-15,-21-22 0,22 22 0,-22-21 16,0 0-16,0 0 0,21 0 16,-20-22-16,-1 1 0,0 0 15,0-1-15,0 1 0,0-21 16,1 20-16,-1 1 0,0 0 0,-21-1 15,21 1-15,-21 0 0,21-1 16,-21 1-16,0 21 0,0-22 0,0 22 16,0 0-16,0 42 15,-21 0-15,0 1 16,0 20-16,0 0 0,-1 1 16,22 20-16,-21-21 0,0 22 0,21-22 15,0 22-15,0-1 0,0-20 16,0-1-16,0 0 0,0 1 0,0-1 15,0-21-15,0 0 16,0 0-16,0 1 0,0-1 0,21-21 16,0 0-16,1 0 0,-1 0 15,0 0-15,21-21 16</inkml:trace>
  <inkml:trace contextRef="#ctx0" brushRef="#br0" timeOffset="18307.91">25104 423 0,'0'0'0,"-22"0"16,1 0-16,-106 127 16,106-84-1,0-1-15,0-21 0,0 43 0,21-22 16,-22 0-16,1 1 0,0-1 15,21 0-15,0 1 0,-21-1 0,21-21 16,-21 22-16,21-22 0,0 0 16,0 0-16,0 0 0,21-21 15,0 0 1,0 0-16,0 0 0,1 0 0</inkml:trace>
  <inkml:trace contextRef="#ctx0" brushRef="#br0" timeOffset="18675.73">25146 826 0,'-21'0'15,"42"0"17,0 0-17,0 0-15,0 0 0,22 0 16,-22 0-16,0-22 0,0 22 15,0-21-15,1 21 0,-1-21 16,-21 0-16,0 0 0,0 0 16,0-1-16,0 1 15,-21 21 1,-1 0-16,1 0 0,0 0 16,0 21-16,-21 22 0,20-22 0,1 21 15,0 1-15,0-22 0,0 21 16,0 0-16,-1 1 0,22-22 0,0 21 15,0-21-15,0 1 0,0-1 16,0 0-16,0 0 0,22 0 16,-1-21-16,0 0 15,0 0-15,21 0 0,1 0 16,-22-21-16,21 21 0</inkml:trace>
  <inkml:trace contextRef="#ctx0" brushRef="#br0" timeOffset="19028.53">25929 762 0,'21'-21'0,"-42"42"0,42-63 0,-21 21 0,0-1 16,-21 22-1,0 0-15,0 0 0,-22 0 0,22 22 16,-21-1-16,0 0 0,-1 21 0,22-21 16,-21 22-16,21-22 0,-1 21 15,1-21-15,21 22 0,-21-22 16,21 0-16,0 0 0,0 0 15,0 1-15,21-1 0,0-21 16,1 0-16,-1 0 0,0 0 16,21 0-16,-21 0 0,1 0 0,-1 0 15,0 0-15,0 0 0,0 21 16,-21 0 0,0 0-1,-21 0-15,0-21 0,0 22 0,0-22 16,-1 0-16,1 21 15,-21-21-15,21 0 0,0 0 0,-22 21 16,22-21-16,0 0 0,0 0 0,0 0 16,-1 0-16,1 0 0,-21 21 15</inkml:trace>
  <inkml:trace contextRef="#ctx0" brushRef="#br0" timeOffset="20400.71">1079 2011 0,'0'-21'0,"0"0"31,22 21 0,-1 0-31,0 0 0,0 0 16,0 0-16,0 0 15,22 0-15,-22 0 0,21 0 0,1 0 16,20 0-16,-21 0 0,22-22 16,-22 22-16,22 0 0,-1 0 0,22 0 15,-22 0-15,1 0 0,-1 0 16,22 0-16,0 0 0,-1 0 0,1 0 16,21 0-16,0-21 0,0 21 15,-1 0-15,1 0 0,0 0 0,21 0 16,-21 0-16,21 0 0,21 0 15,-21-21-15,21 21 0,0 0 0,1 0 16,20 0-16,0-21 0,1 21 16,20 0-16,-21 0 0,22-21 15,-22 0-15,22 21 0,-1-22 0,1 22 16,-1-21-16,-20 21 0,20-21 16,1 0-16,-1 21 0,1-21 0,-22 0 15,21-1-15,1 22 0,-1-21 16,1 0-16,-22 0 0,22 21 0,-22-21 15,22 0-15,-22 21 0,0-22 16,1 22-16,-1 0 0,-21-21 0,0 21 16,0 0-16,1 0 0,-22-21 0,0 21 15,0 0-15,-43 0 0,22 0 16,-42 0-16,20 0 0,-20 0 0,-22 0 16,0 0-16,1 0 0,-1 0 15,-21 0-15,22 0 0,-22 0 16,0 0-16,0 0 0,-21 21 15,21-21 1,0 0 0,1 0-16,-1 0 0</inkml:trace>
  <inkml:trace contextRef="#ctx0" brushRef="#br0" timeOffset="21704.34">16192 1566 0,'-21'0'0,"42"0"0,-63 0 16,21 0-16,0 0 16,42 0 46,0 0-46,0 0-16,0 0 0,1 22 15,-1-22-15,0 0 0,21 0 16,-21 0-16,22 0 0,20 0 16,-20 0-16,20 0 0,1 0 15,-1 0-15,22 0 0,-22 0 0,22 0 16,0 0-16,20 0 0,1 21 15,0-21-15,0 0 0,0 0 0,0 0 16,-1 0-16,1 21 0,21-21 16,0 0-16,-21 0 0,21 0 0,0 0 15,0 0-15,-21 21 0,0-21 16,21 0-16,-21 0 0,-1 0 0,1 0 16,21 0-16,-21 0 0,21 0 15,-21 0-15,0 0 0,-22 0 16,22 0-16,0 0 0,0 0 15,-21 0-15,20 0 0,1 0 0,0 0 16,0 0-16,-21 0 0,20 0 16,-20 0-16,0 0 0,-1 0 0,22 0 15,-21 0-15,21 0 0,-22 0 16,22 0-16,-21 0 0,0 21 0,-1-21 16,1 0-16,0 0 0,-22 0 15,22 0-15,-1 0 0,1 0 0,0 0 16,-1 0-16,1 0 0,0 0 15,-1 0-15,22 0 0,-21 0 16,0 0-16,-22 0 0,22 0 16,-22 0-16,22 0 0,-22 0 0,22 0 15,-21 0-15,20 0 0,-20 0 16,-1 0-16,1 0 0,-1 0 0,1 0 16,-1 0-16,-20 0 0,-1 0 15,0 0-15,1 0 0,-1 0 0,-21 0 16,21 0-16,-20 0 0,-1 0 15,0 0-15,21 0 0,-21 0 0,1-21 16,-1 21-16,0 0 0,0 0 16,0 0-16,-21-21 15,21 21-15,1-21 16,-1 21 0,0-21-1,0 21-15</inkml:trace>
  <inkml:trace contextRef="#ctx0" brushRef="#br0" timeOffset="25728.51">1736 3090 0,'-85'0'16,"64"0"-16,0 0 16,-1 0-16,-20 0 0,21 0 0,-21 0 15,20 0-15,1 0 0,-21 0 16,21 0-16,0 0 0,-1 0 15,1 0-15,0 0 16,42 0 31,0 0-47,22 0 0,-1 0 0,22 0 16,-1 0-16,1 0 0,-1 0 15,1 0-15,20 0 0,-20 0 0,-1 0 16,1 0-16,20 0 0,-20 0 15,21 0-15,-22-21 0,22 21 0,-22 0 16,1 0-16,-1 0 0,-20-21 16,-1 21-16,0 0 0,1 0 0,-22 0 15,0 0-15,0 0 0,-42 0 47,21-21-31,-21 21-16,0 0 0</inkml:trace>
  <inkml:trace contextRef="#ctx0" brushRef="#br0" timeOffset="26249.22">2392 2773 0,'0'0'0,"-21"0"16,-1 0-16,22 21 31,0 0-31,0 0 0,0 1 16,22-1-16,-1-21 16,0 21-16,0 0 0,0-21 0,22 21 15,-22-21-15,21 21 0,0-21 16,-20 0-16,20 22 0,0-22 0,1 21 15,-22-21-15,21 0 0,-21 0 16,0 0-16,1 0 0,-1 0 16,0 0-1,-42 0 17,0 0-17,21 21-15,-22-21 0,1 21 0,0-21 16,0 21-16,0 0 0,-22-21 15,22 22-15,0-1 0,-21 0 0,-1 0 16,1 21-16,21-20 0,-21 20 16,-1-21-16,1 0 0,0 22 0,20-22 15,-20 0-15,21 0 16,0 0-16,0 0 0,-1 1 0,1-1 16,0 0-16,21 0 15,0-42 16,21 21-31,0-21 0,1 0 16</inkml:trace>
  <inkml:trace contextRef="#ctx0" brushRef="#br0" timeOffset="26952.34">3492 2773 0,'0'0'15,"0"-21"-15,0 0 16,0-1-1,0 44 17,0-1-32,0 0 15,0 21-15,0-21 0,0 22 16,0-1-16,0 0 0,22 1 0,-22-1 16,0 22-16,0-22 0,0 21 15,0-20-15,0-1 0,0 0 0,0 1 16,0-1-16,0 0 0,0-20 15,0-1-15,0 0 0,0 0 16,0 0-16,0-42 31,0 0-15,0 0-16,0-22 0,21 22 16,-21-21-16,0 21 0,0-22 15</inkml:trace>
  <inkml:trace contextRef="#ctx0" brushRef="#br0" timeOffset="27484.62">3619 2879 0,'0'0'0,"-21"-21"0,21-1 16,-21 1-16,0 0 0,21 0 16,0 0-16,0 0 15,0-1-15,21 1 0,0 21 16,0-21-16,22 0 0,-1 0 15,0 21-15,1-21 0,-1 21 0,0 0 16,1 0-16,-1 0 0,0 0 16,1 0-16,-1 21 0,-21 0 15,22 0-15,-22 0 0,0 0 0,-21 1 16,0-1-16,0 0 0,0 0 16,-21 21-16,0-20 0,-1-1 0,-20 0 15,0 0-15,-22 0 0,22 0 16,-22 1-16,1-1 0,21 0 0,-22 0 15,22-21-15,-1 0 0,1 21 16,21-21-16,0 0 0,0 0 0,-1 0 16,44 0 15,-1 0-31,0 0 0,21 0 16,-21 0-16,1 0 0,-1 0 15,0 0-15,0 21 0,0-21 16,22 22-16,-22-1 0,0 0 15,-21 0-15,21 0 0,0 0 0,0 22 16,1-22-16,-22 0 0,21 0 0,0 0 16,-21 1-16,21-1 0,-21 0 15,0 0-15,21-21 0,-21 21 0,21-21 16,1 0-16,-1 0 16,0 0-1,-21-21-15,21 0 16,0 21-16,-21-21 0,21 0 0,-21-1 15</inkml:trace>
  <inkml:trace contextRef="#ctx0" brushRef="#br0" timeOffset="27864.78">4191 3175 0,'21'0'16,"0"0"-16,0 0 15,1 0-15,-1 0 0,0 0 0,0-21 16,21 21-16,1-21 0,-22 21 0,21-21 16,1-1-16,-22 22 0,21-21 15,-21 0-15,0 0 0,1 21 0,-22-21 16,0 0-16,0-1 16,-22 22-16,1 0 15,-21 0-15,21 0 0,0 0 0,-22 0 16,22 0-16,-21 0 0,21 22 15,-22-1-15,22 0 0,0 0 0,0 0 16,0 22-16,-1-22 0,22 21 0,0-21 16,0 22-16,0-22 0,0 0 15,0 0-15,0 0 0,0 0 0,0 1 16,22-1-16,-1-21 0,0 0 16,0 0-16,0 0 0,0 0 0,22 0 15,-22 0-15,21 0 0,1-21 16,-1-1-16,0 1 0,1 0 15,-1-21-15,0 21 0</inkml:trace>
  <inkml:trace contextRef="#ctx0" brushRef="#br0" timeOffset="28129.63">5249 2625 0,'0'0'0,"0"-43"0,0 22 15,0 42 1,-21-21-1,0 43-15,21-22 0,-21 21 0,21 1 16,-21-22-16,-1 21 16,22 0-16,-21 1 0,21 20 0,-21-42 15,0 22-15,0-1 0,21 0 16,-21 1-16,21-1 0,-22-21 0,22 22 16,0-22-16,0 0 0,0 0 0,0 0 15,0 0-15,22-21 16,-1 0-16,0 0 0,0 0 15,0-21-15,0 21 0,1-21 16,-1 0-16</inkml:trace>
  <inkml:trace contextRef="#ctx0" brushRef="#br0" timeOffset="28316.52">4995 2921 0,'0'0'15,"-21"0"-15,0 21 16,42-21 0,0 0-16,22 0 15,-22 0-15,21 0 0,-21 0 16,22 0-16,-22 0 0,21 0 0,0 0 16,-20-21-16</inkml:trace>
  <inkml:trace contextRef="#ctx0" brushRef="#br0" timeOffset="28780.27">5736 2836 0,'-21'0'31,"21"22"-31,-21-22 0,21 21 16,-21 0-16,21 0 0,-22 0 15,22 0-15,-21 1 0,0 20 0,21-21 16,0 0-16,0 0 15,-21 1-15,21-1 0,0 0 0,0 0 0,0 0 16,0 0-16,0 1 16,0-1-16,0 0 0,21 0 15,0-21-15,0 0 0,1 0 0,-1 0 16,0 0-16,21 0 0,-21-21 16,22 0-16,-22 21 0,0-21 0,21-22 15,-20 22-15,-1 0 0,21 0 16,-21-22-16,0 22 0,-21 0 0,22-21 15,-22 21-15,21-1 0,-21 1 0,0 0 16,0 0-16,-21 42 31,-1 0-31,22 0 16,0 1-16,-21-1 0,21 21 16,-21-21-16,21 0 0,0 1 0,0 20 15,-21-21-15,21 0 0,0 0 16,0 1-16,0-1 0,0 0 0,0 0 15,0 0-15,21-21 0,0 0 16,0 21-16,1-21 0,-1 0 16,0 0-16,21 0 0,-21-21 0,1 21 15</inkml:trace>
  <inkml:trace contextRef="#ctx0" brushRef="#br0" timeOffset="29172.08">6350 3006 0,'0'0'0,"-21"-21"0,0 21 16,-1 0-16,22-22 0,0 1 16,0 0-1,22 21-15,-1-21 0,0 21 16,21 0-16,-21-21 0,1 21 16,20 0-16,-21 0 0,21 0 0,-20 0 15,-1 21-15,21 0 0,-21 0 16,0 0-16,1 1 0,-22 20 0,0-21 15,21 0-15,-21 0 0,0 22 16,0-22-16,0 0 0,0 0 16,-21 0-16,21 1 0,-22-1 0,1 0 15,0-21-15,0 0 0,21 21 0,-21-21 16,0 0-16,21-21 16,0 0-1,0 0-15,0-1 0,0 1 16,0 0-16,21 0 0,0 0 0,0 0 15,-21-1-15,21 1 0,0 0 0,1 0 16,-1 0-16,0 0 0,21 21 16,-21-22-16,1 22 0,-1 0 15,21-21-15,-21 21 0,22 0 16,-22 0-16</inkml:trace>
  <inkml:trace contextRef="#ctx0" brushRef="#br0" timeOffset="29677.11">7239 2794 0,'0'21'31,"0"0"-31,0 1 0,0-1 16,0 0-16,-21 0 15,21 0-15,-21 0 0,21 1 0,0-1 16,0 21-16,-22-21 0,1 0 0,0 1 15,21-1-15,0 0 0,0 0 16,-21 0-16,21 0 0,0 1 0,-21-1 16,21 0-1,0-42 1,0 0 0,0-1-16,0 1 0,0 0 15,0 0-15,21 0 0,-21-22 0,21 22 16,0-21-16,0 21 0,1-22 15,-1 1-15,0 0 0,0 21 16,21-22-16,-20 22 0,-1-21 0,21 21 16,-21-1-16,0 22 0,1 0 15,20 0-15,-21 0 0,0 0 0,0 22 16,1-1-16,-1 0 0,0 21 16,-21-21-16,0 1 0,0 20 0,0-21 15,0 21-15,0-20 0,0 20 0,0-21 16,0 21-16,-21-20 0,21-1 15,-21 21-15,-1-21 0,1 0 0,21 1 16,-21-1-16,0 0 0,21 0 16,-21 0-16,21 0 15,0-42 1</inkml:trace>
  <inkml:trace contextRef="#ctx0" brushRef="#br0" timeOffset="30212.36">8699 2667 0,'0'0'0,"22"-21"0,-22 0 0,21-22 16,-21 22-16,0 0 0,0 0 0,0 0 15,0 0-15,0-1 16,0 44 0,0-1-16,0 0 15,-21 0-15,-1 0 0,22 22 0,-21-1 16,0-21-16,21 21 0,0 1 0,-21-1 15,21-21-15,-21 22 0,21-1 16,0-21-16,0 21 0,0-20 0,0-1 16,0 0-16,0 0 0,0 0 0,0 0 15,21-21-15,0 22 0,0-22 16,0 0-16,1 0 0,-1 0 16,21 0-16,-21 0 0,0 0 0,1-22 15,-1 1-15,0 21 0</inkml:trace>
  <inkml:trace contextRef="#ctx0" brushRef="#br0" timeOffset="30976.73">8594 2836 0,'0'0'16,"-22"0"-16,1 0 0,0 0 0,42 0 31,0 0-15,1 0-16,-1 0 0,21 0 0,0 0 15,1 0-15,-1 0 0,0-21 16,22 0-16,-1 21 0,-20-21 0,-1 21 16,22-21-16,-22 21 0,-21 0 15,21-21-15,-20 21 0,-1 0 0,0 0 16,0 0-16,-21-22 0,0 44 31,0-1-15,0 0-16,0 0 0,-21 0 15,21 0-15,-21 1 0,21-1 16,0 0-16,0 0 0,0 0 16,0 0-16,0 1 0,0-1 15,21-21 1,0 0-16,0 0 0,0 0 0,1 0 16,20 0-16,-21 0 0,0 0 15,22 0-15,-22-21 0,21-1 0,-21 22 16,0-21-16,1 0 0,-1 0 15,0 21-15,0-21 0,0 0 0,0-1 16,-21 1-16,0 0 0,0 0 16,0 0-16,0 0 15,0 42 17,0 0-17,-21-21-15,21 21 0,0 0 0,-21 0 16,21 22-16,0-22 0,0 0 15,0 21-15,0-20 0,0 20 0,0-21 16,-21 21-16,21 1 0,0-1 0,0 0 16,0 1-16,0-1 0,0 22 15,0-22-15,0 0 0,0 1 0,0-1 16,0 0-16,0 1 0,0-1 0,0-21 16,0 21-16,-21-20 0,21-1 0,-21 0 15,-1 0-15,22 0 16,-21 0-16,0 1 0,0-22 0,0 0 15,0 0-15,-1 0 0,-20 0 0,21 0 16,-21 0-16,20 0 0,-20 0 16,21-22-16,0 22 0,0-21 0,-1 0 15,1 0-15,0 21 0,21-21 0,0 0 16,0-1-16,0 1 0,0 0 16,0 0-16,21 21 0,0-21 15,-21 0-15,43-1 0,-22 1 0,0 0 16,0 0-16,22 0 0</inkml:trace>
  <inkml:trace contextRef="#ctx0" brushRef="#br0" timeOffset="31328.58">10245 2625 0,'-43'84'32,"43"-62"-32,-21 20 0,21 0 0,-21 1 15,21-1-15,0 0 16,0 1-16,-21-1 0,21 0 0,-21 1 16,-1 20-16,22-21 0,-21 22 0,0-22 15,21 22-15,-21-22 0,0 0 16,0 22-16,-1-43 0,22 21 0,-21 1 15,0-22-15,21 21 0,-21-21 0,21 1 16,0-1-16,0 0 16,21-42 15,-21 0-15,21-1-16,0 1 0,1-21 0,-1 21 15</inkml:trace>
  <inkml:trace contextRef="#ctx0" brushRef="#br0" timeOffset="31664.39">10181 2773 0,'0'0'16,"0"-21"-16,0 0 0,0-1 0,0 1 16,0 0-16,0 0 15,21 0-15,0 21 0,1-21 16,20 21-16,-21 0 0,21 0 0,1 0 15,-1 0-15,0 0 0,1 0 0,-1 0 16,-21 0-16,22 21 16,-22 0-16,0 0 0,0 0 0,-21 0 15,0 1-15,0-1 0,0 21 0,-21-21 16,0 0-16,0 1 0,-22-1 16,22 0-16,-21 0 0,-1 0 0,1 0 15,0-21-15,-1 22 0,1-22 16,21 0-16,-21 0 0,20 21 0,1-21 15,0 0-15,42 0 32,0-21-32,1-1 0,-1 22 0,21-21 15,-21 0-15,22 21 0</inkml:trace>
  <inkml:trace contextRef="#ctx0" brushRef="#br0" timeOffset="32056.17">10837 2858 0,'64'0'31,"-43"0"-31,0 0 0,0 0 0,0 0 16,1-22-16,-1 22 0,0-21 15,0 0-15,0 0 0,0 21 0,1-21 16,-1 0-16,-21-1 0,0 1 15,0 0-15,0 0 0,0 0 0,0 0 16,0-1-16,-21 22 16,-1 0-16,1 0 0,-21 0 0,21 0 15,0 22-15,-1-1 0,1 0 16,-21 0-16,21 21 0,0-20 0,21-1 16,0 21-16,-22-21 0,22 0 0,0 1 15,0-1-15,0 21 0,0-21 16,22 0-16,-1 1 15,0-22-15,0 21 0,0-21 0,22 0 16,-22 0-16,21 0 0,-21 0 16,22 0-16,-1 0 0,-21 0 0,21 0 15,-20 0-15,20 0 0,-21-21 0,0-1 16,0 22-16,1-21 0</inkml:trace>
  <inkml:trace contextRef="#ctx0" brushRef="#br0" timeOffset="32768.47">4805 4212 0,'0'0'16,"0"-21"-16,0 0 15,0 42 17,0 0-32,0 0 15,0 22-15,0-22 0,-21 0 0,21 21 16,0-20-16,0 20 0,0-21 16,-22 0-16,22 22 0,0-22 0,0 0 15,0 0-15,0 0 0,0 0 16,0 1-16,0-1 0,0 0 15,22-21 17</inkml:trace>
  <inkml:trace contextRef="#ctx0" brushRef="#br0" timeOffset="33180.29">5270 4170 0,'-21'0'32,"0"0"-32,0 0 0,0 0 15,-22 21-15,22-21 0,0 21 0,0-21 16,0 21-16,0-21 0,21 22 16,-22-1-16,22 0 15,0 0 1,22-21-16,-1 21 0,0 0 15,0-21-15,0 22 0,0-1 0,22 0 16,-22-21-16,0 21 0,0 0 0,0 0 16,1 1-16,-1-1 15,-21 0-15,0 0 0,0 0 16,0 0-16,0 1 16,-21-22-16,-1 21 0,1-21 15,0 0-15,0 0 0,0 0 0,0 0 16,-1 0-16,1 0 0,0 0 15,0 0-15,0 0 0,0 0 0,-1-21 16,1 21-16,21-22 0,0 1 0,-21 21 16,21-21-16,0 0 15,0 0-15,0 0 16,0-1-16,0 1 0</inkml:trace>
  <inkml:trace contextRef="#ctx0" brushRef="#br0" timeOffset="33404.69">4741 3958 0,'0'0'0,"0"-21"15,0 0 1,21 21 31,1 0-32</inkml:trace>
  <inkml:trace contextRef="#ctx0" brushRef="#br0" timeOffset="34063.85">6879 4001 0,'0'0'0,"42"-22"0,-20 1 16,-1 21-16,0-21 0,-21 0 0,0 0 15,0 0-15,-21 21 16,-22 0-1,22 0-15,-21 0 0,0 0 16,-1 21-16,1 0 0,0 0 16,-1-21-16,1 21 0,21 0 0,-22 1 15,22 20-15,0-21 0,0 0 16,21 0-16,-21 1 0,21-1 0,0 0 16,21 0-16,0 0 0,0-21 15,0 21-15,22 1 16,-1-22-16,0 21 0,-20 0 0,20-21 15,0 21-15,1 0 0,-1 0 0,0 1 16,-21-1-16,1 0 0,-1-21 16,-21 21-16,0 0 0,0 0 0,0 1 15,-21-1-15,-1 0 0,-20 0 0,21 0 16,-21 0-16,-22-21 0,22 22 16,-1-22-16,1 0 0,0 21 0,-1-21 15,1 0-15,21 0 0,0 0 0,0 0 16,-1 0-16,1 0 0,21-21 15,-21 21-15,21-22 0,0 1 16,0 0-16,0 0 0,0 0 16,0 0-16,21 21 15,-21-22-15,21 1 0,1 0 0,-1 0 16,21 0-16,-21 0 0,22-1 0,-22 1 16</inkml:trace>
  <inkml:trace contextRef="#ctx0" brushRef="#br0" timeOffset="34328.03">7302 3810 0,'0'0'0,"0"21"32,0 0-32,0 1 15,0-1-15,0 21 0,-21-21 0,21 22 16,-21-1-16,21 21 0,-21-20 15,0-1-15,21 0 0,0 1 0,0-1 16,-21-21-16,21 22 0,0-22 16,0 21-16,0-21 0,0 0 0,0 1 15,21-1-15,0-21 16,0 0-16,0 0 0,0 0 16,1 0-16,-1-21 0,0 21 15,0-22-15</inkml:trace>
  <inkml:trace contextRef="#ctx0" brushRef="#br0" timeOffset="34532.92">7091 4255 0,'-21'0'0,"42"0"0,-64 0 0,22 0 0,42 0 47,22 0-47,-22 0 15,0 0-15,21 0 16,-20 0-16,20-22 0,-21 22 0,21-21 16,-20 21-16,-1 0 0,21-21 0,-21 21 15</inkml:trace>
  <inkml:trace contextRef="#ctx0" brushRef="#br0" timeOffset="34992.17">7747 4297 0,'-42'-42'31,"42"20"-15,0 1-16,21 0 15,0 0-15,0 0 0,0 0 16,0 21-16,1 0 0,20-22 15,-21 22-15,21 0 0,-20 0 0,20 0 16,-21 22-16,21-1 0,-20 0 0,-1 0 16,0 0-16,0 0 0,0 22 15,-21-22-15,0 0 0,0 21 0,0-20 16,0-1-16,0 0 0,0 0 0,-21 0 16,0 0-16,0 1 15,0-1-15,-1-21 0,1 0 16,0 0-16,0 0 15,0 0-15,21-21 32,0-1-32,0 1 15,0 0-15,21 0 0,0 0 0,0 0 16,0-1-16,1 1 0,-1 0 0,0 0 16,21 0-16,-21 0 0,22-1 15,-22 1-15,21 0 0,1 0 16,-22 0-16,0 21 0,21-21 0,-21 21 15,1 0-15,-1 0 0</inkml:trace>
  <inkml:trace contextRef="#ctx0" brushRef="#br0" timeOffset="35188.06">8572 4128 0,'-42'0'0,"84"0"0,-20 0 0,-22 21 0,0 0 15,0 0-15,0 0 16,0 0-16,0 1 0,0-1 16,0 0-16,0 0 0,0 0 15,0 0-15,0 1 0,-22-1 16,22 0-16,0 0 0,-21-21 0,21 21 15,0 0-15,0-42 63,0 0-63,0 0 16,0 0-16</inkml:trace>
  <inkml:trace contextRef="#ctx0" brushRef="#br0" timeOffset="35363.96">8530 3874 0,'0'0'0,"-42"0"31,42 21-15,0 0-16,0 0 15,0 0 1,0 0-16,0 1 0,21-1 15,0 0-15,0-21 0</inkml:trace>
  <inkml:trace contextRef="#ctx0" brushRef="#br0" timeOffset="35831.69">8890 4170 0,'0'21'16,"0"0"-16,0 0 15,0 1 1,0-1-16,0 0 0,0 0 16,0 0-16,0 0 0,0 1 15,0-1-15,0 0 0,0 0 16,0 0-16,0 0 0,-21-21 16,21 22-16,0-1 0,-21-21 0,-1 0 31,22-21-16,0-1 1,0 1-16,0 0 16,22-21-16,-1 21 0,0-22 0,0 22 15,21-21-15,-20-1 0,20 1 16,0 21-16,1-21 0,-1-1 16,0 22-16,1 0 0,-1 0 0,0 21 15,-21 0-15,22 0 0,-22 0 16,0 0-16,21 21 0,-42 0 0,22 0 15,-22 0-15,21 1 0,-21-1 0,0 21 16,0-21-16,0 22 0,-21-22 16,-1 0-16,22 21 0,-21-21 0,0 1 15,0 20-15,0-21 0,0 0 0,21 0 16,-22 1-16,22-1 16</inkml:trace>
  <inkml:trace contextRef="#ctx0" brushRef="#br0" timeOffset="36644.22">10245 4297 0,'0'0'0,"-22"-21"0,1 0 0,0-22 0,0 22 16,0 0-16,0 0 0,-1 21 15,1-21-15,0 21 0,-21 0 0,21 0 16,-1 0-16,-20 0 0,21 21 16,-21 0-16,-1 0 0,22 0 15,0 22-15,-21-22 0,20 21 0,1-21 16,21 22-16,0-22 0,-21 21 0,21-21 16,0 0-16,0 1 0,0-1 15,21 0-15,0-21 0,1 21 0,20-21 16,-21 21-16,21-21 0,1 0 0,-1 0 15,0 0-15,-20 0 0,20-21 16,0 0-16,-21 21 0,22-21 0,-22 0 16,0-1-16,0 1 0,0 0 0,1 0 15,-1 0-15,-21-22 0,0 22 16,0 0-16,21 0 16,-42 42 15,21 0-31,-21 0 15,21 1-15,0-1 0,-22 0 0,1 21 16,0-21-16,21 22 0,-21-1 16,21 0-16,-21 1 0,21 20 0,0-20 15,0 20-15,0 1 0,0 20 0,0-20 16,0-1-16,0 22 0,0-22 0,0 1 16,0 21-16,0-1 0,0-20 15,0 20-15,0 1 0,0-21 0,0 20 16,0-20-16,0-1 0,0 22 15,21-22-15,-21-20 0,0 20 0,0 1 16,0-22-16,0 22 0,0-22 16,0 0-16,0-21 0,-21 22 0,0-22 15,-1 0-15,1 0 0,21 0 0,-21-21 16,-21 0-16,21 0 0,-1 0 0,1 0 16,0 0-16,-21 0 0,21 0 0,-22-21 15,22-21-15,-21 21 0,-1 0 16,22-22-16,-21 1 0,-22-22 0,22 22 15,0-21-15,-1-1 0,1 1 0,21-1 16,0-21-16,0 1 0,21-1 16,0 0-16,0 1 0,21-1 15,0 0-15,0 1 0,0-1 0,0 22 16,22-22-16,-22 21 0,21-20 0,-21 20 16,22 22-16,-22-22 0,21 22 0,-21 0 15,22 21-15,-22-22 0,0 22 16,0 0-16,0 0 0,1 21 0,-22-21 15,0-1-15,21 1 0,0 0 16,-21 0-16,0 0 0,0 0 16,21-1-16</inkml:trace>
  <inkml:trace contextRef="#ctx0" brushRef="#br0" timeOffset="37904.51">14457 3006 0,'-21'0'16,"-1"0"-16,1 0 0,42 0 62,22 0-62,-22 0 16,21 0-16,1 0 0,20 21 15,1-21-15,-1 0 0,1 0 0,-1 0 16,22 0-16,-1 0 0,1 0 16,0 0-16,-1 0 0,1 0 0,-21 0 15,20 0-15,-20 0 0,-22 0 0,0 0 16,1 0-16,-1-21 0,-21 21 15,-21-21-15,-21 21 16,0 0 0,0 0-16,0-22 0,-22 22 0,1-21 15,21 21-15,-22 0 0,1 0 0,0-21 16,-1 21-16,1 0 16,21 0-16,0 0 0,0-21 0,-1 21 15,1 0-15,42 0 31,1 0-31,20 0 16,-21 0-16,21 0 0,1 0 16,-1 0-16,-21 0 0,22 0 0,-22 0 15,21 0-15,-21 21 16,-21 0-16,0 0 16,0 1-16,0 20 0,-21-21 0,0 0 15,-21 22-15,20-22 0,-41 21 16,21-21-16,-1 22 0,-20-22 0,20 0 15,-20 21-15,21-21 0,-1 1 16,22-1-16,-21-21 0,63 0 16,0 0-1</inkml:trace>
  <inkml:trace contextRef="#ctx0" brushRef="#br0" timeOffset="38380.66">16446 2625 0,'0'0'0,"22"-21"0,-22-1 15,0 1-15,0 0 0,-22 42 31,22 0-15,-21 1-16,0 20 0,0 0 16,0 1-16,0-1 0,-1 0 0,1 22 15,21-22-15,-21 0 0,0-20 0,0 20 16,0 0-16,-1 1 16,1-1-16,0-21 0,0 21 0,21-20 0,-21-1 15,21 0-15,0 0 16,0 0-16,0-42 31,21 0-31</inkml:trace>
  <inkml:trace contextRef="#ctx0" brushRef="#br0" timeOffset="38868.37">16129 2858 0,'0'0'0,"0"-43"0,0 1 0,0-22 0,0 22 15,0-21-15,0 20 0,21-20 16,0 20-16,0 1 0,22 0 0,-22 21 15,21-22-15,1 22 0,-22 0 16,21 0-16,0 0 0,22 21 16,-22 0-16,1 0 0,-1 0 15,0 21-15,1 0 0,-22 21 0,21 1 16,-21-1-16,0 21 0,-21-20 16,0 20-16,0-20 0,0-1 0,-21 21 15,0-20-15,-21-1 0,-1-21 0,1 22 16,-21-22-16,20 21 0,-20-21 15,20 0-15,1 1 0,0-22 0,-1 21 16,22-21-16,0 0 0,0 0 16,0 0-16,0 0 0,21-21 15,0-1-15,0 1 0,0 0 16,0 0 0,0 0-16,21 0 0,-21-1 0,21 22 15,0 0-15,0 22 16,0-1-16,-21 0 15,22 0-15,-22 0 0,0 22 16,0-22-16,21 0 0,-21 21 0,0-21 16,0 1-16,21-1 0,0 21 0,-21-21 15,21 0-15,0 1 0,1-1 16,-1 0-16,0-21 0,0 0 16,0 21-16,0-21 0,22 0 15,-22 0-15,0 0 0,0 0 0,0 0 16,1-21-16,-1 0 15,0 0-15,-21-1 0,21 1 0</inkml:trace>
  <inkml:trace contextRef="#ctx0" brushRef="#br0" timeOffset="39213.18">16849 3069 0,'0'-21'31,"21"21"-15,-21-21-16,21 21 15,0-21-15,0 21 16,0-21-16,1-1 0,-1 1 0,0 21 16,-21-21-16,0 0 15,0 0-15,0 0 16,-21 21-16,0 0 16,-1 0-16,1 0 0,0 0 0,-21 21 15,21 0-15,-1 0 0,1 0 0,-21 22 16,21-22-16,21 0 0,-21 21 15,21-21-15,0 1 0,0 20 0,0-21 16,0 0-16,0 0 0,0 1 16,0-1-16,21-21 0,0 21 15,0-21-15,21 0 0,-20 0 0,20 0 16,-21 0-16,21 0 0,1 0 16,-1-21-16,0 0 0,22-1 0,-22 1 15,1 0-15,-1 0 0</inkml:trace>
  <inkml:trace contextRef="#ctx0" brushRef="#br0" timeOffset="39481.03">17632 2371 0,'-21'-43'16,"42"86"-16,-42-107 0,21 43 0,-22 21 16,1 0-1,0 0-15,21 21 0,-21 0 0,0 22 16,0-1-16,-22 22 0,22-1 0,0 1 15,-21-1-15,20-21 0,1 22 16,-21-1-16,21-20 0,0 20 0,-1-20 16,1-1-16,0 0 0,21-21 15,0 22-15,0-22 0,0 21 0,0-21 16,0 1-16,21-22 16,0 0-16,1 0 0,-1 0 0,0 0 15,21 0-15,-21-22 0,1 1 0,20 0 16,-21 0-16,0 0 0</inkml:trace>
  <inkml:trace contextRef="#ctx0" brushRef="#br0" timeOffset="39668.92">17166 2900 0,'0'0'0,"-21"0"0,-43 0 31,86 0-15,20 0-1,-21 0-15,21 0 0,1 0 16,-1 0-16,22 0 0,-22 0 0,0 0 16,22-21-16,-22 21 0,0-21 15,1 21-15,-22-22 0,21 22 16</inkml:trace>
  <inkml:trace contextRef="#ctx0" brushRef="#br0" timeOffset="40084.68">17801 2794 0,'0'0'0,"0"21"31,-21 0-31,0 1 15,0-1-15,-1 0 0,22 0 16,-21 0-16,0 0 0,21 22 16,-21-22-16,21 0 0,0 0 0,-21 0 15,21 1-15,0-1 0,0 0 16,0 0-16,0 0 0,21-21 16,0 21-16,0-21 15,0 0-15,22 0 0,-22 0 16,0 0-16,21 0 0,-20 0 0,-1-21 15,0 21-15,21-21 0,-21 0 16,1 21-16,-1-21 0,0 0 0,0-1 16,0 1-16,0-21 0,-21 21 15,0 0-15,22-1 0,-22-20 0,0 21 16,0 0-16,0 0 0,-22 42 31,1-21-31,21 21 16,-21 21-16,0-21 0,21 1 15,0-1-15,-21 0 0,21 0 0,-21 21 16,21-20-16,0-1 16,0 0-16,0 0 0,0 0 15,0 0-15,21-21 0,0 22 16,0-22-16,21 0 0,-20 0 0,20 0 16,0 0-16,1 0 0,-1 0 0,0-22 15,1 1-15</inkml:trace>
  <inkml:trace contextRef="#ctx0" brushRef="#br0" timeOffset="40456.47">18584 2963 0,'0'0'0,"-21"0"0,0-21 0,21 0 15,-21 21-15,21-21 0,0 0 0,0 0 16,0-1 0,21 22-1,0-21-15,0 21 0,0 0 0,22 0 16,-22 0-16,0 0 0,21 0 15,-20 21-15,-1-21 0,0 22 0,0 20 16,0-21-16,0 0 0,-21 22 16,22-22-16,-22 0 0,0 21 0,0-21 15,0 1-15,0 20 0,-22-21 16,1 0-16,0-21 0,0 21 0,0 1 16,0-22-16,-1 0 0,1 0 15,0 0-15,0 0 16,21-22-16,0 1 15,0 0-15,21 0 16,0 0-16,0 0 0,-21-1 0,22 1 16,-1-21-16,0 21 0,0 0 15,0-22-15,0 22 0,1 0 0,-1 0 16,0 0-16,0-1 0,0 1 16,0 21-16,1-21 0,-1 21 0,0 0 15,21 0-15</inkml:trace>
  <inkml:trace contextRef="#ctx0" brushRef="#br0" timeOffset="40916.21">19600 2773 0,'0'21'16,"-21"0"-16,0-21 0,0 21 0,21 1 15,-21-1-15,21 21 0,-22-21 16,1 0-16,21 1 0,0-1 0,-21 21 15,21-21-15,-21 0 0,21 1 16,0-1-16,0 0 0,-21 21 0,21-21 16,-21-21-16,21 22 0,0-1 15,0 0-15,-22-21 16,22-21 15,0 0-31,0-1 0,0 1 16,0 0-16,0 0 0,0-21 15,22 20-15,-1-20 0,0 0 0,21-1 16,-21 1-16,22 0 0,-1-1 16,22 1-16,-22 21 0,0-21 0,22 20 15,-22 1-15,0 0 0,1 21 16,-1 0-16,0 21 0,-20 22 0,-1-22 16,0 21-16,0 0 0,-21 1 15,0-1-15,0 0 0,0 1 16,0-1-16,-21 0 0,0 1 15,0-22-15,21 21 0,-22-21 0,1 1 16,0-1-16,21 0 0,-21-21 16,0 0-16,21-21 15,0 0-15</inkml:trace>
  <inkml:trace contextRef="#ctx0" brushRef="#br0" timeOffset="41364.94">21230 2328 0,'0'0'0,"0"-21"0,0 0 16,0 0-16,21 21 0,-21 21 31,-21 0-31,21 0 16,-21 22-16,0-1 0,0 22 15,-1-1-15,1-21 0,0 22 0,0-1 16,0-20-16,0 20 0,-1-20 16,1-1-16,0 0 0,21 1 0,-21-22 15,21 21-15,0-21 0,0 0 16,0 1-16,0-1 0,21 0 16,0-21-16,0 0 0,1 0 15,20 0-15,-21 0 0,21 0 16,1 0-16,-22-21 0,21 0 0,-21-1 15,1 22-15,-1-21 0</inkml:trace>
  <inkml:trace contextRef="#ctx0" brushRef="#br0" timeOffset="42061.56">21061 2836 0,'0'0'0,"-21"0"0,-22 0 16,1 0-16,21 0 0,0 0 0,-1 0 15,1 0-15,42 0 31,22 0-15,-1 0-16,0 0 0,1 0 0,-1 0 16,0 0-16,22-21 0,-22 0 0,22 21 15,-22-21-15,0 21 0,22 0 16,-43-21-16,21 21 0,-20 0 0,-1 0 16,0-21-16,0 21 15,-21 21 1,0 0-16,-21 0 0,0 0 15,0 0-15,21 1 0,-22-1 0,1 0 16,21 0-16,-21 0 0,21 0 16,0 1-16,0-1 0,0 0 15,0 0-15,21-21 16,0 0 0,1 0-16,20 0 0,-21 0 0,21 0 15,1 0-15,-1 0 0,0 0 0,1-21 16,-1 21-16,0-21 0,-20 0 15,20-1-15,-21 1 0,21 0 0,-42 0 16,22 0-16,-22 0 0,21-1 16,-21 1-16,0 0 0,0 0 31,-21 42-15,21 0-16,-22 0 0,22 1 15,-21-1-15,0 0 0,21 0 16,0 21-16,0-20 0,-21 20 0,21-21 15,0 21-15,0 1 0,-21-22 16,21 42-16,0-20 0,0-1 0,0 0 16,0 22-16,-21-22 0,21 22 15,-22-22-15,22 0 0,-21 1 0,0-1 16,0 0-16,0 1 0,0-22 0,-1 0 16,-20 21-16,0-20 0,-1-1 15,1-21-15,0 0 0,-1 0 0,1 0 16,-21 0-16,20 0 0,1 0 0,0-21 15,-1 21-15,22-22 0,-21 1 16,21-21-16,-1 21 0,1 0 16,21-1-16,0 1 0,0-21 15,0 21-15,21 0 0,1-22 0,20 22 16,-21 0-16,21-21 0,1 20 0,-1 1 16</inkml:trace>
  <inkml:trace contextRef="#ctx0" brushRef="#br0" timeOffset="42404.36">22373 2773 0,'0'0'0,"0"-21"0,0 0 0,0 42 31,-21 0-15,0 0-16,21 21 0,0 1 15,0-1-15,-21 0 0,21 1 0,-22 20 16,22 1-16,-21-1 0,21 1 16,-21-1-16,0 1 0,21-1 0,-21-20 15,0 20-15,-1-21 0,1 22 16,21-22-16,-21 1 0,0-1 16,0-21-16,0 21 0,21-20 0,0 20 0,-22-21 15,22 0 1,0 0-16,22-42 15,-22 0-15,21 21 16,0-21-16,-21-21 0,21 20 16,0 1-16,0-21 0,-21 0 0,22-1 15</inkml:trace>
  <inkml:trace contextRef="#ctx0" brushRef="#br0" timeOffset="42688.2">22288 3027 0,'0'0'16,"0"-42"-16,0 20 0,0-20 0,0 21 15,0 0-15,0-22 0,0 22 0,22 0 16,-1 0-16,0 0 16,0 21-16,0 0 0,22 0 15,-1 0-15,0 0 0,1 0 0,-1 21 16,-21-21-16,21 21 0,-20 0 16,-1 22-16,-21-22 0,0 0 0,0 21 15,0-21-15,-21 1 0,-22-1 0,22 0 16,-21 0-16,-1 0 0,1-21 15,21 21-15,-21-21 0,-1 0 0,22 0 16,0 0-16,0 22 0,0-22 16,-1 0-16,44-22 31,20 22-31,-21-21 0,21 0 16,1 21-16</inkml:trace>
  <inkml:trace contextRef="#ctx0" brushRef="#br0" timeOffset="43033">22945 2900 0,'21'0'32,"0"0"-17,0 0-15,0-21 0,0 21 0,1-21 16,20 21-16,-21-22 0,0 1 15,0 21-15,1-21 0,-1 0 0,0 0 16,-21 0-16,0-1 16,-21 22-1,0 0-15,-1 0 0,-20 0 16,21 22-16,-21-1 0,-1 0 0,22 0 16,-21 0-16,-1 0 0,22 1 0,0-1 15,0 0-15,21 0 0,0 0 16,0 0-16,0 1 0,0-1 0,21 0 15,0-21-15,22 21 16,-22-21-16,21 0 0,-21 21 0,0-21 16,22 0-16,-22 0 0,21 0 0,-21 0 15</inkml:trace>
  <inkml:trace contextRef="#ctx0" brushRef="#br0" timeOffset="43352.82">24553 2604 0,'-21'-22'0,"42"44"0,-63-44 15,42 44 1,0-1-1,-21 0-15,21 0 0,-21 21 16,21-20-16,0-1 0,-22 21 0,1-21 16,21 22-16,-21-22 0,21 0 15,0 0-15,0 0 0,-21 0 16,21 1-16,21-44 47</inkml:trace>
  <inkml:trace contextRef="#ctx0" brushRef="#br0" timeOffset="43760.61">25188 2561 0,'0'0'0,"-21"0"16,0 0-16,0 0 0,-22 0 0,22 0 15,-21 0-15,21 0 0,-22 0 16,22 0-16,-21 0 0,21 21 16,0-21-16,21 22 0,-22-22 15,22 21-15,0 0 16,22 0-16,-1-21 16,0 21-16,0-21 0,0 21 15,22 1-15,-22-22 0,21 21 0,-21 0 16,0-21-16,22 21 0,-22 0 15,0 0-15,0-21 0,-21 22 0,0-1 16,21 0-16,-21 0 16,0 0-16,-21 0 0,0-21 15,-21 22 1,21-22-16,-1 0 0,-20 0 0,0 0 16,-1 0-16,22 0 0,-21 0 15,0 0-15,20 0 0,1 0 0,-21 0 16,21 0-16,0-22 15,21 1-15,0 0 16,0 0-16,0 0 0</inkml:trace>
  <inkml:trace contextRef="#ctx0" brushRef="#br0" timeOffset="44095.87">24405 2265 0,'0'-21'15,"0"0"1,0-1-1,0 1 1,0 42 47,0 1-63,0-1 15,21-21 1</inkml:trace>
  <inkml:trace contextRef="#ctx0" brushRef="#br0" timeOffset="45148.68">15600 4466 0,'21'0'0,"-42"0"0,63 0 0,-21-21 16,0 21-16,1-21 0,-1 0 16,0 21-16,0-21 0,0-1 0,0 1 15,-21 0-15,0 0 16,0 0-16,0 0 0,-21 21 16,-21 0-16,21 0 0,-22 0 15,22 0-15,-21 0 16,0 0-16,-1 0 0,1 21 0,0 0 15,20-21-15,1 21 0,-21 0 16,21-21-16,21 21 0,0 1 0,0-1 16,0 0-16,0 0 15,0 0-15,21-21 0,0 21 0,0 1 16,0-1-16,1-21 0,-1 21 0,21 0 16,-21-21-16,22 21 0,-22 0 15,0 1-15,0-1 0,0 0 0,0 0 16,-21 21-16,0-20 15,0-1-15,-21-21 0,0 21 0,0 0 16,-21 0-16,-22-21 0,22 0 16,-22 0-16,1 0 0,-1 0 15,22 0-15,-22 0 0,1-21 0,21 0 16,-1 21-16,22-21 0,0 0 16,-21-1-16,42 1 0,0 0 0,-22 0 15,22 0-15,0 0 0,0-1 16,0 1-16,22 21 15,-1 0-15,0 0 0,0-21 16,21 21-16,1 0 0,-22 0 16,21 0-16,1 0 0</inkml:trace>
  <inkml:trace contextRef="#ctx0" brushRef="#br0" timeOffset="45500.48">15981 4593 0,'63'-42'31,"-42"42"-31,1-21 0,-1 0 0,0 21 16,-21-22-16,21 1 0,-21 0 16,21 21-16,-21-21 0,0 0 0,0 0 15,-21 21 16,0 21-31,-21 0 0,20 0 16,1 0-16,0 0 0,0 1 16,0 20-16,0-21 0,-1 0 0,1 22 15,0-22-15,21 0 0,0 21 16,0-21-16,0 1 0,0-1 0,0 0 16,0 0-16,21-21 15,0 0-15,1 0 0,20 0 0,0 0 16,-21 0-16,22-21 0,-1 0 0,22 0 15,-22 21-15,21-22 0,-20-20 16</inkml:trace>
  <inkml:trace contextRef="#ctx0" brushRef="#br0" timeOffset="45756.34">16785 4128 0,'0'-22'15,"0"44"-15,0-86 0,0 43 0,0 42 16,-21 0-1,21 0-15,-21 1 0,21 20 0,0 0 16,-21 1-16,-1-1 0,22 0 16,-21 1-16,0-1 0,21 0 15,-21 1-15,0-22 0,21 21 0,0 0 0,-21-20 16,21-1-16,0 21 16,0-21-16,0 0 0,0 1 0,0-1 15,21-21 1,0 0-16,0 0 15,-21-21-15,21 21 0,0-22 0,-21 1 16</inkml:trace>
  <inkml:trace contextRef="#ctx0" brushRef="#br0" timeOffset="45928.24">16468 4445 0,'-22'0'16,"44"0"-16,-22 0 31,21 0-31,21 0 16,-21 0-16,22 0 0,-1 0 0,-21 0 15,21-21-15,1 21 0,-1 0 16,0 0-16,1-21 0</inkml:trace>
  <inkml:trace contextRef="#ctx0" brushRef="#br0" timeOffset="46296.5">17992 4191 0,'0'21'0,"0"0"16,-22 1-16,1-1 0,0 0 15,0 21-15,0-21 0,-22 1 16,22-1-16,-21 21 0,0-21 0,-1 0 15,1 1-15,0-1 0,-1-21 16,1 21-16,0 0 0,-1-21 0,22 21 16,0-21-16,0 0 0,0 0 0,-1 0 15,44 21 1,-1-21 0,0 0-16,0 0 0,21 0 0,-20 0 15,20 22-15,-21-1 0,21-21 16,-20 0-16,20 21 0,-21-21 0,21 21 15,-20-21-15,-1 21 0,21 0 16,-21-21-16,0 0 0,1 22 0,-1-22 16,0 0-16,0 0 15,0 0-15,0 0 0</inkml:trace>
  <inkml:trace contextRef="#ctx0" brushRef="#br0" timeOffset="46716.26">18775 4297 0,'0'0'0,"0"-21"0,0 0 16,0-1-16,0 1 0,0 0 16,-21 0-16,-22 0 0,22 21 15,0 0-15,-21 0 0,-1 0 0,1 21 16,0 0-16,-1 0 0,1 0 15,0 1-15,20-1 0,-20 21 16,21-21-16,0 0 0,0 1 16,21 20-16,0-21 0,0 0 0,0 0 15,42 1-15,-21-1 0,0 0 16,22 0-16,-1 0 0,-21 0 0,21 1 16,1-1-16,-22 0 0,0 0 0,0 0 15,0 0-15,1 1 0,-22-1 16,0 0-16,0 0 0,0 0 0,-22 0 15,1-21-15,0 22 0,-21-1 16,21-21-16,-22 0 0,1 0 0,0 0 16,-1 21-16,1-21 0,21 0 15,-22 0-15,1 0 0,21 0 16,0 0-16,0-21 0,21 0 0,0-1 16,0 1-16,21 0 15,0 0-15,21 0 0,1 0 0,-1-1 16</inkml:trace>
  <inkml:trace contextRef="#ctx0" brushRef="#br0" timeOffset="46985.11">19198 4106 0,'0'0'0,"0"-21"0,-21 21 16,0 0-16,0 21 15,-1 1-15,22-1 0,-21 21 16,0 0-16,0 1 0,21-1 0,0 0 16,-21 1-16,0-1 0,21 0 15,0 1-15,0-1 0,-22 0 0,22-20 16,0 20-16,0-21 0,0 21 16,0-20-16,0-1 0,0 0 0,0 0 15,22-21-15,-1 0 16,0 0-16,0 0 0,0 0 0,0-21 15</inkml:trace>
  <inkml:trace contextRef="#ctx0" brushRef="#br0" timeOffset="47179.99">18859 4509 0,'0'0'0,"-21"0"0,0 0 16,0-22-16,42 22 31,0-21-31,0 21 0,1 0 16,-1 0-16,42 0 15,-42 0-15,1 0 0,20 0 16,-21 0-16,21 0 0,1 0 0</inkml:trace>
  <inkml:trace contextRef="#ctx0" brushRef="#br0" timeOffset="47628.62">19537 4509 0,'0'0'0,"-21"0"0,-1 0 16,1 0-16,21-22 0,0 1 15,0 0-15,0 0 16,21 0-16,1 21 15,-1 0-15,0 0 0,0 0 16,0 0-16,0 0 0,22 0 0,-22 0 16,0 21-16,0-21 0,0 21 15,1 21-15,-22-20 0,0-1 0,21 0 16,-21 0-16,0 21 0,0-20 16,0-1-16,0 0 0,0 0 0,0 21 15,0-20-15,0-1 0,-21-21 16,-1 21-16,22 0 0,-21-21 15,0 0-15,21-21 32,0 0-32,0 0 15,21-1-15,-21 1 16,21 0-16,1 0 0,-22 0 0,21 0 16,0-1-16,0 1 0,0 0 15,0 0-15,1 0 0,-1 21 16,0-21-16,0 21 0,0-22 0,22 22 15,-22-21-15,0 21 0,0 0 16,0-21-16</inkml:trace>
  <inkml:trace contextRef="#ctx0" brushRef="#br0" timeOffset="47828.51">20235 4403 0,'0'63'31,"0"-42"-31,-21 1 0,21-1 0,0 0 16,-21 0-16,21 0 0,0 0 15,0 1-15,0-1 0,-21-21 16,21 21-16,0 0 0,-21-21 16,21 21-1,0-42 17,0 0-17</inkml:trace>
  <inkml:trace contextRef="#ctx0" brushRef="#br0" timeOffset="48000.41">20235 4276 0,'0'0'0,"0"-21"0,0-1 15,0 1-15,0 0 16,0 42 31,0 0-32,21-21 1</inkml:trace>
  <inkml:trace contextRef="#ctx0" brushRef="#br0" timeOffset="48480.35">20659 4403 0,'0'0'0,"0"21"0,-22 0 0,1 0 16,0 0-16,21 1 0,-21-1 16,21 0-16,-21 0 0,21 0 15,0 0-15,0 1 0,0-1 16,-21-21-16,21 21 0,0 0 0,0 0 16,-22-21-16,22 21 0,0-42 46,0 0-30,0 0-16,0 0 16,0 0-16,0-1 0,0 1 15,22-21-15,-1 21 0,0 0 0,0-22 16,21 22-16,1 0 0,-1-21 16,0 20-16,1 1 0,-1 0 15,22 21-15,-22 0 0,0 0 0,1 0 16,-22 0-16,0 0 0,0 0 15,0 21-15,-21 0 0,0 22 0,21-22 16,-21 0-16,0 21 0,0-20 16,0-1-16,0 0 0,0 21 0,-21-21 15,0-21-15,0 22 0,0-1 16,21 0-16,-21-21 0,21 21 0,-22-21 16,1 0-16,42 0 46</inkml:trace>
  <inkml:trace contextRef="#ctx0" brushRef="#br0" timeOffset="49239.91">21823 4339 0,'0'0'0,"-85"0"31,64 0-31,-21 0 0,20 0 0,1 0 16,-21 0-16,21 21 0,-22 1 16,1-1-16,21 0 0,-21 0 0,20 0 15,1 0-15,0 22 0,0-22 0,0 0 16,21 0-16,-21 0 16,21 1-16,0-1 0,0 0 15,21-21-15,0 0 16,0 0-16,0 0 0,22 0 0,-22 0 15,0 0-15,0 0 0,0 0 0,22 0 16,-22-21-16,0 21 0,0-21 16,0-1-16,0 1 0,1 0 0,-1 21 15,-21-21-15,21 0 0,-21 0 16,21-1-16,-21 1 16,0 42 15,0 1-31,0-1 15,0 21-15,-21-21 16,0 0-16,0 22 0,21-22 0,-22 21 16,1 1-16,0 20 0,21 1 15,-21-1-15,21-21 0,0 22 0,0-1 16,0 1-16,0-1 0,0 1 16,0-1-16,0 22 0,0-21 0,0-1 15,0 1-15,0-1 0,0 1 0,0-1 16,-21 1-16,21-1 0,0-21 15,-21 22-15,21-22 0,-22 1 16,22-1-16,-21 0 0,0-21 0,21 22 16,-21-22-16,0 0 0,21 0 15,-21 0-15,-1 1 0,1-22 16,0 0-16,0 0 0,0 0 16,0-22-16,21 1 0,0 0 15,0 0-15,-22 0 0,22 0 0,0-22 16,0 1-16,0 0 0,0-1 0,0 1 15,0 0-15,0-22 0,22 1 16,-22-1-16,0 1 0,0-22 0,0 21 16,0 1-16,21-1 0,-21 22 0,21 0 15,-21-1-15,0 1 16,0 0-16,21 21 0,0-22 0,-21 22 16,21 0-16,1 0 0,-22 0 15,21-1-15,0 1 0,0 0 0,0 0 16,0 0-16,22 0 0,-22-1 0,21-20 15,1 21-15</inkml:trace>
  <inkml:trace contextRef="#ctx0" brushRef="#br0" timeOffset="49648.13">22394 4297 0,'0'0'15,"-21"0"-15,21-21 0,-21 21 16,21-21 0,21 21-1,0 21-15,0-21 16,22 21-16,-22-21 0,21 21 16,-21 0-16,22-21 0,-1 21 0,0-21 15,-20 22-15,20-22 0,0 0 16,-21 21-16,22-21 0,-22 0 15,0 0-15,-21 21 0,21-21 16,-21 21-16,0 0 16,-21-21-16,0 21 15,0-21-15,-22 22 0,22-22 0,-21 21 16,0 0-16,-1-21 0,1 21 16,0 0-16,-1 0 0,1 22 0,0-22 15,20 0-15,-20 0 0,21 0 16,0 1-16,0-1 0,-1 0 0,22 0 15,0 0-15,-21 0 0,21 1 16,0-1-16,-21 0 0,0 0 16</inkml:trace>
  <inkml:trace contextRef="#ctx0" brushRef="#br0" timeOffset="50867.63">233 7112 0,'-21'0'15,"42"0"-15,-64 0 0,22 0 0,42 0 31,22 0-31,-1 0 16,0 0-16,22 0 0,-1 0 16,1 0-16,-1 0 0,1-21 0,-1 21 15,1 0-15,-1 0 0,-20 0 16,20 0-16,-20 0 0,-1 0 0,0 0 16,1 0-16,-1 0 0,-21 0 15,0 0-15,0 0 0,1 0 0,-22-21 31,-22 21-15,1 0-16,0 0 0,0 0 16,0 0-16,-22 0 0,22 0 15,0-21-15,-21 21 0,21 0 16,-1 0-16,1 0 0,42 0 47,1 0-32,-1 0-15,21 0 0,-21 0 0,22 0 16,-1 0-16,0 0 0,-21 0 16,22 21-16,-22 0 0,0-21 0,0 21 15,0 0-15,-21 0 0,0 1 16,0-1-16,-21 21 0,0-21 0,0 0 16,-21 22-16,-1-22 0,1 0 15,0 0-15,20 22 0,-20-43 16,21 21-16,0 0 0,0-21 15</inkml:trace>
  <inkml:trace contextRef="#ctx0" brushRef="#br0" timeOffset="51628.73">2561 6583 0,'0'0'0,"-21"-21"0,21 0 0,-21-1 16,21 1-16,-21 21 0,-1 0 15,22 21 1,0 1 0,0-1-16,0 0 15,0 0-15,0 0 0,0 0 16,0 1-16,22-22 0,-1 0 15,0 21-15,21-21 0,1 0 0,-22 0 16,21 0-16,0 0 0,22-21 16,-22-1-16,1 22 0,-1-21 0,-21 0 15,21 0-15,-20 0 0,20 0 16,-21-1-16,-21 1 0,0 0 0,0 0 16,0 0-16,0 0 0,0-1 15,0 1-15,0 0 0,-21 21 16,0 0-16,0 0 0,-1 0 15,1 0-15,0 21 0,0-21 16,0 21-16,21 22 0,-21-22 16,-1 21-16,22 1 0,0-22 0,0 21 15,-21 0-15,21 1 0,0-1 16,0 0-16,0 1 0,0-1 0,0-21 16,0 22-16,0-1 0,0-21 0,0 21 15,21-20-15,-21 20 0,0-21 16,0 0-16,0 22 0,0-22 0,0 0 15,0 0 1,-21-21-16,0 0 16,0 0-16,0 0 0,-22 0 15,22 0-15,-21 0 0,0-21 0,20 0 16,-20 0-16,0 21 0,21-22 16,-22 1-16,22 0 0,0 0 0,0 0 15,21 0-15,0-1 16,0 1-16,21 0 0,21 21 0,-21-21 15,22 0-15,-1 0 0,0-1 16,22-20-16</inkml:trace>
  <inkml:trace contextRef="#ctx0" brushRef="#br0" timeOffset="51892.58">3387 6435 0,'0'0'0,"0"21"31,0 0-15,-22 0-16,22 0 0,-21 22 16,21-1-16,0-21 0,-21 22 0,0-1 15,21 0-15,-21 1 0,0-22 0,21 21 16,0 0-16,0-20 0,0 20 16,-22-21-16,22 0 0,0 0 0,0 1 15,0-1-15,0 0 16,0 0-16,22-21 0,-1 21 15,0-21-15,0 0 0,0 0 16,0-21-16,1 21 0,-22-21 16,0 0-16</inkml:trace>
  <inkml:trace contextRef="#ctx0" brushRef="#br0" timeOffset="52076.48">3154 6922 0,'0'0'0,"-21"0"0,21-22 15,21 22-15,0 0 16,0 0-16,0 0 16,0 0-16,22 0 0,-22 0 0,21-21 15,1 21-15,-1 0 0,0-21 16,22 21-16,-22-21 0,22 21 0,-1-21 16,-21 0-16,1 21 0,20-22 15</inkml:trace>
  <inkml:trace contextRef="#ctx0" brushRef="#br0" timeOffset="53107.93">4805 6858 0,'0'0'0,"0"-21"0,0 0 0,0 0 16,0-1-16,-21 1 0,-1 0 16,1 21-16,21-21 15,-21 21-15,0 0 0,0 21 16,21 0-16,-21 0 15,21 22-15,0-22 0,0 0 16,0 21-16,0-20 0,0-1 0,0 21 16,0-21-16,0 0 0,0 22 0,0-22 15,0 0-15,0 0 0,0 0 16,0 1-16,21-22 16,0-22-1,0 1-15,0 21 0,-21-21 16,21 0-16,1 0 0,-1 0 0,0-1 15,-21 1-15,21-21 16,0 21-16,0 0 0,1-22 0,-22 22 16,21 0-16,0 0 0,-21 0 15,21-1-15,-21 1 0,21 21 16,-21 21 0,21 1-16,-21-1 0,0 0 0,0 0 15,0 0-15,0 0 0,0 1 0,0-1 16,0 0-16,0 0 0,0 0 15,0 22-15,22-22 0,-1 0 0,-21 0 16,21 0-16,0-21 0,-21 21 16,21-21-16,0 0 0,1 0 15,-1 0-15,0 0 0,0 0 0,21-21 16,-20 21-16,-1-21 0,21 0 16,-21 0-16,0 0 0,22-1 0,-22 1 15,0-21-15,0 21 0,0 0 0,-21-22 16,0 1-16,22 21 0,-22-22 15,0 22-15,21 0 0,-21 0 0,0 0 16,0 0-16,0 42 31,0 0-31,0 0 0,-21 0 16,21 0-16,-22 1 0,1 20 0,21-21 16,0 0-16,0 22 0,-21-22 15,21 21-15,0-21 0,0 0 16,0 22-16,0-22 0,0 0 0,0 0 15,0 0-15,21-21 0,0 22 0,1-22 16,-1 0-16,0 0 0,0 0 16,21 0-16,-20 0 0,20-22 0,0 1 15,-21 21-15,22-21 0,-22 0 16,0 0-16,21 0 0,-20-22 0,-1 22 16,0 0-16,0-21 0,0 20 0,-21 1 15,0 0-15,21 0 0,-21 0 16,0 42 15,0 0-31,0 0 16,-21 0-16,21 1 0,0-1 0,0 0 15,0 0-15,-21 0 0,21 0 16,0 1-16,0-1 16,21-21-1,0 0 1,1 0-16,-22-21 0,0-1 15</inkml:trace>
  <inkml:trace contextRef="#ctx0" brushRef="#br0" timeOffset="53480.67">6096 6371 0,'0'0'0,"-21"-21"15,0 0-15,-85 21 16,85 21-1,-1 0-15,-20 0 0,21 22 0,0-22 16,21 0-16,0 21 0,0-20 0,0-1 16,0 0-16,0 0 0,0 0 15,21 0-15,0-21 0,21 0 0,-20 0 16,-1 0-16,21 0 16,-21 0-16,0 0 0,1 0 0,20 0 15,-21-21-15,0 0 0,-21 0 16,21 0-16,-21 0 0,0-1 15,0 1-15,0 0 0,0 0 0,0 0 16,-21 0-16,0-1 0,0 1 16,0 0-16,0 21 0,-1 0 0,1 0 15,0 0-15,0 0 0,0 21 16,0 0-16,-1 1 0,1-1 0,0 0 16,21 0-16,0 0 0,0 22 15,0-22-15,0 0 0,0 0 0,0 0 16,21-21-16,0 21 0,1-21 0</inkml:trace>
  <inkml:trace contextRef="#ctx0" brushRef="#br0" timeOffset="53988.5">6625 6392 0,'0'0'0,"0"-21"0,0 0 0,-21 21 16,0 0-16,0-21 0,-1 21 15,1 0-15,21 21 0,-21 0 16,0 0-16,0 1 0,21 20 0,-21 0 16,-1 1-16,1-22 0,21 21 15,-21 0-15,0 1 0,21-1 16,0 0-16,-21 1 0,21-1 16,-21 0-16,21-20 0,0 20 0,0-21 15,0 21-15,21-20 0,0-1 0,-21 0 16,42-21-16,-21 0 0,1 21 15,20-21-15,-21 0 0,21 0 0,1 0 16,-1-21-16,0 0 0,1 21 0,-1-21 16,-21-1-16,22 1 0,-1-21 15,0 21-15,-21-22 0,22 22 0,-22-21 16,0 0-16,0-1 0,0-20 16,1 20-16,-1-20 0,-21 21 15,0-1-15,0 1 0,0 0 0,0 20 0,0 1 16,0 0-16,-21 21 15,-1 42-15,1-20 16,0 20-16,0 0 0,0 1 16,0-1-16,21 0 0,-22 22 0,22-22 15,-21 0-15,21 1 0,0-22 0,0 21 16,0 1-16,0-22 0,21 0 16,1 0-16,-1 0 0,0 0 0,0-21 15,21 0-15,-20 0 0,20 0 0,-21 0 16,21 0-16,1 0 0,-22 0 15,21-21-15</inkml:trace>
  <inkml:trace contextRef="#ctx0" brushRef="#br0" timeOffset="54576.45">7895 6773 0,'0'0'0,"-21"-21"16,0 0-16,21 0 16,0 0-1,0 0-15,0-1 16,0 1-16,0 0 0,0 0 16,21 21-16,0 0 0,21-21 0,-20 21 15,20 0-15,-21 0 16,21 0-16,1 21 0,-22 0 0,21-21 15,-21 21-15,22 22 0,-22-22 16,0 0-16,0 0 0,-21 0 0,0 22 16,0-22-16,0 0 0,0 0 0,0 0 15,0 0-15,-21-21 0,0 22 16,0-1-16,0-21 0,-1 0 16,1 0-16,21-21 15,0-1 1,0 1-16,0 0 0,21 0 15,1 0-15,-22 0 0,21-1 16,0 1-16,0 0 0,0 0 16,0-21-16,1 20 0,-1 1 0,0 21 15,0-21-15,0 0 0,0 0 16,1 21-16,-1-21 0,0-1 0,0 22 16,0 0-16,0-21 0,1 21 15</inkml:trace>
  <inkml:trace contextRef="#ctx0" brushRef="#br0" timeOffset="55204.33">8636 6752 0,'0'0'0,"0"21"16,0 1-16,21-22 16,0 0-16,0 0 15,1 0-15,-1 0 0,0-22 16,0 1-16,0 0 0,0 21 15,1-21-15,-1 0 0,0 0 0,0-1 16,0 1-16,-21 0 0,0 0 16,0 0-16,0 0 0,0-1 0,0 1 15,0 0-15,-21 21 0,0 0 16,-21 0-16,20 0 16,1 0-16,0 21 0,0 22 15,0-22-15,0 0 0,-1 21 0,22-21 16,-21 22-16,21-22 0,-21 21 15,21-21-15,0 22 0,0-22 0,0 0 16,0 0-16,21 0 0,0 1 16,1-1-16,-1-21 0,0 21 0,21-21 15,-21 0-15,22 0 0,-22 0 16,21 0-16,1 0 0,-1 0 0,0-21 16,1 0-16,-1 21 0,0-43 0,-21 22 15,22 0-15,-1 0 0,-21-22 16,0 1-16,22 0 0,-43-1 0,21 1 15,0-21-15,-21 20 0,21-20 0,-21 20 16,0 1-16,0 0 16,0-1-16,0 1 0,0 21 0,0 0 15,0 0-15,0-1 0,0 1 16,0 42 0,-21 1-16,0-1 0,21 0 0,-21 21 15,0-21-15,21 43 0,0-22 16,0 1-16,-22 20 0,22-21 0,0 1 15,-21 20-15,21-20 0,0-1 0,0-21 16,0 21-16,0-20 0,0 20 16,0-21-16,21-21 0,1 21 0,-1 0 15,0-21-15,0 0 16,21 0-16,-20 0 0,-1 0 16,0 0-16,0-21 0,0 21 0,0-21 15,1-21-15</inkml:trace>
  <inkml:trace contextRef="#ctx0" brushRef="#br0" timeOffset="55393.22">9292 6519 0,'0'0'0,"-21"22"31,42-22-31,0 0 16,0 0-16,22 0 15,-22 0-15,21 0 0,-21 0 0,22-22 16,-1 22-16,0-21 0,1 21 16,-1-21-16</inkml:trace>
  <inkml:trace contextRef="#ctx0" brushRef="#br0" timeOffset="56876.37">10075 6435 0,'-42'84'31,"21"-62"-31,0-1 0,21 21 0,-22-21 16,1 0-16,21 22 0,0-22 16,-21 0-16,21 21 0,-21-20 0,21-1 15,0 0-15,0 0 0,0 0 0,0 0 16,21 1-16,0-22 16,0 0-16,1 0 0,20 0 15,-21 0-15,0 0 0,0 0 0,22 0 16,-22 0-16,0-22 0,0 1 15,22 0-15,-22 0 0,0 0 0,0 0 16,0-1-16,0 1 0,1-21 16,-1 21-16,-21-22 0,21 22 15,-21-21-15,21 21 0,-21-22 0,21 22 16,-21 0-16,0 0 0,0 0 16,0 42 15,0 0-31,-21 0 0,21 22 15,0-22-15,-21 0 0,0 21 0,21 1 16,-21-22-16,21 21 0,0-21 16,0 0-16,0 22 0,0-22 0,0 0 15,0 0-15,0 0 0,0 1 16,21-22-16,0 0 0,0 21 16,21-21-16,-20 0 0,-1 0 15,21 0-15,-21 0 0,22 0 0,-1 0 16,-21-21-16,21-1 0,1 1 15,-1 0-15,-21 0 0,22 0 0,-1 0 16,-21-1-16,0 1 0,0-21 16,1 21-16,-22 0 0,0-22 0,0 22 15,0 0-15,0 0 0,0 0 0,-22 21 16,1 0 0,0 0-16,0 0 0,0 0 0,21 21 15,0 0-15,0 0 16,0 0-16,0 0 0,0 1 15,0-1-15,0 0 0,21 0 16,-21 0-16,0 0 0,21 1 16,-21-1-16,21 0 0,-21 0 0,21-21 15,-21 21-15,22 0 0,-1-21 0,0 22 16,0-22-16,0 0 0,22 21 16,-22-21-16,21 0 0,-21 0 0,22 0 15,-1 0-15,-21 0 0,21 0 0,-20 0 16,20-21-16,-21 21 0,21-22 15,-20 1-15,-1 0 0,0 0 0,0 0 16,0 0-16,0-22 0,-21 22 16,0 0-16,0-21 0,0 20 0,0-20 15,0 21-15,0 0 0,0 0 16,0-1-16,-21 22 31,21 22-31,0-1 16,-21 0-16,21 0 0,0 0 0,-21 0 15,21 1-15,0 20 0,0-21 0,0 0 16,0 0-16,-21 1 0,21-1 16,0 0-16,-21 0 0,21 0 15,0 0-15,0-42 47,0 0-31,0 0-16,21 0 0,0 0 0,0-1 15,0 1-15,-21-21 0,21 0 0,1 20 16,-1-20-16,0 21 0,0-21 16,21 20-16,-20 1 0,-1 0 0,-21 0 15,21 21-15,0 0 0,0 0 16,-21 21-16,0 0 16,0 0-16,0 1 0,0-1 0,0 21 15,0-21-15,0 0 0,0 22 16,0-22-16,0 0 0,0 0 0,0 0 15,0 1-15,0-1 0,21 0 0,-21 0 16,22 0 0,-1 0-16,0-21 15,0 0-15,0 0 0,0 0 16,1 0-16,-1 0 0,0 0 16,0 0-16,0 0 0,0-21 0,1 21 15,-1-21-15,0 0 0,0 0 16,0 21-16,0-43 0,1 22 0,-1 0 15,0 0-15,0-21 0,0 20 0,0-20 16,1 0-16,-22-1 0,21 22 16,-21-21-16,21 21 0,-21 0 0,0-1 15,0 1-15,0 0 0,-21 21 16,0 0-16,-1 0 0,1 0 16,-21 21-16,21 0 0,0 1 0,-1-1 15,1 0-15,21 21 0,0-21 16,0 22-16,0-22 0,0 21 0,21-21 15,1 1-15,-1 20 0,0-21 16,-21 0-16,21 0 0,0-21 0,0 22 16,-21-1-16,0 0 0,0 0 15,0 0-15,0 0 16,-21 1 0,0-22-16,0 0 15,0 0-15,0 0 0,-1 0 16,1 0-16,0 21 0,0-21 0,-21 0 15,20 0-15,-20 0 0,0 0 0,-1 0 16</inkml:trace>
  <inkml:trace contextRef="#ctx0" brushRef="#br0" timeOffset="58084.43">2582 8467 0,'21'-43'16,"-21"22"-16,0 0 0,0 0 16,0 0-1,0 0-15,-21-1 0,0 1 16,0 21-16,0-21 0,0 0 0,-22 21 16,22 0-16,0 0 0,-21 0 15,20 0-15,1 0 0,-21 21 16,21 0-16,0 0 0,-22 1 0,22-1 15,0 21-15,0-21 0,0 0 16,21 22-16,-22-22 0,22 21 0,-21-21 16,21 1-16,-21 20 0,21-21 15,0 0-15,0 0 0,0 1 0,0-1 16,0 0-16,21-42 31,22 21-31,-22-21 16,21-1-16,0 1 0,1-21 0,20 21 15,-20 0-15,-1-22 0,21 1 0,-20 21 16,-1-22-16,-21 1 0,22 21 16,-22-21-16,0 20 0,0 1 0,-21 0 15,0 0-15,0 0 0,-21 42 32,21 0-32,-21 0 15,0 0-15,21 1 0,0 20 0,0-21 16,0 21-16,0-20 0,0-1 15,0 21-15,0-21 0,0 22 0,21-22 16,-21 0-16,21 0 16,0 0-16,-21 0 0,21 1 0,0-1 15,1 0-15,-1-21 0,0 0 16,0 21-16,0-21 0,0 0 0,22 0 16,-22 0-16,21-21 0,-21 0 0,22 0 15,-22 21-15</inkml:trace>
  <inkml:trace contextRef="#ctx0" brushRef="#br0" timeOffset="58700.69">3746 8319 0,'0'0'0,"0"-85"32,-21 64-32,0 0 0,0-1 0,0 1 15,-22 0-15,22 21 0,0 0 16,0 0-16,-21 0 0,20 0 0,1 0 15,0 21-15,-21-21 0,21 21 0,-1 1 16,1 20-16,0-21 0,0 0 16,0 22-16,0-22 0,-1 21 0,22-21 15,-21 22-15,21-22 0,-21 0 16,21 21-16,0-21 0,0 1 16,0-1-16,0 0 15,21-21-15,0 0 16,1 0-16,-1 0 0,0 0 0,0 0 15,0-21-15,0 21 0,1-21 16,-1-1-16,0 1 0,0 0 0,21 0 16,-20 0-16,-1 0 0,0-22 15,0 22-15,0-21 0,0-1 0,1-20 16,-1 21-16,0-22 0,0 22 0,0-1 16,0-20-16,-21 21 0,22-1 15,-22 22-15,21-21 0,-21 21 0,0-1 16,0 1-16,0 0 15,-21 42 17,21 0-32,-22 22 0,22-22 0,-21 21 15,21 1-15,0-1 0,0 21 0,0-20 16,0 20-16,0-20 0,0-1 16,0 0-16,0 1 0,0-1 0,0 0 15,0-21-15,0 22 0,21-22 16,1 0-16,-1 0 0,0-21 0,0 0 15,21 21-15,-20-21 0,20 0 16,-21 0-16,21 0 0,1 0 0,-22-21 16,21 0-16,1 21 0,-22-21 0,21 0 15,-21 21-15,22-21 16,-22-1-16,0 1 0,21 0 0,-21 21 16,1-21-16,-1 0 0,0 0 0,-21-1 15</inkml:trace>
  <inkml:trace contextRef="#ctx0" brushRef="#br0" timeOffset="60236.67">4487 8192 0,'0'-43'0,"0"128"0,0-127 0,0-22 15,0 43-15,0 0 0,0 0 16,0-1-16,0 1 0,-21 21 16,0-21-16,0 21 0,0 0 15,-1 0-15,1 0 0,0 0 16,0 21-16,0 0 0,0 1 0,-1-1 16,1 0-16,0 0 15,0 0-15,0 22 0,21-22 0,-21 21 16,-1-21-16,22 0 0,0 22 0,0-22 15,0 0-15,-21 0 0,21 0 16,0 1-16,0-1 0,0 0 16,21-21-16,1 0 15,-1 0-15,0 0 0,0 0 16,0-21-16,0 0 0,1 21 16,-1-22-16,0 1 0,0-21 15,0 21-15,-21-22 0,21 1 0,1 0 16,-1-1-16,-21-20 0,21 21 15,0-22-15,0 22 0,-21-1 0,0 1 16,21 0-16,-21-1 0,22 1 16,-22 21-16,0 0 0,0 0 15,0 42 17,-22 0-32,22 0 0,-21 21 15,21-20-15,0 20 0,0 0 0,-21 1 16,21-1-16,0 0 0,0 22 15,0-22-15,0 0 0,0-20 0,0 20 16,0 0-16,0-21 0,0 1 16,0-1-16,21 0 0,0 0 0,1 0 15,-1-21-15,0 0 0,0 0 0,0 0 16,0 0-16,22 0 16,-22 0-16,21 0 0,-21-21 0,1 21 15,20-21-15,-21 0 0,0 0 0,22-1 16,-22 1-16,0 0 0,-21 0 15,21 0-15,-21 0 0,21-1 0,0 1 16,-21 0 0,22 42-1,-22 0-15,0 1 16,0-1-16,0 0 16,0 0-16,21 0 0,-21 0 15,0 1-15,21-1 0,-21 0 16,21 0-16,-21 0 15,21-21-15,0 0 0,1 0 0,-1 0 16,0 0-16,0 0 16,0 0-16,0 0 0,1 0 0,20 0 15,-21-21-15,0 21 0,0-21 0,22 0 16,-22 21-16,0-21 0,0-1 16,0 1-16,1-21 0,-22 21 0,0 0 15,21-22-15,-21 22 0,0 0 16,0 0-16,0 0 0,0-1 15,0 1-15,-21 21 0,-1 0 16,1 21-16,0 1 16,0 20-16,0-21 0,21 0 15,0 0-15,-21 22 0,21-22 0,-22 21 16,22-21-16,0 1 0,0 20 16,0-21-16,0 0 0,0 0 0,0 1 15,22-1-15,-1 0 0,0-21 16,21 0-16,-21 0 0,22 0 15,-1 0-15,0 0 0,1 0 0,20 0 16,-20-21-16,-1 0 0,21 21 0,-20-22 16,-1 1-16,0 0 15,1-21-15,-22 21 0,21-1 0,-21-20 16,-21 21-16,0 0 0,22 0 16,-22-1-16,0 1 0,0 0 0,-22 42 31,22 0-31,0 1 0,-21-1 15,21 0-15,0 0 0,0 0 0,0 0 16,0 1-16,0-1 0,0 0 0,0 0 16,21 0-16,1 0 15,-1-21-15,-21 22 0,21-22 16,0 0-16,-42 0 47,0 0-32,0-22-15,-1 1 16,1 21 0,0 0-16,21 21 15,-21-21 1,21 22-16,0-1 0,0 0 16,0 0-16,0 0 15,21-21-15,-21 21 0,21-21 0,0 0 16,1 0-16,-1 0 0,0 0 0,21 0 15,-21 0-15,22 0 16,-1 0-16,0 0 0,-20-21 0,20 21 16,0-21-16,1 0 0,-1 0 0,0 0 15,-21-1-15,22 1 0,-22 0 16,21-21-16,-21 21 0,1-22 0,-1 22 16,-21-21-16,21-1 0,-21 22 0,0 0 15,0 0-15,0 0 0,0 0 16,-21 21-16,0 21 15,-1 0-15,22 0 0,-21 0 16,21 22-16,0-22 0,0 21 0,0-21 16,0 22-16,0-22 0,0 0 0,0 0 15,0 21-15,0-20 16,0-1-16,0 0 0,0 0 16,-21-21-16,0 0 15,0 0 1,0 0-16,-1 0 0,22-21 15</inkml:trace>
  <inkml:trace contextRef="#ctx0" brushRef="#br0" timeOffset="62321.17">8043 7938 0,'0'0'0,"0"-22"0,21 1 15,-21 0-15,0 0 0,22-21 16,-1 20-16,-21 1 0,0 0 16,21 0-16,0 0 0,-21 0 15,0-1-15,0 1 0,0 0 16,-21 42 0,0 0-16,0 1 15,-1-1-15,-20 0 0,21 21 0,0 1 16,0-1-16,-1 0 0,1 22 0,21-22 15,0 0-15,-21 22 0,21-22 16,0 22-16,0-22 0,0 0 0,0 1 16,0-22-16,21 21 0,0-21 15,1 1-15,-1-1 0,21 0 0,-21-21 16,22 0-16,-22 0 0,21 0 16,-21 0-16,22 0 0,-22 0 15,21-21-15,0 21 0,-20-21 0,20-1 16,-21-20-16,21 21 0,-20-21 0,-1-1 15,21 1-15,-21 0 0,0-22 16,-21 1-16,0 20 0,0-20 0,0 20 16,0-20-16,0 21 0,-21-1 0,0 1 15,0 0-15,0-1 0,-22 1 16,22 21-16,-21 0 0,0-1 16,-1 22-16,1 0 0,0 0 0,-22 0 15,22 22-15,-1-1 0,1 0 16,0 21-16,-1 1 0,22-1 0,0 0 15,0 22-15,21-22 0,0 22 16,0-1-16,21-21 0,0 1 0,22 20 16,-22-20-16,21-22 0,0 21 15,22-21-15,-22 0 0,22 1 0,-22-1 16,22-21-16,-22 0 0,21 0 0,1 0 16,-22 0-16,22-21 0,-22-1 15,22 1-15,-22 0 0,0 0 0,1 0 16,-22 0-16,0-22 0,0 22 0,0-21 15,-21 21-15,0-1 0,0 1 16,0 0-16,0 0 0,0 0 0,-21 21 31,21 21-31,-21 0 0,21 0 16,-21-21-16,21 21 0,-21 1 0,21 20 16,0-21-16,0 0 0,-22 0 15,22 1-15,-21-1 0,21 0 16,0 0-16,0 0 0,-21-21 15,21-21 32,21 0-47,-21 0 0,21 0 16,1-22-16,-1 22 0,-21-21 16,21 21-16,0-22 0,0 22 15,0 0-15,1 0 0,-22 0 0,21 21 16,0 0-16,0 0 15,-21 21-15,0 0 16,21 0-16,-21 0 0,0 0 0,21 1 16,-21-1-16,0 0 0,0 0 0,0 0 15,22 0-15,-1 1 0,-21-1 16,21 0-16,0 0 0,-21 0 0,21-21 16,0 21-16,22-21 0,-22 0 15,0 0-15,21 0 0,-20 0 16,-1 0-16,21 0 0,-21 0 0,0 0 15,22-21-15,-22 0 0,0 0 16,0 0-16,0-22 0,1 22 0,-1-21 16,-21 0-16,21-1 0,-21-20 0,21 20 15,-21 1-15,21 0 0,-21-1 16,0-20-16,0 21 0,0-1 0,0 22 16,0-21-16,0 21 0,0-1 15,0 1-15,0 42 16,0 22-1,-21-22-15,21 21 0,-21-21 16,21 22-16,0-1 0,-21 0 16,21 1-16,0-1 0,0 22 0,0-22 15,0 0-15,0 1 0,0-1 16,0 0-16,0-21 0,0 22 0,0-22 16,21 0-16,0 0 0,0 0 15,0 1-15,22-22 0,-22 0 0,0 0 16,21 0-16,1 0 0,-22 0 0,21 0 15,1-22-15,-22 22 0,21-21 16,0-21-16,-20 21 0,-1 0 0,21-22 16,-21 1-16,0 21 0,1-22 0,-1 22 15,-21-21-15,0 21 0,21 0 16,-21-1-16,0 1 16,0 42 15,-21-21-31,21 22 0,0-1 0,0 0 15,0 0-15,0 0 0,0 0 16,0 1-16,21-22 0,0 21 16,-21 0-16,21-21 0,0 21 0,1-21 15,-1 21-15,0-21 0,0 0 0,0 0 16,22 0-16,-22 0 0,0 0 16,0 0-16,0-21 0,0 0 0,1 0 15,-22 0-15,21-1 0,0 1 16,-21 0-16,0 0 0,21 0 15,-21 0-15,21-1 0,-21 1 0,0 0 16,21 0-16,-21 42 47,0 0-47,0 22 0,0-22 16,-21 21-16,21-21 0,-21 22 15,21-1-15,0 21 0,-21-20 0,21-1 16,-21 22-16,0-22 0,21 21 0,0-20 15,0 20-15,0 1 0,0 20 16,0-20-16,0 21 0,0-22 0,0 22 16,0-1-16,21-20 0,-21 21 15,21-1-15,0-20 0,-21 20 0,0-20 16,21 21-16,0-22 0,-21 1 16,0-1-16,22 1 0,-1-22 0,-21 0 15,0 1-15,0-1 0,0-21 0,0 0 16,0 0-16,-21-21 15,-1 0-15,1 0 0,0 0 16,-21-21-16,21 0 0,-22 0 0,1-21 16,21 20-16,-22-20 0,1 0 15,21-22-15,-21 22 0,20-22 0,1 1 16,-21-1-16,21 1 0,21-1 16,0 1-16,0-1 0,0-20 0,0 20 15,0-20-15,0 20 0,21-21 0,0 22 16,0-1-16,0 1 0,1-1 15,20 1-15,-21 21 0,21-22 0,-20 22 16,20-1-16,-21 22 0,21-21 0,-20 21 16,20 0-16,-21 21 15,0-22-15,0 22 0,1 0 0,-1 0 0,0 0 16,-21 22 0</inkml:trace>
  <inkml:trace contextRef="#ctx0" brushRef="#br0" timeOffset="62916.86">3683 9419 0,'0'0'0,"0"-21"15,0 0-15,0 0 0,0 0 16,0-1-1,-21 44 17,21-1-32,-21 21 15,21 0-15,0 1 0,0 20 0,0 1 16,0-1-16,0 1 0,0-1 16,0 1-16,0-1 0,0-20 15,0 20-15,0-21 0,-22 1 0,22-1 16,-21-21-16,21 0 0,0 1 15,0-1-15,0 0 0,0 0 0,0-42 47,0 0-47,0 0 0,21-1 0</inkml:trace>
  <inkml:trace contextRef="#ctx0" brushRef="#br0" timeOffset="63228.68">3387 9758 0,'0'0'15,"-22"-42"-15,1-1 0,0-20 0,0 20 16,21 1-16,-21 0 0,21-1 16,0 1-16,0 0 0,21 21 0,21-22 15,1 22-15,-1-21 0,0 21 16,22-1-16,-22 1 0,22 21 0,-1 0 16,1 0-16,-1 0 0,1 0 0,-22 21 15,0 22-15,1-22 0,-22 21 16,0-21-16,-21 22 0,0-1 0,0 0 15,-21 1-15,0-1 0,-22 0 16,1 1-16,0-1 0,-1 0 0,1 1 16,-22-22-16,22 0 0,0 21 15,-1-20-15,1-1 0,21-21 16,0 21-16,0-21 0,63 0 31,-21-21-31,21 0 16,-20-1-16,41 22 0,-21-21 0</inkml:trace>
  <inkml:trace contextRef="#ctx0" brushRef="#br0" timeOffset="63772.37">4551 9927 0,'0'0'0,"21"0"31,0 0-31,0 0 15,-21-21-15,21 0 16,-21 0-16,0 0 0,22-1 16,-22 1-16,0 0 0,0 0 0,0 0 15,0-22-15,-22 22 0,1 0 0,-21-21 16,21 21-16,0-1 0,-22 22 16,22 0-16,-21 0 0,21 0 0,-22 0 15,22 22-15,-21 20 0,21-21 16,-22 21-16,22-20 0,0 20 0,0 0 15,0 1-15,-1-1 0,22 0 0,0-21 16,0 22-16,0-22 16,0 21-16,0-21 0,22 1 15,-1-1-15,0-21 0,0 0 16,0 0-16,22 0 0,-22 0 0,0 0 16,21 0-16,-21-21 0,22-1 0,-22 1 15,0 0-15,21 0 0,-20 0 16,-1 0-16,0-1 0,0 1 0,-21-21 15,0 21-15,21 0 0,-21-22 0,0 22 16,0 0-16,0 0 16,0 42-16,0 0 15,-21 21-15,21-20 16,0-1-16,0 0 0,0 21 16,0-21-16,0 1 0,0-1 0,0 0 15,0 0-15,0 0 0,0 0 16,21 1-16,0-22 0,1 0 15,-1 0-15,0 0 0,0 0 0,0 0 16,22 0-16,-22 0 0,0-22 16,21 22-16,-21-21 0</inkml:trace>
  <inkml:trace contextRef="#ctx0" brushRef="#br0" timeOffset="64148.15">4995 9843 0,'0'0'0,"-21"0"0,21-22 16,-21 1-1,21 0-15,0 0 16,0 0-16,0 0 0,21-1 16,0 22-16,0-21 0,1 21 15,-1 0-15,0 0 0,0 0 0,0 0 16,0 0-16,-21 21 0,22 1 16,-1 20-16,-21-21 0,0 0 0,21 22 15,-21-22-15,0 21 0,0-21 0,0 0 16,0 1-16,0-1 15,0 0-15,0 0 0,0 0 0,-21 0 0,0-21 32,21-21-17,0 0 1,0 0-16,0 0 0,21 0 16,-21-22-16,0 22 0,21 0 15,0-21-15,-21 20 0,21-20 0,0 21 16,-21-21-16,22 20 0,-1 1 15,0 0-15,0 0 0,0 21 16,0-21-16,1 21 0,-1 0 0,0 0 16,0 0-16</inkml:trace>
  <inkml:trace contextRef="#ctx0" brushRef="#br0" timeOffset="64500.08">5673 9927 0,'0'21'16,"21"-42"0,0 21-1,0-21-15,0 0 0,0 21 0,1-21 16,-1 0-16,0-1 0,-21 1 16,21 0-16,-21 0 0,0 0 15,0 0-15,0-1 16,-21 22-1,0 0-15,0 22 0,-1-1 0,-20 0 16,21 0-16,0 0 0,0 22 16,-1-22-16,1 0 0,21 0 0,0 21 15,0-20-15,0-1 0,0 0 0,0 0 16,21 0-16,1-21 16,-1 0-16,21 21 0,-21-21 0,22 0 15,-22 0-15,21 0 0,0 0 0,1 0 16,-1-21-16,0 0 0,1 21 15,-22-21-15,21 0 0,-21 0 16,22-1-16</inkml:trace>
  <inkml:trace contextRef="#ctx0" brushRef="#br0" timeOffset="64932.3">6286 9758 0,'0'0'0,"0"-42"0,0-1 16,0 22-16,0 0 0,0 0 16,-21 42-1,21 0-15,-21 0 16,21 22-16,0-22 0,0 21 15,0 0-15,0-20 0,0 20 0,0-21 16,0 21-16,0-20 0,0-1 16,0 0-16,0 0 0,0 0 0,0 0 15,0 1-15,0-44 47,0 1-47,0 0 16,0 0-16,0 0 0,0 0 15,21-1-15,0-20 0,1 0 0,-1-1 16,0 1-16,0 21 0,0-21 0,22-1 16,-22 22-16,0 0 0,21 0 15,-21 21-15,1 0 0,20 21 0,-21 0 16,21 0-16,-20 22 0,-1-22 16,0 21-16,0 0 0,0-20 15,-21 20-15,21-21 0,-21 21 0,0-20 16,0-1-16,0 21 0,0-21 15,0 0-15,0 1 0,0-1 16,22-42 15,-22-1-31,42 1 16,-21 0-16,0 0 0,0-21 0</inkml:trace>
  <inkml:trace contextRef="#ctx0" brushRef="#br0" timeOffset="65192.15">7260 9398 0,'0'0'0,"21"-106"16,-21 85 0,0 42-1,-21-21-15,0 21 0,0 22 16,0-22-16,21 21 0,-22 1 0,1 20 16,0-21-16,21 22 0,-21-22 0,0 22 15,21-22-15,-21 22 0,21-22 16,0 0-16,0 1 0,0-1 0,0-21 15,0 0-15,0 22 0,0-22 0,21 0 16,0-21 0,0 0-16,0 0 0,0 0 15,1 0-15,-1 0 0,0-21 0,0 0 16,21-1-16,-42-20 0,22 21 16,-1 0-16,-21-22 0</inkml:trace>
  <inkml:trace contextRef="#ctx0" brushRef="#br0" timeOffset="65364.27">7133 9567 0,'0'0'0,"-42"0"0,21 0 16,-1 0-16,1 0 0,21 22 15,-21-22-15,21 21 16,21-21-16,0 21 0,1-21 16,20 0-16,-21 0 0,0 0 0,22 0 15,-22 0-15,21 0 0,-21 0 16,22 0-16,-22 0 0,21-21 15,-21 21-15,22-21 0</inkml:trace>
  <inkml:trace contextRef="#ctx0" brushRef="#br0" timeOffset="66076.53">8340 9440 0,'0'0'0,"0"-21"0,0 0 0,0 0 16,0 0-16,0 0 0,0-1 0,0 1 16,0 0-16,-22 21 31,1 0-31,0 21 16,21 22-16,0-22 0,0 21 0,0 0 15,0 1-15,0-1 0,0 0 16,0 22-16,0-22 0,0 1 0,0-1 15,0 0-15,0 1 0,0-1 16,0-21-16,0 21 0,0-20 0,0-1 16,0 0-16,0 0 0,-21-21 47,0-21-47,21 0 15,-21 0-15,21-1 0,0 1 16,0 0-16,0 0 0,0 0 0,0-22 15,0 22-15,0 0 0,0-21 16,21 21-16,0-1 0,21 1 0,-21 0 16,22 0-16,-1 21 0,-21 0 0,22 0 15,-1 0-15,0 0 0,1 0 16,-1 21-16,0 0 0,1 22 0,-1-22 16,-21 21-16,0-21 0,-21 0 15,0 22-15,0-22 0,0 0 0,-21 0 16,0 22-16,0-43 0,-22 21 0,1 0 15,0 0-15,-1-21 0,22 21 16,-21-21-16,0 0 0,20 0 16,1 0-16,0 0 0,0 0 0,0 0 15,0 0-15,21-21 16,0 0 0,21 0-16,0 0 0,0 21 15</inkml:trace>
  <inkml:trace contextRef="#ctx0" brushRef="#br0" timeOffset="66456.31">8911 9737 0,'0'0'0,"0"-21"0,0-1 16,21 1-16,-21 0 0,0 0 16,21 0-16,1 0 0,-22-1 15,21 1-15,0 21 0,0-21 16,0 21-16,0 0 0,1 0 15,-1 21-15,21-21 0,-21 21 0,0 22 16,22-22-16,-22 21 0,0-21 16,0 22-16,-21-1 0,0 0 0,0-20 15,0 20-15,0-21 0,0 21 16,0-20-16,0-1 0,0 0 16,-21 0-16,21 0 0,-21-21 15,21-21 16,0 0-31,0 0 0,0 0 0,0-1 16,0 1-16,0-21 0,0 21 16,0-22-16,21 22 0,-21-21 0,21 21 15,0-22-15,-21 22 0,22 0 0,-1 0 16,0 0-16,0 0 0,0 21 16,0-22-16,22 22 0,-22-21 15,0 21-15</inkml:trace>
  <inkml:trace contextRef="#ctx0" brushRef="#br0" timeOffset="66925.03">9969 9610 0,'0'-21'16,"0"-1"0,-21 22-1,0 0-15,0 0 0,0 0 16,0 0-16,-1 22 15,1-1-15,21 0 0,-21 21 0,0-21 16,21 1-16,0-1 0,-21 21 0,0-21 16,21 0-16,-22 1 15,22 20-15,0-21 0,0 0 0,0 0 16,0 1-16,0-1 0,22 0 16,-1-21-1,0 0-15,0 0 0,0 0 0,0 0 16,22 0-16,-22 0 0,0 0 0,21-21 15,-20 21-15,-1-21 0,21-1 16,-21 1-16,0 0 0,1 0 0,-22-21 16,0 20-16,21-20 0,-21 0 15,0 21-15,0-22 0,0 1 0,-21 21 16,-1-22-16,1 22 0,0 0 0,-21 21 16,21 0-16,-22 0 15,22 0-15,-21 0 0,-1 0 0,22 21 16,-21 0-16,21 1 0,-22-1 0,22 0 15,0 21-15,0-21 0,21 1 16,0 20-16,0-21 0,0 0 0,0 0 16,0 1-16,0-1 0,21-21 0,0 21 15,22-21-15,-22 0 0,21 0 16,0 0-16</inkml:trace>
  <inkml:trace contextRef="#ctx0" brushRef="#br0" timeOffset="67496.39">10477 9716 0,'0'-22'16,"0"-41"-1,0 84 1,0 0-16,0 0 16,0 1-16,-21-1 0,0 21 15,21-21-15,0 0 0,-21 22 0,21-22 16,-21 0-16,21 0 0,0 0 0,0 1 15,21-22 1,0 0-16,0 0 16,0 0-16,1 0 0,-1 0 15,0-22-15,0 1 0,0 21 0,0-21 16,1 0-16,-1 21 0,0-21 16,0 0-16,0-1 0,0 1 15,-21 0-15,0 0 0,0 42 31,0 0-31,0 0 16,0 1-16,0-1 0,0 0 0,0 21 16,0-21-16,0 1 15,0-1-15,0 0 0,22-21 0,-1 21 16,0-21-16,0 0 0,0 0 0,0 0 16,1 0-16,-1 0 15,0 0-15,21 0 0,-21 0 0,1-21 0,20 0 16,-21 21-16,0-21 0,0-1 15,1 1-15,-1-21 0,0 21 16,-21-22-16,0 22 0,0-21 0,0 0 16,0-1-16,0 1 0,0 0 0,0-1 15,0 22-15,0 0 0,-21 0 16,21 0-16,-21 21 0,-1 0 0,1 0 16,0 0-16,0 21 15,21 0-15,0 0 0,0 0 16,0 0-16,0 1 0,0 20 0,21-42 15,21 21-15,-20 0 16</inkml:trace>
  <inkml:trace contextRef="#ctx0" brushRef="#br0" timeOffset="67880.22">11747 9673 0,'0'0'0,"0"-21"0,0 0 0,0 0 0,0 0 16,0-1-16,0 1 15,-21 21-15,0 0 0,0 0 16,0 0-16,0 0 0,-1 21 0,1 1 16,0-1-16,-21 0 15,21 0-15,21 21 0,0-20 0,-22-1 0,22 0 16,0 0-16,0 0 0,0 0 16,22-21-16,-1 22 0,0-1 15,-21 0-15,21-21 0,0 21 0,0 0 16,1-21-16,-1 21 0,-21 1 15,21-22-15,0 21 0,-21 0 16,0 0 0,-21-21-1,0 0-15,0 0 16,-1 0-16,-20 0 0,21 0 0,0 0 16,-22 0-16,22 0 15,0 0-15,0-21 0,0 21 0,0-21 16,21 0-1,0-1-15,21 22 16,0-21-16,0 0 0</inkml:trace>
  <inkml:trace contextRef="#ctx0" brushRef="#br0" timeOffset="68221.03">11917 9843 0,'63'-43'31,"-42"22"-31,1 21 0,-22-21 0,21 0 16,0 21-16,0-21 0,0-1 15,0-20-15,1 21 0,-22 0 0,21 0 16,-21-22-16,21 22 0,-21 0 16,0 0-16,0 0 15,-21 21-15,0 0 0,-1 0 0,1 21 16,0 0-16,0 0 0,0 0 15,0 0-15,-1 22 0,1-22 0,21 21 16,-21 1-16,21-22 0,-21 0 0,21 21 16,0-21-16,0 1 15,0-1-15,0 0 0,21 0 0,0 0 16,0-21-16,1 21 0,-1-21 0,21 0 16,-21 0-16,22 0 0,-22 0 15,21 0-15,0 0 0,-20 0 0,20 0 16,-21-21-16</inkml:trace>
  <inkml:trace contextRef="#ctx0" brushRef="#br0" timeOffset="68561.23">12509 9610 0,'0'0'0,"0"-106"16,22 85 0,-1 21-16,0-21 0,0 21 15,0 0-15,0 0 0,22 0 16,-22 0-16,0 0 0,0 0 0,0 21 15,-21 0-15,22 0 0,-22 21 0,21-20 16,-21 20-16,0 0 0,0-21 16,0 22-16,0-22 0,0 21 0,0-21 15,0 1-15,0-1 0,0 0 0,-21 0 16,-1 0-16,1-21 0,21 21 16,-21-21-16,0 0 15,0 0-15,21-21 31,0 0-31,0 0 0,0 0 16,0 0-16,21-1 0,0-20 16,0 0-16,22-1 0,-22 22 0,0-21 15,0 0-15,0 20 0,0 1 0,1 0 16,-1 0-16,0 0 0,-21 0 16</inkml:trace>
  <inkml:trace contextRef="#ctx0" brushRef="#br0" timeOffset="69464.72">14626 6456 0,'0'0'0,"0"-21"0,-21 21 16,21-21-16,21 21 31,21 0-31,-20 0 0,20 0 16,21 0-16,1 0 0,-1 0 15,1 0-15,21 0 0,-1-22 16,-20 22-16,20-21 0,-20 21 16,-1 0-16,-20 0 0,-22 0 0,0 0 15,-21-21 1,-42 21-16,21 0 0,-22 0 15,-20 0-15,20-21 0,1 21 0,-21 0 16,20 0-16,1-21 0,0 21 16,20 0-16,1 0 0,0-21 0,42 21 15,0-22 1,1 22-16,20 0 0,0 0 16,22 0-16,-22 0 0,22 0 0,-1 0 15,-21 22-15,1-22 0,-1 21 16,0 0-16,-20 21 0,-22-21 15,0 22-15,0-1 0,-22 0 0,-20 1 16,0-22-16,-1 21 0,-20 1 16,21-22-16,-22 0 0,1 0 0,20 0 15,-20 0-15,20 1 0,22-1 0,-21-21 16,21 0-16,0 21 0,42-21 16,21 0-1,-21-21-15,22 0 0,20-1 0</inkml:trace>
  <inkml:trace contextRef="#ctx0" brushRef="#br0" timeOffset="69728.57">16362 6223 0,'0'21'16,"0"0"-16,0 1 15,0-1-15,-21 0 0,21 0 0,0 21 16,0 1-16,-22-22 0,22 21 16,0-21-16,-21 22 0,21-22 0,-21 0 15,21 0-15,0 0 0,0 1 16,0-1 0,0-42-1,0-1 1,21 1-16,-21 0 0</inkml:trace>
  <inkml:trace contextRef="#ctx0" brushRef="#br0" timeOffset="70068.38">16468 5990 0,'0'0'0,"-22"0"0,1 0 0,0 21 16,0 1-16,0-1 15,21 0-15,21-21 16,0 21-16,0-21 16,0 0-16,22 0 0,-22 0 0,0 0 15,21 0-15,-20 0 0,-1-21 16,0 21-16,0-21 0,0 21 0,-21-21 16,0-1-16,0 1 0,0 0 15,-21 0-15,0 0 0,-21 21 16,20-21-16,1-1 0,0 22 15,0 0-15,0 0 0,0 0 16,-1 0-16,22 22 0,0-1 16,0 0-16,0 0 0,0 0 15,0 0-15,0 1 0,0-1 0,0 0 16,43 0-16,-22 0 0,0-21 16,21 0-16,1 21 0</inkml:trace>
  <inkml:trace contextRef="#ctx0" brushRef="#br0" timeOffset="70324.24">17145 6033 0,'0'-22'0,"0"44"0,0-65 16,21 43-16,-21-21 15,-21 42 17,21 0-32,-21 1 0,0-1 0,21 0 15,-22 21-15,22-21 0,-21 22 0,21-1 16,-21 0-16,0-20 0,21 41 15,0-21-15,-21 1 0,21-1 0,-21-21 16,21 22-16,0-1 0,0-21 16,0 21-16,0-20 0,0-1 15,21-21-15,0 0 0,0 0 0,0 0 16,22 0-16,-22 0 0,0-21 16,0-1-16,0 1 0,0 0 15</inkml:trace>
  <inkml:trace contextRef="#ctx0" brushRef="#br0" timeOffset="70488.14">16891 6329 0,'0'0'0,"-42"0"16,-43 0-1,106 0 1,0 0 0,0-21-16,22 21 0,-22 0 15,21 0-15,1 0 0,-1 0 0,0-21 16,1 21-16,-1-22 0,21 22 15,-20-21-15</inkml:trace>
  <inkml:trace contextRef="#ctx0" brushRef="#br0" timeOffset="71209.09">18648 6181 0,'0'0'0,"-21"0"0,-1 0 0,1-21 16,0-1-16,0 22 31,0 0-15,21 22-16,0-1 0,0 0 15,0 0-15,-21 21 0,-1 1 0,1-22 16,21 21-16,-21 1 0,0-22 16,0 21-16,21-21 0,0 22 0,-21-22 15,21 0-15,-22-21 0,22 21 0,22-21 32,-1-21-17,0 21-15,-21-21 0,42 0 0,-21-1 16,1-20-16,-1 21 0,21 0 15,-21-22-15,0 22 0,22-21 0,-22 21 16,0 0-16,0-22 0,0 43 16,1-21-16,-22 0 0,21 21 0,-21 21 31,0 0-31,0 0 0,0 1 16,0-1-16,0 0 0,0 21 0,0-21 15,0 22-15,0-1 0,0-21 16,0 0-16,0 22 0,21-22 15,0 0-15,0-21 0,0 21 16,22-21-16,-1 0 0,-21 0 0,22 0 16,-1 0-16,0 0 0,1-21 0,-1 21 15,0-21-15,1 0 0,-1-22 16,-21 22-16,21-21 0,-20 21 0,-1-22 16,0 1-16,-21 0 0,0 21 15,0-22-15,0 22 0,-21-21 0,0 21 16,-1-1-16,-20 1 0,21 0 0,0 21 15,-22 0-15,22 0 0,-21 0 16,21 0-16,0 0 0,-1 21 0,1 0 16,0 1-16,0-22 15,21 21-15,0 0 0,0 0 0,0 0 16,0 0-16,21 1 0,0-22 16,22 0-16,-22 0 0,21 0 15,0 0-15,1 0 0</inkml:trace>
  <inkml:trace contextRef="#ctx0" brushRef="#br0" timeOffset="71415.98">19727 6160 0,'0'0'0,"-21"0"31,21 21-31,-21-21 0,0 21 16,0 0-16,21 0 15,-22 0-15,1 1 0,21-1 0,0 0 16,-21 0-16,21 0 0,-21 0 0,21 1 15,21-22 1,0 0 0,0 0-16,1 0 15,-1-22-15,-21 1 0,21 21 0</inkml:trace>
  <inkml:trace contextRef="#ctx0" brushRef="#br0" timeOffset="71720.39">19854 5884 0,'0'0'0,"-21"-21"16,-42-21 0,41 21-16,1 21 0,0-21 0,0 21 15,0 0-15,0 0 16,21 21-16,0 0 0,0 0 31,21-21-31,0 0 0,0 0 0,0 0 16,0 0-16,1 0 0,-1 0 15,-21-21 17,-21 21-32,-1 0 0,1 0 15,0 0-15,0 0 0,0 0 0,21 21 16,-21 0 0,21 0-16,0 1 0,21-22 15,0 0-15,0 0 0,0 0 16,22 0-16</inkml:trace>
  <inkml:trace contextRef="#ctx0" brushRef="#br0" timeOffset="72184.72">20172 5779 0,'0'0'0,"-21"21"31,21 0-31,-22 0 0,1 0 16,21 22-16,0-1 0,0-21 15,-21 21-15,0 1 0,0-1 0,21 0 16,0 1-16,-21-1 0,-1 0 16,22 1-16,-21-1 0,21-21 0,0 22 15,0-22-15,0 21 0,0-21 0,21 0 16,1-21-16,-1 0 0,0 0 16,21 0-16,-21 0 0,1 0 0,20 0 15,-21-21-15,21 0 0,-20 0 16,-1-21-16,21 20 0,-21-20 0,0 21 15,1-21-15,20-1 0,-21 1 16,0 21-16,0-22 0,1 1 16,-1-21-16,0 20 0,0 1 0,0 0 15,0 20-15,-21 1 0,0 0 16,0 0-16,-21 21 16,0 21-16,0 0 15,-21 0-15,20 22 0,1-22 0,0 21 16,0 1-16,0-1 0,21-21 0,0 21 15,-21-20-15,21 20 0,0-21 16,0 21-16,0-20 0,0 20 0,0-21 16,0 0-16,0 0 0,21 1 15,0-1-15,21-21 16,-21 0-16,1 0 0,20 0 0,-21 0 16</inkml:trace>
  <inkml:trace contextRef="#ctx0" brushRef="#br0" timeOffset="72732.41">21780 6054 0,'0'0'16,"-21"0"-16,0 0 0,0 0 15,21-21 1,0-1-16,-21 22 0,21-21 15,0 0-15,0 0 0,21 0 16,0 21-16,21 0 16,-20 0-16,-1 0 0,21 0 15,0 0-15,1 21 0,-1 0 0,-21 0 16,22 22-16,-22-22 0,21 0 16,-21 21-16,-21-21 0,0 1 0,0-1 15,0 0-15,0 0 0,0 0 16,0 0-16,-21-21 0,0 22 15,0-22-15,0 0 0,-1 0 32,22-22-32,0 1 0,0 0 0,0 0 15,0 0-15,0 0 0,0-1 16,0 1-16,22 0 0,-1 0 16,0 0-16,0-22 0,0 22 0,0-21 15,1 21-15,-1 0 0,21-22 16,-21 22-16,0 0 0,22 21 0,-22 0 15</inkml:trace>
  <inkml:trace contextRef="#ctx0" brushRef="#br0" timeOffset="73118.82">22564 6054 0,'0'0'0,"-22"0"0,22 42 15,22-42 1,-1 0-1,0 0-15,0 0 0,0-21 0,22 21 16,-22-21-16,21 0 0,-21-1 16,0 1-16,1 0 0,-1 0 0,0 0 15,-21 0-15,0-1 0,0 1 16,0 0-16,0 0 0,-21 0 0,-22 0 16,22 21-16,0 0 0,-21 0 15,-1 21-15,1 0 0,0 0 0,21 21 16,-22-20-16,22 20 0,-21-21 0,21 21 15,-1-20-15,22 20 0,0-21 16,0 21-16,0-20 0,0-1 16,22 0-16,-1 0 0,0-21 0,21 21 15,1 0-15,-1-21 0,0 0 16,1 0-16,-1 0 0,0 0 0,22 0 16,-22 0-16,0 0 0,1 0 15,20-21-15,-20 0 0,-1 0 0,-21 0 16,21 0-16,1-1 0,-22-20 0,21 0 15,-21-1-15</inkml:trace>
  <inkml:trace contextRef="#ctx0" brushRef="#br0" timeOffset="74092.25">23453 5609 0,'0'0'15,"0"-42"-15,21 0 0,-21-1 0,0 22 16,0 0-16,-21 63 31,-1-21-31,22 22 0,0-1 0,-21 0 16,0 22-16,21-22 0,0 22 15,0-22-15,0 0 0,0 1 0,-21-1 16,21 0-16,0 1 0,0-22 0,0 21 16,0-21-16,0 1 0,0-1 15,0 0-15,0 0 0,21 0 16,0-21-16,0 0 16,1 0-16,-1 0 0,0 0 15,0 0-15,0 0 0,0-21 16,1 21-16,-1-21 0,0 0 15,0 0-15,0-1 0,0 1 0,1 0 16,-22 0-16,21-21 0,-21 20 0,0 1 16,0-21-16,0 21 0,0 0 15,21 21-15,-21-22 0,0 44 32,0-1-32,-21 0 0,21 0 0,0 0 15,0 0-15,-21 1 0,21-1 16,-22 0-16,22 0 0,0 0 0,0 0 15,0 1-15,0-1 0,0 0 0,0 0 16,22-21 0,-1 0-16,0 0 0,0 0 15,21 0-15,-20 0 0,20 0 0,-21 0 16,21 0-16,-20 0 0,20-21 16,-21 0-16,0 0 0,0-1 0,22 1 15,-43 0-15,21 0 0,0 0 16,-21-22-16,0 22 0,0 0 0,0 0 15,0 0-15,0 42 16,0 0 0,-21-21-16,21 21 0,-21 22 0,21-22 15,0 0-15,0 0 0,0 0 16,0 0-16,0 1 0,0-1 16,0 0-16,0 0 0,0 0 15,0 0-15,21 1 0,0-22 0,0 21 16,0-21-16,22 0 0,-22 0 0,0 0 15,0 0-15,0 0 0,1 0 16,-1 0-16,0-21 16,-21-1-16,21 1 0,-21 0 15,0 0-15,0 0 0,0 0 0,0-22 16,21 22-16,0 0 0,-21-21 0,22 20 16,-1-20-16,0 21 0,0 0 15,0 0-15,0 21 0,1 0 16,-1 0-16,0 0 0,0 0 15,0 0-15,0 0 0,1 21 0,-1 0 16,-21 21-16,21-21 0,0 1 0,0-1 16,-21 21-16,0-21 0,21 0 15,-21 1-15,0-1 0,0 0 0,0 0 16,0 0-16,-21-21 47,21-21-47,0 0 15,0 0-15,0 0 16,0-1-16,0 1 16,0 0-16,0 0 0,0 0 15,0 0-15,21 21 16,-21-22-16,22 22 0,-1 0 16,0-21-16,0 21 0,0 0 0,0 0 15,22-21-15,-1 21 0,0 0 16</inkml:trace>
  <inkml:trace contextRef="#ctx0" brushRef="#br0" timeOffset="74568.99">25485 5884 0,'0'0'0,"-22"0"16,1 22 0,0-1-16,0 0 0,21 0 15,-21 0-15,0 0 0,21 22 16,0-22-16,-22 0 0,22 21 0,-21-20 15,21-1-15,0 0 0,0 0 16,0 0-16,0 0 0,0 1 0,0-1 16,0 0-16,0 0 0,0 0 15,0-42 17,0 0-17,0 0-15,-21 0 0,21-1 16,0 1-16,0 0 0,0-21 15,0 21-15,21-22 0,-21 22 0,21-21 16,1 21-16,20-22 0,-21 1 16,21 0-16,-20 20 0,20-20 0,0 21 15,1 0-15,-1 0 0,0 21 16,1 0-16,-1 0 0,-21 0 0,0 21 16,0 0-16,-21 21 0,0 1 0,0-1 15,0 0-15,0 1 0,-21-1 16,21-21-16,-21 21 0,0 1 0,0-22 15,0 0-15,-1 21 16,1-20-16,21-1 0,0 0 0,-21-21 16,21 21-16,-21-21 0,21 21 15,-21-21 1,0-21 0,-1 21-16,22-21 0</inkml:trace>
  <inkml:trace contextRef="#ctx0" brushRef="#br0" timeOffset="74824.99">23262 5800 0,'0'0'0,"21"0"16,0 0-1,1-21-15,-1 21 0,21 0 0,-21-22 16,22 22-16,-1 0 0,-21-21 16,21 21-16,-20 0 0,20 0 0,-21-21 15,0 21 1,-42 0 0,0 0-16,0 21 15</inkml:trace>
  <inkml:trace contextRef="#ctx0" brushRef="#br0" timeOffset="75408.38">15727 7535 0,'0'-21'16,"21"-63"0,0 62-16,-21 1 15,0 0-15,0 0 16,0 42 0,0 0-16,0 22 0,0-22 15,0 21-15,0 0 16,0 1-16,0-1 0,0 0 0,0 1 15,-21-1-15,21-21 0,0 22 0,0-1 16,0-21-16,0 21 0,0-20 16,0-1-16,0 0 0,0 0 0</inkml:trace>
  <inkml:trace contextRef="#ctx0" brushRef="#br0" timeOffset="76032.86">15325 7811 0,'-22'0'0,"44"0"0,-65-22 0,43 1 16,21 0-1,1 21-15,20 0 0,-21 0 16,21-21-16,1 21 0,-1 0 0,22-21 16,-1 21-16,-21-21 0,22 21 15,-1-22-15,1 1 0,-1 0 0,1 21 16,-22-21-16,22 0 0,-22 0 15,-21-1-15,22 1 0,-22 0 0,0 0 16,-21 0-16,0 0 0,0-1 0,0 1 16,0 0-16,-21 0 15,0 0-15,-1 21 0,1 0 16,0 0-16,21 21 16,-21 0-16,21 0 0,-21 22 15,21-22-15,-21 21 0,21 0 0,0 1 16,0-22-16,0 21 0,0 1 15,0-22-15,-22 21 0,22-21 0,-21 22 16,21-22-16,0 0 0,0 0 16,-21 0-16,21 0 0,0 1 15,-21-22-15,21-22 32,0 1-32,0 0 15,0 0-15,21 0 0,0 0 16,-21-22-16,21 22 0,1 0 15,20 0-15,-21-22 0,21 22 0,-20 0 16,20 0-16,0 0 0,1 0 16,-1 21-16,-21 0 0,21 0 0,1 0 15,-22 0-15,0 21 0,0 0 0,0 0 16,-21 21-16,0-20 0,0-1 16,0 0-16,0 21 0,-21-21 0,0 1 15,0 20-15,0-21 0,0 0 16,-22 0-16,22 1 0,0-1 0,21 0 15,21-21 17,0 0-32,0-21 0,22 0 15,-22 21-15</inkml:trace>
  <inkml:trace contextRef="#ctx0" brushRef="#br0" timeOffset="76356.12">16700 7811 0,'22'0'0,"-1"-22"16,0 22-16,0 0 0,0-21 16,0 21-16,1-21 15,-1 0-15,0 21 0,0-21 0,0 0 16,0 21-16,1-22 0,-1 1 16,0 21-16,-21-21 0,-21 21 31,0 0-31,-1 0 15,1 21-15,0 0 0,-21 1 0,21-1 16,-1 0-16,1 0 0,0 0 0,21 0 16,0 1-16,0-1 0,0 0 15,0 0-15,0 0 0,0 0 16,21-21-16,0 0 16,1 0-16,-1 0 15,21 0-15,-21 0 0,0 0 0,22-21 16,-1 0-16,0 21 0,1-21 15</inkml:trace>
  <inkml:trace contextRef="#ctx0" brushRef="#br0" timeOffset="77048.69">18436 7853 0,'0'-21'15,"21"0"1,-21-1-16,21 22 0,-21-21 0,22 21 16,-22-21-16,0 0 0,0 0 15,0 0-15,0-1 16,0 1-16,0 0 0,0 0 16,-22 0-16,1 0 0,0-1 0,0 22 15,0 0-15,0 0 0,-22 0 0,22 0 16,-21 0-16,-1 22 0,22 20 15,-21-21-15,0 0 0,20 22 0,-20-1 16,21 0-16,0 1 0,21-22 16,0 21-16,0 0 0,0-20 0,0 20 15,0-21-15,0 0 0,21 0 0,0-21 16,0 0-16,0 0 0,1 0 16,20 0-16,-21 0 0,21 0 0,-20-21 15,20 21-15,0-21 0,1 0 16,-22 0-16,21-22 0,-21 22 15,22 0-15,-22 0 0,0 0 0,0-22 16,0 22-16,0 0 0,-21 0 16,0 0-16,0 0 0,0-1 0,0 1 15,0 42 17,0 1-32,-21-1 0,21 0 0,0 0 15,0 0-15,0 22 0,0-22 16,0 0-16,0 0 0,0 0 0,0 0 15,21 1-15,1-1 0,-1-21 0,0 21 16,0 0-16,0-21 16,0 0-16,22 0 0,-22 0 0,21 0 15,-21 0-15,22 0 0,-1-21 16,0 0-16</inkml:trace>
  <inkml:trace contextRef="#ctx0" brushRef="#br0" timeOffset="77528.41">19346 7726 0,'0'0'0,"0"-42"0,0 20 0,0-62 31,-21 63-31,0 21 0,0-22 0,-22 22 16,22 0-16,0 0 0,0 0 0,-21 0 15,20 0-15,1 22 0,-21-22 16,21 21-16,0 0 0,-1 21 16,-20-21-16,21 1 0,0-1 0,21 21 15,-21-21-15,21 0 0,-22 22 16,22-22-16,0 0 0,0 0 0,0 0 15,0 1-15,22-1 0,-1-21 16,0 0-16,0 0 0,0 0 0,0 0 16,1 0-16,20 0 0,-21 0 15,0-21-15,22 21 0,-22-22 0,21 1 16,-21 0-16,22-21 0,-22 21 0,0-1 16,0-20-16,0 21 0,0-21 15,-21-1-15,0 1 0,22 0 16,-22-1-16,21 1 0,-21-22 0,0 22 15,0 0-15,0 21 0,0-22 16,0 22-16,0 0 0,0 0 0,0 42 16,0 0-1,-21 0-15,21 22 0,-22-1 0,22 0 16,0 22-16,-21-22 0,0 0 16,21 1-16,-21-1 0,21 0 0,0 1 15,0-1-15,0-21 0,0 22 0,0-22 16,0 0-16,0 0 0,0 0 15,21-21-15,0 21 0,22-21 0,-22 0 16,21 0-16,22 0 0,-22 0 16,0 0-16,22 0 0,-1 0 15</inkml:trace>
  <inkml:trace contextRef="#ctx0" brushRef="#br0" timeOffset="78041.22">20256 7641 0,'0'0'16,"0"-21"-16,0 0 0,0 0 0,0 0 15,0-1-15,0 1 0,-21 0 0,0 21 16,0-21-16,0 21 0,0 0 16,-1 0-16,1 0 0,-21 0 15,21 21-15,-22 0 0,22 0 0,-21 1 0,21-1 16,-22 0-16,22 0 16,0 21-16,-21-20 0,42 20 0,-21-21 15,21 0-15,-22 22 0,22-22 0,0 0 16,0 0-16,0 0 0,0 0 15,22-21-15,-1 22 0,0-22 0,0 0 16,0 0-16,0 0 0,1 0 16,20 0-16,-21 0 0,0 0 0,0 0 15,1-22-15,-1 1 0,0 0 16,0 0-16,0 0 0,0-22 16,-21 22-16,22-21 0,-1 21 0,0-22 15,-21 1-15,21 0 0,0-22 0,-21 22 16,21-22-16,1 22 0,-22 0 15,21-1-15,-21 1 0,0 0 16,0 21-16,0-1 0,0 1 0,0 0 16,0 42-1,0 0-15,-21 1 0,-1 20 16,1 0-16,21 1 0,-21 20 0,0-21 16,21 22-16,0-22 0,-21 1 15,21-1-15,-21 0 0,21 1 0,0-22 16,0 21-16,0-21 0,0 0 0,0 1 15,0-1-15,0 0 16,0 0-16,21-21 0,0 0 16,0 0-16,0 0 0,0 0 15,1 0-15,-1 0 0</inkml:trace>
  <inkml:trace contextRef="#ctx0" brushRef="#br0" timeOffset="78428.19">20532 7684 0,'0'0'0,"0"-22"0,0 1 16,-22 21-16,22-21 0,0 0 16,0 0-16,0 0 15,0-1-15,22 1 0,-1 0 16,0 21-16,21-21 0,-21 0 0,22 0 16,-1 21-16,0 0 0,-20 0 15,20 0-15,0 0 0,-21 21 0,1 0 16,-1 0-16,0 0 0,0 22 0,0-22 15,-21 0-15,21 21 0,-21-21 16,0 1-16,0 20 0,0-21 0,0 0 16,-21 0-16,0 1 0,0-22 15,21 21-15,-21 0 0,0-21 0,-1 0 16,1 0-16,21-21 31,0 0-15,21-1-16,-21 1 0,22 0 0,-1 0 15,0 0-15,0-22 0,0 22 16,0 0-16,1-21 0,-1 21 0,-21-1 16,21 1-16,0 0 0,0 0 15,0 21-15,1 0 0,-1 0 16,0 0-16</inkml:trace>
  <inkml:trace contextRef="#ctx0" brushRef="#br0" timeOffset="79381.5">21463 7662 0,'21'0'0,"0"0"16,-21-21-16,0 0 0,21 0 16,-21 0-16,22 0 15,-22-1-15,21 1 0,-21 0 0,0 0 16,0 0-16,0 0 0,0-1 15,-21 22 1,-1 22-16,1-1 16,0 0-16,0 0 0,0 0 0,0 0 15,-1 1-15,22 20 0,0-21 0,-21 0 16,21 0-16,0 1 16,0-1-16,0 0 0,0 0 0,0 0 15,0 0-15,0 1 0,21-22 0,1 21 16,-1-21-16,0 0 0,21 21 15,-21-21-15,22 0 0,-22 0 0,21 0 16,1 0-16,-22 0 0,21-21 16,0 0-16,1 21 0,-22-22 0,21 1 15,1 0-15,-22-21 0,0 21 0,21-1 16,-21-20-16,1 21 0,-22-21 16,21-1-16,-21 22 0,21-21 15,-21 21-15,0-1 0,0 1 0,-21 21 31,0 21-31,-1 1 0,1-1 16,0 0-16,21 21 0,-21-21 0,21 22 16,0-22-16,0 0 0,0 21 0,0-20 15,0-1-15,0 0 0,0 0 16,21 0-16,0 0 0,0 1 0,-21-1 16,22-21-16,-1 0 15,-21 21-15,-21-42 31,-1 21-31,22-21 16,-21 21-16,0 0 0,0-22 16,0 22-16,21-21 0,-21 21 0,-1 0 15,1 0 1,42 0 15,1 21-31,-1-21 0,0 0 0,0 0 16,0 0-16,0 0 0,22 0 0,-22 0 15,21 0-15,-21 0 0,22 0 16,-22 0-16,21 0 0,1 0 0,-22-21 16,21 0-16,-21 21 15,0-21-15,22 0 0,-22-22 0,0 22 16,0 0-16,-21-21 0,21 21 0,-21-22 16,0 22-16,0-21 0,0 21 15,0-1-15,0 1 0,-21 21 16,0 0-1,21 21-15,0 1 0,0-1 0,0 21 16,0-21-16,0 22 0,0-22 0,0 21 16,0-21-16,0 0 0,0 1 15,0-1-15,0 0 0,0 0 0,0 0 16,0 0-16,0 1 16,-21-1-16,0-21 15,0 0-15,-1 0 0,1 0 0,0 0 16,0 0-16,0 0 15,0 0-15,-1 0 0,22-21 0,-21-1 16,21 1-16,0 0 0</inkml:trace>
  <inkml:trace contextRef="#ctx0" brushRef="#br0" timeOffset="80384.56">23982 7197 0,'0'-21'0,"0"42"0,0-64 15,0 22-15,0 0 0,0 0 0,0 0 16,0 0 0,-21 42-1,-1 0-15,1 0 0,-21 0 16,21 0-16,0 22 16,-1-22-16,-20 21 0,21-21 0,0 22 15,0-1-15,21-21 0,0 0 16,0 22-16,0-22 0,0 0 0,0 0 15,21 0-15,0-21 16,0 0-16,21 0 0,1 0 0,-1 0 16,0 0-16,1 0 0,-1 0 0,22 0 15,-22 0-15,0-21 0,1 0 16,-22 0-16,21 0 0,-21-22 0,0 22 16,1-21-16,-22 21 0,0-22 15,0 1-15,0 21 0,-22-21 16,1 20-16,0 1 0,-21 0 0,21 0 15,-1 21-15,1 0 0,-21 0 16,21 0-16,0 0 16,42 0-1,0 0-15,0 0 0,0 0 16,22 0-16,-1 0 0,0 0 0,22 0 16,-22 0-16,22 0 0,-22 0 15,21-21-15,1 21 0,-1-21 0,1 21 16,-22-22-16,22 22 15,-43-21-15,21 0 0,-21 21 0,1-21 0,-1 0 16,-21 0-16,0-1 16,0 1-1,-21 21-15,-1 0 0,1 0 16,0 21-16,0 1 16,21-1-16,0 0 0,0 21 0,0 1 15,-21-1-15,21 21 0,0 1 16,-21-1-16,21 1 0,0-1 0,0 1 15,0 21-15,-22-22 0,22 1 0,-21-1 16,21 1-16,-21 20 0,21-20 16,0-1-16,0 1 0,0-1 0,0 1 15,0-1-15,0 1 0,0-22 16,0 22-16,0-22 0,0 0 16,0 1-16,0-1 0,0-21 0,0 21 15,0-20-15,-21-1 0,0 0 0,0-21 16,-1 0-16,1 0 0,0 0 15,0 0-15,0 0 0,0-21 0,-1 0 16,1-1-16,0-20 0,0 21 0,0-21 16,0 20-16,21-20 0,-22-21 15,22 20-15,0-20 0,0-1 0,22 1 16,-1-22-16,21 22 0,-21-1 16,22-21-16,20 22 0,-21-1 0,1 1 15,20 21-15,-20-22 0,20 1 16,-21 20-16,1 22 0,-1-21 15,0 21-15,-20-1 0,20 1 0,-21 21 16</inkml:trace>
  <inkml:trace contextRef="#ctx0" brushRef="#br0" timeOffset="81031.81">15303 9102 0,'0'0'0,"-21"-21"0,21-1 0,0 1 0,0 0 16,0-21-16,0 21 0,0-1 15,0 1-15,0 0 0,-21 21 16,21 21 0,0 0-16,0 22 0,0-1 0,0 0 15,0 1-15,0 20 0,0-20 16,0 20-16,0-21 0,0 1 0,0-1 16,0 0-16,0 1 0,0-1 0,-21 0 15,21 1-15,-21-22 0,21 21 16,-21-21-16,21 1 0,0-1 0,0 0 15,0 0-15,0 0 0,0-42 47,0 0-47</inkml:trace>
  <inkml:trace contextRef="#ctx0" brushRef="#br0" timeOffset="81344.64">15092 9377 0,'0'0'0,"-21"-42"0,-1-1 0,22 22 0,-21-21 15,21-1-15,0 1 0,0 21 0,0-21 16,0-1-16,0 22 0,0-21 16,0-1-16,21 1 0,1 21 0,-1-21 15,21-1-15,0 22 16,-20 0-16,20 0 0,21 0 0,-20 21 16,-1 0-16,0 0 0,1 0 0,-1 0 15,0 21-15,-20 0 0,-1 21 16,0 1-16,-21-1 0,0 0 0,0 1 15,0 20-15,-21-21 0,-22 1 16,22-22-16,-21 21 0,0 1 0,-1-22 16,1 0-16,0 0 0,-1 0 0,22 0 15,0 1-15,0-22 16,0 21-16,42-21 16,0 0-1,21 0-15,-21 0 16,22 0-16</inkml:trace>
  <inkml:trace contextRef="#ctx0" brushRef="#br0" timeOffset="81824.36">15917 9419 0,'0'0'16,"21"0"-16,1 0 0,-1 0 0,0 0 16,-21-21-16,0 0 0,0 0 15,0 0-15,-21-1 16,0 1-16,-1 0 0,1 21 15,0-21-15,0 21 0,0 0 0,-22 0 16,22 0-16,0 0 0,-21 0 16,21 0-16,-22 21 0,22 21 15,0-20-15,0-1 0,-22 21 0,22-21 16,0 22-16,21-22 0,0 21 16,-21 0-16,21-20 0,0-1 0,0 0 15,0 0-15,21 0 0,0 0 0,0-21 16,1 0-16,-1 0 0,21 0 15,-21 0-15,0 0 0,22-21 0,-22 0 16,21 0-16,-21 0 0,1 0 16,20-1-16,-21 1 0,0 0 0,0-21 15,1 21-15,-1-22 0,0 22 0,-21-21 16,0 21-16,0-1 16,0 1-16,21 0 0,-21 0 0,0 42 31,0 0-31,0 0 15,-21 1-15,21-1 0,0 21 0,0-21 16,0 0-16,0 1 0,0-1 0,0 0 16,0 0-16,0 0 0,21 0 15,0 1-15,0-22 0,1 21 16,-1-21-16,0 0 0,21 0 16,-21 0-16,1 0 0,20-21 0</inkml:trace>
  <inkml:trace contextRef="#ctx0" brushRef="#br0" timeOffset="82204.73">16362 9313 0,'0'0'0,"0"-21"0,-21 0 15,-1 0-15,22 0 16,0 0-16,22 21 16,-1 0-16,0 0 15,0 0-15,21 0 0,-20 0 0,20 0 16,-21 21-16,21 0 0,1 0 0,-22 0 15,0 0-15,21 22 16,-42-22-16,22 0 0,-22 21 0,0-20 16,0-1-16,0 21 0,0-21 15,-22 0-15,22 1 0,-21-1 0,0 0 16,0-21-16,21 21 0,-21-21 0,21-21 31,0 0-31,0 0 16,0-1-16,0 1 0,21 0 0,0 0 15,-21 0-15,21 0 0,0-22 16,-21 22-16,22 0 0,-1 0 0,0 0 16,-21-1-16,21 22 0,0-21 15,0 0-15,1 21 16,-1 0-16,0 0 0,0 0 0,0 0 16,0 0-1</inkml:trace>
  <inkml:trace contextRef="#ctx0" brushRef="#br0" timeOffset="82560.53">17039 9440 0,'0'0'0,"21"0"15,0 0 1,1 0-16,-1 0 16,0 0-16,0-21 0,0 0 15,0 0 1,1 21-16,-22-21 0,0 0 0,21 21 15,-21-22-15,0 1 0,0 0 0,0 0 16,-21 21 0,-1 0-16,1 0 0,0 0 15,0 21-15,0 0 0,0 0 16,-1 1-16,1-1 0,0 0 16,21 0-16,0 0 0,-21 22 0,21-22 15,0 0-15,0 0 0,0 0 16,0 0-16,0 1 0,21-1 0,0 0 15,0-21-15,1 0 0,-1 0 0,21 0 16,-21 0-16,22 0 16,-1 0-16,0 0 0,1 0 0,20-21 15,-21 0-15,1-1 0,-1 1 0,0 0 16,1 0-16,-1 0 0,-21 0 16</inkml:trace>
  <inkml:trace contextRef="#ctx0" brushRef="#br0" timeOffset="83013.27">17801 9186 0,'0'0'0,"-42"22"32,42-1-32,-21-21 0,21 21 0,-22 0 15,22 21-15,0-20 0,0-1 16,0 0-16,0 0 0,0 21 16,-21-20-16,21-1 0,0 0 0,0 21 15,-21-21-15,21 1 0,0-1 0,0 0 16,0 0-16,0 0 15,-21-21-15,21-21 32,0 0-32,0 0 0,0 0 15,0-1-15,0 1 0,0 0 0,0-21 16,0 21-16,21-1 0,0-20 16,0 0-16,22 21 0,-22-22 0,0 22 15,21-21-15,1 21 0,-22-1 16,21 1-16,1 21 0,-22 0 15,0 0-15,21 0 0,-21 21 0,1 1 16,-1-1-16,0 0 0,0 0 16,0 21-16,-21-20 0,0 20 0,0-21 15,0 21-15,0-20 0,0 20 0,-21-21 16,21 0-16,-21 22 0,21-22 16,0 0-16,-21 0 0,21 0 0,-21 0 15,42-42 16,0 0-15,0 0-16,0 0 0,0 0 0,1-1 16</inkml:trace>
  <inkml:trace contextRef="#ctx0" brushRef="#br0" timeOffset="83293.11">18881 8827 0,'0'-22'0,"0"44"0,21-65 0,-21 22 15,0 42 1,0 0-16,0 1 0,0 20 16,-21 0-16,-1 1 0,22-1 15,-21 21-15,0-20 0,0 20 16,0-20-16,0-1 0,-1 0 0,1 1 16,0-1-16,21 0 0,0-21 0,0 1 15,0 20-15,0-21 0,0 0 16,0 0-16,21-21 0,0 22 0,1-22 15,-1 0-15,21 0 0,-21 0 16,22 0-16,-22-22 0,21 1 0,0 21 16,-20-21-16,-1 0 0,0 0 0,0 0 15,0-1-15,-21 1 0</inkml:trace>
  <inkml:trace contextRef="#ctx0" brushRef="#br0" timeOffset="83464.02">18669 9186 0,'0'0'0,"-21"0"0,0 0 0,-1 0 0,22 22 16,0-1-1,22-21-15,-1 21 16,0-21-16,21 0 0,1 0 0,-22 0 16,21 0-16,0 0 0,1 0 15,-1 0-15,0 0 0,1-21 0</inkml:trace>
  <inkml:trace contextRef="#ctx0" brushRef="#br0" timeOffset="84092.76">20066 9313 0,'0'0'16,"-21"0"-16,0 0 15,-1 0-15,-20 0 0,21-21 16,0 21-16,-22-21 0,22 0 0,-21 0 16,21 21-16,-22-21 0,22-1 15,0-20-15,21 21 0,0 0 16,0 0-16,0-1 0,0-20 16,21 21-16,0-21 0,1 20 0,20 1 15,0 0-15,-21-21 0,22 21 0,-1 21 16,0 0-16,-20 0 0,20 0 15,-21 0-15,0 0 0,0 21 0,1 0 16,-22 21-16,0-21 0,0 22 16,0-1-16,0 0 0,-22 1 0,1-1 15,-21 0-15,21-20 0,-22 20 0,1 0 16,0-21-16,-1 22 0,1-22 16,0 0-16,21 0 0,-22 0 15,22 1-15,21-1 0,0 0 0,0 0 16,0 0-16,42-21 15,-20 0-15,-1 0 16,21 0-16,-21 0 0,22 0 16,-1-21-16,0 0 0,-21 21 0,22-21 15,-22 0-15,21-1 0,-21 1 0,1 21 16,-1-21-16,0 0 0,-21 0 16,0 42-1,0 0 1,0 0-1,-21 0-15,21 1 0,-21 20 0,21-21 16,0 21-16,-22 1 0,1-1 0,0-21 16,0 22-16,21-1 0,-21 0 15,0-21-15,-1 22 0,1-22 0,0 0 16,0 0-16,21 0 0,-21 1 0,0-1 16,-1-21-16,22-21 31</inkml:trace>
  <inkml:trace contextRef="#ctx0" brushRef="#br0" timeOffset="84587.96">21442 9059 0,'21'0'16,"-42"0"-16,63-21 0,-21 21 0,0-21 0,-21 0 16,22 0-16,-22 0 0,0-1 15,0 1-15,0 0 0,0 0 16,-43 21-16,22 0 0,0 0 16,0 0-16,-22 0 0,22 21 15,0 0-15,-21 22 0,21-22 0,-22 21 16,22 0-16,-21 1 0,21-1 15,-22 0-15,22-20 0,0 20 16,21 0-16,0-21 0,0 22 0,0-22 16,0 0-16,0 0 0,0 0 15,42 1-15,-21-22 0,22 21 0,-22-21 16,21 0-16,22 0 0,-22 0 0,0 0 16,22 0-16,-22-21 0,22-1 15,-1 1-15,-20 0 0,-1 0 0</inkml:trace>
  <inkml:trace contextRef="#ctx0" brushRef="#br0" timeOffset="85080.98">22077 8636 0,'0'-21'16,"0"42"-16,0-63 0,-21 42 16,-1 21-16,1 0 0,21 0 15,-21 22-15,0-1 0,21 21 16,-21-20-16,21 20 0,0 1 0,-21-22 15,21 22-15,-22-22 0,22 0 16,0 1-16,0-1 0,0 0 0,0-21 16,0 1-16,-21-1 0,21 0 0,0 0 15,-21 0-15,21 0 16,-21-42 0,21 0-1,0 0 1,0 0-16,0 0 0,0-1 0,21 1 15,-21 0-15,21-21 0,0-1 16,1 22-16,-1-21 0,21 0 0,-21 20 16,0-20-16,22 21 0,-22 0 0,21 21 15,-21 0-15,1 0 0,20 0 16,-21 0-16,0 21 0,0 0 0,1 21 16,-22-20-16,0 20 0,21-21 15,-21 21-15,0 1 0,0-22 0,0 21 16,0-21-16,0 1 0,-21-1 0,21 0 15,0 0-15,0 0 0,-22-21 16,22 21-16,-21-21 0,21-21 47,21 0-31,1 21-16,-22-21 0,21 0 0,0 0 15,0-1-15</inkml:trace>
  <inkml:trace contextRef="#ctx0" brushRef="#br0" timeOffset="85292.86">22669 9017 0,'0'0'0,"0"21"15,0 0 1,0 1-16,0-1 0,-21 21 16,0-21-16,21 0 0,-21 22 0,21-22 15,0 0-15,-21 0 0,0 0 16,21 1-16,0-1 0,0 0 0,-22 0 15,22 0-15,0-42 47,0 0-47,22 0 0,-1 0 0</inkml:trace>
  <inkml:trace contextRef="#ctx0" brushRef="#br0" timeOffset="85476.76">22712 8827 0,'0'0'0,"-21"-22"0,21 1 16,-22 21-16,1 0 0,0 0 16,0 0-1,0 0-15,21 21 32,21-21-17,0 0-15,0 0 16,0 0-16,1 0 0</inkml:trace>
  <inkml:trace contextRef="#ctx0" brushRef="#br0" timeOffset="85732.61">23199 8594 0,'0'-21'15,"-22"21"-15,1 0 0,0 21 16,21 0-16,0 0 15,-21 21-15,21 1 0,-21-1 0,21 22 16,-21-22-16,21 21 0,0 1 16,-22-22-16,1 1 0,0 20 0,21-21 15,0-20-15,0 20 0,0-21 16,0 21-16,0-20 0,0-1 16,0 0-16,21-21 31,0 0-31,1 0 0,20 0 0,-21-21 15</inkml:trace>
  <inkml:trace contextRef="#ctx0" brushRef="#br0" timeOffset="86280.29">23707 9123 0,'0'0'0,"21"-127"31,-21 106-31,0-22 0,0 22 15,0 0-15,-21 0 0,-1 21 16,1 0-16,0 0 0,-21 0 16,21 21-16,-1 0 0,-20 0 0,21 1 15,0 20-15,-22 0 0,22-21 0,0 22 16,0-1-16,0-21 0,0 22 16,21-1-16,-22-21 0,22 0 0,0 0 15,0 1-15,0-1 0,0 0 0,22-21 16,-1 21-16,0-21 15,0 0-15,0 0 0,0 0 0,22 0 16,-22 0-16,0-21 0,0 0 16,0 0-16,22-1 0,-22 1 15,0 0-15,21-21 0,-20-1 0,-1 1 16,21 0-16,-21-22 0,0 22 16,1-22-16,20 1 0,-21 21 0,-21-22 15,21 22-15,0-1 0,1 1 0,-22 0 16,0-1-16,0 22 0,21-21 15,-21 21-15,0 0 0,-21 21 16,-1 21 0,1 0-16,0 21 0,0 1 0,0 20 15,0 1-15,-1-1 16,22 1-16,0-1 0,0 1 0,0-1 16,0 1-16,0-22 0,22 0 0,20 1 15,-21-1-15,21-21 0,1 21 16,-1-20-16,0-22 0,1 21 0,-1-21 15,0 0-15,1 0 0,-22 0 0,21 0 16,1-21-16,-22-1 0,21 1 16,-21 0-16,0 0 0,22 0 0,-22 0 15</inkml:trace>
  <inkml:trace contextRef="#ctx0" brushRef="#br0" timeOffset="87000.51">20256 10012 0,'0'0'16,"0"-21"-16,0 0 0,0-1 0,0 44 31,0-1-16,0 21-15,0-21 0,22 22 16,-22-22-16,0 21 0,0 0 0,0 1 16,0-1-16,0 22 0,0-22 0,0 0 15,0 1-15,0-1 16,0 0-16,0 1 0,0-22 0,0 21 16,0-21-16,0 0 0,0 1 0,0-1 15,-22-42 16,1-1-15,0 1-16,21 0 0,-21-21 16,21 21-16,0-22 0,0 22 0,0-21 15,0 21-15,0-22 0,21 22 16,0 0-16,0-21 0,22 20 16,-22 22-16,21-21 0,1 21 0,-1 0 0,0 0 15,1 0-15,-22 21 16,21 1-16,0-1 0,-20 0 0,-1 21 15,21-21-15,-42 22 0,0-1 0,0-21 16,0 22-16,0-22 0,0 0 16,-21 0-16,0 21 0,0-42 0,-22 22 15,22-1-15,0-21 0,-21 0 0,20 21 16,1-21-16,0 0 0,0 0 16,0 0-1,21-21-15,0 0 16,21-1-16,0 1 0,0 21 15,0-21-15,1 0 0,-1 0 0,21 21 16</inkml:trace>
  <inkml:trace contextRef="#ctx0" brushRef="#br0" timeOffset="87392.29">20870 10329 0,'0'0'0,"0"-21"0,21 21 0,-21-21 16,22 0-16,-1 21 15,0 0-15,-21-21 0,21 21 16,0 0-16,0 0 0,1 0 16,-1 0-16,0 21 15,0 0-15,0 0 0,0 22 0,1-22 0,-1 21 16,0-21-16,0 22 0,-21-22 16,0 21-16,21-21 0,-21 22 15,0-22-15,0 21 0,0-21 0,0 0 16,0 1-16,-21-22 0,21 21 0,-21 0 15,0-21 1,0 0-16,21-21 16,0 0-16,0-1 15,0 1-15,0 0 0,0 0 0,0 0 16,0-22-16,0 22 0,21-21 16,-21 0-16,21 20 0,-21-20 15,21 21-15,0-21 0,-21 20 0,21 1 16,1 0-16,-1 21 0,0-21 0,0 21 15,0 0-15,0 0 0,1 0 16,-1 0-16,0 0 0,0 0 0,0 0 16,22 0-16</inkml:trace>
  <inkml:trace contextRef="#ctx0" brushRef="#br0" timeOffset="87816.81">21950 10266 0,'-21'0'15,"-1"0"-15,1 0 0,0 21 16,0 0-16,0 0 16,0 1-16,-1-1 0,1 0 0,0 0 15,0 21-15,0-20 0,0 20 16,21-21-16,0 21 0,0-20 0,0-1 16,0 0-16,0 21 0,0-21 0,0 1 15,21-1-15,21 0 16,-21-21-16,0 0 0,22 0 0,-1 0 15,0 0-15,1 0 0,-22 0 0,21 0 16,1-21-16,-22 0 0,21-1 16,-21 1-16,0 0 0,1 0 15,-22-21-15,0-1 0,0 1 0,0 0 16,0-1-16,0 1 0,-22 21 0,1-22 16,-21 22-16,21-21 0,-22 42 15,22-21-15,-21 21 0,0 0 16,20 0-16,-20 0 0,0 0 0,21 21 15,-22 0-15,22 21 0,0-20 0,0 20 16,21 0-16,0-21 0,0 22 16,0-1-16,0-21 0,0 22 0,21-22 15,0 0-15,0 0 0,0 0 16,1 0-16,20-21 0,-21 0 0,21 0 16,-20 0-16</inkml:trace>
  <inkml:trace contextRef="#ctx0" brushRef="#br0" timeOffset="88440.46">22691 10329 0,'0'0'15,"0"-21"-15,0-21 0,0 21 0,0 0 0,0-1 16,-22 44 0,1-1-1,21 0-15,-21 21 0,0 1 16,0-1-16,21 0 0,0 1 0,-21-1 15,21 0-15,-22-21 0,22 22 0,0-22 16,0 0-16,0 0 16,0 0-16,0 1 0,22-22 15,-1 0-15,0 0 16,0 0-16,0 0 16,0-22-16,1 1 0,-1 0 0,21 0 15,-21 0-15,22 0 0,-22-1 16,21-20-16,-21 21 0,0-21 0,22-1 15,-22 22-15,0 0 0,0-21 0,0 42 16,-21-22-16,22 22 16,-22 22-1,0-1-15,0 0 16,-22 0-16,22 0 0,-21 0 16,21 22-16,0-22 0,-21 21 0,21-21 15,0 22-15,0-22 0,0 0 16,0 0-16,0 0 0,21 1 0,0-22 15,22 21-15,-22-21 0,0 0 16,21 0-16,-20 0 0,20 0 0,-21 0 16,0 0-16,22 0 0,-22 0 0,0-21 15,0-1-15,0 1 0,0 0 16,1 0-16,-1 0 0,-21-22 0,0 1 16,21 0-16,-21-1 0,0 1 0,0 0 15,0 21-15,0-22 16,0 22-16,0-21 0,0 21 0,-21-1 15,0 22-15,-1 0 0,1 0 16,0 0-16,0 0 0,0 0 16,21 22-16,-21-1 0,-1-21 0,1 21 15,21 0-15,0 0 0,0 0 16,0 1-16,0-1 0,21 0 0,1-21 16,-1 21-16</inkml:trace>
  <inkml:trace contextRef="#ctx0" brushRef="#br0" timeOffset="88812.53">24236 10308 0,'0'0'0,"-21"-21"0,-1 21 16,1-21-16,0 21 0,-21 0 0,21 0 16,-22 0-16,1 0 0,0 0 15,-1 21-15,22-21 0,-21 21 0,21 0 16,-1 1-16,1-22 0,21 21 0,0 0 15,0 0-15,0 0 0,21 0 16,1 1-16,-1-1 0,21 0 0,0-21 16,-20 21-16,20 0 15,0 0-15,-21-21 0,22 22 0,-22-1 0,0-21 16,0 21-16,0-21 0,-21 21 16,-21 0-1,0-21-15,0 0 0,-21 0 16,-1 0-16,1 21 0,-22-21 0,22 0 15,-21 0-15,20 0 0,-20 0 16,20 0-16,22 0 0,-21 0 0,21 0 16,0 0-16,42 0 15,0 0 1,21 0-16,1 0 0,-1 0 0,0 0 16</inkml:trace>
  <inkml:trace contextRef="#ctx0" brushRef="#br0" timeOffset="89492.32">24426 10541 0,'0'-21'16,"21"0"-16,1 21 16,-22-21-16,21 21 0,0-22 0,0 22 15,0-21-15,0 0 0,1 21 16,-1-21-16,0 0 0,0 21 0,-21-21 15,0-1 1,-21 22 0,0 0-16,0 22 0,-22-22 15,22 21-15,0 0 0,0 0 16,0 21-16,-1-20 0,1-1 0,0 21 16,21-21-16,0 0 0,0 22 15,0-22-15,0 0 0,0 0 0,0 0 16,21 1-16,0-1 0,1-21 0,-1 21 15,0-21-15,21 0 0,-21 0 16,1 21-16,20-21 0,-21 0 0,0 0 16,0 0-16,1 0 0,-1-21 0,0 0 15,0 0-15,0-1 16,22 1-16,-22 0 0,0-21 0,0 21 16,21-22-16,-20 1 0,20 0 15,-21-1-15,21 22 0,1-21 0,-1 21 16,0-1-16,-20 1 0,20 0 0,0 21 15,-21 0-15,1 0 0,20 0 16,-21 0-16,0 21 0,-21 0 0,21 22 16,-21-1-16,22-21 0,-22 22 15,0-1-15,0 0 0,0-21 0,0 22 16,0-22-16,0 21 0,0-21 0,0 1 16,-22-1-16,22 0 15,-21-21-15,21 21 0,-21-21 16,21-21-1,0 0-15,0 0 16,0-1-16,0 1 0,0-21 0,0 21 16,0 0-16,21-22 0,0 1 0,1 0 15,-1 20-15,0-20 0,0 0 16,0 21-16,22-22 0,-22 22 0,0 0 16,0 21-16,21-21 0,-20 21 15,-1-21-15,0 21 0,0 0 0,0 0 16,0 0-16,-21 21 15,22 0-15</inkml:trace>
  <inkml:trace contextRef="#ctx0" brushRef="#br0" timeOffset="89657.17">26331 10732 0,'0'0'0,"-21"0"47,0 0-47,0-22 16,0 22-16,-1-21 15,1 21-15</inkml:trace>
  <inkml:trace contextRef="#ctx0" brushRef="#br0" timeOffset="94221.74">4784 11853 0,'21'-42'15,"-42"84"-15,42-105 0,-21 42 16,0 0-16,-21 21 16,-1 0-16,1 0 0,0 0 15,0 0-15,0 0 0,0 0 0,-1 0 16,1 0-16,-21 21 0,21 0 16,-22 21-16,1-21 0,21 22 0,-21 20 15,-1-20-15,22 20 0,-21-21 0,21 22 16,-1-1-16,1-20 0,21-1 15,0 22-15,0-22 0,0-21 0,0 21 16,43-20-16,-22 20 0,0-21 0,21 0 16,1 0-16,-1-21 0,0 0 15,1 0-15,20 0 0,-21 0 16,22 0-16,-22 0 0,1 0 0,20-21 16,-21 21-16,1-21 0,-1 0 15,0 0-15,1-22 0,-1 22 0,0 0 16,-20-21-16</inkml:trace>
  <inkml:trace contextRef="#ctx0" brushRef="#br0" timeOffset="94472.59">5355 11790 0,'0'0'15,"-21"-148"1,21 127-16,0-1 0,-21 22 16,0 0-16,21 22 15,0-1-15,0 0 16,-22 0-16,22 21 0,0 1 0,0-1 15,0 22-15,0-22 0,0 21 16,0 1-16,-21-22 0,21 22 0,0-22 16,0 0-16,0 1 0,0-1 0,-21 0 15,21-20-15,0-1 0,0 21 16,0-21-16,0 0 0,21-21 31,0 0-31,1-21 0,-1 0 16,21 0-16</inkml:trace>
  <inkml:trace contextRef="#ctx0" brushRef="#br0" timeOffset="94864.38">5736 11980 0,'0'0'16,"-21"0"0,0 22-16,0-1 0,-1 0 15,22 0-15,-21 0 0,0 0 0,0 22 16,21-22-16,0 21 0,-21-21 15,21 22-15,-21-22 0,21 21 0,0-21 16,0 1-16,0-1 0,0 0 0,0 0 16,0 0-16,21-21 0,0 0 15,0 21-15,0-21 0,22 0 16,-1 0-16,-21 0 0,21 0 0,1-21 16,-22 21-16,21-21 0,1 0 15,-22 0-15,21 0 0,-21-1 0,0 1 16,1-21-16,-22 21 0,0-22 0,0 1 15,0 21-15,0-21 0,-22-1 16,1 22-16,0 0 0,0-21 0,-21 42 16,20-22-16,-20 22 0,0 0 0,21 0 15,-22 0-15,22 0 0,-21 22 16,21-1-16,-1 0 0,1 0 0,0 0 16,0 0-16,21 1 0,0-1 15,0 0-15,0 0 0,0 0 0,21-21 16,0 21-16,22-21 0,-1 0 15,0 0-15,1 0 0</inkml:trace>
  <inkml:trace contextRef="#ctx0" brushRef="#br0" timeOffset="95229.16">6625 12023 0,'0'0'0,"0"-21"15,0-1-15,-21 22 0,0-21 16,0 21-16,-1 0 0,-20 0 15,21 0-15,-21 0 0,20 21 16,-20 1-16,21-1 0,0 0 0,0 0 0,-1 0 16,1 0-16,21 1 0,0-1 15,0 0-15,0 0 0,0 0 16,0 0-16,21 1 0,1-22 0,-1 21 16,21 0-16,-21-21 0,0 21 0,22 0 15,-22-21-15,0 21 0,0-21 16,22 22-16,-22-22 0,-21 21 0,21-21 15,-21 21-15,0 0 0,0 0 16,-21-21-16,-22 0 16,22 21-16,-21-21 0,21 0 15,-22 0-15,1 0 0,0 22 0,-1-22 16,22 0-16,-21 0 0,21 0 16,0 0-16,-1 0 0,22-22 15,0 1-15,22 21 16,-1-21-16,21 0 0,-21 21 0</inkml:trace>
  <inkml:trace contextRef="#ctx0" brushRef="#br0" timeOffset="95612.94">7027 12298 0,'0'21'15,"21"-21"1,1 0-16,-1-21 16,0 0-16,0 21 0,0-21 15,0-1-15,1 22 0,-1-21 0,0 0 16,0 0-16,0 0 0,0 0 0,-21-1 16,0 1-16,0 0 0,0 0 15,0 0-15,-21 21 16,0 0-16,0 0 0,0 0 15,-22 21-15,22 0 0,-21 0 16,0 22-16,20-22 0,-20 0 0,21 21 16,0-21-16,0 22 0,-1-22 15,1 21-15,21-21 0,0 1 0,0 20 16,0-21-16,0 0 0,21 0 0,1-21 16,-1 22-16,21-1 0,-21-21 15,22 0-15,-22 0 0,21 0 0,0 0 16,1 0-16,-1 0 0,0 0 0,1 0 15,-1-21-15</inkml:trace>
  <inkml:trace contextRef="#ctx0" brushRef="#br0" timeOffset="95876.82">8022 11980 0,'0'-21'15,"0"42"-15,0-63 0,-21 21 0,0 21 16,0 0-16,-1 0 0,1 0 15,0 0-15,0 21 0,0 0 0,0 0 16,-1 22-16,1-22 0,0 21 16,21-21-16,-21 22 0,0-1 0,21-21 15,-21 22-15,21-1 0,0-21 0,0 0 16,0 22-16,0-22 0,0 0 16,0 0-16,0 0 0,21 0 0,0 1 15,0-22-15,0 21 16,22-21-16,-22 0 0,0 0 0,21 0 15,-21 0-15,22-21 0,-1 21 16,-21-22-16</inkml:trace>
  <inkml:trace contextRef="#ctx0" brushRef="#br0" timeOffset="96156.66">8340 12002 0,'0'0'0,"0"-22"0,0-20 15,21 21-15,-21 0 0,21 21 0,-21-21 16,21 21-16,0 0 0,0 0 15,1 0-15,-1 0 0,0 21 16,0 0-16,0 0 0,-21 0 16,21 0-16,1 22 0,-1-1 15,0-21-15,0 22 0,-21-1 0,0 0 16,21 1-16,-21-1 0,0 0 0,0-21 16,0 22-16,0-1 0,0-21 15,-21 22-15,0-22 0,0 0 0,0 0 16,-22 0-16,22 0 0,0 1 0,0-22 15,0 0-15,21 21 0,0-42 32,0-1-32,21 1 15</inkml:trace>
  <inkml:trace contextRef="#ctx0" brushRef="#br0" timeOffset="96989.35">13525 12234 0,'22'0'16,"-44"0"-16,44-21 0,-22 0 0,21 21 15,-21-21-15,0 0 0,0 0 0,0-1 16,0 1-16,0 0 16,0 0-16,0 0 0,0 0 15,0 42 17,0 0-17,0 21-15,0-21 0,0 22 16,0-1-16,0 0 0,0 22 0,0-22 15,0 22-15,0-1 0,0 1 0,21-1 16,-21 22-16,21 0 0,-21-1 16,0 1-16,21 0 0,-21-1 0,21 22 15,-21-21-15,0 21 0,0 21 0,0-22 16,0 1-16,0 21 0,0-21 16,0 21-16,-21 0 0,0 21 0,0-21 15,0 0-15,0 21 0,-1 1 16,1-1-16,-21 0 0,21 0 0,0 21 15,-22-20-15,22 20 0,0-21 16,-21 21-16,20 1 0,1-1 0,0-21 16,21 22-16,-21-1 0,21-21 15,-21 21-15,21-20 0,0-1 0,0 0 16,0-21-16,0 0 0,0 0 0,0 0 16,21-21-16,0 0 0,0-22 15,22 1-15,-22-43 0,21 22 0,-21-43 16,0 0-16,22-21 0,-22 0 15,21-21-15</inkml:trace>
  <inkml:trace contextRef="#ctx0" brushRef="#br0" timeOffset="98976.54">16298 12552 0,'21'-21'0,"-42"42"0,64-63 0,-22 20 0,0 1 16,0 0-16,0 0 0,0 0 0,1 0 15,-1-1-15,-21-20 0,0 21 16,0-21-16,0 20 0,0-20 0,-21 21 16,-1-21-16,-20 20 0,21-20 0,-21 21 15,-1 0-15,1 0 0,-22 21 16,22 0-16,-21 0 0,20 0 0,-20 0 15,20 21-15,1 21 0,-21-21 16,20 22-16,1-1 0,21 0 0,-22 1 16,22-1-16,0 0 0,0 1 15,21-1-15,0 0 0,0 1 0,0-22 16,21 0-16,0 21 0,0-42 16,22 21-16,-22 1 0,21-22 0,1 0 15,-1 0-15,0 0 0,1 0 0,20 0 16,-21-22-16,1 1 0,20 0 15,-20 0-15,-1 0 0,-21 21 0,21-21 16,-20-22-16,20 22 0,-21 0 16,0 0-16,0-22 0,1 22 0,-22 0 15,0-21-15,21 21 0,-21-1 16,21 22-16,-21-21 0,0 0 0,0 42 31,0 0-31,0 1 0,0-1 16,0 21-16,0-21 0,0 22 15,-21-1-15,21 0 0,0 1 0,-21-1 16,-1 0-16,1 1 0,0 20 0,21 1 16,-21-22-16,0 21 0,0-20 15,21 20-15,0-20 0,-22 20 0,1-21 16,21-20-16,0 20 0,0 0 0,-21-21 16,21 1-16,0-1 0,21-21 15,0 0 1,1 0-16,-1-21 0,0 21 0,0-43 15,21 22-15,-20 0 0,-1-21 16,21-1-16,-21 1 0,0 0 16,22-22-16,-22 1 0,0 20 0,0-20 15,0-1-15,1 1 0,-1-1 0,0 1 16,0-1-16,0 1 0,-21-1 16,0 22-16,21-22 0,-21 22 0,22 21 15,-22-21-15,0 20 0,0 1 0,0 0 16,0 42-1,0 0-15,0 1 16,0 20-16,0-21 0,0 21 16,0 1-16,0-1 0,0-21 0,0 22 15,0-1-15,0-21 0,0 0 16,0 0-16,0 1 0,0-1 0,21 0 16,-21 0-16,21-21 0,0 0 15,0 0-15,0 0 0,1 0 16,-1 0-16,0-21 0,0 21 0,0-21 15,0 0-15,1-1 0,20 1 16,-21 0-16,0-21 0,0-1 0,1 22 16,-1-21-16,-21 0 0,21-1 0,0 22 15,-21-21-15,0 21 0,21-1 16,-21 1-16,0 0 0,21 21 0,-21 21 31,-21 0-15,0 22-16,21-22 0,-21 0 15,21 21-15,0-20 0,0-1 0,0 21 16,0-21-16,0 0 0,0 1 16,0-1-16,21-21 0,-21 21 0,21 0 15,22-21-15,-22 0 0,21 0 0,-21 21 16,22-21-16,-1 0 0,-21 0 16,21 0-16,1 0 0,-22-21 0,0 21 15,21-21-15,-20 0 0,-1 0 16,0-1-16,-21 1 0,21 0 0,0 0 15,-21-21-15,0 20 0,0-20 16,21 21-16,-21-21 0,22 20 0,-22 1 16,0 0-16,0 0 0,0 42 31,0 0-31,0 0 16,0 22-16,0-22 0,0 0 0,0 21 15,0-20-15,0-1 0,0 21 0,0-21 16,0 0-16,0 1 0,0-1 15,0 0-15,0 0 0,0 0 16,21-21-16,0 0 0,0 0 16,0 0-16,0 0 0,1 0 15,-1-21-15,21 21 0,-21-21 16,0 0-16,1 0 0,-1-22 0,0 22 16,0-21-16,0-1 0,-21-20 0,21 21 15,1-22-15,-1 1 0,0 20 16,0-20-16,-21 20 0,0-20 0,21 21 15,-21-1-15,21 22 0,-21-21 16,0 21-16,0-1 0,0 1 0,0 0 16,0 42-16,-21 0 15,0 1-15,0-1 0,21 21 16,-21-21-16,21 22 0,-21-1 0,21 21 16,0-20-16,-22-1 0,22 22 0,-21-22 15,21 0-15,0 1 16,0-1-16,0 0 0,0 1 0,0-22 15,0 21-15,0-21 0,21 0 0,1 1 16,-1-1-16,0 0 16,0-21-16,0 0 0,0 0 0,1 0 15,-1 0-15,0 0 0,21 0 0,-21 0 16,1-21-16,-1 0 0,0 21 16,0-22-16,0 1 0,0 21 0,1-21 15,-1 0-15,0 0 0,-21-22 0,0 22 16,21 0-16,-21 0 0</inkml:trace>
  <inkml:trace contextRef="#ctx0" brushRef="#br0" timeOffset="99192.42">18309 11853 0,'0'0'0,"-21"0"0,0 0 0,0 0 15,42 0 16,0 0-31,0 0 0,0 0 16,22 0-16,-1 0 0,-21 0 0,21 0 16,-20 0-16,20 0 0,-21 0 15,0-21-15,-21 0 32,0 0-32</inkml:trace>
  <inkml:trace contextRef="#ctx0" brushRef="#br0" timeOffset="99512.24">17865 11790 0,'0'0'0,"0"21"16,21-21-1,0 0-15,0 0 16,0 0-16,0 0 0,-21-21 16,22 0-16,-22 0 0,0-1 15,0 1 1,-22 21-16,1 0 16,0 0-16,0 0 0,0 0 0,0 0 15,-1 21-15,22 1 16,0-1-16,0 0 15,0 0-15,22-21 0,-1 21 16,0 0-16,0 1 0,21-22 0,1 21 16</inkml:trace>
  <inkml:trace contextRef="#ctx0" brushRef="#br0" timeOffset="99841.05">19346 11790 0,'0'0'15,"0"-21"-15,-21 21 0,0 0 16,0 0-16,0 0 16,-1 0-16,1 0 0,21 21 0,-21-21 15,0 21-15,0 21 0,0-20 16,-1 20-16,1 0 0,21 1 0,-21-1 15,0 0-15,21 1 0,0-22 0,-21 21 16,21 0-16,0 1 0,-21-22 16,21 21-16,0-21 0,0 22 0,0-22 15,0 0-15,21 0 0,0-21 0,0 21 16,0 1-16,0-22 0,1 0 16,-1 0-16,21 0 0,-21 0 15,22 0-15,-1 0 0,0 0 0,1-22 16</inkml:trace>
  <inkml:trace contextRef="#ctx0" brushRef="#br0" timeOffset="100128.77">19918 11790 0,'0'0'16,"0"-21"-16,21 21 0,-21-21 0,21 21 15,0 0-15,0 0 16,1 0-16,-1 0 0,0 0 15,0 21-15,0 0 16,0 0-16,1 0 0,-1 0 0,0 22 16,0-22-16,0 21 0,0 1 0,1-1 15,-22 0-15,21 1 0,-21-22 16,0 21-16,0 0 0,0 1 0,0-1 16,0-21-16,-21 22 0,-1-22 0,1 0 15,0 0-15,-21 0 0,21 0 16,-22 1-16,1-1 0,0-21 0,-1 21 15,1-21-15,-22 21 0,22-21 0,0 0 16,-22 0-16</inkml:trace>
  <inkml:trace contextRef="#ctx0" brushRef="#br0" timeOffset="101064.23">4360 13250 0,'0'0'0,"-63"0"0,20 0 0,-20 0 16,-1 0-16,22 0 0,-21 0 0,-1 0 15,22 0-15,-22 0 0,22 0 16,-22 0-16,22 0 0,0 0 0,21 0 16,-22 0-16,22 0 0,42 0 31,0 0-31,1 0 16,20 0-16,0 0 0,22 0 0,-22 0 15,43 0-15,-22 0 0,1 0 16,20-21-16,1 21 0,21-21 0,0 21 15,0 0-15,21-21 0,0 21 16,-22 0-16,22-21 0,22 21 0,-22 0 16,21-21-16,0 21 0,0 0 0,0-22 15,-21 22-15,21-21 0,1 21 16,-22-21-16,21 21 0,0 0 0,-21-21 16,0 21-16,-21 0 0,0 0 0,-1-21 15,-20 21-15,0 0 0,-1 0 16,-20 0-16,-1-21 0,-20 21 15,-1 0-15,-21 0 0,0 0 0,1 0 16,-1 0-16,0 0 16,0 0 15,0 0-31,0-22 16,1 22-16</inkml:trace>
  <inkml:trace contextRef="#ctx0" brushRef="#br0" timeOffset="102000.68">16108 12912 0,'0'0'0,"-64"21"0,22-21 15,0 0-15,-1 0 0,1 0 0,-22 21 16,43-21-16,-21 0 0,0 0 0,-1 0 16,22 0-16,0 0 15,0 0-15,0 0 0,-1 0 0,44 0 32,-1 0-17,21 0-15,-21 0 0,22 0 0,-1 0 16,21 0-16,1-21 0,21 21 0,-1 0 15,22 0-15,0 0 0,0 0 16,21 0-16,0 0 0,21 0 0,-21 0 16,21 0-16,21 0 0,-20 0 0,20 0 15,-21 0-15,21 0 0,1 0 16,-1 0-16,0 0 0,1 0 0,-22 0 16,21-21-16,-21 21 0,-21 0 15,22 0-15,-22-21 0,0 21 16,0 0-16,0-22 0,-22 22 0,-20 0 15,0 0-15,-1 0 0,1 0 16,-21 0-16,-1 0 0,1 0 0,-22 0 16,0 0-16,-21 0 0,1 0 0,-1 0 15,0 0-15,0 0 63,-21-21-48,21 21-15,-21-21 16</inkml:trace>
  <inkml:trace contextRef="#ctx0" brushRef="#br0" timeOffset="102148.59">20701 12869 0,'0'0'15,"0"22"-15,0-1 16,-21-21-1,0 21 1,-1-21-16,1 0 0,-21 0 0,0 0 16,-1 21-16,1-21 0</inkml:trace>
  <inkml:trace contextRef="#ctx0" brushRef="#br0" timeOffset="104276.45">868 13991 0,'0'-21'16,"0"0"-16,0 0 16,0 0-1,0-1 1,-21 22 15,21 22-15,0-1-16,0 0 15,0 0-15,0 0 0,0 0 0,-22 1 16,22-1-16,0 0 0,0 0 16,0 0-16,0 0 15,0 1-15,22-22 0,-1 21 16,0-21-16,0 0 0,0 0 15,0 0-15,1 0 16,-1-21-16,0-1 0,0 1 16,0 0-16,0 21 0,1-21 0,-22 0 15,0 0-15,0-1 0,21 1 16,-21 0-16,0-21 0,0 21 16,0-1-16,0 1 0,0 42 31,0 1-16,0-1-15,0 0 0,0 0 16,0 0-16,0 0 0,0 22 16,0-22-16,0 21 0,0 1 15,0-22-15,-21 42 0,21-20 16,0-1-16,0 21 0,0 1 0,0-22 16,0 22-16,0-22 0,-22 0 15,22 1-15,0-1 0,0-21 0,-21 22 16,21-22-16,0 0 0,-21 0 15,21 0-15,-21 0 0,0-21 16,0 0-16,-1 0 16,-20 0-16,21 0 0,-21 0 0,-1 0 15,1 0-15,0-21 0,-1 0 0,1 21 16,0-21-16,-1 0 16,1 0-16,21 21 0,0-22 0,-1 1 15,1 0-15,0 0 16,21 0-16,0 0 0,21-1 15,0 1-15,22 21 16,-22-21-16,21 0 0,1 21 0,-22-21 16,21 0-16,0-1 0</inkml:trace>
  <inkml:trace contextRef="#ctx0" brushRef="#br0" timeOffset="104576.28">1693 13949 0,'0'0'0,"0"-21"16,-21 42 15,21 0-31,0 0 0,-21 22 0,0-22 16,0 21-16,21 0 0,0 1 15,-22-1-15,1 0 0,0 1 16,21 20-16,-21-20 0,0-1 0,21 0 15,-21 1-15,21-1 0,0-21 16,0 21-16,0-20 0,21-1 16,0 0-16,0-21 15,0 0-15,0 0 0,1 0 0,20 0 16,-21-21-16,0 0 0,0-1 16,1 1-16,-1 0 0,0 0 0,-21-21 15</inkml:trace>
  <inkml:trace contextRef="#ctx0" brushRef="#br0" timeOffset="104760.18">1249 14351 0,'0'0'0,"-21"0"0,-1 0 0,44 0 32,-1-21-32,0 21 15,21 0-15,-21 0 0,22-21 0,-1 21 16,22-21-16,-22 21 0,0-22 15,22 1-15,-22 21 0,0-21 0,1 21 16,-1-21-16,0 0 0</inkml:trace>
  <inkml:trace contextRef="#ctx0" brushRef="#br0" timeOffset="105195.93">3196 14266 0,'0'-21'0,"0"42"0,0-63 0,0 21 16,0 0-16,0 0 15,0-1-15,-21 1 0,21 0 16,-21 0-16,21 0 0,-21 0 16,-1-1-16,1 22 0,0 0 0,0 0 15,0 0-15,0 0 0,-1 0 16,1 22-16,0-22 0,0 21 0,0 21 16,0-21-16,-1 22 0,1-1 0,0 0 15,0 1-15,21-1 0,-21 21 16,21-20-16,0-1 0,0 0 0,0 1 15,0-22-15,0 21 0,0-21 16,21 1-16,-21-1 0,21 0 0,21-21 16,-20 0-16,-1 0 0,21 0 15,-21 0-15,22 0 0,-1 0 16,0-21-16,1 0 0,-1-22 16,21 22-16,-20-21 0,-1-1 0</inkml:trace>
  <inkml:trace contextRef="#ctx0" brushRef="#br0" timeOffset="106528.17">3725 13907 0,'0'-43'16,"0"86"-16,0-107 0,0 43 0,0-21 0,0 20 15,-21 22 1,0 0-16,21 22 16,-21-1-16,0 0 0,21 21 15,0 1-15,0-22 0,-22 21 16,22 0-16,0 22 0,-21-22 0,21 1 15,0-1-15,0 21 0,-21-20 16,21-1-16,-21 22 0,21-22 0,0-21 16,0 21-16,0-20 0,0 20 15,0-21-15,0 0 0,21-21 16,0 0-16,0 0 16,1 0-16,20-21 0,-21 0 0,0 0 15,22 0-15,-22-1 0,21-20 0,-21 0 16,22 21-16,-22-22 0,0 1 15,0 0-15,21 20 0,-20-20 0,-1 21 16,-21 0-16,21 0 16,0-1-16,-21 1 0,0 42 31,0 1-15,-21-1-16,21 0 0,-21 0 15,21 21-15,0-20 0,0 20 16,-21-21-16,21 21 0,0 1 0,0-22 15,0 0-15,0 21 0,0-20 16,0-1-16,0 0 0,21-21 0,-21 21 16,21-21-16,0 0 0,0 0 0,0 0 15,1 0-15,-1 0 16,0-21-16,21 0 0,-21 0 0,22 21 16,-22-22-16,0-20 0,21 21 15,-20 0-15,-1 0 0,-21-22 0,0 22 16,0 0-16,0-21 0,0 20 0,0 1 15,0 0-15,-21 0 0,-1-21 16,1 20-16,-21 22 0,21-21 0,0 0 16,-22 21-16,22 0 0,-21 0 15,21 0-15,-22 0 0,22 0 0,-21 21 16,21 0-16,-22 1 0,22-1 0,0 0 16,0 0-16,0 0 0,21 22 15,0-22-15,0 0 0,0 21 16,0-21-16,21 1 0,0-1 15,0 0-15,21 0 0,-20-21 0,20 0 16,0 0-16,1 0 0,-1 0 0,0 0 16,22 0-16,-22-21 0,22 0 15,-1 0-15,1-1 0,-1 1 0,1 0 16,-22 0-16,21-21 0,-20 20 16,-22 1-16,0 0 0,0 0 0,0 21 15,-21-21-15,0 0 0,-21 21 31,0 0-31,0 0 0,0 21 16,21 0-16,-21 0 16,21 0-16,0 0 0,0 1 15,0-1-15,21 0 0,0 0 0,-21 21 16,21-20-16,0-1 0,0-21 16,-21 21-16,22 0 0,-22 0 0,21-21 15,-21 21-15,21 1 0,-42-22 31,0 0-15,-1 0-16,1-22 0,0 22 16,0-21-16,0 21 0,0-21 15,-1 21-15,1 0 16,0 0-16,0 0 0,21 21 31,0 0-31,0 1 16,0-1-16,0 0 0,21 0 15,0 0-15,0-21 0,1 21 16,-1-21-16,21 22 0,-21-22 0,0 0 16,22 0-16,-1 0 0,0 0 0,1 0 15,-22 0-15,21-22 0,1 1 16,-1 0-16,0 0 0,1 0 0,-1 0 16,-21-1-16,21 1 0,-20-21 15,20 0-15,-21 20 0,0-20 16,-21 0-16,0 21 0,0-43 15,0 43-15,0-21 0,0 20 16,-21 22-16,0 0 16,0 22-16,0-22 0,-1 21 15,22 0-15,-21 21 0,21-21 16,-21 22-16,21-1 0,0-21 0,-21 22 16,21-1-16,0-21 0,0 21 15,0-20-15,0-1 0,21 0 0,0 0 16,0-21-16,22 0 0,-22 0 15,0 0-15,21 0 0,1 0 16,-22 0-16,21 0 0,-21-21 0,1 21 16,20-21-16,-21 0 0,0-1 0,0 1 15</inkml:trace>
  <inkml:trace contextRef="#ctx0" brushRef="#br0" timeOffset="106992.75">6964 13970 0,'21'-21'0,"-42"42"0,42-63 0,0 21 15,-21-1-15,0 1 0,0 0 16,0 0-16,0 0 0,-21 0 16,0 21-1,21 21-15,-21 21 16,21-21-16,-22 0 0,22 22 15,0-1-15,0 0 0,-21 1 16,21-22-16,-21 21 0,0 22 0,21-22 16,-21 0-16,0 1 0,-1-1 0,22 0 15,0-20-15,-21 20 0,21-21 16,-21 21-16,21-20 0,0-1 0,0 0 16,21-21-1,0 0-15,1 0 0,-1 0 16,0-21-16,0 0 0,0-1 0,22 1 15,-22 0-15,21-21 0</inkml:trace>
  <inkml:trace contextRef="#ctx0" brushRef="#br0" timeOffset="107708.34">7387 13885 0,'0'-21'16,"0"42"-16,0-63 0,0 21 0,0 42 31,-21 0-31,21 0 15,0 1-15,0 20 0,-21 0 0,21-21 16,0 22-16,-21-1 0,21 0 16,-22 1-16,22-1 0,0-21 0,0 22 15,-21-1-15,21 0 0,-21-21 16,21 22-16,0-22 0,0 0 16,0 0-16,0 0 0,21-21 31,0-21-16,-21 0-15,22 0 0,-1 0 0,-21 0 16,21-22-16,0 22 0,-21 0 0,21 0 16,0-22-16,1 22 0,-1 0 15,0 21-15,-21-21 0,21 21 0,0 0 16,0 0 0,1 0-16,-22 21 15,0 0 1,0 0-16,0 1 0,0-1 0,0 0 15,21 21-15,-21-21 0,0 1 16,21-1-16,-21 0 0,0 0 0,21 0 16,0-21-16,0 21 0,1 1 15,-1-22-15,0 0 0,21 0 0,-21 0 16,1 0-16,20 0 0,0 0 0,1 0 16,-22-22-16,21 22 0,0-21 15,-20 0-15,20 0 0,-21 0 0,0 0 16,0-1-16,1-20 0,-22 21 15,0 0-15,0-22 0,0 22 16,0 0-16,0 0 0,0 0 0,0 0 16,-22 21-1,1 0-15,0 0 0,0 0 0,0 0 16,0 21-16,-1 0 0,22 0 16,0 0-16,0 0 0,0 1 15,0 20-15,0-21 0,0 0 0,0 22 16,0-22-16,22 0 0,-22 0 0,21 0 15,0 0-15,0-21 0,21 0 16,-20 22-16,-1-22 0,21 0 0,-21 0 16,22 0-16,-22 0 15,21-22-15,-21 1 0,0 0 0,22 21 0,-22-21 16,0 0-16,0 0 0,0-1 16,1-20-16,-1 21 0,0 0 15,-21-22-15,0 22 0</inkml:trace>
  <inkml:trace contextRef="#ctx0" brushRef="#br0" timeOffset="107996.85">7112 14012 0,'0'0'0,"-21"22"0,-22-22 15,22 0-15,0 0 0,21 21 16,21-21-16,0 0 16,1 0-16,20 0 0,0 0 15,22 0-15,-22 0 0,22 0 0,-1 0 16,-21 0-16,22 0 0,-1 0 16,-20 0-16,-1-21 0,0 21 0,1 0 15,-22 0-15,0 0 0,0 0 0,0 0 16,1 0-16,-22-22 15</inkml:trace>
  <inkml:trace contextRef="#ctx0" brushRef="#br0" timeOffset="110576.13">9652 13801 0,'0'0'0,"0"-21"0,42-106 15,-42 105-15,0-20 16,0 21-16,0-21 0,0 20 16,0 1-16,-21 0 0,0 21 15,0 0-15,0 0 16,-1 0-16,1 21 0,0-21 0,0 43 15,0-22-15,-22 21 0,22 0 0,0 22 16,-21-22-16,21 22 0,-1-1 16,1-20-16,21 20 0,-21-21 0,21 22 15,-21-22-15,21 1 0,0 20 0,0-21 16,0-20-16,0 20 0,21 0 16,0-21-16,22 1 0,-22-1 0,21 0 15,-21 0-15,22-21 0,-1 0 16,0 0-16,-21 0 0,22 0 0,-1 0 15,0-21-15,1 0 0,-22 0 16,21-1-16,1 1 0,-22-21 16,21 21-16,-21-22 0,0 22 0,1-21 15,-1 21-15,0-22 0,-21 22 16,0 0-16,21-21 0,-21 21 0,0-1 16,0 1-16,0 42 31,0 1-16,-21-1-15,21 21 0,0-21 0,0 0 16,0 1-16,-21 20 0,21-21 16,0 0-16,0 22 0,0-22 0,0 0 15,0 0-15,0 0 16,21 0-16,0 1 0,0-22 16,0 0-16,1 0 0,20 0 0,-21 0 15,0 0-15,22 0 0,-22-22 16,0 1-16,0 0 0,21 0 0,-20 0 15,-1 0-15,0-1 0,0-20 0,-21 21 16,21 0-16,-21 0 0,21-22 16,-21 22-16,0 0 0,0 0 0,0 0 15,0-1-15,0 1 0,0 0 16,0 0-16,0 42 47,0 0-47,0 0 0,0 1 15,0-1-15,0 0 0,0 21 0,0-21 16,0 1-16,0-1 0,0 21 16,0-21-16,0 0 0,0 1 0,0-1 15,0 0-15,0 0 0,0 0 16,22-21-16,-1 21 0,0-21 0,0 0 16,0 0-16,0 0 0,1 0 15,20 0-15,-21 0 0,21-21 16,-20 0-16,20 0 0,0 0 0,-21-22 15,22 22-15,-22-21 0,21 21 16,-21-22-16,1 22 0,-1-21 16,0 21-16,-21 0 0,0-1 0,0 1 15,0 0-15,0 0 0,-21 21 16,0 0-16,-1 0 0,1 0 0,0 0 16,0 0-16,0 21 0,0-21 0,21 21 15,-22-21-15,22 21 0,0 1 16,0-1-16,22-21 0,-1 21 15,0-21-15,0 21 0,0 0 0,0-21 16,1 21-16,-1 1 16,0-22-16,0 21 0,0 0 0,-21 0 0,0 0 15,0 0-15,0 1 16,0-1-16,0 0 16,0 0-16,0 0 0,21 0 15,1-21 1,-1 0-16,0 0 0,0 0 15,21 0-15,-20 0 0,-1 0 0,21-21 16,-21 21-16,0-21 0,22 0 16,-22 0-16,21 0 0,-21-1 0,22 1 15,-22 0-15,0 0 0,0-21 16,0 20-16,-21 1 0,22-21 0,-22 21 16,0 0-16,0-1 0,0 1 0,-22 0 15,1 0-15,0 21 0,0 0 16,0 0-16,0 0 0,-1 0 15,1 0-15,0 0 0,21 21 16,0 0-16,0 0 16,0 1-16,21-1 0,0 0 15,-21 0-15,22 0 0,-1 0 16,-21 1-16,0-1 0,21 0 16,-21 0-16,0 0 0,21 0 0,-21 1 15,0-1-15,0 0 0,0 0 16,21 0-16,0 0 15,1-21-15,-1 0 0,-21 22 16,21-22-16,0 0 0,21 0 0,-20 0 16,-1 0-16,21 0 0,-21-22 0,22 22 15,-1-21-15,-21 0 0,21 0 16,-20 21-16,-1-21 0,0 0 0,0-22 16,0 22-16,0 0 0,-21 0 0,22 0 15,-22-1-15,0 1 0,0 0 16,0 0-16,0 0 0,-22 21 15,1 0-15,0 0 16,0 0-16,0 0 0,0 0 0,-1 0 16,1 21-16,21 0 0,-21 0 15,0 0-15,21 1 0,-21-1 16,21 0-16,0 21 0,0-21 0,0 1 16,0 20-16,0-21 0,0 0 0,21 0 15,0 1-15,0-1 0,22 0 16,-22-21-16,21 0 0,-21 0 0,22 0 15,-1 0-15,0 0 0,1 0 16,-1 0-16,-21 0 0,21-21 0,1 0 16,-22-1-16,0 1 0,0 0 0,0 0 15,1-21-15,-1 20 0,-21 1 16,21-21-16,-21 21 0,0-22 0,0 22 16,0 0-16,0 0 0,0 0 15,0 0-15,0 42 31,0 0-31,0 0 16,0 0-16,0 22 0,0-22 0,0 0 16,0 0-16,0 0 0,0 22 0,0-22 15,-21 0-15,21 0 0,0 0 16,0 0-16,-21 1 0,21-1 0,0 0 16,0-42 15,0 0-16,21-1-15,-21 1 0,0 0 16,21 0-16,0 0 0,0 0 0,0-22 16,-21 22-16,22 0 0,-1-21 0,-21 20 15,21 1-15,0 0 0,0 0 16,0 21-16,-21-21 0,22 21 16,-1 0-16,-21 21 15,0 0-15,0 0 16,0 0-16,0 1 0,0-1 0,0 0 15,0 0-15,0 0 0,0 22 16,0-22-16,0 0 0,0 0 0,0 0 16,21 0-16,0 1 15,0-22-15,0 0 16,1 0-16,-1 0 0,0 0 16,0-22-16,0 22 0,0-21 15,-21 0-15,22 0 0,-1 0 16,0 0-16,-21-1 0,21 1 0,0 0 15,0-21-15,-21 21 0,22-22 16,-1 1-16,-21 21 0,21-22 0,0 1 16,0-21-16,-21 20 0,21 1 0,1 0 15,-22-1-15,0 1 0,21 21 16,-21 0-16,0-22 0,21 43 16,-21-21-16,0 0 0,-21 21 31,0 0-31,-1 21 15,22 0-15,-21 0 0,21 22 0,-21-22 16,0 21-16,21-21 0,0 22 0,0-1 16,-21 0-16,21 1 0,-21-1 15,21-21-15,0 22 0,0-1 0,0-21 16,-22 21-16,22-20 0,0 20 16,0-21-16,0 0 0,0 0 0,0 1 15,0-1-15,0 0 0,0 0 0,0 0 16,0 0-1,22-21 1,-1 0 0,0 0-16,0 0 0,0-21 15,0 21-15,1-21 0,-22 0 16,21 21-16,0-21 0,0 21 16,-21-21-16,21-1 0,0 1 15</inkml:trace>
  <inkml:trace contextRef="#ctx0" brushRef="#br0" timeOffset="110936.93">12890 13928 0,'-21'0'16,"42"0"-16,-63 0 0,21 0 0,0 0 15,42 0 1,0 0 0,0 0-16,22 0 0,-22 0 0,21 0 15,0 0-15,22 0 0,-22 0 0,1 0 16,-1 0-16,0 0 0,-21-21 16,22 21-16,-22 0 0,0 0 15,0 0-15,0 0 0,-42 0 94,0 0-78</inkml:trace>
  <inkml:trace contextRef="#ctx0" brushRef="#br0" timeOffset="112008.32">2392 15452 0,'0'0'0,"0"-21"0,0-1 0,0 1 16,21 0-16,-21 0 16,0 0-16,-21 0 15,0 21 1,-1 0-16,1 0 0,0 0 16,0 21-16,0 0 15,0 0-15,-1 0 0,1 0 0,0 22 16,0-1-16,21 0 0,0-20 15,-21 20-15,21 0 0,0 1 0,0-22 16,0 21-16,0-21 0,21 22 16,0-22-16,0 0 0,22 0 15,-1-21-15,0 0 0,22 0 0,-22 0 16,22 0-16,-22 0 0,21-21 16,1 0-16,-22 0 0,22-1 0,-22 1 15,0 0-15,1-21 0,-22 21 16,21-22-16,-21 22 0,1-21 15,-22-1-15,0 22 0,0-21 0,0 0 16,-22-1-16,1 22 0,-21-21 16,21 21-16,-22-1 0,1 1 0,0 0 15,21 21-15,-22 0 0,1 0 16,0 21-16,-1-21 0,22 21 0,0 1 16,-21 20-16,42-21 0,-22 0 15,22 22-15,0-22 0,0 21 0,0-21 16,0 0-16,0 1 0,22-1 15,-1 0-15,21-21 0,-21 0 16,22 0-16,20 0 0</inkml:trace>
  <inkml:trace contextRef="#ctx0" brushRef="#br0" timeOffset="112345.13">3302 15282 0,'0'0'0,"-21"0"16,0 0-1,21 22-15,-22 20 16,22-21-16,-21 21 0,21 1 0,0-1 16,0 22-16,0-22 15,0 0-15,0 22 0,0 20 0,0-20 16,0 21-16,0-1 0,0 1 16,0 0-16,0 20 0,0 1 0,0 0 15,0 0-15,0 0 0,0 21 16,0-21-16,0-1 0,0 1 0,0 0 15,0-21-15,0-1 0,-21 1 16,21-21-16,-21-1 0,21-21 0,0-20 16,0 20-16,0-63 15,0 0-15,0-1 16,0-20-16,0 0 0,0-1 16,0-20-16,0 21 0,0-22 15,0 1-15,0-22 0,0 0 16,21 1-16</inkml:trace>
  <inkml:trace contextRef="#ctx0" brushRef="#br0" timeOffset="112619.97">3196 15642 0,'0'0'16,"0"-42"-16,-21 0 0,21-1 0,-21 22 16,21-21-16,0 21 0,0-1 0,0 1 15,0 0-15,0 0 0,21 0 16,21 0-16,-21 21 0,22 0 0,-1 0 15,0 0-15,1 21 0,-1 0 16,0 21-16,1-21 0,-1 22 16,-21-1-16,-21-21 0,0 22 0,0-1 15,0 0-15,-21-21 0,0 1 16,0 20-16,-22-21 0,1 0 0,21 0 16,-21 1-16,-1-22 0,22 21 15,-21-21-15,21 0 0,-1 0 0,22-21 31,0-1-31</inkml:trace>
  <inkml:trace contextRef="#ctx0" brushRef="#br0" timeOffset="113576.42">3577 15769 0,'0'0'0,"21"21"0,0-21 31,1 0-31,-1-21 16,0 21-16,0-21 0,21 0 16,-20 0-16,-1 0 0,0-1 0,0 1 15,0 0-15,0 0 0,1 0 16,-22 0-16,21-1 0,-21 1 0,0 0 16,0 0-16,-21 21 15,-1 0 1,1 0-16,0 21 0,0 0 0,0 0 15,0 1-15,-1-1 0,1 21 16,0-21-16,21 0 0,0 1 0,0 20 16,0-21-16,0 0 0,0 0 15,0 22-15,0-22 0,21 0 0,0-21 16,22 21-16,-22-21 0,0 0 16,0 0-16,22 0 0,-22 0 0,21 0 15,-21 0-15,22-21 0,-22 0 0,21 0 16,-21 0-16,0-1 0,22 1 15,-22 0-15,0 0 0,-21-21 0,0 20 16,21 1-16,-21 0 16,0 0-16,0 0 0,0 0 15,0 42 1,0 0 0,-21-21-16,21 21 0,0 0 0,0 0 15,0 1-15,0 20 0,0-21 16,0 0-16,0 0 0,0 1 0,0-1 15,0 0-15,0 0 0,0 0 16,0 0-16,21-21 31,-21-21-31,21 0 0,1 0 16,-22 0-16,21 0 0,0-1 16,0 1-16,0 0 0,0-21 15,1 21-15,-1-1 0,0 1 0,0 0 16,0 21-16,0-21 0,-21 42 31,0 0-31,0 0 16,0 1-16,0-1 15,0 0-15,0 0 0,0 0 0,22 0 16,-22 1-16,21-1 0,0 0 16,0 0-16,0 0 0,0-21 15,1 0-15,20 21 0,-21-21 16,0 0-16,22 0 0,-22 0 15,21-21-15,-21 0 0,0 21 0,22-21 16,-22 0-16,0 0 0,0-1 16,0 1-16,1 0 0,-1-21 0,-21 21 15,0-1-15,0-20 0,21 21 16,-21 0-16,0 0 0,0-1 0,0 1 16,-21 21-1,0 21 1,-1 1-16,22-1 0,-21 0 0,21 0 15,-21 0-15,21 0 0,0 1 16,0 20-16,0-21 0,0 0 16,0 0-16,0 1 0,0-1 0,21 0 15,0 0-15,1-21 0,-1 21 16,0-21-16,21 21 0,-21-21 0,22 0 16,-1 0-16,0 0 0,1-21 15</inkml:trace>
  <inkml:trace contextRef="#ctx0" brushRef="#br0" timeOffset="114041.15">5927 15558 0,'0'0'0,"-22"-22"0,1 1 0,-21 0 0,21 0 16,0 21-16,-22 0 16,22-21-16,-21 21 0,-1 0 0,22 0 15,-21 0-15,0 21 0,20 0 0,-20 0 16,21 0-16,-21 1 0,20-1 15,1 21-15,21-21 0,-21 22 0,21-22 16,0 0-16,0 21 0,0-21 16,0 22-16,0-22 0,21 0 0,0 0 15,1 0-15,-1 1 0,0-22 0,21 0 16,-21 0-16,22 0 0,-22 0 16,21 0-16,1-22 0,-22 22 0,21-21 15,-21 0-15,22 0 0,-22 0 16,21-22-16,-21 22 0,0-21 15,1 21-15,-1-22 0,0 1 0,0 0 16,-21-22-16,21 22 0,-21-22 16,0 22-16,0-21 0,0 20 0,0 1 15,0 0-15,0 20 0,0 1 0,-21 42 32,0 22-32,0-1 0,21 0 0,0 22 15,-21-22-15,-1 22 0,22-1 16,-21 1-16,21-22 0,0 22 15,0-22-15,0 0 0,0 1 0,21-1 16,1 0-16,20-21 0,0 22 16,22-22-16,-22-21 0,43 0 0,-22 0 15,22 0-15,0 0 0,-1-21 0</inkml:trace>
  <inkml:trace contextRef="#ctx0" brushRef="#br0" timeOffset="115015.86">7535 15431 0,'21'-22'0,"-42"44"0,42-65 0,1 43 0,-1-21 15,0 21-15,-21 21 16,0 0-16,0 1 16,0-1-16,0 21 0,0-21 15,0 22-15,-21-1 0,0 0 16,-1-21-16,22 22 0,-21-1 0,0-21 15,0 22-15,0-22 0,0 21 0,21-21 16,0 0-16,-22 1 0,44-22 31,-22-22-31,21 1 16,0 0-16,21 0 0,-21 0 0,1 0 16,-1-22-16,21 22 0,-21-21 15,0-1-15,22 1 0,-22 21 0,0-21 16,0 20-16,0 1 0,1 21 15,-1 0 1,-21 21-16,0 1 16,0-1-16,0 0 0,0 21 15,0-21-15,0 1 0,0 20 0,0-21 16,0 21-16,0-20 0,0 20 0,21-21 16,0 0-16,0 0 0,0 1 15,1-1-15,-1 0 0,21-21 0,-21 0 16,22 0-16,-1 0 0,0 0 15,1 0-15,-1-21 0,0 0 0,1-22 16,-1 22-16,0 0 0,1-21 16,-1 20-16,0-20 0,-21 0 15,1-1-15,-1 1 0,-21 0 0,21 21 16,-21-22-16,0 22 0,0 0 16,0 0-16,0 0 0,-21 21 0,0 0 15,-1 0-15,1 0 0,0 21 0,0 0 16,0 0-16,0 0 0,-1 0 15,1 1-15,21-1 0,0 21 0,0-21 16,0 0-16,0 1 0,0 20 16,0-21-16,0 0 0,0 0 0,21-21 15,1 22-15,20-1 0,-21-21 0,21 0 16,1 0-16,-1 0 0,0 0 16,1 0-16,-1 0 0,0 0 15,-20-21-15,20-1 0,0 1 16,-21 21-16,1-21 0,-1 0 0,-21 0 15,0 0-15,0-1 0,0 1 0,0 0 16,-21 21 0,-1 21-1,1 0-15,0 1 0,21-1 16,0 0-16,-21 0 0,21 0 16,0 0-16,0 1 0,0-1 15,0 0-15,21-21 16,0 0-16,0 0 0,1 0 15,-1 0-15,0 0 16,0-21-16,0 0 0,-21-1 16,21 1-16</inkml:trace>
  <inkml:trace contextRef="#ctx0" brushRef="#br0" timeOffset="115168.77">9102 15409 0,'0'0'0,"-22"0"15,1-21-15,21 0 0,-21 21 16,0 0-1,21 21-15,0 0 0,0 1 16,0-1-16,0 0 16,0 0-16,21-21 0,0 0 15,0 0-15,1 21 0,-1-21 16</inkml:trace>
  <inkml:trace contextRef="#ctx0" brushRef="#br0" timeOffset="116020.09">9546 15494 0,'0'0'0,"-21"21"16,0-21-16,21 21 16,-21 1-16,21-1 0,0 0 0,-22 0 15,22 0-15,-21 0 0,21 1 16,-21-1-16,21 0 0,0 0 0,0 0 16,0 0-16,0 1 15,0-1 1,0-42-1,0-1 1,0 1-16,0 0 16,0 0-16,0-21 0,21 20 0,0 1 15,-21-21-15,22 21 0,-1-22 16,0 22-16,0 0 0,0 0 0,0 21 16,1 0-16,-1 0 0,21 0 0,-21 0 15,0 21-15,-21 0 16,22 0-16,-22 1 0,0 20 0,0-21 15,0 0-15,0 22 0,0-22 0,0 0 16,0 0-16,0 0 16,21 0-16,0 1 0,-21-1 0,21-21 15,0 21-15,22-21 0,-22 0 0,21 0 16,-21 0-16,22 0 0,-1 0 16,0 0-16,1-21 0,-1 0 0,-21-1 15,21 1-15,1 0 0,-22 0 16,21 0-16,-21 0 0,1-22 0,-1 22 15,0-21-15,0 21 0,-21-22 0,21 22 16,-21-21-16,0 21 0,0-1 16,0 1-16,-21 0 0,0 0 0,0 21 15,0 0-15,-1 0 0,1 0 0,-21 0 16,21 21-16,0 0 16,-22 0-16,22 1 0,0-1 0,0 0 15,21 21-15,0-21 0,0 1 16,0 20-16,0-21 0,0 0 0,0 22 15,0-22-15,0 0 0,21 0 0,0-21 16,0 21-16,0 0 0,1-21 16,-1 0-16,0 0 0,21 0 0,-21 0 15,1 0-15,-1-21 0,0 0 0,0 0 16,0 0-16,0 0 0,1-22 16,-1 22-16,-21-21 0,0-1 15,21-20-15,-21 21 0,21-22 0,-21 1 16,0 20-16,0-20 0,0 20 15,0 1-15,0 21 0,0 0 0,0 0 16,0 42 0,0 0-16,0 21 0,0-21 0,0 22 15,0 20-15,-21-20 0,21-1 0,0 0 16,0 22-16,-21-22 0,21 0 16,0 1-16,0-22 0,0 21 0,0-21 15,0 22-15,0-22 0,21 0 0,0 0 16,-21 0-16,21 1 0,0-22 15,1 0-15,-1 0 0,0 0 16,0 0-16,0 0 0,22-22 0,-22 1 16,21 0-16</inkml:trace>
  <inkml:trace contextRef="#ctx0" brushRef="#br0" timeOffset="116392.88">11091 15473 0,'0'0'0,"0"-21"0,0-22 31,-21 43-31,0 0 0,0 0 15,0 22-15,-1-1 0,22 0 16,-21 0-16,0 0 0,0 0 0,21 1 16,0 20-16,0-21 0,-21 0 15,21 0-15,0 1 0,0-1 16,0 0-16,21 0 0,0 0 16,21-21-16,-20 0 0,20 0 15,0 0-15,1 0 0,-1 0 0,0 0 16,1 0-16,-1-21 0,-21 0 0,21 21 15,-20-21-15,-1 0 0,-21-1 16,0 1-16,21-21 0,-21 21 0,0 0 16,0-1-16,0-20 0,0 21 15,-21 21-15,21-21 0,-21 21 0,-1 0 16,-20 0-16,21 0 0,0 0 0,-22 21 16,22 0-16,-21 0 15,21 0-15,0 1 0,21-1 0,0 0 16,0 0-16,0 0 0,0 0 15,21 1-15,0-22 0,0 0 16,21 0-16,-20 0 0,20 0 0,0 0 16,1 0-16</inkml:trace>
  <inkml:trace contextRef="#ctx0" brushRef="#br0" timeOffset="116832.63">11705 15536 0,'0'0'0,"0"-21"0,0 0 0,0 0 15,21 0-15,-21 0 0,0 42 31,0 0-15,0 0-16,-21 0 0,21 22 0,-21-22 16,21 0-16,-21 0 0,21 0 0,0 0 15,0 1-15,0-1 16,21-21 0,0 0-16,0 0 15,0-21-15,1 21 0,-1-22 16,0 1-16,0 0 0,0 21 0,22-21 15,-22 0-15,0 0 0,0-1 0,0 22 16,0-21-16,1 21 0,-1 0 16,-21 21-16,0 1 15,0-1-15,0 0 16,0 0-16,0 0 0,0 0 16,0 1-16,0-1 0,0 0 15,21-21-15,0 21 0,0-21 16,0 0-16,22 0 0,-22 0 0,21 0 15,-21 0-15,22 0 0,-22-21 0,21 0 16,-21 0-16,22-1 0,-22 1 16,0 0-16,0 0 0,-21-21 0,0 20 15,0 1-15,0 0 0,0 0 0,-21 0 16,0 21-16,0-21 16,0 21-16,-1 0 0,1 0 0,21-22 15</inkml:trace>
  <inkml:trace contextRef="#ctx0" brushRef="#br0" timeOffset="117576.2">14901 13885 0,'0'0'16,"0"22"-1,0-1-15,0 0 16,0 0-16,0 0 0,0 0 16,0 1-16,0-1 0,21 0 15,1-21-15,-1 0 16,21 0-16,-21 0 0,22 0 16,-1 0-16,0-21 0,1 0 15,-1 21-15,0-22 0,1 1 0,-22 0 0,0 0 16,0 0-16,0 0 15,-21-1-15,0 1 0,0-21 0,0 21 16,-21 0-16,0 21 16,0 0-16,0 0 0,-22 21 0,22 0 15,0 0-15,0 21 0,-22 1 16,22-1-16,21-21 0,-21 22 0,0-1 16,21 21-16,-21-20 0,21-1 0,-21 22 15,21-22-15,0 0 0,0 1 16,0-1-16,0 0 0,0 1 15,0-22-15,0 0 0,0 0 0,0 0 16,-22-21 15,1 0-31,21-21 0,-21 21 16,0-21-16,21 0 0,-21 0 0,21-1 16,0-20-16,0 21 0,0-21 0,0-1 15</inkml:trace>
  <inkml:trace contextRef="#ctx0" brushRef="#br0" timeOffset="117804.82">15515 13843 0,'21'-21'0,"-42"42"0,63-63 0,-20 42 15,-1 0-15,-21 21 16,0 0-16,0 0 0,0 0 16,0 1-16,0 20 0,0 0 0,0-21 15,0 22-15,0-1 0,0-21 16,0 22-16,0-1 0,0 0 0,0-21 15,0 22-15,0-22 0,-21 21 0,21-21 16,0 1-16,-22-1 0,22 0 16,0-42 15,-21 0-31</inkml:trace>
  <inkml:trace contextRef="#ctx0" brushRef="#br0" timeOffset="117952.74">15325 14203 0,'0'0'0,"84"0"32,-41 0-32,-22 0 0,21 0 15,0-21-15,1 21 0,-1 0 0,0 0 16,22-21-16,-22 21 0,22-22 0,-1 1 16,22 21-16,63-42 15</inkml:trace>
  <inkml:trace contextRef="#ctx0" brushRef="#br0" timeOffset="118332.52">17505 14118 0,'0'-42'16,"0"21"-16,0 0 16,0-1-16,0 1 0,0 0 15,-21 0-15,21 0 0,-22 0 16,1 21-16,0 0 16,0 0-16,0 0 0,0 21 0,-1 0 15,1 0-15,-21 0 0,21 22 0,0-1 16,-22 0-16,22 1 0,0-1 15,0 0-15,0 22 0,-1-22 0,1 0 16,0 1-16,21-1 0,0 0 16,0-20-16,0-1 0,0 0 0,21 0 15,0 0-15,1-21 0,20 0 0,0 0 16,22 0-16,-1 0 0,1-21 16,-1 0-16,1 0 0,20-22 0,-20 22 15,-1-21-15</inkml:trace>
  <inkml:trace contextRef="#ctx0" brushRef="#br0" timeOffset="119508.78">18076 14034 0,'0'0'0,"0"-43"0,0 1 16,0 0-16,0-1 0,0 22 0,0-21 15,0 21-15,0-1 0,-21 22 16,21 22 0,-21-1-16,21 21 0,0-21 0,-21 22 15,0-1-15,-1 0 0,22 1 16,-21-1-16,0 21 0,21-20 0,-21-1 15,0 0-15,21 1 0,0-1 0,0 0 16,0-20-16,0 20 16,0-21-16,0 0 0,0 0 0,21 1 15,0-22-15,0 0 16,0 0-16,1 0 0,20-22 16,-21 1-16,21 0 0,-20 0 0,20 0 15,-21 0-15,21-1 0,1-20 16,-22 21-16,0 0 0,0-22 0,0 22 15,1 0-15,-22 0 0,0 0 16,-22 42 15,1 0-31,0 0 0,0-21 0,21 43 16,-21-22-16,0 0 0,21 0 16,0 21-16,0-20 0,-22-1 0,22 21 15,0-21-15,0 0 0,0 1 16,0-1-16,0 0 0,22 0 0,-1-21 15,0 21-15,21-21 0,-21 0 16,1 0-16,20 0 0,-21-21 16,21 21-16,-20-21 0,20 0 0,-21 0 15,21-1-15,-20-20 0,-1 21 0,0-21 16,0-1-16,0 1 0,-21 21 16,0-22-16,0 1 0,0 21 15,0-21-15,0 20 0,-21 1 16,0 0-16,-21 21 0,20 0 0,-20 0 15,0 0-15,21 0 0,-22 21 0,1-21 16,0 21-16,20 1 0,-20-1 16,21 0-16,0 0 0,0 0 0,21 0 15,0 1-15,0-1 0,21 0 0,0 0 16,0 0-16,21-21 0,1 21 16,-22-21-16,42 0 0,-20 0 0,-1 0 15,0 0-15,1 0 0,20-21 16,-20 21-16,-1-21 0,0 0 0,1 0 15,-1 0-15,0 21 0,-21-22 16,22 1-16,-22 21 0,0-21 16,-21 0-16,-21 21 31,0 21-31,0-21 0,-1 21 16,1 0-16,0 1 0,21-1 15,0 0-15,0 0 0,0 0 16,0 22-16,21-22 0,0 0 15,1 0-15,-1 0 0,0 0 0,0 1 16,0-22 0,-42 0-1,0 0 1,0 0-16,0-22 0,-1 1 16,1 21-16,0 0 15,21 21 1,0 1-1,0-1-15,0 0 16,21-21-16,-21 21 0,21-21 16,22 0-16,-22 21 0,0-21 0,21 0 15,1 0-15,-1 0 0,0 0 16,1 0-16,-1 0 0,0-21 0,1 21 16,-1-21-16,0 0 0,-20 0 0,20-1 15,-21 1-15,0-21 16,0 21-16,1-22 0,-22 1 0,0 21 15,0-21-15,0-1 0,0 22 0,0 0 16,0 0-16,-22 21 16,1 0-16,0 0 0,0 0 0,0 21 15,0 0-15,21 0 0,-22 22 0,1-22 16,0 21-16,21 0 0,-21-20 16,21 20-16,0-21 0,0 21 0,0-20 15,0-1-15,0 0 0,0 0 16,21 0-16,0-21 0,0 0 0,1 0 15,20 0-15,0 0 0,1 0 16,-1-21-16,21 0 0</inkml:trace>
  <inkml:trace contextRef="#ctx0" brushRef="#br0" timeOffset="119772.63">20722 14034 0,'0'0'0,"21"-43"0,22-126 31,-65 190-15,1 0-16,0 0 0,0 22 16,0-22-16,21 21 0,-21 1 15,-1-1-15,1 0 0,0 1 16,21 20-16,-21-21 0,21 1 0,-21-1 16,0 0-16,21 1 0,0-1 15,0 0-15,0-20 0,0-1 0,0 0 16,0 0-16,0 0 0,21-21 15,0 0-15,0 0 16,0 0-16,22-21 0,-22 0 0,21 0 16,0 0-16,-20-22 0</inkml:trace>
  <inkml:trace contextRef="#ctx0" brushRef="#br0" timeOffset="120369.34">21018 14118 0,'0'0'0,"22"-42"0,-1-22 0,-21 43 0,0-21 15,21 21-15,-21 0 0,0-1 16,0 44-1,-21-1-15,21 0 0,-21 21 16,-1 1-16,22-1 0,0 0 0,0 1 16,-21-1-16,21 21 0,-21-20 15,21-1-15,0 22 0,0-43 0,0 21 16,0 0-16,0-20 0,0-1 0,-21 0 16,21 0-16,21-21 15,0-21 1,0 0-16,1 0 15,-1-1-15,0-20 0,0 0 0,0 21 16,0-22-16,1 1 0,-1 21 16,0 0-16,0-1 0,-21 1 15,21 21-15,-21 21 16,0 1-16,0 20 16,0-21-16,0 0 0,0 0 15,0 22-15,0-22 0,0 0 0,0 0 16,0 0-16,0 1 0,0-1 0,21 0 15,1-21-15,-1 0 0,0 21 16,21-21-16,-21 0 0,1 0 0,20 0 16,0 0-16,-21 0 0,22-21 15,-1 0-15,-21 0 0,22-1 0,-22 1 16,21-21-16,-21 21 0,0-22 16,-21 22-16,0-21 0,22 21 15,-22 0-15,-22 21 16,1 0-16,0 0 15,0 21-15,0 0 0,0 0 0,-1 21 16,22-20-16,0-1 0,0 21 0,0-21 16,0 0-16,0 1 0,0-1 15,0 0-15,22-21 0,-1 21 0,0-21 16,0 0-16,21 0 0,-20 0 16,20 0-16,-21 0 0,21-21 15,1 21-15,-22-21 0,21 0 0,-21-1 0,22 1 16,-22 0-16,0-21 15,0 21-15,0-22 0,-21 22 0</inkml:trace>
  <inkml:trace contextRef="#ctx0" brushRef="#br0" timeOffset="120561.22">20341 14139 0,'0'0'0,"-63"0"0,20 22 15,22-22-15,0 0 0,42 0 16,0 0 0,22 0-16,20 0 0,1 0 15,-1 0-15,22-22 0,-1 22 0,1-21 16,0 0-16,-1 21 0,-20-21 0,21 0 16</inkml:trace>
  <inkml:trace contextRef="#ctx0" brushRef="#br0" timeOffset="121596.92">23326 14330 0,'0'0'0,"-22"21"32,44-21-32,-1 0 15,0 0-15,0-21 0,0 0 0,0 21 16,1-21-16,-1-1 16,0 1-16,0 0 0,0 0 0,-21 0 0,0 0 15,0-1-15,0-20 0,0 21 16,-21 0-16,0 21 0,0-21 15,0 21-15,-22 0 0,22 0 0,-21 0 16,21 21-16,-22 0 0,1 0 16,0 0-16,-1 22 0,1-22 0,0 21 15,20-21-15,-20 22 0,21-1 0,0-21 16,21 0-16,0 22 0,0-22 16,0 0-16,21 0 0,0 0 0,0-21 15,22 0-15,-1 0 0,0 0 16,1 0-16,-1 0 0,0-21 15,1 21-15,-1-21 0,0 0 0,1 0 16,-1-22-16,0 22 0,1-21 16,-22 21-16,0-22 0,21 1 0,-42 21 15,21-22-15,-21 22 0,22 0 0,-22 0 16,0 42 0,-22 0-16,1 0 15,0 1-15,21-1 0,-21 21 16,21-21-16,-21 22 0,21-22 0,0 21 15,0-21-15,0 22 0,0-22 0,21 0 16,0 0-16,21 0 0,-20 0 16,20-21-16,0 0 0,1 0 15,-1 0-15,0 0 0,22 0 0,-22 0 16,0-21-16,1 0 0,-1 0 16,0 0-16,-20-22 0,20 1 0,-21 0 15,21-1-15,-20 1 0,-1 0 16,-21-22-16,21 22 0,0 0 0,-21-22 15,0 22-15,0 21 0,0-22 0,0 22 16,-21 42 0,21 22-16,-21-22 15,0 0-15,-1 21 0,1 1 16,0-1-16,21-21 0,0 21 0,0 1 16,0-1-16,0-21 0,0 22 15,0-1-15,0-21 0,0 21 16,21-20-16,0-1 0,1 0 0,-1 0 15,0-21-15,21 0 0,-21 0 16,1 0-16,-1 0 0,21 0 0,-21 0 16,0-21-16,1-21 0,-1 20 0,0 1 15,0-21-15,0 0 0,0-1 16,1 1-16,-1 0 0,0-22 0,0 22 16,0-22-16,-21 22 0,21 0 15,1-1-15,-22 22 0,21 0 0,-42 42 16,-1 0-1,1 0-15,0 22 16,0-1-16,0 0 0,-22 1 0,22-22 16,0 21-16,0 1 0,21-1 0,0 0 15,0 1-15,0-22 0,0 21 16,0-21-16,0 0 0,21 1 0,0-1 16,0-21-16,22 0 0,-22 0 15,21 0-15,-21 0 0,22 0 0,-1 0 16,0-21-16</inkml:trace>
  <inkml:trace contextRef="#ctx0" brushRef="#br0" timeOffset="121852.76">25760 13780 0,'0'-43'0,"0"86"0,0-107 0,-21 64 15,-1 21-15,1 0 16,21 22-16,-21-22 0,0 42 15,0-20-15,21-1 0,0 0 0,-21 22 16,-1-22-16,22 1 0,-21 20 16,21-21-16,0 1 0,-21-1 0,21 0 15,-21-20-15,21 20 0,-21-21 0,21 0 16,0 0-16,0 1 0,21-22 31,0-22-31,0 1 16,0 0-16,22 0 0</inkml:trace>
  <inkml:trace contextRef="#ctx0" brushRef="#br0" timeOffset="122456.42">26056 13864 0,'0'0'0,"0"-21"0,0-21 0,21 21 16,-21 42 0,-21 0-16,0 0 15,0 21-15,21-20 0,-21 20 16,-1 0-16,1 1 0,0-1 0,21 0 15,-21 1-15,0-22 0,21 21 0,-21 0 16,21-20-16,0-1 16,-22 21-16,22-21 0,0 0 15,22-21 1,-1 0 0,0-21-16,0 0 0,0 0 0,22 0 15,-22 0-15,0-1 0,0 1 16,0 21-16,0-21 0,1 21 0,-22 21 31,0 0-31,0 1 16,0-1-16,0 0 0,0 0 15,0 0-15,0 0 0,0 1 0,0-1 16,0 0-16,0 0 0,21 0 16,0 0-16,21-21 0,-21 22 0,1-22 15,20 0-15,-21 0 0,0 0 16,22 0-16,-22 0 0,21 0 0,-21 0 15,0 0-15,1-22 0,20 1 16,-21 0-16,0 0 0,0-21 0,1-1 16,-1 22-16,-21-21 0,21 21 0,-21-22 15,21 22-15,-21 0 16,-21 21-16,0 21 16,0-21-16,21 21 0,-22 0 15,1 1-15,0-1 0,21 21 0,0-21 16,0 0-16,0 1 0,0-1 15,0 0-15,0 0 0,0 0 16,21-21-16,0 21 16,1-21-16,20 0 0,-21 0 0,0 0 15,22 0-15,-22-21 0,21 21 16,-21-21-16,0 0 0,22 0 0,-22 0 16,0-22-16,0 22 0,0-21 15,1 21-15</inkml:trace>
  <inkml:trace contextRef="#ctx0" brushRef="#br0" timeOffset="122704.45">25569 13991 0,'0'0'0,"-63"0"0,-1 0 0,43 0 16,-21 0-16,21 0 0,42 0 15,0 0 1,0 0-16,21 0 0,1 0 0,20 0 16,1-21-16,-1 0 0,22 21 15,-22 0-15,22-21 0,0 21 0,-1-21 16,-20 21-16,-1 0 16,1-22-16,-22 22 0,-21-21 0,1 21 15</inkml:trace>
  <inkml:trace contextRef="#ctx0" brushRef="#br0" timeOffset="123540.15">16065 15685 0,'0'0'0,"-21"-22"15,21 1-15,0 0 16,0 0-16,0 0 16,0 0-1,0-1-15,-21 22 0,0 0 16,0 22 0,0-1-16,-1 0 0,1 21 15,0 1-15,0-1 0,0 0 0,0 22 16,-1-1-16,1-20 0,0 20 15,0 1-15,0-22 0,21 21 0,0-20 16,0-22-16,0 21 0,0-21 16,21 1-16,0-1 0,0 0 0,22-21 15,-1 0-15,0 0 0,1 0 0,20-21 16,-21 0-16,22-1 0,-1 1 16,1 0-16,-1-21 0,-20-1 15,20 1-15,-20 0 0,-22-1 0,21-20 16,-42 21-16,0-1 0,0-20 15,0 20-15,0-20 0,-21 21 0,-21-1 16,-1 1-16,1 0 0,0-1 16,-1 22-16,-20 0 0,-1 21 0,22 0 15,-22 0-15,1 0 0,21 0 0,-1 21 16,1 0-16,0 22 0,-1-22 16,22 21-16,0-21 0,21 22 0,0-1 15,0 0-15,21-21 0,0 22 16,0-22-16,22 21 0,-1-21 15,22 1-15,-1-22 0,1 21 0,20-21 16,1 0-16,0 0 0,20 0 16,-20-21-16,0-1 0,21 1 0,-22 0 15,1-21-15,0 21 0,-1-22 0</inkml:trace>
  <inkml:trace contextRef="#ctx0" brushRef="#br0" timeOffset="123840.97">17399 15388 0,'0'-63'0,"-64"296"0,128-403 0,-64 43 0,0 85 16,-21 0-16,0-1 0,-1 1 0,-20 21 15,21 0-15,-21 21 0,20 0 0,1 0 16,-21 42-16,21-21 0,-22 21 16,22 22-16,-21-22 0,21 22 15,0-1-15,-22 22 0,22-22 0,0 22 16,0 0-16,-22-1 0,22 1 16,0 21-16,0 0 0,0-22 0,0 22 15,-1 0-15,1 21 0,0-21 16,0 21-16,0 0 0,0 0 0,-22-21 15,22 21-15,-21 0 0,-1-21 0,22-1 16,-21 1-16,0 0 0,20-21 16,1-1-16,-21-20 0,21-1 0,0 1 15,21-22-15,0-21 0,0 1 16,0-44 0,21 1-16,0-21 15,0 21-15,0-22 0,0 1 16</inkml:trace>
  <inkml:trace contextRef="#ctx0" brushRef="#br0" timeOffset="125527.95">16700 16425 0,'0'-254'16,"0"508"-16,22-571 0,-1 275 15,0-1-15,-21 1 0,21 0 0,0-1 16,22 22-16,-22 0 0,0 0 0,21 21 15,1 0-15,-22 0 16,21 0-16,0 0 0,1 0 0,-1 21 16,0 0-16,1 0 0,-22 22 0,0-22 15,-21 21-15,0 0 0,0-20 16,-21 20-16,0-21 0,-22 21 0,1-20 16,0-1-16,-1 0 0,1-21 15,0 21-15,-1-21 0,1 0 0,0 0 16,21 0-16,-22 0 0,22 0 0,0 0 15,21-21-15,0 0 16,0 0-16,21 21 16,0-22-16,0 22 0,1 0 15,-1 0-15,0 0 16,0 0-16,0 0 0,0 22 16,1-22-16,-1 21 0,0 0 15,0 0-15,0-21 0,0 0 16,1 21-16,-1-21 0,21 0 0,0 0 15,1 0-15,-1 0 0,0 0 16,22 0-16,-1 0 0,1-21 0,-1 21 16,-20-21-16,20 0 0,1 0 0,-1-22 15,-20 22-15,-1-21 0,0 21 16,-21-1-16,1-20 0,-1 21 0,-21 0 16,21 0-16,-21-1 0,0 1 15,0 0-15,0 0 0,-21 21 16,0 0-16,-1 0 0,1 0 0,0 0 15,0 0-15,0 21 0,-22-21 16,43 21-16,-21 22 0,0-22 0,21 0 16,-21 21-16,21-21 0,0 22 0,0-22 15,0 0-15,21 21 0,0-20 16,0-1-16,1 0 0,-1 0 0,21-21 16,-21 21-16,22-21 0,-1 0 15,0 0-15,1 0 0,-1 0 16,0 0-16,22 0 0,-22-21 0,0 0 0,1 0 15,-1 0-15,0-1 0,1-20 16,-22 21-16,0-21 0,0-1 16,0 22-16,-21 0 0,0 0 15,0 0-15,0-1 0,-21 44 16,0-1 0,0 0-16,0 0 0,21 0 15,0 0-15,-21 22 0,-1-22 0,22 0 16,0 0-16,0 0 0,-21 1 15,21-1-15,0 0 0,21-21 47,1-21-31,-22 0-16,21-1 0,0 1 0,0 0 16,0 0-16,0-21 0,1 20 15,-1 1-15,21 0 0,-21 0 0,0 0 16,1 21-1,-22 21 1,0 0-16,0 0 0,0 0 0,0 1 16,0-1-16,0 0 0,21 0 15,-21 0-15,0 0 0,0 1 0,21-1 16,0 0-16,0 0 0,0-21 16,1 21-16,-1-21 0,0 0 0,0 0 15,0 0-15,22 0 0,-22 0 0,21 0 16,-21 0-16,22-21 15,-22 21-15,0-21 0,21 0 0,-21 0 16,1-1-16,-1 1 0,-21 0 0,0-21 16,0 21-16,0-22 0,0 22 15,0 0-15,0 0 0,0 0 0,0-1 16,-21 22-16,-1 0 16,1 0-16,21 22 0,-21-22 0,0 21 15,0 0-15,0 21 0,21-21 0,0 22 16,0-22-16,0 0 0,0 21 15,0-20-15,0-1 0,0 0 0,0 0 16,0 0-16,21 0 0,0 1 0,0-22 16,0 21-16,22-21 15,-1 21-15,0-21 0,22 0 0,-1 0 16,1 0-16,20 0 0,-20 0 16,21 0-16,-22-21 0,22 0 0,-22-1 15,1 1-15,-1 0 0,-20 0 0,20 0 16,-21 0-16,-20-1 0,-1-20 15,-21 21-15,0 0 0,0 0 0,0-1 16,0 1-16,-21 0 0,-1 21 16,1-21-16,0 21 0,0 0 0,0 0 15,0 0-15,-1 0 0,-20 0 16,21 21-16,0-21 0,0 21 16,-22 0-16,22 1 0,0 20 0,0-21 15,0 0-15,21 0 0,0 22 0,0-22 16,0 0-16,0 0 0,0 0 15,0 1-15,21-1 0,0 0 0,0 0 16,0-21-16,0 0 0,1 0 16,-1 0-16,21 0 0,-21 0 0,0 0 15,22 0-15,-22-21 0,0 0 0,21 0 16,-20-1-16,-1 1 0,0-21 16,21 0-16,-21-1 0,1-20 15,-1-1-15,0 1 0,0-1 0,0 22 16,0-22-16,1 1 0,-22-1 15,0 22-15,21 0 0,-21-1 0,0 22 16,0 0-16,-21 21 16,-1 21-16,22 0 0,-21 22 15,0-22-15,0 21 0,0 22 0,0-22 16,21 0-16,0 22 0,-22-22 16,22 22-16,0-22 0,0 22 0,0-22 15,0 0-15,0 1 0,0-22 16,22 21-16,-1-21 0,0 0 0,0 1 15,21-1-15,1-21 0,-1 0 0,0 0 16,22 0-16,-22 0 16,22 0-16,20-21 0,-20-1 0,-1 22 15</inkml:trace>
  <inkml:trace contextRef="#ctx0" brushRef="#br0" timeOffset="127341.63">22140 15706 0,'0'0'0,"0"-21"0,0-43 31,-21 64-15,0 21-16,0 0 0,21 22 16,-21-22-16,-1 21 0,1 1 15,0-1-15,0-21 0,-21 21 16,20 1-16,1-22 0,0 21 15,21-21-15,-21 1 0,21-1 0,-21 0 16,42-21 0,0 0-1,0 0-15,0-21 0,1 0 0,-1-1 16,21 1-16,-21 0 0,0-21 16,1 21-16,20-22 0,-21 22 0,0-21 15,0 21-15,1-1 0,-1 1 0,0 21 16,0 0-16,0 0 0,0 0 15,1 21-15,-22 1 0,0-1 16,0 21-16,0-21 16,0 22-16,0-22 0,0 21 0,0-21 15,0 0-15,21 22 0,-21-22 0,0 0 16,21 0-16,-21 0 0,21 1 16,0-22-16,0 0 0,1 0 15,-1 0-15,0 0 0,21 0 16,-21 0-16,22 0 0,-22-22 0,21 1 15,-21 0-15,22 0 0,-22-21 16,0-1-16,21 1 0,-20 21 0,-1-43 16,0 43-16,0-21 0,0-1 0,-21 1 15,0 0-15,0 21 16,0-1-16,0 1 0,0 0 0,-21 21 16,0 0-1,0 0-15,0 21 0,-1 0 0,1 1 16,21 20-16,-21-21 0,0 21 0,21 1 15,0-22-15,-21 21 0,21 1 16,0-22-16,0 21 0,0 0 0,21-20 16,0-1-16,0 0 0,0 0 15,1 0-15,-1 0 0,21 1 0,-21-22 16,22 0-16,-1 0 0,0 0 0,1 0 16,-22 0-16,21 0 0,0-22 15,-20 1-15,20 0 0,-21 0 16,0 0-16,0-22 0,1 22 15,-1-21-15,-21 21 0,0 0 0,0-1 16,21 1-16,-21 0 0,-21 42 31,21 0-31,0 1 0,-21-1 16,21 0-16,-22 0 0,22 21 0,0-20 16,0-1-16,0 0 0,0 21 15,0-21-15,0 1 0,22-1 16,-1 0-16,0-21 0,21 0 15,-21 0-15,1 0 0,20 0 0,-21 0 16,21 0-16,-20 0 0,-1 0 16,21-21-16,-21 0 0,0-1 15,1 1-15,-1 0 0,0 0 0,-21-21 16,21 20-16,-21-20 0,21 0 16,-21 21-16,0-1 0,0 1 0,0 0 15,0 42 1,-21 0-16,0 1 15,0-1-15,21 0 0,0 0 0,-21 0 16,-1 0-16,22 1 0,-21-1 16,21 0-16,0 0 0,0 0 0,0 0 15,0-42 32,21 0-47,1 0 0,-1 0 16,0 0-16,0-1 0,0 1 0,0-21 15,1 21-15,-1 0 0,0-22 16,0 22-16,0 0 0,-21 42 31,0 0-15,0 22-16,0-22 0,0 0 0,0 0 16,0 21-16,0-20 15,0-1-15,0 0 0,0 0 0,21 0 16,1 0-16,-1 1 0,21-22 0,0 21 15,1-21-15,-1 0 0,0 21 16,1-21-16,20 0 0,-20 0 0,-1 0 16,0 0-16,1-21 0,-1 21 15,-21-21-15,21-1 0,-20 1 0,-1-21 16,0 21-16,0-22 0,-21 1 16,21 0-16,-21 21 0,0-22 0,0 1 15,0 0-15,-21 20 0,0 1 0,0 0 16,0 0-16,-1 21 0,1 0 15,0 0-15,-21 0 0,21 0 16,-1 21-16,1 0 0,0 0 0,0 22 16,0-22-16,21 21 0,0-21 15,0 22-15,0-1 0,0-21 0,0 22 16,0-22-16,0 0 0,21 21 16,-21-21-16,21-21 0,0 22 0,0-1 15,1-21-15,-1 0 0,0 0 16,0 0-16,0 0 0,0-21 0,1-1 15,-1 1-15,0 0 0,0 0 0,-21-21 16,21-1-16,0 1 0,1-22 16,-1 22-16,21-21 0,-21-1 15,0 22-15,1-22 0,-22 1 16,21 20-16,-21 1 0,21 0 0,-21 21 16,0-1-16,0 1 0,-21 42 15,0 1-15,-1-1 16,1 21-16,0 0 0,0-20 0,0 20 15,0 0-15,-1 1 0,22-1 16,0 0-16,0 1 0,0-1 0,0 0 16,0 1-16,0-1 0,0 0 15,0 1-15,22-22 0,-22 21 0,21-21 16,0 0-16,0 1 0,0-1 0,0-21 16,1 0-16,-1 0 15,0 0-15,0 0 0,21 0 16</inkml:trace>
  <inkml:trace contextRef="#ctx0" brushRef="#br0" timeOffset="128348.28">25379 15854 0,'0'0'0,"0"-42"15,0 20-15,0 1 0,0 0 0,0 0 16,-21 21-16,-1 0 16,1 0-16,0 0 0,0 0 15,0 21-15,0 0 0,-1 0 0,1 1 16,0-1-16,21 21 15,-21-21-15,0 22 0,21-22 0,-21 21 16,21-21-16,0 22 0,0-22 0,0 0 16,0 0-16,0 0 0,21 0 15,0-21-15,0 0 0,0 22 0,0-22 16,1 0-16,-1 0 0,0 0 16,21-22-16,-21 22 0,1-21 0,-1 0 15,21 0-15,-21-21 0,-21 20 16,21-20-16,1 0 0,-22 21 0,21-22 15,-21 1-15,0 21 0,0 0 0,0-1 16,0 1-16,-21 0 0,-1 0 16,1 21-16,0 0 0,0 0 0,0 0 15,0 0-15,-22 0 16,22 21-16,0 0 0,0 0 0,21 1 16,-21 20-16,21-21 0,0 21 0,-22-20 15,22 20-15,0-21 0,0 21 16,0-20-16,0-1 0,22 0 0,-1 0 15,0-21-15,0 21 0,0-21 16,0 0-16,1 0 0,-1 0 0,21 0 16,-21 0-16,0-21 0,22 21 15,-22-21-15,0 0 0,0 0 0,22-22 16,-22 22-16,0-21 0,0-1 16,0 22-16,0 0 0,1-21 15,-1 42-15,0-21 0,-21-1 0,0 44 31,0-1-31,-21 0 16,21 0-16,-21 0 0,-1 22 0,22-22 16,0 21-16,0-21 0,0 0 15,0 1-15,0 20 0,0-21 0,0 0 16,0 0-16,0 1 16,22-22-16,-1 0 0,0 0 0,0 0 15,0 0-15,0 0 0,1 0 16,-1-22-16,0 1 0,0 0 15,21 0-15,-20 0 0,-1 0 0,0-22 0,21 1 16,-21 21-16,1 0 0,-1-22 16,0 22-16,-21 0 15,0 42 1,0 0-16,0 0 16,-21 1-16,21-1 15,0 0-15,0 0 0,0 0 0,0 0 16,0 1-16,21-1 0,0 0 0,0-21 15,0 21-15,22-21 0,-22 0 16,21 0-16,-21 0 0,1 0 0,20 0 16,-21 0-16,0 0 0,0-21 15,1 0-15,-22 0 0,21-22 16,0 1-16,0 0 0,-21-1 16,0 1-16,0 0 0,0-1 0,0 1 15,0 21-15,0-22 0,0 22 0,-21 0 16,0 21-16,0 0 15,-1 0-15,44 0 32,-1 0-32,0 0 15,0 0-15,0 0 16,0 0-16,1 0 0,-1 0 16,0 0-16,0-21 0,0 0 0,0 21 15,-21-21-15,0-1 0,0 1 16,0 0-16</inkml:trace>
  <inkml:trace contextRef="#ctx0" brushRef="#br0" timeOffset="128755.96">23389 15409 0,'0'0'16,"-21"0"-16,21 22 0,21-22 31,-21-22-15,21 22-16,-21-21 0,0 0 0,0 0 15,0 0-15,-21 42 47,21 0-31,-21 0-16,21 0 0,0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0:54:56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1799 0,'0'-21'79,"21"21"-79</inkml:trace>
  <inkml:trace contextRef="#ctx0" brushRef="#br0" timeOffset="987.43">2646 1651 0,'0'0'0,"0"-21"0,0 0 15,0 42 32,0 0-47,0 0 16,0 0-16,0 1 0,0-1 16,0 0-16,0 0 0,0 0 15,0 0-15,0 1 0,21 20 0,-21-21 16,0 0-16,0 0 0,0 22 15,0-22-15,0 0 0,0 21 0,0-20 16,0 20-16,21-21 0,-21 21 16,0 1-16,0-22 0,0 21 15,0 22-15,0-22 0,0 0 0,0 1 16,0 20-16,0-20 0,0-1 16,0 21-16,21-20 0,-21-1 15,0 0-15,0 1 0,0-1 16,0 22-16,0-22 0,0 0 0,0 1 15,0 20-15,0-21 0,0 22 16,0-1-16,0-20 0,0 20 0,0 1 16,0-22-16,0 22 0,0-22 15,0 21-15,0-20 0,0 20 0,0 1 16,0-1-16,0 1 0,0-1 16,0 1-16,0-1 0,0 1 0,0-1 15,0 1-15,0-1 0,0 1 16,0-1-16,0 1 0,0-1 15,0 1-15,0-1 0,-21 1 16,21-1-16,0 1 0,0-1 0,0 1 16,0-1-16,0-20 0,0 20 15,0 1-15,0-22 0,0 21 0,0 1 16,0-22-16,0 22 0,0-1 16,0-20-16,0 20 0,0-21 0,0 22 15,0-22-15,0 22 0,0-22 16,0 22-16,0-22 0,0 21 0,0-20 15,0 20-15,-21 1 0,21-1 16,0 1-16,-21-1 0,21 1 0,0-22 16,0 22-16,0-1 0,-21 1 15,21-22-15,-22 21 0,22 22 16,0-21-16,0-1 0,0 1 0,0-1 16,0 1-16,-21-1 0,21 1 15,-21-1-15,21-21 0,0 22 0,0-1 16,0 1-16,0-22 0,0 22 15,0-1-15,0 1 0,0-22 0,0 22 16,0-1-16,0-21 0,0 1 16,0 20-16,0-20 0,0-1 0,0 0 15,0 1-15,0 20 0,21-21 16,-21 1-16,0-1 0,0 22 0,0-22 16,0 0-16,0 22 0,21-22 15,-21 0-15,0 1 0,0-1 16,0 0-16,0 1 0,22-1 0,-22-21 15,0 22-15,0-22 0,0 21 16,0-21-16,0 0 0,0 22 0,0-22 16,0 0-16,21 0 0,-21 0 15,0 1-15,0-1 0,0 0 0,0 0 16,0-42 15,0 0-31,0 0 0,0-1 16,0-20-16,0 0 0,0-1 15,0 1-15</inkml:trace>
  <inkml:trace contextRef="#ctx0" brushRef="#br0" timeOffset="8822.92">2582 1609 0,'0'0'0,"-21"0"16,0 0 46,42 0 63,0 0-125,0 0 16,1 0-16,-1 0 0,21 0 0,-21 0 15,22 0-15,-22 0 0,21 0 16,0 0-16,1 0 0,-22 0 16,21 0-16,1 0 0,-1 0 0,0 0 15,-21 0-15,22 0 16,-1 0-16,22 0 0,-22 0 0,0 0 16,22 0-16,-1 0 0,1 0 15,-1 0-15,1 0 0,20 0 0,-20 0 16,-1 0-16,22 0 0,-21 0 15,20 0-15,-20 0 0,20-21 16,-20 21-16,21 0 0,-1 0 0,-20 0 16,20 0-16,-20 0 0,21 0 15,-22 0-15,1 0 0,-1 0 0,-21 0 16,22 0-16,-22 0 0,22 0 16,-22 0-16,22 0 0,-1 0 15,-21 0-15,22 0 0,-1 0 16,1 0-16,-1 0 0,1 0 0,-1 0 15,1 0-15,-1 0 0,1 0 16,-1 0-16,-20 0 0,20 0 0,-20 0 16,-1 0-16,21 0 0,-20 0 15,20 0-15,-20 0 0,20 0 0,-21 0 16,22 0-16,-1 0 0,1 0 16,-1 0-16,-20 0 0,20 0 0,1 0 15,-22-22-15,22 22 0,-22 0 16,0 0-16,22 0 0,-22 0 15,0 0-15,1 0 0,-1 0 16,22 0-16,-22 0 0,21 0 0,-20 0 16,20 0-16,1 0 0,-1 0 15,-20 0-15,20 0 0,1 0 0,-1 0 16,-21 0-16,22 0 0,-22 0 16,22 0-16,-22 0 0,22 0 0,-22 0 15,21 0-15,-20 0 0,-1 0 16,22 0-16,-1 0 0,-21 0 0,22 0 15,-1 0-15,1 0 0,-22 0 16,22 0-16,-1 0 0,1 0 0,-22 0 16,22 0-16,-22 22 15,0-22-15,22 0 0,-22 0 0,0 0 16,1 0-16,-1 0 0,0 0 16,1 0-16,-1 0 0,0 0 0,1 0 15,-1 0-15,0 0 0,1 0 16,-22 0-16,21 0 0,-21 0 0,1 0 15,-1 0-15,0 0 0,0 0 16,0 21-16,-42-21 63,21-21-48</inkml:trace>
  <inkml:trace contextRef="#ctx0" brushRef="#br0" timeOffset="10887.29">9737 1503 0,'-22'0'31,"44"0"16,-1 21-31,0-21-16,0 0 15,0 0-15,0 0 0,1 0 16,-1 0-16,0 0 0,0 0 16,0 0-16,0 0 0,22 0 0,-22 0 15,21 21-15,-21-21 0,22 0 16,-1 0-16,0 0 0,1 0 0,-22 0 15,21 0-15,1 0 0,-22 0 16,21 0-16,-21 0 0,22 0 0,-22 0 16,21 0-16,-21 0 0,0 0 15,1 0-15,20 0 0,-21 0 16,0 0-16,0 0 0,1 0 0,-1 0 16,0 0-16,0 0 0,0 0 15,0 0-15,1 0 0,-1 0 16,0 0-1,-21 21 48,0 1-47,0-1-1,0 0-15,0 0 0,0 0 16,0 0-16,0 1 0,0-1 15,0 0-15,0 0 0,0 0 0,0 22 16,0-22-16,0 0 0,0 21 16,0-21-16,0 22 0,0-22 0,0 0 15,0 0-15,0 22 0,0-22 0,0 0 16,0 0-16,0 21 0,0-20 16,0-1-16,0 0 0,0 0 0,0 21 15,0-20-15,0-1 0,0 21 16,0-21-16,0 22 0,0-1 15,0-21-15,0 21 0,0-20 0,0 20 16,0 0-16,0-21 0,0 22 16,0-22-16,0 21 0,-21-21 0,21 22 15,0-22-15,-21 21 0,21-21 16,-22 22-16,22-22 0,0 21 0,0 1 16,-21-22-16,21 21 0,-21 0 15,21 1-15,-21 20 0,21-20 0,0-1 16,0 0-16,-21 22 0,21-22 0,-21 0 15,21 1-15,-22-1 0,22 0 16,0 1-16,0-1 0,0 0 0,0 22 16,-21-22-16,21 1 15,0-1-15,-21 21 0,21-20 0,0-1 16,0 22-16,0-22 0,0 0 0,0 1 16,-21-1-16,21 0 0,0 1 15,0-1-15,-21-21 0,21 21 0,0 1 16,0-1-16,0 0 0,0 22 0,0-22 15,0 1-15,0-1 0,0 0 16,0 1-16,0-1 0,0 0 0,0 1 16,0-1-16,0 0 0,-21 1 15,21-22-15,0 21 0,0 0 0,0 1 16,-22-22-16,22 21 0,0 1 0,0-1 16,0 0-16,0 1 15,0-1-15,0 0 0,-21 1 0,21-1 16,0 0-16,-21 1 0,21-1 0,0-21 15,0 21-15,0 1 0,0-1 16,0 0-16,0-20 0,0 20 0,-21 0 16,21 1-16,0-1 0,0 0 0,-21 22 15,21-22-15,0 0 0,0 1 16,0 20-16,0-20 0,0-1 0,0 0 16,0 22-16,-21-22 0,21 0 15,0 1-15,0-1 0,0 0 0,-22 1 16,22-1-16,0 22 0,0-22 0,0 0 15,0 22-15,0-22 0,0 0 16,0 1-16,-21-1 0,21 22 16,0-22-16,0 0 0,0 1 0,-21-22 15,21 21-15,0 0 0,0 1 0,0-1 16,0 0-16,0 1 0,-21-1 16,21 0-16,0 1 0,0-1 0,0 0 15,0 1-15,0-1 0,0 0 0,0 1 16,0-22-16,0 21 0,0 1 15,0-22-15,0 21 0,0 0 0,0-20 16,0 20-16,0-21 0,0 21 0,0 1 16,0-22-16,0 21 0,0 1 15,0-1-15,0-21 0,0 21 16,0 1-16,0-22 0,0 21 0,0 1 16,0-22-16,0 21 0,0-21 0,0 22 15,0-22-15,0 0 0,0 21 16,0-21-16,0 1 0,0-1 0,0 21 15,0-21-15,0 0 0,0 1 0,0-1 16,0 0-16,0 0 0,0 0 16,0 0-16,0 1 0,0-1 0,0 0 15,0 0-15,0 0 0,0 0 0,0 1 16,0-1-16,0-42 62,0-1-62,-21 1 16,21 0-16,-21 21 0,-1-21 16</inkml:trace>
  <inkml:trace contextRef="#ctx0" brushRef="#br0" timeOffset="13018.71">2773 9610 0,'0'0'0,"-21"0"0,-1 0 16,44 0 47,-1 0-63,0 0 15,0 0-15,0 0 0,0 0 0,1 0 16,-1 0-16,21 0 0,-21 0 0,0 0 15,22 0-15,-22 0 0,21 0 16,-21 0-16,22 0 0,-1 0 0,0 21 16,1-21-16,20 0 0,-20 0 15,20 0-15,1 0 0,-1 0 0,1 0 16,-1 0-16,1 0 16,-1 0-16,1 0 0,-1 0 0,1 0 15,20 0-15,-20 0 0,-1 0 0,1 0 16,-1 0-16,1 0 0,20 0 15,-20 0-15,-1 0 0,1 0 0,-1 0 16,1 0-16,-1 0 0,1 0 16,-22 0-16,22 0 0,-1 0 0,-20 0 15,20 0-15,1 0 0,-1 0 0,1 0 16,-1 0-16,1 0 0,-1 0 16,22 0-16,-22 21 0,1-21 15,-1 0-15,22 0 0,-22 0 0,1 0 16,-1 0-16,1 0 0,-1 0 15,1 0-15,-1 0 0,1 21 0,21-21 16,-1 0-16,-20 0 0,20 0 0,1 0 16,-21 0-16,20 21 0,1-21 15,-22 0-15,1 0 0,21 0 0,-22 22 16,1-22-16,-1 0 0,1 0 0,-1 0 16,22 21-16,-22-21 0,1 0 15,-1 0-15,1 0 0,-1 0 0,1 0 16,-1 0-16,-20 21 0,20-21 15,-21 0-15,22 0 0,-22 0 16,1 0-16,-1 21 0,0-21 0,1 0 16,-1 0-16,0 0 0,1 0 15,-1 21-15,0-21 0,-21 0 0,22 0 16,-22 0-16,21 0 0,-21 0 0,22 0 16,-22 0-16,0 0 0,21 0 15,-20 0-15,-1 0 0,21 0 0,-21 21 16,0-21-16,22 0 0,-22 0 0,0 0 15,21 0-15,-20 0 0,-1 0 16,21 0-16,-21 0 0,0 22 0,1-22 16,-1 0-16,0 0 0,0 0 0,0 0 15,0 0-15,1 0 16,-1 0-16,0 0 0,0 0 16,0 0-16,0 0 0,1 0 15,-1 0-15,0 0 16,0 0-16,0 0 15,0 0 1,1 0-16,-1 0 16,0 0-16,0 0 15,0 0 1,0 0-16,1 0 0,-1 21 16,0-21-16,0 0 31,0 0-31,0 0 15,1 0 1,-1 0 0,0 0-1,0 0 1,0 0 15,0 0-31,1 0 47,-1 0 0,0 0-47,0 0 31,0 0 16,-21-21 141,0-1-142,21 22-30,-21-21-16,0 0 16,0 0-16,0 0 15,0 0 1,0-1-16,0 1 16</inkml:trace>
  <inkml:trace contextRef="#ctx0" brushRef="#br0" timeOffset="16455.03">3662 4149 0,'0'0'16,"0"-21"-16,21 21 0,-21-22 0,21 1 16,-21 0-1,21 21-15,-21-21 0,0 0 16,21 21 0,-21-21-16,0 42 62,0 0-62,0 0 0,0 0 16,22 0-16,-22 1 15,0-1-15,0 0 0,0 0 0,0 0 16,0 22-16,0-22 0,0 0 0,0 0 16,0 0-16,0 22 0,0-22 15,0 0-15,0 21 0,0-21 0,0 1 16,0 20-16,0-21 0,0 21 15,0-20-15,0 20 0,0-21 0,0 21 16,0 1-16,0-1 16,0 22-16,0-22 0,0 0 0,0 22 0,0-22 15,0 0-15,0 22 0,0-22 16,0 1-16,0 20 0,0-21 16,0 1-16,0 20 0,0-20 0,0 20 15,-22-21-15,22 22 0,0-22 16,0 1-16,0 20 0,0-21 0,-21 1 15,21-1-15,0 0 0,0 1 0,0-22 16,0 21-16,-21 1 0,21-22 16,-21 21-16,21 0 0,0-20 0,0 20 15,-21-21-15,21 21 0,0 1 0,-21-22 16,21 0-16,0 21 0,0-20 16,0-1-16,0 0 0,0 0 15,0 0-15,0 0 0,0 1 16,0-1-16,0 0 15,0 0-15,21-21 47,-21-21-31,21 0-16,-21 0 0,0-1 16,21 1-16,0-21 0,-21 0 0,21-1 15,1 1-15</inkml:trace>
  <inkml:trace contextRef="#ctx0" brushRef="#br0" timeOffset="17303.39">3810 3937 0,'-42'0'31,"20"0"-15,44 0 62,-1 21-78,0-21 0,21 0 16,-21 0-16,1 0 0,20 0 15,0 0-15,-21 0 0,22 0 0,-1 0 16,0 0-16,1 0 0,20 0 16,-20 0-16,20 0 0,1 0 15,-1 0-15,1 0 0,20 0 0,-20 0 16,20 0-16,1 0 0,-21 0 0,20 0 15,-20 0-15,-1 0 0,1 0 16,-1 21-16,1-21 0,-1 0 0,-20 0 16,20 0-16,-21 0 0,22 22 15,-22-22-15,1 0 0,-1 0 16,0 0-16,-21 0 0,22 0 16,-22 21-16,0-21 0,0 0 15</inkml:trace>
  <inkml:trace contextRef="#ctx0" brushRef="#br0" timeOffset="17931.25">5863 4043 0,'0'21'94,"0"0"-94,0 0 15,0 1-15,0-1 16,0 0-16,0 0 0,0 0 0,0 0 16,0 1-16,-21-1 0,21 0 0,0 0 15,0 21-15,0-20 0,-21 20 16,21-21-16,-21 21 0,21-20 0,-22 20 15,22 0-15,0-21 0,0 22 16,0-1-16,0 22 0,-21-22 0,21 0 16,-21 22-16,21-22 0,0 22 0,0-22 15,0 0-15,0 22 16,0-22-16,0 22 0,0-22 0,0 0 16,0 22-16,0-1 0,0-20 0,0 20 15,0 1-15,-21-1 0,21-21 16,0 22-16,0-1 0,0-20 0,0 20 15,-21-20-15,21 20 0,0-21 16,0 1-16,0-1 0,0 0 0,0 22 16,0-22-16,0 1 0,0-1 0,0 0 15,0-21-15,0 22 0,0-1 16,0-21-16,0 0 0,0 1 0,0 20 16,0-21-16,0 0 0,0 0 15,0 1-15,0-1 16,0 0-16,0-42 62,0 0-62,-21-1 0,-1 1 16,1 21-16,21-21 0</inkml:trace>
  <inkml:trace contextRef="#ctx0" brushRef="#br0" timeOffset="18707.18">3810 6731 0,'-64'21'31,"64"0"16,22-21-16,-1 0-31,0 0 16,0 0-16,0 0 0,0 0 0,22 0 15,-22 0-15,21 0 0,-21 0 16,22 0-16,-1 22 0,0-22 0,1 0 16,-1 0-16,22 0 0,-1 0 0,1 0 15,-1 0-15,1 0 0,20 0 16,-20 0-16,-1 0 0,22 0 15,-22 0-15,1 0 0,-1 0 0,1 0 16,-1 0-16,-20 0 0,20 0 16,-20 0-16,20 0 0,-21 0 0,1 0 15,-1 0-15,0 0 0,-20 0 0,20 0 16,-21 0-16,0 0 0,0 0 16,1 0-16,-1 0 0,0 0 0,0 0 15,0 0 16,0 0 1,-21-22 15,0 1-32,0 0-15</inkml:trace>
  <inkml:trace contextRef="#ctx0" brushRef="#br0" timeOffset="19667.45">6858 4255 0,'0'0'15,"0"-22"-15,0 1 0,0 0 16,0 0-16,0 0 0,21 21 15,-21-21-15,21-1 0,-21 1 16,0 0-16,0 0 0,0 0 16,21 21-16,-21-21 15,0 42 17,0 0-17,0 0-15,0 0 0,0 22 0,0-22 16,0 21-16,0 0 0,0 1 15,0-1-15,0 0 0,0 1 0,0-1 16,-21 22-16,21-22 0,0 21 16,0 1-16,0-1 0,0 22 0,0-21 15,0 20-15,0-20 0,0 20 0,0-20 16,0-1-16,0 1 0,0-1 16,21 1-16,-21-1 0,22 22 0,-22-21 15,0-1-15,0 1 0,0-22 16,21 21-16,-21 1 0,0-22 0,0 22 15,0-22-15,0 22 0,0-22 16,0 0-16,0 22 0,0-22 16,-21 0-16,21 22 0,0-22 0,0 1 15,0-1-15,0-21 0,0 21 0,0-20 16,0-1-16,-22 0 0,22 0 16,0 0-16,0 0 0,0-42 62,0 0-62,0 0 0,0 0 16,0 0-16,22-1 0,-22-20 15,0 21-15,0-21 16</inkml:trace>
  <inkml:trace contextRef="#ctx0" brushRef="#br0" timeOffset="20511.07">6943 3979 0,'0'0'0,"-22"0"0,1 0 15,21 22 32,21-1-31,1-21-16,-1 0 0,0 0 0,21 21 15,-21-21-15,22 0 0,-22 0 16,21 0-16,1 0 0,-22 0 0,42 0 16,-20 0-16,-1 0 0,21 0 15,22 0-15,-21 0 0,20 0 0,1 0 16,-22 0-16,22 0 0,0 0 16,-22-21-16,1 21 0,-22 0 0,22 0 15,-22 0-15,0-21 16,1 21-16,-1 0 0,-21 0 0,21 0 15,-20 0-15,-1 0 0,0 0 16,0 0-16,0 0 0,0 0 16,1 0-1,-1 0 32,0 0-16</inkml:trace>
  <inkml:trace contextRef="#ctx0" brushRef="#br0" timeOffset="21367.07">8424 4043 0,'0'0'0,"21"0"63,1 0-63,-1 0 0,0 0 15,0 0-15,21 0 0,-20 0 16,-1 0-16,21 0 0,-21 0 0,22 0 15,-1 0-15,-21 0 0,21 0 16,1 0-16,-1 0 0,-21 0 0,22 0 16,-22 0-16,0 0 0,0 0 15,0 0-15,0 0 0,1 0 0,-1 0 16,0 0 0,0 0 46,-21 21-15,0 0-47,0 0 16,0 1-16,0-1 15,0 0-15,0 21 0,0-21 0,-21 22 16,21-22-16,0 21 0,-21 1 15,21-1-15,0 0 0,0 1 16,0-1-16,0 0 0,0 1 0,0-1 16,0 21-16,0 1 0,0-22 15,0 22-15,0-1 0,0-20 0,0 20 16,0-21-16,0 22 0,21-22 16,-21 1-16,0-1 0,0 0 0,0 1 15,0 20-15,0-21 0,0 1 0,0-1 16,0 0-16,0 1 0,0-1 15,0 0-15,0 1 0,0-1 0,0 0 16,0 1-16,0-22 0,0 21 0,0-21 16,21 1-16,-21 20 0,0-21 15,0 0-15,0 0 0,0 1 16,0-1-16,0 0 0,0 0 16,0 0-16,0 0 15,0 1-15,-21-22 0,21 21 0,0 0 16,-21 0-16,21 0 15,0 0 1,0 1 0,0-1-16,-21 0 15,21-42 48,0 0-48,0-1-15,0 1 0</inkml:trace>
  <inkml:trace contextRef="#ctx0" brushRef="#br0" timeOffset="22175.58">7091 6668 0,'0'0'0,"-21"0"0,21 21 15,-22-21-15,1 0 16,0 0 0,0 0-16,0 21 15,42 0 63,0-21-62,21 0-16,-20 0 0,-1 0 0,21 0 16,0 0-16,1 0 0,-1 0 0,0 0 15,22 0-15,-1 0 0,1 0 16,21 0-16,-22 0 0,22 0 0,-22 0 16,22-21-16,-22 21 0,22 0 0,-21 0 15,-1 0-15,-21 0 0,22 0 16,-22-21-16,1 21 0,-1 0 15,0 0-15,-21 0 0,22 0 0,-22 0 16,0 0-16,21 0 0,-20 0 0,-1 0 16,-21-21-16,21 21 0,0 0 15,0 0-15,0 0 0,1 0 16,-1 0-16,0 0 16,0-22-16,0 22 15,0 0 1,-21-21-1,22 21 1,-22-21 0,0 0-1,0 0 1</inkml:trace>
  <inkml:trace contextRef="#ctx0" brushRef="#br0" timeOffset="22663.22">9038 6223 0,'21'0'0,"-21"21"63,0 0-48,0 1-15,0-1 16,0 0-16,0 0 0,0 0 0,0 0 15,0 1-15,0-1 16,0 0-16,-21 0 0,21 0 0,-21 0 16,0 1-16,21-1 0,0 0 15,-21 0-15,-1 0 16,1 0 0,0-21 15,0 0-31,0 0 0,0 0 15,-1 0-15,1 0 0,0 0 0,0-21 16,0 21-16,-22 0 0,22 0 0,-21-21 16,0 21-16,20 0 0,-20-21 15,0 21-15,-1 0 0</inkml:trace>
  <inkml:trace contextRef="#ctx0" brushRef="#br1" timeOffset="35279.15">6202 1461 0,'-21'0'78,"21"21"-47,0 0-15,0 0 0,0 0-16,21-21 62,0-21-62,-21 0 16,0 0-16,21 21 15,-21-21-15,0-1 0,0 1 16,0 0-16,0 0 16,0 0-16,-21 21 15,21-21-15,-21 21 16,0 0-16,-1 0 16,1 21-1,0 0-15,0 0 0,21 0 16,0 0-16,0 1 15,-21-1-15,21 0 16,0 0-16,0 0 0,21-21 16,0 0-16,0 0 15,0 0-15,1 0 0,-1 0 16,0 0-16,0 0 16,-21-21-16,21 21 0,-21-21 15,21 21-15,-21-21 0,0 0 16,0-1-16,0 1 0,0 0 15,0 0-15,0 0 0,-21 0 16,0 21-16,21-22 0,-21 22 16,0 0-16,0 0 15,-1 0-15,1 0 16,0 0-16,21 22 0,-21-22 16,21 21-16,-21 0 0,0 0 15,21 0-15,0 0 16,0 1-16,0-1 15,0 0-15,21-21 0,0 0 16,0 21-16,0-21 0,0 0 16,1 0-1,-1 0-15,0 0 0,-21-21 16,21 21-16,-21-21 0,0 0 16,0-1-1,0 1-15,0 0 0,0 0 16,0 0-1,-21 0-15,0 21 16,0 0 0,21 21-16,-22-21 15,22 21-15,-21-21 0,21 21 16,0 0-16,0 0 16,0 1-1,21-22 1,1 0-16,-1 0 15,0 0 1,0 0-16,-21-22 0,0 1 16,0 0-16,0 0 15,0 0 1,-21 21 15,0 0-31,0 0 0,21 21 16,-22-21-16,22 21 15,-21 0-15,21 0 16,0 1 0,21-22-1,1 0 1,-1 0-16,0 0 16,0 0-16,0 0 15,0 0-15,-21-22 0,0 1 16,0 0-16,0 0 15,0 0 1,-21 21 15,0 0-31,0 0 0,0 21 16,0 0 0,21 0-1,0 0-15,0 1 0,0-1 16,0 0-1,21-21 1,0 0 0,0 0-16,0 0 15,-21-21-15,21 21 16,-21-21-16,0-1 16,0 1-16,0 0 15,-21 0 1,0 21-16,0 0 0,0 0 15,0 0 1,21 21-16,-22 0 16,22 0-16,0 1 0,0-1 15,0 0 1,0 0-16,0 0 31,22-21-31,-1 0 0,0 0 16,0-21-1,-21 0 1,0 0-16,0 0 16,0-1-1,-21 22-15,0 0 32,0 0-17,21 22-15,0-1 16,0 0-1,0 0 1,-22-21-16</inkml:trace>
  <inkml:trace contextRef="#ctx0" brushRef="#br1" timeOffset="40967.3">6202 1397 0,'0'21'15,"0"-42"110,0 0-109,0 0-1,21 0 1,-21-1 0,21 1-1,-21 0 1,0 0-16,0 0 16,21 21-16,-21-21 15,21 21 1,-21-22-16,0 1 0,0 0 31,0 0-15,22 21-16,-22-21 15,21 0-15,-21-1 16,21 22-16,0 0 16,0 0-16,-21-21 0,21 21 0,1-21 15,-22 0-15,21 21 16,0-21-16,-21 0 0,21 21 15,0-22-15,-21 1 16,21 0-16,1 21 16,-1 0-16,-21-21 0,21 21 15,0 0-15,0-21 0,0 21 0,-21-21 16,22 21-16,-1-22 0,0 22 16,0 0-16,0-21 0,0 21 0,1 0 15,-1-21-15,0 21 16,-21-21-16,21 21 0,0 0 0,0 0 15,-21-21-15,22 21 0,-1 0 16,0-21-16,0 21 0,0 0 16,0 0-16,-21-22 0,22 22 15,-1 0-15,0 0 0,0 0 0,-21-21 16,21 21-16,0 0 0,1 0 16,-1 0-16,0-21 0,0 21 15,0 0 1,0-21-16,1 21 15,-1 0-15,0 0 16,0 0-16,0 0 16,0 0-16,1 0 15,-1 0-15,0 0 0,0 0 16,0 0-16,0 0 0,1 0 16,-1 0-16,0 0 15,0 0-15,0 0 0,0 0 0,1 0 16,-1 0-16,0 0 0,0 21 15,0-21-15,0 0 16,1 0-16,-22 21 0,21-21 16,0 0-16,0 21 0,0-21 15,0 22-15,-21-1 16,22-21-16,-1 0 16,-21 21-16,21-21 0,-21 21 0,21-21 15,-21 21-15,0 0 0,21-21 16,0 22-16,1-1 0,-22 0 15,0 0-15,21 0 16,0 0-16,-21 1 0,21-1 16,0 0-16,-21 0 15,21-21-15,-21 21 0,22 0 0,-1 1 16,0-22-16,-21 21 16,0 0-16,21 0 15,0 0-15,0 0 16,-21 1-16,22-1 15,-1 0 1,0 0-16,-21 0 16,21 0-16,0 1 15,-21-1-15,21 0 16,1 0 0,-22 0-16,0 0 15,0 1-15,21-1 16,-21 0-1,0 0-15,0 0 0,21-21 0,-21 21 16,0 1-16,0-1 16,0 0-16,0 0 0,0 0 15,0 0-15,0 1 0,0-1 16,0 0-16,0 0 16,0 0-16,0 0 0,0 1 0,0-1 15,0 0-15,0 0 16,0 0-16,0 0 0,0 1 0,0-1 15,0 0-15,0 0 16,0 0-16,0 0 0,0 1 16,0-1-16,0 0 15,0 0-15,0 0 16,0 0-16,0 1 0,0-1 16,-21 0-16,21 0 0,-21 0 15,21 0-15,0 1 0,0-1 16,0 0-16,0 0 0,0 21 0,0-20 15,0-1-15,0 0 0,0 0 16,0 0-16,-22 0 0,22 1 0,0-1 16,0 21-16,0-21 0,0 0 15,0 1-15,0-1 0,0 0 0,0 0 16,0 0-16,0 0 0,0 1 0,0-1 16,0 0-16,0 0 15,0 0-15,-21 0 0,21 1 16,0-1-16,0 0 0,0 0 0,0 0 15,0 0-15,0 1 16,0-1-16,0 0 0,-21 0 0,21 0 16,0 0-16,0 1 15,0-1-15,0 0 0,0 0 0,0 0 16,0 0-16,-21 1 0,21-1 16,0 0-16,0 0 0,0 0 15,0 0-15,0 1 0,0-1 16,0 0-16,0 0 0,0 0 15,0 0-15,0 1 16,0-1-16,-21 0 16,21 0-1,0 0-15,0 0 16,0 1-16,0-1 16,-21-21-1,21 21-15,0 0 16,0 0-16,0 0 15,0 1 1,0-1 0,0 0-16,0 0 15,0 0 1,0 0 15,-22-21 188,1 0-219,0 0 0,0 0 16,0 0-1,21-21-15,0 0 0</inkml:trace>
  <inkml:trace contextRef="#ctx0" brushRef="#br1" timeOffset="41511.16">7916 3747 0,'0'0'0,"-21"-22"0,0 22 15,21-21-15,-21 21 16,21-21 0,-21 21-16,42 0 62,0 0-62,0 0 16,0 0-16,-21 21 0,21-21 15,1 0-15,-1 21 0,0-21 0,-21 22 16,21-22-16,0 21 0,0-21 0,1 21 16,-1-21-16,0 21 0,-21 0 15,21-21-15,0 21 0,0-21 0,1 22 16,-1-1-16,0 0 0,-21 0 16,21-21-16,-21 21 0,0 0 15,21 1-15,-21-1 16,21-21-16,-21 21 31,0-42 47,0 0-47,0-1-31,0 1 16,22 0-16,-1 21 16</inkml:trace>
  <inkml:trace contextRef="#ctx0" brushRef="#br1" timeOffset="41990.89">8784 3577 0,'0'0'0,"0"-21"32,0 0-32,-21 21 31,0 0-31,0 0 15,-1 0-15,22 21 0,-21 0 16,0-21-16,0 21 0,0 1 16,0-1-16,-1-21 0,1 21 0,0 0 15,0 0-15,0 0 0,0 1 0,-1-1 16,1 0-16,0 0 0,0 0 16,0 0-16,0 1 0,-1-22 15,1 21-15,0 0 0,0 0 0,0-21 16,21 21-16,-21 0 0,-1 1 15,22-1-15,-21-21 16,21 21-16,0 0 31,0-42 47,0 0-78,21 21 0</inkml:trace>
  <inkml:trace contextRef="#ctx0" brushRef="#br1" timeOffset="45963.59">11705 4276 0,'0'21'16,"21"-21"15,0 0-31,-21-21 16,0 0 0,22 21-16,-22-22 0,0 1 15,0 0-15,0 0 0,0 0 16,-22 0-16,1 21 0,21-22 15,-21 22-15,0 0 0,0 0 16,0 0-16,-1 0 0,1 0 0,0 0 16,0 0-16,0 22 15,-22-1-15,22 0 0,0 0 0,0 0 16,0 0-16,0 1 0,-1 20 0,1-21 16,0 0-16,0 22 0,21-22 15,-21 0-15,21 21 0,0-21 0,0 1 16,0-1-16,0 0 0,0 0 15,0 0-15,0 0 0,21-21 0,0 22 16,0-22-16,0 0 0,1 0 0,-1 0 16,0 0-16,0 0 0,0 0 15,0 0-15,1 0 0,-1-22 16,0 1-16,0 0 0,0 0 0,0 0 16,1-22-16,-1 1 0,0 0 0,0-1 15,0 1-15,0-21 0,-21 20 16,22-20-16,-1-1 0,-21 22 0,21-22 15,-21 22-15,21 0 0,-21-1 16,0 1-16,21 21 0,-21-21 0,21 20 16,-21 1-16,0 0 0,0 0 15,0 42 1,-21-21 0,0 21-16,0 22 0,21-22 15,-21 21-15,21-21 0,-21 22 16,21 20-16,0-21 0,0 22 0,0-22 15,0 1-15,0 20 0,0-21 0,0 1 16,0-1-16,0 0 0,0 1 16,0-22-16,0 0 0,0 0 0,0 0 15,0 1-15,21-1 0,0 0 0,0-21 16,0 0-16,0 0 16,1 0-16,-1 0 0,0 0 0,21 0 15,-21-21-15,22 0 0,-22-1 0</inkml:trace>
  <inkml:trace contextRef="#ctx0" brushRef="#br1" timeOffset="46446.32">12107 4191 0,'-42'-21'16,"21"21"-16,21-21 15,0 0-15,0-1 16,21 1 0,0 21-16,0 0 0,0 0 15,1 0-15,-1 0 0,0 0 16,0 0-16,0 0 0,0 0 16,1 21-16,-1 1 0,0-22 0,0 21 15,0 0-15,0 21 0,1-21 0,-1 1 16,-21-1-16,0 21 0,0-21 15,21 0-15,-21 1 0,0 20 0,0-21 16,0 0-16,-21 0 0,21 1 16,-21-22-16,-1 21 0,22 0 0,-21-21 15,21 21-15,-21-21 16,21-21 0,0 0-1,0 0-15,0-1 0,0 1 16,0 0-16,21-21 0,0 21 15,-21-22-15,22 22 0,-1 0 0,-21-21 16,21 20-16,0 1 0,-21 0 0,21 0 16,0 21-16,1-21 0,-1 21 15,0 0-15,0 0 16,0 0-16,0 0 0,1 0 16,-1 0-16</inkml:trace>
  <inkml:trace contextRef="#ctx0" brushRef="#br1" timeOffset="46711.2">12869 4128 0,'0'21'16,"-21"-21"-16,21 21 0,0 0 15,0 0-15,0 0 0,-21 1 16,21-1-16,-21 21 0,21-21 0,0 0 15,0 1-15,0-1 0,-21 0 0,21 0 16,0 0-16,0 0 0,-22 1 16,22-1-16,0 0 15,22-42 17,-22 0-17,21 21-15,0-22 0,-21 1 0</inkml:trace>
  <inkml:trace contextRef="#ctx0" brushRef="#br1" timeOffset="47039.01">12912 3852 0,'0'0'0,"-22"0"0,1 0 0,0 22 0,0-1 0,21 0 15,-21-21-15,21 21 0,0 0 16,0 0-16,0 1 0,0-1 15,0 0 1,21-21-16,0 0 0,0 0 16,0 0-16,1 0 0,-1-21 15,-21 0-15,21 21 0,-21-22 16,0 1-16,0 0 0,0 0 16,0 0-16,0 0 0,-21 21 15,0 0-15,-1 0 16,1 0-16,0 0 15,0 21-15,21 0 0,0 0 16,0 0-16,0 0 0,0 1 16,0-1-16,0 0 15,21 0-15,0 0 0,0 0 0</inkml:trace>
  <inkml:trace contextRef="#ctx0" brushRef="#br1" timeOffset="47370.84">13166 4191 0,'0'0'0,"-22"-21"0,1 0 16,21 42 15,0 0-31,0 0 15,0 0-15,0 22 0,0-22 0,0 0 16,0 0-16,0 22 0,0-22 0,0 0 16,0 0-16,0 21 0,0-20 15,0-1-15,0 0 0,0 0 16,21-21 31,1-21-47,-1 0 0,-21 0 15,21-1-15,0 1 0,21 0 16</inkml:trace>
  <inkml:trace contextRef="#ctx0" brushRef="#br1" timeOffset="47610.7">13504 4128 0,'0'-22'0,"0"44"0,-21-22 31,0 0-15,0 21-16,0 0 0,-1 0 15,1 0-15,0 0 0,0 1 16,0 20-16,0-21 0,-1 0 0,1 22 16,0-22-16,0 0 0,0 0 0,0 21 15,21-20-15,-22-1 0,22 0 16,0 0-16,-21 0 16,42-21-1,1 0 1,-1 0-16,0 0 0,0-21 0,0 0 15,22 21-15</inkml:trace>
  <inkml:trace contextRef="#ctx0" brushRef="#br1" timeOffset="48011.47">13652 4339 0,'0'0'15,"-21"0"-15,0 0 0,0 0 0,21 21 0,21-21 47,0 0-31,0-21-16,1 21 0,-1-21 16,-21 0-16,21 21 0,0-21 15,0 0-15,-21-1 0,0 1 16,0 0-16,-21 21 31,0 0-15,0 21-16,0 0 0,-1 1 15,22-1-15,-21 0 0,0 0 0,21 0 16,-21 22-16,21-22 0,0 0 16,0 0-16,0 0 0,0 0 15,0 1-15,21-1 0,0-21 16,0 0-16,1 0 15,-1 0-15,0 0 0,0 0 16,0 0-16,22 0 0,-22 0 0,21 0 16</inkml:trace>
  <inkml:trace contextRef="#ctx0" brushRef="#br1" timeOffset="48435.23">14118 4276 0,'0'-21'0,"0"42"15,-21-64-15,0 43 0,0-21 0,21 0 16,0 0 0,0 0-16,21 0 15,0 21-15,21 0 0,-21 0 16,1 0-16,20 0 0,-21 0 16,21 0-16,-20 21 0,20 0 0,-21 0 15,0 0-15,0 22 0,1-22 0,-1 0 16,-21 21-16,0-21 0,0 1 15,0 20-15,0-21 0,0 0 0,0 22 16,0-22-16,-21 0 0,-1-21 0,1 21 16,21 0-16,-21-21 0,0 0 15,0 21-15,0-21 16,21-21 0,0 0-1,0 0-15,21 0 16,0 0-16,0-1 0,-21-20 0,42 21 15,-20-21-15,-1 20 0,0 1 16,0-21-16,0 21 0,22 0 0,-22-1 16,0 1-16,0 0 0,0 21 15,0 0-15,1-21 0,-1 21 0,0 0 16,0 0-16,0 0 0,0 0 0,1 0 16</inkml:trace>
  <inkml:trace contextRef="#ctx0" brushRef="#br1" timeOffset="48743.1">14901 4487 0,'0'22'0,"0"-44"0,0 65 16,21-43 15,1 0-15,-22-21-16,0-1 15,0 1-15,0 0 16,-22 21 0,1 0-1,0 21-15,21 0 16,-21-21-16,21 22 0,-21-22 16,21 21-16,0 0 31</inkml:trace>
  <inkml:trace contextRef="#ctx0" brushRef="#br1" timeOffset="50407.57">15409 4551 0,'0'0'0,"-21"0"0,0 21 16,21-42 15,21 0-31,-21 0 15,42-1-15,-20 1 0,-1 0 16,21 0-16,-21 0 0,22-22 0,-1 1 16,0 0-16,1-1 0,-1 1 0,0 0 15,-21-1-15,22-20 16,-1 21-16,-21-1 0,0 1 0,-21 0 16,0 20-16,0 1 0,0 0 0,-21 0 15,0 21-15,0 0 0,-21 0 16,-1 0-16,1 0 0,21 21 0,-22 0 15,1 0-15,0 1 0,21 20 16,-1-21-16,22 21 0,0 1 0,0-1 16,0 0-16,0-20 0,22 20 0,-1 0 15,0 1-15,0-22 0,21 21 16,-20-21-16,-1 22 0,21-22 0,-21 0 16,0 0-16,1 0 0,-22 0 31,-22-21-31,1 0 15,-21 0-15,21-21 0,0 21 0,-22-21 16,22 21-16,-21-21 0,21 0 16,-1 0-16,-20 21 0,42-22 0,-21 22 15,0-21-15,0 21 16,21 21 0,0 1-16,0-1 15,21-21-15,0 21 0,0 0 16,0-21-16,0 21 0,1-21 0,20 0 15,-21 21-15,21-21 0,-20 0 0,20 0 16,0 0-16,-21 0 16,22 0-16,-1 0 0,-21 0 0,22-21 15,-22 0-15,21 21 0,-21-21 0,0 0 16,1 0-16,-1-22 0,0 22 16,0-21-16,0 21 0,0-22 0,1 22 15,-22-21-15,0 21 0,21-1 16,-21 1-16,0 0 0,21 21 15,-21 21 1,0 0 0,-21 1-16,0-1 0,-1 21 0,22-21 0,-21 0 15,0 22-15,0-22 0,21 21 16,0-21-16,0 1 0,0-1 16,0 0-16,0 0 0,0 0 0,0 0 15,0 1-15,21-22 0,0 0 16,0 0-16,1 0 0,-1 0 15,0 0-15,21 0 0,-21 0 0,22-22 16,-22 22-16,0-21 0,21 0 16,-20 0-16,-1 0 0,21 0 0,-21-22 15,0 22-15,1-21 0,-22-1 0,0 22 16,21-21-16,-21 21 0,21 0 16,-21-1-16,0 1 0,0 42 46,0 1-46,-21 20 0,21-21 0,-21 21 16,21-20-16,0 20 0,0-21 16,0 21-16,0-20 0,0-1 0,0 0 15,0 0-15,0 0 0,0 0 0,21 1 16,0-22-16,0 0 16,21 0-16,-20 0 0,-1 0 15,0 0-15,0 0 0,21 0 16,-20 0-16,-1-22 0,21 1 15,-21 0-15,0 0 0,1 0 0,-1-22 16,0 22-16,0-21 0,0 0 16,-21 20-16,21-20 0,1 0 0,-22-1 15,0 22-15,0 0 0,0 0 0,21 0 16,-21 42 15,0 0-31,-21 0 0,21 22 16,0-22-16,0 21 0,-22-21 0,22 22 15,-21-1-15,21-21 0,0 21 0,0-20 16,0-1-16,0 0 0,0 0 16,0 0-16,0 0 0,0 1 15,21-22-15,1 21 0,-1-21 16,0 0-16,0 0 0,21 0 16,-20 0-16,20 0 0,-21-21 0,21 21 15,-20-22-15,20 1 0,0 0 0,-21 0 16,22 0-16,-22-22 0,21 22 15,-21-21-15,1 21 0,-1-22 0,0 22 16,0 0-16,-21 0 0,0 0 16,0 42-1,-21 0-15,0 0 0,0 0 16,21 22-16,0-22 0,-22 0 16,22 0-16,-21 22 0,21-22 15,0 0-15,0 0 16,0 0-16,0 0 0,0 1 15,21-22-15,1 0 16,-1 0-16,0 0 16,0 0-16,0-22 0,0 22 0,1-21 15,-1 0-15</inkml:trace>
  <inkml:trace contextRef="#ctx0" brushRef="#br1" timeOffset="50778.36">17907 3810 0,'-21'0'0,"42"0"0,-63 0 0,20 0 0,1 0 16,0 0-16,0 0 15,0 0-15,0 21 0,21 0 0,-22 1 16,22-1-16,0 0 0,0 0 16,0 0-16,22 0 15,-1-21-15,0 0 0,0 22 0,0-22 16,0 0-16,1 0 15,-1 0-15,0 0 0,0-22 0,0 1 16,0 0-16,-21 0 0,22 0 16,-22 0-16,0-1 0,0 1 15,0 0-15,0 0 0,0 0 16,-22 0-16,1 21 16,0 0-16,0 0 0,0 0 0,-22 0 15,22 0-15,0 21 0,0 0 16,0-21-16,21 21 0,-21 0 15,21 0-15,0 1 0,0-1 16,21-21 0,0 0-16,0 0 0,21 0 0,-20 0 15</inkml:trace>
  <inkml:trace contextRef="#ctx0" brushRef="#br1" timeOffset="51083.18">18478 3620 0,'0'0'0,"0"-64"32,-21 64-32,0 0 0,21 21 15,-21 0-15,0 1 0,0-1 16,-1 0-16,1 21 0,0-21 0,0 22 16,21-1-16,-21 0 0,0 22 15,-1-22-15,1 1 0,0 20 0,0-21 16,21 1-16,0-1 0,-21 0 0,21 1 15,-21-1-15,21-21 0,0 22 16,0-22-16,0 0 0,0 0 16,0 0-16,21 0 0,0-21 15,0 0-15,0 0 16,0 0-16,1 0 0,20 0 0,-21-21 16,0 21-16,0-21 0,1 0 0,-1 0 15,0 0-15</inkml:trace>
  <inkml:trace contextRef="#ctx0" brushRef="#br1" timeOffset="51283.07">18182 4128 0,'0'0'0,"-21"0"31,42 0-15,0 0-16,0 0 15,1 0-15,-1 0 0,0 0 0,0 0 16,0 0-16,22 0 0,-22 0 16,21 0-16,-21 0 0,22 0 0,-1 0 15,-21 0-15</inkml:trace>
  <inkml:trace contextRef="#ctx0" brushRef="#br1" timeOffset="51543.92">18923 3958 0,'0'0'0,"0"-21"0,-21 0 16,0 21-16,-1 0 16,1 0-16,0 0 15,0 0-15,0 21 0,0-21 0,-1 42 16,22-20-16,-21-1 0,0 21 16,0 0-16,0-20 0,21 20 0,-21 0 15,21-21-15,-22 22 0,22-22 0,0 21 16,0-21-16,0 1 0,0-1 15,0 0-15,22 0 0,-1-21 0,0 21 16,0 0-16,21-21 0,-20 0 16,20 0-16,-21 0 0,21 0 15,1 0-15,-1-21 0,0 0 0,1 21 16</inkml:trace>
  <inkml:trace contextRef="#ctx0" brushRef="#br1" timeOffset="52046.63">19410 3620 0,'-21'-22'0,"42"44"0,-64-44 0,22 22 15,0 0-15,0 0 0,0 22 16,21-1-16,-21 0 0,21 0 16,0 0-16,-22 22 0,22-1 0,-21 0 15,21 1-15,0-1 0,0 21 16,-21-20-16,21 20 0,-21-20 0,21-1 15,0 0-15,0 1 0,-21-1 16,21 0-16,0 1 0,0-22 0,-21 0 16,21 0-16,0 0 0,0 0 15,0-42 17,0 0-32,0 0 15,0-21-15,0 20 0,0-20 16,0 21-16,21-21 0,0-1 0,0 1 15,0 0-15,22 20 0,-22-20 16,21 21-16,-21 0 0,22 0 0,-1 21 16,-21 0-16,21 0 0,-20 0 15,-1 21-15,0 0 0,0 0 0,-21 21 16,0-20-16,21 20 0,-21 0 0,0-21 16,0 22-16,0-22 0,0 21 15,0-21-15,0 1 0,0-1 0,-21 0 16,21 0-16,0 0 0,-21-21 15,21 21-15,-21-21 16,21-21 15,21 0-15,0 21-16</inkml:trace>
  <inkml:trace contextRef="#ctx0" brushRef="#br1" timeOffset="52303.48">20235 3831 0,'0'0'15,"-21"-21"-15,0 21 0,0 0 16,0 21-16,-1 0 16,1 1-16,21-1 0,-21 21 15,0 0-15,0 1 0,0-1 0,21 0 16,-22 1-16,1 20 0,21-20 0,-21-22 15,21 21-15,0 0 0,0-20 16,0 20-16,0-21 0,0 0 0,0 0 16,0 1-16,42-22 0,-20 21 15,-1-21-15,0 0 0,0 0 0,21 0 16,-20 0-16,20 0 0</inkml:trace>
  <inkml:trace contextRef="#ctx0" brushRef="#br1" timeOffset="52599.32">20595 3895 0,'0'0'0,"0"-21"0,0-1 15,21 22-15,-21-21 0,21 21 16,1 0-16,-1 0 0,0 0 16,0 0-16,0 0 0,0 0 0,22 21 15,-22 1-15,0-1 0,0 21 0,0 0 16,-21 1-16,0-1 0,0 0 15,0 22-15,0-22 0,0 1 16,0-1-16,-21 0 0,0 1 16,21-22-16,-21 21 0,0-21 0,0 0 15,-1 1-15,1-1 0,0 0 0,0-21 16,0 0-16,21 21 0,21-21 47,0-21-47</inkml:trace>
  <inkml:trace contextRef="#ctx0" brushRef="#br1" timeOffset="52899.17">21209 4339 0,'0'0'0,"0"21"0,-21 1 16,21-1-1,21-21 1,0 0 0,0-21-1,-21-1-15,0 1 16,0 0-16,0 0 16,-21 21-1,0 21 1,0 0-1,0-21-15,-1 21 0,22 1 16</inkml:trace>
  <inkml:trace contextRef="#ctx0" brushRef="#br1" timeOffset="54070.7">21844 4001 0,'0'-22'0,"0"44"0,0-65 0,0 22 15,0 0-15,0 0 16,-21 42 15,0 0-31,21 0 0,-22 22 16,1-22-16,21 21 0,-21-21 15,0 22-15,0-1 0,21-21 0,-21 21 16,21-20-16,-22 20 0,22-21 16,-21 0-16,21 0 0,0 1 0,0-1 15,21-21 17,1 0-32,-1-21 0,21-1 15,-21 1-15,0 0 0,22 0 16,-22-21-16,0 20 0,21-20 15,-20 21-15,-1-21 0,0 20 0,0 1 16,0 0-16,0 0 0,-21 42 31,0 0-15,0 0-16,0 1 0,0 20 0,0-21 16,0 0-16,0 0 0,0 22 15,0-22-15,0 0 0,0 0 0,0 0 16,0 1-16,0-1 0,22-21 15,-1 0-15,0 21 0,0-21 16,0 0-16,0 0 0,1 0 0,-1 0 16,0 0-16,0-21 0,0 0 15,22 21-15,-22-22 0,0-20 16,0 21-16,0-21 0,0 20 0,1-20 16,-22 0-16,21-1 0,0 1 15,0 0-15,-21-1 0,0 22 0,0-21 16,21 21-16,-21 0 0,-21 42 31,0 0-31,0 0 16,21 0-16,-21 22 0,-1-1 15,1 0-15,21-21 0,-21 22 0,21-1 16,0 0-16,0 1 0,0-22 16,0 21-16,0-21 0,21 1 15,0-1-15,1 0 0,-1 0 16,0-21-16,21 0 0,-21 0 0,1 0 15,-1 0-15,21 0 0,-21-21 16,0 21-16,22-21 0,-22 0 0,0-1 16,21 1-16,-20-21 0,-1 0 15,0 20-15,0-20 0,0 0 0,0 21 16,1-22-16,-22 22 0,0 0 16,0 42-1,0 0-15,-22 0 16,22 1-16,-21-1 0,0 21 15,21-21-15,-21 0 0,21 1 0,0-1 16,0 0-16,0 0 0,0 0 16,0 0-16,0 1 0,21-22 31,0 0-31,0 0 16,-21-22-16,22 22 0,-1-21 0</inkml:trace>
  <inkml:trace contextRef="#ctx0" brushRef="#br1" timeOffset="54258.82">23050 3810 0,'-21'0'0,"42"0"0,-63-21 16,21 21-16,0-21 0,42 21 62,0 21-46,0-21-16,0 21 0,1-21 0</inkml:trace>
  <inkml:trace contextRef="#ctx0" brushRef="#br1" timeOffset="54751.54">23410 4064 0,'0'0'0,"-21"21"0,0 0 16,21 1-16,-21-1 0,0 0 15,21 0-15,0 0 0,0 0 16,-22 1-16,22-1 0,0 0 0,-21 0 16,21 0-16,0 0 0,0 1 15,-21-22 32,21-22-47,0 1 16,0 0-16,0 0 0,0 0 15,0 0-15,0-1 0,0 1 16,0 0-16,21-21 0,-21 21 0,21-22 16,1 22-16,-1 0 0,0 0 15,21 0-15,-21-1 0,22 1 0,-22 0 16,21 21-16,1 0 0,-1 0 0,0 0 15,-21 0-15,22 21 0,-22 22 16,0-22-16,0 0 0,-21 21 0,21 1 16,-21-1-16,0-21 15,0 21-15,-21-20 0,0 20 0,0-21 16,0 0-16,0 0 0,-1 1 0,1-1 16,0-21-1,0 21-15,42-42 31,0 21-31,0-21 0,1 21 16,-1-22-16</inkml:trace>
  <inkml:trace contextRef="#ctx0" brushRef="#br1" timeOffset="55303.14">24405 4001 0,'0'0'0,"0"-22"0,-21 1 16,0 21-16,0-21 0,-1 21 16,1 0-16,0 0 0,0 0 0,-21 0 15,20 21-15,-20-21 0,21 43 16,-21-22-16,20 0 0,-20 21 0,0-21 16,21 22-16,-1-22 0,1 21 15,0-21-15,21 1 0,0 20 0,0-21 16,0 0-16,0 0 0,21 1 0,0-22 15,-21 21-15,43-21 16,-22 0-16,0 0 0,0 0 0,22 0 16,-22 0-16,0 0 0,21 0 15,-21-21-15,1-1 0,-1 1 0,0-21 16,21 21-16,-21-22 0,1 1 0,-1-21 16,0 20-16,0 1 0,0 0 15,0-22-15,1 22 0,-1-1 0,-21 1 16,0 0-16,21-1 0,-21 1 15,0 0-15,21 21 0,-21-1 0,0 1 16,0 0-16,-21 42 16,0-21-1,21 43-15,-21-22 0,21 21 16,0-21-16,-22 22 0,22 20 0,-21-21 16,21 1-16,0 20 0,0-20 15,-21 20-15,21-21 0,-21 1 0,21-1 16,0 0-16,0 1 0,0-1 15,0-21-15,0 22 0,0-22 0,0 0 16,0 0-16,21-21 0,0 21 0,0-21 16,1 0-1,-1 0-15,0 0 0,21-21 16,-21 0-16,1 21 0</inkml:trace>
  <inkml:trace contextRef="#ctx0" brushRef="#br1" timeOffset="55727.07">24977 3979 0,'0'0'0,"-22"0"0,1 0 0,0 0 0,0 0 15,0 0-15,0 0 16,-1 0-16,1 22 0,0-1 0,0 0 16,0 0-16,0 0 0,21 0 15,0 22-15,-22-22 0,22 0 0,0 21 16,0-20-16,0-1 0,0 0 0,0 0 15,0 0-15,0 0 16,22 1-16,-1-22 0,0 0 16,0 0-16,0 0 15,0 0-15,1 0 0,20 0 0,-21-22 16,0 22-16,0-21 0,1 0 0,-1 0 16,0-21-16,0 20 0,0-20 15,0 0-15,-21-1 0,0 1 0,0 21 16,0-21-16,0 20 0,0 1 15,0 0-15,-21 0 0,0 21 0,0 0 16,0 0-16,-22 0 0,22 0 0,0 0 16,-21 0-16,21 0 15,-22 21-15,22 0 0,0 0 0,0 22 0,0-22 16,21 0-16,0 21 0,0-20 16,0-1-16,0 0 0,0 0 15,0 0-15,0 0 0,21-21 0,0 22 16,21-22-16,-21 0 0</inkml:trace>
  <inkml:trace contextRef="#ctx0" brushRef="#br1" timeOffset="56358.9">25421 4022 0,'0'-21'0,"0"42"0,0-64 0,0 22 15,-21 42 16,0 1-31,0-1 0,-1 0 16,1 21-16,21-21 0,-21 1 0,0 20 16,0-21-16,21 0 0,0 0 0,0 1 15,-21-1-15,21 0 0,0 0 16,0 0-16,21-21 16,0 0-1,0 0-15,0 0 0,0 0 16,-21-21-16,22 21 0,-1-21 15,0 0-15,0 0 0,0-1 0,0 1 16,1 0-16,-1 21 0,-21-21 16,0 42 15,-21 0-31,21 0 16,-22 1-16,1-1 15,21 0-15,0 0 0,0 0 16,21-21-1,1 0-15,-1 21 0,0-21 16,0 0-16,0 0 0,0 0 0,1 0 16,-1 0-16,0-21 0,0 21 15,0-21-15,0 0 0,1 0 16,-1-22-16,0 22 0,-21 0 0,0-21 16,0 21-16,0-1 0,0-20 15,0 21-15,0 0 0,0 0 0,-21-1 16,0 1-1,-1 21-15,1 0 16,21 21 15,21-21-15,1 0 0,-1 0-16,0 0 0,0 0 15,0 0-15,0 0 16,1-21-16,-1 21 15,0 0-15</inkml:trace>
  <inkml:trace contextRef="#ctx0" brushRef="#br1" timeOffset="56642.74">26310 3789 0,'-63'-21'31,"41"21"-31,1 0 15,0 0-15,0 0 0,0 21 0,0 0 16,-1-21-16,22 21 0,-21 0 0,0 1 16,21-1-16,-21 21 0,21-21 15,-21 0-15,0 22 0,21-22 0,0 21 16,0-21-16,-22 1 0,22 20 16,0-21-16,0 0 0,0 0 0,0 1 15,0-1-15,22-21 16,-1 0-1,0 0-15,0 0 16,0 0-16,22 0 0,-22 0 0,21 0 16,-21 0-16</inkml:trace>
  <inkml:trace contextRef="#ctx0" brushRef="#br1" timeOffset="56954.56">26606 3747 0,'0'0'0,"0"-22"31,22 22-31,-1 22 16,-21-1-16,21-21 0,0 21 0,-21 0 16,0 0-16,21 22 15,-21-22-15,21 0 0,-21 21 0,0 1 16,0-22-16,0 21 0,-21 0 0,0 1 15,0-22-15,21 21 0,-21-21 16,0 1-16,-1 20 0,1-21 0,0 0 16,21 0-16,-21 1 15,0-22-15,21 21 0,-21-21 0,-1 0 32,1 0-17</inkml:trace>
  <inkml:trace contextRef="#ctx0" brushRef="#br1" timeOffset="66451.06">6202 1355 0,'0'0'16,"21"-21"-16,-21-1 15,0 1 1,0 0-16,0 0 16,-21 0-1,0 21-15,-1 0 16,1 0-16,0 0 15,0 0-15,0 0 0,0 21 16,-1-21-16,1 21 16,0 0-16,0 0 0,21 1 0,-21-1 15,0 0-15,21 0 0,-22 0 16,22 0-16,0 1 0,0-1 0,0 0 16,0 0-16,0 0 0,22 0 15,-1-21-15,0 22 0,0-22 0,0 0 16,22 21-16,-22-21 0,21 0 15,-21 0-15,22 0 0,-22 0 0,0 0 16,0-21-16,21 21 0,-20-22 16,-1 22-16,-21-21 0,21 0 15,0 21-15,-21-21 0,0 0 0,0 0 16,0-1-16,0 1 0,0 0 16,0 0-16,0 0 0,0 0 0,0-1 15,-21 1-15,0 0 0,21 0 16,-21 21-16,-1-21 0,1 21 15,0 0-15,0 0 0,0 0 16,0 0-16,-1 0 0,1 0 0,0 21 16,0 0-16,0 0 0,0 0 15,-1 22-15,22-22 0,-21 0 16,21 0-16,0 0 0,0 1 16,0-1-16,0 0 0,0 0 15,0 0-15,0 0 16,21-21-16,1 22 0,-1-22 0,0 0 15,0 0-15,0 0 0,0 0 16,1 0-16,-1 0 0,0 0 0,0 0 16,0-22-16,0 22 0,1-21 0,-1 0 15,0 0-15,-21 0 16,21 21-16,-21-21 0,0-1 0,0 1 16,0 0-16,0 0 0,0 0 15,0 0-15,0-1 0,-21 22 0,0-21 16,0 21-16,-1 0 15,1 0-15,0 0 0,0 0 16,0 0-16,0 0 0,-1 0 16,1 21-16,0 1 0,0-22 0,0 21 15,0 0-15,-1 0 0,22 0 16,0 0-16,0 1 0,0-1 16,0 0-16,0 0 15,22-21-15,-1 21 16,0-21-16,0 0 0,0 0 15,0 0-15,1 0 0,-1 0 16,0 0-16,0-21 0,0 21 16,0-21-16,-21 0 0,22 0 15,-22-1-15,0 1 16,0 0-16,0 0 16,0 0-16,-22 0 0,1 21 15,0-22-15,0 22 0,0 0 16,0 0-16,-1 0 0,1 0 15,0 0-15,0 0 0,0 0 16,0 22-16,21-1 0,0 0 16,0 0-16,0 0 0,0 0 15,0 1-15,21-22 16,0 21-16,0-21 16,0 0-16,0 0 0,1 0 15,-1 0-15,0 0 16,0 0-16,0 0 15,0-21-15,-21-1 0,22 22 16,-22-21-16,0 0 16,0 0-16,0 0 0,0 0 15,-22 21 1,1 0-16,0 0 0,0 0 16,0 0-16,0 0 0,-1 0 15,1 21-15,21 0 16,-21 0-16,21 0 0,0 0 15,0 1 1,21-22 0,0 0-16,1 0 15,-1 0-15,0 0 16,0 0-16,0 0 16,-21-22-16,0 1 15,0 0-15,0 0 16,-21 0-1,21 0-15,-21 21 0,0-22 16,0 22-16,-1 0 16,1 0-16,0 0 0,0 0 15,0 22-15,0-22 16,21 21-16,0 0 0,-22 0 0,22 0 16,0 0-16,0 1 15,0-1 1,22-21-16,-1 0 15,0 0-15,0 0 16,0 0-16,0 0 16,1-21-16,-22-1 15,0 1-15,0 0 16,0 0-16,0 0 16,-22 21-16,22-21 0,-21 21 15,0 0-15,0-22 0,0 22 16,0 0-16,-1 0 15,1 0-15,21 22 0,-21-22 16,0 21-16,21 0 0,-21 0 0,21 0 16,0 0-16,0 1 15,0-1-15,0 0 0,21 0 16,21 0-16,-21-21 0,1 0 16,-1 21-16,21-21 0,-21 0 0,0 0 15,1 0-15,-1 0 0,21 0 16,-21 0-16,0 0 0,-21-21 0,22 0 15,-1 0-15,-21 0 16,0 0-16,0-1 16,0 1-16,0 0 0,-21 0 15,-1 0-15,1 21 0,0-21 16,0-1-16,0 22 0,0 0 0,-1 0 16,1 0-16,0 0 15,0 0-15,0 22 0,0-22 0,-1 21 16,1 0-16,21 0 0,0 0 15,-21 0-15,21 1 0,0-1 16,0 0-16,0 0 16,21 0-16,0-21 15,1 0-15,-1 0 16,0 0-16,0 0 0,0 0 16,0-21-16,1 21 0,-1 0 0,0-21 15,-21 0-15,21 0 16,-21-1-16,0 1 0,0 0 15,0 0-15,-21 0 16,0 21-16,21-21 0,-21 21 0,-1 0 16,1 0-16,0 0 0,0 0 15,0 0-15,-22 0 0,22 0 0,21 21 16,-21 0-16,0 0 0,0 0 16,21 0-16,0 1 0,0-1 15,0 0-15,21 0 16,0 0-16,0-21 0,0 21 15,1-21-15,-1 0 0,21 0 16,-21 0-16,0 0 0,1 0 16,-1 0-16,0 0 0,-21-21 15,21 21-15,-21-21 16,0 0-16,21 0 0,-21 0 16,0-1-16</inkml:trace>
  <inkml:trace contextRef="#ctx0" brushRef="#br1" timeOffset="89195.31">12234 550 0,'0'0'0,"-42"0"0,-85-21 31,106 21-31,0 0 0,-1 0 16,1 0-16,21-21 16,21 0-1,22 21-15,-1 0 16,0 0-16,22-21 0,-1 21 16,1 0-16,21 0 0,-22 0 0,1 0 15,20 0-15,-20 0 0,-1 0 16,1 0-16,-1 0 0,1 0 0,-22 0 15,0 0-15,1 0 0,-22 0 16,0 0-16,0 0 0,-21 21 16,-21-21-16,0 0 15,0 0-15,0 21 0,-22-21 16,22 0-16,-21 0 0,-1 0 0,22 0 16,-21 0-16,0 0 0</inkml:trace>
  <inkml:trace contextRef="#ctx0" brushRef="#br1" timeOffset="89468.26">12636 529 0,'-21'21'63,"21"1"-63,0-1 15,0 0-15,0 0 0,-21 0 16,21 22-16,0-1 0,0 0 15,0 1-15,0-1 0,-21 0 0,21 1 16,-21-1-16,21 0 0,0 1 16,0-22-16,0 21 0,0-21 0,0 0 15,-21 1-15,21-1 0,0 0 0,0 0 16,21-42 15,0 21-31,0-21 16,0 0-16</inkml:trace>
  <inkml:trace contextRef="#ctx0" brushRef="#br1" timeOffset="89855.04">12912 826 0,'0'0'0,"21"-22"0,-21 1 16,21 21-16,-42 21 31,21 1-31,-21-1 16,-1 21-16,1-21 0,21 22 15,0-22-15,-21 21 0,21-21 0,-21 22 16,21-22-16,0 21 0,0-21 16,0 0-16,0 1 0,0-1 0,21-21 15,0 21-15,0-21 0,22 0 16,-22 0-16,21 0 0,-21 0 16,22 0-16,-22 0 0,21-21 0,-21 0 15,22-1-15,-22 22 0,0-42 16,0 21-16,0 0 0,-21 0 0,0-22 15,0 22-15,0-21 0,0 21 16,0-22-16,-21 22 0,0 0 0,0 0 16,0 0-16,0 21 0,-1 0 15,1 0-15,0 0 0,0 0 0,21 21 16,-21-21-16,0 21 0,-1 0 16,1 0-16,21 0 0,0 1 15,0-1-15</inkml:trace>
  <inkml:trace contextRef="#ctx0" brushRef="#br1" timeOffset="90507.2">14499 635 0,'0'0'15,"21"0"-15,0 0 16,1 0-16,-1-21 0,21 21 0,-21-21 16,0 21-16,22-21 0,-22-1 0,0 1 15,0 0-15,0 0 16,1 0-16,-1 0 0,-21-1 0,0 1 16,0 0-16,-21 21 15,-1 0-15,1 0 16,0 0-16,-21 0 0,21 21 15,-22-21-15,22 21 0,-21 1 0,21-1 16,-1 0-16,-20 0 0,21 0 16,0 0-16,21 1 0,0 20 0,0-21 15,0 0-15,0 0 0,21 22 16,0-22-16,0 21 0,0-21 0,22 22 16,-22-22-16,21 21 0,-21 1 15,22-22-15,-22 0 0,0 21 16,0-21-16,0 1 0,-21-1 0,0 0 15,0 0-15,0 0 16,-21 0-16,0-21 0,-21 0 0,-1 0 16,1 0-16,0 0 0,-1 0 15,1 0-15,0 0 0,-1-21 0,1 0 16,21 21-16,-21-21 0,20 0 16,1 0-16,0-1 0,21 1 0,0 0 15,0 0-15,0 0 0,0 0 16,0-1-16,21 22 0,0-21 0,1 21 15,-1 0-15,0 0 0,0-21 0,21 21 16,-20 0-16</inkml:trace>
  <inkml:trace contextRef="#ctx0" brushRef="#br1" timeOffset="91406.77">15028 741 0,'0'0'0,"0"-21"15,0 0 1,0 42 0,-21 0-1,0 21-15,21-21 0,0 1 16,0 20-16,-21 0 16,21-21-16,-21 22 0,21-1 0,0-21 15,0 22-15,0-22 0,0 0 16,0 0-16,0 0 0,0 0 0,0 1 15,0-1-15,21-21 16,0 0-16,0 0 16,0 0-16,0-21 0,1-1 0,-1 1 15,0 0-15,0 0 0,0 0 16,0-22-16,1 1 0,-1 21 0,0-21 16,0 20-16,0-20 15,-21 21-15,21 0 0,-21 0 0,0-1 16,0 44 15,0-1-31,0 0 16,0 0-16,0 0 0,-21 22 0,21-22 15,-21 0-15,21 21 0,0-21 0,0 1 16,0-1-16,0 21 0,0-21 16,0 0-16,21 1 0,0-1 15,1-21-15,20 0 0,-21 0 16,21 0-16,-20 0 0,20 0 15,-21 0-15,21 0 0,-20-21 16,-1-1-16,21 1 0,-21 0 0,0-21 16,-21 21-16,22-22 0,-1 1 15,0 0-15,-21-1 0,0 1 0,0 0 16,21 20-16,-21-20 0,0 21 0,21 0 16,-21 0-16,0 42 31,0 0-31,0 0 0,0 0 15,0 0-15,0 22 0,0-22 0,0 21 16,0 1-16,0-22 0,0 21 16,0-21-16,0 0 0,0 1 15,0-1-15,0 0 0,0 0 0,0 0 16,21 0-16,1-21 16,-1 0-16,0 0 0,0-21 15,0 21-15,-21-21 16,21 0-16,1 0 0,-22-22 0,21 22 15,0-21-15,-21 0 0,0 20 16,21-20-16,0 21 0,-21 0 0,0 0 16,0 42-1,0 0 1,0 0-16,0 21 0,0-20 16,0-1-16,0 0 0,-21 21 15,21-21-15,-21 1 0,21-1 0,0 0 16,0 0-16,0 0 15,0 0-15,0 1 16,21-22 0,0-22-1,-21 1-15</inkml:trace>
  <inkml:trace contextRef="#ctx0" brushRef="#br1" timeOffset="91602.66">16192 550 0,'0'0'0,"0"-21"0,-21 21 0,0 0 0,0 0 16,0 0-1,21 21 17,0 1-17,21-1 1,0 0-16,0-21 0</inkml:trace>
  <inkml:trace contextRef="#ctx0" brushRef="#br1" timeOffset="91903.49">16658 487 0,'0'0'0,"0"-21"0,0 0 16,0 42 15,-21 0-31,0 0 16,21 0-16,-21 22 0,-1-22 0,22 21 15,-21-21-15,0 22 0,21-1 16,-21 0-16,21 1 0,-21-1 0,21 0 16,-21 1-16,21-1 15,0 0-15,0-21 0,0 1 0,0 20 16,0-21-16,0 0 0,0 0 15,21 1-15,0-22 16,0 0-16,0 0 0,0-22 16,1 1-16,-1 0 0,0 21 15</inkml:trace>
  <inkml:trace contextRef="#ctx0" brushRef="#br1" timeOffset="92071.39">16468 804 0,'0'0'15,"-22"0"-15,1 0 0,0 0 16,42 0 15,0 22-31,1-22 0,20 0 16,-21 0-16,21 0 0,1 0 0,-22 0 16,21 0-16,1 0 0</inkml:trace>
  <inkml:trace contextRef="#ctx0" brushRef="#br1" timeOffset="92790.98">17230 635 0,'0'0'0,"-22"0"0,1 0 0,0 0 0,0 0 16,0 0-16,0 0 15,-1 21-15,1 0 0,0 1 0,0-1 16,21 0-16,-21 21 0,0-21 15,-1 22-15,22-1 0,-21 0 0,21 1 16,0-22-16,0 21 0,0 1 16,0-22-16,0 0 0,0 21 0,21-21 15,1 1-15,-1-1 0,0-21 16,0 21-16,0-21 0,22 0 0,-22 0 16,21 0-16,-21 0 0,22 0 15,-22-21-15,21 0 0,-21-1 16,22-20-16,-1 0 0,-21-1 15,21 1-15,-20-21 0,-1-1 0,21 1 16,-21-1-16,0 1 0,1 20 0,-22-20 16,0 20-16,21-20 0,-21 21 15,0 20-15,0-20 0,0 21 0,0 0 16,0 42 0,-21 0-16,-1 0 15,22 0-15,0 22 16,-21-1-16,0 0 0,21 1 0,0-1 0,0 0 15,-21 22-15,21-22 0,-21 1 16,21 20-16,0-21 0,0 1 16,-21-1-16,21 0 0,-22 1 15,22-22-15,-21 0 0,21 0 0,0 0 16,0 1-16,-21-22 16,21-22-1,0 1 1,0 0-16,0 0 0,21-21 0,-21 20 15,21-20-15,1 0 0,20-1 16,-21-20-16,21 21 0,1-1 0,-22 22 16,21-21-16,1 21 0,-1-1 15,-21 1-15,21 21 0,1 0 16,-22 0-16,21 0 0,-21 21 0,1 1 16,-1 20-16,0 0 0,0 1 15,-21-1-15,0 0 0,0 22 0,0-22 16,0 0-16,0 1 0,-21-22 15,21 21-15,-21-21 0,0 22 0,-1-22 16,1 0-16,21 0 0,-21 0 16,21-42-1</inkml:trace>
  <inkml:trace contextRef="#ctx0" brushRef="#br1" timeOffset="93334.67">19812 402 0,'0'0'0,"0"-21"0,0 0 0,-21-21 16,0 20-16,-1 1 15,1 0-15,0 0 0,0 21 0,0-21 16,-22 21-16,22 0 0,0 0 16,-21 0-16,-1 21 0,1 0 0,0 0 15,21 0-15,-22 22 0,1-1 16,0 0-16,-1 1 0,22 20 0,0-20 15,0 20-15,0-21 0,-1 22 16,22-1-16,0 1 0,0-1 0,0-20 16,0-1-16,22 0 0,-22 1 15,21-1-15,21-21 0,-21 0 0,22 1 16,-1-1-16,0 0 0,1-21 16,-1 0-16,0 0 0,22 0 15,-22-21-15,22 0 0,-1-1 0</inkml:trace>
  <inkml:trace contextRef="#ctx0" brushRef="#br1" timeOffset="94087.24">20024 762 0,'0'-42'0,"0"84"0,0-105 0,0 41 15,-22 44 1,1-1 0,0 0-16,21 21 0,-21 1 15,0-1-15,0 0 0,-1 1 0,22 20 16,0-21-16,-21 1 15,21-1-15,0 0 0,0-20 0,0-1 16,0 21-16,0-21 0,21 0 16,1 1-16,-1-22 0,0 0 15,0 0-15,0 0 0,0 0 16,1 0-16,20-22 0,-21 1 0,0 0 16,-21 0-16,21 0 0,-21-22 15,22 22-15,-22-21 0,0 0 0,0-1 16,0 1-16,0 0 0,-22-1 15,1 1-15,0 21 0,0-22 0,0 22 16,21 0-16,-21 21 16,42 0 15,0 0-31,0 0 16,0 0-16,0 0 0,22 0 15,-1 21-15,-21-21 0,22 21 0,-1-21 16,-21 22-16,21-1 0,-20 0 15,20 0-15,-21 0 0,0 22 0,0-22 16,1 0-16,-1 21 0,-21-21 16,0 1-16,0 20 0,0-21 0,0 0 15,0 0-15,0 1 0,0-1 16,-21-21 15,21-21-15,0-1-1,0 1-15,0 0 0,0-21 16,21 21-16,-21-22 0,21 22 0,0-21 16,0-1-16,0 1 0,1 0 15,-1-1-15,0 22 0,21 0 0,-21-21 16,22 42-16,-22-21 0,21 21 16,-21 0-16,22 0 0,-1 21 0,-21-21 15,0 42-15,1-21 16,-1 22-16,0-1 0,-21 0 0,0 1 15,0-1-15,0 0 0,0-21 16,0 22-16,0-22 0,0 21 0,0-21 16,0 1-16,-21-1 0,0 0 15,-1-21-15,22-21 32,22 0-17,-1-1-15,0-20 0</inkml:trace>
  <inkml:trace contextRef="#ctx0" brushRef="#br1" timeOffset="94327.1">21505 423 0,'0'-21'0,"0"42"0,0-63 16,-21 42-16,0 0 16,0 0-16,0 0 15,-1 42-15,1-20 0,0-1 16,0 21-16,21 0 0,-21 1 0,21 20 15,-21-20-15,21-1 0,0 21 16,0 1-16,-22-22 0,22 1 0,0-1 16,0 0-16,0 1 0,0-22 15,0 0-15,0 0 0,0 0 0,22 0 16,-1-21-16,0 0 16,0 0-16,0 0 0,0-21 0,1 0 15</inkml:trace>
  <inkml:trace contextRef="#ctx0" brushRef="#br1" timeOffset="94515">21251 699 0,'-42'0'16,"84"0"-16,-105 0 0,42 0 0,-1 0 16,22 21-1,22-21 1,20 0-16,-21 21 15,0-21-15,22 0 0,-1 0 0,0 0 16,1 0-16,-1 0 16,0 0-16</inkml:trace>
  <inkml:trace contextRef="#ctx0" brushRef="#br1" timeOffset="94906.77">21738 868 0,'0'0'0,"-21"-21"32,21 0-32,0-1 15,0 1-15,21 21 16,0 0-16,0-21 0,22 21 16,-22 0-16,0 0 15,0 0-15,0 0 0,-21 21 0,22 0 16,-1 1-16,0-1 0,-21 21 15,0-21-15,21 0 0,0 22 0,-21-22 16,0 0-16,0 21 0,0-20 16,0-1-16,0 0 0,0 0 0,0 0 15,-21-21 1,21-21 0,0 0-1,0 0-15,0 0 0,0-1 16,0 1-16,0 0 0,0 0 0,0-21 15,0 20-15,0 1 0,21 0 16,0 0-16,1 0 0,-1 0 16,0-1-16,0 22 0,21 0 0,-20-21 15,20 21-15</inkml:trace>
  <inkml:trace contextRef="#ctx0" brushRef="#br1" timeOffset="95319.54">22648 762 0,'0'0'0,"-21"0"0,0 0 0,0 0 0,0 21 16,-1-21-16,-20 21 0,21 22 15,0-22-15,0 0 0,-1 21 0,22 1 16,0-22-16,-21 21 0,21-21 16,0 1-16,0 20 0,0-21 0,0 0 15,0 0-15,0 1 16,21-22-16,1 0 0,-1 0 15,0 0-15,0 0 0,0 0 16,22 0-16,-22-22 0,0 22 0,0-21 16,0 0-16,-21 0 0,21-21 15,-21 20-15,22-20 0,-22 0 16,0-1-16,0 1 0,0 21 0,-22-21 16,1 20-16,0 1 0,0 0 15,0 0-15,0 21 0,-1 0 0,1 0 16,0 0-16,0 0 0,0 21 15,21 0-15,0 0 16,0 1-16,21-22 16,-21 21-16,21-21 0,21 0 0,-20 0 15,20 0-15,-21 0 0,21 0 16,1-21-16,-1-1 0,0 1 16,1 0-16,-1 0 0</inkml:trace>
  <inkml:trace contextRef="#ctx0" brushRef="#br1" timeOffset="95539.41">23050 656 0,'22'-42'16,"-128"127"-16,190-128 0,-41-20 0,-22 20 0,0 22 15,0-21-15,-21 21 0,21-22 16,-21 22-16,0 0 0,-21 42 31,0 0-31,0 1 0,-21 20 16,20 0-16,1 1 0,-21-1 16,21 21-16,0-20 0,-1 20 15,1 1-15,0-22 0,21 22 0,0-22 16,0 0-16,0 1 0,0-22 0,0 21 15,0-21-15,0 0 16,0 1-16,0-1 16,21-21-16,0 0 0,1 0 15,-22-21-15,21-1 0,0 1 0</inkml:trace>
  <inkml:trace contextRef="#ctx0" brushRef="#br1" timeOffset="96151.06">24426 508 0,'0'0'0,"0"-63"31,0 41-31,0 1 0,0 0 16,0 0-16,0 0 0,0 0 0,0-1 15,0 1-15,0 42 32,0 1-32,0 20 0,-21 0 15,0 1-15,0 20 0,21 1 16,-21-1-16,-1 22 0,1-1 0,0 1 15,0 0-15,0-22 0,0 22 16,-1-22-16,1 22 0,21-21 0,-21-22 16,21 21-16,0 1 0,0-22 15,0 1-15,0-1 0,0 0 0,0 1 16,0-22-16,0 0 0,0 0 16,0 0-16,21-21 0,0 0 15,1 0-15,-1 0 16,0 0-16,21-21 0,-21 0 15,1-21-15,-1 20 0,0-20 0,0 0 16,0-1-16,0 1 0,-21 0 16,0-1-16,0-20 0,0-1 0,0 22 15,0-21-15,-21-1 0,0 22 16,0-22-16,0 22 0,-22 21 16,22-22-16,0 22 0,0 0 0,21 0 15,-21 0 1,42 21-1,0 0-15,0 0 16,0-21-16,22 21 0,-1 0 0,-21 0 16,22-22-16,20 1 0</inkml:trace>
  <inkml:trace contextRef="#ctx0" brushRef="#br1" timeOffset="96522.87">24807 656 0,'-21'0'15,"42"0"-15,-42-21 0,0 21 0,21-21 16,0 0-16,0 0 16,21 21-1,0 0-15,0 0 16,1 0-16,-1 0 0,0 0 16,0 21-16,0 0 0,0-21 0,-21 21 15,22 0-15,-22 0 0,21 22 16,-21-22-16,0 0 0,0 0 15,0 0-15,0 1 0,0-1 0,0 0 16,0 0-16,-21-21 16,-1 21-16,1-21 0,0 0 15,0 0-15,21-21 16,0 0-16,0 0 0,0 0 16,0-1-16,0 1 0,0 0 15,0 0-15,21 0 0,0 0 0,0-1 16,22 1-16,-22 0 15,0 0-15,21 0 0,-20 0 0,-1-1 16,0 22-16,0 0 0,0-21 16,0 21-16,1 0 0,-1 0 0</inkml:trace>
  <inkml:trace contextRef="#ctx0" brushRef="#br1" timeOffset="97352.09">25379 572 0,'0'0'0,"-21"21"0,-1 0 16,22 0-16,-21-21 0,0 21 15,0 0-15,0 1 0,21-1 0,0 0 16,0 0-16,0 0 0,0 0 16,0 1-16,0-1 0,0 0 15,0 0-15,21-21 16,0 0-16,0 0 15,0-21-15,-21 0 16,22 0-16,-22-1 0,0 1 16,0 0-16,0 0 0,0 0 0,0-22 15,0 22-15,0 0 0,21 0 16,-21 0-16,21 0 0,-21-1 0,21 22 16,0-21-16,0 21 15,1 0-15,-22 21 16,21-21-16,0 22 15,-21-1-15,0 0 0,0 0 0,0 0 16,0 0-16,0 1 0,0-1 16,0 0-16,0 0 0,0 0 0,0 0 15,0 1-15,0-1 0,0 0 16,0-42 31,0 0-47,0-1 15,0 1-15,0 0 0,0 0 16,21 0-16,-21 0 0,21-1 16,0 1-16,1 0 0,-22 0 0,21 0 15,0 21-15,0-21 0,0-1 16,22 22-16,-22 0 0,0 0 0,0 0 16,0 22-16,0-1 0,1 0 15,-1 0-15,-21 21 0,0-20 0,0-1 16,0 21-16,0-21 0,0 0 15,0 1-15,0-1 0,0 0 0,0 0 16,0 0-16,-21-21 0,21 21 16,-22-21-16,1 0 15,0 0 1,21-21-16,0 0 0,0 0 0,0 0 16,0 0-16,0-1 0,0 1 15,0-21-15,21 21 0,0 0 16,1-22-16,-1 22 0,0 0 0,21-21 15,1 20-15,-22 1 0,21 0 16,0 21-16,1 0 0,-1 0 16,0 0-16,1 0 0,-22 21 0,21 0 15,-21 1-15,22-1 0,-43 0 0,21 21 16,-21-21-16,0 22 0,0-22 16,0 21-16,-21-21 0,0 22 0,-1-22 15,1 21-15,-21-21 16,21 1-16,-22-1 0,22 0 0</inkml:trace>
  <inkml:trace contextRef="#ctx0" brushRef="#br1" timeOffset="97954.75">14795 1418 0,'0'0'32,"-21"-21"-32,0 21 0,0 21 15,21 0-15,-21 1 16,21 20-16,0 0 0,0 1 0,-21-1 15,21 21-15,-22-20 0,22-1 16,0 22-16,0-22 0,-21 0 0,0 1 16,21-22-16,0 21 0,-21-21 0,21 0 15,-21 1-15,21-1 0,0 0 16,0-42 15</inkml:trace>
  <inkml:trace contextRef="#ctx0" brushRef="#br1" timeOffset="98262.57">14478 1482 0,'0'-43'0,"0"86"0,-21-107 16,21 43-16,0 0 0,0 0 0,0 0 16,0-1-16,0 1 0,21 21 0,0-21 15,0 21-15,22-21 0,-1 21 16,-21 0-16,43 0 0,-22 0 15,0 0-15,22 0 0,-22 0 0,0 21 16,1 0-16,-1 0 0,-21 1 0,0 20 16,-21-21-16,0 21 15,-21-20-15,0 20 0,-21-21 0,21 21 16,-22-20-16,1 20 0,0-21 16,-1 0-16,1 0 0,21 1 0,-22-1 15,22-21-15,0 0 0,0 21 16,42-21 15,0 0-31,0 0 0,1 0 16</inkml:trace>
  <inkml:trace contextRef="#ctx0" brushRef="#br1" timeOffset="98735.3">15515 1799 0,'0'0'0,"0"-21"0,0 0 16,-21 0-16,21 0 16,-21-1-16,0 1 0,-1 0 0,1 0 15,0 0-15,0 21 0,0 0 16,0 0-16,-1 0 0,1 0 0,-21 0 16,21 21-16,-22 0 0,22 0 15,-21 0-15,21 22 0,-22-1 0,22-21 16,0 22-16,0-1 0,0-21 15,21 21-15,0-20 0,0-1 16,0 0-16,0 0 0,0 0 16,21-21-16,0 21 0,0-21 15,0 0-15,1 0 0,20 0 0,-21 0 16,21-21-16,1 0 0,-1 21 16,-21-21-16,22 0 0,-1 0 0,-21-1 15,0-20-15,0 21 0,1 0 16,-1-22-16,-21 22 0,21 0 0,-21-21 15,0 21-15,0-1 16,0 44 0,0-1-16,0 0 0,0 0 15,0 0-15,-21 0 0,21 22 16,0-22-16,0 0 0,0 0 0,0 0 16,0 1-16,0-1 0,21 0 15,0 0-15,0-21 16,0 0-16,1 0 0,-1 0 15,0 0-15</inkml:trace>
  <inkml:trace contextRef="#ctx0" brushRef="#br1" timeOffset="99091.1">15748 1820 0,'0'0'0,"0"-21"0,0-21 0,-21 21 16,21 0-16,-21 21 0,21-22 0,0 1 15,0 0 1,21 21-1,0 0-15,0 0 0,0 0 16,0 0-16,22 21 0,-22 0 0,0 1 16,0 20-16,0-21 0,1 21 15,-1-20-15,0 20 0,0-21 0,-21 21 16,0-20-16,0-1 0,0 0 16,0 0-16,0 0 0,0 0 15,-21-21-15,0 0 16,0 0-16,21-21 15,0 0-15,0 0 16,0 0-16,0 0 16,0-1-16,0-20 0,0 21 0,21-21 15,-21 20-15,21-20 0,0 21 16,-21-21-16,21 20 0,0 1 0,1 0 16,-1 0-16,0 21 0,0 0 15,0-21-15,0 21 0,1 0 0,-1 0 16</inkml:trace>
  <inkml:trace contextRef="#ctx0" brushRef="#br1" timeOffset="99438.9">16319 1947 0,'64'0'31,"-43"0"-31,0-21 0,0 21 0,1-21 15,20 0-15,-21 21 0,0-21 0,0 0 16,1-1-16,-1-20 0,-21 21 16,0 0-16,0 0 0,0-1 0,0 1 15,0 0-15,-21 21 16,-1 0-16,1 21 0,0 0 16,-21 1-16,21 20 0,-22-21 15,22 0-15,0 22 0,0-1 0,0-21 16,-1 21-16,22-20 15,0-1-15,0 0 0,0 0 0,22 0 16,-1 0-16,0-21 0,0 22 0,21-22 16,1 0-16,-1 0 0,22 0 15,-22 0-15,21 0 0,-20 0 0,-1 0 16,22-22-16,-22 1 0,0 21 16,1-21-16</inkml:trace>
  <inkml:trace contextRef="#ctx0" brushRef="#br1" timeOffset="99870.65">17187 1715 0,'0'0'16,"-21"0"-16,0 21 16,0 0-16,0 0 15,21 0-15,-22 22 0,22-22 16,-21 0-16,21 21 0,0-21 0,-21 1 16,21-1-16,0 0 0,0 0 15,0 0-15,-21 0 0,21 1 0,0-1 16,0-42 31,0-1-32,0 1-15,0-21 0,0 21 0,21 0 16,0-22-16,0 1 0,1 21 0,-1-22 16,0 1-16,21 0 0,-21 21 15,22-22-15,-1 22 0,0 21 0,-20 0 16,20 0-16,0 0 0,-21 21 15,22 0-15,-22 1 0,0 20 0,0-21 16,-21 21-16,0 1 0,0-1 16,0 0-16,0-20 0,0 20 0,0-21 15,0 0-15,0 0 0,-21 1 16,21-1-16,-21 0 0,21 0 16,21-21 15,0-21-31,22 0 15,-22 21-15,21-21 0,0-1 16</inkml:trace>
  <inkml:trace contextRef="#ctx0" brushRef="#br1" timeOffset="100111.52">18119 1566 0,'0'0'0,"0"-42"0,0 21 0,0 0 0,0 42 31,-22 0-16,1 0-15,21 22 0,0-1 16,-21 0-16,0 1 0,21-1 16,-21 0-16,21-21 0,0 22 0,0-1 15,0-21-15,-21 22 0,21-22 16,0 0-16,0 0 0,0 0 0,0 0 16,0 1-16,0-1 0,21-21 15,0 0-15,0 0 0,0 0 16,0 0-16,1-21 15,-1 21-15</inkml:trace>
  <inkml:trace contextRef="#ctx0" brushRef="#br1" timeOffset="100291.41">17865 1778 0,'0'0'15,"0"-21"-15,21 21 16,0 0-1,0 0-15,0 0 0,22 0 0,-1 0 16,0 0-16,1 0 0,-1 0 16,0-21-16,1 21 0,20-21 0,-21 21 15,1-22-15,-1 22 0</inkml:trace>
  <inkml:trace contextRef="#ctx0" brushRef="#br1" timeOffset="100723.17">19579 1715 0,'0'0'0,"0"-22"0,0 1 0,0 0 15,0 0-15,0 0 0,0 0 16,0-1-16,0 1 0,-21 42 47,0 22-47,21-22 0,-21 21 15,-1 1-15,22-1 0,-21 0 0,21 1 16,-21-1-16,21 0 0,-21-21 16,0 22-16,21-22 0,0 0 0,0 0 15,0 0-15,0 1 0,0-1 16,21 0 0,0-21-16,0 0 0,22 0 15,-22 0-15,21-21 0,-21 21 16,22-21-16,-1 21 0</inkml:trace>
  <inkml:trace contextRef="#ctx0" brushRef="#br1" timeOffset="101074.97">19960 1863 0,'0'-21'0,"0"42"0,21-64 15,-42 43 17,0 0-32,21 22 0,-21-1 15,0 0-15,21 0 0,-22 0 16,22 0-16,-21 1 0,0-1 15,21 0-15,0 0 0,0 0 0,0 0 16,0 1-16,21-1 16,0-21-16,1 0 15,-1 0-15,21 0 0,-21 0 16,0 0-16,22 0 0,-22-21 0,0 21 16,0-22-16,0 22 0,1-21 15,-22 0-15,0 0 0,21 0 16,-21 0-16,0-22 0,0 22 15,0 0-15,0 0 0,0 0 0,-21-1 0,-1 1 16,1 21 0,0 0-16,0 0 0,0 0 15,0 0-15,-1 0 0,1 0 16,0 0-16,0 0 0,0 0 16,0-21-16,-1 21 15</inkml:trace>
  <inkml:trace contextRef="#ctx0" brushRef="#br1" timeOffset="101298.84">19304 1651 0,'0'0'0,"0"21"0,21-21 15,0 0-15,22 0 16,-22 0-16,21 0 0,0 0 15,1 0-15,-1 0 0,0 0 0,1 0 16,20 0-16,-20 0 0,-1 0 16,0 0-16,1 0 0,-22 0 0,0 0 15,0 0-15,0 0 0,0-21 16</inkml:trace>
  <inkml:trace contextRef="#ctx0" brushRef="#br1" timeOffset="101770.57">21569 1799 0,'0'0'15,"21"-21"-15,-21 0 0,0 0 0,0 0 16,0-1-16,0-20 0,0 21 0,0 0 15,0 0-15,0-1 0,-21 22 16,21-21-16,-21 21 0,-1 0 16,1 0-16,0 0 0,0 21 15,0 1-15,0-1 0,-1 21 16,-20-21-16,21 22 0,0-1 0,0-21 16,21 21-16,0-20 0,-22 20 15,22-21-15,0 0 0,0 0 0,0 1 16,22-1-16,-22 0 0,42-21 15,-21 21-15,21-21 0,-20 0 0,41 0 16,-21 0-16,22 0 0,-1 0 16,1-21-16,-1 0 0</inkml:trace>
  <inkml:trace contextRef="#ctx0" brushRef="#br1" timeOffset="102275.62">22204 1397 0,'0'0'0,"-21"-21"0,-1 21 0,1 0 16,0 0 0,0 0-16,21 21 0,-21 0 0,21 0 15,-21 22-15,21-22 0,-22 21 16,22 1-16,0-1 0,0 0 16,0 1-16,0-1 0,-21-21 0,21 21 15,0 1-15,-21-22 0,21 0 16,0 21-16,0-20 0,0-1 15,0 0-15,-21-21 16,21-21 15,0 0-31,0-1 16,0 1-16,0 0 0,0 0 0,21-21 16,-21 20-16,21-20 0,0 21 15,22-21-15,-22 20 0,0 1 0,21 0 16,-20 0-16,20 0 0,-21 21 15,0 0-15,22 0 0,-22 21 16,0 0-16,0 0 0,-21 0 0,0 1 16,21 20-16,-21-21 0,0 21 15,0-20-15,0 20 0,-21-21 16,21 0-16,-21 0 0,0 1 0,21-1 16,-21 0-16,-1-21 15,22 21 1,0-42-1,22 0 1,-1 0-16,0 21 16,0-22-16,0-20 0,22 21 0</inkml:trace>
  <inkml:trace contextRef="#ctx0" brushRef="#br1" timeOffset="102459.67">22669 1693 0,'0'43'31,"0"-22"-31,-21 0 15,21 21-15,-21-20 0,0-1 0,0 0 16,21 0-16,0 0 0,-21 0 16,21 1-16,-22-1 0,22 0 15,22-21 17,-1 0-32,0-21 15,0 0-15</inkml:trace>
  <inkml:trace contextRef="#ctx0" brushRef="#br1" timeOffset="102643.78">22712 1524 0,'-21'0'16,"42"0"-16,-64 0 0,22 0 0,0 0 16,0 0-1,21 21 1,0 0-1,21-21 1,0 0-16,0 0 0,22 0 16,-22 0-16</inkml:trace>
  <inkml:trace contextRef="#ctx0" brushRef="#br1" timeOffset="102875.16">23093 1418 0,'0'0'0,"0"-21"0,0 42 47,0 0-47,0 1 16,-21 20-16,-1-21 0,22 21 0,0 1 15,-21-1-15,0 0 0,21 1 16,-21-1-16,21-21 0,0 22 0,-21-22 16,21 0-16,0 0 0,-21 0 15,21 0-15,0 1 0,0-1 16,21-21-16,0 0 15,0 0-15,0 0 0,22 0 16,-22 0-16</inkml:trace>
  <inkml:trace contextRef="#ctx0" brushRef="#br1" timeOffset="103362.88">23474 1757 0,'0'-21'15,"0"42"-15,0-63 0,0 20 0,0 1 16,0 0-16,0 0 15,-21 21-15,-1 0 0,1 0 0,0 0 16,0 0-16,0 21 16,0-21-16,-1 21 0,1 0 15,-21 1-15,21 20 0,0-21 0,-1 21 16,1-20-16,0-1 0,0 21 16,21-21-16,0 0 0,0 1 0,0-1 15,0 0-15,0 0 0,21 0 16,0-21-16,0 0 0,1 0 15,-1 0-15,21 0 16,-21 0-16,0 0 0,1-21 16,-1 0-16,21 0 0,-21-22 15,0 22-15,22-21 0,-22 0 0,0-1 0,21-20 16,-20 20-16,-1-20 16,0 21-16,0-1 0,0 1 0,-21 0 15,0 20-15,0-20 0,0 21 16,0 0-16,-21 21 15,0 0-15,0 0 0,0 21 16,-1 0-16,1 0 0,21 0 0,-21 22 16,0-22-16,21 21 0,-21 1 15,21-1-15,0 0 0,0 1 0,0-1 16,0-21-16,0 21 16,0-20-16,0 20 0,21-21 0,0 0 15,0 0-15,0 1 0,1-22 16,-1 21-16,21-21 0,0 0 0,1 0 15,-1 0-15,0 0 0</inkml:trace>
  <inkml:trace contextRef="#ctx0" brushRef="#br1" timeOffset="103659.71">24553 1651 0,'0'0'0,"0"-21"15,-21 0-15,21 0 0,-21 21 16,0 0 0,21 42-16,-21-21 0,-1 21 15,1-20-15,21 41 0,-21-21 16,21 1-16,-21-1 0,21 0 0,-21 1 16,0-1-16,21 0 0,0-20 15,0 20-15,0-21 0,0 21 0,0-20 16,0-1-16,0 0 0,0 0 15,0 0-15,0 0 0,0 1 16,0-44 15,21 22-31</inkml:trace>
  <inkml:trace contextRef="#ctx0" brushRef="#br1" timeOffset="103943.55">24405 1799 0,'0'0'0,"0"-42"0,0 21 0,0 0 16,-21-1-16,21 1 0,0 0 0,0 0 16,21 21-16,0-21 15,0 21-15,1 0 0,-1 0 0,21 0 16,-21 0-16,22 0 0,-22 0 16,0 0-16,0 21 0,0-21 15,-21 21-15,0 0 0,0 0 16,0 1-16,-21-22 0,0 21 15,0 0-15,0-21 0,-22 21 16,22 0-16,-21-21 0,21 21 0,-22-21 16,22 0-16,0 0 0,0 22 15,0-22-15,63 0 32</inkml:trace>
  <inkml:trace contextRef="#ctx0" brushRef="#br1" timeOffset="104319.34">24871 1588 0,'0'0'0,"0"-22"31,-21 22-15,-1 22-16,1-1 0,0 0 15,0 0-15,0 0 0,0 0 16,-1 1-16,1 20 0,21-21 0,0 0 15,0 0-15,0 1 0,0-1 16,0 0-16,0 0 0,0 0 0,21-21 16,1 0-16,-1 0 15,0 0-15,0 0 0,0 0 16,0 0-16,1 0 0,-1-21 0,0 0 16,-21 0-16,21 0 0,0-1 15,-21 1-15,0 0 0,0-21 16,0 21-16,0-22 0,0 22 0,0 0 15,0 0-15,0 0 0,-21 21 16,0-22-16,0 22 16,0 0-16,-1 0 15,22 22-15,0-1 16,22 0 0,-1-21-16</inkml:trace>
  <inkml:trace contextRef="#ctx0" brushRef="#br1" timeOffset="104635.16">25125 1545 0,'0'0'0,"21"0"0,-21-21 15,0 42 17,0 0-32,0 1 0,-21 20 15,21 0-15,-21 1 0,-1-1 16,1 21-16,0-20 0,0 20 0,0-20 15,0 20-15,21-21 16,-22 1-16,22 20 0,-21-20 0,21-1 16,0 0-16,0 1 0,0-1 0,0 0 15,0-21-15,0 22 0,0-22 16,0 21-16,0-21 0,0 1 0,0-1 16,0-42 15,0-1-31,0 1 15,21 0-15,-21 0 0,22-21 0,-1-1 16,0 1-16,0 21 0</inkml:trace>
  <inkml:trace contextRef="#ctx0" brushRef="#br1" timeOffset="104922.99">25125 1715 0,'0'0'0,"0"-43"0,-21 22 15,21-21-15,0 21 0,0-1 0,0 1 16,21 21-16,0 0 15,0 0-15,0 0 0,0 0 0,1 0 16,20 0-16,-21 0 0,0 0 16,0 0-16,1 0 0,-22 21 0,0 1 15,0-1-15,0 0 0,0 0 16,0 21-16,0-20 0,0-1 16,0 0-16,-43 21 0,22-21 0,0-21 15,0 22-15,-22-1 0,22-21 16,0 0-16,0 21 0,0-21 15,0 0-15,-1 0 0,1 0 16,42-21 15,22 21-31,-22 0 0,0-21 16,21 21-16</inkml:trace>
  <inkml:trace contextRef="#ctx0" brushRef="#br1" timeOffset="105298.78">25590 1630 0,'0'-21'16,"0"42"-16,0-63 16,-21 42 15,21 21-31,-21 0 0,0 0 16,21 0-16,0 0 0,0 22 15,0-22-15,0 0 0,0 0 0,0 0 16,0 1-16,0-1 15,21 0-15,0-21 16,0 0-16,1 0 16,-1 0-16,0-21 15,-21 0-15,21-1 0,0 1 16,-21-21-16,0 21 0,0 0 16,0-22-16,21 22 0,-21-21 15,0 21-15,0-1 0,0 1 16,0 42 15,0 1-31,0-1 16,0 0-16,0 0 0,0 0 15,22-21-15,-1 21 16</inkml:trace>
  <inkml:trace contextRef="#ctx0" brushRef="#br1" timeOffset="105606.6">25950 1566 0,'0'0'16,"0"22"15,-21-1-31,21 0 0,-21 0 16,0 21-16,0-20 0,-1 20 16,1 0-16,21 1 0,-21-1 0,0 0 15,0 1-15,0 20 0,21-21 16,0 1-16,0-1 0,0 0 15,-22 1-15,22-22 0,0 21 0,0 1 16,-21-22-16,21 21 0,0-21 16,0 0-16,0 1 0,0-1 0,0 0 15,0-42 17,21 0-32,-21-1 0,22 1 15,-22 0-15,0-21 0,21 21 0,0-22 16,-21 1-16,21 0 0,0-1 15</inkml:trace>
  <inkml:trace contextRef="#ctx0" brushRef="#br1" timeOffset="105842.47">25887 1715 0,'0'0'0,"0"-43"0,0 22 0,0 0 16,0 0-16,0 0 0,0-1 0,0 1 16,21 21-16,0 0 0,0-21 15,0 21-15,1 0 0,20 0 0,-21 0 16,21 0-16,1 21 0,-22 0 15,21-21-15,-21 22 0,1-1 0,-1 0 16,-21 21-16,0-21 0,0 1 16,0-1-16,0 0 0,0 0 15,-21 0-15,-1-21 0,-20 21 0,21 1 16,0-22-16,-22 21 0,1-21 16,21 0-16,-21 21 0,20-21 15,1 0-15,0 21 0,0-21 16,21 21-16</inkml:trace>
  <inkml:trace contextRef="#ctx0" brushRef="#br1" timeOffset="106766.94">26585 2519 0,'0'0'0,"0"-21"15,-21 21-15,0-21 0,0-1 16,0 22-16,-1-21 16,1 21-16,0 0 0,0 0 0,0 0 15,-22-21-15,22 21 0,-21 0 16,0 0-16,-1 0 0,-20 0 0,20 0 15,-20-21-15,-1 21 0,1 0 16,-1 0-16,-20 0 0,20 0 0,1 0 16,-1-21-16,-20 21 0,-1 0 15,0 0-15,-21 0 0,22 0 16,-22 0-16,0-21 0,0 21 16,0 0-16,1 0 0,-1-22 0,0 22 15,-21 0-15,0-21 0,0 21 0,0-21 16,0 21-16,0 0 0,-21 0 15,21 0-15,0 0 0,-21 0 0,21 0 16,0 0-16,0 0 0,21 0 16,0 0-16,-21 0 0,21 0 0,0 0 15,0 0-15,-21 0 0,22 0 16,-1 0-16,-21 0 0,21 0 0,-21 0 16,0 0-16,-21 0 0,21-21 15,0 21-15,0 0 0,0 0 16,21 0-16,0 0 0,0 0 0,-21 0 15,21 0-15,1 0 0,-22 0 16,21 0-16,0 0 0,-21 0 0,21 0 16,0 0-16,-21 0 0,0 0 15,0 0-15,-21-21 0,21 21 0,0 0 16,0 0-16,0-21 0,-21 21 0,21 0 16,0-22-16,0 1 0,-21 21 15,21 0-15,0-21 0,0 21 16,-21-21-16,-1 21 0,1 0 0,0-21 15,21 21-15,-21-21 0,0 21 0,0 0 16,-1-22-16,1 22 0,0 0 16,0 0-16,21-21 0,0 21 15,0 0-15,-21 0 0,21-21 0,0 21 16,0 0-16,0 0 0,21-21 0,-21 21 16,21 0-16,-21 0 0,21 0 15,-21-21-15,0 21 0,21 0 0,-21 0 16,22 0-16,-1 0 0,0 0 15,0 0-15,0 0 0,22 0 0,-22-21 16,21 21-16,0 0 0,1 0 0,20 0 16,-20 0-16,20 0 15,-21 0-15,22 0 0,21-22 0,-22 22 0,22 0 16,-1 0-16,1 0 16,21 0-16,-21 0 0,20 0 0,1 0 15,0 0-15,0 0 0,21-21 47,21 21-31</inkml:trace>
  <inkml:trace contextRef="#ctx0" brushRef="#br1" timeOffset="106886.87">11874 1969 0,'0'0'0,"22"0"0,20 0 0,0 21 0,-21-21 15,1 0-15,-1 21 0,0-21 16,0 0-16,0 0 0,0 21 15,-21 0-15,22-21 0,-1 0 0,21 21 16,0-21-16,1 0 0,-1 0 0,22 0 16</inkml:trace>
  <inkml:trace contextRef="#ctx0" brushRef="#br1">14478 9779 0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01:28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9991 0,'0'0'0,"0"-21"0,0-1 0,0 1 16,0 0-16,21 0 15,-21 0-15,0 0 0,0-1 16,0 1-16,0 0 0,0 0 15,21 0-15,-21 0 0,0-1 16,0 44 31,0-1-47,0 0 0,0 21 0,0 1 16,0-1-16,0 0 0,0 1 15,-21 20-15,21-21 0,-21 22 0,21 21 16,-21-22-16,0 22 0,21-22 15,0 1-15,-21 20 0,-1-20 0,22-1 16,-21-20-16,21 20 0,0-20 0,0-1 16,-21 0-16,21 1 0,-21-22 15,21 21-15,0 0 0,-21-20 16,21-1-16,0 0 0,0 0 16,-21 0-16,21 0 0,-22 1 0,22-1 15,-21-21-15,0 0 16,0 0-16,0-21 15,21-1-15</inkml:trace>
  <inkml:trace contextRef="#ctx0" brushRef="#br0" timeOffset="423.85">2498 10837 0,'0'0'0,"0"-21"0,0 0 15,0 0 1,21 42 15,-21 0-31,21 0 0,0 1 16,0-1-16,0 0 0,1 0 0,-1 0 16,0 22-16,0-22 0,0 0 15,-21 0-15,0 0 0,21 0 0,1 1 16,-22-1-16,0 0 0,0 0 15,21-21-15,-21 21 0,21-21 16,0 0-16,0-21 16,0 21-16,1-21 15,-1 0-15,0 0 0,0-1 0,21-20 16,-20 21-16,-1-21 0,0 20 0,0-20 16,21 0-16,-20-1 0,-1 22 15,0-21-15,0 0 0,0 20 0,0 1 16,1 0-16,-22 42 31,0 0-31,0 1 0,0-1 0,0 0 16,-22 0-16,1 0 0,0 0 15,0 1-15,21 20 0,-21-21 0</inkml:trace>
  <inkml:trace contextRef="#ctx0" brushRef="#br0" timeOffset="864.48">931 11769 0,'0'0'16,"-21"-43"-16,0 22 0,21 0 15,-21 21-15,21 21 16,0 22-16,0-1 15,0 0-15,0 22 0,0-1 0,0 1 16,0-1-16,-21 1 0,21-1 16,0-20-16,-22 20 0,1 1 15,21-22-15,-21 0 0,0 1 16,21-1-16,-21-21 0,21 21 0,0-20 16,0-1-16,0 0 0,0 0 15,0-42 1,0 0-1</inkml:trace>
  <inkml:trace contextRef="#ctx0" brushRef="#br0" timeOffset="1156.71">741 11917 0,'0'0'0,"0"-42"0,0-1 0,0 1 15,0 21-15,0-22 0,0 22 0,0-21 16,0 21-16,21-22 0,-21 22 15,21 0-15,0 0 0,22 0 0,-22 21 16,0 0-16,21 0 0,1 0 16,-1 0-16,0 21 0,1 0 0,-1 0 15,0 22-15,1-1 0,-22 0 16,0 1-16,-21-1 0,0 0 0,0 1 16,0 20-16,-21-21 0,0 1 15,-22-22-15,1 21 0,0-21 0,20 22 16,-20-22-16,21 0 15,-21-21-15,20 21 0,22 0 0,22-21 32,-1 0-32</inkml:trace>
  <inkml:trace contextRef="#ctx0" brushRef="#br0" timeOffset="2515.92">1905 12213 0,'0'0'0,"21"-21"0,0 0 0,-21 0 16,0 0-16,0-1 15,0 1-15,-21 0 0,0 0 16,0 0-16,0 0 0,-22 21 0,22 0 16,-21 0-16,-1 0 0,1 0 15,0 21-15,-1 0 0,1 21 0,0-21 16,-1 22-16,1-1 0,0 0 15,21 1-15,-22-1 0,22 0 0,0-20 16,0 20-16,21 0 0,0-21 16,0 1-16,0-1 0,0 0 0,21-21 15,0 0-15,21 0 0,-20 0 16,20 0-16,0 0 0,22 0 0,-22-21 16,0 21-16,22-21 15,-22-1-15,1 1 0,-22 0 0,21-21 16,-21 21-16,0-22 0,1 22 15,-1-21-15,-21 21 0,21-1 0,-21 1 16,0 0-16,0 42 31,0 0-31,-21 1 16,0 20-16,21-21 0,0 0 0,-22 0 16,22 1-16,-21-1 0,21 0 15,0 0-15,0 0 0,0 0 0,0 1 31,21-22-31,1 0 0,-1 0 0,63-22 32,-62 22-32,-1-21 0,0 0 0,21 0 15,-21 0-15,1 0 0,-1-1 0,21 1 16,-21 0-16,0 0 0,1 21 16,-22-21-16,21 21 0,0 0 15,-21 21 1,0 0-1,0 0-15,0 0 16,0 1-16,0-1 0,0 0 0,0 0 16,0 0-1,0 0-15,21 1 0,0-22 16,0 0-16,1 21 0,-1-21 0,21 0 16,-21 0-16,0 0 0,22 0 15,-22 0-15,21 0 0,1 0 0,-22 0 16,21-21-16,0 21 0,-20-22 15,20 1-15,-21 0 0,0 0 0,0 0 16,-21 0-16,0-1 0,0-20 16,0 21-16,0-21 0,0 20 0,0 1 15,0 0-15,-21 0 0,0 21 16,0 0-16,0 0 0,0 0 16,-1 21-16,22 0 15,-21 0-15,21 22 0,0-22 16,0 0-16,0 0 0,0 0 0,0 1 15,0-1-15,21 0 0,1 0 16,-1 0-16,0 0 0,0-21 16,0 0-16,22 0 0,-22 0 0,0 0 15,0 0-15,0 0 0,0 0 16,1-21-16,-1 21 0,0-21 0,0 0 16,0 0-16,0 0 0,1-1 15,-22 1-15,21 0 0,-21 0 0,21 0 16,-21 0-16,0 42 31,21 0-15,-21 0-16,0 0 15,0 0-15,21 1 0,-21-1 16,21-21-16,1 21 16,-1-21-16,0 0 0,0 0 15,0 21-15,0-21 0,22 0 0,-22 0 16,0 0-16,0 0 0,22-21 15,-22 21-15,21-21 0,-21 0 0,0-1 16,22 1-16,-22-21 0,21 21 16,-21-22-16,1-20 0,-1 21 15,0-22-15,21 1 0,-21 20 0,1-20 16,-22 20-16,21 1 0,0 0 16,-21 21-16,21-1 0,-21 1 0,0 42 15,0 1 1,-21 20-16,0 0 0,0 1 0,-1-1 15,1 21-15,21 1 0,-21-1 16,0-20-16,0 20 0,21-20 0,-21-1 16,21 0-16,0 1 0,0-1 0,0-21 15,0 0-15,0 0 16,0 1-16,0-1 0,21-21 16,0 0-16,0 0 0,0 0 15,0 0-15,1 0 16,-1-21-16,0-1 0,0 1 0,0 0 15,0 0-15,1 0 0,-1-22 16,0 22-16,-21-21 0,0 21 0</inkml:trace>
  <inkml:trace contextRef="#ctx0" brushRef="#br0" timeOffset="2695.63">3725 12044 0,'0'0'0,"43"0"31,-22 0-31,21 0 0,0 0 16,1 0-16,-1 0 0,0-21 0,22 21 16,-22-21-16,22 21 0,-22-22 15,22 1-15,-1 0 0,-21 0 0,22 0 16,-22 0-16,1-22 0,-1 22 0,0-21 16,1 21-16</inkml:trace>
  <inkml:trace contextRef="#ctx0" brushRef="#br0" timeOffset="3616.34">4339 6477 0,'21'0'0,"-42"0"0,63 0 0,-20 0 0,-1 0 16,0 0-16,0 0 0,0 0 16,0 0-1,1 0-15,-1 0 0,-21 21 16,0 0-16,21 1 0,0-1 15,-21 21-15,21-21 0,0 22 0,-21-1 16,22 0-16,-1 1 0,0 20 0,0-21 16,0 22-16,22-22 15,-22 22-15,21-1 0,-21-20 0,22 20 16,-1 1-16,0-22 0,1 0 0,20 22 16,-21-22-16,22 0 0,21-20 15,-1 20-15,1-21 0,0 0 0,20 22 16,1-22-16,21-21 0,-21 21 0,21-21 15,0 0-15,21 21 0,-21-21 16,43 0-16,-22 0 0,0 0 0,21 0 16,22-21-16,-1 21 0,1-21 0,-1 0 15,22-1-15,0 22 0,20-21 16,-20 0-16,21 21 0,0 0 0,21 0 16,0 0-16,0 0 0,0 0 15,21 0-15,-21 21 0,0 0 16,0 1-16,0-1 0,-21 0 0,0 0 15,-1 0-15,-20 22 0,0-22 16,-22 0-16,22 0 0,-43 21 0,1-20 16,-22-1-16,-21 0 0,0 21 0,0-21 15,-43 1-15,22-1 0,-42 0 16,-1 0-16,-20-21 0,-22 21 0,0-21 16,0 0-16,-21 21 0,-21-21 31,0-21-31,0 0 0,-1 0 15</inkml:trace>
  <inkml:trace contextRef="#ctx0" brushRef="#br0" timeOffset="4216">8318 6519 0,'-21'0'0,"42"0"0,-63 0 16,21 0-16,0 0 0,21 22 15,0-1-15,0 0 0,0 0 16,0 21-16,0-20 0,0 20 16,0 0-16,21 1 0,0-1 0,0 0 15,22 1-15,-22-1 0,21 0 16,0 1-16,22-1 0,-1 0 16,1 1-16,42-1 0,-22 0 0,22-21 0,21 22 15,-21-1-15,21-21 16,0 22-16,21-22 0,22 21 0,-1-21 15,0 22-15,1-22 0,-1 0 0,21 21 16,22-21-16,-21 1 0,-1-1 16,22 0-16,-22 21 0,1-21 0,-1 1 15,1-1-15,-22 21 0,-21-21 0,22 0 16,-22 22-16,0-1 0,0-21 16,0 22-16,-42-1 0,0 0 0,0 1 15,-22-1-15,-20 0 0,-1 1 16,-20-22-16,-1 21 0,0-21 0,-20 22 15,-1-22-15,0 0 0,0 0 16,-21 0-16,0 0 0,0 1 16,0-44 31,0 1-47,0 0 0,0 0 15,0 0-15</inkml:trace>
  <inkml:trace contextRef="#ctx0" brushRef="#br0" timeOffset="4635.52">14055 7916 0,'-22'-21'0,"44"42"0,-65-42 16,43 0-16,-21 21 0,0 0 15,0 0-15,0 21 16,21 0-16,-22 1 0,22-1 15,0 0-15,0 0 16,0 0-16,0 0 0,0 1 0,43-1 16,-22 0-16,0 0 0,0 0 15,22-21-15,-1 21 0,0 1 0,1-22 16,-1 0-16,21 0 0,-20 21 16,-1-21-16,22 0 0,-22 0 15,0 0-15,1 0 0,-22 0 0,0 0 16,0 0-16,-21 21 15,-21 0-15,0-21 16,-22 21-16,1 0 0,-21 1 0,-1-1 16,1 21-16,-1 0 0,1 1 15,-22-1-15,21 0 0,-20 22 0,-1-1 16,0 1-16,22-1 0,-22 1 16,1-1-16,20-20 0,1-1 0,-1 22 15,22-43-15,-1 21 0,1-21 0,21 0 16,0 1-16,21-1 15,21-21 1,0-21-16,21 21 0</inkml:trace>
  <inkml:trace contextRef="#ctx0" brushRef="#br0" timeOffset="5133.24">15282 7853 0,'0'0'0,"0"-21"0,0 0 16,0-22-16,0 22 0,0 0 16,0 0-16,21 0 0,-21-1 15,22 22-15,-22-21 0,0 42 32,0 1-32,0-1 0,0 21 15,0 0-15,-22 22 0,1-1 16,21 22-16,-42-21 0,21 20 0,0-20 15,-1 20-15,1-20 0,0 21 0,21-22 16,0 1-16,-21-1 0,21-21 16,0 22-16,0-1 0,0-20 0,0-1 15,0 0-15,0 1 0,0-1 16,0-21-16,0 0 0,0 1 0,0-1 16,0 0-16,0-42 31,0-22-31,0 22 0,21-21 15,-21 0-15,21-1 0,0-20 16,1 20-16</inkml:trace>
  <inkml:trace contextRef="#ctx0" brushRef="#br0" timeOffset="5516.1">15430 7895 0,'0'0'0,"0"-42"0,0 21 15,-21-22-15,0 1 0,0 21 0,0 0 16,0-22-16,-1 22 0,22 0 15,0 0-15,0 0 0,0 0 16,22 21-16,-1 0 0,21 0 16,0 0-16,1 0 0,20 0 0,-20 0 15,20 0-15,1 0 0,-1 21 16,1 0-16,-22 0 0,21 0 16,-20 0-16,20 22 0,-20-22 0,-22 21 15,0 1-15,0-1 0,-21 0 16,0 1-16,0-1 0,-21 0 0,-21 1 15,20-1-15,-20 0 0,0 1 0,-22-22 16,22 0-16,-22 0 0,22 0 16,-21 0-16,-1 1 0,22-1 0,-1-21 15,1 0-15,0 21 0,-1-21 16,1 0-16,21 21 0,0-21 0,0 0 16,-1 0-16,22 21 31,22-21-31,20 0 15,-21 0-15,21-21 0,1 0 0,-1 21 16,22-21-16,-1 0 0</inkml:trace>
  <inkml:trace contextRef="#ctx0" brushRef="#br0" timeOffset="5847.92">16764 7916 0,'0'0'0,"21"-21"0,-21 0 0,0 0 0,21 0 16,0 21-16,-21-21 0,22-1 16,-22 44-1,0 20 1,0 0-16,0 1 0,-22-1 0,1 21 16,0 1-16,-21-1 0,21 1 15,-1-1-15,1 1 0,0-1 0,0-20 16,0 20-16,0 1 0,21-22 0,-22 22 15,22-22-15,-21 0 0,21 1 16,0-1-16,0 0 0,0 1 16,0-22-16,0 0 0,0 0 15,0 0-15,0 0 0,21-21 16,1-21 0,-1 0-16,0-21 15,-21 21-15,21-22 0,0 1 0,-21 0 16</inkml:trace>
  <inkml:trace contextRef="#ctx0" brushRef="#br0" timeOffset="6087.78">16319 8382 0,'-21'0'0,"42"0"0,-63 0 16,21 0-16,42 0 31,0 0-31,0 0 0,22 0 16,-22 0-16,21 21 0,22-21 15,-22 0-15,0 21 0,22-21 0,-22 0 16,22 22-16,-22-1 0,0-21 0,22 0 16,-22 0-16,1 0 0,-22 0 15,21 0-15,0 0 0,-20 0 0,-1 0 16,0 0-16,0 0 0,0 0 0,0-21 16,1-1-16,-1 1 15,0 21-15</inkml:trace>
  <inkml:trace contextRef="#ctx0" brushRef="#br0" timeOffset="6500.54">18584 8192 0,'21'-22'0,"-42"44"0,64-44 0,-22 1 15,0 0-15,0 0 0,-21 0 16,0 0-16,0-1 0,0 1 15,0 0-15,0 0 0,-21 21 16,-21 0-16,20-21 0,-20 21 0,0 0 16,-1 0-16,-20 21 15,-1 0-15,1 21 0,-1 1 0,1-1 16,-22 0-16,22 22 0,-22-22 0,22 22 16,-1-22-16,22 22 0,-1-22 15,22 0-15,21 22 0,0-22 0,21 0 16,1 22-16,41-22 0,-21 1 15,22-1-15,21 0 0,-1-21 0,22 22 16,21-22-16,-21 21 0,0-21 0,0-21 16,-1 22-16,-20-22 15,0 0-15,-22 0 0,-20 0 0,-1 0 0,0 0 16,-21-22-16,1 22 0,-1-21 16,-21 0-16,0 0 15,-21 21 1,-1 0-1,1 0-15,0 21 0,-21 0 0</inkml:trace>
  <inkml:trace contextRef="#ctx0" brushRef="#br0" timeOffset="12368.24">4318 4572 0,'-21'0'15,"0"0"1,21-21 0,-22 21-16,1 0 15,0 0 1,0 0-16,0 0 0,0 0 16,-1 0-16,1 0 0,0 0 15,0 0 1,42 0 31,21 0-32,-20 0-15,20 0 0,0 0 0,22 0 16,-1 0-16,22 0 0,0 0 16,-1 0-16,1 0 0,21 0 0,-22 0 15,22 0-15,-21 0 0,0 0 16,-1-21-16,-20 21 0,-1 0 0,1 0 15,-1 0-15,-20 0 0,-1-21 16,-21 21-16,0 0 0,0 0 0,1 0 16,-22-22-16,0 1 31,0 0-15,21 21 30,0-21-46</inkml:trace>
  <inkml:trace contextRef="#ctx0" brushRef="#br0" timeOffset="13004.48">7895 4890 0,'0'0'0,"-63"-43"16,41 22-16,1 21 16,0-21-16,0 21 0,0-21 0,-22 21 15,22 0-15,0-21 0,0 21 0,0 0 16,0 0-16,-1 0 0,1 0 15,0 0-15,63 0 32,-20 21-32,20-21 15,21 21-15,1-21 16,21 21-16,-1 0 0,1-21 0,0 21 16,-1-21-16,-20 0 0,20 0 15,1 0-15,0 0 0,-1 0 0,1 0 16,-21 0-16,20 0 0,-20 0 15,-1 0-15,-20 0 0,-1-21 0,0 21 16,-21 0-16,1 0 0,-1-21 16,0 21-16,-21-21 0,0 0 15,0 0 1,-21 21 0,0 0-1,-1 0 1,1 0-16,0 0 0,0 0 15,0 0-15,0 0 0,-1 0 16</inkml:trace>
  <inkml:trace contextRef="#ctx0" brushRef="#br0" timeOffset="20656.66">15981 5842 0,'-106'0'31,"85"21"-31,-22-21 0,1 21 0,0 22 15,-22-22-15,22 0 0,-22 21 0,22 1 16,-21-1-16,20 0 16,1 1-16,0-1 0,20 0 0,1 1 15,21-1-15,0 22 0,0-22 0,0-21 16,21 21-16,22 1 0,-1-22 16,0 0-16,1 0 0,20 0 0,1-21 15,-22 0-15,22 0 0,-22 0 16,21 0-16,-20 0 0,-1-21 0,-21 0 15,22 0-15,-22 0 0,0-22 16,0 1-16,-21 21 0,0-21 16,0-1-16,0 22 0,-21-21 0,0 21 15,-22-1-15,22 1 0,0 0 0,0 0 16,-21 21-16,20-21 0,1 21 16,42 0 15,1 21-16,-1-21-15,0 21 0,21 0 0,-21 0 16,1 1-16,-1 20 0,0-21 16,-21 21-16,0 1 0,0-1 0,0 0 15,0 22-15,0-22 0,0 1 0,0-1 16,0 0-16,-21 1 0,0-22 16,-1 21-16,22-21 0,-21 0 0,0 1 15,21-1-15,0 0 0,-21-21 16,21 21-16,-21-21 0,21-21 31,21 21-15,-21-21-16,21 0 0,0-1 0</inkml:trace>
  <inkml:trace contextRef="#ctx0" brushRef="#br0" timeOffset="21212.35">16531 6202 0,'0'0'0,"21"-21"0,0 0 15,-21-1-15,-21 22 32,0 0-32,0 0 0,0 22 15,0-1-15,-1 21 0,1-21 0,-21 22 16,21-1-16,0 0 0,-1 1 16,-20-1-16,21 0 0,0 1 0,21-22 15,-21 42-15,21-42 16,0 1-16,21-22 15,0 0 1,0 0-16,0 0 0,22-22 0,-22 1 16,21 0-16,-21 0 0,0 0 15,22 0-15,-22-1 0,0-20 0,21 21 16,-20 0-16,-1 0 0,-21-1 0,21 22 16,0 0-1,-21 43-15,0-22 16,0 0-16,0 21 0,0-20 15,0 20-15,0-21 0,0 0 0,21 22 16,0-22-16,1 0 0,-1-21 16,0 21-16,0-21 0,0 0 0,0 0 15,22 0-15,-22 0 0,0 0 0,21-21 16,-20 0-16,-1 0 0,0-22 16,0 1-16,-21 0 0,0-1 0,21 1 15,-21 0-15,0-1 0,0-20 16,0 20-16,0 1 0,0 21 0,0-21 15,0 20-15,0 1 16,0 0-16,-21 21 16,0 0-16,0 0 15,21 21-15,-21-21 0,21 21 16,0 1-16,0-1 0,0 0 16,21-21-16,0 21 0,0-21 15,0 0-15</inkml:trace>
  <inkml:trace contextRef="#ctx0" brushRef="#br0" timeOffset="21480.2">17949 5948 0,'21'0'16,"-42"0"-16,42-21 0,-21 0 0,-21 42 31,0 0-31,0 0 0,0 0 15,0 0-15,-1 1 0,1-1 16,0 21-16,0-21 0,0 0 0,21 22 16,-21-22-16,21 0 0,-22 21 15,1-20-15,21 20 0,0 0 0,0-21 16,-21 1-16,21 20 0,0-21 16,0 0-16,0 0 0,21-21 31,0 0-31</inkml:trace>
  <inkml:trace contextRef="#ctx0" brushRef="#br0" timeOffset="21736.05">18246 5906 0,'21'-22'0,"-42"44"0,63-65 0,-42 22 15,21 21-15,-21 21 16,-21 0-1,0 1-15,0 20 0,-1-21 16,1 21-16,0-20 0,21 20 16,-21 0-16,0-21 0,21 22 0,-21-22 15,21 21-15,0 1 0,0-22 16,0 21-16,0-21 0,-22 22 0,22-22 16,0 0-16,0 0 0,0 0 15,0 0-15,0 1 0,22-22 16</inkml:trace>
  <inkml:trace contextRef="#ctx0" brushRef="#br0" timeOffset="21951.93">17547 6181 0,'0'0'0,"21"0"16,22 0-1,-1 0-15,0 0 0,1 0 16,-1 0-16,21 0 0,-20 0 0,20 0 16,-20 0-16,20 0 0,-21 21 15,22-21-15,-22 0 0,22 0 16,-1 0-16,-20 21 0,20-21 0,-21 0 16,1 21-16,-1 0 0</inkml:trace>
  <inkml:trace contextRef="#ctx0" brushRef="#br0" timeOffset="22501.81">15430 7070 0,'0'0'0,"-42"0"0,-85 0 31,127-21 0,21 21-31,22-22 0,-1 22 16,21 0-16,1-21 0,21 21 0,-1 0 16,43 0-16,0 0 0,21-21 15,22 21-15,-1 0 0,0 0 0,22 0 16,21 0-16,-1 0 0,-20 0 15,-1-21-15,1 21 0,-22 0 0,0 0 16,-20 0-16,-1 21 0,-42-21 16,-1 0-16,-20 21 0,-21-21 0,-1 0 15,-42 21-15,22-21 0,-22 0 16,-42 0 0,-1 0-16,1 0 15,-21 0-15,21 0 0,-22 0 16,1 0-16,0 0 0,-1 0 0,1 0 15,0 0-15,-1 0 0</inkml:trace>
  <inkml:trace contextRef="#ctx0" brushRef="#br0" timeOffset="22860.8">17251 7112 0,'0'21'32,"0"0"-17,0 1-15,0-1 0,0 0 16,0 0-16,-21 0 0,21 22 0,0-22 15,-22 0-15,22 0 0,0 0 0,0 22 16,-21-22-16,21 0 16,-21 0-16,21 0 0,0 0 0,0 1 15,0-1-15,0 0 16,-21 0-16,21 0 0,0 0 16,21-21 15</inkml:trace>
  <inkml:trace contextRef="#ctx0" brushRef="#br0" timeOffset="23140.55">17526 7133 0,'0'-42'0,"0"84"0,0-105 0,0 42 15,0-1-15,0 44 31,0-1-31,0 0 16,0 0-16,0 0 0,-21 22 16,0-1-16,21 0 0,0 1 0,0-22 15,-22 21-15,22 0 0,-21 1 16,0-22-16,21 21 0,-21-21 0,21 1 16,0-1-16,0 0 0,-21 0 15,21 0-15,0 0 0,-21-21 0,21 22 16,0-1-1,-22-21 1,1 0-16</inkml:trace>
  <inkml:trace contextRef="#ctx0" brushRef="#br0" timeOffset="23428.39">16891 7345 0,'0'0'0,"-21"0"0,21 21 32,21 0-17,-21 0-15,21 1 0,21-1 0,-20 0 16,-1 0-16,21 0 0,0 22 16,-20-22-16,20 0 0,0 0 0,1 0 15,-22 0-15,21 1 0,-21-22 16,0 21-16,1 0 0,-22-42 47,21 0-32,0-1-15,0 1 0,0 0 16</inkml:trace>
  <inkml:trace contextRef="#ctx0" brushRef="#br0" timeOffset="23576.3">17865 7239 0,'0'0'0,"21"0"0,-42 21 32,-22 22-32,22-22 0,-21 21 15,-1 0-15,1 1 0,0-1 0,-22 0 16,22 1-16,0-1 0,-1-21 16,1 22-16,0-1 0</inkml:trace>
  <inkml:trace contextRef="#ctx0" brushRef="#br0" timeOffset="27120.5">12150 5165 0,'0'0'15,"-22"-21"-15,-83-1 16,83 1-16,-20 21 0,21 0 16,0 0-16,0 0 15,-1 0-15,22 21 31,0 1-31,0-1 0,0 0 16,0 0-16,22 0 0,-22 0 16,21 1-16,0-1 0,0 0 0,0 0 15,0 21-15,1-20 0,-1-1 16,0 0-16,0 0 0,0 21 0,22-20 16,-22-1-16,0 0 0,21 21 0,-21-21 15,22 1-15,-1-1 0,-21-21 16,22 21-16,-1 0 0,0 0 0,-21-21 15,43 0-15,-22 21 0,1-21 16,20 0-16,1 0 0,-1 0 16,1 0-16,-1 0 0,22 0 0,-22-21 15,22 21-15,-22-21 0,22 0 16,-21 21-16,20-21 0,-20 0 0,20-1 16,-20 22-16,21-21 0,-22 0 15,22 0-15,-1 0 0,1 0 0,0 21 16,-1-22-16,1 1 0,0 21 15,-22-21-15,22 21 0,0 0 0,-22-21 16,22 0-16,-1 21 0,1 0 0,21 0 16,-21 0-16,-1-21 15,1 21-15,21 0 0,-22 0 0,1 0 16,0 0-16,-1 0 0,1 0 0,0 0 16,-1 0-16,22 0 0,-21 0 15,0 21-15,20-21 0,-20 0 0,0 0 16,-1 21-16,22-21 0,-21 21 15,21-21-15,-22 0 0,22 0 0,0 0 16,0 21-16,0-21 0,0 0 16,-22 0-16,1 0 0,0 21 0,-1-21 15,1 0-15,-22 22 0,1-22 0,21 21 16,-22-21-16,22 21 16,-22 0-16,22 0 0,-22-21 0,1 21 15,-1 1-15,1-1 0,-1 0 16,1 0-16,-22 0 0,1 0 0,-1 1 15,0-1-15,1 0 0,-22 0 16,21 0-16,-21 0 0,0 1 0,1-22 16,-1 21-16,-21 0 0,21-21 0,-21 21 15,0 0 1,21-21 15,0 0-15,0-21-1,1 21-15,-1-21 0,0 21 0,0-21 16,0 0-16,22 21 0,-22-22 0,21 1 16,0 0-16,1 0 0,20 0 15,-20 0-15,20-1 0,-21-20 0,22 21 16,-1 0-16,1 0 0,-22-22 16,22 22-16,20 0 0,-20 0 0,21-22 15,-22 22-15,22 0 0,21 0 16,-22 21-16,1-21 0,0 0 0,-1 21 15,1 0-15,0-22 0,20 22 16,-20 0-16,21 0 0,-21 0 16,20 0-16,22 0 0,-42 0 15,21 0-15,0 0 0,-22 0 0,1 22 16,0-22-16,-1 0 0,-20 21 0,21-21 16,-22 21-16,1-21 0,-1 21 15,1-21-15,-1 21 0,1-21 0,-1 21 16,1 1-16,-1-1 0,1 0 15,-22 0-15,43 0 0,-22 0 0,1 22 16,20-22-16,-20 21 0,42 1 16,-22-22-16,1 21 0,21 0 15,-22 1-15,1-22 0,0 21 0,-1-21 16,1 22-16,0-22 0,-1 0 16,1 0-16,0 0 0,-1 1 15,1-1-15,0 0 0,-1 0 0,-20 0 16,21-21-16,-22 21 0,1-21 15,-1 0-15,-21 0 0,22 0 0,-22 0 16,1 0-16,-1 0 0,0 0 0,-21 0 16,22 0-16,-22 0 0,0 0 15,0-21-15,0 21 0,1 0 0,-22-21 16,0 0-16,0 0 16,-22 21-1,-20 0 1,21 0-16,0 0 0,-22 0 15,1 0-15,0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1T11:24:18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0 0,'21'0'31,"0"0"-31,1 0 16,-1 0-16</inkml:trace>
  <inkml:trace contextRef="#ctx0" brushRef="#br0" timeOffset="887.66">2709 656 0,'0'0'0,"0"-84"31,-21 62-31,21 1 0,-21 0 0,21 0 16,0 0-1,-21 42 1,21 0 0,0 0-16,0 22 0,0-22 15,0 42-15,0 1 0,0-22 0,0 43 16,0-22-16,-21 22 0,21-22 16,-22 1-16,1-1 0,21 1 0,-21-1 15,21-20-15,-21-1 0,0 0 16,21 1-16,0-22 0,0 21 0,0-21 15,0 1-15,21-44 32,0 1-17,-21 0-15,21 0 0,0 0 0</inkml:trace>
  <inkml:trace contextRef="#ctx0" brushRef="#br0" timeOffset="1195.53">2752 508 0,'0'-42'0,"0"84"0,0-105 0,0 20 0,0 22 16,0 0-16,0 0 0,21 21 15,-21 21 1,21 21-16,0-21 0,21 22 16,-20-1-16,-1 0 0,0 22 15,21-22-15,-21 22 0,1 20 16,-1-20-16,0-1 0,0 1 0,-21-1 15,21 1-15,0-22 0,1 22 16,-1-22-16,-21 0 0,21-20 0,0 20 16,-21-21-16,0 0 0,21 0 15,0 1-15,-21-44 32,0 1-32,0 0 0,0 0 15,22 0-15,-22-22 0,21 1 16,-21-21-16</inkml:trace>
  <inkml:trace contextRef="#ctx0" brushRef="#br0" timeOffset="1463.36">3556 339 0,'0'0'16,"0"-21"-16,0-1 0,0-20 0,0 21 16,0 0-16,0 42 15,0 21 1,-21 1-16,0-1 0,-1 0 15,1 22-15,0-1 0,21 1 0,-21-1 16,0 1-16,0 20 0,-1-20 16,1-1-16,21 22 0,-21-43 15,21 22-15,-21-22 0,0 22 16,21-43-16,0 21 0,0-21 0,0 22 16,0-22-16,0 0 15,21-21 1,0 0-16,-21-21 0,21 21 15,22-21-15,-22-22 0</inkml:trace>
  <inkml:trace contextRef="#ctx0" brushRef="#br0" timeOffset="1888.12">3831 783 0,'0'0'0,"21"0"16,-21-21-16,0 0 0,0 42 31,0 0-31,0 0 0,-21 22 15,0-22-15,21 21 0,-21 1 16,0 20-16,21-21 0,0 1 16,-22-1-16,1 0 0,21 1 0,0-1 15,0-21-15,0 22 0,0-22 0,0 0 16,0 21-16,0-21 0,21 1 16,1-22-16,20 0 0,-21 0 15,0 0-15,22 0 16,-22-22-16,21 1 0,0 0 0,-20-21 15,20 21-15,-21-22 0,0 1 16,0-22-16,1 1 0,-1-1 0,-21 1 16,0-1-16,0 1 0,0 21 15,0-22-15,0 22 0,-21-1 0,-1 22 16,1 0-16,-21 0 0,21 0 16,0 21-16,-22 0 0,22 0 0,-21 0 15,21 21-15,-22 0 0,1 0 16,21 22-16,0-1 0,-1-21 0,1 21 15,21 1-15,-21-22 0,21 21 16,0 1-16,0-22 0,21 0 16,0 0-16,22-21 0,-22 0 15,21 0-15,1 0 0,20 0 0</inkml:trace>
  <inkml:trace contextRef="#ctx0" brushRef="#br0" timeOffset="2396.83">4953 339 0,'0'0'0,"0"-106"31,-21 106-31,0 0 0,-1 0 16,1 21-16,0 0 16,21 22-16,-21-22 0,0 21 15,0 0-15,21 1 0,-22-1 0,1 22 16,0-22-16,21 21 0,-21 1 15,0-1-15,21 1 0,-21-1 0,21 1 16,0-22-16,0 22 0,0-22 16,0 0-16,0 1 0,0-22 0,0 21 15,0-21-15,0 1 0,21-1 16,0 0-16,0-21 0,0 0 0,0 0 16,22 0-16,-22 0 0,0 0 0,21-21 15,-20 0-15,20-1 0,-21 1 16,21-21-16,-20 21 0,20-22 15,-21 1-15,0-21 0,0 20 16,1 1-16,-22 0 0,21-1 0,-21 22 16,21 0-16,-21 0 0,0 63 31,0-21-31,0 0 16,0 22-16,0-1 0,0-21 0,0 22 15,0-1-15,0-21 0,0 0 16,0 22-16,0-22 0,0 0 0,0 0 15,0 0-15,21-21 16,0 0 0,0-21-1,1 0-15,-1 0 0,0 0 0,0-22 16,21 1-16</inkml:trace>
  <inkml:trace contextRef="#ctx0" brushRef="#br0" timeOffset="2563.73">5503 550 0,'-21'-21'0,"42"42"0,-42-63 0,0 42 0,0-21 16,0 21-16,-1 0 0,1 0 16,0 0-16,21-21 15,-21 21-15,0 0 47,0 21-31</inkml:trace>
  <inkml:trace contextRef="#ctx0" brushRef="#br0" timeOffset="2739.63">4424 741 0,'0'0'0,"-21"21"0,-1-21 0,1 21 16,64 0-1,-22-21-15,0 0 16,21 0-16,1 0 0,-1 0 0,0 0 15,22 0-15,-22 0 16,0-21-16,1 21 0,-1 0 0,0 0 16,1 0-16</inkml:trace>
  <inkml:trace contextRef="#ctx0" brushRef="#br0" timeOffset="3800.03">5524 1058 0,'0'0'0,"-42"22"0,21 20 31,21-21-31,21-21 16,0 0-16,0 0 15,1 0-15,20 0 0,-21 0 0,21 0 16,1 0-16,-22-21 0,21 21 16,1-21-16,20 0 0,-21-1 0,1-20 15,-1 0-15,0 21 0,1-43 16,-1 22-16,0-1 0,1-20 0,-1-1 16,-21 1-16,0 21 0,1-43 15,-22 21-15,0 1 0,0 21 16,0-22-16,0 1 0,0 20 0,-22 1 15,1 0-15,0 20 0,21-20 16,-21 42-16,0 0 0,0 0 0,-1 21 16,1 0-16,0 22 15,0-1-15,21 22 0,0-22 0,-21 21 16,21 22-16,-21-21 0,21 20 16,0-20-16,0 42 0,-22-22 0,22 1 15,-21 21-15,21-22 16,0 22-16,0 0 0,-21-21 0,0 42 15,21-21-15,-21-1 0,0 22 0,-1-21 16,1 21-16,0-21 0,0 21 16,0-21-16,0 0 0,-22 0 0,22-1 15,-21 1-15,21-21 0,-1 21 0,1-22 16,0-20-16,0 21 0,21-22 16,-21 1-16,21-1 0,0-21 0,0 1 15,0-22-15,0 0 0,21 0 0,0-21 16,0 0-16,0 0 0,1 0 15,20-21-15,0-21 0,1-1 0,20 1 16,1 0-16,-1-22 0,1 1 16,-1-22-16,22 0 0,-22 1 15,1-1-15,-1 0 0,1-20 0,-1-1 16,-20 0-16,-1 0 0,-21 0 0,-21 0 16,0 22-16,-21-22 0,0 0 15,-22 21-15,1 1 0,-21 20 0,-1 1 16,1-1-16,-1 22 0,1 21 15,-1-22-15,1 22 0,-1 0 0,1 0 16,-1 21-16,22 0 0,-1 0 16,22-21-16,0 21 0,0 0 0,42 0 31,0 0-31,0 0 16,22-21-16,-1 21 0,0-22 0,1 1 15,-1 0-15,22 21 0,-22-42 16,21 21-16,-20-1 0,20-20 0,-20 21 15,20-21-15,-21-1 0,22 1 16,-22 0-16,1-1 0,-1 22 0,-21-21 16,0-1-16,0 22 0,1 0 15,-22 0-15,0 0 0,0 0 16,-22 21 0,1 0-1,0 21-15,21 0 0,0 0 16,-21 0-16,21 0 0,-21 22 15,0-22-15,21 21 0,0-21 0,0 1 16,-22 20-16,22-21 0,0 0 16,0 0-16,0 1 0,0-1 15,0-42 1,22-1 0,-1 1-16,-21 0 0,21 0 15</inkml:trace>
  <inkml:trace contextRef="#ctx0" brushRef="#br0" timeOffset="3975.93">6773 487 0,'-63'0'32,"42"0"-32,-1 0 15,22 21 1,22-21-1,-1 21-15,0-21 0,0 0 16,0 21-16</inkml:trace>
  <inkml:trace contextRef="#ctx0" brushRef="#br0" timeOffset="4259.77">7408 508 0,'0'0'0,"-63"0"16,42 0 0,-1 0-16,1 0 0,0 0 0,0 0 15,0 21-15,21 0 0,-21 1 16,-22 20-16,22-21 0,0 0 0,21 22 16,-21-22-16,0 21 0,21-21 15,-22 22-15,22-1 0,0-21 0,0 21 16,0-20-16,0-1 0,0 0 0,0 0 15,22 0-15,-1 0 16,21-21-16,-21 0 0,22 22 0,-1-22 16,0 0-16,22 0 0,-22 0 15,22 0-15,-1 0 0</inkml:trace>
  <inkml:trace contextRef="#ctx0" brushRef="#br0" timeOffset="4752.47">8191 699 0,'0'0'15,"22"-43"-15,-22 22 0,0-21 0,0 21 0,0-1 16,-22 1-16,1 0 16,0 0-16,0 0 0,0 21 0,-22 0 0,22 0 15,0 0-15,-21 0 16,21 0-16,-1 21 0,-20 0 0,21 0 16,-21 0-16,20 1 0,-20 20 15,21-21-15,0 21 0,0 1 0,-1-1 16,1 0-16,0-20 0,21 20 15,-21 0-15,21 1 0,0-22 0,0 0 16,0 21-16,0-21 0,21 1 16,0-1-16,0-21 0,1 0 15,20 0-15,-21 0 0,0 0 0,22-21 16,-1-1-16,-21 1 0,21 0 16,1 0-16,-22 0 0,21-22 15,-21 1-15,1 0 0,-1-1 16,0 1-16,0 0 0,0-1 0,-21 22 15,21 0-15,-21-21 0,0 21 16,0-1-16,0 44 31,0-1-31,0 0 0,-21 0 16,21 21-16,-21-20 0,21 20 16,-21-21-16,21 21 0,0 1 0,0-22 15,0 21-15,0-21 0,0 22 16,0-22-16,21 0 0,0 0 0,0 0 15,1-21-15,-1 0 16,0 0-16,0 0 0,21 0 16,-20-21-16,20 0 0,0 0 0,1 0 15</inkml:trace>
  <inkml:trace contextRef="#ctx0" brushRef="#br0" timeOffset="5035.83">8953 169 0,'-21'-21'0,"42"42"0,-42-63 0,0 21 16,0 0-16,0 21 0,0 0 16,-1 21-16,1 0 15,0 0-15,21 22 0,-21-22 16,0 21-16,21 22 0,-21-22 0,21 0 16,0 22-16,-22-22 0,22 0 15,-21 22-15,21-22 0,0 1 0,0-1 16,0 21-16,0-20 0,0-22 15,0 21-15,0 1 0,0-22 0,0 0 16,0 0-16,21 0 16,1-21-16,-1 0 0,0 0 15,0 0-15,0-21 0,0 0 16,22 21-16,-22-42 0,21 20 0,-21 1 16</inkml:trace>
  <inkml:trace contextRef="#ctx0" brushRef="#br0" timeOffset="5276.7">9334 572 0,'0'-22'16,"0"44"-16,22-44 0,-22 1 0,-22 21 31,1 21-15,21 1-16,-21-1 0,0 0 0,0 0 16,21 0-16,-21 0 0,21 1 15,-22 20-15,22-21 0,-21 0 0,21 22 16,0-22-16,0 0 0,0 0 15,0 0-15,0 0 0,0 1 16,0-1-16,21-21 16,1 0-16,-1 0 15,0 0-15,0 0 0,0-21 16,22 21-16,-22-22 0</inkml:trace>
  <inkml:trace contextRef="#ctx0" brushRef="#br0" timeOffset="6035.26">9842 635 0,'0'0'0,"0"-21"0,0 0 0,0 0 16,-21 21 15,0 0-31,0 0 0,0 21 16,0-21-16,-1 21 0,1 0 0,21 0 16,-21 22-16,0-22 0,21 0 15,-21 21-15,21-21 0,0 1 0,0 20 16,0-21-16,0 0 0,0 0 15,0 1-15,0-1 0,0 0 0,0 0 16,21-21 0,0 0-16,0 0 15,0 0-15,-21-21 16,22 0-16,-22 0 0,21-1 0,-21-20 16,0 21-16,0-21 0,21 20 15,-21-20-15,21 0 0,-21 21 16,21-22-16,0 22 0,1 0 0,-22-21 15,42 20-15,-21 1 0,0 21 16,22-21-16,-22 0 0,21 21 0,-21 0 16,22 0-16,-22 0 0,21 0 15,-21 0-15,22 21 0,-22 0 0,0 0 16,21 1-16,-21-1 0,1 0 16,-1 21-16,0-21 0,0 22 0,0-22 15,-21 21-15,0-21 0,0 22 16,0-1-16,0-21 0,0 0 0,0 22 15,0-22-15,0 0 0,0 0 16,0 0-16,-21-21 47,21-21-47,0 0 0,-21 0 16,21 0-16,0-22 0,0 22 15,0-21-15,0 0 0,21-1 0,0 1 16,0 0-16,1-1 0,20 1 15,-21 0-15,21-1 0,1 22 0,-1-21 16,22 21-16,-22-1 0,21 1 16,1 21-16,-1 0 0,1 0 15,-22 0-15,1 0 0,-1 21 0,0 1 16,1-1-16,-22 21 0,0 0 16,-21-20-16,0 20 0,0 0 0,0 1 15,0-1-15,-21 0 0,0 22 16,-1-22-16,1 0 0,0-20 0,-21 20 15,21-21-15,-1 21 0,1-20 16,0-22-16,21 21 0,0 0 0,-21-21 16,0 0-16,21-21 31,0 0-31,0-1 0,0-20 16,0 21-16</inkml:trace>
  <inkml:trace contextRef="#ctx0" brushRef="#br0" timeOffset="6251.39">9927 212 0,'0'0'0,"-21"-21"0,0 21 0,0 0 16,-1 0-16,1-22 0,21 44 62,-21-22-31</inkml:trace>
  <inkml:trace contextRef="#ctx0" brushRef="#br0" timeOffset="6455.56">8721 466 0,'0'0'0,"0"21"0,21-21 31,0 0-31,21 0 0,-21 0 16,22 0-16,-22 0 0,21 0 0,1 0 15,-1 0-15,-21 0 0,21 0 16,-20 0-16,-1 0 0,0 0 0</inkml:trace>
  <inkml:trace contextRef="#ctx0" brushRef="#br0" timeOffset="7236.7">2625 1715 0,'-22'21'0,"44"-42"0,-44 63 0,1-42 15,21 21 1,0 0 0,21-21-16,1 0 15,20 0-15,-21 0 0,21 0 0,22 0 16,-22 0-16,22 0 0,20 0 15,-20 0-15,21 0 0,-1 0 0,22 0 16,0 0-16,21 0 0,0 0 16,21 0-16,-21 0 0,21 0 0,22 0 15,-22 0-15,21 0 0,0 0 16,1 0-16,20 0 0,-20 0 0,20 0 16,1 0-16,-1 0 0,1-21 15,-1 21-15,22 0 0,-22 0 16,22-21-16,0 21 0,-1 0 0,1 0 15,0 0-15,-1-21 0,-20 21 0,20 0 16,-20 0-16,-1-21 0,1 21 16,-1 0-16,-20 0 0,-1 0 0,0 0 15,-20 0-15,-1-22 0,-21 22 16,0 0-16,0 0 0,-21 0 0,-22 0 16,1 0-16,0 0 0,-22 0 0,-21 0 15,1 0-15,-1 0 0,-21 0 16,0 0-16,1 0 0,-22-21 31</inkml:trace>
  <inkml:trace contextRef="#ctx0" brushRef="#br0" timeOffset="7375.72">11091 1715 0,'0'0'0,"21"21"31,1-21-31,-1 0 16,-21 21-16,21-21 0,0 0 15</inkml:trace>
  <inkml:trace contextRef="#ctx0" brushRef="#br0" timeOffset="8003.85">13187 889 0,'0'0'0,"0"-21"16,21 0-16,-21 0 0,0-1 15,0 1-15,0 0 0,-21 0 16,21 0-16,-21 21 0,-1-21 0,22-1 16,-21 1-16,0 21 0,21-21 15,-21 0-15,21 0 0,0 0 16,0 42 0,0 0-1,0 21-15,0 1 0,0-1 16,0 21-16,0 22 0,0-21 0,0 20 15,0 1-15,0 0 0,0-1 16,0 1-16,-21 21 0,21 0 0,-21-1 16,21 1-16,-22 0 0,1 0 15,0 0-15,0 0 0,21-1 16,-21 1-16,0 0 0,-1 0 0,1-21 16,21-1-16,0 1 0,-21-22 0,21 1 15,0-1-15,0 1 0,0-22 0,0-21 16,0 22-16,0-22 0,0-42 31,0 0-31,21-22 0,-21 1 0,21 0 16,1-1-16,-22-20 0,21-1 15</inkml:trace>
  <inkml:trace contextRef="#ctx0" brushRef="#br0" timeOffset="8371.81">12869 804 0,'0'0'15,"0"-42"-15,-21 21 0,21-21 0,0-1 0,0 22 16,0-21-16,0 21 0,0-1 16,21-20-16,0 21 0,22 21 0,-1-21 15,0 0-15,1 21 0,20 0 16,1-22-16,-1 22 0,1 0 15,-1 0-15,1 22 0,-1-1 16,-20 0-16,-1 21 0,0-21 0,-21 43 16,1-22-16,-22 22 0,0-22 15,0 22-15,-22-1 0,-20 1 0,21-22 16,-21 21-16,-1-20 0,1-1 0,0-21 16,20 0-16,-20 1 0,21-1 15,0 0-15,0-21 0,-1 0 0,1 0 16,21-21 15,21 0-31,1-1 16,-1 1-16,21-21 0,-21 21 0</inkml:trace>
  <inkml:trace contextRef="#ctx0" brushRef="#br0" timeOffset="8807.62">14372 656 0,'-63'0'32,"20"21"-32,22 1 15,-21 20-15,-1-21 0,1 21 0,0 1 16,21-1-16,-22 0 0,1 1 16,21-22-16,0 21 0,-1 1 15,1-22-15,21 0 0,0 0 0,0 0 16,0 0-16,0 1 0,21-22 15,1 0-15,-1 0 0,21 0 0,-21 0 16,22 0-16,-1 0 0,21 0 16,-20-22-16,-1 1 0,0 0 0,1 0 15,-1 0-15,-21 0 0,22-22 16,-22 22-16,-21-21 0,0-1 0,0 1 16,0 0-16,0-1 0,-21 22 15,-1-21-15,1 21 0,0 0 0,-21-1 16,21 22-16,-22-21 0,22 21 15,0 0-15,0 0 0,0 0 16,42 0 0,21 0-16,-21 0 15,22 21-15,-1-21 0,0 0 0,1 0 16,20 0-16,-21 0 0,1 0 0,-1 0 16,22 0-16,-22 0 0,0 0 15,22-21-15,-22 21 0</inkml:trace>
  <inkml:trace contextRef="#ctx0" brushRef="#br0" timeOffset="9097.45">15092 614 0,'0'0'0,"21"-21"0,0 21 0,-42 0 32,0 21-17,0 0-15,-1 21 0,1-20 16,0 20-16,0 21 0,0-20 16,0 20-16,-1 22 0,1-22 0,0 22 15,0-21-15,21 20 0,0 1 16,-21 21-16,21 0 0,-21-22 0,21 22 15,0-21-15,0 21 0,0-22 16,-22 1-16,1 0 0,21-1 0,-21 1 16,0 0-16,0-1 0,21-20 0,-21-1 15,-1-20-15,1 20 0,0-21 16,21-20-16,0 20 0,-21-21 16,21 0-16,0-42 31,21-21-31,0 21 0,0-22 15,1 1-15,-1-22 0,21 1 0,-21-1 16</inkml:trace>
  <inkml:trace contextRef="#ctx0" brushRef="#br0" timeOffset="9423.87">14965 847 0,'-21'-43'16,"42"86"-16,-64-128 0,22 43 0,0-1 15,21 22-15,-21-21 0,21 21 0,0 0 16,0-1-16,21 1 16,0 0-16,22 21 0,-22 0 0,21 0 15,22 0-15,-22 0 0,0 0 16,22 0-16,-22 21 0,22 0 0,-22 1 16,-21-1-16,21 21 0,-42-21 15,22 22-15,-22-1 0,0 0 0,-22 1 16,1-1-16,0 0 0,-21 1 15,-1-1-15,1-21 0,0 0 0,-1 0 16,1 1-16,0-1 0,21-21 0,-22 0 16,22 0-16,0 0 15,21-21 1,0-1 0,21 1-16,21 0 0,-20 0 0,20 0 15</inkml:trace>
  <inkml:trace contextRef="#ctx0" brushRef="#br0" timeOffset="9787.67">15811 614 0,'0'0'0,"22"-21"15,-44 42 17,1 0-17,0 0-15,0 22 0,0-22 16,21 21-16,-21-21 0,21 22 0,-22-1 15,22 0-15,0-21 0,0 22 16,0-22-16,0 21 0,22-21 0,-1 1 16,0-1-16,0-21 0,-21 21 15,42-21-15,-20 0 0,-1 0 0,0 0 16,21 0-16,-21-21 0,1 0 16,20-1-16,-21 1 0,0 0 0,22-21 15,-22-1-15,0 1 0,-21 0 0,21-1 16,-21 22-16,0-21 0,21 0 15,-21 20-15,0 1 0,0 0 16,0 0-16,-21 21 16,21-21-16,-21 21 0,0 0 15,0 0 1,21 21-16</inkml:trace>
  <inkml:trace contextRef="#ctx0" brushRef="#br0" timeOffset="10164.51">16658 572 0,'-21'0'0,"0"0"0,21 21 15,0 0-15,-21-21 16,21 21-16,0 0 0,0 0 0,0 22 15,0-1-15,0 0 0,0 1 16,0 20-16,0 1 0,21-1 0,-21 1 16,0 20-16,0-20 0,0 21 15,0-1-15,0 1 0,0 0 0,0-1 16,-21 22-16,-1-21 0,1-1 0,0 1 16,-21 0-16,21-1 15,-1-20-15,-20 21 0,21-22 0,0 22 16,0-22-16,-22 1 0,43-22 0,-21 22 15,0-22-15,0 0 0,21-21 16,0 22-16,-21-22 0,21 0 0,-22 0 16,22 0-16,-21-21 0,21-21 31,0 0-31,0 0 0,21 0 16,1-22-16</inkml:trace>
  <inkml:trace contextRef="#ctx0" brushRef="#br0" timeOffset="10495.65">16277 720 0,'0'0'0,"0"-21"0,0-1 0,21 1 16,0 0-16,1 0 0,-1 21 15,21 0-15,-21 0 0,0 0 16,22 0-16,-22 0 0,21 0 16,1 0-16,-22 0 0,21 21 0,-21 0 15,22 0-15,-22 1 0,0-1 16,0 21-16,0-21 0,-21 22 0,21-1 16,-21 0-16,0 1 0,0-1 15,-21-21-15,0 21 0,0-20 0,0 20 16,-22-21-16,22 0 0,-21 0 15,0-21-15,20 22 0,-20-22 0,0 0 16,-1 0-16,22 0 0,-21 0 16,0 0-16,-1 0 0</inkml:trace>
  <inkml:trace contextRef="#ctx0" brushRef="#br0" timeOffset="10907.45">13483 1588 0,'-63'0'0,"126"0"0,-169 0 16,64 0-16,21 0 0,-22 0 0,22 0 15,42 0 16,1 0-31,41 0 0,-21 0 16,22 0-16,21 0 0,-1 0 16,22 0-16,0 0 0,21 0 0,21 0 15,21 0-15,1 0 0,-1 0 16,43 0-16,-22 0 0,1 21 0,-1-21 16,1 21-16,-22-21 0,0 21 15,1-21-15,-22 0 0,-21 21 16,0-21-16,-21 0 0,-22 0 0,1 0 15,-21 0-15,-22 0 0,0 0 16,1 0-16,-1 0 0,-21 0 0,0 0 0,0 0 16,1 0-16,-1 0 15,0 0-15,21-21 0,-21 21 0,1 0 16,-1 0-16,0 0 0</inkml:trace>
  <inkml:trace contextRef="#ctx0" brushRef="#br0" timeOffset="14503.51">1249 3874 0,'-21'0'0,"-1"0"16,1 0-16,0 0 16,21 21-16,0 0 15,-21 0-15,21 0 0,0 22 16,0-22-16,0 21 0,0 0 0,0 22 16,0-22-16,0 1 0,0 20 15,-21 1-15,21-1 0,0 1 16,0-1-16,0 22 0,-21-22 0,21 22 15,0 21-15,0-22 0,-22 1 16,22 0-16,0-1 0,0 1 0,0 21 16,0-21-16,0-1 0,0 1 15,0 0-15,0-1 0,22 1 16,-1-22-16,-21 22 0,0-21 16,0-1-16,21 1 0,-21-1 0,21-21 15,-21 22-15,21-22 0,-21 1 16,0-22-16,0 21 0,21-21 0,1 0 15,-1-21 1,-21-21-16,0 0 0,0 0 16,0 0-16,0-22 0,0 1 15</inkml:trace>
  <inkml:trace contextRef="#ctx0" brushRef="#br0" timeOffset="15703.7">1503 3747 0,'-21'0'0,"42"0"0,-64 0 16,43 21 15,22 0-15,-1 0-16,0-21 15,21 21-15,1-21 0,-1 0 16,0 21-16,1-21 0,-1 0 16,21 22-16,-20-22 0,20 0 15,1 21-15,20-21 0,1 0 0,21 0 16,0 0-16,21 0 0,0 0 16,0 0-16,21 0 0,0 0 0,0 0 15,22 0-15,-1 0 0,0 0 16,1 0-16,20 0 0,-21 0 0,22 0 15,-1 0-15,-20 0 0,-1 0 0,0 0 16,1 0-16,-1 0 0,0 0 16,1 0-16,-22 0 0,0 0 0,0 0 15,0 0-15,1 0 0,-22 0 16,0 0-16,0 0 0,-22 0 16,1 0-16,0 0 0,-21 0 0,21 0 15,-43 0-15,22 0 0,-22 0 16,1 0-16,-22 0 0,0 0 0,1 0 15,-22 0-15,0 0 0,0 0 16,0 0-16,-21 21 31,0 0-31,0 0 16,-21 0-16,21 1 0,-21-1 0,0 0 16,21 21-16,-21 1 0,0-1 15,21 0-15,-22 1 0,22-1 0,0 21 16,-21-20-16,0 20 0,21-20 15,-21 20-15,21 1 0,0-1 16,-21 22-16,0-22 0,21 1 0,-22 20 16,22-20-16,0 21 0,0-22 0,-21 22 15,21-22-15,-21 1 0,21 20 16,0-20-16,0 21 0,0-22 0,-21 1 16,21-1-16,-21 1 0,21-1 0,0-21 15,0 1-15,-21-1 0,-1 0 16,22 1-16,-21-1 0,0 0 0,21-20 15,0 20-15,-21-21 0,21 0 16,-21 0-16,0 1 0,21-1 16,-22 0-16,1-21 0,0 21 15,0-21-15,0 0 0,0 0 16,-1 0-16,-20 0 0,0 0 0,-1 0 16,1-21-16,-21 0 0,-1 21 0,1-21 15,-1 21-15,-21-22 0,1 1 16,-1 21-16,0-21 0,-20 21 0,-1 0 15,0-21-15,-21 21 0,0 0 0,0-21 16,-21 21-16,0 0 0,-1 0 16,-20 0-16,0 0 0,-1-21 0,-20 21 15,21 0-15,-22 0 0,1 0 0,-1 0 16,1 0-16,20 0 0,-20 0 16,-1 0-16,22 0 0,0 0 15,-1 0-15,1 0 0,21 0 0,21 0 16,-21 0-16,21 0 0,0 0 15,21-22-15,0 22 0,0 0 0,0 0 16,22 0-16,20-21 0,1 21 16,20 0-16,1 0 0,0-21 15,20 21-15,1 0 0,21-21 0,-21 21 63,21-21-63</inkml:trace>
  <inkml:trace contextRef="#ctx0" brushRef="#br0" timeOffset="16328.07">2095 5101 0,'0'21'31,"0"1"-31,0 20 0,0-21 16,0 21-16,0 1 0,0-22 15,-21 21-15,0 1 0,21-1 0,-21 0 16,0 1-16,21-1 16,-21 0-16,-1 1 0,22-22 0,0 21 15,-21-21-15,0 0 0,21 1 16,-21-22-16,21-22 31,0 1-31,0 0 0,0 0 16,0-21-16,0-1 0,0 22 15,0-21-15,21-1 0,0 1 0,-21-21 16,21 20-16,1 1 0,-1-22 16,-21 22-16,21 0 0,0 21 15,0-22-15,0 22 0,1 0 0,-1 21 16,0 0-16,0 0 15,0 21-15,0 0 0,1 0 16,-22 22-16,21-1 0,-21-21 0,21 22 16,-21-1-16,0 0 0,0 1 15,0-1-15,0 0 0,0 1 0,0-1 16,0-21-16,0 21 0,0-20 16,0-1-16,0 0 0,0 0 0,-21-21 15,0 0 1,-1 0-16,1 0 0</inkml:trace>
  <inkml:trace contextRef="#ctx0" brushRef="#br0" timeOffset="16527.96">1778 5567 0,'21'0'31,"0"0"-31,0-21 0,1 21 0,-1 0 15,0 0-15,0-21 0,21 21 16,1-22-16,-22 22 0,21-21 0,22 21 16,-22-21-16,0 0 0,1 21 15,20-21-15,-20 0 0,-1-1 0,0 1 16,1 0-16</inkml:trace>
  <inkml:trace contextRef="#ctx0" brushRef="#br0" timeOffset="16747.83">2709 5122 0,'0'0'0,"-21"0"31,0 22-31,0-1 16,0 0-16,21 0 0,-22 0 15,22 22-15,-21-22 0,0 21 0,21 0 16,0-20-16,0 20 0,-21 0 16,21-21-16,-21 22 0,21-22 0,0 21 15,0-21-15,0 1 0,0-1 16,0 0-16,0 0 0,21-21 31,0-21-31,0 0 16,0 0-16,1-1 0,-1 1 0</inkml:trace>
  <inkml:trace contextRef="#ctx0" brushRef="#br0" timeOffset="16987.68">2984 5017 0,'0'0'15,"0"21"1,0 0-16,0 21 16,0-21-16,0 22 0,0-1 0,0 0 15,-21-20-15,21 20 0,-21 0 16,0 1-16,21-1 0,-21-21 0,0 21 16,21 1-16,-22-22 0,22 21 15,0-21-15,0 1 0,0-1 0,0 0 16,22-21-1,-1-21 1,0 0-16,0-1 16</inkml:trace>
  <inkml:trace contextRef="#ctx0" brushRef="#br0" timeOffset="17411.98">3196 5313 0,'0'0'0,"0"21"47,0 0-47,0 0 0,-21 1 0,21-1 15,0 0-15,-21 0 0,21 21 16,-21-20-16,21-1 0,-22 0 0,22 0 16,0 0-16,0 0 0,0 1 15,0-1-15,0 0 0,22-21 16,-1 0-1,0 0-15,0 0 0,0-21 16,0 0-16,1 21 0,-1-22 0,0 1 16,0 0-16,0 0 0,-21 0 15,0-22-15,21 22 0,-21 0 0,0 0 16,0 0-16,0 0 0,0-1 16,0 1-16,-21 21 0,0 0 15,0 0-15,0 0 0,0 0 16,-1 0-16,1 0 0,0 21 15,0 1-15,0-1 0,21 0 16,-21-21-16,21 21 0,0 0 16,21-21-1,0 0 1,0 0-16,0 0 0,22 0 0,-22 0 16,21 0-16</inkml:trace>
  <inkml:trace contextRef="#ctx0" brushRef="#br0" timeOffset="17935.68">3725 5313 0,'21'0'0,"-42"0"31,0 0-31,0 21 16,21 0-16,0 0 0,-21 1 0,0-1 16,21 0-16,-22 0 15,22 21-15,0-20 0,0-1 0,0 0 16,0 0-16,0 0 0,0 0 15,0 1-15,22-22 16,-1 0 0,0 0-16,0-22 0,0 1 15,0 0-15,1 0 0,-1 0 0,0 0 16,0-1-16,0 1 0,0 0 16,1 0-16,-22 0 0,0 0 0,21-1 15,0 22 1,-21 22-1,0-1-15,0 0 16,0 0-16,0 0 0,0 22 16,0-22-16,0 0 0,0 21 0,0-21 15,0 1-15,0-1 0,21-21 16,0 21-16,0 0 0,1-21 0,-1 0 16,0 0-16,0 0 0,21 0 0,-20 0 15,-1-21-15,0 0 0,0 0 16,0-1-16,0 1 0,1-21 0,-22 21 15,21 0-15,-21-22 0,0 1 16,0 21-16,0-22 0,0 22 0,0-21 16,0 21-16,0 0 0,-21-1 15,21 1-15,-22 0 0,1 21 16,0-21-16,0 21 0,0 0 16,0 0-16,-1-21 0,1 21 15,-21 0-15,0 0 0,-1-21 0</inkml:trace>
  <inkml:trace contextRef="#ctx0" brushRef="#br0" timeOffset="18375.43">1651 4805 0,'0'0'0,"0"21"0,21 0 0,-21 22 16,0-1-16,0 0 0,0 22 0,0-22 16,0 22-16,0-1 0,0 1 15,0-1-15,0 1 0,0-1 0,0 22 16,-21-22-16,0-20 0,0 20 16,-1 1-16,1-22 0,21 0 0,-21 1 15,21-22-15,-21 21 0,21-21 16,0 0-16,0 1 15,0-44 1,21 1-16,0 0 16,-21-21-16,0 21 0,21-22 15</inkml:trace>
  <inkml:trace contextRef="#ctx0" brushRef="#br0" timeOffset="19087.5">1799 4826 0,'0'0'0,"21"0"15,0 0 1,1 0-16,-1 0 16,21 0-16,0 0 0,1 0 0,20 0 15,1 0-15,20-21 0,1 21 16,0 0-16,21 0 0,-1 0 0,1-21 15,0 21-15,0 0 0,21 0 16,-21-21-16,21 21 0,0 0 0,-21 0 16,21 0-16,-22-22 0,1 22 15,-21 0-15,21 0 0,-22 0 0,-20 0 16,21 0-16,-43 0 0,21 0 0,-20 0 16,-1 0-16,-21 0 0,0 0 15,1 0-15,-1 0 0,-21 22 0,0-1 16,0 0-1,0 0-15,0 0 0,0 22 0,0-22 16,0 0-16,0 21 0,0 1 16,0-22-16,0 21 0,0 0 0,0 1 15,0-1-15,0-21 0,0 22 0,0-1 16,0 0-16,0 1 0,0-1 16,-21 0-16,21 22 0,0-22 0,-22 0 15,22 1-15,0-1 0,0 0 16,0 1-16,0-1 0,-21-21 0,21 22 15,0-22-15,-21 0 0,21 0 0,0 0 16,0 0-16,-21 1 0,0-22 16,0 21-16,-1-21 0,1 0 0,0 21 15,0-21-15,0 21 16,-22-21-16,22 0 0,-21 0 0,-22 0 16,22 0-16,-21 0 0,-22 0 0,0 0 15,1 0-15,-22 0 0,0 0 16,-21 21-16,0-21 0,0 0 0,-21 0 15,0 0-15,21 0 0,-22 0 16,22 0-16,0 0 0,22 0 0,-1 0 16,0 0-16,21 0 0,1 0 15,-1 0-15,21 0 0,1 0 0,-1 0 16,22 21-16,0-21 0,21 0 16,-1 0-16,1 0 0,42 0 31,1 0-31,-1-21 0,0 21 15,21-21-15,-21 21 0</inkml:trace>
  <inkml:trace contextRef="#ctx0" brushRef="#br0" timeOffset="19643.93">4995 4890 0,'21'-22'31,"-21"44"-15,22-1-16,-22 21 16,0 0-16,0-20 0,0 41 15,0-21-15,0 1 0,0 20 0,0 1 16,0-22-16,0 22 0,-22-1 16,22 1-16,0-1 0,0 1 15,-21-22-15,21 0 0,-21 22 0,21-22 16,-21-21-16,21 22 0,0-22 0,0 0 15,0 0-15,0-42 32,0-21-17,0 20-15,0 1 0,21-21 0,0 0 16</inkml:trace>
  <inkml:trace contextRef="#ctx0" brushRef="#br0" timeOffset="20371.48">5186 4826 0,'0'0'0,"21"0"16,0 0-16,0 0 0,0 0 0,1 0 16,20 0-16,0 0 0,22 0 15,-22 0-15,43 0 0,-22 0 0,22 0 16,0 0-16,-1 0 0,1 21 15,21-21-15,-22 0 0,22 0 0,0 0 16,0 0-16,0 0 0,0 0 0,21 21 16,-22-21-16,1 0 15,0 0-15,0 0 0,-21 0 0,20 22 16,-20-22-16,0 0 0,-22 0 16,1 0-16,-1 0 0,-20 21 0,20-21 15,-42 0-15,22 0 0,-22 0 16,0 0-16,0 21 0,0-21 0,0 21 15,1-21-15,-1 21 16,0-21-16,-21 21 16,0 1-16,0-1 0,0 0 15,0 0-15,0 0 16,-21 22-16,0-22 0,-1 0 16,22 21-16,-21-21 0,0 22 0,0-1 15,21 0-15,-21 1 0,0-1 16,21 0-16,-22 1 0,1-1 0,21 22 15,0-22-15,-21 0 0,0 1 0,21-1 16,-21 0-16,0 1 0,21-22 16,-22 21-16,1-21 0,0 0 0,0 1 15,0-1-15,0 0 0,-1 0 16,-20 0-16,21-21 0,-21 21 0,20-21 16,-20 0-16,0 22 0,-1-22 0,1 0 15,0 0-15,-22 0 0,1 0 16,-22 0-16,22 0 0,-43 0 0,21 0 15,-21 0-15,-21 0 0,21 0 16,-21 0-16,0 0 0,0 0 16,0 0-16,0-22 0,22 22 0,-22 0 15,21 0-15,21 0 0,0 0 0,1 0 16,-1 0-16,22 0 0,-1 0 16,1 0-16,20 0 0,1 0 0,0 0 15,20 0-15,1-21 0,0 21 0,0 0 16,21-21-1,0 0 1,0 0-16,21 0 0,0 21 16,0-22-16,1 1 0</inkml:trace>
  <inkml:trace contextRef="#ctx0" brushRef="#br0" timeOffset="20648.07">5482 5249 0,'0'-21'31,"0"42"-31,0 1 16,0-1-16,-21 0 0,21 21 16,-21-21-16,21 22 0,0-22 0,-21 21 15,-1 1-15,22-1 0,0 0 16,0 1-16,-21-22 0,21 21 0,-21-21 15,21 0-15,0 1 0,0-1 16,21-42 0,0 21-1,-21-22-15,0 1 0,0 0 16,22 0-16</inkml:trace>
  <inkml:trace contextRef="#ctx0" brushRef="#br0" timeOffset="21123.8">5419 5271 0,'0'0'0,"0"-22"32,0 1-32,21 21 0,0 0 0,0 0 15,0 0-15,0 0 0,1 0 16,-1 0-16,0 0 0,0 0 0,0 21 16,0 1-16,1-1 0,-22 0 15,0 0-15,0 0 0,0 0 16,0 1-16,-22-1 0,1 0 0,-21 0 15,21 0-15,-22 0 0,22-21 16,-21 22-16,21-1 0,0-21 0,-1 0 16,1 0-16,0 0 15,21-21 1,21-1 0,0 22-16,1 0 0,-1-21 0,21 21 15,-21 0-15,22 0 0,-1 0 0,0 0 16,-21 0-16,22 21 0,-1 1 15,0-22-15,-20 21 0,20 0 0,-21 0 16,0 0-16,-21 0 0,0 1 16,0 20-16,0-21 0,0 0 0,-21 0 15,-21-21-15,21 22 0,-22-1 0,1 0 16,0-21-16,-22 21 0,22-21 16,-1 0-16,1 0 0,0 0 15,21 0-15,-22 0 0,22 0 0,0 0 16,0 0-16,0-21 0,-1 0 15,22 0-15,0-1 16,0 1-16,0 0 0,22 0 16,-1 0-16,0 0 0,21-1 0</inkml:trace>
  <inkml:trace contextRef="#ctx0" brushRef="#br0" timeOffset="21379.64">6096 5207 0,'0'0'0,"21"0"0,0 0 16,-21 21 0,0 0-1,0 1-15,0 20 0,0-21 0,-21 0 16,0 22-16,21-1 0,0-21 0,-21 21 16,0 1-16,21-1 0,-22-21 15,1 22-15,21-22 0,-21 21 0,21-21 16,-21 0-16,21 1 0,-21-1 15,21 0-15,21-21 16,0-21 0,0 0-16,0-1 15,1 1-15</inkml:trace>
  <inkml:trace contextRef="#ctx0" brushRef="#br0" timeOffset="21748.44">6350 5398 0,'0'0'0,"-21"0"0,0 21 16,21 0-16,-22-21 0,1 21 0,0 0 15,21 0-15,-21 1 0,21 20 0,-21-21 16,21 0-16,0 0 0,0 1 16,0-1-16,0 0 0,0 0 15,0 0-15,0 0 0,21-21 16,0 22-16,0-22 0,0 0 15,1 0-15,-1 0 0,0 0 0,0-22 16,0 1-16,22 0 0,-22 0 16,0 21-16,0-42 0,-21 20 0,21 1 15,-21 0-15,0 0 0,0 0 0,0 0 16,0-1-16,0 1 0,-21 0 16,0 21-16,0 0 0,0-21 0,-1 21 15,1 0-15,-21 0 0,21 0 16,0 0-16,-1 21 0,1 0 15,0 0-15,21 1 16,0-1 0,21-21-16</inkml:trace>
  <inkml:trace contextRef="#ctx0" brushRef="#br0" timeOffset="22011.9">6752 5419 0,'-42'-21'16,"21"21"-16,-1 0 15,1 0-15,0 0 0,21 21 16,-21 0-16,0 0 0,21 0 0,-21 0 16,21 1-16,0 20 0,0-21 15,0 0-15,0 22 0,0-22 0,0 0 16,0 0-16,0 0 0,0 0 0,0 1 15,21-1-15,0-21 0,0 0 16,0 0-16,22 0 0,-22 0 0,21 0 16,-21 0-16,22-21 0,-1-1 15,-21 1-15,21 0 0</inkml:trace>
  <inkml:trace contextRef="#ctx0" brushRef="#br0" timeOffset="22567.71">7133 5249 0,'0'0'15,"0"-21"-15,0 0 0,0 0 0,0 42 32,0 0-32,-21 22 15,21-22-15,0 0 0,-21 21 16,21-21-16,0 22 0,0-1 0,0-21 16,0 22-16,-21-1 0,21-21 15,-22 0-15,22 22 0,0-22 16,0 0-16,-21 0 0,21-42 47,0 0-47,21 0 0,-21-1 15,22-20-15,-1 21 0,0 0 16,0 0-16,0-22 0,0 22 0,1 0 16,-1 0-16,0 21 0,21-21 15,-21-1-15,1 22 0,-1 0 0,0 0 16,0 0-1,-21 22-15,0-1 16,-21-21-16,0 21 0,-22-21 16,22 0-16,0 21 0,0-21 0,0 0 15,-22 0-15,22 0 16,0 0-16,0 0 0,0 0 16,0 0-16,21 21 15,0 0 1,0 1-16,0-1 15,21-21-15,0 21 0,0 0 16,-21 0-16,21 0 0,0-21 0,1 22 16,-1-1-16,0-21 0,-21 21 0,21-21 15,0 0-15,0 21 0,1-21 16,-1 0-16,0 0 16,0 0-16,-21-21 31</inkml:trace>
  <inkml:trace contextRef="#ctx0" brushRef="#br0" timeOffset="22687.64">7620 5694 0,'21'0'0,"-21"21"32,-21-21-32,0 0 15,0 0-15,-1 21 0,-20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BCA5-B739-4F93-93F3-41ED9CC1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FA08-0EF3-427F-A135-95028EC72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5678-467C-46E0-96CF-19E56856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98D2-1A8F-4ED3-8476-2D3C4508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70C9-45B4-4A2D-9DFD-A6535248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78CE-352D-46D6-8AF6-2A1660E7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445E4-D7E7-483E-B04B-33218CAE6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8A1F-CDF1-47FA-AD17-9FDD4F19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FF-C60B-46D3-B647-A5E365F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6857-4F92-4E99-9826-CD122B2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9CD66-BFE6-4B06-BD7F-F86693E2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EF38C-D5B2-4FDE-8BEE-9099AC64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A241-61E2-48EF-9F54-4B5A4FF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85B4-1EFC-4C32-992A-E665AD5C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AD99-F5D2-4CF3-9E96-CB00C3AC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8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53CA-2828-4187-976F-3F5964C1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03E9-92B5-46F0-B91E-7C495E69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CE9D-67DF-4801-8D38-30C555ED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E5DA-33CA-410E-8735-6AC4FFC9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4A84-24ED-4161-B06D-83C72A2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469E-4467-4D38-AF47-3D1010FF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FD8B-42E1-4C4A-8928-EA2B42CE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88A8-0664-4128-9237-73D435D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D79B-F3D8-496B-810F-BBF05779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060F-959E-4FCB-AF61-688211C4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496D-C19A-400B-AC30-88DD9228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797-2EC8-430A-BF0B-41FA0A4E6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EDD2-D6FC-4CE3-8D12-9B3B124D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28EC-2FBE-4B59-8D1F-989E7C48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2A67-DD09-440F-8E00-64190C28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0B87-24D6-4323-8E10-1D1C5E1E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3CE3-FF89-436A-8AE0-EA995517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2FF2-4AF1-49F7-883F-C22E2424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C962-4629-4740-BE95-16668CEB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D9531-8F50-4AB7-BA8C-6FE7746D2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5F62-B102-490E-A9A5-55E9B48D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4725E-58E6-4433-AA47-C1E0EFC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E68E9-F051-4528-A93A-0DE0AC18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5B819-5350-482B-973E-DE2A04A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03F9-8337-4FC6-AD4C-EC59755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619EC-6F09-42F1-B59D-D3C2E939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8F155-B526-4C80-BE22-1C57DECF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30F1-7644-4919-B834-67BD1D37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76634-9F4C-46B8-9214-BECE104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FE21B-1213-4DE1-ADFE-6745EA8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7A4B-8B7A-4339-9358-E2DB3FA2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5A74-BF8C-4C26-BCCD-9D705E8E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63C6-5814-47B2-A2E0-F1A5806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F423B-7E88-4A83-AAEF-B5B6AE9D5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6C826-37AC-44F5-82BE-A0093F1E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6135-D2DA-4912-9370-C467FB8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2F66A-B273-40A8-96D8-11F3466D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B23F-6208-43AF-BE52-7F90E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0A900-209D-4B91-ABDE-F912D798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4AA8C-2EF4-46B5-88B8-6BE7AFA4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688B-8C89-4C1B-9D54-2734987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CA677-7545-427F-8E01-FD5EF1C5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FCAF1-DD3D-4B71-B0DA-846B11DC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9DEF-EF6D-4026-AEFF-6AE1D00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6CC0-711D-4F6D-AE8E-68C41E10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D499-2053-446E-BC32-5403C667B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E522-F18C-493D-A9A3-F618D8526D06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50CD-A440-44DB-8E72-CA0596755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3BF2-7321-480A-9185-EFBA9493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FF8A-28EF-4EB1-BB1C-C15A9DE7A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4308B-5A87-438E-A13E-47121BA8351D}"/>
                  </a:ext>
                </a:extLst>
              </p14:cNvPr>
              <p14:cNvContentPartPr/>
              <p14:nvPr/>
            </p14:nvContentPartPr>
            <p14:xfrm>
              <a:off x="0" y="0"/>
              <a:ext cx="515916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4308B-5A87-438E-A13E-47121BA83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51778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9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ED6177-0504-4DF5-B433-DB863FD0739A}"/>
                  </a:ext>
                </a:extLst>
              </p14:cNvPr>
              <p14:cNvContentPartPr/>
              <p14:nvPr/>
            </p14:nvContentPartPr>
            <p14:xfrm>
              <a:off x="83880" y="0"/>
              <a:ext cx="887004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ED6177-0504-4DF5-B433-DB863FD073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8888760" cy="53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0D9059-7FFB-47BF-853F-6F0C453F1755}"/>
                  </a:ext>
                </a:extLst>
              </p14:cNvPr>
              <p14:cNvContentPartPr/>
              <p14:nvPr/>
            </p14:nvContentPartPr>
            <p14:xfrm>
              <a:off x="266760" y="1310760"/>
              <a:ext cx="8176680" cy="554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0D9059-7FFB-47BF-853F-6F0C453F17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301400"/>
                <a:ext cx="819540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13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447C7B-FAB5-48A7-A173-D4379116168C}"/>
                  </a:ext>
                </a:extLst>
              </p14:cNvPr>
              <p14:cNvContentPartPr/>
              <p14:nvPr/>
            </p14:nvContentPartPr>
            <p14:xfrm>
              <a:off x="30600" y="0"/>
              <a:ext cx="117424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447C7B-FAB5-48A7-A173-D43791161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117612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6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76F9C1-4663-4480-BAF7-4FC332E2ED20}"/>
                  </a:ext>
                </a:extLst>
              </p14:cNvPr>
              <p14:cNvContentPartPr/>
              <p14:nvPr/>
            </p14:nvContentPartPr>
            <p14:xfrm>
              <a:off x="594360" y="23040"/>
              <a:ext cx="6187680" cy="12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76F9C1-4663-4480-BAF7-4FC332E2E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3680"/>
                <a:ext cx="620640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B80406-68C6-48EE-B3C5-07A63F5A4FBC}"/>
                  </a:ext>
                </a:extLst>
              </p14:cNvPr>
              <p14:cNvContentPartPr/>
              <p14:nvPr/>
            </p14:nvContentPartPr>
            <p14:xfrm>
              <a:off x="297000" y="746640"/>
              <a:ext cx="9624600" cy="45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B80406-68C6-48EE-B3C5-07A63F5A4F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737280"/>
                <a:ext cx="9643320" cy="45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7BA6CA-4B7F-47C2-842F-5E52B842604D}"/>
                  </a:ext>
                </a:extLst>
              </p14:cNvPr>
              <p14:cNvContentPartPr/>
              <p14:nvPr/>
            </p14:nvContentPartPr>
            <p14:xfrm>
              <a:off x="2720160" y="65761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7BA6CA-4B7F-47C2-842F-5E52B84260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0800" y="6566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30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4BC774-9141-4C90-9913-A4615ADF400E}"/>
                  </a:ext>
                </a:extLst>
              </p14:cNvPr>
              <p14:cNvContentPartPr/>
              <p14:nvPr/>
            </p14:nvContentPartPr>
            <p14:xfrm>
              <a:off x="0" y="122040"/>
              <a:ext cx="912924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4BC774-9141-4C90-9913-A4615ADF40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914796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4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788AD3-8404-4888-ABF3-F67EABDE84CF}"/>
                  </a:ext>
                </a:extLst>
              </p14:cNvPr>
              <p14:cNvContentPartPr/>
              <p14:nvPr/>
            </p14:nvContentPartPr>
            <p14:xfrm>
              <a:off x="45720" y="0"/>
              <a:ext cx="967788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788AD3-8404-4888-ABF3-F67EABDE8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969660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25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7DBE4-F3F2-493E-A57C-B943261AAB8D}"/>
                  </a:ext>
                </a:extLst>
              </p14:cNvPr>
              <p14:cNvContentPartPr/>
              <p14:nvPr/>
            </p14:nvContentPartPr>
            <p14:xfrm>
              <a:off x="914400" y="76320"/>
              <a:ext cx="8709840" cy="347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7DBE4-F3F2-493E-A57C-B943261AA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66960"/>
                <a:ext cx="8728560" cy="34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98BED4-4C18-460F-8B72-B816286C3B08}"/>
                  </a:ext>
                </a:extLst>
              </p14:cNvPr>
              <p14:cNvContentPartPr/>
              <p14:nvPr/>
            </p14:nvContentPartPr>
            <p14:xfrm>
              <a:off x="266760" y="1592640"/>
              <a:ext cx="9045360" cy="297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98BED4-4C18-460F-8B72-B816286C3B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583280"/>
                <a:ext cx="906408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97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239665-0632-4C36-B9D7-24733BA3F9AE}"/>
                  </a:ext>
                </a:extLst>
              </p14:cNvPr>
              <p14:cNvContentPartPr/>
              <p14:nvPr/>
            </p14:nvContentPartPr>
            <p14:xfrm>
              <a:off x="373320" y="0"/>
              <a:ext cx="5844960" cy="239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239665-0632-4C36-B9D7-24733BA3F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-9360"/>
                <a:ext cx="5863680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B9E564-6A58-46A2-A3FA-B221EDCE784D}"/>
                  </a:ext>
                </a:extLst>
              </p14:cNvPr>
              <p14:cNvContentPartPr/>
              <p14:nvPr/>
            </p14:nvContentPartPr>
            <p14:xfrm>
              <a:off x="274320" y="2240280"/>
              <a:ext cx="9570960" cy="191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B9E564-6A58-46A2-A3FA-B221EDCE78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2230920"/>
                <a:ext cx="958968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47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7AC65-1BBA-418D-835E-A842B1A4B136}"/>
                  </a:ext>
                </a:extLst>
              </p14:cNvPr>
              <p14:cNvContentPartPr/>
              <p14:nvPr/>
            </p14:nvContentPartPr>
            <p14:xfrm>
              <a:off x="198000" y="0"/>
              <a:ext cx="913680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7AC65-1BBA-418D-835E-A842B1A4B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915552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6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FD2E8-8FBA-4C7D-BFDB-F3AC0131B032}"/>
                  </a:ext>
                </a:extLst>
              </p14:cNvPr>
              <p14:cNvContentPartPr/>
              <p14:nvPr/>
            </p14:nvContentPartPr>
            <p14:xfrm>
              <a:off x="624960" y="221040"/>
              <a:ext cx="3444480" cy="143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FD2E8-8FBA-4C7D-BFDB-F3AC0131B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11680"/>
                <a:ext cx="3463200" cy="14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2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3C9-D8FB-45E5-A31E-E7C4E7A84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185D-C446-44D6-813C-F01D7B49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B821B-F50F-4D52-98B2-E42CC04E270E}"/>
                  </a:ext>
                </a:extLst>
              </p14:cNvPr>
              <p14:cNvContentPartPr/>
              <p14:nvPr/>
            </p14:nvContentPartPr>
            <p14:xfrm>
              <a:off x="0" y="30600"/>
              <a:ext cx="982260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B821B-F50F-4D52-98B2-E42CC04E2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984132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64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2021-12-21T12:39:11Z</dcterms:created>
  <dcterms:modified xsi:type="dcterms:W3CDTF">2021-12-21T12:39:34Z</dcterms:modified>
</cp:coreProperties>
</file>