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0:36:06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635 0,'0'0'0,"0"-21"62,21 21-62,-21-21 0,22 21 0,-1-21 0,0-1 16,0 22-16,0-21 16,0 21-16,1-21 0,-1 0 15,0 21-15,0-21 0,0 0 0,-21-1 16,21 22-16,1-21 0,-22 0 15,0 0-15,0 0 0,0 0 16,0-1-16,0 1 0,-22 0 16,1 21-16,0-21 0,0 0 0,-21 0 15,20 21-15,-20 0 0,21 0 16,-21 0-16,-1 0 0,1 21 16,0 0-16,-1 0 0,1 0 0,0 0 15,-1 22-15,1-22 0,0 21 16,-22 22-16,43-22 0,21-21 15,0 22-15,0-1 0,0-21 16,0 0-16,0 22 0,0-22 16,21 21-16,0-21 0,0 22 0,1-22 15,-1 0-15,21 0 0,-21 21 16,0-20-16,22-1 0,-1 0 16,-21 0-16,22 0 0,-22 22 0,21-22 15,-21 0-15,0 0 16,22 21-16,-22-20 0,0-1 0,0 0 15,0 0-15,22 43 16,-22-43-16,-21 0 0,0 0 0,0 0 16,0 0-16,0 1 0,-21 20 0,0-21 15,-1 0-15,-20 22 0,0-22 16,21 0-16,-43 21 0,22-21 0,-1 1 16,-20-1-16,-1-21 0,22 21 15,-21-21-15,-1 0 0,22 0 16,-22 0-16,22 0 0,0-21 0,-1 0 15,1-1-15,21 1 0,0 0 16,-43-64-16,43 64 16,21-21-16,0 0 0,0 20 15,0-20-15,0 21 0,0-21 16,0 20-16,21 1 0,-21 0 0,42 21 16,-20-21-16,-1 0 0,0 21 15,21 0-15,-21-21 0,22 21 0</inkml:trace>
  <inkml:trace contextRef="#ctx0" brushRef="#br0" timeOffset="412.76">2582 1016 0,'-21'-85'31,"42"170"-31,-63-191 0,21 106 16,0 0-16,-1 0 16,1 0-16,0 21 0,0 1 15,0-1-15,0 0 0,-1 0 0,-20 21 16,21-20-16,21 20 0,-21 0 15,0 1-15,-1-1 0,22-21 0,0 21 16,0 1-16,0-22 0,0 21 16,0-21-16,0 22 0,0-22 15,0 21-15,22-21 0,-1 1 0,0 20 16,21-21-16,1 0 0,-22-21 16,42 21-16,-20 1 0,-1-22 0,43 0 15,-43 0-15,0 0 0,1 0 16,-1 0-16,-21-22 15,21 1-15,-20 0 0,-1 21 0,0-21 16,0 0-16</inkml:trace>
  <inkml:trace contextRef="#ctx0" brushRef="#br0" timeOffset="893.02">3090 1207 0,'0'0'0,"-42"-43"32,42 22-32,0 0 0,0 0 15,0 0 1,0-1-16,21 22 16,0 0-16,0 0 15,1 0-15,-1 0 0,0 0 0,21 0 16,-21 22-16,1-22 0,-1 21 15,0 21-15,0-21 0,0 0 0,0 1 16,1 20-16,-22-21 0,0 0 16,0 22-16,0-22 0,0 0 15,0 0-15,0 21 0,0-20 0,0-1 16,0 0-16,-22-21 0,22 21 16,-21 0-16,0 0 15,0-21 1,21-21-1,0 0-15,0 0 0,0 0 16,0 0-16,0-1 0,21 1 16,0-21-16,0 21 0,1-22 0,-1 1 15,0 21-15,0 0 0,0-22 16,0 22-16,22 0 0,-1-21 16,0 21-16,-20 21 0,-1 0 15,21-22-15,-21 22 0,0 0 16,22 0-16,-22 0 15</inkml:trace>
  <inkml:trace contextRef="#ctx0" brushRef="#br0" timeOffset="1512.01">4000 1270 0,'-21'0'15,"42"0"32,1-21-31,-1 21-16,0 0 0,0-21 15,0 21-15,0-21 0,-21-1 0,22 22 16,-1-21-16,0 0 0,-21 0 16,0 0-16,0 0 15,0-1-15,0 1 0,-21 21 16,0 0-16,-1 0 0,1 0 16,0 0-16,0 21 0,-21 1 15,20-1-15,1 0 0,0 0 16,0 21-16,-21-20 0,20 20 0,22-21 15,-21 21-15,21-20 0,-21 20 16,21-21-16,0 0 0,0 22 0,0-22 16,0 0-16,21 0 0,0-21 15,1 21-15,20 0 0,-21-21 16,21 0-16,-20 0 0,20 0 16,-21 0-16,21 0 0,1 0 0,-1 0 15,0-21-15,-20 21 0,20-21 16,0 0-16,1 0 0</inkml:trace>
  <inkml:trace contextRef="#ctx0" brushRef="#br0" timeOffset="1929.78">4657 1143 0,'0'0'16,"-22"21"-16,1-21 15,21 21-15,21-21 47,1-21-47,-1 21 0,0-21 16,0 0-16,0 21 0,0-21 16,1 0-16,-1 21 0,-21-22 15,0 1-15,21 21 0,-21-21 0,0 0 16,-21 21-1,0 0-15,-1 0 0,-20 0 16,21 21-16,-21 0 0,-1 0 16,22 1-16,-21-1 0,21 21 15,-22-21-15,22 22 0,0-22 0,0 21 16,21-21-16,0 22 0,0-1 16,0-21-16,0 0 0,0 0 15,21 1-15,0-1 0,21 0 0,-20-21 16,20 0-16,0 0 0,1 0 15,-1 0-15,0 0 0,1 0 16,-1 0-16,0-21 0,1 0 0,-1-1 16,0 1-16</inkml:trace>
  <inkml:trace contextRef="#ctx0" brushRef="#br0" timeOffset="2436.75">5355 931 0,'-21'0'16,"0"0"-16,0 22 16,21-1-16,-22 0 0,22 21 15,0-21-15,-21 1 0,21 20 16,-21-21-16,21 21 0,-21-20 0,21 20 16,0-21-16,0 0 0,0 0 0,-21 1 15,21-1-15,0 0 0,0 0 16,0 0-16,0 0 0,0-42 62,0 0-46,0 0-16,0 0 0,0 0 0,0-1 0,0-20 16,0 21-16,0-21 15,21-1-15,0 1 0,0 0 0,0-1 16,1 1-16,20 0 0,-21 20 15,21 1-15,-20 0 0,20 0 0,0 21 16,1 0-16,-22 0 0,21 0 16,-21 21-16,22 21 0,-22-20 15,0 20-15,0-21 0,0 21 0,-21 1 16,0-22-16,0 21 0,0 1 0,0-22 16,0 0-16,0 42 15,-21-41-15,0-1 0,21 0 0,-21-21 16,0 21-16,-1 0 15,1-21-15,0 0 16,21-21 0</inkml:trace>
  <inkml:trace contextRef="#ctx0" brushRef="#br0" timeOffset="3176.33">6244 1080 0,'0'-22'47,"21"1"-47,0 21 0,1-21 15,-1 0-15,0 21 0,0-21 16,0 0-16,0-1 0,1 1 0,-22 0 15,21 0-15,0 0 0,-21 0 16,0-1-16,0 1 0,-21 0 16,-22 21-1,22 0-15,-21 0 0,21 0 0,-22 21 16,22-21-16,0 21 0,-21 1 16,21-1-16,-1-21 0,1 21 0,0 0 15,0 0-15,21 0 0,-21 1 16,21-1-16,0 0 0,0 0 15,0 0-15,0 0 16,21 1-16,0-22 0,0 21 16,0 0-16,1 0 0,-1 0 15,0 0-15,21-21 0,-21 22 0,1-1 16,-1 0-16,0 0 0,0 0 16,-21 0-16,0 1 0,0-1 0,0 0 15,0 0-15,0 0 0,-21 0 16,0-21-16,0 22 0,-1-1 15,-20-21-15,21 0 0,-21 0 16,-1 0-16,22 0 0,-21 0 0,21 0 16,-22 0-16,22 0 0,-21 0 15,21 0-15,-1 0 0,1-21 0,0 21 16,21-22-16,-21 22 0,21-21 16,-21 0-16,0 0 0,21 0 0,0 0 15,0-1-15,0 1 0,0 0 16,0 0-16,0 0 0,0 0 0,21-1 15,0-20-15,21 21 0,-21 0 16,22-22-16,-1 1 0,-21 21 0,22-21 16</inkml:trace>
  <inkml:trace contextRef="#ctx0" brushRef="#br0" timeOffset="3780.98">6858 64 0,'0'21'31,"0"21"-31,-21-21 0,21 22 16,-21 20-16,-1 1 0,22-22 16,0 0-16,0 22 0,0-22 15,0 22-15,0-1 0,-21 1 0,21-1 16,0 1-16,-21-1 0,21 1 15,0-1-15,0-21 0,-21 22 16,21-22-16,-21 1 0,21-1 0,-21 0 16,21-21-16,0 22 0,-22-22 15,1 21-15,0-42 0,21 21 16,0 1-16,-21-22 0,0 0 16,0 0-16,-1-22 31,22 1-31,0 0 15,0 0-15,0 0 0,0 0 16,0-1-16,0-20 0,22 0 0,-1 21 16,0-22-16,0 1 0,21 0 15,-20-1-15,20 1 0,0 0 16,1-1-16,-1 22 0,0 0 0,1 0 16,-1 0-16,0 21 0,1 0 15,-22 0-15,21 0 0,-21 21 0,43 21 16,-43 0-16,-21-20 15,0 20-15,21-21 0,-21 21 0,0 1 16,0-22-16,0 21 0,0-21 16,-21 22-16,0-22 0,21 0 0,-21 21 15,-1-20-15,1-22 16,0 21-16,21 0 0,-42 0 16,21 0-16,21-42 46,21 0-46</inkml:trace>
  <inkml:trace contextRef="#ctx0" brushRef="#br0" timeOffset="4245.14">7683 889 0,'0'0'0,"0"-21"0,-21 21 16,0 0 0,0 0-16,0 21 0,0 0 0,-1 0 15,1 1-15,0-1 0,0 0 16,0 21-16,0-21 0,-1 22 0,1-22 16,21 21-16,-21-21 0,21 22 15,-21 20-15,21-42 0,0 1 16,0-1-16,0 0 0,0 0 15,21 0-15,0-21 0,0 0 16,1 0-16,-1 0 0,21 0 16,-21 0-16,0 0 0,22 0 15,-22-21-15,0 21 0,21-21 0,-20 0 16,20 0-16,-21-1 0,0 1 16,0 0-16,1-21 0,-1 21 0,0-64 15,-21 43-15,0-1 16,0 1-16,0 0 0,0-1 0,-21 1 15,0 0-15,-1 20 0,1-20 16,0 42-16,0-21 0,0 0 0,0 21 16,-1 0-16,1 0 0,0 0 0,0 0 15,0 0-15,0 0 16,42 0 15,0 0-31,0 0 0</inkml:trace>
  <inkml:trace contextRef="#ctx0" brushRef="#br0" timeOffset="4622.93">8509 85 0,'0'-21'0,"0"42"0,0-64 15,0 22-15,0 42 31,-21 1-31,0-1 0,21 0 0,0 21 16,-22 1-16,1 20 16,0-21-16,21 22 0,-21-22 0,21 22 15,-21-22-15,0 22 0,-1 20 16,22-20-16,-21-1 0,0 1 0,0 20 16,0-20-16,0-1 0,-1 1 15,1-22-15,21 22 0,0-22 0,-21 0 16,21-20-16,0 20 0,0-21 15,0 0-15,0 0 0,0 1 0,21-22 16,0 0 0,1 0-16,-1 0 0,0 0 15,0 0-15,0 0 0,0-22 0,1 1 16,-1 0-16,0 0 0,0 0 16,0-22-16,0 22 0,1-21 0,-1 0 15,0-1-15,0 22 0</inkml:trace>
  <inkml:trace contextRef="#ctx0" brushRef="#br0" timeOffset="4884.78">7959 783 0,'0'0'0,"21"0"31,0 0-31,0 0 0,0 0 16,22 0-16,-22 0 0,0-21 16,21 21-16,-21 0 0,22 0 0,-22 0 15,21 0-15,-21-21 0,1 21 0,-1 0 16,21 0-16,-21 0 16,0 0-16,1 0 0,-22-21 15,21 21 1</inkml:trace>
  <inkml:trace contextRef="#ctx0" brushRef="#br0" timeOffset="5968.02">1863 2074 0,'0'0'0,"-22"0"0,22 22 63,22-22-48,-1 0-15,0 0 16,21 0-16,-21 0 0,1 0 0,62 0 16,-41 0-16,-1 0 15,21 0-15,1 0 0,21 0 0,-22 0 16,22 0-16,-1 0 0,22 0 15,64 0-15,-86 0 16,22 0-16,0 0 0,0 0 0,21 0 16,0-22-16,0 22 0,21 0 0,-21 0 15,21 0-15,0-21 0,22 21 0,-1 0 16,0 0-16,-21-21 16,22 21-16,-1-21 0,0 21 0,1 0 15,-22 0-15,21 0 0,-21 0 16,1 0-16,20 0 0,-21 0 15,21 0-15,-20 0 0,147 0 0,-148 0 16,0 0-16,-21-21 0,21 21 16,-21 0-16,212 0 15,-233 0-15,-21-21 0,-1 21 16,1 0-16,-22 0 0,-20 0 16,-1-22-16,0 22 0,-20 0 0,-1 0 15,0 0-15,0 0 16,-21-21 46,-21 21-46,0-21-16</inkml:trace>
  <inkml:trace contextRef="#ctx0" brushRef="#br0" timeOffset="6112.94">8657 1926 0,'0'0'0,"-21"0"16,21 21 0,0 1-1,-21-22 1,0 21 0,-1-21-16,1 0 0,0 0 15</inkml:trace>
  <inkml:trace contextRef="#ctx0" brushRef="#br0" timeOffset="99248.4">12594 4974 0,'0'0'16,"0"-21"-16,21 21 0,-21-21 15,21 0-15,-21 0 16,0-1 0,0 44 62,0-1-78,0 0 0,0 0 15,0 0-15,0 22 16,0-22-16,0 0 0,0 21 0,0-21 16,0 1-16,0 20 0,0-21 0,0 64 15,0-64-15,0 21 16,0 1-16,0-22 0,0 21 0,0 0 15,-21 1-15,21-1 0,0 22 0,-21-22 16,21 0-16,0 1 0,0-1 16,-21 0-16,21 1 0,0-1 15,0 0-15,0 1 0,0-1 0,0 0 16,0-21-16,-21 22 0,21-1 16,0-21-16,0 22 0,0-1 0,0 0 15,0 1-15,0-22 0,0 21 0,0 0 16,0-20-16,0 20 0,0-21 15,0 21-15,0-20 0,0-1 0,0 21 16,0-21-16,0 0 0,0 1 16,0-1-16,0 0 15,0-42 17,0 0-32,-21 21 15,21-22-15,0-20 0,0 21 0</inkml:trace>
  <inkml:trace contextRef="#ctx0" brushRef="#br0" timeOffset="100370.76">12700 5017 0,'-21'0'0,"0"0"16,42 0 93,0 0-109,0 0 0,21 0 16,-20 0-16,-1 0 0,63 0 16,-62 0-16,41 0 0,-21 0 15,1-22-15,20 22 0,1 0 16,-1 0-16,-20 0 0,20-21 0,1 21 15,-1 0-15,1 0 0,-1 0 16,1-21-16,-1 21 0,1 0 0,20 0 16,1 0-16,-22 0 0,22 0 0,0 0 15,-1-21-15,1 21 0,0 0 16,-22 0-16,1 0 0,20 0 0,-20 0 16,-1 0-16,22 0 0,-21 0 15,20 0-15,1 0 0,0 0 16,-22 0-16,22 0 0,-1 0 15,1 0-15,0 0 0,-22 0 0,1-21 16,20 21-16,-20 0 0,21 0 16,-22 0-16,22 0 0,63-21 15,-63 21-15,-22 0 0,22 0 16,-22 0-16,22 0 0,-22 0 0,1 0 16,-1 0-16,1 0 0,-1 0 15,22 0-15,-21 0 0,-1 0 0,22 0 16,-22 0-16,22 0 0,-22 0 15,22 0-15,-21 0 0,20 0 0,-20 0 16,-1 0-16,1 21 0,-1-21 16,-20 0-16,20 0 0,1 0 15,-1 0-15,1 21 0,20-21 0,-20 0 16,-1 0-16,22 0 0,-22 0 16,1 0-16,-1 0 0,1 0 0,-1 0 15,1 0-15,-22 0 0,22 0 16,-22 0-16,0 0 0,1 0 0,-1 0 15,0 0-15,1 0 16,-1 0-16,0 0 0,1 0 0,-1 0 16,0 0-16,1 0 0,-1 0 0,0 0 15,-20-21-15,20 21 0,0 0 16,-21 0-16,22 0 0,20 0 16,-42 0-16,22-21 15,-22 21-15,0 0 0,0 0 16,0 0-16,1 0 0,-1 0 15,0 0 1,-42 0 47,0 0-48</inkml:trace>
  <inkml:trace contextRef="#ctx0" brushRef="#br0" timeOffset="100853">19918 4911 0,'0'21'0,"0"0"62,0 0-46,0 0-16,-21 1 15,-1-1-15,22 0 16,-21 0-16,21 0 0,0 0 0,-21 1 16,0-1-16,21 0 0,-21 21 0,21-21 15,0 22-15,-21-22 0,-1 21 16,22-21-16,-21 22 0,21-1 0,0 0 15,-21 1-15,0-1 0,21 0 16,-21 1-16,21-1 0,0 0 0,-21 1 16,21-1-16,-22 0 0,22 1 15,0-1-15,0-21 0,-21 22 16,21-22-16,0 21 0,-21-21 0,21 22 16,0-22-16,0 0 0,0 0 15,0 0-15,0 22 0,0-22 0,0 21 16,0-21-16,0 0 0,0 1 15,0-1-15,0 0 16,0-42 31,0 0-47,-21-1 0,21 1 16,-21 21-16</inkml:trace>
  <inkml:trace contextRef="#ctx0" brushRef="#br0" timeOffset="102576.55">12869 6710 0,'0'0'0,"-21"0"0,0 0 15,21 21-15,-21-21 0,0 0 16,-1 0-16,1 21 16,0-21-16,0 0 15,21 21 1,-21-21-1,0 0 1,42 0 47,0 0-48,0 0-15,0 0 0,22 0 16,-22 0-16,21 0 0,-21 0 0,22 0 15,-1 0-15,21 0 0,-20 0 16,20 0-16,1 0 0,-22 0 0,22 0 16,-1 0-16,1 0 0,-1 0 0,1 0 15,-1 0-15,1 0 0,-1 0 16,1 0-16,20 0 0,-20 0 0,-1 0 16,22 0-16,-22 0 0,1-21 15,21 21-15,-22 0 0,22 0 16,-22 0-16,1 0 0,-1 0 0,1 0 15,-1 0-15,22 0 0,-22 0 0,1 0 16,-1 0-16,1 0 0,-1 0 16,1 0-16,21 0 0,-22 0 0,1 0 15,-1 0-15,1 0 0,-22 0 16,21 0-16,-20 0 0,20 0 0,-20 0 16,20 0-16,-21-21 0,22 21 0,-22 0 15,22 0-15,-22 0 0,22 0 16,-22 0-16,21 0 0,-20 0 0,20 0 15,1 0-15,42-21 16,-64 21-16,21 0 0,-20 0 16,-1 0-16,0 0 0,22-21 0,-22 21 15,1 0-15,-1 0 0,21 0 0,-20 0 16,-1 0-16,22 0 0,-22-21 16,0 21-16,22 0 0,-22 0 0,0 0 15,22 0-15,-22 0 0,1 0 0,-1 0 16,0-22-16,1 22 0,-1 0 15,0 0-15,1 0 0,-22 0 0,21 0 16,0 0-16,1 0 0,-22 0 16,21 0-16,1 0 0,-1 0 15,0 0-15,1 0 0,-1 0 0,0 0 16,1 0-16,-1 0 0,0 0 16,1 0-16,-1 0 0,0 0 0,1 0 15,-1 0-15,-21 0 0,21 0 0,1 0 16,-22 0-16,21 0 0,-21 0 15,43 0-15,-43 22 0,21-22 16,-20 0-16,-1 0 0,0 0 16,0 0-16,0 0 0,0 0 0,1 0 15,-1 0-15,0 0 0,0 0 0,0 0 16,0 0-16,1 0 16,-1 0-16,0 0 0,0 0 15,0 0-15,0 0 16,1 0-16,-1 0 15,0 0-15,0 0 0,0 0 16,0 0-16,1 0 0,-1 21 16,0-21-16,0 0 15,0 0-15,0 0 16,1 0-16,-1 0 31,0 0 0,-21-21 1,0-1 15,0 1-32,0 0 1,0 0-16,21 21 15,-21-21-15,0 0 0,0-1 16,0 1-16,0 0 0,21 0 16,-21 0-16,0 0 0,0-1 15,0 1-15,0 0 0,0 0 0</inkml:trace>
  <inkml:trace contextRef="#ctx0" brushRef="#br0" timeOffset="103433.07">13208 5313 0,'0'21'16,"0"0"-16,0 0 0,0 22 15,0-22-15,0 0 0,0 21 16,0 1-16,0-1 0,0 0 0,0 22 16,0-1-16,0-20 0,0 20 15,0 1-15,0-22 0,-21 22 0,21-22 16,0 0-16,-21 1 0,21-1 0,0 0 16,0-21-16,-22 22 0,22-22 15,0 0-15,0 0 0,0 0 16,0 1-16,22-44 31,-22 1-31,21 0 16,0 0-16,0 0 0</inkml:trace>
  <inkml:trace contextRef="#ctx0" brushRef="#br0" timeOffset="103724.9">13674 5821 0,'-22'21'32,"1"0"-32,0 0 15,0 1-15,0-1 0,0 0 0,-22 0 16,22 0-16,0 0 0,-21 22 16,20-22-16,-20 0 0,21 21 0,-21-20 15,20-1-15,-20 0 0,21 0 0,0 0 16,0 0-16,-1 1 0,1-1 15,21 0-15,-21 0 0,21-42 47,21 21-47,0-21 0,1 0 16,-1-1-16,0 1 0,0-21 16</inkml:trace>
  <inkml:trace contextRef="#ctx0" brushRef="#br0" timeOffset="103960.76">13631 5757 0,'0'0'0,"21"0"0,1 0 0,-1 22 16,-21-1-1,0 0-15,21 0 0,-21 0 0,0 22 16,0-22-16,21 21 0,-21-21 16,21 22-16,-21-22 0,0 0 0,21 21 15,1-21-15,-22 1 0,21-1 0,0 0 16,-21 0-16,0 0 15,21-21-15,-21 21 0,21-21 0,-21 22 16,21-22-16,1 0 0,-1 0 16,0 0-16,0 0 15,0-22-15,-21 1 16,21 0-16</inkml:trace>
  <inkml:trace contextRef="#ctx0" brushRef="#br0" timeOffset="104268.1">14351 5355 0,'0'0'16,"-21"0"-16,0 21 0,21 1 0,-22-1 0,22 0 15,-21 21-15,21-21 0,0 22 16,-21-1-16,0 0 0,0 22 0,21-22 15,-21 1-15,21 20 0,-22-21 16,1 1-16,21-1 0,-21 0 0,0 1 16,21-22-16,0 21 0,-21-21 0,21 1 15,-21-1-15,21 0 0,0 0 16,0 0-16,0 0 16,21-21 15,0-21-31</inkml:trace>
  <inkml:trace contextRef="#ctx0" brushRef="#br0" timeOffset="104692.39">14372 6033 0,'0'21'0,"21"-21"47,0 0-47,1 0 0,-1 0 15,0 0-15,0-21 0,0 21 0,0-22 16,1 1-16,-1 21 0,21-42 16,-21 42-16,-21-21 15,0 0-15,21 21 0,-21-22 0,0 1 16,-21 21-1,0 0-15,0 0 0,0 0 0,-22 0 16,22 0-16,0 21 16,-21 1-16,21-1 0,-1 0 0,-20 0 15,21 0-15,21 0 0,-21 1 0,21 20 16,-21-21-16,21 0 0,0 0 16,0 22-16,0-1 0,0-21 15,21-21-15,0 21 0,0 1 0,0-1 16,0-21-16,1 0 15,20 0-15,-21 0 0,0 0 0,0 0 16,22 0-16,-22 0 0,21 0 16,1-21-16,-22 21 0,21-22 0,0 1 15</inkml:trace>
  <inkml:trace contextRef="#ctx0" brushRef="#br0" timeOffset="105241.65">15325 5440 0,'0'0'0,"0"21"0,-22 0 0,1 0 16,0 1-16,0 20 0,0 0 15,21 1-15,-21-1 0,-1 0 16,22 1-16,0-1 0,-21 21 0,0-20 15,21-22-15,-21 21 0,21 1 16,0-22-16,0 21 0,-21-21 0,21 0 16,0 1-16,-21-1 0,21 0 15,0 0-15,0-42 47,0 0-47,0 0 16,0-1-16,21 1 0,0 0 0,0 0 15,0 0-15,0 0 0,1-1 16,20 1-16,-21 0 0,21 0 16,1 21-16,-1-21 0,-21 0 0,22 21 0,-1 0 15,0 0-15,1 0 16,-22 0-16,21 0 0,0 0 0,-20 21 16,41 21-16,-42-21 15,0 0-15,1 1 0,-22-1 0,0 0 16,0 21-16,0-21 0,0 1 0,0-1 15,-22 0-15,1 0 0,0 0 16,-21 0-16,-1 1 0,1-1 0,-21-21 16,20 21-16,1-21 0,-22 21 0,22-21 15,0 0-15,21 0 16,-22 0-16,22 0 0,0 0 0,0 0 16,0 0-16,21-21 0,0 0 0,0 0 15,0-1-15</inkml:trace>
  <inkml:trace contextRef="#ctx0" brushRef="#br0" timeOffset="105729.28">16065 5419 0,'0'-21'16,"22"21"0,-22 21-1,0 21 1,0-21-16,0 22 0,0-1 0,0 0 16,0 1-16,0 20 0,0-21 15,0 22-15,0 42 0,0-64 16,0 0-16,-22 1 0,22-1 0,0-21 15,-21 22-15,21-22 0,0 0 16,0 0-16,0 0 0,0 0 16,21-42 15,-21 0-31,22 0 16,-22 0-16</inkml:trace>
  <inkml:trace contextRef="#ctx0" brushRef="#br0" timeOffset="106120.28">15833 5482 0,'0'-21'0,"0"42"0,-22-63 0,22 21 16,0 0-16,0-1 16,22 22-16,-1 0 0,0 0 15,0-21-15,21 21 0,1 0 16,20 0-16,1 0 0,-1 0 15,85 21-15,-84-21 16,148 64-16,-149-22 16,-21 1-16,1-1 0,-1 0 0,0 1 15,1 20-15,-22 43 16,-21-64-16,0 22 0,0-22 0,-21 22 16,-22-22-16,1 0 0,0 1 15,-22-1-15,1-21 0,20 21 0,-41-20 16,20-1-16,1 0 0,-128 21 15,128-42 1,20 0-16,1 0 0,-21 0 0,41 0 0,-20 0 16,21 0-16,0 0 0,0 0 0,-1 0 15,22-21 1,0 0-16,0 0 16,22 21-16,-1-21 0,21-1 15,-21 22-15</inkml:trace>
  <inkml:trace contextRef="#ctx0" brushRef="#br0" timeOffset="106588.33">16806 5969 0,'0'0'0,"0"-21"15,0 0-15,0 0 16,0-1-16,21 22 16,-21-21-16,22 21 0,-1 0 15,0 0-15,0 0 0,0 0 16,0 0-16,1 0 16,-1 0-16,-21 21 0,21 1 15,0-1-15,0 0 0,0 21 0,-21-21 0,22 1 16,-22 20-16,21-21 15,-21 0-15,0 0 0,0 22 0,0-22 16,0 0-16,0 0 0,0 0 16,-21-21-16,-1 0 0,22 22 15,-21-22-15,0 0 16,21-22 0,0 1-16,0 0 15,0 0-15,0 0 0,0 0 0,0-1 16,0 1-16,21 0 0,-21 0 0,21 0 15,1 0-15,-1-1 16,0 1-16,0 0 0,0 0 0,0 0 16,1 0-16,20 21 0,-21-22 0,21 1 15,-20 0-15,-1 21 0,21-21 16,-21 21-16,22 0 0</inkml:trace>
  <inkml:trace contextRef="#ctx0" brushRef="#br0" timeOffset="106779.38">17611 5821 0,'0'21'0,"0"-42"0,0 63 16,0-21-16,0 1 15,0-1-15,-22 21 0,1-21 16,21 0-16,-21 1 0,21-1 16,-21 0-16,21 0 0,-21 0 0,21 0 15,-21 1-15,21-1 16,0 0-16,0 0 0,0 0 16,21-21 15,0 0-31,0 0 15,-21-21-15,21 21 0</inkml:trace>
  <inkml:trace contextRef="#ctx0" brushRef="#br0" timeOffset="106964.28">17674 5715 0,'-21'0'0,"42"0"0,-63-21 0,42 0 0,-21 21 16,-1 0-16,22-21 0,0 42 62,0 0-62,22-21 16,-1 21-16,0 0 0</inkml:trace>
  <inkml:trace contextRef="#ctx0" brushRef="#br0" timeOffset="107389.05">17949 5927 0,'0'21'47,"0"0"-31,0 0-16,0 0 0,0 1 15,0-1-15,0 0 16,0 0-16,0 0 0,0 0 16,0 1-16,21-22 47,-21-22-32,22 1-15,-22 0 16,0 0-16,0 0 0,21-22 15,0 1-15,-21 21 0,0 0 16,0 0-16,21-1 0,-21 1 16,21 21-16,-21-21 0,21 21 0,1 0 31,-1 0-15,-21 21-16,0 0 15,21-21 1,-21 22-16,21-1 0</inkml:trace>
  <inkml:trace contextRef="#ctx0" brushRef="#br0" timeOffset="107716.94">18203 6011 0,'21'-21'47,"1"0"-31,-1 0-16,0 0 0,-21 0 15,0-1-15,21 22 16,-21-21-16,-21 21 31,0 0-15,0 21-16,-1 1 0,1-1 0,21 0 16,-21 21-16,0-21 0,21 1 15,0-1-15,0 0 16,0 0-16,0 0 0,0 0 0,0 1 15,0-1-15,21 0 16,0-21-16,0 0 16,22 0-16,-22 0 0,21 0 0,1 0 15,-22 0-15,21 0 0,0 0 16,1-21-16,-22 21 0</inkml:trace>
  <inkml:trace contextRef="#ctx0" brushRef="#br0" timeOffset="108084.97">18669 5948 0,'0'0'0,"0"-21"0,0 0 0,0-1 16,0 1-16,0 0 16,21 21-1,0 0 1,0 0-16,1 0 0,-1 0 16,0 0-16,0 0 15,0 0-15,0 21 0,-21 0 0,0 1 16,0-1-16,22 0 0,-22 0 15,0 0-15,0 0 0,0 1 16,0-1-16,0 0 0,0 0 16,0 0-16,-22 0 0,1-21 15,0 0 1,21-21 15,0 0-31,0 0 16,0 0-16,21 0 0,-21-1 15,21-20-15,1 21 0,-1-21 16,-21 20-16,21-20 0,21-21 16,-21 20-16,1 1 15,-1 21-15,-21-22 0,21 22 16,-21 0-16</inkml:trace>
  <inkml:trace contextRef="#ctx0" brushRef="#br0" timeOffset="108396.79">19304 5144 0,'0'-22'31,"0"44"0,0-1-31,-21 0 0,21 0 16,-21 0-16,21 0 0,-22 1 15,22-1-15,0 0 0,0 0 0,-21 21 16,0-20-16,21-1 16,0 0-16,0 0 15</inkml:trace>
  <inkml:trace contextRef="#ctx0" brushRef="#br0" timeOffset="108636.65">19071 5440 0,'0'0'0,"-21"0"0,0 21 16,0 0-16,21 0 31,21 1-15,0-22-16,0 0 15,0 0-15,0 0 16,1 0-16,-1 0 0,0 0 0,0 0 16,0 0-16,0 0 0,1-22 0,-1 22 15,0 0-15,0-21 0,0 0 16</inkml:trace>
  <inkml:trace contextRef="#ctx0" brushRef="#br0" timeOffset="108894.51">19008 5186 0,'-22'-21'0,"44"42"0,-22-42 31,21 21-31,0 0 16,0 0-16,0 0 0,22 0 0,-22 0 16,0 0-16,0 0 0,0 0 15,22 0-15,-22 0 0,0 0 0,21 0 16,-21 0-16,1-21 15</inkml:trace>
  <inkml:trace contextRef="#ctx0" brushRef="#br0" timeOffset="109480.18">19537 4890 0,'-21'0'16,"-22"-22"-16,22 22 0,-21 0 0,-1 0 0,22-21 16,-21 21-16,0 0 0,-1 0 15,22 0-15,-21 0 0,-43 21 16,43 1-16,-1-1 0,1 0 16,0 0-16,-1 21 0,22-20 15,-21 20-15,21-21 0,-22 21 16,22-20-16,0 20 0,0 0 0,0-21 15,0 22-15,21-1 0,0-21 0,0 22 16,0 41 0,0-41-16,21-22 0,0 21 0,21 0 15,-21 1-15,22-1 0,-1-21 0,0 22 16,1-22-16,-1 0 0,0 21 0,1-42 16,-1 21-16,85 1 15,-85-22-15,1 0 16,-1 0-16,0 0 0,22-22 0,-22 1 15,1 0-15,-1 0 0,21-21 16,-20 20-16,-1-20 0,0 0 0,1-1 16,-22 1-16,21 0 0,-21-1 0,1 1 15,-1 0-15,-21-1 0,0 1 16,0 0-16,0-1 0,0 22 0,-21-21 16,-22 0-16,22-1 15,-21 1-15,-1 21 0,1-22 0,0 22 16,-1 0-16,1-21 0,0 21 15,-1-1-15,1 22 0,0-21 0,21 0 16,-22 21-16,-20 0 16,20 0-16,22 0 0,0 0 0,0 0 15,-21 21-15,20 0 0,1 1 16,21-1-16,-21 0 0,0 0 0,0 0 16,0 0-16,-1 1 0</inkml:trace>
  <inkml:trace contextRef="#ctx0" brushRef="#br0" timeOffset="110633.71">995 5165 0,'0'0'0,"-21"21"31,21 0-15,0 0-16,0 0 0,0 22 0,0-22 16,0 21-16,0 1 0,0-1 15,0 21-15,0 1 0,-22 63 16,22-64-16,-21 1 0,0-1 16,21 22-16,-42 42 0,42-42 15,-21-22-15,-1 22 16,22-22-16,-21 22 0,21-21 0,0-1 0,0 1 15,0-1-15,0 1 0,0-22 16,0 0-16,0 1 0,0-1 16,0 0-16,0-21 0,0 1 15,0-1-15,0 0 0,0-42 32,0 0-17,21-1-15,-21-20 0,0 0 16,22 21-16</inkml:trace>
  <inkml:trace contextRef="#ctx0" brushRef="#br0" timeOffset="112072.24">1101 5059 0,'-43'-21'32,"64"21"14,1 0-46,20 21 16,0-21-16,1 0 0,-1 0 16,21 0-16,1 0 0,-1 0 15,22 0-15,0 0 0,-1 0 0,1 0 16,0 0-16,148 0 0,-106 0 16,0 0-16,21 0 0,-21 0 15,21 0-15,0 0 0,0 0 0,22 0 16,-22 0-16,21 0 0,-21 0 15,22 0-15,-22 0 0,21 0 16,22 0-16,-22 0 0,0 0 16,1 0-16,-1 0 0,0 0 0,1 0 15,-1 0-15,0 21 0,-21-21 0,1 0 16,-1 0-16,0 21 0,0-21 16,0 0-16,0 0 0,-21 21 0,0-21 15,0 0-15,0 0 0,0 0 16,0 22-16,0-22 0,0 0 0,0 0 15,-21 0-15,127 0 0,-127 0 16,0 0-16,-22 0 0,22 0 16,-21 0-16,21 0 0,-43 0 15,22 21-15,-22-21 0,1 0 0,-22 0 16,1 0-16,-1 0 0,-21 0 16,21 0-16,-20 0 0,-1 0 15,-21 21 48,0 0-48,0 0-15,0 0 16,0 1-16,0-1 16,0 0-16,0 0 0,0 0 15,0 0-15,0 1 0,0 20 0,0 0 16,-21 1-16,21-1 0,-22 0 15,1 1-15,21 20 0,0-21 16,0 22-16,-21-1 0,0-20 0,21 20 16,-21-20-16,21 20 0,0-21 0,0 22 15,-21-1-15,21 43 16,-22-42-16,22-22 0,0 22 0,0-22 16,0 21-16,-21 22 15,21-43-15,0 1 0,0-1 0,0-21 16,0 22-16,0-22 0,0 21 0,0-21 15,0 0-15,-21 1 0,21-1 16,0 0-16,-21 0 0,0 0 16,0-21-16,21 21 15,-22-21-15,1 0 0,0 0 0,0 0 16,0 0-16,-22 0 0,22 0 0,-21 0 16,0 0-16,-1 0 0,1 0 15,-22 0-15,22 0 0,-21 0 0,20 0 16,-20 0-16,-22 0 0,0 0 0,22 0 15,-43 0-15,21 0 0,-20 0 16,-1 0-16,0 0 0,0 0 0,0 22 16,-21-22-16,0 0 0,21 0 0,-42 0 15,21 0-15,0 0 16,0 21-16,0-21 0,0 0 0,-21 0 16,21 0-16,-21 0 0,21 0 0,-21 0 15,21 21-15,-21-21 0,-128 0 16,128 0-16,0 0 0,0 21 15,0-21-15,21 0 0,-21 0 0,21 0 16,-22 21-16,22-21 0,0 0 0,-21 0 16,21 0-16,-127 0 15,127 0-15,0 0 0,0 0 0,-127 21 16,127-21-16,21 0 16,1 0-16,-1 0 0,0 0 0,-85 0 15,86 0-15,20 22 16,0-22-16,-21 0 0,43 0 15,-22 0-15,1 21 0,20-21 0,1 0 16,-64 0 0,84 0-16,1 0 0,-43 21 0,64-21 15,-21 0-15,21 0 0,-1 0 16,1 0-16,21-21 94,0 0-94,0-1 0</inkml:trace>
  <inkml:trace contextRef="#ctx0" brushRef="#br0" timeOffset="112599.94">1122 5821 0,'0'0'0,"-21"0"0,21-21 15,0 0 1,21 21-16,0 0 16,21 0-16,1-22 0,-1 22 15,0-21-15,22 21 0,-1 0 16,1 0-16,-1-21 0,1 21 0,-22 0 15,22 0-15,-1-21 0,-21 21 16,1 0-16,-1 0 0,-21 0 16,43 0-16,-64 21 31,-21-21-31,-1 21 16,1-21-16</inkml:trace>
  <inkml:trace contextRef="#ctx0" brushRef="#br0" timeOffset="112860.42">1587 5779 0,'0'42'16,"0"-21"0,0 0-16,0 0 0,0 1 15,0-1-15,0 0 0,0 0 0,0 21 16,0 1-16,0-22 0,0 21 15,0-21-15,0 22 0,0-1 16,0-21-16,0 22 0,-21-1 0,21-21 16,0 21-16,0-20 0,0 20 15,0-21-15,0 0 0,0 0 0,0 1 16,0-1-16,0 0 0,21-21 16,1 0-16</inkml:trace>
  <inkml:trace contextRef="#ctx0" brushRef="#br0" timeOffset="113433.09">2434 6160 0,'0'0'0,"0"-22"0,0 1 16,0 0-16,0 0 0,-21 0 15,0 0-15,0-1 16,-1 1-16,1 0 0,0 21 0,0-21 0,0 0 16,0 21-16,-1 0 0,1 0 15,0 0-15,0 0 0,-21 21 16,20 0-16,1 0 0,0 0 16,0 1-16,0 20 0,0-21 0,-1 21 15,22-20-15,-21 20 0,21-21 16,0 21-16,0-20 0,0 20 0,0-21 15,0 21-15,0-20 0,0-1 16,0 0-16,0 0 0,21 0 0,1-21 16,-1 0-16,0 0 15,0 0-15,0 0 0,0 0 16,22 0-16,-22-21 0,0 0 16,0 0-16,0 0 0,22-43 15,-1 43-15,-21-21 0,0 20 0,-21-20 16,22 21-16,-1-21 15,-21 20-15,0-20 0,0 21 0,0 0 0,0 0 16,0-1-16,0 44 31,-21-1-31,21 0 0,-22 21 16,22-21-16,0 1 0,0 20 0,0-21 16,0 21-16,0 1 0,0-22 15,0 21-15,0 1 0,22-22 16,-1 21-16,0-21 0,-21 0 15,21 1-15,0-22 0,0 21 0,1-21 16,-1 0-16,0 0 0,42-21 16,-41-1-16</inkml:trace>
  <inkml:trace contextRef="#ctx0" brushRef="#br0" timeOffset="114057.09">3069 5630 0,'0'-21'0,"0"42"0,-21-42 0,0 21 16,0 21-16,21 1 15,-22 20-15,22-21 0,-21 21 16,21-20-16,-21 20 0,21 0 16,-21 1-16,21-1 0,0 0 0,0 22 15,0-22-15,0 0 0,0-20 0,0 20 16,0 0-16,0 1 0,0-1 15,0-21-15,0 0 0,0 22 0,0-22 16,0 0 0,0-42-1,0 0 1,0-1-16,0 1 16,0 0-16,21-21 0,-21 21 0,21-1 15,0-20-15,1 21 0,-22-21 16,21 20-16,0-20 0,0 21 0,0 0 15,0 0-15,22-1 0,-1 1 16,-21 21-16,0 0 16,1 0-16,-22 21 15,0 1-15,0-1 16,-22 0-16,1-21 0,0 21 0,0-21 16,0 21-16,0 0 0,-22-21 15,22 0-15,0 22 0,0-22 0,0 0 16,-1 0-16,1 0 15,21 21-15,-21-21 0,21 21 16,0 0 0,0 0-16,0 0 15,21 1-15,0-1 0,1 0 16,-1 0-16,-21 0 0,21 0 16,0-21-16,-21 22 0,21-22 15,0 21-15,1-21 0,-1 0 16,0 0-16,0 0 15,0 0-15,0 0 16,1-21-16,-22-1 0,21 22 16,0-21-16</inkml:trace>
  <inkml:trace contextRef="#ctx0" brushRef="#br0" timeOffset="114396.89">3429 6244 0,'21'0'15,"0"-21"1,0 21 0,1-21-16,-1 21 0,0-21 15,21 0-15,-21-1 16,1 22-16,-1-21 0,0 21 0,0 0 16,-21-21-16,-21 21 31,0 0-31,0 0 15,-1 0-15,-20 21 0,21 0 0,-21 1 16,20-1-16,1 0 0,0 0 0,0 0 16,0 0-16,0 22 0,21-22 15,-22 0-15,22 0 0,0 0 0,0 1 16,0-1-16,0 0 16,22-21-16,-1 0 0,0 0 0,0 0 15,0 0-15,0 0 0,22 0 16,-22 0-16,21 0 0,1-21 15,-1 0-15</inkml:trace>
  <inkml:trace contextRef="#ctx0" brushRef="#br0" timeOffset="114757.68">4212 6054 0,'0'0'16,"-21"0"-1,0 0-15,0 0 0,-1 0 16,1 0-16,0 21 0,-21-21 15,21 21-15,-1-21 0,-20 21 0,21 0 16,0-21-16,21 22 0,0-1 16,0 0-16,0 0 15,0 0-15,21 0 16,0-21-16,21 22 0,-20-22 0,-1 0 16,0 21-16,21-21 0,-21 21 15,1 0-15,-1-21 0,21 21 0,-21 0 16,0 1-16,1-22 15,-22 21-15,0 0 16,-22-21-16,1 21 16,0-21-16,-42 0 15,20 0-15,22 0 0,-21 0 16,-1 0-16,22 0 0,-21 0 0,21 0 16,0 0-16,-1-21 0,1 21 15,21-21-15,0 0 0,0-22 16,0 22-16</inkml:trace>
  <inkml:trace contextRef="#ctx0" brushRef="#br0" timeOffset="115426.3">4826 5948 0,'21'0'0,"-42"0"16,63-21-16,-21 21 0,1-21 0,-1-1 0,0 1 15,0 0-15,0 0 0,0 0 16,1-22-16,-1 22 0,-21-42 16,0 20-16,0 22 15,0 0-15,0 0 0,0 0 0,-64-22 16,22 43-16,21 0 16,-22 0-16,1 0 0,0 0 15,-1 22-15,1-22 0,0 21 0,-1 0 16,-20 42-16,21-41 15,20-1-15,1 21 0,21-21 16,0 22-16,0 20 0,0-42 0,0 22 16,21-22-16,1 0 0,-1 21 15,21-21-15,0 1 0,-20 20 16,20-21-16,0 0 0,-21 22 0,22-22 16,-1 0-16,-21 0 0,22 0 15,-22 22-15,0-22 0,0 0 0,0 0 16,-21 0-16,0 0 0,0 1 0,0-1 15,0 0-15,0 0 0,0 0 16,-42-21-16,21 21 0,-22-21 0,1 0 16,-21 22-16,20-22 0,-20 0 0,20 0 15,-20 0-15,-22 0 16,43-22-16,0 22 0,-1-21 0,1-21 16,21 21-16,0 0 15,21-1-15,-22 1 0,22 0 16,0 0-16,0 0 0,0 0 0,22 21 15,-1-22-15,0 22 0,0 0 16,21-21-16,-20 21 0,20 0 0,0-21 16</inkml:trace>
  <inkml:trace contextRef="#ctx0" brushRef="#br0" timeOffset="117202.96">5228 6075 0,'0'0'0,"0"-42"31,-21 42 16,21 21-47,0 0 0,0 0 0,-21-21 16,21 21-16,-21 0 0,21 1 0,0-1 15,0 0-15,0 21 0,-22-21 16,22 22-16,0-22 0,0 0 16,0 21-16,0-20 0,0-1 15,0 0 1,22 0-16,-1-21 0,0 0 0,0 21 16,0-21-16,0 0 0,1 0 0,20 0 15,-21 0-15,21 0 0,-20 0 16,20-21-16,0 0 0,64-21 15,-64 20-15,-20-20 0,20 21 16,-21 0-16,21-22 16,-20 22-16,-1 0 0,-21 0 0,0 0 15,0 0-15,-21 21 16,-1 0 0,1 0-16,0 0 0,0 21 15,21 0 1,0 0-16,0 0 15,0 0-15,21 1 0,0-1 16,-21 0-16,21-21 0,1 21 0,-1 0 16,-21 0-16,0 1 0,21-22 15,-21 21-15,21 0 0,-21 0 16,0 0-16,21-21 16,0 0-16,1 0 15,-1 0-15,0 0 16,0 0-16,0 0 0,0 0 0,1 0 15,-1-21-15,0 0 0,0 21 16,0-21-16,0 0 0,1-1 0,-1 1 16,0 0-16,0 0 0,-21 0 15,0 0-15,21-1 0,-21 1 16,0-21-16,0 21 0,0 0 16,0-1-16,0 1 15,-21 21 1,0 0-16,0 21 15,0-21-15,-1 22 0,22-1 0,-21 0 16,0 0-16,21 0 0,-21 0 16,21 1-16,0 20 15,0 0-15,0-21 0,0 1 0,0-1 0,0 0 16,0 0-16,21 0 16,0 0-16,22-21 0,-22 0 15,0 0-15,0 0 0,64 0 16,-64 0-16,21 0 0,1-21 15,-1 21-15,0-21 0,43-21 16,-43 21-16,1-1 0,-1 1 16,-21 0-16,0 0 0,22 0 0,-43 0 15,21-1-15,-21 1 0,21 0 0,-21 0 16,0 0-16,-21 21 16,0 0-1,-1 0-15,1 0 0,0 21 0,0-21 16,0 21-16,0 0 0,21 0 15,-22 1-15,22 20 0,0-21 16,0 0-16,0 0 0,0 1 16,0-1-16,22 0 0,-1 0 0,0 0 15,0-21-15,43 21 16,-43-21-16,0 0 0,21 0 0,-21 0 16,22 0-16,-22 0 0,0 0 0,0 0 15,22-21-15,-22-21 0,0 21 16,-21 0-16,21-1 15,-21 1-15,0 0 0,0 0 0,0 0 16,0 0-16,0-1 0,0 1 0,0 0 16,0 42 15,0 0-31,-21 1 16,21-1-16,-21 0 0,0 0 15,-1 0-15,22 0 0,0 1 16,0-1-16,-21 0 0,21 0 15,0 0-15,-21-21 0,21-21 47,0 0-47,21 21 0,-21-21 16,21 0-16,1-1 0,-22 1 16,21 0-16,0 0 0,0-21 0,0 20 15,0 1-15,1 0 0,-1 0 0,0 0 16,0 0-16,0 21 0,22 0 15,-22-22-15,0 22 0,0 0 16,0 22-16,-21-1 0,0 0 16,0 0-16,0 0 0,0 0 15,0 1-15,0 20 0,0-21 0,0 0 16,0 0-16,0 22 0,0-22 16,0 0-16,0 0 0,0 0 0,0 1 15,21-22 1,1 0-16,-1 0 0,0 0 15,0 0-15,21 0 0,-20-22 16,-1 22-16,0-21 0,21 0 0,-21 0 16,22 0-16,-22 0 0,21-1 15,-21-20-15,43 0 16,-43-1-16,0 22 0,0-21 0,1 21 0,-1 0 16,-21-22-16,0 22 15,0 0-15,0 0 0,-21 21 0,-1 0 16,1 0-16,0 0 0,-42 21 15,41-21-15,1 21 0,0 0 16,21 0-16,0 1 0,0 20 16,0-21-16,0 0 0,0 0 0,0 1 15,21 20-15,0-21 0,1 0 0,-22 0 16,0 1-16,0-1 0,21 0 16,-21 0-16,0 0 0,0 0 15,-21-21 1,-1 0-1,22-21 1,0 0-16,0 0 0,0 0 16,0 0-16,0-1 15,22 1-15,-1 0 0,0-21 0</inkml:trace>
  <inkml:trace contextRef="#ctx0" brushRef="#br0" timeOffset="117700.2">8297 5736 0,'0'0'0,"0"-21"0,0 0 0,-21 21 32,0 0-32,0 21 0,21 0 15,-21 0-15,21 22 0,0-22 0,-22 21 16,22 1-16,-21-1 0,21-21 16,-21 21-16,21 1 0,0-1 0,0 0 15,-21 1-15,21-1 0,-21-21 0,21 22 16,-21-22-16,21 21 0,0-21 15,0 22-15,0-22 16,0 0-16,0 0 0,0 0 16,-22-21 15,22-21-31,0 0 0,0 0 16,0 0-16,0-22 0,0 22 15,0 0-15,0 0 0,43-43 16,-22 43-16,0 0 0,21-43 15,-20 64-15,20-21 16,-21 0-16,0 21 0,22 0 0,-22 0 16,0 0-16,0 0 0,21 0 0,1 21 15,-43 0 1,0 1-16,0-1 0,0 0 0,0 42 16,0-41-16,0-1 0,0 0 15,-21 0-15,-1 21 0,1-20 0,21-1 16,-21-21-16,0 21 0,21 0 15,0 0-15,-21-21 16,21-21 0,21 21-1,-21-21-15,21 0 0</inkml:trace>
  <inkml:trace contextRef="#ctx0" brushRef="#br0" timeOffset="118075.42">8784 6138 0,'-21'0'31,"0"22"-31,0-1 0,-1-21 0,22 21 16,-21 0-16,0 0 0,0 0 0,0 43 16,21-43-16,0 0 0,-21 0 15,21 22-15,0-22 0,0 0 16,0 0-16,0 0 15,21 1-15,0-22 16,0 0-16,0 0 0,0 0 16,1-22-16,-1 1 15,0 0-15,0 0 0,-21 0 0,21 0 16,-21-1-16,21-41 16,-21 42-16,0 0 0,0-22 0,0 22 15,0 0-15,0 0 0,0 0 16,-21 21-16,0 0 0,-21 0 15,21 0 1</inkml:trace>
  <inkml:trace contextRef="#ctx0" brushRef="#br0" timeOffset="118381.26">9229 5884 0,'0'0'0,"0"-21"15,0 42 1,-22 1 0,22-1-16,-21 0 0,21 21 15,-21-21-15,21 1 0,0 20 0,0-21 16,0 21-16,-21-20 0,0 41 15,21-21-15,-21-20 0,21 20 16,0-21-16,0 0 0,-22 0 0,22 22 16,0-22-16,0 0 0,0 0 15,22-21 1,-1 0 0,0 0-16,0 0 0,0-21 15,0 0-15,1 0 16,-22 0-16</inkml:trace>
  <inkml:trace contextRef="#ctx0" brushRef="#br0" timeOffset="118581.14">9017 6096 0,'0'0'0,"21"0"46,0 0-46,0 0 16,1 0-16,-1 0 0,0 0 0,0 0 16,21 0-16,-20 0 0,-1-21 0,-21 0 15,21 21-15,0-21 0,0 21 16</inkml:trace>
  <inkml:trace contextRef="#ctx0" brushRef="#br0" timeOffset="118943.93">8932 5376 0,'0'-21'15,"-21"21"17,21 21-17,0 1 1,-21-1-16,21 0 0,0 0 16,0 0-16,-21 0 0,21 1 0,0-1 15,-21 0-15,21 0 16,0 0-16,0 22 0,0-22 15,0 0-15,0 0 16,21-21 15,0-21-31</inkml:trace>
  <inkml:trace contextRef="#ctx0" brushRef="#br0" timeOffset="119180.8">8721 5673 0,'0'0'0,"-22"0"0,22 21 0,0 0 15,22 0 17,-1-21-32,0 0 15,0 0-15,0 0 0,0 0 16,1 0-16,-1 0 0,0 0 0,21 0 15,1 0-15,-22-21 0,0 21 16,-21-21-16,21 21 16,-21-21-16</inkml:trace>
  <inkml:trace contextRef="#ctx0" brushRef="#br0" timeOffset="119409.18">8699 5419 0,'0'0'16,"-21"0"-16,0 0 0,42 0 31,0 0-15,1 0-16,-1 0 0,0 0 15,0 0-15,21 0 0,-20 0 0,-1 0 16,42 0-16,-42 0 15,1-21-15,-1 21 0,0 0 0,0 0 16</inkml:trace>
  <inkml:trace contextRef="#ctx0" brushRef="#br0" timeOffset="119964.87">9038 5165 0,'-21'0'0,"42"0"0,-63-21 0,21 21 15,-1 0-15,1 0 16,-21 0-16,21 0 0,0 0 0,-64 0 16,43 0-1,20 0-15,1 0 0,0 21 0,-21 0 16,21-21-16,-1 21 0,1 0 0,0 0 16,0 1-16,0 20 0,-22 0 15,43 1-15,-21-22 0,21 21 16,-21 64-16,21-85 15,0 21-15,0 1 0,0-1 16,0-21-16,0 22 0,21-22 0,0 0 16,1 0-16,-1 0 0,0 0 15,21 1-15,-21-1 0,22-21 16,-22 21-16,64-21 0,-43 0 16,0 0-16,43 0 0,-43 0 15,1 0-15,-22-21 0,21 21 16,0-21-16,1-1 0,41-41 15,-41 42-15,-22-22 16,0 1-16,0 0 0,22-43 16,-22 43-16,-21-1 0,0 1 0,0 0 15,0-22-15,0 22 0,0 0 16,0-1-16,0 1 0,-21 0 0,-43-64 16,43 85-1,0-1-15,-22 1 0,22 0 16,-21 0-16,21 21 0,0 0 0,-22 0 15,22 0-15,-21 0 0,21 0 16,-64 21 0,43 0-16,20 0 0,1-21 0,0 22 15,21-1-15,0 0 0,-21-21 0,21 21 16</inkml:trace>
  <inkml:trace contextRef="#ctx0" brushRef="#br0" timeOffset="122088.39">16912 4953 0,'-21'0'31,"21"-21"16,0 0-32,0 0-15,0-1 16,0 1-16,21 21 0,-21-21 16,21 0-16,0 0 0,-21 0 15,0-1-15,0 1 0,22 21 16,-22-21-16,21 0 0,-21 0 0,0-22 15,0 22-15,0 0 0,0 0 16,0 0-16,0 0 0,0-1 0,0 1 16,0 0-16,-21 0 0,-1 0 15,22 0-15,0-1 0,-21-20 0,0 21 16,0 0-16,0-22 0,21 1 16,-21 21-16,-1-21 0,-20-22 15,21 22-15,0-1 16,0 22-16,-1 0 0,-20-21 0,21 21 15,-21-1-15,20-20 0,-20 21 0,0 0 16,-1 0-16,1-22 0,21 22 16,-21 0-16,-1 0 0,1-22 15,0 22-15,-1-21 0,1 21 0,0-22 16,-1 1-16,-20 21 0,20-21 16,-41-43-16,20 43 0,22-1 15,-22 22-15,22-21 0,-21 21 16,-1-22-16,1 22 0,-1-21 0,1 21 15,-1-1-15,1-20 0,-1 21 16,-105-64 0,105 64-16,1-21 0,-1 21 0,1-22 15,-22 22-15,0-21 0,1 21 16,-1-22-16,22 22 0,-22-21 16,0 21-16,22-22 0,-1 22 0,1 0 15,-1 0-15,1 0 0,-1-1 16,-20 1-16,-1 0 0,-148-42 15,148 41-15,1 1 16,-1 0-16,0 0 0,-63 0 16,64 0-16,20-1 15,-21 1-15,1 0 0,-1 21 0,0-21 0,-20 0 16,20 0-16,0 21 0,1-22 16,20 1-16,-21 0 0,22 21 15,-22-21-15,22 0 0,-22 21 16,0-21-16,1-1 0,-1 22 0,-21-21 15,22 21-15,-1-21 0,0 21 16,1 0-16,-86-21 0,86 21 16,-1 0-16,0 0 0,-21 0 15,22 0-15,-1 0 0,0 0 16,1 0-16,-1 0 0,-84 0 16,105 0-16,1 0 0,-22 0 15,22 0-15,-107 21 16,86-21-16,-1 21 0,0-21 0,1 0 15,-1 21-15,0 1 0,1-22 0,20 0 16,1 21-16,-22-21 0,21 21 16,1 0-16,-1-21 0,-20 21 15,20 0-15,-20-21 0,-128 64 16,148-43-16,1 0 16,-1-21-16,1 21 0,-1 1 15,22-1-15,-21 0 0,20 0 0,-20 0 16,20 0-16,-20 1 0,21-1 15,-85 21-15,63 0 0,22 1 16,-22-22-16,1 21 0,-1 1 16,22-1-16,-22 0 0,22 1 15,-21-1-15,20 0 0,1 1 0,0-1 16,-1 0-16,22 1 16,-21-22-16,-1 21 0,22 0 0,-21 1 15,21-22-15,-22 21 0,22 1 16,-21 20-16,21-21 0,-22 1 15,22-1-15,-21 22 0,21-22 0,0 0 0,-22 22 16,22-22-16,-64 85 16,64-85-16,0 1 15,0-1-15,21 0 0,-21 1 0,0-1 16,21 0-16,0 22 0,-22-22 0,1 64 16,21-64-16,0 1 15,-21-1-15,21 0 0,0-20 16,0 20-16,0 0 0,0-21 0,-21 22 15,21-22-15,-21 0 0,21 0 16,0 0-16,0 22 0,-21-22 16,21 0-16,-22 0 0,22 0 15,0 1-15,0-1 32,-21-21 14,21-21-30,0-1-16,-21 1 16,21 0-1,0 0-15,0 0 16,-21 0-16</inkml:trace>
  <inkml:trace contextRef="#ctx0" brushRef="#br0" timeOffset="122544.84">4953 4360 0,'0'-21'0,"0"42"0,0-63 31,0 21-31,21 21 31,0 0-31,22 0 0,-22 0 16,0 0-16,0 21 0,0 0 15,22 0-15,-22 1 0,0-1 0,0 0 16,0 0-16,0 0 0,1 22 16,-1-22-16,0 0 0,0 0 15,0 0-15,0 0 0,1 1 0,-1 20 16,-21-21-16,0 0 0,21 0 15,0 64-15,-21-64 16,0 0-16,0 1 0,0-1 16,0 0-16,0 0 0,0 0 15,0 0-15,0-42 63,0 0-63,0 0 15,0 0-15,0-22 0,0 22 0,21-21 16,0 0-16,1 20 0</inkml:trace>
  <inkml:trace contextRef="#ctx0" brushRef="#br0" timeOffset="122892.72">6244 4212 0,'21'0'0,"-42"0"0,63 0 0,-42 21 32,-21 1-32,0-1 15,0-21-15,-21 21 16,20 0-16,-20 0 0,21 0 0,-21 22 16,-1-22-16,22 0 0,-21 0 0,-1 0 15,1 22-15,21-22 0,-21 0 16,-1 0-16,22 22 0,-21-22 0,21 0 15,-1 0-15,-41 43 16,42-43-16,0 0 0,-1 21 16,1-21-16,21 1 0,-21-22 15,21 21-15,0-42 63,0-1-48</inkml:trace>
  <inkml:trace contextRef="#ctx0" brushRef="#br0" timeOffset="125580.63">12890 1016 0,'0'0'0,"-21"0"0,0 0 16,42 0 15,22 0-31,-1 0 0,21 0 16,1 0-16,21 0 0,-22 0 0,22 0 15,-1 0-15,-20 0 0,21 0 0,-22 0 16,22 0-16,-22 0 0,1 0 15,-1 0-15,-20 0 0,-22 0 16,0 0-16,0 0 16,-42 0-16,0 0 0,-22 0 15,22 0-15,-21 0 0,0 0 16</inkml:trace>
  <inkml:trace contextRef="#ctx0" brushRef="#br0" timeOffset="125869.1">13398 1101 0,'0'0'0,"-21"21"0,21 0 16,0 0-16,0 0 0,0 22 16,-21-22-16,21 0 0,0 21 15,-21-20-15,0 62 0,0-41 16,21-22-16,-22 21 0,1 0 15,0 1-15,21-1 0,-21 0 0,21-20 16,-21 20-16,21-21 0,-21 0 16,21 0-16,0 1 0,0-1 0,0 0 15,21-21 1,0 0-16,0-21 16,0 0-16,0 21 0,22-22 15,-22 1-15</inkml:trace>
  <inkml:trace contextRef="#ctx0" brushRef="#br0" timeOffset="126490.74">13737 1418 0,'0'0'0,"21"0"31,-21 21-15,-21 1-16,0-1 15,0 0-15,21 0 0,0 21 16,0-20-16,-21 20 15,-1-21-15,22 0 0,0 0 0,0 1 16,0-1-16,0 0 0,0 0 16,22-21-1,-1 0-15,0 0 0,0 0 0,0 0 16,0-21-16,1 21 0,-1-21 16,21 0-16,-21-1 0,0 1 0,1 0 15,20 0-15,-21 0 0,0 0 16,0-1-16,1 1 0,-22 0 0,0 0 15,21 0-15,-21 0 0,0-1 16,-21 44 15,-1-1-15,22 0-16,0 0 16,-21 0-16,0 0 0,21 22 0,-21-22 15,21 21-15,0 1 0,-21-22 16,0 21-16,21 0 0,-22 1 0,22-1 15,-21 0-15,21 1 0,0-1 16,0 0-16,-21 1 0,21-1 16,-21 0-16,21 1 0,0-1 0,0 22 0,0-22 15,-21 0-15,0-21 0,-1 22 16,22-1-16,-21-21 0,0 0 0,0 22 16,0-43-16,0 21 15,-22 0-15,1-21 0,21 0 0,-22 0 16,1 0-16,21-21 0,-21 0 15,-43 0-15,43-1 16,-1 1-16,1 0 0,21 0 0,0 0 16,-1 0-16,1-1 0,21 1 15,0 0-15,0 0 0,0 0 0,21 0 16,1-1-16,20 1 0,-21 0 16,21 0-16,1 0 0,-1 0 0,0-1 15</inkml:trace>
  <inkml:trace contextRef="#ctx0" brushRef="#br0" timeOffset="126869.65">14499 1439 0,'0'-21'31,"-21"21"-31,0 0 16,0 21-16,21 1 15,0-1-15,-22 0 0,1 21 0,0-21 16,0 22-16,21 20 16,-21-20-16,0 20 0,-1-21 0,22 22 0,-21-1 15,0 1-15,0-22 0,0 22 16,0-1-16,-22 1 0,22-1 16,0 1-16,0-1 0,0 1 15,-1-1-15,1 1 0,21-1 0,-21-20 16,21-1-16,-21 0 0,21 1 0,0-1 15,0 0-15,-21-21 0,21 1 16,0-1-16,-21 0 0,21-42 47,0 0-47,0-1 0,0 1 0,21-21 16,0 0-16,-21-1 0,21 1 15,-21-22-15</inkml:trace>
  <inkml:trace contextRef="#ctx0" brushRef="#br0" timeOffset="127193.47">14182 1461 0,'63'-43'31,"-42"43"-31,22 0 15,-22 0-15,21 0 0,-21 0 0,22 0 16,-22 0-16,21 0 0,-21 0 16,0 21-16,1-21 0,-1 22 15,-21-1-15,0 0 0,0 0 0,0 0 16,0 0-16,-21 1 0,-1-1 16,1 0-16,0 0 0,0 0 0,-21-21 15,20 21-15,1-21 16,0 0-16,0 0 0,21 22 0,-21-22 15,42 0 17,0-22-17,21 22-15</inkml:trace>
  <inkml:trace contextRef="#ctx0" brushRef="#br0" timeOffset="127480.3">14986 1312 0,'0'0'0,"-21"-21"0,0 21 15,-1 0-15,1 0 0,0 0 16,0 0-16,-21 21 0,20 1 0,1-1 16,0 0-16,0 0 0,0 0 15,-22 22-15,22-22 0,21 0 16,-21 0-16,21 21 0,0-20 15,0-1-15,0 0 0,0 0 16,0 0-16,21 0 16,0 1-16,1-22 0,20 0 0,-21 21 15,0-21-15,22 0 0,-1 0 16,0 0-16,-21 0 0,22 0 0,20 0 16,-20 0-16</inkml:trace>
  <inkml:trace contextRef="#ctx0" brushRef="#br0" timeOffset="127960.03">15642 1397 0,'0'0'15,"0"-21"-15,0 0 0,0 0 0,-21-1 16,0 22-16,0 0 16,-22 0-16,1 0 0,21 0 15,-22 0-15,22 22 0,-21-1 16,0 0-16,20 0 0,-20 0 0,-21 22 15,41-1 1,1-21-16,0 21 0,21-20 0,0-1 16,0 21-16,0-21 0,0 0 0,0 1 15,0-1-15,0 0 0,21-21 16,0 0-16,22 21 16,-1-21-16,-21 0 0,22 0 0,-22 0 15,21-21-15,-21 0 0,0 21 16,22-21-16,-22-1 0,0 1 15,21 0-15,-20-21 0,-1 21 16,0-1-16,0 1 0,-21-21 0,21 21 16,-21 0-16,21-1 0,-21 1 15,0 0-15,-21 42 32,0 0-32,21 1 0,-21-1 0,0 0 15,21 0-15,-21 0 16,21 22-16,0-22 0,0 21 0,0-21 15,0 0-15,0 1 0,0-1 16,0 0-16,0 0 0,0 0 0,21-21 16,0 0-1,0 0-15,0 0 0,0 0 0,1 0 16,-1-21-16</inkml:trace>
  <inkml:trace contextRef="#ctx0" brushRef="#br0" timeOffset="128385.79">16277 1312 0,'0'0'0,"-21"0"15,-21 0 1,20 0-16,-20 0 0,0 22 0,21-1 16,-22 0-16,1-21 0,21 21 15,-22 0-15,22 0 0,0 1 0,0-1 16,21 0-16,0 0 15,0 0-15,21 0 32,0-21-32,22 0 0,-22 0 0,21 0 15,-21 22-15,22-1 0,-22-21 16,21 21-16,0 0 16,1-21-16,-22 21 0,-21 0 15,21-21-15,-21 22 0,0-1 0,0 0 16,0 0-16,-21-21 15,0 21-15,0-21 0,-1 0 0,-20 21 16,21-21-16,-21 0 0,-1 0 16,1 0-16,21 0 0,-22 0 0,22 0 15,-21 0-15,21 0 0,0 0 16,-1 0-16,1 0 16,21-21-16,0 0 15,21 0-15,1 0 0,-1 0 16</inkml:trace>
  <inkml:trace contextRef="#ctx0" brushRef="#br0" timeOffset="128960.46">16785 762 0,'0'0'16,"-21"0"-16,21-21 0,-21 21 16,0 0-16,-1 0 15,22 21-15,-21 0 16,0 0-16,21 22 0,-21-1 16,0-21-16,0 43 0,21-22 0,-22 0 15,1 1-15,0-1 0,0 22 16,0-22-16,0 0 0,-1 1 0,1-1 15,0 0-15,0 1 0,21-1 16,0 0-16,0 1 0,0-1 16,0 0-16,0 1 0,0-22 0,21 0 15,0 0-15,0 0 0,1 0 0,-1 1 16,42-22 0,-20 0-16,-22 0 0,21 0 0,-21 0 15,0-22-15,1 1 0,20 0 16,-21 0-16,0 0 0,0 0 0,-21-22 15,22 22-15,-1 0 0,-21-21 16,21 20-16,-21 1 0,0 0 16,0 0-16,0 42 15,0 0 1,-21 0-16,21 1 16,0-1-16,0 0 0,-21 0 0,21 0 15,0 0-15,-22-21 0,22 22 16,0-1-16,0 0 15,22-21 1,-1 0-16,0 0 16,0 0-16,0 0 0,0 0 15,1-21-15,20 0 0,-21-1 16,0 1-16</inkml:trace>
  <inkml:trace contextRef="#ctx0" brushRef="#br0" timeOffset="129164.34">17230 1185 0,'0'0'0,"-22"0"15,1 0-15,0 0 16,0 0 0</inkml:trace>
  <inkml:trace contextRef="#ctx0" brushRef="#br0" timeOffset="129368.23">16298 1291 0,'0'0'0,"-21"0"0,0 21 0,0-21 15,0 0-15,21 22 0,21-22 32,0 21-32,42-21 15,-41 0-15,20 0 0,21 0 16,-20 0-16,-1 0 0,0 0 0,1 0 16,-1 0-16,0 0 0,1 0 15,-1 0-15</inkml:trace>
  <inkml:trace contextRef="#ctx0" brushRef="#br0" timeOffset="130012.86">17187 1482 0,'0'-21'0,"0"42"0,-21-42 32,21 42-17,-21-21-15,21 21 16,0 0-16,0 0 0,-21 0 0,0 1 15,21-1-15,0 0 16,0 0-16,0 0 0,-22 0 0,22 1 16,0-1-16,0 0 0,-21 0 15,21-42 48,0 0-63,0 0 0,0-1 15,0 1-15,0 0 0,0 0 16,0 0-16,0 0 0,21-1 0,1 1 16,-1-21-16,0 21 0,21 0 15,1-1-15,20 1 0,-21 0 0,22 0 16,-22 0-16,22 21 0,-22 0 16,22 0-16,-22 0 0,0 0 0,-21 0 15,22 21-15,-22 0 16,0 0-16,-21 0 0,0 1 0,0-1 15,0 21-15,0-21 0,0 0 16,0 22-16,-21-22 0,21 0 0,-21 21 16,0-20-16,-1-1 0,1-21 15,0 21-15,-21 0 16,21 0-16,-1-21 16,22-21 15,22 21-31,-1 0 0</inkml:trace>
  <inkml:trace contextRef="#ctx0" brushRef="#br0" timeOffset="130953.99">18267 1418 0,'0'0'0,"0"-21"16,0 0-16,-21 21 15,-1 0-15,1 0 0,0 0 16,0-21-16,0 21 0,-22 0 0,22 0 16,0 0-16,0 21 0,-21-21 15,20 21-15,1 0 0,0 0 0,-21-21 16,21 22-16,-1-1 16,22 0-16,-21 0 0,21 0 0,-21 22 15,21-22-15,0 0 0,0 0 16,0 0-16,21 0 0,0-21 15,1 22-15,-1-22 16,0 0-16,0 0 0,21 0 0,-20 0 16,-1-22-16,0 22 0,0-21 15,21 0-15,-20 0 0,-1 0 0,0 0 16,0-1-16,0 1 0,0 0 16,1 0-16,-22 0 0,21 0 0,-21-1 15,21 1-15,-21 0 16,-21 42 31,0 0-47,21 1 0,-22-1 15,1 0-15,21 0 0,-21 21 16,0-20-16,0 20 0,21 0 0,0 1 16,-21-1-16,21 0 0,-22 1 15,22 20-15,0-21 0,0 43 16,0-21-16,0-22 0,0 21 15,0-20-15,22 105 16,-22-85-16,21 22 0,0-21 16,0-1-16,0 1 0,0 20 0,1 22 15,-1-42-15,-21-1 0,21-21 16,-21 22-16,0-22 0,0 1 16,0-1-16,0 0 0,0 1 0,-21-22 15,0 0-15,-1 0 0,1 0 16,0 0-16,0-21 0,-21 0 0,20 0 15,1 0-15,0 0 0,0 0 16,-21-21-16,20 21 0,1-21 0,-21 0 16,21 0-16,-22-22 0,22 1 15,-21 0-15,-22-43 16,22 22-16,0 20 0,-1-20 0,22-1 16,0 1-16,0-22 0,0 0 15,21 1-15,0 20 0,0-20 0,21-1 16,0 21-16,21 1 0,43-85 15,-43 84-15,22 1 16,-22-1-16,22 22 0,-1-22 0,-20 1 16,20 21-16,1-1 0,-22 22 15,0 0-15,1 0 0,20-22 16,-21 43-16,-20 0 0,-1 0 16,0 0-16,0 0 15,0 0 1,0 0-1,1 0 1,-22 22-16,0-1 0,21-21 16,0 0-16,0 21 0,-21 0 15</inkml:trace>
  <inkml:trace contextRef="#ctx0" brushRef="#br0" timeOffset="145716.29">1333 8086 0,'0'-43'16,"0"22"0,0 0-16,0 0 15,0 0-15,0 0 16,0-1-16,0 1 16,0 0-16,0 42 62,0 0-62,0 1 0,0 20 0,0 0 16,-21 1-16,21-1 0,0 0 15,0 1-15,0-1 0,0 21 16,0-20-16,-21-1 0,21 0 0,0-20 16,0 20-16,0 0 0,0-21 15,0 1-15,0 20 0,0-21 0,0 0 16,0 0-16,0 1 15,-21-22 1,21-22 15,0 1-15</inkml:trace>
  <inkml:trace contextRef="#ctx0" brushRef="#br0" timeOffset="146072.09">1757 8424 0,'0'22'0,"0"-1"15,0 0 1,21-42 15,-21 0-15,21 21-16,-21-22 15,-21 22 17,0 0-17,0 0-15,21 22 16,-22-22-16,22 21 31,22-21 0,-1-21-31,0 21 0</inkml:trace>
  <inkml:trace contextRef="#ctx0" brushRef="#br0" timeOffset="147160.76">3006 8340 0,'0'0'15,"21"-21"17,0 21-32,0-22 0,-21 1 0,21 21 15,-21-21-15,21 0 0,-21 0 16,0 0-16,0-22 0,0 22 16,0 0-16,0 0 0,0 0 15,0-22-15,-21 22 0,21 0 16,-21 21-16,-21-21 0,21 21 0,-1 0 15,-20 0-15,21 0 0,-21 0 16,-1 0-16,1 21 0,0 0 0,-1 0 16,1 22-16,0-22 0,20 21 15,-20 0-15,21-20 0,0 20 16,0 0-16,21-21 0,0 22 0,0-22 16,0 21-16,0-21 0,21 1 15,0-1-15,0-21 0,21 0 16,-20 0-16,20 21 0,-21-21 15,21 0-15,43 0 0,-64-21 16,22 0-16,-22 21 0,21-22 16,-21 22-16,0-21 0,1 0 15,-1 0-15,0 0 0,0 0 0,0-1 16,0 1-16,-21 0 0,0 0 16,22 0-16,-22 0 0,21-1 0,-21-20 15,0 21 1,0 42 15,0 21-31,0-20 16,0-1-16,0 21 0,0 0 15,0 1-15,0-1 0,0 22 0,0-22 16,0 21-16,0 1 0,0 21 16,0-22-16,0 22 0,0-1 15,0 1-15,0 0 0,0 21 0,0-22 16,0 1-16,0 21 0,0-22 15,0 22-15,0 0 0,0-21 0,21 21 16,-21-22-16,21 22 16,-21-21-16,0 21 0,21 84 0,-21-105 15,21-1-15,-21 1 0,0 0 16,0-22-16,0 1 0,22 20 0,-22-20 16,0-22-16,0 22 0,0-22 0,0 0 15,0-20-15,0-1 0,-22 21 16,22-21-16,-21-21 15,0 0-15,0-21 0,0 0 16,0 0-16,-1 0 0,1-22 0,0-20 16,0 20-16,-21-20 0,-1-1 15,22-20-15,-21 20 0,-22-42 0,22 22 16,-85-191-16,106 169 16,-22 21-16,22 0 15,0-20-15,21 20 0,0 0 0,0-21 0,0 22 16,0-1-16,0 0 15,21 1-15,0-1 0,1 0 0,-1 22 0,21-22 16,-21 1-16,22 20 16,-22-21-16,21 22 0,22-43 15,-22 64-15,-21 21 0,0-22 16,0 22-16,1 0 0,-1 0 16,0 0-16,-21-1 0,21 1 0,0 0 15,-21 0 1,0 0-16,0 0 15,21-1-15,1 22 16</inkml:trace>
  <inkml:trace contextRef="#ctx0" brushRef="#br0" timeOffset="147792.4">3450 8213 0,'0'0'0,"0"-21"0,21-1 0,-21 1 0,0 0 16,21 0-16,1 0 0,-22 0 15,0-1-15,21 1 0,-21-21 16,21 42-16,-21-21 0,0 0 16,-21 21-1,0 0-15,-1 0 0,1 21 16,0 0-16,0 21 0,21-21 15,-21 22-15,0-22 0,-1 21 16,22 1-16,0-1 0,0 0 0,0-21 16,0 22-16,0-22 0,0 0 15,0 0-15,0 0 0,22 1 0,-1-1 16,21-21 0,-21 0-16,22 0 0,-22 0 0,21 0 0,-21 0 15,22 0-15,-22 0 0,21-21 0,-21-1 16,22 1-16,-22 0 0,21 0 15,-21 0-15,22 0 0,-22-22 16,0 1-16,0 0 0,0-1 16,0-20-16,1 20 0,-1-20 0,0 21 15,0-22-15,-21 22 0,21-43 16,-21 64-16,0-21 0,0 20 16,0 1-16,0 0 0,-21 42 31,0-21-31,21 43 0,-21-22 0,21 0 15,0 21-15,-21 1 0,-1 62 16,22-62-16,0 20 0,0-20 16,0 20-16,0-21 0,0 1 15,0-1-15,0 22 0,0-43 0,0 21 16,0 0-16,0-20 0,0-1 0,22 0 16,-1 0-16,-21 0 15,21-21-15,0 0 0,-21 21 0,21-21 16,0 0-16,1 0 15,-1 0-15,-21-21 0,21 0 0,0 0 16,-21 0-16</inkml:trace>
  <inkml:trace contextRef="#ctx0" brushRef="#br0" timeOffset="147997.31">3916 8107 0,'0'0'0,"0"21"16,21-21 15,0 0-31,0 0 0,22 0 0,-22 0 16,0 0-16,21-21 0,-21 21 16,22-21-16,41-22 0,-41 43 15,-1-21-15</inkml:trace>
  <inkml:trace contextRef="#ctx0" brushRef="#br0" timeOffset="148640.95">4932 7959 0,'21'0'32,"0"-21"-17,0-1-15,0 22 0,1-21 16,-1 21-16,0-21 0,0 0 0,0 21 16,0-21-16,1 0 0,-1-1 0,-21 1 15,0 0-15,0 0 16,0 0-16,0 0 0,-43-1 15,22 22-15,0 0 0,0 0 16,0 0-16,-22 0 0,1 0 0,21 22 16,-21-1-16,-1 0 0,22 0 15,-21 0-15,21 0 0,-22 1 16,22-1-16,0 0 0,21 0 0,0 0 16,0 22-16,0-22 0,0 0 0,0 0 15,21 0-15,0 22 0,0-22 16,22 0-16,-22 0 0,21 0 15,22 22-15,-43-22 0,21 0 16,-21 21-16,1-21 0,20 1 16,-21-1-16,0 0 0,-21 0 0,21 0 15,-21 0-15,0 1 0,0-1 0,0 0 16,0 0-16,0 0 0,0 0 16,-42 22-16,21-43 0,-21 21 15,20 0-15,-20-21 0,0 0 16,-1 0-16,1 0 0,0 0 0,-1 0 15,1 0-15,-21 0 16,20-21-16,22 21 0,-21-21 16,21 0-16,-1-1 0,1 1 0,0 0 15,0 0-15,21 0 0,0 0 0,0-1 16,0 1-16,0 0 16,21 21-1,0-21-15,0 21 0,22-21 16,-22 21-16,21 0 0,-21 0 0</inkml:trace>
  <inkml:trace contextRef="#ctx0" brushRef="#br0" timeOffset="150556.22">5419 8065 0,'0'-43'15,"0"86"-15,0-107 16,-22 64 15,1 0-31,21 21 0,-21 0 16,21 1-16,0-1 0,-21 0 0,21 0 16,-21 21-16,21-20 0,-21-1 15,21 21-15,0-21 0,0 0 0,0 22 16,-22-22-16,22 0 0,0 0 15,0 0-15,0 1 0,0-1 16,0 0-16,0 0 0,22 0 16,-1-21-16,0 0 0,0 0 15,0 0-15,0 0 0,22 0 0,-22 0 16,21 0-16,-21 0 0,22 0 0,-1 0 16,-21-21-16,22 0 0,-1 21 15,-21-21-15,21 0 0,1-1 0,-22-20 16,0 21-16,0 0 0,0 0 0,1-22 15,-22 1 1,0 21-16,0 0 0,-22 21 16,1-22-1,0 22-15,0 0 0,0 0 0,0 0 16,-1 22-16,22-1 16,0 0-16,0 0 15,0 0-15,22-21 0,-1 21 16,0 1-16,0-22 0,0 21 15,-21 0-15,21 0 0,1-21 0,-1 21 16,0-21-16,-21 21 0,0 1 0,21-22 16,0 21-16,-21 0 15,21-21-15,1 0 0,-1 21 16,0-21-16,0 0 16,0 0-16,0 0 0,1 0 15,-1 0-15,0 0 0,0 0 16,21 0-16,-42-21 0,43 21 15,-22-21-15,0 0 0,0-1 16,0 1-16,1 0 0,-1-21 0,-21 21 16,0-1-16,21-20 15,-21 21-15,21 0 0,-21 0 0,0-22 16,0 22-16,0 0 16,-21 21-16,0 0 15,0 0-15,-1 0 0,1 21 16,0 0-16,0-21 15,0 21-15,21 1 0,-21-1 0,-1 0 16,22 0-16,0 0 0,-21 0 16,0 43-16,21-43 0,0 21 15,0-20-15,0-1 16,21 0-16,0 0 16,1-21-16,-1 0 0,0 21 0,21-21 15,-21 0-15,1 0 0,20 0 0,-21 0 16,21 0-16,1 0 0,-22 0 15,21-21-15,1 21 0,-1-21 16,-21 0-16,21 0 0,1-1 0,-1 1 16,-21 0-16,22 0 0,-22-21 15,0 20-15,-21-20 0,0 21 0,21-21 16,-21 20-16,0 1 16,0 0-16,-21 21 0,0 0 0,0 0 15,-1 0-15,1 0 0,-21 21 16,21 0-16,0 1 0,-1-1 15,1 0-15,0 0 0,0 21 0,21-20 16,-21-1-16,21 0 0,0 21 16,0-21-16,0 1 0,0-1 0,21 0 15,0-21-15,21 21 0,-20 0 16,20-21-16,-21 0 0,21 21 16,1-21-16,-1 0 0,0 0 0,1 0 15,-1 0-15,0 0 0,1 0 0,-1-21 16,-21 21-16,22-21 0,-22 0 15,0 0-15,0 0 0,0-1 0,-21 1 16,0 0-16,21-42 16,-21 20-16,0 22 0,0 0 0,0-21 15,0 20-15,0 1 0,0 42 32,-21 1-17,21-1-15,0 0 0,0 0 0,0 0 16,-21 0-16,21 1 0,-21-1 0,21 21 15,-21 0-15,21-20 16,0-1-16,0 0 16,0 0-16,0 0 0,0-42 62,0 0-62,0 0 16,0 0-16,21-22 0,-21 22 15,21 0-15,0-21 0,0 20 16,1-20-16,-1 0 0,0 21 0,0-1 16,0 1-16,22-21 0,-22 42 15,21-21-15,-21 21 0,22 0 16,-22 0-16,0 0 0,21 0 0,-21 21 16,-21 0-16,22 0 0,-22 0 0,0 43 15,0-43-15,0 21 16,0-20-16,0 20 0,-22-21 0,1 0 15,21 0-15,0 1 0,0-1 0,0 0 16,0 0-16,0 0 0,0 0 16,21-21-1,1 0 1,-1 0-16,0 0 0,0 0 16,21 0-16,-20-21 0,-1 0 0,0 21 15,21-21-15,22-21 0,-43 20 16,0 1-16,21-21 0,-20 21 15,-1-22-15,0 1 0,0 0 0,0 21 16,-21-1-16,0-20 0,0 21 16,0 0-16,0 0 15,-21 21-15,0 21 16,0-21-16,0 21 0,-1 0 16,22 0-16,-21 0 0,21 1 0,0-1 15,0 0-15,0 21 16,0-21-16,0 22 0,0-22 15,0 0-15,21 0 0,-21 0 16,0 1-16,22-1 0,-22 0 16,0 0-1,-22-21 1,1 21-16,0-21 16,0 0-16,0 0 0,0 0 15,-1 0-15,1 0 0,0 0 0,0 0 16,0 0-1,21-21 1,21 0-16,-21 0 16,21 0-16</inkml:trace>
  <inkml:trace contextRef="#ctx0" brushRef="#br0" timeOffset="151116.9">8530 7620 0,'0'0'16,"-21"0"-16,0 0 0,0 0 15,-1 0 1,1 21-16,21 0 0,-21 1 0,21-1 16,0 0-16,0 21 15,0-21-15,0 22 0,0-1 0,0 0 16,0 22-16,-21 21 0,21-22 15,0-21-15,0 1 0,-21 20 16,21-20-16,0-22 0,0 21 0,0 0 16,0-20-16,0-1 0,0 21 0,0-21 15,0 0-15,0-42 63,0 0-63,0 0 0,0 0 15,0 0-15,21-22 0,0 22 16,0-21-16,0 21 0,1-22 0,-1 1 16,21 21-16,-21-22 0,22 22 0,-22 0 15,21 0-15,-21 0 16,0 21-16,1 0 0,-1 0 0,0 0 0,-21 21 16,0 0-16,0 0 0,0 0 15,0 1-15,0 41 16,0-42-16,0 22 0,0-22 0,-21 0 15,21 0-15,0 0 0,-21 0 0,-1 1 16,22-1-16,-21 0 0,21 0 16,21-21 31,-21-21-47,22 21 0,-1-21 15</inkml:trace>
  <inkml:trace contextRef="#ctx0" brushRef="#br0" timeOffset="151516.68">9165 8001 0,'0'0'0,"0"-21"16,-21 21 0,0 0-16,0 21 0,-1-21 0,1 21 15,0 0-15,0 1 0,0 20 16,0-21-16,-1 21 0,1-20 0,0 20 15,0 0-15,0-21 0,0 22 16,-1-22-16,22 42 0,0-41 16,0-1-16,0 0 0,0 0 15,22 0-15,-1-21 0,0 0 16,0 0-16,21 0 0,64 0 16,-63 0-16,-1-21 0,-21 21 15,21-21-15,1-21 16,-22 20-16,0 1 0,-21 0 15,0 0-15,0-21 0,0-1 0,0 22 16,0-64-16,0 64 16,-42-42-16,-1 63 0,22-21 15,0 21-15,-21 0 0,-1 0 16,1 0-16,21 0 0,-21 0 0,20 0 16,1 0-16,0 21 15,21 0-15,21-21 16,0 0-16,1 0 0</inkml:trace>
  <inkml:trace contextRef="#ctx0" brushRef="#br0" timeOffset="151822.51">9631 7662 0,'0'-21'16,"0"42"-16,-21-42 0,-1 42 15,1 1 1,0-1-16,0 0 0,21 21 16,-21-21-16,0 22 0,21 20 0,-22-20 0,22-1 15,-21 21-15,0-20 16,21-1-16,0 0 0,0 1 0,-21-1 16,21 0-16,0 1 15,0-22-15,0 0 0,0 0 0,0 0 16,21-21-16,0 0 15,0 0-15,1 0 16,-1 0-16,0 0 0,0-42 16,0 42-16,0-21 0,1 0 0,-1-22 15,-21 22-15</inkml:trace>
  <inkml:trace contextRef="#ctx0" brushRef="#br0" timeOffset="151992.71">9207 8043 0,'0'0'0,"-21"0"0,0 0 16,42 0-1,0 0-15,1 0 16,20 0-16,-21 0 0,21 0 0,-20 0 16,20-21-16,-21 21 0,21-21 15,1 21-15</inkml:trace>
  <inkml:trace contextRef="#ctx0" brushRef="#br0" timeOffset="152677.32">9821 7789 0,'0'0'0,"0"-21"0,0 0 16,0 0-16,0 0 15,0 0-15,21-1 16,1 1-16,-22 0 16,0 0-16,21 21 0,-21-21 15,-21 42 16,21 0-31,-22 0 0,1 0 0,0 1 16,21 20-16,-21-21 0,0 21 16,0 1-16,-1-1 0,1 0 15,0 1-15,21-1 0,-21 22 0,0-22 16,0 0-16,21-21 0,0 22 0,-22-1 16,22-21-16,-21 0 0,21 22 15,0-22-15,0 0 16,0-42-1,0 0 1,21 0-16,1-1 0,-1 1 16,0-21-16,-21 21 0,21-22 0,21-20 15,-20 21-15,-1-1 0,0-20 16,0 20-16,21 1 0,-20-21 0,-1 20 16,0 1-16,0 0 0,0-1 0,0 1 15,-21 21-15,22 0 16,-1 21-16,-21 21 15,0 0-15,0 0 0,0 0 16,0 22-16,0-1 0,0 0 16,0 1-16,0 20 0,0-21 0,0 22 15,0-1-15,0-20 0,-21-1 16,21 22-16,0-22 0,0-21 0,0 21 16,0 1-16,0-22 0,0 21 15,0-21-15,21-21 31,-21-21-15,0 0-16,0 0 16</inkml:trace>
  <inkml:trace contextRef="#ctx0" brushRef="#br0" timeOffset="153159.1">9800 8192 0,'0'0'0,"-21"0"0,0 0 0,21-22 31,21 1-15,0 21-16,0 0 0,22-21 16,-1 0-16,0 21 0,64-21 15,-64 0-15,22-1 0,-22 22 16,1-21-16,-1 0 0,21-21 16,-20 21-16,-1-1 15,-63 22 1,0 0-16,0 0 15,-22 0-15,22 0 0,-21 22 16,21-1-16,-22 0 0,22 0 16,0-21-16,0 21 0,21 0 0,0 1 15,0-1-15,0 0 16,21 0-16,0-21 0,0 21 0,0 0 16,22 1-16,-22-1 0,0-21 0,21 21 15,1 21 1,-22-42-16,0 21 0,0 1 0,-21-1 15,0 0 1,0 0-16,0 0 16,-21-21-16,0 0 0,0 0 0,-43 0 15,43 0-15,0 0 16,0 0-16,0 0 0,-1 0 0,1 0 16,21-21 15,21 0-31,1 21 0,-1-21 0,0 0 15,0-1-15,21 1 0,-20 0 0</inkml:trace>
  <inkml:trace contextRef="#ctx0" brushRef="#br0" timeOffset="153445.53">10943 7705 0,'21'-21'15,"-42"42"-15,63-64 0,-20 22 0,-22 0 16,-22 21 15,1 21-31,0 0 0,0 1 0,0-1 16,0 0-16,-1 21 0,1-21 15,0 22-15,0-1 0,0 0 16,0 1-16,21-1 0,0 0 0,-22 1 16,22-1-16,0 0 0,0-20 0,0 20 15,0-21-15,0 0 0,0 43 16,22-43-16,-1-21 15,0 21-15,0-21 0,0 0 0,0 21 16,1-21-16,20 0 0,-21 0 0,21 0 16,1 0-16,-22-21 0,21 0 15,-21 0-15</inkml:trace>
  <inkml:trace contextRef="#ctx0" brushRef="#br0" timeOffset="153761.6">11409 7662 0,'0'-21'16,"0"0"-16,0 63 0,0-105 16,21 63-1,0 0-15,0 0 16,0 0-16,1 0 0,20 0 16,-21 21-16,0 0 0,0 0 0,1 1 15,-1-1-15,-21 21 0,21-21 0,-21 22 16,21-1-16,-21 0 0,0 1 15,0-1-15,0 0 0,0 1 0,0-1 16,0 0-16,0 1 0,-21-22 0,0 21 16,0-21-16,-1 0 0,-20 22 15,21-22-15,0 0 16,0-21-16,-1 0 0,1 21 0,0-21 16,0 0-1,0 0-15,21-21 16</inkml:trace>
  <inkml:trace contextRef="#ctx0" brushRef="#br0" timeOffset="178662.01">16954 9821 0,'22'0'16,"-22"22"46,-22-22-46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24:1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593 635 0,'-22'-21'16,"22"42"93,0-42-46</inkml:trace>
  <inkml:trace contextRef="#ctx0" brushRef="#br0" timeOffset="460.73">677 614 0,'0'-42'31,"0"20"-31,0 1 16,0 42 15,0 1-31,0 20 0,0-21 16,0 0-16,0 22 15,0-1-15,0 21 0,0-20 0,0 20 16,0 1-16,0-22 0,0 22 16,0-1-16,-21-21 0,21 22 15,0-22-15,0 1 0,0-1 0,-21 0 16,21 1-16,0-1 0,0-21 0,0 21 16,0-20-16,0-1 0,0 0 15,0-42 1,0 0-1,0-1-15,0 1 16,0-21-16,0 0 0</inkml:trace>
  <inkml:trace contextRef="#ctx0" brushRef="#br0" timeOffset="1255.28">275 953 0,'0'0'0,"-21"-22"0,-64-20 16,64 42-1,0-21-15,21 0 0,-21 21 16,21-21-16,0-1 0,0 1 0,0 0 16,0-21-16,21 21 15,0-1-15,0 1 0,22-21 0,-22 21 16,21-22-16,0 22 0,1-21 15,-1 21-15,22-22 0,-22 22 0,0 0 16,22 0-16,-22 0 0,0 0 16,43-1-16,-64 22 15,22 0-15,-22 0 0,21 22 0,-21-1 16,0 0-16,1 21 0,-1-21 16,0 22-16,0 20 0,0-20 15,-21-1-15,21 0 0,-21 22 0,22-1 16,-22-20-16,0 20 0,0-21 15,0 22-15,0-22 0,0 1 16,0-1-16,0 0 0,0 1 16,0-22-16,0 21 0,0-21 15,0 0-15,0 1 0,0-1 0,0 0 16,0-42 15,0 0-31,0-1 16,0 1-16,0-21 0,-22 21 0,22-22 15,0 1-15,0-21 0,0 20 16,0-20-16,0-1 0,0 22 16,0-22-16,0 1 0,22 21 15,-1-22-15,0 22 0,0-1 16,0 1-16,22 0 0,-22-1 0,21 22 16,-21 0-16,22 0 0,-1 21 15,0 0-15,1 0 0,-22 0 0,21 21 16,-21 0-16,22 0 0,20 106 15,-42-84 1,-21-1-16,0 22 0,0-1 0,0-21 16,0 22-16,0-1 0,0 1 15,0-22-15,-21 22 0,21-22 16,-21 0-16,21 1 0,-21-1 16,21-21-16,-21 0 0,-1 1 0,22-1 0,0 0 15,0 0-15,-21-21 16,0 21-16,0-21 47,21-21-32,0 0 1,0 0-16</inkml:trace>
  <inkml:trace contextRef="#ctx0" brushRef="#br0" timeOffset="3020.34">2180 1058 0,'0'0'0,"0"-21"0,21 21 15,-21-21-15,0 0 0,0 0 16,0 0-16,0-1 0,0 1 15,0 0-15,-21 21 16,0 0-16,0 0 16,0 0-16,-1 0 0,1 21 15,0 0-15,0 22 16,0-22-16,0 0 0,-1 21 0,1 1 16,21-1-16,-21-21 0,0 22 15,21-22-15,0 21 0,-21 0 0,21-20 16,0-1-16,0 0 0,0 0 15,0 21-15,21-20 0,0-1 16,0-21-16,0 0 0,1 0 16,-1 0-16,21 0 0,-21 0 15,22 0-15,-1 0 0,-21-21 0,21 21 16,-20-22-16,20 1 0,-21 0 16,0 0-16,22 0 0,-22-22 15,0 22-15,-21-21 0,0 21 0,21-22 16,-21 1-16,0 21 0,0-21 15,0-1-15,0 22 0,-21-21 16,0 21-16,0-1 0,-1 1 0,-20 0 16,21 21-16,0 0 0,-22 0 15,22 0-15,0 0 0,-21 0 0,21 21 16,-1 0-16,-20 1 0,21-1 16,0 21-16,0-21 0,-1 22 0,1-1 15,21-21-15,0 21 16,0 22-16,0-22 0,0-21 15,0 22-15,0-22 0,0 0 16,0 0-16,21 0 0,1 1 0,-1-22 16,0 21-16,0-21 0,21 0 15,-20 0-15,20 0 0,21 0 16,-20-21-16,-1-1 16,0 22-16,1-21 0,-1 0 0,0 0 0,1-21 15,-1 20-15,-21 1 0,22-21 16,-22 21-16,0-22 0,21-20 15,-42 42-15,0-22 16,0 22-16,0 0 0,0 0 0,0 42 31,0 0-31,0 0 16,0 1-16,0-1 0,-21 0 16,21 21-16,-21-21 0,21 22 0,0-22 15,-21 0-15,21 21 0,0-20 16,0-1-16,0 0 0,0 0 0,21 21 15,0-42-15,0 22 16,0-22-16,1 0 0,-1 0 0,0 0 16,0 0-16,0 0 15,0 0-15,1 0 0,20-22 0,-21 1 16,0 0-16,0 0 0,1 0 16,-1 0-16,0-22 0,0 22 0,0 0 15,0-21-15,1 20 0,-1-20 16,-21 21-16,21-21 0,-21 20 15,0 1-15,0 0 0,0 42 32,0 0-32,-21 1 15,21-1-15,-21 0 0,21 0 0,0 21 16,0-20-16,-22-1 0,22 0 16,0 42-16,0-41 0,0-1 15,0 0-15,0 0 0,0 0 16,22-21-16,-1 0 15,0 21-15,0-21 16,0 0-16,0 0 0,1 0 0,20-21 16,-21 0-16,21 21 0,-20-21 15,20 0-15,0-22 0,22 1 16,-43 0-16,21 21 0,-21-22 0,1 22 16,-22-21-16,21 21 0,-21-1 15,0 1-15,0 0 0,-21 21 31,21 21-31,-22 0 16,1 1-16,21-1 0,0 0 0,0 21 16,0 1-1,0-22-15,0 0 0,0 21 16,21-42-16,1 21 0,-22 1 0,0-1 16,21 0-16,0 0 15,-21 0 1,-21-21-1,0 0 1,-1-21-16,1 21 0,21-21 16,-42 0-16,21 0 0,0 21 15,21-22-15,-22 22 0,1 0 16,0 0 0,21 22-1,0-1 1,0 0-16,21-21 0,0 21 15,1 0-15,-1-21 16,0 0-16,0 21 0,0-21 0,22 0 16,-22 0-16,21 0 0,0 0 15,1 0-15,-22 0 0,21 0 0,1 0 16,-1 0-16,0 0 0,-21-21 16,22 0-16,-22 21 0,21-21 15,-21 0-15,1 0 0,-1-22 0,0 22 16,21-42-16,-42 20 15,0 22-15,0-21 0,0 21 0,0-22 16,0 22-16,0 0 0,0 0 16,0 0-16,-21 21 0,0 0 0,0 0 15,0 0-15,-1 21 16,22 0-16,0 21 0,-21-21 0,21 1 16,-21 20-16,21-21 15,0 21-15,0-20 0,0-1 0,0 21 0,0-21 16,0 0-16,0 1 0,21 20 15,0 0 1,1-42-16,-1 21 0,0-21 0,0 0 16,21 0-16,-20 0 0,-1 0 15,21 0-15,-21 0 0,22 0 0,-22 0 16,42-42-16,-20 21 16,-22 0-16</inkml:trace>
  <inkml:trace contextRef="#ctx0" brushRef="#br0" timeOffset="4079.53">5101 593 0,'0'-21'15,"0"42"32,0 0-47,0 0 0,-21 21 16,21 1-16,0 20 0,-21 1 0,21-1 15,0 1-15,0-1 0,0 1 16,-21-22-16,21 22 0,-22-22 0,22 21 16,-21-20-16,21-1 0,0-21 15,0 22-15,-21-22 0,21 0 16,0 0-16,-21 0 0,21 0 16,0-42 15,0 0-16,0 0-15,0 0 0,0 0 16,0-1-16</inkml:trace>
  <inkml:trace contextRef="#ctx0" brushRef="#br0" timeOffset="4420.33">5567 550 0,'0'0'0,"0"-21"0,0 0 16,-21 21-16,-1 0 15,1 0-15,0 0 16,21 21-16,-21 0 0,0 22 0,21-22 16,0 21-16,-21 22 0,-1-22 15,22 22-15,0-1 0,-21-21 16,21 149-16,0-149 15,0 22-15,0-22 0,0 0 16,0 1-16,0-22 0,0 21 0,-21-21 16,21 22-16,0-22 0,0 0 15,0 0-15,0 22 0,0-22 16,0-42 0,0-1-1,0 1-15,-21 0 16</inkml:trace>
  <inkml:trace contextRef="#ctx0" brushRef="#br0" timeOffset="4608.22">4932 1228 0,'0'0'0,"-21"0"16,-1 42-1,22-21-15,22-21 16,-1 0-16,0 0 0,0 0 15,21 0-15,-20 0 0,20 0 0,0 0 16,1 0-16,20 0 0,-21 0 16,1-21-16,20 21 0,-20-21 15,20 0-15</inkml:trace>
  <inkml:trace contextRef="#ctx0" brushRef="#br0" timeOffset="5090.95">5927 995 0,'0'0'0,"21"-21"0,-21 0 15,-21 21 1,-1 21-16,1 0 16,0 0-16,0 0 0,0 0 15,0 1-15,-1 20 0,1-21 0,0 0 16,0 22-16,21-22 0,0 21 16,-21-21-16,21 22 0,0-22 0,0 0 15,0 0-15,0 0 16,21 0-16,21 1 0,-21-1 15,64-21-15,-43 0 0,1 0 16,-1 0-16,0 0 0,1 0 16,-22 0-16,21 0 0,1-21 15,-1 21-15,21-43 0,-41 1 16,-1 21-16,0 0 0,-21-22 16,0 22-16,0-21 0,0-1 0,0 1 15,-21 0-15,0-1 0,-1 1 0,1 0 16,-21 21-16,21-22 0,-22 43 15,1-21-15,0 21 0,-1 0 16,-20 0-16,21 0 0,-1 0 16,1 21-16,21 22 0,-22-22 0,22 0 15,-21 64-15,21-64 16,21 21-16,0 0 0,0-20 0,0 20 16,0-21-16,21 21 0,0-20 0,0-1 15,0 0-15,1 0 0,83 21 16,-62-20-16,-1-22 15,-21 0-15,22 0 0,-1 0 16,-21 0-16,21 0 0,-20 0 0,20-22 16</inkml:trace>
  <inkml:trace contextRef="#ctx0" brushRef="#br0" timeOffset="5551.69">6583 1058 0,'0'0'0,"0"-21"0,0 0 31,21 21 0,0 21-31,-21 0 0,21 1 16,0-1-16,-21 0 0,22 21 16,-22-21-16,21 22 0,-21-22 0,21 21 15,-21 1-15,0-1 16,0-21-16,0 0 0,0 0 15,0 1-15,0-1 0,21-21 32,0 0-17,-21-21-15,21-1 16,1-20-16,-1 21 0,0-21 0,0 20 16,0-20-16,0 0 0,1-1 15,-1 1-15,0 0 0,0-1 0,0 1 16,0 0-16,1 21 0,-1-22 15,-21 22-15,21 0 16,-21 42 15,0 0-31,0 0 16,0 1-16,0-1 0,0 0 16,0 0-16,0 0 0,0 0 15,0 1-15,0-1 16,21-21-16,0 21 0</inkml:trace>
  <inkml:trace contextRef="#ctx0" brushRef="#br0" timeOffset="5939.61">7324 1270 0,'21'0'15,"-21"-21"1,21 0-16,0 21 0,0-21 15,0-1-15,1 22 0,-1-21 16,0 0-16,0 0 0,0 0 0,0 0 16,-21-1-16,22 1 0,-22 0 15,21 0-15,-21 0 0,-21 21 32,-1 0-32,1 0 0,0 21 15,0 0-15,0 0 0,0 0 16,-1 1-16,22-1 0,-21 21 0,21-21 15,-21 22-15,21-22 16,0 0-16,0 21 0,0-21 0,0 1 16,0-1-16,0 0 0,0 0 0,0 0 15,21 0-15,0-21 0,-21 22 16,22-22-16,-1 0 0,0 0 0,0 0 16,0 0-16,22 0 0,-22 0 15,0 0-15,21 0 0,-21-22 0,22 22 16,-22-21-16,21 0 0,1 0 15,-22 21-15</inkml:trace>
  <inkml:trace contextRef="#ctx0" brushRef="#br0" timeOffset="6447.04">8107 1058 0,'0'0'0,"-21"0"0,21-21 0,-22 21 16,22-21-16,0 0 15,0 0-15,0 0 16,0-1-16,22 22 0,-1-21 16,0 21-16,0 0 0,0-21 15,22 21-15,-22-21 0,0 21 16,21 0-16,-21 0 0,1 0 0,-1 21 16,21 0-16,-21-21 0,0 21 15,-21 1-15,22 20 0,-1-21 0,-21 0 16,0 22-16,0-22 0,0 0 15,0 21-15,0-21 0,0 1 0,0 20 16,0-21-16,0 0 0,0 0 0,0 1 16,0-1-16,0 0 0,0 0 15,0 0-15,0 0 0,-21-21 16,21 22-16,-22-22 16,22-22 15,0 1-31,0 0 0,0 0 15,0 0-15,0-22 0,22 22 0,-22 0 16,21-21-16,0 21 0,0-22 16,0 1-16,0 21 0,22-43 15,20 1-15,-42 42 16,1-22-16,-1 22 0,0 0 0,0 0 16,0 21-16,0-21 0,1-1 15,-1 22-15,0 0 0,0 0 16</inkml:trace>
  <inkml:trace contextRef="#ctx0" brushRef="#br0" timeOffset="7023.25">9610 1143 0,'0'0'0,"0"-21"0,-22 21 0,1 0 0,0 0 16,0-21-16,0 0 16,0 21-16,63 0 47,-21 0-47,21 0 0,1 0 15,20 0-15,22 0 0,-22 0 0,43 0 16,-21 0-16,0 0 0,20 0 15,-20 0-15,21 0 0,-21 0 0,20 0 16,1 0-16,-21 0 0,21 0 16,-22 0-16,1 0 0,0 0 15,21 0-15,-64 0 0,-21 0 16,21-22-16,-20 22 0,-22-21 16,0 0-16</inkml:trace>
  <inkml:trace contextRef="#ctx0" brushRef="#br0" timeOffset="7470.99">10774 741 0,'0'0'0,"-21"21"0,21 0 15,0 0-15,0 1 16,21-1-16,0 0 16,0-21-16,85 63 15,-64-63-15,22 22 0,84-22 16,-85 0-16,-20 0 16,-1 0-16,22 0 0,-22 0 15,-21 0-15,21 0 0,-20 0 16,-1-22-16,0 1 0,0 21 15,-21-21-15,0 0 0,0 0 16,-21 21-16,0 0 16,0 0-16,-22 0 0,1 0 0,0 21 15,-1-21-15,1 42 0,-22-21 16,22 22-16,-21-1 0,20 0 0,-20 1 16,20-1-16,1 0 0,0 1 15,-1-1-15,22-21 0,-21 43 16,21-43-16,21 21 0,-21-42 15,21 21-15,0 1 0,21-22 32,0 0-32,0 0 0</inkml:trace>
  <inkml:trace contextRef="#ctx0" brushRef="#br0" timeOffset="12127.75">12890 593 0,'0'-21'31,"0"-1"-15,0 1 0,0 0-16,0 0 0,0 0 15,0 0 1,0-1-16,0 1 16,0 0-1,0 0-15,-21 21 31,0 0-15,21 21-16,-21 0 0,21 0 16,0 1-16,-21-1 15,21 0-15,0 0 16,0 0 15,0-42 0,21 0-15,-21 0 0,0 0-16,0-1 0,0 1 15,21 0-15,-21 0 16,0 0-16,0 0 0,21 21 16,-21-22-16,0 1 0,0 0 15,0 42 32,-21-21-47,0 21 0,21 1 16,-21-1-16,21 0 0,0 0 15,-21 21-15,-1 1 16,22-22-16,0 0 0,0 21 16,-21-20-16,21 20 0,-21 21 0,0-20 15,21 20-15,0 1 0,-21-1 16,0 1-16,-1-1 0,1-20 15,21 20-15,-21 1 0,0-22 0,0 0 16,21 1-16,-21-1 0,-1 0 0,22 1 16,-21-1-16,0-21 15,21 0-15,-21 0 0,21 1 16,0-44 15,21-83 0,-21 83-31,21-20 0,0 21 16,1-21-16,-22-1 0,21 1 16,0 0-16,0-1 0,0-20 0,0 20 15,1-20-15,-22 21 0,21-22 16,0 22-16,-21-1 0,0-41 16,0 41-16,0 1 0,21 21 15,-21 0-15,0-22 0,0 22 16,0 0-16,0 0 0,0 0 0,0 0 15,21 21 1,-21 21-16,0 0 16,0 0-16,0 0 0,0 22 15,0-22-15,0 42 0,21-20 16,-21 62-16,0-41 0,22-1 16,-22 1-16,0-22 0,0 64 15,0-64-15,0 1 0,0-1 16,0 0-16,0-20 0,0 20 15,0-21-15,0 0 0,0 0 0,0 1 16,0-1-16,0 0 16,0-42-1,-22 0 1</inkml:trace>
  <inkml:trace contextRef="#ctx0" brushRef="#br0" timeOffset="12318.64">12361 1164 0,'0'0'0,"0"-21"16,21 21-1,1 0-15,20 0 16,-21 0-16,0 0 0,22 0 0,-22 0 16,21-21-16,0 21 0,1 0 15,20 0-15,-20 0 0,20-21 0,22 0 16,-22-1-16,-20 22 15,-1-21-15,0 0 0</inkml:trace>
  <inkml:trace contextRef="#ctx0" brushRef="#br0" timeOffset="12595.48">13335 847 0,'0'0'0,"0"-21"0,-21 21 15,0 0-15,-1 0 16,1 0-16,0 21 0,0 0 0,0 0 15,-22 21-15,22-20 16,0 20-16,0 0 0,0-21 0,0 22 16,-1-1-16,22 0 0,0-20 0,-21 41 15,21 22 1,0-64-16,0 0 16,0 0-16,0 0 0,21-21 0,1 22 15,-1-22-15,0 0 0,21 0 16,-21 0-16,22 0 0,-1 0 0,0 0 15,1 0-15,-1-22 0,0 1 0,1 0 16,20 0-16,-20-21 0,-22 20 16,21-20-16</inkml:trace>
  <inkml:trace contextRef="#ctx0" brushRef="#br0" timeOffset="12883.31">13885 423 0,'0'0'0,"-84"-105"31,62 105-31,22 21 16,-21 0-16,21 21 0,-21-21 0,21 22 15,-21-1-15,21 22 0,-21-22 16,21 21-16,0 1 0,0-1 0,-21 1 16,21-1-16,0 1 0,-22-1 15,22-20-15,0-1 0,0 0 16,0 1-16,0-1 0,0-21 15,0 22-15,0-1 0,0-21 16,0 0-16,22-21 16,-1 0-1,0-21-15,0 0 16,-21 0-16,21 0 0</inkml:trace>
  <inkml:trace contextRef="#ctx0" brushRef="#br0" timeOffset="13135.17">14097 910 0,'0'0'0,"21"0"16,-21 21-1,0 1-15,0 20 16,-21-21-16,21 21 0,-21-20 16,0 41-16,21-21 0,0-20 15,-22-1-15,22 21 0,-21-21 0,21 0 16,0 1-16,-21-1 0,21 0 15,0 0-15,0 0 16,21-21 0,0 0-16,1 0 15,-1-21-15,0 0 0,0 21 16,21-21-16,-20-22 0,20 22 16</inkml:trace>
  <inkml:trace contextRef="#ctx0" brushRef="#br0" timeOffset="13891.74">14626 931 0,'0'-21'16,"0"42"-16,0-63 0,-21 63 31,0 0-15,0 1-16,21 20 0,-22-21 0,1 21 16,-21 22-16,21-43 15,21 21-15,0-20 0,-21-1 0,21 21 16,0-21-16,0 0 0,0 1 15,0-1-15,0 0 0,0 0 16,21-21-16,0 21 16,0-21-16,0 0 0,0 0 15,1 0-15,-1-21 16,-21 0-16,21 0 16,-21 0-16,0-1 0,0-20 15,0 21-15,0-21 0,0 20 16,0-20-16,0 0 0,0 21 0,0-22 15,0 22-15,21-21 16,0 21-16,0-22 0,-21 22 0,22 0 16,-1 21-16,0-21 0,0 21 15,0 0-15,0 0 0,22 0 0,-22 21 16,0-21-16,0 42 0,0-21 16,1 1-16,-1 20 0,-21 0 0,0-21 15,21 22-15,-21-1 0,0 0 16,21-20-16,-21 20 0,0-21 0,0 0 15,0 22-15,0-22 16,0 0-16,0 0 0,0 0 16,0-42 31,0 0-32,0 0-15,0 0 0,0-1 0,0-20 16,21 21-16,-21-21 0,21 20 15,1-20-15,20 0 0,-21-1 0,0 1 16,22 0-16,-1-1 0,0 22 16,1 0-16,-1 0 0,21 0 0,-20 0 15,-1 21-15,0 0 0,1 21 16,-1 0-16,-21 0 0,0 21 16,1-20-16,-22 20 0,0 0 0,0 22 15,0-22-15,0 0 0,0 1 16,0-22-16,0 21 0,-22-21 15,1 22-15,-21-1 0,42-21 16,-21 0-16,0 1 0,-1-1 16,44-21 15,-1-21-31,0 21 0,0-22 16,21 1-16</inkml:trace>
  <inkml:trace contextRef="#ctx0" brushRef="#br0" timeOffset="14307.5">16341 953 0,'0'0'0,"-22"0"16,1 0 0,0 0-16,0 0 0,-21 21 15,20 0-15,-20-21 0,21 21 0,-21 21 16,20-20-16,1-1 0,0 0 15,0 0-15,0 0 0,21 0 16,-21 1-16,21-1 0,0 0 0,0 0 16,21-21-16,0 0 0,0 0 15,21 0-15,-20 0 0,20 0 16,-21 0-16,21 0 0,1 0 0,-22 0 16,21 0-16,-21 0 15,22 0-15,-22 0 0,0 0 0,-21 21 16,21 0-16,-21 1 15,0-1-15,-21 0 16,21 0-16,-21-21 0,-21 21 16,20-21-16,1 21 0,0-21 0,-21 22 15,21-22-15,-1 0 0,1 21 0,0-21 16,0 0-16,0 0 0,0 0 16,-1 0-16,1 0 15,0 0-15,21-21 16,0-1-16,0 1 0,-21 0 15</inkml:trace>
  <inkml:trace contextRef="#ctx0" brushRef="#br0" timeOffset="14574.35">14795 402 0,'0'0'0,"-42"0"16,42 21 31,0 1-47,-21-22 15</inkml:trace>
  <inkml:trace contextRef="#ctx0" brushRef="#br0" timeOffset="14779.23">13652 656 0,'0'0'16,"-21"0"-16,21 21 16,21-21-1,22 0 1,-22 0-16,21 0 0,1 0 0,-1 0 16,21 0-16,1 0 0,-22 0 15</inkml:trace>
  <inkml:trace contextRef="#ctx0" brushRef="#br0" timeOffset="15375.89">16806 360 0,'0'0'0,"0"-21"16,0 0-16,0-1 0,0 1 0,0 0 15,0 0-15,-21 0 16,0 0-16,0 21 0,0 0 0,-22 0 16,22 0-16,-21 0 0,21 0 15,-22 21-15,22 0 0,-21 0 0,21 21 16,-1-20-16,-20 20 0,21-21 16,0 21-16,0-20 0,-1 20 0,22-21 15,0 21-15,0-20 0,0-1 16,0 0-16,0 0 0,0 0 15,22 0-15,-1-21 0,21 22 16,0-22-16,1 0 0,-22 0 16,21 0-16,1 0 0,-1 0 0,-21 0 15,64-22-15,-43 1 16,-21 0-16</inkml:trace>
  <inkml:trace contextRef="#ctx0" brushRef="#br0" timeOffset="15942.57">16870 0 0,'-43'0'15,"1"0"-15,127 0 0,-212 0 0,84 0 0,1 0 16,-43 0-16,43 0 16,-21 0-16,20 0 0,1 0 0,-22 0 15,22 0-15,0 0 0,-64 127 16,64-85-16,20 1 15,1 20-15,0-20 0,0-1 16,21 21-16,0-20 0,0-1 0,0 0 16,0 1-16,0-1 0,0 0 15,21 1-15,0-22 0,0 21 0,1-21 16,-1 22-16,42-1 16,1 0-16,-43-20 15,21-22-15,1 0 0,-1 0 0,0 0 16,1 0-16,-1 0 0,0-22 15,22 22-15,-22-21 0,0 0 0,22-21 16,-22 21-16,22-22 0,-22 22 16,22-21-16,-22-1 0,0 1 0,1 0 15,-1-1-15,0 1 0,-21 0 16,1-1-16,-22-20 0,0 21 16,0-22-16,0 22 0,-43-22 0,22 1 15,-21-1-15,21 43 0,-22 21 16,-20 0-16,20 0 0,1 0 0,0 0 15,-1 0-15,-20 0 0,21 0 16,-1 0-16,-20 0 0,20 0 16,1 0-16,-21 0 0,20 0 0,-20 0 15,20 0-15,1 0 0,0 0 16,-1 0-16,22 42 0,-21-20 16,21 20-16,0 0 0,21-21 0,0 22 15,0-1-15,0 0 0,0 1 16,0-22-16,21 0 0,0 0 15,0 0-15,0 1 0</inkml:trace>
  <inkml:trace contextRef="#ctx0" brushRef="#br0" timeOffset="16603.21">17060 1164 0,'0'0'0,"-21"0"0,21 21 15,21-21 17,0 0-32,1 0 0,20 0 15,0 0-15,22 0 0,-22 0 16,0 0-16,22 0 0,-1 0 0,-20 0 16,20 0-16,1 0 0,-22 0 15,0 0-15,1 0 0,-1 0 16,22-21-16,-43 21 15,0-21-15,0 21 0,-21-21 0,0 0 16,0 0 0,-21 21-16,0 0 0,0 0 0,-22-22 15,22 22-15,-21 0 0,21 0 16,-22 0-16,22 0 0,0 0 16,0 0-16,0 0 0,-1 0 15,22 22-15,22-22 31,-1 0-31,0 0 0,0 0 0,21 0 0,-20 0 16,-1 0-16,0 0 16,64 0-16,-64 0 15,0 21 1,-21 0-16,0 0 0,0 0 16,-21 0-16,0 1 15,-1-1-15,1 0 0,0 0 0,0 0 16,-21 0-16,20 1 0,1-1 0,-21 0 15,21-21-15,0 21 0,-22 0 16,22-21-16,21 21 16</inkml:trace>
  <inkml:trace contextRef="#ctx0" brushRef="#br0" timeOffset="17919.45">18584 1080 0,'0'0'0,"-42"-43"16,42 22 0,0 0-16,0 0 15,0 0-15,21-1 0,0 1 16,0 0-16,1 0 0,-1 21 16,21 0-16,-21 0 0,0 0 15,1 0-15,-1 0 0,21 0 0,-21 21 16,0 0-16,1 22 0,-22-22 15,21 21-15,-21 0 0,21 1 16,-21-1-16,0-21 0,0 22 0,0-1 16,0 0-16,0-21 0,0 22 0,0-22 15,0 0-15,0 0 16,0 0-16,0 22 0,-21-22 16,21 0-16,-21-21 0,21 21 15,-22-21 1,1 0-16,21-21 15,0 0-15,0 0 16,0 0-16,0-1 0,0-20 0,0-21 16,0 41-16,0-20 15,21 0-15,1-1 0,-22 22 0,21-21 16,0 0-16,0-1 0,0 22 16,0-21-16,22 21 0,-22-1 15,21 1-15,-21 21 0,22 0 0,-22 0 16,21 0-16,1 0 0,-22 21 15,0 1-15,0 20 0,0-21 16,0 64-16,-21-43 0,0 0 16,0 1-16,0-22 0,0 21 15,0 1-15,0-22 0,-21 0 0,21 21 16,-21-21-16,0 1 16,21-1-16,0 0 0,0 0 15,0-42 95,0 0-110,0 0 31,0-1 63,0 1-79,0 0-15,0 0 0,0 0 16,0 0-16,0-22 0,0 22 15,0 0-15,0-21 0,21-1 0,0 22 16,0-21-16,1-1 0,-1 1 16,0 21-16,21-21 0,1 20 0,-22-20 15,21 21-15,0 0 0,1 0 16,-1 21-16,0 0 0,-20 0 16,41 21-16,-21 21 0,-20-21 15,-1 22-15,-21-1 0,0 0 16,0 1-16,0 20 0,0-21 15,0 22-15,0-22 0,-21 1 16,21-22-16,-22 0 0,22 0 16,-21 0-16,0 22 15,21-22-15,0 0 0,0-42 47,21 0-31</inkml:trace>
  <inkml:trace contextRef="#ctx0" brushRef="#br0" timeOffset="19316.16">20320 974 0,'0'-21'0,"0"42"0,0-64 0,0 22 16,0 0-16,-21 0 15,0 21-15,-1 0 16,1 0-16,0 21 0,21 0 16,-21 0-16,0 22 0,0-22 15,-1 21-15,1 1 0,0-1 16,0 0-16,0 1 0,21-1 0,0-21 16,-21 21-16,21 1 0,0 20 15,0-20-15,0-22 16,0 0-16,0 0 0,0 0 15,21-21-15,0 0 0,-21 21 0,21-21 16,0 0-16,22 0 16,-22 0-16,21-21 0,-21 21 0,22-21 15,-22 0-15,21 0 0,0 0 16,-20-1-16,20 1 0,0 0 0,-21-21 16,22 21-16,-22-22 0,0 1 15,-21 0-15,0-1 0,0 1 16,0 0-16,0 20 0,0-20 15,-21 0-15,-43-22 0,43 43 16,-21 0-16,0 0 0,20 21 16,-20 0-16,0 0 0,-1 0 0,22 21 15,-21 0-15,21 21 0,0-20 16,-1 20-16,1 0 0,0-21 16,21 22-16,0-1 0,0 0 0,0 1 15,0-22-15,0 21 0,0-21 16,0 1-16,21-1 0,0 0 15,1 0-15,-1 0 0,0 0 0,0-21 16,0 0-16,22 0 0,-22 22 16,0-22-16,21 0 0,-21 0 0,22 0 15,-22-22-15,21 22 0,1-21 16,20-21-16,-21 42 0,-20-21 16,20-22-16,-21 22 0,21 0 15,-20-21-15,-1 21 0,0-22 0,0 22 16,0-21-16,-21 21 15,0-1-15,0 44 32,-21-1-32,21 0 0,-21 0 15,0 0-15,21 0 0,0 22 16,0-22-16,-21 0 0,21 0 16,0 22-16,0-22 0,0 0 15,0 0-15,0 0 0,0 0 16,21-21-16,0 0 15,0 0-15,0 0 0,0 0 16,1 0-16,-1 0 16,0 0-16,0 0 0,0-21 0,0 0 15,1 0-15,-22 0 16,0 0-16,21-1 0,-21 1 0,21 0 16,-21 0-16,0 0 0,0 0 15,21-1-15,-21 1 0,0 0 0,21 0 16,-21 0-1,0 0 1,21 21-16,1 0 31,-22 21-15,0 0-16,0 0 16,0 0-16,0 0 15,0 1-15,0-1 16,0 0-1,-22 0-15,1 0 16,21 0-16,0 1 0,-21-22 16,21 21-16,0 0 0,0 0 15,0 0-15,0 0 16,21-21 15,0 0-31,1 0 16,-1 0-16,0-21 0,0 0 15,0 21-15,22-21 0,-22 0 0,21 0 16,-21-1-16,22-20 16,41-43-16,-41 64 15,-22-21-15,0 21 0,-21 0 16,0-1-16,21 1 0,-21 0 0,0 0 16,-21 21-1,0 0-15,0 0 0,-43 42 16,43-21-16,0 1 15,-22-1-15,22 21 0,0-21 0,0 22 16,0-22-16,21 21 0,0-21 16,0 0-16,0 1 0,0-1 0,0 0 15,0 0-15,0 0 0,0 0 16,21-21-16,0 22 0,43-1 16,-22-21-16,-21 0 15,21 0-15,1 0 0,-1 0 16,0 0-16,22-21 0,-22-1 0,1 1 15,20 0-15</inkml:trace>
  <inkml:trace contextRef="#ctx0" brushRef="#br0" timeOffset="19579">22288 593 0,'0'-21'0,"0"42"0,-21-42 0,0 21 16,0 0-16,0 0 0,0 21 15,-1 0-15,22 0 0,-21 21 0,0 1 16,0 20-16,0-20 16,0 20-16,-1 1 0,1-1 0,21 1 15,0-22-15,-21 21 0,21-20 16,-21-1-16,21 0 0,0 1 0,-21-1 16,21 0-16,0-20 0,0-1 15,0 0-15,0 0 16,21-21-1,0-21-15,21 0 16,-20 0-16</inkml:trace>
  <inkml:trace contextRef="#ctx0" brushRef="#br0" timeOffset="19910.82">22437 1164 0,'-85'43'16,"64"-22"-16,0 0 0,21 0 15,-22 0-15,1 0 0,21 1 0,0 20 16,0-21-16,0 0 16,0 0-16,0 1 0,0-1 0,21 0 15,1-21-15,-1 0 16,0 0-16,21 0 0,-21 0 0,1 0 16,20 0-16,-21-21 0,0 0 15,22-1-15,-22 1 0,0-21 0,-21 21 16,0 0-16,0-22 15,0 22-15,0 0 0,0 0 0,0 0 16,-21-1-16,0 1 0,-22 21 16,22 0-16,0 0 0,-21 0 0,20 0 15,1 0-15,0 0 0,0 0 16,0 0-16,0 0 0</inkml:trace>
  <inkml:trace contextRef="#ctx0" brushRef="#br0" timeOffset="20098.71">21717 910 0,'-21'0'16,"42"0"-16,-85 0 0,43 0 0,42 0 31,22-21-31,-1 21 0,0 0 15,1 0-15,20-21 0,1 21 0,-1-21 16,1 21-16,-1 0 0,22-21 16,-22 21-16</inkml:trace>
  <inkml:trace contextRef="#ctx0" brushRef="#br0" timeOffset="20653.39">23093 847 0,'0'0'16,"0"21"-16,21-21 31,0 0-31,21 0 0,-20-21 16,-1 0-16,21 21 0,0-22 16,-20 1-16,20 0 0,-21 0 15,0 0-15,0 0 0,1-1 0,-22 1 0,0 0 16,0 0-16,-22 0 15,1 0-15,-21 21 0,21 0 16,-22 0-16,1 0 0,0 0 16,-22 0-16,-42 21 0,43 0 15,21 0-15,-1 21 0,22-20 16,-21 20-16,21 0 0,21 1 16,0-1-16,0 0 0,21 1 0,0-22 15,0 21-15,21-21 0,1 22 16,63 20-16,-64-63 15,-21 0-15,21 0 0,-20 0 16,-1 0-16,0 0 0,0 0 0,0 0 16,-21-21-16,0 0 15,-21 21 1,-21 0-16,21 0 0,-22 0 16,1 0-16,-22 21 0,1 0 0,-1 0 15,22 22-15,-21-22 0,-1 0 16,-21 42-16,64-20 0,0-22 15,0 21-15,21-21 16,0 1-16,0 20 0,0-21 0,0 0 16,21 0-16,0 22 0,22-22 0,-1-21 15,0 21-15,1 0 0,20-21 16,-21 0-16,85 0 16,-63 0-16,42-42 0,-43 0 15</inkml:trace>
  <inkml:trace contextRef="#ctx0" brushRef="#br0" timeOffset="20928.25">24066 402 0,'0'0'0,"-21"21"0,-21 1 15,21-1-15,-22 21 16,1 0-16,21 1 0,-21 20 0,-1 1 15,22-1-15,-21 22 0,21 0 16,-1-22-16,-20 85 0,42-84 16,-21-1-16,21-20 0,-21-1 15,21 0-15,-21 1 0,21-1 0,0 0 16,0-21-16,0 1 16,0-1-16,0 0 0,21-21 31,0-21-31,0 0 0</inkml:trace>
  <inkml:trace contextRef="#ctx0" brushRef="#br0" timeOffset="22522.72">23834 1461 0,'0'0'0,"21"0"63,0 0-63,0 0 0,0 0 0,0 0 15,1 0-15,-1-22 0,0 1 16,0 0-16,0 21 0,0-21 16,-21 0-16,0 0 0,0-1 0,0 1 15,-21 21-15,0 0 0,0 0 16,-21 0-16,20 0 16,-20 21-16,0 1 0,-1-1 0,22 0 15,-21 0-15,21 0 0,0 0 16,-1 1-16,22-1 0,0 0 15,0 0-15,0 0 0,22 0 16,-1-21-16,21 0 0,-21 0 16,22 0-16,-1 0 0,0 0 15,1 0-15,-1 0 0,21 0 0,-20-21 16,-1 0-16,0 0 0,1 21 16,-1-42-16,-21 20 0,22 1 0,-22 0 15,0 0-15,0 0 0,-21 0 16,0-1-16,0 44 31,-21-1-31,0 0 16,0 21-16,21-21 0,-22 1 15,1-1-15,21 0 0,0 0 0,0 0 16,-21 0-16,21 1 0,0-1 16,-21 0-16,21-42 46,0 0-46,21-1 16,0 1-16,-21 0 0,0-21 0,21 21 16,1-1-16,-1 1 0,-21 0 15,0 0-15,0 0 0,21 21 0,0-21 16,-21 42 0,21 0-1,-21 0-15,21 0 16,-21 0-16,0 1 0,0-1 15,22 0-15,-22 0 0,21-21 16,-21 21-16,21-21 0,-21 21 0,21-21 16,0 0-1,0 0-15,1 0 16,-1 0-16,0-21 0,-21 0 16,21 21-16,0-21 0,22-21 15,-1-22 1,-21 43-16,0 0 0,0 0 0,-21-1 0,0 1 15,22 21-15,-22-21 16,21 21-16,-21 21 16,-21 0-1,21 1-15,-22-1 0,22 0 16,0 0-16,0 0 0,0 0 16,0 1-16,0-1 15,0 0-15,22 0 16,-1-21-16,0 0 0,0 0 0,21 21 15,-20-21-15,20 0 0,0 0 16,1 0-16,-22 0 0,21 0 0,0-21 16,1 0-16,-22 0 0,21 0 15,-21-1-15,1-20 0,-22 21 16,21 0-16,-21 0 0,0-1 16,0 1-16,-21 21 15,-1 0-15,1 0 0,0 0 16,0 0-16,0 21 0,0-21 15,-1 22-15,1-1 0,0 0 16,21 0-16,-21-21 0,21 21 16,0 0-16,0 1 0,0-1 0,0 0 15,21-21 1,0 0-16,0 0 0,1 0 16,-1 0-16,0 0 0,0 0 15,0-21-15,0 21 0,1-21 0,-1-1 16,0 1-16,0 0 0,0 0 15,0 0-15,1 0 0,-1-1 0,-21 44 47,0-1-47,0 0 16,0 0-16,0 0 0,0 0 16,0 1-16,0-1 15,0 0-15,21 0 16,0-21-16,0 0 0,0 0 15,1 0-15,20 0 0,0 0 16,-21 0-16,22 0 0,-1 0 0,0 0 16,1-21-16,-1 21 0,-21-21 0,43-43 15,-22 43-15,-21-21 16,0 21-16,1-22 0,-1 1 0,-21-22 16,0 22-16,0 0 0,21-22 15,-21 22-15,0-22 0,0 22 0,0 0 16,0 21-16,0-22 15,0 22-15,0 0 0,-21 0 16,0 21 0,21 21-1,-22 21-15,22-21 0,0 22 16,-21-22-16,21 21 0,-21 1 16,21-1-16,0 21 0,-21-20 0,21-1 15,-21 0-15,0 43 16,-1-43-16,22 1 0,0-22 0,0 21 15,0-21-15,0 1 0,0-1 16,0 0-16,0 0 0,0 0 0,22 0 31,-1-21-31,21 0 0,-21 0 16,0 0-16,1-21 0,-1 0 16,21 21-16,-21-21 0,0 0 0</inkml:trace>
  <inkml:trace contextRef="#ctx0" brushRef="#br0" timeOffset="22704.62">25950 1164 0,'0'0'0,"-42"0"0,21-21 0,-22 21 15,22 0-15,0 0 0,42 0 47,0 0-47,22 0 16,-1 0-16,22 0 0,-1 0 15,-21 0-15,1 0 16,-1 0-16,22 0 0</inkml:trace>
  <inkml:trace contextRef="#ctx0" brushRef="#br0" timeOffset="22931.49">26712 1037 0,'0'-21'0,"-42"21"16,21 0-16,0 0 0,-1 21 15,1 0 1,0 1-16,0-1 0,0 0 0,0 0 16,21 21-16,-22-20 0,1-1 15,21 21-15,-21-21 0,21 0 0,0 1 16,0 20-16,0-21 0,0 0 16,0 0-16,0 1 0,0-1 15,21-21 1,-21 21-16,21-21 0,1 0 0</inkml:trace>
  <inkml:trace contextRef="#ctx0" brushRef="#br0" timeOffset="23180.36">26903 1185 0,'0'0'15,"0"-21"1,0 42-1,0 1 1,0-1-16,0 21 16,0-21-16,0 0 0,0 1 0,0-1 15,0 0-15,0 0 16,-21 0-16,-22 22 0,22-22 16,0 0-16,0-21 0,0 21 15,-22 0-15,22 0 0,0-21 0,0 22 16,-22-1-16,22 0 0</inkml:trace>
  <inkml:trace contextRef="#ctx0" brushRef="#br0" timeOffset="25602.44">508 2773 0,'0'0'0,"0"-21"15,0 0-15,0-1 16,0 1-16,0 42 31,0 1-31,0 20 16,-21 0-16,0 1 0,-1 20 0,1 1 15,0-1-15,0 1 0,-21-1 16,20 22-16,-20-22 0,21 1 16,-21-22-16,-1 22 0,1-22 0,21 0 15,-22-21-15,22 22 16,-21-43-16,42 21 0,0-42 15,0 0 1,0-1-16,0 1 0,0-21 0,0 0 16,0-1-16,0 1 0,0 0 15,0-22-15,0 22 0,0-1 0,0 22 16,0-21-16,0 21 0,0 42 31,0 0-31,21 21 0,0 1 16,0-1-16,-21 0 0,22 22 15,-1-22-15,0 1 0,0-1 16,0-21-16,0 21 0,1-20 16,-1-1-16,21 0 0,0 0 15,-20 0-15,20-21 0,43 0 16,-64 0-16,21 0 0,0-21 16,1 0-16,-1 0 0,0-22 15,1 22-15,-22-21 0,21-22 0,-21 1 16,1 21-16,-1-22 0,0 1 15,-21-22-15,0 21 0,0 1 0,0-1 16,0 1-16,-21-1 0,-22 1 16,1-1-16,0 1 0,-22 21 15,-63-22-15,43 43 0,-1 0 16,21 21-16,-20 21 16,20 0-16,1 0 0,-1 22 15,22-1-15,42 85 0,0-64 16,0 1-16,0-1 0,0 1 15,0-1-15,0 1 0,0-22 0,0 22 16,21-1-16,21-20 0,1-1 16,20 0-16,1 1 0,-1-22 0,1 0 15,-1 0-15,1 0 0,-1-21 16,1 0-16,-1 0 0,1-21 16,-22 0-16,0 0 0,64-22 15,-85 1-15,22 21 0,-1-21 16,-21-1-16,0 1 0,1 21 15,-22 0-15,0-1 0,0 1 16,0-21-16,0 63 31,0 0-31,0 0 0,0 22 16,0-22-16,0 21 0,-22-21 16,22 22-16,0-22 0,0 21 0,0-21 15,0 22-15,0-22 0,22 0 16,-1 0-16,0 0 0,0 1 15,0-1-15,22-21 0,-22 0 16,21 0-16,0 0 0,1 0 0,-1 0 16,0 0-16,1-21 0,-22-1 15,21 1-15,1 0 0,-1-42 16,-21 20-16,-21 1 0,0 0 16,0-1-16,0 1 0,0 0 15,-42-22-15,21 43 0,-22 0 16,22 0-16,-21-1 0,-1 22 15,-20 0-15,21 0 0,-1 22 16,1-1-16,21 0 0,-22 0 0,22 21 16,0 1-16,0-1 15,21 0-15,0-20 0,0 20 0,0 0 16,21 1-16,21-1 16,22 0-16,-22-21 15,1 1-15,-1-22 0,0 0 0,22 0 16,-22 0-16,0 0 0,22 0 15,-22-22-15,1 1 0,-1 0 0,21 0 16,-41 0-16,20 0 0,-21-22 16,21 22-16,-20-21 0,-22 21 15,0-22-15,21 22 0,-21 0 0,0 0 16,0 0-16,-21 21 31,21 21-31,0 0 0,0 0 16,0 0-16,-22 22 0,22-22 0,0 0 15,0 0-15,0 21 16,0-20-16,0-1 0,22 0 16,-1 0-16,0-21 15,0 0-15,0 0 0,0 0 16,1 0-16,-1 0 0,21 0 0,0-21 16,1 21-16,-1-21 0,0-22 15,1 22-15,-1 0 0,0-21 0,-20-1 16,20 22-16,-21-21 0,0 0 15,0 20-15,1-41 16,-22 84 15,-22 0-31,1 22 0,21-22 16,0 21-16,0-21 0,-21 22 0,21-22 16,0 0-16,0 21 0,0 1 15,0-22-15,0 0 0,21 0 16,0 0-16,1-21 15,-1 0-15,21 0 0,-21 0 0,0 0 16,22 0-16,-1 0 0,22-42 16,-22 21-16</inkml:trace>
  <inkml:trace contextRef="#ctx0" brushRef="#br0" timeOffset="26106.37">3175 2688 0,'0'-21'0,"0"42"0,-21-63 0,0 21 16,-1 21-16,1 0 0,0 0 16,0 0-16,21 21 0,0 0 15,-21 0-15,21 22 0,-21-22 0,21 21 16,0 0-16,0 1 0,0-1 16,0 22-16,0-22 0,0 0 0,0 22 15,21-22-15,-21 22 0,21-22 16,-21 0-16,0 22 0,0-43 15,0 21-15,0 43 16,0-64-16,0-42 31,0 0-31,0 0 16,0-1-16,0-20 0,0 0 16,0-1-16,21 1 0,0 0 15,-21-1-15,21 1 0,1 0 0,-1-1 16,0 22-16,0 0 0,21 0 0,-20 21 15,-1 0-15,0 0 0,21 0 16,-21 21-16,22 0 0,-22 0 0,21 1 16,-21 20-16,1-21 0,-1 21 15,-21 1-15,0-22 0,0 21 16,0 1-16,-21-22 0,-1 0 16,1 0-16,0 0 0,-21 22 0,-1-43 15,1 21-15,21 0 0,-21 0 16,-1-21-16,22 0 0,0 21 0,-21-21 15,20 0 1,22-21-16,0 0 0,22 0 16,-1 0-16,0-1 0,21-20 15</inkml:trace>
  <inkml:trace contextRef="#ctx0" brushRef="#br0" timeOffset="26355.69">4000 2625 0,'0'-21'0,"0"-1"16,0 65-16,0-107 0,0 43 0,0 42 16,0 0-16,0 1 0,0 20 15,0 0-15,-21 1 0,21-1 0,-21 21 16,21-20-16,-21 20 0,21-20 16,0 20-16,0 1 0,0-22 15,0 21-15,0-20 0,0-1 0,0 0 16,0 1-16,0-22 0,0 21 15,0-21-15,0 1 0,21-22 16,0 0-16,0 0 0,1 0 16,-1 0-16,21-22 0,-21 1 15</inkml:trace>
  <inkml:trace contextRef="#ctx0" brushRef="#br0" timeOffset="26671.53">4212 3217 0,'0'-21'0,"0"42"0,0-63 16,21 42-1,0-21 1,1 21-16,-1 0 0,0 0 16,0 0-16,21-21 15,-20 0-15,-1 21 0,0-22 16,-21 1-16,-21 21 31,0 0-31,-1 0 16,-20 21-16,21 1 0,0-1 15,-22 21-15,22 0 0,0 1 0,0-22 16,0 21-16,21 1 0,0-1 16,0-21-16,0 21 0,0-20 0,0-1 15,0 0-15,21 0 0,0-21 16,21 0-16,-20 0 0,20 0 0,0 0 16,1 0-16,-1 0 0,21-21 15,1 0-15,-1 21 0,-20-43 16,20 22-16</inkml:trace>
  <inkml:trace contextRef="#ctx0" brushRef="#br0" timeOffset="27535.87">5313 2815 0,'-21'-21'16,"42"42"-16,-64-63 0,22 21 0,-21 21 15,0-21-15,-1 21 0,1 0 0,0 0 16,-1 0-16,-20 0 0,20 21 16,1 21-16,0-21 0,21 22 0,-22 20 15,22-21-15,0 22 0,0 105 16,21-105-16,0 42 15,21-64-15,0 0 16,0 1-16,0-1 0,22-21 16,-1 0-16,0-21 0,1 0 0,-1 0 15,22 0-15,-22 0 0,0 0 16,128-63-16,-107 42 16,-21-22-16,22 1 0,-22 0 15,22-1-15,-22 1 0,0-22 0,1 22 16,-1-21-16,0 20 0,-20-20 15,-1 20-15,0-20 0,0 21 16,-21-22-16,0 22 0,0-22 16,0 22-16,0 0 0,0 20 0,0 1 0,0 0 15,-21 21-15,0 21 0,21 0 16,-21 22-16,-22-1 0,43 0 16,-21 1-16,0 20 0,0 1 0,0-22 15,21 22-15,0-1 0,0 1 16,-22-1-16,22-21 0,0 22 15,0 21-15,0-64 0,22 21 16,-1-21-16,0-21 0,21 21 16,1-21-16,-22 0 0,21 0 0,0 0 15,43-21-15,-43 0 16,43-21-16,-64-1 0,22 22 16,-22-21-16,0 21 0,0-22 15,-21 22-15,21 0 0,-21 0 16,0 42-1,-21 0-15,21 0 16,-21 1-16,21 20 0,-21 0 16,21 22-1,0-43-15,0 0 0,0 0 16,21-21 0,0 0-16,0-21 15,0 0-15,1 0 0</inkml:trace>
  <inkml:trace contextRef="#ctx0" brushRef="#br0" timeOffset="27700.78">6540 2900 0,'-21'-21'0,"42"42"0,-63-63 0,42 20 0,-21 22 16,0 0-16,0 0 0,-1 0 16,22 22-1,22-1 1,-1-21-16,0 21 0,42 0 15,-20-21 1,-22 21-16</inkml:trace>
  <inkml:trace contextRef="#ctx0" brushRef="#br0" timeOffset="28416.37">7091 2942 0,'-85'0'15,"64"21"-15,-21 1 16,20-22-16,-20 21 0,21 0 15,-21 21-15,20-21 0,-20 22 16,21-1-16,0 0 0,0 1 0,21-1 16,0 0-16,0 1 0,0-22 15,0 21-15,0-21 0,0 22 0,42-22 16,-21 0-16,0 0 0,22-21 16,41 0-16,-20 0 0,-22 0 15,22 0-15,-1-21 0,-21 21 16,22-42-16,-22 21 0,64-43 15,-64 22-15,-20-1 16,20-20-16,0 21 0,-21-22 0,22 1 16,-22 20-16,0-20 0,0-1 0,0 1 15,1-1-15,-1 1 0,0 20 16,0-20-16,-21 21 0,0-1 16,0 22-16,0 42 15,0 0-15,-21 1 0,0 20 0,0 0 16,-1 1-16,1-1 0,0 21 15,0-20-15,21 20 0,0-20 16,-42 41-16,42-41 0,0 20 16,0-42-16,-22 22 0,22-1 0,0-21 15,0 0-15,0 0 0,-21 1 16,21-44 0,21 1-1,1 0-15,-1-21 0,0 21 16,0-22-16,21 22 0,-20-21 15,20 21-15,43-43 16,-64 22-16,21 21 0,-21-1 0,22 22 0,-22-21 16,0 21-16,-21 21 15,-21 1 1,0-22-16,-22 21 16,22 0-16,-21-21 0,-1 21 0,1-21 15,0 21-15,21 0 0,-22-21 16,1 22-16,21-1 15,21 0-15,0 0 0,0 0 16,0 0-16,21 1 0,0-1 16,21 0-16,-20 0 0,-1 0 0,21-21 15,22 43 1,-43-22-16,85 21 0,-85-42 16,0 0-16,0 0 0,0 0 15,0 0-15,1 0 0,-1-21 0</inkml:trace>
  <inkml:trace contextRef="#ctx0" brushRef="#br0" timeOffset="28916.08">8721 3112 0,'-43'0'0,"86"0"0,-107 0 0,43 0 15,0 0-15,0 0 0,42 21 32,21-21-32,-21 0 0,43 0 15,-22 21-15,43-21 16,-22 0-16,22 0 0,0 0 0,-1 0 16,1 0-16,21 0 0,-22 0 15,1 0-15,0 0 0,42 0 16,-64 0-16,-42 0 0,22 0 15,-43-21-15,0 0 0,-21-1 16,-1 22-16,-20-21 0,0 0 0,-22 21 16,22-21-16,-22 0 0,-41 0 15,62 21-15,1 0 0,21-22 16,0 22-16,21-21 0,21 21 16,21 0-1,-21 0-15,22 0 16,-1 0-16,0 0 0,1 21 0,20-21 15,-21 22-15,22 41 0,-22-42 16,-21 0-16,-21 22 0,0-1 16,0-21-16,0 22 0,-42-1 0,21-21 15,-21 21-15,-1-20 0,1 20 16,0-21-16,-22 0 0,22 0 0,-1 1 16,1-1-16,0-21 0,21 0 0,-1 0 15,1 0-15</inkml:trace>
  <inkml:trace contextRef="#ctx0" brushRef="#br0" timeOffset="29482.82">11239 2858 0,'0'0'0,"0"-22"0,0 1 16,0 0-16,0 0 16,0 0-16,0 0 0,-21 21 15,0 0-15,0 0 0,0 0 16,0 21-16,-22 21 16,22 0-16,-21 1 0,21-1 0,-1 0 15,-20 22-15,21-1 0,0 1 16,0-1-16,-22 1 0,22-22 0,-21 22 15,21-22-15,-1 0 0,-41 43 16,42-64-16,0 0 16,21 1-16,0-1 0,0-42 31,0-1-31,21 1 0,-21-21 0,21 0 16,0-1-16,0-20 0,22 20 15,-22-20-15,0-1 0,21 1 0,-21-1 16,22 1-16,-1-22 0,-21 22 15,22-1-15,-1-20 0,0 20 16,-21 22-16,22-1 0,-22 1 0,0 21 16,21 21-16,-20 0 0,-22 21 15,21 21-15,21 64 0,-42-42 16,21-1-16,-21 1 0,0-1 16,0 22-16,0-22 0,0 1 0,21-1 15,-21 1-15,0-22 0,0 22 16,0-22-16,0 0 0,0-20 15,0 20-15,0-21 0,0 0 0,0 0 16,-21-21-16,0 0 0,0 0 0,-21 0 16,20 0-16,-20 0 0,-21-21 15,20 0-15</inkml:trace>
  <inkml:trace contextRef="#ctx0" brushRef="#br0" timeOffset="29636.73">10668 3302 0,'0'0'0,"-21"-21"0,21 0 0,0 0 16,21-1-1,0 22-15,21 0 0,1 0 16,-1 0-16,0 0 0,43-21 0,-21 21 16,20 0-16,1-21 0,0 0 0,-22 21 15,22-21-15,-1 0 16,1-1-16,-21 22 0,20-21 0,-41 0 16</inkml:trace>
  <inkml:trace contextRef="#ctx0" brushRef="#br0" timeOffset="29834.1">11874 2963 0,'-21'0'0,"42"0"0,-84 0 15,21 0-15,20 0 0,-41 43 16,21-22-16,20 0 0,1 21 16,0 1-16,0-1 0,0-21 15,0 22-15,21-1 0,-22 0 0,22 43 16,0-64-16,0 43 16,22-43-16,-1 0 0,42 0 15,-20-21-15,-1 0 0,0 0 16,22 0-16,-22 0 0,22-21 15,84-21-15,-85 20 0,1 1 16,-1-21-16</inkml:trace>
  <inkml:trace contextRef="#ctx0" brushRef="#br0" timeOffset="30066.97">12573 2604 0,'0'0'0,"0"-64"0,0 22 15,0 21-15,0-1 16,-21 1-16,-22 21 0,22 43 15,0-22-15,0 21 0,0 22 0,-22-1 16,22 1-16,-63 126 16,62-126-16,22-1 15,-21 22-15,21-22 0,-21 1 0,21-22 16,0 0-16,0 22 0,0-43 16,0 21-16,0-20 0,0 20 0,21-21 15,22 0-15,-22-21 16,0 0-16,0 0 0,21-21 15,-20 0-15,-1 0 0</inkml:trace>
  <inkml:trace contextRef="#ctx0" brushRef="#br0" timeOffset="30268.85">12869 2985 0,'0'0'16,"-21"0"-1,0 21 1,0 0-16,0 21 0,-1-21 15,1 1-15,0 41 0,0-21 16,0 1-16,21-22 0,0 21 16,0-21-16,0 1 0,0-1 0,0 0 15,0 0-15,0 0 0,21-21 16,0 0-16,0 0 0,22 0 0,-22 0 16,21 0-16</inkml:trace>
  <inkml:trace contextRef="#ctx0" brushRef="#br0" timeOffset="31127.36">13356 3112 0,'0'0'0,"0"-22"0,0 1 0,0 0 16,-21 21-16,0 0 15,0 0-15,-1 21 0,1 0 16,-21 1-16,21-1 0,0 0 0,-1 0 16,1 21-16,21-20 0,-21 20 15,21-21-15,-21 0 0,21 22 16,0-22-16,0 0 0,0 0 0,0 0 15,0 0-15,21-42 32,-21 0-17,21 0-15,-21 0 0,0-22 0,21 1 16,1 21-16,-1-21 0,0-1 16,0 1-16,0 0 0,22 20 0,-22-20 15,21 21-15,-21 0 0,22 0 16,-22 21-16,21 0 0,-21 0 0,22 0 15,-22 0-15,0 21 16,0 21-16,-21-21 0,0 22 0,0-1 16,21 0-16,-21 1 0,0-1 15,0 0-15,0 1 0,0-1 0,0 0 16,0 43 0,-21-64-16,21 0 15,-21-21-15,0 0 16,21-21-16,0 0 15,0 0-15,0 0 0,0-22 0,21 22 16,0-21-16,-21-1 0,21 1 16,0 0-16,22-1 0,-22 1 15,0 0-15,0-1 0,22 1 0,-22 21 16,21 0-16,-21 0 0,0 21 0,1 0 16,20 0-16,-21 0 0,0 21 15,-21 0-15,21 0 16,-21 21-16,0 1 0,0-22 0,0 21 0,0 1 15,0-1-15,0 0 0,0-21 16,0 22-16,0-22 0,0 21 16,0-21-16,0 1 0,0-1 0,22-21 15,-1 21-15,0-21 0,21 0 16,-21 0-16,22 0 0,-1 0 0,0 0 16,1-21-16,-22 21 0,21-21 15,1-1-15,-1 1 0,0-21 0,1 21 16,-1-22-16,-21 1 0,21 0 15,-20-1-15,-1 1 0,0 0 16,0-1-16,-21 22 0,0 0 0,0 0 16,0 0-16,-21 21 0,0 0 15,0 0-15,-1 0 0,-20 21 0,21 0 16,0 0-16,21 22 0,0-1 16,0 0-16,0 1 0,0-1 0,0 0 15,0 1-15,0-1 0,0-21 16,0 21-16,0-20 0,0-1 0,0 0 15,0 0-15,0 0 0,-21 0 16,-1-21-16,1 0 16,0 0-16,-21 0 0,21-21 15,-1 0-15,1-21 0,0 21 16,21-22-16,-21 1 0</inkml:trace>
  <inkml:trace contextRef="#ctx0" brushRef="#br0" timeOffset="31307.26">13864 2561 0,'-21'0'0,"42"0"0,-84 0 15,41 0-15,1 0 16,0 0-16,0 0 0,0 21 0,0-21 31,-1 0 0</inkml:trace>
  <inkml:trace contextRef="#ctx0" brushRef="#br0" timeOffset="31467.17">12277 2688 0,'-64'21'0,"128"-42"0,-170 64 15,63-22-15,1-21 0,42 21 16,0 0-16,21-21 15,0 0-15,43 0 0,-22 0 16,22 0-16,20 0 0,-20 0 16,21-21-16</inkml:trace>
  <inkml:trace contextRef="#ctx0" brushRef="#br0" timeOffset="31854.95">15409 2434 0,'0'-21'0,"0"42"0,0-63 0,0 21 0,0 0 16,-21 21-16,0-22 16,0 22-16,-22 0 0,22 0 0,-21 0 15,21 22-15,-22-1 0,1 0 16,0 0-16,21 21 0,-22-20 0,22-1 16,0 21-16,21-21 0,0 0 15,0 1-15,0-1 0,0 0 0,21 0 16,21 0-16,-20-21 0,41 21 15,-21-21-15,22 0 0,42 0 16,-43 0-16,1 0 0,-22-21 16,22 21-16,-22-21 0,0 0 15</inkml:trace>
  <inkml:trace contextRef="#ctx0" brushRef="#br0" timeOffset="32275.71">15536 2117 0,'0'0'0,"-42"-43"15,0 22-15,-22 0 0,22 0 0,-22 0 16,1 21-16,20 0 0,-62 21 16,41 0-16,22 0 0,-1 22 15,1-22-15,21 21 0,-21 0 16,20 22-16,-20-22 0,21 22 0,21-1 16,-21 1-16,21-22 0,0 22 15,0-22-15,0 21 0,21-20 0,0-1 16,0-21-16,0 22 0,22-22 0,20 0 15,-20 0-15,20 0 0,1 0 16,-1-21-16,1 0 0,-1 0 0,22 0 16,-22 0-16,1 0 0,-1-21 15,1 0-15,20-42 0,-20 41 16,-43-20-16,21 0 0,-20-22 16,20 1-16,-21-1 0,-21 1 15,0 20-15,0-20 0,0-1 16,0 1-16,-21 21 0,0-1 0,0 1 15,-22 21-15,1 0 0,-22-1 16,22 22-16,-21 0 0,-1 0 0,1 0 16,-1 22-16,1-1 0,-22 42 15,64-20-15,-22-22 16,43 42-16,0-20 0,0 20 0,22-21 16,-1 22-16,21-22 0,0 1 15</inkml:trace>
  <inkml:trace contextRef="#ctx0" brushRef="#br0" timeOffset="32687.98">16002 3217 0,'-21'-21'0,"42"42"0,-63-42 0,63 21 31,0 0-31,21 0 15,-21 0-15,43 0 0,-22 0 16,22 0-16,-1 0 0,1 0 16,-1 0-16,-20 0 0,20 0 0,-21 0 15,1 0-15,-22 0 0,0 0 16,0 0-16,-21-21 0,0 0 0,-21 0 16,-21 0-16,21 21 15,-22-22-15,-20 22 0,20-21 0,1 0 16,0 21-16,21 0 0,-1 0 15,1 0-15,21-21 0,21 21 16,1 0-16,-1 0 16,0 0-16,21 0 0,1 21 0,-1 0 15,-21-21-15,21 21 0,-20 1 0,-1-1 16,-21 0-16,0 0 16,0 0-16,-21 0 0,-1 1 0,-20-1 15,0 0-15,-1 0 0,1 0 16,-21 0-16,-1 1 0,1-22 0,20 0 15,-20 0-15</inkml:trace>
  <inkml:trace contextRef="#ctx0" brushRef="#br0" timeOffset="33389.08">18415 3175 0,'0'-42'31,"0"21"-31,0-1 0,0 1 16,0 0-16,0 0 0,0 0 16,0-22-16,0 22 0,0-21 0,-42 21 15,20-22-15,-20 22 0,21-21 16,-21 21-16,-1 21 0,1 0 0,0 0 16,-1 0-16,1 21 0,0 0 15,-1 21-15,1-20 0,21 20 0,-22 21 16,22-20-16,-21-1 0,21 22 15,0-22-15,-1 21 0,22-20 0,0-1 16,0 22-16,0-22 0,0-21 0,22 21 16,-1-20-16,21 20 15,22-21-15,-43 0 0,21-21 16,0 0-16,1 0 0,-1 0 16,0-21-16,22 0 0,-22 0 0,1 0 15,20-22-15,-21 1 0,22 0 16,-22-1-16,1-20 0,-1-1 0,0 1 15,1-1-15,-1 1 0,-21-22 16,21 0-16,-20 1 0,-1-1 0,0 0 16,0 1-16,0 20 0,-21 1 15,0 20-15,0 22 0,0 0 0,0 0 16,0 42-16,-21 0 16,0 22-16,-21-1 0,20 21 0,1 1 15,-21 21-15,21-22 0,0 1 16,-1-1-16,1 1 0,0-1 15,0 1-15,21-1 0,-21 1 0,21-22 16,0 21-16,0-20 0,0-1 16,21 0-16,0-20 0,0-1 0,0 0 15,22 0-15,-22-21 0,21 0 16,1 0-16,-1 0 0,0 0 0,1-21 16</inkml:trace>
  <inkml:trace contextRef="#ctx0" brushRef="#br0" timeOffset="34195.29">19240 3090 0,'22'-42'0,"-44"84"0,65-126 0,-43 63 16,0-22-16,0 22 0,0 0 0,0 0 16,-21 21-16,-1 0 15,1 0-15,-21 21 0,21 0 16,0 0-16,-22 0 0,22 1 0,0 20 16,-21 21-16,42 22 15,0-43-15,0-20 0,0 20 16,0-21-16,0 0 0,21 22 15,0-43-15,0 21 0,0 0 0,22-21 16,20 0-16,-21 0 16,1 0-16,-1 0 0,0 0 0,1-21 15,20 0-15,-20-1 0,-22 1 16,21-21-16,-21 0 0,22 20 16,-43-20-16,0 0 0,0-22 0,0 22 15,0 0-15,-22-1 0,1 1 16,0 0-16,-21 20 0,-1 1 0,1 0 15,0 21-15,-43 0 16,64 21-16,-21 0 0,-1 1 0,22 20 16,0 0-16,21-21 15,0 22-15,0-1 0,0 0 0,0-20 16,0 20-16,21-21 0,0 21 0,0-20 16,1-1-16,20 0 0,0 0 0,1-21 15,-1 0-15,0 0 0,1 0 16,-1 0-16,21 0 0,-20-21 15,-1 0-15,22 0 0,-22-1 16,-21 1-16,21 0 0,-20-21 0,20-1 16,-21 22-16,0-21 0,0 0 15,-21 20-15,0-20 0,22 21 0,-22 0 16,0 42 0,-22 0-16,22 0 15,-21 22-15,0-22 0,0 0 16,21 21-16,0-21 0,0 22 0,0-22 15,0 21-15,0-21 0,0 1 16,0-1-16,21 0 0,-21 0 0,21-21 16,0 21-16,22-21 0,-22 0 15,0 0-15,0 0 0,22 0 16,-22 0-16,0-21 0,0 0 0,0 0 16,22 0-16,-22-22 0,0 22 15,0-21-15,-21-1 0,21 22 0,0-21 16,1 0-16,-22 20 0,0 1 15,0 0-15,0 42 16,-22 0 0,1 22-16,21-22 0,-21 21 0,0-21 15,21 22-15,-21-22 0,21 21 16,0-21-16,0 1 0,0-1 16,0 0-16,0 0 0,21 0 0,21-21 15,-21 0-15,22 0 0,-1 0 16,0 0-16,1 0 0,-1 0 0,0-21 15,1 21-15,-1-21 0</inkml:trace>
  <inkml:trace contextRef="#ctx0" brushRef="#br0" timeOffset="34646.55">20976 2667 0,'0'0'16,"0"-233"-1,0 212-15,0 42 16,0 0-16,0 22 15,0-1-15,0 22 0,0-1 16,0 1-16,0-22 0,-21 21 0,21 1 16,-21-22-16,21 22 0,0-22 0,0 0 15,-21 1-15,21-1 0,-22-21 16,22 0-16,0 1 0,-21-1 0,0 0 16,0-21-16,0 0 0,0 0 15,-1 0-15,1 0 0,0-21 16,0 0-16,21-1 0,0 1 15,0 0-15,0-21 0,0 21 0,21-22 16,21 22-16,1 0 0,-1-21 16,106-22-1,-105 64-15,-1 0 0,0 0 16,1 21-16,-22 0 0,0 1 0,0-1 16,0 21-16,0 0 0,-21 1 15,0-1-15,0-21 0,0 22 0,-63 62 16,42-83-1,-22-1-15,1 0 0,21-21 0,-21 0 16,-1 0-16,1 0 0,0 0 16,20 0-16,-20 0 0,21-21 0,0 21 15,0-21-15,21-22 0,0 22 16,0 0-16,21-21 0,0-1 0,0 22 16,21-21-16</inkml:trace>
  <inkml:trace contextRef="#ctx0" brushRef="#br0" timeOffset="34875.55">21717 2371 0,'21'-21'16,"-21"-1"-16,-21 65 0,42-64 15,-21 42-15,-21 21 16,0 22-16,21-22 0,-43 21 0,22 1 16,0 21-16,0-22 15,0 1-15,0-22 0,-1 21 0,22 1 16,0-22-16,-21 1 0,21-1 0,-21 0 15,21 43-15,0-64 16,0 0-16,0 0 0,21-21 16,0 0-16,22 0 0,-22 0 15,0 0-15,0-21 0,0 0 16,22 0-16</inkml:trace>
  <inkml:trace contextRef="#ctx0" brushRef="#br0" timeOffset="35207.76">21823 3027 0,'21'0'32,"0"21"-32,0-21 15,0 0-15,43 0 16,-43 0-16,21 0 0,1 0 0,-22-21 16,21 21-16,-21-21 0,1 21 15,-1-21-15,-21-1 0,0 1 0,0 0 16,0 0-16,-21 0 15,-1 21-15,-20 0 0,0 0 0,-1 0 16,1 21-16,-21-21 0,20 21 16,1 0-16,-22 22 0,22-22 0,21 0 15,-21 21-15,20-21 0,22 1 16,0 20-16,0-21 0,0 21 16,0-20-16,22-1 0,-1 0 0,0 0 15,85 43 1,-64-64-16,64 0 0,-43 0 15,-20 0-15,20-22 16,-20 22-16,20-21 0,1 0 0</inkml:trace>
  <inkml:trace contextRef="#ctx0" brushRef="#br0" timeOffset="35838.91">22923 2815 0,'0'0'0,"22"-42"0,-22 0 0,0-1 0,0 22 15,-22 0-15,-20 21 16,0 0-16,21 0 0,-64 42 15,43 1-15,-1-22 16,22 21-16,-21 0 0,-1 1 0,22-22 16,0 21-16,0 1 0,0-1 15,21 0-15,0-21 0,0 22 0,0-1 16,0 0-16,21 1 0,0-22 16,0 21-16,0-21 0,22 1 0,-22-1 15,21 0-15,1-21 0,20 0 16,-21 0-16,1 0 0,20 0 0,-20 0 15,-1-21-15,0 0 0,-21-1 16,22-20-16,-1 0 0,-21-1 16,22-20-16,-22 21 0,21-22 15,-21 22-15,0-22 0,1 1 0,20-1 16,-21 1-16,0 20 0,-21-20 16,21 21-16,-21-1 0,0 22 0,22 0 15,-22 0-15,0 42 16,-22 21-16,1-21 15,0 22-15,0-1 0,0 22 16,0-22-16,-1 0 0,22 22 0,-21-22 16,21 0-16,-21 22 0,21-22 15,0 1-15,0-1 0,0 0 0,0 1 16,0-22-16,0 21 16,21-21-16,0 0 0,-21 1 0,22-22 15,-1 0-15,0 0 0,0 0 16,0 0-16,0 0 0,1-22 0,-1 1 15,0 0-15,0-21 0,21 21 16,-20-22-16,-1 22 0,21-21 0,-21 21 16,0-22-16,1 43 0,-22-21 15,0 42 1,-22 0-16,1 1 0,0-1 16,0 21-16,0-21 0,0 0 15,-1 22-15,1-22 0,21 0 0,0 0 16,0 0-16,0 1 15,0-1-15,21-21 32</inkml:trace>
  <inkml:trace contextRef="#ctx0" brushRef="#br0" timeOffset="36023.32">23834 2921 0,'0'0'0,"-22"-21"0,1 0 15,0 21-15,0 0 0,0-21 0,0 21 16,-1 0-16,44 0 47,-1 0-31,21 21-16,-21-21 0</inkml:trace>
  <inkml:trace contextRef="#ctx0" brushRef="#br0" timeOffset="36706.93">24363 2858 0,'0'-22'0,"0"44"0,-21-44 31,-1 22-31,1 22 0,-21-22 0,21 21 16,-22 0-16,1 0 0,0 0 15,-1 22-15,22-22 0,-21 21 0,21-21 16,-22 22-16,22-1 0,21 0 15,0-21-15,0 22 0,0-22 0,0 21 16,0-21-16,21 1 0,22-1 16,-22 0-16,21 0 0,1-21 0,20 0 15,-21 0-15,1 0 0,-1 0 16,0 0-16,1-21 0,-1 0 0,0 0 16,1-22-16,-22 22 0,21-21 15,-21-1-15,22-20 0,-22 21 16,42-64-16,-41 63 15,-1 1-15,0-21 0,0 20 0,0 1 16,-21 0-16,0 20 0,0 1 16,0 0-16,-21 21 15,0 21-15,0 0 0,0 1 16,-1-1-16,22 21 0,-21 0 0,21 1 16,-21-1-16,0-21 0,21 22 15,0-1-15,0 0 0,-21 1 0,0-1 16,21 0-16,-22-21 0,22 22 15,0-22-15,0 0 0,0 0 16,0-42 0,22 0-1,-1 0-15,0 0 16,0-22-16,0 22 0,22 0 0,-22-21 16,21 20-16,0 1 0,-20 0 15,-1 0-15,21 21 0,-42-21 0,21 21 16,-42 0-1,-21 21-15,21-21 16,-22 21-16,1-21 0,21 21 16,-64 22-16,64-22 15,-43 0-15,43 0 0,0 0 16,21 0-16,0 1 0,0-1 16,0 0-16,0 0 0,0 0 0,0 0 15,21 1-15,22-1 0,-22-21 16,21 21-16,-21-21 0,43 0 0,-22 0 15,22 0-15,-22 0 0,21 0 16,1 0-16,-22 0 0</inkml:trace>
  <inkml:trace contextRef="#ctx0" brushRef="#br0" timeOffset="36918.81">25569 2963 0,'0'0'15,"21"-21"-15,-21 0 0,0 0 0,0 0 16,-21 21-1,0 0-15,0 21 16,0 0-16,21 21 0,-21-20 0,21-1 16,-22 21-16,22 0 0,-21-20 15,21 20-15,0 0 0,0-21 0,0 22 16,0-22-16,0 21 0,0-21 16,0 1-16,21-1 0,1-21 0,-1 0 15,0 0-15,0 0 0,21 0 16</inkml:trace>
  <inkml:trace contextRef="#ctx0" brushRef="#br0" timeOffset="37166.67">26098 2858 0,'22'-22'0,"-44"44"0,65-86 0,-43 43 16,21 0-16,0 21 0,0 0 15,0 0-15,1 21 16,-22 0-16,21 0 0,-21 0 0,0 22 15,0-22-15,0 21 0,0 1 16,0-1-16,-21 0 0,-1 1 0,-20-1 16,21 0-16,0 22 15,-64 20-15,64-20 0,-21-22 0,20 1 16,-20-1-16,0-21 0,21 21 16,-22 1-16,1-22 0,0 21 15,-1-21-15,1 1 0,-22-1 0,-20 0 16</inkml:trace>
  <inkml:trace contextRef="#ctx0" brushRef="#br0" timeOffset="38053.16">487 4995 0,'0'0'0,"0"-21"16,0-21-16,0 21 0,0-22 16,0-20-16,0 42 0,0-22 15,0 22-15,0-21 0,0 21 16,0-22 0,0 22-16,-21 42 15,21 1 1,-22 20-16,22 0 0,0 22 15,-21 20-15,21-20 0,0 21 0,0-22 16,0 22-16,0-22 16,0 1-16,-21-1 0,21 1 0,-21-22 15,21 22-15,-21-22 0,21 0 16,-21 1-16,-1-1 0,22-21 16,0 0-16,0 0 0,0-42 31,0 0-31,0 0 0</inkml:trace>
  <inkml:trace contextRef="#ctx0" brushRef="#br0" timeOffset="38683.8">212 4974 0,'0'-63'0,"0"126"0,42-317 16,-21 191-16,21 20 15,1-20-15,-1 21 0,22-1 0,-1 1 16,1 21-16,-1 0 0,1-1 15,-1 22-15,1 0 0,-1 22 16,-21 20-16,22-21 0,-22 21 0,-21 1 16,1-1-16,-22 64 15,-43-43-15,22 1 0,-21-1 16,-22 1-16,1-22 0,-1 22 0,1-22 16,-22 0-16,22 1 0,-1-22 15,1 0-15,-1 0 0,22 0 0,-1-21 16,1 0-16,0 0 15,21 0-15,-1-21 0,1 0 0,0 0 16,21 0-16,0 0 0,0-1 16,0 1-16,21 0 0,0 21 15,1 0-15,-1 0 0,21 0 0,-21 42 16,22-20-16,-1 20 16,0 0-16,-21 1 0,22-1 0,-22 0 15,42 43-15,-41-43 0,20 1 16,-21-1-16,0 0 0,0 1 15,1-22-15,-1 0 0,0 21 16,0-42-16,0 21 0,0 1 0,1-22 16,-1 0-1,0 0-15,21-22 0,-21 1 0,1 0 16,-1 0-16,21 0 0,-21 0 16,22-22-16,-22 1 0,21 21 0,-21-22 15,0 1-15,1 21 0,-1-21 16,0 20-16,-21 1 0,21 0 15,-21 42 1,0 0-16,0 1 0,0-1 16,0 0-16,-21 21 0,0-21 0,0 22 15,21-22-15,-22 21 0,22-21 16,-21 1-16,21-1 16,0 0-16,0-42 31,0 0-31,21-1 0,1 1 0,-1-21 15</inkml:trace>
  <inkml:trace contextRef="#ctx0" brushRef="#br0" timeOffset="38852.69">1630 4932 0,'0'0'0,"-21"0"15,-1 21-15,1 0 16,0 0-16,0 1 0,-21 20 15,20-21-15,22 0 16,0 0-16,0 1 0,22-1 16,-1 0-16,0 0 0</inkml:trace>
  <inkml:trace contextRef="#ctx0" brushRef="#br0" timeOffset="39576.32">2011 5482 0,'0'0'0,"21"0"16,0 0 0,-21-21-16,21 21 0,-21-21 0,0 0 15,21 0-15,-21-1 16,0 1-16,0 0 0,0 0 16,0 0-16,-21 21 15,0 0-15,0 0 0,0 21 16,-22-21-16,22 21 0,-21 21 15,-22 1-15,1 20 16,42-20-16,-22-22 0,22 0 16,0 21-16,0-21 0,21 1 15,0-1-15,0 0 0,42-21 16,-21 0 0,1-21-16,20 0 0,-21-1 15,21 1-15,1-21 0,-22 21 16,85-43-16,-85 43 15,0 21-15,-21-21 0,21 21 16,-21 21 15,0 0-31,-21 0 0,21 1 16,0 20-16,0 0 0,0 1 16,0 20-16,0-21 0,0 22 15,0-1-15,0 22 0,21-21 0,22 105 16,-22-84-16,0 20 0,0-20 15,0 21-15,-21-21 16,0-1-16,0 22 0,0-21 0,0-1 16,0 1-16,0 21 0,-21-21 0,0-22 15,0 22-15,0-22 0,-1 1 16,1-1-16,0 1 0,0-22 0,-21 0 16,20 1-16,-20-22 0,0 21 15,21-21-15,-43-21 0,22 0 16,-1 0-16,-84-42 0,64 21 15,-1-21-15,1-22 0,-1 1 16,1-1-16,21-42 0,-1 22 0,1-22 16,21 0-16,0 0 0,21 0 15,0-21-15,0 21 0,21 1 16,21-22-16,0 42 0,22-21 0,-1 0 16,22 22-16,21-22 0,-21 21 15,20-21-15,-20 22 0,21-1 0,0 0 16,0 1-16,-1-1 0,-20 0 15,0 22-15,-1-22 0,-20 22 0,-1-22 16</inkml:trace>
  <inkml:trace contextRef="#ctx0" brushRef="#br0" timeOffset="40235.12">2752 4805 0,'0'-21'15,"0"42"-15,0-63 0,0 20 0,0 1 16,-22 0-16,1 21 0,0 0 16,0 0-16,0 21 15,0 0-15,-1 22 0,1 20 0,21-20 16,0 20-16,-21 1 0,21-1 15,-21 1-15,21-1 0,-21 64 16,21-85-16,-21 22 0,21-22 16,-22 1-16,22-1 0,0 0 0,0-21 15,0 1-15,0-1 16,0 0-16,0-42 16,0 0-16,0-1 15,22-20-15,-22 21 0,21-21 16,0-1-16,0-20 0,0 20 15,22-20-15,-22 21 0,0-1 0,21 1 16,-21 21-16,22-22 0,-22 43 16,0 0-16,0 0 0,0 0 0,1 0 15,-1 22-15,0-1 0,-21 21 16,0-21-16,21 22 0,-21-22 0,21 21 16,-21 0-16,21-20 0,-21 20 15,0-21-15,43 43 16,-22-43-16,0 21 0,-21-21 0,21 0 15,0-21-15,1 22 0,20-22 0,-21 0 16,0 0-16,22 0 16,-1-22-16,0 22 0,43-63 15,-43 42-15,1-22 0,-1 1 0,0 0 16,1-1-16,-1-20 0,-21-1 16,21 1-16,-20-1 0,-1-20 0,0 20 15,-21-20-15,0 20 0,0 1 16,0 20-16,0 1 0,0 0 0,0 20 15,0 1-15,0 0 0,-21 42 16,21 0 0,-21 22-16,-1-1 15,1 22-15,21-1 0,-21 1 0,21-1 16,-21 22-16,21-22 0,0 1 16,0-1-16,0 1 0,0-22 0,0 0 15,0 1-15,0-1 0,21 0 16,43 43-16,-22-64 15,-21-21-15,21 0 0,1 0 16,-22 0-16,0-21 0,21 0 16,-20 0-16,-22-22 0,21 22 0</inkml:trace>
  <inkml:trace contextRef="#ctx0" brushRef="#br0" timeOffset="40391.32">3662 5080 0,'-43'0'15,"86"0"-15,-128 0 0,64 0 0,0 0 0,0 21 16,21 0 0,21-21-16,21 0 0,0 0 15,1 0-15,20 0 0,-20 0 16,20 0-16,1 0 0,-1 0 0,1-21 16,20 21-16</inkml:trace>
  <inkml:trace contextRef="#ctx0" brushRef="#br0" timeOffset="41063.3">4995 4763 0,'-42'0'0,"84"0"0,-105 0 0,20 0 0,1 0 16,0 0-16,-22 21 0,22 0 16,0 0-16,-1 21 0,1 1 0,0-1 15,-1 0-15,22 22 0,0-22 16,0 1-16,0 20 0,21-21 0,0 1 15,0 41-15,21-62 0,0 20 16,0-21-16,21 21 0,43 1 16,-43-22-16,1-21 0,20 0 15,-20 0-15,20 0 16,1 0-16,84-21 16,-42-22-16,-43 1 15,-21 21-15,1-21 0,-1-1 0,0-20 16,1 20-16,-22-20 0,21-1 0,-21-20 15,1 20-15,-1-20 0,0 20 16,0 1-16,-21-1 0,21 22 0,-21-1 16,0 1-16,0 0 15,-42 42 1,21 21-16,0 0 0,21 0 0,-22 22 16,1-1-16,21 21 0,0 1 15,-21-1-15,0 1 0,21-1 16,-21 64-16,0-63 0,21-22 15,0 1-15,0-1 0,0 0 0,0 1 16,21-22-16,0 21 0,0-21 16,0-21-16,22 21 0,-22-21 0,21 0 15,22 0 1,20-21-16,-20 21 0,-22-21 0,0-21 16,-20 21-16,20-1 0,0-20 0,-21 0 15,1 21-15,-1-22 0,0 1 16,0 21-16,-21-22 15,0 65 1,0-1 0,-21 0-16,0 0 0,21 0 0,0 0 15,0 1-15,0-1 0,0 0 16,0 0-16,0 0 0,0 0 0,0 1 16,0-1-16,21-21 0,0 0 15,0 0-15,0 0 0,1 0 16,-1 0-16,0 0 0,0 0 0,-21-21 15,21-1-15</inkml:trace>
  <inkml:trace contextRef="#ctx0" brushRef="#br0" timeOffset="41235.37">6265 4826 0,'-21'-21'0,"42"42"0,-63-42 15,21 21-15,0 0 0,-1 0 16,22 21-1,0 0 1,0 0-16,22-21 16,20 0-16,-21 0 0,0 0 0,64 0 15</inkml:trace>
  <inkml:trace contextRef="#ctx0" brushRef="#br0" timeOffset="41967.79">6900 4847 0,'0'0'0,"-21"-21"0,0 21 16,0 0-16,0 0 16,-1 0-16,-41 21 0,21 43 15,20-22-15,1 0 16,0 1-16,21-1 0,0 0 0,0 1 16,0-1-16,0 0 0,0 1 15,0-22-15,0 21 0,0-21 16,21 1-16,22 20 0,-1-42 15,-21 0-15,21 21 0,1-21 16,20 0-16,-20 0 0,-1 0 0,21-21 16,-20 21-16,-1-21 0,43-22 15,-43 22-15,0-21 0,1 0 16,-22-1-16,21 1 0,1 0 0,-22-22 16,21-21-16,0 22 0,-20-1 15,-1-20-15,0 20 0,0 22 0,-21-106 16,0 105-16,0 22 15,0 0-15,0 0 0,-21 21 16,21 21-16,-21 0 16,0 22-16,21-22 0,-22 21 15,1 0-15,0 1 0,21-1 16,-21 22-16,0-22 0,0 21 16,-1 86-16,22-107 15,-21-21-15,21 21 0,0-20 0,0-1 16,0 0-16,0 0 0,0 0 15,21-42 17,1 0-32,-1 0 0,0 0 0,21-1 15,-21-20-15,22 0 0,-22 21 16,21-22-16,1 1 0,-22 0 0,42-1 16,-42 22-1,1 21-15,-44 0 16,1 21-1,0 0-15,0 1 0,0-1 16,-22 0-16,1 0 0,21 0 0,-43 22 16,22-1-16,21-21 0,0 0 15,21 0-15,0 1 0,0-1 16,0 0-16,0 21 0,0-21 16,21 22-16,0-22 15,0-21-15,0 21 0,1 0 0,20-21 16,-21 0-16,21 0 0,-20 0 15,20 21-15,0-21 0,-21 0 16,22 0-16,-1 0 0,0 0 0,-20-21 0,20 0 16</inkml:trace>
  <inkml:trace contextRef="#ctx0" brushRef="#br0" timeOffset="42443.53">8594 4995 0,'-22'22'0,"22"20"32,0-21-32,22-21 0,-1 0 15,21 0-15,0 0 0,1 0 16,20 0-16,1 0 0,-1 0 0,1 0 16,63 0-1,-64 0-15,1 0 0,-1-21 0,-20 21 16,-1-21-16,0 0 0,-21 21 0,1-22 15,-1 1-15,-21 0 0,0 0 0,0-21 16,0 20-16,0 1 0,-21 0 16,-1 0-16,-20 0 0,21 0 0,0-1 15,-22 22-15,22 0 16,-21 0-16,21 0 0,0 0 0,-1 0 16,44 0 15,20 22-31,-21-22 0,0 0 15,22 0-15,-22 0 0,0 21 16,0-21-16,0 21 0,0-21 0,1 21 16,-1 0-16,-21 0 0,0 1 15,0 20-15,0-21 0,0 21 0,0-20 16,-21 20-16,-22-21 0,22 21 16,0-20-16,-21 20 0,-1-21 0,1 0 15,0 0-15,-1 1 0,1-1 0,0 0 16,-1 0-16,1 0 0,0-21 15,20 0-15,1 0 0</inkml:trace>
  <inkml:trace contextRef="#ctx0" brushRef="#br0" timeOffset="43109.15">11388 4487 0,'0'0'16,"42"-21"-16,-21 0 0,0 0 0,-21 0 15,0 42 1,-21 0-16,0 21 16,0-20-16,0 20 0,-1 0 15,-20 22-15,21-22 0,-21 22 16,-1-1-16,22-21 0,-21 22 0,-1-1 15,1-20-15,0 20 0,-1-20 16,22-1-16,-21-21 0,21 21 0,0-20 16,21-1-16,0 0 0,21-21 31,0 0-31,0-42 0,0 20 16,0 1-16,1-21 0,20 0 15,-21-1-15,0-20 0,22-1 0,-22 1 16,0-1-16,21 1 0,-21-1 15,1 1-15,-1-1 0,0 1 16,0 20-16,0 1 0,22-21 16,-22 41-16,0 1 0,0 21 15,0 21-15,0 22 0,1-22 16,-1 21-16,0 1 0,0-1 16,-21 21-16,21 1 0,0-1 0,1-20 15,-22 20-15,0 1 0,0-1 0,21-20 16,-21 20-16,0-21 0,0 1 15,0-22-15,0 21 0,0-21 0,0 22 16,-21-22-16,-1 0 16,1-21-16,0 0 0,-21 0 0,21 0 15</inkml:trace>
  <inkml:trace contextRef="#ctx0" brushRef="#br0" timeOffset="43285.33">10964 5080 0,'-21'-21'0,"42"42"0,-42-63 15,42 21 1,22 21-16,-22 0 0,42 0 16,-20-22-16,20 22 0,1-21 0,20 0 15,1 21-15,0-21 0,-1 0 16,22 0-16,-21-1 0,21 1 16,-1 0-16,-20 0 0,0 0 15,-22 0-15,1-1 0</inkml:trace>
  <inkml:trace contextRef="#ctx0" brushRef="#br0" timeOffset="43492.21">12446 4636 0,'-21'0'0,"-43"0"16,43 0-16,-21 0 0,-22 21 16,22 0-16,-170 169 31,170-147-31,21 20 0,0-20 0,-22-1 16,43 21-16,0-20 0,0-22 0,0 21 15,0 1-15,0-22 0,21 0 0,22 0 16,-22-21-16,21 21 15,22-21-15,-22 0 0,22 0 0,-1 0 0,1-21 16,-1 21-16,1-21 0,-1 0 16,1 0-16,-1-22 0,1 1 15,-1 0-15,-21-1 0,1 1 0</inkml:trace>
  <inkml:trace contextRef="#ctx0" brushRef="#br0" timeOffset="43718.08">13039 4360 0,'0'-42'0,"0"84"0,0-105 0,-22 21 0,1 20 15,-42 22-15,42 0 0,-1 22 16,1 20-16,0 0 0,0 1 16,0-1-16,0 21 0,-1 1 0,1-1 15,21 1-15,-21-1 0,21 22 16,0-21-16,0-1 0,0-21 16,0 22-16,0-22 0,0 1 15,0-1-15,0-21 0,0 0 0,21 0 16,0 1-16,1-22 0,-1 0 0,0 0 15,0 0-15,21 0 0,-20-22 16,20 1-16,0 0 0,43-21 16</inkml:trace>
  <inkml:trace contextRef="#ctx0" brushRef="#br0" timeOffset="43945.95">13335 4826 0,'21'-63'0,"-42"126"0,63-148 16,-42 43-16,21 0 0,-21 21 0,0-1 15,-21 22 1,0 22-1,0-1-15,0 21 0,0 0 0,-1 1 16,1-1-16,0 0 0,0 22 0,0-22 16,-22 64-16,43-21 15,0-43-15,0-21 0,0 0 16,0 22-16,22-22 16,-1 0-16,0-21 0,21 0 15,1 0-15,41-21 0,-41 0 0,-1 21 16,0-43-16,22 22 0,-22 0 15,0-21-15,1 21 0</inkml:trace>
  <inkml:trace contextRef="#ctx0" brushRef="#br0" timeOffset="44818.95">13885 4890 0,'21'-43'0,"-42"86"0,42-107 15,1 43-15,-22 0 0,-22 21 16,1 0 0,0 21-16,0 21 0,0-21 0,0 22 15,-1-22-15,1 21 0,0 1 16,0-1-16,0 0 0,21-21 0,-21 22 15,21-1-15,0-21 0,0 0 16,0 1-16,0-1 0,0 0 0,42 21 16,-21-42-16,0 0 15,0 0-15,1 0 0,-1 0 16,0 0-16,0-21 16,-21 0-16,0 0 0,0 0 15,0-22-15,0 22 0,0-21 0,0-1 16,0 1-16,0-21 0,0 20 15,0 1-15,0-22 0,21 22 0,0 21 16,1-21-16,-1 20 0,21 1 16,22 21-1,-43 0-15,0 21 0,42 22 16,-41-1-16,-1-21 0,0 22 0,0 20 16,0-21-16,0 1 0,1 84 15,-22-85-15,0 0 0,0 1 16,0-22-16,0 0 15,0 21-15,-22-20 0,22-1 16,-21-21 0,0 0-16,21-21 15,0-1-15,0 1 0,0-21 16,0 21-16,21-22 0,0 1 16,22 0-16,20-64 0,-20 42 15,-22 22-15,21-21 0,0 20 16,1 1-16,-1 0 0,0 20 0,-20 1 15,20 21-15,-21 0 0,0 0 16,0 0-16,1 21 0,-22 43 16,0 42-1,0-64-15,0 0 0,0 1 0,0-1 16,0 0-16,0 1 0,0-1 0,0-21 16,0 22-16,0-22 0,21 0 0,0 0 15,0 0-15,21 0 16,-20-21-16,-1 0 0,21 0 0,-21 0 15,22 0-15,-1 0 0,0 0 16,-21-21-16,43 0 0,-22 0 0,1-21 16,-1 20-16,0-20 0,22-43 15,-43 22-15,0-1 16,0 1-16,0 21 0,-21-1 0,0 1 16,0 0-16,0 20 0,-21 1 15,0 0-15,0 21 0,0 0 0,-22 0 16,22 21-16,0 0 0,0 1 15,0 20-15,21 0 0,0 22 0,0-22 16,0 0-16,0 1 0,0 20 16,0-20-16,0 41 15,0-41-15,0-22 0,0 21 0,0-21 16,0 0-16,0 1 0,0-1 0,0 0 16,0 0-16,-21-21 15,-1 0-15,1-21 16,21 0-1,0 0-15,0-22 0,-21 22 0</inkml:trace>
  <inkml:trace contextRef="#ctx0" brushRef="#br0" timeOffset="45011.84">14245 4255 0,'0'0'0,"-42"-22"0,-1 22 0,22-21 15,-21 21-15,21 0 0,-43 0 16,43 0-16,0 0 16,0 0-1,0 0 1,-1 0-16,1 0 16</inkml:trace>
  <inkml:trace contextRef="#ctx0" brushRef="#br0" timeOffset="45197.73">12721 4424 0,'-21'0'15,"42"0"-15,-63 21 0,42 0 0,0 0 0,0 1 16,21-22-16,0 0 0,0 21 16,0-21-16,22 0 15,41 0-15,-20 0 0,-1 0 16,1 0-16,105 0 0,-84-21 15,0 21-15,-1-22 0</inkml:trace>
  <inkml:trace contextRef="#ctx0" brushRef="#br0" timeOffset="45497.56">15896 4170 0,'-21'0'15,"42"0"-15,-63-21 0,-1 0 0,22 21 0,-21 0 16,-22 0-16,22 0 16,0 0-16,-1 21 0,1-21 0,0 42 15,-1-21-15,22 0 0,0 1 16,21 20-16,0-21 0,0 0 0,0 22 15,21-22-15,0 0 16,22 0-16,-22 0 0,21 0 0,1 1 16,-1-1-16,0-21 0,1 0 15,20 0-15,-21 0 0,43 0 16</inkml:trace>
  <inkml:trace contextRef="#ctx0" brushRef="#br0" timeOffset="45954.3">16192 3979 0,'-42'-42'16,"0"21"-16,-1 0 0,1 0 0,0-1 15,-1 22-15,1 0 16,0 0-16,-1 0 0,-20 22 0,21-1 0,-22 0 16,1 0-16,-1 21 0,22 1 15,-22 20-15,-63 85 16,85-84-16,21-1 0,0-20 15,21-1-15,0 22 0,0-22 0,21 0 16,21 1-16,22 41 0,-22-41 16,21-1-16,1-21 0,-22 0 15,22 0-15,-1 1 0,1-22 16,-22 0-16,22 0 0,-1 0 0,-21-22 16,22 1-16,-22 0 0,22-21 0,-22 21 15,22-22-15,-22 1 16,0 0-16,1-1 0,-1-20 0,0-43 15,-42 42-15,0-20 16,0 20-16,-21 1 0,0-1 0,-21 22 16,-1-22-16,-20 22 0,20 21 15,-20-21-15,-1 20 0,22 22 16,-21 0-16,-1 0 0,1 0 0,-1 22 16,1-1-16,20 0 0,1 21 0,0 1 15,-1-1-15,1 43 16,42 20-16,0-62 0,21-1 15,43 22-15,-43-22 0,21-21 16</inkml:trace>
  <inkml:trace contextRef="#ctx0" brushRef="#br0" timeOffset="46539.63">16722 5186 0,'-64'0'0,"128"0"0,-191 0 15,84 0-15,1 0 0,21 0 0,0 0 16,42 0-1,0 0-15,0 0 0,21 0 16,1 0-16,20 0 0,-20 0 0,20 0 16,1 21-16,-1-21 0,1 0 15,-1 0-15,1 0 0,-1 0 0,1 0 16,-1 0-16,1 0 0,-22 0 16,0 0-16,43-21 15,-64 0-15,0 0 0,0 21 16,-21-22-16,0 1 0,0 0 0,-21 0 15,0 0-15,-21 0 0,21-1 16,-22 1-16,1 21 0,0-21 0,-1 0 16,1 0-16,0 21 0,20 0 15,1 0-15,0 0 0,0 0 0,42 21 32,21 0-32,-20-21 15,20 21-15,64 0 16,-64 1-16,0-22 0,1 21 0,-22 0 15,0 0-15,0 0 0,-21 0 0,0 1 16,0-1-16,-21 21 16,0-21-16,-21 0 0,20 22 0,-20-22 15,-21 0-15,20 0 0,1 22 0,0-22 16,-22 0-16,22 0 0,-1-21 16,1 21-16,0 0 0,-1-21 15,1 0-15,21 0 0,0 0 0,0 0 0</inkml:trace>
  <inkml:trace contextRef="#ctx0" brushRef="#br0" timeOffset="47564.53">18521 4593 0,'0'-21'15,"0"0"-15,0 0 16,0 0-16,21-1 16,-21 1-1,0 0 1,-21 21-16,0 0 0,-1 0 0,-20 0 16,21 0-16,-21 21 0,-1 0 15,1 22-15,-43 41 0,43-41 16,21 41-16,-22-20 0,22-1 15,0 1-15,0 21 0,21-22 16,0 1-16,0-22 0,0 21 0,0-20 16,0-1-16,0 0 0,21 22 15,0-43-15,22 0 16,-22 0-16,0 1 0,21-22 16,1 0-16,-1 0 0,21 0 0,-20 0 0,-1 0 15,22 0-15,-22-22 0,21 1 16,-20 0-16,20 0 0,-20 0 0,-1 0 15,0-1-15</inkml:trace>
  <inkml:trace contextRef="#ctx0" brushRef="#br0" timeOffset="48261.81">19071 4953 0,'0'-21'16,"0"42"-16,-21-42 16,0 42-16,0 0 15,-1 0-15,1 22 0,0-22 0,0 21 16,0 1-16,21-22 0,0 21 15,-21 0-15,21-20 0,0-1 0,0 21 16,0-21-16,0 0 0,0 1 16,21-1-16,0-21 15,0 0-15,0 0 0,0 0 16,1 0-16,-1 0 0,0 0 16,-21-21-16,21-1 0,-21 1 15,0 0 1,0 0-16,0-21 0,0 20 0,-21 1 15,21-63-15,0 62 16,-21-20-16,21 0 0,0-1 0,0 22 16,0-21-16,0 21 0,0 0 15,21-1-15,0 1 0,0 0 0,0 0 16,22 21-16,-22 0 16,21 0-16,22 0 0,-22 21 15,0 0-15,1 22 0,-1-22 0,0 21 16,-20 0-16,20 1 0,-21-1 15,-21 0-15,0-20 0,0 20 0,0-21 16,0 21-16,0-20 0,0-1 16,0 0-16,0 0 0,-42 21 15,21-20-15,-1-22 16,1 0-16,0 0 16,0 0-16,21-22 15,0 1-15,0 0 16,0 0-16,0 0 0,42-22 0,-21 1 15,1 21-15,20-21 0,0-1 16,1 1-16,-1 0 0,21-1 0,-20 1 16,-1 21-16,22 0 0,-22-1 15,0 22-15,1 0 0,-1 22 16,-21-1-16,21 0 0,-20 21 16,-22 1-16,0-1 0,0 0 0,0 1 15,0-1-15,0 0 0,0-21 16,-22 22-16,1-22 0,0 0 0,21 21 15,-21-42-15,0 22 0,21-1 0,0 0 16,0-42 15,21 0-15,0-1-16,0 1 0,0 0 0</inkml:trace>
  <inkml:trace contextRef="#ctx0" brushRef="#br0" timeOffset="48511.34">20743 4530 0,'0'-21'0,"0"42"0,0-64 0,-21 65 31,0-1-31,0 21 0,0-21 16,21 22-16,-22-1 0,1 0 15,0 1-15,0-1 0,0 21 0,21-20 16,-21 20-16,-1-20 0,22-1 15,0 0-15,0-21 0,0 22 16,0-22-16,0 0 0,0 21 16,0-20-16,0-1 15,22-21-15,-1 0 0,0 0 0,0 0 16,0 0-16,0 0 0,1-21 16</inkml:trace>
  <inkml:trace contextRef="#ctx0" brushRef="#br0" timeOffset="48683.25">20341 4953 0,'-42'0'0,"84"0"0,-105 0 0,41 0 15,44 0 1,-1 0 0,0 0-16,21 0 0,-21 0 0,43 0 15,-22 0-15,22 0 0,-1 0 16,1 0-16,-1 0 0,-20 0 0,20 0 15</inkml:trace>
  <inkml:trace contextRef="#ctx0" brushRef="#br0" timeOffset="49035.04">21082 5144 0,'-21'21'0,"42"-42"0,-85 63 0,43-42 15,21 21-15,-21-21 0,42 0 31,0 0-31,1 0 16,-1-21-16,0 0 0,0 21 16,21-21-16,-20-1 0,-1 1 0,0 0 15,0 0-15,0 0 0,-21-22 16,0 22-16,0 0 0,0 0 0,0 0 16,0 0-16,-21 21 15,0 0-15,0 0 0,0 0 16,-22 21-16,22 21 0,0-21 0,0 22 15,0-22-15,-1 21 0,1 0 16,21 1-16,0-22 0,0 21 0,0-21 16,0 1-16,0 20 0,21-21 15,1 0-15,-1-21 0,0 21 0,42-21 16,-41 0-16,20 0 16,-21 0-16,21 0 0,-20 0 15,-1 0-15,21-21 0,-21 21 0</inkml:trace>
  <inkml:trace contextRef="#ctx0" brushRef="#br0" timeOffset="49739.64">21569 5059 0,'21'-42'0,"-42"84"0,84-127 16,-42 43-16,1 0 0,20 20 0,-21-20 15,0 21-15,0 21 0,22 0 0,-1 42 16,-21-21 0,-21 22-16,0-22 0,0 21 15,0 1-15,0-1 0,0 0 0,0 1 16,-21-1-16,0 0 0,0-21 15,21 22-15,-21-22 0,-22 21 16,22-21-16,21 1 0,-21-22 16,21-22 15,21 1-31,0 0 0,0 0 16,1 0-16,-1 0 0,21-22 15,0 1-15,-20 21 0,20-22 0,0-20 16,-21 21-16,22-1 0,-22 22 15,0-21-15,0 21 0,-21-22 16,-21 64 0,0 1-1,0 20-15,0 0 0,-22-21 0,22 22 16,0-1-16,0 0 0,0-20 16,-1 20-16,22 21 15,0-41-15,0-1 0,22 0 0,-1 0 16,21 0-16,-21 0 0,22 1 0,-1-22 15,0 0-15,1 0 0,-1 0 0,0 0 16,22 0-16,-22 0 0,0 0 16,1-22-16,-1 1 0,0 0 15,1-21-15,-22 21 0,21-22 16,1-20-16,-1 20 0,-21-20 0,21-1 16,-20 1-16,20-1 0,-21 1 15,0-1-15,0 1 0,22 21 0,-43-1 16,21 1-16,-21 0 0,0 20 15,0 1-15,-42 21 16,20 21-16,1 1 16,0 20-16,-21-21 0,-1 21 15,22 22-15,0-22 0,-21 22 0,21-1 16,-1 1-16,1-1 0,0 1 16,0-22-16,21 22 0,0-22 0,0 0 15,0 1-15,0-22 0,0 0 16,0 21-16,0-21 0,21 1 0,0-22 15,0 21-15,1-21 0,-1 0 16,85 0-16,-64 0 16,-21 0-16,21-21 0,1-1 0,-1 1 15,-21 0-15</inkml:trace>
  <inkml:trace contextRef="#ctx0" brushRef="#br0" timeOffset="49916.54">22564 4932 0,'-43'0'16,"86"0"-16,-107 0 0,22 0 0,42 21 31,21-21-31,0 0 16,21 21-16,1-21 0,-1 21 0,22-21 16,-22 0-16,21 0 0,1 0 15,-1 0-15,22 0 0,-21 0 0</inkml:trace>
  <inkml:trace contextRef="#ctx0" brushRef="#br0" timeOffset="50604.15">23855 4678 0,'-21'-21'16,"42"42"-16,-64-63 0,22 42 0,-42 0 16,42 0-16,-22 0 0,22 0 15,-21 21-15,21-21 0,-22 21 0,22 21 16,0-21-16,-21 22 0,-1 84 15,22-64-15,21-20 16,-21-1-16,21 0 0,0 1 16,0-22-16,0 21 0,0-21 0,21 22 15,0-22-15,0 0 0,1 0 16,-1-21-16,0 21 0,0-21 16,21 0-16,1 0 0,-22 0 0,21 0 15,1 0-15,-22 0 0,21-21 16,0 0-16,-20 0 0,20 0 0,0-22 15,-21 1-15,22 0 0,-1-1 16,-21-20-16,22-1 0,-22 1 0,21-1 16,-21 1-16,0 20 0,22-20 15,-22 21-15,-21-22 0,21 22 0,-21-1 16,21 22-16,-21-21 0,0 21 16,0 0-16,-21 21 15,0 21 1,0 0-16,21 21 0,-21-21 15,-1 22-15,1-1 0,0 22 0,0-22 16,0 21-16,0 1 0,21-22 16,0 22-16,-22-1 0,22-20 0,0-1 15,0 0-15,0 1 0,0-1 16,0 0-16,0-21 0,22 1 0,-1-1 16,0 0-16,0 0 15,43-21-15,-43 0 16,21 0-16,-21 0 0,0 0 0,1-21 15,20 0-15,-21 0 0,0-1 0,0 1 16,22-21-16,-22 21 0,0-22 16,0 22-16,-21 0 0,0 0 15,21 21-15,-42 21 16,21 0 0,-21-21-16,0 21 0,0 1 0,0-1 15,21 0-15,0 0 0,-22 0 16,1-21-16,21 21 0,0 1 15,21-22 17,1 0-32,-1-22 0</inkml:trace>
  <inkml:trace contextRef="#ctx0" brushRef="#br0" timeOffset="50801.04">24744 4763 0,'-21'-22'0,"42"44"0,-64-44 16,22 1-16,0 0 0,0 21 16,0 0-16,0 0 15,21 21 17,21-21-32,0 0 15,0 21-15,21-21 0,-20 0 16</inkml:trace>
  <inkml:trace contextRef="#ctx0" brushRef="#br0" timeOffset="51516.63">25188 4741 0,'-21'0'32,"0"0"-32,0 0 15,-22 22-15,1 20 0,21-21 16,0 21-16,0 1 15,-22-1-15,22 0 0,0 1 0,0-1 16,0 0-16,-1-20 0,22 20 0,0-21 16,0 21-16,0 1 15,0-22-15,22 0 16,-1-21-16,21 0 0,22 21 16,-22-21-16,-21 0 0,64 0 15,-64-21-15,42 0 16,-20 0-16,-22-22 0,21 22 15,-21-21-15,1 0 0,-1-1 0,42-84 16,-42 85-16,1-22 0,-1 1 16,-21 21-16,21-1 15,0 1-15,0 0 0,-21-1 0,0 22 16,0-21-16,0 63 31,-21-21-31,0 21 16,0 21-16,21-20 0,0 20 0,-21-21 15,-1 21-15,1 1 0,21-1 0,0 0 16,-21 1-16,21-1 0,-21-21 16,21 22-16,-21-22 0,21 0 0,0 0 15,0 0-15,0 0 0,0 1 16,21-22 15,0 0-31,0-22 0,0 1 0,1 21 16,-1-21-16,0 0 15,0 21-15,0-21 0,0 0 0,1 21 16,-22-22-16,21 22 16,-42 0-1,-1 0 1,1 0-16,0 0 0,0 0 0,0 22 16,0-1-16,-1 21 15,1-21-15,0 0 0,0 1 0,21-1 16,0 21-16,0-21 0,0 0 15,0 1-15,0-1 16,21 0-16,0-21 16,22 0-16,-22 0 15,0 0-15,0 0 0,21 0 16,1 0-16,-22-21 0,21 0 0,1 21 16</inkml:trace>
  <inkml:trace contextRef="#ctx0" brushRef="#br0" timeOffset="51745.5">26204 4826 0,'0'0'16,"0"-21"-16,0 0 0,0 0 0,0-1 16,0 1-16,-21 21 0,0 0 15,0 0-15,0 21 0,-1 1 16,-20-1-16,21 0 0,0 21 0,0 1 16,-22-1-16,22 0 15,0 1-15,21-1 0,-21 0 0,21 1 16,-21-22-16,21 21 0,0-21 0,0 0 15,0 1-15,0-1 0,21 0 16,0-21-16,0 21 0,21-21 16,43 0-16,-43 0 15,-20 0-15,20 0 0,0 0 0</inkml:trace>
  <inkml:trace contextRef="#ctx0" brushRef="#br0" timeOffset="52016.34">26543 4699 0,'0'-21'0,"0"42"16,-21-42-16,0 21 0,-1 0 15,44 21 1,-1 0-16,0 0 0,0 1 16,0-1-16,0 21 0,1-21 15,-1 22-15,-21-1 0,21 0 0,-21 1 16,0-1-16,0 0 15,0-21-15,-21 22 0,0-1 0,-1-21 16,1 22-16,-21-22 0,21 21 0,-22-21 16,1 0-16,0 1 0,-1-1 15,1 0-15,0-21 0,-64 42 16,64-42-16,-1 21 0,1 1 16,0-1-16</inkml:trace>
  <inkml:trace contextRef="#ctx0" brushRef="#br0" timeOffset="54003.05">762 7324 0,'0'0'0,"21"-43"0,-21-20 15,0 42 1,0 0-16,0 42 16,-21 0-16,0 0 15,21 43-15,-21-22 0,-1 21 16,1 1-16,-21 63 15,-22 0-15,43-42 16,-21-22-16,0 1 0,-22 20 0,22-20 16,-22-22-16,22 22 0,0-22 15,-1-21-15,1 21 0,21-20 16,0-22-16,-1 0 0,1 0 16,21-22-16,0-20 15,0 0-15,0-1 0,0 1 0,0-21 16,21 20-16,1-20 0,-1 20 15,0-20-15,0-1 0,0 22 16,-21 0-16,21-22 0,1 43 16,-22-21-16,21 21 0,-21 42 15,0 0 1,0 0-16,0 21 0,0 1 16,42 190-1,-21-191-15,0 21 16,1-20-16,20 20 0,-21-20 15,0-1-15,22-21 0,-1 21 0,-21-20 16,21-1-16,1-21 0,-1 0 16,0 0-16,1 0 0,-1 0 0,0-21 15,22-1-15,-22-20 0,1 21 16,20-21-16,-21-1 0,1-20 0,-1 20 16,-21-20-16,22-1 0,-22 22 15,-21-21-15,0-1 0,0 1 16,0-22-16,0 21 0,-21-20 15,-1 20-15,1-20 0,-21 20 16,21 1-16,-22-1 0,1 22 0,21-1 16,-21 22-16,-1-21 0,1 42 15,-22 0-15,22 0 0,0 21 0,-22 0 16,22 22-16,-22-1 0,22 43 16,0-22-16,21 22 0,-1-1 15,1 128 1,21-127-16,21-22 0,22 1 0,-22-22 15,21 22-15,1-22 0,-1 0 0,0-21 16,1 1-16,20-1 16,-21-21-16,1 0 0,20 0 0,-20 0 15,-1 0-15,0-43 0,22 22 16,-22 0-16,0 0 0</inkml:trace>
  <inkml:trace contextRef="#ctx0" brushRef="#br0" timeOffset="54439.31">1355 7832 0,'-43'21'0,"86"-42"16,-107 42-16,64 0 0,0-42 31,21 21-15,0-21-16,1 21 15,-1-21-15,21 21 0,-21 0 16,0 0-16,1 0 0,-1 21 16,21 0-16,-21 0 0,0 0 15,1 0-15,-1 22 0,-21-22 0,0 21 16,0-21-16,0 22 0,0-1 16,0-21-16,0 0 0,-21 1 15,21-1-15,0 0 0,-22 0 0,1-21 16,0 0-1,0 0-15,21-21 16,0-64 0,0 43-1,0-22-15,21 22 0,0 21 16,0-21-16,1 20 0,-1 1 16,0 0-16,21 0 0,-21 0 0,22 0 15,-22 21-15,21-22 0,-21 22 16,22 0-16,-22-21 0,0 21 0,0 0 15,22 0-15</inkml:trace>
  <inkml:trace contextRef="#ctx0" brushRef="#br0" timeOffset="55408.3">2180 7853 0,'0'0'0,"21"0"31,0 0-31,1 0 15,-1 0-15,0-21 0,0 0 16,0-1-16,0 1 16,1 21-16,-22-21 0,0 0 15,-22 21 1,1 0 0,0 21-16,0-21 0,-21 21 15,20 0-15,1 1 0,-21 20 0,21-21 16,-22 21-16,22-20 0,0 20 15,-21 0-15,21-21 0,-22 43 16,43-43-16,0 21 0,-21-20 16,21-1-16,0 0 0,21-21 15,0 0-15,1 0 16,-1 0-16,21-21 0,-21 0 16,22-1-16,-22 22 0,0-21 15,21-21-15,-21 21 0,22 0 16,-22-1-16,0-20 0,0 21 0,0-21 15,1 20-15,-1 1 0,-21 0 16,0 0-16,0 0 0,21 21 0,-21-21 16,0 42 15,0 0-31,0 0 0,-21 0 16,21 0-16,0 1 0,0-1 0,-21 0 15,21 0-15,0 21 0,0-20 16,0-1-16,0 0 0,0 0 0,21 0 15,0 0-15,0 1 0,0-22 0,22 21 16,-1 0-16,0-21 16,1 0-16,41 0 0,-41 0 15,20 0-15,-21 0 0,1-21 16,20 21-16,-20-21 0,-1-1 16,0 1-16,1 0 0,-1 0 0,0-21 15,-21 20-15,22-20 0,-43 21 0,0-43 16,0 43-16,0-21 15,0 21-15,-21 0 0,-22 21 16,22-22-16,-21 22 0,21 0 0,-22 0 16,1 0-16,0 22 0,20-1 15,-20 0-15,0 0 0,21 0 0,-43 43 16,64 63 0,0-85-16,0 0 15,0-20-15,0 20 0,21 0 0,0 1 16,22-22-16,-22 21 0,0 0 15,21-20-15,-20 20 0,20 0 0,-21 1 16,0-1-16,0 0 0,22 1 16,-43 20-16,21-21 0,-21 22 0,0-1 15,0 1-15,0-1 0,0 1 0,0-22 16,0 22-16,0-1 0,-21 1 16,0-1-16,-1-20 0,1 20 0,-21-21 15,21 1-15,-22-22 0,1 0 16,0 0-16,-22 0 0,22-21 15,0 0-15,-22-21 0,22 0 0,-22-21 16,1-1-16,-1 1 0,1 0 0,-1-1 16,1-20-16,-1-1 0,22 1 15,21-22-15,0-84 0,21 84 16,0 1-16,21-1 16,0 0-16,21 1 0,22 20 0,-1-21 0,1 22 15,20-22-15</inkml:trace>
  <inkml:trace contextRef="#ctx0" brushRef="#br0" timeOffset="56885.49">3746 7874 0,'0'0'16,"0"-21"-1,22 0 1,-22 0-16,21-1 16,0 1-16,-21 0 0,21 0 0,-21-21 15,0 20-15,0 1 0,0-21 0,0 21 16,0 0-16,-21-1 16,0 22-16,-22 0 0,22 0 0,-21 0 15,0 0-15,-1 22 0,1-1 16,0 0-16,-1 21 0,1-21 0,21 22 15,-22-1-15,22 0 0,0 22 0,0-22 16,0 1-16,21 20 0,0-21 16,0 1-16,0 41 15,21-62-15,0-1 0,0 0 16,0 0-16,22-21 0,-22 0 16,21 0-16,1 0 0,-22 0 0,21 0 15,0-21-15,1 0 0,-1 0 0,22-43 16,-22 22-16,0-1 15,-21 1-15,1 0 0,20-1 16,-21 1-16,-21 0 0,0-1 0,21 1 16,-21 21-16,0-21 0,0 20 0,0 1 15,0 0-15,0 0 0,-21 21 16,21 21-16,-21 0 16,21 0-16,0 1 0,0 20 15,0-21-15,0 21 0,0 1 0,0-22 16,0 21-16,21 22 15,0-22-15,0-21 0,1 22 16,-1-22-16,21 0 0,0 0 16,1-21-16,-22 21 0,21-21 0,1 0 15,-1 0-15,0-21 0,1 21 16,-1-21-16,-21 0 0,21 0 0,1-22 16,-22 22-16,0-21 0,0 21 15,0-22-15,-21 22 0,0-21 0,0 21 16,0-22-16,0 22 0,0 0 15,-21 21 1,0 21-16,0 0 0,0 0 16,21 1-16,-21 20 0,-1-21 0,1 0 15,21 0-15,0 22 16,0-22-16,-21 21 0,21-21 16,21-21 15,0-21-31,1 21 15,-1-21-15,0 0 0,21 0 16,-21 0-16,1-22 0,20 22 0,-21 0 16,0 0-16,0 0 0,1-1 15,-1 22-15,0 0 0,21-21 16,-42 42-16,0 1 16,0-1-16,0 0 15,0 0-15,21 0 0,-21 0 16,22 1-16,-22-1 0,0 0 0,21 0 15,0 0-15,21 22 16,-21-22-16,22-21 0,-22 0 0,42 21 16,-20-21-16,-22 0 15,21 0-15,1 0 0,-1 0 0,0 0 16,1-21-16,-1 21 0,0-21 0,1-1 16,-22 1-16,21 0 0,0 0 15,-20 0-15,-1 0 0,0-22 0,0 22 16,-21 0-16,0-21 0,0-1 15,0 22-15,0 0 0,0-21 0,0 20 16,0 1-16,-21 0 0,-21 0 16,20 21-16,1 0 0,0 0 0,-21 0 15,21 0-15,-22 21 0,1 0 16,21 0-16,0 1 0,-22-1 0,22 0 16,0 21-16,0-21 0,21 22 15,0-22-15,0 0 16,21-21-16,0 0 0,0 0 15,0 0-15,1 0 0,-1 0 16,0 0-16,0 0 0,21 0 0,-20 0 16,-1 0-16,0 0 0,21 0 15,-21-21-15,1 21 0,-1-21 0,21 0 16,-21-1-16,0 1 0,1 0 16,-1-21-16,0 21 0,21-22 0,-21 1 15,1 0-15,-1-1 0,0-20 16,0 20-16,0-20 0,0-1 0,1 22 15,-1-21-15,0 20 0,0 1 16,43-64-16,-64 85 16,21 0-16,-21 0 0,0 42 15,0 0 1,-21 21-16,-22 1 0,22 20 0,-21 1 16,21 20-16,-22-20 0,-63 105 15,22-42 1,-1 0-16,64-85 0,0 1 15,0 20-15,21-20 0,0-22 0,0 21 16,21-21-16,0 22 0,21-22 16,1 0-16,-22-21 0,21 0 0,0 0 15,64 0-15,-63 0 16,-1-21-16,0 0 0,1-1 0</inkml:trace>
  <inkml:trace contextRef="#ctx0" brushRef="#br0" timeOffset="58619.21">7260 7324 0,'0'-21'16,"0"42"-16,0-85 0,0 43 0,0 0 15,0 0-15,0 0 0,0 42 16,-21 21-1,0 0-15,0-20 0,-22 83 16,22-41-16,0-22 0,0 22 0,0-22 16,-1 0-16,-20 22 0,21-22 15,0 1-15,-43 41 0,43-41 16,0-22-16,0 21 0,0-21 0,-22 0 16,22 1-16,0-22 15,-21-22 1,42 1-16,0 0 15,0-21-15,0 21 0,0-1 16,21-41-16,0 21 0,0-1 16,0 1-16,0 21 0,1-22 15,-1 1-15,0 21 0,0 0 0,0 0 16,0 21-16,1 0 0,-1 21 0,0 0 16,-21 0-16,0 0 0,21 22 15,-21-22-15,21 21 0,-21 0 0,0 1 16,0 20-16,0-20 15,21-22-15,-21 0 0,22 21 0,-1-21 16,0 1-16,21-22 16,-21 0-16,1 0 0,20 0 15,-21 0-15,21 0 0,-20-22 0,20 1 16,0 0-16,1 0 0,-1 0 16,0 0-16,1-1 0,-1-20 0,21-21 15,-41 20-15,-1 1 0,0 0 16,0-1-16,0-20 0,-21 20 15,0-20-15,0-22 0,0 22 0,0 20 16,-21-20-16,0-1 0,0 22 0,0 0 16,-22-1-16,1 1 0,0 21 15,-43-21-15,0 42 16,22 0-16,20 21 0,1 0 16,21 21-16,-21 1 0,20-1 15,1 21-15,21 1 0,0-1 0,0 1 16,0-1-16,0-20 0,21 20 15,1-20-15,-1-1 0,0 0 0,21-21 16,-21 1-16,22 20 0,-22-21 16,21 0-16,-21-21 0,22 21 0,-1 1 15,-21-22-15,22 0 0,-22 0 0,0 0 16,0 0-16,21 0 0,-20 0 0,-1 0 16,0 0-16,0 0 15,0-22-15,-21 1 0,0 0 16,21 0-16,-21 0 0,22-22 0,-1 22 15,-21 0-15,21 0 0,0 21 16,0 0-16,0 0 0,1 0 16,-22 21-16,0 0 15,0 0-15,21 1 0,-21-1 0,0 21 16,0-21-16,0 0 0,0 1 16,0-1-16,0 0 0,21-21 15,-21 21-15,21-21 0,0 0 0,0 0 16,1 0-16,-1 0 0,0 0 15,0 0-15,0-21 16,0 21-16,43-42 0,-43 42 16,0-22-16,0 1 0,1 0 0,-1-21 15,-21 21-15,21-1 0,-21 1 16,21 0-16,-21 0 0,0-21 16,0 63-1,0 0-15,0 0 16,0 0-16,-21 0 0,21 22 0,0-22 15,0 0-15,0 0 0,0 0 16,0 1-16,0-1 0,0 0 0,21-21 16,0 21-16,0-21 0,1 0 0,-1 0 15,0 0-15,0 0 16,0 0-16,0 0 0,22 0 0,-22-21 16,0 21-16,0-21 0,0 0 0,1-1 15,-1 1-15,-21 0 16,0 0-16,0-43 0,0 43 0,0-21 15,-21 21-15,-1-22 0,-20 22 16,21-21-16,0 21 0,-22 21 0,22 0 16,0 0-16,-21 0 0,21 0 0,-1 0 15,1 21-15,0 0 0,21 0 16,0 0-16,0 1 0,21-1 16,0 0-16,1 0 0,20-21 15,-21 21-15,21-21 0,1 0 16,-1 0-16,0 0 0,22 0 0,42 0 15,42-42 1,-85 21-16,-20 0 0,41-22 16,-62 22-16,20 0 0,-21 0 15,0 0-15,-21-1 16,0 44 0,0-1-16,-21 0 0,21 21 15,-21 1-15,-21 62 16,20-41-16,1-1 0,0 22 0,0-21 15,0 20-15,0 1 0,-1-22 0,22 22 16,0 0-16,-21-22 0,0 22 16,21 0-16,-21-1 0,21-20 0,0 20 15,-21 1-15,21 0 0,-21 42 16,21 63 0,0-147-16,-22-1 0,1 21 15,21-41-15,0-44 31,0 1-31,21 0 0,1-21 16,-22-1-16,0 1 0,21 0 0,0-22 16,-21-20-16,21 20 0,-21-21 15,0-20-15,0 20 0,0-21 0</inkml:trace>
  <inkml:trace contextRef="#ctx0" brushRef="#br0" timeOffset="58853.59">9080 8022 0,'0'-84'15,"0"380"-15,0-508 0,22 43 0,-1 105 0,-21-20 0,21 20 16,-21 22-16,21 0 0,0-1 0,0 1 15,1 21-15,-1 0 0,0 21 16,0 0-16,21 0 16,1 63-16,-43-42 15,0 0-15,0 22 0,0-1 0,0-21 16,0 22-16,-21-22 0,-22 21 16,22-21-16,-21 0 0,-1 1 15,1-1-15,0 0 0,21 0 0,-22-21 16,22 0-16,0 0 0,0 0 0,42 0 31,0 0-31,0-21 0,22 0 0,20-22 16,1 22-16,-22 0 0</inkml:trace>
  <inkml:trace contextRef="#ctx0" brushRef="#br0" timeOffset="59296.33">9864 7514 0,'0'21'0,"0"1"16,0-1-16,21 0 16,0-21-16,0 0 0,21 21 0,1-21 15,20 0-15,-20 21 0,20-21 16,1 0-16,20 0 0,-20 0 16,-1 0-16,1 0 0,20 0 0,43-21 15,0-42 1,-84 41-16,-22-20 0,-21 21 15,0 0-15,0 0 0,0-1 0,-21 1 16,-22 0-16,22 21 0,-21-21 0,-43 21 16,43-21-16,0 21 15,-1 0-15,22 0 0,0 0 16,0 0-16,42 21 31,0-21-31,21 21 0,1-21 0,-1 21 16,0-21-16,1 21 0,-1-21 15,-21 22-15,22-1 0,-22 0 0,0 0 16,0 0-16,-21 0 0,0 22 0,0-22 16,-21 21-16,0 1 0,-22-22 15,1 21-15,0 0 0,-1 1 16,1-22-16,-21 21 0,20 1 0,-20-22 0,20 0 16,-20 21-16,21-21 15,-1-21-15,1 22 0,21-22 0,0 0 16,-1 0-16</inkml:trace>
  <inkml:trace contextRef="#ctx0" brushRef="#br0" timeOffset="59963.43">12467 7049 0,'21'-149'31,"-42"298"-31,21-298 16,-42 171-16,21-1 15,-1 0-15,1 21 0,-21 1 16,21 20-16,0 22 0,-43 42 16,22-43-16,21-20 0,-22-1 15,22 1-15,-42 21 0,41-43 16,-41 43-16,63-64 15,-21 0-15,21 0 0,-21-21 0,21-21 32,0 0-32,0 0 0,21-1 15,-21-20-15,21 0 0,0-1 16,0 1-16,0-21 0,1-1 0,-1 1 16,0-1-16,21 1 15,-21-22-15,22 21 0,-1 1 0,-21-1 16,22 1-16,-1 21 0,0-22 0,-21 43 15,22-21-15,-1 42 0,-21 0 16,22 0-16,-1 127 16,-42-64-16,0 1 15,0-1-15,0 22 0,0-22 0,0 22 16,0-22-16,0 1 0,0-1 0,-21 1 16,21-22-16,0 1 0,0-1 15,0 0-15,0-21 0,0 1 0,0-1 16,0 0-16,0 0 0,-21-42 31,-1 0-15</inkml:trace>
  <inkml:trace contextRef="#ctx0" brushRef="#br0" timeOffset="60120.34">11959 7472 0,'-21'-21'0,"42"42"0,-84-63 0,41 20 15,1 1-15,21 0 0,43 21 16,-22 0-1,0 0-15,21 21 0,64 0 16,-42-21-16,-1 0 0,1 0 16,-1 22-16,22-22 0,-22 0 0,22 0 15,-22 0-15,22 0 0,0-22 16</inkml:trace>
  <inkml:trace contextRef="#ctx0" brushRef="#br0" timeOffset="60351.21">13398 7176 0,'0'-22'15,"0"44"-15,0-65 0,-21 22 0,0 21 0,0 0 16,0 0-16,-43 0 16,-20 21-16,41 22 0,-20-22 15,20 21-15,1 0 0,0 22 0,-1-22 16,1 1-16,21-1 0,0 0 16,0 1-16,21-1 0,0 0 0,0 1 15,21-22-15,0 0 0,0 0 16,21 0-16,-20 0 0,20 1 15,0-1-15,22-21 0,-22 0 0,22 0 16,-22 0-16,21 0 0,1 0 0,-1-21 16,1-1-16,-22 1 0</inkml:trace>
  <inkml:trace contextRef="#ctx0" brushRef="#br0" timeOffset="60616.38">14203 6879 0,'0'0'0,"0"-63"15,0 20-15,0 1 0,0 0 0,-21-1 16,-1 22-16,1 0 0,0 21 16,-21 0-16,21 21 0,-1 0 15,-20 22-15,21-1 0,-21 22 0,20-1 16,1 1-16,0-1 0,-42 106 16,41-105-16,1 21 15,21-22-15,0 1 0,-21-1 0,21-21 0,0 1 16,0-1-16,0 0 0,0 1 15,0-22-15,0 0 0,21 0 0,43 0 16,-43-21 0,21 0-16,1 0 0,-1-21 0,-21 0 15,43 21-15,-22-42 0</inkml:trace>
  <inkml:trace contextRef="#ctx0" brushRef="#br0" timeOffset="60841.32">14457 7324 0,'42'-43'0,"-84"86"0,84-128 16,-21 43-16,-21 21 0,21-1 15,-21 1-15,-21 21 16,0 21 0,0 22-16,0-22 0,0 21 0,-1 1 15,-20-1-15,21 0 0,0 1 0,0-1 16,-1 0-16,1 43 16,21-64-16,0 64 15,0-64-15,43 0 16,-22 0-16,0-21 0,21 21 0,1-21 15,-1 0-15,0 0 0,1 0 0,-1 0 16,0 0-16,1-21 0,-1 0 16</inkml:trace>
  <inkml:trace contextRef="#ctx0" brushRef="#br0" timeOffset="61731.24">15134 7408 0,'21'-21'16,"-42"42"-16,42-84 0,-21 42 0,0 0 0,-21 21 15,0 0 1,-21 0-16,20 21 0,-20 0 15,0 0-15,-22 43 0,22-43 16,21 21-16,0-21 0,-1 22 16,1-22-16,21 21 0,0-21 0,0 0 15,0 1-15,0-1 0,0 0 0,0 0 16,21 0-16,1-21 0,-1 0 16,0 21-16,0-21 0,0 0 15,-21-21-15,21 0 16,-21 0-16,0 0 0,22 0 15,-22-22-15,0 1 0,0 0 0,0-1 16,21-20-16,0 20 0,0 1 16,0-21-16,0 20 0,1 1 15,20 21-15,-21 0 0,21-1 0,-20 1 16,20 0-16,0 21 0,1 0 16,41 42-16,-63 1 15,1-1-15,-22 0 0,21 1 16,0 41-16,-21-41 0,0-1 15,0 0-15,0 1 0,0-22 16,0 21-16,-21-21 0,0 1 0,21-1 16,-22 0-16,22 0 0,-21-21 15,0 0-15,21-21 32,0 0-32,21 0 0,0-1 15,22 1-15,-22-21 16,21 0-16,1-1 0,-1 1 0,21 0 15,-20-1-15,-1-20 0,0 20 16,43-20-16,0-1 16,-64 43-16,0 21 0,-21 21 15,0 1 1,0-1-16,0 0 0,-21 0 0,0 21 16,0-20-16,21-1 0,-43 42 15,22-42-15,0 22 0,21-22 16,0 0-16,0 0 0,0 0 15,0 1-15,0-1 0,21-21 16,0 21-16,22-21 16,-22 0-16,21 0 0,0 0 15,22 0-15,-22 0 0,1-21 0,20 0 16,-21-1-16,22-20 0,-22 0 0,-21 21 16,22-43-16,-22 22 0,0-1 15,0-41-15,0 41 16,-21 22-16,0-21 0,0 21 0,-42 0 15,21 21-15,-21 0 16,20 0-16,1 21 16,21 0-16,0 0 0,0 21 15,0 43-15,0-43 0,0 1 0,-21-1 16,21 0-16,-21 1 0,0-1 16,0 43-16,-1-64 15,1 21-15,0-21 0,0 1 16,21-1-16,-21 0 0,0-21 15,-1 0-15,1 0 16,0 0-16,0-21 16,21 0-16,0-1 0,-21 1 0,0 0 15</inkml:trace>
  <inkml:trace contextRef="#ctx0" brushRef="#br0" timeOffset="61919.13">15325 6773 0,'0'0'0,"-22"-21"0,-20 21 16,21 0-16,0-21 0,0 21 0,-1 0 15,1-21-15,0 21 16,0 0 0,0 0-1,0 0-15,-1 0 16</inkml:trace>
  <inkml:trace contextRef="#ctx0" brushRef="#br0" timeOffset="62087.55">14055 6922 0,'-43'0'0,"86"0"0,-128 21 16,64-21-16,21 21 0,21-21 16,21 0-1,-21 0-15,22 0 0,20 0 0,43 0 16,-42 0-16,-1 0 0,-21 0 0,22 0 15,-1 0-15,-20 0 0,-1-21 16,-21 0-16,22 21 0,-1-22 0</inkml:trace>
  <inkml:trace contextRef="#ctx0" brushRef="#br0" timeOffset="62466.84">17124 6498 0,'0'0'0,"0"-21"15,-21 21-15,-1 0 0,1 0 16,0 21-16,0 0 0,-21 1 16,20-1-16,-20 21 0,0-21 0,-22 64 15,43-43-15,-21 1 0,21-22 16,21 21-16,0-21 0,0 0 16,0 1-16,0-1 0,0 0 0,0 0 15,63 0-15,-42 0 16,22-21-16,-1 0 0,0 0 15,1 0-15,20 0 0,1 0 0,-1-21 16,-21 0-16,22 0 0,-1 0 16</inkml:trace>
  <inkml:trace contextRef="#ctx0" brushRef="#br0" timeOffset="62904.67">17568 6308 0,'0'0'0,"-42"-21"0,-22-22 16,1 22-16,-1 0 0,1 0 0,21 21 15,-22 0-15,1 0 0,-1 0 0,1 0 16,20 21-16,-20 21 0,-1 1 16,1 20-16,-1-21 0,1 22 0,-1 21 15,22-22-15,0 1 0,-1-1 16,22-21-16,0 22 0,21-22 0,0 1 16,21 20-16,64 22 15,-43-64-15,22 0 16,41 21-16,-41-20 15,-22-22-15,22 0 0,-1 0 0,1 0 16,-22 0-16,22 0 0,63-22 16,0-41-16,-64 42 0,1-22 15,41-41 1,-62 20-16,-22 22 0,42-106 0,-63 84 16,0-20-16,0 20 15,0 1-15,-21 20 0,-21 1 0,0 0 16,-1-1-16,-20 22 0,20 0 15,-105-21-15,-42 42 16,126 0-16,22 21 0,-22 0 16,22 0-16,0 0 0,-1 22 15,1-22-15,21 42 0,21-20 0,0-1 16,0 0-16,0 1 0,63 84 16,-20-85-16,-22-21 15</inkml:trace>
  <inkml:trace contextRef="#ctx0" brushRef="#br0" timeOffset="63379.4">17420 7303 0,'-21'0'0,"42"0"0,-63 0 15,63 0 16,0 0-31,21 0 0,1 0 16,-22 0-16,42 0 0,-20 0 0,-1-22 16,0 22-16,22 0 0,-22 0 0,1-21 15,-1 0-15,0 21 16,1-21-16,-22 21 0,0-21 0,-21 0 16,0-1-16,-21 22 15,-22 0 1,22 0-16,-21 0 0,0 0 15,-1 0-15,1 0 0,21 0 0,0 0 16,-1 0-16,22 22 0,22-22 31,-1 0-31,0 0 0,0 0 16,0 0-16,22 0 0,-22 0 16,-21 21-16,21-21 0,0 42 15,-21-21-15,0 0 0,0 1 16,-21-1-16,0 0 0,0 0 0,-43 21 15,22-42-15,-1 22 16,1-1-16,0-21 0,-43 42 16,64-42-16,-21 21 0,20-21 15,1 0-15</inkml:trace>
  <inkml:trace contextRef="#ctx0" brushRef="#br0" timeOffset="63791.17">19643 6646 0,'0'-21'0,"0"42"0,0-63 0,0 21 16,0 0-16,0 0 0,0 42 15,0 0 1,0 0-16,-22 21 0,1 1 15,0-1-15,21 22 0,-21-22 0,-21 21 16,20-20-16,1 20 0,0-20 0,0 20 16,-21-21-16,20 1 0,1-1 15,0 0-15,-42 43 16,41-64-16,1 0 0,21 1 16,0-44-1</inkml:trace>
  <inkml:trace contextRef="#ctx0" brushRef="#br0" timeOffset="64196.93">19008 6668 0,'0'-43'16,"0"86"-16,0-128 0,0 43 0,0-1 0,21 1 15,0 0-15,21 20 16,-21-20-16,22 21 0,20 0 0,1-22 0,-1 22 15,22 21-15,0-21 0,-1 21 16,22 0-16,63 0 16,-105 21-16,84 43 15,-84-1-15,-22 1 0,0-1 0,1 22 16,-43-22-16,0 22 0,0-21 16,0 20-16,0-20 0,-43-1 0,-20 64 15,-64 43 1,63-128-16,1 0 0,-1 1 15,1-22-15,-1 21 0,1-21 0,-1 0 16,1-21-16,-1 22 0,1-22 0,-1 0 16,22 0-16,0 0 0,-1 0 15,-20 0-15,20-43 16,43 22-16,0 0 16,0 0-16,0 0 0,0-1 15,22 1-15,-1 0 0,21 0 0,0 0 16,1 0-16,84-1 15,0-20-15,-64 42 0</inkml:trace>
  <inkml:trace contextRef="#ctx0" brushRef="#br0" timeOffset="64575.72">20235 7154 0,'-21'0'0,"21"-84"31,0 63-15,21-1-16,0 22 0,22 0 0,-22-21 16,21 21-16,1 0 0,-22 0 0,63 21 15,-41 1-15,20 20 16,-42 0-16,1 1 0,-1-22 16,-21 21-16,0 0 0,0 1 15,0-22-15,0 21 0,0-21 0,-21 1 16,-1-22-16,1 21 0,0-21 0,0 21 15,0-21 1,0 0-16,-1-21 0,22 0 0,0-1 16,0 1-16,0 0 15,0 0-15,0-21 0,0-1 16,22 22-16,-1-21 0,0-1 16,0 22-16,0-21 0,22 21 0,20-22 15,22 43 1,-43 0-16,-21 0 0,22 0 0,-1 0 15,0 0-15,-21 0 0,22 0 0,-22 22 16</inkml:trace>
  <inkml:trace contextRef="#ctx0" brushRef="#br0" timeOffset="65397.25">21442 7218 0,'21'0'0,"-42"0"0,63 0 15,-42-21-15,0 0 0,0-1 0,0 1 16,0 0-16,0 0 0,0 0 15,0 0-15,-21-1 0,0 1 16,-22 21-16,22 0 0,0 0 16,0 0-16,-21 0 0,-1 21 15,-20 22-15,42-1 16,-22-21-16,22 22 0,0-1 0,0 0 16,0 1-16,-1-1 0,22-21 15,0 21-15,0-20 0,0 41 16,22-42-16,-1 0 0,0 1 15,21-1-15,-21-21 0,1 0 0,20 0 16,-21 0-16,0 0 0,22 0 16,-1 0-16,-21 0 0,21-21 0,22-22 15,-43 1-15,21 21 16,-20-22-16,-1 1 0,21 0 0,-21-22 16,0 22-16,1 0 0,-1-1 15,0 22-15,0-21 0,-21 21 0,21 21 16,-21-22-1,-42 44-15,21-22 16,0 21-16,-43 42 0,43-42 16,0 22-16,0-1 0,21-21 15,0 22-15,0-1 0,0 0 0,0-21 16,0 22-16,0-22 0,21 21 0,0-21 16,21 1-16,1-1 0,41 0 15,1 0 1,-22-21-16,-20 0 0,-1 0 0,22 0 15,-22 0-15,21 0 0,-20 0 0,-1-21 16,0-21-16,1 20 0,-22-20 16,21 0-16,-42-1 0,0-20 0,0-43 15,0 64-15,0-22 16,-42 22-16,21 0 0,-22 20 16,1-20-16,0 21 0,-1 0 0,-20 21 15,-22 0 1,22 0-16,-1 42 0,43 0 0,0-20 15,21 20-15,0 0 0,0 22 0,0-1 16,21-20-16,0 20 0,0 1 16,22-1-16,-22 1 0,0-1 15,0 1-15,22 63 0,-22-43 16,-21-20-16,21-1 0,-21 22 16,0-22-16,0 1 0,-42-1 0,20 1 15,-20-22-15,21 22 0,-43-22 16,22 22-16,-21-22 0,-1 0 0,1-21 15,-1 22-15,1-22 0,-1 0 0,22-21 16,-22 0-16,22 0 0,-64-21 16,85 0-16,21 0 15,0-1-15,0-20 0,0 0 0,0-22 16,21 22-16,21-43 0,1 22 16,-1-1-16,22-20 0</inkml:trace>
  <inkml:trace contextRef="#ctx0" brushRef="#br0" timeOffset="66620.06">22669 7176 0,'0'0'0,"0"-22"0,0 1 0,0 0 0,0 0 16,0 0-16,-21 21 16,0 0-16,0 0 15,0 0-15,0 0 0,-64 84 16,43-62-1,20 20-15,-20 0 16,42-21-16,-21 1 0,21-1 0,-21-21 16,21 21-16,-21-21 0,42 0 31,0 0-15,0-21-16,0 0 15,0-1-15,22 1 0,-22 0 0,21 0 16,1 0-16,-1 0 0,-21-22 0,21 22 15,1-21 1,-22 21-16,0 21 0,0 0 0,-21 21 16,0 0-1,0 21-15,0-21 0,-21 64 16,21-43-16,0 1 0,0-22 16,0 21-16,0-21 0,0 1 15,0-1-15,21 0 0,0 0 0,1-21 16,-1 0-16,21 0 0,-21 0 0,22 0 15,-22 0-15,21 0 0,0-21 16,-20 0-16,20 0 0,-21-22 16,21 22-16,-20-21 0,20-1 0,-21 22 15,0-21-15,0 0 0,1 20 16,-1-20-16,-21 21 0,-21 42 31,-1 0-31,1 0 0,0 22 16,0-22-16,-21 64 15,-1-22-15,43-42 16,0 22-16,0-22 0,-21 0 0,21 0 16,0 0-16,21-21 31,0 0-31,1-21 0,-22 0 0,21 0 16,0 0-16,0-1 15,0 1-15,0 0 0,1-21 0,-1 21 0,0-22 16,-21 22-16,21 0 0,21-21 15,-42 63 17,0 0-32,0 0 0,0 43 15,0-43-15,0 21 16,0 0-16,0-20 16,0-1-16,0 0 0,22 0 0,-1 0 15,0-21-15,21 21 0,-21 1 0,22-22 16,-1 0-16,-21 21 0,22-21 15,41 0-15,-41 0 0,-1-21 16,0 21-16,1-22 0,-22-20 16,0 21-16,0-21 0,21-22 15,-42 22-15,22-1 0,-22 22 16,0 0-16,0 0 0,-22 0 0,1 21 16,-21 0-16,21 0 0,-22 21 15,1 0-15,21 0 0,-21 0 16,20 22-16,-20-22 0,21 21 0,0-21 15,0 1-15,21 20 0,0-21 16,0 0-16,0 0 0,0 1 0,0-1 16,0 0-16,21-21 15,0 0-15,0 0 0,0 0 0,22 0 16,20-21-16,-42 21 16,22-21-16,-22-22 0,0 22 15,0-21-15,0-1 0,0 1 16,22 0-16,-22-22 0,0 22 0,0-22 15,43-105 1,-43 127-16,0-22 0,0 1 16,0 20-16,-21-20 0,0 21 0,22-1 15,-22 22-15,21 0 0,-21 0 16,0 42-16,0 0 16,-21 0-16,-1 22 0,1-1 0,0 0 15,0 1-15,-21 41 16,20-41-16,1-1 0,0 0 15,21 1-15,-21 20 0,21 1 16,0-22-16,0 0 0,0-21 0,21 22 16,0-22-16,0 0 15,1-21-15,-1 0 0,0 0 0</inkml:trace>
  <inkml:trace contextRef="#ctx0" brushRef="#br0" timeOffset="67820.61">24955 7260 0,'0'-21'0,"0"42"0,0-63 16,0 21-16,0 0 15,0-22-15,0 22 0,-21 0 16,0 0-16,0 21 16,-21-21-16,20 21 15,-20 0-15,21 0 0,-21 21 0,-1 0 0,1 0 16,0 0-16,-43 106 15,43-21 1,42-85-16,0 22 0,0-22 16,0 0-16,0 0 0,21 21 15,0-42-15,0 0 0,0 0 16,22 0-16,-22 0 0,21 0 16,-21 0-16,64-42 0,-22-43 15,-20 43-15,-1 0 16,0-22-16,1 22 0,-1-22 15,0 1-15,-20 21 0,20-22 0,-21 1 16,0-1-16,-21-42 16,0 64-16,0-43 0,-21 64 15,0 0-15,0 0 0,0 21 16,-1 0-16,-20 42 0,21-21 16,0 22-16,0-22 0,21 21 15,0 0-15,-22 1 0,22-1 16,-21 0-16,21 1 0,0 20 0,0-20 15,0-1-15,0 21 0,0 86 16,0-128-16,21 21 0,-21-21 16,22 22-16,-1-22 15,0 0-15,0-21 0,21 0 16,-20 0-16,-1 0 16,0-21-16,0 0 0,21 21 0,-20-43 15,-1 22-15,0-21 0,21-1 16,-21 22-16,1-42 0,-1 42 15,-21-1-15,0 1 0,0 42 16,0 1 0,0-1-16,-21 0 0,21 0 15,0 21-15,0-20 0,-22-1 0,22 0 16,0 0-16,0 21 16,0-20-16,0-1 0,22-21 15,-1 0-15,0 0 0,0 0 16,0 0-16,0 0 15,1 0-15,-1-21 0,0-1 16,0-20-16,0 21 0,0 0 16,1 0-16,-22-1 0,21 1 15,-21 0-15,21 21 0,-21 21 32,-21 0-17,0 1-15,21-1 16,-22 0-16,22 0 0,-21-21 15,42 0 17,-21-21-17,22 21-15,-22-21 0,0 0 16,0-1-16,0 1 0,0-21 0,0 21 16,0 0-16,0-22 15,0 22-15,21 0 0,-21 0 16,21 21-16,-21-21 0,21 21 15,0 0-15,0 0 16,1 0-16,-1 0 0,0 0 0,0 0 16,0 0-16,0 0 0,1 0 15,-1 0-15,0 21 0,0 0 16,0 0-16,-21 0 0,0 22 0,0-1 16,0 0-16,-21 1 0,0 20 15,-21 43-15,-1-43 0,22 1 16,-21-1-16,21-20 0,-22 20 15,22 1-15,0-1 0,-21 1 0,20-1 16,1 1-16,0-22 0,0 22 0,0-1 16,0 43-1,-1-64-15,1 1 0,21-22 0,-21 21 16,21-21-16,0 0 0,-21 1 0,21-1 16,21-21 15,-21-21-31,21-1 0,0-20 15,1 21-15,-1-21 0</inkml:trace>
  <inkml:trace contextRef="#ctx0" brushRef="#br0" timeOffset="68072.47">25866 7324 0,'0'0'0,"21"-43"0,-21 1 15,42-21-15,-21 20 16,0 22-16,1 21 0,-1-21 0,0 21 15,21 0-15,-21 0 16,1 0-16,-1 21 0,0 0 16,0 0-16,-21 22 0,0 20 15,0-42-15,0 22 0,-21-22 16,0 21-16,-22 1 0,1-22 16,21-21-16,-21 21 0,20-21 15,-20 0-15,21 0 0,0 0 0,21-21 31,42 21-31,-21-21 0</inkml:trace>
  <inkml:trace contextRef="#ctx0" brushRef="#br0" timeOffset="68311.78">26691 7049 0,'0'0'0,"-21"0"16,0 0-16,0 0 0,-1 0 15,1 21-15,0 0 16,0 0-16,-21 43 0,-1-22 16,22 0-16,0 1 0,-21-1 0,42-21 15,-22 21-15,22 1 0,0-1 0,0-21 16,0 22-16,0-1 16,0-21-16,22 0 0,-1 0 15,0-21-15,0 22 0,0-22 0,0 0 16,1 0-16,-1 0 0,21 0 15,-21 0-15</inkml:trace>
  <inkml:trace contextRef="#ctx0" brushRef="#br0" timeOffset="68567.64">26924 7091 0,'0'21'31,"0"0"-31,0 0 0,0 1 0,21 20 0,0-21 16,0 21-16,1 1 16,-1-1-16,-21 0 0,0 1 0,0-22 15,0 21-15,0 1 0,0-22 16,0 0-16,0 42 0,-21-41 16,-1-1-16,-20 0 0,21-21 0,0 21 15,-22-21-15,1 0 0,21 0 16,-21 0-16,20 0 0,-20 0 0,0 0 15,-1 0-15,-20 0 0</inkml:trace>
  <inkml:trace contextRef="#ctx0" brushRef="#br0" timeOffset="70631.5">868 10054 0,'21'0'0,"-42"0"0,42-21 16,0 0-16,0 21 0,-21-21 15,0 0-15,0-1 16,0 1-16,0 0 0,0-21 16,0 21-16,0-1 0,0 1 0,-21 0 15,-21-21-15,-22 42 16,22 0-16,0 0 15,-1 0-15,1 21 0,0 0 0,-22 0 16,22 22-16,-1-1 0,1-21 16,0 21-16,-1 22 0,22-22 15,0 1-15,0 20 0,21 1 0,0-1 16,-21 1-16,21-1 0,0 64 16,0-21-16,21-64 15,0 1-15,0-1 0,22-21 16,-1 21-16,0-20 0,1-22 15,-1 21-15,21-21 0,-20 0 0,84 0 16,-85-21-16,22-1 16,-22 1-16,0 0 0,64-42 15,-64 20-15,-20 1 0,20 0 16,-21 20-16,0-20 0,0 0 16,1-1-16,-22 1 0,0 21 15,0 0-15,0 0 0,0 42 31,-22 0-31,1 21 0,0-21 0,0 22 16,21-22-16,0 21 0,-21 1 16,21-1-16,-21-21 0,21 43 15,0-22-15,0-21 0,0 0 16,21 0-16,0-21 0,0 0 0,0 22 16,0-22-16,43 0 15,-22 0-15,-21-22 0,22 1 16,-1 0-16,0 0 0,1 0 15,-1 0-15,-21-22 0,0 1 0,1 21 16,-1-22-16,-21 1 0,0-85 16,-21 106-16,-1-21 15,-20 20-15,0 22 0,-43 0 16,43 0-16,-1 0 0,1 0 16,0 0-16,-1 22 0,22-1 15,0-21-15,0 21 0,42-21 31,0 0-31,0 0 0,22-21 0,-1 21 16,0-21-16,22-1 0,-1 22 16,-20-21-16,20 0 0,1 21 15,-1 0-15,-20 0 0,20 0 16,-21 0-16,22 0 0,-22 0 0,1 21 16,-22-21-16,0 21 0,0 22 15,0-22-15,-21 0 0,0 0 16,0 22-16,0-22 0,0 42 15,0-42-15,0 1 0,-21 20 0,0-21 16,21 0-16,-21 0 0,0 22 16,21-22-1,-22-21-15,22-21 32,0 0-32,0-22 15,0 22-15,0-21 16,22 21-16,-22-22 0,21 1 0,0 0 15,0-1-15,0 1 0,22 21 16,-22-22-16,0 43 0,21-21 0,-21 21 16,1 0-16,20 0 15,-21 21-15,-21 1 0,21-1 0,-21 21 16,0-21-16,0 22 0,0-1 16,0-21-16,0 21 0,0 22 15,0-43-15,-21 21 0,21-20 0,0-1 16,0 0-16,21 0 15,0-21-15,1 0 0,-1 0 16,0 0-16,21 0 0,-21 0 16,22 0-16,-1-21 0,0 0 0,1 0 15,-22-1-15,21 1 0,1 0 0,-1-21 16,-21-1-16,21 1 0,-20 0 16,-1-1-16,0-20 0,0 21 0,0-22 15,-21 22-15,0-22 0,21 1 16,-21 20-16,0 1 0,22 0 0,-22-1 15,0 22-15,0 0 0,0 0 16,0 42-16,-22-21 16,22 42-16,-21-20 0,0 20 15,0 0-15,21 1 0,-21-1 16,0 0-16,21 22 0,-22-22 0,22 22 16,0-1-16,0-21 0,0 22 15,0-22-15,0 1 0,0-1 0,0-21 16,0 21-16,0-20 0,22-1 0,-22 0 15,21-21-15,0 0 0,0 0 16,0 0-16,0 0 0,22 0 0,-22-21 16,0 21-16,0-21 0,0-1 15,1-20-15,-1 21 0,0-21 0,-21 20 16</inkml:trace>
  <inkml:trace contextRef="#ctx0" brushRef="#br0" timeOffset="70808.64">2709 10266 0,'-21'21'0,"42"-42"0,-42 63 16,0-42-16,21 21 15,21 1 1,0-22-16,106 0 16,-63 0-16,-22-22 15,0 22-15,43-42 16,-64 42-16,64-42 15</inkml:trace>
  <inkml:trace contextRef="#ctx0" brushRef="#br0" timeOffset="71308.36">3323 10456 0,'-21'0'0,"42"0"0,-63 0 0,21 0 16,42-21 15,0 0-31,0 21 16,0-21-16,22 0 0,-22 0 0,0-1 15,21 1-15,-21 0 0,1 0 16,-1 21-16,0-21 0,-21 0 16,0-1-16,-21 22 15,0 0-15,-1 0 16,-20 22-16,21-22 0,-21 42 0,20-21 15,1 21-15,0-20 0,0 20 0,0 0 16,0 1-16,21-1 0,0 0 16,0-21-16,0 22 0,0-1 15,42 0-15,-21-20 16,21-22-16,1 0 0,-1 0 0,0 0 16,1 0-16,20 0 0,-20 0 0,20-22 15,-21 1-15,1 21 16,-1-21-16,0-21 0,1 21 0,-22-1 15</inkml:trace>
  <inkml:trace contextRef="#ctx0" brushRef="#br0" timeOffset="72016.52">3979 10287 0,'0'-21'15,"0"42"-15,0-63 0,0-1 0,0 22 16,0 0-16,21 21 16,1 0-16,-1 0 0,0 0 15,0 0-15,0 21 0,22 22 16,-22-22-16,0 21 0,-21-21 15,0 22-15,0-1 0,0 0 16,0 1-16,0-22 0,0 21 16,0 0-16,-21-20 0,0-1 0,-1 0 15,1 0-15,0 0 0,0 0 16,21-42 15,0 0-31,0 0 0,21 0 16,0-22-16,0 22 0,1-21 0,-1 0 15,0-1-15,0 1 0,0 0 16,22-1-16,-22 1 0,0 21 16,0-22-16,0 22 0,0 0 0,-42 42 31,0 0-31,0 1 16,0-1-16,0 21 0,-1 0 15,1 1-15,0-22 0,0 21 16,21 1-16,0-1 0,0 0 0,0 1 15,0-22-15,0 21 0,0-21 0,0 0 16,0 1-16,21-1 0,21-21 16,-20 21-16,20-21 0,0 0 0,22 0 15,-22 0-15,22 0 0,-1-21 16,1 21-16,-1-21 0,1-1 0,-1-20 16,1 21-16,-22-21 0,0 20 15,1-41-15,-1 21 0,-21-1 0,0 1 16,0-22-16,-21 22 0,0-21 15,0 20-15,22 1 0,-22-22 0,0 22 16,0 0-16,0-1 0,0 1 16,0-21-16,-43 63 15,22 0-15,0 0 16,21 21-16,-21 21 0,0-21 0,-1 22 16,1-1-16,21 0 0,-21 22 15,0-22-15,21 22 0,0-22 0,0 0 16,0 22-16,0 20 0,0 43 15,21-105 1,0-1-16,0 0 0,1 0 16,-1 0-16,21-21 0,-21 0 0,0 0 15,1 0-15,62-21 16,-20-21-16,-43-1 16,0 22-16</inkml:trace>
  <inkml:trace contextRef="#ctx0" brushRef="#br0" timeOffset="72184.16">4911 10181 0,'-22'0'15,"44"0"-15,-44 21 0,22 1 16,22-22 0,-1 0-16,0 0 0,21 0 15,-21 0-15,22 0 0,-1 0 0,0 0 16,64-22-16,-42 1 0,-1 0 15</inkml:trace>
  <inkml:trace contextRef="#ctx0" brushRef="#br0" timeOffset="72624.75">6032 9546 0,'0'-21'0,"0"42"0,22-42 16,-22 42-1,0 22-15,0-1 16,0 0-16,0 22 0,0-1 0,0-20 16,-106 316-1,85-295 1,-22-22-16,43 22 0,-21-1 15,0-20-15,21-22 0,0 0 16,0 0-16,0 0 0,21-21 16,0 0-16,0 0 0,1-42 15,-1 21-15,0 0 16,0-1-16</inkml:trace>
  <inkml:trace contextRef="#ctx0" brushRef="#br0" timeOffset="73155.39">5736 9694 0,'-21'-42'0,"42"84"0,-63-126 0,42 41 0,0 22 16,0-21-16,0 21 0,0-22 15,21 22-15,21 0 0,1 0 16,-1 0-16,64-22 0,-43 43 16,1 0-16,-1 0 0,22 0 0,-22 22 15,1-22-15,169 127 16,-170-85-16,1 21 15,-22 1-15,0 21 0,1-22 0,-22 1 16,-21-22-16,0 21 0,0 1 0,0-22 16,-21 1-16,0-1 0,-22 0 15,22-21-15,-21 22 0,-1-22 0,22 0 16,-21 0-16,0-21 0,20 0 0,-20 0 16,21 0-16,0 0 0,0 0 15,-22-21-15,43 0 0,-21-64 16,21 43-1,0 0-15,42-22 0,-20 22 16,-1-22-16,21-20 0,0 20 0,22-21 16,-22 22-16,22-22 0,-1 22 0,22-1 15,63-42-15,-84 85 16,-1 0-16,1 0 0,-1 21 0,1 21 16,-22 0-16,0 0 0,-21 22 15,1 20-15,-1 1 0,-21-1 0,0 85 16,-43 64-1,22-148-15,0-1 0,-21 1 16,21-1-16,-1-21 0,1 1 0,0-1 16,0 0-16,0 1 0,0-22 0,21 0 15,0 0-15,21-42 32,0 0-17,0 0-15</inkml:trace>
  <inkml:trace contextRef="#ctx0" brushRef="#br0" timeOffset="73559.2">7578 10202 0,'0'22'16,"0"-44"-16,0 65 0,0-22 16,21-21 15,0 0-31,0 0 0,21-21 0,-20 0 15,20 21-15,0-22 0,-21 1 16,22 0-16,-1 0 0,0 0 0,1 0 16,-22-1-16,21-20 0,-21 21 15,-21-43-15,0 22 16,-21 21-16,0 0 0,-21 21 0,-1 0 16,-20 0-16,21 21 0,-22 0 15,-42 21-15,64 1 16,0-22-16,20 21 0,-20 1 0,21-22 15,21 21-15,0-21 0,0 22 16,0-1-16,0-21 0,21 21 0,0-20 16,0-1-16,22 0 0,41 21 15,-41-21-15,20-21 0,1 0 16,-1 0-16,64 0 0,-63-21 16,-1 0-16,-20 0 0,20 0 0,1 0 15,-22-1-15,0-20 0,1 21 16,-1-21-16,-21-1 0,21 1 0</inkml:trace>
  <inkml:trace contextRef="#ctx0" brushRef="#br0" timeOffset="74341.75">8594 9970 0,'0'-43'16,"-22"43"-16,1 0 15,0 21-15,85 1 0,-149-22 0,85 21 0,-21 0 16,0 0-16,-1 21 0,1-20 16,0 20-16,21 0 0,-21-21 0,0 22 15,21 20-15,-21 22 16,21-64-16,0 0 15,0 0-15,0 1 0,21-22 32,-21-22-32,21 1 0,21-21 15,1 0-15,-22-1 0,0 22 16,0-21-16,0-1 0,0 1 16,1 21-16,-1-21 0,-21-1 0,21 22 15,-21 0-15,21 0 0,-21 0 16,0 42-1,0 0-15,0 0 16,0 0-16,0 0 0,0 22 0,0-22 16,0 0-16,0 21 0,0-20 15,0-1-15,0 21 0,42 22 16,-20-43-16,-1 0 0,0 0 16,21-21-16,-21 21 0,22-21 15,-22 0-15,21 0 0,1 0 0,-1 0 16,0-21-16,-21 0 0,22 0 0,-1 0 15,-21-1-15,0 1 16,1-21-16,-1 0 0,0 20 0,0-20 16,0 0-16,0-43 15,-21-21-15,0 85 16,0 0-16,0 42 16,-21 0-1,21 22-15,-21-22 0,21 21 0,-21-21 16,0 22-16,21-22 0,0 21 0,0-21 15,0 22-15,0-22 0,0 21 16,0-21-16,0 22 0,21-22 0,0 0 16,0 0-16,0-21 0,1 21 0,-1-21 15,0 0-15,21 0 0,-21 0 16,1 0-16,-1-21 0,0 21 16,21-21-16,-21 0 0,1 0 0,-1-22 15,0 22-15,0-21 0,0-1 16,-21 1-16,21 0 0,1-1 0,-1 1 15,-21-21-15,0 20 0,21 1 0,-21 0 16,21 20-16,-21 1 0,0 0 16,0 42-16,0 22 15,-21-22-15,0 21 0,21-21 0,-21 22 16,21-1-16,-22 0 0,22 1 16,-21 20-16,21-21 15,0-20-15,0 20 0,0-21 0,21 0 16,1 0-16,-1 1 0,0-1 15,0 0-15,21-21 0,1 0 0,-1 0 16,0 0-16,1 0 0,-1-21 0,22 21 16</inkml:trace>
  <inkml:trace contextRef="#ctx0" brushRef="#br0" timeOffset="74857.46">11049 10054 0,'-42'0'0,"84"0"0,-127 0 0,43 0 0,0 0 0,20 0 16,-62 0-1,105 0 1,0 0 0,0 0-16,22 0 0,-1 0 0,0 0 15,22 0-15,-1 0 0,1 0 16,-1 0-16,22 0 0,-22 0 0,22 0 15,-21 0-15,-1 0 0,1 0 0,-1 0 16,1 0-16,-22 0 0,21 0 16,-20-21-16,-22 21 0,0-21 0,0 21 15,-21-21-15,-21 0 16,0 21-16,0-22 0,-22 22 16,1 0-16,21-21 0,-21 21 15,-1 0-15,1-21 0,0 21 16,20-21-16,-20 21 0,42-21 15,21 21 1,0 0-16,1 0 0,20-21 16,0 21-16,-21-22 0,22 22 0,-1 0 15,-21 0-15,22 0 0,-1 0 16,-21 0-16,0 22 0,-21-1 0,0 0 16,0 21-16,0-21 0,-21 43 15,0-22-15,-21-21 16,20 22-16,-20-1 0,0-21 0,21 22 15,-22-22-15,1 21 0,0-21 0,-1 22 16,1-22-16,0 0 0,20 0 0,-20 0 16,21-21-16,21 21 0</inkml:trace>
  <inkml:trace contextRef="#ctx0" brushRef="#br0" timeOffset="75255.36">13779 9017 0,'0'0'0,"22"-42"0,-22 21 16,21-22-16,-21 22 0,0 42 15,0 0-15,0 22 16,0 20-16,0 1 0,0-1 0,0 22 16,-21 0-16,-1-1 0,1 1 15,0 0-15,0-1 0,0 1 0,0-22 16,-1 22-16,1 21 0,0-43 15,0-20-15,0-1 0,21-21 16,0 22-16,0-22 0,0 0 0,0 0 16,-21-21-16,21-21 15,0 0 1,0 0-16</inkml:trace>
  <inkml:trace contextRef="#ctx0" brushRef="#br0" timeOffset="76083.83">13398 9462 0,'-21'-64'16,"42"128"-16,-42-191 0,0 63 0,21 22 16,0-22-16,0 1 0,0 20 0,42-62 15,-20 62-15,62-20 16,-41 42-16,20-1 0,-21 22 16,22 0-16,-1 0 0,1 22 15,-1 20-15,1 0 0,-1 1 0,-20 20 16,20 106-16,-63-105 15,0-1-15,-42-20 16,0 20-16,-1-20 0,-20-1 0,-1 0 16,1 1-16,-1-1 0,1-21 0,-22 0 15,22 0-15,-1 1 0,1-1 16,-1-21-16,22 0 0,-1 0 0,22 0 16,-21-21-16,21-1 0,21 1 15,0 0-15,0 0 0,0-21 0,0 20 16,21 1-16,21 0 0,-21 0 0,1 0 15,83 0 1,-62 21-16,-1 21 0,-21 0 0,0 0 16,22 21-16,-22 1 0,0-1 0,-21 0 15,21 1-15,22 126 16,-22-63 0,0-85-16,0 0 15,0 0-15,-21 1 0,21-1 16,22-21-16,-22 0 0,21 0 0,-21 0 15,22 0-15,41 0 16,-41-21-16,20-1 0,-20 1 0,-1 0 16,21 0-16,-20-21 0,-1-1 0,-21 1 15,22 0-15,-1-1 0,-21-20 16,0 20-16,0-20 0,1-1 16,-22 43-16,0-21 15,-22 42-15,1 0 16,0 21-16,-21 0 0,21 22 15,-22-22-15,22 21 0,-21 0 0,-1 1 16,22-1-16,0 0 0,0-20 16,0 20-16,0 0 0,21-21 0,0 22 15,0-22-15,0 0 0,0 0 0,0 0 16,0 1-16,21-22 0,42 21 16,-42-21-16,22 0 0,41 0 15,-41 0-15,-1-21 0,0 21 16,1-22-16,-22 1 0,21-21 15,-21 21-15,22-22 0,-22 1 16,0 0-16,-21-1 0,0 1 0,0-21 16,0 20-16,0 1 0,0 0 15,0 20-15,0 1 0,-21 0 0,-21 0 16,20 21-16,-20 0 0,21 0 16,-21 21-16,-43 21 0,43-20 15,20-1-15,1 0 0,0 0 0,21 0 16,0 0-16,0 1 15,0-1-15,21-21 0,0 0 0,1 0 0,20 0 16,0 0-16,1 0 0</inkml:trace>
  <inkml:trace contextRef="#ctx0" brushRef="#br0" timeOffset="76577.55">15240 9165 0,'21'-42'16,"-42"84"-16,42-126 0,-21 62 0,0-20 0,0 21 15,0 0-15,-21 21 16,0 0-16,21 21 0,-21 21 16,-1 1-16,-20 41 0,42-41 0,-21-1 15,21 21-15,-21 1 0,0-1 16,21 22-16,0-21 0,0 20 0,-22-20 16,22-1-16,0 64 15,0-84-15,-21-1 0,21 0 16,0-21-16,0 22 0,0-22 0,0 0 15,-21-21 1,21-21 0,0 0-16,0 0 0,0-1 15,0 1-15,0-21 0,21 0 16,0-1-16,1 1 0,20 0 0,-21-1 16,64-41-16,-43 41 0,0 22 15,22 0-15,-22 21 0,1 0 16,-22 0-16,21 0 0,-21 21 0,0 21 15,1-20-15,-1 20 0,-21 0 16,0 1-16,0-22 0,-43 106 16,1-85-16,0-21 15,-1 22-15,-41-1 16,20-21-16,22 0 0,-22 0 0,22 1 16,0-1-16,21-21 0,-22 0 0,22 0 15,0 0-15,21-21 16,21 21-1,21-22-15,-20 1 0,20-21 0,21 21 16</inkml:trace>
  <inkml:trace contextRef="#ctx0" brushRef="#br0" timeOffset="76988.31">15981 9694 0,'0'-21'0,"0"42"0,0-63 0,-21 42 31,-1 0-31,1 0 0,0 0 0,0 21 16,0 0-16,0 22 0,-22-22 16,22 21-16,0 1 0,0-1 15,0 0-15,-1 1 0,1-22 0,21 21 16,0-21-16,0 22 0,0-22 0,0 0 16,0 0-16,0 0 0,21 0 15,1 1-15,-1-22 0,0 0 0,0 0 16,21 0-16,-20 0 0,20 0 15,0 0-15,1 0 0,-1 0 0,21-43 16,-20 22-16,20-42 16,-20 41-16,-22-20 0,-21 0 15,21-1-15,-21-20 0,0 21 0,0-22 16,0 22-16,-21-1 0,0 1 16,-1 21-16,1 0 0,-21 0 0,21-1 15,-22 22-15,1 0 0,0 0 0,21 0 16,-43 22-16,22 20 15,42-21-15,-21 0 0,21 0 16,0 1-16,0-1 16,21 0-16,0-21 0,0 0 15,21 0-15,1 0 0</inkml:trace>
  <inkml:trace contextRef="#ctx0" brushRef="#br0" timeOffset="77314.13">16891 9271 0,'0'0'16,"0"-42"-16,0-1 0,0 22 0,0-21 0,0 21 16,0 0-16,0-1 0,0 44 15,-21 20 1,0 0-16,-1 1 0,22-1 16,-21 0-16,0 22 0,0-22 15,0 22-15,0-1 0,-1 1 0,22-1 16,-21 1-16,0-1 0,21-21 0,-21 1 15,21-1-15,0 0 0,0 1 16,0-22-16,21 21 16,0-21-16,43-21 0,-43 22 15,0-22-15,21 0 0,-20 0 0,20 0 16,-21 0-16,21-22 0,-20 1 16,20 21-16,-21-21 0,0 0 0,22-21 15,-22 20-15,-21 1 0,21-21 16,-21 0-16,21-1 0,-21 1 0,0 21 15</inkml:trace>
  <inkml:trace contextRef="#ctx0" brushRef="#br0" timeOffset="77467.03">16764 9462 0,'-42'0'0,"84"0"0,-127 0 0,43 0 16,21 0-16,0 0 0,-1 0 16,1 0-16,21 21 0,21-21 15,1 0-15,-1 0 16,21 0-16,-21 0 0,22 0 15,-1 0-15,0-21 0,1-1 0,-1 1 16,0 21-16,22-21 0,-22 0 16</inkml:trace>
  <inkml:trace contextRef="#ctx0" brushRef="#br0" timeOffset="77768.85">18076 8700 0,'0'-22'0,"0"44"0,0-65 16,-21 22-16,0 21 15,0 0-15,0 0 0,-1 0 0,1 0 16,0 0-16,0 0 0,0 21 16,-106 85-1,84-85-15,22 22 0,0-22 16,0 21-16,21-21 0,0 0 15,0 22-15,0-22 0,0 0 0,63 43 16,-20-64 0,-1 21-16,-21-21 0,22 21 0,-22-21 15,21 0-15,0 0 0,22-21 16,-22 0-16,-21 21 16,22-22-16,-1-20 0</inkml:trace>
  <inkml:trace contextRef="#ctx0" brushRef="#br0" timeOffset="78231.58">18351 8382 0,'-21'-21'0,"42"42"0,-84-84 0,21 41 0,-1 1 15,1 0-15,0 21 0,-1 0 16,-20 0-16,-1 0 0,1 0 0,-22 21 16,22 22-16,-22-22 0,21 21 0,-20 0 15,20 1-15,1-1 0,-1 0 16,22 1-16,0 20 0,-1-20 15,1 20-15,42 1 0,0-1 0,0 1 16,0-22-16,0 21 0,21-20 0,0 20 16,22-20-16,-1-1 0,21 0 15,-20 1-15,84 20 16,-64-21-16,43 1 0,-42-43 16,-1 21-16,-21-21 0,22 0 15,-22 0-15,22-21 0,-22 21 0,0-21 16,22-22-16,-22 22 0,85-106 15,-84 85-15,-1-22 16,0 1-16,-21-22 0,22 22 0,-22-22 16,-21 21-16,0 1 0,0-1 15,0 1-15,-21 21 0,0-1 0,-22 1 16,-20 21-16,20-22 0,-20 22 16,-43 21-16,-21 0 15,64 0-15,-1 0 0,1 21 16,20 1-16,-20-1 0,20 0 15,1 0-15,0 0 0,21 22 0,21-22 16,0 0-16,0 0 0,0 21 0,21-20 16,21-1-16,-21 21 0,22-21 15</inkml:trace>
  <inkml:trace contextRef="#ctx0" brushRef="#br0" timeOffset="79513.03">593 11557 0,'0'0'0,"0"-21"0,0 0 0,0 42 32,0 0-32,0 0 0,21 22 15,-21-22-15,0 85 16,0-43-16,0 1 0,0-1 0,0 1 16,0-1-16,0 1 0,0-1 15,0 1-15,0-1 0,0-21 16,0 22-16,-21-22 0,21 1 0,0-1 15,-22-21-15,22 0 16,-21 0-16,21 1 0,0-1 0,0-42 31,0-1-31,0 1 0,0 0 16,0-21-16,0 21 0,0-22 16</inkml:trace>
  <inkml:trace contextRef="#ctx0" brushRef="#br0" timeOffset="79764.89">466 11642 0,'0'0'0,"-22"0"0,44 0 32,-1-21-32,21 21 15,0 0-15,1-22 0,105 1 16,-85 0-16,-20 21 15,-1 0-15,22-21 0,-22 21 16,0 0-16,-21 0 0,22 0 0,-43 21 16,0 0-1,-21 0-15,-1 1 0,-20-1 16,21-21-16,-21 21 16,-1 0-16</inkml:trace>
  <inkml:trace contextRef="#ctx0" brushRef="#br0" timeOffset="79978.58">296 12340 0,'0'0'16,"21"0"-16,22 0 0,-22 0 15,21 0-15,-21-21 0,22 21 0,-1-21 16,0 0-16,-20 21 0,20-21 15,-21 21-15,43-22 16,-22 22-16,-21-21 16,0 21-16,-21-21 0</inkml:trace>
  <inkml:trace contextRef="#ctx0" brushRef="#br0" timeOffset="80423.32">825 12277 0,'0'0'0,"0"-21"31,0-1-31,0 1 16,0 0-16,22 0 0,-1 0 16,0 0-16,0-1 0,0 1 0,22 0 15,-22 21-15,21 0 0,0 0 16,1 0-16,-1 0 0,0 0 15,1 21-15,-22 0 0,21 22 0,1-22 16,-22 21-16,0-21 0,0 22 16,0-22-16,-21 21 0,0-21 0,0 22 15,0-22-15,-21 21 16,0-21-16,0 1 0,21-1 0,-21 0 0,-1-21 16,1 0-1,0-21 1,21 0-1,0-1-15,0-20 0,0 21 0,0 0 16,0-22-16,21 1 0,0 0 16,-21-1-16,22 1 0,-1 0 0,0 21 15,0-22-15,0 22 0,0 0 16,1 0-16,-1 0 0,0 21 16,21 0-16,-21 0 0,1 0 0,20 0 15,21 21-15,-41-21 16</inkml:trace>
  <inkml:trace contextRef="#ctx0" brushRef="#br0" timeOffset="81902.66">2244 12361 0,'42'0'16,"-84"0"-16,105 0 0,-42 0 15,0 0-15,1-21 16,-22 0-16,21 21 0,-21-21 0,0 0 0,21 0 15,-21-22-15,0 22 0,0-21 16,0 21-16,0-22 0,0 1 0,-21 0 16,0-1-16,-22 1 15,1 21-15,21 0 0,-22-1 16,1 22-16,21 0 0,-21 0 16,-1 22-16,22-1 0,-21 21 0,21-21 15,-22 22-15,22-1 0,0 0 16,0 1-16,-22 41 0,22-41 15,21-1-15,0 0 0,0-21 16,0 22-16,0-22 0,21 0 0,1 0 16,-1 0-16,0-21 0,21 22 15,-21-22-15,1 0 0,20 0 0,0 0 16,-21 0-16,22 0 0,-1-22 16,-21 22-16,22-21 0,-1 0 15,-21 0-15,21 0 0,-20-22 16,20 22-16,-21-21 0,0 21 0,0-22 15,-21 1-15,0 0 0,0-1 16,0 1-16,0 0 0,0-1 0,0 22 16,0-21-16,0 21 15,0 42 1,0 0-16,0 0 0,0 22 16,0-22-16,0 21 0,-21 0 0,21 1 15,0-1-15,0 0 0,0 1 0,0-1 16,21-21-16,1 22 0,-22-22 15,21 0-15,21 0 0,-21 0 0,0 0 16,22-21-16,-1 0 16,-21 0-16,22 0 0,-1 0 0,0 0 15,-21 0-15,22-21 0,-22 0 16,21 0-16,-21 0 0,1 0 0,-1-22 16,0 22-16,0-21 0,-21-1 0,21 1 15,-21 0-15,0-1 0,0 1 16,0 21-16,0-21 0,0 20 0,0 44 31,0-1-31,0 0 0,0 0 16,0 21-16,-21 1 0,0-1 15,21-21-15,-21 22 0,21 20 16,0-21-16,-21-20 16,21-1-16,-22 0 0,22 0 0,0 0 15,0 0-15,0 1 0,0-1 16,0-42 15,22-1-31,-1 1 16,-21 0-16,42-42 15,-42 41-15,21-20 0,0 0 0,1-1 16,-1 1-16,0 21 0,0-21 0,0 20 16,0 1-16,1 0 0,-1 21 15,0 0-15,0 0 16,-21 21-16,0 0 0,0 1 15,0-1-15,0 0 0,0 21 16,0-21-16,21 1 0,-21 20 0,0-21 16,21 0-16,-21 0 0,0 22 15,0-22-15,22 0 0,-1 0 0,0 0 16,-21 1-16,21-22 0,0 0 16,0 0-16,1 0 15,-1 0-15,0 0 0,0 0 0,0 0 16,43-43-16,-22 22 15,-21 0-15,22 0 0,-22-22 16,21 22-16,0-21 0,1 0 0,-22-1 16,21 1-16,-21 21 0,22-22 15,-22 22-15,21-42 16,-42 42-16,21 21 16,-21 21-16,0 0 15,0 0-15,0 21 0,0-20 0,0-1 16,-21 21-16,21 0 0,0-20 15,0 20-15,0-21 0,0 0 0,-21 22 16,21-22-16,0 0 0,0 0 16,0 0-16,0 0 15,21 1-15,0-22 0,1 0 16,-1 0-16,21 0 0,-21 0 16,0 0-16,22 0 0,-1 0 0,0-22 15,-20 1-15,41 0 0,-21 0 0,1 0 16,-1-22-16,0 22 0,1-21 15,-22 0-15,21-1 0,1 1 0,-22 0 16,0 20-16,0-20 0,-21 21 16,0 0-16,0 0 0,0-1 0,-21 22 15,0 0-15,0 22 0,-1-1 16,-20 0-16,21 0 0,0 0 0,-22 22 16,22-1-16,0 64 15,21-85-15,0 0 0,0 21 16,0-20-16,0-1 0,21 0 15,0 0-15,-21 0 0,22-21 0,-1 21 16,0-21-16,21 0 0,1 0 16,-1 0-16,21 0 15,-41 0-15,20 0 0,0-21 16,-21 21-16,22-21 0,-22 21 0,21-21 16,1 0-16,-22 0 0,21 21 0</inkml:trace>
  <inkml:trace contextRef="#ctx0" brushRef="#br0" timeOffset="82658.7">6075 12107 0,'0'0'15,"-43"0"-15,22 0 0,-21 0 0,21 0 0,0 0 16,-1 0-16,1 0 0,42 0 31,22 0-31,-1 0 0,22 0 16,-22 0-16,21 0 15,22 0-15,84 0 0,-84 0 0,21 0 16,21 0-16,-21 0 0,0 22 16,-1-22-16,1 0 0,0 0 0,-21 0 15,-22 0-15,128 0 16,-128 0-16,-42 0 15,1 0-15,-22-22 0,0 1 16,0 0-16,-22 0 0,1 21 16,0-21-16,-21 0 0,-1-1 15,22 1-15,-21 0 0,-22 21 0,22-21 16,0 0-16,-22 21 0,22 0 0,-22-21 16,1 21-16,21 0 0,-22 0 15,22 0-15,-1 0 0,1 0 0,21 0 16,0 0-16,42 21 15,21-21 1,1 0-16,20 0 0,1 0 0,-1 21 16,1-21-16,-1 0 15,85 0-15,-84 0 0,-1 0 16,1 0-16,-22 0 0,0 0 0,1 0 16,-22 21-16,0-21 0,-21 21 15,0 0-15,0 1 0,0 20 16,-21-21-16,-21 0 0,20 22 15,1-22-15,-21 21 0,21-21 0,-43 64 16,22 0 0,0-64-16,20 21 0,1 0 0,0 1 15,0-22-15,0 21 0,0-21 16,-1 1-16,1 20 0,21-21 0,0 0 16</inkml:trace>
  <inkml:trace contextRef="#ctx0" brushRef="#br0" timeOffset="85723.95">9334 12234 0,'22'0'31,"-1"-21"-31,-21 0 16,0 0-16,21 0 0,-21 0 16,0-1-16,21 1 0,-21-21 0,0 21 15,0 0-15,0-1 0,0 1 16,0 0-16,0-21 0,-21 21 15,0-1-15,0 1 0,-1 21 16,1 0-16,-21 0 0,21 0 0,-22 0 16,1 21-16,0 1 0,-1-1 0,-41 63 15,41-41-15,1-1 16,0 0-16,-1 1 0,22-1 0,-21 0 16,21 1-16,0-1 0,21 0 0,0-20 15,0 20-15,0-21 0,0 0 16,0 0-16,42 1 0,-21-22 0,85 0 15,-64 0-15,1 0 16,-1-22-16,0 1 16,1 0-16,-1 0 0,0-21 0,1 20 15,-1-20-15,0 21 0,-21-21 0,22-1 16,-22-20-16,0 20 0,0 1 16,-21-21-16,0 20 0,21-20 0,-21 20 15,22 1-15,-22-106 16,0 106-16,0-1 0,0 22 15,0-21-15,0 21 0,0-1 0,0 1 16,0 42 0,0 1-16,-22 20 0,22 0 0,0 1 15,-21-1-15,21 21 0,0 1 0,0 63 16,0 0 0,0-85-16,0 22 0,0-22 15,0 0-15,21 1 0,-21-22 0,22 21 16,-1-21-16,0 1 0,0-22 15,-21 21-15,21-21 0,0 0 0,1 0 16,41-21-16,-63-1 16,21 22-16,0-21 0</inkml:trace>
  <inkml:trace contextRef="#ctx0" brushRef="#br0" timeOffset="86208.67">9779 12150 0,'0'0'0,"-21"0"0,0 0 16,-1 0-16,1 0 16,21-21-16,0-1 0,0 1 15,0 0-15,0 0 0,0 0 0,21 0 16,1-1-16,-1 1 0,0 0 0,0 0 15,21 0-15,-20 0 16,83 21-16,-62 0 0,-1 21 16,-21 0-16,22 0 0,-22 0 15,21 22-15,-21-22 0,0 21 16,1 0-16,-1-20 0,0 62 16,-21-41-16,0-22 0,0 21 0,0-21 15,0 22-15,0-22 0,0 0 16,-21 0-16,0 0 0,-1-21 15,1 0-15,0 0 16,0-21-16,21 0 16,0 0-16,-21 0 0,21-1 15,0-20-15,0 21 0,0-21 0,0-1 16,0 1-16,21 21 0,0-22 0,-21 1 16,21 21-16,0-21 0,22 20 15,-22 1-15,0 0 0,21 0 0,-20 0 16,20 0-16,-21 21 0,0 0 15,22-22-15,-22 22 0,0 0 0,21 0 16,-21 0-16,1 0 0</inkml:trace>
  <inkml:trace contextRef="#ctx0" brushRef="#br0" timeOffset="86391.57">10774 11853 0,'0'22'0,"0"-1"0,0 0 16,0 0-16,0 0 0,0 22 0,0-22 15,0 21-15,0-21 0,0 22 0,0-1 16,0-21-16,0 21 0,0-20 15,0-1-15,0 0 0,0 0 0,0 0 16,0 0-16,0 1 0,0-44 47,0 1-47,0 0 16,0 0-16</inkml:trace>
  <inkml:trace contextRef="#ctx0" brushRef="#br0" timeOffset="86551.47">10731 11684 0,'0'-21'0,"0"42"0,-21-63 0,0 42 15,0 0-15,0 0 16,42 21 15,21 0-31,-21 0 0,1-21 16,20 21-16,-21-21 0</inkml:trace>
  <inkml:trace contextRef="#ctx0" brushRef="#br0" timeOffset="86955.24">11282 11938 0,'-21'-21'0,"42"42"0,-64-42 16,22 0-16,0 0 0,0-1 0,21 1 15,21 21 1,0 0 0,0 0-16,1 0 0,-1 21 0,21 22 15,-21-22-15,22 64 16,-22-43-16,0 0 0,0 1 0,-21-1 16,0-21-16,0 21 0,0-20 15,0 20-15,0-21 0,0 0 0,0 0 16,0 1-1,0-44 1,0 1-16,0-21 16,21 21-16,0 0 0,-21-22 15,22 22-15,-1-21 0,-21-1 0,21 1 16,0 0-16,0-1 0,0 22 0,1-21 16,-22 21-16,21-22 0,0 22 15,0 21-15,0-21 0,0 21 16,1 0-16,-1 21 15,-21 0 1,0 1-16</inkml:trace>
  <inkml:trace contextRef="#ctx0" brushRef="#br0" timeOffset="87280.06">11917 12192 0,'21'21'0,"-42"-42"0,63 42 16,-21-21-16,0-21 15,1 0-15,-1 0 0,0 0 16,0-1-16,0 1 0,0 0 16,1 0-16,-22-21 0,21 20 0,-21-20 15,0 21-15,0 0 0,0 0 16,-21 21-16,-1 0 16,1 0-16,0 0 0,0 0 15,0 21-15,0 21 0,-85 149 31,85-149-31,21-21 0,0 21 16,0-20-16,0-1 0,0 21 0,21-21 16,0 0-16,21-21 0,-21 22 0,22-1 15,-1-21-15,0 0 0,1 0 0,-1 0 16,22 0-16,-22 0 16,0 0-16,1-21 0,-22-1 0,21 1 0,-21 0 15</inkml:trace>
  <inkml:trace contextRef="#ctx0" brushRef="#br0" timeOffset="87621.86">12573 12171 0,'0'-106'15,"21"64"-15,-21-1 16,-21 276-16,42-487 0,-42 466 0,63-466 0,-21 233 16,-21-22-16,22 43 0,-1-21 0,21 0 15,-21 21-15,64 21 16,-64 0-16,21 1 16,-20 20-16,-1-21 0,0 21 0,0 22 15,21 21-15,1 42 16,-43-85-16,0-21 15,0 21-15,0-20 0,-21-1 0,-1 0 16,1-21-16,21 21 0,-21-21 0,0 0 16,0-21-1,21 0-15,0 0 16,0-1-16,0 1 0,0 0 0,0-21 16,0-1-16,42-41 15,0 20-15,22-20 0,-22 41 16,-21 1-16,22 0 0,-1 20 15,0 1-15,1 0 0,-1 0 0,0 21 16,1 0-16,-22 0 0,21 0 0,-21 0 16,22 0-16,-22 0 0,0 0 0,21 21 15,-42 0-15</inkml:trace>
  <inkml:trace contextRef="#ctx0" brushRef="#br0" timeOffset="87780.77">13779 12150 0,'0'21'15,"0"-42"-15,0 21 63,0-21-47,0-1-16,0 1 15,0 0-15</inkml:trace>
  <inkml:trace contextRef="#ctx0" brushRef="#br0" timeOffset="89267">14774 12404 0,'-21'0'0,"42"0"0,-63 0 16,21 0-16,0 0 0,-1 0 15,1 0-15,21-21 16,0-1-16,0 1 0,0 0 15,21 0-15,22 0 0,-22-22 0,42-41 16,-20 41-16,-1 1 16,22-21-16,-22-1 0,21 1 15,1 20-15,-1-20 0,1-1 0,21-63 16,-43 85-16,-21-22 0,0 22 16,-21 0-16,0 21 0,-21-1 15,-42 22-15,20 0 0,-20 22 16,20-1-16,-20 21 0,21-21 15,-1 22-15,1-1 0,21 0 0,0 1 16,21 20-16,0-21 0,0 1 0,0-1 16,21 0-16,0 22 0,21-22 15,-21 1-15,64 20 16,-64-21-16,22 1 0,-22-22 0,0 0 16,0 0-16,-21 0 0,-21-21 15,-21 0 1,20 0-16,-20 0 0,0-21 0,-1 0 15,1 0-15,0 0 0,-22-22 16,22 1-16,21 21 16,0 0-16,-1 0 0,1-1 0,21 44 31,0-1-31,0 0 0,21 0 0,1 0 16,-1 0-16,0 22 0,0-22 15,0 0-15,22 0 0,-22-21 0,21 21 16,22 1-16,-1-22 0,-21 0 15,1 0-15,20 0 16,-20 0-16,-1 0 0,21-22 0,-20 1 16,-1 0-16,0 0 0,-20-21 0,20 20 15,-21-20-15,0 0 0,0 21 16,-21-22-16,0 1 0,22 0 0,-22-1 16,0 22-16,0-21 0,21 21 0,-21-1 15,0 1-15,0 0 0,0 42 16,0 0-1,0 22-15,0-22 0,0 21 16,-21-21-16,-1 22 0,22-1 0,0 43 16,-21 21-1,21-85-15,0 0 16,0 0-16,0 0 0,21 0 0,1-21 16,-1 0-16,0 0 0,0 0 0,0 0 15,43 0-15,-22 0 16,-21-21-16,22 0 0,-22 0 0,21 0 15,-21 0-15,22-22 0,-22 1 0,0 21 16,0-22-16,0 1 0,0 0 16,1 21-16,-22-43 15,21 22-15,-21 63 16,0 0 0,0 0-16,-21 0 0,21 1 0,0 20 15,-22 0-15,22-21 0,-21 22 16,21-1-16,0-21 0,0 22 15,0-22-15,21 42 16,1-63-16,-1 21 0,0 1 0,42-22 16,-41 0-16,20 0 0,0 0 15,1 0-15,-1 0 0,0-22 0,22 1 16,-22 0-16,-21-21 0,0 21 16,22-1-16,-22-20 0,0 0 15,0-1-15,0 1 0,-21 0 16,22 21-16,-1-22 0,-21 22 0,0 0 15,0 0-15,0 0 0,0 42 16,0 0 0,0 21-16,-21-21 15,21 22-15,-22-22 0,22 21 0,-21 1 16,21-22-16,0 21 0,0 0 0,0-20 16,0-1-16,0 0 0,0 0 15,21 0-15,1-21 0,20 0 16,0 0-16,22 0 0,-43 0 15,21 0-15,1-21 0,-1 21 16,-21-21-16,21-21 0,1 20 16,-22 1-16,21-21 0,-21 0 0,1-1 0,20 22 15,-21-21-15,21-43 16,-42 64-16,22 21 16,-22 21-1,-22 0-15,22 0 16,-21 22-16,0-22 0,21 21 0,-21-21 15,21 22-15,0-22 0,0 21 0,-21-21 16,21 1-16,0-1 16,0 0-16,0 0 0,21-21 31,0-21-31,-21 0 0,0 0 16,0-1-16</inkml:trace>
  <inkml:trace contextRef="#ctx0" brushRef="#br0" timeOffset="89431.91">17547 11599 0,'0'-21'16,"0"42"-16,0-63 0,0 21 0,0 0 0,0 0 15,-21 21-15,21-22 16,21 22 31,0 0-47,22 0 0,-1 0 0</inkml:trace>
  <inkml:trace contextRef="#ctx0" brushRef="#br0" timeOffset="89703.75">18203 11218 0,'0'-42'16,"0"84"-16,-21-63 31,21 42-31,-21 1 15,0 20-15,0 0 0,21 1 0,-22 20 16,1-21-16,0 1 0,0 20 0,0-20 16,0-1-16,21 21 0,-22-20 15,1-1-15,0 85 16,21-85-16,0-20 0,0-1 16,0 21-16,0-21 0,0 0 15,21-21 1,0 0-16,1 0 0,-1 0 0,0-21 15,0 0-15,0 0 0,0 0 16,1 0-16</inkml:trace>
  <inkml:trace contextRef="#ctx0" brushRef="#br0" timeOffset="89855.79">17992 11726 0,'-22'0'0,"44"0"0,-65 0 0,22-21 15,0 21-15,42 0 31,0 0-31,22 0 0,-22 0 16,21 0-16,-21 0 0,22 0 0,-1 0 16,0-21-16,22 21 0,-22-21 15</inkml:trace>
  <inkml:trace contextRef="#ctx0" brushRef="#br0" timeOffset="90515.42">18775 11557 0,'0'0'15,"0"-21"1,-21 21-16,-1 0 15,1 0-15,0 0 0,0 21 16,0 0-16,-22 0 0,22 22 0,0-22 16,0 0-16,0 21 0,0-20 15,-1-1-15,1 21 0,21-21 0,0 22 16,0-22-16,0 0 0,0 0 0,0 0 16,0 0-16,21 1 0,1-22 15,20 0-15,-21 21 0,21-21 0,1 0 16,-1 0-16,0 0 0,-20-21 15,20 21-15,0-22 0,1 1 0,-22-21 16,21 21-16,-21-22 0,22 22 0,-22-21 16,0 0-16,0-1 15,0 1-15,-21-22 0,21 22 0,1-21 16,-22 20-16,0-20 0,0 20 0,21 1 0,-21 0 16,0-1-16,21 22 15,-21 0-15,0 42 16,0 0-16,0 1 0,-21 20 15,0 0-15,-1 1 0,22-1 16,-21 21-16,0-20 0,21-1 0,-21 22 16,21 20-1,-21-41-15,0-1 0,21 0 0,-22 1 0,22-1 16,-21 21-16,21-41 16,0-1-16,0 0 0,-21-21 15,21 21-15,0-42 16,0 0-1,0 0-15,0-1 0,0 1 16,21-21-16,0 21 0,1-22 0,-1 1 16,21 21-16,-21-21 0,22-1 0,-1 1 15,0 0-15,1 20 0,20 1 16,-21 0-16,1 0 0,-1 21 0,22 0 16,-64 21-16,0 0 15,0 22-15,0-22 0,0 21 0,0-21 16,0 22-16,0-22 0,-22 21 0,1-21 15,0 22-15,0-22 16,21 0-16,-21 0 0,0 0 16,21 0-16,0-42 31,21 0-31,0 21 0,0-21 16,0 0-16</inkml:trace>
  <inkml:trace contextRef="#ctx0" brushRef="#br0" timeOffset="90772.27">19939 11282 0,'0'-21'0,"0"42"0,0-63 16,21 42 15,0-22-31,0 22 0,1 0 0,-1 0 16,21 0-16,-21-21 0,22 21 0,-22 0 15,63 0-15,1 0 16,-43 0-16,1 0 0,-1 0 16,-21-21-16,0 21 0,1 0 15,-44 0 1,1 0-16,0 0 16,0 0-16</inkml:trace>
  <inkml:trace contextRef="#ctx0" brushRef="#br0" timeOffset="91015.13">20256 11218 0,'0'0'0,"-21"22"15,21-1-15,-21 21 0,0-21 16,0 0-16,21 22 0,-43 41 16,22-41-16,0-1 0,-21 22 15,21-22-15,-1 0 0,22 1 16,-21-22-16,0 21 0,21-21 0,-21 22 15,21-22-15,0 0 16,0 21-16,0-21 0,0 1 16,0-44 15,21 1-31,0 0 0,0 0 16,1 21-16</inkml:trace>
  <inkml:trace contextRef="#ctx0" brushRef="#br0" timeOffset="91394.92">20447 11599 0,'0'-21'16,"0"42"-16,-21-42 31,0 42-31,-1 1 0,1-1 0,0 0 16,0 0-16,-21 43 16,20-22-16,22-21 0,0 21 15,0-20-15,0-1 0,0 21 0,0-21 16,0 0-16,0 22 0,22-22 15,-1-21-15,0 21 0,21 0 0,-21-21 16,22 0-16,-1 0 0,0 0 16,1 0-16,-1-21 0,0 21 0,1-21 15,-1-21-15,0 20 0,1-20 0,-22 0 16,0 21-16,0-22 0,0-20 16,-21 20-16,0 1 0,0 21 0,0-21 15,-21-1-15,0 22 0,-21 21 16,-1-21-16,1 21 0,-21 0 15,20 0-15,1 0 0,-22 21 0,22-21 16,0 21-16,21 0 0,-22 1 16,22-1-16,0 0 0,21 0 0,0 0 15,0 0-15,0 1 0,0-1 0,42 0 16,-21-21-16,22 0 16,-22 0-16</inkml:trace>
  <inkml:trace contextRef="#ctx0" brushRef="#br0" timeOffset="92639.2">21357 11240 0,'0'0'0,"0"-22"15,-21 22 32,0 0-47,21 22 16,0-1-16,-21 21 0,-1-21 0,1 22 16,21-22-16,-21 21 0,21 0 15,-21-20-15,21 20 0,-21 0 0,21-21 16,0 1-16,0 20 0,0-21 0,0 0 15,0 0-15,0 1 0,0-1 16,0 0-16,21-21 0,-21 21 0,21-21 16,0 0-16,-21 21 0,21-21 0,1 0 15,-1 0-15,0 0 16,0-21-16,0 21 16,0-21-16</inkml:trace>
  <inkml:trace contextRef="#ctx0" brushRef="#br0" timeOffset="92956.02">21844 11176 0,'21'-42'0,"-42"84"0,42-105 0,0 41 0,-21 1 16,21 21-16,1-21 0,-22 0 16,21 21-16,0 0 0,0 0 0,0 0 15,0 0-15,1 0 0,20 21 16,-21 21-16,0 1 0,0-1 15,1 0-15,-1 1 0,-21 20 0,0-20 16,0-1-16,0 21 0,0-20 0,0-1 16,0 0-16,-43 22 15,22-43-15,-21 0 0,21 0 0,-22 1 16,22-1-16,-21-21 0,21 21 16,-22-21-16,22 0 0,0 0 0,0 0 15,0 0-15,21-21 16,0 0-1,21 21-15,0-22 0,0 1 0,0 0 16,1 0-16</inkml:trace>
  <inkml:trace contextRef="#ctx0" brushRef="#br0" timeOffset="93127.92">22564 11494 0,'0'21'15,"21"-21"32,0 0-47,0 0 16,0-21-16</inkml:trace>
  <inkml:trace contextRef="#ctx0" brushRef="#br0" timeOffset="93679.61">23326 11113 0,'21'-43'0,"-42"86"0,42-107 0,0 43 16,-21-21-16,21 20 0,-21 1 15,21-21-15,-21 21 0,0-22 0,0 1 16,0 21-16,0-21 0,0-1 0,0 1 16,0 21-16,0-22 0,0 22 15,0 0-15,0 0 0,0 0 0,0 42 31,-21 21-31,0 1 0,-21-1 0,20 21 16,1 1-16,-21 21 0,21-1 0,0 22 16,-22-21-16,22 21 0,0-1 15,-21 1-15,20-21 0,1 21 0,0 0 16,21-1-16,-21 1 0,0 0 0,21-21 16,-21 21-16,-1-1 0,-20-20 15,21 21-15,-21-21 0,-1-1 0,1 1 16,0-22-16,-1 22 0,1-21 15,0-22-15,20 21 0,1-20 0,0-22 16,21 0-16,0 0 0,0 0 0,21-21 16,0 0-16,22-21 15,20 0-15,-20 0 0,41 0 16,-20-22-16,20 1 0,-20 0 0,21-1 16,-22 1-16,1-21 0,20-1 0,-41 22 15,20-22-15,-42 1 0,22 20 16,-22-20-16,-21-1 0,0 1 0,-21 21 15,-22-22-15,22 1 0,-148-86 16,63 65 0,42 63-16,22-22 0,0 22 15,-1 0-15,1 21 0,21-21 0,0 21 16,21-21-16,21 21 16,21-22-16,-21 1 15,106 0-15,-63 0 16,-22 0-16</inkml:trace>
  <inkml:trace contextRef="#ctx0" brushRef="#br0" timeOffset="94051.39">23474 11515 0,'0'-21'0,"0"42"0,0-64 0,0 22 16,-21 0-16,-1 0 0,22-21 15,0 20-15,0 1 16,22 0-16,-1 21 0,21 0 0,-21 0 15,22 0-15,-1 21 0,0 0 16,-21 1-16,22-1 0,-1 0 16,0 21-16,1-21 0,-22 22 0,21-1 15,-21 0-15,-21-20 0,0 20 16,0 0-16,0-21 0,0 1 0,-21-1 16,0 0-16,-21-21 0,21 0 0,-22 0 15,1 0-15,21 0 0,-22 0 16,22 0-16,0 0 0,0-21 0,0 0 15,21-1-15,0 1 16,0 0-16,0-21 0,21 21 16,0-22-16,0 22 0,0-21 0,22-1 15,-1 22-15,0-21 0,1 0 0,-1 20 16,0 1-16,1 0 0,-1 0 16,-21 21-16,22 0 0,20 0 15,-42 0-15,0 21 0,1-21 16,20 21-16,-21 0 0</inkml:trace>
  <inkml:trace contextRef="#ctx0" brushRef="#br0" timeOffset="95387.97">24680 11451 0,'0'-21'0,"0"42"0,0-63 0,0 21 16,0 0-16,0-1 0,-21 1 15,21 0-15,-21 0 0,0 0 0,0 0 16,-1-1-16,-20 22 0,21 0 15,0 0-15,0 22 0,-22-22 16,22 21-16,-21 21 0,-1-21 0,22 22 16,-21-1-16,0-21 0,20 21 15,-20 1-15,21-1 0,0 0 16,21-20-16,0 20 0,0-21 0,0 21 0,0-20 16,0-1-16,21 0 15,0 0-15,21 0 0,-20-21 16,20 0-16,-21 0 0,0 0 0,22 0 15,-22 0-15,0-21 0,21 0 16,-21 0-16,22 0 0,41-64 16,-20-42-1,-43 85-15,-21-1 0,0 1 16,0 21-16,0 0 0,0-1 0,0 1 16,-21 42-1,0 1-15,0-1 0,21 21 16,0-21-16,-22 22 0,22-22 0,0 21 15,0-21-15,0 22 0,0-22 0,0 21 16,22-21-16,-1 22 16,0-22-16,0 0 0,21 0 0,1-21 15,-22 21-15,21-21 0,1 21 0,-1-21 16,-21 0-16,21 0 0,1 0 16,-22-21-16,21 0 0,-21 0 0,22-21 15,-22 20-15,0-20 0,21 0 0,-20 21 16,-1-22-16,0 1 0,0 0 15,-21-1-15,0 22 0,0 0 0,0 0 16,0 0-16,-21 42 16,0 0-16,0 0 15,21 21-15,-22-20 0,1 20 0,0-21 16,0 21-16,21-20 16,0-1-16,-21 21 0,21-21 0,-21 22 15,-1-1-15,22-21 16,0 0-16,0 0 0,0-42 47,0 0-47,22 0 15,-1 0-15,0-22 0,0 22 0,0-21 16,22 21-16,-22-22 0,21 22 16,-21-21-16,22 21 0,-22 0 15,0-1-15,21 1 0,-21 21 0,1 0 16,-1 0-16,0 0 0,0 21 15,-21 1-15,0-1 16,0 0-16,0 42 16,0-41-16,0 20 0,0-21 15,0 0-15,0 0 0,0 1 0,0-1 16,0 0-16,0 0 0,0-42 47,0 0-47,21 0 15,0-1-15,1-20 16,-1 21-16,0-21 0,21 20 16,-21-20-16,22 21 0,-1 0 0,-21-22 15,22 22-15,-22 21 0,0-21 16,0 21-16,21 0 16,-42 21-16,0 0 15,0 1-15,0-1 0,0 0 0,-21 0 16,0 0-16,0 0 0,21 1 0,-21-1 15,0 0-15,21 0 0,-22 0 16,22 0-16,0 1 0,0-1 0,0 0 16,0 0-16,22 0 0,41 22 15,1-22 1,-22 0-16,43 0 0,-43-21 16,0 0-16,1 0 0,-1 0 15,0-21-15,-21 0 0,22 0 0,63-106 16,-85 84-1,0 22-15,0-21 0,-21 21 16,0-22-16,0 22 0,0 0 16,0 0-16,0 0 0,0-1 0,-21 22 0,0 0 15,-22 0-15,22 22 16,0-1-16,-21 21 0,21-21 0,-1 0 16,1 1-16,-21 41 15,42 1-15,0-43 0,0 21 16,0-21-16,0 0 0,0 1 15,0 20-15,21-21 0,0 0 16,0-21-16,1 21 0,-1 1 0,0-22 16,0 0-16,0 0 0,0 0 15,1 0-15,20 0 0,-21-22 0,0 1 16,22 21-16,-1-21 0,-21 0 0,21 0 16</inkml:trace>
  <inkml:trace contextRef="#ctx0" brushRef="#br0" timeOffset="95659.48">27114 11430 0,'0'-21'0,"0"42"0,0-63 0,0-1 15,0 1-15,0 21 16,0 0-16,-21 21 16,0 0-16,0 0 0,0 21 15,0 0-15,-1 0 0,1 22 16,0-1-16,0-21 0,0 21 0,0 1 15,-1-1-15,1 0 0,0 1 16,21-1-16,0 22 16,0-22-16,0-21 0,0 21 0,0-20 0,0-1 15,21 0-15,0 0 16,1 0-16,-1-21 0,0 0 0,0 0 16,21 0-16,-20 0 0,20 0 0,0 0 15,1-21-15</inkml:trace>
  <inkml:trace contextRef="#ctx0" brushRef="#br0" timeOffset="95930.35">27601 11282 0,'0'-21'0,"0"42"0,0-21 31,21 21-15,1 0-16,-22 22 15,21-1-15,-21-21 0,21 21 0,-21 1 16,21-1-16,-21 0 0,0 1 0,0 20 16,0-20-16,0-1 0,0 0 15,-21-21-15,0 22 0,0-1 0,-1-21 16,1 22-16,0-22 0,0 0 16,0 0-16,-22-21 0,22 21 0,0-21 15,-21 0-15,21 0 0,-22 0 16,1 0-16,21 0 0</inkml:trace>
  <inkml:trace contextRef="#ctx0" brushRef="#br0" timeOffset="97595.44">529 13441 0,'0'0'0,"0"-21"16,0-22-16,21 22 0,-21-21 0,0 21 15,21 0-15,-21-1 0,0 1 16,0 0-16,0 0 0,0 42 31,-21 0-31,0 22 0,21-1 0,-21 0 16,21 1-16,0 20 0,-21 1 15,21-1-15,-21 1 0,21-1 16,-22 1-16,22-22 0,0 21 0,0-20 16,0-1-16,0 0 15,-21 64 1,21-85-16,-21 1 15,0-22 1,21-22-16,-21 1 0,21 0 16,0 0-16,0-21 0,0 20 15,0-20-15,0 0 0,21-1 0,0 1 16,0-21-16,0 20 0,22 1 16,-22 0-16,21 20 0,1 1 15,20 0-15,-21 21 0,1 0 0,20 0 16,-20 21-16,20 0 0,-21 1 15,1 20-15,-22 0 0,0 1 0,0-1 16,-21 0-16,0 1 16,0 20-16,-21-21 0,0 1 0,-21-1 0,-1-21 15,1 22-15,-22-1 16,1-21-16,21 0 0,-22 0 0,1 1 16,20-1-16,-20-21 0,20 0 15,1 0-15,0 0 0,21 0 16,-1-21-16,1-1 0,0 22 0,21-21 15,0 0-15,0 0 0,21 0 16,0 0-16,1-22 0,20 22 0,0 0 16</inkml:trace>
  <inkml:trace contextRef="#ctx0" brushRef="#br0" timeOffset="98052.17">1524 13674 0,'-42'0'16,"20"0"-16,-20 0 0,21 0 16,-21 0-16,-1 0 0,1 0 15,0 21-15,-1 0 0,1 21 0,0-20 16,-1 20-16,1-21 0,21 21 16,-22 1-16,22-1 0,0 0 0,0-20 15,21 20-15,0-21 16,0 0-16,0 22 0,0-22 15,21 0-15,0-21 0,22 0 16,-22 0-16,21 0 0,0-21 0,1 0 16,-1-1-16,0 1 0,1 0 15,-1-21-15,0 21 0,1-22 0,-1 1 16,0 21-16,-20-22 0,-1 1 16,0 0-16,0-1 0,-21 1 0,21 21 15,-21 0-15,0 0 0,0 42 16,0 0-1,-21 21-15,21-21 0,-21 64 16,21-43-16,-21 1 16,21-1-16,-21-21 0,21 22 15,0-22-15,0 0 0,0 0 0,0 0 16,21 0-16,0 1 0,21-22 16,-21 0-16,22 0 0,-1 0 0,0 0 15,22-22-15,-22 1 0,1 0 16,-1 0-16,21 0 0</inkml:trace>
  <inkml:trace contextRef="#ctx0" brushRef="#br0" timeOffset="98702.8">2244 13631 0,'0'-42'0,"0"84"15,0-126-15,0 41 0,-22 22 0,1 0 16,0 0-16,0 21 0,0 0 16,0 0-16,-1 0 0,1 0 0,-21 42 15,21-21-15,0 22 0,-1-1 16,1 22-16,21-22 0,-21 21 0,21-20 15,0-1-15,0 22 0,0-22 16,0 0-16,0-21 0,0 22 0,21-22 16,0 21-16,22-21 0,-22-21 15,21 22-15,1-22 0,20 0 0,1 0 16,-22 0-16,21-22 16,128-41-16,-149 21 0,1-1 15,-1 1-15,0 0 0,-21-1 0,1-20 16,-1-1-16,0 1 15,-21-1-15,0 1 0,0-1 0,0 1 16,0-1-16,0 1 0,0 20 16,0 1-16,0 21 0,0 0 0,0 0 15,0 42 1,0 21-16,0-21 0,0 22 0,0-1 16,0 0-16,0 22 0,0-22 15,0 22-15,0-1 0,0-21 0,0 22 16,0 21-16,0-43 15,-21 0-15,21-21 0,-21 22 0,21-22 16,0 0-16,0-42 31,21 21-31,0-21 16,0-22-16,0 22 0,0 0 16,1-21-16,-1 21 0,21-1 0,-21 1 15,0-21-15,1 42 0,-1-21 0,0 0 16,-42 21 15,0 21-31,-1 0 16,1 0-16,-21 0 0,21 0 0,0 1 15,-1 20-15,1-21 0,0 0 16,0 0-16,21 22 0,0-22 16,0 0-16,0 0 0,0 0 0,0 1 15,21-22-15,0 21 0,22-21 16,-22 0-16,21 0 0,0 0 0,1 0 15,-1 0-15,0-21 0,1 21 16,20-22-16</inkml:trace>
  <inkml:trace contextRef="#ctx0" brushRef="#br0" timeOffset="99427.9">3768 13737 0,'-22'0'0,"44"0"0,-65 21 0,1 1 16,21-1-16,0-21 0,-1 21 15,1 0-15,-21-21 0,21 21 0,0-21 16,-1 21 0,44-42-1,20 0-15,-21 0 0,21 0 16,1-22-16,-1 1 0,0 0 15,1-1-15,20 1 0,-20-21 0,-1 20 16,0-20-16,-21 20 0,22-20 16,-22 21-16,-21-22 0,0 22 15,0-22-15,0 22 0,0 0 0,0-1 16,0 1-16,-42-22 16,-1 43-16,22 21 0,0 0 15,0 43-15,-22 41 0,22-41 16,0 20-16,21 1 0,0 20 15,-21 1-15,0 84 0,0-63 16,-1-21-16,22 21 0,-21-1 16,0 1-16,0 0 0,0 0 15,0 21-15,-1 0 0,1-21 0,-21 127 16,21-128-16,21 22 16,0-21-16,0-21 0,-21 21 0,21-22 15,0 1-15,-22-21 0,22-1 0,0 1 16,-21-1-16,21-42 0,0 43 15,0-43-15,21-21 16,85-64-16,-42-20 16,-22 41-16,22 1 15,-22-21-15,21-1 0,-20 1 0,20-22 16,-20 0-16,-1 1 0,0 20 16,-21-21-16,22-84 15,-43 84-15,0-63 0,-21 64 16,-1 20-16,-20 1 0,0-1 15,-1 22-15,1-1 0,0 1 0,-22 21 16,1 0-16,20 21 0,-62 0 16,20 0-1,64 0-15,0 0 0,-1 0 0,44 0 16,-1 0 0,0 0-16,21 0 0,1 0 0,-1 0 15,0-21-15,1-1 0,20 22 0,-21-21 16,1 0-16</inkml:trace>
  <inkml:trace contextRef="#ctx0" brushRef="#br0" timeOffset="99790.01">4170 13610 0,'-21'-21'0,"42"42"0,-42-63 16,-1 21-16,1 0 0,21-1 0,-21 22 15,21-21-15,0 0 16,21 21-16,0 0 15,1 0-15,20 0 0,-21 0 16,21 21-16,-20 0 0,20 1 0,0-1 16,-21 21-16,22-21 0,-1 22 15,-21-1-15,0-21 0,1 21 16,-22 1-16,0-22 0,0 21 0,0 22 16,-22-64-16,1 21 15,0-21-15,0 0 16,0-21-16,21 0 15,0-1-15,0-20 0,0 21 16,0-21-16,0-22 0,21-21 16,0 43-16,0 21 15,22-43-15,-22 43 0,21 0 16,-21 21-16,0-21 0,1 21 0,-1 0 16,42 0-1,-42 0-15,43 0 0</inkml:trace>
  <inkml:trace contextRef="#ctx0" brushRef="#br0" timeOffset="101084.24">5228 13780 0,'0'0'0,"0"-22"16,0 1-16,0 0 15,0-21-15,0 21 16,0-22-16,0 22 0,0-21 15,0 21-15,0-22 0,-21 22 0,0 0 16,0 0-16,-1 0 0,1-1 0,-21 22 16,21 0-16,-22 0 0,22 0 15,-21 22-15,-22 20 16,22-21-16,0 21 0,21 1 0,-22-1 16,22 0-16,0 1 0,0-1 0,21 0 15,0 1-15,0-1 0,0-21 0,0 22 16,21-22-16,42 21 15,-41-21-15,41 22 0,-21-43 16,1 0-16,-1 0 16,0 0-16,-20 0 0,20 0 0,0-22 15,-21 1-15,22 0 0,-1 0 0,-21 0 16,0-22-16,1 1 0,-1 0 16,21-22-16,-42 22 0,21-43 15,-21 64-15,0-21 0,0 21 16,0-1-16,0 44 31,-21-1-31,21 0 0,-21 0 16,21 0-16,-21 22 0,21-22 0,0 21 15,0-21-15,0 22 0,0-22 0,0 0 16,0 21-16,0-21 0,0 1 16,0-1-16,42 0 15,-42 0-15,21-21 0,0 0 0,1 0 16,-1 0-16,0 0 15,0 0-15,0-21 0,0 0 0,1 0 16,-1-1-16,0 1 0,0-21 0,0 21 16,-21-22-16,21 1 0,1 0 15,-1 21-15,0-22 0,0 22 0,0 0 16,0 0-16,-21 42 16,0 0-1,0 0-15,0 0 0,0 22 0,0-22 16,0 0-16,0 21 0,0-20 15,0-1-15,0 0 0,0 0 0,0 0 16,0 0-16,0 1 16,22-44 15,-1 22-15,-21-21-16,21 0 0,0 0 0,-21 0 15,21 0-15,0-1 0,1-20 16,-1 21-16,21-21 0,-21 20 15,0 1-15,22 0 16,-22 21-16,-21 21 0,0 0 16,0 1-16,0 20 0,0 0 15,0 43 1,0-64-16,0 0 0,0 0 16,0 1-16,21-1 0,0-21 15,0 0-15,1 0 16,-1 0-16,0 0 0,0 0 15,21-21-15,-20 21 0,20-22 0,-21 1 16,21 0-16,-20 0 0,-1 0 16,21-22-16,-21 22 0,0 0 0,1-21 15,-1-1-15,0 22 0,0-21 0,-21 21 16,0 0-16,0-1 0,0 1 0,0 42 31,0 1-31,-21 20 16,0 0-16,21-21 0,-21 22 0,21-1 15,0 0-15,0 1 0,0-22 16,0 21-16,0-21 0,0 1 0,21-1 16,0 0-16,0 0 0,0-21 0,22 0 15,-22 21-15,21-21 0,-21 0 16,22 0-16,-1 0 0,0-21 0,1 0 16,-1 21-16,0-21 0,1-22 0,41 1 15,-20-21 1,-43 20-16,0 1 0,-21 0 15,0 20-15,0-20 0,0 21 0,0-21 16,0 20-16,-21 22 16,-21 0-16,-1 0 0,22 22 15,0-1-15,0 0 16,21 21-16,0-21 0,-21 22 0,21-1 0,0-21 16,0 22-16,0-1 0,0-21 0,21 0 15,0 0-15,0 1 0,0-1 16,0 0-16,22-21 0,-1 0 0,-21 0 15,22 0-15,20 0 0,-21 0 16,1 0-16,20-21 0,-20 21 0</inkml:trace>
  <inkml:trace contextRef="#ctx0" brushRef="#br0" timeOffset="101555.01">8128 13610 0,'-42'0'16,"84"0"-16,-106-21 0,22 21 0,21 0 0,0 0 15,-22 0-15,22 0 16,21 21-16,0 0 16,21-21-16,1 22 0,-1-22 0,21 21 15,0-21-15,1 0 0,-1 21 16,0-21-16,1 21 0,20-21 0,-20 0 16,20 0-16,-21 0 0,22 0 0,-22 0 15,64 0 1,-64-21-16,-20 0 0,20 0 0,-21 21 15,-21-22-15,0 1 0,0 0 0,0 0 16,-21 0-16,0 0 0,0 21 16,-22-22-16,22 1 0,-21 21 0,-22-21 15,1 21 1,42 0-16,-1 0 0,1 0 0,42 0 31,1 0-31,-1 0 0,21 0 16,-21 0-16,0 0 0,22 0 15,-22 21-15,0 0 0,0-21 16,0 22-16,-21 20 0,0-21 0,0 21 16,0-20-16,0 20 0,-21 0 15,0-21-15,-21 22 0,21-1 0,-22-21 16,1 22-16,0-22 0,-1 0 0,22 0 16,-85 21-1,85-20-15</inkml:trace>
  <inkml:trace contextRef="#ctx0" brushRef="#br0" timeOffset="102293.27">10139 13907 0,'21'0'0,"-42"0"0,63-22 0,-21 1 0,0-21 16,-21 0-1,0 20-15,0-20 0,0 21 0,0-21 16,0 20-16,-21-20 0,-21 0 0,-22-22 16,22 22-16,0 21 0,-1 0 15,1-1-15,0 22 0,-22 0 16,22 0-16,0 0 0,-1 0 0,1 22 15,0 20-15,-1-21 0,1 21 0,21 22 16,0-22-16,-1 22 16,1-22-16,0 22 0,21-22 0,0 0 15,0 1-15,0-1 0,0 0 0,21-21 16,0 1-16,1-1 0,-1 0 16,21-21-16,-21 0 0,22 0 0,-1 0 15,0 0-15,1 0 0,20-21 16,-21 0-16,1-1 0,20 1 0,-20 0 15,-1-21-15,0-1 0,43-62 16,-64 62-16,21-20 0,-20-1 16,20 1-16,-21-1 0,-21 22 15,21-22-15,-21 1 0,21 21 0,-21-1 16,0 1-16,0 21 0,0-22 16,-21 65-1,0-1-15,21 21 0,0 0 16,0 1-16,-21 20 0,21-20 15,-21 20-15,21 1 0,0-1 0,0-21 16,0 22-16,0-22 0,0 1 16,0-1-16,0 0 0,0-21 0,0 22 15,0-1-15,21-21 16,0-21-16,0 0 0,0 0 16,1 0-16,-1 0 0,21 0 0,-21-21 15,22 0-15,-1-21 16</inkml:trace>
  <inkml:trace contextRef="#ctx0" brushRef="#br0" timeOffset="102661.06">10710 13610 0,'-21'0'0,"42"0"0,-63 0 16,21-21-16,0 21 0,-1 0 16,22-21-16,0 0 15,22 21 1,-1 0-16,0 0 0,21 0 0,-21 0 15,64 0-15,-43 0 16,-20 21-16,20 0 0,0 0 16,-21 22-16,22-22 0,-22 0 0,0 21 15,0-21-15,0 22 0,-21-22 16,0 0-16,0 21 0,0-20 16,-42 20-16,21-42 15,0 0-15,0 0 16,-1-21-16,22 0 0,0-1 15,0-20-15,0 0 16,0 21-16,22-1 16,-1-20-16,0 0 0,0 21 0,0-22 15,0 22-15,1 0 0,20 0 0,-21 0 16,0-1-16,22 22 0,-22 0 16,0-21-16,21 21 0,-21 0 0,1-21 15</inkml:trace>
  <inkml:trace contextRef="#ctx0" brushRef="#br0" timeOffset="102835.96">11578 13441 0,'21'0'16,"-21"127"15,-21-254-31,21 275 0,0-127 0,0 22 0,-21-22 16,0 42 0,0-42-16,-1 22 0,22-22 15,0 0-15,0-42 47,22 0-47,-22 0 0</inkml:trace>
  <inkml:trace contextRef="#ctx0" brushRef="#br0" timeOffset="103008.31">11557 13314 0,'0'-21'16,"0"42"-16,-21-42 31,21 42-15,21-21-1,0 21-15,0-21 16,0 0-16,1 0 0,-1 0 0</inkml:trace>
  <inkml:trace contextRef="#ctx0" brushRef="#br0" timeOffset="103312.57">12086 13526 0,'0'21'0,"0"-42"0,0 84 0,-21-42 0,21 22 15,-21-22-15,21 0 0,0 21 16,0-21-16,0 22 0,0-22 0,0 0 16,0 0-16,0 0 0,0 1 15,42-1-15,-42 0 16,21-21-16,0 0 0,1-21 15,-1 0 1,0-1-16,-21-20 0,21 21 0,0-64 16,0 43-16,1 0 15,-1-22-15,0 22 0,-21-1 0,21 1 16,21-21-16,-42 20 0,22 22 16,-1 0-16,0 21 31,-21 21-31,21-21 15,-21 21-15</inkml:trace>
  <inkml:trace contextRef="#ctx0" brushRef="#br0" timeOffset="103970.79">12721 13716 0,'0'0'0,"21"0"15,0 0-15,1-21 16,-1 21-16,-21-21 0,21 0 15,0-22-15,0 22 0,0 0 16,1-21-16,-22-1 0,21-20 16,-21 42-16,0-1 15,0 1-15,-21 21 0,-1 0 16,1 0-16,0 0 0,0 0 0,-21 21 16,20 1-16,-20 20 15,-21 64-15,63-64 16,0 0-16,0-20 0,0 20 0,0-21 15,0 21-15,21-20 0,21-1 16,-21 21-16,22-21 0,20 0 16,-21-21-16,22 0 15,-22 0-15,1 0 0,-1 0 0,0 0 16,1 0-16,-22-21 0,21 21 0,22-84 16,-64 62-1,0-20-15,21 0 0,-21-1 0,21 1 16,-21 0-16,0-1 0,0 22 0,21-21 15,0 21-15,0-22 0,1 22 16,-1 0-16,0 21 0,0 0 0,0 0 16,22 0-16,-1 0 0,-21 21 15,21 0-15,-20 1 0,-1-1 16,0 21-16,0 0 0,-21 1 16,0-1-16,21 0 0,-21 22 0,0-22 15,0-21-15,0 22 0,0-1 16,-21-21-16,0 22 0,0-22 0,0-21 15,-1 21-15,1-21 0,0 0 16,0 0-16,21-21 16,0 0-16,0-1 0,0 1 15,0 0-15,21-21 0,21-43 16,1 43-16,-22-22 0,0 22 16,21 0-16,-20-1 0,20 1 15,0 0-15,-21 20 0,22-20 0,-22 21 16,21 0-16,-21 0 0,22 21 15,-22 0-15,21-22 0,-21 22 0,1 0 16,20 0-16,-21 0 16</inkml:trace>
  <inkml:trace contextRef="#ctx0" brushRef="#br0" timeOffset="104127.7">14351 13631 0,'0'22'0,"0"-44"0,0 65 0,0-22 16,0 0-16,21-21 31,-21-21 0,0 0-31,0 0 16,-21-1-16,21 1 0</inkml:trace>
  <inkml:trace contextRef="#ctx0" brushRef="#br0" timeOffset="105547.4">15176 13970 0,'-21'21'16,"42"-42"-16,-63 42 0,21-21 0,21-21 15,0 0 1,0 0-16,0 0 0,0-1 0,0-41 16,21 21-16,21-43 15,-20 21-15,20 22 0,-21-21 16,0-1-16,22 22 0,-1-22 15,-21 1-15,21 20 0,-20-20 0,-1 21 16,0-1-16,-21 1 0,0 21 16,0-22-16,-21 43 0,0 0 15,-1 0-15,-20 22 0,0 20 16,-43 21-16,43-20 0,21-1 16,-22 22-16,22-22 0,21 0 0,0 1 15,0 20-15,0-21 0,21 1 16,22-1-16,-1 0 0,0 1 0,22-22 15,-22 21-15,127 22 16,-126-43-16,-1 0 0,0-21 16,-20 0-16,-1 21 0,-42-21 15,-1 0-15,-20 0 0,0 0 16,-1-21-16,-20 21 16,-1-21-16,1 21 0,21-21 0,-22 0 15,22 21-15,-1-22 0,22 22 0,0 0 16,0 0-16,21 22 15,21-22-15,0 21 16,0 0-16,22 0 0,-22-21 16,21 21-16,1 0 0,-1-21 15,21 0-15,-20 22 0,-1-22 0,0 0 0,1 0 16,63-22 0,-64 1-16,21 21 0,-20-21 0,-1-21 15,0 21-15,1-22 0,-22 1 0,21 0 16,-21-1-16,22 1 0,-22 0 15,-21-22-15,21 22 0,-21-1 0,0 1 16,0 0-16,0 21 0,0-22 16,0 22-1,0 42-15,0 0 0,-21 1 0,21 20 16,-21-21-16,21 21 0,-21 1 16,21-1-16,0 0 0,0 1 0,0 20 15,0-20-15,0-22 0,0 21 0,42 43 16,0-64-1,-21 0-15,1 0 0,20-21 16,0 0-16,-21 0 0,22 0 0,-1 0 16,22-21-16,-43 0 15,21 0-15,-21 0 0,0-22 0,1 22 16,-1-21-16,42-85 16,-42 84-16,-21 22 0,0-21 15,0 21-15,22 0 0,-22-1 0,0 44 31,0-1-31,0 21 16,-22-21-16,22 22 0,0 20 16,0-42-16,0 64 15,0-64-15,0 0 0,0 22 16,22-22-16,-1 0 0,0 0 0,0 0 16,21 0-16,-20-21 0,20 0 0,0 22 15,-21-22-15,22 0 0,-1 0 16,0 0-16,1-22 0,-1 1 0,-21 0 15,43-42-15,-22 41 0,-21-20 16,0 0-16,1-22 0,-1 22 16,0 0-16,-21-1 0,0 1 0,21 0 15,-21 20-15,0 1 0,0 0 16,0 0-16,0 42 16,-21 0-16,21 0 0,-21 1 15,0 20-15,21 0 16,0-21-16,0 64 0,0-43 15,0-20-15,0 20 0,0-21 0,0 0 16,21 0-16,0 1 0,0-1 16,21 0-16,-20-21 0,20 0 0,-21 0 15,21 0-15,1 0 0,20-21 16,-20 0-16,-22-1 0,21 1 16,-21 0-16,0-21 0,1-1 0,20-62 15,-42 83 1,21 1-16,-21 0 0,0 42 31,-21 0-31,0 1 0,21 20 16,-21-21-16,-1 0 0,1 0 0,21 1 15,0-1-15,-21 0 0,21 0 0,-21 0 16,21 0 0,21-42-1,0 0 1,-21 0-16</inkml:trace>
  <inkml:trace contextRef="#ctx0" brushRef="#br0" timeOffset="105695.32">17992 13250 0,'0'0'0,"0"-42"0,0 21 16,0-21-16,0 20 0,0 1 0,0-21 16,21 42 15,0 0-16,0 0-15,0 0 0,0 0 0</inkml:trace>
  <inkml:trace contextRef="#ctx0" brushRef="#br0" timeOffset="105925.18">18563 12869 0,'-21'0'31,"42"0"-31,-63 22 0,21 20 0,-1-21 15,1 21-15,21 1 0,-63 105 16,42-85-16,-1-20 16,1-1-16,0 22 0,21-22 15,0 0-15,0 1 0,0-1 0,0-21 0,0 21 16,0-20-16,0-1 0,0 0 16,21-21-16,0 0 0,1 0 0,-1 0 15,0 0-15,0 0 0,-21-21 0,42-22 16</inkml:trace>
  <inkml:trace contextRef="#ctx0" brushRef="#br0" timeOffset="106088.09">18288 13356 0,'0'0'0,"-42"-21"0,20 21 0,1 0 16,42 21 0,1-21-1,-1 0-15,21 0 0,0 0 16,1 0-16,20 0 0,-20 0 0,20 0 15,1 0-15,-1 0 0,1-21 0,-1 21 16,1-21-16</inkml:trace>
  <inkml:trace contextRef="#ctx0" brushRef="#br0" timeOffset="106683.75">19113 13187 0,'-42'-21'32,"21"21"-32,84 21 0,-147-42 0,63 42 0,-22 0 15,22 0-15,-21 0 0,21 1 16,-1-1-16,-20 21 0,21-21 0,0 43 15,21-43-15,0 21 0,0-21 16,0 22-16,0-22 0,0 21 16,21-21-16,0 1 0,21-1 0,-20-21 15,-1 21-15,0-21 0,21 0 0,-21 0 16,22 0-16,-22 0 16,21-21-16,-21 21 0,1-21 0,20-22 0,-21 22 15,43-106 1,-22 21-16,-21 64 15,0-22-15,0 1 0,1 21 0,-1-22 16,0 22-16,-21-22 0,0 43 16,21-21-16,-21 21 0,-21 42 15,0 0 1,0 0-16,-1 21 0,1 1 16,0-1-16,0 0 0,0 1 0,0-22 15,-1 21-15,1 1 0,21-1 0,-21 0 16,21 1-16,0-22 0,0 21 15,0 0-15,0-20 0,-21-1 0,21 0 16,0 0-16,0 0 0,0-42 47,0-21-47,21 21 0,0-1 16,0-20-16,22 21 0,-22-21 15,64-22-15,-43 43 0,0 0 16,1 0-16,-1-1 0,0 22 15,1 0-15,-22 0 0,0 22 16,-21-1-16,21 0 0,-21 0 0,0 0 0,0 0 16,0 22-16,-21-22 0,0 0 15,0 0-15,-1 22 16,1-22-16,0 0 0,0-21 16,0 0-1,21-21 1,0 0-16,0-1 0,21 22 15</inkml:trace>
  <inkml:trace contextRef="#ctx0" brushRef="#br0" timeOffset="106899.63">19791 12996 0,'0'0'0,"0"-21"16,0 0-16,21 21 0,-21-21 15,21 21-15,21 0 0,-20 0 16,-1 0-16,0-21 0,21 21 15,1 0-15,-1 0 0,0-21 0,1 21 16,-1 0-16,21-22 0,-20 22 16,-22 0-16,21-21 0,1 21 15,-22 0-15,0 0 0,-21-21 16,-21 21 0,0 0-16</inkml:trace>
  <inkml:trace contextRef="#ctx0" brushRef="#br0" timeOffset="107109.51">20278 12848 0,'21'-21'0,"-42"42"0,-1-21 0,22 21 0,-21 1 16,0-1-16,0 0 0,21 21 0,-21-21 0,0 1 15,-1 20-15,22-21 0,-21 21 16,21 1-16,0-22 0,-21 21 16,0-21-16,21 22 0,-21-22 0,21 0 15,-21 21-15,21-20 0,0-1 0,0 0 16,0 0-16,0 0 15,0 0-15,21-21 32,0 0-32,0-21 0,0 21 0</inkml:trace>
  <inkml:trace contextRef="#ctx0" brushRef="#br0" timeOffset="107432.33">20510 13208 0,'0'-21'0,"0"42"16,0-63-16,-21 63 15,0-21 1,0 21-16,21 0 0,-21 22 0,0-22 16,-1 0-16,1 0 0,21 0 0,0 22 15,0-22-15,0 0 0,0 0 16,21 21 0,64-42-16,-64 0 15,0 0-15,22 0 0,-22-21 16,21 0-16,-21 21 0,1-21 0,-1 0 15,21 0-15,-21-22 0,0 22 16,1-21-16,-1 21 0,21-106 16,-21 63-1,-21 43-15,-21 21 0,0 0 16,0 0-16,-22 0 0,22 0 0,-21 21 16,21-21-16,-22 21 0,22 0 15,0 1-15,21-1 16,42 0-16,-20-21 0</inkml:trace>
  <inkml:trace contextRef="#ctx0" brushRef="#br0" timeOffset="107679.18">21590 12827 0,'-127'64'31,"85"-1"-31,-1-21 16,43 1-16,-42-1 16,42 0-16,-21 1 0,0-1 0,-1 0 15,22-20-15,0 20 0,-21 0 0,21-21 16,0 22-16,0-22 0,0 0 16,0 21-16,43 1 15,-22-43-15,21 0 0,0 0 0,1 0 16,-22 0-16,42 0 0</inkml:trace>
  <inkml:trace contextRef="#ctx0" brushRef="#br0" timeOffset="107928.04">21865 13123 0,'21'-42'0,"-42"84"0,63-126 0,-20 41 0,-1 1 16,0 0-16,0 21 0,0 21 16,22 0-16,-22 0 15,21 42-15,-21 0 16,0-21-16,22 22 0,-22 20 15,0-20-15,0-1 0,0 64 16,-21-64-16,0 0 0,0 1 16,-21-1-16,0 0 0,0 1 0,-21-1 15,-1-21-15,1 22 0,0-22 16,-1 0-16,1 0 0,0-21 0,-1 0 16,22 21-16,-21-21 0,21 0 0,-1 0 15,22-21-15,0 0 0,43 0 16</inkml:trace>
  <inkml:trace contextRef="#ctx0" brushRef="#br0" timeOffset="108094.94">22500 13483 0,'0'0'0,"-21"0"15,0 0 1,0 0-1,21-21 1</inkml:trace>
  <inkml:trace contextRef="#ctx0" brushRef="#br0" timeOffset="108763.56">23410 13335 0,'-21'21'0,"42"-42"0,-42 63 15,21-20 1,21-22-16,22 0 16,-22 0-16,0 0 0,21 0 0,1 0 15,-1 0-15,0 0 0,-21-22 16,22 1-16,-1 0 0,0-21 16,-20 21-16,-22-22 0,0 22 0,0-42 15,-22 20-15,1 22 16,-21 21-16,21-21 0,-22 21 15,1 0-15,0 0 0,-1 21 0,-20-21 0,21 42 16,20-20-16,-20-1 0,21 21 16,-43 22-16,64-43 15,-21 42-15,21-42 0,0 22 16,0-22-16,0 0 0,21 0 16,1-21-16,-1 21 0,0-21 0,21 0 15,-21 0-15,64 0 16,0 0-16,-43 0 0,22-21 15,-22 0-15,43-42 0,-64 41 16,21-20-16,0 0 0,-20-1 16,-1-20-16,21-1 0,-21 1 15,0-1-15,1-20 0,-1 20 0,0-63 16,-21 64 0,0 20-16,0 65 15,-21 20-15,0 0 0,-1 22 16,1-22-16,0 22 0,21-1 15,-42 43-15,21 42 16,21-106-16,0-20 16,0 20-16,0-21 0,0 0 0,21 0 15,0 1-15,21-1 0,-21-21 0,1 0 16,-1 0-16,0 0 0,0 0 16</inkml:trace>
  <inkml:trace contextRef="#ctx0" brushRef="#br0" timeOffset="109535.12">24236 13335 0,'0'0'0,"21"0"16,0 0-16,0 0 16,0 0-1,1 0-15,-1-21 0,0 21 0,0 0 16,0-21-16,0 21 0,1-21 0,-1 21 16,0-22-16,0 22 0,0-21 15,0 0-15,-21 0 0,0 0 16,-21 21-16,0 0 15,0 0-15,-21 0 16,20 0-16,-20 21 0,-21 0 16,41 0-16,22 0 0,-21 1 15,21-1-15,0 0 16,0 0-16,0 0 0,21 0 0,1 1 16,20-1-16,-21-21 0,21 0 15,-20 21-15,20-21 0,0 0 16,1 0-16,20 0 0,-21 0 0,22 0 15,-22-21-15,64-22 16,21-62 0,-85 41-16,1 22 0,-1-22 0,-21 1 15,22-1-15,-22 1 0,0-1 16,-21 1-16,0-1 0,0 22 0,0-64 16,0 85-1,-21 21-15,0 0 0,-1 21 16,1 0-16,-21 22 0,21 20 0,-22 1 15,22-1-15,-21 1 0,21 20 16,-64 64-16,43-84 16,21 21-16,-22-1 0,1 22 0,21-21 15,-22 21-15,22-22 0,0 1 0,0 0 16,-21 20-16,20-20 0,1 21 16,0-21-16,0-1 0,-21 1 0,20 0 15,-20-1-15,21-20 0,-21-1 0,20 1 16,-62 63-1,63-85-15,21 22 0,21-64 16,0 0-16,21 0 16,-21 0-16,22-22 0,20 1 15,-20 0-15,20-21 0,-21 21 0,22-22 16,-1 1-16,1-22 0,-22 22 0,22-21 16,-22-1-16,0 1 0,-20-22 15,-1 21-15,0 1 0,-21-1 0,0 1 16,0-1-16,0 1 0,-21-1 15,-22 22-15,22 0 0,-21-1 0,0-20 16,-1 42-16,1-22 0,0 1 16,20 21-16,1 0 0,0 0 0,21-1 15,0 1-15,0 0 0,21 0 16,0 0-16,1 21 0,20-21 16,21 21-16,-20-22 0,20 22 0,1 0 15,-1 0-15</inkml:trace>
  <inkml:trace contextRef="#ctx0" brushRef="#br0" timeOffset="110755.79">25654 13314 0,'0'0'0,"0"-21"0,21-22 0,-21 22 15,0-21-15,0 21 0,0 0 0,-21-22 16,0 22-16,0 21 0,-1 0 16,1 0-16,0 0 0,-21 0 0,21 0 15,-1 21-15,-20 0 0,21 1 16,-21 20-16,20-21 0,1 0 0,0 22 15,-21-1-15,42-21 0,0 21 16,0-20-16,0-1 16,21 0-16,0-21 0,0 21 0,0-21 15,1 0-15,-1 0 0,21 0 0,-21 0 16,0 0-16,22-21 0,-22 21 16,42-64-1,1 22-15,-43 0 0,-21 21 16,21-1-16,-21 1 0,21 0 15,-21 0-15,-21 42 32,21 0-32,0 0 15,-21-21-15,21 22 0,-21-1 0,21 0 16,0 0-16,0 0 16,0 0-16,21 1 15,0-22-15,0 0 16,1 0-16,-1 0 15,0 0-15,0 0 0,0-22 16,0 1-16,1 21 0,-1-21 0,0 0 16,0 0-16,0 0 0,0-1 15,1-20-15,-1 21 0,0 0 0,-21 0 16,0 42 15,-21 0-31,21 21 0,-21-21 16,-1 1-16,22-1 0,0 0 15,0 0-15,0 0 0,0 0 0,0 1 16,0-1-16,22-21 16,-1 0-16,0 0 15,0 0-15,0 0 0,0-21 16,1-1-16,-1 1 0,21 21 0,-21-21 16,0 0-16,1 0 0,-1 0 15,0-22-15,0 22 0,-21 0 0,42-64 16,-20 85-1,-22 21 1,0 1-16,-22-1 16,1 0-16,0 0 0,21 0 15,0 0-15,-21 43 0,21-22 16,0-21-16,0 1 16,21-22-16,0 21 15,0-21-15,1 0 0,-1 0 0,0 0 16,0-21-16,0 21 0,0-22 15,1 1-15,-1 0 0,0 0 16,0-21-16,21-43 0,-20 43 16,-1-1-16,0-20 0,-21-1 15,21 1-15,0-1 0,0 22 16,-21 0-16,0-1 0,0 1 0,0 21 0,0 0 16,-21 42-1,0 21-15,0-21 16,0 22-16,0 20 0,-1-21 15,1 1-15,0-1 0,21 22 0,0-22 16,-21 64-16,21-22 16,0-62-16,0 20 0,0 0 15,0-21-15,0 1 0,0-1 16,21 0-16,0-21 0,0 0 0,1 0 16,-1 0-16,21 0 15,0 0-15,-20-21 0,-1-22 0,21 22 16,-21 0-16,22-21 0,-22-1 0,21 1 15,-21 0-15,22-22 0,-1 22 16,64-127 0,-85 126-16,0 1 0,0 0 0,0 20 15,-21 1-15,-21 42 16,0 22 0,-21-22-16,21 21 0,-1 1 0,-41 20 15,21 22 1,20-43-16,1 0 0,0 1 0,21 20 15,0-42-15,0 22 16,0-22-16,0 0 0,0 21 0,0-20 16,21-1-16,0 0 0,1-21 15,-1 0-15,0 0 0,0 0 16,0 0-16,0 0 0</inkml:trace>
  <inkml:trace contextRef="#ctx0" brushRef="#br0" timeOffset="110937.69">26987 13102 0,'0'0'0,"-21"-21"16,0 21-16,0 0 0,42 0 31,0 21-31,0-21 16,1 0-16,20 0 0,-21 21 16,21-21-16,1 0 0,-1 0 0,0 0 15,1 0-15,-1 0 0,22 0 16,-22 0-16,-21 0 0</inkml:trace>
  <inkml:trace contextRef="#ctx0" brushRef="#br0" timeOffset="113059.71">22267 14520 0,'0'-21'0,"0"42"0,0-63 0,0 21 16,0 0-16,-21 0 0,0 21 15,0 0-15,-22 0 0,1 21 16,0 21-16,-22 22 0,22-22 16,21 21-16,-22-20 0,1-1 15,21 0-15,0 22 0,-43 42 16,64-64-16,0 0 16,0-20-16,0-1 0,21 21 15,1-21-15,20 0 0,0-21 0,-21 0 16,22 0-16,20 0 0,85-42 15,-105 21 1,20 0-16,-20 0 0,-1-1 0,21 1 16,-20-21-16,-1 21 0,-21-22 15,22 22-15,-22-21 0,0 21 0,0 0 16,-21-1-16,-21 44 31,0-1-31,0 21 0,-1-21 0,1 0 16,21 22-16,0-22 0,-21 0 15,21 21-15,0-20 0,0-1 0,0 0 16,0 0-16,0 0 0,21-21 0,0 0 16,1 21-16,20-21 0,-21 0 15,21 0-15,1 0 0,-1-21 16,-21 21-16,22-21 0,-22 0 0,0 0 16,0 0-16,0-1 0,-21 1 15,0 0-15,0 0 0,0-21 0,-21 20 16,-21 1-16,21 0 0,-1 0 0,-20 0 15,21 0-15,-21 21 0,20 0 16,1 0-16,0 0 0,0 0 0,0 0 16,42 0-1,0 0-15,0 0 16,22 0-16,-22 0 0,21 0 0,0 0 16,1 0-16,-1-22 0,0 1 15,1 21-15,-1 0 0,0 0 16,1-21-16,20 21 15,-42 0-15,1 0 0,-22 21 0,0 0 16,0 1-16,0-1 0,0 0 0,0 0 16,0 0-16,0 22 0,0-22 15,-22 0-15,1 0 0,0 43 16,21-43-16,-21 0 0,21 0 16,-21-21-16,21-21 31,21 0-16,0 0-15,-21-1 0,21 1 0,0-21 16,1 21-16,-1-22 0,0 22 16,0-21-16,21 0 0,-20 20 15,20-20-15,-21 21 0,0 0 0,0 0 16,1-1-16,-1 22 0,0 0 16,-21 22-16,0-1 0,0 0 15,0 0-15,0 21 0,-21-20 0,21-1 16,-21 21-16,21-21 0,0 0 0,0 22 15,0-22-15,0 0 0,0 0 16,0 0-16,21 43 16,0-64-16,0 0 15,0 21-15,22-21 0,-22 0 0,21 0 0,0 0 16,1-21-16,-1 0 0,0 0 16,22 21-16,-22-43 0,1 22 15,-1 0-15,-21-21 0,21-1 0,1 1 16,-1 0-16,-21-22 0,22 22 0,-22-22 15,0 22-15,0-22 0,-21 22 16,0 0-16,0 21 0,0-1 0,0 1 16,-21 21-16,0 0 15,-22 21-15,22 1 0,-21-1 0,21 21 16,0 0-16,-22 1 0,22-1 16,0 85-1,21-21-15,0-64 0,0 1 16,21-22-16,0 21 15,0-21-15,1 22 0,20-22 0,-21 0 16,21 0-16,-20 0 0,62 0 16,-63-21-16,22 0 0,-1 0 15,-21 0-15,22-21 0,-1 0 16,-21 0-16,0-21 0,0 20 0,1 1 16,-1-21-16,0 21 0,-21-22 15,21 22-15,-21-21 16,-21 63-1,0 0 1,0 0-16,-1 1 0,1-1 0,21 0 16,-21 0-16,0-21 0,21 21 0,-21 0 15,21 22-15,0-22 16,0 0 0,0-42 15,0 0-31,0 0 15,0-1-15,0 1 16,21 0-16,0 0 0,-21 0 16,42-22-1,-20 22 1,-1 21-16,0 0 0,-21 21 47,0 1-47,0-1 0,0 0 15,0 0-15,0 0 16,21-21 0,0 0-16,0 0 0,-21 21 0,22-21 15,-1 22-15,21-22 0,-21 0 0,0 0 16,22 0-16,-22 0 0,0 21 16,0-21-16,0 0 0,1 0 0,-1 0 15,21 0-15,-21-21 16,0-1-16,1 1 0,-1 0 0,0 0 15,0 0-15,0-22 0,22 22 0,-22-21 16,0 0-16,64-107 16,-22 65-16,-42 20 15,0 22-15,1 0 0,-1-1 16,0 1-16,-21 21 0,0 0 16,-21 42-16,0 0 15,-22 0-15,22 0 0,0 22 16,0-1-16,-22 0 0,22 1 0,-21 41 15,21-63-15,0 22 16,-1-1-16,1 0 0,21 1 16,0-1-16,0 0 0,0-20 0,0 20 15,0-21-15,0 21 0,0-20 16,0-1-16,0 21 0,0-21 0,0 0 16,0 1-16,21-22 0,-21 21 0,22-21 15,-1 0-15,0 0 0,0 0 16,0-21-16,0-1 0,1 1 15</inkml:trace>
  <inkml:trace contextRef="#ctx0" brushRef="#br0" timeOffset="113259.6">25273 14669 0,'-21'0'0,"42"0"0,-42-22 16,21 1-1,21 21 1,0 0-16,0 0 0,22 0 15,-22 0-15,21 0 0,-21 0 0,22 0 16,-1-21-16,0 21 0,1 0 0,-1 0 16,0 0-16,1 0 0,-1 0 15,-21 0-15,0 0 0,0 0 0</inkml:trace>
  <inkml:trace contextRef="#ctx0" brushRef="#br0" timeOffset="113459.99">24024 14647 0,'0'22'0,"0"-44"0,21 44 16,0-22-1,22 0-15,-1 0 0,0 0 0,1 0 16,20 0-16,1 0 0,-1 0 15,22 0-15,-22 0 0,22-22 0,21 22 16,-21 0-16</inkml:trace>
  <inkml:trace contextRef="#ctx0" brushRef="#br0" timeOffset="113736.35">26352 14351 0,'0'0'16,"0"-21"-16,-21 0 0,0 21 16,0 0-16,0 21 15,-22 21-15,22-21 0,0 22 0,-21-22 16,21 21-16,-1 1 16,1-1-16,-21 0 0,21 1 0,0-1 15,-1-21-15,22 21 0,0-20 0,0 20 16,0-21-16,0 0 0,0 0 15,0 1-15,0-1 0,22 0 0,-1-21 16,21 21-16,-21-21 0,0 0 0,22 0 16,-22 0-16,0 0 0,0 0 15,22 0-15</inkml:trace>
  <inkml:trace contextRef="#ctx0" brushRef="#br0" timeOffset="113971.71">26585 14372 0,'21'-21'0,"-42"42"0,64-63 0,-43 21 16,21 21-16,0 0 0,0 0 0,0 0 15,0 0-15,22 21 0,-22 0 16,0 0-16,21 22 0,-20-1 0,20 43 16,-42 63-1,0-106-15,0 0 0,0 1 16,-21-22-16,0 21 0,-22-21 15,22 1-15,-21-1 0,21 0 0,-22 0 0,1 0 16,0 0-16,-64 1 16</inkml:trace>
  <inkml:trace contextRef="#ctx0" brushRef="#br0" timeOffset="115395.88">910 15812 0,'0'21'0,"0"0"0,0 0 16,0 0-16,21-21 16,0 0-16,1 0 15,-1 0-15,0 0 0,21 0 0,-21 0 16,22-21-16,20 0 0,-20 0 16,-1 21-16,43-43 0,-64 22 15,0 0-15,0 0 0,-21 0 16,0-22-16,0 22 0,-21 21 15,0-21-15,-22 0 0,1 0 16,0 21-16,-22 0 0,22 0 16,0 0-16,-64 0 15,63 21-15,1 0 0,0 0 0,-1 0 16,22 1-16,0 20 0,0-21 0,21 21 16,0 1-16,0-1 15,21 0-15,0 1 0,0-1 0,1 0 16,20 1-16,0-1 0,-21 0 15,22 1-15,-1-1 0,0 0 0,1 1 16,-22-1-16,0 0 0,21 43 16,-42-64-16,0 22 15,0-1-15,-21 0 0,0-21 0,-21 22 16,-1-22-16,-20 0 0,21-21 16,-22 21-16,-63-21 15,64 0-15,-22-21 0,21 0 0,22 0 16,-21-22-16,-1 22 0,22-21 15,-43-43-15,43 43 16,21 0-16,-1-1 0,1-20 16,21 20-16,0 1 0,0 0 0,21-1 15,43-20-15,-22 42 16,1 21-16,-1-21 0,21 21 16,1 0-16,-22 0 0</inkml:trace>
  <inkml:trace contextRef="#ctx0" brushRef="#br0" timeOffset="116763.49">1672 15939 0,'-106'-64'31,"212"128"-31,-233-128 0,106 64 16,-43 0-16,43 21 0,-21 0 15,21 1-15,0 20 0,-22 0 16,22 1-16,-21 62 16,-1 44-1,43-107-15,-21 0 0,21 1 0,0-22 16,0 21-16,0-21 0,21 0 0,1 1 16,20-1-16,0 0 15,1-21-15,-1 0 0,21 0 0,-20 0 16,20 0-16,-20-21 0,20 0 15,-21-1-15,22 1 0,-22-21 0,43-22 16,0-41 0,-85 62-16,0 1 0,0 21 15,0-22-15,0 22 0,0 0 16,0 0-16,0 42 16,0 0-1,0 0-15,0 22 0,0-22 0,0 21 16,0-21-16,0 22 0,0-22 15,0 21-15,0-21 0,0 1 0,0-1 16,21 0-16,0 0 16,0-21-16,0 0 0,0 0 0,1 0 15,-1 0-15,21 0 0,-21-21 16,22 21-16,-1-21 0,-21 0 16,21-1-16,1 1 0,-1 0 0,-21 0 15,22-21-15,-22 20 0,21-20 0,-21 21 16,0-21-16,1 20 0,-1-41 15,-21 84 17,-21 0-32,-1 0 0,22 1 15,-21-1-15,0 21 0,0-21 0,0 22 16,21-22-16,0 0 0,-21 21 16,21 1-16,0-22 0,0 0 15,0 0-15,0 0 0,21-21 16,0 0-16,21 0 0,1 0 0,-1 0 15,0 0-15,1 0 0,-1 0 16,0-21-16,64-42 16,-42 20-16,-43 22 15,-21 0-15,0-21 0,21 20 0,-21-20 16,0 0-16,0 21 16,-21-22-16,21 1 0,-21 0 0,-1 20 15,-41-20-15,42 21 16,-22 21-16,22 0 0,-21 0 0,21 21 15,-22 0-15,22 0 0,0 1 16,0 20-16,0 0 0,21 1 0,0-1 16,0 0-16,0 1 0,0-1 15,21 21-15,0-41 0,21 41 16,1-42-16,-22 0 16,21-21-16,-21 0 0,22 0 15,-1 0-15,0 0 0,1 0 0,-1 0 16,0 0-16,1-21 0,-22 0 15,21 0-15,64-64 16,-64 43-16,1 21 0,-22-22 16,21-20-16,-21 21 0,22-1 0,-22-20 15,0 20-15,0-20 0,0 21 16,1-1-16,-22 22 0,0-21 0,0 21 16,-22 21-1,1 21-15,0 0 16,0 21-16,0 1 0,21-1 0,-21 0 15,-1 1-15,1 62 16,21-41-16,0-22 0,0 1 0,0-1 16,0 0-16,0 1 15,0-22-15,0 0 0,0 21 0,21-21 16,64 1-16,-64-22 16,22 0-16,-1 0 0,0 0 15,1-22-15,-1 1 0,0 0 0,-21 0 16,22 0-16,20-43 15,-20 1-15,-22 20 0,0-20 16,0 21-16,-21-22 0,0 22 16,0-22-16,0 1 0,0 20 15,0 1-15,0 21 0,0 0 0,0 0 16,0 42-16,0 0 16,-21 0-16,-21 85 15,20-64-15,22 1 0,-21 20 16,21-21-16,-21 1 0,21-1 0,0 0 15,0 1-15,0-1 0,0 0 0,0-20 16,0 20-16,0-21 0,0 0 16,21 0-16,0-21 0,1 22 0,-1-22 15,21 0-15,-21 0 0,22 0 16,-22 0-16,63 0 0,-41-22 16</inkml:trace>
  <inkml:trace contextRef="#ctx0" brushRef="#br0" timeOffset="117359.15">4953 15685 0,'0'0'0,"-21"0"16,0 0-16,-1 21 16,22 0-16,-21 0 0,0 0 0,0 22 15,0-1-15,21 21 0,0-20 0,-21 20 16,21 1-16,-22-1 0,22-20 16,0 20-16,0 1 0,0-22 0,0 0 15,0 1-15,0-1 0,0 0 16,0-21-16,0 1 0,0-1 0,0 0 15,0-42 17,0 0-32,22-1 0,-22 1 0,21 0 15,0 0-15,-21-21 16,21-1-16,0 22 0,0-21 0,22-43 16,-1 64-16,0-21 15,-20 20-15,20 1 0,0 0 0,1 21 16,-1 0-16,21 0 0,-20 21 0,-1 0 15,0 1-15,1-1 0,-1 21 16,0-21-16,-20 22 0,-1-22 0,0 0 16,-21 21-16,0-21 0,0 22 15,0-22-15,-42 0 0,20 0 0,-20 0 16,0 1-16,-22-1 0,1 0 0,20 0 16,-41-21-16,20 0 0,1 21 15,-1-21-15,1 0 0,-1 0 16,22 0-16,0 0 0,-1 0 15,22 0-15,0 0 0,21-21 0,0 0 16,42 21 0,-21-21-16,22 21 0,-1 0 0,0-21 15,1 21-15</inkml:trace>
  <inkml:trace contextRef="#ctx0" brushRef="#br0" timeOffset="118184.68">6202 16298 0,'21'-21'16,"-42"42"-16,42-63 0,-21 0 0,0 21 16,0-1-16,0-20 0,0 21 15,0 0-15,-21 0 0,0-1 0,-22 22 16,22 0-16,-21 0 0,-1 0 0,22 0 16,-21 22-16,0-1 0,-1 0 15,1 21-15,-64 85 16,43-42-16,20-43 15,22 1-15,-21 41 0,42-63 16,-21 22-16,21-1 0,0-21 0,21 0 16,0 1-16,42-1 15,43-21 1,-63 0-16,-1-21 0,0-1 16,1 1-16,-22 0 0,21 0 0,0-21 15,-20 20-15,20-20 0,-21 0 0,21-43 16,-20 43-16,-1-1 15,0-20-15,-21 42 0,0-22 0,21 22 16,-21 0-16,21 21 16,-21 21-16,0 0 0,0 1 15,0 20-15,0-21 0,0 21 0,-21-20 16,21 20-16,0 0 16,-21 22-16,21-43 0,0 21 15,0-21-15,21 1 0,0 20 0,0-21 16,1 0-16,-1 0 0,21 1 15,-21-22-15,43 21 0,-43-21 16,0 0-16,0 0 0,0 0 16,1-21-16,-22-1 0,21 1 15,-21-21-15,0 21 16,0 0-16,0-22 0,0 22 0,21-64 16,-21 43-16,21 0 0,-21-1 15,21 22-15,0-21 0,1 21 0,41-43 16,-21 43-16,43 0 15,-43 21-15,-20 0 16,20 0-16,0 0 0,1 0 0,-22 21 0,42 43 16,-42-22-1,1-21-15,-1 21 0,-21 1 0,21-1 16,-21-21-16,0 43 0,0-22 16,0-21-16,-21 0 0,0 1 15,-1-1-15,22 0 0,-21-21 0,0 0 16,0 0-16,21-21 15,-21 21-15,21-21 16,0-1-16,0 1 0,0-21 16,21 0-16,0 20 15,-21-20-15,42 0 0,-20-1 0,-1 22 0,21-21 16,-21 0-16,0-1 16,22 22-16,-22-21 0,21 21 0,-21-1 15,22 1-15,-22 21 0,0-21 0,64 21 16,-64 0-16,21 0 15</inkml:trace>
  <inkml:trace contextRef="#ctx0" brushRef="#br0" timeOffset="118735.36">8022 16298 0,'0'0'0,"-42"0"15,-1 0-15,-20 0 16,42 22-16,42-1 16,0-21-16,0 0 0,22 0 15,-1 0-15,0 0 0,22 21 16,-1-21-16,1 0 0,20 0 0,-20 0 16,21 0-16,-1 0 0,1 0 15,21 0-15,0 0 0,-22 0 0,22 0 16,-21 0-16,-22 0 0,22 0 15,-43 0-15,1-21 0,-1 21 16,-21 0-16,0-21 0,-21-1 0,-21 1 16,0 0-16,-21 0 15,-22 0-15,22 0 0,-43 21 0,22-22 16,-22 1-16,21 0 0,1 21 0,-1-21 16,22 21-16,0-21 0,21 21 15,-1 0-15,44 0 16,-1 0-16,0 21 15,21 0-15,1-21 0,20 0 0,-21 0 16,22 21-16,-1 0 0,1-21 16,63 0-16,-85 22 0,1-22 15,-1 0-15,0 21 16,-21 0-16,-21 0 16,0 0-16,-21 0 0,0 1 0,-106 62 15,64-63 1,-1 1-16,1 20 0,-1-21 0,1 21 15,-1-20-15,1 20 0,20-21 16,-20 0-16,20 22 0,1-22 0,-106 21 16,106-21-16</inkml:trace>
  <inkml:trace contextRef="#ctx0" brushRef="#br0" timeOffset="121723.76">10266 15431 0,'0'0'0,"-21"-22"0,-1 1 0,1 0 0,0 21 16,0-21-16,21-21 16,-21 20-16,21 1 15,0 0-15,0 0 0,21 21 0,21-21 16,1 21-16,-1-21 0,0 21 16,22 0-16,-1 0 0,1 0 15,20-22-15,-20 22 0,21 0 16,-1 0-16,-20 0 0,63 0 15,-85 0-15,0 22 0,-20-22 16,-22 21-16,0 0 0,-22-21 16,-20 21-16,21-21 0</inkml:trace>
  <inkml:trace contextRef="#ctx0" brushRef="#br0" timeOffset="122091.55">10583 15325 0,'-21'0'16,"42"0"-16,-63 0 0,42 21 31,0 0-31,0 0 0,0 0 16,0 1-16,0-1 0,21 21 15,0 0-15,-21-20 0,0 41 0,0-21 16,21 1-16,-21 20 0,0 1 16,22-1-16,-22 1 0,0-1 15,0 1-15,0-22 0,0 22 0,-22-22 0,1 21 16,0-20-16,0-1 0,-21-21 15,-1 0-15,22 1 0,-21-1 16,-1 0-16,1-21 0,0 0 0,-1 0 16,-20 0-16,21-21 0,-1 0 15,1-1-15,0 1 0,-1-21 0,1 21 16,0-22-16,-1 1 0,22 0 16,0 21-16,0-22 0,21 1 0,0 0 15,0 20-15,0-20 0,21 21 16,21-21-16,1 42 0,-1 0 15,-21 0-15,43-22 0,-22 22 0,0 0 16,1 0-16,20 0 0</inkml:trace>
  <inkml:trace contextRef="#ctx0" brushRef="#br0" timeOffset="122548.29">11472 15790 0,'0'0'0,"0"-21"0,0 0 16,-21 21-16,0 0 0,0 0 16,0 0-16,-22 0 0,22 0 0,-21 21 15,21 0-15,-22 1 0,1 20 16,0 0-16,20 1 0,-20-1 0,0 0 16,21 1-16,-1-1 0,-20 0 15,21 1-15,21-22 0,0 21 16,-21-21-16,21 0 0,0 1 0,0-1 15,21 0-15,0-21 16,0 0-16,22 0 0,41 0 0,-41 0 16,-22 0-16,21-21 0,0 0 15,-20-1-15,-1 1 0,21 0 0,-42 0 16,21-21-16,-21 20 0,21-62 16,-21-43-1,0 106-15,0-22 0,0 22 16,0 42-1,0 22 1,0-22-16,0 21 0,22 0 0,-22 1 16,21-1-16,-21 0 0,21-20 15,-21 20-15,0-21 0,0 0 0,21 0 16,-21 1-16,42-22 0,-20 0 16,-1 0-16,0 0 15,0-22-15,21 1 0,-20 0 0,-1 0 16,0 0-16</inkml:trace>
  <inkml:trace contextRef="#ctx0" brushRef="#br0" timeOffset="122763.16">11811 15875 0,'0'-127'15,"0"360"1,0-339-16,0-42 0,0 169 16,0 0-16,0 0 0,0 22 15,0-1-15,21 0 0,-21 1 0,0 20 16,0-20-16,21-1 0,-21 0 15,21 1-15,-21-1 0,22 0 0,-22-21 16,0 1-16,0-1 0,21 0 0,-21 0 16,21-21-16,0 0 15,21-21-15,-20 0 0,-1 0 16,0-1-16,21-20 0,-21 0 16</inkml:trace>
  <inkml:trace contextRef="#ctx0" brushRef="#br0" timeOffset="122968.05">12425 15769 0,'0'-42'0,"-64"190"0,128-254 0,-64 43 16,-21 63 0,-1 21-16,-20 0 0,21 0 15,0 22-15,-22-22 0,1 21 0,0 0 16,-1 22-16,1-22 0,0 1 16,21-1-16,-22 0 0,1 1 0,0 41 15,-1-20 1,43-43-16,0 0 0,0 0 15,21-21-15,22 0 0,84-21 16,-64 0 0</inkml:trace>
  <inkml:trace contextRef="#ctx0" brushRef="#br0" timeOffset="123394.8">12806 15896 0,'0'0'0,"0"-42"0,0 21 16,-21-43-1,-1 64 1,1 0-16,0 21 0,-21 1 0,21-1 16,-22 21-16,1 0 15,21 1-15,-22-1 0,1 0 0,21 22 16,0-22-16,-22 1 0,43-1 0,-21-21 16,21 21-16,0-20 0,0-1 15,0 0-15,21-21 0,1 0 0,20 0 16,21 0-16,-20 0 15,-1-21-15,-21 0 0,22-1 0,-1-20 16,0 21-16,1-21 0,-1-1 0,-21-20 16,21 20-16,-20-20 0,20 21 15,-21-22-15,0 22 0,0-1 0,-21 1 16,0 21-16,0 0 0,0 42 16,0 0-1,0 0-15,-21 22 0,21-22 16,0 42-16,-21 22 0,0-43 15,21 22-15,0-22 0,42 149 32,1-170-32,-22-21 15,21 0-15,0 0 0,1 0 0,-1 0 16,0 0-16,1 0 0,-1-21 0,22-1 16,-22 1-16</inkml:trace>
  <inkml:trace contextRef="#ctx0" brushRef="#br0" timeOffset="123947.17">13949 15579 0,'-43'21'16,"86"-42"-16,-107 42 0,43 0 0,0-21 0,21 21 15,-21-21-15,42 0 32,0-21-32,21 21 15,-20-21-15,-1 0 16,21 0-16,-21-22 0,0 22 0,22 0 16,-22-21-16,-21-1 0,0 22 0,0-21 15,0 21-15,0-1 0,0 1 16,-21 0-16,-22 21 0,22 0 0,-21 0 15,-22 0-15,22 0 0,0 21 0,-1 0 16,1 22-16,0-22 0,-1 64 16,43-64-16,0 21 0,0 0 15,0-20-15,0 20 0,22 0 16,-1-21-16,0 22 0,21-1 0,1-21 16,20 64-16,-21-43 15,1 1-15,-1-1 0,-21 0 16,0 1-16,1-1 0,-22 0 0,0-21 15,0 22-15,0-22 0,-43 0 0,22 0 16,-21-21-16,-1 21 0,1-21 16,-21 0-16,20 0 0,-20 0 0,20 0 15,-20-21-15,21 21 0,-1-21 0,1-21 16,0 21-16,20-1 0,1-20 16,21 21-16,0-21 0,0-1 0,0 22 15,21-21-15,1 21 0,20-1 16,0 1-16,-21 0 0,22 0 0,20 0 15,-20 21-15,-1-21 0,21 21 0</inkml:trace>
  <inkml:trace contextRef="#ctx0" brushRef="#br0" timeOffset="124604.8">14457 15663 0,'0'0'15,"0"-21"-15,-21 21 16,-1 0-16,22 21 15,-21 1-15,0-1 0,0 0 16,0 0-16,0 0 0,-1 22 0,1-22 16,21 21-16,-21 43 15,0-64-15,21 21 0,0 1 16,0-22-16,0 0 0,21 21 0,0-21 16,0 1-16,1-22 0,20 21 15,-21-21-15,21 0 0,1 0 0,63 0 16,-64 0-1,-21 0-15,21-21 0,-20-1 0,-1 22 16,21-42-16,-21 21 0,0 0 0,1-64 16,-22 64-16,21-21 15,-21-43-15,0 64 0,0-22 16,0 22-16,-21 0 0,-1 21 16,1 0-16,0 0 15,0 21-15,0 0 0,21 1 16,0-1-16,0 42 15,0-42-15,0 22 0,0-22 16,21 21-16,0-21 0,-21 1 0,21-1 16,0 21-16,1-21 0,-1 0 15,0 1-15,0-22 0,-21 21 0,42-21 16,-20 0-16,-1 0 0,0 0 16,0 0-16,0 0 0,0 0 15,1-21-15,-1-1 0,0 1 0,21-21 16,-21 21-16,1-22 0,-1 1 15,0 0-15,0 21 0,0-22 0,0 1 16,1 21-16,-22 0 0,21-1 0,-21 1 16,21 21-16,-21 21 15,0 1-15,0-1 16,0 0-16,-21 21 0,0 1 16,21-22-16,-22 21 0,22-21 0,0 85 31,0-85-31,0 0 0,22-21 0,-1 0 15,0 0-15,0 0 0,21 0 16,-20 0-16,-1 0 0,0-21 0,21 0 16,-21 0-16,1-21 0,-1 20 15</inkml:trace>
  <inkml:trace contextRef="#ctx0" brushRef="#br0" timeOffset="124932.11">15621 15409 0,'-21'-42'0,"42"84"0,-63-105 0,-1 42 15,1 21-15,0 0 0,-1 0 16,-20 21-16,20 42 16,22-41-16,21 20 0,0-21 0,0 0 15,0 22-15,0-22 0,21-21 16,1 21-16,-1 0 0,0-21 0,21 0 16,43 0-16,-64 0 0,21 0 15,1-21-15,-1 0 16,-21 21-16,0-43 0,1 22 0,-1 0 15,-21-21-15,0-1 0,0 1 16,0 0-16,0-1 0,-21 1 0,-1 21 16,1-21-16,0 20 0,-21 22 0,21 0 15,-22 0-15,1 0 0,0 22 16,-1-1-16,1 21 0,-64 85 16,64-85-1,21 1-15,21-1 0,0 0 0,0 43 16,0-43-16,21 1 0,0-22 0</inkml:trace>
  <inkml:trace contextRef="#ctx0" brushRef="#br0" timeOffset="125347.88">16150 15706 0,'-21'-21'0,"42"42"0,-84-64 16,41 22-16,1 21 0,0 0 15,0 0-15,0 0 16,21 21-16,0 1 0,-21 20 16,21 0-16,-22 1 0,22 20 15,0 1-15,-21-1 0,21 22 0,0-22 16,0 85-16,-21 22 15,0-64-15,0-22 0,21 22 16,-21-21-16,-22 21 0,22-1 0,-21-20 16,21 21-16,-22 0 0,1 0 15,0-22-15,-1 22 0,1-21 0,0-1 16,-1-20-16,22-1 0,0 1 0,0-22 16,0 1-16,-1-22 15,22-42 1,22-22-16,-1 22 15,0-21-15,0-22 0,43-63 16,-22 43-16,-21 20 0,21-21 0,-20 1 16,20-22-16</inkml:trace>
  <inkml:trace contextRef="#ctx0" brushRef="#br0" timeOffset="125604.65">15790 16129 0,'64'-275'16,"-64"233"-16,-85 804 0,191-1567 0,-191 1165 0,191-762 15,-85 360-15,22 20 0,-22 1 16,21 0-16,-21 21 0,22 0 0,-1 0 0,106 42 16,-127 1-1,22-1-15,-22 0 0,0 1 16,-21-1-16,0 22 0,0-22 0,-21 0 16,-22 43-16,1-64 15,0 21-15,-1-20 0,1-1 0,-21 0 16,20-21-16,-41 0 15,41 0-15,1 0 0,21 0 16,0 0-16,-1 0 0,22-21 0,0 0 16,0-1-16,0 1 0,22-21 0,-1 21 15</inkml:trace>
  <inkml:trace contextRef="#ctx0" brushRef="#br0" timeOffset="125915.47">17018 15113 0,'0'0'15,"0"-21"-15,0 0 0,-21 21 16,-43 63 0,43-42-16,-21 43 0,21-22 0,-22 22 15,1-22-15,21 22 0,-22-1 16,1 1-16,21-1 0,-21-21 0,20 22 15,22-22-15,0 22 0,0-22 16,0 0-16,0 1 0,0-1 0,0-21 16,43 0-16,-22 22 0,0-43 15,21 21-15,-20-21 0,20 0 0,0 0 16,1 0-16,-1 0 0,0 0 0,1-21 16,-1 0-16,0-22 0,1 22 15,-1-21-15,-21 21 0,21-22 0</inkml:trace>
  <inkml:trace contextRef="#ctx0" brushRef="#br0" timeOffset="126082.89">16679 15515 0,'-63'0'0,"126"0"0,-169 0 16,64 0-16,0 21 0,-1-21 16,22 0-16,21 22 0,21-22 15,22 21 1,-1-21-16,0 0 15,1 0-15,147-21 0,-126-1 16,20 22-16</inkml:trace>
  <inkml:trace contextRef="#ctx0" brushRef="#br0" timeOffset="128411.56">17822 15409 0,'0'0'0,"0"-21"0,0 42 32,0 1-17,21-1 1,1-21-16,-1 0 0,0 0 0,21 0 16,-21 0-16,22 0 0,-22 0 15,21 0-15,1 0 0,-1-21 0,0-1 16,1 1-16,20-21 15,1-22-15,-64 43 0,0-21 16,0-22-16,-43 22 0,22 21 16,0 0-16,-21 0 0,-22 21 15,22 0-15,-1 0 0,-84 21 16,85 0-16,-21 0 0,20 21 16,1 1-16,-22 41 15,22-41-15,42 20 0,0-20 0,0 41 16,0-63-16,0 22 15,42-22-15,-20 21 0,20-21 0,0 1 16,1-1-16,-1 0 0,0 0 0,1 0 16,-1-21-16,0 21 0,-21-21 0,22 0 15,-22 22-15,-21-1 16,-21 0-16,0-21 16,-22 21-16,1 0 0,0 0 15,-1 1-15,-20-1 0,20 21 16,-20-21-16,-1 0 0,22 22 0,0-22 15,-1 0-15,22 0 0,0 0 16,21 1-16,0-1 0,21-21 16,0 0-16,22 0 0,-1 0 0,0 0 15,1 0-15,20-21 16,1-1-16,-22 1 0,22 0 0,-22 0 16,21 0-16,-20-22 0,20 1 0,-20 21 15,-1-21-15,-21-1 0,85-63 16,-85 85-16,21 0 0,-20 0 15,-1 0-15,0 21 0,0 0 16,0 0-16,0 0 0,1 21 16,-22 0-16,0 0 0,0 0 0,0 22 15,0-22-15,0 21 0,0 1 0,-22-1 16,22-21-16,-21 21 0,0 1 16,0-22-16,0 0 0,0 0 0,21 0 15,0 1-15,-22-1 0,22-42 31,22 21-31,83-127 32,-83 84-32,-1 22 0,21-21 15,-21-1-15,0 22 0,1-21 16,-1 21-16,0 0 0,0-1 16,-21 1-16,-21 42 31,0 1-31,0-1 0,-1 0 15,1 21-15,0-21 0,21 1 0,0-1 16,0 21-16,0-21 0,0 0 16,0 1-16,0-1 0,0 0 0,21-21 15,0 21-15,22-21 0,-22 0 0,42 0 16,-20 0-16,-1 0 16,-21 0-16,22-21 0,-1 0 15,0 0-15,-21-1 0,22 1 0,-22-21 16,0 21-16,21-43 15,-20 22-15,-1 0 0,-21 20 0,0-20 16,0 21-16,0 0 0,-21 21 16,-22 0-16,22 0 15,0 21-15,0 0 0,0 21 0,-1-20 16,1 20-16,0 0 0,0 43 16,21 21-1,0-64-15,0-21 0,21 22 0,0-22 16,0 0-16,22-21 0,-22 21 0,21-21 15,-21 0-15,22 0 0,41 0 16,-41-21-16,20-21 16,-20 20-16,-1 1 0,0-21 15,-21 0-15,22 20 0,-22-20 16,21 0-16,-21-1 0,1 1 0,-1 21 16,0 0-16,0 0 0,0-1 15,0 22-15,-21 22 16,0-1-16,0 0 15,0 0-15,0 0 16,0 0-16,0 1 0,0-44 47,0 1-31,0 0-16,0 0 15,0 0-15,0 0 0,-21 21 31,0 0-31,0 0 16,-21 42-16,20-21 0,-20 43 16,21-22-16,0-21 15,0 21-15,21-20 0,0-1 0,0 21 16,0-21-16,0 0 0,0 1 0,0-1 16,21 0-16,0-21 15,0 21-15,0-21 0,0 0 0,22 0 0,-1 0 16,43 0-1,-43-21-15,-21 0 0,0 0 16,22-1-16,-22 1 0,0-21 0,0 0 16,0 20-16,1-20 0,-22 21 15,0-21-15,21-1 16,-21 64 0,0 1-16,-21-1 0,-1 0 15,22 0-15,0 0 0,-21 0 0,21 22 16,-21-22-16,21 0 0,0 0 0,0 0 15,0 1-15,0-1 16,21-21-16,22 0 16,-22 0-16,0 0 0,0 0 15,0 0-15,0 0 0,1-21 16,-1-1-16,0 1 0,0 0 0,0-21 16,22-22-16,-43 22 15,21 0-15,0-1 0,0 22 0,-21-21 16,21 42-16,-21-21 0,-21 21 15,0 21 1,0 0-16,21 21 0,-43 22 16,43 42-1,0-85-15,0 21 0,0-21 0,0 22 16,0-22-16,22 0 0,-1 0 0,0 0 16,0 0-16,21-21 0,1 0 15,-1 0-15,0 0 0,1 0 16,-22 0-16,21-21 0,1 0 0,-22 0 15,21 0-15,-21-22 0,0 1 16,22-85-16,-22 64 0,0-1 16,0 1-16,0-1 0,1 1 0,-22-1 15,0 1-15,21-1 0,-21 22 16,21-1-16,-21 22 0,0 0 0,0 42 16,0 0-1,-21 1-15,0 20 0,-1 0 0,22 1 16,-21-1-16,-42 64 15,20 0-15,22-43 16,0 1-16,0-1 0,0-21 0,21 22 16,0-22-16,-21 22 0,21-22 15,0-21-15,0 0 0,0 1 16,0-1-16,21-21 0,42 0 16,-42 0-16,22 0 15,-1-21-15,-21-1 0</inkml:trace>
  <inkml:trace contextRef="#ctx0" brushRef="#br0" timeOffset="128768.87">21378 15939 0,'0'-22'0,"-84"213"0,168-360 0,-84 126 0,-21 43 15,0 0-15,0 0 16,0 21-16,-1 1 0,1 20 0,0-21 16,-42 85-16,63-85 15,0 21-15,-22-20 0,22-1 16,0 21-16,0-21 0,0 0 0,0 1 15,22-1-15,-22 0 0,42-21 16,-21 21-16,0-21 0,43 0 16,20 0-16,-62 0 15,20-21-15,0 0 0,-21 0 16,1-1-16,20-20 0,-21 21 0,0-21 16,-21-1-16,0 1 0,0 0 0,0-1 15,0 22-15,-21 0 0,0 0 16,-21 0-16,-1-1 0,22 22 0,-21 0 15,-1 0-15,22 0 0,-21 22 16,21-1-16,0 0 0,-1 0 0,1 64 16,21-43-1,0-21-15,0 0 0,0 1 16,21-1-16,1 0 0,-1-21 0,0 21 16,0-21-16</inkml:trace>
  <inkml:trace contextRef="#ctx0" brushRef="#br0" timeOffset="129163.31">21886 16087 0,'0'-21'0,"0"42"0,0-85 15,0 43-15,21 0 0,-21 0 16,22 0-16,-1-1 0,0 1 16,0 21-16,0 0 0,0 0 15,1 0-15,-1 0 0,0 21 16,21 1-16,-21-22 0,1 21 0,-1 21 15,-21 22 1,0-43-16,0 21 0,0 0 0,0-20 16,0 20-16,0-21 0,0 21 15,0-20-15,-21-1 0,-1 0 16,1 0-16,21 0 0,-21 0 0,0 1 16,0-22-16,21-22 31,0 1-31,0 0 0,0 0 15,21 0-15,0 0 0,0-22 16,0 22-16,1-21 0,20-1 0,-21 1 16,21 0-16,-20-1 0,-1 22 15,0-21-15,21 21 0,-42 0 16,21-1-16,1 1 0,-1 0 0,0 0 16,-21 0-1</inkml:trace>
  <inkml:trace contextRef="#ctx0" brushRef="#br0" timeOffset="129404.17">20849 15748 0,'-42'0'16,"84"0"-16,-105 0 0,41 21 0,1-21 0,42 0 31,1 0-31,20 0 0,43 0 16,-43-21-16,21 21 15,-20 0-15,20 0 0,1-21 0,-1 21 0,1-21 16,-1 21-16,-20 0 0,20 0 16,-21 0-16,1-21 0,-1 21 0,-21 0 15</inkml:trace>
  <inkml:trace contextRef="#ctx0" brushRef="#br0" timeOffset="130362.89">17124 17526 0,'0'0'0,"-43"0"0,1 0 16,21 0 0,42 0-1,0 0 1,0 0-16,22 0 0,-1 0 0,22 21 16,63-21-16,-43 0 0,1 21 15,21-21-15,-22 0 0,22 0 16,85 0-16,-85 0 0,-22 0 15,22 0-15,-21 0 0,-22 0 16,1-21-16,-22 21 0,0-21 0,-20 21 16,-22-21-16,0 0 15,-22 0-15,-20-1 0,0 22 16,-1-21-16,1 21 0,0 0 16,-22-21-16,22 21 0,0 0 0,-22-21 15,22 21-15,-1 0 0,22 0 0,-21 0 16,21-21-16,0 21 0,63 0 31,-21 0-31,0 0 0,22 0 16,-1 0-16,0 0 0,22 0 0,-22 0 15,22 21-15,-22 0 0,0 0 16,43 22-16,-64-22 16,0 21-16,-21-21 0,0 22 0,-21-22 15,0 21-15,-21-21 0,-1 22 0,1-22 16,0 0-16,-22 21 0,22-21 15,-22 1-15,-42 20 16,1 0-16,83-21 0,-20-21 16,21 0-16,0 0 0</inkml:trace>
  <inkml:trace contextRef="#ctx0" brushRef="#br0" timeOffset="132920.73">19050 17568 0,'0'22'0,"-21"-22"16,21-22 46,0 44 1,21-22-48,0 0 1,0 0-16,0 0 0,1 0 16,-1 0-16,21-22 0,-21 1 0,0 0 15,22-21-15,-22 21 0,0-22 16,21 22-16,-20-21 0,-22 21 15,21-22-15,-21 22 0,0-21 0,0-1 16,0 22-16,0 0 16,-21 21-16,-1 0 15,1 0-15,0 21 16,0 22-16,0-22 0,21 21 0,0-21 16,0 22-16,0-1 0,0 0 15,0 22-15,21-22 0,0 0 16,0-20-16,0 20 0,1-21 0,-1 0 15,21 0-15,-21 1 16,0-22-16,1 0 0,-1 0 16,0 0-16,0-22 0,0 1 15,0-21-15,-21 21 0,22-22 16,-1 22-16,0-21 16,0 0-16,0-1 0,22 1 0,-22 0 15,21-1-15,0 22 0,1-21 16,-22 42-16,21-21 0,1 21 0,-22 0 15,21 0-15,-21 0 0,0 21 16,1 0-16,-22 0 0,0 21 0,0 43 16,0-43-16,0-20 15,-43 20-15,43-21 0,-21 21 16,0-20-16,0-1 0,0 0 0,-1 0 16,22 0-1,0-42 1,43-42-1,-1 20-15,-21 22 16,0-21-16,22 21 0,-22-22 16,21 1-16,-21 21 0,22-22 0,-22 22 15,0 0-15,0 0 0,-21 0 16,0 0-16,0 42 31,-21 0-31,0-21 0,0 21 0,0 0 16,21 0-16,0 1 0,-22-1 0,22 0 15,0 21-15,0-21 0,0 1 16,0-1-16,0 21 0,0-21 0,22 0 16,-1 1-16,0-1 15,21-21-15,1 21 0,-22 0 0,21-21 16,0 0-16,1 0 0,-1 0 16,22 0-16,-22 0 0,0-21 0,1 0 15,-1 0-15,0-1 0,-21 1 16,22-42-16,-43 42 15,0-22-15,0 1 0,0 0 0,0 20 0,0-20 16,0-21 0,0 41-16,-21 1 0,-1 21 0,1 0 15,0 0-15,0 21 0,0 1 16,21-1-16,-21 0 0,-1 0 0,22 21 16,-21-20-16,21 20 0,0 0 15,0-21-15,0 22 0,0-22 0,21 0 16,22 21-16,-22-20 0,0-22 15,0 21-15,22-21 0,-22 0 0,21 0 16,-21 0-16,22 0 0,-22 0 16,21-21-16,-21-1 0,0 1 0,1 0 15,-1 0-15,0 0 0,0 0 0,0-22 16,0 22-16,1-21 0,-1 21 16,0-22-16,-21 22 0,21 0 15,0 0-15,0 0 0,1 21 16,-22 21-1,0 0 1,0 0-16,0 0 0,0 0 16,21-21-1,0-21 1,-21 0 0,0 0-16,0 0 15,0 0-15,0-1 0,0 1 0,0 0 16,0 0-16,-21 21 15,0 0-15,-1 0 16,1 21-16,0 0 16,0 22-16,0-22 0,0 21 15,-22 22-15,22-22 0,21-21 16,-21 21-16,21 1 0,0-22 16,0 21-16,0-21 0,21 22 0,0-22 15,0 0-15,22-21 0,-22 21 16,21-21-16,1 0 0,20 0 0,-21 0 15,22 0-15,-22-21 0,22 0 16,-22 0-16,0 0 0,1-22 0,-22 22 16,21-21-16,-21-1 15,22 1-15,-22 0 0,0-1 0,0 22 16,0-21-16,-21 21 0,0 0 0,0-1 16,0 1-16,-21 42 15,0 1-15,21-1 16,-21 0-16,0 0 0,0 0 15,21 22-15,0-22 0,-22 21 0,22-21 16,0 22-16,0-1 0,0-21 16,0 21-16,0-20 0,22-1 0,-1 0 15,0 0-15,0 0 0,0-21 16,22 0-16,-22 0 0,0 0 0,21 0 16,-21 0-16,1-21 15,-1 0-15,0 0 0,0 0 0,0-1 0,0-20 16,1 0-16,-1-1 15,0 22-15,0-21 0,0 0 0,-21 20 16,0-20-16,21 21 0,-21 0 0,0 0 16,0 42-1,0 0 1,0 0-16,-21 0 0,21 0 16,0 1-16,0 20 0,0-21 0,0 0 15,0 22-15,0-22 0,0 0 16,0 0-16,0 0 0,21 0 0,22 22 15,-1-43 1,-21 0-16,22 0 0,-1 0 0,43 0 16,-64 0-16,21-21 0,-21-1 15,22-20-15,-22 21 16,0-21-16,0-1 0,21 1 0,-20 0 16,-1-22-16,0 22 0,0-22 0,-21 1 15,21-1-15,0-42 16,-21 64-16,0 0 0,0 21 0,0-1 15,0 1-15,0 42 16,-21 1-16,0-1 0,0 0 16,0 21-16,0 1 0,-43 62 15,43 1 1,0-63-16,21-1 0,0 21 0,0-20 16,0-1-16,0 0 0,0 1 15,0-1-15,21 0 0,0-20 0,21 20 16,-20-21-16,20 0 15,-21-21-15,21 0 0,1 0 0,-22 0 16,21-21-16,-21 0 0,22 0 16,-22 0-16,0-22 0,21 22 0,1-64 15,-22 43-15,21-21 16,-42 41-16,0-20 16,0 21-16,-21 21 0,0 0 15,0 0-15,0 21 16,-1 0-16,22 0 0,-21 1 0,21-1 15,-21 0-15,21 21 0,0-21 16,0 1-16,0 41 16,0-42-16,0 0 0,21-21 0,0 22 15,1-22-15,-1 0 0,21 0 16,-21 0-16,0 0 0,22 0 16,-22-22-16,21 1 0,-21 0 0,1 0 15,20 0-15,-21 0 0,0-22 16</inkml:trace>
  <inkml:trace contextRef="#ctx0" brushRef="#br0" timeOffset="133128.6">22775 17082 0,'-42'0'15,"84"0"-15,-126 0 0,62 0 0,1 0 0,0 21 16,42-21-1,0 0-15,1 0 16,20 0-16,0 0 0,22 0 16,-22-21-16,22 21 0,84-43 15,-85 43-15,22-21 16,0 0-16,-22 0 0</inkml:trace>
  <inkml:trace contextRef="#ctx0" brushRef="#br0" timeOffset="133655.31">24193 17082 0,'-21'0'0,"42"0"0,-63 0 15,63 0 16,0 0-31,1-22 0,-1 22 16,0-21-16,0 0 0,0 0 16,0 0-16,1 0 0,-1-1 0,-21 1 15,0-21-15,0 21 0,0 0 16,0-1-16,0 1 0,-21 0 16,-1 21-16,-20 0 0,0 0 0,-1 0 15,1 21-15,0 0 0,-1 1 16,22-1-16,-21 0 0,21 21 0,0 22 15,21-43-15,0 0 16,21 21-16,21-20 0,-21-1 0,22 21 16,-1-21-16,0 0 0,1 22 15,-1-22-15,0 0 0,1 21 0,-1-20 16,-21-1-16,0 0 0,0 21 16,-21-21-16,-21 22 0,0-22 15,-21 0-15,-1 0 0,-20-21 16,-64 21-16,42-21 0,22 0 15,-22 0-15,22 0 0,-1 0 16,1-21-16,20 21 0,1-21 0,21 0 16,0 0-16,21-22 15,21 1-15,0 21 16,21-21-16,1 20 0,-1 1 0,21 0 16,1 0-16,-1 0 0,1 21 15,-1-21-15</inkml:trace>
  <inkml:trace contextRef="#ctx0" brushRef="#br0" timeOffset="134323.44">24786 17082 0,'-42'0'32,"21"0"-32,-1 21 0,-20 0 0,21 21 0,-21-21 15,20 1-15,-20 20 0,21-21 16,0 21-16,0-20 0,-1-1 15,1 21-15,21-21 0,0 0 0,0 22 16,0-22-16,21 21 16,1-42-16,62 21 0,-41-21 15,-1 0-15,0 0 0,22 0 16,-22 0-16,22-21 0,-22 0 0,21 0 16,-20 0-16,20-43 15,-20 43-15,-22-21 0,0-1 16,-21 22-16,0-21 0,0 21 0,0-22 15,-21 43-15,0-21 0,-22 21 0,-20-21 16,20 21 0,22 0-16,-21 21 0,21 0 0,0-21 15,-1 22-15,22-1 0,0 0 0,0 0 16,0 0-16,22 0 16,20 1-16,-21-1 0,0 0 0,0 0 15,22-21-15,-22 21 0,0 0 16,0 1-16,0-1 0,1 0 0,-1 0 15,-21 0-15,21 0 16,0-21-16,0 0 16,0 0-1,1 0-15,20-21 16,-21 0-16,21-21 16,-20 21-16,20-22 0,-21 22 0,0-21 15,0 21-15,22-22 0,-22 22 16,0 0-16,0 0 0,-21 0 0,0 42 31,0 0-31,-21 0 16,21 0-16,0 0 0,0 1 15,-21-22-15,21 21 0,0 0 0,0 0 16,0 0-16,0 0 16,21-21-1,0 0-15,0 0 16,1 0-16,-1-21 15,0 21-15,-21-21 0,21 0 16</inkml:trace>
  <inkml:trace contextRef="#ctx0" brushRef="#br0" timeOffset="134634.04">25823 16976 0,'-21'-21'0,"42"42"0,-63-64 0,21 43 15,-22 0-15,22 0 0,0 0 16,0 22-16,0-22 0,-22 42 15,43-21-15,0 0 0,0 0 16,0 1-16,22-22 16,-1 21-16,0-21 0,0 0 15,0 0-15,0 0 0,1 0 16,20-21-16,-21-1 0,0 1 16,0-21-16,-21 21 0,22 0 15,-22-22-15,0 1 0,0 21 16,-22 0-16,1 21 0,0 0 15,-21 0-15,21 0 0,-22 21 0,22 0 16,0 21-16,-21-21 0,20 1 16,1 20-16,21-21 0,0 21 15,-21-20-15,21 20 0,0-21 0,0 0 16,0 0-16,21-21 0</inkml:trace>
  <inkml:trace contextRef="#ctx0" brushRef="#br0" timeOffset="134950.5">26077 17166 0,'0'0'0,"-21"0"16,0 21-1,0 1-15,0-1 0,-1 21 16,1 0-16,-21 1 0,21-1 16,0 0-16,-1 1 0,1 20 0,0 1 15,-21 42-15,42-43 16,-21 1-16,-1-1 0,1-21 0,0 22 15,21-1-15,-21 1 0,0-1 16,21 1-16,-21-1 0,21 1 0,0-22 16,0 22-16,0-22 0,-22 0 15,22 1-15,-21-1 16,21-21-16,-21 0 0,21-42 16,0 0-1,0 0-15,0 0 0,0 0 0,42-64 16,-20 43-16,-1-22 15,85-105 1</inkml:trace>
  <inkml:trace contextRef="#ctx0" brushRef="#br0" timeOffset="135220.17">26035 17590 0,'42'-106'16,"-42"42"-16,-106 445 0,233-804 16,-190 635-16,148-445 0,-64 190 0,-21 22 0,21 0 15,21-21-15,-21 21 16,1 21-16,20 0 0,-21 0 0,0 0 15,0 0-15,22 0 0,-43 21 16,21 0-16,-21 0 0,21 0 0,-21 0 16,0 22-16,0-22 0,0 0 15,-21 0-15,-21 0 0,20 22 16,1-43-16,-21 21 0,21 0 16,-22-21-16,1 0 0,0 0 0,-22 0 15,22 0-15,0 0 16,20 0-16,-20 0 0,21 0 0,21-21 15,0 0 1,21 0-16,0-1 0,0 22 16,22-21-16</inkml:trace>
  <inkml:trace contextRef="#ctx0" brushRef="#br0" timeOffset="135555.98">26860 16997 0,'0'0'0,"22"0"0,20-85 31,-42 64-31,0 0 16,0 42-1,0 0-15,0 0 0,-21 22 16,-22-22-16,22 21 0,0 1 16,-21-1-16,21 0 0,-22 1 0,22-1 15,-42 64 1,63-64-16,-22 0 0,22 1 0,0-1 15,0 0-15,0 1 0,0-22 0,0 21 16,0-21-16,22 1 0,-1-1 16,0 0-16,0-21 0,0 0 15,0 0-15,1 0 0,20 0 0,-21 0 16,21 0-16,-20-21 0,62-22 16,-41 22-16,-22-21 0,21 21 15,0-22-15,-20 1 0,20 21 16,-21-21-16,0 20 0,-21 1 0</inkml:trace>
  <inkml:trace contextRef="#ctx0" brushRef="#br0" timeOffset="135774.65">26733 17187 0,'0'0'0,"0"22"16,22-22 15,-1 0-31,0 0 0,0 0 16,21 0-16,-20 0 0,20 0 15,0 0-15,-21 0 0,22 0 0,-1 0 16,-21 0-16,0 0 0,1 0 16,-1 0-16</inkml:trace>
  <inkml:trace contextRef="#ctx0" brushRef="#br0" timeOffset="138019.74">25252 8975 0,'-21'0'109,"-1"0"-109,1 0 16,0 0-16,0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27:35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1249 0,'-21'0'46,"0"-21"-30,21 0 0,0-85-1,0 63-15,0 22 16,21 0-16,0 0 0,-21 0 16,22 0-16,-1-1 0,0 22 15,0-21-15,0 21 0,22 0 0,-22 0 16,42 0-1,-42 0-15,22 21 0,-22 1 0,21-1 16,-21 0-16,1 21 0,20 1 0,-21-1 16,0 0-16,-21 1 0,0 20 15,0-21-15,0 22 0,0-1 16,0 1-16,-42 84 16,21-84-16,0-1 0,-22 1 0,1-1 0,21-21 15,-22 1-15,1-1 0,0 0 16,-1-20-16,1-1 0,-21 0 15,20-21-15,1 0 0,21 0 16,-22 0-16,22 0 0,-63-42 16,62 20-16,1 1 15,0-21-15,21 21 0,-21-22 16,21 1-16,0 0 0,0-1 0,0 22 16,0-21-16,21 21 0,0 0 15,-21-1-15,0 1 0,21 21 0,1 0 16,-1 0-16,0 0 15,0 21-15,21 1 0,-20-1 16,-1 0-16,0 21 0,0-21 16,0 1-16,0 20 0,1-21 0,-1 0 15,0 22-15,0-22 0,0 0 16,0 0-16,22 0 0,-22 0 0,0-21 16,0 22-16,0-22 0,22 0 15,-22 0-15,21 0 0,-21 0 0,22-22 16</inkml:trace>
  <inkml:trace contextRef="#ctx0" brushRef="#br0" timeOffset="423.75">9652 1397 0,'0'0'0,"0"-106"16,-21 85-1,0 21-15,-1 0 16,1 21-16,0 0 0,-21 1 0,21 20 15,-1-21-15,-20 21 0,21 1 16,0 20-16,0-20 0,-1 20 0,-20 1 16,42-22-16,0 21 0,-21-20 15,21-1-15,0 0 0,0 22 16,21-22-16,-21-21 0,21 1 16,22-1-16,-22-21 0,0 0 15,21 21-15,-21-21 0,22 0 16,-1 0-16,0-21 0,1 21 0,41-43 15,-41 1-15,-22 21 16,21-21-16,-21-1 0,1 1 0,-1-22 16,0-63-16,-21 85 15,0-21-15,0 20 0,0-20 0,0 20 16,-42 1-16,20 21 0,1 0 16,0 0-16,0-1 0,-21 1 0,-1 21 15,22 0-15,-21 0 0,21 0 16,-1 0-16,1 21 0,0 1 0,0-1 15,0-21-15,21 21 16,0 0-16,0 0 0,0 0 0,0 1 16,21-1-16</inkml:trace>
  <inkml:trace contextRef="#ctx0" brushRef="#br0" timeOffset="715.59">10604 1143 0,'0'0'0,"0"21"15,0 0 1,0 1-16,0-1 0,-21 106 16,21-85-16,-21 22 15,0-1-15,21 1 0,0-1 16,-21-21-16,21 22 0,-21-22 0,21 22 15,-22-22-15,22-21 0,0 22 16,0-22-16,0 0 0,0 0 0,0 0 16,0 0-1,22-21-15,-1-21 16,0 21-16,21-21 0,-21 0 0</inkml:trace>
  <inkml:trace contextRef="#ctx0" brushRef="#br0" timeOffset="1268.27">11515 1397 0,'42'-21'0,"-84"42"0,84-84 16,-42 41-16,21 1 0,-21-21 15,0 0-15,0 20 0,-21 1 16,0 0-16,0 0 16,-1 21-16,-20 0 0,21 0 15,-21 21-15,-1-21 0,-20 42 16,20-20-16,-20 20 0,21 0 0,-22-21 15,22 22-15,-1-1 0,1 0 16,21-20-16,0 20 0,21-21 0,0 0 16,0 0-16,0 1 0,21-1 15,21 0-15,-21-21 0,22 0 0,-1 0 16,0 0-16,22 0 0,-22 0 16,1-21-16,-1 0 0,0-1 0,1 1 15,-1 0-15,0 0 0,-21-21 16,22 20-16,-22 1 0,0-21 0,0 21 15,0 0-15,1-1 16,-22 44 0,0-1-1,0 21-15,-22 22 16,1-22-16,21 0 0,-21 22 16,21 42-16,0-64 0,0 21 15,0-20-15,0-1 0,0 0 16,0 43-16,0-43 0,0-20 15,0 20-15,0-21 16,0 0-16,0 22 0,-21-43 0,0 21 16,0-21-16,-1 21 0,-20-21 15,21 0-15,-21 0 0,-43 0 16,64 0-16,-22 0 0,22-21 16,-21 21-16,21-21 0,0 21 15,21-22-15,0 1 0,21 0 16,0 21-16,21-21 15,-21 0-15</inkml:trace>
  <inkml:trace contextRef="#ctx0" brushRef="#br0" timeOffset="1464.17">12128 2011 0,'0'0'15,"22"21"-15,-1 0 0,-21 0 0,0 85 31,0-85-31,0 1 0,-21 20 16,-1-21-16,1 21 0,0-20 16,-21 20-16,21-21 0,-1 0 0,-20 22 15,21-22-15,0 0 0,0 0 0,-1 0 16,22 0-16</inkml:trace>
  <inkml:trace contextRef="#ctx0" brushRef="#br0" timeOffset="2147.78">13398 1609 0,'0'-21'0,"0"42"0,0-64 0,0 22 16,0 0-16,22 0 0,-22 0 15,21 0-15,42-43 16,-42 43-16,1 0 0,-1 0 15,0 21-15,0 0 0,0-22 16,0 22-16,1 0 0,-1 0 0,21 64 16,-21 42-1,-21-43-15,0-20 0,0 20 16,0 1-16,0-1 0,-21 1 16,0-1-16,0-21 0,-22 22 0,1-22 15,-85 22-15,0-1 16,64-42-16,-1 1 0,1-22 15,-1 21-15,1-21 16,-1 0-16,1 0 0,20 0 0,1 0 16,0-21-16,20-1 0,1 1 15,0 0-15,0-21 0,21 21 0,0-22 16,0 1-16,0-22 0,0 22 0,21 0 16,0-1-16,0 1 0,1 0 15,20 21-15,-21-1 0,0 1 16,22 21-16,-22 0 0,0 0 0,21 21 15,-21 1-15,22-1 0,-22 21 0,21-21 16,-21 22-16,1-1 0,20 0 16,-21 1-16,0-1 0,0 0 0,1 1 15,-1-22-15,21 21 16,-21-21-16,0 0 0,1 1 0,-1-1 16,21-21-16,-21 0 0,0 21 15,22-21-15,-22 0 0,21 0 0,1 0 16,-22 0-16,42-21 0,-20 0 0,-1-1 15,21 1-15</inkml:trace>
  <inkml:trace contextRef="#ctx0" brushRef="#br0" timeOffset="2552.55">14520 1482 0,'0'0'16,"0"-21"-16,-21 21 0,0 0 15,0 0-15,-22 0 16,22 21-16,0 0 0,-21 21 0,21-21 15,-22 43-15,22-22 0,-21 22 16,21-1-16,-1-20 0,1 20 0,0-21 16,21 22-16,0-22 0,0 1 15,0-22-15,0 21 0,21-21 0,0 0 16,43 22-16,-22-43 0,1 21 16,-1-21-16,0 0 0,22 0 15,-22 0-15,0 0 0,1-21 0,-1 0 16,0-1-16,1-20 0,-1 21 15,0-43-15,1-41 16,-1-44-16,-42 86 16,0-1-16,0 22 0,0-21 0,0 20 15,-42 1-15,21 21 0,-1 0 16,-20-1-16,0 22 0,-1 0 0,-20 0 16,21 0-16,-1 0 0,-20 0 15,20 22-15,1-1 0,21-21 0,0 21 16,0 21-16,21-21 0,0 1 15,0-1-15,0 0 0,21 0 0,21 0 16,0 0-16,1 1 0,-1-22 16,0 0-16</inkml:trace>
  <inkml:trace contextRef="#ctx0" brushRef="#br0" timeOffset="2775.42">15494 1397 0,'0'0'16,"21"-21"-16,0 21 0,-21 21 15,-21 0 1,21 0-16,-21 22 0,-21-1 16,20 0-16,1 22 0,0-1 0,0-20 15,0 20-15,21 1 0,0-22 16,-21 22-16,21-22 0,0 43 16,0-64-16,0 21 15,0-21-15,0 0 0,0 1 0,21-1 16,0 0-16,0 0 0,0-21 15,22 0-15,-1 0 0,0 0 0</inkml:trace>
  <inkml:trace contextRef="#ctx0" brushRef="#br0" timeOffset="3207.18">16087 1757 0,'0'-42'0,"0"84"0,-22-127 0,1 43 15,0 21-15,0-22 0,0 22 0,0-21 16,-1 0-1,22 20-15,0-20 0,22 21 16,-1 0-16,21 0 0,0 21 16,1-22-16,-1 22 0,22 0 0,-1 0 15,1 0-15,-22 0 0,21 22 16,-20-22-16,-1 21 0,-21 0 0,-21 0 16,0 21-16,0-20 0,-63 83 15,-22-20 1,22-21-16,20-22 0,-20 21 0,20-20 15,-20-1-15,42 0 0,-22 1 0,22-1 16,21 0-16,0-20 0,0-1 16,43 21-16,20 0 15,-21-20-15,22-22 0,-22 0 16,22 0-16,-22 0 0,22 0 16,-22 0-16,0-22 0,-21 1 15,1 0-15,-1 0 0,-21-21 0,0-22 16,0 22-16,0-1 15,-21 22-15,-1 0 0,-20 0 0,21 0 16,-21 0-16,-1 21 16,22 0-16,-21 0 0,-1 0 0,22 21 0,0 0 15,0-21-15,21 21 0,0 0 16,0 0-16</inkml:trace>
  <inkml:trace contextRef="#ctx0" brushRef="#br0" timeOffset="3397.07">17357 2180 0,'0'0'0,"0"21"0,0 1 15,0-1-15,0 0 0,-22 0 16,1 21-16,0 1 0,0-1 0,21 0 16,-42 1-16,20-1 0,1-21 0,0 22 15,0-1-15,-21-21 0,20 0 16,1 0-16,0 1 0,0-1 15,0-21-15</inkml:trace>
  <inkml:trace contextRef="#ctx0" brushRef="#br0" timeOffset="4003.72">18563 1630 0,'0'0'0,"-42"-21"0,21 0 0,-22-1 16,-20-20-16,20 0 15,43-1-15,0 22 16,0 0-16,0-21 0,0 21 0,0-1 15,22 1-15,-1 0 0,0 0 16,21 21-16,1 0 0,20 21 16,-21 0-16,1 0 0,-1 22 15,0 20-15,-20-20 0,-1 20 0,-21 1 16,0 20-16,0-20 0,0-1 16,-43 1-16,22-1 0,-63 22 15,20-43-15,22 1 16,-22-22-16,-20 21 0,20-42 0,1 21 15,-1 0-15,1-21 0,-1 0 0,1 0 16,20 0-16,1 0 0,0-21 16,-1-21-16,22 21 0,0 0 15,21-22-15,0 1 0,0 0 16,0-1-16,21-20 0,0-1 0,22 1 16,-22 20-16,21-20 15,43-1-15,-64 43 0,21 21 0,-21 0 16,43 43-16,-64-1 15,21 0-15,0 22 0,-21-22 16,21 0-16,-21 22 0,22-22 16,-1 1-16,0-1 0,0 0 0,0 1 15,0-22-15,1 0 0,-1 0 16,0 0-16,21 0 0,-21 1 0,22-22 16,-1 0-16,0 0 0,1 0 15,-1 0-15,22 0 0,-22-22 0,21 1 16,1 0-16</inkml:trace>
  <inkml:trace contextRef="#ctx0" brushRef="#br0" timeOffset="4384.5">19494 1609 0,'0'0'0,"22"-43"0,-1 22 15,-21 0-15,0 0 0,0 0 16,-21 21-16,-1 0 0,1 0 16,0 21-16,-21 21 0,21-21 0,-22 22 15,1-1-15,21 22 0,-22-1 16,22-21-16,-42 64 15,63-42-15,0-22 0,0 0 0,0 1 16,0 20-16,0-42 0,21 22 16,21-43-16,1 21 0,-22 0 15,42-21-15,-20 0 0,-1 0 0,21 0 16,1 0-16,-22-21 0,22 0 16,-22 0-16,0-1 0,1-20 15,-1 0-15,-21-22 0,0 1 16,22-1-16,-43-20 0,0-1 0,0 21 15,0 1-15,0-1 0,-21 1 16,-1 21-16,1 20 0,-21 1 0,0 21 16,-1 0-16,1 0 0,-22 21 15,22 22-15,0-1 0,-1 0 0,-62 128 16,83-107 0,22-20-16,0-1 0,0 0 0,0 1 15,22-1-15,20-21 0,0 0 16,1 0-16,20 1 0</inkml:trace>
  <inkml:trace contextRef="#ctx0" brushRef="#br0" timeOffset="4631.35">20764 1461 0,'22'-43'0,"-44"86"0,44-107 15,-1 43-15,-21 0 0,0 42 16,0 21-1,-21 1-15,-1-1 0,1 0 16,0 22-16,21-1 0,0 1 0,-21-1 16,21 1-16,0-22 0,0 22 15,0-22-15,0 0 0,0 1 0,0-22 16,21 21-16,0-21 0,0 0 16,1 1-16,20-22 15,-21 0-15,0 0 0,22 0 0,-22-22 16,21 22-16</inkml:trace>
  <inkml:trace contextRef="#ctx0" brushRef="#br0" timeOffset="4991.16">21357 1418 0,'0'-21'0,"0"42"0,0-63 16,0 21-16,0 0 16,0 42-1,0 0-15,21-21 0,0 21 16,22 0-16,-22 0 0,21-21 15,1 22-15,20-22 0,1 0 16,-1 21-16,1-21 0,-1 0 16,43 0-16,-64 0 0,1 0 15,-22-21-15,0-1 0,0 1 16,-21 0-16,0 0 0,0 0 16,0 0-16,-21 21 15,0 0-15,0 21 0,-22 0 16,1 21-16,0 1 0,-1 20 15,1-21-15,0 22 0,-1-1 0,1 1 16,21-1-16,-22-20 16,22 20-16,0-20 0,0-1 0,0 0 15,0 1-15,21-22 0,-22 21 16,22-21-16,0 0 0,0 1 16</inkml:trace>
  <inkml:trace contextRef="#ctx0" brushRef="#br0" timeOffset="5152.06">21145 1905 0,'0'0'0,"-21"0"0,0 0 0,42 0 47,22 0-47,-22 0 0,21 0 0,22 0 16,-1 0-16,1 0 0,20 0 15,22 0-15,-21 0 0,21 0 0</inkml:trace>
  <inkml:trace contextRef="#ctx0" brushRef="#br0" timeOffset="5960.65">22627 2053 0,'0'21'15,"21"-21"32,0 0-31,1 0-16,-1 0 0,0 0 15,0 0-15,0 0 0,22-21 0,-22 0 16,21 21-16</inkml:trace>
  <inkml:trace contextRef="#ctx0" brushRef="#br0" timeOffset="6111.55">23177 1990 0,'0'0'0,"22"0"63,-1 0-47,0 0-16,0 0 0,0 0 15</inkml:trace>
  <inkml:trace contextRef="#ctx0" brushRef="#br0" timeOffset="6288.46">23749 2011 0,'21'0'78,"0"0"-62,0 0-16</inkml:trace>
  <inkml:trace contextRef="#ctx0" brushRef="#br0" timeOffset="6503.33">24469 1969 0,'21'0'31,"0"0"-15</inkml:trace>
  <inkml:trace contextRef="#ctx0" brushRef="#br0" timeOffset="9444.74">8022 2731 0,'0'21'47,"0"0"-47,0 21 0,0-21 15,0 22-15,0-1 0,0 43 16,0-43-16,0 64 16,0-64-16,0 1 0,21 20 15,0-21-15,1 1 0,-1-1 0,21 0 16,-21 1-16,22-1 0,-1-21 15,21 0-15,-20 1 0,20-1 0,22 0 16,63-21-16,43 0 16,-86 0-16,1 0 0,0 0 15,0-21-15,0 0 0,0-1 0,21 1 16,0 0-16,0-21 0,21 21 0,-21-22 16,0 1-16,0 0 0,0-1 15,21 1-15,-21 0 0,21-1 0,-21 22 16,0-21-16,0 21 15,0-22-15,0 22 0,0 0 0,0 0 16,0 0-16,0 21 0,0-22 0,0 22 16,-21 0-16,106 0 15,126 22-15,-232-1 16,0 0-16,0 21 0,0 1 16,-1-1-16,1 0 0,0 22 0,-21-1 15,21 1-15,-1-22 0,1 22 0,0-1 16,0-21-16,0 22 0,63 21 15,-105-43-15,20-21 0,-20 21 16,-1-20-16,1-1 0,-1 0 16,-20 0-16,-1-21 0,21 0 0,1 0 15,-22 0-15,1-21 16,-22 21-16,21-42 0,0 20 16,-20 1-16,41-21 0,-21 0 0,1-1 15,20 1-15,1-22 0,-1 1 16,22 21-16,0-43 0,-1 21 0,22 22 15,127-64-15,-127 43 16,21 42-16,-21-22 0,-1 22 0,22 0 16,-21 0-16,21 21 0,0 0 15,0 0-15,-21 0 0,21 0 0,-21 21 16,0-21-16,0 21 0,-1 0 0,1 22 16,21-22-16,0 21 0,-21-21 15,21 22-15,-21-1 0,21 0 16,0 1-16,127 41 15,-106-41-15,-21-22 0,0 21 16,0-21-16,0 0 0,0 1 0,127-1 16,-127-21-16,0 0 0,0 0 15,0 0-15,-21 0 0,0 0 16,0-21-16,-22-1 0,1-20 0,0 21 16,-22-21-16,22-1 0,-43 1 15,64-64-15,-64 43 16,-21 20-16,22 1 0,-22 0 0,0 20 15,0-20-15,0 21 0,1 0 16,-22 0-16,0-1 0,0 1 16,0 0-16,-43 21 15,22 0-15</inkml:trace>
  <inkml:trace contextRef="#ctx0" brushRef="#br0" timeOffset="10169.34">17420 4339 0,'21'0'47,"0"0"-47,1 0 0,-1 0 0,0 0 15,21 0-15,1 0 0,-1-21 16,0 0-16,22 0 0,-22 21 0,0-21 16,1-22-16,-1 22 0,-21-21 15,22-1-15,-22 1 0,21 0 16,-42 21-16,0-22 0,0 22 0,0 0 16,-21-21-16,0 20 0,-22 22 15,1 0-15,0 0 16,-22 0-16,1 22 0,-1-1 0,1 21 0,-1-21 15,22 22-15,-22-1 0,22 0 16,21 1-16,0 41 16,21-41-16,0-1 0,21-21 15,0 21-15,64 1 0,-43-22 16,0 0-16,22-21 0,-22 21 0,1-21 16,20 21-16,-21-21 0,-20 0 15,20 0-15,-21 0 0,-42 0 31,0 0-31,-43 0 0,22 0 0,-22 0 16,1 22-16,-1-22 0,-20 21 16,20-21-16,1 21 0,20 0 15,1 0-15,0 0 0,-1 1 0,22 62 16,21-63 0,0 1-16,21-1 0,1 0 0,20 0 15,0 0-15,1 0 0,20 1 16,1-1-16,20-21 0,-20 0 0,-1 21 15,22-21-15,-22 0 0,22 0 16,0-21-16,63-22 0</inkml:trace>
  <inkml:trace contextRef="#ctx0" brushRef="#br0" timeOffset="10384.21">18627 4403 0,'0'0'0,"-22"0"0,1 21 15,21 0 1,0 0-16,0 0 0,21 1 0,1 20 16,-1-21-16,0 0 0,0 0 0,21 22 15,-20-22-15,-1 0 0,0 21 16,21-20-16,-21-1 0,1 0 16,-1 0-16,0-21 0,0 0 0,0 0 15,0-21 1,-21 0-16</inkml:trace>
  <inkml:trace contextRef="#ctx0" brushRef="#br0" timeOffset="10600.37">19135 4360 0,'0'-21'0,"0"42"0,-22-21 31,1 22-31,-21-1 0,21 21 0,-22-21 16,1 0-16,0 22 0,-22-22 15,22 21-15,-22 1 0,22-22 0,-21 21 16,20-21-16,1 22 0,0-1 16,20-21-16,1 0 0,0 0 0,21 22 15,0-22-15,21 0 16,0-21-16,22 0 0,-1 0 16,22 0-16,-22 0 0</inkml:trace>
  <inkml:trace contextRef="#ctx0" brushRef="#br0" timeOffset="10956.17">19812 4509 0,'0'-22'0,"0"-41"32,0 84-17,0 0-15,0 0 0,0 22 16,-21-1-16,0 0 15,21 1-15,-22 20 0,22 1 0,0 20 16,-21-20-16,21 21 0,0-1 0,-21 1 16,21 0-16,0-1 0,0 1 15,0 0-15,0 20 0,0-20 0,0 0 16,-21-1-16,21-20 0,0 21 0,-21-22 16,0 22-16,21-22 0,0 1 15,-22 20-15,1-20 0,21-1 0,-21-20 16,21 20-16,-21-20 0,21-22 15,0 21-15,0-21 0,0 0 0,0 1 16,0-44 0,0 1-16,0 0 15,0 0-15,0-21 0,0-22 16,0 22-16</inkml:trace>
  <inkml:trace contextRef="#ctx0" brushRef="#br0" timeOffset="11252">19770 5038 0,'0'0'16,"0"-85"-16,21 22 0,-21 20 0,21-20 0,21-43 15,1 64-15,-22-1 16,21 1-16,0 0 0,1-1 0,-1 22 16,0 0-16,1 0 0,-1 21 15,0 0-15,-20 0 0,20 0 16,-21 21-16,0-21 0,-21 21 0,0 21 15,0-20-15,0 20 0,-21-21 16,0 21-16,0-20 0,0 20 0,-22-21 16,1 21-16,21-20 0,-22-1 15,22 0-15,-21 0 0,21 0 0,0 0 16,-1-21-16,22 22 16,-21-22-16,42 0 15,-21-22 1</inkml:trace>
  <inkml:trace contextRef="#ctx0" brushRef="#br0" timeOffset="11439.89">21230 5038 0,'-21'0'31,"21"-21"1,0-1-17</inkml:trace>
  <inkml:trace contextRef="#ctx0" brushRef="#br0" timeOffset="112020.07">3535 6054 0,'-21'0'32,"-1"21"-32,1-21 0,0 0 0,0 0 15,0 0-15,0 0 0,-1 0 16,1 0-16,-21 0 0,0 0 15,20-21-15,1 0 0,0 21 16,21-22-16,0 1 0,-21 0 0,21 0 16,0-21-16,-21 20 15,21-20-15,0 21 0,0-21 0,0-1 16,21 22-16,0-21 0,0-1 16,0 22-16,22 0 0,-1 0 0,0 0 15,22 0-15,-22-1 0,22 22 16,-1 0-16,1-21 0,-1 21 0,-20 0 15,-1 0-15,0 0 0,-21 21 16,1 1-16,-22-1 0,0 0 0,0 21 16,-22 1-16,1-1 15,-21 0-15,-22 22 0,22-22 0,-43 22 16,22-22-16,-1 21 0,1-20 0,-64 41 16,85-20-16,-22-22 0,22 1 15,21 20-15,-22-21 0,22 1 16,0-1-16,0 0 0,21 1 15,21 41-15,0-62 16,0-1-16,22 0 0,-1-21 16,0 0-16,22 0 0,-1 0 0,1 0 15,-1 0-15,1-21 0,20 0 16,-20-1-16,-1 1 0,-20-21 0,20 21 16,-20-22-16,-1 1 0,-21 0 15,0-22-15,-21-20 16,0 41-16,-42-41 0,21 62 15,-22-20-15,1 21 0,0 0 16,-1 0-16,-20 21 0,21 0 0,-1 0 16,-20 0-16,20 0 0,-41 21 15,63-21-15,-22 21 0,22 0 16,0 0-16,0-21 0,0 21 16,21 1-16,0-1 0,0 0 0,0 0 15,21-21 1,0 0-16,21 0 0,-21 0 0,22 0 15,-1 0-15</inkml:trace>
  <inkml:trace contextRef="#ctx0" brushRef="#br0" timeOffset="113396.29">4805 5800 0,'21'-21'0,"-42"42"0,42-64 0,-21 22 15,0 0-15,0 0 0,0-21 16,0 20-16,-21 1 0,21 0 16,-21 21-16,-1 0 0,1 0 15,0 0-15,0 0 0,0 21 16,0 0-16,-1 22 0,-20 41 16,21-41-16,-21-1 15,20 22-15,1-22 0,-21 21 16,21-20-16,0-1 0,-22 22 0,22-22 15,21 0-15,0 1 0,0-1 16,0 0-16,0 1 0,0-22 0,0 21 16,42 0-16,1-20 15,-22-1-15,21-21 0,1 0 0,20 0 16,-21 0-16,85-21 0,-63-1 16,-22 1-16,22-21 0,-22 0 15,64-43-15,-64 43 0,1-22 16,41-42-1,-41 43-15,20-85 0,-42 84 16,0 1-16,1-1 0,-1 22 16,-21-1-16,0 1 0,0-64 15,0 85-15,0 0 16,-21 21 0,-1 0-16,1 42 15,21-21-15,-21 22 0,21-1 0,-21 22 16,0-22-16,21 21 0,0 1 0,0-22 15,-21 22-15,21-22 0,0 22 16,0 20-16,0-41 0,0-1 16,0-21-16,0 21 15,21 1-15,0-22 0,0 21 0,0-21 16,22 1-16,-22-22 0,21 21 16,22-21-16,-22 0 0,0 0 15,22 0-15,-22-21 0,64-22 0,-43 22 16,-20-21-16,-1-1 0,22 1 15,-22 0-15,0-22 0,-21 1 0,22-1 16,-22 1-16,42-64 16,-41 63-16,-22 1 0,0-1 0,0 22 15,0 0-15,0-1 16,0 22-16,0 0 0,0 0 0,0 0 16,0 42-1,0 0 1,0 21-16,-22 1 0,22-1 15,0 21-15,0 1 0,-21-1 0,0 64 16,0-84-16,0 20 16,21 1-16,-21-22 0,-1 0 0,22 1 15,-21 41-15,21-62 0,-21 20 16,21-21-16,-21 21 0,21-20 16,0-1-16,0 0 0,0-42 31,0 0-31,0-1 15,0-20-15,0 21 0,0-21 0,21-1 16,0 1-16,0 0 16,1-1-16,-1 22 0,0-21 0,42-43 15,-41 64-15,20-21 16,0 20-16,1 1 0,-1 0 0,0 0 16,1 0-16,-1 21 0,43 0 15,-43 0-15,-21 0 0,43 21 16,-64 0-16,0 0 15,0 0-15,0 1 0,-22-1 0,1 0 16,0 0-16,-21 0 0,-1 0 0,1 1 16,-21-1-16,20-21 15,1 21-15,21-21 0,-22 21 0,1-21 0,21 0 16,0 0-16,-22 0 16,22 0-16,0-21 0,21 0 0,-21 21 15,21-21-15,-21-1 0,21 1 16,0 42 15,0 1-31,0-1 16,0 21-16,0 22 0,0-43 15,0 21-15,0-21 0,0 22 16,21-1-16,0-21 0,-21 21 0,21-20 16,22-1-16,-22 21 0,0-42 15,21 21-15,106 0 16,-105-21-16,20 0 0,43-21 15,-64 0-15,1 0 16,-1 0-16,0 0 0,1-22 0,-22 22 16,0 0-16,0-21 0,0 20 15,1-41-15,-22 42 16,21 21-16,-21-21 0,-21 21 31,-1 0-31,1 21 16,0-21-16,0 21 0,0-21 15,-22 21-15</inkml:trace>
  <inkml:trace contextRef="#ctx0" brushRef="#br0" timeOffset="113983.91">2413 7154 0,'-42'0'0,"84"0"0,-106-21 0,22 21 16,21 0-16,0 0 0,0 0 16,-1 0-16,22-21 15,22 21 1,-1 0-16,21 0 16,0 0-16,22 0 0,21-21 15,-1 21-15,22 0 0,0 0 0,0 0 16,21 0-16,21 0 0,0 0 15,21 0-15,-20 0 0,210 0 16,-168 0-16,-1 0 0,1 21 16,-1-21-16,22 0 0,-21 0 15,20 21-15,149-21 0,-169 0 16,-22 0-16,-21 0 0,0 0 16,0 0-16,-21 0 0,0 0 0,-42 0 15,0 0-15,-1 0 0,-41 0 0,-1 0 16,0-21-16,-20 21 0,-1 0 15,-21-21 1,-21 21 0,-1 0-16,-20 0 0,-21 0 15,41 0-15,-20 0 0,-21 0 16,20 21-16,-20-21 0,-1 0 16,1 0-16,-1 0 0,1 0 0,-22 0 15</inkml:trace>
  <inkml:trace contextRef="#ctx0" brushRef="#br0" timeOffset="114504.23">2773 7366 0,'0'0'16,"0"21"-16,21-21 16,0 0-1,21 0-15,1 0 0,-1 0 16,22 0-16,422-21 15,-337 21 1,-1 0-16,0 0 0,21 0 16,1 0-16,-1-21 0,21 21 0,-20 0 15,-1 0-15,22 0 0,-22 0 16,0 0-16,1 0 0,-22 0 0,0 0 16,0 0-16,-21 0 15,0-21-15,-21 21 0,0 0 0,-22 0 0,1-21 16,42 21-16,-85-22 0,1 22 15,-1 0-15,-21 0 0,0 0 16,-21-21-16</inkml:trace>
  <inkml:trace contextRef="#ctx0" brushRef="#br0" timeOffset="114671.17">7048 7303 0,'0'0'0,"-63"42"31,42-42-31,0 0 16,21 21-16,21-21 31,0-21-31</inkml:trace>
  <inkml:trace contextRef="#ctx0" brushRef="#br0" timeOffset="131571.72">8869 6244 0,'-21'0'16,"21"-21"0,-22 21-16,1 0 15,0 0 1,0 0 0,0 0 46,0 0-46</inkml:trace>
  <inkml:trace contextRef="#ctx0" brushRef="#br0" timeOffset="132403.24">8996 6096 0,'0'0'31,"-21"0"16,-1 0-47,1 0 0,0 0 15,0 0-15,-21 0 0,20 0 0,1 0 16,-21 0-16,21 0 0,-22 0 16,22 0-16,-21 21 0,21-21 0,-22 0 15,22 0-15,-21 0 0,21 0 16,0 0-16,-1 0 0,1 0 16,0 0-16,0 0 31,42 0 16,0 0-47,22 0 0,-22 0 0,21 0 15,0 0-15,22 0 0,-1 0 0,22 0 16,-21 0-16,20 0 0,1 0 16,21 0-16,-22 0 0,1 0 15,0 0-15,-1 0 0,1 0 0,106 0 16,-43 0-1,-64 0-15,-20 0 0,-1 0 0,-20 0 16,-1 0-16,0 0 0,1 0 16,-22 0-16,0 0 0,0 0 0,0 0 15,-21-21 48,-21 21-48,21-21-15</inkml:trace>
  <inkml:trace contextRef="#ctx0" brushRef="#br0" timeOffset="132887.74">10012 5821 0,'0'0'16,"-43"-21"-1,22 21-15,0 0 0,0 0 16,21 21 15,21 21-15,0-21-16,0 1 0,1-22 0,-1 21 16,21 0-16,22 21 0,-22-21 15,21-21-15,-20 22 0,-1-1 16,0-21-16,1 0 0,-1 21 0,0-21 15,1 0-15,-1 0 0,0 0 0,1 0 16,-1 0-16,-21 0 16,0 0-16,1 0 0,-1 0 0,-42 0 31,-1 0-15,1 0-16,0 0 0,-21 0 15,21 0-15,-43 42 16,22-42-16,21 21 0,-22 1 0,-20-1 15,20 0-15,1 21 0,-21-21 0,-1 22 16,1-22-16,-1 21 0,1-21 16,20 1-16,-20 20 0,20-21 15,22 0-15,-21 0 0,21 1 0,0-22 16,-1 21-16,1-21 0,42-21 31,1-1-15,-1 1-16,0 0 0,0 0 0</inkml:trace>
  <inkml:trace contextRef="#ctx0" brushRef="#br0" timeOffset="133843.84">11853 5630 0,'0'-21'0,"0"42"0,0-63 0,0 21 15,0 0-15,0 0 0,0-1 16,0 1-16,0 0 0,0 0 0,0 0 16,0 0-16,0-1 0,0 1 15,0 42 1,0 1 0,0-1-16,0 0 0,0 64 15,-21 20 1,0-62-16,21 20 0,0 1 0,-21-22 15,21 22-15,-21-22 0,21 21 16,0-20-16,0-1 0,-22 0 0,-20 85 16,42-42-1,-21-64-15,0 22 0,0-22 16,21 0-16,-22 0 0,1 0 0,0-21 16,21 21-16,-21-21 0,0 0 15,0 0-15,-1 0 0,1-21 16,0 0-16,0 0 0,21 0 0,0-22 15,-21 22-15,21-21 0,-21 21 16,21-22-16,0 1 0,0 0 16,0 21-16,0-22 0,0 1 0,0 21 15,21-22-15,0 22 0,0 0 16,-21 0-16,21 0 0,43 21 16,-43 0-1,0 0-15,0 0 0,0 42 16,-21-21-16,0 0 0,22 1 0,-22-1 15,21 21-15,-21-21 0,21 0 16,-21 22-16,0-22 0,42 64 16,-21-64-16,1 0 15,-1 0-15,-21 0 0,21-21 0,0 21 16,0-21-16,0 0 0,1 0 16,41 0-16,-21 0 15,-20-21-15,20 21 0,-21-21 0,21 0 16,1 0-16,-22 0 0,21-22 0,-21 22 15,22-21-15,-22 21 0,0-22 16,0 1-16,0 21 0,1-22 0,-1 22 16,-21 0-16,21-21 15,-21 63 1,-21 0 0,0 0-16,-1 0 15,22 1-15,-21-1 0,0 42 16,21-42-16,0 1 0,-21-1 0,21 0 15,0 0-15,0 0 0,0 0 16,0 1-16,0-1 16,21-21-16,0 0 15,0 0-15,1-21 16,-22-1-16,21 1 0,0 21 0,0-21 16</inkml:trace>
  <inkml:trace contextRef="#ctx0" brushRef="#br0" timeOffset="134219.96">12615 5609 0,'0'0'0,"0"-21"0,0 0 0,-21 21 15,0 0-15,0 0 0,0 0 16,-1 0-16,22 21 0,-21 0 16,21 0-16,0 1 0,0-1 15,0 0-15,0 0 0,0 0 16,21-21-16,1 21 0,20-21 15,0 0 1,-21 0-16,1 0 0,-1 0 16,0-21-16,0 0 0,0 0 0,-21 0 15,0 0-15,0-1 0,0 1 16,0-21-16,0 21 0,0 0 16,-21 21-16,0-22 0,0 22 15,0 0-15,-1 0 0,1 0 16,0 0-16,0 0 0,0 0 0,0 0 15,-1 0-15,22 22 0,-21-1 16,0 0-16,21 0 16,0 0-16,0 0 0,0 1 15,0-1-15,21-21 0,0 21 16,1 0-16,-1-21 0,0 21 0,0-21 16</inkml:trace>
  <inkml:trace contextRef="#ctx0" brushRef="#br0" timeOffset="134784.07">12954 5906 0,'-21'0'0,"42"0"0,-63 0 16,20 0-16,1 21 15,0 0-15,0 0 16,21 0-16,0 0 0,-21 1 15,21-1-15,0 0 0,-21 0 16,21 0-16,0 0 0,0 1 16,0-1-16,0 0 0,0 0 0,0 0 15,0 0-15,-22 1 16,1-22 15,21-22-15,0 1-16,0 0 15,0 0-15,0-21 0,0 20 16,0 1-16,0 0 0,21-21 16,1 21-16,-1-22 0,0 22 0,0 0 15,0-21-15,22 20 0,-1 1 16,43-21-16,-1 21 16,-20 21-16,-22 0 0,0 0 15,1 0-15,-22 0 0,21 21 16,-21 0-16,-21 21 0,0-20 0,22 20 15,-22-21-15,0 21 0,0 1 16,0-22-16,-22 21 0,1 1 0,0-22 16,0 21-16,0-21 0,0 0 0,-1 22 15,1-22-15,0 0 0,21 0 16,0 0-16,-21 1 0,42-22 31,0 0-31,0 0 16,1-22-16,-1 1 0,0 0 15,0-21-15,21 21 0,1-22 16,-1 22-16</inkml:trace>
  <inkml:trace contextRef="#ctx0" brushRef="#br0" timeOffset="135656.03">14097 5334 0,'0'-21'0,"0"42"0,0-63 0,0 21 0,-21-1 0,0 22 15,-1 0-15,1 0 16,21 22-16,-21-1 0,0 0 16,21 21-16,-21 1 0,0-22 15,21 42-15,-22-20 0,1 20 16,21 1-16,-21-1 0,0 1 0,21-1 16,-21 1-16,21-1 0,-21-21 15,-1 1-15,22 20 0,0-20 16,0-22-16,-21 21 0,21 0 0,-21-20 0,21 20 15,0-21-15,0 0 0,0 0 16,0 1-16,0-44 31,0 1-15,0 0-16,0 0 0,0 0 16,0 0-16,21-1 0,0 1 15,-21-21-15,22 21 0,-1-22 0,0 22 16,0 0-16,0-21 0,0 21 15,1-1-15,20 1 0,-21 0 0,21 0 16,-20 21-16,20-21 0,0 21 0,-21 0 16,1 0-16,20 0 0,-21 0 15,0 0-15,-21 21 16,0 0-16,0 0 16,0 0-16,-42 22 15,21-43-15,-22 21 0,22-21 0,-21 0 16,0 21-16,-1-21 0,1 0 15,21 0-15,-22 0 0,22 0 0,0 0 16,0 0-16,0 0 0,21-21 16,0 0-16,0 0 15,0-1 1,0 44 0,0-1-1,0 0-15,0 0 0,0 0 16,0 0-16,0 1 0,0 20 0,0-21 15,0 0-15,0 0 0,0 22 16,21-22-16,0 0 0,0 0 16,0 0-16,1 1 0,62 20 15,1-42 1,-64 0-16,21 0 0,-20 0 16,20 0-16,0 0 0,-21-21 0,1 0 0,20-1 15,-21-20-15,0 21 0,0 0 16,1 0-16,-1-22 0,0 22 0,21 0 15,-42-21 1,0 20-16,21 22 16,-42 0 15,21 22-15,0-1-1,0 0 1,0 0-1,0 0 1</inkml:trace>
  <inkml:trace contextRef="#ctx0" brushRef="#br0" timeOffset="145105.47">8276 9885 0,'0'21'16,"-21"-21"78,0 0-94,0 0 0,-1 0 0,1-21 15,0 21-15,0-21 0,-21 0 16,20-1-16,1 1 0,0 0 15,0-21-15,0 21 0,0-22 0,21 1 16,-22 0-16,22-1 16,0 1-16,0 21 0,22-22 0,20 1 0,-21 21 15,21-21-15,1 20 0,-1 1 16,0 0-16,22 0 0,-22 0 16,22 0-16,-22 21 0,127 0 15,-126 0-15,-1 21 16,0 0-16,-20 0 0,-1 21 15,-21 1-15,0-22 0,-21 21 0,-22 1 16,1-22-16,0 42 0,-1-20 16,-20-1-16,-1 0 0,1 22 0,-1-22 15,1 22-15,-22-22 0,43 0 0,-22 1 16,1-1-16,20 0 0,1 1 16,21-1-16,0 0 0,0-21 0,21 22 15,0 20-15,63 1 16,-21-43-16,1 0 0,20-21 15,1 21-15,-1-21 0,1 0 0,-1 0 16,22 0-16,-22-21 16,22 21-16,-21-21 0,-1 0 0,-21-22 15,22 22-15,-43 0 0,21-21 0,-20 21 16,-22-22-16,0 1 0,0 21 16,0-22-16,-43 1 0,22 0 0,0 21 15,-21-22-15,-1 22 0,22 0 16,-21 0-16,21 21 0,-22 0 0,1 0 15,-43 0 1,64 21-16,0 0 0,0 0 16,21 0-16,-21-21 0,21 22 0,-22-1 15,22 0-15,0 0 0,0 0 16,22-21 0,-1 0-16</inkml:trace>
  <inkml:trace contextRef="#ctx0" brushRef="#br0" timeOffset="145471.26">9483 9546 0,'0'-21'0,"0"42"0,21-42 16,-21 0-16,0 42 46,0 0-30,21-21-16,0 0 16,0 0-16,0 0 0,-21-21 15,0 0-15,0 0 16,0 0-16,0-1 0,0 1 16,-21 21-1,0-21-15,0 21 0,0 0 0,0 0 16,-1 0-16,1 0 0,0 0 15,0 0-15,0 21 16,21 0-16,0 1 16,0-1-16,0 0 0,0 0 15,0 0-15,0 0 0,0 1 16,21-1-16,-21 0 0,21 0 0,-21 0 16,0 0-16</inkml:trace>
  <inkml:trace contextRef="#ctx0" brushRef="#br0" timeOffset="145819.32">9440 10033 0,'0'0'0,"0"21"0,-21-21 0,21 21 15,-21 1-15,21-1 16,0 0-16,0 0 16,21-21-16,0 0 0,0 21 15,1-21-15,-1 0 16,0 0-16,0 0 0,0 0 0,0 0 15,1-21-15,-22 0 0,21 0 16,-21 0-16,0-1 16,0 1-16,-21 0 0,21 0 15,-22 21-15,1 0 0,0-21 0,0 21 16,0 0-16,0 0 16,-1 0-16,1 21 0,0-21 0,21 21 15,-21-21-15,21 21 0,-21 0 16,21 1-16,0-1 15,0 0 1,21-21-16,0 0 0,0 0 16,0 0-16,1 0 0,20 0 15,0 0-15</inkml:trace>
  <inkml:trace contextRef="#ctx0" brushRef="#br0" timeOffset="146152.13">10477 9440 0,'0'0'15,"0"-42"-15,0-43 16,0 107 15,0-1-31,-21 0 0,21 21 0,-21-21 16,21 43-16,0-22 0,0 22 15,0-22-15,-21 22 0,21-22 0,0 21 16,-21-20-16,21-1 0,0 0 16,0 1-16,0-22 0,0 21 0,-21-21 15,21 1-15,0-1 0,0 0 16,-22 0-16,44-21 31,-1 0-31,0 0 16,0-21-16,21-21 15,1-1-15,-22 22 0</inkml:trace>
  <inkml:trace contextRef="#ctx0" brushRef="#br0" timeOffset="146436.97">11112 9398 0,'0'0'0,"-21"0"0,0 0 15,42 0 17,0 0-32,22 0 0,-1 0 0,-21 0 15,22 0-15,-1 0 0,0 0 16,1 0-16,-1 0 0,0 0 0,1 0 16,20 0-16,-42 0 0,0 0 15,1-21-15,-1 21 16,-21-21-16,-21 0 15,-1 21 1,1 0-16,0 0 0,-21 0 16,21 0-16,-1 0 0,-20 0 0,21 0 15</inkml:trace>
  <inkml:trace contextRef="#ctx0" brushRef="#br0" timeOffset="146868.01">11112 9419 0,'-21'21'0,"42"-42"0,-63 64 15,0-43-15,21 21 0,-1 0 16,1 0-16,0-21 0,21 21 0,-21 0 15,0-21-15,21 22 0,-21-22 16,21 21-16,0 0 0,-22 0 16,22 0-16,0 0 15,22-21 1,-1 0 0,0 0-16,0 0 0,21 0 15,-20 0-15,-1 0 0,21 0 16,-21 0-16,22-21 0,-1 21 0,-21 0 15,21 0-15,1 0 0,-1 0 16,-21 0-16,22 0 0,-22 21 16,21-21-16,-21 22 0,0-1 0,1 0 0,-1 0 15,-21 0-15,0 0 0,21 1 16,-21 20-16,0 0 16,0-21-16,-21 1 0,0-22 0,-1 21 15,1 0-15,-21 0 0,21 0 16,-43-21-16,22 21 0,0-21 0,-1 0 15,-20 22-15,20-22 0,-20 0 0,-22 0 16,43 0-16,21 0 16,-22 0-16,22 0 0,-21 0 0,21-22 15,0 22-15,-1 0 0,22-21 0,0 0 16,-21 21-16,21-21 16,0 0-1,21 21-15,1-21 0</inkml:trace>
  <inkml:trace contextRef="#ctx0" brushRef="#br0" timeOffset="147411.72">12171 9610 0,'0'0'0,"0"-21"0,0-1 16,0 1-16,0 0 0,0 0 15,0 0-15,0 42 32,0 0-32,0 0 0,-21 0 15,21 22-15,0-1 0,0 0 16,0 22-16,-22-22 0,22 22 0,0-1 16,0 1-16,0-1 0,0 1 15,-21 20-15,21-20 0,0 21 0,0 20 16,-63 149-1,42-148-15,-1-21 0,-41 105 16,42-105-16,0 0 0,-22-1 0,22 1 16,0-21-16,0-1 0,0-21 15,-1 1-15,1-1 0,21 0 0,0-20 16,0-1-16,0-42 31,0-1-31,21 1 0,1-21 0,-1 21 16,0-22-16,0 1 0,0-21 15,0 20-15,22-20 0,-22-22 0,21 22 16,-21-22-16</inkml:trace>
  <inkml:trace contextRef="#ctx0" brushRef="#br0" timeOffset="147754.53">12150 9906 0,'0'-42'0,"0"84"0,-22-127 16,22 43-16,-21 0 0,21-1 0,0 1 15,0 0-15,0-1 0,43-20 16,-22 21-16,42-1 16,-42 22-16,22 0 0,-1 21 0,0 0 15,1 0-15,-1 0 16,0 0-16,1 0 0,-1 21 0,0 0 16,43 43-16,-64-22 15,-21 0-15,0 1 0,0-1 16,0 43-16,-21-43 0,-21-21 15,21 22-15,-22-22 0,1 21 0,0-21 16,-1 0-16,1-21 0,21 22 16,-22-22-16,22 0 0,0 0 15,0 0-15,0 0 0,42 0 32,0-22-32,21 22 0,-20-21 0,-1 0 15,0 21-15,21-21 0,-21 0 16</inkml:trace>
  <inkml:trace contextRef="#ctx0" brushRef="#br0" timeOffset="148458.13">13271 9377 0,'0'0'16,"-21"0"15,21 21-31,-21 0 0,21 0 15,0 22-15,0-22 16,0 21-16,0 1 0,-21-1 0,21 0 16,-21 1-16,0-22 0,21 21 0,-22 0 15,22-20-15,0 20 0,-21-21 16,21 0-16,-21 0 0,21 1 16,-21-22-16,21-22 31,0 1-31,0 0 0,0-42 15,0 41-15,0-20 16,21 0-16,0-1 0,0 1 0,1 0 16,-1-1-16,0 1 0,21 21 0,-21-21 15,22 20-15,-1 1 0,0 0 16,1 21-16,-1-21 0,43 21 16,-43 0-16,0 0 0,1 21 15,-22-21-15,21 21 0,-21 22 16,1-22-16,-1 21 0,0 0 0,-21 1 15,21-1-15,-21 43 16,0-22-16,0-42 16,0 22-16,0-22 0,0 0 0,0 0 0,0 0 15,-21-21 1,0 0-16,21-21 16,-21 0-16,21-21 15,0 21 1,0-1-16,0-20 0,0 0 0,0-1 15,0 1-15,21 0 0,21-64 16,0 64-16,1-1 0,-1 1 16,22 21-16,-1-22 0,1 22 0,84-21 15,-85 42-15,1 0 0,-1 0 16,-20 21-16,-1 0 0,0 0 16,-21 1-16,22 20 0,-43 0 0,0 43 15,0-22-15,0-20 16,0 20-16,-21-20 0,-1 20 15,-20-21-15,21 1 0,-21-1 0,-1-21 16,1 22-16,21-22 0,-22 0 0,1 0 16,-43 21-1,64-20-15,0-1 0,0-21 0,-21 21 16,20-21-16</inkml:trace>
  <inkml:trace contextRef="#ctx0" brushRef="#br0" timeOffset="149047.99">7726 10583 0,'0'0'0,"21"0"15,21 0 1,-21 0-16,43 0 0,-22 0 0,22 0 16,20 0-16,-20 0 0,21 0 15,20 0-15,-20 0 0,42 0 0,0 0 16,42 0-16,-20 0 0,41 0 0,212 0 16,-190 0-16,21 0 15,0 0-15,21 0 0,0 0 0,0 0 16,0 0-16,0 0 15,0 0-15,0 0 0,-22 0 0,22 0 0,-21 0 16,0 0-16,0 0 0,-43 0 0,1 0 16,-1 0-16,-20 0 15,-22 0-15,-21 0 0,0 0 0,-21 0 16,-22 0-16,-20 0 0,-1 0 16,-20-21-16,-22 21 0,0 0 0,0-21 15,0 21-15,-21-21 0,0 0 16,0 0-1,-21-1-15,0 22 16,0-21-16,0 21 0,0 0 16</inkml:trace>
  <inkml:trace contextRef="#ctx0" brushRef="#br0" timeOffset="149171.92">14605 10520 0,'21'0'47</inkml:trace>
  <inkml:trace contextRef="#ctx0" brushRef="#br0" timeOffset="160504.22">11239 7387 0,'0'-21'0,"0"0"15,0 0-15,0 0 16,0-22-16,0 22 0,0 0 0,0-21 16,0 20-16,22-20 15,-22 21 1,0 42 0,0 0-16,0 43 15,0-22-15,0 22 0,0-1 16,-22 1-16,22-1 0,-21 22 0,21-22 15,0 22-15,0 0 16,0 20-16,0-20 0,0 0 0,0-1 0,0 1 16,-21-21-16,21-1 0,0 1 15,-21-1-15,21-21 0,-21 22 16,21-22-16,-21-21 0,21 22 16,-22-22-16,1 21 0,21-63 15,0 0 1,0 0-16</inkml:trace>
  <inkml:trace contextRef="#ctx0" brushRef="#br0" timeOffset="160907.99">11536 7197 0,'0'0'0,"0"21"0,0 0 15,0 0-15,0 0 0,0 22 16,0-1-16,0 0 0,0 1 16,-21-1-16,-1 0 0,22 22 0,-21-22 15,0 64-15,21-42 16,-21-1-16,0 1 0,21-1 0,0 1 15,0-1-15,0 1 0,-21-1 16,21-21-16,0 22 0,0 21 16,-22-43-16,22 0 0,0 22 15,0-22-15,0-21 0,0 22 16,0-22-16,0 21 0,0-21 0,0 0 16,0 22-16,0-22 0,0 0 0,-21 0 15,0-21-15,0 21 0,0-21 16,0 0-16,-1 0 0,22-21 15,-21 0-15,0 0 16,0 0-16</inkml:trace>
  <inkml:trace contextRef="#ctx0" brushRef="#br0" timeOffset="161255.79">10499 8213 0,'0'0'0,"-22"0"0,22-21 16,22 21 15,-1 21-31,0 0 0,0 0 16,0 21-16,22-20 0,-1 20 0,0 0 16,1 1-16,20-1 0,-21 0 15,43 43-15,-21-43 0,-43 1 16,21-1-16,0 0 0,-20 1 0,-1-22 15,0 21-15,-21-21 0,0 0 16,21 1-16,-21-1 0,21-21 31,-21-21-15,0-1-16,0 1 0,0 0 0,0 0 16,0 0-16,21-22 0,-21 22 15,22-21-15,-1 21 16,-21 0-16,21-1 0</inkml:trace>
  <inkml:trace contextRef="#ctx0" brushRef="#br0" timeOffset="161628.57">11874 8255 0,'22'0'0,"-44"0"0,65 0 0,-43-21 16,-21 21 15,-1 21-15,1 0-16,-21-21 0,21 43 0,0-22 15,-1 0-15,1 0 0,-42 43 16,42-22-16,-1-21 0,1 21 16,-21 1-16,21-22 0,0 21 0,-1 1 15,1-1-15,0 0 0,0 1 0,21-22 16,0 21-16,-21-21 0,21 0 15,0 1-15,0-1 0,-21 0 0,21 0 16,0 0-16,0-42 63,0 0-63,0 0 15,0 0-15,0-1 16,0 1-16</inkml:trace>
  <inkml:trace contextRef="#ctx0" brushRef="#br0" timeOffset="172097.26">18902 12044 0,'0'0'0,"21"0"32,0 0-17,0 0 1,-21 21-16,21-21 15,-21 21 1,22-21 0,-1 21-1,0-21 1,-21-21 0</inkml:trace>
  <inkml:trace contextRef="#ctx0" brushRef="#br0" timeOffset="172755.88">19113 12086 0,'-21'0'16,"0"0"0,0 0-16,21-21 15,-21 0-15,0 21 0,21-21 16,-22 21-16,22-21 0,0-1 15,-21 1-15,21 0 0,0 0 16,0 0-16,0 0 16,0-1-16,21 1 0,1 21 0,20-42 15,-21 42-15,0-21 16,22 21-16,-1 0 0,-21 0 0,21 0 16,1 0-16,-22 0 0,21 0 0,-21 0 15,22 0-15,-22 21 0,0 0 16,-21 0-16,0 0 0,0 1 15,0 20-15,0 0 0,0 1 16,0-1-16,0 0 0,-21 1 0,0 20 0,0-21 16,-1 1-16,1-1 0,-21 0 15,-22 43-15,22-43 16,-43 22-16,43-43 0,-21 21 16,20-20-16,-20-1 0,20 0 15,-20 0-15,21-21 0,-22 21 0,22-21 16,-1 0-16,1 0 0,0 0 15,-1 0-15,22-21 0,-21 0 0,21 21 16,21-42-16,0-1 16,0 1-16,0 21 0,0-22 15,0 22-15,21-21 0,0 0 0,85-43 16,-64 64-16,-21 0 16,22 21-16,-1 0 0,-21 0 15,22 0-15,-22 0 0,0 0 0,0 21 16,0 0-16,0 0 0,1 0 15,-22 0-15,21 1 0,-21 20 0,21 0 16,0-21-16,0 1 16,-21-1-16,21 0 0,-21 0 0,22 0 15,-1 0-15,0-21 0,0 22 16,0-22-16,0 0 16,22 0-16,-22 0 15,21 0-15,43-22 0,-43 1 16,22 21-16</inkml:trace>
  <inkml:trace contextRef="#ctx0" brushRef="#br0" timeOffset="173141.01">20066 12002 0,'0'-22'0,"0"44"0,-21-65 0,0 43 16,-1 0-16,1 0 0,0 0 15,-21 21-15,21 22 0,-22-22 0,-41 64 16,62-43-16,-62 43 15,63-43-15,-22-21 16,22 21-16,21 1 0,0-22 0,0 21 16,0-21-16,21 1 0,0-1 15,22 0-15,-1 0 0,0 0 0,22-21 16,-1 0-16,1 0 0,-1 0 16,-20 0-16,20 0 0,-20 0 0,-1 0 15,0-21-15,1 0 0,-22 0 0,0-22 16,-21 22-16,0-63 15,0 20-15,0 22 0,0-22 16,0 1-16,0 20 0,-21 1 0,0 0 16,-22-1-16,22 1 0,0 21 15,-21 21-15,20-21 0,1 21 0,-21 0 16,0 0-16,-1 21 16,22-21-16,0 21 0,0 0 0,21 0 15,0 1-15,0-1 0,0 0 16,63 0-16,-20-21 0,-1 0 15</inkml:trace>
  <inkml:trace contextRef="#ctx0" brushRef="#br0" timeOffset="173649.72">20976 12002 0,'0'0'0,"0"-22"0,0-20 15,0 21-15,0 0 0,0-43 16,0 43-16,0 0 0,21 0 15,0 0-15,22 21 0,-22 0 16,0 0-16,0 0 0,22 21 16,-22 0-16,0 64 15,-21-43-15,0 21 0,0 1 0,0-1 16,-21 1-16,0-1 0,-22 1 16,22-22-16,-21 22 0,-1-22 0,-41 43 15,41-64-15,1 0 16,0 0-16,-1 0 0,1 1 0,0-22 15,21 0-15,-22 0 0,22 0 16,-42 0-16,41 0 16,1-22-16,21 1 0,0 0 0,0-21 15,0-22-15,21 43 0,1-21 16,-1-1-16,21 1 0,-21 0 16,22-1-16,20 1 15,-21 21-15,-20 0 0,-1 21 0,21 0 16,-21 21-16,0 0 0,-21 21 15,0-20-15,0 20 16,22-21-16,-22 21 0,21 1 16,-21-1-16,21-21 0,-21 0 15,21 1-15,0-1 0,-21 0 0,43 21 16,-22-42-16,0 0 0,0 0 16,0 0-16,0 0 0,1 0 15,20 0-15,-21 0 0,21 0 0,64-42 16,-63 21-1,20 0-15,-21-1 0</inkml:trace>
  <inkml:trace contextRef="#ctx0" brushRef="#br0" timeOffset="174023.5">21992 12107 0,'0'-21'0,"0"42"0,0-63 0,0 21 0,-21 21 16,0 0-1,0 0-15,-22 42 0,22-21 16,0 1-16,-21 20 0,20-21 15,-20 21-15,21 1 0,0-22 0,0 21 16,-1 1-16,1-22 0,21 21 16,0-21-16,0 0 0,0 1 0,21 20 15,22-21-15,-22 0 16,21-21-16,1 0 0,41 0 16,-41 0-16,20 0 0,-21 0 0,22 0 15,-22-21-15,1 0 0,-1 0 16,0-22-16,-21 1 0,22 0 0,-22-1 15,-21-20-15,0-1 16,0-63-16,0 64 0,0 21 16,-64-43-16,43 64 0,-21 0 15,21-1-15,-22 22 0,1 0 16,0 0-16,-43 22 16,0 20-16,43 0 0,0-21 15,-1 22-15,22-1 0,0-21 0,-21 22 16,21-1-16,21-21 0,-22 0 15,1 22-15,21-22 0</inkml:trace>
  <inkml:trace contextRef="#ctx0" brushRef="#br0" timeOffset="174787.37">18648 13335 0,'-21'0'0,"42"0"0,-85-21 16,22 0-16,21 0 0,-22-22 16,22 22-16,0-21 0,0 21 0,0-22 15,0 1-15,21 0 0,0-1 16,0 22-16,63-64 15,-21 85-15,-20 0 0,20 0 16,0 22-16,1 20 16,-1-21-16,-21 21 0,21 1 0,-20 20 15,-1-20-15,21 62 0,-42-41 16,0-22-16,0 22 0,0-1 16,0 1-16,-21-22 0,0 22 0,0-1 15,-22-21-15,1 1 0,21-1 16,-43 0-16,22-20 0,-43 41 15,43-42-15,-43-21 16,43 0-16,0 0 0,20 0 0,-20 0 16,21 0-16,0-84 15,0 62-15,21-62 16,0 41-16,0-20 0,0 21 16,21-1-16,0 1 0,0 0 0,106-64 15,-85 85-15,1 21 16,-1 0-16,0 0 0,22 0 15,-22 0-15,1 0 0,-1 0 0,-21 21 16,21 0-16,-20 21 0,-1-21 16,0 1-16,0 20 0,0 0 0,0-21 15,-21 43-15,22-22 0,-1-21 16,-21 1-16,21 20 16,0-21-16,0 0 0,0 0 0,1-21 15,20 0-15,-21 0 16,0 0-16,0 0 0,1 0 15,20 0-15,0 0 0,-21-21 0,22 0 16,-1 0-16,0 0 0</inkml:trace>
  <inkml:trace contextRef="#ctx0" brushRef="#br0" timeOffset="175191.14">19960 13272 0,'0'0'0,"21"-22"0,-21 1 0,0 0 16,-21 21-1,0 0-15,0 21 0,0 0 16,-22 22-16,22-22 16,0 21-16,0-21 0,0 22 15,-1-1-15,22 0 0,0 1 0,0-1 16,0-21-16,0 22 0,0-1 0,0-21 16,43 43-1,-22-43-15,21 0 0,-21-21 0,22 0 16,-22 0-16,21 0 0,-21 0 15,22 0-15,-1-21 0,-21 0 0,22-1 16,-1-20-16,-21 0 0,43-43 16,-43 22-16,0 20 15,0-20-15,-21-1 0,0 1 0,0-1 16,0 1-16,0 20 0,-21-20 16,0 42-16,0-22 0,-1 22 0,1 0 15,-21 21-15,21 0 0,0 21 16,-1 0-16,1 1 0,0-1 15,0 0-15,0 0 0,0 21 0,21-20 16,-22-1-16,22 21 0,0-21 16,0 0-16,0 1 0,0-1 0,22 0 15</inkml:trace>
  <inkml:trace contextRef="#ctx0" brushRef="#br0" timeOffset="175763.93">21336 13314 0,'-21'-21'15,"42"42"-15,-63-42 0,20 0 0,22-1 16,-21 1-16,21 0 0,0 0 16,0 0-16,0 0 0,21-1 15,1 1-15,20 21 0,-21-21 16,21 21-16,-20 0 0,20 0 15,-21 0-15,21 0 0,-20 21 0,-1 0 16,0 22-16,-21-1 16,0-21-16,0 22 0,0-1 0,0 0 15,-21 1-15,0 20 0,-22-21 16,22 22-16,0-22 0,-21 1 0,20-1 16,-20 0-16,-21 43 15,20-64-15,22 0 0,-21 0 0,-1 1 16,22-1-16,-21-21 0,0 0 0,-1 0 15,1 0-15,0 0 0,-1 0 16,1 0-16,0 0 0,-22-43 16,43 22-16,-21 0 15,42-21-15,0-1 0,0 1 0,0 21 16,0-21-16,0-1 0,0 1 0,21 0 16,21 20-16,22-20 15,-43 21-15,21 21 0,-21 0 0,22 0 16,-22 0-16,21 21 0,-21 0 15,43 43-15,-43-43 0,0 21 16,21 1-16,-20-1 0,-1 0 16,0 1-16,0-22 0,21 21 0,-20-21 15,-1 0-15,-21 1 0,21-1 0,0 0 16,21 0-16,-42 0 16,22-21-16,-1 0 0,0 0 15,0 0-15,0 0 16,0-21-16,22 0 0,-22 0 15</inkml:trace>
  <inkml:trace contextRef="#ctx0" brushRef="#br0" timeOffset="176016.52">22288 13208 0,'0'-21'0,"0"42"0,0-84 16,0 41-16,0 44 31,-63 105-16,63-85-15,0 0 16,-21 85-16,21-84 0,-21 20 16,21 1-16,0-22 0,0 21 15,-22-20-15,1 41 0,0-41 16,21-22-16,-21 0 0,0 21 16,21-20-16,-21-1 0,21 0 15,-22-21-15,44 0 16,20-21-1</inkml:trace>
  <inkml:trace contextRef="#ctx0" brushRef="#br0" timeOffset="176855.98">23304 11684 0,'0'0'0,"0"-21"0,0 0 15,0 0-15,0-1 0,0 1 16,0 0-16,0 0 0,22 0 16,-1 0-16,0-1 0,21 1 0,43 0 15,42 21 1,-42 0-16,-1 0 0,86 21 16,-107 0-16,1 22 0,-1-22 15,-21 0-15,1 21 0,-43 1 0,0 20 16,-106 85-1,42-105-15,-20 20 0,-1-20 16,0 20-16,1-21 16,-149 107-16,169-86 15,-20 22-15,41-43 16,22 0-16,0 1 0,21-1 0,0 0 16,0 1-16,21-1 0,0 0 15,1 1-15,20-22 0,43 64 16,-43-64-16,21 0 0,-20 0 15,20 0-15,1-21 0,-1 0 0,-20 0 16,-1 0-16,43-42 16,-64 21-16,0-43 15,-21 22-15,0 0 0,-42-22 16,-1 43-16,1 0 0,0 21 16,-22 0-16,22 0 0,-22 0 0,-42 21 15,64 0-15,0 0 16,21 43-16,-22-22 0,43 22 0,-21-22 15,21 21-15,0 1 0,0 21 16,0-22-16,21 1 0,0-1 0,1 22 16,-22-22-16,21 22 0,0-22 15,0 1-15,-21-1 0,0 1 0,0-1 16,0-20-16,-21 41 16,0-41-16,0-22 0,-22 21 0,22-21 15,-21 1-15,21-1 0,-22 0 16,1 0-16,0 0 0,-1-21 0,1 21 15,0-21-15,-22 22 0,22-22 16,-1 0-16,-41 21 16,63-21-16,-22 0 0,22 0 15,0 0-15,0 0 0,0 0 0,-1 0 0,22-21 16,0-1 0,-21 1-16</inkml:trace>
  <inkml:trace contextRef="#ctx0" brushRef="#br0" timeOffset="189416.01">20870 14478 0,'-21'0'0,"21"21"0,-21-21 32,42 0-1,0 0-16,-21-21-15,21 21 0,1-21 0,-1 0 16,0 0-16,0 21 16,0-22-16,0 1 0,1 0 15,-1 0-15,0 0 0,0 21 0,0-21 16,0-1-16,22 1 0,-22 0 16,21 0-16,-21 0 0,22 0 15,-1-1-15,0-20 0,1 21 16,20-21-16,-20 20 0,20-20 0,1 0 15,-1-1-15,43-41 16,-64 41-16,22 1 0,-22 21 0,-21 0 16,22 0-16,-22-1 0,0 1 0,0 21 31,-21 21 0,0 1-31,0-44 31,21 1-15,-21 0-16,21 0 0,1 0 0</inkml:trace>
  <inkml:trace contextRef="#ctx0" brushRef="#br0" timeOffset="190205.25">24765 12277 0,'-21'-43'0,"42"86"0,-63-128 15,20 64-15,1-21 0,21 20 16,0-20-16,-21 42 0,0 0 16,21 21-16,0 22 15,0-22-15,0 85 0,0-64 16,0 21-16,0 22 0,21-21 15,21 41-15,-20-20 0,20 21 0,0 0 16,22 0-16,-22-22 0,22 22 16,-22-21-16,0 21 0,43 42 15,-64-85-15,21 64 16,-42-84-16,0-1 0,0-21 16,0 21-16,0-20 0,0-1 0,0 0 15,0 0-15,0-42 31,0 0-15,0 0-16,0-1 0,0-20 16,0 21-16,0-21 0,0 20 15,0-20-15,0-21 0,0 20 0,22 1 0,-1-22 16</inkml:trace>
  <inkml:trace contextRef="#ctx0" brushRef="#br0" timeOffset="190823.97">25950 12086 0,'0'-21'0,"0"42"0,0-84 0,0 42 0,0-1 15,0 1-15,0 0 16,-21 21-1,0 0 1,0 21-16,-22 22 0,1-1 0,0 0 16,-22 22-16,22-1 0,-22 22 15,-20 0-15,-1-1 0,0 22 16,-20 0-16,-86 106 16,85-107-16,-105 107 0,105-106 15,0 0-15,21 0 0,-21-1 0,1 1 16,20-21-16,-21 21 0,21-22 0,1 22 15,-1-21-15,0 0 16,22-1-16,-43 64 0,64-63 16,-1-21-16,22-1 0,-42 22 0,42-43 15,-1 0-15,1-20 0,21-1 16,0 0-16,0 0 16,-21 0-16,21 0 109,0 1-109,0-1 16,0 0-16,0 0 31,0 0-31,21-21 15,0 0 1,-21-21-16,22 0 16,-1 21-16,0-21 0,-21 0 15,21-1-15,0 1 0,0 0 0</inkml:trace>
  <inkml:trace contextRef="#ctx0" brushRef="#br0" timeOffset="-196404.76">7006 2731 0,'-21'21'15,"42"-42"-15,-63 63 0,21-21 0,-1 0 0,1 0 16,0 1-16,21-1 0,-21-21 15,63 0 1,1-21 0,-1-1-16,21 1 0,1 0 0,42-21 15,-22-1-15,43-20 0,0 21 16,22-22-16,-22 1 0,21 20 0,0-20 16,0-1-16,21 22 0,-20 0 15,126-43-15,-169 43 0,-22 20 16,1 1-16,-22 0 0,-20 21 15,-22 0-15,0 0 0,-21-21 0,-21 21 32,0 0-32,0 0 0,-1 0 15,-20 0-15,21 0 0,-21 21 0,-1-21 16,22 21-16,0-21 0,-21 0 16</inkml:trace>
  <inkml:trace contextRef="#ctx0" brushRef="#br0" timeOffset="-196088.94">7091 2921 0,'0'0'0,"-21"21"15,-1-21-15,44 0 16,-1 0 0,21-21-16,0 21 0,1-21 0,20-21 15,1 20-15,20 1 0,22-21 0,-21 0 16,21-1-16,0 1 0,-1 0 16,1-1-16,-21 1 0,21 0 0,-22-1 15,1 1-15,0 21 16,-22-22-16,22 22 0,21-21 15,-64 42-15,-21-21 0,22 21 16</inkml:trace>
  <inkml:trace contextRef="#ctx0" brushRef="#br0" timeOffset="-192061.31">11980 10224 0,'-21'0'16,"0"0"-16,0 0 0,0 0 15,-1 0-15,22 21 16,-21-21-16,21 21 15,-21-21-15,21 21 0,0 0 16</inkml:trace>
  <inkml:trace contextRef="#ctx0" brushRef="#br0" timeOffset="-188781.25">18309 8128 0,'-21'0'32,"21"-21"-32,-21 21 0,21-21 0,0 0 15,0-1-15,0 1 0,0-21 0,-21 21 16,-1-22-16,22 22 0,-21-21 16,21 21-16,0-22 0,0 22 15,0-21-15,0 21 0,21-22 0,1 22 16,-1 0-16,21 0 0,-21-21 15,22 42-15,-1-22 0,0 22 16,1 0-16,-1 0 0,21 22 0,1 20 16,-22 0-16,-21-21 0,1 22 15,-22-1-15,0 0 0,0 1 16,-22 20-16,-20-20 0,0 20 0,-1-21 16,-20 1-16,21 20 0,-22-20 15,-21 20-15,-20 43 16,83-64-16,22-21 15,0 1-15,0-1 0,22 0 0,-1 0 16,0-21-16,21 0 0,1 21 16,-1-21-16,0 0 0,1 0 15,62-21-15,-62 0 0,-1 21 16,0-21-16,-20 0 0,20-1 16,-42 1-16,0-21 0,0-22 15,-21 22-15,-22 21 0,1-21 0,0 20 16,-22-20-16,1 21 15,-1 0-15,1 0 0,20-1 0,-20 22 0,21 0 16,20 0-16,-20 0 0,21 0 16,21 22-16,21-1 15,0-21-15,0 0 16,22 0-16,-1 0 0,22 0 0</inkml:trace>
  <inkml:trace contextRef="#ctx0" brushRef="#br0" timeOffset="-188611.35">19177 7938 0,'21'-22'0,"-42"44"0,63-65 0,-42 22 16,21 0-1,1 21 1,-1 21 0,0 0-1,-21 0-15,0 1 16,0-1-16,0 0 0</inkml:trace>
  <inkml:trace contextRef="#ctx0" brushRef="#br0" timeOffset="-188443.45">19262 8319 0,'0'0'0,"-22"0"0,1 0 16,0 0-1,21-22 1,0 1-1,21 21-15,0-21 0,1 21 0,20-21 16,0 0-16,-21 21 0,22-21 16,-1-1-16</inkml:trace>
  <inkml:trace contextRef="#ctx0" brushRef="#br0" timeOffset="-188223.57">20045 7747 0,'0'0'0,"21"-21"0,-21-43 16,21 43-16,-21 0 0,0 42 31,0 22-31,0-22 0,-21 21 16,0 0-16,21 1 0,0 20 0,-21 1 15,21-1-15,-22 1 0,22-1 16,0-20-16,0 20 0,0-21 0,0 22 16,0-22-16,0-21 15,0 1-15,0-1 0,22-21 16,-1 0-1,21 0-15</inkml:trace>
  <inkml:trace contextRef="#ctx0" brushRef="#br0" timeOffset="-187863.78">20891 7726 0,'22'-42'0,"-44"84"0,44-127 0,-22 64 0,0-21 15,0 21-15,-22 21 16,1 21-1,0 0-15,-21 0 0,21 21 0,-22 1 0,1-1 16,21 0-16,-22 22 16,1-1-16,0 1 0,21-1 0,-1 1 15,1-1-15,21-20 0,0 20 16,0-20-16,43-1 0,-22-21 0,21 21 16,0-20-16,1-1 0,20 0 0,43-21 15,-64 0-15,22-21 16,-22 0-16,-21-1 0,-21-20 15,0 0-15,0-1 0,0-20 16,0 21-16,-21-1 0,-21 1 0,0 0 16,-1 20-16,-20 1 15,-1 0-15,1 21 0,-1 0 0,22 0 16,-22 21-16,22 0 0,0 1 16,21 20-16,-1 43 15,44-64-15,20 0 0,0 21 16,22-21-16,20 1 0</inkml:trace>
  <inkml:trace contextRef="#ctx0" brushRef="#br0" timeOffset="-187575.94">22415 7789 0,'0'0'0,"0"-42"16,-21 0-16,21-1 0,0 1 0,0 21 15,0 0-15,0 0 0,21 42 16,1 0 0,-1 21-16,0 22 0,0-22 15,21 43-15,-20-22 0,-1 22 16,0 21-16,21-22 0,-21 1 0,1 0 16,20-22-16,-21 22 0,0 0 0,0-22 15,22 1-15,-22-1 16,0 1-16,0-22 0,0 0 0,-21 1 0,22-1 15,-1-21-15,0 0 16,21 0-16,-21-21 0,1 0 0,-1 0 16</inkml:trace>
  <inkml:trace contextRef="#ctx0" brushRef="#br0" timeOffset="-187384.05">23558 7980 0,'0'-64'16,"0"128"-16,0-191 0,0 85 0,0 20 0,0 1 15,0 0-15,-21 42 16,0 22-16,-21-1 0,-22 21 16,-20 1-16,-22 21 0,-42-1 15,-1 1-15,-232 84 16,-296 106-16,465-169 16,-20-21-16,20 0 0,0 20 15,43-20-15</inkml:trace>
  <inkml:trace contextRef="#ctx0" brushRef="#br0" timeOffset="-186294.74">15684 10202 0,'0'0'0,"-42"22"0,42-1 0,-21-21 0,42 0 31,0-21-31,22-1 16,20 1-16,22 0 0,21-21 0,42-1 16,21 1-16,0-21 0,43-22 15,0 0-15,21 1 0,21-22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31:42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677 0,'0'0'0,"0"-21"0,0 0 0,-21 0 16,21 0-16,-21 0 0,0-1 15,21 1-15,0 0 0,-21 21 16,-1 0-16,22 21 31,0 0-31,-21 22 0,21-1 16,0 0-16,0 22 0,0-1 0,0 1 16,0 21-16,0-22 0,-21 22 15,21-22-15,-21 1 0,0 84 16,0-106-16,-1 22 15,1-1-15,21 1 0,0-22 0,-21 0 16,0 1-16,21-22 0,0 21 16,0-21-16,0 1 0,-21-22 15,0-22-15,21 1 16,0-21-16,-22 21 0</inkml:trace>
  <inkml:trace contextRef="#ctx0" brushRef="#br0" timeOffset="628.63">3387 826 0,'0'0'15,"-106"-106"-15,85 63 16,-1 22-16,22-21 0,0 0 16,0-1-16,0 22 0,43-21 0,-22-1 15,21 22-15,1-21 0,20 21 16,1 0-16,-1-1 0,22 1 0,-22 21 15,22 0-15,0 0 0,-22 21 16,22 1-16,-1 20 0,22 0 0,-21 22 16,0-1-16,-1 22 0,-20 0 15,20-1-15,-41 1 0,20 0 16,-42-1-16,22 1 0,-22 0 16,0 42-16,-21-64 0,0-21 15,0 1-15,0 20 0,0-42 16,0 22-16,0-22 0,-21 21 15,0-21-15,0-42 16,-1 0-16,1-148 31,21 105-31,0 22 0,0-22 16,0-20-16,0-1 0,21 0 16,1 1-16,-1-1 0,21 0 15,22-63-15,-22 64 16,-21-1-16,21 0 0,1 22 0,-1-1 15,22 1-15,-22-1 0,21 43 16,1-21-16,63 42 0,-64 21 16,1 21-16,-1 1 0,-20 20 15,-1 22-15,0-1 0,-20 1 0,-1 0 16,-21 126-16,0-126 16,0 106-16,0-107 0,0 1 15,-21 0-15,21-22 0,-22 297 31,22-318-31,0 1 16,-21-1-16,21 0 16,0-21-16,0 1 0,-21-22 15,0-22 1,21 1-16,0 0 0,0-21 0,0-1 16</inkml:trace>
  <inkml:trace contextRef="#ctx0" brushRef="#br0" timeOffset="1204.31">6435 1545 0,'21'0'16,"-42"0"-16,63 0 0,-21 0 0,0 0 16,0-21-16,1 0 15,-1 0-15,0 21 0,-21-21 0,21-1 16,0 1-16,0 0 0,-21-21 15,22 21-15,-1-43 0,-21 22 16,0-1-16,0 22 0,0 0 16,-21 0-16,-1 0 0,-20 21 15,0 0-15,21 0 0,-43 0 0,22 21 16,-1 0-16,1 0 0,-21 22 0,20-1 16,1 0-16,0 1 0,-22 62 15,22-41-15,-1 63 16,43-85-16,0 22 0,0-22 15,0 0-15,0 1 0,22-22 16,-1 21-16,0-21 0,21 1 0,-21-22 16,1 0-16,20 0 0,-21 0 15,21 0-15,1-22 0,-1 22 0,-21-42 16,64-21-16,-43 20 16,1-20-16,-1 20 0,0-20 15,-21 21-15,1-22 0,20 1 0,-21 20 16,-21 1-16,0 0 0,21-1 15,-21 22-15,0 0 0,0 0 0,-21 42 16,21 0 0,-21 0-16,0 0 0,0 22 0,21-1 15,0-21-15,0 22 0,0-1 16,0 0-16,0 1 0,0-1 0,0-21 16,21 21-16,0-20 0,0-1 15,21 21-15,1-21 0,-22-21 16,0 0-16,21 0 0,-20 0 15,20 0-15,0-21 0,1 0 0,-22 0 16,21-22-16,0 22 0,1-21 0</inkml:trace>
  <inkml:trace contextRef="#ctx0" brushRef="#br0" timeOffset="2100.42">7472 1185 0,'0'0'0,"-21"0"15,-1 0 1,1 22-16,0-1 0,21 0 15,-21 21-15,21-21 0,-21 22 16,21-22-16,-21 64 16,21-43-16,0 0 0,0 22 0,0-22 15,0 0-15,0-20 0,0 20 0,0 0 16,0-21-16,-22 22 16,22-22-16,-21-42 31,21 0-31,0-1 15,0 1-15,0-21 0,0 0 0,0-1 16,0 1-16,21 0 0,1-22 16,-1 22-16,0-1 0,0-20 0,21 21 15,1-1-15,-1 1 0,0 0 16,1-1-16,-22 22 0,21 0 0,1 21 16,-1 0-16,-21 0 15,0 21-15,22 21 0,-22 1 0,-21-1 16,21 0-16,-21 1 0,0-1 15,0 22-15,0-22 0,0 0 16,0 22-16,0-22 0,0 0 0,42 22 16,-42-22-16,21-21 15,1 1-15,-1-1 0,0 0 0,0-21 16,0 0-16,0 0 0,22 0 16,-22 0-16,21 0 0,-21 0 0,64-85 15,-43 64-15,-20-21 16,-1-1-16,0 1 0,0 0 15,0-1-15,0 1 0,1 0 0,-22-1 16,0 1-16,21 21 0,-21-21 16,0-1-16,-43 86 47,43-1-47,0-21 0,-21 21 0,0 1 15,21-1-15,0 0 0,0 22 16,0-22-16,0 1 0,0-1 0,0 0 15,0-21-15,21 1 0,0 20 16,1-21-16,-1 0 0,0-21 16,0 0-16,0 0 0,0 0 15,1 0-15,20-21 0,-21 0 0,0 0 16,22 0-16,-22-22 0,21 1 16,-21 0-16,22-1 0,-1 1 15,-21-22-15,21 22 0,-20 0 0,-1-22 16,21 43-16,-21-21 0,-21 21 15,0-1-15,0 1 0,0 42 32,-21 1-32,0-1 0,0 0 0,0 21 15,21 1-15,-22-22 0,1 21 16,21 0-16,0 1 0,0-1 16,0 64-16,0-85 0,21 21 15,1-20-15,-1-1 0,0 0 16,0 0-16,21-21 0,-20 21 15,20-21-15,0 0 0,1 0 16,-1 0-16,21 0 0,-20 0 0,63-21 16,-43 0-16,-21 0 15,22-22-15</inkml:trace>
  <inkml:trace contextRef="#ctx0" brushRef="#br0" timeOffset="2842">9991 1482 0,'0'-21'15,"0"42"-15,0-85 0,0 43 0,0-21 0,-22 21 16,1-1-16,0 1 0,0 0 15,0 0-15,0 21 0,-22 0 0,22-21 16,0 21-16,0 0 0,0 0 16,-1 21-16,-20-21 0,21 21 0,-64 43 15,64-22-15,-21 0 16,21 1-16,-1-1 0,-20 21 16,42-20-16,-21-1 0,21 0 0,0 22 15,0-43-15,0 43 16,0-22-16,0-21 0,21 0 0,0-21 15,0 21-15,1-21 0,-1 0 16,0 0-16,21-21 0,-21 0 16,1 0-16,20 0 0,-21 0 0,0-22 15,22 1-15,-22 0 0,21-22 16,-21 22-16,22-22 0,-22 22 0,21 0 16,-21-22-16,22 22 0,-22 21 15,0-22-15,-21 22 0,0 0 16,0 42-1,-21 0-15,0 22 16,21-22-16,-22 21 0,1 0 0,0 1 16,21 20-16,0-20 0,0-1 15,0 0-15,0 1 0,0-1 0,21 21 16,0-41-16,1-1 16,20 0-16,-21 0 0,21-21 0,1 0 15,-1 0-15,0 0 0,64 0 16,-63-21-16,20 0 0,-21 0 15,1-22-15,-1 1 0,0 0 0,-20-22 16,20 1-16,0-1 16,1 1-16,-1-1 0,0-21 0,22-105 15,-43 105-15,0 1 16,0-1-16,-21 0 0,0 22 0,0-1 16,0 1-16,0-1 0,0 1 15,0 42-15,-21-1 0,0 1 16,0 21-16,0 0 0,-22 43 15,22-1-15,0 0 0,0 22 16,0-1-16,-1 22 0,1 0 16,-21 84-16,21-84 15,21 84-15,0-84 0,0-22 16,0 1-16,0 20 0,0-41 16,21 20-16,0 1 0,0-22 0,0 0 15,22 1-15,-22-22 0,21 0 16,1 0-16,41 0 0,-20-21 15,-1 0-15,-20 0 0,20-21 0,1 0 16,-22-21-16,0-1 0,22 1 16,-22 0-16,-21-22 0</inkml:trace>
  <inkml:trace contextRef="#ctx0" brushRef="#br0" timeOffset="3859.29">12721 550 0,'0'-21'0,"0"42"0,0-63 0,21 21 15,-21 0-15,0 0 0,0-1 0,0 1 16,0 0-16,0 0 0,0 0 16,-21 0-16,21-1 0,0 1 0,0 0 15,-21 21-15,0 0 16,0 0-16,-1 42 0,1-20 15,0 20-15,0 21 0,-21-20 16,-1 41-16,22-20 0,-21 21 0,-1 20 16,1-20-16,21 0 0,-21-1 15,20 1-15,1 0 0,21-1 16,0-20-16,0 21 0,0-22 0,0 1 0,21-1 16,1-21-16,41 64 15,-21-63-15,-20-22 0,20 0 16,0 0-16,1 0 0,20 0 15,-21-21-15,22 0 0,-1 0 0,149-84 16,-148 63-16,20-22 16,1-20-16,0 20 0,-22-20 15,22-1-15,-22 1 0,22-1 0,-22 1 16,-20-22-16,20 1 0,-20-1 16,-22 0-16,0-105 15,-21 105-15,-21 0 0,0 22 0,-22-22 16,-20 22-16,-1-1 0,-20 1 0,-1 20 15,0 22-15,-21-21 16,22 42-16,-22 0 0,21 0 0,-84 0 16,105 21-16,22 0 0,0 22 15,-1-22-15,22 21 0,21 0 16,64 212 0,-22-169-16,22-21 15,-1 20-15,22 1 0,-22 0 0,22-22 16,0 22-16,-1-1 0,1 1 15,-22 0-15,22-1 0,-21 22 0,-1-21 16,1 0-16,-22-1 0,0-20 16,-21 105-16,-21-105 0,0 20 15,-21-20-15,0 20 0,-21-20 16,-22-1-16,1-20 0,-1-1 16,-20 0-16,-1 1 0,21-22 0,-20 0 15,-1-21-15,0 0 0,1 0 0,20 0 16,1-21-16,-43-43 15,64 22-15,20 0 0,-20-22 16,42 22-16,0-22 0,0 1 0,0-1 0,21 22 16,0-21-16,22 20 0,-1-20 15,22 20-15,-1 1 0,22-21 0</inkml:trace>
  <inkml:trace contextRef="#ctx0" brushRef="#br0" timeOffset="4264.06">14203 1122 0,'0'0'0,"0"-21"0,-21 21 15,-1 21-15,1-21 16,21 21-16,-21 21 0,0 1 16,0-1-16,0 0 0,-1 1 0,22 20 15,-21-20-15,0 62 16,21 1-16,0-63 15,0-1-15,0 0 0,0-21 0,21 22 16,0-22-16,22-21 0,-22 21 16,21-21-16,-21 0 0,22 0 0,-1 0 15,0-21-15,1 0 0,41-22 16,-41 1-16,41-64 16,-62 64-16,20-22 0,-21 22 0,21-21 15,-20-1-15,-1 1 0,-21 20 16,0 1-16,21 0 0,-21-1 0,0 22 15,0 0-15,0 0 0,-21 21 16,0 21 0,21 0-16,0 0 15,-22 22-15,22-22 16,0 21-16,0-21 0,0 0 16,22 1-16,-1-1 0</inkml:trace>
  <inkml:trace contextRef="#ctx0" brushRef="#br0" timeOffset="4876.71">15198 1482 0,'0'-21'31,"0"-1"-15,21 1-16,0 21 15,0-21-15,0 0 0,22-21 16,-22 20-16,0 1 0,0 0 15,0 0-15,-21 0 0,0 0 16,-21 21 0,-21 0-1,21 21-15,-22 0 0,1 0 0,0 21 16,-1-20-16,1 20 0,0-21 16,-1 21-16,22 1 0,-21-1 0,21 0 15,21 1-15,0-22 0,0 21 0,0-21 16,0 64-1,42-43-15,-21-42 16,21 0-16,-20 22 0,20-22 16,21 0-16,-20 0 0,20 0 0,-20-22 15,20 1-15,1 0 0,-1 0 0,1 0 16,-1-22-16,22 1 0,-43 0 16,22-1-16,-1 1 0,-21 21 0,1-21 15,-22-1-15,0 22 0,-21 0 16,0 0-16,0 0 0,-21 21 15,-21 0-15,20 0 0,1 21 16,-21-21-16,21 21 0,0 0 16,-1 0-16,1 0 0,21 1 15,0-1-15,0 21 0,0-21 16,0 22-16,21-22 0,-21 21 0,22 0 16,-1-20-16,0 20 0,0-21 15,0 21-15,-21-20 0,0-1 0,0 0 16,0 0-16,0 0 0,-21-21 15,0 0 1,0 0-16,0-21 0,-22-21 16,22 21-1,21-1-15,0 1 0,0-21 0,0-22 16,0 22-16,42 0 0,-20-1 0</inkml:trace>
  <inkml:trace contextRef="#ctx0" brushRef="#br0" timeOffset="5200.04">16573 614 0,'0'-21'0,"0"42"0,0-85 0,0 43 15,0 0-15,0 0 0,0 0 16,0 42 0,-21 0-16,0 0 15,21 22-15,-21-1 0,0 21 0,0 1 16,-1 21-16,22-22 0,-21 22 15,0-1-15,0 1 0,-21 63 16,42-63-16,0-22 16,-22 22-16,22-21 0,0-22 0,0 21 15,0-20-15,0-1 0,0-21 0,0 22 16,0-22-16,0 0 0,0 0 16,22-21-16,-1 0 15,0 0-15,-21-21 16,21 0-16,0 0 0,0-1 0,1 1 15,-1-21-15,21 0 0,-21 20 16,22-20-16,-22 0 0</inkml:trace>
  <inkml:trace contextRef="#ctx0" brushRef="#br0" timeOffset="5427.91">17018 1207 0,'0'0'0,"-21"21"31,21 0-31,-21 0 15,-1 21-15,1-20 0,0 20 16,0-21-16,0 21 0,0 1 0,-1-1 16,1 0-16,0-20 0,0 20 15,21-21-15,0 21 0,0-20 0,0-1 16,0 0-16,0 0 16,0 0-16,21-21 15,0 0-15,0 0 0,22 0 0,-1-21 16,0 0-16,22 0 15,-22 0-15</inkml:trace>
  <inkml:trace contextRef="#ctx0" brushRef="#br0" timeOffset="6399.87">17568 1376 0,'21'-21'0,"-42"42"0,42-63 0,-21 20 0,0 1 16,-21 21 0,0 0-16,0 0 0,0 0 0,0 0 15,-22 21-15,22 1 0,-21-1 16,21 0-16,-22 0 0,22 21 0,0-20 15,0 20-15,21 0 16,0-21-16,0 22 0,-21-1 0,21 22 16,0-43-1,0 0-15,0 0 0,21 0 0,0-21 16,0 0-16,0 0 0,0 0 16,1 0-16,-22-21 0,0 0 15,21-21-15,0-43 16,-21 43-16,21-1 0,-21-41 15,0 41-15,21 1 0,0 0 16,-21-1-16,22 22 0,-1-21 16,0 21-16,0-1 0,21 1 15,-20 0-15,20 21 0,0 0 16,1 0-16,-1 0 0,43 21 16,-1 22-16,-41-22 15,-22 21-15,21-21 0,-21 22 0,0-22 16,-21 21-16,0 0 0,0 1 0,0-22 15,0 21-15,0 1 0,0-22 16,0 21-16,-21-21 0,0 0 0,21 1 16,-21-1-16,21 0 0,-21-21 15,0 21-15,-1-42 32,22 0-32,0-22 15,0 22-15,0-21 0,0 21 0,22-22 16,-1 1-16,0-21 0,21 20 15,-21 1-15,22 0 0,-1-1 16,0 1-16,1 0 0,-1 20 0,0 1 16,1 0-16,-1 0 0,0 21 15,1 0-15,-1 0 0,-21 0 0,22 21 16,-22 0-16,0 0 0,0 22 16,-21-22-16,0 21 0,0-21 0,0 22 15,0-1-15,-21 0 0,0 1 16,21-1-16,0 0 0,-21 1 0,21-22 15,0 21-15,0 1 0,0-22 16,0 0-16,0 0 0,0 0 16,21 0-16,0-21 0,21 22 15,-21-22-15,22 0 0,-1 0 16,0 0-16,1-22 0,-1 22 0,22-21 16,-22-21-16,0 21 0,1-22 15,-1 1-15,0 0 0,1-1 0,-1 1 16,0-21-16,1 20 0,-22 1 15,0 0-15,0-1 0,-21 22 0,-21-42 16,-21 41 0,20 22-16,-20 0 0,0 0 15,21 22-15,-22-1 0,22 0 0,0 0 16,0 0-16,21 0 0,0 22 16,0-22-16,0 85 15,0-85-15,0 21 0,0-21 16,21 22-16,-21-1 0,0-21 0,0 22 15,0-22-15,0 0 0,0 21 16,0-21-16,0 1 0,-21-1 16,0 0-16,-1-21 0,1 21 15,0-21-15,0 0 0,0 0 16,0 0-16,-1 0 0,22-21 16,-21 0-16,0 0 15,0-22-15,0 22 0</inkml:trace>
  <inkml:trace contextRef="#ctx0" brushRef="#br0" timeOffset="6627.74">17886 487 0,'0'0'0,"-43"0"0,22 0 16,0-21-16,0 21 0,21 21 47,21-21-47,-21 21 15,21 0-15,-21 0 16,0 1 0</inkml:trace>
  <inkml:trace contextRef="#ctx0" brushRef="#br0" timeOffset="6844.61">16341 804 0,'-64'22'0,"128"-44"0,-149 65 16,43-43-16,20 0 0,22 21 16,43-21-1,-22 0-15,21 0 0,1 0 16,20 0-16,64 0 0,-63 0 15,-1 0-15,1 0 0,-22 0 16,21 0-16,-20 0 0,20 0 16,-20-21-16,-22 21 0,21 0 0</inkml:trace>
  <inkml:trace contextRef="#ctx0" brushRef="#br0" timeOffset="7556.21">19494 2307 0,'-21'0'0,"42"0"0,-63 0 0,21 0 0,0 0 16,-22 0-16,22 0 0,-21 0 15,-64 0-15,-42 0 16,63 0-16,-21 0 0,1 0 0,-22 0 16,0 21-16,0-21 0,-22 0 15,1 0-15,-21 0 0,0 22 16,-22-22-16,22 0 0,-43 21 16,0-21-16,1 21 0,-22-21 0,0 21 15,-21-21-15,0 0 0,-21 21 0,0-21 16,0 0-16,-22 0 0,1 0 15,-22 0-15,1 21 0,-1-21 0,1 0 16,-1 0-16,-20 22 0,20-1 16,1-21-16,-1 21 0,22 0 0,-22-21 15,22 21-15,-826 64 16,868-64 0,0 0-16,21 0 0,-21 1 0,22-1 15,20 0-15,0 0 0,1 0 0,-1 0 16,21 1-16,1-1 0,21 0 15,-149 21-15,191-42 0,0 21 16,0 1-16,21-22 0,22 0 0,-22 21 16,42-21-16,1 0 0,-1 0 15,22 0-15,0 21 0,20-21 0,1 0 16,0 0-16,0 0 0,42 0 31,0 0-15,0 0-16,1 0 0,-1 0 0,0-21 15,0 21-15</inkml:trace>
  <inkml:trace contextRef="#ctx0" brushRef="#br0" timeOffset="13284.15">2201 4784 0,'0'0'0,"-21"-21"0,21-1 0,-21 22 15,21-21-15,-21 21 0,0-21 16,-1 21-16,-41-21 16,42 21-1,0 0 1,42 21 15,0 0-31,21 0 0,-21-21 16,43 22-16,-22-1 0,22 0 15,105 0-15,-84 0 0,-1-21 16,1 0-16,0 21 0,-1-21 16,1 0-16,-21 0 0,20 0 0,-20 0 15,-22 0-15,22 0 0,-22 0 16,-21 0-16,0 0 0,0-21 0,-21 0 16,0 0-1,-21 21-15,-21-21 16,0 0-16,20 21 0,-20-22 15,0 22-15,21-21 0,-22 21 0,1 0 0,21-21 16,-22 21-16,22 0 16,0 0-16,0-21 15,42 21 1,0 0-16,0 21 0,43 0 16,-22-21-16,-21 21 15,22-21-15,-1 22 0,43-1 16,-64 0-16,21 0 0,-42 0 15,0 0-15,0 1 0,0-1 0,-84 85 16,-22-43 0,42-21-16,1 1 0,-1-22 15,-20 21-15,20-21 0,-21 22 16,22-22-16,-1 0 0,1 0 16,21 0-16,20 1 0,1-22 0,64 0 31</inkml:trace>
  <inkml:trace contextRef="#ctx0" brushRef="#br0" timeOffset="14051.7">4339 4255 0,'-42'0'0,"84"0"0,-127-22 0,43 22 0,21 0 0,-21 0 15,20 0-15,1 0 0,0 0 16,0 0-16,0 0 0,21 22 15,0-1 1,21-21 0,0 0-16,0 21 0,22-21 15,-22 0-15,42 0 0,-20 0 0,20 0 16,-21-21-16,43 0 0,-21-1 0,-1 1 16,1 0-16,-22 0 0,21 0 15,-20 0-15,-22-22 0,21 22 0,-42-21 16,0 21-16,0-22 0,-21 22 15,-21-21-15,-1 21 0,1-1 0,-21-20 16,-22 42-16,21-21 0,1 21 16,-64 0-16,-64 21 15,149 0 1,0 22-16,21-1 0,-22 0 0,22 1 16,21 20-16,0 1 0,0-22 15,0 21-15,0-20 0,21 20 0,0-20 16,22-1-16,-22 0 0,21-21 0,1 22 15,-1-22-15,0 21 0,22-21 16,-1 1-16,-20-22 0,62 21 16,-62-21-16,-22 0 15,21 0-15,-21 0 0,-63 0 16,21 0-16,-21-21 16,-22 21-16,1-22 0,20 22 15,-20 0-15,-1 0 0,1 0 0,-1 0 16,1 0-16,20 0 0,1 22 15,-43 20-15,43-21 0,21 21 16,-21-20-16,42 20 0,0 0 16,0 1-16,0-1 0,0 0 0,0 1 15,21-22-15,0 21 0,0-21 16,21 0-16,1 1 0,-1-1 16,0 0-16,1-21 0,20 0 0,-20 0 15,84 0-15,-64 0 0,1 0 16,20-21-16,-20 0 0,-1-1 15</inkml:trace>
  <inkml:trace contextRef="#ctx0" brushRef="#br0" timeOffset="14260.58">4995 4636 0,'0'-22'0,"0"44"0,0-65 0,0 22 16,-21 21-16,0 0 15,21 21-15,0 0 16,0 1-16,0-1 0,0 0 15,0 21-15,21 1 0,0-1 0,0-21 16,1 21-16,-22 1 0,21-1 16,0-21-16,0 22 0,-21-1 0,0-21 15,21 0-15,0 0 0,-21 1 16,0-1-16,22-21 0,-1 0 16,0 0-16,0 0 0</inkml:trace>
  <inkml:trace contextRef="#ctx0" brushRef="#br0" timeOffset="14487.46">5440 4699 0,'0'-42'0,"0"84"0,0-105 15,0 41-15,-21 22 16,-1 0-16,1 0 0,0 0 16,0 22-16,0-22 0,-22 21 0,22 21 15,-21-21-15,0 22 0,20-1 16,-20 0-16,0 1 0,21-1 0,-22 0 15,1 22-15,0-22 0,20 0 16,-41 43-16,42-64 0,0 22 16,-1-22-16,22 0 0,0 0 15,43-21-15,-22 0 16</inkml:trace>
  <inkml:trace contextRef="#ctx0" brushRef="#br0" timeOffset="14831.26">5842 4572 0,'0'-21'15,"0"42"-15,0-63 0,0 21 0,0-1 0,0 44 32,0-1-32,-21 0 0,21 21 15,-21 1-15,21 20 0,-22 1 16,22-1-16,0 22 0,0-22 0,-21 22 15,21 0-15,0-1 0,-21 107 16,21-107-16,-21 22 0,21-21 16,-21 21-16,0-22 0,-1 1 15,1 84-15,0-84 16,0-21-16,0-1 0,0 1 0,-1-1 16,1-21-16,0 1 0,21-22 0,0 0 15,0 0-15,0-63 16,0 21-1,0-22-15,0 1 0,21-21 0,-21 20 16,21-20-16,1-22 0,-1 22 16</inkml:trace>
  <inkml:trace contextRef="#ctx0" brushRef="#br0" timeOffset="15144.08">5757 4741 0,'0'0'16,"0"-63"-16,0 21 0,0-1 0,-21-41 15,21 62-15,0-20 16,0 21-16,21 0 16,22 21-16,-22-21 0,21 21 0,0 0 15,22 0-15,-22 0 0,1 0 16,20 21-16,-21 0 0,1 0 0,-1 0 16,-21 22-16,0-1 0,-21-21 0,0 21 15,0 1-15,0-1 0,-42 0 16,21 1-16,-64 41 15,22-41-15,-1-22 0,22 0 0,-22 0 16,1 0-16,21-21 0,-22 0 16,43 0-16,-21 0 0,20 0 0,1 0 15,0 0-15,21-21 16,0 0-16,0 0 0,64-64 16,-22 64-16,-21-21 15</inkml:trace>
  <inkml:trace contextRef="#ctx0" brushRef="#br0" timeOffset="15424.92">6964 3789 0,'0'0'0,"-85"21"15,64 0-15,-21 22 16,20-1-16,1 0 0,0 22 0,0-1 15,0 1-15,0-1 0,-1 1 16,1-1-16,-21 128 16,21-128-16,0-20 0,21 20 15,-22-21-15,1 1 0,21-1 0,0 0 16,0 1-16,0-22 0,0 0 16,0 0-16,0 0 0,21-21 15,1 0-15,20 0 16,-21 0-16,21-21 0,1 0 15</inkml:trace>
  <inkml:trace contextRef="#ctx0" brushRef="#br0" timeOffset="16586.38">7408 4657 0,'0'0'0,"43"-21"0,-43-1 0,21-83 31,-21 83-31,0 1 16,-43-21-1,22 42-15,-21 0 0,21 0 0,-22 0 16,1 0-16,-64 21 0,64 0 16,0 22-16,-22-22 0,22 21 15,-22 0-15,22 1 0,0-1 0,-1 22 16,22-22-16,0 43 16,21-43-16,0 0 0,63 43 15,1-64 1,-22 0-16,22-21 0,-22 0 0,0 0 15,1 0-15,-1-21 0,0 0 0,1 21 16,-1-42-16,0 20 0,1-20 16,-1 21-16,-21-21 0,22-1 15,-22 1-15,21 0 0,-21-1 16,0 1-16,1 21 0,-1-22 0,-21 22 16,0 0-16,0 0 15,-21 21 1,-1 0-16,1 21 0,21 0 0,-21 0 15,0 1-15,0-1 0,21 0 16,0 21-16,-21 1 0,21 20 16,0-21-16,0-20 15,0 20-15,21-21 0,-21 21 0,21-20 16,0-1-16,21 0 0,-20 0 0,20-21 16,-21 21-16,21-21 0,1 0 15,20 0-15,-20 0 0,41-21 16,-20 21-16,-22-21 0,0-21 15,1 20-15,-1-20 0,0 21 0,-20-21 16,41-43-16,-42 43 16,0-1-16,1 1 0,-22 21 15,0 0-15,0-1 0,0 1 0,-22 21 32,22 21-32,-21 1 15,21 20-15,-21-21 0,21 0 16,0 0-16,0 43 0,0-22 15,42 22-15,-20-43 16,-1 0-16,0 0 0,21 0 16,-21-21-16,22 22 0,41-22 15,-41 0-15,-1 0 16,0 0-16,1 0 0,-1 0 0,0 0 0,1-22 16,-22 1-16,21 0 0,-21-21 15,1 21-15,-1-22 0,-21 1 0,21 0 16,-21 20-16,0-20 15,0 21-15,-21 21 16,21 21 0,-21 0-16,-1-21 15,1 21-15,21 1 0,0 20 0,-21-21 16,21 0-16,-21 0 0,21 1 0,0-1 16,0 0-16,-21 0 15,0-21-15,21-21 47,0 0-47,0 0 0,0-1 16,0-20-16,21 21 0,21-21 0,-21-1 15,22 22-15,-1-21 0,0-1 16,1 1-16,41-21 16,-41 41-16,-1 1 0,-21 0 0,21 21 15,-20 0-15,-1 0 16,-21 21-16,0 22 0,0-22 0,0 21 15,0-21-15,0 22 0,0 20 0,-21-21 16,-1 1-16,22-1 0,0 0 16,0 1-16,0-1 0,0-21 0,0 0 15,0 1-15,22-1 0,20 0 16,-21-21-16,21 0 16,1 0-16,-1 0 0,0 0 0,1 0 0,20-21 15,-20 0-15,20-1 0,-21 1 16,1 0-16,41-64 0,-62 43 15,20 0-15,-42-1 16,0 1-16,0 0 0,0-1 0,-21 1 16,0 21-16</inkml:trace>
  <inkml:trace contextRef="#ctx0" brushRef="#br0" timeOffset="16763.28">8721 3895 0,'0'0'0,"-22"0"0,1 0 0,0 0 16,0 0-16,0 0 0,0 21 0</inkml:trace>
  <inkml:trace contextRef="#ctx0" brushRef="#br0" timeOffset="17181.04">12023 3852 0,'0'0'0,"-22"0"0,1 0 16,0-21-16,0 0 0,21 0 15,-21 21-15,21-21 0,0 0 16,0-1-16,0 1 0,0 0 16,-21 21-1,-1 21-15,1 22 16,0-1-16,0 0 0,0 22 15,0 20-15,-22 1 0,22 0 0,0 21 16,0-22-16,0 1 0,-1 0 16,1-1-16,0 1 0,-21 63 15,21-84-15,21-1 0,-22 1 16,22-22-16,-21 0 0,0 22 16,21-43-16,0-42 31,0-22-31,0 22 0,0-21 15,0 0-15</inkml:trace>
  <inkml:trace contextRef="#ctx0" brushRef="#br0" timeOffset="17644.78">11430 4212 0,'0'0'0,"-21"-84"0,0 20 16,-22-148-16,43 149 15,21-64-15,22 63 16,-22 22-16,21 0 0,1-1 0,20 1 15,1 21-15,20 0 16,1 21-16,21 0 0,105 63 0,-126-20 16,0 20-16,63 64 0,-85-63 15,-41-1-15,-1 22 0,-21-1 16,0-20-16,-21-1 0,-22 1 16,-20-1-16,-1 1 0,-20-22 15,-22 1-15,21-1 0,0 0 0,-20 1 16,20-22-16,21 0 0,1 0 0,-1-21 15,22 0-15,-21 0 0,41 0 16,-41 0-16,42 0 0,21-21 16,0 0-1,0 0-15,21-1 0,0 1 0,0 0 16,0 0-16,1 21 0,-1 0 0,21 0 16,-21 0-16,22 21 15,-22 0-15,42 64 0,-42-64 16,1 21-16,20 64 0,-21-63 15,0-1-15,0 0 0,1-21 16,-22 22-16,21-22 0,0 0 0,0 0 16,0 0-16,0 1 0,22-22 15,-22 0-15,21 0 0,1 0 0,-1 0 16,0 0-16,1 0 0,20-22 16,-21 1-16,1 0 0,63-21 15</inkml:trace>
  <inkml:trace contextRef="#ctx0" brushRef="#br0" timeOffset="17993.58">12785 4614 0,'-22'0'15,"1"0"-15,0 0 0,42 0 47,0 0-31,1-21-16,-1 21 0,85-42 15,-85 21-15,0 0 16,0-1-16,-21 1 0,0 0 16,0 0-16,0-21 0,-21 20 15,0 22-15,0 0 0,-22 0 16,1 0-16,0 22 0,-1-1 0,1 0 16,0 21-16,-1-21 15,1 22-15,21-1 0,-22 0 0,22 1 16,0-1-16,21 0 0,0 1 0,0-1 15,0-21-15,0 22 0,0-1 16,64 0-16,-43-21 0,42 22 16,1-43-16,-22 0 15,22 0-15,-1 0 0,1-21 0,-1-1 16,22 1-16</inkml:trace>
  <inkml:trace contextRef="#ctx0" brushRef="#br0" timeOffset="18648.4">13906 4318 0,'0'0'0,"0"-21"0,0 0 0,-21 21 16,0 0-16,0 0 0,-21 0 0,20 0 15,1 21-15,-21 21 0,21-21 16,-22 22-16,1-1 0,21 0 0,-21 1 16,20-1-16,1 0 0,0 1 15,21 20-15,0-20 0,0-1 0,0 0 16,0 1-16,21-1 0,0-21 15,1 21-15,20-20 0,-21-1 16,21 0-16,1 0 0,-1 0 0,0-21 0,22 0 16,-22 0-16,22 0 0,-1-21 15,1 0-15,-22-21 0,85-22 16,-63 22-16,-1-1 0,-21-20 16,22 21-16,-22-1 0,1-20 15,-22 20-15,42-41 16,-42 63-16,-21-1 0,0-20 15,0 21-15,-21 21 16,0 21-16,0 0 0,-21 22 16,20-22-16,-41 63 0,42-41 15,0-1-15,-1 0 0,22 1 16,0 20-16,0-20 0,0-1 0,0 0 16,22 1-16,-1-22 0,21 21 15,-21-21-15,22 0 0,-1 1 0,-21-1 16,21-21-16,1 0 0,-1 0 15,0 0-15,1 0 0,-1 0 0,0-21 16,1-1-16,-1 1 0,-21-21 16,22 0-16,-22-1 0,0 1 0,0-22 15,0 1-15,-21 21 0,0-22 16,0 1-16,0-1 0,-21 22 0,-21-1 16,-43-41-16,22 41 0,20 22 15,-20 0-15,-1 21 0,1 0 16,-1 0-16,1 21 0,-1 22 0,1-22 15,20 21-15,1-21 16,0 22-16,21-1 0,21 0 0,0 1 16,0-1-16,21 0 0,0 1 0,21-1 15,1 0-15,-1 1 0,64 20 16,84-21 0,-105-42-16,-22 0 0,22 0 15,0 0-15</inkml:trace>
  <inkml:trace contextRef="#ctx0" brushRef="#br0" timeOffset="18997.2">15727 4572 0,'21'-21'16,"-42"42"-16,42-63 0,-21 21 0,0-1 0,0 1 15,-21 21 1,0 0-16,21 21 0,-22 1 16,1-1-16,21 0 0,0 0 15,-21 21-15,21-20 0,0 20 0,0 0 16,0 1-16,0 41 15,42-20-15,-20-22 0,-22-21 16,21 22-16,-21-22 0,21 0 16,-21 0-16,21-21 0,0 0 15,0-21-15,-21 0 16,0 0-16,22-22 0,-22 1 16,21 0-16,0-64 15,0 63-15,0-20 0,0 21 16,1-22-16,-1 1 0,0 20 0,42-41 15,-41 62-15,-1 1 16,0 0-16,0 0 0,0 21 0,0 0 16,1 0-16,-1 0 15,0 21-15,-21 0 0,21-21 0,0 21 16,-21 1-16,21-1 0</inkml:trace>
  <inkml:trace contextRef="#ctx0" brushRef="#br0" timeOffset="19665.82">16277 4657 0,'0'0'0,"0"21"0,-21-21 16,42 0-1,0 0-15,0 0 0,1 0 16,20 0-16,-21 0 0,21-21 0,1 21 16,-22-21-16,21-1 0,-21 1 15,22 0-15,-22 0 0,0 0 0,0-22 16,0 22-16,-21 0 0,0 0 15,0 0-15,-21 21 0,0 0 16,0 0-16,-21 0 0,-1 0 16,1 21-16,0 0 0,-1 0 0,22 22 15,-21-22-15,-1 21 0,22-21 16,21 22-16,0-22 0,0 21 16,0 0-16,21 22 0,1-22 15,20-21-15,0 22 0,1-22 16,-1 0-16,0 0 0,1 0 0,-1-21 15,0 0-15,1 0 0,-1 0 16,-21 0-16,0 0 0,22-21 0,-22 0 16,0-21-16,0-1 0,-21 1 15,21 0-15,0-1 0,1-41 16,-22 20-16,21 22 0,0 0 16,-21-1-16,21 1 0,0 0 15,0-1-15,1 22 0,20-21 0,-21 21 16,0-1-16,22 1 0,-1 21 15,-21 0-15,21 0 0,1 43 16,-1-22-16,-21 21 0,0-21 16,-21 22-16,22-1 0,-22 0 0,21 22 15,-21 20-15,0-41 16,0-1-16,0 0 0,-21 1 16,-1-1-16,22 0 0,-21-20 0,0-1 0,0 0 15,0-21-15,0 0 16,-1 0-16,22-21 0,-21 21 0,21-21 15,-21-22-15,21 22 0,0-21 16,0 21-16,21-22 0,0 1 16,22 0-16,-22-1 0,21 1 15,22 0-15,-22-1 0,0 1 0,22 21 16,-22-22-16,1 22 0,20-21 16,-21 21-16,1 0 0,20-22 15,-20 43-15,-1-21 0,-21 21 16,21 0-16</inkml:trace>
  <inkml:trace contextRef="#ctx0" brushRef="#br0" timeOffset="20197.29">18161 4170 0,'42'0'15,"-84"0"-15,105 0 0,-63 21 16,0 0-16,-21 22 16,0-22-16,0 0 15,0 21-15,-22 1 0,22-22 16,0 21-16,0 0 0,0 1 0,0-22 16,21 21-16,0 1 0,0-1 15,0 0-15,0 1 0,21-22 0,0 21 16,21-21-16,-21 0 0,22 1 0,-1-1 15,22 0-15,-1-21 0,1 0 16,-22 0-16,85-42 16,-64 20-16,22-41 0,-43 21 15,1-1-15,-1 1 0,0 0 0,-20-1 16,20 1-16,0-43 16,-42 64-16,0 0 0,0-21 15,0 20-15,-21 22 16,0 22-16,0-1 15,-22 0-15,22 0 0,0 21 16,-21 1-16,21-1 0,-1 0 0,-20 22 16,21-1-16,0 1 0,0-1 0,-1 22 15,22 0-15,0-22 0,0 107 16,0-86-16,0 1 0,22 21 16,-1-22-16,0 1 0,0 0 15,-21 84-15,21-105 16,-21 20-16,0 43 0,0-42 15,0-22-15,0 1 0,-21-22 0,0 22 16,0-22-16,-43 22 16,43-22-16,-21-21 0,-1-21 0,1 0 15,0 0-15,-1 0 0,1 0 16,0 0-16,-1-21 0,1 0 0,0 0 16,-1-22-16,22 22 0,-21-21 15,21-1-15,0-20 0,-22-22 16,43 43-16,0-22 0,0 22 15,0 0-15,21-22 0,1 22 0,20-22 0</inkml:trace>
  <inkml:trace contextRef="#ctx0" brushRef="#br0" timeOffset="21480.02">19537 3747 0,'0'0'0,"0"21"0,0 0 16,21-21-16,0 21 16,21-21-16,1 0 0,20 21 0,-20-21 15,20 0-15,1 0 0,-1 0 16,1 0-16,-1 0 0,1 0 15,20 0-15,-20 0 0,-1 0 0,22 0 16,-22 0-16,-20 0 0,-1 0 16,0-21-16,-42 0 0,-21 0 15,-21 21-15</inkml:trace>
  <inkml:trace contextRef="#ctx0" brushRef="#br0" timeOffset="21695.9">20066 3662 0,'-21'0'0,"42"0"0,-63 0 0,20 0 15,1 21-15,0 0 0,21 0 0,-21 1 0,0 20 16,0 0-16,-1 1 16,22 20-16,-21 1 0,0-1 0,0 1 15,0 20-15,0-20 0,21-1 16,0 1-16,-22-1 0,22 1 0,0-1 16,0-20-16,0 20 0,0-21 15,0 1-15,0-1 0,0 0 0,22 22 16,-1-43-16,0-21 15,0 0-15,0 0 0,0-21 16,22 0-16</inkml:trace>
  <inkml:trace contextRef="#ctx0" brushRef="#br0" timeOffset="22334.3">20426 4466 0,'0'0'0,"-21"-21"0,-1 21 16,1 0-16,0 0 0,21 21 15,0 0 1,0 1-16,0-1 16,21-21-16,0 0 0,1 21 15,20-21-15,0 0 0,-21 0 16,22 0-16,-1 0 0,64 0 16,-64 0-16,1-21 0,-1 0 15,-21-1-15,21 1 0,-20 0 16,-1 0-16,0-21 0,-21 20 0,0-20 15,0 21-15,0 0 0,0 0 16,-21 21-16,0 0 0,-22 0 0,1 0 16,0 0-16,-1 21 0,1 0 15,-22 0-15,22 0 0,0 0 0,21 22 16,-22-22-16,1 21 0,21-21 0,0 1 16,21 20-16,0-21 0,0 0 15,0 0-15,0 1 0,0-1 0,0 0 16,21 0-16,0 0 0,21 0 15,1 1-15,41-1 16,-41-21-16,84 0 0,-64 0 16,1 0-16,-1 0 0,1 0 15,-1-21-15,22-1 0,-22 1 0,22 0 16,-22 0-16,22-21 0,-21-1 16,-1 22-16,-21-21 0,43-43 15,-85 43-15,0-1 0,0 1 16,0 21-16,-21 0 0,-21 0 0,-43 21 15,43 0-15,-1 0 16,1 0-16,0 21 0,20 0 0,-20 0 16,21 21-16,21-20 0,0 20 0,0-21 15,0 21-15,0 1 16,21 20-16,0-20 0,22-22 16,-22 21-16,0 0 0,0-20 15,-21 20-15,21 0 0,-21-21 16,0 1-16,-21-22 15,0 0-15,0-22 16,21 1-16,-21 0 0,21-42 16</inkml:trace>
  <inkml:trace contextRef="#ctx0" brushRef="#br0" timeOffset="23265.78">22331 3493 0,'42'-22'0,"-84"44"16,105-86-16,-42 64 0,1-21 0,-1 21 16,-21 21-16,0 0 0,0 64 15,-21-43-15,-1 1 16,1 20-16,-21 1 0,21-1 0,-22 1 16,1 20-16,0 1 0,-1-22 15,22 22-15,0-21 0,0-1 0,0-21 16,21 22-16,0-22 0,0 1 15,0-1-15,0-21 0,0 0 0,0 0 16,21 1-16,0-1 0,0-21 16,0 0-16,1 0 15,147-106 1,-127 85-16,1-22 16,-1 1-16,0 0 0,22-1 15,-22 1-15,0 0 0,1 21 0,-1-22 16,-21 22-16,22 21 0,-22-21 0,-21 42 31,0 0-31,0 0 0,0 22 16,0-22-16,-21 21 0,-1-21 0,1 22 15,21-22-15,-21 21 0,21-21 0,0 22 16,21-1-16,0 0 16,1-20-16,-1-1 0,21-21 15,-21 21-15,22 0 0,-1-21 0,21 0 16,-20 0-16,-1 21 0,22-21 15,-1 0-15,-21 0 0,85-21 16,-63 0-16,21 21 0,-22-21 16,22 0-16,-22-1 0,22 1 0,-22-21 15,22 21-15,-21-22 0,-22 1 16,21 21-16,-20-21 0,-22-1 16,0 1-16,-21 0 0,0-1 15,-21 1-15,0 0 0,-22 20 0,-20 1 0,-1 0 16,-20 0-16,-1 21 15,0 0-15,1 0 0,-1 0 0,22 21 16,-1 0-16,-63 85 16,85-85-16,21 22 0,21-22 15,0 21-15,0-21 0,0 22 16,0-22-16,42 21 0,-21-21 0,21 22 16,1-22-16,-1 21 0,0-21 0,1 22 15,-1-1-15,0 0 16,1 1-16,-1 20 0,-21 1 0,0-1 15,1 1-15,-22-1 0,0 1 16,0-1-16,-22 22 0,-20 42 16,0-43-16,21-20 0,-22 21 15,22-1-15,-21-20 0,21 20 0,-1-20 16,1-1-16,0 1 0,0-1 0,0 1 16,0-22-16,-1 22 0,1-22 15,21 0-15,-21 1 0,0 20 16,0-42-16,0 1 0,-1-22 15,1 0-15,0 0 0,-21 0 16,21-22-16,-22 1 0,22 0 16,-21-21-16,-1-1 0,1 1 15,0-21-15,-1-1 0,1 1 16,-21-107-16,41 86 0,1-22 16,21 0-16,0 0 0,0 0 0</inkml:trace>
  <inkml:trace contextRef="#ctx0" brushRef="#br0" timeOffset="23477.65">23474 3662 0,'0'0'0,"0"-21"0,0 0 15,0-1-15,-21 1 0,21 0 16,-22 21-16,22 21 31,0 0-15</inkml:trace>
  <inkml:trace contextRef="#ctx0" brushRef="#br0" timeOffset="23680.54">22034 3874 0,'0'0'0,"-42"0"0,0 21 15,21-21-15,-1 0 0,22 21 16,0 0-16,22-21 0,-1 21 16,21 0-16,0 1 0,1-22 15,274 63 1,-274-42-1,20-21-15</inkml:trace>
  <inkml:trace contextRef="#ctx0" brushRef="#br0" timeOffset="24663.3">571 6731 0,'-63'21'0,"126"-42"0,-190 42 0,85 0 16,0-21-16,-1 22 0,22-1 16,0 0-16,63 0 15,1-21-15,20 0 0,1 21 16,20-21-16,1 0 0,0 0 16,21 0-16,-1 0 0,22 0 0,-21 0 15,21 0-15,0 0 16,64-21-16,-22 21 15,-127 0-15,1 0 0,-1-21 16,-84 21 0,-1-21-16,1 21 0,-21-21 15,-1 21-15,-21-22 0,22 1 0,-22 0 16,1 21-16,20-21 0,1 0 16,-1 0-16,22-1 0,-1 1 15,22 21-15,0-21 0,42 21 31,22 0-31,-22 21 0,21-21 16,0 21-16,22 1 0,-22 20 16,1-21-16,20 43 0,-42-43 15,-21 21-15,0 0 0,-21-20 16,0 20-16,-21-21 0,-1 21 0,-63 22 16,64-43-16,0 0 15,-1 0-15,22 1 0,0-1 0</inkml:trace>
  <inkml:trace contextRef="#ctx0" brushRef="#br0" timeOffset="25392.89">2561 7091 0,'21'0'0,"-42"0"0,63-21 16,-20 0-16,-1-1 0,0 1 15,21 0-15,-21 0 0,1 0 16,-1 0-16,21-1 0,-21-20 0,0 21 16,22-21-16,-22-1 0,0 1 0,-21 0 15,21-43-15,-21 43 16,0-1-16,0-20 0,0 42 0,0-22 15,-21 1-15,0 21 0,-21 0 16,-1 21-16,-41 0 16,-22 21-16,42 21 15,1 0-15,-1 1 0,1 20 0,20-20 16,1 20-16,21-21 16,0 22-16,21-22 0,0 1 0,21-1 15,0-21-15,0 21 0,22-20 0,20-1 16,-21 0-16,22-21 0,-1 21 0,1-21 15,-1 0-15,-20 0 0,-1 0 16,0 0-16,1 0 0,-1 0 16,-63 0-1,-21 0-15,-22 0 0,1 0 16,-22 0-16,0 21 16,-21-21-16,22 21 0,-1 1 0,0 20 15,22-21-15,-1 21 0,22 1 16,0-1-16,-1 0 0,22-20 0,0 20 15,21 0-15,0-21 0,0 1 16,21-1-16,22 0 0,-1 0 0,0-21 16,1 0-16,20 0 0,1 0 15,20 0-15,-20 0 0,20-21 16,1 21-16,127-85 0,-149 64 16,-20-21-16,-1 21 15</inkml:trace>
  <inkml:trace contextRef="#ctx0" brushRef="#br0" timeOffset="25582.78">3006 6922 0,'0'0'0,"0"-22"0,-22 1 16,1 0-16,21 42 15,0 0 1,21 22-16,1-22 0,-1 0 16,21 21-16,-21-20 0,0-1 15,1 21-15,20-21 0,-21 22 0,0-22 16,0 0-16,1 0 0,-22 0 15,0 0-15,21 1 0,-21-1 0,21-21 16</inkml:trace>
  <inkml:trace contextRef="#ctx0" brushRef="#br0" timeOffset="25812.64">3535 6985 0,'-85'21'31,"43"0"-31,21 1 0,-22-22 0,1 42 0,-85 43 16,85-64-1,-1 21-15,1-21 0,21 22 16,-22-22-16,1 21 0,21-21 0,-21 22 16,20-22-16,22 21 0,0-21 15,0 0-15,0 22 0,22-43 16,-1 0-16,0 0 15,21 0-15,1-21 0,-1-1 0</inkml:trace>
  <inkml:trace contextRef="#ctx0" brushRef="#br0" timeOffset="26104.36">3768 6922 0,'0'0'0,"0"63"16,0-21-1,0 1-15,0 20 0,0 1 0,-22 20 16,22-20-16,-21 21 0,0-22 0,21 22 16,-21-1-16,21 1 0,-42 190 15,20-169-15,1 0 16,0 0-16,0 0 0,-21-1 16,20 1-16,-20 0 0,21 0 0,-21-21 15,20 20-15,-20-20 0,21 0 0,0-22 16,0 1-16,-1-1 0,1 1 15,21-22-15,0 0 0,0 1 0,0-22 16,0 0-16,0-42 16,0 0-16,0 0 15,21-22-15,1 1 0</inkml:trace>
  <inkml:trace contextRef="#ctx0" brushRef="#br0" timeOffset="26395.19">3641 7535 0,'63'-613'32,"-126"1226"-32,147-1269 0,-41 593 15,-1 42-15,0 21 16,-21 0-16,22 0 0,-1 21 0,0 21 16,-20-21-16,20 22 0,-21-1 15,21 21-15,-20 43 0,-22-42 16,0-1-16,0 1 0,-22-22 15,-20 43-15,0-43 0,-1 0 16,1-20-16,0-1 0,-22 0 16,22-21-16,0 0 0,-64 0 15,85 0-15,-22 0 0,22 0 0,0-21 16,21 0-16,0-1 16,0-20-16,21 0 0,43-64 15,-22 64-15</inkml:trace>
  <inkml:trace contextRef="#ctx0" brushRef="#br0" timeOffset="26629.06">4868 6350 0,'21'0'0,"-42"0"0,21 0 16,-21 21-16,0 0 16,-21 1-16,-1 20 0,1 0 15,0 1-15,-22 62 0,22-41 16,-1-1-16,22-20 0,0 20 15,0 1-15,0-1 0,0 1 16,21-1-16,-22 1 0,22-1 0,0-20 16,0-1-16,0 21 0,0-41 15,22 20-15,20 0 0,0-21 16,-21 1-16,22-22 16,-1 0-16</inkml:trace>
  <inkml:trace contextRef="#ctx0" brushRef="#br0" timeOffset="27665.48">5334 7091 0,'0'0'0,"21"-42"0,0 20 0,-21-62 16,-21 41-1,0 43-15,0 0 0,0 0 16,-22 0-16,1 0 0,0 0 0,-1 22 16,-20-1-16,20 0 0,1 21 15,-106 85-15,106-84 16,20-1-16,-20 0 0,21 1 15,21-1-15,0 0 0,0 1 0,0-22 16,0 21-16,21-21 0,0 0 16,22 1-16,-22-22 0,63 0 15,-62 0-15,62 0 0,-41 0 16,-1-22-16,0 1 0,1 0 16,-1-21-16,-21 21 0,64-64 15,-64 43-15,0-1 0,0 1 16,0 0-16,-21-1 0,0 22 15,0 0-15,0 0 0,0 63 32,-21-21-32,0 22 0,21-22 15,0 21-15,-21 0 0,21 1 0,0-1 16,0-21-16,0 22 0,0-22 16,21 0-16,-21 0 0,21 0 0,22-21 15,-22 0-15,21 0 0,0 0 0,1 0 16,-1 0-16,0 0 15,22 0-15,-22-21 0,64-21 16,-64-1-16,1 22 0,-1-21 16,0 0-16,22-22 0,-43 22 15,0-1-15,-21 22 0,0 0 0,0 0 16,0 0-16,0 42 16,-21 0-16,21 0 15,0 0-15,-21 22 0,21-1 0,0-21 16,0 22-16,0-1 0,0-21 15,0 21-15,0-20 0,0-1 0,21 0 16,0-21-16,0 21 0,1-21 16,-1 0-16,0 0 0,21 0 15,-21 0-15,22 0 0,-1-21 0,22 0 16,-22 0-16,0-1 16,1-20-16,-1 21 0,-21-21 0,0 20 15,0-20-15,1 0 0,-22 21 0,21-1 16,-21 1-16,0 0 0,-21 42 15,-1 0 1,1 1-16,0-1 0,0 21 0,0 0 16,0-20-16,-1 20 15,1-21-15,21 21 0,0-20 0,-21-1 16,21 0-16,-21 0 0,21 0 0,0 0 16,0-42 15,0 0-31,0 0 0,0 0 15,21 0-15,0-22 0,0 22 0,1-21 16,20-1-16,0 1 0,1 0 0,-1-1 16,0 1-16,85-43 15,-106 85-15,1 0 0,-1 0 16,0 0-16,-21 22 0,0-1 0,0 0 16,21 21-16,-21 1 15,0-1-15,0 0 0,0-21 0,0 22 16,21-1-16,-21 0 0,21-20 0,1-1 15,-1 0-15,0 0 0,0 0 16,0-21-16,0 0 0,43 0 16,-22 0-16,1 0 0,-1 0 15,-21-21-15,21 0 0,1 0 0,-1 0 16,-21-22-16,22 1 0,-22 0 0,0-1 16,0 1-16,-21-22 0,0 22 15,0-21-15,0 20 0,0-20 0</inkml:trace>
  <inkml:trace contextRef="#ctx0" brushRef="#br0" timeOffset="27812.4">6773 6498 0,'0'0'0,"-63"0"0,-1 0 15,22 0-15,0 0 0,-1 0 16,22 0-16,0 0 0,63 21 31,-21 1-15,1-22-16,20 0 0,-21 0 0,0 0 15,22 21-15,-22-21 0,0 0 0</inkml:trace>
  <inkml:trace contextRef="#ctx0" brushRef="#br0" timeOffset="28578">9313 7091 0,'-21'21'0,"42"-42"0,-42 63 0,0-21 0,21 1 15,0-1-15,0 0 0,0 0 16,0 0-16,0 0 0,0 1 0,21-22 31,0 0-31,0-22 16,1 1-16,-1 0 0,0-21 15,0 21-15,0-1 0,0-41 16,-21-1-16,0 22 16,0 0-16,0 21 0,-21-43 15,-21 22-15,21 21 0,-22-1 16,-20 22-16,21 0 0,-22 0 0,-42 22 15,43-1-15,-43 42 16,42-20-16,22-1 0,0 0 16,21 1-16,-22-1 0,22 0 0,-21 43 15,42-64-15,0 21 16,0 1-16,0-22 0,0 0 16,21 0-16,0 0 0,0 1 0,22-22 15,-1 0-15,43 0 0,-43 0 16,0 0-16,22 0 0,-22-22 15,64-20-15,-64 0 0,1 21 16,20-22-16,-42-20 0,22 20 0,-1 1 16,-21-21-16,21-1 15,-20 1-15,62-170 0,-63 148 16,1 22-16,-1-22 0,-21 21 16,0 1-16,0-1 0,0 22 0,0 21 15,0 0-15,0 0 0,-21 21 0,-1 21 16,1 0-1,0 21-15,0 1 0,21 20 0,0 22 16,-21-22-16,0 22 0,21-22 0,-22 22 16,22-21-16,0 126 15,0-148-15,0 22 0,0-22 16,0 1-16,0-22 0,0 21 0,43 0 16,-22-20-16,0-1 15,0-21-15,0 0 0,22 0 0,-22 0 16,0 0-16,0 0 0,22-21 15,-22-1-15,0 1 0,0-21 0,0 21 16,0-22-16,1 1 0</inkml:trace>
  <inkml:trace contextRef="#ctx0" brushRef="#br0" timeOffset="28760.9">10096 6795 0,'-63'42'31,"42"-42"-31,21 21 15,-21 0-15,-1 0 0,22 1 16,0-1 0</inkml:trace>
  <inkml:trace contextRef="#ctx0" brushRef="#br0" timeOffset="28996.76">10054 6943 0,'0'21'0,"0"-42"0,-21 63 0,0-21 0,21 0 15,0 1-15,-21 41 16,21-42-16,0 0 0,0 1 16,-22-1-16,22 0 0,0 0 15,0 0-15,-21-21 31,0 0-15,21-21 15,0 0-31,0 0 0,0 0 0,0-1 16,0 1-16</inkml:trace>
  <inkml:trace contextRef="#ctx0" brushRef="#br0" timeOffset="29215.66">10139 6435 0,'-21'0'16,"-1"21"-16,-20 21 16,21-21-16,0 1 0,0 41 15,-1-42-15,22 22 0,-21-22 16,21 0-16,-21 0 0,21 0 0,0 0 15,0 1 1,21-22-16,0 0 16,1 0-16</inkml:trace>
  <inkml:trace contextRef="#ctx0" brushRef="#br0" timeOffset="31920.21">9991 7049 0,'-22'21'0,"44"-42"0,-65 42 0,22-21 0,42 0 16,0 0-1,22 0-15,-1 0 0,0 0 16,1 0-16,20 0 0,-20 0 0,20-21 16,1-1-16,20 1 0,-20 0 0,20 0 15,1 0-15,0-22 0,-1 1 16,1 0-16,-21-1 0,-1-20 16,1-1-16,-22 1 0,0-1 0,1 1 0,-22-1 15,0 1-15,-21-1 0,0 22 16,-21 0-16,0-1 0,-22 1 15,1 0-15,-64-1 16,43 43-16,-1 0 0,1 0 0,20 22 16,-20-1-16,20 21 0,-20 0 0,21 1 15,-1 20-15,1 22 0,0 0 16,20-1-16,-20 22 0,21-21 0,0 21 16,-22-22-16,22 22 0,0 0 0,0 0 15,21 0-15,0-1 0,-21 1 16,21 0-16,0 0 0,0 0 0,0 84 15,0-84-15,0 0 0,0-21 16,-21-1-16,21 1 0,-22 0 16,1-22-16,21 22 0,-21-22 0,0-20 15,21-1-15,0 0 0,0 1 16,0-22-16,21-21 16,21-21-16,-20-1 15,41-41-15,-21 21 0,-20-22 16,20 22-16,0-22 0,-21 1 0,22-1 15,-1 1-15,0-85 16,-20-22-16,-22 86 0,0-1 16,0 0-16,0 1 0,-22-1 0,1 0 15,0 22-15,-21-22 0,21 43 16,-1-22-16,-41-63 16,63 106-16,0-42 15,0 41-15,21 22 0,0-21 0,22 0 16,-1 0-16,0 0 0,22 21 15,-1-21-15,22-1 0,0-20 0,-1 21 16,22-21-16,0 20 0,84-83 16,-105 62-16,0-20 0,-1-1 15,1 1-15,-21-1 0,-1 1 0,-21-1 16,1 22-16,-22-22 16,-21 22-16,0 21 0,0-21 0,0-1 0,-42 22 15,-22-21 1,-21 42-16,43 0 0,0 0 15,-1 0-15,1 42 0,0-21 0,-1 22 0,22-1 16,-21 43-16,21-22 16,-22 22-16,22 21 0,0-22 0,0 22 15,0-21-15,21 21 0,-21-1 0,-1 22 16,22-21-16,0 0 0,-21 0 16,21 21-16,-21-21 0,21 211 15,-21-105-15,21-127 16,0-1-16,-21 1 0,0 0 15,-1-22-15,1 1 0,21-1 0,-21-21 16,21 1-16,-21-1 0,21 0 0,0-20 16,21-22-16,21 0 15,-20 0-15,20-22 0,0 1 16,1 0-16,-1-21 0,0-1 16,22 1-16,-22-21 0,0 20 0,1-20 15,-1-1-15,0-20 0,-20-1 16,20 0-16,-21 1 0,-21-1 0,0-21 15,0-63-15,0 63 0,-21 21 16,-21 1-16,20-1 0,-20 0 16,0 22-16,-1-1 0,-41-20 15,20 41-15,22 1 0,21 21 0,-22 0 16,22 21-16,21-22 16,21 22-1,1 0-15,-1 0 0,21-21 0,0 21 16,1 0-16,-1 0 15,22 0-15,-22 0 0,0-21 0,22 21 16,-22 0-16,0-21 0,22 0 0,-22 21 16,1-21-16,-22 21 0,21 0 15,-21-22-15,0 22 0,1 0 0,-1-21 16,-21 0 0,-21 21-1,-1 0-15,1 21 0,0 0 16,0 1-16,0-1 0,0 0 15,-1 21-15,1-21 0,21 22 16,0-22-16,0 85 16,0-64-16,21-21 15,-21 0-15,22 1 0,-1-22 0,21 0 16,-21 0-16,0 0 0,22 0 0,-1 0 16,-21 0-16,106-64 15,-21-42 1,-85 85-16,0 0 0,22-21 15,-22 20-15,-21 1 0,21 0 0,0 0 16,0 21-16,-21 21 47,0 0-47,0 0 0,0 1 0,0-1 16,0 0-16,0 0 0,0 0 15,0 0-15,0 1 0,22-1 16,-1 0-16,-21 0 0,21-21 0,0 21 15,0-21-15,0 0 0,1 0 16,-1 0-16,21 0 0,0 0 0,1 0 16,-1 0-16,0-21 0,1 0 0,-1 0 15,0 0-15,43-43 16,-43 43-16,22-43 0,-43 22 16,0 21-16,-21 0 0,0 0 15,0-1-15,0 1 0,0 0 16,-21 21-16,-21 0 0,21 0 15,-1 0-15,-20 0 0,0 0 16,21 21-16,-22 0 0,1 22 16,0-1-16,42-21 0,-22 0 15,22 1-15,0 20 0,0-21 0,0 0 16,0 22-16,22-22 0,-22 0 0,21 0 16,21 0-16,0-21 15,-20 0-15,20 0 0,0 0 16,22 0-16,-22 0 0,0-21 0,1 21 0,20-21 15,-20 0-15,-22 0 0,21-22 16,0 22-16,22-42 16,-43 41-16,0 1 0,-21 0 0,0 0 15,0 0-15,-21 21 16,21 21-16,-21 0 16,0 0-16,0 0 0,-1 1 0,1-1 15,21 21-15,0-21 0,0 0 16,0 22-16,0-22 0,0 0 15,21 0-15,1 0 0,-1-21 0,0 22 16,0-22-16,21 0 0,-20 0 16,-1 0-16,0-22 0,0 22 0,0-21 15,0 0-15,1 0 16,20-21-16,-21 20 0,0 1 0,-21-21 16,21 21-16,1 0 0,-1-1 0,0 1 15,-21 0-15,0 0 0,21 21 16,0 21-1,-21 0-15,0 0 16,0 1-16,0-1 0,0 0 16,21 0-16,1 0 0,-22 0 15,42 1-15,0-1 0,1-21 16,-1 0-16,-21 0 0,21 0 0,1 0 16,-22 0-16,21 0 0,-21-21 15,22-1-15,-22 22 0,21-21 16,-21 0-16,1 0 0,20 0 0,-21-22 15,0 22-15,0 0 0,1 0 16,-1 0-16,0 0 0,0-1 0,0 1 16,0 21-1,-21 21 17,0 1-17,0-1-15,0-42 63,22 21-63,-22-22 0,21 22 15,-21-21-15,21 0 0,-21 0 16,0 0-16,0 0 16,-21 42-1,0 0 1,-1 0-16,1 0 0,0 0 15,0 22-15,-21-22 0,20 21 0,-20 22 16,21-22-16,0 0 16,21-20-16,0 20 0,0 0 0,0-21 15,0 1-15,21 20 0,21-21 0,-21 0 16,22 0-16,-22-21 0,21 22 16,43-22-16,84-22 15,-126 1-15,-1 21 16,21-42-16,-20 21 0,-1-22 15,0 1-15,43-21 16,-64 20-16,85-84 0,-85 106 16,-21 0-16,0 0 0,-21 21 31,0 0-31,-21 21 16,20 0-16,1-21 0,0 21 0,-21 0 15,42 1-15,-21-1 0,-1 0 16,22 0-16,-21 0 0</inkml:trace>
  <inkml:trace contextRef="#ctx0" brushRef="#br0" timeOffset="32096.13">15896 7197 0,'-21'0'31,"21"-21"1,-21-1-32,21 1 0,0 0 15</inkml:trace>
  <inkml:trace contextRef="#ctx0" brushRef="#br0" timeOffset="33597.29">12446 4657 0,'-21'-21'0,"42"42"0,-63-64 0,20 22 16,22 0-16,-21 0 0,-42-43 15,20 22-15,1 21 16,21 0-16,-21 0 0,20-1 0,1 1 16,-21 21-16,21 0 0,0 0 15,-22 21-15,22 1 0,0 20 0,21 0 16,0 1-16,0 20 0,0-21 15,0 22-15,0-1 0,0 1 16,21-1-16,0-20 0,0 20 0,1-20 0,20-22 16,-21 21-16,21-21 15,1 0-15,-1 1 0,0-22 0,1 0 16,-1 0-16,0-22 0,22 1 16,-22 0-16,1-21 0,-1 21 0,0-22 15,-21-20-15,22 20 0,-1 1 0,0-21 16,1 20-16,-1-20 0,0-1 15,22 1-15,42-43 16,-64 64-16,0-1 0,1 1 0,-1 21 16,0 0-16,-20 21 0,-1 0 15,0 21-15,0 21 0,-21-21 0,21 22 16,-21-1-16,0 0 0,0 64 16,0 0-16,0-43 15,21-20-15,-21 20 0,22-20 16,-1 20-16,0-21 0,21 1 0,-21-22 15,22 21-15,-22-21 0,21 1 16,1-22-16,-22 0 0,85 0 16,-64 0-16,21 0 0,1 0 15,-22-22-15,22-20 0,-1 21 0,128-127 16,-128 105-16,-20-20 16,20-1-16,-21 22 0,1-21 15,-1 20-15,0 22 0,1-21 0,-22 21 16,0 21-16,0 0 0,0 0 15,1 0-15,-1 21 0,-21 0 16,0 21-16,0 1 0,0-1 16,21 0-16,0 1 0,-21-1 0,21 21 15,0-20-15,1-1 0,41 43 16,22-22 0,-43-20-16,0-22 0,1 0 0,20-21 0,-20 21 15,20-21-15,-21 0 0,1 0 16,20 0-16,-20 0 0,41-42 15,-41 21-15,41-43 16,-41 22-16,-1-22 0,0 22 16,22-22-16,-22 1 0,0 21 0,1-1 0,41-41 15,-41 41 1,-22 43-16,0 0 0,0 0 16,-21 21-16,0 1 15,21 20-15,1-21 0,-1 21 0,-21-20 16,21 20-16,0 0 0,0 1 15,43 20-15,-43-21 16,21-20-16,-21-1 0,22 21 0,-22-21 16,0-21-16,21 21 0,-20 1 0,20-22 15,-21 0-15,43 0 16,-22 0-16,-21 0 0,0-22 16,22 1-16,-22 0 0,21-21 0,0-1 0,1 1 15,-1 0-15,64-64 16,-43 64-16,43-43 15,-42 64-15,-22-22 0,0 22 0,1 21 16,-22 0-16,0 0 0,21 0 16,-20 0-16,-1 21 15,-21 1-15,0-1 0,21 0 16,0 0-16,-21 0 0,21 0 0,0 1 16,1-1-16,-1-21 0,0 21 15,0 0-15,0-21 0,22 21 0,-22-21 16,0 0-16,21 0 15,-21 0-15,22 0 0,-22 0 0,0 0 0,0 0 16,0 0-16,-21-21 16,0 0-16,0-21 0,0-1 15</inkml:trace>
  <inkml:trace contextRef="#ctx0" brushRef="#br0" timeOffset="34091.01">13314 4382 0,'0'0'0,"-106"-22"0,21 22 0,1-21 15,20 21-15,1-21 0,-1 21 16,22 0-16,-1 0 0,1 0 0,0 0 15,-22 0 1,43 0-16,21 21 16,21-21-16,0 0 15,1 0-15,41 21 0,1-21 16,-1 0-16,43 0 0,0 0 0,21 22 16,0-22-16,21 0 0,0 0 15,43 0-15,-1 21 0,212 0 16,-169 0-16,0-21 15,0 21-15,0-21 0,-1 21 0,22 1 16,-21-22-16,21 21 0,-42-21 16,21 0-16,-22 21 0,1-21 0,296 0 15,-360 0 1,-21 0-16,0 0 0,-21 0 0,-21-21 16,-1 21-16,-20-21 0,-1-1 0,-20 22 15,-1 0-15,0-21 0,-20 21 16,-1 0-16,0 0 0,-42 0 31,-22 0-31,1 0 0,0 0 16,-22 0-16,1 0 0</inkml:trace>
  <inkml:trace contextRef="#ctx0" brushRef="#br0" timeOffset="34486.79">13928 4614 0,'-64'0'0,"128"0"0,-191 0 0,63 0 16,22 0-16,-1 0 0,22 0 0,21 22 15,43-22 1,-1 0-16,21 0 0,1 21 15,42-21-15,21 0 0,0 0 16,21 0-16,21 0 0,22 0 0,20 21 16,1-21-16,21 21 0,0-21 0,21 21 15,-21 0-15,21-21 0,-22 22 16,1-1-16,-21 0 0,0 0 16,-43 0-16,148 0 15,-211 1-15,0-22 0,-21 0 0,-1 0 16,-20 0-16,-22 0 0,1 0 15,-22-22-15,0 1 0,0 21 0,0-21 16,-21 0-16,0 0 16,0 0-16,-21-1 0,0 1 15,0 21-15,0-21 0,-22 21 16</inkml:trace>
  <inkml:trace contextRef="#ctx0" brushRef="#br0" timeOffset="48143.32">13525 2921 0,'0'0'0,"22"-21"0,-22 0 0,0 0 16,0-1-16,0 1 0,0 0 15,0 0-15,0 0 0,0 0 16,0-1-16,0 1 16,0 42-1,0 1-15,-22-1 0,22 0 16,-21 21-16,21 1 0,-21-1 0,21 0 16,-21 22-16,0-1 0,21 1 15,-21-1-15,-1 22 0,22-22 0,-21 1 16,21-22-16,-21 22 0,21-22 15,-21 43-15,0-64 16,0 42-16,21-41 0,0-1 16,0 0-16,0-42 47,0-22-47,21 22 0,0 0 15</inkml:trace>
  <inkml:trace contextRef="#ctx0" brushRef="#br0" timeOffset="49192.41">13377 2985 0,'0'-43'15,"0"86"-15,-21-107 0,0 43 0,21-21 0,0 20 16,0 1-16,0-21 0,0 21 16,0 0-16,0-22 0,0 22 0,21 0 15,21 0-15,-20 0 0,20-1 16,0 1-16,1 0 0,-1 21 15,0 0-15,22 0 0,-22 0 0,22 21 16,41 22 0,-62-1-16,41 43 0,-41-43 15,-22 0-15,-21 1 0,0-1 0,-21 21 16,-22-20-16,1-1 0,0 0 16,-22 1-16,1-1 0,-1 0 0,1 1 15,-1-22-15,22 0 0,-22 0 16,1 0-16,21 1 0,-1-22 0,1 0 15,0 0-15,20 0 0,1 0 16,0 0-16,0-22 0,21 1 16,0 0-16,0 0 15,0 0-15,21 21 16,0 0 0,0 0-16,-21 21 62,22-21 47,-1 0 391,0 0-484</inkml:trace>
  <inkml:trace contextRef="#ctx0" brushRef="#br0" timeOffset="49664.66">13801 3514 0,'-22'0'0,"44"0"31,-1 0-15,0 0-16,0 0 15,0-21-15,22 21 0,-22-22 0,0 1 16,0 0-16,0 0 0,0 0 16,1 0-16,-22-1 0,0 1 0,0 0 15,0 0-15,0 0 16,0 0-16,-43 21 0,22 0 16,0 0-16,-21 0 0,20 21 15,-20 0-15,21 0 0,-21 0 0,20 0 16,1 22-16,0-22 0,0 0 15,0 43-15,21-22 16,0-21-16,0 0 0,0 0 16,0 1-16,0-1 0,0 0 0,0 0 15,0 0-15,21 0 16,0-21-16,21 0 0,-20 0 16,-1 0-16,21 0 0,-21 0 15,22 0-15,-1 0 0,0 0 0,-21-21 16,22 0-16,-1 21 0</inkml:trace>
  <inkml:trace contextRef="#ctx0" brushRef="#br0" timeOffset="50067.95">14541 3387 0,'0'0'0,"0"-21"0,0-1 15,0 1-15,0 0 0,0 0 0,0 0 16,0 0-16,0-1 15,22 1-15,-1 21 0,0 0 0,0 0 16,0 0-16,0 0 0,1 21 16,20 1-16,-21-1 0,0 0 0,0 0 15,1 21-15,-22-20 16,0 20-16,21 43 16,-21-43-16,0-21 0,0 0 15,-21 0-15,-1 1 0,1-1 0,0 0 16,0-21-16,0 0 15,0 0-15,-1 0 16,22-21-16,0 0 0,0-1 16,0 1-16,0 0 0,0 0 15,22 0-15,-1-22 0,0 22 0,0-21 16,0 21-16,0-22 0,1 22 16,-1 0-16,0 0 0,0 0 15,0 0-15,22-1 0,-22 22 0,21 0 16,0-21-16,1 21 15,20 0-15,-20 0 0,-1 0 0,0 0 0,1 0 16</inkml:trace>
  <inkml:trace contextRef="#ctx0" brushRef="#br0" timeOffset="51104.36">15430 3387 0,'0'0'0,"22"0"31,-1-21-31,21-1 16,-21 22-16,22-21 0,-22-21 0,21 21 16,0 0-16,-20-1 15,20-20-15,0 21 0,-21-21 0,22 20 0,-22-20 16,42-85 0,-63 85-16,0-1 0,0 1 15,0 0-15,-21 21 0,0-22 16,0 22-16,21 0 0,-21 0 15,0 21-15,-22 0 0,22 0 0,0 21 16,-21 42 0,-64 107-16,85-107 15,-22 22-15,-20 84 0,20-63 16,1 0-16,0-21 0,-1 20 0,1 1 16,21 0-16,-21 21 0,-1 85 15,1-1 1,42-126-16,-21 21 0,0 0 0,-1 0 15,1-22-15,0 1 0,0 0 0,-21-1 16,20-20-16,1-1 0,-21 22 16,42-43-16,0-21 0,0 1 15,0-1-15,21-21 16,0 0-16,22-21 0,-1-1 16,21 1-16,1-21 0,-1 0 0,1-1 15,21 1-15,-22-22 0,1 1 16,20-1-16,-20-20 0,-1 20 0,-20 1 15,20-22-15,-42 22 16,22-1-16,-22-21 0,0 22 0,-21-1 16,0-20-16,-21 20 0,0 22 15,-22-22-15,-84-84 16,64 127-16,-1-21 0,1 21 0,-1-1 16,1 1-16,20 0 0,-20 0 15,42 0-15,-22 21 0,22 0 0,21-21 16,21 21-1,1-22-15,20 22 0,0 0 16,1-21-16,20 0 0,-21 21 16,22-21-16,-1 0 0,-20 0 0,20-1 15,-20 1-15,20-21 16,-21 21-16,22 0 0,-22-22 0,1 22 16,-1 0-16,-21 0 0,0-22 15,0 22-15,1 0 0,-22 0 16,0 0-16,0 0 0,0-1 15,-22 22-15,1 0 16,0 22-16,0-22 16,0 21-16,0 21 0,-1-21 0,1 0 15,0 22-15,0-22 16,21 0-16,-21 0 0,21 22 0,-21-22 16,21 0-16,0 21 15,42 1 1,-21-43-16,21 0 0,149 0 31,-149-22-31,1 1 16,-22 0-16,21 0 0,-21 0 0,0 0 15,-21-22-15,0 22 0,0 0 16,0 0-16,0 0 0,-21-1 16,0 22-16,-21-21 0,21 0 0,-22 21 15,1 0-15,21 0 0,-22 0 0,22 0 16,-21 0-16,21 0 15,0 21-15,21 0 16,0 1-16,21-22 16,0 0-16,0 21 0,21-21 0,1 0 15,-1 0-15</inkml:trace>
  <inkml:trace contextRef="#ctx0" brushRef="#br0" timeOffset="51537.4">16489 3450 0,'0'-21'16,"0"42"-16,-21-63 0,21 21 0,0 0 15,0-1-15,0 1 0,21 0 16,0 21-16,0-21 0,21-21 16,-20 20-16,-1 22 0,21 0 15,-21-21-15,0 21 0,1 0 16,-1 0-16,0 0 0,0 21 0,0 1 15,-21-1-15,0 0 0,0 21 16,0-21-16,0 1 0,0 20 0,0-21 16,0 21-16,-21-20 0,0-1 15,0 0-15,0 0 0,21 0 0,-22 0 16,1-21-16,0 22 16,0-22-16,21-22 31,0 1-16,21 0-15,-21 0 0,21 0 16,0 0-16,-21-1 0,22 1 0,20-21 16,-42 21-16,21 0 15,0 21-15,-21-22 0,21 1 0,1 21 16,-1 0-16,-21-21 0,21 21 16,21-21-16,-21 21 0,1 0 15,-1 0-15,0 0 0,21 0 16</inkml:trace>
  <inkml:trace contextRef="#ctx0" brushRef="#br0" timeOffset="52156.06">17251 3281 0,'-64'21'32,"43"-21"-32,21 21 0,0 0 0,-21 1 15,0-1-15,21 0 0,-21 0 16,21 0-16,-22 0 0,22 1 0,0-1 15,0 0-15,0 0 0,0 0 16,0 0-16,0 1 0,-21-22 31,21-22-15,0 1 0,0 0-16,0 0 0,0 0 15,0 0-15,0-22 0,0 22 16,21 0-16,1-21 0,-22-1 0,21 22 15,0 0-15,21-21 0,-21 20 16,1 22-16,20 0 0,-21 0 16,21 0-16,-20 0 0,20 0 0,-21 0 15,21 22-15,-20-1 0,-1 0 16,0 42-16,-21-41 0,0-1 16,0 0-16,0 0 15,0 0-15,0 22 0,0-22 16,-21-21-16,0 0 15,-1 0-15,1 0 16,21-21 0,0-1-16,0 1 15,21 0-15,1 0 0,-1 0 16,21 0-16,-21-1 0,22 1 0,-1 0 16,0 21-16,-21-21 0,22 21 15,-22 0-15,0 0 0,0 0 0,0 0 16,-21 21-16,0 0 0,0 22 15,0-22-15,0 0 16,0 0-16,0 21 0,0-20 16,-21-1-16,0 0 0,0 0 15,21 0-15,-21-21 0,0 21 16,42-21 15,0 0-31</inkml:trace>
  <inkml:trace contextRef="#ctx0" brushRef="#br0" timeOffset="53515.28">18267 3366 0,'0'0'0,"0"-22"16,0 1-16,0 0 0,0 0 16,0 0-16,-21 0 15,-1 21-15,1 0 0,0 0 0,0 0 16,-21 0-16,20 0 0,1 0 15,-21 0-15,21 21 0,0 0 0,-22 0 16,22 21-16,0-20 0,0-1 16,0 0-16,21 21 0,0-21 0,0 1 15,0-1-15,0 0 0,0 0 16,0 0-16,21-21 16,0 0-16,0 0 0,0 0 15,0 0-15,1-21 0,20 21 16,43-63-1,-64 41-15,0 1 0,21-42 16,-21 42-16,1-1 0,-22 1 16,0 0-16,-22 21 15,1 21 1,0 0-16,0 1 0,21-1 0,-21 0 16,21 0-16,-21 21 15,21-20-15,0-1 0,0 0 0,0 0 16,21-21-1,0 0-15,42 0 0,-20 0 16,-1 0-16,0 0 0,1 0 16,-1-21-16,0 21 0,1-21 0,-1 0 15,0-22-15,1 22 0,-22 0 16,21-21-16,-21 20 16,1 1-16,-22-42 0,0 42 15,-22 21 1,1 0-16,0 21 0,0 0 15,-21 0-15,20 0 0,1 0 16,0 1-16,0 20 0,0-21 0,0 0 16,-1 0-16,1 22 15,21-22-15,0 0 16,21-21 0,1 0-16,-1 0 15,-21-21-15,21 0 0,0 0 16,21-1-16,-20 1 0,-1 0 0,0 0 15,0-21-15,0 20 0,0 1 16,1 21-16,-1-21 0,0 21 16,-21 21-1,0 0 1,0 1-16,0-1 0,0 0 16,0 0-16,0 0 0,0 0 15,0 1-15,21-22 16,0 0-16,0 0 15,1 0-15,-1 0 0,0 0 16,0 0-16,0 0 16,0-22-16,1 1 0,20 0 0,-21 0 15,0 0-15,0 0 0,22-22 16,-22 22-16,0 0 0,0 21 16,-21-21-16,21 21 15,-21 21 16,-21-21-15,21 21-16,0 0 0,-21-21 16,21 21-16,-21-21 0,42-21 47,0 0-32,-21 0-15,0 0 16,0 0-16,0-1 15,-21 44 17,0-1-17,0 0-15,0 0 16,-1 0-16,1 0 0,0 1 16,21-1-16,-21 0 0,21 0 0,-21 0 15,21 0-15,0 1 16,0-1-16,21-21 15,0 0-15,0 0 16,22 0-16,20 0 16,-21-21-16,-20 21 0,20-22 0,0 1 15,1 0-15,-22 0 0,21 0 16,-21 0-16,22-22 16,-22 22-16,-21 0 0,0 0 0,-21 21 31,-1 0-31,1 0 0,0 21 15,0 0-15,-21 0 0,20 0 0,1 1 16,0-1-16,0 21 16,0-21-16,21 0 0,0 1 15,0-1-15,0 0 16,21-21 0,0 0-16,0 0 0,22 0 0</inkml:trace>
  <inkml:trace contextRef="#ctx0" brushRef="#br0" timeOffset="53663.19">19748 3450 0,'-63'0'16,"42"0"0,21 21-1</inkml:trace>
  <inkml:trace contextRef="#ctx0" brushRef="#br0" timeOffset="56147.82">17272 6414 0,'0'0'0,"0"-43"15,0 1-15,0 0 0,0-1 0,0 1 16,0 21-16,0 0 16,0 42-1,0 21-15,0 0 16,-21 1-16,21 20 0,-21 1 0,21 20 15,0-20-15,-22 63 0,1-64 16,0 1-16,21-1 0,-21-20 16,21 20-16,0-20 0,0-1 15,-21 0-15,21 1 0,0-22 0,-21 0 16,21 0-16,0 0 0,-22-21 16,22-21-1,-21 21-15,21-21 0,0-21 16,0 20-16,0 1 0,0 0 0,0-21 15,0 21-15,0-22 0,21 1 16,22 0-16,-22 20 0,21-20 0,-21 0 16,22 21-16,20-1 0,-20 1 15,-1 0-15,21 0 0,-20 21 0,63 0 16,-64 21-16,-21 0 0,21 0 16,1 22-16,-22-22 0,-21 21 15,0-21-15,0 22 0,0-1 0,-21 0 16,0-20-16,-22 20 15,1 0-15,-22-21 0,1 22 0,-1-22 16,-20 0-16,-64 21 0,84-20 16,1-22-16,20 0 0,1 0 15,0 0-15,20 0 0,1 0 0,21-22 16,0 1-16,0 0 16,21 0-16,22 0 0,-1-22 0,0 22 15,22 0-15</inkml:trace>
  <inkml:trace contextRef="#ctx0" brushRef="#br0" timeOffset="56461.64">18521 6287 0,'-21'0'0,"42"0"0,-64 21 16,1 0-16,21 0 0,0 21 15,-85 149-15,21-64 16,64-64-16,-21 1 0,-1-1 16,22 1-16,-21 21 0,0-22 15,20 1-15,-20-1 0,21 1 0,0-1 16,0 1-16,-22-22 16,22 0-16,-21 64 15,21-64-15,21-20 0,-22-1 16,22 0-16,0 0 15,0-42 1,22 0-16,-1 0 0,0-1 16,0 1-16</inkml:trace>
  <inkml:trace contextRef="#ctx0" brushRef="#br0" timeOffset="56992.33">18754 6964 0,'-22'0'32,"1"0"-32,0 21 0,-127 106 31,127-85-31,0 1 0,-1-22 16,1 21-16,0-21 0,21 1 0,-21-1 15,21 0-15,0 0 16,0-42-1,42 0 1,-21 0-16,1-1 0,-1 1 16,0 0-16,0-21 0,21 21 0,1-22 15,-22 22 1,0 0-16,0 21 0,0 0 0,1 0 16,-1 21-16,-21 0 15,21 22-15,-21-1 0,63 106 31,-41-106-31,-1 1 0,21-22 0,-21 0 16,22 21-16,-1-42 0,0 22 0,22-22 16,-22 0-16,22 0 0,-1 0 0,1 0 15,63-43 1,-85 22-16,21-42 0,-20 20 16,-22-20-16,-21 20 0,0-20 0,0-1 15,0 22-15,0-21 0,0 20 16,-21 1-16,0 0 0,-22 20 15,22 1-15,-42 0 0,41 21 16,-20 0-16,21 0 0,-21 42 16,20-20-16,1-1 0,0 0 15,0 0-15,21 0 0,-21 0 0,0 22 16,-1-22-16</inkml:trace>
  <inkml:trace contextRef="#ctx0" brushRef="#br0" timeOffset="57951.66">4762 8784 0,'-21'0'15,"-21"0"1,21 21 0,21 1-16,-21-22 0,21 21 0,0 0 15,21-21 1,0 0-16,42 0 15,-20 0-15,-1-21 0,0 21 16,1-21-16,-1-1 0,0 1 16,64-21-16,-63 21 15,-1-22-15,-42 22 16,0 0-16,0 0 0,0 0 16,-21 21-16,0-21 0,-1 21 0,-41 0 15,21 0-15,-22 0 0,1 21 16,-1 0-16,1 0 0,20 0 15,-20 22-15,-1-1 0,22 0 0,0 1 16,-1-1-16,1 0 0,21 43 16,21-43-16,0-21 15,0 1-15,42-1 0,-21 0 0,22 0 16,-1-21-16,21 0 0,-20 21 0,20-21 16,-20 0-16,20 0 0,-21 0 15,22 0-15,-22 0 0,-21 0 16,1 0-16,-22 21 0,0 1 15,-22-1-15,-20-21 0,0 21 16,-1 0-16,1 0 0,-21 0 0,20 1 16,-20-1-16,20 21 15,-20-21-15,-22 22 0,43-22 16,0-21-16,20 21 0,22 0 16,0 0-16,0 0 0,43-21 15,-22 0-15,42 0 16,-20 0-16,-1 0 0,22 0 0,-1 0 15,1 0-15,-1 0 0,-21-21 0,22 21 16,-22-21-16,1 0 0</inkml:trace>
  <inkml:trace contextRef="#ctx0" brushRef="#br0" timeOffset="58299.46">5165 9313 0,'0'0'0,"-22"-21"0,22 0 0,0-21 16,0 21-16,0-1 0,0 1 15,0 0 1,43 0-16,-22 21 0,21 0 0,1 0 16,20 0-16,1 0 0,-1 0 15,64 42-15,-85-21 0,22 1 16,-22-1-16,-21 21 0,22-21 0,-22 0 16,-21 22-16,0-22 0,0 0 15,-21 21-15,-64 22 16,64-43-16,0 0 0,-22-21 15,22 0-15,0 0 0,0 0 0,0 0 16,21-21-16,0 0 16,0 0-16,0 0 0,0-1 15,0 1-15,21 0 0,21-21 16,-21-1-16,22 22 0,-22 0 16,21 0-16,1 0 0,-22 0 15,21-1-15,0 1 0,1 21 0,-1 0 16,-21-21-16,22 21 0,-22 0 15</inkml:trace>
  <inkml:trace contextRef="#ctx0" brushRef="#br0" timeOffset="58681.25">6138 9250 0,'0'-21'0,"0"42"15,-21-42-15,0 0 0,21-1 16,0 1-16,0-42 15,21 42-15,0 21 0,0-22 16,1 22-16,-1-21 0,21 21 16,-21 0-16,22 0 0,-1 21 0,0 1 15,1-1-15,-1 0 0,0 0 0,1 21 16,-1-20-16,0 20 0,-21-21 16,1 21-16,-1-20 0,-21 20 15,0-21-15,0 21 0,0-20 0,-21-1 16,-1 0-16,1 0 0,0-21 0,0 0 15,-21 0-15,20 0 0,1 0 16,0-21 0,21 0-16,-21 21 0,21-21 0,0-1 15,0 1-15,0-21 0,0 21 0,21 0 16,0-22-16,0 22 0,1-21 16,-1 21-16,0-1 0,0-20 0,21 21 15,-20 21-15,-1-21 0,21 21 16,-21 0-16,22 0 0,20 0 15,-42 0-15</inkml:trace>
  <inkml:trace contextRef="#ctx0" brushRef="#br0" timeOffset="59056.56">7324 9102 0,'-22'0'15,"1"0"-15,0 0 0,21 21 0,-21 0 16,0 0-16,0 0 0,-1 1 15,1-1-15,0 0 0,21 0 0,-21 21 16,21-20-16,0-1 0,-21 0 16,21 0-16,0 0 0,0 0 15,0 1-15,21-1 0,0-21 0,0 21 16,0-21-16,22 0 0,-22 0 0,0 0 16,21 0-16,43 0 15,-64-21-15,22 0 0,-1 21 0,0-22 16,1 1-16,-22 0 0,0 0 15,0-21-15,-21 20 0,0 1 0,0-21 16,0 21-16,-21 0 0,0-1 16,-22-20-16,1 21 0,21 0 0,-21 21 15,-1-21-15,1 21 0,-22 0 16,22 0-16,21 0 0,0 21 16,21 0-16,0 0 0,0 0 0,0 0 15,21 1-15,0-1 0,0 0 16,22-21-16,-1 0 0,21 21 15,-20-21-15</inkml:trace>
  <inkml:trace contextRef="#ctx0" brushRef="#br0" timeOffset="59411.26">8064 9165 0,'0'-21'0,"0"42"0,0-63 0,-21 21 0,21 0 15,-21-1-15,21 1 16,0 0-16,21 21 15,0 21 1,1 0-16,-1 22 0,21-22 0,-21 0 16,0 21-16,1-20 0,-1 20 0,0-21 15,0 0-15,0 22 16,0-22-16,1 21 0,-22-21 0,0 0 16,0 1-16,0-1 0,0 0 0,0 0 15,-22-42 1,1 21-1,21-21-15,0 0 0,0-1 0,-21 1 16,21-21-16,0 21 0,0 0 16,0-22-16,0 22 0,0 0 0,21-21 15,0-1-15,1 22 16,-1 21-16,21-21 0,-21 21 0,0 0 16,22 0-16,-1 0 0,0 0 15,1 0-15,20 0 0,-20 0 16,-1 0-16</inkml:trace>
  <inkml:trace contextRef="#ctx0" brushRef="#br0" timeOffset="59876.78">9123 8636 0,'0'0'0,"21"-42"0,0 21 0,0-22 16,0 22-16,1 0 0,-1 0 15,0 21-15,-21 21 16,0 0-16,0 21 0,0 22 16,0-1-16,-21 1 0,21 21 0,-21 20 15,-1-20-15,1 21 0,0-21 16,0 20-16,-21 1 0,20 0 0,1 0 15,0 0-15,21 0 0,0-22 0,-21 1 16,21 0-16,0-1 0,0-20 16,0 84-16,0-85 0,0-20 15,21-1-15,0 0 0,0-20 0,1-1 16,-1 0-16,0-21 0,0 0 0</inkml:trace>
  <inkml:trace contextRef="#ctx0" brushRef="#br0" timeOffset="60532.16">10308 9271 0,'0'0'16,"0"-42"-16,0-1 0,0-20 15,0 21-15,0-43 0,0 64 16,0-22-16,0 22 0,0 42 15,0 1-15,0-1 16,0 21-16,0 0 0,0 22 16,-21-22-16,0 1 0,21-1 0,-21 0 15,-1 22-15,22-22 16,-21 0-16,0 1 0,0-22 0,21 21 16,0 1-16,0-22 0,-21 0 0,21 0 15,0-42 16,0-21-31,0 20 0,21 1 16,0-21-16,-21 21 0,21-22 16,0 22-16,1-21 0,20 21 0,-21 0 15,21-22-15,1 22 0,-1 21 16,43-21-16,-43 21 16,22 0-16,41 42 0,-62-21 0,-1 1 15,0-1-15,1 0 16,-22 0-16,0 21 0,-21-20 0,0 20 15,0-21-15,-42 0 0,21 0 0,-22 1 16,-20-1-16,20 0 0,-62 0 16,41-21-16,-21 21 15,43-21-15,0 0 0,21 0 16,-1 0-16,22-21 0,0 0 0,0 0 16,0 0-16,22-22 0,20 22 15,-21 0-15,21 0 16</inkml:trace>
  <inkml:trace contextRef="#ctx0" brushRef="#br0" timeOffset="61433.65">11197 9271 0,'0'0'0,"0"21"16,0 0-16,0 1 16,-21-1-16,21 0 0,-21 21 0,21-21 15,0 1-15,-21 20 0,21 0 16,0-21-16,0 1 0,0-1 15,0 0-15,21 0 0,0-21 16,0 0-16,21 0 0,-20 0 16,-1 0-16,0 0 0,21-21 15,-21 0-15,22 0 0,-22-1 0,0 1 16,21 0-16,-20 0 0,-1-21 0,21 20 16,-21 1-16,-21-21 0,21 21 15,1 0-15,-22-1 0,21 1 0,-21 0 16,0 42 15,0 0-31,-21 1 0,21-1 16,-22 0-16,22 0 0,0 21 15,-21-20-15,21 20 16,0-21-16,0 21 0,0-20 0,0-1 16,21 0-16,1 0 0,-1 0 15,21 0-15,0-21 0,1 22 0,20-22 16,-20 0-16,20 0 0,1 0 0,-1 0 15,1 0-15,-1-22 0,1 1 16,-22 0-16,21 0 0,-20 0 0,-1-22 16,0 22-16,-20-21 0,20-22 15,-21 22-15,-21-21 16,0 41-16,0 1 0,-42-21 16,21 21-16,-22 21 0,1 0 15,0 0-15,-22 0 0,22 0 0,-106 63 16,84-20-1,22-22-15,21 0 16,-1 0-16,22 0 0,0 0 0,0 1 16,0 20-16,43-21 0,-22 0 15,21-21-15,22 0 16,20 0-16,-41 0 0,-1 0 16,0 0-16,22-42 0,-22 42 15,-21-21-15,1 0 0,-1-1 16,-21 1-16,0 0 0,21 21 0,-21-21 15,0 42 17,-21 0-32,0 22 0,21-22 0,-22 21 15,1 22-15,0-22 0,0 0 0,21 22 16,0-1-16,-21 1 0,21-22 16,0 85-16,0 85 15,0-149-15,0 1 0,0-1 16,0 22-16,0-22 0,0 1 15,-21-1-15,-1-20 0,22 20 0,-21-20 16,0 20-16,0-21 0,-21-20 0,-1 20 16,-126 0-1,42-42-15,85 0 16,-22-21-16,1 0 0,20 0 0,1-22 0,0 1 16,-1 0-16,22-1 0,0-20 15,21-1-15,0 1 0,21-1 16,0-20-16,22 20 0,-1 1 0,21-22 15,22 22-15,-21-1 0</inkml:trace>
  <inkml:trace contextRef="#ctx0" brushRef="#br0" timeOffset="61615.55">13525 9504 0,'0'106'31,"0"-85"-15,-21 21-16,0-21 0,21 22 16,-21-22-16,-21 42 0,42-41 15,-43 20-15,22-21 0,0-21 16</inkml:trace>
  <inkml:trace contextRef="#ctx0" brushRef="#br0" timeOffset="62339.03">15198 9271 0,'-22'0'0,"44"0"0,-44-21 0,22 0 15,0 0-15,0-1 16,0 1-16,0 0 15,0 0-15,0 0 0,-21 0 0,0-1 16,0 1-16,0 0 0,0-21 16,-1 21-16,-105-43 15,85 64-15,0 0 0,-22 0 0,22 0 16,0 21-16,-1 0 0,-20 22 16,20-22-16,1 21 0,0 1 0,-1-1 15,22 0-15,0-21 0,0 22 16,21-1-16,0-21 0,0 22 15,0-22-15,0 21 0,21-21 0,0 0 16,22 1-16,-1-22 0,-21 21 16,43-21-16,20 0 0,-20 0 15,-1-21-15,1-1 0,-1 1 0,1 0 16,-1 0-16,22-21 0,-22 20 16,-20-20-16,20-21 0,-20 20 0,-1-20 15,0-1-15,1 1 0,-22-22 0,21 22 16,-21-1-16,-21 1 0,21 20 15,-21-20-15,0 20 0,0 1 0,0 21 16,0 0-16,-21 0 0,0 21 16,0 0-16,-21 21 0,20 0 15,1 21-15,-21 1 0,21-1 0,-22 21 16,22 1-16,0-1 0,21 1 16,0-22-16,0 22 0,0-1 0,0-20 15,0 20-15,0-21 0,21-20 16,0 20-16,22-21 0,-22 21 0,21-20 15,-21-22-15,22 21 0,-1 0 0,-21-21 16,22 0-16,-22 0 0,21 0 16</inkml:trace>
  <inkml:trace contextRef="#ctx0" brushRef="#br0" timeOffset="62699.82">15875 9144 0,'-21'21'15,"21"0"-15,0 1 0,0-1 16,21-21 0,0 0-16,21 0 0,-20 0 15,20 0-15,0 0 0,1 0 16,-1 0-16,21 0 0,-20-21 0,-22 21 16,21-22-16,1 1 0,-22 21 0,-21-21 15,0 0-15,0 0 0,0-22 16,0 22-16,-21 0 0,-1 0 0,-62 0 15,41 21-15,1 0 16,-21 0-16,20 21 0,1 0 16,0 21-16,-1-20 0,22-1 0,-21 21 15,42 0-15,-21-20 0,21-1 16,0 21-16,0-21 0,0 0 0,0 1 16,21-1-16,0 0 0,0-21 0,21 21 15,-20-21-15,20 0 0,21 0 16,-20 0-16,-1 0 0,22 0 0,-1 0 15,1-21-15,20 0 0,-20 0 16,-1-1-16,1 1 0</inkml:trace>
  <inkml:trace contextRef="#ctx0" brushRef="#br0" timeOffset="63179.55">17124 8467 0,'0'0'0,"0"-21"0,0-1 0,-21 22 16,-1 22-16,-20-1 15,21 21-15,0 0 0,0 22 16,-22-1-16,22 1 0,-21 21 0,21-1 16,-22 1-16,1 0 0,21-1 0,-22 1 15,-20 105-15,21-105 16,-22 106-16,43-86 0,0-20 16,0 0-16,-1-1 0,22 22 15,-21-21-15,0 21 0,21-22 16,-21 1-16,0 0 0,0-22 0,21 22 15,0-22-15,-22-20 0,22 63 16,0-85-16,0 21 0,22-42 16,-1 21-16,0-21 0,21 0 0,43-21 15,-43 0-15,22 0 0,-22 0 16,22-22-16,-22 1 0,21-22 16,1 22-16,-1-21 0,-20-22 15,20 21-15,-20-20 0,-22-1 0,0 22 0,-21-107 16,0 107-16,-21-22 15,0 0-15,-22 1 0,-20 20 16,20-20-16,-20 20 0,21 22 0,-22-22 16,-42 1-16,64 20 15,21 22-15,-22 0 0,22 21 0,21-21 16,0 0-16,43 21 16,-22 0-16,21 0 15,-21 0-15,22 0 0,-1-21 0,0 21 16,22 0-16,-22-22 0,22 22 15,-22-21-15</inkml:trace>
  <inkml:trace contextRef="#ctx0" brushRef="#br0" timeOffset="63516.35">17462 9144 0,'-21'0'0,"42"0"0,-84 0 0,42 0 15,0 0-15,-1 0 0,1 0 16,42 0 15,1 0-31,-1-21 0,0 21 16,0-21-16,21 0 0,-20 21 0,20-22 15,-21 1-15,0 0 16,0 21-16,-21-42 0,-21 21 16,-21 21-16,21 0 15,-22 0-15,-20 0 0,21 21 16,-22 0-16,22 0 0,-1 0 0,1 0 15,0 1-15,21-1 0,-1 21 16,1-21-16,21 0 0,0 1 0,0-1 16,0 0-16,21 0 0,1 0 15,-1 0-15,21-21 0,0 22 0,1-22 16,-1 0-16,0 0 0,1 0 0,20 0 16,-20 0-16,20 0 0</inkml:trace>
  <inkml:trace contextRef="#ctx0" brushRef="#br0" timeOffset="64048.05">18097 8911 0,'0'-21'0,"0"42"0,0-63 0,-21 21 15,0 0-15,0 21 0,0 0 16,0 0-16,-1 0 0,1 21 0,0 0 16,0 0-16,0 0 0,0 22 15,-22 20-15,43-42 0,0 22 16,0-22-16,0 21 0,0-21 0,0 0 15,0 22-15,0-22 0,21 0 16,1-21-16,-1 21 0,0 0 16,0-21-16,0 0 0,22 0 0,-22 0 15,21 0-15,0 0 0,1 0 16,-1-21-16,0 0 0,22 0 0,-22 0 16,1 0-16,41-64 15,-41 43-15,-1-22 0,-21 1 0,64-64 16,-64 84-16,21-20 15,-21-1-15,1 1 0,-1-1 0,0 1 16,0-1-16,-21 22 0,0-22 0,0 22 16,0 0-16,0 21 15,-21 21-15,0 0 0,0 21 16,-1 0-16,-20 21 0,21 1 16,-43 62-16,22-62 15,0 20-15,21 1 0,-1-1 0,-20 22 16,21-22-16,21 1 0,0 63 15,0-21 1,0-64-16,0 0 0,21 1 0,0-22 16,0 21-16,22-21 0,-1 1 0,0-22 15,1 21-15,-1-21 0,0 0 16,22 0-16,-22 0 0,43 0 16,-43-21-16,1 21 0,-1-22 0,0 1 15,-21 0-15,22-21 0,-22 21 16,0-22-16,0 1 0,-21 0 15</inkml:trace>
  <inkml:trace contextRef="#ctx0" brushRef="#br0" timeOffset="64244.94">18542 8678 0,'-106'0'31,"212"0"-31,-191 0 0,128 0 0,-22 0 0,21 0 16,0 0-16,43 0 15,42 0-15,-63 0 16,-22 0-16,0 0 0,1 0 16,20 0-16,-21 0 0,22 0 0,-22 0 15,1 0-15,-1 0 0,0 0 16,-21 0-16</inkml:trace>
  <inkml:trace contextRef="#ctx0" brushRef="#br0" timeOffset="65060.47">13801 8742 0,'0'-42'0,"0"84"0,0-106 0,0 22 0,0 21 16,0 0-16,0 0 15,21-1-15,-21-20 0,0 63 31,-21 0-31,-1 1 16,22 20-16,-21 0 0,0 22 0,0-1 16,21 22-16,-21 0 0,0-1 15,-1 1-15,1 0 0,0 20 0,0-20 16,0 21-16,21 0 0,-21-22 0,21 22 16,-22-21-16,22 0 0,0-1 15,0 1-15,0 0 0,0-1 0,-21 1 16,21-22-16,0 1 0,0-22 0,0 22 15,0-43-15,0 21 0</inkml:trace>
  <inkml:trace contextRef="#ctx0" brushRef="#br0" timeOffset="65779.06">20151 8001 0,'0'21'0,"0"0"16,0 22-16,-22-1 0,1 22 15,0-1-15,0 22 0,0-1 0,-22 22 16,22 21-16,-21-21 0,21 21 0,-22 0 15,1 21-15,21-21 0,-21 0 16,20 0-16,-20 0 0,-21 106 16,41-127-16,1 0 15,21 0-15,0-22 0,-21 64 16,0-105-16,21 20 0,-21-20 0,21-1 16,0-21-16,0 0 0,0 0 0</inkml:trace>
  <inkml:trace contextRef="#ctx0" brushRef="#br0" timeOffset="66539.63">20680 9017 0,'0'0'0,"21"0"16,0 0-16,0-21 0,22 21 16,-22-21-16,63-43 0,22 1 15,-63 42-15,-1-22 16,0 1-16,1 0 0,-1-1 0,0 1 16,-21 0-16,1-1 0,-1 1 15,0 0-15,-21-1 0,0 1 0,0 0 16,-21 20-16,0 1 0,-1 0 15,1 21-15,-21 0 0,-43 64 16,43-22-16,-64 64 16,64-43-16,-1 22 0,1 21 15,0 0-15,-1-22 0,22 22 0,0 0 16,0 0-16,0 0 0,21-22 0,-21 22 16,21 0-16,0-21 0,0 20 15,0-20-15,0-21 0,-22 20 0,22 1 16,0-22-16,0 1 0,0-22 0,0 22 15,0-22-15,0-21 0,43 43 16,-22-64-16,0 0 0,21 0 16,-20 0-16,20-21 0,0-22 0,1 22 15,-1-21-15,0-1 0,1 1 16,-1-21-16,0 20 0,1-20 0,-1-1 16,0-63-1,-21 43-15,-21-65 0,0 86 16,-21-1-16,-21 1 0,0 21 0,-1-1 15,-20 1-15,20 0 0,-20 20 16,-1 1-16,-20 0 0,-86-21 16,107 42-1,42 0-15,42 0 16,21 0-16,1 0 0,-1 0 16,0 0-16,22-21 0,-22-1 15,22 22-15,-1-21 0,1 21 0,20-21 16,-20 21-16</inkml:trace>
  <inkml:trace contextRef="#ctx0" brushRef="#br0" timeOffset="67095.31">21971 8784 0,'0'-42'0,"0"84"0,0-105 16,0 42-16,-106-1 16,-21 22-16,64 22 15,-1-1-15,22 21 0,-22-21 16,1 22-16,20-1 0,1 0 15,0 1-15,-1-1 0,1 43 16,21-64-16,0 42 0,21-42 16,0 1-16,0-1 0,21-21 0,0 0 15,0 0-15,22 0 16,-1 0-16,0 0 0,1-21 0,-1 21 16,0-43-16,1 22 0,20-21 15,-21 21-15,1-43 0,-1 22 0,0-22 16,1 22-16,-22 0 0,0-1 0,0 1 15,0 0-15,-21 20 0,22 22 16,-22 22 0,-22-1-16,1 21 0,21 0 15,-21 1-15,0-1 0,21 0 16,-21 1-16,21 41 0,0-62 0,0 20 16,0 0-1,21-21-15,21 22 0,-21-22 16,1-21-16,20 0 0,-21 0 0,21 0 15,-20 0-15,20 0 0,-21-21 16,21 0-16,-20-1 0,20-20 0,-21 21 16,21-21-16,-20-1 0,20 1 15,-21 0-15,0-1 0,0 22 16,1-21-16,-22 21 0,0 42 16,-22 0-1,1 0-15,0 0 0,21 22 0,-21-1 16,0-21-16,0 21 0,21-20 15,0-1-15,0 0 0,0 0 0,0 0 16,0 0-16,21-21 16</inkml:trace>
  <inkml:trace contextRef="#ctx0" brushRef="#br0" timeOffset="67441.11">22437 8424 0,'-22'0'0,"44"0"0,-65 0 16,22 0-16,0 0 15,0 0-15,0 0 0,-1 0 0,22 22 16,-21-22-16,21 21 16,0 0-16,21 0 15,1-21-15,-1 0 0,21 0 0,-21 0 16,22 0-16,41-21 15,-84 0-15,0 0 0,0-1 16,0 1-16,0 0 0,0-21 16,-42 21-16,21-1 0,-22 1 0,1 0 15,0 0-15,21 0 0,-22 21 16,22 0-16,-21 0 0,21 0 0,-1 0 16,22 21-16,0 0 0,0 0 15,0 0-15,0 1 0,0-1 0,22 0 16,20 0-16,-21 0 0,64 0 15,-22 1-15,-20-22 16</inkml:trace>
  <inkml:trace contextRef="#ctx0" brushRef="#br0" timeOffset="68387.57">23177 8065 0,'0'-43'0,"0"86"0,22-107 0,-22 43 0,21 21 16,-21 21-1,0 0-15,0 22 0,0-1 16,-21 0-16,-1 22 16,-20 42-16,21-43 0,0 1 15,-43 41-15,43-20 0,0-21 16,21-1-16,-21 22 0,0-22 16,21 1-16,-22-22 0,22 22 0,0-22 15,0 0-15,0-21 0,43 22 16,-22-22-16,0 0 0,0-21 0,0 0 15,1 0-15,20 0 0,-21 0 0,0 0 16,0-21-16,1 0 0,-1 0 16,0-22-16,0 1 0,21 0 15,-20-1-15,-1-20 0,0-1 16,21 22-16,-21 0 0,1-1 0,-22 1 16,21 21-16,-21 0 0,0 42 15,0 0 1,0 0-16,0 0 0,0 22 0,-21-1 15,-1 0-15,22 1 0,-21 20 16,21-21-16,0-20 0,0 20 16,0-21-16,0 0 0,0 0 0,0 1 15,0-1-15,21-21 0,1 0 16,-1 0-16,21 0 0,-21 0 0,0 0 16,22 0-16,-22 0 0,21-21 15,-21-1-15,22 1 0,-22 0 16,21-21-16,-21-1 0,22 1 0,-22 0 15,0-1-15,0 1 0,0 0 16,-21 21-16,0-1 0,22 1 16,-22 42-1,0 1-15,0-1 0,-22 21 0,22-21 16,0 22-16,-21-22 0,21 21 16,-21-21-16,21 22 0,0-22 0,0 0 15,0 0-15,0 0 0,0 0 0,0 1 16,21-44 15,-21 1-31,0 0 16,21-21-16,1 21 0,-22-22 15,21 1-15,0 0 0,0-1 0,0 1 16,22-22-16,-22 43 0,21-21 16,0 21-16,-20 0 0,62-22 15,1 43-15,-64 0 16,21 21-16,1 1 0,-1-1 0,-21 0 15,0 21-15,1-21 0,-1 22 0,-21-1 16,0 0-16,0-20 0,0 20 16,0 0-16,-21-21 0,-1 1 15,-20-1-15,21 0 0,0 0 16,-22 0-16,22-21 0,0 0 0,0 0 16,0 0-16,0 0 0,21-21 15,0 0-15,0 0 16,0 0-16,0-22 0,21 22 0,21-64 15,-21 43-15,22 0 16,-1-1-16,0 1 0,1 21 0,20-21 16,-21 20-16,1 1 0,20 21 0,-20 0 15,-1 0-15,0 0 0,1 0 16,-1 0-16,0 0 0,1 0 0,-1 0 16,-21 0-16,0 21 0</inkml:trace>
  <inkml:trace contextRef="#ctx0" brushRef="#br0" timeOffset="68712.67">25167 8911 0,'0'21'0,"0"-42"0,0 64 0,21-43 31,0 0-31,1 0 0,-1 0 16,21 0-16,-21-22 0,0 1 15,1 21-15,20-21 0,-21-21 0,0 21 16,0-1-16,-21 1 0,22-21 15,-22 21-15,0 0 0,0-1 16,0 1-16,0 0 0,-22 21 0,-20 0 16,21 0-16,-21 21 0,-1 0 15,-20 1-15,20 20 0,1-21 0,0 21 16,-1 1-16,22-1 0,0 0 16,21 1-16,0-1 0,0 0 0,0-20 15,21 20-15,0-21 0,1 0 16,20 22-16,0-22 0,1-21 0,-1 21 15,0 0-15,1-21 0,-1 0 0,0 0 16,1 0-16,41 0 16,-63-21-16</inkml:trace>
  <inkml:trace contextRef="#ctx0" brushRef="#br0" timeOffset="68855.61">25908 9250 0,'0'21'0,"-42"0"31,20-21-31,1 0 16,0 0-16,21 21 0,-21-21 15,0 0-15</inkml:trace>
  <inkml:trace contextRef="#ctx0" brushRef="#br0" timeOffset="70194.96">5376 11430 0,'0'0'0,"-21"0"0,21 21 16,0 0-16,21-21 0,22 22 15,-1-22-15,21 21 0,1-21 16,21 21-16,-1-21 0,1 21 0,0-21 16,-1 0-16,1 0 0,0 21 15,-1-21-15,1 0 0,0 0 0,-22 0 16,1 21-16,-1-21 0,-42 0 15,0 0-15,-42 0 16,-21 0-16</inkml:trace>
  <inkml:trace contextRef="#ctx0" brushRef="#br0" timeOffset="70548.03">5927 11599 0,'-22'0'0,"44"0"0,-65 0 0,22 22 15,0-22-15,0 21 0,21 0 16,0 21-16,0 1 0,0-1 15,0 0-15,21 22 0,0-22 16,0 43-16,0-22 0,1 1 0,-1-1 16,0 1-16,-21-1 0,21 1 15,-21-1-15,21 1 0,-21-1 16,0 22-16,0-22 0,0-20 0,-21 20 0,0 1 16,-21-22-16,-1 0 15,1 1-15,0-1 0,-22-21 0,22 0 0,-22 1 16,1-22-16,-1 0 15,1 0-15,-1 0 0,1-43 0,-1 22 16,1 0-16,20-21 0,-20-1 0,21-20 16,-1 20-16,1-20 0,21 21 15,0-22-15,21 22 0,0-64 16,0 42-16,21 22 0,21 21 16,0-21-16,1 20 0,-1 1 0,22 0 15,-1 0-15,22 21 0,-1 0 16,1 0-16,21 0 0,-21 0 15</inkml:trace>
  <inkml:trace contextRef="#ctx0" brushRef="#br0" timeOffset="71035.52">6943 12383 0,'0'-22'0,"0"44"0,-22-65 0,1 22 16,0 0-16,-42-43 15,20 43-15,1 0 0,-43-21 16,43 21-16,-43 21 16,43 21-16,0 0 0,-1 0 0,1 21 15,0 1-15,20-1 0,-62 64 16,63-64-16,-1 1 0,1 20 16,0-21-16,21 1 0,0-1 0,0 0 15,0 1-15,0-22 0,21 21 16,0-21-16,1 1 0,-1-1 0,21-21 15,-21 0-15,22 0 0,-1 0 16,0 0-16,1-21 0,-1-1 0,64-41 16,-64 42-16,0-22 15,64-84-15,-85 85 16,1 0-16,-1-1 0,0 1 16,0 21-16,-21-21 0,0 20 15,0 1-15,0 42 16,0 1-1,0-1-15,0 0 0,21 0 16,-21 21-16,21-20 0,-21 20 0,22-21 0,-22 0 16,21 22-16,0-22 0,42 42 15,1-20 1,-43-22-16,21 0 0,22 0 16,-22-21-16,-21 21 0,1-21 0,-1 0 15,21-21-15,-21 0 16</inkml:trace>
  <inkml:trace contextRef="#ctx0" brushRef="#br0" timeOffset="71250.82">7514 12234 0,'0'-42'0,"0"84"0,0-105 16,0 84 0,0 0-16,0 22 15,21-22-15,-21 21 0,0 0 16,0-20-16,0 20 0,0 0 0,0 1 15,21-22-15,-21 21 0,0 0 0,0 128 32,0-149-32,0 0 15,0 0-15,22 0 0,-1-21 16,0 0-16,0-21 16</inkml:trace>
  <inkml:trace contextRef="#ctx0" brushRef="#br0" timeOffset="71476.69">8297 12277 0,'0'0'16,"0"-21"-16,-21 21 15,0 0-15,0 0 0,-22 21 16,1 0-16,0 0 0,-1 0 16,1 0-16,-21 22 0,20-22 15,1 21-15,-22-21 0,22 22 0,21-22 16,-21 21-16,20-21 0,1 22 15,21-22-15,0 21 0,43 1 16,-1-22 0,0-21-16,1 0 0,-1 0 0,64 0 15,-43 0-15</inkml:trace>
  <inkml:trace contextRef="#ctx0" brushRef="#br0" timeOffset="71895.17">8742 12361 0,'0'-21'0,"0"42"0,0-63 16,0 21-16,-21 0 0,-1 0 0,1 21 16,-21 0-16,21 0 15,-43 21-15,22 0 0,21 21 16,0-21-16,-1 1 0,1 20 0,0 0 16,0-21-16,0 22 15,21-22-15,0 21 0,0 43 16,0-64-16,0 0 0,0 0 15,21 1-15,0-22 0,0 0 0,22 21 16,-22-21-16,0 0 0,21 0 16,-21-21-16,22 21 0,20-64 15,-42 43-15,85-85 16,-85 85-16,1-43 16,20 22-16,-21 0 0,-21-1 0,21 22 15,-21-21-15,21 21 0,-21 63 31,0-21-31,-21 22 0,21-22 0,-21 21 16,21 0-16,0 1 0,0 20 16,0-20-16,0-22 0,21 42 15,0-42-15,1 1 16,-1-22-16,21 21 0,-21-21 16,22 0-16,-1 0 0,-21 0 0,21 0 15,1-21-15</inkml:trace>
  <inkml:trace contextRef="#ctx0" brushRef="#br0" timeOffset="72669.53">11366 11811 0,'-21'-21'0,"42"42"0,-63-63 0,21 21 16,0-1-16,0 22 0,-1 0 15,-20 0-15,21 0 0,0 22 16,0-22-16,-1 42 0,-20 0 15,21 1-15,0 20 0,0 22 0,-1-22 16,1 22-16,-21 84 16,0 64-1,42-148-15,0-1 0,0-20 0,0-1 16,0 1-16,21-1 0,0-20 16,0-1-16,21 0 0,22 1 0,-22-22 15,22 0-15,-1-21 0,-20 0 0,20 0 16,1 0-16,-22 0 0,21 0 15,1-42-15,-1 21 0,-20-22 0,20 1 16,1 0-16,-22-22 0,0 1 16,1-1-16,-22 1 0,0-22 0,0 21 15,-21-105-15,-21 0 16,-21 84-16,21 0 0,-43 1 16,22-1-16,-1 22 0,-20-1 15,21 22-15,-22-1 0,22 1 16,-22 21-16,1 0 0,20 21 0,-20 0 15,21 21-15,-22 21 0,22-21 16,21 43-16,-22-1 0,22 22 0,21-21 16,0 20-16,0 1 0,0 0 15,21-1-15,22 1 0,-22 0 0,21-1 16,22 1-16,-22 0 0,21-1 0,1-20 16,-1-1-16,22 1 0,-21-1 15,-1 1-15,-21-22 0,1 0 16,-1 1-16,-21-1 0,-21 0 0,0 1 15,-42-22-15,21 21 0,-22-21 16,-62 22-16,41-22 0,-42 0 16,43-21-16,-22 0 15,43 0-15,-22 0 0,1-21 0,20 0 16,1 0-16,-21-22 0,63 22 16,0-21-16,0-1 15,21 1-15,0 0 0,21-22 0,1 1 0,-1-1 16,21 1-16,1-22 0</inkml:trace>
  <inkml:trace contextRef="#ctx0" brushRef="#br0" timeOffset="73015.85">12658 12277 0,'-43'63'15,"22"-20"1,21-22-16,-21 0 0,0 21 0,0-21 15,21 22-15,0-1 0,-22 22 16,22-22-16,0-21 0,0 21 16,0-20-16,0-1 0,22 21 15,-1-21-15,0-21 0,0 0 16,21 0-16,-20 0 0,20 0 16,0-21-16,43-21 15,-43-1-15,1 22 0,-1-21 0,0 0 0,-21-1 16,22 1-16,-22 0 15,0-1-15,0 1 0,-21 0 0,0-1 16,0 22-16,0 0 0,0 0 16,0 0-16,-21 21 15,21 21-15,0 0 16,0 0-16,0 0 0,0 0 0,0 1 16,0-1-16,0 0 0</inkml:trace>
  <inkml:trace contextRef="#ctx0" brushRef="#br0" timeOffset="73508.57">13568 12446 0,'0'0'0,"21"-21"0,0 21 15,0-21-15,0 0 0,1 21 16,-1-43-16,-21 22 16,-21 21-1,-1 0-15,1 0 0,-21 0 16,21 21-16,-64 43 0,43-43 0,21 21 15,-22-21-15,22 22 16,0-22-16,0 21 0,21 1 0,0-22 0,0 21 16,0-21-16,21 43 15,0-43-15,43 0 16,-22 0-16,-21-21 0,21 0 16,1 0-16,-1 0 0,0-21 0,85-42 15,-63 20-15,-22 22 16,1-21-16,105-85 15,-106 84-15,0 1 0,-20 21 16,-1-21-16,-21 20 0,0 1 16,0 0-16,-21 21 0,-1 0 0,1 0 15,0 21-15,0 0 16,-21 1-16,20-1 0,1 0 0,0 0 16,21 21-16,0 22 15,0-22-15,21-21 0,0 22 0,22-1 16,-22-21-16,0 22 0,0-22 0,0 21 15,1-21-15,-22 0 0,0 1 16,0-1-16,-22-21 16,1 0-16,0 0 0,-21 0 15,21-21-15,-22-43 16,43 43-16,0-21 0,0 20 16,0-20-16</inkml:trace>
  <inkml:trace contextRef="#ctx0" brushRef="#br0" timeOffset="73765.62">14838 11748 0,'21'-43'0,"-42"86"0,63-107 0,-21 43 0,0 21 15,1 0-15,-22 21 16,0 21-16,0-20 0,0 20 16,-22 21-16,1-20 0,0 41 15,0-20-15,0-1 0,0 1 16,-22-1-16,22 1 0,21-1 0,-21 1 15,21-22-15,-21 1 0,21-22 16,0 21-16,0-21 0,0 22 16,0-22-16,21-21 0,0 0 15,0 0-15,0 0 0,1 0 16,-1-21-16,21-1 0,-21 22 16,22-21-16,-22-21 0,21 21 0</inkml:trace>
  <inkml:trace contextRef="#ctx0" brushRef="#br0" timeOffset="74574.67">15388 12256 0,'0'-22'0,"0"44"0,21-44 16,-21 44 0,-21-1-16,0 0 0,0 0 15,0 21-15,21-20 0,-22 20 16,1-21-16,0 21 0,21-20 16,-21 20-16,21-21 0,0 0 0,0 0 15,21 1-15,21 20 16,1-21-16,-1-21 0,0 0 0,1 0 15,-1 0-15,0 0 0,22 0 16,-22-21-16,1 0 0,20 0 0,-21-1 16,22 1-16,-22 0 0,1-21 0,-1 21 15,0-22-15,1 1 16,-43 21-16,-22 21 16,1 0-16,0 21 15,0 0-15,0 21 0,-22 1 16,43-22-16,0 0 0,-21 21 15,21-20-15,0-1 0,0 0 16,0 0-16,0 0 0,21 0 0,1 1 16,-1-22-16,0 0 0,42 0 15,-41 0-15,-1 0 0,0 0 16,0-22-16,-21 1 0,0 0 16,21 0-16,-21 0 0,0-22 0,0 22 15,0-21-15,0 0 0,0-1 16,0 1-16,-21 21 0,21-22 0,0 22 15,0-21-15,0 21 0,21 21 16,22-21-16,-22 21 0,21 0 0,-21 0 16,22 0-16,20 0 0,-21 0 15,1 0-15,-1 21 0,0 0 0,1 0 16,-1 0-16,0 22 0,-20-22 0,-1 21 16,0-21-16,0 22 15,-21-1-15,0-21 0,0 21 0,0 1 16,0-22-16,0 21 0,0-21 0,0 1 15,-21-1-15,0 0 0,21 0 16,-43-21-16,22 0 16,0 0-16,0-21 0,21 0 15,-21 0-15,21-1 0,0 1 0,0-21 16,0 21-16,0-22 0,21 22 16,0-21-16,21 0 0,1-1 15,-1-20-15,0 20 0,1 1 0,20-21 16,-20 20-16,20 22 0,-21 0 15,22 0-15,-22 21 0,1 0 0,-1 0 16,0 21-16,22 64 16,-43-64-16,21 21 0,-42 64 15,0-64-15,0 1 0,0-1 16,0 0-16,0-21 0,-21 22 0,0-1 16,0-21-16,-22 22 0,22-22 15,0 0-15,-21-21 0,-22 0 16,43 0-16,0 0 0,-21 0 15,20-21-15,1 0 0,-21-1 16,21-20-16,0 0 0</inkml:trace>
  <inkml:trace contextRef="#ctx0" brushRef="#br0" timeOffset="74740.1">16446 11790 0,'-21'0'0,"42"0"0,-84-21 16,42 21-16,0 0 0,-1 0 0,1 0 15,0 0-15,0 0 16,0 0-16,0 0 16,-1 0-16,1 21 0,-21-21 15,21 0-15,-22 0 0,1 21 16</inkml:trace>
  <inkml:trace contextRef="#ctx0" brushRef="#br0" timeOffset="74896">14732 12023 0,'0'0'0,"-42"21"0,-1 0 0,22-21 16,0 0-16,21 21 16,63-21-16,-20 21 0,-1-21 15,22 0-15,-1 0 0,22 0 16,-1 0-16,1 22 0,21-22 16,-21 0-16,-1 21 0,1 0 15,0-21-15</inkml:trace>
  <inkml:trace contextRef="#ctx0" brushRef="#br0" timeOffset="75359.45">18478 13399 0,'64'0'0,"-128"0"0,170 21 0,-63 0 16,-22-21-16,-21 21 0,-21-21 16,-22 21-16,1-21 0,-43 21 0,1-21 15,-1 22-15,-42-22 0,0 21 16,-42 0-16,-1 0 0,1-21 0,-43 21 16,1 0-16,-43 1 0,0-1 15,-22 0-15,1 0 0,-42-21 0,-22 21 16,-21 0-16,-21-21 0,0 22 15,-42-22-15,-466 0 0,423 21 16,-21-21-16,1 0 0,-1 0 0,-21 0 16,0 0-16,0 21 15,0-21-15,0 21 0,-508 0 16,529 0-16,21-21 0,1 22 0,41-1 16,1 0-16,0 0 0,42 0 15,21 0-15,0 1 0,21-1 0,43 0 16,0-21-16,-403 63 15,509-41-15,41-22 16,22 21-16,22-21 0,41 0 0,22 0 16,21 0-16,42-21 15,0-1-15,42 1 0,1 0 0</inkml:trace>
  <inkml:trace contextRef="#ctx0" brushRef="#br0" timeOffset="76079.92">5927 14838 0,'0'0'0,"-22"0"15,1 0-15,21 21 16,21-21-1,1 0 1,-1 0-16,21 0 0,22 0 16,-22-21-16,0 0 0,1 21 15,-1-21-15,0-1 0,1 1 16,-22 0-16,0 0 0,-21 0 16,0 0-16,0-1 0,-21 1 0,0 0 15,-43 0-15,1 21 16,-1 0-16,1 0 0,-1 21 0,-63 21 15,64-20-15,-1-1 0,1 21 16,20-21-16,22 22 0,0-22 16,21 42-16,0-42 0,21 22 15,0-22-15,22 0 0,-1 0 16,0 0-16,1 1 0,20-22 16,-21 21-16,22-21 0,-22 0 0,1 21 15,-1-21-15,0 0 16,-21 21-16,-42 0 15,0 0-15,-21-21 0,-1 22 16,-20-1-16,21 0 0,-43 0 0,21 21 16,1-20-16,-1 20 0,1-21 15,21 21-15,-1-20 0,22 20 0,0-21 16,21 0-16,0 22 0,0-22 16,21 0-16,0-21 0,22 21 0,41 0 15,-20-21-15,-1 0 16,1 0-16,-1 0 0,22 0 15,-22-21-15,1 0 0,-1 0 0,1 0 16,-1-22-16,1 22 0,-22-21 16</inkml:trace>
  <inkml:trace contextRef="#ctx0" brushRef="#br0" timeOffset="76262.82">6562 15050 0,'0'-22'0,"0"44"0,0-22 15,0 21 1,0 0-16,0 21 0,21-21 15,0 22-15,0-1 0,0 0 0,0 1 16,1-1-16,20-21 0,-21 22 0,0-22 16,22 0-16,-1 21 15,0-21-15,-21-21 16,-21 22-16,22-22 0,-1 0 16,-21-22-16</inkml:trace>
  <inkml:trace contextRef="#ctx0" brushRef="#br0" timeOffset="76463.71">7027 15134 0,'0'0'0,"0"-21"0,-21 21 16,0 0-16,0 0 15,0 21-15,-22 0 0,22 22 0,-21-1 16,-1 0-16,1 1 0,0-1 16,-1 0-16,1 1 0,0-1 15,-1 0-15,1 1 0,0-1 16,21-21-16,-22 22 0,22-22 0,0 21 15,21-21-15,0 0 16,21-21-16,21 0 16,1 0-16,-1-21 0</inkml:trace>
  <inkml:trace contextRef="#ctx0" brushRef="#br0" timeOffset="76790.52">7451 15155 0,'0'0'0,"21"0"15,-21 22-15,0-1 0,0 0 16,0 0-16,0 21 0,0 1 16,-21 20-16,-1-20 0,22 20 0,-21 1 15,0 84-15,0-64 16,0 1-16,0 0 0,-1 21 0,22-22 16,-21 22-16,0 127 15,21-127-15,-21 0 0,21 21 0,-21-22 16,0 107-16,21-106 0,-22 0 15,1-22-15,21 1 0,-21 0 16,0-22-16,0 1 0,-22 42 16,22-43-1,0-42-15,0 0 0,0-21 16,21-21-16,0-21 0,0 0 0,0-22 16,0 1-16,21-22 0,0 0 15,21-126-15,-20 105 0,20-21 16,-21 0-16</inkml:trace>
  <inkml:trace contextRef="#ctx0" brushRef="#br0" timeOffset="77057.37">7429 15473 0,'22'-85'15,"-44"170"-15,65-254 0,-22 126 0,0-20 0,0 20 16,0 22-16,1-21 16,20 21-16,-21 21 0,0 0 0,0 0 15,22 0-15,-22 21 16,21 0-16,-21 0 0,1 0 0,-1 22 15,0 20-15,-21-20 0,0-1 16,0 0-16,0 22 0,-21-22 16,0 0-16,-1-20 0,-20 20 0,0-21 0,-1 21 15,1-20-15,21-1 0,-21-21 16,-1 21-16,22-21 0,0 0 0,0 0 16,0 0-16,21-21 15,0 0-15,0-1 0,21 1 0,0 0 16,0-21-16,21-1 0,1 1 15,-22 0-15</inkml:trace>
  <inkml:trace contextRef="#ctx0" brushRef="#br0" timeOffset="77261.25">8361 14690 0,'0'0'0,"0"21"15,0 0-15,0 43 16,-21-22-16,-1 0 0,22 1 15,-21-1-15,0 21 0,21-20 0,-21 20 16,0-20-16,0 20 0,21-21 16,-22 1-16,1 41 0,21-62 15,-21-1-15,21 0 0,0 0 16,0 0-16,42-21 16,-20 0-16,-1-21 0</inkml:trace>
  <inkml:trace contextRef="#ctx0" brushRef="#br0" timeOffset="78294.32">9186 15155 0,'0'-21'0,"0"42"0,0-84 0,0 42 16,0 0-16,-21-1 16,-21 1-16,-22 0 0,1 21 15,20 0-15,-62 0 0,41 21 16,22 0-16,-22 1 0,22-1 15,-22 21-15,22 0 0,21 1 0,-21-1 16,20 0-16,-20 85 16,42-63-16,0-22 15,0-21-15,0 1 0,21-22 16,0 21-16,22-21 0,-1 0 16,0 0-16,1 0 0,20 0 0,43-21 15,-64-1-15,22 1 0,-22 0 16,1 0-16,-1 0 0,0-22 15,-21 1-15,1 0 0,-1-1 16,0 22-16,-21-21 0,21 21 0,-21 0 16,0-1-16,-21 44 15,0-1 1,21 0-16,0 21 0,-21-21 16,21 22-16,-22-1 0,22 0 0,0-20 15,0 20-15,0-21 0,0 0 0,0 0 16,191 64-1,-149-85 1,1 0-16,-1 0 0,0 0 16,22 0-16,20-42 15,-20 21-15,-22-1 0,1-20 0,20 0 0,-21-1 16,1 1-16,-22 0 16,21 21-16,-21-22 0,1 22 0,-22 0 15,0 0-15,0 42 16,-22 0-16,1 0 15,21 22-15,0-1 0,-21-21 16,21 21-16,-21-20 0,21 20 16,0-21-16,0 21 0,0-20 0,0-1 0,21 0 15,0-21-15,22 21 0,-22-21 16,21 0-16,0 0 0,-20 0 0,20 0 16,0 0-16,1 0 0,-1 0 15,-21-21-15,21 0 0,-20-22 16,-1 22-16,0-21 0,0 0 0,0-1 15,0 1-15,-21 0 0,0 20 16,0-20-16,0 21 0,0 0 16,0 42-1,0 0-15,0 0 0,0 22 0,-21-1 16,0-21-16,0 21 0,0 1 16,21-22-16,-21 64 15,21-64-15,0 0 0,-22-21 16,22-21 15,22 21-31,-1-21 0,-21-1 0,21-20 16,21 0-16,-21 21 0,1-43 15,20 22-15,43-64 0,-43 42 16,0 22-16,1 0 0,-1-1 16,-21 22-16,21 0 0,-20 21 0,-1 0 15,0 21 1,-21 0-16,0 22 0,0-1 0,0 0 0,0 1 15,0-1-15,0 0 0,0 1 0,0-1 16,0 0-16,0-20 0,0 20 16,0-21-16,21 0 0,43 0 15,-43-21-15,21 0 16,-21 0-16,22 0 0,-1 0 0,0-21 16,1 0-16,-1 0 0,-21 0 0,0 0 15,0-22-15,1 1 0,-22 0 16,0-64-16</inkml:trace>
  <inkml:trace contextRef="#ctx0" brushRef="#br0" timeOffset="78475.08">10181 14669 0,'0'0'0,"-42"0"0,21 0 0,21 21 0,-22-21 16,22 21-1,22-21-15,-22 21 16,21-21-16,0 0 0,-21 21 16</inkml:trace>
  <inkml:trace contextRef="#ctx0" brushRef="#br0" timeOffset="79535.27">13250 14817 0,'0'0'0,"-21"0"16,0 21-16,0 0 0,0-21 16,-1 21-16,22 0 15,22-21 1,-1 0-16,21 0 0,-21-21 16,22 0-16,-1 0 0,0 0 15,1 0-15,-22-1 0,21-20 0,0 21 16,-20-21-16,-1-1 0,-21 1 15,0 0-15,0-1 0,0 1 0,-64-43 16,-20 64 0,20 21-16,22 0 0,-43 21 15,22 22-15,-1-1 0,1 0 16,20 1-16,-20 20 0,20-21 0,22 22 16,0-22-16,21 22 0,0-22 15,0 0-15,21 1 0,0-1 16,22 0-16,-1-20 0,22 20 0,-1-21 15,1-21-15,-1 21 16,1-21-16,20 0 0,43 0 0,-84 0 16,20-21-16,-21 21 0,-20-21 15,-1 0-15,-21 0 0,0-1 16,-21 22-16,-22-21 0,1 21 16,-22 0-16,1 0 0,-1 0 15,1 0-15,-22 21 0,22 1 0,-22-1 0,22 0 16,-1 21-16,22 1 0,-1-1 15,1 0-15,0 1 0,21-1 16,21 0-16,0 1 0,0-1 16,0-21-16,21 0 0,0 22 0,21-43 15,1 21-15,-1 0 0,21-21 16,1 0-16,21 0 0,-22 0 0,22 0 16,84-21-16,-105 0 15,20-1-15,1-20 0,0 21 16,-22-21-16,1-1 0,-1 1 0,-21 0 0,1-1 15,-1 1-15,-21 0 16,-21-1-16,0 1 0,0 0 16,0 20-16,0 44 15,0 20 1,-21-21-16,21 21 0,-21 1 0,21-22 16,0 21-16,0 1 0,0-1 15,0 85 1,0-106-16,0 0 15,0-42 17,0 0-17,0-21-15,0 20 0,21 1 0,0-21 16,0 0-16,1-1 0,20 1 16,-21 0-16,21-1 0,1 1 15,-1 21-15,0 0 0,1-1 16,-1 22-16,0 0 0,1 0 0,-22 22 15,21-1-15,1 21 0,-22 0 16,0 1-16,0-1 0,-21 0 0,0 1 16,0-1-16,0 0 0,0-20 15,0 20-15,0-21 0,0 21 16,-21-20-16,21-1 0,0 0 0,0 0 16,21-21-1,21-21-15,-20 0 16</inkml:trace>
  <inkml:trace contextRef="#ctx0" brushRef="#br0" timeOffset="80537.46">15536 14923 0,'21'-22'0,"-42"44"0,42-65 16,-42 43-1,0 0-15,-21 0 0,21 21 0,-22 1 16,-20 41-16,42-42 0,-22 22 15,1 20-15,21-21 0,0 1 16,-1 20-16,1-20 0,21-1 16,0 0-16,0 1 0,0 20 15,43 1-15,-1-43 16,0 0-16,1 0 0,-1-21 0,0 0 16,1 0-16,20 0 0,-21 0 15,22 0-15,-22 0 0,22 0 0,42-42 16,-43 21-16,64-22 15,-85 22-15,1-21 0,-1 21 16,0-22-16,-20 1 0,-1 0 16,-21-22-16,0 22 0,0-1 0,0 1 15,-21 21-15,-1-21 0,-20 20 16,21 22-16,-21 0 0,-1 0 16,1 0-16,21 0 0,-22 22 0,1-1 15,0 21-15,21 0 0,-1 1 0,-20-1 16,21 85-1,0-85-15,21 22 0,0-43 16,0 0-16,21 0 0,0 1 16,-21-1-16,42-21 0,-20 0 0,-1 0 15,21 0-15,-21 0 0,22 0 16,-22-21-16,42-22 16,-20 22-16,-1 0 0,-21 0 0,0-22 15,0 1-15,1 21 0,-1-85 16,-21 85-16,0 0 15,0 0-15,0 42 16,-21 0-16,-1 0 16,22 21-16,-21-20 0,21 20 15,0 21-15,0-20 0,0-22 16,0 0-16,0 21 0,21-20 16,-21-1-16,22 0 0,20 0 0,-21 0 15,21 0-15,-20-21 0,20 0 0,0 0 16,1 0-16,-1 0 0,0 0 15,1-21-15,-1 0 0,0 0 0,-21 0 16,22-22-16,-22 1 0,0 0 16,0-1-16,0-20 0,1 21 15,-1-22-15,-21 22 0,0-1 0,0 1 16,0 0-16,21 21 0,-21-1 16,0 44-1,0-1 1,-21 21-16,21 0 0,-21 22 0,-1-22 15,22 22-15,-21-1 0,-21 64 16,21-63-16,21 20 0,-21 86 16,21-64-16,0-22 0,0 22 15,0 106-15,0-106 16,0-1-16,0 1 0,0 21 16,0-21-16,0 0 0,0 21 0,0-21 15,0 21-15,0 0 16,0-21-16,0 21 0,0 0 0,0-22 0,0 22 15,0 0-15,0-21 0,-22 0 16,22 0-16,-21-21 0,21-22 16,0 1-16,-21-1 0,21-42 15,-21 22-15,21-65 16,0 1-16,0-21 0,21-64 16,0 43-16,0-22 15,1 0-15,-1-21 0,21 1 0,-21-1 16</inkml:trace>
  <inkml:trace contextRef="#ctx0" brushRef="#br0" timeOffset="80847.28">16785 14753 0,'21'-21'0,"-42"42"0,63-63 0,-20 21 16,-1 21-16,0-21 0,21 21 16,1-22-16,-22 22 0,21 0 0,0 0 15,1 0-15,-1 22 0,-21-1 16,22 0-16,-22 0 0,0 21 16,-21-20-16,0 20 0,0-21 0,0 64 15,-42-22 1,20-20-16,1-1 0,0-21 0,-21 21 15,21-20-15,-22 20 0,22-21 16,-21-21-16,21 21 0,-22-21 0,1 0 16,21 0-16</inkml:trace>
  <inkml:trace contextRef="#ctx0" brushRef="#br0" timeOffset="81315.31">17992 14796 0,'0'0'15,"0"-22"-15,0 1 0,0 0 16,0 0-16,0 0 16,-22 21-16,1 0 0,0 0 0,0 0 15,0 0-15,-22 0 0,22 0 16,-21 21-16,0 0 0,20 0 0,-20 22 15,0-22-15,21 21 0,-1-21 16,1 0-16,21 22 0,0-22 16,0 0-16,0 0 0,21 0 0,1 1 15,-1-1-15,21 0 0,-21-21 16,22 21-16,41 0 0,-41 0 16,-1-21-16,0 22 0,1-1 15,-1-21-15,0 21 0,-21 0 0,1-21 16,-22 42-1,-22-20-15,1-22 0,0 21 0,-21-21 16,-1 0-16,1 21 0,0-21 0,-1 0 16,-20 0-16,21 0 15,-22 0-15,-42 0 16,85 0-16,0 0 0,42 0 31,0 0-31,0 0 0,22-21 0,-22 21 16,21 0-16,1 0 0,-1 0 15,0 0-15,1 0 0,-1 0 0,0-21 16</inkml:trace>
  <inkml:trace contextRef="#ctx0" brushRef="#br0" timeOffset="82409.69">18330 15219 0,'43'-21'0,"-86"42"0,128-85 16,0 22-16,-64 0 16,0 21-16,0-22 0,0 1 0,0 21 15,1 0-15,-22-1 0,0 1 16,0 0-16,-22 42 31,1 0-31,0 1 0,0-1 0,0 21 16,21-21-16,-43 64 0,43-43 15,0-21-15,0 22 0,0 41 16,22-20 0,-1-43-16,21 0 0,-21 0 15,22-21-15,-1 22 0,-21-22 0,21 0 0,1 0 16,-1 0-16,0 0 0,-20-22 15,20 1-15,0 0 0,-21 0 16,1-21-16,20-1 0,-21 1 0,0 0 16,0-22-16,-21 22 0,22-1 15,-22 1-15,0 21 0,0-21 0,0 20 16,0 44 0,-22-1-1,22 21-15,-21-21 0,21 22 0,0-22 16,-21 21-16,21-21 0,0 22 15,0-22-15,0 0 0,0 21 0,0-21 16,21-21-16,-21 22 16,21-1-16,22-21 0,-22 0 0,64 0 15,-43 0-15,0 0 0,1-21 16,-1-1-16,43-41 16,-43 21-16,-21-22 0,21 22 0,-20-22 15,20 22-15,-21-22 0,0 1 16,0-22-16,1 22 0,-1-1 0,0-20 15,-21 20-15,0 22 0,0-22 16,21 43-16,-21 0 0,0 0 0,0 42 16,-21 0-16,0 0 15,-22 43-15,22-22 0,-21 22 16,21-1-16,-22 1 0,22-1 16,0 1-16,0-1 0,0-21 0,21 22 15,0-1-15,0 64 16,21-84-16,0-1 0,0 0 0,22 1 15,-1-1-15,0-21 0,1 0 0,-1 1 16,0-1-16,22-21 0,-22 0 16,0 0-16,1 0 0,-1 0 0,22-21 15,-22-1-15,21 1 0,43-63 16,0-1 0,-42 43-16,-22-1 0,0 1 0,-21 0 15,1-1-15,-1 1 0,-21 0 0,0 20 16,0 1-16,0 0 0,-64 21 15,43 0-15,-106 0 16,64 0-16,20 21 16,1 0-16,0 1 0,20 20 15,-20-21-15,21 21 0,0 1 0,0-22 16,-1 21-16,22 1 0,0-22 16,0 21-16,0 0 15,0-20-15,0-1 0,22-21 0,-1 0 16,42 21-16,-42-21 0,1 0 15,20-21-15,-21 0 0,0-1 16,22 1-16,-22-21 0,21 0 0,-21-1 16,22 1-16,-22 0 0,21-1 15,-21 1-15,0 21 0,1 0 16,-22-1-16,0 1 0,0 42 31,-22 1-31,1-1 0,0 0 0,0 21 16,0-21-16,0 22 0,-1-1 15,1-21-15,21 22 0,0-1 0,0-21 16,0 43-16,0-43 0,0 0 16,43 0-1,-22 0-15,0-21 0,0 0 0,21 0 0,-20 0 16,20 0-16,-21-21 0,21 0 16,85-64-1,-63 1-15,-22 41 16</inkml:trace>
  <inkml:trace contextRef="#ctx0" brushRef="#br0" timeOffset="82647.58">21209 14288 0,'0'-22'0,"0"44"0,0-65 0,0 22 16,-21 21-16,0 21 16,-1 0-16,1 1 0,0 20 15,0 21-15,0-20 0,0 20 0,-1-20 16,1 20-16,0 1 0,21-22 0,0 21 15,-21-20-15,21-1 16,0 0-16,0 1 0,0-1 0,0-21 16,0 22-16,0-22 0,0 21 15,0-21-15,0 0 0,21-21 16,0 0 0,0 0-16,1-21 0,-1 21 15,21-21-15</inkml:trace>
  <inkml:trace contextRef="#ctx0" brushRef="#br0" timeOffset="83574.25">21653 14753 0,'0'-21'0,"-21"42"31,-21-21-31,21 21 0,0 1 16,-1-1-16,-20 0 0,21 21 15,0-21-15,0 1 0,-1 20 0,1-21 16,21 0-16,0 22 0,0-22 15,0 0-15,0 0 0,0 0 0,0 0 16,43 1-16,-22-1 16,0-21-16,21 0 0,1 0 0,20-21 15,-21 21-15,22-22 16,-22 1-16,1-21 0,-1 21 0,0 0 16,1-22-16,-1 1 0,0 21 15,-21 0-15,1-22 0,-1 22 16,0 0-16,-42 21 15,0 21 1,-1-21-16,1 21 0,0 0 0,0 22 16,0-22-16,0 21 0,-1-21 0,22 22 15,-21-22-15,21 21 0,0-21 16,0 22-16,0-22 0,0 21 16,21-21-16,1 1 0,-22-1 15,21-21-15,0 0 0,0 0 0,0 0 16,0-21-1,-21-1-15,0 1 0,0-21 0,0 0 16,0-1-16,0 22 0,0-21 16,0-1-16,0 1 0,0 0 15,0 21-15,22-22 0,-22 22 0,0 0 16,21 0-16,0 0 0,0 21 16,0 0-16,0-22 0,1 22 0,-1 0 15,21 0-15,-21 0 0,22 0 16,-1 0-16,0 22 0,1-1 15,-22 0-15,21-21 0,-21 42 0,22-21 0,-22 1 16,21 41-16,-42-42 16,0 22-16,0-22 0,0 21 15,0 0-15,-21-20 0,0 41 16,0-42-16,21 22 16,0-22-16,-22-21 15,1 0-15,21-21 16,-21-22-16,21 22 0,0 0 15,0-21-15,0 20 0,0-20 16,0 0-16,21 21 0,0-22 0,1 1 16,20 0-16,106-85 15,-106 84-15,22 22 16,-22-21-16,1 21 0,20-1 16,-21 22-16,-20 0 0,20 0 0,-21 22 0,0-1 15,0 21-15,-21-21 16,0 22-16,0-1 0,0 0 0,0 1 15,0-1-15,0 0 0,0 1 0,0-1 16,0 0-16,22 1 0,-22-1 16,21-21-16,0 21 0,21-20 15,-21-22-15,1 21 0,20-21 0,0 0 16,-21 0-16,22 0 0,-1-21 0,0-1 16,-20 1-16,20-21 0,0 21 0,1-22 15,-22 1-15,63-43 16,-62 43-16,-1 0 0,0-22 15,0 22-15,-21 0 0,0-1 0,0-20 16</inkml:trace>
  <inkml:trace contextRef="#ctx0" brushRef="#br0" timeOffset="83775.13">22691 14245 0,'0'0'0,"-43"-21"0,22 21 16,-21 0-16,21 0 0,-1 0 0,44 0 31,-1 0-31,0 0 16,0 0-16,0 0 0</inkml:trace>
  <inkml:trace contextRef="#ctx0" brushRef="#br0" timeOffset="83977.11">20870 14520 0,'-63'22'0,"126"-44"0,-169 65 0,64-43 0,0 21 15,-1 0-15,43 0 16,22-21-1,20 0-15,0 0 0,22 0 16,-22 0-16,43 0 0,42-42 16,-64 21-16,22 0 0,-22-22 15,1 22-15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0:39:07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699 0,'0'0'15,"0"-22"-15,0 1 0,0 0 16,0 0-16,0 0 15,0 0-15,0-1 0,0 1 16,0 0 0,0 42 15,0 0-31,0 1 0,0-1 16,-21 0-16,21 21 0,-21-21 15,21 22-15,-21-1 0,21 0 16,0 1-16,0-1 0,0 0 15,-21 22-15,21-22 0,0 1 16,0-1-16,0 0 0,0-21 0,-22 22 0,22-1 16,0-21-16,0 0 0,0 1 15,0-1-15,0 0 0,0 0 16,22-42 15,-22 0-15</inkml:trace>
  <inkml:trace contextRef="#ctx0" brushRef="#br0" timeOffset="331.81">1714 1016 0,'0'0'0,"0"21"16,0 0-1,0 1 1,22-22 15,-1 0-31,0 0 16,-21-22 0,0 1-16,0 0 15,-21 21 16,42 0 32,0 0-63</inkml:trace>
  <inkml:trace contextRef="#ctx0" brushRef="#br0" timeOffset="1181.32">3598 466 0,'-106'21'31,"212"-42"-31,-233 42 16,148-21 15,22 0-31,-1 0 15,0 0-15,22 0 0,-1 0 16,1 0-16,-1-21 0,1 21 0,-1 0 16,22-21-16,-21 21 0,-1 0 15,22 0-15,-22 0 0,1 0 16,-1 0-16,1 0 0,-22 0 0,0 0 16,1 0-16,-22 0 0,0 0 15,0 0-15,-42 21 31,-21-21-31,21 21 0,-1-21 16,-20 0-16,0 0 0,21 0 16,-1 21-16,-20-21 0</inkml:trace>
  <inkml:trace contextRef="#ctx0" brushRef="#br0" timeOffset="1497.25">4191 508 0,'-21'21'16,"21"0"-16,0 1 15,0-1-15,0 0 16,0 21-16,0-21 0,-21 64 16,21-43-16,-22 1 0,22-1 15,-21 22-15,21-22 0,0 21 0,0-20 16,-21-1-16,21 0 15,-21 1-15,21-1 0,0 0 0,0-20 16,-21-1-16,21 0 0,0 0 0,0 0 16,0 0-16,0 1 0,21-22 47,0-22-47,-21 1 15,21 0-15,0 0 0</inkml:trace>
  <inkml:trace contextRef="#ctx0" brushRef="#br0" timeOffset="2196.85">4551 868 0,'0'-21'0,"0"42"0,0-21 31,0 21-15,-21 0-16,21 0 0,0 1 15,-22 20-15,22-21 0,0 0 16,0 22-16,0-22 0,0 0 0,0 0 16,0 43-16,0-43 15,0 0-15,0 0 0,0 0 0,22 0 16,-22 1-16,21-22 16,0 0-16,0 0 0,21 0 0,-20 0 15,41 0-15,-42-22 16,22 1-16,-1 0 0,-21 0 0,21 0 15,-20 0-15,-1-22 0,21 22 16,-21-21-16,0-1 0,-21 1 16,22 21-16,-1-43 15,-21 43-15,0-21 0,0 21 0,21 21 16,-21-21-16,0-1 0,0 44 47,0 20-47,0-21 0,0 21 15,0-20-15,0 20 0,0 0 16,0 22-16,0-22 0,-21 0 0,21 1 16,-21 20-16,21-20 0,-22-1 15,1 21-15,0-20 0,21 20 0,0 1 16,-21-1-16,0 1 0,21 20 16,-21-20-16,21-1 0,0 1 15,-22-1-15,1 1 0,21-1 0,-21 1 16,21-1-16,0 1 0,-21-22 15,0 22-15,21-22 0,-21 22 0,21-22 16,-22 0-16,1 1 0,0-22 0,0 21 16,0-21-16,0 0 0,-22 1 15,22-1-15,0-21 0,0 0 16,-22 0-16,22 0 0,-21 0 16,0 0-16,-1-21 0,22-1 0,-21 1 15,-1-21-15,1 21 0,0-22 0,-1 1 16,1 0-16,21-1 15,-21 1-15,20 0 0,1 21 0,21-22 16,0 22-16,0 0 0,0 0 0,0-22 16,0 22-16,21-21 0,22 21 15,-22-22-15,21 1 0</inkml:trace>
  <inkml:trace contextRef="#ctx0" brushRef="#br0" timeOffset="2641.6">5355 974 0,'-21'-21'0,"42"42"0,-42-64 15,21 22 1,-21 21-16,0 0 31,21 21-31,0 1 0,0-1 0,0 21 16,0-21-16,0 22 0,0 20 15,0-21-15,0 22 0,0-22 0,0 22 16,0 20-16,0 1 0,0 0 16,0-1-16,0 1 0,0 21 15,0-21-15,-22 20 0,1-20 0,0 21 16,0 0-16,0 0 0,0-22 15,-43 170 1,43-190-16,21-1 0,-21 1 0,21-1 16,-21-20-16,21-1 0,-22-21 0,22 0 15,0 0-15,0 1 0,0-1 0,0-42 32,0-1-32,0 1 0,43-21 15,-22 0-15,0-1 0,21-20 16,-20-1-16,41-84 15</inkml:trace>
  <inkml:trace contextRef="#ctx0" brushRef="#br0" timeOffset="3000.39">5334 1058 0,'0'0'0,"0"-42"0,-21 21 16,21-21-16,0 20 0,0 1 0,0 0 15,0 0-15,0 0 0,0 0 16,0-1-16,21 1 16,0 21-16,0-21 0,0 21 0,22 0 15,-1 0-15,-21 0 0,22 0 16,20 0-16,22 42 0,-64 1 16,21-22-16,1 21 0,-22 1 15,0-1-15,0-21 0,-21 21 16,0 1-16,0-1 0,-42 0 0,21-20 15,-22 20-15,1-21 0,0 0 0,-22 0 16,22 1-16,-1-1 0,-41 0 16,63 0-16,-1-21 0,1 0 15,0 0-15,0 21 0,0-21 16,0 0 0,21-21-1,21 0 1</inkml:trace>
  <inkml:trace contextRef="#ctx0" brushRef="#br0" timeOffset="3644.03">6223 889 0,'0'-21'0,"0"42"0,21-42 16,-21 0-16,21 0 0,-21-1 16,0 1-16,0 0 15,0 0-15,0 0 16,-21 21 0,0 0-16,0 0 15,0 0-15,-1 0 0,1 0 0,0 21 16,0 21-16,-21-21 0,20 22 15,1-1-15,0 0 0,0 1 0,0-1 16,0 0-16,-1 1 0,22-1 16,0 0-16,-21 1 0,21-22 0,0 21 15,0-21-15,0 1 16,21-1-16,1 0 0,-1 0 0,0-21 16,21 0-16,1 0 0,-1 0 0,0 0 15,1 0-15,84-21 16,-64 0-16,-21 0 15,22-1-15</inkml:trace>
  <inkml:trace contextRef="#ctx0" brushRef="#br0" timeOffset="4144.7">6985 889 0,'0'-42'0,"0"84"0,0-105 0,-21 41 15,0 1-15,21 0 0,-22 21 16,1-21-16,0 21 0,0-21 0,0 21 15,0 0-15,-22 0 0,22 0 16,-21 21-16,-1 0 16,22 0-16,0 0 0,-21 22 0,21-1 15,-1 0-15,1-20 0,0 20 16,21 0-16,-21 43 16,21-64-16,0 21 0,0-20 0,0-1 15,0 0-15,0 0 0,0 0 0,21 0 16,0-21-16,0 0 0,1 0 15,20 0-15,-21 0 0,0 0 0,22 0 16,-22 0-16,21 0 0,-21-21 16,22 0-16,-22 0 0,21 0 0,-21 0 15,0-22-15,1 22 0,-1-21 16,0-1-16,0 1 0,0 0 16,-21-1-16,0 22 0,0-21 15,0 21-15,0 0 0,0 42 31,0 0-31,-21 21 16,0-21-16,21 1 0,-21 20 16,21-21-16,-21 21 0,21-20 0,0 20 15,0-21-15,0 0 0,0 22 16,0-22-16,0 0 0,0 0 0,0 0 16,21 0-1,0-21-15,0 0 0,21 0 16,-20 0-16,-1 0 0,0 0 15,0 0-15</inkml:trace>
  <inkml:trace contextRef="#ctx0" brushRef="#br0" timeOffset="4592.72">7853 826 0,'-21'-22'16,"-1"22"-1,-20 0-15,21 0 0,0 0 0,-22 0 16,22 0-16,-21 0 0,21 0 16,-22 22-16,22-1 0,-21 0 15,21 0-15,0 0 0,-1 0 16,1 1-16,21-1 0,-21 0 0,21 0 16,0 0-16,0 0 0,0 1 15,42-1-15,-20-21 16,-1 0-16,0 21 0,21-21 15,-21 0-15,22 0 0,-22 21 0,21-21 16,-21 21-16,22-21 0,-1 0 16,-21 21-16,0-21 0,22 22 0,-22-22 15,0 21-15,0-21 0,0 0 16,-21 21-16,0 0 16,0 0-16,0 0 0,-42-21 15,21 22-15,0-22 0,-22 0 16,1 21-16,0-21 0,21 0 0,-22 21 15,-41-21-15,62 0 16,-41 0-16,42 0 0,0 0 16,-1 0-16,1 0 15,21-21-15,0 0 16,0-1-16,0 1 0</inkml:trace>
  <inkml:trace contextRef="#ctx0" brushRef="#br0" timeOffset="5206.37">8318 233 0,'0'0'0,"-21"0"16,0 0-1,21 21-15,0 0 16,0 0-16,0 22 0,-21-1 0,21 0 16,0 1-16,0-1 0,-21 0 15,21 1-15,0-1 0,0 22 16,-21-1-16,-1-21 0,22 22 16,-21-1-16,21-20 0,0 20 0,0-20 15,0-1-15,0 0 0,0-21 16,0 22-16,0-22 0,0 0 0,0 0 15,21-21-15,1 21 0,-1 1 16,0-22-16,42 0 16,-41 0-16,-1-22 0,0 1 15,0 21-15,0-21 0,0 0 0,1-21 16,-1 20-16,0-20 0,21 21 16,-21-21-16,1-1 0,-1 1 15,-21 0-15,21 20 0,0-20 0,-21 21 16,0 0-16,0 42 15,0 0 1,0 0-16,0 0 0,0 1 16,-21 20-16,21-21 0,-21 21 0,21-20 15,0-1-15,0 21 0,0-21 16,0 0-16,0 1 0,0-1 16,0 0-16,0 0 0,21-21 0,0 0 15,0 21-15,0-21 16,1 0-16,-1 0 0,0 0 0,0 0 15,21 0-15,-20 0 0,-1-21 16,21 0-16,-21 0 0,0 0 0,22-1 16,-22-20-16,0 21 0,0-21 15,0-1-15,1 22 0,-22-21 0,0-1 16</inkml:trace>
  <inkml:trace contextRef="#ctx0" brushRef="#br0" timeOffset="5403.62">8911 529 0,'-21'0'0,"-85"0"31,85 0-15</inkml:trace>
  <inkml:trace contextRef="#ctx0" brushRef="#br0" timeOffset="5629.49">7959 783 0,'0'0'0,"21"0"16,0 0-1,0 0-15,0 0 0,0 0 16,22 0-16,-22 0 0,21 0 0,-21 0 16,22 0-16,-22-21 0,0 21 15,21 0-15,-20 0 0,41-21 16</inkml:trace>
  <inkml:trace contextRef="#ctx0" brushRef="#br0" timeOffset="6319.58">9059 847 0,'0'-21'0,"-21"21"31,0 0-15,21 21-16,0 0 16,0 0-16,-21 0 0,21 0 15,0 22-15,0-22 0,0 0 16,-21 21-16,21-20 0,0 20 16,0-21-16,0 21 0,0-20 0,0-1 15,0 0-15,0 0 0,0 0 0,0 0 16,0 1-16,0-44 47,0 1-47,0 0 15,0 0-15,0 0 0,0 0 16,0-1-16,0-20 0,0 21 0,21-21 16,0-1-16,0 1 0,0 0 15,22-1-15,41-63 16,-41 85-16,-22 0 15,21 0-15,0 0 0,1 21 0,-22 0 16,21 0-16,-21 0 0,22 21 16,-22 0-16,0 21 0,0 1 0,22 41 15,-43-41-15,0-1 16,0 0-16,0-20 0,0 20 0,0 0 16,0-21-16,0 1 0,0-1 0,-22 21 15,22-21-15,-21 0 16,21-42 46,0 0-62,21 21 0</inkml:trace>
  <inkml:trace contextRef="#ctx0" brushRef="#br0" timeOffset="7363.5">10541 826 0,'0'-43'16,"0"86"-16,-21-107 0,21 43 16,-21 21-16,-1-21 0,1 21 15,0 0-15,0 0 0,0 0 0,-22 0 16,22 0-16,0 0 0,-21 21 15,-1 0-15,22 21 0,-21-20 0,0 20 16,20-21-16,-20 21 0,21 1 16,-21-22-16,20 21 0,1 1 0,21-22 15,0 0-15,0 21 16,0-21-16,0 1 0,0 20 0,21-42 16,22 21-1,-22-21-15,21 0 0,-21 0 0,22 0 0,-22 0 16,21 0-16,-21 0 0,22 0 15,-22-21-15,0 0 0,0 0 16,0-1-16,1 1 0,-1 0 0,0-21 16,0 21-16,-21-22 0,21 22 15,0-21-15,-21 21 0,0-22 0,0 22 16,22 0-16,-22 0 0,21 0 16,-21-1-1,0 44 1,0-1-16,0 0 0,0 21 15,0 1-15,0-1 0,0 0 16,0 1-16,0-1 0,0 21 0,0-20 16,0 20-16,0 1 0,0 20 15,0-20-15,21 21 0,0 84 16,0-84-16,0 20 0,1-20 16,-1 0-16,0 21 0,0-22 0,0 22 15,0 0-15,-21-21 0,22 20 0,-1-20 16,0 0-16,0 105 15,-21-105-15,21 0 0,0 84 16,-21-84-16,0-22 0,0 1 0,0-1 16,22 1-16,-22-1 0,0 22 15,0-43-15,21-21 16,-21 22-16,0-22 0,0 0 16,0-42-1,0 0-15,0-1 16,0-20-16,-21 21 0,21-21 0,-22-1 15,1 1-15,0-85 0,0 63 16,-21 1-16,20-22 0,-20 1 16,21 20-16,-21-21 0,-1 1 0,1-1 15,0-21-15,-1 22 16,1-22-16,0 21 0,-1 0 0,1-20 0,0 20 16,20 0-16,-20 22 0,21-22 15,0 0-15,0-126 16,21 147-16,0 1 0,0-1 15,0 22-15,0 0 0,21-1 16,0 1-16,21 0 0,-21 20 0,1-20 16,20 21-16,-21 0 0,64-22 15,-43 1-15,-21 21 16,22 0-16,-22 21 0,-21-21 16,21 21-16,0 0 0,0-22 15,0 22 79,1 0-78,-1 0-1</inkml:trace>
  <inkml:trace contextRef="#ctx0" brushRef="#br0" timeOffset="9096.23">1037 3112 0,'0'-22'31,"0"1"-15,0 0 0,0 0-16,0 0 15,0 0-15,21-1 16,0 22-16,-21-21 0,22 21 15,-1 0-15,0 0 16,21-21-16,-21 21 0,1 0 0,20 0 16,-21 0-16,21 21 0,-20-21 15,-1 21-15,0 1 0,0 20 0,0-21 16,0 21-16,-21 1 0,0-1 16,0 64-16,0-64 0,-21 22 15,0-1-15,0 1 0,-21-22 16,-1 22-16,22-22 0,-21 0 15,-1 22-15,22-22 0,-21-21 16,0 22-16,20-1 0,-20-21 0,21 0 16,0 0-16,-22 22 15,1-43-15,21 0 0,0 0 16,0 0-16,-1-21 0,1-1 16,0 1-16,21 0 0,0 0 15,-21-21-15,21 20 0,0-20 0,0 0 16,0-1-16,0 1 0,21 0 15,0 21-15,0-22 0,1 1 16,-1 21-16,0-22 0,0 22 0,21 21 16,-20-21-16,20 21 0,-21 0 15,21 0-15,1 0 0,-22 21 16,21 0-16,-21 1 0,1-1 16,20 21-16,-21-21 0,0 22 0,0-22 15,1 21-15,-22-21 0,21 22 16,-21-22-16,21 0 0,-21 21 0,0-21 15,0 1-15,0-1 0,0 0 16,21-21-16,-21 21 0,0 0 0,21-21 16,0 0 15,1-21-31,-22 0 16</inkml:trace>
  <inkml:trace contextRef="#ctx0" brushRef="#br0" timeOffset="9448.03">2095 3620 0,'0'0'0,"0"21"0,0 0 16,0 0-16,22 0 0,-22 0 15,21-21-15,0 22 16,0-22-16,0 0 15,0 0-15,1 0 0,-22-22 16,21 22-16,-21-21 16,0 0-16,0 0 0,0 0 15,0 0-15,0-1 16,0 1-16,-21 21 0,-1-21 16,1 21-1,21 21-15,-21-21 0,21 21 16,-21 1-16,21-1 0,0 0 15,0 0-15,0 0 0,0 0 16,0 1 0,21-22-16,0 0 0,0 0 0,22 0 15</inkml:trace>
  <inkml:trace contextRef="#ctx0" brushRef="#br0" timeOffset="16728.08">3873 3577 0,'22'0'15,"-22"-21"-15,0 0 16,21 21-16,-21-21 16,21 0-16,-21-1 0,0 1 0,0 0 15,0 0-15,0 0 0,0-22 16,0 22-16,0-21 0,0 21 0,0-22 15,0 22-15,0-21 0,-21 21 0,0 0 16,-22-22-16,22 22 16,0 21-16,0-21 0,-22 0 0,22 21 15,0 0-15,-21 0 0,21 0 16,-22 0-16,1 0 0,0 21 0,20 0 16,-20 0-16,-43 43 15,64-22-15,0 0 0,-21 1 0,21-1 16,21 0-16,-22 22 0,22-22 15,0 1-15,0-1 0,0 0 0,0 1 16,0-1-16,22-21 0,-22 0 16,21 22-16,0-22 0,21 0 0,-21-21 15,1 21-15,20 0 16,-21-21-16,0 0 0,22 0 0,62 0 16,-83-21-16,20 0 15,0 21-15,-21-21 0,1 0 16,20-22-16,-21 22 0,0-21 0,0 21 15,1-22-15,-1 1 0,-21-22 16,21 22-16,0-43 0,0 43 16,-21 21-16,21-21 0,-21 20 15,0 1-15,0 0 0,22 0 16,-22 42 15,0 0-31,0 22 16,0-22-16,0 21 0,0 0 15,0 1-15,0-1 0,0-21 0,0 22 16,0-1-16,0 0 0,0 1 16,0-22-16,21 21 0,0-21 0,-21 22 15,21-22-15,0 0 0,0 0 16,1-21-16,-1 0 0,0 0 16,0 0-16,0 0 0,0 0 0,43 0 15,-22 0-15,-21-21 16,1 0-16,-1 0 0,0-1 15,21 1-15,-21-21 0,-21 21 0,22-22 16,20-41-16,-21 41 16,0 1-16,-21 0 0,21-1 0,1 22 15,-1 0-15,0 0 0,-21 0 16,21 0-16,0 21 0,0 0 16,1 0-1,-22 21-15,21-21 0,-21 21 0,0 0 16,0 0-16,21-21 15,-21 21-15,21-21 0,0 0 47,-21-21-31,0 0-16,0 0 16,0 0-16,0 0 15,-21 21-15,0 0 0,21-22 16,-21 22-16,0-21 0,-1 21 15,1 0-15,0 0 0,0 0 16,0 21-16,0 1 0,21-1 16,-22 0-16,1 0 0,21 0 15,0 22-15,0-22 0,0 21 16,-21-21-16,21 64 0,0-64 0,0 21 16,0 22-16,21-43 15,0 0-15,-21 0 0,22 1 16,20-1-16,-21-21 0,21 42 15,1-42-15,-22 0 0,21 0 16,-21 0-16,1 0 0,41 0 16,-21 0-16,-20-21 0,-1 21 15,21-21-15,-21 0 0,0-1 0,43-62 16,-43 41 0,0 1-16,0 0 0,22-1 0,-22 1 15,0 0-15,0-1 0,0 22 16,22-21-16,-22 21 0,0 0 0,-21-1 15,42 22-15,-20 0 16,-22 22 0,21-1-16,-21 0 15,0 0-15,0 0 16,0 0-16,0 1 0,0-1 0,0 0 16,0-42 30,0 0-30,0-1-16,0 1 0,0 0 16,0 0-16,0 0 0,0 0 15,0-1-15,0 1 0,-21 0 16,21 0-16,-22 21 16,1 0-16,0 0 15,21 21-15,-21 0 0,0 0 16,0 1-16,21-1 0,-22 0 15,1 21-15,21-21 0,0 1 0,-21 20 16,0 0-16,21-21 0,0 22 0,0-22 16,0 21-16,0-21 0,0 1 15,0 20-15,0-21 0,0 0 0,0 0 16,0 1-16,21-1 16,0-21-16,0 0 0,22 21 0,-22-21 15,0 0-15,0 0 0,22 0 16,-1 0-16,0 0 0,1 0 15,-22-21-15,21 21 0,0-21 0,1 21 16,-1-22-16,0 1 0,-20 0 0,20 0 16,-21 0-16,21 0 0,-20-1 15,-1 1-15,0-21 0,0 21 0,-21 0 16,21-1-16,-21 1 0,21 0 16,-21 0-16,0 0 0,0 0 15,0-1-15,0 1 16,-21 21-16,0 0 0,0 0 15,0 0-15,0 0 0,-1 21 16,22 1-16,-21-22 16,0 21-16,21 0 0,-21 0 0,21 0 15,0 0-15,0 1 0,0 20 16,-21-21-16,21 0 0,0 22 16,0-22-16,0 21 15,0-21-15,21 0 0,0 1 16,0-22-16,0 0 15,1 0-15,-1 0 16,0 0-16,0 0 0,21 0 0,-20-22 16,-1 1-16,0 21 0,21-21 0,-21 0 15,22 0-15,-22-22 0,21 22 16,1-21-16,-22 21 0,21-22 16,0 1-16,-20 0 0,-1 21 15,0 21-15,-21-22 0,0 1 16,-21 42 15,0 1-31,21-1 0,0 0 0,-22 0 16,22 0-16,0 0 0,0 1 15,0-1-15,0 0 0,0 0 0,0 0 16,0 0-16,0 1 0,0-1 0,0 0 16,0 0-1,0 0-15,22 0 0,-1-21 16,-21-21 46,0 0-62,-21 21 16,21-21-16,-22 21 0,22-21 16,-21 21-16,0 0 15,0 0 1,0 0-16,21 21 15,0 0-15,0 0 16,0 0-16,0 1 16,0-1-16,21-21 15,0 0-15,-21 21 0,21-21 0,0 0 16,1 0-16,20 0 0,-21 0 16,21 0-16,-20 0 0,20 0 0,0 0 15,-21 0-15,64-21 0,-43 21 16,1-21-16,-1-1 0,0 1 15,1 0-15,-22 0 0,21 0 0,-21 0 16,22-22-16,-22 22 0,0-21 16,0 21-16,-21-22 0,0 22 15,21-21-15,-21 21 0,0-1 16,-21 22 0,21 22-1,-21-1-15,0 0 0,21 0 16,-21 0-16,21 0 0,0 1 15,0-1-15,0 21 0,0-21 0,0 0 16,0 22-16,0-22 16,21 0-16,0-21 0,0 21 0,-21 0 15,21-21-15,1 43 16,-1-43-16,0 21 0,-21 0 31,-21-21-31,0 0 16,-22 0-16,22 0 0,-42 0 15,20 0-15,1 0 0,21 21 16,-22-21-16,22 0 0,0 0 0,42 0 47,-21-21-47,21 0 0,1 0 16,-1 21-16</inkml:trace>
  <inkml:trace contextRef="#ctx0" brushRef="#br0" timeOffset="17527.25">8721 3577 0,'21'0'31,"0"0"-31,0-21 15,0 21-15,0-21 0,1 0 16,-1 0-16,0-1 0,0-20 16,-21 21-16,0 0 0,21-22 0,-21-20 15,0 21-15,0-1 16,0 22-16,-21-21 0,0 21 0,0-1 16,0 1-16,-1 0 0,-20 21 0,21 0 15,-21 0-15,20 0 16,-20 0-16,21 0 0,-21 0 0,-1 21 15,22 0-15,-21 1 0,21 20 16,-22 0-16,22-21 0,0 22 0,0 20 16,0-20-16,-1-1 0,22 0 0,-21 1 15,21-1-15,0 0 0,0-21 16,0 22-16,0-22 0,21 0 0,1 0 16,-1 0-16,0 1 0,21-22 0,-21 0 15,22 0-15,-22 0 0,21 0 16,-21 0-16,22 0 0,-1 0 0,0-22 15,-20 22-15,20-21 0,0 0 16,-21 0-16,1 0 0,20-22 0,-21 22 16,0-21-16,0 21 0,-21-22 15,22 1-15,-22 0 0,21-1 16,-21 1-16,0 21 0,0 0 0,0-22 16,0 22-16,0 42 15,0 1 1,0-1-16,0 0 0,-21 21 0,21 1 15,-22-22-15,22 21 0,-21 0 16,21 1-16,0 41 16,0-62-16,0-1 0,21 0 0,1 0 15,-1 0-15,0 0 16,0-21-16,0 0 0,0 22 0,1-22 16,41 0-16,-42 0 0,0 0 15,1 0-15,-1 0 0,0-22 16,0 1-16,0 21 0,0-21 0,-21-21 15,22 21-15</inkml:trace>
  <inkml:trace contextRef="#ctx0" brushRef="#br0" timeOffset="18648.07">10985 3281 0,'0'0'0,"-21"-42"31,21 20-31,0 1 0,0 0 16,0 0-16,21 21 0,-21-21 15,22 0-15,-1-1 0,0 22 16,0-21-16,0 21 0,0 0 0,1 0 16,-1 0-16,0 0 0,0 0 15,0 0-15,0 0 0,1 21 0,-1 1 16,0-1-16,0 0 0,-21 21 15,0 1-15,21-22 0,-21 21 0,0 0 16,0 1-16,0-1 0,0 0 0,0-20 16,0 20-16,0-21 0,0 21 15,0-20-15,0-1 0,0 0 0,0 21 16,0-21-16,-21-42 47,21 0-32,0 0-15,0 0 0,0-22 16,0 22-16,0-21 0,0-22 16,0 22-16,0-21 0,0 20 15,21 1-15,0 0 0,1-1 0,-1 22 16,0-21-16,0 21 0,0-1 0,0 1 16,1 21-16,-1-21 0,0 21 15,0 0-15,21 0 0,-20 21 0,20 22 16,-21-22-16,-21 21 15,21-21-15,0 43 0,-21-22 16,22 0-16,-22-20 0,0 20 0,0 0 16,0 22-16,0-22 15,0-21-15,0 0 0,0 1 0,0-1 16,0 0-16,0 0 16,0-42 15,0 0-31,0 0 15,0-1-15,0-20 0,0 21 16,0-21-16,0 20 0,0-20 0,21 0 16,-21-1-16,21 1 0,0 0 15,0-1-15,0 1 0,22 21 16,-22-21-16,21 20 0,-21 1 0,22 21 16,-22-21-16,21 21 0,-21 0 15,43 21-15,-22 0 0,-21 1 16,1-1-16,-1 21 0,0 0 0,0-20 15,-21 20-15,0 0 0,21 1 16,-21-1-16,0-21 0,0 21 0,0-20 16,0 20-16,0-21 15,0 0-15,0 0 0,-21 1 0,0-1 16,21-42 31,0-1-47,0 1 15,21 0-15</inkml:trace>
  <inkml:trace contextRef="#ctx0" brushRef="#br0" timeOffset="19059.53">12531 3387 0,'0'21'31,"21"-21"-31,0 0 15,0 0-15,0-21 16,0 21-16,-21-21 16,22 21-16,-1-22 0,0 1 0,0 0 15,0 0-15,0 0 0,1 0 16,-1-1-16,-21-20 0,0 21 0,21 0 16,-21 0-16,0-1 0,0 1 0,0 0 15,-21 21 1,0 0-16,-1 0 0,1 0 15,-21 21-15,21 0 0,0 1 16,-1 20-16,1-21 0,0 21 16,0 1-16,0-1 0,21-21 0,-21 106 15,21-106-15,0 22 16,0-22-16,0 0 0,0 0 16,0 0-16,0 1 0,21-1 0,-21 0 15,21-21-15,0 0 0,0 21 16,0-21-16,1 0 0,20 0 0,-21 0 15,0 0-15,22 0 0,-22-21 0,21 0 16,0 21-16,1-21 0,-1-22 16,0 22-16,1 0 0,-1-21 0</inkml:trace>
  <inkml:trace contextRef="#ctx0" brushRef="#br0" timeOffset="19376.84">13716 2540 0,'0'0'0,"0"-21"0,0 0 0,-21 21 16,0 21-1,-1 0-15,22 0 0,-21 22 0,0-1 16,0 21-16,21-20 0,-21 20 0,21-20 16,-21 20-16,-1 1 0,22-1 15,-21 1-15,0-1 0,0-21 0,21 22 16,-21-1-16,0-20 0,21-1 15,0 0-15,0 1 0,-22-1 0,22-21 16,0 22-16,-21-22 16,21 0-16,21-21 31,1 0-31,-1-21 0,0 0 16,0-1-16,0 1 0,0-21 15,22 0-15,-22-1 0,21 1 0,1-22 16</inkml:trace>
  <inkml:trace contextRef="#ctx0" brushRef="#br0" timeOffset="19899.88">14097 2688 0,'0'0'15,"0"-42"-15,21 21 0,-21 0 0,0 42 32,0 0-32,-21 0 15,21 21-15,-21 1 0,21-1 0,0 0 16,-21 1-16,-1-1 0,1 0 15,21 64-15,-21-63 0,0 20 16,0 22-16,21-43 0,-21 22 16,-1-43-16,22 21 0,0 0 15,0-20-15,0-1 0,0 0 0,0 0 16,0 0-16,0 0 16,-21-21-1,21-21 1,-21 0-16,21 0 0,0 0 15,0 0-15,0-1 0,0 1 16,0-21-16,0 0 0,0 20 0,21-20 16,0 0-16,1-1 0,-1 22 15,0-21-15,0 21 0,21 0 0,-20-1 16,20 1-16,0 0 0,43 0 16,-43 21-16,-21 0 0,22 0 15,-22 21-15,21 0 0,-21 0 0,-21 43 16,22-22-16,-22 43 15,0-43-15,0 1 0,0-1 16,-22 0-16,1 1 0,21-22 16,-42 42-16,21-42 15,21 1-15,-21-1 0,-1-21 0,1 21 16,0 0 0,21-42 15,0 0-31,0 0 0,0-1 15,-21 1-15,21 0 0</inkml:trace>
  <inkml:trace contextRef="#ctx0" brushRef="#br0" timeOffset="20144.66">13377 3154 0,'0'0'15,"21"0"1,1 0 0,20 0-16,-21 0 15,0 0-15,43 0 0,-22 0 16,-21 0-16,0 0 0,22 0 16,-22 0-16,0 0 0,0 0 15,0 0-15,1 0 0,-1 0 0,0 0 0,0 0 16,0 0-16,0 0 15</inkml:trace>
  <inkml:trace contextRef="#ctx0" brushRef="#br0" timeOffset="20649.38">14944 3133 0,'-22'0'16,"1"-21"-16,0 21 0,0 0 16,0 0-16,0 0 0,-1 0 15,1 0-15,0 0 0,0 21 16,0 0-16,0 0 0,-1 0 0,1 0 16,0 1-16,0 20 0,0-21 15,0 21-15,21-20 0,0 20 0,-22-21 16,22 21-16,0 1 0,0-22 15,0 0-15,0 0 0,22 0 16,-1 1-16,0-22 0,0 0 0,21 21 16,-20-21-16,20 0 0,-21 0 15,21 0-15,-20 0 0,20 0 16,-21-21-16,21 21 0,1-22 0,-22 1 16,21 0-16,-21 0 0,1 0 15,-1-22-15,0 22 0,0-21 0,0 0 16,-21-1-16,0 1 0,0 21 0,0-22 15,0 1-15,0 21 0,-21 0 16,0 0-16,0-1 0,0 22 0,-1 0 16,1 0-16,-21 0 0,21 0 15,-64 0-15,64 0 0,-21 22 16,20-1-16,-20 0 0,21 0 0,0 21 16,0-20-16,-1-1 15,22 0-15,0 0 0,0 21 16,0-20-16,22-1 0,-1 0 0,0-21 15,0 0-15</inkml:trace>
  <inkml:trace contextRef="#ctx0" brushRef="#br0" timeOffset="21330.99">15896 3196 0,'0'0'0,"0"-21"0,0 0 0,0 0 15,-21 0 1,0-1-16,0 22 0,-1 0 0,1-21 16,-21 21-16,0 0 0,20 0 0,-20 0 15,0 0-15,-1 21 0,1 1 16,0-22-16,-1 21 0,1 0 0,0 21 16,-1-21-16,-20 43 15,42-43-15,0 21 0,-1-20 0,22 20 16,-21-21-16,21 21 0,0-20 0,0-1 15,0 0-15,21 0 0,1 0 16,-1 0-16,0 1 0,21-22 0,-21 21 16,1-21-16,20 0 0,-21 0 15,21 0-15,-20 0 0,20 0 16,0 0-16,-21 0 0,22-21 0,-22-1 16,21 1-16,-21 0 0,1 0 15,20-21-15,-21-1 0,0 1 0,22-22 16,-22 22-16,0-21 0,0 20 15,21-20-15,-20-1 0,-1 22 0,0-22 16,0 1-16,0-43 0,0 43 16,-21 20-16,0-20 0,0 20 15,0 1-15,22 21 0,-22-21 0,0 20 16,0 1-16,-22 42 31,22 1-31,-21 20 16,0 0-16,0 1 0,21-1 0,-21 0 15,0 22-15,-1-22 0,1 22 16,21-22-16,0 21 0,-21-20 0,21 20 16,0-20-16,0 20 0,0-21 15,0 22-15,0-22 0,0 1 0,0-1 16,21 0-16,-21-21 0,21 1 0,1-1 16,-1 0-16,0 0 0,0 0 15,0-21-15,0 0 0,1 0 0,20 0 16,-21 0-16,0 0 0,22 0 15,-22 0-15,0 0 0,21 0 0,-21-21 16,22 0-16,-22 21 0,0-21 16,0 0-16,0 21 0,1-22 15,-1 1-15,0 21 0,-21-21 0,0 0 16</inkml:trace>
  <inkml:trace contextRef="#ctx0" brushRef="#br0" timeOffset="42259.74">3471 5017 0,'0'21'0,"-21"-21"47,21-21-31,0-1-1,0 1-15,0 0 0,0 0 16,0 0-16,0 0 15,-21-1-15,0 1 0,0 0 16,-1 0-16,1 0 0,0 0 0,0-1 16,0 22-16,-22 0 0,22 0 15,0 0-15,0 0 0,-21 0 0,20 0 16,1 22-16,-21-1 0,21 21 16,-22-21-16,22 22 0,0-1 0,-21 0 15,21 1-15,-1 20 0,1-21 16,21 1-16,0-1 0,0 0 0,0-20 15,0 20-15,0-21 0,21 21 16,1-20-16,-1-1 0,0-21 0,21 21 16,-21-21-16,22 0 0,-1 0 15,-21 0-15,22 0 0,-1 0 16,0 0-16,1-21 0,-1 21 0,-21-21 16,21-1-16,1 1 0,-22 0 15,21 0-15,-21 0 0,1-22 0,-1 22 16,0-21-16,-21 0 0,21-1 15,-21 22-15,21-21 0,-21-1 0,0 22 16,0 0-16,0 0 0,0 0 16,21 0-16,-21 42 15,0 0-15,-21 0 16,0 0-16,21 22 0,0-22 16,-21 21-16,21-21 0,-21 22 15,21-22-15,0 21 0,0-21 16,0 0-16,0 1 0,0-1 0,21 0 15,0 0-15,0-21 0,22 0 0,-22 0 16,21 0-16,-21 0 0,22 0 16,-22 0-16,21 0 0,-21-21 0,0 0 15,22 0-15,-22-1 0,0 1 16,0 0-16,0-21 0,1-1 0,-22 22 16,0-21-16,21 0 0,-21-1 15,0 22-15,0-21 0,0 21 16,0-1-16,0 1 0,0 42 31,0 1-31,0 20 0,0-21 16,0 0-16,0 22 0,0-22 15,0 21-15,0 0 0,-21-20 0,21-1 16,-22 21-16,22-21 0,0 0 0,0 22 16,0-22-16,0 0 15,0 0-15,0-42 31,0 0-15,0 0-16,0 0 16,0-22-16,22 22 0,-1-21 0,-21-1 15,21 22-15,-21-21 0,21 0 0,0 20 16,0 1-16,-21 0 0,22 0 16,-1 21-16,0 0 0,0 0 15,0 21-15,-21 0 16,0 0-16,21 1 0,1-1 0,-22 0 15,21 21-15,-21-21 0,21 1 0,-21-1 16,21 0-16,0 0 0,-21 0 16,21 0-16,1 1 0,-1-1 15,0-21-15,0 0 16,0 0-16,0 0 16,1 0-16,-1 0 0,0-21 15,0-1-15,0 22 0,0-42 16,1 21-16,-1 0 0,0-22 0,21 1 15,-21 0-15,1-1 0,20 1 16,-21 0-16,21-1 0,1 22 0,-22-21 16,21 21-16,-21 0 0,22 21 0,-22 0 15,0 0-15,0 0 0,0 0 16,1 0-16,-22 21 0,21 21 0,0-21 16,-21 0-16,21 43 0,-21-22 15,0-21-15,21 1 16,-21-1-16,0 0 0,0 0 0,0 0 15,0 0-15,0 1 0,0-44 47,0 1-31,0 0-16,0 0 0,0 0 16,0-22-16,0 22 0,-21 0 15,0-21-15,21 21 0,-21-22 0,0 22 16,-1 0-16,1 21 0,0-21 0,0 21 15,0 0-15,0 0 0,-1 0 16,1 0-16,0 21 0,-21 0 16,21 0-16,-1 0 0,-20 22 0,21-1 15,0-21-15,0 22 0,-1-1 16,1 0-16,0-21 0,0 22 0,21-1 16,0-21-16,0 0 0,0 22 15,0-22-15,0 0 0,0 0 0,21-21 16,0 21-16,0-21 0,1 0 0,-1 0 15,0 0-15,21 0 0,-21 0 16,1 0-16,20 0 0,-21-21 0,0 0 16,22 0-16,-22 0 0,0 0 15,21-1-15,-21 1 0,1-21 0,-1 0 16,0-1-16,0 1 0,0-64 16,0 64-16,-21-22 15,22 22-15,-22 0 0,0-22 0,0 22 16,21-1-16,-21 22 0,0-21 15,0 21-15,21-22 0,-21 22 0,0 0 16,0 0-16,0 42 31,0 0-31,0 22 16,0-1-16,-21 0 0,21 1 16,0-1-16,-21 21 0,21 1 0,0-22 15,0 22-15,0-1 0,0-20 16,0-1-16,0 0 0,0 1 15,0-22-15,0 21 0,0-21 0,0 0 16,21 1-16,0-1 16,0-21-16,0 0 0,0 0 0,1 0 15,-1 0-15,0 0 0,0 0 0,0 0 16,0 0-16,1 0 16,-1-21-16,-21-1 0,21 22 0,-21-21 15,21 0-15,0 0 16,-21 0-16,21 0 0</inkml:trace>
  <inkml:trace contextRef="#ctx0" brushRef="#br0" timeOffset="42932.35">6583 4890 0,'0'0'0,"0"-22"15,21 1-15,-21 0 16,21 0-16,-21 0 0,21 0 0,-21-1 16,21 1-16,-21 0 0,0 0 15,0 0-15,0 0 0,0 42 47,-21 0-47,0 0 0,0 21 0,21 1 16,0-1-16,-21 22 0,21-1 15,-21 1-15,21 20 0,-22-20 0,22-1 16,0 107-16,0-107 0,0 43 16,-21-21-16,21-1 15,-21 1-15,0 0 0,21-1 0,-21-20 16,21 20-16,-21-20 0,21-1 0,0 1 16,0-1-16,0-20 0,0-1 15,0 0-15,0-20 0,0-1 16,0 0-16,0 0 0,21-21 15,0 0-15,0-42 0,0 21 16,-21-1-16,21-20 16,1 0-16,-1-1 0,-21 1 0</inkml:trace>
  <inkml:trace contextRef="#ctx0" brushRef="#br0" timeOffset="43284.15">6710 4932 0,'-21'-42'0,"42"84"0,-64-127 0,43 43 16,0 21-16,0 0 0,-21-22 16,21 22-16,0 0 0,0 0 15,0 0-15,21 21 0,-21-22 0,43 1 16,-22 21-16,0 0 0,21-21 16,1 21-16,-1 0 0,0 0 0,1 0 15,-1 0-15,0 21 0,1 0 16,-22 1-16,21-1 0,-21 0 15,1 0-15,-1 21 0,-21-20 0,0 20 16,0-21-16,0 21 0,0 1 16,-21-22-16,-22 0 0,22 21 0,-21-20 15,-1-1-15,1 0 0,0 0 0,-1 0 16,1-21-16,21 21 0,0-21 16,0 0-16,-1 0 0,1 0 0,21-21 31,21 0-16,1 0-15,-1 0 0,0-22 0,0 22 16</inkml:trace>
  <inkml:trace contextRef="#ctx0" brushRef="#br0" timeOffset="43807.85">7472 4382 0,'0'0'0,"0"-64"31,0 85 1,-21 0-32,21 1 0,0 20 0,-22-21 15,22 21-15,0 1 0,0-22 0,0 21 16,0 1-16,0-1 16,0 0-16,0 1 0,0 20 0,0-21 15,0 1-15,0-1 0,0-21 0,0 22 16,0-22-16,0 21 0,0-21 15,0 0-15,0 1 0,0-44 47,0 1-47,0 0 0,0 0 0,0-21 16,0-1-16,0 22 0,0-21 16,0-1-16,22 1 0,-1 0 0,0-1 15,21 1-15,-21 21 0,1 0 16,20 0-16,0-1 0,-21 22 15,22 0-15,-22 0 0,21 0 0,-21 0 16,22 22-16,-22-1 0,0 0 16,0 0-16,0 21 0,1-20 0,-1 20 15,-21-21-15,0 21 0,0-20 16,0 20-16,0-21 0,0 43 16,-21-22-16,-1-42 0,1 21 15,0 0-15,0-21 0,21 21 16,-21-21-16,21-21 47</inkml:trace>
  <inkml:trace contextRef="#ctx0" brushRef="#br0" timeOffset="44251.6">8382 4657 0,'0'-21'0,"0"42"0,21-64 0,-21 22 16,0 0 0,-21 42-1,0 0 1,0 1-16,-1-1 0,22 0 16,-21 21-16,0 1 0,0-1 15,0-21-15,0 21 0,-1 1 0,1-1 16,0 0-16,21 1 0,0-22 15,0 0-15,0 21 0,0-20 0,0-1 16,0 0-16,0 0 0,21-21 0,22 0 16,-22 21-16,0-21 0,21 0 15,-21 0-15,22 0 0,-22 0 0,21-21 16,-21 0-16,22 0 0,-22 0 0,21-1 16,-21 1-16,1-21 0,-1 21 15,0-22-15,0 1 0,-21 0 0,0-22 16,0 22-16,0 21 15,0-22-15,0 1 0,-21 21 0,0 0 16,0 0-16,-1 21 0,-20-22 16,21 22-16,0 0 0,0 0 15,-1 0-15,1 22 0,21-1 16,-21-21-16,21 21 0,0 0 16,0 0-1,21-21-15,0 0 16</inkml:trace>
  <inkml:trace contextRef="#ctx0" brushRef="#br0" timeOffset="44568.42">9165 4297 0,'0'0'0,"-21"0"31,21 21-15,-21 0-16,0 0 0,21 1 0,0 20 16,-22-21-16,1 21 15,21 1-15,-21-1 0,21 0 0,0 1 16,-21-1-16,0 0 0,0 107 16,21-107-16,-22 0 15,22-21-15,-21 22 0,21-22 0,0 0 16,0 21-16,0-20 0,21-22 31,1 0-31,-1 0 16,0-22-16,0 1 0,0 0 0,22-21 15</inkml:trace>
  <inkml:trace contextRef="#ctx0" brushRef="#br0" timeOffset="44977.18">9504 4614 0,'0'0'0,"21"0"15,-21 22 17,0-1-32,0 0 0,-21 0 0,0 21 15,-1-20-15,1 20 0,21 0 0,0-21 16,-21 22-16,0-22 0,21 21 16,0-21-16,0 1 0,0 20 0,0-21 15,0 0-15,0 0 0,0 1 16,21-22-16,0 0 0,0 0 15,1 0-15,-1 0 0,0 0 16,21 0-16,-21-22 0,22 1 0,-22 21 16,21-21-16,1 0 0,-22-21 15,0 20-15,0 1 0,0-21 0,0 0 16,-21 20-16,22-20 0,-22 0 16,0 21-16,0-1 0,0-20 0,0 21 15,-22 21-15,1-21 0,0 0 0,0 21 16,0 0-16,0 0 0,-1 0 15,1 0-15,0 0 0,0 0 0,0 0 16,0 21-16,-1-21 0,22 21 0,-21-21 16,21 21-16,-21 0 15,0-21 17</inkml:trace>
  <inkml:trace contextRef="#ctx0" brushRef="#br0" timeOffset="45235.04">8932 4509 0,'0'0'15,"-21"0"-15,0 0 0,42 0 16,0 0 0,22 0-16,-1 0 0,0 0 15,22 0-15,-22 0 0,22 0 16,-1 0-16,1 0 0,-1 0 0,1 0 15,-1 0-15,1 0 0,-22 0 16,0 0-16,1 0 0,-1-22 0,-21 22 16,0 0-16,0 0 0,-42 0 47</inkml:trace>
  <inkml:trace contextRef="#ctx0" brushRef="#br0" timeOffset="47040.52">11218 4636 0,'0'-22'0,"0"44"0,21-65 16,-21 22 0,0 42 30,-21 0-46,21 22 0,0-22 16,0 21-16,0-21 0,-21 22 16,21-1-16,-21 0 0,21 1 15,-21-1-15,21 0 0,-21 22 16,-1-43-16,1 21 0,21-20 0,0-1 16,-21 0-16,0 0 15,21 0-15,21-42 31,0 0-31,0 0 0,1 0 16,20-1-16</inkml:trace>
  <inkml:trace contextRef="#ctx0" brushRef="#br0" timeOffset="47443.29">11726 4572 0,'21'0'16,"-21"-21"-1,-21 21-15,0 0 16,0 0-16,0 21 0,0 0 16,-1-21-16,-20 43 0,21-22 15,0 0-15,0 0 16,-1 0-16,22 0 0,-21 1 0,21-1 16,0 0-16,0 0 15,21-21 1,1 0-16,20 0 0,-21 21 0,21-21 15,1 0 1,-22 21-16,21-21 0,-21 22 0,22-1 16,-22 0-16,0-21 0,0 21 15,0 0-15,-21 0 0,0 1 16,0-1-16,0 0 0,-21 0 16,0 0-16,-21-21 0,21 21 15,-1-21-15,-20 0 0,21 22 16,-21-22-16,20 0 0,1 0 0,-21 0 15,21 0-15,0 0 0,-1 0 16,1 0-16,0-22 16,21 1-16,0 0 0,0 0 0,0 0 15,0-22-15</inkml:trace>
  <inkml:trace contextRef="#ctx0" brushRef="#br0" timeOffset="47645.18">11218 4339 0,'0'0'0,"-21"0"0,42 0 93,0 0-93</inkml:trace>
  <inkml:trace contextRef="#ctx0" brushRef="#br0" timeOffset="48115.91">13166 4297 0,'0'0'15,"0"-21"-15,0 0 0,0-1 16,0 1-16,0 0 0,21 0 16,-21 42-1,0 0-15,0 0 16,0 1-16,0-1 0,0 63 16,-21-41-16,21-22 0,0 21 15,-22 1-15,1 20 0,0-21 16,21 1-16,-21-1 0,21 22 0,-21-22 15,21 0-15,0 1 0,0-1 16,0 21-16,0-20 0,0-22 16,0 0-16,21 0 0,0-21 15,0 0-15,0 0 0,1 0 16,-1 0-16,0 0 0,0-21 0,0 0 16,22 0-16,-1-22 15,-21 1-15</inkml:trace>
  <inkml:trace contextRef="#ctx0" brushRef="#br0" timeOffset="48327.79">12869 4593 0,'0'0'0,"-21"0"0,0 0 0,42 0 47,0 0-47,22 0 0,-22 0 15,21 0-15,0 0 0,1 0 16,20 0-16,-20 0 0,20 0 0,1-21 16,-22 21-16,21-21 0,-20 21 15,20 0-15,-20-21 0,-1 21 16</inkml:trace>
  <inkml:trace contextRef="#ctx0" brushRef="#br0" timeOffset="48945.44">14224 4699 0,'21'21'0,"21"-21"15,-20 0 1,-1 0-16,-21-21 16,0 0-16,0 0 15,21 21-15,-21-21 0,0-1 16,0 1-16,0 0 0,0 0 0,-21-21 15,0 20-15,-1 1 0,1-21 0,0 21 16,-21 0-16,21-1 0,-22 1 16,22 21-16,-21 0 0,21 0 0,-64 0 15,64 0-15,-22 21 16,22 1-16,0 20 0,0-21 0,-21 21 16,20 1-16,22-22 0,-21 21 15,0 1-15,21-1 0,-21-21 16,21 21-16,0 64 15,0-85-15,21 1 0,0-1 16,0-21-16,1 21 0,-1-21 0,21 0 16,-21 0-16,22 0 0,-22 0 0,21-21 15,-21 21-15,22-21 0,20-43 16,-21 43-16,-20 0 0,20-22 16,-21 22-16,0-21 0,0 21 15,1-22-15,-1 22 0,-21-21 0,0 21 16,0-22-16,0 22 0,0 0 15,0 0-15,-21 21 16,-1 0-16,22 21 16,-21 21-16,0-20 15,0-1-15,0 21 0,21-21 0,0 22 16,-21-1-16,21-21 0,0 21 0,0 1 16,0-22-16,0 21 0,0-21 15,0 1-15,0-1 0,21 0 0,0 0 16,21 0-16,-21-21 0,1 0 15,20 0-15,-21 0 0,21 0 16,1-21-16,-1 0 0,-21 0 0,22 0 16,-1-22-16,0 22 15,1-21-15,-22-1 0</inkml:trace>
  <inkml:trace contextRef="#ctx0" brushRef="#br0" timeOffset="49569.6">15028 4233 0,'0'0'0,"21"-42"0,-21 0 16,0-1-16,0 22 0,0 0 15,0 0-15,0 42 16,-21 0-16,0 22 0,0-22 16,0 21-16,21 22 0,-21-22 15,-1 0-15,1 22 0,21-22 0,0 0 16,-21 22-16,21-22 0,-21 1 16,21-1-16,0 0 0,0-21 15,0 22-15,0-1 0,0-21 0,0 0 16,0 1-16,0-1 0,0 0 15,0-42 1,0-22 0,0 22-16,0 0 15,0 0-15,0-21 0,21-1 0,0 22 16,-21-21-16,21-1 0,1 22 16,-1-21-16,0 0 0,21 20 0,-21 1 15,1 0-15,-1 0 0,0 0 0,21 21 16,-21 0-16,1 0 15,-1 0-15,0 21 0,-21 0 0,0 0 16,0 0 0,0 1-16,0-1 0,0 0 0,-21 0 15,0 0-15,-22-21 0,22 21 0,0-21 16,0 22-16,-22-22 0,22 0 16,0 0-16,-42 0 15,-1 0-15,43-22 16,21 1-1,0 42 32,0 1-47,0-1 0,21 0 16,-21 0-16,0 0 0,0 0 16,0 1-16,21-1 0,0 0 15,-21 0-15,22 0 0,-22 0 0,21-21 16,0 22-16,0-22 15,0 21-15,0-21 0,1 0 0,-1 0 16,42 0-16,-20-21 16,-1 21-16,-21-22 0,21 1 15,-20 0-15</inkml:trace>
  <inkml:trace contextRef="#ctx0" brushRef="#br0" timeOffset="50396.13">15621 4614 0,'-21'0'0,"0"0"16,-1 0 0,44 0 15,-1 0-31,0 0 16,0 0-16,0 0 0,0 0 0,1-21 15,-1 21-15,0-21 0,0 21 16,0-21-16,0 0 0,1 0 0,-1 21 15,-21-22-15,0 1 0,0 0 16,0 0-16,-21 21 16,-1 0-16,1 0 15,0 21-15,0 0 16,-21-21-16,20 21 0,1 22 0,0-22 16,-21 0-16,21 0 0,-1 22 0,22-22 15,0 21-15,-21-21 0,21 22 16,0-22-16,0 0 0,0 21 0,21-21 15,1 1-15,-1-1 0,0-21 16,0 21-16,21-21 0,-20 0 16,20 0-16,0 0 0,-21 0 15,22 0-15,-1-21 0,0 21 0,1-21 16,-22-1-16,21 1 0,1 0 0,-22-21 16,21 21-16,-21-1 0,22-41 15,-22 21-15,-21 20 0,0-20 16,21 21-16,-21 0 0,21 0 0,-21-1 15,0 44 17,-21-1-32,0 0 0,0 0 15,21 0-15,-22 22 0,1-22 0,21 21 16,-21-21-16,21 22 0,-21-22 0,21 21 16,0-21-16,-21 0 15,21 1-15,-21-1 0,21 0 0,0 0 16,-22 0-16,22-42 31,0 0-15,0 0-16,0 0 0,0-1 15,0-20-15,0 21 0,0 0 0,22-22 16,-1 1-16,0 21 0,21-21 16,-21-1-16,22 22 0,-1-21 0,0 21 15,1-1-15,-1 1 0,106 21 16,-105 0-16,-1 21 15,0 1-15,-21-1 0,22 0 0,-22 21 16,0-21-16,-21 22 0,0-22 16,0 21-16,0 1 0,0-1 15,0 0-15,0-21 0,0 22 0,0-22 16,-42 21-16,21-21 16,-1 1-16,22-1 0,-21-21 0,0 0 15,0 21-15,0-21 16,21-21-16,0 0 15</inkml:trace>
  <inkml:trace contextRef="#ctx0" brushRef="#br0" timeOffset="51143.7">17716 4678 0,'22'0'0,"-44"0"0,65 0 16,-22 0-16,0 0 0,0 0 0,0 0 16,1 0-16,-1-21 0,21 0 15,-21-1-15,0 1 0,1 0 16,-22 0-16,21 0 0,-21 0 16,0-22-16,0 22 0,0-21 0,0-1 15,0 22-15,-21-21 0,-1 21 0,-20-43 16,21 43-16,0 21 15,-22 0-15,1 0 0,0 0 0,21 0 16,-22 21-16,1 0 0,0 22 16,20-22-16,-20 21 0,21 1 15,0-1-15,0-21 0,-1 21 0,22 1 16,0-1-16,0-21 0,0 22 0,0-22 16,0 21-16,22-21 0,-1 0 15,42 43-15,-42-43 16,22-21-16,-22 0 0,0 0 15,43 0-15,-22 0 0,-21 0 16,21-21-16,-20 0 0,-1 0 16,21-22-16,43-41 15,-64 62-15,0-20 0,0 0 0,0 21 16,1-22-16,-22 22 16,0-21-16,0 21 0,0-1 0,0 1 15,0 42 1,0 1-16,0-1 0,-22 0 15,22 0-15,0 21 0,0-20 0,-21 20 16,21 0-16,0-21 0,0 22 16,0-22-16,0 0 0,0 21 0,0-20 15,0-1-15,0 0 0,21 21 16,1-21-16,-1-21 0,0 0 16,0 0-16,0 0 0,22 0 0,-1 0 15,-21-21-15,21 21 0,1-21 16,-1 0-16,0-21 0,1 20 15,-1 1-15</inkml:trace>
  <inkml:trace contextRef="#ctx0" brushRef="#br0" timeOffset="51605.71">18796 4360 0,'0'0'0,"0"-42"32,-21 63-32,0-21 0,-1 21 15,22 22-15,-21-22 0,0 0 16,21 21-16,0-20 0,-21 20 0,0-21 15,21 21-15,-21 43 16,21-64-16,0 0 0,-22 1 0,22-1 16,0 0-16,0 0 15,0 0-15,0-42 32,0 0-32,0 0 15,0 0-15,0-1 0,0 1 0,0 0 16,0 0-16,0-21 0,22 20 15,-22-20-15,21 21 0,0-21 0,0-1 16,21 1-16,-20 0 16,20 20-16,43-41 0,-22 42 15,-21 0-15,1 21 0,20 0 0,-20 0 16,20 21-16,-21 0 0,43 64 16,-43-64-16,-20 21 0,-1 0 15,0 1-15,-21-1 0,0 0 16,0-20-16,0 20 0,-21-21 0,0 21 15,-1-20-15,1-1 0,0 0 0,0 0 16,0 0-16,0 0 0,21 1 16,-22-22-16,44 0 31,-22-22-31,21 22 16,21-21-16,-21 0 0</inkml:trace>
  <inkml:trace contextRef="#ctx0" brushRef="#br0" timeOffset="52154.4">20129 4551 0,'22'-21'0,"-44"42"0,65-42 0,-43 0 0,0-1 16,0 1-16,0 0 0,0 0 16,0 0-16,-21 0 0,21-1 15,-22 1-15,1 21 0,-42 0 16,42 0-16,-1 0 0,-20 0 15,0 0-15,21 21 0,-22 1 0,1-1 16,0 0-16,-1 21 0,1-21 16,21 22-16,-22-22 0,22 21 15,-21-21-15,21 22 0,21-22 0,0 21 16,0-21-16,0 1 0,0-1 16,21 0-16,0 0 0,0 0 0,0-21 15,22 0-15,-22 0 0,21 0 16,-21 0-16,22 0 0,-1 0 0,-21 0 15,22-21-15,-22 0 0,21-21 16,-21 20-16,22 1 0,-22-21 16,0 21-16,21-22 0,-21 1 0,1 0 15,20-1-15,-21-20 0,43-43 16,-43 43-16,0-1 0,0 1 0,0-1 16,0 22-16,1-1 0,-22 1 15,0 21-15,0 0 0,-22 42 31,1 21-31,0 1 0,0 20 16,0 1-16,0-1 0,-1 1 0,1-1 16,21 1-16,-21-1 0,21 1 0,-21-22 15,21 21-15,0-20 16,0-1-16,0 0 0,0 1 0,0-22 0,21 42 16,0-41-1,0-1-15,1-21 0,-1 0 0,0 0 16,0 0-16,21 0 0,-20 0 0,20-21 15,-21-1-15,21 1 0</inkml:trace>
  <inkml:trace contextRef="#ctx0" brushRef="#br0" timeOffset="52692.22">21590 4890 0,'0'0'15,"-21"21"-15,0-21 0,21 21 0,-22-21 16,44-21 15,-1 0-31,0 21 0,0-22 0,21 1 16,1-21-16,-1 21 0,0 0 0,1-22 15,-1 1-15,22 0 0,-22-1 16,0 1-16,1 0 0,-1-1 16,0 1-16,-21-22 0,1 22 0,-22 0 15,0 21-15,0-22 0,0 1 16,-43 42-16,22 0 16,0 21-16,-21 0 0,-1 0 15,22 1-15,-21 20 0,21 0 0,-1-21 16,1 22-16,21-1 0,-21 0 15,21 1-15,0-22 0,0 21 0,21 1 16,0-1-16,1-21 0,-1 21 16,0 1-16,0-22 0,-21 21 0,21-21 15,0 22-15,1-43 16,-22 21-16,-22-21 16,-20 0-16,21 0 15,0-21-15,0 21 0,-22-21 16,22-1-16,0 1 0,0 0 15,0 21-15,-1-21 0,22 0 0,0 0 16,0-1-16,0 1 0,0 0 16,22 0-16,-1-21 0,0 20 0,21 1 15,1-21-15</inkml:trace>
  <inkml:trace contextRef="#ctx0" brushRef="#br0" timeOffset="52957.06">22712 3831 0,'0'0'0,"0"-21"0,0 0 0,0 0 16,-21 21 0,-1 0-1,1 21-15,0 0 0,0 21 16,0-20-16,0 41 0,-1-21 16,-20 85-16,21-63 0,0-1 15,0 1-15,-22-1 0,22-20 0,0 20 16,0-20-16,0 20 0,-1-21 15,1 1-15,21-1 0,0 0 16,0-20-16,0 20 0,0-21 0,0 0 16,0 0-16,0 1 0,21-22 15,1 0-15,-1 0 0,0 0 0,0-22 16</inkml:trace>
  <inkml:trace contextRef="#ctx0" brushRef="#br0" timeOffset="53500.75">22204 4487 0,'0'0'16,"-21"0"-16,-1 0 0,44 0 31,-1 0-31,0 0 16,21 0-16,1-21 0,-1 21 0,0 0 15,1 0-15,-1-21 0,21 21 16,1-21-16,-1 21 0,1-21 15,-1 21-15,-20-21 0,20 21 0,-20-22 16,-1 22-16,0-21 0,-21 21 16,1 0-16,-44 0 15,1 21-15,0 1 16,0-1-16,0 0 0,-22 0 16,22 0-16,0 22 0,-21-22 15,21 0-15,-1 21 0,-20-21 0,42 22 16,-21-22-16,0 0 0,21 21 0,0 1 15,0-22-15,0 0 16,0 0-16,21 0 0,0 1 16,21-22-16,-20 0 0,20 0 0,-21 0 15,21 0-15,1 0 0,-1 0 16,0 0-16,1-22 0,-1 1 0,0 0 16,-20 0-16,-1 0 0,0-22 15,0 22-15,0-21 0,-21 21 0,21-22 16,-21 1-16,0 0 0,0-1 0,0 22 15,0-21-15,-21 21 0,0-22 16,0 22-16,0 0 0,0 21 0,-1-21 16,1 21-16,0 0 15,0 0-15,0 0 0,0 21 0,-1-21 0,1 21 16,21 0-16,0 1 16,0-1-16,0 0 0,0 0 0,0 0 15,21 0-15,1-21 0,-1 22 0,0-1 16</inkml:trace>
  <inkml:trace contextRef="#ctx0" brushRef="#br0" timeOffset="53935.86">23601 4551 0,'0'0'0,"0"-21"0,0 0 0,0-1 15,0 1-15,-21 0 16,21 0-16,0 0 0,0 0 15,21-1-15,0 22 16,0 0-16,0 0 0,0 0 0,1 0 16,20 0-16,21 0 0,-41 0 15,20 22-15,-21-22 0,0 21 16,22 0-16,-22 21 0,-21-21 0,0 1 16,21-1-16,-21 21 0,0-21 15,0 22-15,0-22 0,0 0 0,-21 21 16,0-21-16,21 1 0,-22-1 15,1 0-15,0 0 0,0 0 16,0-21-16,21-21 31,0 0-15,0 0-16,0 0 0,0-1 16,21 1-16,0 0 0,0 0 0,0 0 15,1-22-15,-1 22 0,0 0 0,0-21 16,21 21-16,-20-22 15,-1 22-15,0 0 0,21 0 0,-21 21 0,1-21 16,20 21 0,0 0-16,-21 0 0,1 0 0</inkml:trace>
  <inkml:trace contextRef="#ctx0" brushRef="#br0" timeOffset="54296.87">24532 4741 0,'21'-21'16,"0"0"-1,1 21-15,-1-21 0,21 21 0,-21-21 16,22 0-16,-1-1 0,0 1 16,-21 0-16,22 21 0,-1-21 0,-21 0 15,0 0-15,1 21 0,-22-22 16,-22 22-1,1 0-15,0 0 0,-21 0 16,-1 0-16,22 22 0,-21-22 16,0 21-16,-1 0 0,1 0 0,21 0 15,0 0-15,-22 1 0,22-1 0,21 0 16,-21 0-16,21 0 0,0 0 16,0 1-16,0-1 0,0 0 0,0 0 15,21-21-15,0 21 0,22 0 16,-1-21-16,-21 22 0,21-22 15,1 0-15,-1 0 0,22 0 16,-22 0-16,21-22 0,1 1 16</inkml:trace>
  <inkml:trace contextRef="#ctx0" brushRef="#br0" timeOffset="54847.55">25739 4466 0,'0'0'16,"-149"-42"15,128 42-31,0 0 0,-21 0 16,21 0-16,-1 0 0,1 21 15,-21 0-15,21 0 0,0 1 0,-1-1 16,1 0-16,0 0 0,0 0 16,21 0-16,0 1 0,0-1 15,0 0-15,0 0 0,0 0 16,21 0-16,0-21 0,0 22 0,1-1 15,-1-21-15,0 0 0,0 0 16,0 0-16,0 0 0,1 0 0,-1 0 16,0 0-16,0-21 0,0 21 0,0-22 15,1 1-15,-1 0 0,0 0 16,21 0-16,-21 0 0,1-22 0,20 22 16,-21-21-16,0-1 0,22 1 15,-22 0-15,0-1 0,21 1 16,-21 0-16,1-1 0,-1-20 15,0 21-15,0-1 0,0 1 0,0 0 16,1 20-16,-1 1 0,-21 0 0,21 0 16,-42 21-1,0 21-15,-22 21 0,22 1 16,-21-1-16,21 0 0,-22 22 16,22-1-16,0-20 0,0 20 0,21 1 15,0-22-15,0 22 0,0-22 16,0 21-16,21-20 0,0-1 0,21 0 15,-20 1-15,20-1 0,0 0 16,22-20-16,-22-1 0,64 21 16,-43-42-16,-20 0 0,20 0 15,-20 0-15,-1 0 0,0 0 16,1-21-16,-1 0 0,-21 0 0,21-22 16,-20 22-16</inkml:trace>
  <inkml:trace contextRef="#ctx0" brushRef="#br0" timeOffset="55599.72">9758 6350 0,'0'-21'0,"0"42"0,0-63 0,0 21 16,0-22-16,0 22 0,0 0 15,0 0-15,0 0 0,0-1 0,0 44 32,0-1-17,0 0-15,0 0 0,0 0 0,0 0 16,0 1-16,0 20 0,-21-21 15,21 0-15,-22 22 0,22-22 0,0 21 16,0-21-16,-21 0 16,21-42 15,0 0-31,21 0 16,-21 0-16</inkml:trace>
  <inkml:trace contextRef="#ctx0" brushRef="#br0" timeOffset="55971.54">9779 5715 0,'0'0'0,"-21"0"0,0 0 0,-1 0 16,1 21-16,0 0 0,21 1 15,-21-1-15,21 0 0,-21 21 16,21-21-16,0 1 0,0-1 0,0 0 15,21-21-15,0 21 0,21-21 16,-20 0-16,20 0 0,0 0 16,1 0-16,-1-21 0,0 0 15,-21 0-15,22 21 0,-1-22 0,-21 1 16,-21 0-16,0 0 0,0 0 16,0-22-16,0 22 0,-42 0 0,21 0 15,-22 0-15,1 0 0,21-1 16,-21 22-16,-1 0 0,1 0 0,0 0 15,20 22-15,1-1 0,-21 21 0,42-21 16,0 22-16,-21-22 0,21 21 16,0 0-16,0 1 0,0-22 15,21 21-15,0 1 0,0-22 0,0 0 16,22 0-16,-22 0 0,21 0 16,1 1-16</inkml:trace>
  <inkml:trace contextRef="#ctx0" brushRef="#br0" timeOffset="56444.27">10499 6033 0,'0'0'0,"0"21"16,0 0-16,0 0 16,0 0-16,-22 0 15,22 1-15,0-1 0,0 0 16,-21 21-16,21-21 0,0 1 0,0 20 0,0-21 15,0 0-15,0 22 16,0-22-16,0 0 0,0 0 0,0 0 16,-21 0-16,21 1 15,-21-22 1,0-22-16,21 1 16,0 0-16,0 0 0,-21 0 0,21 0 15,0-1-15,0-20 0,0 21 16,0-21-16,0-1 0,21 22 0,0-21 15,0-22-15,64-20 16,-43 41-16,22 22 0,-1 0 16,1 0-16,20 0 0,-20 21 0,20 0 15,43 21-15,-63 0 16,-1 0-16,-20 0 0,-1 22 0,0-1 16,-20-21-16,-1 21 0,-21 1 15,0-22-15,0 64 0,-21-43 16,-1-21-16,-41 43 15,42-43-15,0 0 0,-1 0 0,1 0 0,0 0 16,0-21-16,42-21 31,0 21-31</inkml:trace>
  <inkml:trace contextRef="#ctx0" brushRef="#br0" timeOffset="56849.04">12531 5779 0,'0'0'0,"0"-22"0,0 44 32,0 20-32,0-21 15,0 0-15,0 22 0,-22-1 16,22 0-16,-21-21 0,21 22 15,-21-1-15,21 0 0,0-20 0,0 20 0,0-21 16,0 21-16,-21-20 16,21 20-16,0-21 0,0 0 0,0 22 15,0-22-15,0 0 0,21-21 32</inkml:trace>
  <inkml:trace contextRef="#ctx0" brushRef="#br0" timeOffset="57351.94">12552 5884 0,'0'0'0,"0"-21"0,0-21 0,0 0 16,0 20-16,21-20 0,21-21 16,-21 41-16,1-20 0,-1 21 15,0 0-15,0 0 0,21-1 0,1 22 16,-22 0-16,21 0 0,1 0 15,-1 0-15,0 22 0,64 41 16,-85-21-16,22-20 0,-22 20 0,0 0 16,-21 1-16,0-1 0,0 0 15,0 1-15,-21-22 0,0 21 0,-22-21 16,1 0-16,0 1 0,-1-1 0,1-21 16,-22 21-16,22-21 0,0 0 15,-1 0-15,22 0 0,-21 0 16,21 0-16,0 0 0,-1 0 0,1 0 15,0 0-15,0-21 16,21 0 0,21 21-1,0 21-15,0 0 16,1 0-16,-1 0 0,0 0 0,0 1 16,0-1-16,22 21 15,-22-21-15,0 0 0,21 1 16,-21-1-16,1 0 0,20 0 0,0 21 15,1-42-15,-22 22 0,0-22 16,0 21-16,0-21 16,0 0 15,-21-21-31,22-1 0,-22 1 16,21 21-16,-21-21 0</inkml:trace>
  <inkml:trace contextRef="#ctx0" brushRef="#br0" timeOffset="57912.75">13758 5863 0,'0'0'15,"21"-21"-15,-21 0 16,0 42 0,-21 0-16,0 0 15,21 1-15,-21-1 0,0 0 16,21 21-16,-21-21 0,-1 22 0,1-22 15,21 21-15,0-21 0,-21 1 0,21 20 16,-21-21-16,21 0 0,0 0 16,-21 1-16,21-1 0,0 0 0,0 0 15,0 0-15,0 0 16,0-42 15,0 0-15,0 0-16,0 0 15,0 0-15,0-1 0,0-20 0,0 21 16,0-21-16,0 20 0,0-20 16,0 0-16,21-1 0,0 1 15,0 0-15,64-85 0,-64 84 16,21 1-16,-20 21 0,20 0 16,21-22-16,-20 43 0,20-21 0,-20 21 15,20 0-15,1 21 16,-22-21-16,21 43 0,-20-22 0,-22 21 15,21 1-15,-21 20 0,1-21 0,-1 1 16,-21-1-16,0 0 0,0 1 0,0-1 16,0 0-16,0-20 0,-21 20 15,-1-21-15,1 0 0,0 0 16,-21 22-16,21-43 0,-1 21 16,1 0-16,0-21 0,0 0 0,21 21 15,-21-21-15,0-21 31,21 0-31,-22 0 0,1 0 16</inkml:trace>
  <inkml:trace contextRef="#ctx0" brushRef="#br0" timeOffset="58122.62">13547 6138 0,'-22'0'0,"44"0"31,-1 0-31,0 0 0,0 0 16,21 0-16,-20 0 0,20 0 16,0 0-16,1-21 0,20 21 0,-21 0 15,85 0-15,-63 0 0,-22-21 16,22 21-16,-1 0 0,1-21 16,-22 21-16,22-21 0,-22 21 0,0-21 15,43-1-15</inkml:trace>
  <inkml:trace contextRef="#ctx0" brushRef="#br0" timeOffset="58368.48">15007 5821 0,'0'0'0,"21"-21"0,-21 42 47,0 0-47,-21 0 0,21 22 0,-21-22 15,0 0-15,21 21 0,0 1 0,-21-22 16,-1 21-16,22-21 0,-21 0 15,21 22-15,-21-22 0,21 0 16,0 21-16,-21-20 0,0-1 0,21 0 16,-21 0-16,21 0 0,-22 0 15,22 1-15,-21-22 16,21-22 0,0 1-16,0 0 15,21 0-15</inkml:trace>
  <inkml:trace contextRef="#ctx0" brushRef="#br0" timeOffset="58616.33">14880 5927 0,'21'-43'0,"-42"86"0,42-128 0,0 64 15,-21-21-15,22 20 0,-22 1 0,21 0 16,0 21 0,0 0-16,0 21 0,-21 0 15,21 1-15,1 20 0,-1-21 16,-21 21-16,21-20 0,0 20 0,0-21 15,-21 0-15,0 22 0,21-22 16,1 0-16,-22 0 0,21-21 0,-21 21 16,0 0-16,21-21 0,-21 22 15,21-22 1,0-22 0,-21 1-16,21 0 0,1 21 15</inkml:trace>
  <inkml:trace contextRef="#ctx0" brushRef="#br0" timeOffset="59112.05">15769 5715 0,'0'0'0,"-21"0"16,0 0-16,0 21 16,-1-21-16,1 21 0,-21 1 0,21-1 15,-22 0-15,-20 21 16,21-21-16,-1 1 0,22-1 0,-21 0 15,21 0-15,-1-21 0,1 21 16,0 0-16,0-21 0,0 22 16,42-22 15,0 0-31,0 0 0,0-22 16,22 1-16,-22 21 0,21-21 0,-21 0 15,22-21-15,-1 20 0,-21 1 16,22-21-16,-1 21 0,-21-22 0,21 1 15,-20 21-15,-1 0 0,0-22 16,-21 22-16,21 0 0,-21 42 31,0 0-31,0 22 0,0-1 16,-21 0-16,0 1 0,0 63 16,-1-64-16,22 0 0,0 1 15,0-1-15,-21 0 0,21 1 0,0 20 16,0-21-16,0-20 0,-21 20 15,21-21-15,0 0 0,0 0 16,0 1-16,0-1 0,0 0 0,21-42 47,0 0-31,-21-1-16,0 1 0</inkml:trace>
  <inkml:trace contextRef="#ctx0" brushRef="#br0" timeOffset="157507.85">931 8128 0,'-21'0'31,"21"-21"-16,-21 21 17,21-21-32,0 0 15,0-1-15,0 1 16,0 0-16,21 21 16,-21-21-16,21 21 0,22 0 15,-43-21-15,21 21 0,0 0 16,0 0-16,21 0 0,-20 0 0,-1 0 15,0 21-15,0-21 0,0 21 16,0 0-16,1 22 0,-1-22 0,-21 0 16,0 0-16,0 21 0,0-20 15,0 20-15,0-21 0,-21 0 16,-1 22-16,-20-22 0,21 0 16,0 0-16,0 0 0,-22 0 0,22 1 15,0-22-15,0 21 0,0-21 16,-1 0-16,1 21 0,0-21 0,0 0 15,0 0-15,21-21 32,0 0-17,0-1 1,0 1-16,21 21 0,0 0 16,-21-21-16,21 21 15,0 0 1,1 0 15,-1 0-31,0 0 31,0 0-31,0 0 0,0 0 16,1 0-16,-1 0 16,0 0-16,0 0 0,0 0 15,0 0-15,1 0 0,-1 0 0,0 21 16,0-21-16,0 21 0,0 1 15,1-22-15,-1 21 0,0 0 0,0 0 16,-21 0-16,0 0 16,21 1-16,-21-1 0,0 21 0,0-21 15,0 0-15,-21 22 0,0-22 16,0 0-16,0 21 0,-22-20 0,1-1 16,0 0-16,-1 0 0,1 0 15,0 0-15,20 1 0,-20-22 16,0 21-16,-1-21 0,22 0 0,-21 0 15,21 0-15,0 0 0,-22 0 0,22 0 16,0 0-16,0-21 0,0-1 16,21 1-16,-22 0 0,1 0 15,21 0 1,-21 21-16,21-21 16,0-1-1,0 1-15,21 21 16,0-21-16,1 21 0</inkml:trace>
  <inkml:trace contextRef="#ctx0" brushRef="#br0" timeOffset="157947.76">1863 8509 0,'0'0'0,"0"42"31,0-20-15,21-22 15,0 0-15,0 0-16,-21-22 0,0 1 15,0 0 1,0 0-16,0 0 15,-21 21 1,0 0-16,0 0 16,-1 0-16,22 21 0,-21-21 15,21 21-15,-21 0 0,0 0 16,21 1-16,0-1 16,21-21 46,-21-21-46,0-1-1</inkml:trace>
  <inkml:trace contextRef="#ctx0" brushRef="#br0" timeOffset="162335.54">3641 7938 0,'0'21'0,"0"0"15,0 0 1,21-21-16,-21 21 16,21-21-16,0 0 15,0 0 1,0 0-16,1-21 0,-22 0 16,21 21-16,0-21 0,0 0 15,0 21-15,0-22 0,1 1 0,-1 0 16,0 0-16,-21 0 0,21 0 15,0 21-15,-21-22 0,0 1 0,0 0 16,0 0-16,0 0 16,-21 21-16,-21 0 15,21 0-15,-22 0 0,1 21 0,0-21 16,-1 21-16,1 0 0,0 0 16,-1 1-16,1-1 0,21 0 15,-22 0-15,22 21 0,0-20 0,0 20 16,0-21-16,21 21 0,0-20 15,0-1-15,0 0 0,21 0 0,0 21 16,0-20-16,22-22 0,-22 21 0,21 0 16,0 0-16,1 0 0,-1-21 15,0 21-15,43 1 16,-43-1-16,1-21 0,-1 21 0,-21-21 16,22 21-16,-22 0 0,0 0 0,0-21 15,-21 22-15,0-1 0,0 0 16,0 0-16,0 0 15,-42 0-15,21 1 0,-22-1 0,22 0 16,-21-21-16,-22 21 0,22 0 0,0-21 16,-1 0-16,-20 0 0,20 0 15,1 0-15,0 0 0,-1 0 0,22 0 16,-21-21-16,0 21 0,20-21 0,-20 0 16,21 21-16,0-21 0,21-1 15,0 1-15,-21 0 0,21 0 16,0 0-1,21 21-15,0 0 16,0-21-16,0 21 0,0-22 16,1 22-16,-1-21 15,0 21-15,21-21 0,-21 21 0,1-21 16,20 21-16,-21-21 0</inkml:trace>
  <inkml:trace contextRef="#ctx0" brushRef="#br0" timeOffset="162832.26">4381 8022 0,'0'0'0,"0"-21"0,22 21 0,-22-21 16,-22 21 30,22 21-46,0 0 16,0 0-16,0 1 0,0 62 16,0-63-16,0 22 0,0-1 15,0 0-15,0 22 0,0-22 0,0 1 16,0 20-16,0 1 0,0-1 16,-21 1-16,21 20 0,0-20 15,0 20-15,0 1 0,-21 0 0,0-1 16,21 1-16,-21 0 0,21-1 15,-21 22-15,21 0 0,-43 190 16,22-211-16,21 21 0,-21-21 16,0 20-16,21-20 0,-21 0 0,-1-1 15,1 1-15,21-21 0,-21-1 16,0 1-16,0-1 0,0 1 0,-1-22 16,1 0-16,0 1 0,21-1 0,-21-21 15,21 0-15,0 0 0,-21-21 16,21-21-1,0-21-15,0 21 0,0-22 0,21 1 16,0-21-16,-21-1 0,21 1 0,0-22 16,1 0-16,-1-21 0,0 1 15,21-1-15,1-127 16,-22 106-16,21 21 0</inkml:trace>
  <inkml:trace contextRef="#ctx0" brushRef="#br0" timeOffset="163178.07">4276 8573 0,'0'0'16,"-22"-43"-16,22 1 0,0 21 0,-21-22 0,21 22 16,-21 0-16,21 0 0,0-21 15,0 20 1,0 1-16,0 0 0,21 0 0,0 0 16,22 0-16,-22-1 0,21-20 0,1 21 15,-1 21-15,21-21 0,-20 0 16,63 21-16,-64 0 0,0 21 15,-21 0-15,22 0 0,-22 0 16,0 22-16,-21-1 0,0-21 0,0 21 16,-21 1-16,-21-1 0,20-21 0,-20 22 15,-43-1 1,22-21-16,21 0 0,20 0 0,-20 1 16,0-22-16,-1 21 0,22-21 15,0 0-15,21-21 31,21 21-15,0-22-16,1 1 0,-1 0 16,21 0-16</inkml:trace>
  <inkml:trace contextRef="#ctx0" brushRef="#br0" timeOffset="163547.85">5080 8340 0,'21'0'32,"0"0"-17,0-21-15,-21-1 0,22 22 16,-1-21-16,-21 0 0,21 0 16,0 0-16,-21 0 0,21-22 15,-21 22-15,0 0 0,0 0 16,-21 21-1,-21 0-15,21 21 16,-1-21-16,1 21 0,0 21 16,0-20-16,0 20 0,0-21 0,-1 21 15,1-20-15,21 20 0,0 0 16,0-21-16,-21 1 0,21 20 0,0-21 16,0 0-16,0 0 0,0 1 15,0-1-15,0 0 0,21-21 0,0 21 16,1-21-16,-1 0 0,0 0 15,21 0-15,-21 0 0,22 0 16,-22 0-16,21 0 0,1-21 0,-1 0 16</inkml:trace>
  <inkml:trace contextRef="#ctx0" brushRef="#br0" timeOffset="164004.6">5905 8192 0,'0'0'0,"22"-22"0,-22 1 0,0 0 16,0 0-16,-22 21 15,1 0-15,0 0 0,0 0 16,0 21-16,0-21 0,-1 42 16,-20-20-16,21-1 0,0 0 0,0 21 15,-1 1-15,22-22 0,-21 21 0,21-21 16,-21 0-16,21 22 0,0-22 16,0 0-16,0 0 0,0 0 0,0 1 15,21-1-15,0 0 0,22 0 16,-22-21-16,0 0 0,21 0 15,1 0-15,-22 0 0,21 0 0,1 0 16,-22-21-16,21 21 0,0-21 16,-20 0-16,-1-1 0,0 1 15,21 0-15,-21-21 0,-21 21 0,22-22 16,-1 22-16,-21-21 0,21 21 0,-21-1 16,0 1-16,0 0 0,0 42 31,0 22-31,0-22 15,0 0-15,0 0 0,-21 21 16,21-20-16,0-1 0,0 0 0,0 0 16,0 0-16,-21 0 0,21 1 0,0-1 15,0 0-15,0 0 16,21-21 0,0 0-1,-21-21-15,21 0 16,0 0-16</inkml:trace>
  <inkml:trace contextRef="#ctx0" brushRef="#br0" timeOffset="164179.49">6329 7916 0,'-21'-21'16,"42"42"-16,-42-63 0,-1 42 15,1 0-15,0 0 16,0 0-16</inkml:trace>
  <inkml:trace contextRef="#ctx0" brushRef="#br0" timeOffset="165799.97">6498 8573 0,'-42'0'0,"84"0"0,-105 0 0,41 21 0,1-21 16,42 0 15,1 0-31,20-21 16,-21-1-16,21 1 0,1 0 0,20 0 15,-20 0-15,-1 0 16,21-22-16,-20 1 0,-1 0 0,0-1 16,1 1-16,-1-22 0,-21 1 0,22 21 15,-22-22-15,0 22 0,-21-1 16,0 1-16,0 0 0,0 21 0,0-22 15,0 22-15,0 0 0,-21 0 0,21 0 16,-21 21-16,-1 0 16,22-22-16,-42 22 0,21 0 0,21 22 15,-21-1-15,0 0 0,-1 21 16,22-21-16,0 22 0,-21 20 0,0 1 16,21-1-16,-21 1 0,21 20 15,-21-20-15,0 84 0,-1-63 16,1-22-16,21 22 0,-21 0 15,21-1-15,-21 1 0,21 0 0,0 20 16,-21-20-16,21 0 0,0-1 16,0 1-16,-21 0 0,21-1 0,0-20 15,0 21-15,0-1 0,-22 107 16,22-149-16,0 0 16,0 1-16,0-1 0,0-21 0,0 0 15,0 1-15,22-22 0,-1 0 16,0 0-16,0-22 0,0 22 0,22-21 15,-22-21-15,21 21 0,-21-22 0,22 1 16,-1-21-16,0-1 16,-21 1-16,22-1 0,-1-21 0,-21 22 15,0-22-15,22-84 0,-22 105 16,-21-20-16,0-1 0,0 22 16,0-22-16,-21 21 0,0 1 0,-1 21 15,-20-1-15,-21-41 0,20 62 16,1-20-16,0 42 0,-1-21 15,1 0-15,21 21 0,-22 0 0,22 0 16,0 0-16,0 0 0,0 0 16,0 0-16,42 0 15,0 0 1,0 0-16,0 0 0,22 0 16,-1-21-16,0 21 0,1-22 0,-1 22 15,0-21-15,1 0 0,20 0 16,-21 0-16,1 0 0,-1-22 0,106-20 15,-105 20-15,-1 22 16,-21 0-16,21 0 16,-20 0-16,-22 0 0,21 21 0,-21-22 15,-21 22 17,21 22-32,-22-1 0,1 0 15,0 0-15,21 0 16,0 0-16,0 22 0,0-22 15,0 0-15,0 0 0,0 0 0,0 1 16,0-1-16,21 0 0,0-21 0,1 21 16,-1 0-16,0-21 0,42 0 15,-20 0-15,-22 0 0,21 0 16,1 0-16,-1 0 0,0 0 0,1-21 16,-1 0-16,-21 0 0,21 21 15,-20-21-15,-1-22 0,0 22 0,0 0 16,0 0-16,-21 0 0,0-22 15,21 22-15,-21 0 0,22 0 16,-22 0-16,0-1 16,0 44 15,0-1-31,0 0 0,0 0 16,0 0-16,0 64 0,-22-43 15,22 1-15,-21-1 0,21 21 16,-21-20-16,21 20 0,-21 22 0,0-22 15,0 22-15,-22 63 16,43-63-16,-21-22 0,21 22 16,-21 0-16,21 21 0,-21-22 0,21 1 0,0 0 15,0 20-15,0-20 0,0 0 16,0-1-16,0 1 0,0 0 0,0 84 16,0-84-16,0-22 15,0 22-15,0-22 0,0 1 0,0-1 16,0 1-16,0-22 0,0 1 0,0 20 15,0-42-15,0 22 0,-21-22 0,-1 21 16,1-21-16,0-21 16,21-21-16,-21 0 15,21 0-15,-21-22 0,21 1 16,0 0-16,-21-85 0,-1 63 0,1-20 16,21-1-16,0-21 0,-21 0 15,0 0-15,0-105 16,21 105-16,0 0 0,0 0 0,0 0 15,0 1-15,0-1 0,0 21 0,21 0 16,0-20-16,0 20 0,0 0 16,1 22-16,-1-22 0,21-21 15,-21 43-15,22 20 0,-22 1 0,0 21 16,0 0-16,0 0 0,0-1 16,1 1-16,-1 0 0,21 21 15,-21 0-15,0 0 16,-21-21 31</inkml:trace>
  <inkml:trace contextRef="#ctx0" brushRef="#br0" timeOffset="167033.51">10435 7768 0,'21'-42'0,"-42"84"0,42-105 0,0 42 16,-21-43-16,0 43 0,0-21 15,0-1-15,0 22 16,0 0-16,0 0 0,-21 0 15,21-1-15,-21 22 0,0 0 16,21 22-16,-21-1 0,0 0 16,21 21-16,-22 1 0,22 20 15,0-21-15,-21 22 0,21 21 0,-21-22 16,21 22-16,-21-1 0,0 1 0,0 63 16,-22-84-16,22-1 15,0 1-15,-21-1 0,20-20 0,-20 20 16,21-21-16,-21 1 0,20-22 0,-20 21 15,21-21-15,-21 22 0,20-43 16,1 21-16,0 0 0,0-21 16,0 0-16,0 0 0,-1-21 0,1 0 15,21 0-15,-42-43 0,42 22 16,0-1-16,-21 1 0,21 0 16,0-1-16,0-20 0,0-1 0,0 1 15,0-1-15,0 22 16,0-21-16,0-1 0,21-21 0,0 43 15,0 0-15,0 21 0,-21-1 0,22 22 16,-1 0-16,0 0 0,0 0 16,0 22-16,0-1 15,1 21-15,-1 0 0,0 1 0,0-1 16,0 0-16,0 22 0,1-22 16,-1 1-16,0-1 0,-21 0 0,42 43 15,-42-43-15,21-21 0,1 22 16,-22-22-16,21 0 0,0 0 15,0 0-15,0 1 0,22-1 0,-22-21 16,42 0-16,-42 0 0,22 0 16,-22 0-16,21 0 0,-21-21 15,22-1-15,-1 1 0,-21 0 0,22-21 16,-1 21-16,-21-22 0,21 1 16,1 0-16,-22-1 0,21 1 0,-21 0 15,1-1-15,20-41 16,-21 62-16,0-41 0,-21 42 15,0 42 17,0 0-32,0 0 0,0 22 0,-21-22 15,21 21-15,-21 0 0,21-20 0,-21 20 16,0 0-16,21-21 0,0 22 16,0-1-16,0-21 0,0 0 0,0 43 15,0-43-15,21 0 16,-21 0-16,21-21 15,21 0-15,-21 0 0,1 0 0,20 0 16,-21 0-16,21 0 0,-20 0 0,20-21 0,-21 0 16,21 21-16,-20-21 0,-1 0 15,21-22-15,-21 22 0,0 0 16,-21-21-16,0 21 0,0-22 0,0 1 16,0 0-16,0-1 0,0 1 0,0 0 15,-21-1-15,0 1 0,0 21 16,-21 0-16,20-1 0,-20 1 0,21 21 15,-21 0-15,-22 0 16,22 21-16,-1 1 0,22-1 16,-21 0-16,21 0 0,0 21 0,-1-20 15,1 20-15,0-21 0,21 21 0,0-20 16,0 20-16,0-21 0,0 43 16,0-43-16,0 21 0,21-21 15,0 0-15,1-21 0,-1 22 0,0-1 16,21-21-16,1 0 0,-1 0 15,0 0-15,1 0 0,-1 0 0,21 0 16</inkml:trace>
  <inkml:trace contextRef="#ctx0" brushRef="#br0" timeOffset="167305.35">12023 8128 0,'0'0'0,"42"-21"15,-21-64 1,-21 64-16,0 0 0,-21 21 15,0 0 1,0 0-16,-1 21 0,1-21 16,0 21-16,0 22 0,0-22 0,0 21 15,-22 0-15,22-20 0,21 20 16,-21 0-16,0 1 0,0-1 0,21-21 16,0 21-16,0-20 0,0 41 15,0-42-15,0 0 0,0 22 16,21-22-16,21 0 0,-21-21 15,0 0-15,22 0 16,-1 0-16,0 0 0,1 0 0,20 0 16,-20 0-16,20 0 0</inkml:trace>
  <inkml:trace contextRef="#ctx0" brushRef="#br0" timeOffset="169235.26">12848 8297 0,'0'0'0,"21"-169"31,-21 148-31,-21 0 16,0 0-16,0-1 0,0 22 0,-1 0 16,1 0-16,-21 0 0,21 0 0,0 22 15,-22-1-15,22 0 0,-21 21 16,21-21-16,-1 22 0,-20-1 16,21-21-16,0 22 0,0-1 0,-1 0 15,22 22-15,0-43 0,0 21 16,0-21-16,0 1 0,0-1 0,0 0 15,0 0-15,22 0 0,-1-21 16,0 0-16,21 21 0,-21-21 0,1 0 16,20 0-16,-21 0 0,21-21 0,-20 21 15,20-21-15,-21 0 0,21 0 16,-20 0-16,20-22 0,-21 22 0,0-21 16,22-1-16,-22 1 0,0 0 15,0-1-15,0 1 0,0 21 16,-21-21-16,0 20 0,22 1 0,-22 0 15,0 0-15,0 0 0,-22 42 16,1 0 0,21 0-16,-21 0 0,-21 43 15,21-43-15,21 21 0,-22 1 16,22-22-16,-21 21 0,21 1 0,0-22 16,0 0-16,0 21 0,0-21 0,0 22 15,21-22-15,22 0 16,-22 0-16,0-21 0,0 0 15,22 0-15,-1 0 0,-21 0 0,21 0 16,1 0-16,-1-21 0,0 0 16,1 0-16,-1 0 0,-21-1 0,22-20 15,-22 21-15,21-43 0,0 22 16,1-64-16,-1 43 0,-21-22 16,0 22-16,-21-1 0,22 1 0,-22-1 15,21 22-15,-21-1 0,0 1 16,0 0-16,0 21 0,0-1 0,0 1 15,-21 42 1,-1 1 0,22-1-16,-21 21 0,0 0 15,21 1-15,-21 20 0,0-20 0,21 20 16,-21 1-16,21-1 0,-22 1 16,22-1-16,-21-21 0,21 1 0,0-1 15,0 0-15,0 1 0,0-22 0,0 21 16,0-21-16,0 1 0,21-1 15,1-21-15,-1 21 0,0-21 0,0 21 16,0-21-16,0 0 0,1 0 0,-1 0 16,42-21-16,-42 0 15,22 0-15,-22-1 0,21 1 16,-21 0-16,1 0 0,20-21 0,-21 20 16,21-20-16,-20 0 0,20 21 0,-21-22 15,21-20-15,-20 42 16,-22-1-16,21 1 0,-21 42 31,0 1-31,0-1 0,-21 0 16,21 21-16,0-21 0,-22 43 15,1-43-15,21 21 0,-21-20 0,21 20 16,0-21-16,0 0 0,0 0 16,0 1-16,0-1 0,21 0 15,0-21-15,1 0 0,-1 0 16,0 0-16,0 0 0,21 0 15,-20 0-15,20-21 0,-21 21 16,21-21-16,-20-1 0,20 1 0,-21 0 16,21-21-16,-20 21 0,20-22 15,-21 1-15,43-43 0,-43 64 16,21-64-16,-42 64 16,0 0-16,21 0 0,-21 42 31,-21 21-31,0-20 0,21 20 15,-21-21-15,0 21 0,-1-20 16,22 20-16,0 0 0,0-21 16,-21 1-16,21 20 0,0 0 15,0-21-15,0 1 0,0-1 16,21-21 0,1 0-16,-1 0 0,0 0 15,0 0-15,0-21 16,0 21-16,1-22 0,-1 1 0,0 0 15,-21 0-15,21-21 0,-21 20 16,21-20-16,-21 21 0,0-21 0,0-1 0,0 22 16,0-21-16,0 21 0,-21-1 15,0 1-15,0 0 0,0 21 0,-1 0 16,1 0-16,0 0 0,0 0 16,0 0-16,0 0 0,-1 0 15,44 0 16,-1 0-31,0 0 16,21 0-16,-21 0 0,22 0 0,-1-21 16,0 21-16,-20 0 0,20-21 15,0 21-15,1-21 0,41 21 16,-63 0-16,22 0 0,-22 0 0,21 0 16,-21 0-16,1 0 0,-1 21 15,-21 0-15,21 0 0,-21 0 16,0 0-16,0 1 0,0 20 0,0-21 15,0 21-15,0-20 0,0 20 16,-21 0-16,0 22 16,21-43-16,-22 0 0,1 0 15,21 0-15,0 1 0,0-1 16,-21 0-16,21 0 0,-21-21 16,21 21-16,0-42 46,0 0-46,0 0 0,0 0 16,21-22-16,0 22 0,0-21 16,1 21-16,-1-43 0,21 22 0,0-1 15,1-20-15,-1-1 0,0 22 16,22-21-16,-22 20 0,22 1 0,-22 0 16,0 20-16,22-20 15,-22 42-15,-21 0 0,1 21 0,-22 0 16,0 1-16,21 20 0,-21 0 0,0 1 15,0-1-15,0 0 0,-21 64 16,21-64-16,0 1 0,0 20 16,0-42-16,0 22 0,0-22 15,0 0-15,0 0 0,0 0 16,0 1-16,21-22 0,0 0 0,0 21 16,0-21-16,0 0 0,1 0 15,-1 0-15,0 0 0,0 0 16,0-21-16,22-1 0,-22 22 0,21-21 15,-21 0-15,0 0 0,22 0 16,-22-22-16,21 22 0,-21-21 0,22 21 16,-22-22-16,0 22 0,0-85 15,-21 85-15,0 0 0,0 0 16,0 0-16,-21-22 0,21 22 16,-42 0-16,21 0 0,-22-21 0,1 20 15</inkml:trace>
  <inkml:trace contextRef="#ctx0" brushRef="#br0" timeOffset="169637">14965 7408 0,'0'0'0,"-21"22"0,-22-1 0,22 0 16,21 0-16,-21 21 15,21-20-15,21-1 16,0-21 0,0 0-16,1 0 0,20 0 15,-21-21-15,0 21 0,0-22 16,1 1-16,-1 21 0,-21-21 0,0 0 15,0 0-15,0 0 0,0-1 0,0 1 16,0 0-16,0 0 16,-21 21-16,-1 0 0,1 0 15,0 0-15,0 0 0,0 0 16,0 21-16,-1 0 16,1 0-16,0 1 0,0-1 0,0 0 15,0 0-15,-1-21 16,1 21-16,-21 0 0</inkml:trace>
  <inkml:trace contextRef="#ctx0" brushRef="#br0" timeOffset="169971.01">12869 7895 0,'-21'0'16,"42"0"-16,-84 0 0,42 0 0,-1 0 0,44 0 31,-1 0-31,21 0 16,-21 0-16,64-21 0,-22 21 16,-20 0-16,-1-21 0,0 21 15,22 0-15,-22 0 0,1 0 0,-1 0 16,0 0-16,-21 0 0,22 0 0,-22 0 15,0 0-15,0 0 0,0 0 16,1 0-16</inkml:trace>
  <inkml:trace contextRef="#ctx0" brushRef="#br0" timeOffset="189547.4">1101 11621 0,'0'0'0,"0"-22"0,0 1 16,0 0-16,0 0 15,0 0-15,0 0 16,-22-1-16,22 1 0,0 0 0,-21 21 16,21-21-16,0 0 0,0 0 15,0-1-15,-21 1 16,21 0 0,-21 21-16,21 21 15,0 0-15,0 1 16,0 20-16,0-21 0,0 21 0,0 22 15,-21-22-15,21 1 0,-21-1 16,-1 21-16,22-20 0,-21-1 0,0 22 16,0-22-16,0 0 0,0 1 15,-1-1-15,1 0 0,0-21 0,0 1 16,0-1-16,21 0 0,0 0 16,-21-21-1,21-21 1,0 0-1,0 0-15,0-1 0,0 1 16,0 0-16,0 0 0,0 0 16,21 0-16,0 21 15,0 0-15,0 0 0,0-22 0,1 22 16,-1 0-16,0 0 0,21 0 16,-21-21-16,1 21 0,20 0 15,-21-21-15,0 21 0,22 0 0,-22 0 16,0-21-16,0 21 0,21 0 15,-20-21-15,-1 21 0,0 0 16,0-21-16,-21-1 0,21 22 16,-21-21-16,21 0 0,1 0 15,-22 0-15,0 0 16,0-1-16,0 1 0,0 0 16,-22 0-16,1 0 0,0 21 15,0-21-15,21-1 0,-21 22 16,0-21-16,-1 21 15,22 21-15,0 1 16,0-1-16,0 21 0,0-21 16,0 22-16,0-1 0,0 0 0,0 1 15,0-1-15,0 0 0,0 1 16,0-1-16,0 21 0,0-41 16,0 20-16,0 0 0,0-21 15,0 1-15,0-1 0,0 0 0,0 0 16,0 0-16,-21-21 15</inkml:trace>
  <inkml:trace contextRef="#ctx0" brushRef="#br0" timeOffset="189949.46">1905 11832 0,'0'0'0,"0"-21"93,0 0-93,0 0 16,-21 21 0,21-21-16,-21 21 15,-1 0 1,22 21-16,0 0 15,-21-21 1,21 21-16,0 0 16,21-21-1</inkml:trace>
  <inkml:trace contextRef="#ctx0" brushRef="#br0" timeOffset="193540.1">12658 6646 0,'-22'0'32,"1"0"14,0 0-46,0 0 16,0-21-16,0 21 16,-1 0-16,1 0 15,0 0-15,0 0 16,0 0-16,0 0 16,21-21 15,21 21-31,21 0 15,-21 0-15,0 0 0,22 0 16,-1 0-16,0-21 0,1 21 16,-1 0-16,22 0 0,-1 0 0,1 0 15,20 0-15,1 0 0,0 0 16,20 0-16,-20 0 0,21 0 0,-21 0 16,169 0-16,-170 0 15,1 0-15,0 0 0,20 0 16,-20 0-16,0 0 0,-22 0 0,22 0 15,-22 0-15,1 0 0,-1 0 16,-20 0-16,-1 0 0,0 0 0,1 0 16,-22 0-16,0 0 0,21 0 0,-20 0 15,-1 0 1,0 0-16,-42 0 62,0 0-62,-1 0 0,1 0 16,0 0-16,0 0 0</inkml:trace>
  <inkml:trace contextRef="#ctx0" brushRef="#br0" timeOffset="194471.56">12361 6668 0,'0'0'16,"-21"0"-16,0 0 16,0 0-16,21 21 78,21-21-47,0 0-31,0 0 0,0 0 16,1 0-16,-1 0 0,0 0 15,0 0-15,0 0 0,0 0 16,1 0-16,20 0 0,-21 0 16,21 0-16,1 0 0,-22 0 0,21 0 15,22 0-15,-22 0 0,85 0 16,-63 0-16,20 21 0,1-21 15,0 0-15,-22 0 0,22 0 0,-1 0 16,1 0-16,-21 0 0,-1 0 0,22 0 16,-22 0-16,1 0 0,-1 0 15,1 0-15,-1 0 0,1 0 0,-22 0 16,22 0-16,-22 0 0,0 0 16,1 0-16,-1 0 0,0 0 0,-21-21 15,22 21-15,-22 0 0,0 0 16,0 0-16,0 0 0,1 0 15,-1 0-15,0 0 16,0 0 31,-42 0 203,0-21-250,0 21 0,-1 0 16</inkml:trace>
  <inkml:trace contextRef="#ctx0" brushRef="#br0" timeOffset="197315.6">3937 11091 0,'0'-21'15,"0"0"1,0 0-16,0 0 16,-21 21-16,21-21 15,-21 21-15,-1 0 16,1 0-16,0 0 0,0 0 15,0 0-15,-22 21 0,22 0 16,0 0-16,-21 0 0,21 22 0,-1-1 16,-20 0-16,21 22 0,0-22 15,-22 22-15,22-22 0,0 21 16,0-20-16,0 20 0,0 22 16,21-43-16,0 1 0,0-1 15,0 0-15,21 1 0,0-22 0,0 0 16,21 0-16,1 0 0,-1-21 0,0 0 15,1 0-15,20 0 0,-20-21 16,20 21-16,-21-21 0,1 0 0,20-22 16,-20 22-16,-1 0 0,0-21 15,1 21-15,-1-22 0,0 1 0,1 0 16,-1 20-16,-21-20 0,21 0 0,-20-1 16,-1 22-16,0-21 0,-21 21 15,0 0-15,0-1 0,0 1 16,-21 21-1,0 21 1,-1 22-16,1-22 0,0 0 0,0 21 16,0 1-16,0-22 0,-1 21 15,1 1-15,-21 20 0,42-42 16,0 22-16,0-22 0,0 0 0,0 0 16,0 0-16,0 0 0,21-21 15,0 0-15,0 0 0,22 0 16,-22 0-16,21 0 0,22-21 15,-22 21-15,0-21 0,64-21 16,-42 21-16,-22-22 0,0 22 16,1 0-16,-22-21 0,21 20 0,-21-20 15,-21 21-15,0-21 0,0-22 16,0 43-16,-21-21 0,0 20 16,0 1-16,0 21 0,-22-21 15,1 21-15,0 0 0,-1 0 0,-20 0 16,-64 64-16,85-43 15,-1 0-15,1 0 0,21 0 16,0 22-16,-1-22 0,1 0 16,21 21-16,0-21 0,0 1 0,0-1 15,0 0-15,0 0 0,21-21 16,1 21-16,-1-21 0,42 0 16,-20 0-16,20 0 0,-21 0 15,22-21-15,-1 0 0,1 0 0,-1 0 16,1-1-16,-1 1 0,-20 0 0,20 0 15,-20 0-15,-1-22 0,-21 22 16,21 0-16,-20 0 0,-1 0 0,0 0 16,0-1-16,-21 1 0,0 0 15,0 42 17,0 0-17,0 1-15,0-1 0,0 21 16,0 0-16,0 1 0,0-1 0,0 22 15,0-22-15,-21 21 0,21 1 0,0-1 16,0 22-16,-21-21 0,21-1 16,-21 22-16,21-22 0,-22 22 0,22-22 15,0 1-15,-21-1 0,0 1 0,21-1 16,-21 1-16,21-1 0,0 1 16,0-22-16,-21 22 0,21-22 0,0-21 15,-21 22-15,21-22 0,0 0 16,0 0-16,0 0 0,0-42 31,0 0-31,0-21 0,0 20 16,21-20-16,-21 0 0,0-22 15,21 22-15</inkml:trace>
  <inkml:trace contextRef="#ctx0" brushRef="#br0" timeOffset="197648.68">5228 11557 0,'0'-21'0,"0"42"0,0-84 16,0 20-16,0-20 0,0 42 16,0-1-16,0 1 0,0 0 15,21 21-15,0 0 0,1-21 0,-1 21 16,21 0-16,0 0 0,-20 0 16,20 21-16,0 0 0,1-21 15,-1 21-15,-21 22 0,0-22 0,0 0 16,-21 21-16,0-20 0,0 41 15,-21-21-15,0-20 0,-21-1 16,-1 0-16,1 21 0,0-21 0,-1 1 16,22-22-16,-21 21 0,21 0 0,-22-21 15,22 0-15,0 0 0,21 21 16,-21-21-16,21-21 16,21 0-16,0 0 15,22-1-15,-22 1 16,0 0-16,21 0 0,1 0 15,-1 0-15,0-22 0</inkml:trace>
  <inkml:trace contextRef="#ctx0" brushRef="#br0" timeOffset="198337.53">6011 11261 0,'0'0'16,"21"0"-16,1 0 0,-22 21 31,0 0-31,0 0 0,0 22 16,0-22-16,0 0 0,-22 21 15,1-21-15,21 22 0,0-22 16,0 21-16,0-21 0,0 22 0,0-22 0,0 0 16,0 0-16,21 0 15,1 1-15,-1-22 0,0 0 16,0 0-16,21 0 0,1 0 0,-22 0 16,21-22-16,1 1 0,-22 0 15,21 21-15,0-21 0,-20 0 0,20-22 16,-21 22-16,0 0 0,0 0 15,1-21-15,-22 20 0,0-20 0,0 21 16,21-43-16,-21 43 16,0 0-16,0 42 47,0 0-47,0 1 0,0 20 15,-21-21-15,21 21 0,0 1 16,-22-1-16,22 0 0,-21 1 0,0-1 15,21 22-15,0-1 0,0 1 0,-21-1 16,21 1-16,0 20 0,0-20 16,0-1-16,0 22 0,0-22 0,0 22 15,0-21-15,0-1 0,0 85 16,0-63-16,0-22 0,0 1 16,0 21-16,0-22 0,21-21 0,-21 22 15,0 42-15,0-64 16,0 0-16,0-20 0,0 20 0,0-21 15,-21 0-15,0 0 0,0 1 16,-1-22-16,-20 0 16,21 0-16,0-22 0,0 1 0,-1 0 15,1-21-15,0 21 0,0-22 16,0-20-16,0-1 0,-1 1 0,22-1 16,0-20-16,-21-170 15,21 169-15,0 0 16,0 22-16,21-22 0,1 0 0,-1 22 15,0-22-15,0 22 0,21-1 0,43-63 16,-43 85-16,22 0 0,-22-22 16,22 22-16,-1-1 0,1 1 15,-1 0-15,-20-1 0,20 1 0,1 21 16,41-64-16</inkml:trace>
  <inkml:trace contextRef="#ctx0" brushRef="#br0" timeOffset="198820.64">8276 11134 0,'0'-21'0,"0"42"0,0-64 0,0 22 16,0 42 15,0 1-31,0 20 16,0 0-16,0 22 0,0-22 15,0 22-15,0 20 0,0-20 16,0 20-16,0 1 0,0 0 0,0-1 16,0 1-16,0 0 0,0 21 0,-21-22 15,0-20-15,21 20 0,-21 1 16,-1 0-16,22-22 0,-21 22 16,0-22-16,0 1 0,0-1 0,21 1 0,0-22 15,-21 22-15,-1-43 0,22 21 16,0 1-16,-21-22 0,21 0 0,0-42 31,0-22-15,21 22-16,1-21 0,-1 0 15,0-22-15,0 1 0</inkml:trace>
  <inkml:trace contextRef="#ctx0" brushRef="#br0" timeOffset="199144.45">8297 11684 0,'0'0'0,"0"-85"0,-21 22 15,0-22-15,0 22 0,0-1 0,21 1 16,-22 20-16,22 1 16,-21 0-16,21-22 0,0 43 15,0 0-15,0 0 0,0 0 0,21-1 16,1 22-16,20 0 0,-21 0 16,21 0-16,1 0 0,41 22 15,-20-1-15,-22 0 0,1 0 0,-1 21 16,0-20-16,-21 20 0,1 0 15,-22 1-15,0-22 0,0 21 0,-22 0 16,-20-20-16,0 20 0,-22 0 16,22-21-16,0 1 0,-1-1 15,1-21-15,0 21 0,20-21 0,-20 0 16,21 0-16,0 0 0,0 21 0,42-21 47,0-21-47,0 21 0,21-21 0,-20 21 15,20-21-15</inkml:trace>
  <inkml:trace contextRef="#ctx0" brushRef="#br0" timeOffset="199625.14">9229 11113 0,'42'-22'16,"-84"44"-16,105-65 0,-63 22 0,0 0 15,0 0-15,0 0 16,-21 21-16,-21 0 0,20 0 15,1 0-15,-21 0 0,0 0 16,20 0-16,-20 21 0,0 0 0,-1 0 16,1 0-16,0 22 0,21-1 15,-22 0-15,22 1 0,0 20 0,0-21 16,0 1-16,21-1 0,0-21 0,0 22 16,0-22-16,0 0 0,0 0 15,21 0-15,0 0 0,0-21 0,21 0 16,-20 0-16,20 0 0,-21 0 0,21 0 15,1 0-15,-22 0 0,21-21 16,1 0-16,-22 0 0,21 0 16,-21 0-16,0-22 0,1 22 0,-1-21 15,0-1-15,0 1 0,0-21 16,0 20-16,-21 1 0,0-22 16,22 43-16,-22 0 0,0 0 0,21 21 15,-21 21 1,0 0-16,0 0 0,0 43 15,0-22-15,0 1 0,0-1 16,0-21-16,0 21 0,0 1 16,0-22-16,0 21 0,0-21 0,0 1 15,0-1-15,0 0 0,0 0 0,21 0 16,0-21-16,0 0 16,0 0-16,1 0 0,20 0 0,0-21 15,1 21-15,-1-21 0,0 0 16</inkml:trace>
  <inkml:trace contextRef="#ctx0" brushRef="#br0" timeOffset="199984.94">10181 11134 0,'42'-21'16,"-84"42"-16,106-85 0,-43 43 0,0 0 0,-21 0 15,0 0-15,0-1 16,-21 22-16,0 0 16,-22 0-16,1 0 0,0 0 15,-1 22-15,1-1 0,0 0 0,-1 0 16,22 0-16,-21 0 0,21 1 0,-1-1 15,1 0-15,21 0 0,0 0 16,0 0-16,0 1 0,0-1 16,21 0-16,1 0 0,20 0 0,64 22 15,-64-22-15,0 0 16,1 0-16,-1 0 0,-21-21 16,0 21-16,1 1 0,-22-1 0,0 0 15,0 0-15,-22 0 0,1-21 16,-21 21-16,0 1 0,-1-22 15,-20 0-15,-1 21 0,22-21 0,-22 0 16,1 0-16,21 0 0,-1 21 16,22-21-16,-21 0 0,21 0 15,-1 0-15,22-21 0,0 0 16,22-1-16,-1 1 16,21 0-16,0-21 0,1 21 15</inkml:trace>
  <inkml:trace contextRef="#ctx0" brushRef="#br0" timeOffset="200252.78">10520 10837 0,'42'-21'0,"-84"42"0,126-84 0,-62 42 15,-1 0-15,0-22 0,0 22 0,21 0 16,-42 0-16,0 42 31,0 0-31,0 0 0,0 22 16,0-1-16,-21 0 15,21-21-15,-21 43 0,0-22 0,21 1 16,-21-1-16,0 21 0,21-20 0,-22-1 16,22 22-16,-21-22 0,0 0 15,21-21-15,0 22 0,0 20 16,0-42-16,0 1 0,0-1 16,0 0-16,21-21 15,0 0-15,1 0 0,-1-21 16</inkml:trace>
  <inkml:trace contextRef="#ctx0" brushRef="#br0" timeOffset="200650.01">11028 11240 0,'-43'0'15,"43"21"-15,22-21 31,-1 0-31,0 0 0,21 0 16,-21-21-16,1 21 0,20-22 0,-21 22 16,21-21-16,-20 0 0,-1 0 15,0 0-15,0 0 0,-21-1 0,0 1 16,0 0-16,-21 21 31,-21 0-31,20 0 0,-20 0 0,21 21 16,-21 0-16,-1 1 0,1 20 15,21-21-15,-22 21 0,-20 43 16,42-64-16,0 22 0,21-22 0,0 21 16,0-21-16,0 0 0,0 1 15,0-1-15,0 0 0,21-21 0,0 0 16,21 21-16,1-21 0,-22 0 0,21 0 16,0 0-16,1 0 0,-1-21 15,0 0-15,1 0 0,-1 21 16,22-43-16,-43 1 0,0 21 15,0 0-15</inkml:trace>
  <inkml:trace contextRef="#ctx0" brushRef="#br0" timeOffset="200907.88">10477 10901 0,'85'0'32,"-21"0"-32,-22-21 15,21 21-15,1 0 0,-1 0 0,1-21 16,21 21-16,-22 0 0,1 0 16,-1 0-16,1-22 0,-22 22 0,-21 0 15,21 0-15,-20 0 0,-44 0 31,1 0-31,0-21 0,0 21 16</inkml:trace>
  <inkml:trace contextRef="#ctx0" brushRef="#br0" timeOffset="201351.63">12742 10689 0,'0'0'0,"21"-21"0,1 21 15,-22-21-15,21 21 0,0 0 16,-21 21 0,0 0-16,0 0 0,0 22 15,0-22-15,0 21 0,0 1 0,-21-1 16,21 0-16,-21 1 0,21-1 15,-22 0-15,1 22 0,0-22 0,0 0 16,0 1-16,0-1 0,21 0 0,-22-20 16,1 20-16,0-21 0,21 0 15,-21 0-15,21 1 0,21-44 32,0 22-32</inkml:trace>
  <inkml:trace contextRef="#ctx0" brushRef="#br0" timeOffset="201836.35">12679 10901 0,'0'0'0,"0"-21"15,-21 0-15,-1-1 0,22 1 16,0 0-16,0 0 0,0 0 0,0 0 16,0-1-16,22 1 0,-1 21 15,21-21-15,0 21 0,1 0 16,-1 0-16,22 0 0,-1 0 0,1 0 15,-22 0-15,21 21 0,1 0 0,-1 1 16,-20-1-16,-22 21 0,21-21 16,-21 0-16,-21 22 0,0-22 0,0 0 15,-21 21-15,0-20 0,-21-1 0,-1 0 16,1 0-16,-21 0 0,-1-21 16,1 21-16,-1 1 0,1-22 15,20 0-15,-20 0 0,20 0 0,1 0 16,0 0-16,21 0 0,-1 0 15,1-22-15,0 22 0,0-21 0,21 0 16,0 0-16,21 21 16,0 0-1,0 0-15,1 0 0,-1 21 16,0 0-16,21 22 0,-21-22 0,22 21 16,-22-21-16,21 22 0,1-22 15,-22 21-15,21-21 0,0 22 16,1-22-16,-22 0 0,21 0 0,1 0 0,-22-21 15,21 21-15,-21-21 0,0 0 16,1 22-16,20-22 0,0 0 16,-21 0-16,1 0 15,-1 0-15,-21-22 0,21 1 16</inkml:trace>
  <inkml:trace contextRef="#ctx0" brushRef="#br0" timeOffset="202341.77">13885 10816 0,'0'0'16,"0"-21"-16,0 42 31,0 0-31,0 1 16,-21 20-16,21-21 0,-21 0 15,0 22-15,21-22 0,0 21 0,-21 43 16,-1-43-16,1 22 15,21-22-15,-21-21 0,21 21 16,-21-20-16,21-1 0,-21 0 0,21 0 16,0 0-16,0-42 31,0 0-31,0 0 0,0 0 16,0-1-16,0 1 0,0-21 0,21 0 15,-21-1-15,21 1 16,0 0-16,0-1 0,1 1 0,-1 0 15,0-1-15,0-20 0,0 20 0,22 1 16,-1 21-16,0-21 0,1 20 16,-1 1-16,0 21 0,1 0 0,20 0 15,-21 21-15,-20 1 0,20-1 0,0 21 16,-21-21-16,1 22 0,-1-1 16,-21 0-16,0 1 0,0 62 15,0-62-15,0-1 0,0 0 16,0 1-16,-21-1 0,-1 22 15,1-43-15,21 0 0,0 0 16,0 0-16,-21-21 0,21 21 0,-21-21 16,0 0-1,0 0 1,-1-21-16,1 21 0,0-21 0</inkml:trace>
  <inkml:trace contextRef="#ctx0" brushRef="#br0" timeOffset="202523.67">13695 11197 0,'-21'0'0,"42"0"0,-64 0 0,22 0 16,42 0-1,22 0 1,-22 0-16,0-21 0,21 21 16,1 0-16,20 0 0,-20-21 0,20 21 15,1 0-15,-1-21 0,1 21 16,-1-21-16,1-1 0,-1 22 0,1-21 15,-1 0-15,1 0 0</inkml:trace>
  <inkml:trace contextRef="#ctx0" brushRef="#br0" timeOffset="203000.12">14944 10859 0,'21'-22'15,"-42"44"-15,63-65 0,-21 43 0,-21-21 0,21 21 16,-42 0 15,0 21-31,0 22 0,0-22 16,21 0-16,0 21 0,-22-21 0,1 22 15,0-1-15,21 0 0,-21 1 16,0-1-16,21 0 0,-21-20 16,-1 20-16,1 0 0,0-21 0,21 22 15,0-22-15,-21 0 0,21 0 16,-21 0-16,42-42 31,-21 0-15,21 0-16,0-21 0,-21 20 15,0-20-15,0 0 0,21-1 0,1 1 16,-22 0-16,0-1 0,0 1 0,21 0 16,0-1-16,-21 1 15,21 0-15,-21 21 0,0-1 0,21 1 16,-21 0-16,21 21 0,1 0 16,-1 0-1,0 21-15,-21 0 0,21 1 0,0-1 16,-21 21-16,21-21 0,-21 0 15,22 22-15,-22-22 0,0 0 0,21 21 16,-21-20-16,0 20 0,21-21 0,-21 0 16,0 0-16,0 1 0,0-1 15,0 0 1,21-21-16,0 0 16,0-21-16,-21 0 15,22-1-15,-1 1 0,0 0 0,0 0 16</inkml:trace>
  <inkml:trace contextRef="#ctx0" brushRef="#br0" timeOffset="203455.86">15748 10732 0,'0'0'0,"0"21"16,-21 0-16,0-21 16,-1 21-16,1 0 0,0 0 0,0 1 15,-21 20-15,-1-21 0,1 0 16,0 0-16,-1 22 0,22-22 15,-21 0-15,-1 0 0,22 0 0,-21 1 16,21-1-16,0 0 16,-1 0-16,44-21 15,-1 0 1,0 0-16,0-21 0,21 0 16,1 0-16,-1-1 0,22-41 15,-22 42-15,0-22 0,1 22 0,-22-21 16,21 21-16,-21-22 15,0 22-15,1 0 0,-1 0 0,0 21 16,-21 21 15,0 0-31,0 22 0,0-22 0,-21 21 16,21-21-16,-21 22 0,21-22 0,-22 21 16,22 0-16,0 1 0,-21-1 15,21 0-15,-21 1 0,21-1 0,-21 0 16,21 22-16,-21-43 15,21 0-15,0 0 0,-21 1 0,21-1 16,21-42 15,0-1-31,0 22 16</inkml:trace>
  <inkml:trace contextRef="#ctx0" brushRef="#br0" timeOffset="204005.55">17695 10414 0,'0'-42'0,"0"84"0,21-105 0,-21 41 16,0-20-16,0 21 0,0 0 0,0 0 16,0-1-16,0 1 0,0 42 31,0 1-15,0 20-16,0 0 0,0 1 0,0 20 15,-21 1-15,21-1 0,-21 1 0,21-22 16,-21 21-16,21 1 0,-21-22 15,21 1-15,-21-1 0,21 0 16,0 1-16,-22 41 0,22-63 0,0 1 16,0 20-16,0-21 0,0 0 15,0 0-15,22-21 16,-1 0 0,0 0-16,0-21 15,0 0-15,22-21 0,-22 21 0,0-1 16,0 1-16</inkml:trace>
  <inkml:trace contextRef="#ctx0" brushRef="#br0" timeOffset="204383.98">18203 10689 0,'0'21'32,"0"1"-32,0-1 0,-21 0 0,0 21 15,21-21-15,-21 22 0,0-22 16,-1 21-16,1-21 0,0 22 15,21-22-15,0 0 0,-21 21 0,21-20 16,0-1-16,0 0 0,0 0 0,0 0 16,0 0-16,21-21 0,0 0 15,0 22-15,22-22 0,-22 0 0,21 0 16,1 0-16,-1-22 0,0 1 0,1 21 16,-1-21-16,-21-21 0,21 21 15,1-1-15,-22-20 0,0 21 0,0-21 16,0-1-16,-21 22 0,0-21 15,0-1-15,0 22 0,0-21 16,-21 21-16,0 0 0,-21 21 0,21-22 16,-22 22-16,22 0 0,-21 0 15,-1 0-15,22 0 0,-21 0 0,0 0 16,-1 22-16,22-22 0,0 0 0,0 21 16,0-21-16,-1 0 0</inkml:trace>
  <inkml:trace contextRef="#ctx0" brushRef="#br0" timeOffset="204600.86">17462 10541 0,'0'0'0,"-21"0"15,-42 21 1,105-21-1,-21 0 1,0 0-16,22 0 0,41 0 16,-41 0-16,-1 0 0,0 0 15,1 0-15,-1-21 0,0 21 0,1 0 16,-22-21-16,21 0 0,1 21 0,-22-21 16,21 21-16</inkml:trace>
  <inkml:trace contextRef="#ctx0" brushRef="#br0" timeOffset="205255.55">20214 10710 0,'0'-21'16,"0"0"-16,0 0 16,21 21-16,0-21 0,22 0 15,-22-1-15,21 1 0,-21 0 16,22 0-16,-1 0 0,0-22 0,-20 22 15,-1 0-15,0-21 0,0 21 16,-21-1-16,0 1 0,0 0 0,-21 21 16,-21-21-16,-1 21 15,1 0-15,0 0 0,-22 21 0,22 0 16,-22-21-16,22 21 0,0 22 0,-1-22 16,1 0-16,0 0 0,20 22 15,1-22-15,0 21 0,21-21 16,0 0-16,0 22 0,21 20 15,0-42-15,22 22 0,20 20 16,1-42-16,-22 22 0,22-22 16,-22 0-16,21 21 0,-20-20 0,20-1 15,-20 21-15,-22-21 0,21 0 0,-42 1 16,0-1-16,0 0 0,0 0 16,-21-21-16,0 21 0,-22-21 0,1 0 15,-21 21-15,-1-21 0,22 0 0,-22 0 16,1 0-16,-1 0 15,-42-21-15,64 21 0,0-21 16,-1 0-16,1 0 0,21 21 0,0-21 16,0-1-16,-1 1 0,22 0 15,0 0-15,0 0 0,0 0 0,22-1 16,-1 22-16,21-21 0,-21 21 16,22-21-16,20 21 0,-21-21 15,1 21-15,20-21 0,85 0 16,-84 21-16</inkml:trace>
  <inkml:trace contextRef="#ctx0" brushRef="#br0" timeOffset="205579.84">20976 10710 0,'0'0'0,"0"-21"0,0 42 32,0 1-17,-21 20-15,21-21 0,-21 0 0,21 22 16,-21-1-16,21-21 0,0 43 0,-22-22 15,1 0-15,21 22 0,-21-1 16,21 22-16,0-22 0,-21 22 0,0 0 16,0-22-16,-1 22 0,22 21 0,-21-22 15,0 1-15,0 21 0,0-21 16,-22-1-16,22 22 0,-21-21 16,21-1-16,-22 1 0,22 0 0,-21-1 15,0-20-15,20 21 0,1-22 0,-21-21 16,21 22-16,0-22 0,-1-21 15,1 22-15,0-43 0,21 21 16,0-42-16,0 0 16,42-22-16,-20 22 0,-1-42 0,21 20 15,-21-20-15,22-1 0,-1 1 16</inkml:trace>
  <inkml:trace contextRef="#ctx0" brushRef="#br0" timeOffset="205917.63">21040 10986 0,'0'0'0,"0"-43"16,-43-84-1,43 85-15,-21 21 0,21-22 0,0 22 16,0 0-16,0 0 0,0 0 16,21 21-16,0 0 15,1 0-15,-1 0 0,0 21 0,21 0 16,1 0-16,-22 0 0,21 1 15,-21-1-15,0 21 0,1-21 16,-1 0-16,-21 22 0,0-22 0,0 21 0,0-21 16,-21 22-16,-1-22 15,-20 0-15,21 21 0,-21-20 0,-43 20 16,43-21-16,-1-21 0,1 21 16,21-21-16,-22 0 0,22 0 15,0 0-15,0 0 0,0 0 16,21-21-1,21 0-15,0 0 0,0 0 16,0-1-16,22-20 0</inkml:trace>
  <inkml:trace contextRef="#ctx0" brushRef="#br0" timeOffset="206313.07">21548 10816 0,'0'0'0,"-22"21"15,22 1 1,22-22 15,20 0-31,-21 0 0,21-22 0,1 1 16,-22 21-16,21-21 0,1 0 16,-22 21-16,21-21 0,-21 0 15,0-22-15,1 22 0,-1 0 0,-21 0 16,0-22-16,0 22 0,-21 0 15,-1 21-15,-20 0 0,21 0 16,-21 21-16,-1 0 0,1 1 0,0-1 16,-1 21-16,1-21 0,0 22 15,20-1-15,-20 0 0,21 1 16,0-22-16,0 85 0,21-64 16,0-21-16,0 0 0,21 22 15,21-22-15,-21 0 0,22 0 0,-1-21 16,0 21-16,1-21 0,20 0 15,-21 0-15,22 0 0,-22 0 0,22-21 16,-22 0-16,0 0 0,1 0 16,20-1-16,-20-20 0,-1 21 15</inkml:trace>
  <inkml:trace contextRef="#ctx0" brushRef="#br0" timeOffset="206749.76">22437 10795 0,'0'0'0,"21"-42"16,-21 21-16,0-1 0,0-20 15,0 21-15,0 0 0,-21 21 16,-1 21-1,1 0-15,0 0 0,21 0 16,-21 1-16,0-1 0,0 21 16,21-21-16,0 22 0,0-22 0,-22 0 0,22 21 15,0-21-15,0 1 0,0-1 16,0 0-16,0 0 0,0 0 16,0 0-16,0 1 0,22-1 0,-22 0 15,21-21-15,0 21 0,0-21 16,0 0-16,0 0 0,43 0 15,-22 0-15,-21-21 0,22 21 16,-22-21-16,21 0 0,-21-1 0,22-20 16,-1 21-16,-21 0 0,22-22 0,-22 1 15,21 21-15,-21-21 0,0-1 16,1 22-16,-22 0 0,0 0 0,21 21 16,-21 21-1,-21 0-15,-1 0 16,1 43-16,21-43 15,-21 0-15,0 21 0,21-20 0,0-1 16,0 0-16,-21 0 0,21 0 16,0 0-16,0 1 0,0-1 0,0 0 15,21-42 17,-21 0-17,21-1-15,0 1 16</inkml:trace>
  <inkml:trace contextRef="#ctx0" brushRef="#br0" timeOffset="206923.72">22987 10351 0,'-21'-22'0,"0"1"16,-1 21-1,1 0-15,0 0 16,21 21-1,0 1-15,0-1 0,21-21 0,0 21 16,1 0-16,-1 0 0,0 0 16</inkml:trace>
  <inkml:trace contextRef="#ctx0" brushRef="#br0" timeOffset="208671.19">23199 10837 0,'0'0'0,"-22"64"31,22-43-31,22-21 16,-1 0-16,0 0 0,21 0 0,-21 0 15,22 0-15,-22-21 0,21 0 0,1 0 16,-22-1-16,21 1 16,0 0-16,1 0 0,-22-21 0,21-1 0,1-20 15,-22 20 1,0 1-16,-21 0 0,0-1 0,0 1 15,0 21-15,0-21 0,0 20 0,-21 1 16,0 21-16,-1 0 16,1 0-16,0 21 0,0 1 15,0-1-15,0 0 0,-1 21 0,1 1 16,0-1-16,21 0 0,-21 22 16,0-22-16,0 85 15,-1-85-15,1 22 0,0-1 0,21 1 16,-21 21-16,0-22 0,0 1 0,-1 20 15,-20-20-15,21 20 0,-21 65 16,20-86-16,1 22 0,0-1 16,0 1-16,21 0 0,-21 105 15,0-126-15,21 20 0,0 1 16,-22 0-16,22-22 0,0 22 0,0-22 16,0 1-16,0-22 0,0 22 15,0-22-15,22 0 0,-22-20 0,21-1 16,0 0-16,0-21 0,0 0 0,22 0 15,20-21-15,-21 0 16,1-22-16,-1 22 0,0-21 0,22-1 16,-1 1-16,1-21 0,-1-1 0,1 1 15,-1-1-15,22-63 16,-43 42-16,1 1 0,-22-22 16,0 21-16,-21 1 0,0-1 0,-21 21 15,0-20-15,0 20 0,-43-20 16,22 20-16,-85-42 15,84 43-15,-20 20 0,21 1 0,-1 0 0,1 21 16,21-1-16,0 1 0,-1 0 16,1 21-16,21-21 15,21 21 1,1 0-16,-1 0 16,21-21-16,-21 21 0,22-21 0,20-1 15,-21 1-15,1 21 0,-22-21 16,21 0-16,1-21 0,-1 20 15,21-41-15,-41 21 16,20 20-16,-21-20 0,0 21 0,0 0 16,-21-22-16,22 43 0,-22-21 15,21 0-15,-21 0 0,0 42 32,0 0-32,0 0 15,0 1-15,0-1 0,0 0 16,0 0-16,0 0 15,0 22-15,0-22 0,0 0 0,21 0 16,-21 0-16,21-21 0,-21 21 0,21 1 16,-21-1-16,21 0 15,1-21-15,-1 0 0,0 0 0,0 0 16,0 0-16,0 0 0,1 0 0,20 0 16,-21 0-16,0 0 0,22 0 15,-22 0-15,21-21 0,-21 0 0,22-1 16,20-20-16,-42 21 0,0 0 15,1-22-15,-1 22 16,-21-21-16,0 21 0,0 0 0,0-1 0,0 1 16,0 0-16,-21 21 15,-1 0-15,1 0 16,0 0-16,0 0 0,0 21 0,0 0 16,-1-21-16,-20 64 15,42-43-15,0 0 0,-21 22 16,21-1-16,0-21 0,0 0 0,0 0 15,0 1-15,0-1 0,0 0 16,21 0-16,0 0 0,0-21 0,1 21 16,-1 1-16,21-22 0,0 0 0,1 0 15,-1 0-15,22 0 0,-22 0 16,21 0-16,1 0 0,-1-22 0,-20 22 16,20-21-16,1 0 0,-22 0 15,22 0-15,-22 0 0,0-1 16,1 1-16,-1-21 0,0 21 0,1-22 15,-22 22-15,0-21 0,-21 0 0,0 20 16,0 1-16,0-21 0,0 21 16,-21 0-16,0-1 0,-1 22 0,1-21 15,0 21-15,0 0 0,-21 0 16,20 0-16,1 21 0,-21-21 16,21 22-16,-22-1 0,22 0 0,-21 0 15,21 21-15,0-20 0,-1 20 0,1-21 16,0 0-16,21 22 0,0-1 15,0-21-15,0 21 0,0-20 16,0-1-16,21-21 0,0 21 16,1 0-16,-1-21 0,0 21 0,21-21 15,-21 0-15,1 0 0,20 0 16,-21 0-16,0 0 0,22-21 16,-22 21-16,21-21 0,-21 0 0,22 0 15,20-43-15,-21 22 16,-20-1-16,20 1 0,0 0 0,-21-1 15,22-20-15,-22 21 0,0-22 16,0 22-16,0-22 0,-21 22 0,0 0 16,0-1-16,0 1 0,0 21 0,0 0 15,0-22-15,0 22 16,-21 21 0,0 0-16,21 21 0,-21 0 0,0 1 15,0-1-15,21 21 0,0-21 0,-22 22 16,1-1-16,21 21 0,-21-20 15,21-1-15,0 0 0,0 1 16,0 20-16,0-20 0,0-1 0,21-21 16,0 21-16,1 1 0,-1-22 0,0 0 15,0 21-15,21-20 0,22-1 16,-43 0-16,21-21 0,1 0 16,-22 21-16,21-21 0,1 0 0,-1 0 15,0 0-15,-21 0 0,22-21 16,-1 21-16,0-21 0,1 0 15,20-1-15,-20 1 0,-1-21 0,-21 21 16,21-22-16,1 1 0,-22 21 0</inkml:trace>
  <inkml:trace contextRef="#ctx0" brushRef="#br0" timeOffset="208932.04">24469 9948 0,'0'0'0,"0"22"31</inkml:trace>
  <inkml:trace contextRef="#ctx0" brushRef="#br0" timeOffset="210292.37">14393 12065 0,'0'0'0,"0"-21"15,0-106 1,0 106-16,0 0 0,0-1 16,0 1-16,0 0 0,0 0 0,0 63 31,0-21-16,0 43-15,0-22 0,0 22 0,0-1 16,0 1-16,-21-1 0,21 1 16,-21-1-16,0 1 0,-22-1 0,22 1 15,-21-1-15,0 22 0,-1-43 0,1 22 16,0-1-16,-1-20 0,1-1 16,0 0-16,-1-21 0,22 22 15,-42-22-15,41-21 0,1 0 16,0 0-16,21-21 15,-21 0-15,21-1 0,0 1 0,0-21 16,0 0-16,0-1 0,0 1 16,0 0-16,0-1 0,0 1 0,0-22 15,0 22-15,21-43 16,0 43-16,0 0 0,-21-1 0,22 22 16,-22 0-16,21 21 0,0 0 15,0 0-15,-21 21 0,21 0 16,0 22-16,-21-22 0,22 21 15,-1-21-15,0 22 0,0-1 0,-21 0 16,21 1-16,0-1 0,1 0 0,-1-20 16,0 20-16,-21 0 0,63 1 15,-41-22-15,-1 0 0,0 0 16,21-21-16,-21 0 0,1 0 16,20 0-16,-21 0 0,21 0 0,-20 0 15,-1-21-15,21 0 0,-21 0 0,0-1 16,22 1-16,-22 0 0,0-21 15,0 21-15,0-22 0,-21 22 0,22-21 16,-22-1-16,21 22 0,-21-21 0,21 21 16,-21 0-16,0-1 0,0 1 15,0 42 17,0 1-32,0 20 15,0-21-15,0 0 0,0 22 16,0-22-16,0 21 0,0-21 0,0 22 0,0-22 15,0 21-15,0-21 0,0 22 16,0-22-16,21 0 0,0-21 16,0 0-16,1 0 0,-1 0 15,0 0-15,21 0 0,-21-21 16,1 0-16,-1-1 0,21 1 0,-21 0 16,0-21-16,1 21 0,20-22 15,-21 22-15,-21-21 0,21-1 0,-21 22 16,0-21-16,0 0 0,0 20 15,0-62-15,-21 63 16,0-1-16,0 1 0,0 21 0,-1 0 16,1 0-16,-21 0 0,21 0 0,0 0 15,-22 0-15,22 21 0,0 1 16,0-1-16,0 21 0,-1-21 0,1 0 16,0 1-16,0 20 0,21-21 15,0 0-15,0 0 0,0 22 0,0-22 16,0 0-16,0 0 0,0 0 0,21 1 15,0-22-15,22 0 16,-22 0-16,21 0 0</inkml:trace>
  <inkml:trace contextRef="#ctx0" brushRef="#br0" timeOffset="210568.54">15727 12446 0,'0'0'0,"21"-21"0,-21-85 31,-21 106-15,0 0-16,-1 0 16,1 0-16,0 21 0,-21 0 15,21 22-15,-1-22 0,1 21 16,0-21-16,0 22 0,0-22 0,0 21 0,-1 1 16,22-1-16,-42 21 15,42-20-15,0-22 0,0 21 16,0-21-16,0 1 0,0-1 0,21 0 15,0 0-15,22 0 0,-22-21 16,21 0-16,-21 0 0,22 0 0,-1 0 16,0 0-16,22 0 0,-22 0 0,1-21 15,20 0-15</inkml:trace>
  <inkml:trace contextRef="#ctx0" brushRef="#br0" timeOffset="211328.11">16446 12658 0,'0'0'0,"64"-148"31,-64 126-31,0 1 0,0 0 16,-21 21-16,0 0 16,-22 0-16,22 0 0,0 0 0,-21 0 15,20 0-15,-20 21 0,0 0 0,21 1 16,-22-1-16,22 0 0,0 21 16,0-21-16,-22 22 0,22-22 15,21 21-15,-21-21 0,0 43 16,21-43-16,0 0 0,0 0 0,0 1 15,0-1-15,0 0 0,21 0 16,0-21-16,0 0 16,1 0-16,-1 0 0,0 0 15,0-21-15,0 0 0,22 0 0,-22-1 16,21-20-16,0 21 16,-20-21-16,-1 20 0,0-20 15,0 0-15,0 21 0,0-22 0,-21 1 16,22 21-16,-1 0 0,-21-1 0,21 1 15,-21 0-15,0 42 16,0 0-16,0 1 16,0-1-16,0 0 0,-21 21 15,21-21-15,-21 43 16,21-22-16,-22-21 0,22 22 0,0-22 16,0 21-16,0-21 0,0 1 15,0-1-15,0 0 0,22 0 0,-1-21 16,0 0-16,21 0 0,-21 0 15,1 0-15,20 0 0,-21 0 16,21 0-16,-20-21 0,20 21 0,-21-21 0,21-22 16,-20 22-16,-1 0 0,0-21 15,21-1-15,-21 1 0,1 0 0,-1-43 16,0 43-16,0-22 16,0 22-16,0-22 0,1 22 0,-22-21 15,0 20-15,21 1 0,-21 0 16,0 20-16,0-20 0,0 63 31,-21-21-31,-1 43 0,1-22 0,0 21 16,21 0-16,-21 1 0,21-1 15,-21 22-15,21-22 0,0 0 0,0 1 16,0-1-16,0 0 0,0 1 0,0-1 16,0 0-16,0 1 0,0-22 15,0 21-15,21-21 0,-21 0 16,21 1-16,0-1 0,-21 0 0,21-21 0,1 0 15,-1 0-15,0 0 16,0 0-16,0 0 0,22 0 16,-22-21-16,0 0 0,21-1 0,-21 1 15,22 0-15,-1 0 0,-21 0 16</inkml:trace>
  <inkml:trace contextRef="#ctx0" brushRef="#br0" timeOffset="211583.96">17716 12531 0,'0'0'0,"22"-21"0,-1-1 16,0-20-16,-21 21 15,0 42 32,-21 0-47,0 0 0,21 1 0,-22-1 16,1 21-16,21-21 0,-21 0 16,21 22-16,-21-22 0,21 21 0,-21-21 15,21 22-15,0-22 0,0 0 16,0 0-16,0 0 0,0 1 15,0-1-15,0 0 0,21-21 16,0 0-16,21 0 16,-20 0-16,-1 0 0,0-21 0,21 21 15,-21-21-15,22-1 0,-1 1 0,-21-21 16</inkml:trace>
  <inkml:trace contextRef="#ctx0" brushRef="#br0" timeOffset="212354.21">18224 12510 0,'0'0'0,"22"-22"0,-22 44 47,0-1-47,-22 0 0,22 0 15,-21 0-15,21 0 0,-21 1 0,0-1 16,21 21-16,0-21 0,0 0 16,0 1-16,0-1 0,0 0 0,0 0 15,0 0-15,0 0 0,0 1 16,21-22-1,0 0 1,-21-22-16,0 1 16,0 0-1,0 0-15,0 0 0,0-22 0,0 22 16,0 0-16,-21-21 0,21 21 0,-21-1 16,21-20-16,0 21 0,0 0 15,0 0-15,0-1 0,0 1 0,0 0 16,21 0-16,0 0 0,22 0 0,-22-1 15,21 22-15,0-21 0,1 21 16,-1 0-16,0 0 0,22 0 0,-22 0 16,1 21-16,-1 1 0,0-1 15,1 0-15,-22 0 0,0 21 0,0-20 16,-21 20-16,0 21 16,0-41-16,0 20 0,0 0 15,0-21-15,-21 22 0,0-22 0,0 0 16,-1 0-16,22 0 0,-21 1 0,0-1 15,21 0-15,-21-21 16,0 0-16,0 0 16,21-21-1,0 0 1,0-1-16,0-20 0,0 21 16,0 0-16,21-22 0,0 22 15,0-21-15,0 0 0,0-1 16,22 1-16,-22 0 0,21-1 0,1 1 15,-1 0-15,-21-1 0,21 22 16,22-21-16,-22 21 0,1-1 0,-1 22 16,0 0-16,-21 0 0,64 43 15,-64-22-15,22 21 0,-22-21 16,0 22-16,-21-1 0,0 0 0,0 1 16,0-22-16,0 21 0,-21 1 0,0-1 15,-1 0-15,1-21 0,0 22 16,0-22-16,0 21 0,-43 22 15,43-64-15,0 21 16,0-21-16,0 0 16,-1 21-16,1-21 0,0 0 15,0 0-15,21-21 16,-21 21-16,21-21 0,0 0 16,-21 21-16</inkml:trace>
  <inkml:trace contextRef="#ctx0" brushRef="#br0" timeOffset="212624.85">18478 11959 0,'-21'-21'0,"42"42"0,-63-63 0,21 42 0,0 0 15,21-21-15,-21 21 0,-1 0 16,1 0 0,21 21 62</inkml:trace>
  <inkml:trace contextRef="#ctx0" brushRef="#br0" timeOffset="212920.68">16743 12192 0,'0'0'0,"0"21"31,21-21-31,0 0 16,21 0-16,-20 0 0,20 0 0,0 0 15,1 0-15,-1 0 0,0 0 0,1-21 16,-1 21-16,0 0 0,43 0 16,-64 0-16,0 0 0,22 0 15,-22 0 1,-21-21-1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1:11:34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445 0,'21'0'16,"-42"0"-16,42-22 0,-21 1 0,0 0 0,0 0 16,0 0-16,0 0 15,0-1-15,0 1 0,0 0 16,0 0-16,0 0 15,0 42 17,0 0-32,0 0 0,0 22 0,0-1 15,0 0-15,0 22 0,0-22 16,0 22-16,0-1 0,0 22 0,0-22 16,0 1-16,0 20 0,0-20 15,0-1-15,0 1 0,0-1 16,0 1-16,0-22 0,0 1 15,0-1-15,0 0 0,0-21 0,0 22 16,0-22-16,0 0 0,0 0 16,0-42 15,0 0-31,0 0 0,0 0 0,0-1 16,0-20-16</inkml:trace>
  <inkml:trace contextRef="#ctx0" brushRef="#br0" timeOffset="368.79">2392 487 0,'0'0'0,"-21"-21"0,-1 0 16,1-22-16,0 22 0,21 0 0,-21-21 15,21 20-15,0-20 0,0 21 16,21 0-16,0-22 0,22 22 0,-1 0 15,0 0-15,22 0 0,-1 0 16,1-1-16,-1 1 0,22 21 16,-22 0-16,1 0 0,-1 21 0,1 1 15,-1-1-15,-20 21 0,-1 0 16,0 1-16,-20-1 0,-1 0 0,-21 22 16,0-22-16,-21 22 0,-1-22 15,-20 0-15,0 1 0,-1-1 16,-20 0-16,21 1 0,-22-1 15,1 0-15,20-20 0,1 20 16,0-21-16,-1 0 0,1 0 0,21-21 16,0 22-16,42-22 47</inkml:trace>
  <inkml:trace contextRef="#ctx0" brushRef="#br0" timeOffset="1045.88">3344 826 0,'0'0'0,"0"21"47,-21 0-47,0 0 0,0 21 0,0 1 16,-1-1-16,-20 0 0,21 1 15,0 20-15,-22-20 0,22-1 16,0 0-16,21 1 0,0-1 15,0-21-15,0 21 0,0-20 16,0-1-16,0 0 0,21 0 0,0 0 16,1-21-16,20 0 0,0 0 15,1 0-15,-1 0 0,0 0 0,1-21 16,-1 0-16,21 0 0,-20 0 16,-1-1-16,0-20 0,1 21 0,-1-21 15,-21 20-15,0-20 0,-21 0 16,0-1-16,0 1 0,0 0 15,0-1-15,-21 1 0,0 0 0,-21-1 16,21 22-16,-22 0 0,1 0 16,0 21-16,-1 0 15,22 0-15,-21 0 0,-1 21 0,1 0 16,21 0-16,0 1 0,-22-1 0,22 21 16,21-21-16,-21 22 0,21-22 15,0 0-15,0 21 0,0-21 0,0 1 16,21-1-16,0-21 0,1 21 15,-1-21-15</inkml:trace>
  <inkml:trace contextRef="#ctx0" brushRef="#br0" timeOffset="1434.66">4276 783 0,'0'0'0,"0"-21"0,-43 0 31,43 0-31,-21 21 0,0 0 16,21 21-16,-21 0 15,21 0-15,0 22 0,-21-1 16,21 21-16,0-20 0,0 20 16,0 1-16,0-22 0,-22 106 15,22-84-15,-21 20 0,0 22 16,21-21-16,-21 21 0,0 0 15,21-1-15,-21-20 0,-1 21 0,22 0 16,0 0-16,-21-1 0,21-20 16,-21 0-16,21-1 0,0-20 0,0-1 15,0 43-15,0-63 0,0-22 16,0 0-16,0 0 0,21 0 16,-21-42 15,0 0-31,21 0 0,-21-22 0,0 1 15,0 0-15,22-1 0,-22-105 16</inkml:trace>
  <inkml:trace contextRef="#ctx0" brushRef="#br0" timeOffset="1799.94">4022 1122 0,'0'0'0,"0"-42"0,0 20 0,0-20 16,0 0-16,0 21 0,0-22 0,21 1 16,0 21-16,0-22 15,21 22-15,-20 0 0,20 0 0,21 0 16,-20 0-16,20 21 0,1 0 16,-1 0-16,1 0 0,-22 21 0,22 0 15,-22 21-15,0 1 0,-21-1 16,1 0-16,-1 1 0,-21 20 15,0-21-15,-21 1 0,-1-1 0,1 0 16,-21 1-16,0-22 0,-1 21 0,1-21 16,21 1-16,-22-1 0,1-21 15,0 21-15,-1-21 0,22 0 0,0 0 16,-21 0-16,21 0 0,-1 0 16,1 0-16,21-21 31,21 0-16,22-1-15</inkml:trace>
  <inkml:trace contextRef="#ctx0" brushRef="#br0" timeOffset="2256.67">5207 868 0,'0'-21'0,"0"42"0,0-63 16,0 20-16,0 1 0,0 0 16,-21 21-1,21 21 1,-21 0-16,21 1 16,0 20-16,0-21 0,0 21 15,0 1-15,0-1 0,0-21 0,0 22 16,0-1-16,0-21 0,0 21 15,0-20-15,0 20 0,0-21 0,0 0 16,0 0-16,21 1 16,0-22-16,0 0 0,0 0 0,0 0 15,22 0-15,-22-22 16,21 1-16,-21 21 0,22-21 0,-22 0 16,0-21-16,21 20 0,-20-20 15,-1 0-15,-21-1 0,21-41 16,0 63-16,-21-22 0,0 22 15,0 0-15,0 0 0,0 0 16,0 42 15,0 0-15,0 0 0,21-21-16,0 0 15</inkml:trace>
  <inkml:trace contextRef="#ctx0" brushRef="#br0" timeOffset="2661.45">6117 762 0,'0'0'0,"0"-21"0,0 0 16,0 0-16,-21 21 15,0 0 16,21 21-31,0 21 16,0-21-16,-21 22 0,21 20 0,0-21 16,0 22-16,0 63 15,0-42-15,0-22 0,0 22 0,-22-22 16,22 43-16,0-21 0,-21 21 16,21-22-16,0 22 0,-21-21 0,21 21 15,0-22-15,-21 1 0,21 21 16,-42 63-16,42-105 0,0-1 15,-22 1-15,22-22 0,-21 21 16,21-41-16,0-1 0,0 21 0,0-21 16,0-42-1,0 0 1,0 0-16,0-22 0,0 22 16,0-21-16,21 0 0,-21-22 0,22 1 15,-22-1-15,0 1 0,21-22 16,-21 21-16,0-20 0,21-1 0</inkml:trace>
  <inkml:trace contextRef="#ctx0" brushRef="#br0" timeOffset="3000.25">5969 1016 0,'0'0'0,"0"-42"0,0-1 0,0-41 16,0 41-16,0 22 15,0 0-15,0 0 0,0 0 0,0 0 16,0-1-16,0 1 0,21 21 15,0-21-15,0 0 0,1 21 0,-1 0 16,0-21-16,0 21 0,0 0 16,22 0-16,-22 0 0,0 0 0,0 21 15,0 0-15,0-21 0,1 21 16,20 43-16,-42-43 0,0 21 16,0 1-16,0-1 0,0 0 15,-21-21-15,0 22 0,-22-22 16,22 21-16,0-21 0,-21 1 0,20-1 15,-20 0-15,21 0 0,-21-21 16,20 21-16,1-21 0,0 0 16,0 0-16,0 21 0,42-21 31,0-21-31,21 21 16,-20-21-16,-1 0 0</inkml:trace>
  <inkml:trace contextRef="#ctx0" brushRef="#br0" timeOffset="3491.97">7070 762 0,'0'-21'0,"0"42"0,21-42 0,-21 0 16,0 0-1,0-1-15,0 1 16,-21 21-1,-1 0-15,-41 0 16,42 0-16,-22 21 0,22-21 16,-21 22-16,-22 20 15,43-21-15,-21 0 0,21 0 0,21 1 16,-21-1-16,21 0 0,-22 0 16,22 0-16,0 0 15,0 1-15,22-1 16,-1-21-16,0 21 0,0-21 15,21 21-15,-20-21 0,20 21 0,0 0 16,22 1-16,-43-1 16,21 0-16,-21-21 0,1 21 0,-1 0 15,0 0-15,-21 1 0,0-1 16,0 0-16,0 0 0,-42-21 16,20 21-16,1-21 0,-21 0 15,0 21-15,-1-21 0,1 0 0,0 0 16,-1 0-16,1 0 15,0 0-15,20 0 0,-20 0 0,21 0 16,0 0-16,0 0 16,21-21-16</inkml:trace>
  <inkml:trace contextRef="#ctx0" brushRef="#br0" timeOffset="4280.52">2646 1757 0,'-43'0'0,"86"0"0,-107 0 0,22 0 0,21 0 16,0 21-16,-1-21 0,1 0 16,0 0-16,0 0 0,0 0 15,42 0 32,0 0-47,0 0 16,22 0-16,-1 0 0,0 0 15,22 0-15,-1 0 0,1 0 0,-1 0 16,22 0-16,0 0 0,-1 0 16,22 0-16,0 0 0,21-21 0,0 21 15,0 0-15,21 0 0,148 0 16,-147 0-16,20 0 0,0 0 15,1 0-15,-22 0 0,21 0 16,170-21-16,-170 21 16,-21 0-16,0-21 0,1 21 15,-22-22-15,0 22 0,0-21 0,-22 21 16,86-21-16,-106 21 16,-22 0-16,1-21 0,-22 21 0,0 0 15,-21 0-15,1 0 0,-1 0 16,0 0-16,0 21 62,-21 0-30</inkml:trace>
  <inkml:trace contextRef="#ctx0" brushRef="#br0" timeOffset="5267.96">804 2836 0,'-21'0'32,"0"22"-17,21-1-15,-21-21 16,21 21-16,0 0 15,0 0 1,21-21 15,0-21-15,-21 0-16,0 0 16,0 0-16,0-1 15,0 1-15,0 0 16,-21 21-1,0 21 1,0 0-16,21 1 16,-22-1-16,22 0 0,-21 0 15,21 0-15,0 0 0,0 1 16,0-1-16,0 0 0,21-21 16,1 0-1,-1 0-15</inkml:trace>
  <inkml:trace contextRef="#ctx0" brushRef="#br0" timeOffset="5628.75">1101 2836 0,'-22'22'16,"1"-1"-1,42-21 32,1 0-47,-1 0 0,0 0 0,0 0 16,-21-21-16,21 21 16,-21-22-16,0 1 0,0 0 15,0 0 1,-21 21-16,0 0 15,0 0-15,0 0 0,-1 21 16,1 0-16,21 0 16,-21 1-16,21-1 0,0 0 0,-21 0 0,21 0 15,0 0-15,0 1 16,0-1-16,0 0 16,21-21-16,0 0 0</inkml:trace>
  <inkml:trace contextRef="#ctx0" brushRef="#br0" timeOffset="6515.65">1693 2921 0,'0'0'0,"21"0"0,-21-21 0,0 0 15,22 21-15,-22-21 16,0 42 15,0 0-31,0 0 0,0 0 16,0 22-16,0-22 0,-22 21 0,22 0 15,0-20-15,-21 20 0,21 0 16,-21 1-16,21-1 0,-21 0 16,21-21-16,0 1 0,0-1 15,0 0-15,0 0 0,0-42 32,0 0-17,21 0-15,0-22 0,0 22 16,-21-21-16,22-1 0,-1 22 0,0-21 15,-21 21-15,21-22 0,0 22 0,0 0 16,1 0-16,-22 0 0,21 21 16,0 0-16,0 0 15,-21 21 1,0 0-16,0 0 0,21 0 0,-21 1 16,0 20-16,0-21 0,0 21 15,0-20-15,0 20 0,0-21 16,0 0-16,0 22 0,21-22 15,1-21-15,-22 21 0,21 0 16,0-21-16,0 0 0,0 0 0,0 0 16,1-21-16,20 21 0,-21-21 15,21 0-15,-20-22 0,-1 22 0,21 0 16,-21-21-16,0-1 0,1 1 16,-22 21-16,0-22 0,0 1 0,0 0 15,0-1-15,0 1 0,-22 21 16,22 0-16,-21 0 0,0-1 15,0 1-15,0 21 0,0 0 16,-1 0-16,1 0 0,0 21 16,0 1-1,21-1-15,0 0 0,0 0 16,0 0-16,0 0 0,0 1 16,21-22-16,0 21 0,0 0 15,22-21-15,-22 0 0</inkml:trace>
  <inkml:trace contextRef="#ctx0" brushRef="#br0" timeOffset="6763.51">2857 2942 0,'0'21'31,"-21"1"-31,0-1 0,21 0 16,-21 0-16,0 0 0,0 0 15,21 22-15,0-22 0,0 21 16,-22-21-16,22 43 0,0-43 16,0 0-16,0 0 0,0 1 15,0-1-15,22-42 32,-22-1-32,21 1 15,-21 0-15,21 0 0</inkml:trace>
  <inkml:trace contextRef="#ctx0" brushRef="#br0" timeOffset="7110.21">2879 2667 0,'0'0'0,"-43"0"0,22 0 16,0 0-16,0 21 0,0-21 0,-1 21 15,22 1-15,-21-22 0,21 21 16,0 0-16,0 0 0,21 0 31,1-21-31,-1 0 0,0 0 0,42 0 16,-41 0-16,-1-21 15,21 21-15,-21-21 0,0 21 0,1-21 16,-22 0-16,0-1 0,21 1 16,-21 0-16,0 0 0,0 0 0,-43 0 15,22-1-15,0 22 16,0 0-16,0 0 0,0 0 0,-1 0 15,1 0-15,0 22 0,21-1 16,0 21-16,0-21 0,0 0 0,0 22 16,0-22-16,0 21 15,0-21-15,0 1 0,0 20 0,21-21 16,0 0-16</inkml:trace>
  <inkml:trace contextRef="#ctx0" brushRef="#br0" timeOffset="7596.93">3281 2942 0,'0'0'0,"-21"0"16,-1 0-16,1 0 0,0 21 16,21 1-16,0-1 15,0 0-15,0 0 16,0 0-16,0 0 0,0 1 15,0 20-15,0-21 0,0 0 0,0 0 16,0 1-16,0-1 0,0 0 16,0 0-16,-21-21 15,0 0 1,21-21 0,0 0-16,0 0 0,0-1 15,0-20-15,0 21 0,0 0 0,0 0 16,0-22-16,0 22 0,21 0 15,42-43-15,-41 64 16,20-21-16,-21 0 0,21 21 16,1 0-16,-1 0 0,43 0 15,-64 21-15,21-21 0,1 21 16,-22 1-16,0-1 0,21 0 0,-42 21 16,0-21-16,0 1 0,0 20 0,0-21 15,0 21-15,0-20 0,-21-1 16,0 0-16,0 0 0,0 0 0,-1 0 15,1 1-15,0-22 0,21 21 16,-21-21-16,21-21 31,21-1-31,0 1 0</inkml:trace>
  <inkml:trace contextRef="#ctx0" brushRef="#br0" timeOffset="8140.99">4339 2985 0,'0'0'0,"0"-22"0,0 1 15,-21 0-15,0 21 16,0 0-16,-1-21 0,1 21 0,0 0 16,0 0-16,0 0 15,0 0-15,-1 21 0,-20 0 0,21 0 16,0 1-16,0-1 0,-1 21 0,1-21 15,0 22-15,0-22 0,0 21 16,21 0-16,-21-20 0,21 20 0,0-21 16,0 0-16,0 0 0,0 1 15,21-1-15,0 0 0,0-21 0,0 0 16,0 0-16,1 0 0,20 0 16,-21-21-16,0 0 0,22-1 0,-22 1 15,21 0-15,-21 0 0,0-21 16,1-1-16,-1 22 0,0-21 15,0-1-15,0 1 0,0-21 0,1 20 16,-22-20-16,0 20 0,0-20 16,21 21-16,-21-1 0,0 1 0,0 21 15,0-22-15,0 22 0,-21 42 32,21 1-32,-22 20 15,1 0-15,21 1 0,-21-1 0,21 0 16,-21 1-16,21-1 0,-21 21 0,0-20 15,21-1-15,0 0 0,0 1 16,0-1-16,0 0 0,0 1 0,0-1 16,0-21-16,0 0 0,21 1 15,0-22-15,21 0 0,-21 0 16,22 0-16,-1 0 16,-21 0-16,22-22 0,-22 1 0,21 0 15,0 0-15,-20 0 0</inkml:trace>
  <inkml:trace contextRef="#ctx0" brushRef="#br0" timeOffset="8581.48">4995 2963 0,'0'0'0,"0"-21"0,-21 21 31,0 0-15,0 0-16,0 0 15,-1 21-15,1 1 0,21-1 16,-21 21-16,21-21 0,-21 0 0,21 22 15,0-22-15,0 21 0,0-21 16,0 22-16,0-22 0,0 0 0,21 0 16,0 0-16,0 1 0,1-22 0,-1 0 15,21 0-15,-21 0 0,22 0 16,-22 0-16,21 0 0,0 0 0,-20-22 16,20 1-16,-21 0 0,0 0 15,22 0-15,-1-43 0,-42 22 16,0-22-16,0 43 15,0-21-15,0 21 0,0-22 16,-21 22-16,21 0 0,-64 0 16,43 21-16,0 0 0,-21 0 15,20 0-15,-20 0 0,21 21 0,-21 0 16,20 0-16,-20 1 0,0 20 16,21-21-16,-1 21 0,1-20 15,21 20-15,0-21 0,0 21 16,0-20-16,0-1 0,0 21 0,21-21 15,1 0-15,-1 1 0,21-22 0,-21 21 16,22-21-16,20 0 0,-21 0 16,1 0-16,-1-21 0</inkml:trace>
  <inkml:trace contextRef="#ctx0" brushRef="#br0" timeOffset="9165.18">5884 3006 0,'0'0'0,"0"-21"15,0-1-15,0 1 16,-21 21-16,0 0 16,0 0-16,0 21 15,-1 1-15,22-1 0,-21 0 0,0 0 16,21 21-16,0-20 0,-21 20 0,21-21 16,0 21-16,0-20 0,0 20 15,0-21-15,0 0 0,0 0 16,0 1-16,0-1 0,21-21 15,0 0-15,0 0 0,1 0 16,-1 0-16,0-21 0,0 21 0,0-22 16,22 1-16,-22 0 0,0 0 15,0 0-15,21-22 0,-20 22 0,-1 0 16,0 0-16,0-21 0,-21 20 16,21 22-16,-21-21 0,21 0 0,-21 42 31,0 0-16,0 1-15,0-1 0,0 0 16,-21 21-16,21-21 0,0 22 0,0-22 16,0 0-16,0 21 0,0-20 15,0-1-15,21 0 0,1-21 0,-1 21 16,0-21-16,0 0 0,0 0 16,22 0-16,-22 0 0,21-21 0,-21 21 15,22-21-15,-22 0 0,21-22 0,-21 22 16,0-21-16,22-1 0,-22 22 15,0-21-15,-21 0 0,0-1 0,21 1 16,-21 0-16,0-1 0,0 22 16,-21 0-16,0 0 0,0 0 15,0-1-15,-22 22 0,22 0 0,-21 0 16,21 0-16,-1 0 0,-20 22 16,21-1-16,0-21 0,0 21 0,21 0 15,0 0-15,0 0 16,0 1-16</inkml:trace>
  <inkml:trace contextRef="#ctx0" brushRef="#br0" timeOffset="10051.85">7959 2752 0,'0'-43'16,"0"86"-16,0-107 0,0 43 0,21-21 15,-21 21-15,0 42 31,0 0-31,0 21 16,-21-21-16,-1 22 0,1-1 0,21 0 16,-21 1-16,0-22 0,0 21 0,0 1 15,21-1-15,-22-21 16,1 21-16,21-20 0,-21 20 0,21-21 16,0 0-16,0 0 0,0 1 15,21-44 1,0 1-16,1 0 15,-1 0-15,0 0 0,21 0 16,-21-1-16,1-20 0,-1 21 0,0-21 16,0 20-16,21-20 0,-20 21 15,-1 0-15,-21 0 0,21-1 0,-21 1 16,21 21-16,-21 21 16,0 1-1,0-1-15,0 0 0,0 21 16,0 1-16,0-22 15,0 0-15,0 0 0,0 0 0,0 0 16,21 22-16,0-22 0,1 0 16,-1-21-16,-21 21 0,42-21 0,-21 0 15,0 0-15,22 0 0,-22 0 0,21 0 16,1 0-16,-1-21 0,0 0 16,1 0-16,-1 0 0,21-1 0,-41 1 15,20-21-15,0 21 0,-21-22 16,1 22-16,-22-21 0,0 0 0,0-22 15,0 22-15,-22-1 0,-20 1 16,0 0-16,-43-22 16,43 22-16,21 21 0,-22 21 0,1 0 15,0 0-15,-43 0 16,43 42 0,20-21-16,22 0 0,0 1 15,0-1-15,0 0 0,0 0 0,43 0 16,-22 0-16,0-21 0,0 0 15,0 0-15,22 0 0,-1 0 0</inkml:trace>
  <inkml:trace contextRef="#ctx0" brushRef="#br0" timeOffset="10603.75">9461 1799 0,'0'-42'0,"0"84"0,-21-105 0,21 20 0,-21 22 16,0 21-16,0 0 0,0 0 16,-1 21-16,1 1 0,21 20 15,-21 0-15,21 22 0,-21-22 16,21 22-16,-21-1 0,21 1 0,0-1 16,0 22-16,-21-22 0,21 22 15,-22 0-15,1-1 0,21-20 16,0 20-16,-21-20 0,0-1 0,21-20 15,-21 20-15,21-20 0,0-1 16,0-21-16,0 21 0,-21-20 0,21 20 16,-22-42-1,22-21 1,0 0-16,0-1 16,0 1-16,0-21 0,0 21 15,0-22-15,0 1 0,22 0 0,-1-1 16,0 1-16,0 0 0,0-1 15,22 1-15,-1 0 0,-21-1 0,21 22 16,1 0-16,-1 0 16,0 21-16,1 0 0,41 42 15,-41-21-15,-22 1 0,0 20 16,-21 0-16,0-21 0,0 22 16,0-1-16,0 0 0,0-20 0,0 20 15,-21-21-15,21 21 0,-21-20 0,0-1 16,-1 0-16,1 21 15,21-21-15,-21-21 0,0 22 0,21-44 47,21 1-47,0 21 0,0-21 16</inkml:trace>
  <inkml:trace contextRef="#ctx0" brushRef="#br0" timeOffset="10854.61">10054 2646 0,'0'0'0,"21"0"0,-21 21 31,0 0-31,-21 0 16,21 1-16,0-1 0,-21 21 0,0-21 16,0 0-16,21 22 0,-22 20 15,1-42-15,0 1 0,21-1 16,0 0-16,-21 0 0,0 0 15,21 0-15,0 1 0,-21-22 0,21 21 16,21-42 15,0-1-31,0 1 0,0 21 0,-21-42 16</inkml:trace>
  <inkml:trace contextRef="#ctx0" brushRef="#br0" timeOffset="11213.4">10181 2265 0,'0'0'0,"0"-21"0,-21 21 0,0 0 16,0 0-16,-1 0 0,1 0 15,-21 0-15,21 21 0,0 0 16,-1 0-16,22 0 0,-21 1 16,21-1-16,0 0 15,0 0-15,21 0 0,1-21 16,-1 0-16,21 0 0,-21 0 15,22 0-15,-22 0 0,21 0 0,0 0 16,-20-21-16,-1 0 0,21 0 0,-21 0 16,-21-1-16,0 1 15,21 0-15,-21 0 0,0 0 0,0 0 16,-21-22-16,0 43 16,0 0-16,-21 0 0,20 0 0,-20 0 15,0 0-15,21 0 0,-43 21 16,22 1-16,21 20 0,-1-21 15,1 21-15,0 22 0,21-22 16,0 1-16,0-22 0,0 21 16,0-21-16,0 22 0,64-1 15</inkml:trace>
  <inkml:trace contextRef="#ctx0" brushRef="#br0" timeOffset="11513.23">10858 2477 0,'0'0'0,"0"-22"0,0 1 15,-21 21-15,21-21 0,-21 21 0,0 0 16,0 0-16,0 0 0,-22 0 16,22 21-16,0 0 0,-21 22 0,20-22 15,-20 21-15,21 1 0,0-1 0,0 0 16,-1 22-16,1-22 15,0 0-15,21-20 0,0 20 0,0 0 16,0-21-16,0 1 0,0 20 16,21-21-16,0-21 0,43 42 15,-43-42-15,21 0 0,64 0 16,-63 0-16,-1 0 0,21-21 16,-20 0-16,20 0 0,-20 0 0,-1 0 15,0-22-15</inkml:trace>
  <inkml:trace contextRef="#ctx0" brushRef="#br0" timeOffset="12007.95">11430 1736 0,'-21'0'15,"42"0"-15,-63 0 0,20 42 0,22-21 0,-21 0 16,0 22-16,0 41 15,21-20-15,0-22 0,-21 22 0,21-22 16,-21 22-16,21-1 0,-22 22 0,22-22 16,0 22-16,-21-22 0,21 1 15,-21-1-15,21 1 0,0-1 16,-21-20-16,21-1 0,-21 0 0,21-20 16,-21 20-16,21-21 0,0 0 0,0 0 15,-22-21 1,1 0-1,21-21-15,0 0 0,0 0 16,0 0-16,0 0 0,0-22 0,0 1 16,0 21-16,21-43 0,1 22 15,20 0-15,-21-22 0,21 22 0,1-1 16,-1-20-16,0 42 0,1-22 16,-1 22-16,43 0 0,-64 21 15,21 21-15,1 0 0,-22 1 16,21 20-16,-21 0 0,0 1 0,1-1 15,-1 0-15,-21 1 0,0-1 0,0 0 16,0 1-16,0-1 16,0-21-16,-21 21 0,-1-20 0,1-1 15,0 21-15,0-42 0,0 21 0,0 0 16,-1-21-16,1 0 16</inkml:trace>
  <inkml:trace contextRef="#ctx0" brushRef="#br0" timeOffset="12736.04">12848 2879 0,'85'0'16,"-170"0"-16,191 0 16,-64-21-16,-21-1 15,1 22-15,-22-21 0,0 0 16,0 0-16,0 0 0,0 0 0,0-1 16,0-20-16,0 21 0,0 0 15,-22-22-15,1 1 0,0 21 0,0 0 16,0 0-16,0-1 0,-22 22 15,22 0-15,0 0 0,0 22 16,0-1-16,-22 21 0,22 0 0,0 1 16,0-1-16,0 0 0,-1 22 15,1-22-15,21 1 0,0-1 0,-21 0 16,21-21-16,0 22 0,0-22 16,0 0-16,0 0 0,21-21 0,0 21 15,1-21-15,20 0 0,-21 0 16,0-21-16,22 21 0,-1-21 15,0 0-15,-21 0 0,22 0 0,-1-1 16,0 1-16,-20-21 0,20 21 0,-21-22 16,0 22-16,0-21 0,-21 21 15,0 0-15,0-1 0,-21 44 32,0-1-17,21 0-15,0 0 0,-21 0 0,21 0 16,-21 1-16,21 20 0,0-21 15,0 0-15,0 0 0,0 1 16,21-1-16,0-21 0,0 0 0,0 21 16,1-21-16,-1 0 0,21 0 15,0 0-15,-20 0 0,20-21 0,0 21 16,1-21-16,-1-1 0</inkml:trace>
  <inkml:trace contextRef="#ctx0" brushRef="#br0" timeOffset="13060.86">13779 2540 0,'0'-21'0,"0"42"0,0-63 16,0 21-16,0-1 16,-21 44-1,0-1-15,21 0 16,-21 21-16,21 1 0,0-1 16,-21 21-16,21-20 0,-21 20 0,-1 1 15,22-1-15,-21 22 0,0 0 16,0-1-16,0 1 0,0 0 0,-1-1 15,1 22-15,0-21 0,-21-1 16,21 1-16,-1 21 0,-20-21 16,21-1-16,0-20 0,-22 20 0,22 22 15,21-63-15,-21-1 0,21-21 16,0 0-16,0 0 0,0-42 16,21 0-1,0 0-15,1 0 0,-1-22 0,0 1 16,0 0-16,0-1 0,0-20 15,1-1-15,20 1 0,-21-22 0,0 22 16,0-1-16</inkml:trace>
  <inkml:trace contextRef="#ctx0" brushRef="#br0" timeOffset="13351.69">13695 2900 0,'0'0'0,"0"-42"0,0-1 0,0 1 15,0 0-15,0-1 0,0 22 0,0-21 16,21 21-16,0-1 0,-21 1 0,21 21 15,0-21-15,1 21 0,20 0 16,-21 0-16,21 0 0,22 21 16,-22 0-16,-21 1 0,22-1 15,-22 21-15,0-21 0,-21 22 0,0-1 16,0-21-16,0 21 16,-21-20-16,0 20 0,-22-21 0,1 0 0,21 0 15,-21 1-15,-1-1 0,1-21 16,21 21-16,-22-21 0,22 0 15,0 0-15,0 0 16,42 0 0,0 0-16,0-21 15,1 0-15,-1 21 0,21-22 0,0 1 16</inkml:trace>
  <inkml:trace contextRef="#ctx0" brushRef="#br0" timeOffset="13668.51">14520 2561 0,'0'-63'32,"0"126"-32,0-147 0,0 105 15,0 0 1,0 0-16,0 0 0,0 22 16,0-1-16,0 0 0,0 22 0,0-1 15,-21 1-15,21-1 0,-21 22 0,21 0 16,-21-1-16,21 1 0,-21 21 15,-1-22-15,-20 22 0,21 0 0,0-21 16,-22 21-16,22-22 0,-21 22 0,21-21 16,0-1-16,-22 1 15,22 0-15,-21 42 0,21-85 16,21 0-16,0 1 0,-22-22 0,22 0 16,0-42-1,22 0-15,-1-22 0,21 1 16,0 0-16,1-22 0,-1-20 0,0-1 15,1-21-15</inkml:trace>
  <inkml:trace contextRef="#ctx0" brushRef="#br0" timeOffset="13988.85">14626 2688 0,'-21'-42'0,"42"84"0,-42-126 15,0 41-15,21 22 0,0 0 16,0-21-16,0 20 0,0 1 0,0 0 15,21 21-15,0-21 16,21 21-16,1 0 0,-22 21 16,21 0-16,-21 0 0,22 1 15,-22-1-15,21 21 0,-21-21 0,-21 22 16,0-22-16,0 21 0,0 0 16,0-20-16,0 20 0,-21-21 0,-21 0 15,21 0-15,-22 1 0,1-1 0,0-21 16,-22 21-16,22-21 15,0 0-15,-1 0 0,22 0 0,-21 0 16,21 0-16,-1 0 0,22-21 31,22 21-31,-1-21 0,21-1 16,-21 22-16,22-21 0</inkml:trace>
  <inkml:trace contextRef="#ctx0" brushRef="#br0" timeOffset="14367.63">15071 2625 0,'-22'0'0,"1"0"15,0 0 1,42 0 0,0 0-1,1 0-15,20 0 0,-21 0 16,21-21-16,1-1 0,-1 22 0,-21-21 15,22 0-15,-1 0 0,-21 0 16,0 0-16,0-1 0,-21 1 16,0 0-16,-42 21 15,21 0-15,0 0 16,-22 21-16,1 0 0,21 1 16,-21-1-16,-1 0 0,22 0 15,-21 21-15,21-20 0,-1-1 0,1 0 16,0 21-16,21-21 0,0 1 15,0-1-15,0 0 0,0 0 0,21 0 16,0-21-16,1 21 0,20 1 0,-21-22 16,21 21-16,1-21 0,-1 0 15,22 0-15,-22 0 0,0 0 0,22 0 16,-22 0-16,0-21 0,22 21 16</inkml:trace>
  <inkml:trace contextRef="#ctx0" brushRef="#br0" timeOffset="14819.88">16065 2540 0,'0'-42'0,"22"-1"16,-44 128-16,44-191 0,-22 64 0,0 21 16,0 0-16,0-1 0,0 1 0,-22 21 15,22-21-15,-21 21 16,0 0-16,0 0 0,0 0 0,0 21 16,-1 0-16,1 1 0,-21-1 15,21 21-15,0 0 0,-1-20 0,1 20 16,0 0-16,0 1 0,0-1 0,21 0 15,0 1-15,0-22 0,0 0 16,0 21-16,0-21 0,21-21 0,0 22 16,21-22-16,-20 0 15,-1 0-15,21 0 0,-21 0 0,22-22 16,-22 22-16,21-21 0,-21 0 0,0 0 16,1-21-16,-1 20 0,0-20 15,0 0-15,-21-1 0,0 22 16,21-21-16,-21 0 0,21 20 0,-21-20 15,0 21-15,0 0 0,0 42 32,0 0-32,0 0 0,-21 0 0,0 22 15,21-22-15,-21 21 0,21 1 16,0-22-16,0 21 0,0 0 16,0-20-16,0 20 0,0-21 0,0 0 15,0 0-15,21 1 0,43 20 16,-43-42-16,0 0 15,21 0-15,-21 0 0,22 0 0,-1 0 16,-21 0-16,22 0 0,-22-21 16</inkml:trace>
  <inkml:trace contextRef="#ctx0" brushRef="#br0" timeOffset="15196.67">16722 2498 0,'0'0'15,"0"-43"-15,0 22 0,0 0 0,0 0 16,0 0-16,0 0 0,0-1 15,21 22-15,0 0 16,0 0-16,0 0 16,22 0-16,-22 0 0,0 0 0,21 0 15,-21 0-15,43 64 16,-22-43-16,-21 21 0,1-20 0,-1 20 16,0 0-16,-21 1 0,21-1 15,-21-21-15,0 21 0,0 22 16,-21-43-16,0 0 0,0-21 15,21 21-15,-22-21 0,1 0 0,0 0 16,0 0 0,21-21-16,0 0 0,0 0 15,0-21-15,0 20 0,0 1 16,0-21-16,0 21 0,0-22 16,21 1-16,0 0 0,-21-1 15,21 22-15,1 0 0,-1-21 16,0 21-16,0 21 0,0-22 0,0 22 15,22 0-15,-22 0 0,0 0 0,21 0 16,-20 0-16,20 0 0,-21 0 16</inkml:trace>
  <inkml:trace contextRef="#ctx0" brushRef="#br0" timeOffset="15613.95">18013 2434 0,'21'-63'16,"-42"126"-16,42-147 0,-21 62 16,0 1-16,0 0 15,-21 0-15,0 21 0,-1 0 16,1 0-16,0 0 0,0 0 16,0 0-16,-22 0 0,22 0 0,-21 21 15,21 0-15,0-21 0,-1 21 0,1 1 16,0-22-16,21 21 15,0 0-15,0 0 0,0 0 0,0 0 16,21 1-16,0-1 16,22 0-16,-22 0 0,21 0 0,-21 0 15,22 1-15,-22-1 0,21 0 16,-21 0-16,1 0 0,-1 0 0,0 1 16,-21-1-16,0 0 15,0 0-15,-21 0 0,0-21 16,-1 0-16,-20 21 0,0-21 0,-1 0 15,1 0-15,0 0 0,-1 0 16,1 0-16,0 0 0,21 0 0,-1 0 16,1 0-16,0 0 0,21-21 15,0 0 1,21 0-16,0 21 0</inkml:trace>
  <inkml:trace contextRef="#ctx0" brushRef="#br0" timeOffset="16792.33">19071 1715 0,'0'0'0,"148"-106"31,-148 85-31,21-1 0,-42 44 47,0-1-47,0 21 0,0 0 15,-22 1-15,22-1 0,0 0 0,0 22 16,-21-22-16,20 22 0,1-22 16,-21 22-16,21-22 0,0 0 15,-1 1-15,22 20 0,0-21 0,0 64 16,0-63-16,0-22 0,22 21 15,20 0-15,-21-20 0,21-1 16,1 0-16,-1-21 0,0 0 0,22 0 16,-22 0-16,22 0 0,-1-21 15,22 21-15,-22-43 0,1 22 0,-1-21 16,-20 0-16,20-1 0,-20 1 16,-1 0-16,0-1 0,-21 1 15,22-22-15,-22 22 0,-21-21 0,0-1 16,0 1-16,0-22 0,0 21 15,0 1-15,-21-1 0,-22 22 0,22-21 16,-21 20-16,0 22 0,20-21 16,-20 21-16,-64 21 0,64 0 15,-22 0-15,22 21 0,0 0 0,-22 21 16,22 1-16,0-1 16,20 0-16,-20 22 0,21-1 0,0 1 15,0-22-15,-1 22 0,22-1 16,0 22-16,0-43 0,0 0 15,22 1-15,-1-1 0,42 22 16,-20-43-16,-1 0 0,0 0 16,22 0-16,-1-21 0,-20 0 15,84 0-15,-64 0 0,-21-21 16,22 0-16,-22 0 0,1 0 16,-1-1-16,0 1 0,-21 0 0,1 0 15,20 0-15,-21 0 0,-21-1 0,21 1 16,0 0-1,-21 42 17,0 0-32,0 1 0,0-1 15,0 0-15,0 0 0,0 21 16,-21-20-16,21-1 0,-21 42 16,0-20-16,21-22 0,0 0 0,0 0 15,0 0-15,-21 0 0,21 1 16,0-44 15,0 1-31,0-21 0,0 21 16,0-43-16,21 43 15,0-21-15,-21 21 0,21-22 16,0 1-16,1 21 0,20 0 0,-21-22 16,0 22-16,22 0 0,-1 0 15,0 21-15,43 0 16,-43 0-16,-21 0 0,22 0 0,-1 21 15,-21 0-15,0 0 0,22 0 0,-43 22 16,21-1-16,-21-21 0,0 22 16,0-1-16,0 0 0,-21 43 15,0-64-15,-22 43 16,22-43-16,0 0 0,0 0 16,0-21-16,21 21 0,0-42 31,0 0-31,21 0 0,21 0 15,-21-1-15</inkml:trace>
  <inkml:trace contextRef="#ctx0" brushRef="#br0" timeOffset="17076.37">22034 1672 0,'22'-21'0,"-44"42"16,44-63-16,-22 21 0,0 0 0,0 42 31,0 0-31,-22 0 0,22 21 0,-21 1 16,0-1-16,0 0 0,0 22 15,0-22-15,-1 22 0,1-22 0,0 22 16,0-22-16,-21 43 16,20-22-16,22-21 0,-21 1 0,21-1 15,0-21-15,0 22 0,0-22 16,0 0-16,0 0 0,0 0 0,21-21 31,-21-21-31,0 0 16,0 0-16</inkml:trace>
  <inkml:trace contextRef="#ctx0" brushRef="#br0" timeOffset="17708.65">21315 2159 0,'-21'0'0,"42"0"0,-64 0 16,22 0-16,42 0 31,1 0-31,20 0 0,0 0 0,22 0 16,-1 0-16,1 0 0,20 0 15,1-21-15,-21 21 0,20-21 0,1 21 16,0-21-16,-22-1 0,22 1 0,-22 0 16,1-21-16,-1 21 15,-20-22-15,-1 1 0,0 0 0,-21-1 16,-21 22-16,0-21 0,0-1 15,0 22-15,0 0 0,-21 21 16,0 0-16,0 0 16,-21 42-16,20 1 0,1-22 15,0 21-15,0 1 0,-21 62 16,20-62-16,22-1 0,-21 0 16,21 1-16,0 20 0,0-20 15,-21-1-15,21 43 16,-21-43-16,21 0 0,0 1 0,0-1 15,0-21-15,0 0 0,0 0 0,0 1 16,-21-22 15,21-22-31,0 1 0,0 0 0,0 0 16,0-21-16,0 20 0,0-20 16,0 0-16,21 21 0,0-22 0,0 1 15,0 0-15,1 20 0,20-20 16,-21 21-16,21 0 0,64-22 15,-63 22-15,-1 21 0,0 0 16,1 0-16,-1 21 0,0 1 16,-21-1-16,1 0 0,-1 0 15,0 43-15,-21-22 0,0 0 16,0-21-16,0 22 0,0-1 16,0-21-16,-21 22 0,0-22 0,21 0 15,-22 0-15,22 0 0,-21-21 0,21 21 16,21-42 15,-21 0-15,22 0-16,20 0 0,-21 0 0</inkml:trace>
  <inkml:trace contextRef="#ctx0" brushRef="#br0" timeOffset="18071.66">23114 2307 0,'0'21'31,"21"-21"-15,0 0-1,0 0-15,22 0 16,-22 0-16,0 0 0,0 0 0,0 0 16,1-21-16,-1 21 0,0-21 15,0 0-15,-21 0 16,0 0-16,0-1 0,0 1 15,-21 21 1,0 0-16,0 0 16,-1 21-16,-20 1 0,21-22 15,0 42-15,0-21 0,-1 0 0,1 0 16,0 22-16,0-22 0,21 21 16,0-21-16,0 22 0,0-22 0,0 0 15,0 0-15,0 0 0,0 1 0,21-22 16,0 0-16,0 0 15,1 0-15,-1 0 0,0 0 0,0-22 16,0 1-16,-21 0 16,21 0-16</inkml:trace>
  <inkml:trace contextRef="#ctx0" brushRef="#br0" timeOffset="18776.49">24998 2032 0,'21'0'31,"0"-21"-31,0 0 16,0 21-16,1-21 0,-1-1 15,0 1-15,0 0 0,0 0 0,0-21 16,-21 20-16,22 1 15,-22-21-15,0 0 0,-22 20 0,1 1 16,-21 0-16,0 0 16,-1 21-16,1 0 0,0 0 0,-22 0 15,22 0-15,-1 0 0,-41 21 16,41 0-16,1 0 0,21 1 16,0-1-16,0 21 0,-1-21 15,22 0-15,0 22 0,0-1 0,0-21 16,0 22-16,22-1 0,-1 0 0,0-21 15,0 22-15,21-1 0,-20-21 16,-1 22-16,21-22 0,-21 21 16,0 0-16,22-20 0,-22 20 0,-21 0 15,0-21-15,0 22 0,0-22 16,0 42-16,-42-41 16,20-22-16,-20 21 0,0 0 0,-22-21 15,22 0-15,-22 0 0,22 0 0,-21 0 16,20-21-16,-20 0 0,20-1 15,1 1-15,0 0 0,-1 0 0,22 0 16,0 0-16,0-1 0,0 1 16,21-21-16,0 21 0,0 0 15,0-1-15,0 1 16,21 21-16,0 0 0,0-21 16,0 21-16,22 0 0,-22 0 0,21 0 15,-21 0-15,22 0 0,-1 0 16,0 0-16</inkml:trace>
  <inkml:trace contextRef="#ctx0" brushRef="#br0" timeOffset="19075.32">25188 2117 0,'0'0'0,"0"-21"0,0-1 15,-21 44 16,21-1-15,-21-21-16,0 21 0,0 0 0,-1 21 16,1-20-16,0-1 0,0 0 15,0 0-15,21 21 0,-21-20 0,21-1 16,-22 0-16,22 0 0,0 0 0,0 0 16,0 1-16,0-1 15,22-21-15,-1 0 0,21 0 0,-21 0 16,0 21-16,22-21 15,-1 0-15,-21 0 0,43-21 16,-43 0-16,0 21 16</inkml:trace>
  <inkml:trace contextRef="#ctx0" brushRef="#br0" timeOffset="19487.79">25379 2201 0,'0'-21'32,"21"21"-17,0 0-15,0 0 0,0 0 16,1 0-16,-1 0 0,0 0 16,21 21-16,-21-21 0,1 22 15,-1-1-15,-21 0 0,21-21 16,-21 21-16,0 0 0,0 22 15,0-22-15,0 0 0,-21 0 16,21 0-16,-21 0 0,-1-21 0,22 22 16,-21-22-1,0 0 1,21-22-16,0 1 16,0 0-16,0 0 0,0 0 15,0 0-15,21-1 0,-21 1 16,21 0-16,1 0 0,-22 0 15,21 0-15,0 21 16,0 0-16,0-22 0,0 22 16,1 0-16,-1 0 15,0 0-15,0 0 0,0 0 16,0 0-16,1 22 0</inkml:trace>
  <inkml:trace contextRef="#ctx0" brushRef="#br0" timeOffset="19840.64">25950 2328 0,'-21'22'15,"42"-22"17,0 0-32,1 0 0,-1 0 0,0 0 15,0 0-15,0-22 0,0 22 16,1-21-16,-1 21 0,-21-21 15,21 0-15,-21 0 16,-21 21 0,0 0-16,-1 0 0,-20 0 15,21 0-15,0 0 0,-22 21 16,22-21-16,0 21 0,-21 0 16,21 0-16,-1-21 0,1 22 0,21-1 15,0 0-15,-21 0 0,21 0 0,0 0 16,0 1-16,0-1 15,21-21-15,0 0 0,1 21 0,-1-21 16,0 0-16,21 0 0,-21 0 16,22 0-16,-1 0 0,-21 0 0,22 0 15</inkml:trace>
  <inkml:trace contextRef="#ctx0" brushRef="#br0" timeOffset="20196.43">26268 2371 0,'0'0'0,"0"-21"31,21 21-31,0 0 0,0 0 0,-21-22 16,21 22-16,1 0 0,-1-21 15,0 21-15,-21-21 0,21 0 16,-42 21 15,0 0-31,0 0 0,-22 0 16,22 0-16,0 0 0,0 0 15,0 21-15,-43 21 0,43-20 16,0-1-16,21 0 16,0 0-16,-21 0 0,21 0 15,0 1-15,0-1 0,21-21 16,0 21-16,0-21 0,0 0 0,22 0 15,-22 0-15,0 0 0,21 0 16,-21 0-16,22 0 0,-1 0 0,-21-21 16</inkml:trace>
  <inkml:trace contextRef="#ctx0" brushRef="#br0" timeOffset="20659.84">26733 2201 0,'0'0'0,"-21"0"15,21 22 1,-21-22-16,0 21 0,21 0 16,-21 0-16,21 0 0,-21 0 15,21 1-15,0-1 0,0 0 16,0 0-16,0 0 0,0 0 0,0 1 16,0-1-16,0 0 0,0 0 15,0-42 32,0 0-31,0 0-16,0-1 0,0 1 0,0 0 15,0 0-15,0 0 0,21-22 16,0 22-16,0 0 0,0-21 0,0 21 16,1-1-16,-1 1 0,0 0 15,0 21-15,21-21 0,1 21 16,-22 0-16,21 0 0,1 0 0,-22 21 15,21 0-15,-21 0 0,22 1 0,-22-1 16,0 21-16,0 0 0,-21-20 16,0 20-16,0 0 0,-21 1 0,0-22 15,0 21-15,-1-21 16,-20 0-16,21 1 0,0-1 0,0 0 16,-1-21-16,1 0 0,0 0 0,21-21 31,0 0-31</inkml:trace>
  <inkml:trace contextRef="#ctx0" brushRef="#br0" timeOffset="21180.55">26776 1291 0,'0'21'16,"0"1"-1,-21-22-15,21 21 16,0-42 31,0-1-32,0 1-15,21 21 16,-21-21 0,21 21-16,0 0 15,0 0-15,-21 21 16,0 0-16,0 1 16,0-1-16,0 0 0,0 0 15,0 0-15,0 0 0,-21 1 16,0-22-16,21 21 0,-21-21 15</inkml:trace>
  <inkml:trace contextRef="#ctx0" brushRef="#br0" timeOffset="21584.54">27136 1291 0,'-22'0'15,"1"0"1,21-21 15,0 0-15,0 0-16,21 21 15,-21-21-15,22 21 0,-1 0 16,-21 21 15,0 0-15,0 0-16,0 0 0,-21 0 15,-1 1-15,22-1 16,-21-21-16,0 21 0,0 0 16,0-21-16,21 21 15</inkml:trace>
  <inkml:trace contextRef="#ctx0" brushRef="#br0" timeOffset="28844.52">1206 4784 0,'0'0'16,"0"-21"-1,0-1-15,0 1 16,0 0 0,0 0-16,0 0 15,0 0 1,0-1 0,-21 22-1,21 22 1,-21-1-16,21 0 15,0 0-15,-21 0 0,21 22 16,0-1-16,0 0 0,0 1 0,0-1 16,0 0-16,-21 22 0,21-22 15,-21 0-15,-1 1 0,22-1 16,0-21-16,-21 22 0,21-22 16,-21 0-16,21 0 0,0 0 15,0 0-15,0 1 0,-21-22 31,21-22 1,0 1-32,0 0 0,21 0 15</inkml:trace>
  <inkml:trace contextRef="#ctx0" brushRef="#br0" timeOffset="29441.36">1376 5186 0,'21'0'31,"0"0"0,0-21-15,-21 0-16,0-1 16,0 1-1,-21 42 32,21 1-47,-21-22 16,21 21-16,0 0 0,0 0 15,21-21 17,0 0-17,-21-21-15,0 0 16,21 21-16,-21-21 0,0-1 15,0 1 1,0 0-16,-21 21 31,0 0-15,21 21-16,0 0 16,-21-21-16,21 22 15,0-1-15,0 0 31,21-21-15,0 0-16</inkml:trace>
  <inkml:trace contextRef="#ctx0" brushRef="#br0" timeOffset="30067.82">3365 4551 0,'0'0'0,"0"-21"16,0 0-16,0-1 16,0 1-1,-21 21 1,21 21-1,-21 1-15,0-1 0,21 0 16,-21 0-16,0 21 0,21 1 16,0-1-16,-22 0 0,22 22 15,-21-22-15,0 22 0,21-1 0,0-20 16,-21-1-16,0 0 0,21 1 16,-21-1-16,21 0 0,0-21 0,0 1 15,0-1-15,0 0 0,0 0 16,0 0-16,0-42 31,0 0-15</inkml:trace>
  <inkml:trace contextRef="#ctx0" brushRef="#br0" timeOffset="30431.61">3090 4720 0,'0'0'15,"0"-21"-15,-21 0 0,21 0 0,0 0 16,0-1-16,0 1 0,0 0 16,0 0-16,0 0 15,21 0-15,0 21 0,1-22 16,-1 22-16,0-21 0,21 21 16,-21 0-16,22 0 0,-1 0 0,0 0 15,22 0-15,-22 0 0,1 21 0,20 1 16,-21-1-16,1 0 0,-1 21 15,-21 1-15,22-1 0,-22 0 16,-21 1-16,0 20 0,0-21 0,0 1 16,0 20-16,0-20 0,-21-1 15,-1 0-15,-20-21 0,21 22 0,0-22 16,-22 21-16,22-21 0,0-21 0,0 22 16,0-1-16,0-21 0,21 21 15,-22-21-15,1 0 16,21-21-1,-21 0-15,0-1 16</inkml:trace>
  <inkml:trace contextRef="#ctx0" brushRef="#br0" timeOffset="30676.47">3006 5017 0,'0'0'15,"0"21"-15,0 0 16,21-21 0,0 0-1,0 0-15,0 0 0,22 0 16,-22 0-16,21-21 0,0 21 0,1-21 16,20-1-16,-20 22 0,20-21 15,-21 0-15,22 0 0,-22 21 0,1-21 16,-1-22-16,0 22 0,-21 0 15,22 0-15,-22 0 0</inkml:trace>
  <inkml:trace contextRef="#ctx0" brushRef="#br0" timeOffset="30952.32">4000 4424 0,'0'0'16,"0"-21"-16,0 0 0,-21 21 31,0 0-31,21 21 0,0 0 15,-21 0-15,0 21 0,21-20 16,-21 20-16,21-21 0,-22 21 0,22 1 16,0-1-16,-21 22 0,21-22 15,-21 21-15,0-20 0,21-1 0,0 22 16,-21-22-16,21 0 0,-21 1 16,21-22-16,0 21 0,-22-21 0,22 0 15,0 1-15,0-1 0,0 0 16,0 0-16,22-21 31,-1 0-31,0 0 16,0-21-16,0 0 0</inkml:trace>
  <inkml:trace contextRef="#ctx0" brushRef="#br0" timeOffset="31364.08">4000 5038 0,'0'0'0,"-21"42"15,21-21 1,21-21 15,1 0-31,-1-21 0,-21 0 16,21 21-16,0-21 0,0 0 0,0-1 15,1 1-15,-22 0 0,21 0 16,-21 0-16,0 0 16,-21 21-1,-1 0 1,1 21-16,0 0 0,0 0 0,0 0 16,0 0-16,-1 22 15,1-22-15,0 0 0,21 21 0,-21 1 16,21-22-16,0 0 15,0 0-15,0 0 0,0 1 0,0-1 16,21 0-16,0-21 16,0 0-16,1 0 15,-1 0-15,0 0 0,0 0 0,21 0 16,-20 0-16,-1 0 0</inkml:trace>
  <inkml:trace contextRef="#ctx0" brushRef="#br0" timeOffset="31768.22">4403 5080 0,'0'0'0,"-43"-63"31,43 41-31,0 1 16,0 0-1,21 21-15,-21-21 0,22 21 0,-1 0 16,0 0-16,0 0 0,0 0 15,0 0-15,1 21 0,-1-21 0,21 21 16,0 22-16,-20-1 16,-22-21-16,0 0 0,0 0 15,0 43-15,0-43 0,0 21 16,0-20-16,-22-1 0,1 0 16,0 0-16,0 0 0,0-21 15,0 21-15,21-42 31,0 0-31,0 0 16,0 0-16,0 0 0,21-1 16,0 1-16,0 0 0,-21-21 0,21 21 15,0-22-15,1 22 0,-1-21 16,0 21-16,0-22 0,0 22 16,0 0-16,1-21 0,20 20 15,-21 1-15,0 0 0,0 0 0</inkml:trace>
  <inkml:trace contextRef="#ctx0" brushRef="#br0" timeOffset="32074.39">5270 4551 0,'0'0'0,"-21"0"32,0 21-17,21 0-15,-21 0 16,21 22-16,-21-22 15,21 21-15,-21 22 0,-1-22 16,22 0-16,-21 1 0,0-1 0,21 0 16,0 1-16,-21-1 0,0 0 15,21 1-15,-21-22 0,21 21 0,-22-21 16,22 1-16,0 20 0,0-21 16,0 0-16,0 0 0,22-21 15,-1 0-15,0 0 16,0 0-16,0 0 15,0 0-15,1-21 0,-22 0 0,42-21 16,-21 21-16,-21-1 16</inkml:trace>
  <inkml:trace contextRef="#ctx0" brushRef="#br0" timeOffset="32252.17">4889 4953 0,'-21'0'15,"42"0"-15,-42 21 0,42-21 32,1 0-17,20 0-15,-21 0 0,21 0 16,1 0-16,-1 0 0,43-21 0,-64 0 16,21 21-16</inkml:trace>
  <inkml:trace contextRef="#ctx0" brushRef="#br0" timeOffset="32785.24">6075 4847 0,'0'-21'15,"0"42"-15,0-63 0,0 21 0,-21 21 32,21 21-32,0 0 15,0 0-15,0 22 0,0-22 16,0 21-16,0 0 0,0 22 0,0-22 16,-22 1-16,22 20 0,-21-21 15,0 22-15,21-22 0,-21 22 0,0-1 16,0 1-16,-1 20 0,1-20 0,-21-1 15,21 1-15,0-22 0,-1 22 16,1-22-16,0 22 0,0-22 0,21 0 16,0-21-16,-21 43 15,21-43-15,-21 0 0,21-42 32,0 0-17,0 0-15,0 0 0,0-22 16,0 1-16,21 0 0,0-1 0</inkml:trace>
  <inkml:trace contextRef="#ctx0" brushRef="#br0" timeOffset="33100.07">5736 5101 0,'0'0'0,"0"-169"31,0 148-31,0-22 0,0 22 0,0 0 16,0 0-16,21 0 0,0 0 0,1-1 15,-1 22-15,21-21 0,0 21 16,43 0-16,-43 0 16,1 0-16,20 0 0,-42 21 0,22 1 15,-1-1-15,-21 21 0,0-21 16,1 22-16,-22-1 0,0 0 0,0 1 16,-22-22-16,-20 42 0,0-42 15,21 22-15,-22-22 0,1 0 16,0-21-16,-1 21 0,22 0 0,-21-21 15,21 0-15,-1 0 0,44-21 32,-1 0-32,0 0 15,21 21-15,-21-21 16</inkml:trace>
  <inkml:trace contextRef="#ctx0" brushRef="#br0" timeOffset="33513.96">6731 4741 0,'0'0'0,"0"-21"31,-21 21-31,0 21 16,-1 1-16,1-1 0,0 0 0,0 0 0,-21 21 16,20-20-16,1 20 0,0-21 15,-21 21-15,21-20 0,-1 20 16,1-21-16,21 21 0,0-20 0,0-1 15,0 0-15,0 0 0,21 0 16,1-21-16,-1 0 0,21 0 16,0 0-16,-20 0 0,20 0 15,21 0-15,-20 0 0,-1-21 0,0 21 16,1-21-16,-22 0 0,21 0 0,-21-1 16,1 1-16,-1-21 0,-21 21 15,0-22-15,0 1 0,-21 21 16,-1-21-16,1-1 0,-21 22 0,21 0 15,-22 0-15,22 0 0,-21-1 16,0 22-16,20 0 0,-20 0 0,21 0 16,0 0-16,-22 22 15,22-1-15,0-21 0,21 21 16,0 0-16,0 0 0,21-21 16,0 21-16,1-21 0,20 0 15,0 0-15</inkml:trace>
  <inkml:trace contextRef="#ctx0" brushRef="#br0" timeOffset="33868.33">7281 4699 0,'0'0'0,"0"-21"32,-21 21-17,0 0-15,0 21 16,21 0-16,0 22 0,-21-22 15,-1 21-15,22 22 0,0-22 0,0 21 16,-21-20-16,21 20 0,-21 1 0,21-1 16,-21 1-16,21 20 0,0-20 15,-21 21-15,0-22 0,-1 22 0,1-1 16,0 1-16,0-21 0,0 20 16,-22 1-16,22-22 0,0 22 15,0-21-15,0-1 0,0 1 0,-1-1 16,1-21-16,0 22 0,21-22 0,0-21 15,-21 1-15,21-1 0,0 0 16,21-42 0,0 0-16,-21-22 0,21 22 15,1-21-15,-1-1 0,0 1 16,-21-21-16,21-1 0,0 1 0,22-1 16</inkml:trace>
  <inkml:trace contextRef="#ctx0" brushRef="#br0" timeOffset="34196.11">7070 5080 0,'0'0'0,"0"-42"0,-22 21 0,22-22 15,-21 22-15,21 0 0,-21-21 16,21 20-16,0 1 0,0-21 16,21 21-16,0 0 0,1 21 15,-1-22-15,21 22 0,-21 0 16,22 0-16,-22 0 0,21 0 0,0 0 15,-20 0-15,20 22 0,-21-1 0,0 0 16,0 21-16,1-21 0,-22 22 0,0-22 16,0 21-16,0 1 0,0-22 15,-22 21-15,-20-21 0,21 0 16,-21 1-16,20-1 0,-20 0 0,0 0 16,21 0-16,-1-21 0,-20 0 15,21 21-15,0-21 0,42-21 31,0 0-15,0 0-16,0 21 0,1-21 16</inkml:trace>
  <inkml:trace contextRef="#ctx0" brushRef="#br0" timeOffset="34599.87">7832 4784 0,'0'0'0,"0"-21"15,0-1-15,0 1 16,-22 21 15,1 21-31,21 1 0,-21-1 16,0 0-16,21 21 0,-21 1 0,21-22 16,-21 21-16,21 0 0,0-20 0,0 20 15,0-21-15,0 0 0,0 22 16,0-22-16,0 0 0,42-21 0,-21 21 15,0-21-15,0 0 0,22 0 16,-1 0-16,22 0 16,-22 0-16,0-21 0,-21 0 0,22 0 15,-1-1-15,-21 1 0,22 0 16,-22-21-16,21-64 16,-42 64-16,0-1 0,21 22 15,-21-21-15,0-22 16,-21 64-16,21-21 0,-21 21 15,0 0 1,21 21 0,0 0-1,0 1-15,21-22 0</inkml:trace>
  <inkml:trace contextRef="#ctx0" brushRef="#br0" timeOffset="34960.53">8594 4720 0,'0'0'0,"0"21"31,0 1-15,0-1-16,0 0 15,0 21-15,0 1 0,0-1 0,0 0 16,0 1-16,0 20 0,0-21 15,0 22-15,0-1 0,-22-20 0,22 20 16,-21 1-16,0 20 0,21-20 0,0 21 16,-21-22-16,0 22 0,0-1 15,21-20-15,-22 21 0,1-22 0,21 22 16,-21-1-16,21-20 0,-21 21 0,21-22 16,-21 1-16,21-22 0,0 0 0,0 1 15,0-22-15,0 0 0,0 0 16,21-21-1,-21-21-15,21-21 16,0 20-16,-21-20 0,0 0 16,21-1-16,1-20 0,-22 21 0,21-22 15</inkml:trace>
  <inkml:trace contextRef="#ctx0" brushRef="#br0" timeOffset="35264.36">8551 5017 0,'-21'-22'0,"42"44"0,-42-86 0,21 22 16,-21 21-16,21-22 0,0 1 16,0 21-16,0 0 15,0-1-15,0 1 0,21 21 0,0-21 16,0 21-16,22 0 0,-1-21 16,0 21-16,1 0 0,-1 0 0,0 0 15,22 0-15,-22 0 0,1 21 16,-22 0-16,21 0 0,-21 22 0,-21-22 15,0 21-15,0 1 0,0-1 0,-21 0 16,-42 22-16,-1-43 16,22 21-16,-22-21 0,22 1 15,-22-1-15,22 0 0,0-21 0,-1 21 16,1-21-16,0 0 0,21 21 16,21-42-1,0 0-15</inkml:trace>
  <inkml:trace contextRef="#ctx0" brushRef="#br0" timeOffset="35712.33">9969 3937 0,'0'-21'0,"0"42"0,22-42 15,-44 42 17,1 21-32,0 1 15,0-1-15,-21 22 16,20-1-16,-20 1 0,21-1 0,-21 1 16,-1-1-16,1 22 0,0-22 15,-1 22-15,1-22 0,0 22 0,20-21 16,-20 20-16,0-20 0,-1-1 0,1 1 15,0-22-15,21 22 0,-1-22 16,1-21-16,0 21 0,21-20 0,0-1 16,0 0-16,21-21 0,0 0 15</inkml:trace>
  <inkml:trace contextRef="#ctx0" brushRef="#br0" timeOffset="36151.12">10414 4318 0,'85'-21'15,"-64"21"1,21 0-16,0-21 0,-20 21 0,20-21 16,21 21-16,-20 0 0,20 0 15,1-22-15,-1 22 0,-20 0 16,20 0-16,-21 0 0,-20 0 0,20 0 16,-21 0-16,-21 22 0,-21-22 15,-21 21-15,20-21 16</inkml:trace>
  <inkml:trace contextRef="#ctx0" brushRef="#br0" timeOffset="36526.12">10816 4339 0,'0'0'0,"0"21"15,-21 1-15,21-1 16,0 0-16,0 0 0,0 0 15,0 0-15,0 22 0,0-22 16,0 0-16,0 21 0,0-20 0,0 20 16,0 0-16,0 1 0,0-1 15,0 0-15,0 1 0,0-22 0,-21 21 16,21 0-16,0-20 0,-21 20 0,21-21 16,-22 0-16,22 0 0,-21 1 15,0-1-15,0-21 0,-21 0 0,20 21 16,-20-21-16,21 0 0,-21 0 0,-1 0 15,1 0-15,0-21 16,-1 0-16,-20-1 0,20 1 16,22 0-16,-21-21 0,21 21 0,0-1 15,21-20-15,0 21 0,0 0 16,0 0-16,21-22 16,0 22-16,21 21 0,-21 0 15,22 0-15,20-21 0,-20 21 16,-1 0-16</inkml:trace>
  <inkml:trace contextRef="#ctx0" brushRef="#br0" timeOffset="37015.97">11324 4678 0,'0'0'0,"0"-21"0,0 0 15,0-1-15,0 1 0,0 0 16,0 0-16,-21 0 15,0 0-15,0 21 0,-1 0 16,1 0-16,0 0 16,0 0-16,0 21 0,0 0 0,-22-21 15,22 21-15,0 21 0,-21-20 0,20-1 16,1 21-16,0 0 16,0-20-16,0 20 0,21 0 0,0 1 15,0-22-15,0 21 0,0-21 0,0 0 16,21 1-16,0-1 15,0-21-15,0 0 0,22 0 0,-22 0 16,0 0-16,21-21 0,-20-1 16,-1 1-16,21 0 0,-21 0 0,0 0 15,1 0-15,-1-22 0,-21 22 16,21-21-16,-21 21 0,21-22 0,-21 22 16,0 0-16,0-21 0,0 20 15,0 44 1,0-1-1,0 21-15,0-21 16,0 22-16,0-22 0,0 21 16,0-21-16,0 22 0,0-22 0,0 0 15,0 21-15,0-21 0,21-21 0,0 22 16,1-1-16,-1-21 0,0 0 16,0 0-16,0 0 0,0 0 15,1-21-15,-1-1 0</inkml:trace>
  <inkml:trace contextRef="#ctx0" brushRef="#br0" timeOffset="37248.83">11663 4466 0,'0'0'0,"0"-21"16,0 0-16,0 42 16,0 0-16,0 0 15,0 22-15,0-22 0,0 21 16,0-21-16,0 22 0,0-22 15,0 21-15,0 1 0,0-22 0,0 21 16,0-21-16,0 22 0,21-22 16,-21 0-16,21 0 0,-21 0 0,21-21 15,0 0-15,1 0 16,-1 0 0,0-21-16,0 0 0</inkml:trace>
  <inkml:trace contextRef="#ctx0" brushRef="#br0" timeOffset="37445.72">12107 4551 0,'0'0'0,"0"-21"0,0 0 16,-21 21-1,0 0 1,0 0-16,0 21 0,-1 0 0,1-21 16,-21 21-16,21 0 0,0 0 15,-43 22-15,43-22 16,0 21-16,0-21 15,21 1-15,0 20 0,0-21 0,0 0 16,0 0-16</inkml:trace>
  <inkml:trace contextRef="#ctx0" brushRef="#br0" timeOffset="37916.46">12488 4614 0,'0'-21'16,"0"42"-16,0-63 0,0 21 0,0 0 16,0 0-16,-21 21 15,0 0-15,0 0 0,0 0 16,-1 21-16,1 0 0,0 0 16,0 0-16,0 0 0,0 1 0,-22 20 15,22-21-15,0 21 0,21-20 16,-21 20-16,0-21 0,21 21 0,-22-20 15,22-1-15,0 0 0,0 0 0,0 0 16,22-21 0,-1 0-16,0 0 0,0 0 0,0 0 15,22-21-15,-22 0 0,0 0 16,0 21-16,21-43 0,1 1 16,-22 21-16,21-43 15,-21 43-15,-21 0 0,0-21 16,22 21-16,-22-1 0,0 1 15,-22 42 17,22 1-32,0-1 0,-21 0 0,21 21 15,-21-21-15,21 1 0,0 20 16,0-21-16,0 0 0,0 0 0,0 1 16,0-1-16,0 0 0,0 0 0,21-21 15,0 0-15,-21 21 0,43-21 16,-22 0-16,0 0 0,0 0 15,22 0-15</inkml:trace>
  <inkml:trace contextRef="#ctx0" brushRef="#br0" timeOffset="38293.24">13398 4487 0,'22'-21'0,"-44"42"0,44-84 0,-22 42 15,-22-22 1,1 22-16,-21 21 0,21 0 15,-22 0-15,22 0 0,-21 0 0,0 21 0,-1 1 16,1-1-16,21 0 0,-43 21 16,43-21-16,0 22 15,0-22-15,21 0 16,0 0-16,0 0 0,21 1 0,0-1 16,43 0-16,-43 0 0,21 21 15,-21-20-15,22-1 0,-1 0 16,-21 0-16,21 21 0,-20-20 0,20-1 15,-21 0-15,-21 21 0,0-21 16,0 1-16,0-1 0,0 0 16,-21-21-16,0 0 0,0 21 0,-22-21 15,1 0-15,0 0 0,-1 0 16,1 0-16,-22 0 0,22 0 0,21 0 16,-21 0-16,-1-21 0,22 21 15,0-21-15,0 0 0,0 21 16,21-22-16,0 1 0,0 0 0,0 0 15,21-21-15</inkml:trace>
  <inkml:trace contextRef="#ctx0" brushRef="#br0" timeOffset="39176.75">13822 4530 0,'0'0'0,"21"-21"31,-21 42-15,-21-21-1,0 21-15,-1 0 0,1 0 16,0 0-16,0 22 0,0-22 0,0 0 16,-1 21-16,1-20 0,0 20 15,0-21-15,0 21 0,0-20 0,21 20 16,0-21-16,0 0 0,0 0 0,0 1 15,0-1-15,21-21 0,0 21 16,0-21-16,0 0 0,0 0 0,22 0 16,-22 0-16,21 0 0,1 0 15,-22 0-15,21-21 0,0 0 0,1-1 16,-1 1-16,0-21 0,1 21 0,-1-22 16,0 1-16,-20 21 15,20-21-15,-21 20 0,0-20 0,-21 21 16,0 0-16,0 0 0,0-1 15,-21 22-15,0 0 0,-21 0 0,20 0 16,1 0-16,-21 0 0,21 0 0,0 0 16,-1 22-16,22-1 0,0 0 15,0 0-15,0 0 0,0 0 16,0 1-16,22-1 0,-22 0 0,21-21 16,0 21-16,0 0 0,0 0 15,0 1-15,1-1 0,-22 0 16,21 0-16,0 0 0,-21 0 15,0 1-15,0-1 16,21-21 0,0 0-1,0 0-15,1 0 0,-1-21 16,0 21-16,0-22 16,0 1-16,0 0 0,1 0 0,-1 0 15,21 0-15,-21-22 0,0 22 16,1 0-16,-1-21 0,21-1 15,-42 22-15,0 42 32,0 0-32,0 1 15,-21-1-15,0 0 0,21 0 0,0 0 0,-21 0 16,-1 22-16,22-22 16,-21 0-16,21 0 0,0 0 15,0 1-15,0-1 16,21-42-1</inkml:trace>
  <inkml:trace contextRef="#ctx0" brushRef="#br0" timeOffset="39347.65">14711 4530 0,'-21'-21'31,"-1"21"-15,22 21 0,22 0-16,-1-21 15,-21 21-15</inkml:trace>
  <inkml:trace contextRef="#ctx0" brushRef="#br0" timeOffset="39660.49">15049 4614 0,'-21'22'31,"21"-1"-31,0 0 0,0 0 16,-21 21-16,21-20 0,-21 20 0,21 21 16,-21-20-16,21 20 0,0 1 15,0-1-15,-21 1 0,-1-1 0,1 1 16,21-1-16,-21 1 0,0-1 0,0 22 15,0-22-15,-1 22 16,-20-21-16,21-1 0,0 1 0,-43 41 16,43-62-16,0 20 0,0-42 15,0 22-15,-1-22 0,22 21 16,0-21-16,0-42 16,0 0-1,0-21-15,22 21 0,-1-22 16,0 1-16,0 0 0</inkml:trace>
  <inkml:trace contextRef="#ctx0" brushRef="#br0" timeOffset="39941.33">14944 4932 0,'0'-64'0,"0"128"0,0-170 0,0 85 0,0-21 16,0 20-16,0 1 15,21 0-15,0 0 0,-21 0 0,21 21 16,0 0-16,0-21 0,1 21 0,20 0 15,-21 0-15,21 0 0,-20 21 16,20 0-16,-21 0 0,0 21 0,0-20 16,1 20-16,-22 0 0,0 1 0,0-1 15,0-21-15,-22 21 0,-20-20 16,21-1-16,-21 0 0,20 0 0,-20 0 16,0 0-16,21-21 0,-22 0 15,1 0-15,21 0 16,0 0-16,21-21 0,0 0 15,0 0-15,21 0 16,0 0-16,0-1 0,21-20 0</inkml:trace>
  <inkml:trace contextRef="#ctx0" brushRef="#br0" timeOffset="40220.81">15811 4276 0,'0'-21'16,"0"42"-16,0-64 0,0 65 31,0-1-31,-21 0 0,0 21 0,0-21 16,0 22-16,0-1 0,-1 0 0,1 1 15,0-1-15,0 0 16,21 1-16,-21-1 0,21 22 0,0-22 16,0 0-16,0 1 0,0-22 0,0 21 15,0-21-15,21 0 0,-21 1 16,63 20-16,-41-42 0,-1 0 15,0 0-15,21 0 0,-21 0 16,22 0-16,-22-21 0,21 0 0,-21-1 16,1 1-16,-1 0 0,0-21 15,0 21-15,-21-22 0</inkml:trace>
  <inkml:trace contextRef="#ctx0" brushRef="#br0" timeOffset="40379.72">15430 4614 0,'-21'0'0,"42"0"0,-21 0 47,22 0-47,-1 0 0,21 0 0,0 0 16,1 0-16,-1 0 0,0 0 16,64-21-16,-63 0 0</inkml:trace>
  <inkml:trace contextRef="#ctx0" brushRef="#br0" timeOffset="40908.42">17357 3810 0,'0'0'15,"0"-21"-15,21 21 0,-21-21 16,-21 21 0,-1 21-16,1 0 15,-21 0-15,21 22 0,-22-1 0,22 21 16,-21-20-16,0 41 0,-1-20 0,1-1 15,0 22-15,-22-21 0,22 20 16,-22 1-16,1 0 0,-1-1 0,-20 1 16,20 0-16,-21-1 0,22-20 15,-1 20-15,1-20 0,-1-22 0,22 22 16,0-22-16,21 0 0,-1-20 0,1-1 16,21 0-16,0 0 0,0 0 15,21-21-15,1-21 16,-1 0-16,0 0 0</inkml:trace>
  <inkml:trace contextRef="#ctx0" brushRef="#br0" timeOffset="43699.29">17738 4297 0,'0'0'0,"0"-21"0,0 0 16,0-1-16,0 1 0,0 0 15,-22 21 1,1 0-16,0 0 0,21 21 16,-21 0-16,-21 1 0,20-1 15,1 21-15,-21 0 0,0 1 0,20-1 16,-20 0-16,21 1 0,-21-1 0,20 0 16,1 22-16,-21-22 0,21 1 15,21-1-15,0 0 0,-21-21 0,21 22 16,0-22-16,0 0 15,0 0-15,21 0 0,0 1 0,0-22 16,0 0-16,0 0 0,22 0 0,-1 0 16,0 0-16,1 0 0,-1-22 15,0 1-15,1 0 0,41-21 16,-62 21-16,20-1 0,-21-20 16,21 21-16,-20-21 0,-1 20 15,0-20-15,0 21 0,0 0 0,-21-22 16,21 22-16,-21 0 0,22 0 0,-22 42 31,0 0-15,-22 0-16,1 1 0,21 20 0,-21-21 15,0 21-15,0-20 0,0 20 16,21 0-16,0-21 0,-22 1 16,22 20-16,0-21 0,0 0 0,0 0 15,0 1-15,22-22 16,-1 0-16,0 0 0,0 0 15,0 0-15,22 0 0,-22-22 0,0 1 16,0 0-16,0 0 0,0 0 16,22-22-16,-43 22 0,0-21 15,0 21-15,0 0 0,0-22 16,0 22-16,0 0 0,-21 0 16,-1 0-16,1-1 0,21 1 0,-21 0 15,0 21-15,21-21 16,0 0-1,0 0 1,21 21 0,0 0-16,22 0 0,-22 0 0,0 0 15,21 0-15,-21 0 0,43 0 16,-43 21-16,0 0 0,22 0 16,-22 0-16,0 0 0,0 1 15,0 20-15,-21 0 0,21-21 16,-21 1-16,0-1 0,0 21 15,0-21-15,0 0 0,0 1 16,-21-1-16,0-21 16,21 21-16,-21-21 15,0 0-15,0 0 16,21-21-16,0 0 16,0-1-16,0 1 0,0 0 15,0-21-15,21 21 0,0-22 0,0 22 16,0-21-16,64-43 15,-43 43-15,1 21 16,-1-1-16,-21 1 0,21 21 16,1 0-16,-22 0 0,21 0 0,-21 21 15,1 1-15,-1-1 0,0 0 0,0 21 16,-21-21-16,0 22 0,0 20 16,0-20-16,0-22 0,0 0 15,0 21-15,0-21 0,0 1 16,0-1-16,-21 0 0,0-21 15,21 21-15,-21-21 0,-1 0 16,22-21 0</inkml:trace>
  <inkml:trace contextRef="#ctx0" brushRef="#br0" timeOffset="44775.91">18986 4847 0,'0'0'16,"0"21"-16,0-42 31,22 21-31,-1-21 15,0 0-15,0 0 0,0 21 0,0-21 16,1-1-16,-1 1 0,0 0 16,0 0-16,0-21 0,22 20 15,-22 1-15,0-21 0,0 0 16,0-22-16,0 22 0,1-1 16,-22 1-16,0 0 0,0-1 15,21 22-15,-21-21 0,0 21 0,0 0 16,0 42-1,-21 0-15,-1 21 16,1 1-16,0-1 0,0 21 0,0-20 16,-22 20-16,22 22 0,0-22 15,0 22-15,0-21 0,0 20 0,-22 1 16,43 0-16,-21-1 0,0 1 16,0 0-16,0 20 0,-1-20 15,1 21-15,-42 84 16,42-105-16,-1 0 0,1-1 0,0 1 0,0 0 15,0-1-15,21-20 0,0-1 16,0 1-16,0-22 0,0 1 0,0-1 16,0-21-16,21 0 0,0-21 0,0 0 15,22 0-15,-22 0 0,21-21 16,22 0-16,-22-21 0,21-1 0,1 1 16,-1 0-16,1-1 0,-1-20 15,1 20-15,-1-20 0,-20 21 0,-1-22 16,0 1-16,-20-1 0,-22-21 15,0-63-15,-22 85 0,1-1 16,-21-20-16,0 41 0,-22-20 16,22-1-16,-22 22 0,22 0 0,-22-1 15,22 1-15,-85-64 16,85 85-16,21 0 0,-1 0 16,22-1-16,0 1 0,0 0 15,0 0-15,0 0 0,22 0 16,20-1-16,-21 1 0,85-42 15,-64 42-15,22-1 0,-1 1 16,1 0-16,-1 0 0,1 0 0,42-43 16,-43 43-16,-42 0 15,22 0-15,-22 0 0,21-1 16,-42 1-16,0 0 0,0 0 0,0 0 16,0 0-1,-21 21 1,0 0-16,21 21 15,-21-21-15,21 21 0,0 0 16,-22 0-16,22 0 0,-21 1 0,21-1 16,0 0-16,0 0 0,0 0 15,0 0-15,0 1 0,0-1 16,0-42 31,21 21-47</inkml:trace>
  <inkml:trace contextRef="#ctx0" brushRef="#br0" timeOffset="44964.8">19833 4191 0,'0'0'0,"0"-21"0,-21 21 15,0 0 1,21 21-1,0 0 1,0 0-16,21-21 16,0 0-16,-21 22 0,21-22 0,0 21 15</inkml:trace>
  <inkml:trace contextRef="#ctx0" brushRef="#br0" timeOffset="45367.61">20066 4403 0,'0'-21'16,"-21"21"-16,21-22 15,0 1-15,0 0 16,21 21 0,0 0-1,0 0-15,0 0 0,1 0 16,-1 21-16,0 0 0,0 1 15,-21-1-15,21 0 0,-21 21 0,21-21 16,-21 1-16,0-1 16,0 0-16,0 0 0,0 0 0,0 0 15,-21 1-15,0-22 0,21 21 0,-21-21 16,0 0-16,0 0 0,-1 0 16,1 0-16,0 0 15,21-21 1,0-1-16,0 1 15,0 0-15,21 0 16,0 0-16,1 0 0,-22-1 0,21 22 16,0-21-16,0 0 0,0 21 0,0-21 15,1 21-15,-1 0 0,0-21 16,21 0-16,-21 21 0,1 0 0,-1 0 16</inkml:trace>
  <inkml:trace contextRef="#ctx0" brushRef="#br0" timeOffset="46028.24">20722 4339 0,'0'0'0,"-21"43"31,0-22-31,0 0 0,-1 0 0,22 0 16,-21 0-16,0 1 16,21-1-16,0 0 0,0 0 0,0 0 15,-21 0-15,21 1 16,0-1-1,-21-21 1,21-21 15,-21 21-31,21-22 0,-22 1 0,22 0 16,0 0-16,0 0 16,0 0-16,0-1 0,22 1 0,-1-21 15,0 21-15,0 0 0,0-1 0,0 1 16,1 0-16,-1 21 0,21 0 15,-21-21-15,0 21 0,22 0 0,-22 0 16,0 21-16,21-21 0,-20 21 16,-1 0-16,0 1 0,-21 20 0,21-21 15,0 0-15,-21 0 0,0 1 16,0-1-16,0 0 0,0 0 0,0 0 16,0 0-16,0 1 15,0-1 1,-21-21-16,0 0 0,0 0 15,21-21 1,0-1-16,0 1 16,0 0-16,0 0 0,0-21 0,42-22 15,0 43-15,-20-21 16,-1-1-16,0 1 0,21 0 0,22-22 16,-43 43-16,21 0 15,1 21-15,-22 0 0,21 0 0,-21 21 16,0 0-16,1 0 0,-1 22 15,0 20-15,-21-21 16,0 43-16,0-64 0,0 22 16,-21-22-16,21 21 0,-21-21 15,-1 0-15,1-21 0,21 22 16,0-1-16,-21-21 0,0 21 0,21-42 47</inkml:trace>
  <inkml:trace contextRef="#ctx0" brushRef="#br0" timeOffset="46541.66">22013 4382 0,'0'0'15,"0"-22"-15,0 1 0,0 0 0,0 0 16,0 0-16,0 0 0,0-1 0,0 1 15,-21 0-15,0 21 16,0 0-16,0 0 0,-22 21 16,22 0-16,-21 1 0,-1-1 0,1 21 15,0-21-15,-1 22 0,22-1 16,-21 0-16,0-21 0,20 22 0,1-1 16,0-21-16,21 0 15,0 22-15,0-22 0,0 0 16,0 0-16,0 0 0,21 1 0,0-22 15,22 0-15,-22 0 0,21 0 16,1 0-16,-22 0 0,21-22 0,0 1 16,1 0-16,-22 0 0,21 0 15,-21 0-15,1-22 0,-1 22 0,21-21 16,-42-1-16,21 22 0,0-21 16,-21 0-16,0 20 0,0 1 0,0 0 15,0 0-15,0 42 16,-21 0-1,0 0-15,0 22 0,0-22 16,0 21-16,21-21 0,-22 22 16,22-22-16,0 21 0,0-21 0,0 22 15,0-22-15,0 0 0,0 0 16,0 22-16,22-22 0,-1-21 16,0 21-16,0 0 0,0-21 0,0 0 0,1 0 15,-1 0-15,21 0 0,-21 0 16,0-21-16,1 0 0,-1 0 15,21-1-15</inkml:trace>
  <inkml:trace contextRef="#ctx0" brushRef="#br0" timeOffset="46828.51">22606 3831 0,'0'-21'0,"0"42"0,0-63 0,-21 42 31,0 21-31,-1 0 16,1 22-16,21-22 0,-21 21 0,0 22 16,0-22-16,-22 64 0,43-43 15,0-20-15,-21 20 0,21-21 16,-21 1-16,21-1 0,0-21 16,0 22-16,0-22 0,0 21 15,0-21-15,0 0 0,0 1 0,0-1 16,0 0-16,21-21 31,0 0-31,1-21 0,-1 0 0,0-1 16,21 22-16</inkml:trace>
  <inkml:trace contextRef="#ctx0" brushRef="#br0" timeOffset="47028.65">22923 4318 0,'22'-21'0,"-44"42"0,44-63 15,-1 21-15,-42 21 31,-1 0-31,1 0 0,0 21 0,0 0 16,0 0-16,0 0 0,-1 0 16,1 1-16,0 20 0,0-21 15,21 0-15,0 0 0,0 22 0,0-22 0,0 0 16,0 0-16,0 0 16,21 1-16,0-22 0,22 0 15,-22 0-15,0 0 0,21 0 16,1 0-16</inkml:trace>
  <inkml:trace contextRef="#ctx0" brushRef="#br0" timeOffset="47763.23">23453 4403 0,'0'-21'16,"0"42"-16,0-64 16,-22 43-16,1 0 0,0 0 15,0 0-15,0 22 16,0-22-16,-1 21 0,1 0 0,0 0 15,0 0-15,21 0 0,-21 22 0,21-22 16,-21 0-16,21 0 0,0 0 16,0 1-16,0-1 0,0 0 15,0 0-15,21-21 16,0 0 0,0 0-16,0 0 15,-21-21 1,21 0-16,-21 0 0,0-1 15,0 1-15,0-21 0,0 21 16,0 0-16,22-22 0,-22 22 0,21-21 16,0 21-16,-21-1 0,21 1 15,0-21-15,0 21 0,1 21 0,-1-21 16,0 21-16,0-22 0,0 22 16,22 0-16,-22 22 0,0-1 0,0 21 15,0-21-15,-21 0 0,0 43 16,0-22-1,0-21-15,0 22 0,0-22 0,0 21 16,0-21-16,21 1 0,-21-1 16,0 0-16,0 0 0,0 0 0,0 0 15,0 1-15,-21-22 16,0 0-16,0 0 16,0-22-16,21 1 15,0 0-15,0 0 16,0 0-16,0-22 15,21 22-15,0 0 0,0-21 0,0 21 16,22-22-16,-1 1 0,0 21 0,1-22 16,-1 1-16,22 21 0,-22-21 15,0 20-15,1 1 0,62 21 16,-83 0-16,20 0 0,0 21 16,-21 1-16,1-1 0,-1 0 15,0 21-15,-21 1 0,21-1 0,-21-21 16,0 21-16,0 1 0,0-1 0,0 0 15,-21 1-15,0-22 0,0 21 16,-22 22-16,22-43 0,0 0 16,0 0-16,0-21 0,-1 21 15,1-21-15,0 0 0,0-21 16,21 0 0,-21 0-16,21 0 0,-21 0 15,21-1-15</inkml:trace>
  <inkml:trace contextRef="#ctx0" brushRef="#br0" timeOffset="47987.88">23728 3831 0,'0'0'0,"-21"-21"0,21 0 0,-22 0 15,1 21 63,0 21-78,0-21 0,0 0 16,0 0-16,-1 0 0</inkml:trace>
  <inkml:trace contextRef="#ctx0" brushRef="#br0" timeOffset="48192.77">22352 4085 0,'0'0'0,"-42"21"0,20-21 0,22 22 16,22-22 15,20 0-31,-21 0 0,21 0 16,-20 0-16,20 0 0,0 0 15,1 0-15,-1 0 0,-21 0 0,0 0 16,22-22-16,-43 1 0</inkml:trace>
  <inkml:trace contextRef="#ctx0" brushRef="#br0" timeOffset="49491.72">889 6879 0,'0'0'0,"-21"0"16,0 0-1,21-21 1,-22 0-16,22 0 16,0 0-16,0-1 0,0 1 15,0 0-15,22 0 0,-1 0 16,0 0-16,0-1 0,0 1 16,0 21-16,1 0 0,-1 0 0,0 0 15,0 0-15,0 21 0,0 1 16,22 20-16,-22 0 15,0 1-15,0-1 0,-21-21 0,21 21 16,-21 1-16,0-1 0,0 22 16,-21-22-16,-21 43 0,21-22 15,-22-21-15,22 1 16,-21-1-16,0-21 0,-1 22 0,1-22 16,0 0-16,-1 0 0,1-21 15,0 0-15,-1 0 0,1 0 16,21-21-16,-22 0 0,43 0 0,-21-22 15,21 1-15,0 0 0,0-43 16,21 43-16,1-1 0,-1 1 16,0 0-16,0 20 0,21 1 15,-20 0-15,-1 0 0,21 21 0,-21 0 16,0 0-16,1 0 0,-1 21 16,0 0-16,0 0 0,0 1 0,0 41 15,-21-21-15,0 1 16,22-22-16,-22 21 0,0 1 0,21-1 15,-21-21-15,0 0 16,0 22-16,0-22 0,21 0 16,-21 0-16,21-21 0,0 0 15,0 0-15,1 0 16,-1 0-16,-21-21 0,21 0 16</inkml:trace>
  <inkml:trace contextRef="#ctx0" brushRef="#br0" timeOffset="49664.14">1566 7091 0,'0'0'16,"0"-21"-16,21 21 78,1 0-78,-1 0 0,0-21 15</inkml:trace>
  <inkml:trace contextRef="#ctx0" brushRef="#br0" timeOffset="50143.88">2984 6541 0,'22'-43'0,"-44"86"0,44-107 15,-22 43-15,0 0 0,0 0 16,0 42 0,0 0-16,0 0 15,0 21-15,-22 1 0,1 20 0,21-20 16,-21 20-16,0 1 0,0-1 15,21 1-15,-21-1 0,-1 1 16,22 20-16,-21-20 0,0-1 0,21-20 16,-21 20-16,21-21 0,0 1 0,0 20 15,0-42-15,0 1 16,0-1-16,21-42 31,0-1-31,0 1 0,-21 0 0</inkml:trace>
  <inkml:trace contextRef="#ctx0" brushRef="#br0" timeOffset="50408.75">3365 6646 0,'0'0'16,"22"-42"-16,-22 21 0,0 0 16,0 0-16,0 42 15,0 0-15,0 21 16,0-21-16,-22 22 0,1-1 0,21 22 15,0-22-15,0 0 0,-21 1 16,21 20-16,-21-21 0,21 1 0,-21 63 16,21-64-16,-21 0 0,21 1 15,-22-1-15,22-21 0,0 0 16,0 22-16,0-22 0,0 0 16,-21-21-16,0 0 15,0-21 1,0 0-16</inkml:trace>
  <inkml:trace contextRef="#ctx0" brushRef="#br0" timeOffset="50740.57">2794 7260 0,'-21'0'0,"42"0"0,-63 0 0,20 0 16,44 0 15,-1 0-31,21 0 0,-21 0 16,22 0-16,-1 0 0,0 0 0,1-21 15,-1 21-15,21-21 0,-20 0 0,20 0 16,1-1-16,-22 1 16,22 0-16,-22 0 0,21 0 0,-41 21 15,20-21-15,-21-1 0,0 22 16,0 0-16,-42 22 31,21-1-31,-21 0 16,0 0-16,21 0 0,0 0 0,-21 1 15,0-1-15,21 0 0,-22 0 16,22 0-16,0 0 0,0 1 0,0-1 16,0 0-16,0 0 0,22-42 31,-22 0-15</inkml:trace>
  <inkml:trace contextRef="#ctx0" brushRef="#br0" timeOffset="50901.72">3641 6879 0,'0'-21'0,"0"42"0,0-63 16,0 21-16,0 0 15,0 42 1,0 0 0,21 0-1,0-21-15,0 21 0,0-21 0,0 21 16</inkml:trace>
  <inkml:trace contextRef="#ctx0" brushRef="#br0" timeOffset="51509.2">4593 7324 0,'0'-21'15,"0"-1"1,0 1-16,0 0 0,0 0 16,0 0-16,0 0 0,0-1 0,0 1 15,-21 0-15,21-21 0,0 21 0,-21-1 16,0 1-16,-1 0 0,22 0 16,-21 21-16,0-21 0,0 21 0,0 0 15,0 0-15,-1 0 0,-20 21 16,21-21-16,-21 21 0,20 0 0,1 22 15,-21-22-15,21 21 0,0 0 0,-1 1 16,1-22-16,0 21 0,21 1 16,0 41-16,0-63 15,0 1-15,0 20 0,0-21 16,21 0-16,0-21 0,1 0 16,20 0-16,-21 0 0,0 0 15,22-21-15,-22 0 0,21 0 16,0 0-16,1-22 0,-22 22 0,21-21 15,1 21-15,-22-22 0,21 1 0,-21 0 16,22-1-16,-22 1 0,42-64 16,-42 64-16,1-1 0,-22 1 15,0 21-15,21-21 0,-21 20 16,0 1-16,-21 21 16,-1 21-16,22 1 15,-21-1-15,0 0 0,0 21 16,21 1-16,0-22 0,-21 21 15,21 0-15,-21 1 0,21-1 0,0 22 16,0 20-16,0-63 16,0 64-16,0-64 0,21 0 15,0 1-15,0-1 0,0 0 16,22-21-16,-22 0 0,21 0 0,0 0 16,1 0-16,-1 0 0,0-21 0</inkml:trace>
  <inkml:trace contextRef="#ctx0" brushRef="#br0" timeOffset="52640.85">5588 7133 0,'0'0'16,"21"-21"-16,-21 0 0,0-21 0,0 20 15,0 1-15,0 0 0,-21 21 0,0-21 16,0 0-16,-1 21 0,1 0 16,-21 0-16,21 0 0,-22 0 15,22 0-15,0 21 0,0 0 0,-21 0 16,20 0-16,1 22 0,0-22 15,0 21-15,21 1 0,-21-1 0,21-21 16,-21 64-16,21-64 0,0 21 16,0-21-16,0 1 0,21-1 15,0 0-15,0-21 0,-21 21 16,42-21-16,-20 0 0,-1 0 0,0 0 0,0 0 16,21-21-16,-20 21 0,-1-21 15,21 0-15,-21-1 0,0-20 16,1 0-16,20 21 0,-21-43 0,0 22 15,0-1-15,1 1 0,-1-21 16,0 20-16,0-20 0,0-1 0,-21 22 16,21-22-16,-21 22 0,22-21 15,-22 41-15,0-20 0,0 21 0,0 0 16,0 0-16,-22 42 16,1 21-16,0-21 15,21 22-15,-21-1 0,0 0 0,0 1 16,-1-1-16,1 0 0,21 22 15,-21-22-15,0 22 0,21-22 0,-21 21 16,21 1-16,0-22 0,0 1 16,0 20-16,0-42 0,21 22 15,0-1-15,21-21 0,-20 0 0,20 0 16,0-21-16,1 0 0,-1 0 16,21 0-16,-20 0 0,20 0 0,-20 0 15,20-21-15,-21 0 0,1 0 0,-1 0 16,-21 0-16,22-1 0,-22 1 0,0-21 15,0 21-15,-21-43 16,0 43-16,0-21 16,0 21-16,0-1 0,-21 22 15,0 0-15,0 0 16,-1 22-16,1-1 0,21 0 16,0 0-16,0 0 0,-21 0 0,21 22 15,0-22-15,0 0 0,0 21 16,0-20-16,0-1 0,21 0 0,0-21 15,-21 21-15,22 0 0,-1-21 16,0 0-16,21 0 0,-21 0 0,22 0 16,-1 0-16,-21 0 0,22-21 0,-22 0 15,21 21-15,-21-21 0,0 0 16,1-1-16,-1-20 0,0 21 0,0-21 16,-21-22-16,21 22 15,0 21-15,-21-22 0,22 22 16,-22 0-16,0 0 0,0 42 31,0 21-15,0-21-16,0 1 0,0 20 0,0-21 15,-22 21-15,1-20 0,0 41 16,21-42-16,0 0 0,-21 1 16,0-1-16,21 0 0,-21 0 0,21 0 15,0-42 16,0 0-15,0 0-16,0 0 0,0-1 0,21-20 16,0 21-16,0-21 15,0-1-15,22-20 0,-22 20 0,21 1 0,22 0 16,-22-1-16,85 1 0,-85 0 16,22 42-16,-1-21 0,-20 21 15,20 0-15,64 42 16,-106-21-16,0 0 0,1 22 15,-1-22-15,-21 21 0,0 0 0,0 1 16,0-1-16,-21 0 0,-1 1 16,1-22-16,0 21 0,0-21 0,-21 22 15,20-22-15,22 0 16,-21-21-16,21-21 31</inkml:trace>
  <inkml:trace contextRef="#ctx0" brushRef="#br0" timeOffset="53624.49">8848 7154 0,'0'0'0,"21"-21"16,0 21-16,-21-21 0,0 0 15,21 0-15,-21 0 0,0-1 16,0 1-16,0 0 0,0 0 16,-21 0-16,0 0 0,0-1 15,-1 1-15,1 0 0,-42 0 16,42 21-16,-22 0 15,1 0-15,21 0 0,-22 0 0,22 21 0,-21 0 16,0 0-16,-1 1 0,-20 41 16,42-21-16,-1-20 15,1 20-15,0 0 0,0 1 0,21-22 16,0 21-16,0-21 0,0 22 0,0-22 16,21 0-16,21 0 0,-20-21 15,-1 0-15,21 0 0,-21 0 0,22 0 16,-1-21-16,0 21 0,1-21 0,-1 0 15,0-1-15,-21-20 0,22 21 16,20-43-16,-20 22 0,-22 0 16,0-1-16,0 1 0,-21 0 15,21-1-15,-21-20 0,21 21 0,-21-22 16,0 1-16,0-1 0,0 1 16,0 20-16,0-20 0,0 20 0,0 1 15,0 0-15,0 21 0,0-1 16,0 1-16,0 42 15,-21 1-15,21-1 16,-21 21-16,0 0 0,21 22 0,0 42 16,-21-43-16,21 1 15,-21-1-15,21-20 0,-22 20 0,22 1 16,0-22-16,-21 0 0,21 22 0,0-22 16,0 0-16,0 1 0,0-22 15,43 21-15,-22-21 0,0 1 0,0-22 16,0 0-16,22 0 0,-22 0 15,21 0-15,0 0 0,-20 0 16,20-22-16,0 1 0,-21 0 0,22-21 16,-22 21-16,0-1 0,0-20 0,0 21 15,1-21-15,-22 20 0,0-20 16,0 21-16,0 0 0,0 0 16,0 42-1,0 0-15,0 0 16,0 0-16,0 22 0,-22-22 15,22 0-15,0 0 0,0 0 0,0 22 16,0-22-16,0 0 16,0 0-16,0 0 15,22-21 1,-1-21 0,0 0-16</inkml:trace>
  <inkml:trace contextRef="#ctx0" brushRef="#br0" timeOffset="53796.59">9461 6710 0,'0'0'15,"-21"-21"-15,0 21 0,0 0 32,21 21-1,21-21-31,0 0 0,0 21 15</inkml:trace>
  <inkml:trace contextRef="#ctx0" brushRef="#br0" timeOffset="56061.83">9737 6879 0,'-22'0'0,"22"-21"15,0 0-15,0 0 16,22 21 0,-1 0-1,0 0-15,0 21 0,0 0 16,0-21-16,1 21 0,-1 0 0,-21 1 16,0 20-16,21-21 0,-21 0 15,0 22-15,0-22 0,0 0 0,0 0 16,0 21-16,0-20 0,0-1 0,0 0 15,0 0-15,21-21 32,-21-21-17,21 0-15,0 0 0,1-1 16,-22 1-16,21 0 0,0 0 0,0 0 16,0-22-16,0 22 0,1-21 15,-22 21-15,21-22 0,0 22 0,-21 0 16,21-21-16,-21 21 0,0-1 15,21 22-15,-21-21 0,0 42 16,0 1 0,-21-1-16,21 0 0,-21 0 0,21 0 15,-21 22-15,21-22 0,-21 0 16,-1 21-16,22-21 0,0 22 16,-21-1-16,21-21 0,0 0 0,0 22 15,0-22-15,0 0 0,0 0 0,21 0 16,-21 1-16,22-22 0,-1 0 15,0 0-15,21 0 0,-21 0 0,1 0 16,20 0-16,-21-22 0,21 1 16,-20 0-16,20 0 0,-21 0 0,0 0 15,22-22-15,-22 22 0,0 0 0,0-21 16,0 20-16,0-20 0,1 21 16,-1 0-16,0-22 0,0 22 0,21 0 15,-42 0-15,0 0 0,0 42 47,0 0-47,0 0 0,-21 0 0,21 1 16,0-1-16,-21 0 0,21 0 15,-21 0-15,21 22 0,0-22 0,0 0 16,0 0-16,-21 21 0,21-20 16,0-1-16,0 0 0,0 0 0,0 0 15,21 0-15,0 1 16,0-1-16,0-21 0,1 0 0,20 0 0,-21 0 15,21 0-15,1 0 0,-22-21 16,21 21-16,1-22 0,62-20 16,-62 0-16,20 21 0,-20-1 15,-1-20-15,0 21 0,1-21 16,-1 20-16,0-20 0,-21 21 0,1-21 16,-1-1-16,-21 22 15,-21 21 1,-1 0-16,1 0 0,-21 0 0,21 0 15,0 21-15,-1 0 0,1 1 16,0-1-16,21 0 0,0 0 0,0 21 16,0 1-16,0-22 15,21 0-15,0 0 0,1 0 0,-22 1 16,21-1-16,0 0 0,0 0 16,-21 0-16,0 0 0,0 1 15,-21-22 1,0 0-16,0 0 15,-1-22-15,-20 1 0,42 0 16,-21 21-16,0-21 0,0 21 16,-1 0-16,22-21 15,22 42 17,-1-21-32,0 0 0,0 0 0,21 21 15,-20-21-15,-1 0 0,21 0 16,-21 0-16,22 0 0,-22 0 15,21 0-15,-21 0 0,22 0 0,-22 0 16,21-21-16,-21 0 0,0 0 16,1-1-16,-1 1 0,0 0 0,0 0 15,0 0-15,-21-22 0,21 22 0,1 0 16,-1-21-16,-21 21 0,0-22 16,21 22-16,-21 0 0,0 0 15,21 0-15,-21 42 31,-21 0-31,0 0 0,21 0 16,-21 0-16,21 1 0,0 20 16,0-21-16,-22 0 0,22 22 15,0-22-15,0 0 0,0 21 0,0-21 16,0 1-16,0-1 0,0 0 0,0 0 16,22 0-16,-1-21 0,0 0 15,0 21-15,0-21 0,0 0 0,1 0 16,41-21-16,-42 0 0,22 21 15,-22-21-15,21-21 0,-21 20 16,0 1-16,22 0 0,-22-21 0,0 21 16,21-43-16,-20 43 15,-1-21-15,0 20 0,-21 1 0,0 0 16,0 42 15,-21 0-31,0 1 16,21 20-16,-22-21 0,1 43 15,0-43-15,21 21 0,0-21 16,0 0-16,0 22 0,0-22 0,0 0 16,0 0-16,0 0 0,0 1 15,21-22-15,0 0 0,1 0 16,-1 0-16,21 0 0,-21 0 0,0 0 16,22-22-16,-22 1 0,0 0 0,0 0 15,0 0-15,1 0 16,-1-43-16,0 22 0,-21 21 15,0-22-15,0 22 0,0 0 0,0 0 16,-21 0-16,0-1 0,-1 1 16,-20 21-16,21 0 0,-21 0 0,20 0 15,-20 0-15,21 0 0,0 0 16,0 0-16,-1 0 0,44 0 31,-1 0-31,0 0 0,21 0 16,-21-21-16,22 21 0,20-42 15,-20 42-15,-1-21 0,0-1 0,1 22 16,-1-21-16,0 0 0,-21 21 16,22 0-16,-1 0 0,-21 0 15,0 0-15,1 0 0,-1 0 0,0 21 16,-21 0-16,0 1 0,0-1 16,0 0-16,0 0 0,0 0 0,0 22 15,0-22-15,-21 0 0,0 0 16,21 43-16,-22-43 0,1 0 15,21 0-15,-21 0 0,21 0 0,0 1 16,0-1-16,0 0 0,-21-21 16,21 21-16,0-42 31,0 0-15,0 0-16,0-1 0,0 1 15,0 0-15,21-21 0,-21 21 0,21-22 16,22 22-16,-22-21 0,21-1 15,0 1-15,1 0 0,41-22 16,-41 22-16,-1 21 0,0 0 16,1-1-16,-1 1 0,-21 21 15,22 0-15,-22 0 0,-21 21 0,0 1 0,0-1 16,0 21-16,0-21 0,0 106 16,0-106-16,0 22 15,-21-1-15,21-21 0,-22 22 16,22-22-16,0 0 0,0 0 15,0 0-15,22 0 0,-1-21 0,0 22 16,0-22-16,0 0 0,0 0 16,22 0-16,-22 0 0,21 0 0,-21-22 15,1 1-15,20 21 0,-21-21 0,0 0 16,0 0-16,1-22 0,-1 22 16,0 0-16,0-21 0,0-22 15,-21 22-15,0 21 0,0 0 0,0-22 16,0 22-16,0 0 15,0 0-15,-21 0 0,0-1 0,-21 1 16,20-21-16,-20 21 0</inkml:trace>
  <inkml:trace contextRef="#ctx0" brushRef="#br0" timeOffset="56276.07">12785 6392 0,'0'0'0,"-22"0"0,1 0 16,0 0-16,0 0 0,0 0 16,0 0 46,-1 0-62,1 0 16,-21 0-16</inkml:trace>
  <inkml:trace contextRef="#ctx0" brushRef="#br0" timeOffset="56477.01">11091 6435 0,'-21'21'16,"42"-42"-16,-63 42 0,21-21 62,0 0-62,-1 0 16</inkml:trace>
  <inkml:trace contextRef="#ctx0" brushRef="#br0" timeOffset="57707.98">804 8784 0,'0'0'0,"0"-21"16,0 0-1,21 0-15,1 0 16,-1 21-16,-21-22 0,21 22 15,0-21-15,0 0 0,0 21 0,1-21 16,20 21-16,-21 0 0,0 0 16,22 0-16,-22 0 0,0 0 0,0 21 15,0 0-15,-21 0 0,0 22 16,0-22-16,0 21 0,-21 1 0,-21-1 16,21 0-16,-22 1 0,1-1 15,21 0-15,-22-21 0,1 22 16,0-22-16,21 0 0,-22 0 0,22 0 15,0-21-15,0 0 0,0 0 16,21-21 0,21 0-1,0 0-15,0 0 0,0 21 16,22-21-16,-22-1 0,21 22 16,-21 0-16,22 0 0,41 0 15,-41 0-15,-1 22 0,0-1 16,1 0-16,20 64 15,-63-43-15,0 0 0,0-21 16,-42 22-16,21-1 0,-1-21 0,-20 22 16,0-22-16,21 0 15,-22 0-15,1 0 0,21 0 0,-22 1 16,22-22-16,-21 0 0,21 0 16,-22 0-16,22 0 0,0 0 0,0-22 15,-21 22-15,20-21 0,1 0 16,21 0-16,-21 0 0,0 0 15,21-1-15,0 1 0,0 0 16,0 0-16,0 0 0,0 0 16,0-1-16,21 1 0,0 0 0</inkml:trace>
  <inkml:trace contextRef="#ctx0" brushRef="#br0" timeOffset="57884.88">1460 9144 0,'43'0'0,"-86"0"0,107 0 0,-22 0 16,-21-21-16,1 21 0,-1 0 47,0 0-31,0 0-1</inkml:trace>
  <inkml:trace contextRef="#ctx0" brushRef="#br0" timeOffset="58328.21">2984 8742 0,'0'-42'0,"0"84"0,0-127 16,0 43-16,0 21 0,0-22 0,0 1 15,0 21-15,0 0 0,0 0 16,22 21-1,-22 21 1,21 21-16,-21 0 0,0 1 0,0-1 16,0 22-16,0 20 0,0-20 15,0-1-15,0 22 0,0-22 0,0 1 16,-21 63-16,-1-85 16,1 22-16,21-22 0,0 0 15,0 1-15,-21-1 0,21-21 0,0 0 16,0 22-16,0-64 31,0-1-31,0 1 16,0 0-16</inkml:trace>
  <inkml:trace contextRef="#ctx0" brushRef="#br0" timeOffset="58564.58">3006 8657 0,'-22'-21'0,"44"42"0,-44-63 0,1 21 16,21 0-16,0-1 0,0 1 16,0 0-16,0 0 0,21 21 15,1-21-15,20 21 0,-21 0 16,0-21-16,22 21 0,-1 0 0,0 0 16,1 0-16,-1 0 0,0 0 15,1 0-15,41 0 16,-63 21-16,1-21 0,-22 21 15,0 0-15,0 0 0,0 0 16,-22 1-16,1-22 0,-21 42 0</inkml:trace>
  <inkml:trace contextRef="#ctx0" brushRef="#br0" timeOffset="58764.47">2984 9229 0,'22'0'16,"-1"0"-16,0 0 0,0 0 16,0 0-16,0-21 0,1 21 0,-1-22 15,21 22-15,-21-21 0,22 21 16,-22-21-16,42 0 16,-20 0-16,-1 0 0,-21 21 15,21-22-15</inkml:trace>
  <inkml:trace contextRef="#ctx0" brushRef="#br0" timeOffset="58992.34">3725 9038 0,'0'0'0,"0"21"0,0 1 16,0-1-16,0 0 0,-42 64 16,21-64-16,21 21 15,-21-21-15,-1 0 0,22 22 0,0-22 16,-21 0-16,21 0 0,-21 0 15,21 1-15,21-22 47,0-22-47,-21 1 0,22 21 16,-22-21-16,21-21 0,-21 21 0</inkml:trace>
  <inkml:trace contextRef="#ctx0" brushRef="#br0" timeOffset="59160.24">3831 8742 0,'0'-21'16,"0"42"-16,0-63 0,0 20 0,-21 22 15,0 0 1,21 22-16,0-1 16,0 0-16,0 0 0,0 0 15,0 0-15,21-21 16,0 0-16,-21 22 0</inkml:trace>
  <inkml:trace contextRef="#ctx0" brushRef="#br0" timeOffset="59452.08">4276 8551 0,'0'0'15,"0"-21"-15,0 0 16,-22 21-1,22 21-15,-21 0 0,21 1 16,0-1-16,0 21 0,-21 0 16,21 1-16,-21 20 0,21 1 0,0-22 15,-21 22-15,0-1 0,21 1 16,-22-1-16,22 1 0,-21-22 0,21 21 16,-21-20-16,21-1 0,0 0 0,0 1 15,0-1-15,0-21 0,0 22 16,0-22-16,0 0 0,21-21 0,0 0 15,1 0-15,-1 0 0,0 0 16,0 0-16,21-21 0,-20 0 16,-1-1-16,21 1 0</inkml:trace>
  <inkml:trace contextRef="#ctx0" brushRef="#br0" timeOffset="59847.85">4466 9271 0,'-21'21'16,"42"-42"-16,-42 63 0,0-42 0,21 22 16,21-22 15,0 0-31,0 0 16,0 0-16,22-22 0,-22 22 0,0-21 15,21 0-15,-20 21 0,20-21 16,-21 0-16,0 0 0,0-1 0,1 1 15,-1 0-15,-21 0 0,0 0 16,0 0-16,0-1 0,0 1 0,-21 21 16,-1 0-16,1 0 0,0 0 0,0 0 15,-21 0-15,20 21 16,1 22-16,0-22 0,-21 0 0,21 21 0,-1 1 16,1-22-16,0 21 0,21 1 15,-21 20-15,21-21 16,0-20-16,0 20 0,0-21 0,0 0 15,21 0-15,0 1 0,0-1 16,22 0-16,-22-21 0,21 0 0,1 0 16,-1 0-16,0 0 0,1-21 15,-1 0-15,0-1 0,22 1 0</inkml:trace>
  <inkml:trace contextRef="#ctx0" brushRef="#br0" timeOffset="60469.5">5651 8763 0,'0'0'0,"0"-21"0,43-127 15,-22 127 1,0-1-16,-21 1 0,0 0 16,0 0-16,0 0 15,0 42 1,0 0-16,0 0 0,0 22 15,-21-1-15,21 0 0,-21 22 0,0-1 16,21 1-16,0-1 0,-22 1 16,22-1-16,-21 1 0,0-1 0,21-20 15,0-1-15,0 21 0,0-20 0,0-1 16,0-21-16,0 22 16,0-22-16,21 21 0,0-21 0,1-21 15,20 21-15,0-21 0,1 0 16,-1 0-16,0 0 0,1-21 0,-1 0 15,21 0-15,-20 0 0,-1 0 0,0-1 16,1-20-16,-1 21 0,-21-21 16,22-1-16,-22-20 0,0 20 0,0-20 15,0-1-15,-21 22 0,0-85 16,0 64-16,0-1 0,0 22 16,0-1-16,0 1 0,-21 21 0,21 0 15,-21 0-15,21-1 0,-21 22 0,0 0 16,-1 0-1,22 22-15,-21-1 0,21 0 16,0 0-16,0 0 0,0 0 16,0 22-16,0-22 0,21 0 15,1 0-15,-1 0 0</inkml:trace>
  <inkml:trace contextRef="#ctx0" brushRef="#br0" timeOffset="60824.29">6816 8954 0,'0'-22'0,"-22"22"31,1 22-31,0-1 0,21 0 16,-21 0-16,21 21 0,-21-20 15,0 20-15,21-21 0,0 21 0,0 1 16,0-1-16,-22 0 0,22 22 0,0-22 15,0 22-15,0-1 0,-21 22 16,21-22-16,0 22 0,0-21 0,-21-1 16,0 22-16,0-22 0,21 1 15,0 20-15,-21-20 0,-1-1 0,22 1 16,-21-1-16,21 1 0,0-22 0,0 22 16,-21-43-16,21 21 0,0 1 15,-21-22-15,21 0 0,0-42 31,0 0-31,21-1 16,-21 1-16,21-21 0,0 0 0,-21-1 16,22-20-16</inkml:trace>
  <inkml:trace contextRef="#ctx0" brushRef="#br0" timeOffset="61112.13">6646 9229 0,'0'-64'15,"0"128"-15,21-170 0,-21 42 0,22 22 0,-1 21 16,0-21-16,0-1 0,0 22 16,22 0-16,-22 0 0,21 21 0,0-21 15,1 21-15,-1 0 0,0 0 0,1 0 16,-1 21-16,-21 0 0,0 0 16,1 21-16,-22-20 0,0 20 0,0 0 15,0-21-15,0 22 0,-22-22 0,1 21 16,-21-21-16,21 22 0,-22-22 15,1 0-15,21 0 0,-21-21 16,20 21-16,-20-21 0,21 0 0,0 0 16,0 22-16,21-44 31,0 1-31,21 0 0,0 0 0</inkml:trace>
  <inkml:trace contextRef="#ctx0" brushRef="#br0" timeOffset="61423.95">7578 8594 0,'0'0'0,"0"-21"16,0-1-16,0-20 16,0 63-1,-22 0-15,22 1 16,-21-1-16,21 21 0,0 0 0,-21 1 15,0 20-15,21-20 0,0 20 16,0 1-16,0-22 0,0 21 0,0-20 16,0-1-16,0 0 0,0 1 0,0-22 15,0 21-15,0-21 0,0 1 16,21-1-16,0-21 0,0 21 0,1-21 16,-1 0-16,0 0 0,21 0 0,-21 0 15,22 0-15,-22-21 0,21 0 16,-21 21-16,22-22 0,-22 1 15,21-21-15,1 21 0,-22 0 0</inkml:trace>
  <inkml:trace contextRef="#ctx0" brushRef="#br0" timeOffset="61811.73">8213 8911 0,'0'0'0,"21"-42"0,-21 21 0,0 0 16,0 42 0,-21 0-16,21 0 15,-22 0-15,1 22 0,0-22 16,21 21-16,-21 64 15,21-64-15,0-21 0,0 1 16,0 20-16,0-21 0,0 0 16,0 0-16,21 1 0,0-22 0,0 21 15,1-21-15,-1 0 0,21 0 0,0 0 16,1 0-16,-22 0 16,0 0-16,0-21 0,0 21 0,1-22 15,-1 1-15,0 0 0,0 0 0,0 0 16,-21-22-16,21 22 0,-21-21 15,0 21-15,0-22 0,0 1 0,-21-43 16,0 43-16,0 21 16,-21-21-16,20 20 0,1 1 0,-21 21 15,0 0-15,20 0 0,-20 0 0,0 21 16,-1-21-16,22 22 0,-21 20 16,21-21-16,-22 21 0,22-20 15,21 20-15,0 0 0,0-21 0,0 22 16,0-22-16,0 21 0,21-21 15,1 1-15,-1-1 0,21 0 0,0-21 16,1 21-16,-1-21 0</inkml:trace>
  <inkml:trace contextRef="#ctx0" brushRef="#br0" timeOffset="62309.44">9313 8932 0,'-21'-21'16,"42"42"-16,-63-42 0,21 21 0,0 0 0,-1 0 16,-20 0-16,0 0 0,21 21 15,-22 1-15,1-1 0,0 0 0,20 21 16,-20-21-16,21 22 0,-21-22 0,20 21 16,1-21-16,0 22 0,0-22 15,21 0-15,-21 0 0,21 22 0,0-22 16,0 0-16,0 0 0,21 0 15,0-21-15,0 0 0,0 0 16,1 0-16,-1 0 0,21 0 0,-21 0 16,22 0-16,-1 0 0,-21-21 15,21 21-15,1-21 0,-22 0 16,21 0-16,-21-1 0,22 1 0,20-63 16,-42 62-16,1-20 15,-1 0-15,0-1 0,0 22 0,0-63 16,-21 62-1,0 44 1,0-1-16,0 0 0,-21 0 16,21 21-16,-21-20 0,21-1 0,0 21 15,-21-21-15,21 22 0,0-22 16,0 0-16,0 0 0,0 0 0,21 0 16,0-21-16,0 22 0,0-1 15,1-21-15,-1 0 0,0 0 16,21 0-16,1 0 0,-22 0 0,21 0 15,0 0-15,1 0 0,20-21 0,-20 21 16</inkml:trace>
  <inkml:trace contextRef="#ctx0" brushRef="#br0" timeOffset="62837.72">10308 9017 0,'0'0'0,"42"-42"0,-42 21 0,0-43 16,0 43-16,0 0 0,0-22 15,-21 43-15,0-21 0,0 0 16,-21 21-16,20 0 0,-20 0 15,21 0-15,-21 0 0,-1 21 16,1 0-16,0 1 0,-1-1 0,22 21 16,-21-21-16,-1 22 0,22-1 0,0-21 15,0 21-15,21 1 0,0-22 16,0 21-16,0-21 0,0 22 0,0-22 16,0 0-16,0 0 0,21 0 0,0 1 15,0-22-15,22 0 0,-22 21 16,21-21-16,-21 0 0,22 0 0,-1 0 15,-21 0-15,22-21 0,-1-1 16,-21 1-16,21 0 0,1 0 16,-22-21-16,0 20 0,21-20 0,-20-21 15,-1 20-15,0-20 0,-21-1 0,42-63 16,-42 64-16,0 20 16,0-20-16,21 21 0,-21-22 0,0-21 15,0 43-15,0 21 16,0 0-16,0 0 0,0-1 0,0 44 15,-21 20 1,21-21-16,-21 21 0,21 1 16,-21 41-16,0-41 0,21 20 15,0-20-15,0 20 0,0-21 0,21 22 16,21 21 0,-21-43-16,1 0 0,20-21 0,-21 1 15,21-1-15,1 0 0,-1 0 16,0-21-16,22 0 0,-22 0 0,22 0 15,-22 0-15,22-21 0,41-21 16,-41 20-16,-22 1 0,1 0 16,-1-21-16,-21 21 0,0-22 0,0 1 15</inkml:trace>
  <inkml:trace contextRef="#ctx0" brushRef="#br0" timeOffset="63876.18">974 10583 0,'0'0'15,"0"22"1,-22-1 0,1 0-16,0 21 0,21-21 15,-42 64-15,21-64 0,-1 22 16,1-1-16,-21 0 0,21-21 16,0 22-16,-64 41 15,64-62-15,0-1 0,-1 0 16,1-21-1,21-21-15,0 0 16,21-1-16,1 22 0,-1-21 16,21 21-16,-21 0 15,22-21-15,-22 21 0,63 0 16,-62 0-16,20 0 0,0-21 16,1 21-16,-1 0 0,0 0 0,-21 0 15,22 0-15,-1 0 0,-21-21 16,0 0-16,22 21 0,-22-22 0,0 22 15,0-21-15,-21 0 0,0 0 16,0 0-16,0 0 0,0-1 0,0-20 16,0 21-16,0-21 0,-21 20 15,21 1-15,-21 0 0,21 0 16,-21 0-16,0 21 0,-1 21 16,1 0-16,21 21 15,-21 1-15,21-1 0,0 0 16,-21 1-16,21-1 0,-21 22 0,21-22 15,0 21-15,0-20 0,0 20 16,-21-20-16,21-1 0,0 0 0,0 1 16,0-1-16,0-21 0,0 0 15,0 0-15,21-21 0,0 0 16,0 0-16,0 0 0,22 0 16,-22-21-16,0 0 0</inkml:trace>
  <inkml:trace contextRef="#ctx0" brushRef="#br0" timeOffset="64044.09">2011 10880 0,'0'0'0,"21"0"63,0 0-48</inkml:trace>
  <inkml:trace contextRef="#ctx0" brushRef="#br0" timeOffset="64512.82">3260 10732 0,'0'0'16,"0"-22"-16,0 1 0,0-21 0,-22-22 15,22 43-15,-21 0 0,21 0 16,-21 21-16,0 0 16,21 21-16,-21 0 15,21 22-15,-21-1 0,21 0 0,-22 1 16,22 20-16,0 1 0,0-1 15,-21 1-15,21-1 0,-21 1 0,21-1 16,0-21-16,0 22 0,0-1 16,0-20-16,0-1 0,0 0 15,0-20-15,0-1 0,0 0 0,0 0 16,21-21 0,0 0-16,-21-21 0,22 0 15,-22 0-15</inkml:trace>
  <inkml:trace contextRef="#ctx0" brushRef="#br0" timeOffset="64743.69">3238 10583 0,'0'-21'16,"0"42"-16,0-63 0,0 21 15,0 0-15,22 0 16,-1 21-16,21 0 15,-21 0-15,22 0 0,-22 0 0,21 0 16,0 0-16,22 0 0,-22 0 16,1 0-16,-1 0 0,-21 0 0,21 0 15,-20 21-15,-22 0 16,0 0-16,0 0 16,0 0-16</inkml:trace>
  <inkml:trace contextRef="#ctx0" brushRef="#br0" timeOffset="64931.58">3196 11113 0,'0'21'0,"21"-21"32,0 0-32,1 0 0,-1 0 15,0 0-15,21-21 0,-21 21 16,22 0-16,-1-22 0,-21 22 15,22-21-15,-1 0 0,0 21 0,-21-21 16,22 21-16</inkml:trace>
  <inkml:trace contextRef="#ctx0" brushRef="#br0" timeOffset="65164.45">4064 10964 0,'0'0'0,"0"22"16,0-1-16,0 0 0,0 0 15,0 21-15,0-20 0,0 20 16,0-21-16,-21 21 0,21-20 0,0 20 16,0-21-16,-21 0 0,-1 0 15,22 22-15,-21-43 0,21 21 16,0 0-16,0 0 0,0-42 47,21 0-47,-21 0 0,22 0 0,-22-1 15</inkml:trace>
  <inkml:trace contextRef="#ctx0" brushRef="#br0" timeOffset="65495.75">4149 10859 0,'0'0'0,"21"-43"0,-21 22 0,0 0 0,0 0 16,0 0-1,0 42 1,0 0-1,0 0-15,0 0 0,0 0 16,21-21 0,0 0-16,0 0 0,0 0 15,1 0-15,-1 0 16,0-21-16,0 0 0,-21 0 16,0 0-16,0 0 0,0-1 15,0 1-15,0 0 0,-21 0 16,21 0-16,-21 0 0,-22 21 0,22 0 15,0-22-15,0 22 0,0 0 16,0 0-16,-1 0 16,22 22-16,-21-1 0,21 0 15,0 0-15,21-21 16,1 21 0,-1-21-16</inkml:trace>
  <inkml:trace contextRef="#ctx0" brushRef="#br0" timeOffset="65759.6">4868 10478 0,'21'-22'15,"-21"1"-15,-21 64 0,42-107 0,-42 85 32,0 0-32,21 1 15,-21 20-15,0 0 0,0 22 0,-1-22 16,1 22-16,21-22 0,-21 21 15,0-20-15,0 20 0,0 1 0,-22 63 16,22-85-16,0 22 16,0-22-16,21 0 0,0 1 0,0-22 15,0 21-15,0-21 0,0 0 0,21-21 32,0 0-32,0 0 15,0-21-15</inkml:trace>
  <inkml:trace contextRef="#ctx0" brushRef="#br0" timeOffset="66132.39">4974 11218 0,'21'0'16,"-21"-21"-1,21 21-15,1-21 16,-1 21-16,-21-21 0,21 0 15,0 21-15,-21-21 0,21-1 0,0 1 16,1 0-16,-1 21 0,-21-21 16,0 0-16,21 21 0,-21-21 0,-21 21 31,0 0-31,-1 0 0,1 0 16,0 0-16,-21 0 0,21 21 0,-22 0 15,22 0-15,-21 0 0,21 22 0,-1-22 16,-20 21-16,21-21 0,21 22 15,0-1-15,0-21 0,0 0 0,0 22 16,0-22-16,0 0 0,0 0 16,21 0-16,21 0 0,-20-21 15,-1 0-15,21 0 0,0 0 0,-20 0 16,20 0-16,0 0 0,1-21 16,-1 21-16,0-21 0,1-21 0,-1 21 15</inkml:trace>
  <inkml:trace contextRef="#ctx0" brushRef="#br0" timeOffset="66855.5">6329 11218 0,'0'0'0,"21"0"0,-21-21 0,21 21 15,0-21-15,0 0 0,-21 0 16,22 0-16,-1 21 0,-21-22 0,21 1 0,-21 0 15,21 0-15,-21 0 0,0 0 16,0-1-16,0 1 0,0 0 16,-21 0-16,-21 0 0,-1 0 15,22 21-15,0 0 0,-21 0 0,20 0 16,-20 0-16,0 21 0,-1 0 16,1 0-16,21 0 0,-21 0 0,-1 22 15,1-1-15,0 0 0,20 1 16,1-1-16,0 0 0,0 1 0,0-1 15,21 0-15,-21 1 0,21-22 16,0 0-16,0 0 0,0 0 0,21 1 16,0-22-16,21 0 0,-21 0 0,22 0 15,-22 0-15,21-22 0,43 1 16,-64 0-16,21-21 16,1 21-16,-1-22 0,-21 22 0,22-21 15,-22-1-15,0 1 0,0 0 0,21-64 16,-20 64-1,-22-1-15,0-20 0,0 20 0,0-20 0,0 21 16,0-22-16,0 22 0,0-22 16,0 22-16,0 0 0,0-1 0,0 22 15,0 0-15,0 0 0,0 42 16,0 21 0,0 1-16,0-1 0,0 85 15,0-64-15,0-20 0,0 20 0,0 1 16,0-1-16,0-20 0,0 20 15,0-21-15,0 1 0,0-1 0,0 0 16,0 1-16,21-22 0,0 0 16,0 0-16,0 0 0,0-21 0,1 0 15,-1 0-15,0 0 0,42 0 16</inkml:trace>
  <inkml:trace contextRef="#ctx0" brushRef="#br0" timeOffset="68240.71">7133 10943 0,'0'0'0,"21"-21"0,-21 0 16,0 0-16,-21 21 15,0 0 1,0 0-16,21 21 0,-21 0 16,-1 0-16,1 0 0,0 1 0,0-1 15,0 0-15,21 0 0,0 21 0,0-20 16,0 20-16,0-21 0,0 0 15,0 0-15,0 1 0,0-1 16,0 0-16,21 0 0,21-21 16,-21 0-16,22 0 0,-22 0 15,21 0-15,-21 0 0,1 0 0,20-21 16,-21 0-16,0 0 0,22-1 0,-22 1 16,0 0-16,0 0 0,0 0 15,-21-22-15,0 22 0,21 0 0,-21-21 16,0 21-16,0-22 0,0 22 15,0-21-15,-21 21 0,21-1 0,-21 1 16,0 0-16,0 21 0,0 0 0,-43 0 16,43 0-16,0 0 15,-22 21-15,22 0 0,0-21 0,0 22 16,0 20-16,0-21 0,21 0 16,0 0-1,21 1-15,0-22 0,0 0 16,21 0-16,-20 0 0,20 0 0,-21 0 15,21 0-15,-20 0 0,20 0 16,0-22-16,-21 22 0,22-21 0,-1 0 16,-21 0-16,22 0 0,-1 21 15,-21-21-15,0-1 0,22 1 16,-22 0-16,0 0 0,0 21 0,-21-21 16,21 21-16,-21 21 31,-21 0-31,0 0 0,21 0 0,-21 1 15,0-1-15,21 21 0,0-21 16,0 22-16,-22-22 0,22 0 16,0 21-16,0-21 0,0 22 0,0-22 15,0 21-15,0-21 16,22 1-16,-1-22 0,0 0 16,21 0-16,-21 0 0,43 0 15,-22 0-15,-21-22 0,22 22 16,-22-21-16,21-21 0,-21 21 0,1 0 15,-1-1-15,21-20 0,-21 21 0,0 0 16,-21 0-16,22-22 0,-1 22 16,-21 0-16,0 0 0,0 42 31,0 0-31,0 0 16,0 0-16,0 1 0,0-1 0,-21 42 15,21-20-15,0-22 16,0 21-16,0-21 0,0 0 0,0 22 15,21-22-15,0 0 0,0-21 0,0 21 16,0-21-16,1 0 16,-1 0-16,0 0 0,21 0 0,-21 0 0,1 0 15,-1 0-15,0-21 0,0 0 16,0 0-16,0 0 0,1-1 0,-22-20 16,21 21-16,-21-43 15,0 22-15,0 21 0,0 0 0,-21 0 16,-1-1-16,1 1 0,0 0 15,0 0-15,0 21 0,0 0 16,-1-21-16,22 0 31,22 21-15,-1 0-16,0-22 0,0 22 0,0 0 16,0-21-16,1 21 0,20 0 15,-21 0-15,21 0 0,-20 0 0,-1 0 16,0 0-16,0 21 0,-21 1 15,21-1-15,0 0 0,1 0 16,-22 0-16,21 0 0,0 22 0,-21-22 16,0 0-16,0 0 0,21 22 15,-21-22-15,0 0 0,0 0 0,0 0 16,0 22-16,-21-22 16,21 0-16,-21-21 15,0 21-15,-1-21 16,22-21-1,0 0-15,0 0 0,0-1 16,0 1-16,0 0 0,22 0 16,-1-21-16,0-1 0,0 22 15,21-21-15,1-1 0,-1 22 0,0-21 16,1 21-16,-1-22 0,0 22 0,1 21 16,-1-21-16,0 21 0,-20 0 15,-1 0-15,0 21 0,0 0 0,0 43 16,-21-43-16,0 21 0,0 1 15,0-22-15,0 21 0,0 1 16,-21-1-16,0-21 0,0 21 0,0-20 16,-1-1-16,22 0 0,-21 0 0,21 0 15,-21-21-15</inkml:trace>
  <inkml:trace contextRef="#ctx0" brushRef="#br0" timeOffset="68701.16">9694 10541 0,'0'0'0,"21"-42"0,-21 21 15,22-22-15,-1-20 16,-21 84-1,-21 0-15,-1 21 16,1 1-16,0-1 0,0 64 16,0-64-16,0 22 0,-1-22 15,1 0-15,-21 43 16,42-43-16,-21 1 0,21-22 0,-21 21 16,21 1-16,0-22 0,0 21 15,0-21-15,0 0 0,42 1 16,0-22-16,-21 0 15,1 0-15,20 0 0,-21 0 16,21-22-16,1 1 0,-1 0 0,0 0 16,1 0-16</inkml:trace>
  <inkml:trace contextRef="#ctx0" brushRef="#br0" timeOffset="69124.92">10245 10795 0,'0'0'0,"0"-21"0,-22 21 31,1 0-31,0 21 16,0 0-16,0 0 0,0 1 16,-1-1-16,1 21 0,0-21 0,-42 43 15,63-43-15,-22 0 16,1 21-16,21-20 0,0 20 16,0-21-16,0 0 0,0 0 0,0 1 0,21-1 15,1 0-15,20-21 0,-21 0 16,21 0-16,1 0 0,-1 0 0,85 0 15,-85-21 1,-20 0-16,20-1 0,-21 1 16,21 0-16,-42 0 0,22-21 0,-22 20 15,21-20-15,-21 21 0,0-21 0,0 20 16,0-20-16,0 0 0,-21 21 16,-1-22-16,1 1 0,0 21 15,-21 0-15,21-1 0,-1 22 0,-20 0 16,21 0-16,-21 0 0,20 22 15,-20-1-15,-64 42 16,85-42-16,0 1 0,0-1 16,0 21-16,21-21 0,0 0 15,0 1-15,0 20 0,0-21 0,21 0 16,0 0-16,0 1 0,21-22 0,1 21 16</inkml:trace>
  <inkml:trace contextRef="#ctx0" brushRef="#br0" timeOffset="69589.83">11176 10901 0,'0'0'0,"0"-21"0,0-22 16,-21 1 0,0 21-16,-1 21 0,1-21 0,0 21 15,0 0-15,0 0 0,0 21 16,-22 0-16,22 0 0,0 0 0,0 1 15,0 20-15,-1-21 0,1 21 16,-21-20-16,42 20 0,-21-21 0,0 21 16,21 1-16,-22-22 0,22 21 15,0-21-15,0 1 0,0-1 0,0 0 16,22 0-16,-1-21 0,0 0 0,0 0 16,0 0-16,22 0 0,-22 0 15,21 0-15,-21-21 0,22 0 0,-22 0 16,21-1-16,-21 1 0,22 0 0,-22 0 15,0-21-15,0 20 16,0-20-16,0 21 0,1-21 0,-1 20 16,-21 1-16,0-21 0,21 21 0,-21 0 15,0-1-15,-21 44 32,0-1-32,21 0 0,-22 0 15,22 0-15,0 22 0,0-22 16,-21 0-16,21 0 0,0 0 15,0 22-15,0-22 0,0 0 0,0 0 0,0 0 16,21 0-16,1 1 0,-1-22 16,0 0-16,0 0 0,21 0 0,1 0 15</inkml:trace>
  <inkml:trace contextRef="#ctx0" brushRef="#br0" timeOffset="70185.72">12255 10901 0,'0'-21'0,"0"42"0,0-63 16,0 20-16,-21 1 0,0 0 0,0 21 16,-21-21-16,20 21 0,-20-21 0,0 21 15,21 0-15,-22 0 0,-84 42 16,106-21 0,-21 0-16,-22 43 0,43-43 15,0 21-15,0-20 0,0 20 0,-1-21 16,22 21-16,0 43 15,0-64-15,0 22 0,0-22 16,0 0-16,22 0 0,-1 0 16,0 0-16,0 1 0,0-22 0,22 0 0,-22 0 15,63 0-15,-62-22 16,20 1-16,0 0 0,1 0 0,-1-21 16,0 20-16,1-20 0,-1 0 0,21-64 15,-20 64 1,-1-22-16,0 1 0,-20-1 0,20 1 15,0-1-15,-21 1 0,22-1 0,-22 1 0,21-43 16,-21 63 0,-21 1-16,0 0 0,22 21 0,-22-1 15,-22 22 1,1 22-16,0-1 16,0 21-16,0 0 0,-43 85 15,43-63-15,-21-1 0,21 1 16,-1-1-16,1 1 0,0-1 15,21 1-15,0-1 0,0 1 0,0-22 0,0 22 16,21-22-16,22 0 16,-22-20-16,21 20 0,0-21 0,-20 0 15,20 0-15,0-21 0,1 0 0,-1 0 16,0 0-16,1-21 0,-1 21 16,0-21-16,1 0 0,20-21 0,-21 20 15,64-41-15,-63 21 0,20-1 16,1 1-16,-22 21 0,0-22 15,1 1-15,-1 21 0,-21-21 0,0 20 16,-21 1-16</inkml:trace>
  <inkml:trace contextRef="#ctx0" brushRef="#br0" timeOffset="70935.5">889 12552 0,'0'0'15,"-21"0"-15,0 0 0,-1 0 16,44 0 0,20 0-16,-21 0 0,0 0 15,22 0-15,-1 0 0,0-21 0,1 21 16,-1 0-16,0 0 0,1 0 16,-1 0-16,0 0 0,1 0 15,-22 0-15,-42 0 31,-1 0-31,1 0 16,0 0-16,0 0 0</inkml:trace>
  <inkml:trace contextRef="#ctx0" brushRef="#br0" timeOffset="71392.75">741 12700 0,'-21'21'0,"42"-42"0,-42 63 0,-1 1 0,22-22 16,-21 0-16,21 0 16,0-42 15,0 0-15,21 0-16,1 0 0,-1 21 15,-21-22-15,21 1 0,0 21 16,0-21-16,0 21 0,1 0 0,-1-21 15,21 21-15,-21 0 0,22 0 16,-22 0-16,21 21 0,-21-21 0,22 21 16,-1 22-16,0-22 0,-21 21 15,22-21-15,-22 22 0,0-1 16,-21 0-16,0-21 0,0 22 16,0-1-16,-21 0 0,-21-20 0,20 20 15,-20-21-15,0 0 0,-1 0 0,1 1 16,0-1-16,-1-21 15,1 0-15,0 0 0,-1 0 0,1 0 16,-21 0-16,20 0 0,1 0 16,0-21-16,20 21 0,-20-22 0,21 22 15,0-21-15,0 21 0,-1-21 16,22 0-16,0 0 16,22 21-16,-1-21 15,21 21-15,0-22 0</inkml:trace>
  <inkml:trace contextRef="#ctx0" brushRef="#br0" timeOffset="71591.81">1947 13060 0,'0'0'0,"43"0"0,-22-21 0,0 21 15,-42 0 16,21-21 1,0-1-17</inkml:trace>
  <inkml:trace contextRef="#ctx0" brushRef="#br0" timeOffset="72061.11">4106 12637 0,'0'-22'0,"0"44"0,21-65 0,-21 22 16,0 0-16,0 0 0,0 0 16,0-1-16,0 1 0,-42 0 15,21 21-15,0 0 0,0 0 16,-1 0-16,-20 0 0,0 0 15,21 21-15,-22 0 0,1 1 16,0 20-16,-1-21 0,1 43 0,0-22 16,20 21-16,-20 1 0,0-1 0,21 1 15,-1-1-15,-20-20 0,42 20 16,0-20-16,0 20 0,0-21 0,0-20 16,21 20-16,22-21 15,-1 0-15,0 0 0,1-21 0,20 0 0,1 0 16,-1 0-16,1 0 0,-22 0 15,21-21-15,1 0 0,-1 0 16,1 0-16,-22 0 0</inkml:trace>
  <inkml:trace contextRef="#ctx0" brushRef="#br0" timeOffset="72547.84">4826 12425 0,'0'0'0,"0"-42"0,0-1 0,0 1 16,-21 42-16,0 0 15,-1 0-15,-20 0 0,21 21 0,0 0 16,0 0-16,-1 22 0,1-22 0,0 21 16,0 1-16,0 20 0,0-21 15,21 22-15,-22-1 0,22 1 0,-21-22 16,0 22-16,21-22 0,0 22 16,0-22-16,-21 0 0,21 1 0,-21-1 15,21-21-15,-21 0 0,21 0 16,0 1-16,0-1 0,0-42 31,0-1-15,0-20-16,0 21 0,0 0 15,21-22-15,-21 1 0,21 21 0,0-21 16,0-22-16,22 22 0,-22-1 16,21 1-16,0 0 0,1 21 0,-1-22 15,0 22-15,22 0 0,-22 21 16,1 0-16,-1 0 0,0 0 15,22 42-15,-43-21 0,0 1 16,0 20-16,-21 0 0,0 1 16,0-1-16,0 21 0,0-20 0,-21-1 15,-21 43-15,21-64 16,-1 21-16,1-21 0,0 22 0,0-22 16,0 0-16,0 0 0,42-42 31,0 0-31,0 0 15,0 0-15,0-1 0</inkml:trace>
  <inkml:trace contextRef="#ctx0" brushRef="#br0" timeOffset="72784.7">5567 12764 0,'-43'105'31,"43"-62"-31,-21-22 0,0 21 16,21-21-16,-21 22 0,0-22 0,0 0 16,21 21-16,0-20 0,-22-1 15,22 0-15,-21 0 0,21 0 16,21-21 15,1-21-15,-1 0-16,-21 0 0</inkml:trace>
  <inkml:trace contextRef="#ctx0" brushRef="#br0" timeOffset="73133.5">5588 12467 0,'-21'0'0,"42"0"0,-63 0 16,20 21-16,1 1 0,0-1 15,0-21-15,21 21 0,-21 0 0,21 0 16,21-21 0,0 0-16,0 0 0,0 0 0,22 0 15,-22 0-15,0 0 0,21 0 0,-20 0 16,-1-21-16,0 0 0,0 21 16,0-21-16,-21 0 0,21-1 15,-21 1-15,0 0 0,0 0 0,0-21 16,-21 20-16,0 1 0,-21 0 15,21 21-15,-1 0 0,-20 0 0,21 0 0,-21 0 16,20 0-16,-20 0 0,21 21 16,0 0-16,0 1 0,-22 20 15,43 0-15,0-21 0,0 1 16,0-1-16,0 0 0,21 0 16,1-21-16,20 21 0,-21-21 0,21 0 15</inkml:trace>
  <inkml:trace contextRef="#ctx0" brushRef="#br0" timeOffset="73372.36">6392 12234 0,'0'0'0,"0"22"15,-21-1-15,0 0 0,0 0 16,0 21-16,-1 1 0,1-1 15,0 0-15,0 1 0,0 20 0,0-20 16,-1 20-16,1-21 0,0 1 0,0 20 16,0-20-16,0-1 0,-1 0 0,1-21 15,21 22-15,-21-22 0,21 0 16,0 0-16,0 0 0,0 1 0</inkml:trace>
  <inkml:trace contextRef="#ctx0" brushRef="#br0" timeOffset="73928.05">6985 12785 0,'21'-21'16,"-42"42"-16,42-85 0,-21 43 0,0 0 15,0 0-15,0 0 0,-21-1 0,0 1 16,0 21-16,-22 0 0,22 0 0,-21 0 15,-1 0-15,1 21 0,0-21 16,-1 22-16,1 20 0,0-21 0,-1 21 16,1 1-16,21-1 0,-21 0 15,20 1-15,1-1 0,0 0 16,0-20-16,21 20 0,0-21 0,0 21 16,0-20-16,0-1 0,0 0 15,21-21-15,0 21 0,0-21 0,22 0 16,20 0-16,-20 0 0,-22 0 15,21-21-15,0 0 0,1 0 16,-1-1-16,22 1 0,-22-21 0,-21 0 16,21-1-16,1 1 0,-22-22 15,21 22-15,-21-21 0,1-1 0,-1 1 16,21 20-16,-21-20 0,-21-1 0,21 22 16,1-22-16,-22 22 15,0 0-15,0-1 0,0 22 0,0 0 16,0 0-16,0 0 0,-22 21 15,1 21-15,21 0 16,-21 21-16,0-20 0,21 20 0,-21 0 16,0 1-16,-1 20 0,22-21 15,-21 22-15,0-1 0,21-20 0,0 20 16,0 1-16,0-1 0,0-20 0,0 41 16,21-41-16,0-1 15,1-21-15,20 0 0,-21 0 0,21 1 16,1-22-16,-1 0 0,0 0 0,1 0 15,20 0-15,-20 0 16</inkml:trace>
  <inkml:trace contextRef="#ctx0" brushRef="#br0" timeOffset="74334.81">8276 12234 0,'0'-21'0,"0"42"0,0-63 15,0 21-15,0 42 32,0 21-32,0-20 0,0 20 0,0 21 15,0-20-15,-21-1 0,0 22 16,21-22-16,-21 21 0,-1-20 16,1 20-16,0-20 0,0 20 0,0-21 15,0 1-15,-22-1 0,22-21 16,0 22-16,0-22 0,21 0 0,-21 0 15,42-42 17,-21 0-32,21 0 0,0-1 0</inkml:trace>
  <inkml:trace contextRef="#ctx0" brushRef="#br0" timeOffset="74892.5">8022 12383 0,'0'0'0,"0"-43"15,0 22-15,0-21 0,21 21 0,0-22 16,1 22-16,20 0 0,-21 0 0,21 0 16,1 21-16,-1 0 0,0 0 15,85 0-15,-84 21 16,-1 21-16,0-21 0,-20 22 16,20-1-16,-21 0 0,0-21 0,-21 22 15,0-1-15,0 0 0,0-20 0,-21 20 16,0-21-16,-21 21 0,20-20 15,-20 20-15,0-21 0,-1 0 0,1 0 16,21 1-16,-21-1 0,20-21 16,-20 0-16,21 0 15,0 0-15,21-21 0,0-1 16,0 1-16,21 21 16,0-21-16,-21 0 0,21 0 0,0 21 15,22-21-15,-22 21 0,0 0 0,0 0 16,22 0-16,-22 0 0,21 0 15,-21 0-15,22 21 0,-1 0 0,-21 0 16,21 0-16,-20 22 0,-1-22 16,42 42-16,-63-20 0,21-1 15,-21-21-15,0 21 0,0 1 16,0-22-16,-21 21 0,0-21 16,0 1-16,-21 20 0,20-21 0,-20 0 15,0 0-15,-1 1 0,1-22 0,0 21 16,-1-21-16,1 0 0,0 0 15,-1 0-15,1 0 0,21 0 0,-21 0 16,20 0-16,1-21 0,0 21 0,0-22 16,0 1-16,21 0 0,-21 0 15,21 0-15,0 0 0,0-1 16,0 1-16,21 0 0,0 21 0,0-21 16,0 0-16,22 21 0,-22-21 15,0 21-15,21 0 0</inkml:trace>
  <inkml:trace contextRef="#ctx0" brushRef="#br0" timeOffset="75292.27">8890 12742 0,'0'0'0,"0"-21"0,0 0 0,0 0 0,0 0 16,21 0-16,0-1 15,0 22-15,1-21 0,20 21 0,-21 0 16,21 0-16,1 0 0,-1 0 16,0 0-16,1 0 0,-1 21 15,-21 1-15,22-1 0,-1 21 0,-21-21 16,21 22-16,-20-1 0,-1 0 16,-21 1-16,0-1 0,0 0 0,0-21 15,0 22-15,0-22 0,0 0 0,-21 0 16,-1 0-16,1 1 0,0-22 15,0 0-15,21-22 32,0 1-32,0 0 15,0-21-15,0 21 0,0-1 0,21-20 16,21-21-16,-42 20 16,22 1-16,-1 21 0,-21-22 15,21 22-15,21-21 0,1 0 16,-22 42-16,0-22 0,0 1 15,21 21-15</inkml:trace>
  <inkml:trace contextRef="#ctx0" brushRef="#br0" timeOffset="75717.02">10223 12552 0,'-63'21'31,"42"0"-31,-22 0 0,22 1 0,-21 20 15,21-21-15,0 21 0,-1 1 16,1 20-16,0-20 0,0-1 16,21 0-16,0 1 0,0-22 0,0 21 15,42 43-15,1-64 16,-22 0-16,21 0 0,22 0 16,-22-21-16,0 0 0,22 0 0,-22 0 15,0 0-15,1 0 0,-1-21 16,0 0-16,1 0 0,-22 0 0,21 0 15,-21-22-15,-21 22 0,22-64 16,-22 22-16,0 21 0,0-22 16,0 1-16,-22 20 0,1 1 0,-21-22 15,0 43-15,-1-21 0,1 21 16,0 0-16,-22-1 0,22 22 16,-22 0-16,22 0 0,-22 22 0,22-22 15,0 21-15,-1 21 0,1-21 0,-21 64 16,41-43-16,22 1 15,0-1-15,0 0 0,0-21 0,0 22 16,0-1-16,0-21 0,22 0 16,20 1-16,-21-1 0,21 0 0,1-21 15,-1 0-15</inkml:trace>
  <inkml:trace contextRef="#ctx0" brushRef="#br0" timeOffset="76990.3">10837 12679 0,'0'0'16,"21"-42"-16,-21 20 0,0 1 0,0 0 16,-21 42-1,21 0 1,0 1-16,-21 20 0,0-21 0,21 21 16,0 1-16,0-1 0,-21 0 0,21 1 15,0-1-15,0 0 16,0 1-16,0-22 0,0 0 0,0 0 0,0 0 15,0 1-15,21-1 0,0-21 16,0 0-16,0 0 16,1 0-16,20-21 0,-21 21 15,0-22-15,0 1 0,1 0 16,-1 0-16,0-21 0,0 20 0,0-20 16,0 0-16,1-1 0,-1 22 0,0-21 15,0 0-15,0 20 0,-21 1 16,0 0-16,0 42 15,0 0 1,0 1-16,0-1 0,0 42 16,0-42-16,0 22 0,0-22 15,0 21-15,0-21 0,0 22 0,0-22 16,21 0-16,1 0 0,-1 0 16,0 1-16,-21-1 0,21-21 0,0 0 15,0 21-15,22-21 0,-22 0 16,0 0-16,0 0 0,0-21 0,22 0 15,-22 21-15,0-22 0,0 1 0,0-21 16,1 0-16,-1 20 0,0-20 16,-21-21-16,21 20 0,0 1 0,0-22 15,1 22-15,-1 0 0,0-1 16,-21-20-16,0 42 16,0 0-16,-21 21 15,0 21 1,21 0-16,-22 0 0,1 0 0,0 0 15,21 22-15,0-1 0,-21 0 0,21-20 16,0 20-16,-21 0 0,21 1 16,0-1-16,0 0 0,0-21 0,0 22 15,0-22-15,0 0 0,21 0 0,0 0 16,-21 1-16,21-1 0,0 0 16,1-21-16,-1 0 0,0 0 0,42 0 15,-20 0-15,-1 0 0,0 0 16,1 0-16,-1-21 15,22 0-15,-22-1 0,0 1 0,1 0 16,-22-21-16,21-1 0,-21 1 16,0 0-16,-21-1 0,0 1 0,0 21 15,0-21-15,0 20 0,0 1 0,-21 0 16,0 0-16,0 21 0,0 0 16,-22 0-16,22 0 0,-21 0 0,21 21 15,0 0-15,-22 22 0,43-22 0,-21 21 16,21-21-16,-21 22 0,21-1 15,0 0-15,0-21 0,0 22 0,0-22 16,21 21-16,21 1 16,43 20-1,-43-63-15,1 21 0,-1-21 0,0 0 16,1 0-16,-1 0 0,0 0 16,1 0-16,-1-21 0,0 0 0,22-21 15,-22 20-15,-21 1 0,1-21 16,-1 0-16,0-1 0,0 1 15,-21 0-15,0-1 0,0 22 0,0-21 16,0 21-16,0-1 0,-21 22 16,0 0-16,0 0 15,-1 0-15,1 0 0,21 22 16,21-22 15,1 0-31,-1 0 0,21 0 0,-21 0 16,0 0-16,22 0 0,-22 0 15,21 0-15,-21 0 0,22 0 16,-22 0-16,0 0 0,0 21 16,-21 0-16,0 0 15,0 0-15,0 0 0,0 22 0,-21-1 16,0 0-16,21-20 0,0 20 16,0-21-16,0 0 0,0 0 0,0 1 15,0-1-15,21 0 16,0 0-16,0-21 0,1 0 0,20 0 15,-21 0-15,21 0 0,-20 0 16,20 0-16,-21-21 0,21 0 16,-20 21-16,-1-21 0,21-22 0,-21 22 15,-21 0-15,21-21 0,-21-1 0,22 1 16,-22 21-16</inkml:trace>
  <inkml:trace contextRef="#ctx0" brushRef="#br0" timeOffset="77688.89">14520 12129 0,'0'0'0,"21"-22"0,1 1 16,-1 0-16,-21-21 0,21 21 16,-21-22-16,21 22 0,-21 0 0,0 0 15,0 0-15,0 42 31,0 0-31,-21 21 0,0 1 0,21 20 16,0 1-16,-21-1 16,21 1-16,-22 20 0,1-20 0,0-1 15,21 1-15,-21 20 0,0-20 0,21-1 16,-21 1-16,21-22 0,-22 22 16,22 20-16,0-62 0,0 20 15,0-21-15,0 0 0,22-21 16,-1 0-16,0 0 0,0 0 15,0-21-15,-21 0 0,21 0 0,1 0 16</inkml:trace>
  <inkml:trace contextRef="#ctx0" brushRef="#br0" timeOffset="78023.71">14436 12298 0,'0'0'0,"-22"-42"0,1-1 0,0 22 16,0-21-16,21-1 0,0 1 15,0 0-15,0 21 0,0-22 0,21 22 16,0-21-16,0 21 0,22-1 0,-22 1 16,21-21-16,22 42 0,-22-21 15,0 0-15,22 21 0,-1 0 0,-20 0 16,20 0-16,-20 21 0,20 0 16,-21 21-16,1 1 0,-22-1 0,0 21 15,-21 1-15,0-1 0,-21 1 0,-21-1 16,20-20-16,-20 20 0,0-20 15,-22-1-15,22 0 0,0-21 0,-22 1 16,22-1-16,-1 0 0,1 0 16,0 0-16,21-21 0,-22 0 15,22 21-15,0-21 16,42 0 0,0 0-1,0-21-15,1 21 0,-1 0 0,21-21 16</inkml:trace>
  <inkml:trace contextRef="#ctx0" brushRef="#br0" timeOffset="78718.31">15282 12446 0,'-21'0'16,"0"21"-16,0 0 15,0 1-15,-22-22 0,22 21 0,0 21 16,-21-21-16,20 0 0,-41 43 15,42-22-15,0 1 0,21-22 16,0 21-16,0-21 0,0 22 0,0-22 16,0 0-16,0 0 0,21 21 15,0-20-15,21-22 0,22 0 16,-22 0-16,0 0 16,1 0-16,-1 0 0,0-22 15,-20 1-15,41-21 0,-21 0 16,-20 20-16,-22-20 0,0 0 15,0-1-15,0 1 0,0-21 16,-22 20-16,1 1 0,-21 21 16,21 0-16,-22-1 0,1 22 0,21 0 15,-21 0-15,20 0 0,-20 0 0,21 0 16,0 0-16,21 22 16,0-1-16,21-21 15,21 0-15,-21 21 0,22-21 0,-1 0 16,22 0-16,-22 0 15,21 0-15,-20 0 0,20 0 0,1 0 16,-1-21-16,-20 0 0,20 21 0,-21 0 16,1-22-16,-1 22 0,0 0 15,-20 0-15,-1 0 0,0 0 0,0 0 16,-21 22 0,0-1-16,0 0 15,0 0-15,0 21 0,0-20 16,-21 20-16,21 0 0,0 64 0,0-42 15,-21-1-15,21 1 16,-21-1-16,21 1 0,-22-1 0,1 1 0,0 20 16,0-20-16,0 20 0,-22 1 15,22 0-15,-21-1 0,0-20 16,20 21-16,-20-22 0,21 1 0,-21-1 16,20-21-16,1 1 0,0-1 0,0 0 15,21-20-15,-21-1 0,21 0 16,0-42-1,0 0-15,42-1 0,-21 1 16,0 0-16,1-21 0,-1-1 16,0 1-16,21-21 0,-21 20 0,1-20 15,-1-22-15</inkml:trace>
  <inkml:trace contextRef="#ctx0" brushRef="#br0" timeOffset="79012.14">15896 13060 0,'0'-85'0,"-63"572"0,126-1037 0,-63 486 16,0 276-16,0-487 0,0 211 0,0 22 15,0 0-15,0-64 16,0 63-16,0 22 0,21 0 0,0 0 16,1 0-16,20 21 0,-21 0 15,21 0-15,1 0 0,-1 0 16,0 0-16,1 21 0,-1-21 0,-21 42 0,22-21 16,-43 1-16,0 20 15,0 0-15,0-21 0,0 22 0,0-1 16,-43 0-16,22-20 0,-21 20 0,-1-21 15,22 0-15,-21 0 0,0 1 16,20-22-16,-20 21 0,21-21 0,0 0 16,0 0-16,21-21 31,21-1-31,0 22 0,0-21 16,0 0-16,22 21 0,-22-21 15,21 0-15</inkml:trace>
  <inkml:trace contextRef="#ctx0" brushRef="#br0" timeOffset="79383.92">16679 12552 0,'21'-21'0,"-42"42"0,21-42 47,-21 21-47,0 21 15,0 0-15,21 0 0,-21 0 0,-1 1 16,1 20-16,21-21 0,0 21 0,0-20 15,0 20-15,0-21 0,0 0 16,0 22-16,21-22 0,1 0 0,-1 0 16,21 0-16,-21-21 0,0 21 15,22-21-15,-22 0 0,21 0 0,-21 0 16,22 0-16,-22 0 0,21-21 16,-21 0-16,1 0 0,-1 0 0,0 0 15,0-22-15,0-20 16,-21 20-16,21 1 0,-21 21 0,0 0 15,0-22-15,0 22 0,0 0 16,-21 21 0,21 21-1,0 0 1,0 1-16,0-1 0,0 0 16,0 0-16,0 0 15</inkml:trace>
  <inkml:trace contextRef="#ctx0" brushRef="#br0" timeOffset="79756.72">17462 12658 0,'0'-21'0,"0"42"0,0-64 16,0 65 15,-21-1-31,21 0 0,0 0 15,-21 21-15,21 1 0,-21 20 16,21-20-16,0-1 0,0 21 16,-21 1-16,21-22 0,-21 22 0,-1-1 15,22 1-15,-21 20 0,0-20 16,0 21-16,21-1 0,-21 1 0,0-22 16,-1 22-16,1 0 0,0-22 0,0 22 15,-21-22-15,20 22 0,-20 42 16,21-63-16,0-22 0,0 43 15,21-43-15,-22-21 0,22 0 16,0 0-16,-21-21 0,21-21 31,21 0-31,1-21 0,-1 21 0,0-22 16,0-20-16,21 20 0,-20-20 16,20 21-16,-21-22 0</inkml:trace>
  <inkml:trace contextRef="#ctx0" brushRef="#br0" timeOffset="80031.56">17484 12848 0,'0'-42'0,"0"84"0,0-126 0,0 62 0,0 1 16,0-21-16,0 21 0,0 0 16,21-1-16,0 1 0,0 21 15,0 0-15,22-21 0,-22 21 0,21 0 16,0 0-16,1 0 15,-22 0-15,21 21 0,-21-21 0,1 21 16,-1 1-16,0-1 0,0 0 16,-21 21-16,0-21 0,0 1 0,0 20 15,-21 0-15,0-21 0,-22 1 16,22-1-16,0 0 0,-21 0 16,-1-21-16,-20 21 0,21-21 15,-1 0-15,-20 21 0,20-21 0,1 0 16,-21 0-16</inkml:trace>
  <inkml:trace contextRef="#ctx0" brushRef="#br0" timeOffset="81146.06">995 14690 0,'21'-21'16,"-42"42"-16,63-64 0,-42 22 16,0 0-16,0 0 0,0 0 15,0 0-15,0-1 16,0 1-16,0 0 15,-21 21-15,0 0 0,0 0 16,-1 21-16,-20-21 0,21 21 0,-21 22 16,-1-1-16,22 0 0,-21 1 15,-1-1-15,1 22 0,0-22 16,21 21-16,-22-20 0,22 20 0,0 1 16,0-22-16,21 22 0,0-22 15,0 0-15,21 1 0,0-1 0,21-21 16,-20 0-16,41 0 0,-21 1 15,1-1-15,20-21 0,-20 0 16,20 0-16,1 0 0,-22-21 16,21-1-16,-20 1 0,20 0 15,-20 0-15,-1-21 0,-21 20 0,21-20 16,-42 21-16,0-21 0,0 20 16,0-20-16,-21 21 0,0-21 0,0 20 15,-21 22-15,-1-21 0,1 21 16,0 0-16,-1 0 0,1 0 0,0 21 15,20 1-15,-20-1 16,0 21-16,-1-21 0,22 22 0,-21-1 16,21 0-16,0 1 0,-1-22 15,22 21-15,0 0 0,0-20 16,0-1-16,0 0 0,22 0 0,20 0 16,-21-21-16,0 0 0,22 0 15,-1 0-15,0 0 0,1-21 0</inkml:trace>
  <inkml:trace contextRef="#ctx0" brushRef="#br0" timeOffset="81463.88">1799 15007 0,'0'21'15,"-21"1"1,21-1-16,0 0 15,0 0 1,21-21-16,0 0 0,0 0 0,1 0 16,-1 0-16,0 0 0,-21-21 15,21 0-15,0 21 0,-21-21 0,0-1 16,0 1-16,0 0 16,0 0-16,-21 0 15,0 21-15,0 0 16,0 0-16,-1 0 0,1 21 15,0 0-15,21 0 16,-21 0-16,21 1 0,0-1 16,0 0-1</inkml:trace>
  <inkml:trace contextRef="#ctx0" brushRef="#br0" timeOffset="81944.6">3768 14711 0,'21'-42'0,"-42"84"0,42-106 0,-21 43 0,0-21 16,21 21-16,-21 0 0,21-1 15,-21 1-15,0 0 0,0 42 32,0 0-32,0 1 0,-21 83 15,21-62-15,-21 20 0,21-20 16,-21 20-16,-1 1 0,1-1 16,21 1-16,-21-1 0,0 1 0,21-22 15,-21 21-15,0-20 0,21-1 0,-22 22 16,22-22-16,0-21 15,0 0-15,0-42 32</inkml:trace>
  <inkml:trace contextRef="#ctx0" brushRef="#br0" timeOffset="82396.47">3281 14732 0,'0'-42'0,"0"84"0,-21-105 0,21 20 16,0 22-16,0-21 16,0-1-16,21 22 0,0-21 0,0 21 15,21 0-15,1-22 0,-1 22 16,0 21-16,1-21 0,20 21 0,1 0 16,-1 21-16,1 0 0,-1 22 15,1 20-15,-1-21 0,1 22 0,-1-1 16,-20 1-16,-1-1 0,0 1 15,-21-1-15,1 1 0,-1-22 0,0 22 16,-21-22-16,0 22 0,0-22 0,0 0 16,0-21-16,0 22 0,0-22 15,0 0-15,-21-21 0,0 0 32,21-21-32,-22 0 0,22 0 15,-21-22-15,21 1 0,0 0 16,0-1-16,0 1 0,0 0 0,0-22 15,0 1-15,0 20 0,21-20 0,1-1 16,-1 1-16,-21-1 0,21 1 16,0 20-16,0 1 0,0 0 0,1 21 15,-1-1-15,0 22 16,0 0-16,0 22 0,-21-1 16,0 0-16,21 0 0,1 21 15,-22-20-15,21 20 0,0-21 0</inkml:trace>
  <inkml:trace contextRef="#ctx0" brushRef="#br0" timeOffset="82866.2">5143 14838 0,'0'0'0,"0"-21"0,0 0 0,-21-22 31,0 43-31,0 0 0,0 0 15,0 0-15,-1 0 0,1 21 0,0 1 16,0 20-16,-21-21 0,20 21 16,-20-20-16,21 20 0,0 0 15,-22 1-15,22-1 0,0 0 16,21-21-16,0 22 0,0-1 0,0-21 16,0 0-16,21 1 0,22-1 0,-22 0 15,0-21-15,21 0 0,1 0 16,-1 0-16,0 0 0,-21 0 0,22-21 15,-1 21-15,0-21 0,-20-1 0,20-20 16,0 21-16,-21-21 0,43-22 16,-43 22-16,-21-1 15,0 1-15,0 0 0,0-1 0,0 1 16,0 21-16,-21-21 0,21-1 0,-21 22 16,0 0-16,-22 0 0,22 0 15,0 21-15,-21 0 0,20 0 16,-20 0-16,21 0 0,-21 21 0,-1 0 15,22 0-15,0 0 0,-21 0 16,20 1-16,22-1 0,0 0 0,-21 0 16,21 0-16,0 0 15,21-21-15,1 0 0,-1 0 16,0 0-16,21 0 0,-21 0 0</inkml:trace>
  <inkml:trace contextRef="#ctx0" brushRef="#br0" timeOffset="83335.92">5842 14499 0,'0'0'16,"21"-42"-16,0 21 0,-21 0 0,21-1 0,-21 1 15,0 0-15,-21 21 16,0 21 0,21 0-16,-21 1 0,0-1 15,21 21-15,-21 0 0,-1 1 0,1 20 16,21-20-16,-21-1 0,0 21 15,21-20-15,-21-1 0,0 22 0,21-22 16,-22 0-16,22 22 0,0-22 0,0 0 16,0-20-16,22 20 15,-1-21-15,0 21 0,21-42 0,-21 22 16,22-22-16,-1 0 0,0 0 16,1 0-16,20 0 0,-20-22 0,-22 1 15,21 0-15,0 0 0,1 0 0,-22 0 16,0-22-16,0 22 0,0-21 15,1-1-15,-1 22 0,-21-21 0,0 21 16,0 0-16,0-1 0,0 1 0,0 0 16,0 42-1,0 0-15,0 1 16,-21-1-16,21 0 0,-22 0 16,22 43-16,0-43 0,0 0 15,0 21-15,0-21 0,0 1 16,0-1-16,22 0 15,-1-21-15,0 0 0,0 0 16,0 0-16,0 0 0,1-21 0,-1 0 16,0-1-16,0 1 0,0 0 15</inkml:trace>
  <inkml:trace contextRef="#ctx0" brushRef="#br0" timeOffset="83532.81">6604 14499 0,'-21'0'15,"42"0"-15,-42-21 0,0 21 0,21-21 0,-22 21 32,1 0-32,21 21 31</inkml:trace>
  <inkml:trace contextRef="#ctx0" brushRef="#br0" timeOffset="83712.71">5588 14711 0,'-21'21'15,"42"-42"-15,-63 42 0,20-21 0,22 21 0,22-21 31,-1 0-31,0 0 0,0 0 16,21 0-16,1 0 0,-1 0 0,22-21 16,-22 21-16,21-21 0,-20 0 15</inkml:trace>
  <inkml:trace contextRef="#ctx0" brushRef="#br0" timeOffset="84704.9">6900 14944 0,'0'0'15,"-21"0"-15,0 21 0,0-21 0,0 0 16,42 0-1,0 0-15,21 0 16,1-21-16,-1 21 0,0-21 0,22-1 16,-1 1-16,1 0 0,-1-21 15,1 21-15,-22-22 0,22 22 0,-22-21 16,0-1-16,1 1 0,-1 0 16,-21-1-16,0 1 0,0 0 0,-21-1 15,0 1-15,0 0 0,0 21 0,0-22 16,-21 22-16,0 0 0,0 0 15,0 21-15,-43 0 16,43 0-16,0 0 0,-21 0 0,20 0 16,1 21-16,0 21 0,-21-21 15,21 22-15,-1-1 0,1 22 0,0-1 16,0-21-16,0 22 0,0 21 16,-1-22-16,1 1 0,0 20 0,0 1 15,0 0-15,0-1 0,-1 22 0,1-21 16,21 21-16,-21-22 0,21 22 15,-21 106-15,21-85 0,-21-21 16,0-1-16,-1-20 0,1 21 0,0 0 16,0-22-16,0 22 0,0-21 15,-1 0-15,1-1 0,0 1 16,21-22-16,-21-20 0,21 20 0,0-20 16,0-22-16,0 0 0,0 0 15,21-21-15,21 0 0,-20-21 16,20 0-16,0-22 0,22 22 15,-22-42-15,22 20 0,-1-20 0,1-1 16,-1 1-16,-21-1 0,22-20 16,-1 20-16,-20-20 0,-1-1 0,-21 0 15,22 1-15,-43-1 0,0 0 0,0 1 16,0-1-16,-22 0 0,1 1 16,0 20-16,-21 1 0,-1-1 0,1 22 15,-21-22-15,20 43 0,-20-21 16,-1 21-16,22-1 0,-22 1 0,22 21 15,0-21-15,-1 21 0,22 0 16,0-21-16,21 0 16,21 21-16,22-21 15,-22-1-15,21 1 0,0 0 0,1 0 16,-1 0-16,22-22 0,-22 22 16,21 0-16,-20-21 0,20 21 0,-20-22 15,84 1-15,-85 0 16,0 20-16,22 1 0,-43 0 0,21 0 15,1 21-15,-22-21 0,0 0 16,0 21 0,-21 21-1,0 0-15,-21 0 16,21 0-16,0 0 0,0 22 16,-21-22-16,21 0 0,0 0 0,-21 22 15,21-22-15,0 0 0,0 0 0,0 0 16,21-21 15,-21-21-15,21 0-16,-21 0 0</inkml:trace>
  <inkml:trace contextRef="#ctx0" brushRef="#br0" timeOffset="84884.8">8001 14584 0,'-21'0'16,"21"21"0,0 0-1,0 0-15,0 1 16,21-22 0,0 0-16,0 0 0,0 21 15</inkml:trace>
  <inkml:trace contextRef="#ctx0" brushRef="#br0" timeOffset="85193.74">8551 14732 0,'0'0'16,"-21"-85"0,0 85-16,0-21 15,0 21-15,-1 0 16,1 0-16,0 0 0,0 0 0,0 21 15,0 1-15,-1-1 0,1 21 16,21-21-16,-21 22 0,0-1 0,0 0 16,21-21-16,0 22 0,-21-1 0,21 0 15,0 1-15,0-22 16,0 21-16,21-21 0,0 1 0,0-1 16,0 0-16,22 0 0,-22-21 0,21 0 15,22 0-15,-22 0 0,0 0 16,22 0-16,-1-21 0,1 21 0,-1-21 15,1 0-15,20-1 0,-20 1 16,-1-21-16,1 21 0,-22 0 0</inkml:trace>
  <inkml:trace contextRef="#ctx0" brushRef="#br0" timeOffset="85642.48">9356 14923 0,'21'-43'15,"0"-41"1,-63 211-16,84-276 0,-42 128 0,0 0 16,0 0-16,-42-21 15,20 42-15,-41 0 0,42 0 16,-22 0-16,1 0 0,0 0 0,-1 21 15,1 0-15,0 0 0,-1 0 16,1 22-16,0-22 0,-22 42 16,43-20-16,21 20 0,0-42 15,0 0-15,0 22 0,0-22 16,0 0-16,21 0 0,22-21 0,-22 21 16,0-21-16,21 0 0,-21 0 15,22 0-15,-1 0 0,-21-21 0,22 21 16,-22-21-16,21 0 0,-21 0 15,0 0-15,1-1 0,-1-20 16,0 21-16,0-21 0,0 20 0,-21-20 16,0 21-16,0-21 0,0 20 0,0-20 15,21 42-15,-21-21 0,0 42 32,0 0-32,0 0 0,0 22 15,0-22-15,-21 21 0,21-21 0,0 22 16,0-22-16,0 21 0,0-21 15,0 22-15,0-22 0,21 21 0,1-21 16,-1 1-16,0-1 0,0 0 16,0-21-16,0 0 0,1 0 0,20 0 15,-21 0-15,0 0 0,43-21 16,-22 0-16,0-22 0,1 22 16,-1 0-16,0-21 0,1 20 15,-1-20-15,0 0 0</inkml:trace>
  <inkml:trace contextRef="#ctx0" brushRef="#br0" timeOffset="85889.34">10139 14542 0,'0'-170'16,"0"107"-16,0 359 0,0-635 0,0 615 0,0-594 16,0 297-16,0 0 15,-21 21-15,-1 21 0,22 0 16,-42 43-16,21-1 0,21-21 16,0 1-16,-21 20 15,21 1-15,-21-22 0,21 22 0,0-22 16,0 21-16,0-20 0,0-1 0,0 0 15,0 1-15,0-1 0,0-21 16,0 22-16,0-22 0,0 0 0,0 0 16,21 0-16,0 0 0,0-21 15,0 0-15,0 0 16,1 0-16,-1 0 0,0-21 16,21 0-16,-21 0 0,1 0 0,20 0 15,0-1-15</inkml:trace>
  <inkml:trace contextRef="#ctx0" brushRef="#br0" timeOffset="86096.22">10668 14669 0,'0'0'0,"0"-22"31,0 44-15,0-1-16,-21 0 0,0 0 16,21 0-16,0 0 0,-22 22 15,22-22-15,-21 0 0,21 0 0,-21 22 16,21-22-16,0 0 0,0 0 0,0 0 15,0 0-15,0 1 16,0-1-16,21-21 0,0 0 16,22 0-16,-22 0 0,0 0 15,21 0-15,-20 0 0</inkml:trace>
  <inkml:trace contextRef="#ctx0" brushRef="#br0" timeOffset="86835.8">11176 14796 0,'0'-22'15,"0"44"-15,0-65 0,21 22 0,-42 42 32,0-21-32,0 21 15,21 22-15,-22-22 0,1 0 16,0 0-16,0 0 0,21 1 0,0 20 16,0-21-16,0 0 0,0 0 15,0 22-15,0-22 16,21 0-16,0 0 0,0 0 0,1-21 15,-1 22-15,0-22 0,0 0 16,0 0-16,0 0 0,1 0 0,-1 0 16,0-22-16,-21 1 15,0 0-15,0 0 0,0 0 16,0-22-16,0 22 0,0 0 0,0-21 16,-21-1-16,21 22 0,0-21 15,0 21-15,0 0 0,0-22 0,0 22 16,0 0-16,21 0 0,0 0 0,0-1 15,0 22-15,1-21 16,-1 21-16,21 0 0,0-21 0,-20 21 16,20 0-16,0 0 0,-21 0 15,22 21-15,-22 0 0,0 1 0,21-1 16,-20 21-16,-1 0 0,-21-20 16,21-1-16,-21 21 0,0-21 15,0 64-15,0-64 16,0 0-16,0 0 0,0 1 0,-21-1 15,21 0-15,-21 0 0,21 0 16,-22-21 15,22-21-31,0 0 0,0 0 16,0 0-16,0-1 0,0 1 0,0-42 16,22 42-16,-1-22 15,0 1-15,0 0 0,21-22 0,1 22 16,-1-22-16,0 22 0,1-22 0,20 22 15,-20 0-15,-1-1 0,21 22 16,-20 0-16,-1 0 0,0 21 0,1 0 16,-1 21-16,-21 0 15,0 22-15,-21-1 0,0 0 0,0 1 16,0-1-16,0 21 0,0-20 0,0-1 16,0 22-16,0-22 15,-21 0-15,0-21 0,21 22 0,-21-22 16,21 21-16,-21-21 0,21 1 15,-21-1-15,-1-21 16,1 0-16,21-21 16,0-1-16,-21 22 0,0-21 15</inkml:trace>
  <inkml:trace contextRef="#ctx0" brushRef="#br0" timeOffset="87048.68">11493 14266 0,'-21'-21'0,"42"42"0,-84-63 0,42 42 15,0 0-15,-1 0 0,1 0 16,21-21-16,-21 21 62,0 0-62</inkml:trace>
  <inkml:trace contextRef="#ctx0" brushRef="#br0" timeOffset="87250.57">10012 14647 0,'0'0'0,"-21"22"0,42-22 31,0 0-31,0 0 16,0-22-16,22 22 0,-1 0 0,0-21 15,1 21-15,-1-21 0,0 21 0,1-21 16,-1 21-16,0-21 16,1 0-16,-1 21 0</inkml:trace>
  <inkml:trace contextRef="#ctx0" brushRef="#br0" timeOffset="87756.27">13652 14753 0,'0'0'15,"0"-21"-15,0 0 0,0 0 0,22 21 16,-22-21-16,21-1 0,-21 44 31,0-1-31,0 21 16,0 0-16,0 1 0,0-1 15,0 22-15,0-1 0,0 1 0,0 20 16,-21 1-16,-1 0 0,1-1 16,0 1-16,21 21 0,-21 0 0,0-1 15,-22 1-15,22 0 0,-21 0 0,0 0 16,-1-22-16,-20 22 0,20-21 15,-20 0-15,21-1 0,-1-20 0,-20 20 16,42-41-16,-22 20 0,1-20 0,21-1 16,0-21-16,-1 0 0,1-21 15,21-21 1,0-21-16,0 21 0,0-43 16,21 22-16,1-22 0,-1 1 15</inkml:trace>
  <inkml:trace contextRef="#ctx0" brushRef="#br0" timeOffset="88096.09">13271 14796 0,'0'0'0,"-21"-43"0,21 22 0,0-21 16,0 21-16,0-22 0,0 22 15,0-21-15,0 21 0,21-22 0,22 22 16,-22-21-16,21 21 0,1-1 15,20 1-15,-21 0 0,22 21 16,-1 0-16,-20 0 0,20 0 0,1 21 16,-22 22-16,0-22 0,-20 21 15,-1 0-15,0 1 0,-21 20 0,0-20 16,-21-1-16,0-21 0,-1 21 16,-20 1-16,0-22 0,-1 21 0,1-21 15,-43 22-15,43-22 0,0-21 16,21 21-16,-1-21 0,1 21 15,0-21-15,42 0 16,0 0 0,1-21-16,-1 0 0,21 21 15,0-21-15,1 0 0</inkml:trace>
  <inkml:trace contextRef="#ctx0" brushRef="#br0" timeOffset="88517.85">14584 14711 0,'0'0'0,"0"-21"0,21 21 0,-21-21 16,-21 21 0,0 0-16,21 21 15,-64 0-15,43 0 0,0 0 16,0 22-16,-22-22 0,22 21 16,0-21-16,0 22 0,0-1 0,-1-21 15,22 21-15,0 1 0,0-22 16,0 21-16,0 1 0,22-1 15,-1-42-15,0 21 0,0 0 16,21-21-16,1 0 0,-1 0 0,0 0 16,1 0-16,-1 0 0,0-21 15,1 0-15,-22 0 0,0 0 0,0-22 16,0 22-16,-21-21 0,22-22 16,-22 22-16,0 0 0,0-1 15,-22 1-15,1 21 0,0-22 0,0 22 16,-21 0-16,20 0 0,1 0 15,-21 21-15,21 0 0,-22 0 16,22 0-16,0 0 16,21 21-16,0 0 15,21-21-15,0 21 0,1-21 0,20 0 16,-21 21-16,21-21 0,1 0 16,-22 0-16,21 0 0,1 0 0,-1 0 15,-21 0-15,21 0 0</inkml:trace>
  <inkml:trace contextRef="#ctx0" brushRef="#br0" timeOffset="88840.67">15219 14669 0,'21'-22'0,"0"22"16,-148 43-16,275-86 0,-211 65 0,147-44 0,-84 44 31,0-1-31,0 21 16,0 0-16,0-20 0,0 20 0,-21 21 15,21-20-15,0 20 0,-21 22 0,0-22 16,0 22-16,0-21 0,-1 20 15,1 1-15,-21-22 0,21 22 0,-64 211 16,43-190-16,21 0 16,-1-21-16,-20 21 0,21-22 15,0 22-15,0-21 0,-22-1 0,22 1 16,-21 63-16,-1-105 16,22-1-16,0 0 0,0-21 15,0 1-15,0-1 0,-1-21 16,1-21-1,21-1-15,0-20 0,21-43 16,1 43-16,-1-21 0,0-1 16,21-21-16,-21 22 0,22-22 15,-22-21-15,21 1 0</inkml:trace>
  <inkml:trace contextRef="#ctx0" brushRef="#br0" timeOffset="89135.5">15198 14986 0,'0'0'0,"0"-63"0,0 20 0,0-41 15,0 41-15,0 1 0,0 21 16,0 0-16,0-1 0,0 1 16,0 0-16,0 0 0,21 21 0,21 0 15,-21 0-15,22 0 0,-1 0 16,0 21-16,1-21 0,-1 21 0,0 0 16,1 22-16,-22-22 0,0 0 0,0 21 15,-21-20-15,0 20 0,0-21 16,-21 43-16,0-43 0,0 0 15,-22 0-15,1 0 0,0 0 16,-1 1-16,1-1 0,0-21 16,20 0-16,-20 0 0,21 21 0,0-21 15,42 0 17,0 0-32,0-21 15,22 0-15</inkml:trace>
  <inkml:trace contextRef="#ctx0" brushRef="#br0" timeOffset="89516.28">16108 14732 0,'-64'0'31,"43"0"-31,0 0 0,0 21 16,21 0-16,-43 22 0,43-22 15,0 0-15,-21 0 0,21 0 16,-21 1-16,21 20 0,0-21 0,0 0 16,0 0-16,0 22 0,21-22 15,0 0-15,1 0 0,-1-21 0,0 21 16,21-21-16,1 0 0,-22 0 0,21 0 16,0 0-16,1 0 0,-22-21 15,21 0-15,-21 0 0,1 0 0,20 0 16,-21-1-16,-21 1 0,21-21 15,-21 21-15,21-22 0,-21 22 16,0-21-16,0 21 0,0 0 0,0-22 16,0 64 31,22-21-32,-1 22-15,0-22 0</inkml:trace>
  <inkml:trace contextRef="#ctx0" brushRef="#br0" timeOffset="89861.08">16827 14753 0,'0'21'16,"-21"1"-16,0-1 15,21 0-15,-21 0 0,0 0 0,0 22 16,-1 41-16,-20 22 15,42-42-15,-21-22 0,0 43 16,0-22-16,-1 1 0,1-1 0,0 1 16,0 20-16,0-20 0,0 20 0,-1 1 15,1 0-15,0-1 0,0-20 16,0 21-16,0-22 0,-1 1 0,22-1 16,-42 64-16,21-85 15,21 1-15,-21 20 0,21-20 16,-21-22-16,-1 21 0,22-21 0,0 0 15,0 1-15,-21-1 0,0-21 16,21-21 0,0-1-16,0 1 0,0 0 15,21-21-15,0-1 0,-21 1 16,22 0-16,20-1 0</inkml:trace>
  <inkml:trace contextRef="#ctx0" brushRef="#br0" timeOffset="90120.94">16743 14965 0,'21'-64'0,"-42"128"0,63-170 0,-21 64 0,0-1 15,1 22-15,-1-21 0,0 21 16,0 21-16,0-21 0,0 21 0,1 0 16,41 0-16,-21 0 15,-20 21-15,-1-21 0,21 21 0,-21 0 16,-21 0-16,0 0 0,0 22 0,0-22 15,0 0-15,0 0 0,0 0 16,-42 1-16,21-22 0,0 21 0,-22 0 16,22 0-16,-21-21 0,-1 21 0,22-21 15,-21 21-15,21-21 16,-22 22-16,22-22 0,0 0 0,0 0 16,0 0-16</inkml:trace>
  <inkml:trace contextRef="#ctx0" brushRef="#br1" timeOffset="98621.59">6943 3450 0,'-22'0'16,"44"0"-16,-86 0 0,43-21 0,0 21 0,-43 0 16,43 0-16,0 0 15,42 0 1,0 0 0,22 0-16,-1 0 0,0 0 0,1 0 15,-1 0-15,21 0 0,-20 0 0,-1 0 16,0 0-16,1 0 0,-1 0 15,-21 0-15,0 0 0,1 0 0,-1 0 16,0 0-16,-42 0 31,-22 21-31,22-21 16,0 0-16,0 0 0,0 0 0,-43 0 16</inkml:trace>
  <inkml:trace contextRef="#ctx0" brushRef="#br1" timeOffset="98888.43">6943 3450 0,'0'21'0,"0"1"15,0-1 1,-22 0 0,22 0-16,0 0 0,0 0 15,-21-21-15,21 43 0,-21-22 0,0 0 16,0 0-16,0 0 0,21 1 0,-22-1 15,1 21-15,0-21 0,21 0 16,-21 1-16,21-1 0,-21-21 0,21 21 16,0 0-16,0 0 15,21-21 17,0-21-17,21 0-15</inkml:trace>
  <inkml:trace contextRef="#ctx0" brushRef="#br1" timeOffset="99515.07">7302 3747 0,'-21'0'31,"0"0"-31,0 21 0,21 0 15,-21-21-15,0 21 0,21 0 16,-22-21-16,22 21 0,-21 1 0,21-1 16,0 0-16,0 0 15,0 0-15,0 0 16,21-21 0,1 0-16,-1 0 0,0 0 15,0 0-15,0 0 0,0-21 0,1 0 16,-1 21-16,0-21 0,0 21 15,0-21-15,0 0 0,1-1 16,-1 1-16,-21 0 0,0 0 16,21 21-16,-21-21 15,21 21-15,-42 21 47,21 0-31,-21-21-16,21 21 0,-21 0 15,21 1-15,0-1 0,0 0 16,-22 21-16,22-21 0,0 1 0,-21-1 16,21 21-16,0-21 0,0 22 15,0-22-15,-21 0 0,21 21 16,-21-21-16,21 22 0,-21-22 0,21 0 16,0 21-16,-21-20 0,-1-1 0,22 0 15,-21-21-15,0 21 0,21 0 16,-21-21-16,0 0 0,0 0 15,-1 0-15,1 0 0,0 0 16,-21 0-16,21 0 0,21-21 16,-22 21-16,1-21 0,0 21 15,21-21-15,-21 21 0,21-21 16,0-1-16,0 1 16,21 21-16,0-21 0,0 21 15,1-21-15</inkml:trace>
  <inkml:trace contextRef="#ctx0" brushRef="#br1" timeOffset="99852.88">7768 3810 0,'0'0'0,"0"-21"0,0 42 47,0 0-47,0 0 15,0 1-15,0-1 0,0 0 0,0 64 16,-21-64-16,21 21 0,-21 0 16,0 1-16,-1-1 0,1 0 15,0 1-15,0-22 0,0 21 16,0-21-16,-1 43 0,1-43 15,21 0-15,-21 0 0,21 1 16,0-1-16,0-42 31,21 21-15</inkml:trace>
  <inkml:trace contextRef="#ctx0" brushRef="#br1" timeOffset="100184.69">7810 3789 0,'0'0'0,"-21"-21"0,21 0 16,0-1 0,0 1-16,21 21 15,1 0-15,20 0 0,-21 0 0,21 0 16,-20 0-16,20 0 0,-21 0 15,21 21-15,-20-21 0,-1 22 0,0-1 16,0-21-16,-21 21 0,0 0 16,0 0-16,0 0 0,-21-21 15,0 22-15,0-1 0,-22 0 0,22-21 16,-21 21-16,-1-21 16,1 21-16,21-21 0,-21 0 0,20 21 0,1-21 15,0 0-15,0 0 0,42 0 31,0 0-31,0 0 0,1 0 16</inkml:trace>
  <inkml:trace contextRef="#ctx0" brushRef="#br1" timeOffset="100585.46">8340 3852 0,'-22'0'0,"44"0"47,-1 0-47,-21-21 15,21 21-15,0 0 0,0-21 16,0 21-16,-21-21 0,22 0 0,-1 21 15,-21-21-15,21 21 16,-21-22-16,-21 22 31,0 0-31,-1 0 16,1 22-16,0-1 0,0 0 16,21 0-16,-21 0 15,0-21-15,21 21 0,-22 1 0,22-1 16,0 0-16,0 0 0,0 0 15,0 0-15,0 1 0,22-22 16,-1 0 0,0 0-16,0 0 15</inkml:trace>
  <inkml:trace contextRef="#ctx0" brushRef="#br1" timeOffset="100996.55">9123 3747 0,'0'0'0,"0"-22"31,0 1-31,-21 21 0,-1 0 0,1 0 16,0 0-16,-21 0 16,21 0-16,-1 0 0,-20 21 15,21 1-15,-21-22 0,20 21 0,1 0 16,0-21-16,0 21 0,21 0 0,0 0 15,0 1 1,21-1-16,0-21 16,22 0-16,-22 0 0,0 0 15,0 21-15,21-21 0,-20 0 0,-1 0 16,21 21-16,-21-21 0,0 21 0,1-21 16,-1 21-16,0-21 0,0 22 15,0-22-15,-21 21 16,0 0-1,-21-21-15,-21 21 0,21 0 16,-1-21-16,1 0 0,-21 0 0,21 21 16,0-21-16,-22 0 0,22 0 15,0 0-15,0 0 0,0 0 0,-1 0 16,1 0-16,0 0 16,0 0-16</inkml:trace>
  <inkml:trace contextRef="#ctx0" brushRef="#br1" timeOffset="101566.25">6032 4233 0,'0'22'0,"0"-1"31,22-21-15,-1 0-16,0 21 15,21-21-15,-21 0 0,22 0 16,-1 0-16,0 0 0,22 0 16,-22 0-16,22 0 0,20 0 0,1 0 15,0 0-15,21 0 0,-22 0 0,22 0 16,0-21-16,0 21 0,127 0 15,-106 0-15,0 0 0,0 0 16,0 0-16,0 0 0,84-21 16,-105 21-16,-21 0 0,-1 0 15,1 0-15,-21 0 0,-22 0 16,21 0-16,-41 0 0,20 0 0,-42-22 31,-21 22-15,0 0-16,-1 0 0,1 0 0,0 0 15,0 0-15,0 0 0,-22 0 16,22 0-16,-21 0 0</inkml:trace>
  <inkml:trace contextRef="#ctx0" brushRef="#br1" timeOffset="102093.05">6286 4382 0,'0'0'0,"-21"0"0,0 0 16,42 0 31,0 0-47,22 0 0,-22 0 15,21 0-15,22 0 0,-22 0 0,22 0 16,20 0-16,1 0 0,0 0 15,-1 0-15,1 0 0,21 0 16,-22 0-16,22 0 0,0 0 0,0 0 16,0 0-16,0 0 0,-1 0 15,22 0-15,-21 0 0,0 0 0,-21 0 16,-1 0-16,1 0 0,0 0 16,-1 0-16,-20 0 0,-1 0 0,1 0 15,-22 0-15,1 0 0,-1 0 0,-21 0 16,0 0-16,0 0 0,1 0 15,-1 0-15</inkml:trace>
  <inkml:trace contextRef="#ctx0" brushRef="#br1" timeOffset="102223.97">9123 4424 0,'0'0'0,"21"0"0,0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1:18:15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2180 1312 0,'0'-21'47,"0"0"-47</inkml:trace>
  <inkml:trace contextRef="#ctx0" brushRef="#br0" timeOffset="1052.05">1037 635 0,'0'21'0,"0"0"0,0 1 15,-21-1-15,21 21 0,-21 0 16,0 1-16,21-1 0,0 22 0,-22-1 16,1-21-16,21 22 0,-21-1 15,21-20-15,0 20 0,-21 1 16,0-22-16,21 0 0,-21 22 15,21-22-15,-22 1 0,22-1 16,0-21-16,0 21 0,0-20 0,0 20 16,0-21-16,0-42 31,-21 21-15,21-42-16,0 20 0,0 1 15,-21-21-15</inkml:trace>
  <inkml:trace contextRef="#ctx0" brushRef="#br0" timeOffset="1436.83">825 1016 0,'0'0'0,"0"-21"0,0 0 0,0 0 0,0-1 15,0 1-15,0 0 0,0-21 16,0 21-16,0-22 15,22 22-15,-1 0 0,0 0 16,0 0-16,0-1 0,22 22 16,-22 0-16,21 0 0,0 0 0,1 22 15,20-22-15,-20 42 0,-1-21 16,0 21-16,1 22 0,-22-22 0,0 22 16,0-1-16,-21 1 0,0-22 15,0 22-15,0-1 0,-21 43 16,0-64-16,0 1 0,-1-1 15,1 0-15,0 1 16,21-1-16,-21-21 0,21 0 0,-21 0 16,21 1-16,0-44 31,0 1-15,0 0-16,0 0 0,0 0 15,0 0-15,0-22 0</inkml:trace>
  <inkml:trace contextRef="#ctx0" brushRef="#br0" timeOffset="1640.71">677 1397 0,'0'0'0,"21"0"31,1 0-31,-1 0 0,21 0 15,-21 0-15,0-21 0,22 21 0,-1-21 16,-21 21-16,22-21 0,-1-1 16,0 22-16,-21-21 0,22 0 15,-1 0-15,-21 21 0,22-21 0</inkml:trace>
  <inkml:trace contextRef="#ctx0" brushRef="#br0" timeOffset="2000.51">1926 656 0,'0'-21'16,"0"0"-16,0 0 15,-21 21 1,21 21 15,0 0-31,-21 0 0,21 22 16,0-1-16,-21 0 0,21 22 0,-22-1 15,22 1-15,0 20 16,-21-20-16,0-1 0,0 43 16,0-42-16,21-22 0,-21 0 15,21 1-15,0-1 0,0 0 0,0-20 16,0 20-16,0-21 0,0 0 15,21-42 17,-21 0-32,21 0 0</inkml:trace>
  <inkml:trace contextRef="#ctx0" brushRef="#br0" timeOffset="2416.27">2011 1334 0,'-21'21'16,"42"-42"-16,-42 63 0,-1-42 0,22 21 15,22-21 17,-1-21-17,0 0-15,0 0 16,0 21-16,0-22 0,1 1 15,-1 0-15,0 21 0,0-21 16,-21 0-16,0 0 16,-21 21-1,0 21 1,0 0-16,-1-21 0,1 21 0,0 0 16,0 0-16,0 22 0,0-22 15,-1 0-15,1 0 0,21 0 0,0 1 16,0-1-16,0 0 0,0 0 15,0 0-15,0 0 16,21-21-16,1 22 16,-1-22-16,0 0 0,0 0 15,0 0-15,22 0 0,-22 0 0,21 0 16,0-22-16,-20 22 0,20-21 16,-21 21-16,21-21 0</inkml:trace>
  <inkml:trace contextRef="#ctx0" brushRef="#br0" timeOffset="2780.06">2455 1291 0,'0'0'0,"-21"-21"31,21 0-31,0 0 16,21 21-1,0 0-15,1 0 0,-1 0 16,0 0-16,0 0 0,21 0 0,-20 0 15,20 21-15,-21 0 0,21 0 16,-20 0-16,-1 1 0,0-1 0,0 0 16,-21 0-16,0 21 0,0-20 15,0-1-15,0 0 0,0 0 0,0 0 16,-21 0-16,0 1 0,0-22 16,-1 21-16,1-21 15,0 0 1,21-21-1,0-1-15,0 1 0,0 0 16,0 0-16,21-21 0,0 20 16,1 1-16,-1 0 0,0-21 0,0 21 15,0-22-15,0 22 0,22-21 16,-22-1-16,21 22 0,-21-21 0</inkml:trace>
  <inkml:trace contextRef="#ctx0" brushRef="#br0" timeOffset="3075.89">3471 593 0,'-21'0'0,"42"0"0,-42 21 16,0 0-16,0 0 0,21 0 16,-21 22-16,21-1 0,-22 22 15,1-22-15,21 21 0,-42 64 16,21-63-16,21-1 15,-21-20-15,-1 20 0,22-20 0,-21-1 16,21 0-16,0 1 0,0-1 0,0 0 16,0-21-16,0 1 0,0 20 15,0-21-15,21 0 0,1-21 16,-1 0-16,0 0 0,0 0 0,0 0 16,0 0-16,1-21 15,-1 0-15,21 0 0,-21 0 0,22-22 16,-22 22-16,0-21 0</inkml:trace>
  <inkml:trace contextRef="#ctx0" brushRef="#br0" timeOffset="3259.58">3175 1122 0,'0'0'0,"-21"0"15,21 21-15,0 0 16,21-21-16,0 0 15,0 0-15,0 0 16,22 0-16,-1 0 0,0 0 0,1 0 16,-1-21-16,0 21 0,1-21 15,-1 21-15,0-21 0</inkml:trace>
  <inkml:trace contextRef="#ctx0" brushRef="#br0" timeOffset="3904.13">5207 339 0,'0'0'0,"-21"-127"31,21 106-31,-21-1 16,21 1-16,0 0 15,-22 21 1,1 21-1,21 22-15,-21-1 16,0 0-16,0 22 0,0-1 0,-1 22 16,1 0-16,-21-1 0,0 22 15,-1 21-15,1-21 0,0 0 0,-22 21 16,1 0-16,-1 0 0,1 0 16,-1-21-16,1 21 0,-1 0 0,1-22 15,20 22-15,-20-21 0,20 0 16,1 0-16,21-21 0,-21-1 15,-1 64-15,22-105 0,0 20 16,21-20-16,0-22 0,0 0 16,0 0-16,0 0 0,0-42 15,0-21 1,21 21-16,0-22 0,0 1 0</inkml:trace>
  <inkml:trace contextRef="#ctx0" brushRef="#br0" timeOffset="4300.47">5419 593 0,'21'0'16,"0"0"-16,0-21 15,21 21-15,-20 0 0,20 0 16,0 0-16,1 0 0,20 0 0,-21 0 15,22 0-15,-22-22 0,22 22 16,-22 0-16,22 0 0,-22 0 16,0-21-16,1 21 0,-22 0 15,21 0-15,-21 0 0,0 0 0,-63 0 32,21 0-17</inkml:trace>
  <inkml:trace contextRef="#ctx0" brushRef="#br0" timeOffset="4697.25">5821 656 0,'0'21'0,"0"-42"0,0 64 0,0-22 16,0 21-16,0-21 0,0 0 15,0 22-15,0-1 0,0 0 0,0 1 16,21-22-16,-21 42 0,21-20 16,-21-1-16,0 0 0,0 1 0,0-1 15,0 0-15,0-20 16,0 20-16,0 0 0,0 1 0,0-22 16,0 21-16,-21-21 0,0 22 15,0-22-15,-1 0 0,-20 0 0,21 0 16,-21-21-16,20 21 0,-20-21 0,0 0 15,-1 0-15,22 0 0,-21 0 16,0-21-16,-1 0 0,22 0 0,-21 0 16,21 0-16,-22-1 0,22 1 15,-21-63-15,42 62 16,0 1-16,0 0 0,0 0 16,0 0-16,42 0 0,-21 21 0,0-22 15,64 1 1,-43 21-16,1 0 0</inkml:trace>
  <inkml:trace contextRef="#ctx0" brushRef="#br0" timeOffset="5263.76">6667 1185 0,'0'-21'0,"-21"-63"31,-21 62-31,21 22 16,0-21-16,-1 0 0,-20 21 15,21 0-15,-21 0 0,20 0 0,-20 0 16,21 21-16,-21 0 0,20 1 16,1 20-16,-63 64 15,62-64-15,1 0 0,0 1 16,0-1-16,21 0 0,0 1 0,0-1 15,0-21-15,0 22 0,0-22 16,0 21-16,21-21 0,43 22 16,-22-43-1,0 0-15,-21 0 0,22-22 0,-22 22 16,21-21-16,1-21 16,-22 21-16,21 0 0,-21-22 0,64-63 15,-64 64-15,0 0 16,-21-1-16,0 1 0,21 0 15,-21 21-15,0-22 0,0 22 0,0 0 16,0 0-16,0 0 0,-21 21 16,21 21-16,0 0 15,0 0-15,-21 0 0,21 22 16,-21-22-16,21 21 0,0 0 0,0 1 16,0-22-16,0 21 0,0-21 15,21 22-15,-21-22 0,21 0 0,0 21 16,1-20-16,-1-1 15,0 0-15,0-21 0,0 21 0,0-21 16,22 21-16,-22-21 0,21 0 16,-21 0-16,1 0 0,20-21 15,-21 0-15,0 0 0,22 0 0</inkml:trace>
  <inkml:trace contextRef="#ctx0" brushRef="#br0" timeOffset="5500.62">7112 1080 0,'0'0'0,"0"21"0,0 0 15,0 0-15,0 0 0,21 22 0,-21-22 16,21 21-16,0-21 0,-21 22 16,0-22-16,43 63 15,-43-62-15,0-1 0,0 0 16,0 0-16,21 0 0,-21 0 15,21 1 1,0-22 0,-21-22-16</inkml:trace>
  <inkml:trace contextRef="#ctx0" brushRef="#br0" timeOffset="5748.28">7493 1143 0,'0'-21'15,"0"42"-15,0-63 0,-21 42 32,0 21-32,-1 0 0,22 0 15,-21 0-15,21 1 0,-21-1 16,21 0-16,-21 21 0,21-21 0,0 1 16,-21 20-16,0-21 0,21 0 15,-22 22-15,22-22 0,0 0 16,-21 0-16,21 0 0,-21 0 15,21 1-15,0-1 0,21-21 32,0 0-32</inkml:trace>
  <inkml:trace contextRef="#ctx0" brushRef="#br0" timeOffset="6254.55">8107 1185 0,'0'0'0,"0"-21"16,0 0-16,0 0 0,0 0 0,-21 0 15,-1 21-15,1-22 0,0 1 16,-21 0-16,21 21 0,-1 0 0,-20 0 16,21 0-16,0 0 0,-22 0 15,22 21-15,-21 0 0,0 43 16,20-22-16,1 1 0,0-1 15,0 0-15,0 1 0,21-1 0,-21-21 16,21 21-16,0-20 0,0 41 16,0-42-16,0 0 15,21 1-15,0-1 0,0-21 0,0 0 16,0 0-16,22 0 0,41-21 16,-62 21-16,20-22 15,-21 1-15,0 0 0,22 0 16,-22 0-16,21-22 0,-21 22 0,0-21 15,1 21-15,-1-22 0,0 1 16,0 0-16,-21 21 0,0-22 0,21 22 16,-21 0-16,0 0 0,0 42 15,0 0 1,0 0-16,0 0 0,0 22 16,0-22-16,0 21 0,0-21 15,0 22-15,0-22 0,0 21 0,0-21 16,0 1-16,0-1 0,0 0 15,0 0-15,21 0 0,1-21 0,-22 21 16,21-21-16,0 0 0,0 0 16,0 0-16,0 0 0,-21-21 0,22 0 15</inkml:trace>
  <inkml:trace contextRef="#ctx0" brushRef="#br0" timeOffset="7068">9059 931 0,'0'0'0,"21"-42"16,1 21-16,-22 0 15,42-22-15,-21 22 0,0 0 16,0 0-16,22-21 0,-22 20 16,0 1-16,21-21 0,-20 21 0,-1 0 15,0-22-15,0 22 16,-21 0-16,0 0 0,0 0 0,-21-1 15,-21 22 1,-1 0-16,1 0 0,-22 22 0,1-1 16,-1-21-16,1 21 0,-1 0 15,22 21-15,0-20 0,-1-1 0,1 0 16,21 21-16,0-21 0,21 22 16,0-22-16,0 21 0,0-21 0,21 22 15,0-1-15,0 0 0,22-20 16,-1 20-16,0-21 0,1 21 0,-1-20 15,21 20-15,-20-21 0,-1 0 16,22 43-16,-22-43 16,0 0-16,-21 0 0,1 0 15,-1 1-15,0-22 0,-21 21 0,0 0 16,0 0-16,-21 0 0,-22 0 16,1-21-16,0 22 0,-22-22 15,-20 21-15,20-21 0,-21 0 0,1 0 16,-1 21-16,22-21 0,-1 0 15,1 0-15,20 0 0,-20 0 0,20 0 16,22 0-16,-21-21 0,21 0 16,0 21-16,-1-22 0,22-41 15,0 42-15,0 0 16,0-1-16,0 1 0,0 0 16,22 0-16,-1 0 0,0 0 0,42-1 15,-20 1-15,-22 0 16</inkml:trace>
  <inkml:trace contextRef="#ctx0" brushRef="#br0" timeOffset="7395.8">9588 847 0,'0'0'0,"0"-21"31,-21 21-31,0 0 16,0 21-16,21 0 15,-21 21-15,0-21 0,21 22 0,-22-22 16,22 21-16,-21 1 0,0-1 16,21 0-16,0 1 0,0-1 0,0-21 15,0 21-15,0-20 0,0 20 0,0-21 16,0 0-16,0 0 0,0 1 15,0-1-15,21 0 0,0-21 0,1 0 16,-1 0-16,21 0 0,-21 0 16,22 0-16,-22 0 0,21 0 15,0-21-15,1 0 0,-1-1 16,0 1-16</inkml:trace>
  <inkml:trace contextRef="#ctx0" brushRef="#br0" timeOffset="7820.56">9991 974 0,'0'0'0,"-22"0"0,1 0 15,42 0 17,1 0-17,-1 0-15,0 0 0,0 0 0,0 21 16,0 0-16,1-21 0,-1 21 15,0 0-15,0 1 0,0-1 0,0 0 16,1 0-16,-1 21 0,0-20 16,0 62-16,-21-63 15,0 1-15,0-1 0,0 0 16,0 0-16,0 0 0,0 0 16,-21-21-16,0 22 15,0-22 1,21-22-16,0 1 15,0 0-15,0 0 16,0 0-16,0-22 0,21 22 16,-21 0-16,0 0 0,21-21 15,0 20-15,-21 1 0,21-21 0,0 21 16,-21 0-16,22-1 16,-1 22-16,0 0 0,0 0 15,0-21-15,0 21 0,1 0 16,-1 0-16</inkml:trace>
  <inkml:trace contextRef="#ctx0" brushRef="#br0" timeOffset="8072.29">10943 995 0,'-21'21'15,"21"0"-15,-21 0 16,0 22-16,21 20 0,-22-42 15,22 22-15,-21-22 16,21 0-16,0 21 0,-21 1 16,0-22-16,21 0 0,-21 0 0,21 0 15,0 1-15,21-22 32,0 0-17,0 0-15,0-22 0,1 1 16,-1 0-16,0 0 0</inkml:trace>
  <inkml:trace contextRef="#ctx0" brushRef="#br0" timeOffset="8448.08">10837 614 0,'-21'0'0,"42"0"0,-63 0 0,21 0 0,0 21 15,-1 0-15,1 0 0,21 1 16,-21-1-16,21 0 0,0 0 0,0 0 16,0 0-16,0 1 0,21-1 15,0-21-15,1 0 0,20 0 16,-21 0-16,21 0 0,-20 0 16,20 0-16,0-21 0,1-1 0,-22 22 15,21-21-15,-21 0 0,0 0 16,1 0-16,-22 0 0,0-1 0,0 1 15,0 0-15,-22 0 0,1 0 16,0 0-16,0-1 0,-21 22 16,20 0-16,-20 0 0,21 0 0,-21 0 15,20 0-15,1 0 0,-21 22 16,0 20-16,42-21 0,0 0 16,-22 0-16,22 22 0,0-22 15,0 21-15,0-21 0,0 22 0,22-22 16,-1 0-16</inkml:trace>
  <inkml:trace contextRef="#ctx0" brushRef="#br0" timeOffset="8872.24">11578 826 0,'0'0'16,"-21"0"-16,0 0 0,0 0 16,-1 0-16,22 21 0,-21 0 0,21 0 15,-21 21-15,0-20 0,21 20 16,-21 0-16,21 1 0,0-1 0,0 0 16,-21 22-16,21-22 0,-22 22 15,22-22-15,0 21 0,0 1 16,-21-1-16,0 22 0,21-21 0,0 20 15,-21-20-15,0-1 0,0 22 16,-1-22-16,1 22 0,21-21 0,-21 20 16,0-20-16,0 20 0,0-20 0,-22-1 15,22 1-15,0-1 0,0-20 16,0 20-16,-1-20 0,-20 20 16,21-42-16,21 0 0,0 1 0,0-44 31,21 1-16,-21-21-15,21 21 0,0-22 0,1 1 16,20-21-16,-21 20 0,64-105 16,-64 85-16</inkml:trace>
  <inkml:trace contextRef="#ctx0" brushRef="#br0" timeOffset="9192.06">11493 1185 0,'0'0'0,"0"-42"0,0-21 0,0 41 15,0-20-15,0 0 0,22-1 16,-1 22-16,0 0 0,-21 0 0,21 0 16,0 0-16,0-1 0,43 1 15,-22 21 1,-21 0-16,22 0 0,-22 21 16,0 22-16,0-22 0,0 21 0,-21 1 15,0-1-15,0 0 0,0 1 16,-21-1-16,0 0 0,-21 1 0,21-1 15,-22 0-15,22-21 0,-21 1 16,-1 20-16,22-21 0,-21 0 0,21-21 16,-22 21-16,22-21 0,0 0 0,21 22 15,-21-22-15,0 0 16,21-22 0,21 1-1,0 0-15,0 0 0,0 0 0,22 0 16</inkml:trace>
  <inkml:trace contextRef="#ctx0" brushRef="#br0" timeOffset="9503.39">12404 614 0,'0'-21'15,"-22"42"1,1 0-16,21 0 0,-21 0 15,21 22-15,-21-1 0,21 0 16,-21 1-16,0 20 0,21-20 0,0 20 16,-22-21-16,22 22 15,-21-22-15,21 1 0,0-1 0,0 0 16,0-21-16,0 22 0,0-22 0,0 0 16,0 21-16,0-20 15,0-1-15,21-21 0,1 0 0,-1 0 16,0 0-16,0 0 0,21 0 15,-20 0-15,20-21 0,-21-1 0,21 1 16,-20 0-16,-1 0 0,0 0 16,0-22-16,0 22 0,0-21 0,-21 21 15</inkml:trace>
  <inkml:trace contextRef="#ctx0" brushRef="#br0" timeOffset="9687.35">12086 995 0,'0'0'0,"-21"21"0,21 0 32,0 0-32,21-21 0,0 0 15,0 0-15,22 0 0,-22 0 16,21 0-16,1 0 0,-1 0 0,0 0 16,1 0-16,-1-21 0,0 0 15,-21 21-15,22-21 0,-22 0 16</inkml:trace>
  <inkml:trace contextRef="#ctx0" brushRef="#br0" timeOffset="10276.64">14224 381 0,'0'0'0,"21"-21"0,0-21 15,0 20-15,-21-20 16,0 21-16,0-21 0,0 20 0,0-20 0,0 21 16,0 0-16,0 0 15,0-1-15,0 1 0,-21 42 31,21 22-31,-21-1 16,0 22-16,-21-22 0,20 43 16,1-22-16,-21 1 0,21 20 0,-22 1 15,1 21-15,21 0 0,-21-22 16,-1 22-16,1 0 0,0-21 0,-1-1 16,1 1-16,0 0 0,-1-1 15,1 1-15,21-22 0,-22 1 0,22-1 16,-21-20-16,21-1 0,21 0 0,0-20 15,-21-1-15,42-21 32,-21-21-32,21-1 0,21-20 0,-21 0 15,1-1-15,20 1 0,-21 0 16,21-22-16,1 1 0</inkml:trace>
  <inkml:trace contextRef="#ctx0" brushRef="#br0" timeOffset="10656.24">15028 656 0,'0'0'0,"0"-21"0,21 0 15,-21 0-15,0 0 0,0-1 16,0 1-16,-21 0 15,0 21-15,0-21 16,0 21-16,0-21 0,-1 21 16,1 0-16,0 0 0,0 0 0,0 21 15,-22 0-15,22 0 0,-21 22 16,21-22-16,-22 21 0,22 0 16,-21 22-16,21-22 0,-22 22 0,22-1 15,0 1-15,0-22 0,0 22 16,21 20-16,0-41 0,0 20 15,0-42-15,0 22 16,0-22-16,21-21 0,0 21 0,21 0 16,-20-21-16,20 0 0,0 0 15,1 0-15,-1 0 0,0-21 0,22 0 16,-1 0-16,1-1 0,-1 1 0</inkml:trace>
  <inkml:trace contextRef="#ctx0" brushRef="#br0" timeOffset="11395.73">15557 889 0,'22'-42'0,"-44"84"0,44-105 0,-22 20 0,0 22 16,0 0-16,0 0 16,-22 21-16,1 0 0,0 0 15,0 0-15,0 21 0,-22 0 0,22 0 16,0 0-16,-21 22 0,21-1 16,-1 0-16,1 1 0,0-1 0,0 0 15,0 1-15,21-1 0,0 0 16,0-20-16,0 20 0,0-21 0,0 0 15,21 0-15,0 1 0,0-1 16,0 0-16,1 0 0,-1-21 16,0 0-16,21 0 0,-21 0 0,1 0 15,-1 0-15,0 0 0,0 0 16,0-21-16,-21 0 0,21 0 16,-21-1-16,0 1 0,0 0 0,0-21 15,0 21-15,0-22 0,0 1 0,0 0 16,-21-1-16,21-41 15,0 41-15,0 22 0,0-21 16,0 21-16,21-22 0,22 1 16,-22 21-16,0 21 0,0-21 0,22 21 15,-22 0-15,21 0 0,-21 0 16,0 0-16,1 21 0,-1 0 16,0 0-16,0 0 0,0 22 0,0-1 15,1 0-15,-1 1 0,-21-1 16,0 0-16,21 1 0,-21-1 0,0-21 15,21 21-15,-21 1 0,0-22 16,0 0-16,0 0 0,0 0 0,0 1 16,0-1-16,0 0 0,0 0 15,-21-21 1,0-21 0,21 0-1,0 0-15,0-1 0,0 1 0,0-21 16,0 0-16,0-1 15,0 1-15,21 0 0,0-1 0,0 1 16,0-22-16,1 22 0,20 0 16,-21 21-16,21-22 0,1 22 0,-22 0 15,21 0-15,1 21 0,-1 0 16,0 0-16,-21 0 0,22 21 0,-1 0 16,-21 21-16,0 1 0,1-1 15,-1 0-15,-21 1 0,0-1 0,0 0 16,0 1-16,0-1 0,0 0 0,-21 1 15,-1-22-15,22 0 0,-21 0 16,0 0-16,0 1 0,21-1 0,-21 0 16,0-21-1,-1 0-15,22-21 16</inkml:trace>
  <inkml:trace contextRef="#ctx0" brushRef="#br0" timeOffset="12484.56">16997 1228 0,'-43'21'0,"86"-42"0,-107 42 16,43-21-16,21 21 15,-21-21-15,42 0 32,0 0-32,22 0 0,-22-21 0,21 0 15,0 0-15,22-1 0,-22 1 16,22-21-16,-22 21 0,22-22 15,-22 1-15,0 0 0,1-1 16,-1-20-16,-21 21 0,0-1 0,0 1 16,-21 0-16,22-1 0,-22 1 15,0 0-15,0 20 0,-22-20 0,1 21 16,0-21-16,21 20 16,-42 1-16,21 0 0,-1 21 0,1 0 0,0 0 15,0 0-15,0 0 0,0 0 16,-1 21-16,-20 0 0,21 22 0,0-1 15,0 0-15,-22 22 0,22-1 16,0 1-16,0 21 0,0-1 0,-1 1 16,1 0-16,0-1 15,0 22-15,0-21 0,0-1 0,21 22 16,-22 0-16,1 0 0,0-21 0,21 20 16,0 1-16,-21 0 0,0 0 15,21 0-15,-21 232 16,-1-253-16,22 21 0,-21-21 15,21-1-15,0 1 0,0 0 0,0-1 16,0-20-16,0-1 0,0-20 0,0-1 16,0 0-16,0 1 0,0-22 0,21 0 15,1-21-15,-1 0 0,0 0 16,0 0-16,0 0 0,22-42 16,-1 20-16,0-20 0,22 0 0,-22-22 15,22 1-15,20-1 0,43-84 16,-42 63-16,-22-20 0,1 20 15,-22-21-15,1 0 0,-1 0 0,-21 22 16,-21-22-16,0 21 0,0 1 16,-21-1-16,-21 0 0,-22 1 0,1-1 15,-1 21-15,-21 1 0,1-1 16,-1 1-16,0 21 0,22-1 0,-22 22 16,22 0-16,-1 0 0,22 0 15,0-1-15,20 22 0,1 0 0,0 0 16,21-21-16,21 21 31,0 0-31,22-21 0,-1 21 16,0-21-16,85-21 15,-63 42-15,21-22 0,63-41 16,-64 42-16,-20-22 0,21 22 16,-22-21-16,-21 0 0,1 20 0,-1-20 15,0 21-15,-20-21 0,20-1 16,-42 22-16,21-21 15,-42 63 17,0 21-32,21-21 15,-21 22-15,21-22 0,0 21 0,-22-21 16,22 22-16,-21-22 0,21 21 16,0-21-16,0 1 0,0-1 0,0 0 15,0 0-15,0 0 16,0-42 15,21 0-31</inkml:trace>
  <inkml:trace contextRef="#ctx0" brushRef="#br0" timeOffset="12695.45">17970 656 0,'-21'0'0,"0"0"16,21 21 31,21-21-32,0 22-15,1-22 16,-1 21-16</inkml:trace>
  <inkml:trace contextRef="#ctx0" brushRef="#br0" timeOffset="13124.19">18246 910 0,'0'0'15,"-22"0"-15,22-21 0,-21 0 16,21 0-16,0 0 0,0-1 15,0 1-15,0 0 16,21 21 0,1-21-16,-1 21 15,0 0-15,0 0 0,0 21 0,0 0 16,1 0-16,-1 22 0,0-22 16,-21 21-16,21 1 0,0 20 15,-21-21-15,0 1 0,0-22 16,0 21-16,0-21 0,0 1 0,-21-1 15,0 0-15,21 0 0,-21-21 16,0 0-16,-1 0 0,22-21 31,0 0-31,0 0 0,0-1 16,0 1-16,0 0 16,0-21-16,0 21 0,22-22 0,-22 22 15,21-21-15,0 21 0,0-22 16,0 22-16,0 0 0,1 0 0,-1 0 15,21 21-15,-21-22 0,0 22 16,22 0-16,-1 0 0,-21 0 0,0 0 16,22 0-16,-22 0 0</inkml:trace>
  <inkml:trace contextRef="#ctx0" brushRef="#br0" timeOffset="13880.76">19008 868 0,'-22'0'16,"1"0"0,21 21-16,-21 43 31,21-43-31,0 0 0,-21 0 16,21 0-16,0 0 0,0 22 15,0-22-15,0 0 0,0 0 0,0 0 0,0 1 16,0-1-16,0 0 0,0 0 15,0 0-15,0 0 16,-21-21 0,0 0-1,21-21 1,0 0-16,0 0 0,0 0 16,0-22-16,0 22 0,0-21 15,0 21-15,21-22 0,0 1 0,0 0 16,-21-1-16,21 1 0,0 21 15,1 0-15,-1-22 0,0 43 0,21-21 16,-21 21-16,22 0 0,-22 0 16,0 0-16,21 0 0,-20 0 0,-1 21 15,21 1-15,-21 20 0,0-21 16,1 0-16,-1 22 0,-21-1 16,0-21-16,0 21 0,0-20 0,0 20 15,0-21-15,0 21 0,0-20 16,0-1-16,0 0 0,0 0 0,-21 0 15,-1-21-15,22 21 0,-21-21 16,0 0 0,0 0-1,21-21-15,0 0 16,0 0-16,0 0 0,0 0 16,0-22-16,0 22 0,0-21 0,0-1 15,21 1-15,0 0 0,22-1 16,-22 1-16,21 0 0,0 21 15,22-1-15,-22 1 0,1 0 16,20 21-16,-21 0 0,1 0 0,20 0 16,-20 21-16,-22 0 0,21 1 15,-21-1-15,22 21 0,-22-21 0,-21 22 16,0-1-16,0 0 0,0-21 16,0 22-16,0-22 0,0 21 15,-21-21-15,-1 1 0,1-1 16,0 0-16,0-21 0,21 21 0,-21-21 15,0 0 1,42-21 15</inkml:trace>
  <inkml:trace contextRef="#ctx0" brushRef="#br0" timeOffset="14385.47">20764 889 0,'0'-21'0,"0"42"0,0-63 0,0 21 16,0-1-16,-21 1 0,0 21 0,0-21 15,0 0-15,-22 21 0,22-21 16,-21 21-16,0 0 0,20 0 0,-20 0 16,0 0-16,-1 0 0,22 21 15,-21 0-15,0 0 0,20 22 16,1-1-16,0 0 0,0 1 0,21-1 15,-21 21-15,21-20 0,0-1 16,0 0-16,0-20 0,0 20 0,21-21 16,0 21-16,0-20 0,0-22 15,1 21-15,-1 0 0,21-21 0,-21 0 16,0 0-16,22 0 0,-22 0 16,0-21-16,21 0 0,-20-1 15,20 1-15,-21 0 0,0 0 16,22-21-16,-22 20 0,0-20 0,0-21 0,0 20 15,0 1-15,1-22 16,-1 22-16,-21 0 0,0-1 0,0 22 16,0 0-16,0 0 0,-21 42 31,21 21-31,-22-20 16,1 20-16,21-21 0,-21 21 0,21 1 15,0-1-15,0 0 0,0 1 16,0-22-16,0 21 0,0-21 0,0 22 15,0-22-15,0 0 0,21 0 16,0 0-16,1-21 0,20 22 0,-21-22 16,21 0-16,-20 0 15,20 0-15</inkml:trace>
  <inkml:trace contextRef="#ctx0" brushRef="#br0" timeOffset="14711.27">21505 318 0,'0'0'0,"0"-22"15,-21 22-15,21-21 16,-21 21-16,0 21 16,0-21-16,-1 22 0,1 20 15,21 0-15,-21-21 0,0 22 0,21 20 16,0-20-16,-21-1 0,21 21 15,-21 1-15,21-1 0,0-20 0,0 20 16,-22 1-16,22-22 0,0 0 16,0 1-16,0-1 0,0-21 0,0 22 15,0-22-15,0 0 0,0 0 16,22 0-16,-1-21 0,-21 21 16,21-21-16,0 0 15,0 0-15,0-21 16,22 0-16,-22 0 0,0 21 0,21-21 15,1 0-15</inkml:trace>
  <inkml:trace contextRef="#ctx0" brushRef="#br0" timeOffset="14960.23">22034 804 0,'0'-21'0,"0"42"0,0-63 0,0 21 16,0 0-16,-21 21 15,0 0 1,0 21-16,0 0 0,0 0 15,-1 22-15,1-1 0,0 0 0,0 22 16,0-22-16,0 0 16,21 1-16,-22-1 0,22 0 0,0-20 15,0 20-15,0-21 0,0 0 16,0 0-16,0 1 0,0-1 16,22-21-16,-1 0 0,0 0 15,0 0-15,21 0 0,-20 0 0,20 0 16,-21 0-16,21-21 0,1-1 0,-1 1 15</inkml:trace>
  <inkml:trace contextRef="#ctx0" brushRef="#br0" timeOffset="15759.62">22521 847 0,'0'-21'0,"0"42"0,0-64 0,-21 43 31,0 0-31,0 0 16,0 22-16,-1 20 0,22-21 15,-21 0-15,0 22 0,0-1 0,0 0 16,0 1-16,21-22 0,0 21 16,0 0-16,0-20 0,-22 20 0,22-21 15,0 0-15,0 0 0,0 1 0,0-1 16,0 0-16,22-21 0,-1 21 16,0-21-16,0 0 15,0 0-15,0 0 16,-21-21-16,22 0 0,-22 0 15,0-1-15,21 1 0,-21-21 16,0 21-16,0-22 0,21 1 0,-21 0 16,0-22-16,0 22 0,0 0 15,0-1-15,0 1 0,0 21 0,21 0 16,0-22-16,-21 22 0,21 21 16,1-21-16,-1 0 0,0 21 0,0 0 15,21 0-15,-20 0 0,20 0 16,-21 0-16,0 0 0,22 21 0,-22 0 15,0 0-15,0 22 0,0-22 16,-21 21-16,0 0 0,21 1 16,-21-22-16,0 21 0,22 1 15,-22-1-15,0-21 0,0 21 0,0-20 16,0-1-16,0 0 0,0 0 16,0 0-16,0 0 0,0 1 15,-22-22 1,1 0-1,0-22 1,21 1-16,0 0 0,0 0 16,0-21-16,0-1 0,0 22 15,21-42-15,0 20 0,1 1 0,-1-22 16,21 22-16,0 0 16,1-22-16,-1 22 0,-21 21 0,22-22 15,-1 22-15,0 0 0,1 0 16,-1 0-16,0 0 0,1 21 0,-1 0 15,0 0-15,1 0 0,-1 21 16,0-21-16,-21 42 0,22-21 0,-22 22 16,0-1-16,21 21 0,-42-20 15,0 20-15,0 1 0,0-1 16,0 1-16,0-22 0,0 22 0,-21-22 16,21 0-16,-21-21 0,0 22 0,0-22 15,0 0-15,21 0 0,-22 0 16,1-21-16,0 22 15,0-22 1,0-22 0,21 1-16,0 0 0,0-21 15,0 21-15,-21-22 0</inkml:trace>
  <inkml:trace contextRef="#ctx0" brushRef="#br0" timeOffset="16012.25">22669 212 0,'-21'-21'0,"42"42"0,-63-42 0,21 21 16,0 0-1,0 0 1,21 21 31,-22-21-32,1 0-15,21 21 0</inkml:trace>
  <inkml:trace contextRef="#ctx0" brushRef="#br0" timeOffset="16241.34">21294 550 0,'0'0'16,"-43"22"-16,22-1 0,42-21 31,0 0-31,1 0 16,-1 0-16,21 0 0,0-21 15,1 21-15,-1 0 0,22-22 16,-22 22-16,0 0 0,1 0 15,-1-21-15,-21 21 0,21 0 0,-42-21 16,-21 21 0</inkml:trace>
  <inkml:trace contextRef="#ctx0" brushRef="#br0" timeOffset="17440.05">339 2201 0,'-43'0'0,"86"0"0,-149 0 0,63 0 16,22 0-16,-21 0 0,21 0 0,0 0 15,-1 0-15,1 0 0,0 0 16,42 0 15,0 22-31,1-22 16,20 0-16,0 0 0,22 21 0,-1-21 16,1 0-16,20 0 0,1 0 15,21 0-15,0 0 0,0 0 0,-1 0 16,44 0-16,-22 0 15,21 0-15,0 0 0,-21 0 0,21 0 16,0 0-16,22 0 0,-22 0 16,21 0-16,-21 0 0,22 0 0,-22 0 15,0 0-15,0 0 0,0 0 16,0 0-16,-21 0 0,127 0 16,-148 0-16,-21 0 0,0-21 15,-1 21-15,-41 0 0,-1 0 0,0 0 16,1 0-16,-22 0 0,0 0 15,-21-22 48,21 22-47,0-21-1,0 21-15</inkml:trace>
  <inkml:trace contextRef="#ctx0" brushRef="#br0" timeOffset="18323.41">6562 2117 0,'-22'0'15,"44"0"-15,-86 0 0,43 0 0,0 0 0,-22 0 16,22 0-16,0 0 0,-21 0 0,-1 0 16,1 0-16,21 0 0,-21 0 15,-1 0-15,1 0 0,0 0 16,-1 21-16,1-21 0,0 0 0,20 0 16,-20 0-16,21 0 0,0 0 15,21 21 1,42-21-1,-21 0-15,22 0 16,20 0-16,-21 0 0,85 0 16,-63 0-16,21 0 15,-1 0-15,22 0 0,0 0 0,21 0 16,-21 0-16,21 0 0,0 0 16,21-21-16,-21 21 0,21 0 0,318 0 15,-297 0 1,-21 0-16,22 0 0,-22-21 0,21 21 15,0 0-15,-20 0 0,-1 0 0,21 0 16,0-21-16,-20 21 0,20 0 16,0 0-16,-21 0 0,1 0 0,-1 0 15,0 0-15,-21 0 0,21 0 16,-21 0-16,127 0 0,-169 0 16,21 0-16,-22 0 0,1 0 15,0 0-15,-1 0 0,-20 0 16,-1 0-16,1 0 0,-22 0 0,0 0 15,1 0-15,-1 0 0,-21 0 16,22 0-16,-22 0 0,0 0 0,0 0 16,0 0-1,-21-22 48,0 1-63</inkml:trace>
  <inkml:trace contextRef="#ctx0" brushRef="#br0" timeOffset="19563.96">15452 1863 0,'0'0'15,"-64"0"-15,1 0 0,20 0 0,-20 0 16,20 0-16,-20 0 0,21 0 0,-1 0 15,1 0-15,0 0 0,-1 0 16,1 0-16,21 0 0,-22 0 16,22 0-16,0 0 0,0 0 15,0 0 1,42 0 31,0 0-47,21 0 15,-20 0-15,20 0 0,0 0 16,1-21-16,-1 21 0,21 0 0,1 0 16,-1 0-16,22 0 0,-21 0 15,20 0-15,1 0 0,0 0 0,-22 0 16,22 0-16,-1 0 16,22 0-16,-21 0 0,21 0 0,0 0 15,-1 0-15,1 0 0,0 0 16,0 0-16,0 0 0,0 21 0,21-21 15,-22 0-15,22 0 0,0 0 16,0 21-16,-21-21 0,0 0 0,21 0 16,-21 21-16,21-21 0,-21 0 15,254 21-15,-255-21 16,1 0-16,-21 0 0,21 0 16,0 0-16,-22 0 0,22 0 0,0 0 15,0 0-15,0 0 0,-1 0 16,107 21-16,-127-21 15,21 0-15,-22 0 0,22 0 16,-21 0-16,21 0 0,-1 0 0,1 0 16,-21 0-16,21 0 0,-22 0 15,1 22-15,0-22 0,-1 0 0,1 0 16,0 0-16,-1 0 0,1 0 16,0 0-16,-1 0 0,1 0 0,0 21 15,-1-21-15,1 0 0,0 0 16,-22 0-16,1 0 0,20 0 0,-20 0 15,21 0-15,-22 0 0,106-21 16,-105 21-16,21 0 0,-1 0 16,-20 0-16,-1-22 0,1 22 15,63 0-15,-85-21 16,22 21-16,-22-21 0,0 21 16,1 0-16,20 0 0,-21-21 0,1 21 15,20 0-15,-20 0 0,-1-21 16,0 21-16,-21 0 0,22 0 0,-1 0 15,-21-21-15,0 21 0,1 0 16,-1 0-16,0 0 0,0-22 16,0 22 15,-21-21 0</inkml:trace>
  <inkml:trace contextRef="#ctx0" brushRef="#br0" timeOffset="23635.34">656 3810 0,'0'-21'16,"0"0"-1,0 0-15,0-1 16,21 1 0,-21 0-16,0 0 0,0 0 15,0 0 1,0 42 31,0 0-32,0 0-15,0 0 0,0 0 16,0 22-16,0-22 0,0 0 0,0 21 16,0 1-16,0-22 0,0 21 15,-21 1-15,21-1 0,0 0 16,0-21-16,0 22 0,0-1 16,0-21-16,0 0 0,0 1 0,0-1 0,0 0 15,0 0-15,0 0 16,0-42 31,-21 0-47,21 0 0,0 0 15,0-1-15</inkml:trace>
  <inkml:trace contextRef="#ctx0" brushRef="#br0" timeOffset="24276.97">974 4085 0,'21'0'31,"0"0"-15,-21-21-1,0 0 1,0 0-16,0 0 16,0-1-16,-21 22 47,0 22-32,21-1-15,0 0 16,0 0-16,0 0 0,0 0 15,0 1 1,21-22 15,0-22-15,-21 1 0,21 21-16,-21-21 0,0 0 15,0 0-15,0 0 16,0-1-16,-21 22 15,0 0 1,21 22 0,0-1-16,0 0 15</inkml:trace>
  <inkml:trace contextRef="#ctx0" brushRef="#br0" timeOffset="25575.68">2476 3641 0,'22'0'0,"-44"0"0,44-21 16,-22-1-16,0 1 16,0 0-16,0 0 15,0 42 16,0 0-31,0 0 16,0 1-16,0 20 0,0-21 0,0 21 16,0 1-16,0-1 0,0 0 15,0 1-15,0-1 0,0 22 0,0-22 16,0 0-16,0 1 0,-22-1 16,22 0-16,0-21 0,0 22 0,-21-22 15,21 0-15,0 0 0,21-21 31,-21-21-15,22 0-16,-22 0 0,21-22 16,0 22-16,0-21 0,-21 0 15,21-1-15,0 1 0,1 0 0,-1-1 16,0 1-16,-21 0 0,21-1 16,0 22-16,0 0 0,-21 0 0,0 0 15,22 21-15,-1 0 0,0 0 16,-21 21-16,21 0 15,-21 0-15,0 0 0,0 0 16,0 22-16,0-1 0,0-21 0,21 22 16,-21-1-16,0 0 0,0-21 0,21 22 15,-21-22-15,0 21 0,0-21 16,22 1-16,-1-22 0,0 21 16,0 0-16,0-21 15,0 0-15,1-21 0,-1 21 16,21-43-16,-21 22 15,0-21-15,-21 21 0,22-22 0,-1 1 16,0 0-16,-21-1 0,0 1 16,42-43-16,-42 43 0,0-43 15,21 43-15,-21 21 16,0-21-16,22 20 0,-22 1 0,0 0 16,0 0-16,0 42 31,0 0-16,0 0-15,0 22 0,0-22 16,0 21-16,0-21 0,0 22 0,0-1 16,0 0-16,0 1 0,0-1 15,0 0-15,0-20 0,0 20 0,0 0 16,21-21-16,-21 22 0,21-22 16,0 0-16,0 0 0,0-21 15,1 0-15,-1 0 0,21 0 0,-21 0 16,22 0-16,-22 0 0,21-21 0,0 21 15,1-21-15,-1-21 0,-21 20 16,22 1-16,-1-21 0,-21 0 0,0 20 16,0-20-16,1 21 0,-22-21 15,0-1-15,0 22 0,0 0 16,0 0-16,0 0 0,0-1 0,0 1 16,-22 21-16,1 0 0,0 0 15,0 0-15,0 21 0,0 1 16,21-1-16,0 0 0,-22 0 0,22 0 15,0 22-15,0-1 0,0-21 16,0 21-16,0 1 0,0-22 16,0 21-16,22-21 0,-22 1 15,21-1-15,0 0 0,0 0 0,0 0 0,22-21 16,-22 0-16,42 0 16,-42 0-16,1 0 0,20 0 15,-21 0-15,21-21 0,1 0 0,-22 0 16,21-22-16,-21 22 0</inkml:trace>
  <inkml:trace contextRef="#ctx0" brushRef="#br0" timeOffset="25975.49">5651 3514 0,'0'-21'0,"0"42"0,0-64 0,0 22 15,0 0-15,22 0 0,-22 0 16,0 0-16,0-1 0,0 1 16,0 0-16,0 0 0,0 0 15,-22 21-15,1 0 0,0 0 16,0 0-16,0 0 0,-22 21 15,22 0-15,0 21 0,-21-20 16,21 20-16,-22 0 0,22 1 0,-42 41 16,41-20-16,1-22 15,0 0-15,0 1 0,0 20 16,21-20-16,-21-1 0,21 0 0,0 1 16,0-1-16,21 0 0,0-21 15,0 1-15,21-1 0,-20 0 0,20 0 16,21-21-16,-20 0 0,20 0 0,-20 0 15,20 0-15,1 0 0,-1-21 16,1 0-16</inkml:trace>
  <inkml:trace contextRef="#ctx0" brushRef="#br0" timeOffset="26963.98">6329 3747 0,'0'0'0,"0"-22"15,0 1-15,0 0 0,0 0 16,0 0-16,-21 21 0,-1-21 0,-20-1 15,21 22-15,0-21 16,0 21-16,-1 0 0,1 0 0,0 0 16,0 0-16,0 21 0,0 1 0,-1-1 15,-20 0-15,21 21 16,0-21-16,0 22 0,-1-22 0,22 21 16,-21-21-16,21 22 0,-21-1 0,21 0 15,0-20-15,-21 20 0,21-21 16,0 0-16,0 0 0,21 22 15,0-43-15,0 0 0,1 0 16,-1 0-16,21 0 0,-21 0 16,0 0-16,22-21 0,-22-1 0,0 1 15,21-21-15,-20 21 0,-1 0 16,0-22-16,0 22 0,0-21 0,0 21 16,1-22-16,-22 22 0,0-21 15,21 21-15,-21-1 0,21 1 0,-21 0 16,0 42 15,-21 0-31,21 1 16,-21-1-16,21 0 0,0 0 15,0 21-15,-22-20 0,22-1 0,0 21 16,0-21-16,0 22 0,0-22 0,0 0 16,0 0-16,0 0 0,22 0 15,-1-21-15,0 0 0,0 0 16,0 0-16,22 0 0,-22 0 0,21-21 15,22 0-15,-22 0 16,0-21-16,1 20 0,-22 1 0,21 0 16,-21-21-16,22 21 0,-22-22 15,-21 22-15,21-21 0,-21 21 16,21-1-16,-21-20 0,0 21 0,0 0 16,0 42 15,-21 0-31,21 0 15,0 0-15,-21 1 0,21-1 16,0 21-16,0-21 0,0 0 0,0 22 16,0-22-16,-21 21 0,21-21 15,0 1-15,-22-1 0,22 21 0,0-21 16,0 0-16,0 1 0,0-44 47,0 1-32,0 0-15,0 0 0,0-21 16,0 20-16,0 1 0,0-21 0,0 21 16,0-22-16,0 22 0,22-21 15,-1 21-15,0-22 0,21 22 0,-21-21 16,22 21-16,-22 0 0,64-1 16,-43 22-16,-21 0 15,21 0-15,1 0 0,-22 0 0,42 43 16,-41-22-16,-1 0 0,21 21 15,-42-20-15,21 20 0,0-21 0,-21 21 16,22 1-16,-22-22 0,0 21 0,0 1 16,0-22-16,0 0 15,0 21-15,0-21 0,-22 1 0,22-1 16,-21-21-16,21 21 0,0-42 31,0 0-15,0-1-16,0 1 0,21 0 0,1 0 15,-1 0-15</inkml:trace>
  <inkml:trace contextRef="#ctx0" brushRef="#br0" timeOffset="27503.68">7789 3620 0,'0'0'0,"-21"0"0,0 0 16,0 21 0,0 0-16,21 0 0,0 0 15,0 0-15,0 1 0,0 20 0,0-21 16,0 0-16,0 22 0,0-22 16,0 21-16,0-21 0,0 22 0,0-22 15,0 0-15,0 21 0,0-21 16,0 1-16,0-1 0,0 0 15,0-42 32,0 0-47,0-1 0,0 1 16,0-21-16,0 21 0,0 0 16,0-22-16,0 22 0,0-21 0,21 21 15,0-22-15,0 1 0,0 21 0,0-22 16,22 22-16,-22-21 0,21 21 15,1 0-15,-1-1 0,0 22 0,1 0 16,-1 0-16,0 0 0,1 0 16,-22 22-16,0-1 0,21 0 15,-21 21-15,1-21 0,-1 22 0,-21-22 16,0 21-16,0-21 0,0 22 16,0-1-16,0-21 0,0 22 0,-21-22 15,-1 0-15,22 21 0,-21-21 0,0-21 16,0 22-16,0-1 0,21-42 47,0-1-47,42 1 15</inkml:trace>
  <inkml:trace contextRef="#ctx0" brushRef="#br0" timeOffset="27968.92">8890 3598 0,'-21'0'16,"42"0"-16,-63 22 0,20-1 0,1 0 16,0-21-16,0 21 0,0 21 15,0-20-15,-1-1 0,1 21 0,0-21 16,0 0-16,21 22 0,-21-22 15,0 21-15,21-21 0,-22 1 16,22 20-16,0-21 0,0 0 0,0 0 16,0 1-16,22-22 0,-1 0 15,0 0-15,0 0 0,0 0 16,22 0-16,-22 0 0,0 0 0,21-22 16,-21 1-16,22 21 0,-22-21 0,21 0 15,-21 0-15,1-22 0,-1 22 16,0 0-16,0 0 0,0-21 0,-21 20 15,0-20-15,0 21 0,0 0 16,0-22-16,0 22 0,-21 0 0,0 0 16,0 21-16,0-21 0,-43 21 15,22 0-15,21 0 16,-22 0-16,22 0 0,-21 0 0,21 21 16,-1-21-16,1 21 0,0 0 0,0 0 15,21 1-15,-21-1 0,21 0 16,0 0-16,21 0 15,0-21-15,0 0 0</inkml:trace>
  <inkml:trace contextRef="#ctx0" brushRef="#br0" timeOffset="28335.88">9525 3344 0,'0'0'0,"0"-21"0,0-21 32,0 63-17,0 0 1,-21 22-16,0-22 0,21 21 16,-22 43-16,1-64 0,0 42 15,21-20-15,-21-1 0,0 0 16,0 1-16,21-1 0,0-21 15,-22 22-15,22-1 0,-21 21 16,21-20-16,0-22 0,0 0 0,0 0 16,0 0-16,0 1 0,0-1 15,21-21-15,1 0 0,-1 0 0,0 0 16,0 0-16,0 0 0,22-21 16,-22-1-16,0 1 0,21 0 15,-21 0-15,1 0 0,20-22 0,-21 22 16,0-21-16,0 21 0,1 0 15,-22-22-15</inkml:trace>
  <inkml:trace contextRef="#ctx0" brushRef="#br0" timeOffset="28583.97">9292 3620 0,'-21'0'31,"42"0"-31,0 0 0,0 0 0,22 0 16,-22-22-16,21 22 0,-21 0 15,22 0-15,20-21 16,-20 21-16,-22 0 0,21-21 0,-21 21 0,22 0 16,-22 0-16,0 0 15,-21-21 1,0 0-1</inkml:trace>
  <inkml:trace contextRef="#ctx0" brushRef="#br0" timeOffset="50440.01">11409 3260 0,'0'-21'0,"0"-1"15,-21 1 1,21 42 31,-22 1-47,22-1 0,0 0 16,0 0-16,0 0 15,0 0-15,22 1 0,-1-22 16,0 21-16,0-21 15,0 0-15,0 0 0,1 0 16,-1 0-16,0 0 0,0 0 0,21 0 16,-20-21-16,-1-1 0,0 1 15,0 0-15,21 0 0,-20 0 0,-22 0 16,21-22-16,0 22 0,-21 0 16,21 0-16,-21 0 0,0-1 0,0 1 15,0 0-15,0 0 0,0 0 16,0 42 15,-21 0-31,21 0 16,0 0-16,-21 1 0,21 20 0,-21 0 15,21 1-15,0-1 0,-22 0 16,22 1-16,-21 20 0,21-21 0,0 22 16,0-22-16,0 1 0,0-1 15,0 0-15,0 1 0,0-1 0,0 0 16,0 1-16,0-22 0,0 0 15,0 21-15,0-21 0,0 1 0,0-1 16,-21-21 0,0 0-16,0 0 0,0 0 15,-1-21-15,1-1 16,-21 1-16,21 0 0,0 0 0,-22-21 0,22 20 16,-21 1-16,21 0 15,-22 0-15,22 0 0,-21 0 16,21 21-16,-1-22 0,1 22 15,21 22 1,0-1-16,0 0 0,0 0 16,0 0-16,21 0 0,1 1 0,-22-1 15,42 0-15,-21 0 0,0-21 16,0 21-16,22 0 0,-22-21 0,64 22 16,-64-22-16,21 0 15,0 0-15,1 0 0,-22-22 0,21 22 16,1-21-16,-1 0 0,0 0 15,-21 0-15,22 0 0,-22-1 16,0-20-16,21 0 0,-20 21 0,-22-22 16,21 22-16,-21-21 0,21 21 0,-21-22 15,0 22-15,0 0 0,0 0 16,0 42 0,0 0-1,0 21-15,-21-20 0,21-1 16,0 0-16,-21 21 0,21-21 0,0 1 15,0-1-15,0 21 0,0-21 16,-22 0-16,22 1 0,0-1 16,-21-21-16,21 21 0,0 0 0,0 0 15,-21-21 17,21-21-32,0 0 15,0 0-15,0 0 0,0-22 16,21 22-16,0 0 0,1-21 0,-1 20 15,0-20-15,21 21 0,1-21 16,20-1-16,-21 22 16,1 0-16,20 0 0,-20 21 0,-22 0 15,0 0-15,42 42 16,-63-21-16,22 0 0,-22 1 16,21 20-16,-21-21 0,0 21 0,0-20 15,0 20-15,0-21 0,0 43 16,0-43-16,0 21 15,0-21-15,0 0 0,0 1 16,21-22-16,0 21 0,0-21 16,0 0-16,22 0 0,-22 0 0,64-43 15,-1 1 1,-41 21-16,-1 0 0,0 0 16,1-22-16,-1 22 0,0-21 0,1-1 15,-1 22-15,-21-21 0,0 21 0,0-22 16,-21 22-16,0 0 0,0 0 15,-21 21-15,0 0 16,0 0-16,-21 0 0,20 0 0,1 21 16,-21-21-16,21 21 0,0 0 0,-1 1 15,1-1-15,21 21 0,0-21 16,0 0-16,0 1 0,0-1 0,0 0 16,21 0-16,1 0 0,-1 0 0,-21 1 15,21-1-15,0-21 0,0 21 16,0 0-16,-21 0 15,-21-21 1,0 0 0,0 0-16,0 0 0,0 0 15,-1 0-15,1 0 16,0 0-16,21-21 31,21 0-31,0 21 16</inkml:trace>
  <inkml:trace contextRef="#ctx0" brushRef="#br0" timeOffset="50900.74">13779 3239 0,'0'0'16,"0"-43"-16,0 1 0,-21 0 0,21-1 0,0 22 15,0-21-15,-21 21 0,21-1 16,-21 1-16,21 0 0,0 42 31,0 0-31,0 1 16,0 20-16,0 0 0,0 1 16,0 20-16,0 1 0,0-1 0,0 1 15,0-1-15,0 22 0,0-22 0,0 22 16,0-22-16,-21 22 15,21 0-15,-21 21 0,-1-22 0,1 22 16,0-21-16,0 21 0,0-1 0,0-20 16,-1 21-16,1 0 0,0 0 15,-21-1-15,21-20 0,-1 21 0,-20-21 16,21-1-16,0-20 0,0 20 0,-22-20 16,22-1-16,0-20 0,0 41 15,0-62-15,21-1 0,21-42 31,0-1-31,0-20 0,43-21 16,-43 20-16,21-20 16,0 20-16,-20-20 0,62-64 15,-63 63-15,22 1 0,-1-22 16,0 1-16,-20-1 0</inkml:trace>
  <inkml:trace contextRef="#ctx0" brushRef="#br0" timeOffset="51287.52">13928 3641 0,'0'0'0,"-22"-21"0,22-1 0,0 1 15,0 0-15,-21 21 0,21-21 0,0 0 16,0 0-16,0-1 31,21 22-31,1-21 0,-1 21 16,0 0-16,0 0 0,0 0 15,0 0-15,1 0 0,-1 0 0,0 0 16,0 0-16,0 0 0,0 0 0,1 21 16,-22 1-16,0-1 0,0 0 15,0 0-15,0 21 0,0-20 0,-22 20 16,1-21-16,-21 0 0,21 0 16,-22 1-16,1-1 0,21 0 15,-21 0-15,20-21 0,-20 21 0,21 0 16,-21-21-16,42 22 15,-22-22-15,22 21 16,22-21 31,-1 0-47,0-21 0,0-1 16,0 22-16</inkml:trace>
  <inkml:trace contextRef="#ctx0" brushRef="#br0" timeOffset="51665.31">14351 3662 0,'21'0'0,"-21"-21"16,21 21-16,0 0 16,1-21-16,-1 21 15,0-22-15,0 22 0,0-21 16,0 0-16,1 21 0,-1-21 15,0 0-15,0 0 0,-21-1 0,0 1 16,21 21-16,-21-21 0,0 0 0,0 0 16,-21 21-1,0 21 1,0-21-16,0 21 0,-1 0 16,-20 22-16,21-22 0,0 21 0,0-21 15,-1 0-15,1 22 0,0-1 16,21 0-16,0-20 0,0-1 15,0 0-15,0 0 0,0 0 16,0 0-16,21-21 0,0 22 16,1-22-16,-1 0 0,21 0 15,-21 0-15,0 0 0,22 0 0,-22-22 16,0 22-16,21-21 0,1 0 0,-22 21 16</inkml:trace>
  <inkml:trace contextRef="#ctx0" brushRef="#br0" timeOffset="52232.98">15176 3387 0,'0'0'15,"-21"0"1,0 0-16,0 0 0,0 21 16,0 0-16,-1 0 0,1 0 15,0 1-15,21 20 0,-21-21 0,21 0 16,-21 22-16,21-22 0,-21 0 0,21 21 15,0-21-15,0 1 0,0-1 16,0 0-16,0 0 0,0 0 16,21 0-16,0-21 0,0 0 15,0 22-15,0-22 0,43 0 16,-22 0-16,1 0 0,-22 0 16,21-22-16,0 1 0,1 0 0,-1 0 15,0 0-15,1-22 0,-22 22 16,21-42-16,1 20 0,-22-20 15,21-1-15,-21 1 0,22-1 0,-22 1 16,21-128 0,-21 149-16,0-21 0,-21 20 0,0 22 15,0 0-15,0 42 32,0 0-32,0 0 15,-21 22-15,21-22 0,-21 21 0,0 1 16,0-1-16,21 0 0,-21 1 15,-1 20-15,1-21 0,21 22 0,0-22 16,-21 1-16,21-1 0,0 0 0,0 1 16,0-1-16,0-21 0,0 21 15,0-20-15,0-1 0,21 0 16,0 0-16,1-21 0,-1 0 0,0 0 16,0 0-16,0 0 0,22 0 15,-1 0-15,-21-21 0,0 21 16,0-21-16,1 0 0,-1-1 15,0 1-15,0 0 0,-21 0 16,0 0-16,21-22 0</inkml:trace>
  <inkml:trace contextRef="#ctx0" brushRef="#br0" timeOffset="52515.85">15452 3260 0,'0'0'0,"-22"0"0,44 0 31,-1-21-31,21 21 16,0 0-16,1 0 0,-1-22 0,0 22 16,1 0-16,-1 0 0,0-21 15,1 21-15,-1 0 0,0 0 0,-20 0 16,20 0-16,-21 0 0,0 0 15,-21-21-15,-21 21 47,0 0-47,0 0 0,-22 0 0</inkml:trace>
  <inkml:trace contextRef="#ctx0" brushRef="#br0" timeOffset="53712.27">720 5355 0,'0'0'0,"-22"0"0,1 0 0,0 0 15,0 0-15,0 0 16,0-21-16,-1 21 16,22-21-16,0 0 0,0 0 15,0-1-15,0 1 0,0 0 16,0 0-16,22 0 0,-22 0 0,42-1 15,-21 1-15,0 0 16,0 0-16,22 21 0,-22 0 0,0 0 0,0 0 16,43 21-1,-43 0-15,0 22 0,0-22 0,0 21 16,1 0-16,-22 1 0,0-1 16,0 0-16,0 1 0,0 20 0,0-20 15,-22 20-15,1-21 0,0 22 16,0-22-16,-21 1 0,20-1 0,-20 0 15,0-21-15,-1 22 0,1-22 16,21 0-16,-21-21 0,20 0 0,-20 0 16,21 0-16,0 0 0,0 0 15,-1-21-15,1 0 0,0 0 16,0-1-16,0-20 0,21 0 16,0-1-16,0 1 0,0 0 0,0-1 15,0 1-15,0 21 16,0-21-16,21 42 0,0-22 0,0 22 15,0 0-15,22 0 0,-22 0 16,0 22-16,21-1 0,-20 0 0,-1 21 16,21-21-16,-21 22 0,0-22 15,1 21-15,-1-21 0,-21 22 0,21-22 16,-21 0-16,21 21 0,-21-20 16,0-1-16,0 0 0,21-21 15,0 0 1,1 0-16,-1 0 15</inkml:trace>
  <inkml:trace contextRef="#ctx0" brushRef="#br0" timeOffset="53877.17">1291 5652 0,'0'-22'31,"21"22"1,0 0-17</inkml:trace>
  <inkml:trace contextRef="#ctx0" brushRef="#br0" timeOffset="55039.99">2582 5249 0,'0'0'15,"0"-21"-15,0 42 31,-21 1-31,21-1 16,-21 0-16,21 0 0,-21 21 16,21-20-16,0 20 0,0 0 0,0 1 15,0-1-15,0 0 0,0 22 16,0-22-16,-21 0 0,21 22 16,0-22-16,0 1 0,0-22 15,0 0-15,0 0 0,21-21 31,0 0-31,0-21 16,0 0-16,0 0 0,1-1 16,-1-20-16,0 21 0,0-21 15,0-1-15,0 1 0,1-22 0,-1 22 16,0 0-16,0-1 0,0 1 16,0 21-16,1-21 0,-22 20 0,21 1 15,0 21-15,0 0 16,-21 21-16,21 1 15,-21-1-15,21 0 0,-21 21 0,0-21 16,0 22-16,0-1 16,0 0-16,0 43 0,0-64 0,0 22 15,22-22-15,-22 21 0,21-21 16,-21 0-16,0 1 0,21-22 16,0 21-16,0-21 0,0 0 15,1 0-15,-1 0 0,0 0 16,0-21-16,0-1 0,0 1 0,22 0 15,-22 0-15,0-21 0,43-22 16,-43 22-16,0-1 0,0 1 16,0 0-16,0-1 0,-21 1 15,22 0-15,-22 21 0,21-22 0,-21 22 16,0 0-16,0 0 0,0 42 31,0 0-15,0 0-16,-21 0 0,21 22 15,-22-22-15,22 21 0,0 1 0,0-1 16,0 0-16,-21-21 0,21 22 0,0-1 16,0 0-16,0-20 0,0-1 15,21 21-15,1-21 0,-1-21 0,0 21 16,0 1-16,0-22 0,22 0 16,-22 0-16,21 0 0,-21 0 0,22 0 15,-1-22-15,-21 22 0,21-21 16,1 0-16,-22 0 0,21 0 0,-21 0 15,1-22-15,20 22 0,-21-21 16,0-1-16,-21 22 0,21-21 16,-21 0-16,22 20 0,-22-20 0,0 21 15,0 0-15,0 0 0,0-1 16,-22 22 0,1 0-16,0 22 0,0-1 0,21 0 15,-21 0-15,0 21 0,21 1 16,-22-1-16,22 0 0,0 1 0,0-1 15,0-21-15,0 22 0,0-1 16,0-21-16,22 0 0,-1 0 0,0 1 16,0-1-16,0-21 0,0 0 0,22 0 15,-1 0-15,0 0 0,-20 0 16,20 0-16,0-21 0,43-22 16,-64 22-16</inkml:trace>
  <inkml:trace contextRef="#ctx0" brushRef="#br0" timeOffset="55553.72">6054 5334 0,'0'-63'15,"0"126"-15,0-148 0,0 64 16,0 0-16,0 0 16,0 0-16,-22 0 0,1-1 15,0 22-15,0 0 0,0 0 16,0 0-16,-1 0 0,1 22 16,0-1-16,-21 0 0,21 21 0,-22-21 15,1 22-15,21-1 0,-22 0 16,1 64-16,0-42 0,-1 42 15,22-64-15,0 21 0,0-20 16,21-1-16,0 0 0,0-20 16,21 41-16,0-42 15,22-21-15,-1 21 0,0-21 0,22 0 16,-22 0-16,22 0 0,20 0 0,-20-21 16,-1 0-16,1 21 0,-1-21 15,-20-21-15</inkml:trace>
  <inkml:trace contextRef="#ctx0" brushRef="#br0" timeOffset="56923.64">6731 5419 0,'0'-21'15,"0"42"-15,0-64 0,-21 22 0,0 21 16,-1 0-16,1 0 0,0 0 0,0 0 16,-21 0-16,20 0 0,1 0 15,-21 21-15,21-21 0,-22 43 16,1-1-16,21 0 0,0 1 15,0-1-15,-1 0 0,1 1 16,0-1-16,21-21 0,0 22 0,0-1 16,0-21-16,0 0 0,0 0 15,0 1-15,0-1 0,0 0 0,21-21 16,0 0-16,22 0 0,-22 0 16,0 0-16,0-21 0,22 0 15,-22-1-15,21 1 0,-21-21 0,22 21 16,-22-22-16,0 22 0,0-21 15,0 0-15,22-43 16,-43 64-16,21-22 0,-21 1 0,0 21 16,0 0-16,0 0 0,0-1 0,-21 44 31,21-1-15,-22 0-16,22 21 0,0-21 15,0 22-15,0-1 0,-21 0 0,21-20 16,0 20-16,0 0 0,0-21 15,0 22-15,0-22 0,0 0 0,21 0 16,1 0-16,-1 1 0,0-22 0,21 0 16,-21 0-16,22 0 0,-1 0 15,0 0-15,1-22 0,-1 1 16,-21 0-16,22 0 0,41-43 16,-63 22-16,22 21 0,-22-21 0,0-1 15,0 1-15,0 0 0,1 20 16,-1-20-16,-21 21 0,0 0 15,0 0-15,0-1 0,0 1 0,0 42 32,0 1-32,0-1 15,-21 0-15,21 0 0,-22 21 0,22-20 16,0 20-16,0 0 0,0 22 16,-21-43-16,21 21 0,0-21 15,0 1-15,0 20 0,-21-21 16,21 0-16,0-42 47,0 0-47,0 0 0,0 0 15,0-1-15,0-20 0,0 21 16,21-21-16,0-1 0,-21 22 16,22-21-16,-1-1 0,0 22 0,0-21 0,0 21 15,22 0-15,-22-1 16,21 1-16,0 21 0,-20 0 0,41 0 15,-21 0-15,-20 21 0,-1 1 16,-21-1-16,0 21 0,21-21 16,-21 22-16,0-1 0,0-21 0,0 64 15,0-43-15,0-21 16,0 22-16,0-22 0,0 21 0,0-21 16,0 0-16,21-21 0,-21 22 0,21-22 15,0 21-15,22-21 0,20 0 16,-42 0-16,22-21 0,-1-1 15,-21 1-15,22 0 0,-22 0 0,21 0 16,-21-22-16,0 22 0,22-21 16,-22-43-16,0 64 0,-21-21 15,21-1-15,-21 22 0,0-21 0,0 21 16,0 0-16,0-1 16,-21 22-1,21 22-15,-21-22 16,21 21-16,-21 21 0,0 0 15,21 1-15,0-1 0,0-21 16,-22 22-16,22-1 0,-21-21 16,21 21-16,0-20 0,0-1 0,0 21 15,0-21-15,-21-21 0,21 21 0,0 1 16,-21-22 0,21-22-1,0 1-15,0 0 16,0 0-16,0 0 15,0 0-15,0-22 0,21 1 0,0 21 16,0-22-16,1 1 0,-1 0 0,21-1 16,-21 1-16,22 0 15,-22 21-15,21-1 0,-21 1 0,22 0 0,-1 21 16,-21 0-16,21 0 0,1 0 0,-22 0 16,0 21-16,0 0 0,0 1 15,1 20-15,-22-21 0,0 21 16,0 1-16,0-1 0,0 22 0,0-22 15,-22-21-15,22 21 0,-21-20 16,0-1-16,21 0 0,0 0 16,-21 0-16,21 0 0,-21-21 0,21-21 47,21 21-47,0-21 0,-21 0 0,21 0 15</inkml:trace>
  <inkml:trace contextRef="#ctx0" brushRef="#br0" timeOffset="57353.4">9250 5292 0,'-21'0'31,"-1"21"-31,1 0 0,0 0 16,0 0-16,0 1 0,-43 62 15,43-63-15,0 22 0,21-1 0,-21-21 16,21 22-16,0-1 0,0-21 16,0 0-16,0 0 0,0 1 0,21-1 15,0-21-15,0 0 0,0 0 16,1 0-16,20 0 0,-21 0 0,21 0 16,22-21-16,-22 21 0,-21-22 15,22 1-15,-22 0 16,0 0-16,21-21 0,-20 20 0,-1-20 15,-21 21-15,0-21 0,0-1 0,0 22 16,0-21-16,0-1 0,0 22 16,-21-21-16,21 21 0,-22 0 0,-20 21 15,21-22-15,0 22 0,-22 0 0,22 0 16,-21 0-16,0 22 0,-1-1 16,22-21-16,-21 21 0,21 0 0,-1 0 15,1 0-15,0 22 0,21-22 16,0 0-16,0 0 0,0 0 15,21 1-15,0-22 0,1 0 0,-1 0 16,21 0-16</inkml:trace>
  <inkml:trace contextRef="#ctx0" brushRef="#br0" timeOffset="57672.21">10118 4974 0,'0'0'0,"0"-42"0,0-64 31,-22 106-15,1 21-16,0 0 0,0 22 15,21-1-15,-21 0 0,0 1 16,-1 20-16,1-20 0,0 20 16,0-21-16,0 22 0,0 21 15,-1-43-15,22 21 0,0-20 16,0-1-16,0 0 0,0-20 0,0 20 15,0-21-15,0 0 0,0 0 0,22 1 16,-1-1-16,0-21 0,0 0 16,0 0-16,0 0 0,22 0 0,-22 0 15,21-21-15,-21 21 0,22-22 0,-22 1 16,21-21-16,-21 21 0,1 0 16,20-22-16,-21 22 0,-21-21 0</inkml:trace>
  <inkml:trace contextRef="#ctx0" brushRef="#br0" timeOffset="57863.11">9758 5271 0,'-43'21'0,"86"-42"0,-107 42 0,43-21 16,0 0-16,0 0 0,42 0 31,0 0-31,21 0 16,1 0-16,-1 0 0,0 0 15,22 0-15,-22-21 0,1 21 0,-1 0 16,0-22-16,-21 22 0,22 0 16</inkml:trace>
  <inkml:trace contextRef="#ctx0" brushRef="#br0" timeOffset="58884.29">11747 5419 0,'0'0'0,"-21"0"15,21-21-15,-21-64 32,21 64-32,0 0 0,0-1 0,0 1 15,0 0-15,0 0 0,21 0 0,0 0 16,1 21-16,-1-22 0,0 22 16,0 0-16,0 0 0,22 0 15,20 22-15,-42-22 16,22 21-16,-22 21 0,0 22 0,0-43 15,-21 21-15,21 0 0,-21 1 16,0-1-16,0 0 0,0 1 16,0-22-16,0 21 0,0 1 0,-21-22 15,21 21-15,-21-21 0,21 0 0,0 1 16,-21-1-16,0-21 16,-1 0-1,22-21-15,0-1 16,0 1-16,0 0 0,0-21 15,0 21-15,0-22 0,0 22 0,22-21 16,-22-1-16,21 1 0,21 0 16,-21 21-16,22-22 0,-22 22 0,21-21 15,0 21-15,43-22 16,-43 43-16,1-21 0,-1 21 16,0 0-16,1 0 0,-1 0 0,-21 21 15,22 0-15,-22 1 0,0-1 16,0 21-16,-21 22 15,0-43-15,0 21 0,0 0 0,0-20 0,0 20 16,0-21-16,0 21 0,-42 1 16,42-22-16,-21 0 15,-1-21-15,22 21 0,0-42 32,0 0-32,0 0 0,0 0 15,0-22-15,0 22 0,22 0 16,-22-21-16,21-1 0,21 22 15,-21-21-15,0-1 0,22 22 0,-22-21 16,21 21-16,1 0 0,-1-1 0,0 1 16,1 21-16,-1 0 0,0 0 15,1 0-15,-22 21 0,21 1 0,-21-1 16,-21 21-16,21 22 0,-21-43 16,0 21-16,0-21 0,0 22 15,-21-1-15,0-21 0,21 21 0,-21-20 16,0-1-16,0 0 0,-1 0 15,1 0-15,0 0 0,0 1 16,42-44 15</inkml:trace>
  <inkml:trace contextRef="#ctx0" brushRef="#br0" timeOffset="59450.43">13843 5186 0,'0'-21'15,"-64"21"1,43 0 0,0 0-16,0 21 0,-21 0 0,20 0 15,-20 0-15,21 1 0,-21 20 16,20-21-16,1 21 0,0 1 0,-21-22 15,21 21-15,-1 1 0,22 20 16,0-21-16,0-20 0,0 20 16,0-21-16,0 0 0,22 0 0,-1 1 15,0-1-15,0 0 0,21-21 0,1 0 16,-22 0-16,21 0 0,1 0 16,41 0-16,-20 0 15,-22-21-15,0 0 0,1-1 0,-1 1 16,0 0-16,1 0 0,-1-21 15,-21-1-15,0 1 0,1 0 0,-22-1 16,0 1-16,0 0 0,0-1 16,0 1-16,-22-22 0,1 22 0,0 21 15,0-21-15,-21 20 0,20 1 0,-20 0 16,0 21-16,-1 0 0,22 0 16,-21 0-16,0 21 0,-1 0 0,1 1 15,0 20-15,-1 0 0,1-21 16,21 22-16,-22-1 0,22 0 15,-21 1-15,21-1 0,21 0 0,0 1 16,-21-22-16,21 21 0,0 1 16,0-22-16,0 0 0,21 0 0,42 43 15,-42-64-15,1 0 16,20 0-16,-21 0 0,21 0 16,1 0-16,-1 0 0,0 0 0,43-22 15,-43 1-15,1 0 0,-1-21 16,0 21-16</inkml:trace>
  <inkml:trace contextRef="#ctx0" brushRef="#br0" timeOffset="59872.19">14457 5186 0,'0'0'0,"0"-21"0,0 0 15,0-1 1,21 22-16,0 0 15,0 0-15,0 0 0,1 0 16,-1 0-16,0 22 0,0-1 16,0 21-16,0-21 0,1 0 0,-1 22 15,0-1-15,0 0 0,-21-20 16,21 20-16,-21 0 0,0 1 0,0-1 16,0-21-16,0 21 0,0-20 0,0 20 15,0-21-15,0 0 16,0-42 15,0 0-31,0 0 0,21 0 16,1-1-16,-1-20 0,-21 21 0,21-21 15,0-1-15,0 22 0,0-21 0,1-1 16,-1 1-16,0 0 0,0-1 16,0 22-16,0-21 0,1 21 0,-1 0 15,0 21-15,21-22 16,-21 22-16,1 0 15,-1 22-15,0-1 0,-21 0 16,21-21-16,0 21 16,-21 0-16,21 0 0,1-21 0</inkml:trace>
  <inkml:trace contextRef="#ctx0" brushRef="#br0" timeOffset="60269.96">15367 5503 0,'0'0'0,"-21"0"0,42 0 47,0 0-47,0-21 0,0 0 0,22 21 15,-1-21-15,0 0 0,1 0 16,-1-22-16,22 22 0,-43 0 16,21-21-16,0 20 0,-20-20 0,-1 21 15,-21-21-15,0 20 16,0 1-16,0 0 0,-21 21 15,-1 0-15,1 0 0,-21 21 16,0 0-16,-1 1 0,1-1 0,0 21 16,-1-21-16,22 22 0,-21-1 0,21-21 15,-1 21-15,1 1 0,0-22 16,21 21-16,0-21 0,0 22 0,21-1 16,0 0-16,22-20 15,-1-22-15,0 21 0,1-21 16,-1 0-16,0 0 0,22 0 0,-22 0 15,1 0-15,20 0 0,-21 0 16,43-21-16,-64-1 0,22 22 16,-22-21-16,0 0 0,0 21 0,0-21 15,0 0-15,1 21 16</inkml:trace>
  <inkml:trace contextRef="#ctx0" brushRef="#br0" timeOffset="60431.9">16425 5588 0,'0'-21'47,"-21"21"-31,0 0-16,0 0 0,0 0 15,-1 0-15</inkml:trace>
  <inkml:trace contextRef="#ctx0" brushRef="#br0" timeOffset="61792.15">571 7260 0,'0'0'0,"-21"0"0,0 0 15,0 0-15,0 0 16,0 0-16,21-21 16,-22 0-16,22 0 15,0 0-15,0-1 16,22 1-16,-22 0 0,42 21 0,-21-21 16,0 0-16,22 21 0,-1-21 15,0 21-15,-21 0 0,22 0 16,-1 0-16,0 0 0,-20 0 0,20 21 15,-21-21-15,0 21 0,0 21 16,1-21-16,-22 22 0,0-1 16,0-21-16,0 22 0,0-1 0,-22 0 15,-20 1-15,21-1 0,-21-21 16,-43 43-16,43-22 16,-1-21-16,1 0 0,21 0 0,-22 1 15,22-1-15,-21-21 0,21 0 16,0 0-16,-1-21 15,22-1 1,0 1-16,22 0 0,-1 0 16,0 0-16,0 0 0,21 21 15,-20-22-15,-1 1 0,21 21 0,-21-21 16,22 21-16,-22 0 16,21 0-16,-21 0 0,22 0 0,-22 0 15,0 0-15,0 21 0,0 0 16,0-21-16,-21 22 0,22-1 0,-22 0 15,0 0-15,21 0 0,-21 0 16,0 22-16,0-22 0,-43 21 16,22 1-16,0-22 0,-42 21 15,20 0-15,1-20 0,0-1 16,-1 0-16,1-21 0,21 21 16,-22-21-16,1 0 0,0 0 15,-1 0-15,22 0 0,-21 0 16,-22-42-16,43 21 0,0-1 15,0 1-15,0 0 0,0 0 16,21 0-16,-22 0 0,22-1 16,0 1-16,0 0 15,22 21-15,-1-21 16,21 0-16,-21 21 0,43-21 16,-22 21-16,0-22 0</inkml:trace>
  <inkml:trace contextRef="#ctx0" brushRef="#br0" timeOffset="62047.88">1524 7493 0,'0'21'31,"21"0"32,0-21-63,0 0 16,1 0-1</inkml:trace>
  <inkml:trace contextRef="#ctx0" brushRef="#br0" timeOffset="64647.9">3492 7218 0,'0'0'0,"0"-21"31,0 0 16</inkml:trace>
  <inkml:trace contextRef="#ctx0" brushRef="#br0" timeOffset="65375.91">3492 7154 0,'22'-21'31,"-1"21"-31,-21-21 0,0 0 16,0 0 0,0 0-1,0-1-15,0 1 16,0 0-16,-21 21 31,-1 0-15,1 0-16,0 21 0,0 22 15,0-22-15,0 21 0,-1 0 0,1 22 16,0-22-16,0 22 16,0-1-16,0-20 0,21 20 0,-22-21 15,1 1-15,0 20 0,21-20 0,-21-22 16,21 21-16,0 0 15,0-20-15,0-1 0,21 0 0,21 0 0,-20-21 16,-1 0-16,21 21 0,64-21 16,-64 0-16,1-21 0,20 21 15,1-21-15,-22 0 0,21 0 0,-20-1 16,-1 1-16,22 0 0,-1-42 16,-21 20-16,-20 1 15,-1-43-15,-21 43 0,0 0 0,0-1 16,0-20-16,0 20 15,0-20-15,0 21 0,-21-1 0,-1 1 16,1 0-16,0 20 0,0-20 16,-43 21-16,43 0 0,-21 21 15,21 0-15,-22 0 0,1 0 0,21 21 16,-21 0-16,-1 0 16,1 0-16,0 1 0,20 20 0,-20 0 0,21-21 15,-21 22-15,20-1 0,1 0 16,21 1-16,0-22 0,-21 42 15,21-41-15,0-1 0,0 0 16,0 0-16,0 0 0,21-21 16,22 0-16,-22 0 0,0 0 15</inkml:trace>
  <inkml:trace contextRef="#ctx0" brushRef="#br0" timeOffset="65668.14">4318 7070 0,'0'0'0,"0"-21"0,21-22 31,-21 64-15,0 1 0,-21-1-16,21 21 0,0-21 15,0 22-15,-21-1 0,21 0 16,-21 1-16,-1-1 0,22 0 15,0 1-15,-21-22 0,0 21 0,0 0 16,21-20-16,0 20 0,-21-21 0,0 21 16,21-20-16,21-44 47,0 1-47,0 21 0</inkml:trace>
  <inkml:trace contextRef="#ctx0" brushRef="#br0" timeOffset="66132.99">4805 7006 0,'0'0'0,"0"21"16,-21-21 0,-1 22-16,-20-1 0,0 0 0,-1 0 15,1 0-15,0 0 0,-1 1 0,1-1 16,-21 0-16,41 0 0,-20 0 15,0-21-15,21 21 0,-1-21 16,1 0-16,21-21 16,0 0-1,0 0-15,21 21 16,1 0-16,-1 0 16,0 21-16,0 0 0,0 0 0,0 22 15,-21-1-15,22-21 0,-1 22 0,-21-1 16,21 0-16,-21 1 0,0-22 15,21 21-15,0-21 0,0 22 0,1-22 16,-1 0-16,0-21 0,0 21 16,21-21-16,-20 0 0,20 0 0,0 0 15,-21 0-15,22 0 0,-1-21 0,0 0 16,1 0-16,-1 21 16,-21-43-16,22 22 0,-22 0 0,0 0 15,0 0-15,-21-22 0,0 22 0,0 0 16,0 0-16,0 0 0,0-1 15,-21 22-15,0 0 16,0 0-16,21 22 16</inkml:trace>
  <inkml:trace contextRef="#ctx0" brushRef="#br0" timeOffset="68045.71">7366 7578 0,'0'0'0,"21"-64"31,-21 43-31,21 0 16,0 0-16,-21 0 0,0-1 16,0 1-16,22-21 0,-1 21 15,-21-22-15,0 22 16,0-21-16,0-22 0,0 43 0,0 0 16,-21-21-16,-1 21 0,1-1 15,0 1-15,0 0 0,0 0 16,0 0-16,-22 0 0,22 21 0,0 0 15,-21 0-15,20 0 0,-20 0 16,0 42-16,-1-21 0,1 0 0,0 22 16,-1 20-16,1 1 0,-21 63 15,20-64-15,22 1 0,0-1 16,21-21-16,0 1 0,0-1 0,0 0 16,21 1-16,0-22 0,22 0 0,-22-21 15,21 0-15,0 0 0,1 0 16,-1 0-16,0 0 0,1-21 0,41-21 15,-41 20-15,-1 1 16,0-21-16,1 0 0,-1-1 16,0 1-16,-20 0 0,-1-1 0,21 1 15,-42 0-15,42-43 0,-42 43 16,0-1-16,0 22 0,0 0 16,0 0-16,-21 21 15,0 21-15,21 0 16,-21 0-16,21 22 0,-21-1 15,21 0-15,-21 1 0,21-1 0,0 0 0,0 1 16,0-1-16,0-21 16,0 21-16,0-20 0,21 20 0,0-21 15,0 0-15,0-21 0,0 21 0,22-21 16,-22 0-16,21 0 0,-21 0 16,22 0-16,-22-21 0,21 21 0,1-21 15,-1 0-15,-21-21 0,21 20 0,1-20 16,-22 0-16,21-1 0,-21 1 15,1 0-15,-1-1 0,0-20 0,0 21 16,0 20-16,-21-20 0,21 21 0,-21 0 16,0 0-16,0-1 0,0 44 31,0-1-31,0 0 0,-21 0 16,21 0-16,-21 22 0,21-1 15,0 0-15,0 1 0,0-1 0,-21 0 16,21-21-16,0 22 0,0-22 0,0 21 15,0-21-15,0 1 0,0-1 16,0 0-16,0-42 31,21 0-15,-21-1-16,21 1 0,0-21 0,-21 21 16,22-22-16,-1 1 0,-21 0 15,21-1-15,0 22 0,-21-21 16,0 21-16,21 0 0,0-1 0,-21 1 15,0 0-15,22 21 16,-1 21-16,-21 0 0,0 1 16,21-1-16,0 0 0,-21 21 0,21-21 15,-21 22-15,0-22 0,21 21 16,1-21-16,-1 22 0,0-22 0,-21 0 16,21 0-16,21 22 0,-20-22 15,-1-21-15,0 21 0,0-21 16,0 0-16,0 0 0,1 0 0,-1 0 15,21 0-15,-21 0 0,22-21 16,-22 0-16,0-1 16,0-20-16,0 21 0,22-21 0,-22 20 15,0-20-15,21 0 0,-21-1 0,1 1 16,20 0-16,-21 21 0,21-1 16,1-20-16,-1 21 0,0 21 15,-20 0-15,-22 21 16,21 0-16,-21 0 0,0 1 15,0-1-15,0 0 0,21 21 16,-21-21-16,0 1 0,0-1 0,0 21 0,0-21 16,0 0-16,0 1 15,21-22-15,-21 21 0,0-42 47,0-1-47,0 1 0,0 0 16,0 0-16,0 0 0,0 0 0,0-22 15,0 22-15,0 0 0,0 0 16,-21-22-16,0 22 0,0 21 0,-1-21 16,1 21-16,0 0 0,0 0 15,0 0-15,0 21 0,-1 0 16,1 1-16,0-1 0,-21 0 0,21 21 16,-1 1-16,1-1 0,0-21 0,0 21 15,0 1-15,21-1 16,0-21-16,-21 22 0,21-22 0,0 21 15,0-21-15,0 22 0,21-43 16,-21 21-16,21-21 0,0 0 16,0 0-16,22 0 0,-22 0 0,0 0 15,21 0-15,-21 0 0,22-21 0,-22 21 16,21-22-16,-21 1 0,1-21 0,-1 21 16,0-22-16,0 22 0,21-21 15,-42-22-15,22 22 0,-1-21 0,0 20 16,0-20-16,0 20 0,0-20 15,-21 21-15,22-1 0,-22 1 16,21 0-16,-21-1 0,0 22 0,0-21 0,0 21 16,0 42 15,-21 0-31,-1 0 0,22 0 0,-21 22 16,21 62-16,0-62 0,-21 20 15,21-20-15,0 20 0,0 1 16,0-22-16,0 0 0,0 1 0,0-1 15,21-21-15,0 21 0,1-20 0,-1-1 16,0-21-16,0 0 16,0 21-16,22-21 0,-22 0 0,21 0 15,-21 0-15,22-21 0,-22 0 0,21 21 0,0-22 16,-20 1-16,-1 0 16,21 0-16,-21 0 0,0-22 0</inkml:trace>
  <inkml:trace contextRef="#ctx0" brushRef="#br0" timeOffset="71024.16">11663 7408 0,'0'85'31,"0"-64"-15,0 0-16,0 1 15,0-44 17,0 1-32,0 0 15,0 0-15,0-21 0,0 20 16,0-20-16,21 0 0,0-1 16,-21-20-16,21 21 0,0-22 0,1 22 15,-1-22-15,0 22 0,0-22 0,0 1 16,0 21-16,22-1 0,-22 1 15,21 21-15,-21 0 0,22-1 0,-22 1 16,0 21-16,0 0 0,0 0 0,1 21 16,-1 1-16,-21-1 0,0 0 15,0 21-15,0-21 0,0 1 16,0-1-16,0 0 0,0 0 16,0 0-16,-21 0 0,21 1 15,0-44 16,21 1-31,-21 0 0,0 0 16,21 0-16,-21 0 0,0-1 0,0 1 16,0 0-16,0 0 0,0-21 15,-21 20-15,0 1 0,21 0 0,-22 0 16,1 21-16,0 0 0,-21 0 0,21 0 16,-1 42-16,1-21 0,-21 1 15,21 20-15,0 0 0,-1 1 16,-20 20-16,21-21 0,0 22 0,21-22 15,-21 85-15,-1-63 16,22-1-16,0-20 0,0 20 0,0-21 16,43 43-16,-22-64 0,0 0 15,0 22-15,22-43 0,-22 21 16,21 0-16,0-21 0,1 0 0,-1 0 16,0 0-16,1 0 0,-1-21 0,0 0 15,1 0-15,-22-1 16,21-20-16,-21 21 0,22-21 0,-1-1 0,-21 1 15,22-22-15,-1 22 0,-21 0 0,21-1 16,1 1-16,41-43 16,-41 64-16,41-21 15,-41 42-15,-22 0 0,0 0 0,0 0 16,0 0-16,-21 21 0,0 0 16,0 43-16,0-22 0,0-21 15,0 22-15,0-1 0,0 0 0,0-21 16,0 1-16,0 20 0,0-21 15,0 0-15,0 0 0,22-21 32,-22-21-32,21 0 0,-21 0 15,0 0-15,0 0 0,0-1 0,0-20 16,0 21-16,0-21 0,0-1 16,0 22-16,0-21 0,0 21 15,0-22-15,-21 22 0,21 0 0,-22 0 16,1 21-16,0 0 0,0 0 15,0 0-15,0 0 0,-43 0 16,43 21-16,0 0 0,-22 0 0,22 22 16,0-1-16,0 0 0,0 1 15,0-1-15,-1 0 0,1 1 0,0 20 16,0-21-16,21 1 0,0-22 0,0 21 16,0-21-16,0 22 0,0-22 0,0 0 15,0 0-15,21-21 16,0 0-16,0 0 0,22 0 15,-1-21-15,0 21 0,-20-21 16,20 0-16,-21-22 0,21 22 16,-20-21-16,20 0 0,-21-1 0,0 1 15,0 0-15,1-22 0,-1 22 0,0-1 16,-21 1-16,0 0 0,21 21 16,-21-1-16,0 1 0,0 0 0,0 42 31,0 0-16,-21 1-15,21 20 0,0 21 16,0-41-16,0 20 16,0 0-16,0 1 0,0-22 0,0 21 15,0-21-15,0 22 0,21-22 0,0 21 16,22-21-16,-22-21 0,0 21 16,0-21-16,21 0 0,1 0 15,-22 0-15,21 0 0,-21 0 0,22-21 16,20-21-16,-42 21 15,22-22-15,-22 22 0,0-21 0,0 0 16,0-1-16,1 1 0,-22 0 16,0-1-16,21 1 0,-21 21 15,21 0-15,-21-22 0,0 64 32,0 1-17,0-1-15,-21 21 0,21-21 0,0 22 16,-21-22-16,21 21 0,0 0 15,0-20-15,0 20 0,0-21 0,0 21 16,-22-20-16,22-1 0,0 0 0,0 0 16,0 0-16,-21 0 0,21 1 15,0-44 1,0 1 0,0 0-16,0 0 0,21 0 0,-21-22 15,22 1-15,-1 0 0,-21-1 16,42-41-16,-21 41 15,-21 1-15,21 21 0,1-21 0,-22 20 16,0 1-16,21 0 0,0 21 16,0 0-16,-21 21 15,0 0-15,21 1 0,0-1 16,-21 21-16,22-21 0,-22 22 16,42 62-16,-21-62 15,0-22-15,0 21 0,1-21 0,-1 1 16,0-1-16,0 0 0,0 0 15,0-21-15,1 0 0,20 21 16,-21-21-16,0 0 0,0 0 0,1 0 16,20-21-16,-21 21 0,0-21 15,0 0-15,22 0 0,-22-1 0,0-20 16,0 21-16,0-21 0,1-1 0,-1 1 16,0 0-16,0 20 0,0-20 15,0 21-15,1-21 0,-22 20 0,0 1 16,21 21-16,0-21 15,-21 42 1,0 0-16,0 1 16,0-1-16,0 0 15,0 0-15,0 0 0,0-42 63,0 0-63,21 0 0,-21 0 15,0-1-15,0 1 16,0 0-16,0 0 16,-21 21-1,0 0-15,0 0 16,-1 21-16,22 0 0,-21 0 0,-21 43 16,21-43-16,21 21 0,-21 1 15,21-1-15,-22 0 0,22 1 16,-21-1-16,21-21 0,0 22 0,0 20 15,0-42-15,0 0 16,21 1-16,1-1 0,-1 0 16,0-21-16,0 0 0,0 0 0,0 0 15,22 0-15,-22 0 0,0 0 0,21 0 16,1 0-16,-22-21 0,21 0 16,-21-1-16,1 1 0,20-21 15,-21 21-15,0-22 0,0 22 0,1-21 0,-1 21 16,0 0-16,-21-43 15,0 43-15,0 42 63,21 0-47,0-21-16,0 0 0,1 0 15,-1 0-15,0 0 0,21 0 0,-21 0 16,22 0-16,-22 0 0,21-21 15,-21 21-15,1-21 0,-1 0 16,0-22-16,-21 22 0,21 0 16,-21 0-16,0 0 0,0 0 0,0-1 15,0-20-15,-21 21 16,0 0-16,0 21 0,-1 0 0,1-21 16,-42 21-16,20 0 15,22 21-15,-21-21 0,-22 63 16,43-42-16,-21 1 0,21 20 15,0 0-15,-1 1 0,1-1 0,0 0 16,0 1-16,21-22 0,0 21 0,0 0 16,0-20-16,0 20 0,0-21 15,21 21-15,0-20 0,43 20 16,-43-42-16,21 21 0,1 0 0,-1-21 16,21 0-16,-20 0 0,20 0 15,-20 0-15,20 0 0,-21 0 16,22-21-16,-22 0 0,1 0 0,-1 0 15,-21-1-15,21-20 0,1 0 16,-22-1-16,21 1 0,-21-21 0,22 20 16,20-126-16,-20 127 15,-1-64-15,-42 42 16,21 22-16,-21-22 0,21 22 0,-21 0 16,0-1-16,0-20 15,0 42-15,0 0 0,-21 42 16,0 0-16,0 21 15,0-21-15,-1 43 0,1-22 16,0 1-16,-21 84 16,21-85-16,21 21 0,0 1 0,-22-1 15,22 1-15,0-1 0,0 1 0,0-22 16,0 22-16,22-22 0,-22 0 16,21-20-16,21 20 0,-21-21 0,22 0 15,41 0-15,-41-21 16,-1 0-16,0 0 0,22 0 0,-22 0 15,0 0-15,1-21 0,-1 21 0,0-21 16,1 0-16,-22 0 0,21 0 16,22-43-1,-43 22-15,0 21 0,0-1 0,-21-20 16,21 21-16</inkml:trace>
  <inkml:trace contextRef="#ctx0" brushRef="#br0" timeOffset="74711.6">18838 6816 0,'0'0'0,"0"-21"16,0-1-16,0 1 0,0 0 0,0-21 16,0 21-16,0-43 0,0 22 15,0 21-15,0-22 0,0 22 16,0-21-16,0 21 0,0-1 0,0 1 15,0 0 1,0 42-16,0 0 16,0 22-16,0-22 0,0 21 15,-21 1-15,21 20 0,0-21 16,0 22-16,-21-22 0,0 22 0,21-1 16,-21-20-16,21 20 0,0 1 15,0-1-15,-22-21 0,22 22 0,-21-1 16,21-20-16,-21-1 0,21 0 0,0 1 15,0-22-15,0 0 0,0 0 16,0 0-16,0 1 0,-21-22 16,0-22-1,21 1 1,0 0-16,0-21 0,0 21 0,0-22 16,0 1-16,0 0 15,0-1-15,0 1 0,21 0 0,0-1 16,0 1-16,0 0 0,1 20 0,-1-20 15,0 21-15,0 0 0,0 21 16,0 0-16,22 0 0,-22 0 0,21 0 16,-21 0-16,22 21 0,-1-21 15,-21 42-15,22-21 0,-22 1 0,21 20 16,-21 0-16,-21 1 0,0-1 0,0 43 16,0-43-16,-21 0 15,0 1-15,-21-1 0,20-21 0,-20 0 16,21 0-16,-21 1 0,-1-1 0,22 0 15,-21-21-15,-1 0 16,22 0-16,0 0 0,-21 0 0,21 0 16,-22-21-16,22 0 0,0-1 15,0 1-15,21 0 0,0-21 16,-21 21-16,21-1 0,-22 1 0,22 0 16,0 0-16,0 42 31,0 0-31,22-21 0,-1 21 15,0 1-15,0-1 0,0 0 16,0 0-16,1 0 0,41 0 16,-42 1-16,43-22 15,-22 21-15,0-21 0,-20 0 16,20 0-16,0 0 0,1 0 0,84-43 16,-85 22-16,-21 0 15,21 0-15,-20 0 0,20-22 16,-21 22-16,0-21 0,0 0 15,1-1-15,-1 1 0,0 0 0,-21-1 16,21-20-16,0 42 0,-21-1 16,0 1-16,0 42 15,0 1 1,-21-22-16,0 42 0,21-21 16,0 21-16,-21-20 0,21 20 0,-21 0 15,21 1-15,0-22 0,0 0 16,0 21-16,0-21 0,0 1 0,21 20 15,21-42 1,-21 0-16,22 0 0,-22 0 0,0 0 16,21 0-16,1-21 0,-22 21 0,21-21 15,-21-1-15,22-20 0,-1-21 16,-21 41-16,21-20 0,-20 0 16,-22-1-16,21 1 0,0 0 15,0 21-15,0-22 0,-21 22 0,0 0 16,0 0-16,21 21 0,-42 0 31,21 21-31,-21 0 16,0 0-16,0 22 0,21-22 0,-21 21 15,21-21-15,0 22 0,0-1 16,0-21-16,0 21 0,0-20 0,0 20 16,0-21-16,21 0 0,0 0 0,0 1 15,0-22-15,0 21 0,1-21 16,20 0-16,-21 0 0,21 0 15,-20 0-15,20 0 0,0-21 0,1-1 0,-22 1 16,21 0-16,-21-21 0,22-1 16,-22 1-16,0 0 0,0-1 15,0 1-15,0 0 0,1-1 0,-1-20 16,0 21-16,-21-22 0,0 22 16,0-22-16,21 22 0,-21 0 0,0-43 15,0 64-15,0-22 16,0 65-1,-21-1-15,21 0 16,0 21-16,-21 1 0,0 20 0,-1-21 16,22 1-16,-21 20 0,21-20 0,-21 20 15,21-21-15,-21 22 0,21-22 16,0 1-16,0-1 0,0 0 0,0 1 16,42 20-16,-21-42 15,1-21-15,-1 21 0,0-21 16,21 0-16,-21 0 0,64 0 15,-64 0-15,43-42 0,-22 21 16,-21-21-16,22-1 16,-22 22-16,0-21 0,0-1 0,0 1 0,0 0 15,-21-22-15,22 22 0,-1 0 16,-21-22-16,21 22 0,0-85 16,0 84-16,-21 1 0,0-21 0,21 41 15,-21-20-15,22 21 0,-22 0 16,0 0-16,0 42 15,0 0-15,0 21 16,0 1-16,0-1 0,0 21 0,-22-20 16,1 20-16,21 1 0,-21-1 0,0-20 15,0 20-15,21 1 0,0-22 16,-21 21-16,21-20 0,0-1 0,0 0 16,0 1-16,0-22 0,0 0 0,0 21 15,21-20-15,-21-1 16,21-21-16,0 0 0,0 0 0,22 0 15,-22 0-15,0-21 0,21-1 16,-21 1-16,22-21 0,-22 21 16,21-22-16,-21 1 0,22 21 0,-22-21 15,21-1-15,-21 1 0,1 21 16,-1-22-16,0 22 0,0 0 0,0-21 16,-84 148 30,42-85-46,-1 21 16,22 0-16,-21-20 0,21 20 0,-21 0 16,21-21-16,0 1 0,0 20 15,0-21-15,0 0 0,0 0 16,0 1-16,21-22 0,0 0 16,22 0-16,-22 0 15,0 0-15,0-22 0,22 1 0,-22 21 16,0-21-16,0 0 0,0-21 0,-21 20 15,0-20-15,0 21 0,0-21 16,0 20-16,0 1 0,0-21 0,-21 21 16,0 0-16,0-1 0,0 22 15,-1-21-15,1 21 0,0-21 0,0 21 16,0 0-16,0 0 0,-1 0 0,1 0 16,42 0-1,1 0 1,-1 0-16,0 0 0,21-21 0,-21 21 15,22 0-15,-1 0 0,0-21 16,1 21-16,-22 0 0,21 0 16,1 0-16,20 0 0,-21 0 15,22 21-15,-43-21 16,0 21-16,0 0 0,1 0 0,-22 22 16,0-22-16,0 21 0,0-21 0,0 22 15,0-22-15,0 21 16,0-21-16,0 43 0,0-43 15,-22 21-15,22-20 0,-21-1 0,21 0 16,-21-21-16,21 21 0,0 0 16,0-42 15,0 0-31,0-21 16,0 20-16,0-20 0,0 21 15,21-21-15,0-1 0,1 1 16,-22 21-16,21-22 0,0 1 0,21 0 15,1-22-15,-1 43 0,-21 0 16,0 0-16,22 0 0,-22 21 16,0 0-16,0 0 0,0 0 0,0 0 15,22 63-15,-43-42 16,0 22-16,21-1 0,-21 0 16,0 22-16,0-22 0,0 0 0,0 1 15,0-1-15,0 0 0,21 1 0,-21-22 16,21 0-16,0 0 0,1 0 15,-1 1-15,0-22 0,0 0 16,0 0-16,0 0 0,22 0 0,-22 0 16,21 0-16,1-22 0,-22 1 0,21 0 15,-21 0-15,0 0 0,1-22 16,-1 1-16,0 21 0,0-21 16,0-1-16,0 1 0,-21 0 0,0 20 0,0-41 15,0 42-15,0 0 16,0-1-16,-21 1 0,0 0 15,-21 21-15,-1-21 0</inkml:trace>
  <inkml:trace contextRef="#ctx0" brushRef="#br0" timeOffset="75100.2">20849 6710 0,'0'0'0,"-21"0"32,42-21-32,0 21 0,0 0 15,1 0-15,20 0 0,0-21 16,22 21-16,-22 0 0,22 0 0,-1-22 15,22 1-15,-1 21 0,1-21 16,0 21-16,-1-21 0,1 21 0,63-21 16,-84 21-16,-1 0 0,-20 0 15,-1-21-15,0 21 16,-21 0-16,1 0 0,-1 0 16,-42 0 30,-1 21-30,1-21-16</inkml:trace>
  <inkml:trace contextRef="#ctx0" brushRef="#br0" timeOffset="76376.42">402 9165 0,'0'0'0,"0"-21"16,0 0-16,-21 0 0,21 0 15,0-22-15,0 22 0,0-21 16,0 21-16,0-1 0,0 1 16,0 0-16,0 0 0,0 42 31,0 21-31,0-20 0,0 41 0,0-21 16,0 1-16,0 20 0,0-20 15,0 20-15,-21-21 0,0 22 16,-1-22-16,1 22 0,0-22 0,0 0 15,-21-20-15,20 20 0,1-21 16,0 0-16,0 0 0,0 1 0,0-22 16,-1 0-1,22-22-15,0 1 0,0 0 0,0 0 16,0 0-16,0 0 0,22-1 16,-1-20-16,0 21 0,0 21 15,21-21-15,-20 0 0,20-1 16,21 22-16,-20-21 0,-1 21 0,22 0 15,-22 0-15,43 0 16,-43 0-16,0-21 0,-21 21 16,1 0-16,20 0 0,-21 0 15,0-21-15,0 0 0,-21 0 16,0-1-16,0 1 16,0 0-16,0 0 0,0 0 0,0 0 15,0-22-15,0 22 16,0 0-16,-21-21 0,0 20 15,0 22-15,0 22 16,21 20 0,-21-21-16,21 21 0,-22 1 0,22-1 15,-21 0-15,21 1 0,0-1 16,-21 0-16,0 1 0,21-1 0,-21 0 16,21 1-16,0-1 0,0 0 15,0-20-15,0 20 0,0-21 16,0 0-16,0 0 0,21-21 31,0 0-31,0-21 16,-21 0-16,21 0 0,1 0 15</inkml:trace>
  <inkml:trace contextRef="#ctx0" brushRef="#br0" timeOffset="76676.39">1482 9419 0,'0'0'0,"21"0"31,0 0-15,-21-21-1,0 0 1,0 0-16,0 0 15,-21 21 1,0 0 0,-1 0-1,22 21-15,22-21 32,-1 0-32,0 0 0,0 0 15</inkml:trace>
  <inkml:trace contextRef="#ctx0" brushRef="#br0" timeOffset="79480.57">2836 8700 0,'0'-22'32,"0"1"-17,0 0 1,0 0 0,0 42 15,0 21-31,0-20 0,0 20 15,0 21-15,0-20 0,0 20 16,0 1-16,-21-1 0,21 43 16,0-64-16,-21 22 0,0-22 0,0 1 15,21-1-15,-22 0 0,22 1 16,-21-1-16,21-21 0,-21 21 16,21-20-16,0-1 0,0 0 0,0 0 15,0 0-15,0-42 31,21 0-31,-21-21 16,0 20-16</inkml:trace>
  <inkml:trace contextRef="#ctx0" brushRef="#br0" timeOffset="79796.91">2540 9038 0,'-42'-21'0,"84"42"0,-106-63 16,64 0-16,0 20 15,0 1-15,0-21 0,0 21 0,22 0 16,-1-1-16,0 1 0,21 0 16,1 0-16,-22 0 0,42 21 0,-20 0 15,-1 0-15,0 0 0,1 21 16,20 0-16,-42 21 0,22-20 0,-22 20 16,0 0-16,-21 1 0,0-1 15,0 0-15,0 1 0,-21-1 16,-22 0-16,1 1 0,0-22 0,-1 21 15,1-21-15,0 0 0,-1 1 16,1-1-16,0 0 0,-1 0 0,22-21 16,0 0-16,0 0 0,42-21 31,0 21-31,22-21 16,-22 0-16,21-1 0,-21 1 0</inkml:trace>
  <inkml:trace contextRef="#ctx0" brushRef="#br0" timeOffset="80056.75">3471 8763 0,'0'-21'0,"0"42"0,0-63 16,0 63 0,0 0-1,-21 21-15,21-20 0,0 20 0,0 0 16,0 1-16,-21 20 0,21-21 15,-21 1-15,21-1 0,-21 22 0,-22 84 16,22-106 0,21 0-16,0-20 15,0 20-15,-21-21 0,21 0 0,0 0 0,0 1 16,21-22 0,0 0-16,0-22 15,1 1-15,-1 0 0</inkml:trace>
  <inkml:trace contextRef="#ctx0" brushRef="#br0" timeOffset="81212.17">4064 9186 0,'21'-42'16,"-42"84"-16,42-105 0,-21 42 0,0 0 15,0-1-15,0 1 0,0 0 16,-21 0-16,0 0 0,21 0 0,-21 21 15,-1 0-15,1 0 16,0 0-16,0 0 0,0 21 16,0 0-16,-22 0 0,22 21 0,0-20 15,0 20-15,0 0 16,-64 64-16,85-64 16,-21 1-16,0 20 0,-1-20 15,22-22-15,0 0 0,0 0 0,0 0 16,0 0-16,22-21 0,-1 0 0,21 0 15,-21 0-15,0 0 0,22-21 16,-22 0-16,21 0 0,43-21 16,-64 20-16,21-20 0,-20 21 15,20 0-15,0-64 16,-21 64-16,-21-21 0,0 20 0,22-20 16,-22 21-16,0 0 0,0 0 15,0-1-15,0 44 31,-22-1-31,22 0 0,-21 0 16,21 0-16,0 22 0,0-22 0,-21 21 16,21-21-16,0 22 0,-21-22 0,21 21 15,0-21-15,0 0 16,0 1-16,0 20 0,21-42 0,0 21 16,0 0-16,22-21 0,-22 0 15,0 0-15,21-21 0,-20 0 16,20 21-16,0-21 0,43-22 15,-43 1-15,1 21 0,-22 0 16,21-22-16,-21 22 0,22 0 0,-22-21 16,0 21-16,0-1 0,-21-20 0,0 21 15,21 21-15,-21-21 16,0 42 0,-21 0-16,0 0 15,21 22-15,-21-1 16,0 0-16,21-21 0,0 1 0,0-1 15,0 21-15,0-21 0,0 0 16,21-21-16,0 22 0,0-1 16,0-21-16,0 0 0,1 0 0,-1 0 15,21 0-15,-21 0 0,22 0 16,-22-21-16,21 21 0,0-22 0,-20 1 16,20 0-16,-21 0 0,21-21 0,-20 20 15,-1 1-15,0-21 0,0 21 16,-21 0-16,0-22 0,21 22 15,-21 0-15,0-21 0,0 20 0,0 44 32,0-1-17,0 0-15,0 0 0,-21 0 0,21 22 16,0-22-16,0 0 0,-21 21 16,21-21-16,-21 22 0,21-22 0,0 0 15,-21 0-15,-1 22 0,22-22 0,-21 0 16,21 0-16,0 0 15,-21-21-15,21-21 32,0 0-32,0 0 0,0 0 0,0-1 15,0-20-15,21 21 0,0-21 0,-21 20 16,22-20-16,-1 0 0,0-1 16,21 1-16,-21 0 0,22-1 15,-1 1-15,0 21 0,1 0 0,-1 0 16,0 21-16,22 0 0,-22 0 15,1 21-15,-1 0 0,0 0 0,-21 0 16,22 0-16,-22 22 0,-21-1 16,0-21-16,0 22 0,0-1 0,0-21 15,0 21-15,-21-20 0,0-1 16,-22 21-16,22-21 0,0 0 0,0-21 16,-22 22-16,22-1 0,0-21 0,0 0 15,0 0-15,0 0 16,-1-21-1,1-1-15,21 1 0</inkml:trace>
  <inkml:trace contextRef="#ctx0" brushRef="#br0" timeOffset="81380.07">4805 8932 0,'-21'0'0,"42"0"0,-64-21 16,22 21-16,42 0 47,1 0-47,20 0 0,-21 0 15,21 0-15</inkml:trace>
  <inkml:trace contextRef="#ctx0" brushRef="#br0" timeOffset="81988.34">6879 8657 0,'0'0'0,"-21"-21"0,42 0 32,0 21-32,0 0 0,1 0 15,20 0-15,0 0 0,1 0 16,20-21-16,-21 21 0,22 0 0,-22 0 16,22 0-16,-1 0 0,-20-21 0,20 21 15,1 0-15,-22 0 0,21 0 16,-41 0-16,-1 0 0,-21 21 15,-21-21-15,-1 21 16,1-21-16,0 21 0,-21-21 16</inkml:trace>
  <inkml:trace contextRef="#ctx0" brushRef="#br0" timeOffset="82264.17">7218 8678 0,'0'64'16,"0"-43"-16,0 0 16,-21 0-16,21 22 0,0-1 0,0 0 15,0 1-15,-22-1 0,22 0 0,0 1 16,0-1-16,0 0 0,-21 43 16,21-64-16,0 22 0,-21-22 15,21 21-15,0-21 0,0 22 16,0-22-16,0 0 15,0 0-15,21-42 32,0 0-17,1 0-15,-1-1 0,21 1 0</inkml:trace>
  <inkml:trace contextRef="#ctx0" brushRef="#br0" timeOffset="82681.3">7641 9165 0,'0'0'0,"0"21"16,-21 1-16,0-22 15,21 21-15,21-21 32,0 0-32,0 0 0,0-21 15,22 21-15,-22-22 0,0 1 16,21 21-16,-20-21 0,-1 0 0,0 0 15,0 0-15,0 21 0,-21-22 0,0-41 16,0 42-16,0 0 16,-21 21-16,0-22 0,0 22 0,-22 0 15,22 0-15,0 0 0,-21 0 16,21 22-16,-22-1 0,22 0 16,0 21-16,-21-21 0,42 22 0,-22-22 15,22 21-15,-21 1 0,21-1 16,0 0-16,0-21 0,0 1 15,0-1-15,0 0 0,21 0 0,1 0 16,-1-21-16,0 21 0,0-21 0,21 0 16,-20 0-16,20 0 0,0 0 15,-21 0-15,22 0 0,-1 0 16,0 0-16,1 0 0,-22-21 0,21 21 0,-21-21 16,1 0-16,20 0 0,-21 0 15,0-1-15</inkml:trace>
  <inkml:trace contextRef="#ctx0" brushRef="#br0" timeOffset="82924.16">8361 8805 0,'0'0'0,"21"22"16,-21-1 0,21 0-16,-21 0 0,21 0 0,0 22 15,-21-22-15,22 21 0,-1-21 0,0 22 16,0-22-16,0 21 0,-21-21 15,21 22-15,1-22 0,-22 0 0,0 0 16,21 0-16,-21 0 16,21 22-16,-21-22 0,21-21 31,0 0-31,0-21 16,-21 0-16,0-1 0,22 1 0,-1 0 15</inkml:trace>
  <inkml:trace contextRef="#ctx0" brushRef="#br0" timeOffset="83151.08">8784 8890 0,'0'0'16,"-21"0"-16,0 0 15,0 21-15,-1 0 0,1 1 0,0-1 16,0 0-16,-21 0 16,20 21-16,1-20 0,-21 20 0,21-21 15,0 21-15,-22-20 0,22 20 0,0-21 16,0 0-16,-22 0 15,22 1-15,0-1 0,0 21 0,21-21 16,-21-21-16,21 21 0,21-21 31,0 0-31,0 0 0,0-21 16,1 0-16,-1 0 0</inkml:trace>
  <inkml:trace contextRef="#ctx0" brushRef="#br0" timeOffset="83459.89">9313 8594 0,'0'0'15,"21"-21"-15,-21-1 0,0 1 0,0 0 16,0 42 15,0 0-15,0 1-16,-21 20 0,0 0 15,0 1-15,21-1 0,0 0 0,-21 22 16,0-22-16,21 22 0,0-22 0,0 0 16,-22 1-16,22-1 0,0 43 15,0-64-15,0 21 0,0-21 16,0 0-16,0 1 0,0-1 16,22 0-16,-1 0 0,0-21 15,0 0-15,0 0 0,0 0 0,1 0 16,-1 0-16,0 0 0,0-21 15</inkml:trace>
  <inkml:trace contextRef="#ctx0" brushRef="#br0" timeOffset="83632.8">9165 9059 0,'-21'0'31,"42"0"-31,-42-21 0,42 21 15,0 0-15,0 0 0,22-21 0,-22 21 16,21 0-16,1-21 0,-1 0 16,0 21-16,22-21 0,-22-1 0,64-20 15</inkml:trace>
  <inkml:trace contextRef="#ctx0" brushRef="#br0" timeOffset="84091.29">11261 8340 0,'0'0'0,"21"-21"0,0 21 0,0-43 15,-21 64 1,0 1-1,0-1-15,0 0 0,-21 21 0,21 1 16,-21-1-16,0 21 0,21-20 16,-22 63-16,1-43 0,21 1 15,-21-22-15,0 21 0,21-20 16,0-1-16,0 0 0,-21 1 16,21-22-16,0 0 0,0 0 0,0 0 15,0 1-15,21-22 16,0 0-1,0-22-15,0 1 0,1 0 0</inkml:trace>
  <inkml:trace contextRef="#ctx0" brushRef="#br0" timeOffset="84675.52">11282 8446 0,'0'0'0,"-21"-22"0,-1 1 0,1 0 16,21 0-16,0 0 15,0 0-15,0-1 16,21 22-16,1 0 0,-1 0 0,21 0 16,0 0-16,1 0 0,-1 0 15,-21 0-15,64 43 0,-43-22 16,1 0-16,-1 0 0,0 22 0,-21-22 16,1 21-16,-22-21 0,0 22 15,0-1-15,0-21 0,-22 21 0,1 1 16,-21-1-16,21-21 0,-22 22 15,1-22-15,0 0 0,-1 0 0,1 0 16,0 0-16,-22-21 16,43 0-16,0 0 0,21-21 15,0 0-15,0 0 16,21 0-16,0 0 0,22-1 0,-22 1 16,21 0-16,0 0 0,-20 21 0,20-21 15,0 21-15,-21 0 0,22 0 16,-1 0-16,0 0 0,-20 0 0,20 0 15,0 21-15,1 0 0,-1 0 0,0 0 16,-21 1-16,1-1 0,20 21 16,-42-21-16,21 22 0,-21-22 0,0 21 15,0-21-15,0 22 0,-21-22 16,0 21-16,0-21 0,-22 22 0,22-22 16,-21 0-16,-1 0 0,1-21 15,0 21-15,-22 0 0,22-21 16,0 0-16,-1 0 0,22 0 0,-21 0 15,-1 0-15,1-21 0,0 0 16,21 0-16,-22 21 0,1-21 0,21 0 16,-22-1-16,22 1 0,0 0 0,0 21 15,21-21-15,0 0 0,0 0 16,0-1-16,21 22 16,0-21-16,0 21 0,22-21 0,-1 21 15</inkml:trace>
  <inkml:trace contextRef="#ctx0" brushRef="#br0" timeOffset="84979.91">12425 8509 0,'0'-21'0,"0"42"0,0-63 0,0 21 15,0-1-15,0 1 16,0 42-1,0 1-15,-21-1 0,-1 21 16,22 0-16,-21-20 0,21 20 16,-21 21-16,21-20 0,0-1 15,-21 22-15,0-22 0,21 21 0,0-20 16,-21-1-16,21 0 0,-22 22 16,22-22-16,0-21 0,0 1 15,0 20-15,0-21 0,0 0 16,22-21-16,-1 0 0,0 0 15,0 0-15,0 0 0,22 0 16,-22-21-16,0 21 0</inkml:trace>
  <inkml:trace contextRef="#ctx0" brushRef="#br0" timeOffset="85487.62">13102 8869 0,'0'-21'0,"0"42"0,0-85 0,0 43 15,0 0-15,-21-21 16,21 21-16,-21-1 0,0 1 0,-1 0 16,1 21-16,0 0 0,0 0 15,-21 0-15,20 0 0,-20 0 0,21 21 16,-21 0-16,20 22 0,-20-22 0,-21 85 16,41-64-16,-20 0 15,21 1-15,21 20 0,-21-20 0,21-22 16,0 21-16,0 0 0,0-20 0,0 20 15,0-21-15,21 0 16,-21 0-16,21-21 0,0 0 16,22 0-16,-22 0 0,0 0 0,21 0 15,-21-21-15,43-21 0,-22 21 16,-21 0-16,22-1 0,-22-20 16,42-21-16,-20 20 0,-22 1 15,0 0-15,21-43 16,-20 43-16,-22-1 0,21 22 0,-21 0 15,0 42 1,-21 0 0,-1 0-16,1 1 0,21 20 15,0-21-15,0 21 0,0 1 0,-21-22 16,21 21-16,0-21 0,0 43 16,0-43-16,0 0 0,0 0 15,21 1-15,0-1 0,-21 0 0,22-21 16,-1 0-16,0 21 0,0-21 0,0 0 15,0 0-15,22 0 0,-22 0 16,0-21-16,21 21 0,1-21 0,-22 0 16</inkml:trace>
  <inkml:trace contextRef="#ctx0" brushRef="#br0" timeOffset="86296.16">13779 8678 0,'-21'0'0,"42"0"0,-63 0 0,21 0 15,0 0-15,0 0 16,-1 22-16,1-1 16,0 21-16,21-21 0,0 22 0,-21-1 15,21 0-15,-21 1 0,21-1 16,0-21-16,0 21 0,0 1 0,0-22 16,0 0-16,0 21 0,0-20 0,0-1 15,21-21-15,0 21 16,0-21-16,0 0 0,1 0 0,41 0 15,-42 0-15,22 0 0,-1 0 16,-21-21-16,21 0 0,-20-1 0,20 1 16,-21-21-16,0 21 0,0-22 15,1 1-15,-1 0 0,-21-1 0,21 1 16,-21-64-16,0 64 16,0 0-16,0-1 0,0 1 0,0 0 15,0-1-15,0 22 0,0 0 0,0 0 16,0 0-16,0 42 15,0 0-15,0 0 16,-21 0-16,21 22 0,-21-1 0,21 0 16,0 1-16,-22 20 15,22-21-15,0 22 0,-21-22 0,0 22 16,21-22-16,-21 0 0,21 1 0,0-22 16,-21 21-16,21-21 0,0 1 15,0-1-15,0 0 16,0-42-1,0 0 1,21-1-16,-21 1 0,21-21 16,0 21-16,0 0 0,1-22 0,-1 22 15,0-21-15,21 21 0,-21-22 16,1 22-16,20-21 0,0 21 16,-21-1-16,22 1 0,-22 21 0,21 0 15,-21 0-15,22 0 16,-43 21-16,0 22 0,0-22 15,0 0-15,-21-21 0,-1 21 16,1-21-16,0 0 0,-21 0 16,21 0-16,-22 0 0,1 0 0,-22 0 15,22 0 1,21 0-16,0 0 0,0 0 16,21 21-16,0 1 0,0-1 15,0 0-15,0 0 0,0 0 16,0 0-16,0 1 0,42 20 15,-21-21-15,0 0 0,-21 0 16,21 1-16,1-22 0,20 21 0,-21 0 16,0-21-16,0 21 0,1-21 15,41 21 1,1-21-16,-43 0 16,0 0-16,-21-21 0</inkml:trace>
  <inkml:trace contextRef="#ctx0" brushRef="#br0" timeOffset="87946.39">15811 9102 0,'0'0'15,"22"0"-15,-1 0 0,0 0 16,0 0-16,0 0 0,0 0 16,1 0-16,-1-21 0,0 21 0,-21-22 15,21 1-15,0 0 0,-21 0 16,0 0-16,0 0 0,0-22 0,0 1 16,0 21-16,0-22 15,-21 22-15,0-21 0,0 21 0,-22 0 16,22-1-16,-21 1 0,0 21 0,20 0 15,-62 0-15,41 21 16,1 1-16,21-1 0,-21 21 0,20 0 16,-20 1-16,21-1 0,0 0 0,0 1 15,-1 20-15,1-20 0,21 41 16,0-41-16,0-22 0,0 21 16,0-21-16,0 0 0,21 1 0,1-1 15,20 0-15,0-21 16,-21 0-16,1 0 0,20 0 0,0 0 15,-21 0-15,22 0 0,-1-21 0,0 21 16,1-21-16,-22-1 16,21 1-16,1 0 0,-22 0 0,21-21 15,-21-1-15,0 22 0,1-21 0,-1-1 16,0 1-16,0-21 0,-21 20 16,0 22-16,0-21 0,0 21 0,0-1 15,0 44 1,0-1-16,-21 0 0,21 21 15,0 1-15,0-1 0,-21 43 16,21-64-16,0 21 16,0 0-16,0-20 0,0 20 0,0-21 0,21 0 15,21 22-15,-21-43 16,22 0-16,-1 0 0,0 0 16,1 0-16,-1 0 0,0 0 0,22 0 15,-22-22-15,1 1 0,-1 21 16,-21-21-16,21 0 0,-20 0 0,-1-22 15,0 22-15,0 0 0,0-21 0,-21 21 16,0-22-16,0 22 0,0-42 16,0 41-16,-21 22 15,0 22-15,21-1 16,-21 0-16,0 0 0,-1 21 0,22-20 16,-21 20-16,0-21 0,21 21 15,0-20-15,-21-1 0,0 21 16,21-21-16,0 0 0,0 1 15,0-44 17,21 22-32,0-21 0,0 0 15,-21 0-15,21-21 0,1 20 16,-1-20-16,21 21 0,-21-21 0,0-1 16,1 1-16,-1 0 0,0-1 0,0 22 15,0-21 1,-21 21-16,21 21 0,-21 21 15,0 0-15,0 21 0,0-21 16,0 22-16,0-1 0,0 0 16,0-20-16,0 20 0,0 0 0,0-21 15,0 22-15,22-22 0,-1 21 0,0-21 16,0 1-16,21 20 16,1-21-16,-1 0 0,0-21 0,1 21 15,-1-21-15,22 0 0,-22 0 16,21 0-16,1 0 0,-1 0 0,1 0 15,-22-21-15,22 0 0,-22 0 0,0 0 16,1 0-16,-22-22 0,21 22 0,-21-21 16,-21-1-16,22 22 0,-22-21 15,0-22-15,0 22 0,-22 21 16,1 0-16,0-22 0,0 43 16,-21-21-16,20 21 0,-20 0 15,0 0-15,-22 0 0,22 0 0,0 21 16,-1 1-16,1-1 0,0 0 15,-1 0-15,1 21 0,21-20 0,0 20 16,-1-21-16,1 21 0,21-20 0,0 20 16,0-21-16,0 0 0,0 0 15,21 1-15,1-1 0,20 0 16,-21 0-16,0-21 0,22 21 0,-1-21 16,0 0-16,1 0 0,-1 0 0,0 0 15,1 0-15,-22-21 0,21 21 0,0-21 16,1 0-16,-22 0 0,21-22 15,-21 22-15,1-21 0,20-1 16,-21 1-16,0 0 0,0-1 0,1-20 16,20-1-16,-42 22 0,21-21 0,0 20 15,0-20-15,-21 20 0,0 1 16,0 21-16,0-43 0,0 43 16,0 42-1,0 1-15,-21-1 0,0 21 16,0 0-16,21 1 0,-21 20 15,21 1-15,-21-22 0,21 22 0,0-1 16,0-21-16,0 22 0,0-22 16,0 1-16,21-1 0,0-21 0,0 21 15,0-20-15,0-1 0,22 0 0,-22 0 16,21 0-16,1-21 0,-1 0 16,0 0-16,22 0 0,-22 0 0,0 0 15,1-21-15,-1 21 0,0-21 0,43-43 16</inkml:trace>
  <inkml:trace contextRef="#ctx0" brushRef="#br0" timeOffset="90044.98">19516 8742 0,'0'0'0,"0"-21"0,0 0 0,21-1 0,-21 1 16,0 0-16,0 0 0,0 0 16,-21 21-1,-1 0-15,1 21 16,21 0-16,-21 21 0,0-20 0,0 20 15,21 0-15,-21 1 0,-1-1 16,1 0-16,21 1 0,-21-22 16,0 21-16,0 0 0,21 22 15,-21-43-15,21 0 0,-22 22 16,22-22-16,0 0 0,0 0 16,22-21-1,-1 0-15,0 0 0,0 0 16,0-21-16,0 21 0,1-21 0,-1 0 15,0-22-15,21 22 0,-21-21 0,22-1 16,-22 22-16,21-21 16,1-22-16,-1 22 0,-21 21 0,0 0 15,0 21-15,-21 21 32,0 0-32,0 0 0,0 0 0,0 1 15,22-1-15,-22 0 0,0 0 0,0 0 16,0 0-16,0 1 0,21-1 15,-21 0-15,21 0 0,0 0 0,0 0 16,0-21-16,-21 22 16,22-22-16,-1 21 0,0-21 0,0 0 15,0 0-15,0 0 0,1 0 0,-1 0 16,0 0-16,0-21 0,0-1 16,0 1-16,1 0 0,-1 0 0,0 0 15,0-22-15,0 22 0,0-21 16,-21 0-16,22-1 0,-1-20 15,0 20-15,-21 22 0,0-21 0,21 21 16,-21 0-16,0-1 0,0 1 0,0 42 31,-21 1-31,0 20 0,21-21 16,-21 21-16,-1 1 0,22-1 0,-21 0 16,21 1-16,0-1 0,0-21 15,0 22-15,0-22 0,0 21 0,0-21 16,0 0-16,0 1 0,0-1 15,21 0-15,1-21 0,-1 21 0,21-21 16,-21 0-16,0 0 0,22 0 16,-1 0-16,0 0 0,1 0 0,-1 0 15,0-21-15,1 0 0,-1 0 16,-21-1-16,22-20 0,20-43 16,-21 43-16,-20 0 0,20-22 0,-21 1 15,0 20-15,0-20 0,1-1 16,-1 22-16,0 0 0,0-1 0,-21 1 15,0 21-15,0 0 0,0 0 16,0-1-16,0 44 16,-21-1-16,0 0 0,0 21 0,-1-21 15,1 22-15,0-1 0,0 22 16,0-22-16,0 21 0,-1-20 16,22-1-16,-21 0 0,0 1 0,21-1 15,0 0-15,0-20 0,-21-1 16,21 21-16,0-21 0,0 0 15,0-42 17,21 0-32,0 0 15,0-21-15,1 20 16,-22 1-16,21-21 0,0 21 0,0-22 16,0 22-16,0 0 0,1 0 0,-1 0 15,0 21 1,-21 21-16,21 0 15,-21 0-15,0 0 0,0 22 0,0-22 16,0 0-16,0 21 0,21-20 16,-21-1-16,21 0 0,1 0 0,-22 0 15,21 0-15,0 1 0,0-22 16,0 21-16,0-21 0,22 0 16,-22 0-16,21 0 0,-21 0 0,22-21 15,-22 21-15,21-22 0,-21 1 16,22 0-16,-22 0 0,0-21 15,21-1-15,-20 22 0,20-64 16,-21 43-16,0 0 0,0-1 16,-21 22-16,0 0 0,0 0 15,0 42 1,0 0-16,-21 22 0,0-1 16,0-21-16,0 21 0,21 1 0,0-1 15,-21-21-15,21 22 0,0 20 16,0-42-16,0 22 0,0-22 15,21 0-15,0 0 0,21 0 16,-21-21-16,1 0 0,20 0 16,-21 0-16,21 0 0,1 0 0,-1 0 15,-21-21-15,22 0 0,-22 0 0,21 0 16,-21-22-16,22 22 16,-22-21-16,42-64 0,-20 42 15,-22 1-15,0-1 0,21 22 0,-21-21 16,1-1-16,-1 22 0,0-22 15,-21 22-15,21 0 0,-21 20 0,0-20 16,0 21-16,-21 21 16,0 0-16,0 0 0,-1 0 0,-20 42 15,0 43 1,21-43-16,-1 1 0,22-1 16,-21 21-16,21 1 0,0-22 0,0 22 0,0-1 15,0-20-15,21 62 16,1-62-16,-22-1 0,21-21 15,0 22-15,0-22 0,0 0 0,22 0 16,-1 0-16,0-21 0,1 0 16,-1 0-16,0 0 0,22 0 15,-22 0-15,0-21 0,1 0 0,-1 0 16,43-43-16,-43 43 16,-21-21-16,22-1 0,-22 1 0,0-21 15,0 20-15,-21 22 0,0-21 0,0 21 16,0-22-16,0 22 15,-21 21-15,0 0 0,0 0 0,-1 0 16,1 21-16,-21 0 16,21 1-16,0-1 0,-1 21 0,22 22 15,0-22-15,0 0 16,0 1-16,0-22 0,0 0 16,22 0-16,-1 0 0,0 0 0,42 1 15,-41-22-15,-1 0 0,21 0 16,-21 0-16,22 0 0,-1 0 15,-21 0-15,21-22 0,1 1 0,-1 21 16,0-21-16,1 0 0,-1 0 16,0 0-16,-20-1 0,20 1 15,-21 0-15,0 0 0,0 0 0,1-22 16,-22 22-16,21 0 0,-21 0 16,0 0-16</inkml:trace>
  <inkml:trace contextRef="#ctx0" brushRef="#br0" timeOffset="90303.43">22500 8573 0,'0'0'0,"-21"0"16,-43-22-1,86 1 1,-1 21-16,0 0 0,21 0 0,1-21 15,-1 21-15,21 0 0,-20 0 0,20 0 16,1 0-16,-1-21 0,1 21 16,-22 0-16,0 0 0,22-21 0,-43 21 15,21 0-15,-20 0 0,-1-21 16,0 21-16,-21-22 16,0 1-16,-21 21 0,-22-21 15</inkml:trace>
  <inkml:trace contextRef="#ctx0" brushRef="#br0" timeOffset="90532.3">22077 8297 0,'0'0'0,"-21"0"15,-1 0 1,44 22 46,-1-22-62,0 0 0,-21 21 16,42-21-16,-21 21 0,1-21 16</inkml:trace>
  <inkml:trace contextRef="#ctx0" brushRef="#br0" timeOffset="90803.66">24215 9208 0,'0'0'0,"0"21"0,21-21 15,0 0 48,0-21-63,-21-1 16</inkml:trace>
  <inkml:trace contextRef="#ctx0" brushRef="#br1" timeOffset="167124.26">3768 10202 0,'-22'-21'0,"22"0"16,-21 0-16,21 0 16,-21 0-16,21-1 15,-21 22-15,21 22 31,0-1-15,0 0-16,0 0 0,0 21 16,0-20-16,0 83 15,-21-62-15,21 20 0,-21 22 16,-1-22-16,1-20 0,21 41 16,0-62-16,-21 20 0,21-21 15,0 0-15,0 0 0,0 1 0,0-44 47,0 1-47,21 0 16,-21 0-16,21 0 0,1-22 0</inkml:trace>
  <inkml:trace contextRef="#ctx0" brushRef="#br1" timeOffset="167391.56">4022 10097 0,'0'0'0,"0"21"31,0 0-31,0 0 0,0 43 16,0-22-16,0 0 0,0 1 16,0-1-16,0 0 0,0 1 0,0-1 15,0 0-15,0 1 0,0-1 0,0 21 16,0-41-16,0-1 15,0 0-15,0 0 0,0 0 0,0 0 16,0-42 15,-22 0-15</inkml:trace>
  <inkml:trace contextRef="#ctx0" brushRef="#br1" timeOffset="167585.45">3450 10668 0,'64'0'31,"-43"0"-31,21 0 0,0 0 16,-20 0-16,20-21 0,0 21 0,1-21 15,-1 21-15,0-21 0,1 21 0,-1-22 16,0 1-16,-21 21 0,22-21 15,-22 21-15</inkml:trace>
  <inkml:trace contextRef="#ctx0" brushRef="#br1" timeOffset="168060.18">4487 10287 0,'0'-21'16,"-21"21"-1,0 0-15,0 21 16,0 0-16,-1 0 0,1 22 16,0-22-16,0 21 0,21-21 15,-21 22-15,0-1 0,21-21 0,-22 64 16,22-64-16,0 21 0,0-20 16,0-1-16,0 0 0,0 0 15,22 0-15,-1 0 0,0-21 16,0 0-16,21 0 0,-20 0 0,62 0 15,-41 0-15,-1 0 0,0-21 16,1 0-16,-1 0 0,43-21 16,-43 20-16,-21 1 15,21-21-15,-20 0 0,-1 20 0,-21-20 16,0 0-16,0-22 0,0 22 16,-21 0-16,-22 20 0,22 1 15,0 0-15,-21 21 0,-1 0 0,1-21 16,0 21-16,-1 0 0,1 0 0,0 21 15,-1-21-15,1 21 0,0 0 16,20 22-16,-20-22 0,21 0 0,0 21 16,0 1-16,-1-22 0,22 21 15,0-21-15,0 1 0,0 20 0,0-21 16,0 0-16,0 0 0,0 1 16,22-22-16,-1 0 0,0 21 15,0-21-15,21 0 0,1 0 0</inkml:trace>
  <inkml:trace contextRef="#ctx0" brushRef="#br1" timeOffset="168660.09">5186 10329 0,'0'22'31,"0"20"-15,0-21-16,0 0 0,0 22 0,0-22 16,0 21-16,-21 0 0,21-20 15,0 20-15,0-21 0,-22 21 0,22-20 16,0-1-16,0 21 16,0-21-16,0 0 0,22-21 15,-1 0 1,0 0-16,0-21 0,-21 0 15,21 0-15,0 0 0,1 0 16,-1-1-16,0-20 0,0 21 16,0-21-16,0-1 0,1 22 0,-22 0 15,21-21-15,0 20 0,0 1 16,-21 42 0,0 1-1,0-1-15,0 0 0,0 0 16,0 21-16,0-20 0,0-1 0,0 0 15,0 21-15,0-21 0,21 1 16,0-22-16,-21 21 0,22 0 0,-1 0 16,0-21-16,21 0 0,-21 0 15,1 0-15,41 0 16,-42-21-16,22 0 0,-22 21 16,0-21-16,21-22 0,-21 22 0,1 0 15,-1-21-15,0-1 0,-21-20 16,0 20-16,0 22 0,0-21 15,-21 21-15,0 0 0,-1 21 16,1 0-16,0 0 16,0 0-16,0 0 15,21-22 1,0 1 0</inkml:trace>
  <inkml:trace contextRef="#ctx0" brushRef="#br1" timeOffset="169773.14">6519 2180 0,'0'-21'16,"-21"21"-16,21-21 0,-21 21 15,0 0 1,0 0-16,-1 0 0,1 0 0,0 21 16,0-21-16,0 21 15,0 0-15,-1 1 0,1-1 0,0 21 16,0 0-16,0 1 0,0-1 16,21 0-16,-22 1 0,22-1 0,0 0 15,0-20-15,0 20 0,0 0 16,0-21-16,22 1 0,-1-1 15,21 0-15,-21 0 0,0-21 0,22 0 16,-22 0-16,21 0 0,43 0 16,-43-21-16,1 21 0,-1-21 15,0 0-15,1-1 0,-1 1 0,-21-21 16,21 21-16</inkml:trace>
  <inkml:trace contextRef="#ctx0" brushRef="#br1" timeOffset="170236.22">6943 2074 0,'0'0'16,"0"-21"-16,0 42 31,0 1-31,0-1 0,0 0 16,0 0-16,0 43 0,-22-22 16,22-21-16,-21 21 0,21 1 0,0-1 15,0 0-15,0-20 0,-21 20 16,21 0-16,0 22 0,0-43 15,0 0-15,0 0 16,0 0-16,0-42 31,0 0-31,0 0 0,0 0 0,0 0 16,21-1-16,0-20 0,-21 21 16,0-21-16,22 20 0,-1-20 15,0 0-15,0 21 0,0-1 0,0-20 16,1 21-16,-1 0 0,0 21 15,21-21-15,-21 21 0,22 0 0,-22 0 16,0 0-16,21 0 0,-20 21 16,-1 0-16,0 0 0,-21 21 0,0-20 15,21 20-15,-21-21 0,0 21 0,0-20 16,0 20-16,-21-21 0,21 21 16,-21-20-16,0-1 0,-1 0 0,22 0 15,-21-21-15,21 21 16,-21-21-16,21-21 15,0 0 1,0 0-16,0 0 16</inkml:trace>
  <inkml:trace contextRef="#ctx0" brushRef="#br1" timeOffset="170752.93">7895 2328 0,'0'0'0,"0"-21"0,0 0 16,0 0-16,-21 0 15,0 21-15,0-21 0,-1 21 16,1 0-16,0 0 16,0 0-16,0 0 0,0 0 0,-1 0 15,1 21-15,-21 21 0,21-21 16,0 0-16,-1 22 15,22-22-15,-21 21 0,21 1 0,-21-22 0,21 21 16,0-21-16,0 0 16,0 1-16,0 20 0,0-21 15,21-21-15,0 0 16,1 0-16,-1 0 0,21-21 16,0 0-16,1-22 15,-1 22-15,-21 0 0,0-21 16,1 21-16,-1-22 0,0 22 0,-21 0 15,0 0-15,21-22 0,-21 22 16,0 0-16,0 42 16,0 0-1,0 1-15,0-1 0,-21 21 16,21-21-16,0 22 0,0-22 0,0 0 16,0 21-16,0-21 0,0 1 15,0-1-15,0 0 0,0 0 0,21 0 16,0-21-16,0 0 15,1 0-15,-1 0 0,0 0 16,21 0-16,-21 0 0,1 0 0,-1-21 16,0 0-16,0 0 0,0 0 15</inkml:trace>
  <inkml:trace contextRef="#ctx0" brushRef="#br1" timeOffset="171091.73">8213 2307 0,'-22'-21'0,"44"42"0,-44-63 16,22 21-1,22 21 1,-1 0-16,0 0 0,0 0 16,0 0-16,0 0 15,1 21-15,-1 0 0,0 0 16,-21 0-16,21 1 0,0-1 0,-21 21 16,0-21-16,21 22 0,-21-22 15,0 21-15,0-21 0,0 0 0,0 1 16,0 20-16,0-21 15,0-42 17,0 0-32,0-22 0,0 22 15,0 0-15,0-21 0,22 21 0,-22-22 16,0 22-16,0-21 0,21 21 16,0-1-16,-21 1 0,21 0 15,-21 0-15,21 0 0,0 21 0,1 0 16,-1 0-16,0 0 15,0 0-15,0 0 0</inkml:trace>
  <inkml:trace contextRef="#ctx0" brushRef="#br1" timeOffset="171606.44">9250 2455 0,'0'-21'0,"0"0"0,0-42 32,21 41-32,-21 1 15,0 0-15,0 0 0,0 0 0,0 0 16,-21 21-16,0 0 0,-1 0 16,1 0-16,0 0 0,-21 0 15,21 21-15,-22 0 16,22 0-16,0 0 0,-21 0 0,20 22 15,1-22-15,-21 21 0,21 1 0,0-22 0,21 21 16,0-21-16,0 43 16,0-43-16,0 0 0,0 0 15,21-21-15,0 0 0,0 0 16,0 0-16,0 0 0,1 0 16,20-21-16,-21 0 0,0 0 0,22 0 15,-22-1-15,0 1 16,0 0-16,0 0 0,-21 0 0,21-22 0,-21 22 15,22 0-15,-22-21 0,0 21 16,0-1-16,0 1 0,0 0 0,0 0 16,0 42 15,-22-21-31,22 21 0,-21 43 16,21-22-16,0-21 0,0 22 15,0-22-15,0 21 0,0-21 16,0 22-16,0-22 0,0 0 0,0 0 15,0 0-15,21-21 0,1 0 16,-1 0-16,0 0 0</inkml:trace>
  <inkml:trace contextRef="#ctx0" brushRef="#br1" timeOffset="172072.46">9715 2286 0,'0'-21'16,"0"0"-16,-21 21 16,0 0-1,0 0-15,0 0 16,0 0-16,-1 21 16,1 0-1,0 0-15,21 0 0,0 1 0,0 20 16,-21-21-16,21 21 0,-21-20 15,21 20-15,0-21 0,0 21 0,0-20 16,0-1-16,0 0 0,0 0 0,21 0 16,0 0-16,0-21 0,0 0 15,1 0-15,-1 0 0,0 0 16,21 0-16,1 0 0,-22-21 0,21 21 16,0-21-16,-20 0 0,20-21 15,0 20-15,-21-20 0,1 21 0,20-21 16,-21-1-16</inkml:trace>
  <inkml:trace contextRef="#ctx0" brushRef="#br1" timeOffset="173692.2">10139 2223 0,'21'-106'16,"-42"254"-16,21-190 0,42-107 16,-42 128-16,0 0 0,0 0 0,0 0 15,-21 21 1,0 21 0,21 0-16,-21 0 0,21 22 0,0-22 15,-22 21-15,1-21 16,21 22-16,0-22 0,-21 21 0,21 0 15,-21 1-15,21-22 0,0 21 0,0 1 16,0-22-16,0 21 0,0-21 16,0 0-16,0 22 0,21-43 0,0 21 15,0 0-15,1 0 0,-1-21 16,0 0-16,0 0 0,21 0 0,-20 0 16,-1 0-16,21 0 0,-21-21 0,22 0 15,-22 0-15,21 0 0,-21-1 16,0 1-16,-21 0 0,22-21 0,-22 21 15,21-1-15,-21-20 0,0 21 16,0 0-16,0 0 0,0-1 16,-21 22-1,-1 0-15,1 22 16,0-22-16,21 21 0,0 0 16,-21 0-16,0 43 0,21-43 15,0 0-15,0 21 0,0-21 16,0 1-16,0-1 0,0 0 0,0 0 15,21-21-15,-21 21 16,21-21-16,21 0 0,-20 0 16,-1 0-16,0 0 0,0 0 0,0 0 15,0 0-15,22-21 0,-22 0 0,0 0 16,0 0-16,0-1 0,1 1 16,-1-21-16,0 21 0,-21 0 0,21-22 15,-21 22-15,21 0 0,0 0 16,-21 0-16,0 42 31,0 0-31,0 0 16,0 0-16,0 22 0,0-22 0,0 0 15,0 0-15,0 0 0,0 0 16,0 1-16,0-1 0,0 0 0,22 0 16,-1 0-16,0-21 0,0 0 15,0 0-15,0 0 0,1 0 16,20 0-16,-21 0 0,0 0 15,22 0-15,-22-21 0,0 0 0,0 0 16,43-22-16,-43 1 16,0 0-16,0-1 0,0 1 0,0 0 15,1-1-15,-22 1 0,0-21 16,21 20-16,-21 22 0,21-64 16,-21 64-16,0 0 0,0 0 15,-21 42 1,21 0-1,-21 0-15,21 22 0,0-22 16,0 21-16,-22-21 0,22 22 0,-21-22 16,21 21-16,0 1 0,0-1 15,0-21-15,0 21 0,0 1 16,0-1-16,0-21 0,0 0 0,0 1 16,21-1-16,1 0 0,-1 0 15,-21 0-15,21-21 0,0 0 0,21 0 16,-20 0-16,-1 0 0,0 0 0,0 0 15,0-21-15,0 0 0,1 0 16,-1 0-16,0-1 0,0 1 16,0-21-16,0 21 0,1 0 0,-1-22 0,-21 22 15,0-21-15,21 21 16,-21-1-16,0 1 0,21 21 16,-42 21 15,21 1-31,-21-1 0,21 0 15,-21 21-15,21-21 16,0 1-16,0 20 0,0-21 0,0 0 16,0 0-16,0 1 0,0-1 0,0 0 15,0 0-15,21-21 0,-21 21 16,42-21-16,-21 21 16,0-21-16,1 0 0,-1 0 0,21 0 15,-21 0-15,22 0 0,-22 0 16,21-21-16,-21 0 0,0 21 0,22-21 15,-22 0-15,42-43 16,-41 43-16,-1-21 0,0 21 0,-21-22 16,21 22-16,-21 0 0,21-21 0,-21 20 15,0 1-15,-21 42 32,21 1-17,-21-1-15,0 0 0,21 0 16,0 0-16,0 0 0,-21 1 0,21-1 15,0 0-15,0 0 0,0 21 16,0-20-16,0-1 16,0 0-16,21 0 0,0-21 15,0 0-15,0 0 16,22 0-16,-22 0 0,21 0 0,-21 0 16,22 0-16,-1-21 0,-21 21 0,21-21 15,1 0-15,-22-22 0,21 22 16,1 0-16,-22-21 0,21-1 0,-21 22 15,0-21-15,1 21 16,-1-1-16,-21-20 0,0 21 16,-21 21-16,-1 0 0,1 0 15,0 0-15,0 0 0,0 21 16,0 0-16,21 0 0,0 1 16,0-1-16,0 0 0,0 0 0,0 21 15,0-20-15,0-1 0,0 0 16,0 21-16,0-21 0,0 22 15,0-22-15,0 0 0,0 0 16,0 0-16,0 1 16,-22-22-16,1 0 15,0 0 1,21-22 0,0 1-16,0 0 0,0-21 15,0 21 1,0-1-16</inkml:trace>
  <inkml:trace contextRef="#ctx0" brushRef="#br1" timeOffset="173916.08">12171 2074 0,'0'0'0,"-64"0"31,43 0-31,0 0 0,0 0 63,0 0-47,-1 0-16</inkml:trace>
  <inkml:trace contextRef="#ctx0" brushRef="#br1" timeOffset="174147.94">10985 2180 0,'0'0'0,"43"0"31,-22 0-31,0 0 0,21 0 0,-20 0 16,20 0-16,-21 0 0,21 0 0,-20 0 15,20 0-15,-21 0 0,21 0 16,1 0-16,-22 21 16,-42-21 15</inkml:trace>
  <inkml:trace contextRef="#ctx0" brushRef="#br1" timeOffset="175139.64">6181 2985 0,'0'0'0,"21"0"63,0 0-48,0 21-15,0-21 0,0 0 16,22 0-16,-22 0 0,0 0 15,21 0-15,1 0 0,-1 0 0,0 0 16,22 0-16,-1 0 0,1 0 16,-1 0-16,1 0 0,84 0 15,-63 0-15,-22 0 0,22 0 0,0 0 16,-1 0-16,1 0 16,21 0-16,-22 0 0,22 0 0,212 0 15,-212 0-15,-1 0 16,22 0-16,0 0 0,0 0 15,0 0-15,0 0 0,0 0 0,0 0 0,0 0 16,0 0-16,22 0 0,105 0 16,-106 21-16,-21-21 15,0 0-15,-21 0 0,21 0 0,-22 0 16,22 0-16,-21 0 0,21 0 16,-21 0-16,21 0 0,-21 0 0,-21 0 15,211 0 1,-106 0-16,-105 0 0,0 0 15,-22 0-15,22 0 0,-22 0 0,1 0 16,-1-21-16,1 21 16,-22 0-16,43 0 0,-64 0 15,21 0-15,-20 0 0,-1 0 0,0 0 16,0 0-16,0 0 31,-21-21 47</inkml:trace>
  <inkml:trace contextRef="#ctx0" brushRef="#br1" timeOffset="182721.86">7133 10097 0,'-21'0'0,"0"0"0,0 0 16,-1 0-1,22-22-15,-21 22 0,42 0 31,1 0-15,20 0-16,0 0 0,-21 0 0,22 0 16,20 0-16,-20-21 0,-1 21 0,0 0 15,22 0-15,-22 0 0,0 0 16,1-21-16,-22 21 0,0 0 0,0 0 16,0 0-16,-42 0 31,0 21-31,0-21 0,0 0 15,-22 0-15,22 0 0,0 0 0,-21 0 16</inkml:trace>
  <inkml:trace contextRef="#ctx0" brushRef="#br1" timeOffset="182959.72">7302 10075 0,'0'22'15,"0"-1"1,0 0-16,0 0 15,0 0-15,0 0 0,0 1 16,0-1-16,0 0 0,0 0 0,-21 43 16,21-22-16,0 0 15,0-21-15,0 22 0,0 20 16,-21-42-16,21 1 0,0-1 16,0 0-16,0 0 0,21-21 31,0-21-16,-21 0-15</inkml:trace>
  <inkml:trace contextRef="#ctx0" brushRef="#br1" timeOffset="183320.56">7662 10266 0,'-42'42'16,"42"-21"-1,-21 1-15,0-1 0,21 0 0,-22 0 16,22 21-16,0-20 0,0-1 0,0 21 16,0-21-16,0 0 0,0 1 15,0-1-15,0 0 0,22 0 16,-1-21-16,0 0 0,21 0 0,-21 0 16,1 0-16,20 0 0,0-21 0,-21 21 15,22-21-15,-1 0 0,0-1 16,-20-20-16,20 21 0,-21 0 0,0-22 15,0 22-15,-21-21 0,0 0 16,0 20-16,0-20 0,0 21 16,-42 0-16,-21-22 0,41 43 15,-20 0-15,0 0 0,-1 0 0,22 0 16,-21 0-16,-22 22 16,43-1-16,0-21 0,0 21 15,21 0-15,-21-21 0,21 21 0,0 0 16</inkml:trace>
  <inkml:trace contextRef="#ctx0" brushRef="#br1" timeOffset="183768.27">8953 9800 0,'0'0'15,"22"-21"-15,-22 0 0,21 21 16,-21 21 15,0 21-31,0-20 0,0 20 0,0-21 16,0 21-16,0 1 0,-21-1 16,21 0-16,-22 1 0,22-1 0,0 0 15,-42 43-15,21-43 16,21 43-16,0-43 15,-21-20-15,21-1 0,0 0 0,0 0 16,21-21 0,0-21-16,0 0 15,0-22-15,1 22 0,-1-21 16</inkml:trace>
  <inkml:trace contextRef="#ctx0" brushRef="#br1" timeOffset="183984.15">9356 9821 0,'0'64'32,"0"-43"-32,0 0 15,0 64-15,0-43 0,0 22 16,0-22-16,-22 0 0,22 1 16,-21-22-16,21 21 0,0 1 15,0-1-15,0-21 0,0 0 0,0 22 16,0-22-16,0 0 0,-21-42 31</inkml:trace>
  <inkml:trace contextRef="#ctx0" brushRef="#br1" timeOffset="184167.04">8890 10351 0,'-21'0'0,"42"0"0,-21 0 31,21 0-31,0 0 0,0 0 16,22 0-16,-22 0 0,21-22 0,-21 22 15,22 0-15,-1-21 0,0 21 0,1-21 16,-1 21-16,0-21 0,1 21 16,-1-21-16</inkml:trace>
  <inkml:trace contextRef="#ctx0" brushRef="#br1" timeOffset="185139.49">9948 10329 0,'0'-21'16,"0"0"-16,0 0 0,21 0 15,-21 0-15,0-1 0,0 1 16,22 0-16,-22 0 0,0 0 15,0 0-15,0-1 0,0 1 0,-22-21 16,1 21-16,0 21 0,0 0 16,-21 0-16,20 0 15,1 0-15,-21 21 0,0 0 0,20 0 16,-20 22-16,21-22 0,-21 21 0,20-21 16,1 22-16,-21-1 0,21 0 15,0 85-15,21-106 16,0 22-16,0-22 0,0 0 0,0 0 15,0 0-15,21 1 0,0-22 16,21 0-16,-21 0 0,1 0 16,-1 0-16,21-22 0,0 1 0,-20 0 15,20-21-15,0 21 0,1-1 16,20-41-16,-42 21 16,0-1-16,1 22 0,-1-21 0,-21 21 15,0-1-15,0 1 0,0-21 16,-21 63 15,21 0-31,-22 0 0,22 1 16,-21 20-16,21-21 0,0 21 15,0-20-15,0 20 0,0-21 0,0 0 16,21 22-16,1-22 0,-1 0 16,0 0-16,0-21 15,0 0-15,0 0 0,22 0 0,-22 0 16,21 0-16,1-21 0,-1 21 0,-21-21 15,21 0-15,1-22 0,-22 22 16,0 0-16,21-21 0,-20-22 16,-1 22-16,-21 21 0,0-22 0,0 22 15,0 0-15,0 0 0,0 0 16,-21 42 15,21 0-31,0 0 0,0 0 16,0 0-16,0 22 0,0-22 0,-22 42 15,22-20-15,0-22 16,-21 21-16,21-21 0,0 1 0,0-1 16,0 0-16,0 0 0,0 0 15,0-42 17,0 0-32,0 0 0,0 0 15,0-1-15,0 1 0,0 0 0,21-21 16,-21 21-16,22-22 0,-1 1 0,21 21 15,-21-22-15,0 1 0,22 21 16,-1-21-16,43 20 0,-43 1 16,64 21-16,-85 0 0,21 0 15,1 21-15,-1-21 0,-21 22 16,0-1-16,1 0 0,-1 42 16,-21-41-16,0 20 0,0-21 15,-21 21-15,-1-20 0,1-1 16,0 21-16,0-21 0,0 0 0,0 1 15,21-1-15,-22 0 0,44-21 32,-1-21-17,0 0-15,21 21 0</inkml:trace>
  <inkml:trace contextRef="#ctx0" brushRef="#br1" timeOffset="185683.49">11726 10160 0,'0'-63'31,"0"41"-31,0 1 0,-21 21 16,0 0-16,0 0 0,0 0 16,-1 0-16,1 0 0,0 0 15,-21 21-15,21-21 0,-1 22 0,1-1 16,-21 0-16,21 21 0,0-21 0,-1 1 15,22 20-15,-21-21 16,21 21-16,-21-20 0,21 20 0,0-21 0,0 21 16,0-20-16,21-1 15,0 0-15,1-21 0,-1 0 16,0 0-16,0 0 0,21 0 0,-20 0 16,-1 0-16,21-21 0,-21 0 0,22-1 15,-22 1-15,0 0 0,0-21 16,21 21-16,-20-22 0,-1 22 0,0-21 15,0-1-15,0 1 0,0 0 0,-21-1 16,22-62-16,-22 62 0,0 1 16,0 21-16,0-22 0,0 22 15,0 0-15,0 0 0,0 42 16,0 0 0,-22 22-16,1-22 0,21 21 15,0 0-15,-21 1 0,0-1 0,21 0 16,-21 1-16,21-1 0,0 0 0,0 1 15,0-22-15,0 21 0,0 22 16,0-43-16,0 21 0,21-21 16,0-21-16,0 22 0,0-22 0,1 0 15,20 0-15,-21 0 0,21 0 16,1 0-16,-1-22 0,43-20 16,-43 21-16,-21 0 0,22 0 15,-1-1-15,0-20 0</inkml:trace>
  <inkml:trace contextRef="#ctx0" brushRef="#br1" timeOffset="185931.35">12531 9694 0,'0'0'16,"0"22"-16,0-1 16,-22 0-16,22 21 0,-21 1 15,21-22-15,0 21 0,0 0 16,0 1-16,0-1 0,-21 0 0,0 22 15,21-22-15,0 1 0,0-22 16,-21 21-16,21-21 0,-21 43 16,21-43-16,0 0 0,0 0 15,0 0-15,21-21 32,0 0-32,0 0 0,0 0 15,0-21-15,1 0 0</inkml:trace>
  <inkml:trace contextRef="#ctx0" brushRef="#br1" timeOffset="186341.12">12869 10139 0,'0'21'16,"0"0"-1,21-21-15,1 0 16,-1 0-16,0 0 0,0 0 15,0 0-15,0 0 0,22 0 0,-22 0 16,21 0-16,-21 0 0,1-21 0,-1 21 16,0-21-16,0 0 0,0 21 15,-21-21-15,0-1 0,0 1 16,0 0-16,-21 0 0,0 21 0,0-21 16,0 21-16,-22 0 0,22 0 15,-21 0-15,-1 0 0,22 21 16,-21 0-16,21 0 0,-22 0 0,22 1 15,0 20-15,-21 21 0,21-20 16,-1-1-16,22-21 0,0 22 16,0-1-16,0-21 0,0 0 0,0 0 15,22 1-15,-1-1 0,42 0 16,-20-21-16,-1 0 0,0 0 16,1 0-16,-1 0 0,21 0 0,-20 0 15,20-21-15,-20 0 0,62-22 16,-62 22-16,-22 0 0,21 0 15,-21 0-15,1-1 0</inkml:trace>
  <inkml:trace contextRef="#ctx0" brushRef="#br1" timeOffset="187580.43">3408 11049 0,'21'0'15,"0"0"17,0 0-17,0 0-15,1 0 0,-1 0 16,0 0-16,0 0 0,21 0 0,1 0 16,-1 0-16,0 21 15,1-21-15,-1 0 0,22 0 0,-1 0 16,1 0-16,20 0 0,-20 0 0,42 0 0,-22 0 15,22 0-15,21 0 0,-21 0 16,21 0-16,0 0 0,0 0 16,0 0-16,21 0 0,0 0 0,0 0 15,1 0-15,-1 0 0,169 0 16,-147 0-16,-1 0 0,0 0 16,1 0-16,20 0 0,-21 0 0,22-21 15,-1 21-15,1 0 0,-1-21 0,1 21 16,-1 0-16,22 0 0,-21-21 15,-1 21-15,1 0 0,20-21 16,-20 21-16,-1 0 0,1 0 0,-22 0 16,212-22-16,-212 22 0,1 0 15,-1 0-15,0 0 0,1 0 16,-22 0-16,0 0 0,0 0 0,-21 0 16,21 0-16,-42 0 0,21 0 0,-21-21 15,-21 21-15,21 0 0,-22 0 16,-20 0-16,20 0 0,-20 0 0,-1 0 15,-20 0-15,-1 0 0,0 0 0,-20 0 16,-1 0-16,0 0 0,0 0 16,-21-21 77</inkml:trace>
  <inkml:trace contextRef="#ctx0" brushRef="#br1" timeOffset="187704.36">13293 10943 0,'0'0'0,"0"21"16,-22-21 15,1 0-31,0 22 0,0-22 15</inkml:trace>
  <inkml:trace contextRef="#ctx0" brushRef="#br1" timeOffset="188940.73">720 11557 0,'0'0'0,"0"-21"0,21 21 0,-21-21 16,21 21-16,0-21 16,-21-1-16,21 22 0,-21-21 15,21 0-15,-21 0 16,0 0 15,0 0-31,0 42 47,0 0-31,0 0-16,0 0 0,0 0 0,0 1 15,0-1-15,0 21 0,0 0 16,0-20-16,0 20 0,0 0 0,-21 1 16,21-1-16,0 21 0,-21 1 15,21-1-15,0 1 0,0-1 0,-21 22 16,0-21-16,0-1 15,21 22-15,0-22 0,-22 22 0,1 0 16,21-1-16,0 1 0,0 0 16,0-1-16,-21 1 0,21 0 0,-21 20 15,21-20-15,0 21 0,-21-21 16,0 20-16,-1 86 16,22-85-16,-21 0 0,21-1 15,-21 1-15,21 0 0,-21-21 0,21 21 16,0-1-16,0-20 0,0 0 15,0-1-15,0 1 0,0 0 16,0-1-16,0 1 0,0-21 0,0 20 16,0-20-16,0-22 0,0 22 15,0 20-15,0-63 0,21 1 16,-21-1-16,0 0 0,0-42 16,0 0-1,0-22-15,0 22 0,21-21 16</inkml:trace>
  <inkml:trace contextRef="#ctx0" brushRef="#br1" timeOffset="189971.92">910 11451 0,'-21'0'16,"0"0"15,42 0 16,0 0-32,0 0-15,0 0 0,1 0 0,-1 0 16,21 0-16,0 21 0,1-21 16,-1 0-16,22 0 0,-1 0 0,1 0 15,-1 0-15,1 0 0,20 0 16,-20 0-16,20 0 0,1 0 0,-21 0 16,20 0-16,1 0 0,21 0 15,-22 0-15,22 0 0,21 0 0,-21 0 16,0 0-16,21 0 15,0 0-15,-21 0 0,42 0 0,-21 0 16,0 0-16,21 0 0,-21 0 0,0 0 16,21-21-16,-21 21 0,21 0 15,1 0-15,-1 0 0,0 0 0,-21 0 16,0 0-16,0 0 0,0 0 16,0 0-16,0 0 0,-21 0 15,0 0-15,-1 0 0,-20 0 0,0 0 0,-1 0 16,-20 0-16,-1 21 0,1-21 15,-1 0-15,-20 0 0,41 0 16,-62 0-16,20 0 0,0 0 16,-21 0-16,1 0 0,-1 0 15,21 0-15,-21 0 0,22 0 16,-22 0-16</inkml:trace>
  <inkml:trace contextRef="#ctx0" brushRef="#br1" timeOffset="190716.2">6731 11557 0,'0'21'125,"0"0"-125,0 1 15,0-1-15,0 21 0,0-21 16,-21 0-16,21 22 0,0-22 0,-21 21 16,21 1-16,0-1 0,0 0 0,-22 1 15,22 20-15,-21-21 0,21 1 16,0 20-16,-21-20 0,21 20 0,-21-21 15,21 1-15,0 20 0,0-20 0,0 20 16,0 1-16,-21-1 0,21 1 16,0-1-16,0 1 0,0-1 15,-21 1-15,21-1 0,0 1 0,0-1 16,0 22-16,0-22 0,0 1 16,0-1-16,-22 22 0,22-22 0,0 1 15,0 21-15,-21-22 0,21 1 0,-21-1 16,21 1-16,0-22 0,0 21 15,-21 1-15,21-1 0,-21 1 0,21-1 16,0 1-16,-21-1 0,21 1 0,0-1 16,0-20-16,0 20 0,0-20 15,0-1-15,0 21 0,0-20 16,0-1-16,0 0 0,0 22 0,0-22 16,0 1-16,0-1 0,0 0 15,0-21-15,0 22 0,0-1 0,0-21 16,0 0-16,0 1 0,0 20 15,0-21-15,0 0 0,0 0 16,-22-42 78,1 21-94,0-21 15,0 21-15,0-21 0,0 0 0</inkml:trace>
  <inkml:trace contextRef="#ctx0" brushRef="#br1" timeOffset="192217.04">614 15685 0,'0'21'31,"0"0"1,0 0-17,0 0 1,0 0-16,0 1 16,21-22-1,0 0-15,0 0 0,0 0 0,1 21 16,20-21-16,0 0 0,1 0 15,-1 0-15,21 0 0,-20 0 16,20 0-16,22 0 0,0 0 0,-22 0 16,22 0-16,21 0 0,-22 0 15,1 0-15,0 0 0,-1-21 16,1 21-16,21 0 0,0-22 16,-1 22-16,1 0 0,21 0 0,-21 0 15,21-21-15,0 21 0,0 0 16,0 0-16,0 0 0,0 0 0,21 0 15,-21 0-15,0 0 0,0 0 0,0 0 16,0 0-16,-21 0 0,0 0 16,21 0-16,-21 0 0,-22 0 0,22 0 15,-21 21-15,0-21 0,-1 0 16,-20 0-16,-1 0 0,1 0 0,-1 22 16,-20-22-16,20 0 0,-42 0 0,22 0 15,-1 0-15,-21 0 16,0 0-16,0 21 0,1-21 0,-1 0 15,0 0-15,0 0 16,0 0-16,0 0 0,1 0 16,-1 0-16,0 0 0,0 0 0,0 0 15,22 0-15,-22 0 0,0 0 16,0 0-16,0 0 0,0 0 0,1 0 16,-1 0-16,0 0 15,0 0-15,0 0 16,0 0-16,1 0 15,-1 0-15,0 0 16,0 0-16,0 0 16,0 0-16,1 0 0,-1 0 0,0 0 15,0 0-15,0 0 16,0 0-16,1 0 16,-1 0-16,0-21 15,0 21 16,-21-22-31,0 1 157,21 0-142,-21 0 1,0 0-16,0 0 16,0-1-16,0 1 15,0 0-15,0 0 0,0 0 16,0 0-16,-21-1 0,0 1 15,0 0-15,21 0 0</inkml:trace>
  <inkml:trace contextRef="#ctx0" brushRef="#br1" timeOffset="193140.56">2117 12764 0,'0'-22'0,"0"44"0,0-65 16,0 22-16,-22 0 15,22 0-15,0 0 16,0 42 15,0 0-15,0 0-16,0 21 0,0 1 0,0-1 15,0 0-15,0 22 0,0-22 16,0 22-16,0-1 0,0-20 0,0 20 16,0 1-16,0-1 0,0 1 15,0-1-15,0 22 0,0-22 16,0 1-16,0-1 0,0-20 16,0 20-16,-21-21 0,21 1 0,-21-1 15,21 0-15,0 1 0,0-22 16,0 0-16,0 0 0,0 0 0,0 1 15,0-44 17,0 1-32,0 0 0,21 0 15,-21 0-15,0-22 0</inkml:trace>
  <inkml:trace contextRef="#ctx0" brushRef="#br1" timeOffset="194699.33">2180 12615 0,'0'0'0,"0"-21"32,21 21 77,0 0-93,1 0-16,20 0 0,-21 21 15,21-21-15,-20 0 0,20 0 16,21 0-16,-20 0 0,20 0 15,1 0-15,-1 0 0,1 0 0,20 0 16,-20 0-16,21 0 0,-1 0 0,22 0 16,-21 0-16,21 0 0,-1 0 0,1 0 15,-21 0-15,21 0 0,0 0 16,-22 0-16,1 0 0,-22 0 0,22 0 16,0 0-16,-22 22 0,1-22 15,-1 0-15,-20 0 0,20 0 0,-21 0 16,22 21-16,-22-21 0,1 0 15,-1 0-15,-21 0 0,21 0 16,-20 0-16,20 0 0,-21 0 0,21 0 16,-20 0-16,-1 0 0,0 0 0,0 0 15,0 0 1,-21 21 46,0 0-46,0 0-16,0 0 16,0 1-16,0-1 15,0 0-15,0 0 0,0 0 0,0 0 16,0 43-16,0-43 0,-21 0 16,21 22-16,-21-22 0,21 21 15,0-21-15,0 22 0,0-22 0,0 21 16,-21 43-16,21-64 15,0 21-15,0 1 0,0-1 0,0 0 16,0 1-16,0 20 0,0-21 0,-21 1 16,21-1-16,0 0 0,0-20 15,0 20-15,0 0 0,0-21 0,0 22 16,0-22-16,-22 0 16,22 0-16,0 0 0,-21 1 0,21-1 15,0 0-15,0 0 0,-21 0 0,0 0 16,21 1-1,-21-22-15,0 0 16,21 21-16,-22-21 16,1 21-1,0-21-15,0 0 16,0 21 0,0-21-16,-1 0 15,1 0-15,0 0 0,0 0 0,0 0 16,0 21-16,-1-21 15,1 0-15,0 0 0,-21 0 0,21 0 16,-22 0-16,22 0 0,-21 0 16,21 0-16,-22 0 0,1 0 0,0 0 15,-1 0-15,1 0 0,0 0 0,-1 0 16,-20 0-16,-1 0 0,1 0 16,-170 0-16,148 0 15,22 0-15,-22 0 0,22 0 16,-22-21-16,21 21 0,1 0 0,-22 0 15,22-21-15,-22 21 0,22-21 0,-22 21 16,0 0-16,22 0 0,-22 0 16,22-21-16,-1 21 0,1 0 15,-1 0-15,22 0 0,-22 0 16,22 0-16,21 0 0,-22 0 0,22 0 16,0 0-16,0 0 0,0 0 15,0 0-15,-1 0 0,1 0 16,0 0-1,21-22 17,-21 22 61,21-21-14,0 0-48,0 0-31</inkml:trace>
  <inkml:trace contextRef="#ctx0" brushRef="#br1" timeOffset="195611.81">2434 13504 0,'0'-21'31,"-21"21"0,0 21-15,0 1-16,21-1 16,0 0-16,0 0 0,-22 0 0,22 0 15,-21 1-15,21-1 0,0 0 16,0 0-16,0 43 15,0-43-15,0 0 0,0 0 16,0 0-16,0 0 0,21 1 16,1-22-16,-1 0 15,0 0-15,0 0 0,0 0 16,0 0-16,1 0 16,-1 0-16,0 0 0,0 0 0,0-22 15,22-20-15,-43 21 16,21 0-16,0 0 0,-21-22 0,0 22 15,0-21-15,0 21 0,0-22 16,0 22-16,0-21 0,-21 21 0,0-1 16,21 1-16,-22 0 0,1 21 15,0 0-15,0 0 0,0 0 0,0 0 16,-1 0-16,1 0 0,0 0 16,0 21-16,0 0 15,21 1-15,0-1 16,0 0-16,0 0 15,0 0-15,0 0 16,21-21-16,0 0 16</inkml:trace>
  <inkml:trace contextRef="#ctx0" brushRef="#br1" timeOffset="195915.7">2900 13483 0,'0'21'31,"0"1"-31,0-1 0,0 0 16,0 21-16,0-21 0,0 1 0,0 20 15,0-21-15,0 0 0,0 0 16,0 22-16,0-22 0,0 0 0,0 0 15,0 0-15,0 1 16,0-44 15,0 1-15,21 0-16,-21 0 0,21 0 0,-21 0 16,0-1-16</inkml:trace>
  <inkml:trace contextRef="#ctx0" brushRef="#br1" timeOffset="196270.51">3154 13526 0,'0'21'31,"-21"-21"-31,-1 0 0,1 21 16,0-21-16,0 21 0,0-21 15,0 0-15,-1 21 0,1-21 16,0 0-16,0 21 0,0-21 31,21 22-15,0-1-1,0 0-15,0 0 0,0 0 16,21 0-16,0 1 16,0-22-16,-21 21 0,21 0 0,1 0 15,-22 0-15,0 0 0,21 1 16,0-1-16,-21 0 0,21-21 15,-21 21-15,21 0 16,0-21 0,1 0-1,-1-21-15,0 0 16</inkml:trace>
  <inkml:trace contextRef="#ctx0" brushRef="#br1" timeOffset="196779.3">2180 13335 0,'0'-21'15,"21"21"-15,-21 21 32,0 0-32,0 0 0,0 1 0,0-1 15,0 0-15,0 21 0,0 1 16,0-1-16,0 0 0,0 1 0,0-1 16,0 0-16,0 22 0,-21-43 15,21 21-15,0 1 0,0-22 16,0 0-16,0 21 0,0-21 15,0 1-15,0-44 47,0 1-47,0 0 16,0 0-16,0 0 0,0 0 0</inkml:trace>
  <inkml:trace contextRef="#ctx0" brushRef="#br1" timeOffset="197431.93">2180 13335 0,'21'0'31,"0"0"-31,1 0 16,-1 0-16,21 0 0,-21 0 15,22 0-15,-1 0 0,0-21 0,22 21 16,-22 0-16,22 0 0,-1 0 16,-21 0-16,22 0 0,-1-21 0,1 21 15,-22 0-15,22 0 0,-22 0 16,0 0-16,1 0 0,-1 0 16,-21 0-16,22 0 0,-22 0 0,0 21 15,0-21-15,0 21 16,0-21-16,-21 21 15,0 0 1,0 1-16,0-1 16,0 0-1,0 0-15,-21 0 16,21 0-16,0 1 0,0-1 16,0 0-16,0 0 0,-21 0 0,21 22 15,0-22-15,0 21 0,0-21 0,0 0 16,0 22-16,0-22 15,0 0-15,0 21 0,0-20 0,0-1 16,0 0-16,0 0 0,0 0 16,-21 0-16,21 1 0,0-1 15,-21 0-15,0-21 0,-1 21 16,-20 0-16,21-21 16,0 0-16,-22 0 0,1 21 0,-21-21 15,-1 0-15,1 0 0,-1 0 16,1 0-16,-22 0 0,21 0 15,1 0-15,-1 0 0,22 0 16,-21-21-16,20 21 0,1 0 0,21 0 0,0 0 16,-1-21-16,1 21 15,0 0-15,0 0 0,21-21 32,0 0-17,21 21-15</inkml:trace>
  <inkml:trace contextRef="#ctx0" brushRef="#br1" timeOffset="197859.68">3514 13335 0,'0'42'31,"0"-20"-31,0-1 15,0 21-15,0-21 16,0 22-16,0-1 0,0 0 0,0 1 16,0-1-16,-22 0 0,22 1 0,0-1 15,0 0-15,0 1 0,-21-22 16,21 0-16,0 21 0,0-21 16,0 1-16,0-1 0,21-21 46,1 0-46,-22-21 0,21-1 0,0 1 16,-21 0-16,21 0 0,-21 0 16</inkml:trace>
  <inkml:trace contextRef="#ctx0" brushRef="#br1" timeOffset="198852.72">3598 13314 0,'-21'-21'16,"42"0"15,0 21-31,1 0 16,20 0-16,-21 0 0,21 0 15,1 0-15,-1 0 0,0 0 0,1 0 16,20 0-16,-20 0 0,20 0 15,-21 0-15,22 0 0,-1 0 0,1 0 16,-1 0-16,1 0 0,-22 0 16,22 0-16,-1 0 0,-20 0 0,20 0 15,-21 0-15,1 0 0,-1 0 0,-21 0 16,22 0-16,-22 0 0,42 0 16,-42 0-16,1 0 0,-1 0 15,0 0-15,0 0 0,-21 21 63,0 0-48,0 0 17,0 0-1,0 0 0,0 1-15,0-1-1,0 0-15,0 21 0,0-21 16,0 1-16,0 20 0,0 0 16,0 1-16,0-22 0,0 21 0,-21 0 15,21 1-15,-21-1 0,21-21 16,-21 22-16,21-1 0,0-21 0,-22 0 15,1 43-15,21-43 0,-21 0 16,21 0-16,0 0 0,-21-21 16,21 22-16,-21-1 15,0-21-15,21 21 0,-22-21 32,1 0-1,0 0 0,0 21-31,0-21 16,0 0-16,-1 0 15,1 0-15,0 0 16,0 0-16,0 21 0,-22-21 0,22 0 16,-21 0-16,0 0 0,-22 0 0,1 21 15,-1-21-15,1 0 0,-1 0 16,1 0-16,-1 0 0,1 22 0,-64-22 15,84 0 1,-20 0-16,-1 0 0,22 0 0,0 0 16,-1 0-16,1 0 0,21 0 15,-22 0-15,22 0 0,0 0 0,0 0 16,0 0-16,21-22 0,-21 22 16,21-21-1,0 0 1,21 21-1,-21-21-15,21 0 0,0 21 16</inkml:trace>
  <inkml:trace contextRef="#ctx0" brushRef="#br1" timeOffset="199304.46">4000 13547 0,'0'0'0,"0"-21"0,-21-1 16,0 22 0,0 0-16,0 0 0,0 0 15,-1 0-15,1 0 0,0 0 16,0 0-16,0 22 0,0-1 0,-1 0 16,1 0-16,0 0 0,0 22 15,0-22-15,21 0 0,-21 21 0,-1-21 16,22 22-16,-21-22 0,21 21 0,0-21 15,0 1-15,0-1 16,0 0-16,0 0 0,0 0 0,0 0 16,21-21-16,1 22 0,-1-22 15,0 0-15,0 21 0,0-21 16,0 0-16,22 0 0,-22 0 0,21 0 16,-21 0-16,1-21 0,-1 21 15,21-22-15</inkml:trace>
  <inkml:trace contextRef="#ctx0" brushRef="#br1" timeOffset="200239.12">4106 13758 0,'0'0'0,"-42"-21"31,21 21-31,-22 0 16,22 0-16,0 21 15,0 1-15,0-1 16,21 0-16,0 0 0,-21 0 15,21 0-15,-22 1 0,22-1 0,0 0 16,0 0-16,0 0 16,0 0-16,0 1 15,22-22 1,-1 0-16,0 0 0,0 0 16,0 0-16,-21-22 0,21 22 15,1-21-15,-22 0 0,21 21 16,0-21-16,-21 0 0,0 0 15,21-1-15,-21 1 0,0 0 16,0 0-16,0 0 0,0 0 16,0 42 31,0 0-47,0 0 0,0 0 15,0 0-15,0 1 16,0-1-16,0 0 0,0 0 15,21 0-15,0-21 16,1 0 0,-1 0-1,0 0-15,0 0 0,0 0 0,-21-21 16,21 21-16,1-21 0,-22 0 0,0 0 16,21 21-16,-21-22 0,0 1 15,0 0-15,0 0 0,0 0 0,0 0 16,0-1-16,0 1 0,0 0 15,-21 42 17,21 0-17,0 1-15,0-1 0,0 0 16,0 0-16,0 0 16,0 0-16,0 1 0,0-1 0,0 0 15,0 0-15,0 0 16,-22-42 31,22 0-32,0 0-15,0 0 16,0-1-16,0 1 16,0 0-16,0 0 0,0 0 0,22 0 15,-1-1-15,0 1 16,0 21-16,0-21 0,0 21 0,1 0 15,-1 0-15,0 0 0,0 0 16,0 0-16,0 0 0,1 21 16,-22 0-16,0 1 0,0-1 0,0 0 15,0 0-15,0 0 0,-22 0 16,22 1-16,-21-1 0,0 0 16,0-21-1,21 21-15,0 0 0,0-42 47,21 21-31</inkml:trace>
  <inkml:trace contextRef="#ctx0" brushRef="#br1" timeOffset="200515.96">4699 13695 0,'0'0'0,"-21"0"32,0 0-32,21 21 15,-22 0-15,1-21 0,21 21 16,-21 22-16,0-22 0,21 0 16,0 0-16,0 0 0,-21 1 15,21-1-15,0 0 0,0 0 16,0 0-16,21-21 31,0 0-31,0 0 0,0 0 16,1 0-16,-1 0 15,-21-21-15,21 21 0,0-21 0</inkml:trace>
  <inkml:trace contextRef="#ctx0" brushRef="#br1" timeOffset="201152.6">4805 13822 0,'0'0'0,"0"21"0,21-42 78,0 21-78,-21-21 15,0 0 1,-21 21 15,0 0-15,0 0-16,21 21 16,-22-21-16,1 21 0,21 0 15,-21-21-15,21 21 0,0 0 16,-21-21-16,21 22 0,0-1 0,0 0 15,0 0 1,0 0-16,21-21 0,0 0 16,0 0-1,1 0-15,-1 0 0,0 0 16,0 0-16,0 0 16,0-21-16,1 0 0,-1 0 15,-21 0-15,0-1 0,21 1 16,-21 0-16,21 0 0,-21-21 15,0 20-15,0-20 0,0 0 0,0 21 16,0-22-16,0 22 0,0-21 16,0 21-16,0-1 0,0 1 0,0 0 15,0 42 17,0 0-17,0 1-15,0 20 0,0-21 0,0 21 16,0-20-16,0 20 0,0-21 15,0 0-15,0 22 0,0-22 0,0 0 16,0 0-16,0 0 0,0 0 16,0 1-16,21-22 15,0 0-15,1 0 0,-1 0 16,0-22-16</inkml:trace>
  <inkml:trace contextRef="#ctx0" brushRef="#br2" timeOffset="210283.34">2095 11409 0,'0'-21'16,"0"0"15,0 42 32,0 0-63,0 0 15,0 0-15,0 0 16,0 1-16,0-1 16,0 0-1,22-21 1,-1 0-16,0 0 15,0-21 1,-21 0-16,21 21 0,-21-22 16,21 22-16,-21-21 0,0 0 15,0 0-15,0 0 0,0 0 0,0-1 16,0 1-16,-21 0 16,0 21-16,0-21 0,0 21 15,0 0-15,-1 0 0,1 0 16,0 21-16,21 0 15,0 0-15,-21 1 0,21-1 16,0 0-16,0 0 16,0 0-16,0 0 0,0 1 15,0-1-15,0 0 16,21-21-16,0 21 16,0-21-16,1 0 15,-1 0-15,0 0 0,0 0 16,0-21-16,0 21 0,-21-21 15,0 0-15,0-1 0,0 1 16,0 0-16,0 0 0,0 0 16,0 0-16,0-1 0,0 1 15,0 0-15,-21 21 0,0 0 0,0 0 16,0 0 0,0 0-16,-1 0 0,1 21 15,0 0-15,21 1 16,0-1-16,-21 0 0,21 0 0,-21 0 15,21 0-15,0 1 0,0-1 16,0 0-16,0 0 0,0 0 16,0 0-16,21-21 15,0 0-15,0 0 16,0 0-16,1 0 0,-1 0 16,0-21-16,0 21 0,-21-21 15,21 21-15,0-21 0,-21 0 0,0 0 16,0-1-16,0 1 0,0 0 15,0 0-15,0 0 16,0 0-16,-21 21 0,0-22 16,0 22-16,0 0 15,0 0-15,-1 0 0,1 22 0,21-1 16,-21-21-16,0 21 0,0 0 16,21 0-16,0 0 0,-21 1 15,21-1-15,0 0 0,0 0 16,0 0-16,21 0 15,0-21 1,0 0-16,0 0 0,0 0 0,1 0 16,-1 0-16,0-21 0,0 0 15,0 21-15,-21-21 0,21 0 16,-21 0-16,0-1 16,0 1-16,0 0 0,0 0 15,-21 0-15,0 0 0,0-1 16,0 22-16,0 0 15,-1 0-15,1 0 16,0 0-16,21 22 16,0-1-16,-21 0 0,21 0 15,0 0-15,0 0 0,0 1 16,0-1-16,0 0 0,0 0 16,21 0-16,0-21 15,0 0-15,-21 21 0,22-21 16,-1 0-16,0 0 15,0-21-15,-21 0 16,0 0-16,0 0 16,0 0-16,0-1 15,0 1-15,0 0 0,-21 21 16,0-21-16,0 21 0,-1 0 16,1 0-16,0 0 15,0 21 1,21 0-16,0 0 15,0 1-15,0-1 0,0 0 16,0 0-16,0 0 16,21-21-16,0 0 15,0 0 1,1 0-16,-1 0 0,0 0 16,0-21-16,-21 0 0,21 0 15,-21 0-15,0-1 16,0 1-16,0 0 0,0 0 15,-21 0-15,0 0 0,0 21 16,0-22-16,-1 22 0,1 0 16,0 0-16,0 0 0,0 0 15,0 0-15,21 22 0,-22-1 0,22 0 16,-21-21-16,21 106 31,0-85-31,0 0 16,0 0-16,21-21 0,1 0 15,-1 0-15,0 0 0,0 0 16,0 0-16,0 0 0,-21-21 16,22 21-16,-1-21 0,0 0 15,-21 0-15,0-1 16,0 1-16,0 0 0,0 0 16,-21 0-16,0 21 0,-1-21 15,1 21-15,0 0 16,0 0-16,0 0 15,21 21-15,0 0 0,-21-21 0,-1 21 16,22 0-16,0 0 16,-21-21-16,21 22 15,21-22 17,1 0-1,-1 0-31,-21-22 15,21 22 1,-21-21-16,21 0 31,-21 0-15,0 0 0,0 0-1,21 21-15,0-22 16,-21 1-16,22 21 15,-22-21-15,21 21 16,0 0 0,0-21-16,0 21 0,0 0 15,1 0-15,-1 0 0,0-21 16,0 21-16,0 0 0,0 0 16,1 0-16,-1 0 15,0 0-15,0 0 0,0 0 0,0 0 16,1 0-16,20 0 0,-21 0 15,0 0-15,0 0 0,1 0 0,-1 21 16,0-21-16,21 21 0,1 0 16,-22-21-16,0 21 15,0-21-15,0 22 0,0-1 0,1 0 16,-1 0-16,0-21 16,-21 21-16,0 0 0,21-21 0,-21 22 15,21-1-15,0 0 0,-21 0 16,22 0-16,-22 0 0,21-21 15,-21 22-15,0-1 0,21 0 16,0 0-16,-21 0 16,0 0-16,21 1 0,0-1 15,-21 0-15,0 0 0,0 0 16,0 0-16,0 1 0,22-1 16,-22 0-16,0 0 0,0 0 15,0 0-15,0 1 0,0-1 16,0 0-16,0 0 0,0 0 15,0 0-15,0 1 0,0-1 16,0 0-16,0 0 0,0 0 0,0 0 16,0 1-16,0-1 15,0 0-15,0 0 16,0 0-16,-22 0 0,22 1 16,0-1-16,-21 0 15,21 0-15,-21 0 16,0-21-16,21 21 15,0 1-15,0-1 16,-21 0 0,21 0 15,-21-21-31,21 21 31,0-42 188</inkml:trace>
  <inkml:trace contextRef="#ctx0" brushRef="#br2" timeOffset="211935.4">2900 12213 0,'0'0'0,"0"-21"32,0 42 14,0 0-46,21-21 0,-21 22 16,0-1-16,0 0 16,21 0-16,-21 0 0,21 0 15,-21 1-15,0-1 16,0 0-16,0 0 0,0 0 16,0 0-16,0 1 15,0-1 1,0 0-1,0 0 1,21-21 78,1 0-94,-1 0 15,0-21 1,0 21-16,-21-21 0,42 0 16,-42-1-16,22 1 0,-1 21 15,21-21-15,-21 0 0,0 0 16,1 21-16,20-21 0,-21-1 0,0 22 16,22-21-16,-22 21 0,0 0 0,21-21 15,-21 21-15,1 0 0,-1 0 16,0 0-16,-21-21 15,21 21-15,-42 0 47,0 0-31,0 0 0,-1 0-1,22 21-15,-21-21 0,0 0 0,0 21 16,0-21-16,0 0 0,-1 21 15,1-21-15,21 22 0,-21-22 16,0 21-16,0-21 0,0 21 0,-1-21 16,1 21-16,0-21 0,0 21 15,0-21-15,0 0 0,-1 21 0,-20 1 16,21-22-16,21 21 0,-21-21 16,0 0-16,-1 21 15,1-21 16,0 0 16,21-21 0,0 0-47,0-1 16,0 1-16,0 0 15,0 0-15,0 0 0,0 0 16,0-1-16,0 1 16,0 0-16,0 0 0,0 0 15,0 0-15,0-1 0,0 1 16,21 0-16,-21-21 16,0 21-16,0-1 15,21 22 1,-21 22 15,0-1-15,0 0-16,0 0 15,0 0-15,0 0 0,0 1 16,0-1-16,0 0 0,0 0 16,0 0-16,0 0 0,0 1 15,0-1-15,0 0 16,22 0-16,-22 0 0,0 0 15,0 1-15,0-1 32,21-21-32,0 0 31,0 0-31,0 0 16,0 0-16,-21-21 0,22 21 15,-1-22 1,0 22-16,-21-21 0,21 21 15,0 0-15,-21-21 0,21 21 16,1 0-16,-1-21 0,0 21 16,0-21-16,0 21 0,0-21 0,22 21 15,-22 0-15,0-22 16,0 1-16,22 21 0,-22-21 0,0 21 16,-42 0 30,21 21-30,-21-21-16,-1 0 16,22 21-1,-21-21 1,0 0-16,0 0 31</inkml:trace>
  <inkml:trace contextRef="#ctx0" brushRef="#br2" timeOffset="-214076.89">8488 11875 0,'0'-22'78,"0"1"-62,0 0-1,-21 21-15,-1-21 0,1 0 16,0 21-1,0-21-15,0 21 0,0 0 16,-1 0-16,1 0 16,0 0-16,0 0 0,0 21 15,0 0-15,-1-21 0,22 21 16,-21 0-16,21 0 0,-21 22 16,21-22-16,0 0 0,-21 21 15,21-20-15,0 20 0,0-21 0,0 0 16,0 22-16,0-22 0,0 0 0,0 0 15,0 0-15,0 0 16,21-21-16,0 0 0,0 0 16,1 0-16,-1 0 0,0 0 0,0 0 15,21 0-15,-20-21 0,-1 0 16,0 0-16,0 0 0,0-22 16,0 22-16,1-21 0,-1 0 0,0 20 15,0-20-15,0 0 0,0 21 0,-21-22 16,22 1-16,-1 21 0,-21-22 15,0 22-15,21-21 0,-21 21 16,21 0-16,-21-1 0,21 1 0,-21 0 16,0 0-16,0 42 31,0 0-31,0 0 0,-21 1 16,21-1-16,0 0 0,0 21 15,-21-21-15,21 22 0,-21-22 0,21 21 16,-21-21-16,21 22 0,0-1 15,0-21-15,0 22 0,0 20 16,0-42-16,0 0 0,0 1 16,0-1-16,0 0 0,0 0 15,21-21-15,0 0 16,0 0-16,0 0 0,-21-21 16,21 0-16,1 0 0</inkml:trace>
  <inkml:trace contextRef="#ctx0" brushRef="#br2" timeOffset="-213633.15">8784 11917 0,'0'0'0,"0"-21"16,0 0-1,0-1-15,0-20 16,21 42-1,0 0-15,1-21 0,-1 21 0,0 0 16,0 0-16,0 0 0,0 0 16,1 0-16,20 0 0,-21 0 15,0 0-15,0 0 0,1 21 0,20 43 16,-42-43-16,21 0 16,-21 0-16,0 0 0,0 0 0,0 1 15,0 20-15,0-21 0,-21 0 0,0 0 16,0 1-16,-1-1 15,1 0-15,0 0 0,0-21 16,0 0-16,21-21 31,0 0-31,0 0 0,0-1 0,0 1 16,21 0-16,0 0 0,0-21 16,-21 20-16,21 1 0,1 0 15,-1 0-15,-21 0 0,21 0 0,0-1 0,0 22 16,0-21-16,1 21 0,-1 0 15,0-21-15,0 21 0,0 0 16,0-21-16,1 21 0,-1 0 16</inkml:trace>
  <inkml:trace contextRef="#ctx0" brushRef="#br2" timeOffset="-213396.28">9610 11790 0,'0'21'15,"-22"-21"-15,22 21 0,-21-21 16,21 21-16,0 1 0,0-1 0,0 0 16,-21 0-16,21 0 0,0 0 15,-21 1-15,21-1 0,0 0 16,0 0-16,0 0 0,-21 0 16,21 1-1,0-44 16,0 1-31,21 0 16,-21 0-16</inkml:trace>
  <inkml:trace contextRef="#ctx0" brushRef="#br2" timeOffset="-213060.48">9631 11621 0,'0'0'0,"-21"0"0,-1 0 0,1 0 15,0 21-15,0 0 16,21 0 0,0 0-16,0 0 15,21-21 1,0 0-16,0 0 0,1 0 16,-1 0-16,0 0 15,-21-21-15,0 0 16,0 0-16,0 0 15,-21 21-15,21-21 0,-21 21 16,-1 0-16,1 0 16,0 0-1,21 21-15,0 0 0,0 0 16,0 0-16,0 0 16,0 1-16,21-1 0,0 0 15,1-21-15,-1 0 0</inkml:trace>
  <inkml:trace contextRef="#ctx0" brushRef="#br2" timeOffset="-212751.65">9948 11790 0,'-21'0'15,"21"21"1,0 0-16,0 0 0,0 1 0,0-1 16,0 0-16,0 0 0,0 21 15,0-20-15,0-1 0,0 0 0,0 21 16,0-21-16,0 1 0,0-1 16,0 0-16,0 0 0,0-42 62,21 0-62,0 0 0,-21-1 0,22 1 16,-1 0-16</inkml:trace>
  <inkml:trace contextRef="#ctx0" brushRef="#br2" timeOffset="-212528.64">10393 11790 0,'-21'0'31,"-1"21"-31,-20 0 16,21 0-16,0-21 0,0 22 16,-1 20-16,-20-21 0,21 0 15,0 0-15,0 22 0,-1-22 0,1 0 16,0 0-16,0 0 0,0 1 0,21-1 16,-21-21-16,21 21 0,21-21 31,0 0-31,0 0 15,0 0-15,22-21 0,-22 0 0</inkml:trace>
  <inkml:trace contextRef="#ctx0" brushRef="#br2" timeOffset="-212135.87">10393 12023 0,'0'21'16,"21"-21"15,0 0-15,0 0-16,0-21 0,1 0 0,20-1 15,-21 1-15,0 0 16,0 21-16,1-21 0,-22 0 0,0 0 16,0-1-16,0 1 0,-22 21 31,1 0-16,0 0-15,0 21 0,0-21 0,0 22 16,-1 20-16,1-21 0,0 0 16,0 0-16,0 22 0,21-22 0,0 0 15,-21 43-15,21-43 0,0 0 16,0 0-16,0 0 16,0 0-16,21-21 0,0 22 15,0-22-15,0 0 0,0 0 16,1 0-16,-1 0 0,21 0 0,-21 0 15,0 0-15,1-22 0,-1 1 16,0 21-16,0-21 0,0 21 16</inkml:trace>
  <inkml:trace contextRef="#ctx0" brushRef="#br2" timeOffset="-211764.08">10837 11917 0,'0'-21'0,"0"42"0,0-63 0,0 20 16,21 22-16,1 0 15,-22-21-15,21 21 16,0 0-16,0 0 0,0 0 16,0 0-16,1 0 0,-22 21 15,21 1-15,0-1 0,0 0 0,0 0 16,-21 0-16,0 0 0,21 22 16,-21-22-16,22 21 0,-22-21 15,0 1-15,0-1 0,0 21 0,0-21 16,-22 0-16,1 1 0,21-1 15,-21-21-15,0 0 16,21-21 15,0-1-31,0 1 0,0 0 0,21 0 16,0 0-16,-21-22 0,43-20 16,-22 42-16,0 0 0,0-1 15,0 1-15,22 0 0,-22 0 16,0 0-16,0 21 0,0 0 0,43-21 15,-43 21-15,0 0 16,0 0-16,0 0 0,1 0 0</inkml:trace>
  <inkml:trace contextRef="#ctx0" brushRef="#br2" timeOffset="-211469.25">11684 12086 0,'0'0'15,"0"21"-15,-21 1 0,21-1 16,21-21 15,0-21-15,0-1 0,-21 1-16,0 0 15,0 0-15,-21 21 31,0 0-31,0 0 0,21 21 16,-21-21-16,-1 21 0,1 0 16</inkml:trace>
  <inkml:trace contextRef="#ctx0" brushRef="#br2" timeOffset="-209836.18">12446 12192 0,'21'0'32,"0"-21"-32,0 0 15,1 0-15,-1 21 0,0-43 16,0 22-16,0 0 0,22-21 0,-22 20 16,21-20-16,-21 0 0,22-1 15,-22 22-15,0-21 0,0 0 0,21-22 16,-42 43-16,0-21 0,0 20 15,0 1-15,-21 21 16,0 0-16,0 0 0,0 0 0,0 21 16,-1 1-16,1-1 0,0 0 15,21 0-15,0 0 0,0 0 0,0 22 16,0-22-16,0 21 0,0-21 16,0 22-16,0-22 0,21 21 15,-21-21-15,21 22 0,1-22 0,-22 0 16,0 0-16,21 0 0,-21 1 0,0-1 15,0 0-15,-21-21 16,-1 0 0,1 0-16,0 0 15,0-21-15,0 0 0,0-1 16,-1-20-16,22 21 0,-21-21 16,21 20-16,0 1 0,0 42 46,0 1-46,0-1 0,0 0 16,0 0-16,0 21 0,0-20 0,21-1 16,1 21-16,-1-21 15,0 0-15,0-21 0,0 0 16,0 0-16,1 0 0,-1 0 16,21 0-16,-21 0 0,0 0 15,1-21-15,20 0 0,-21 0 0,0 0 16,0-22-16,1 22 0,-1-21 15,0 21-15,-21-22 0,0 22 16,21-21-16,0 21 0,-21 0 0,0-1 0,0 1 16,0 0-16,21 21 15,-21 21 17,0 0-32,-21 1 0,21 20 15,0-21-15,0 21 0,-21-20 0,21 20 16,0-21-16,-21 21 0,21-20 0,0-1 15,0 0-15,0 0 0,0 0 16,0 0-16,21-21 0,0 0 0,43 0 16,-43 0-1,0 0-15,0 0 0,0-21 16,1 0-16,20 0 0,-21 0 0,0 0 0,0-1 16,1-20-16,-1 21 15,0-21-15,21-22 0,-42 43 16,21-21-16,-21 20 0,22 1 0,-22 0 15,0 42 17,0 0-32,0 1 0,0-1 15,0 0-15,0 21 0,0-21 16,0 22-16,0-22 0,0 21 16,0-21-16,0 1 0,0-1 15,0 0-15,0 0 0,0 0 0,0 0 0,21-21 16,0 0-16,0 0 0,0 0 15,0 0-15,1 0 16,-1-21-16,0 21 0,0-21 0,0 0 16,0 0-16,1 0 0,-1-1 0,0-20 15,0 21-15,0-21 0,0 20 16,-21 1-16,22-42 16,-22 42-16,21-1 0,-21 1 0,0 0 15,0 42 16,0 0-31,0 1 16,-21 20-16,21-21 0,0 21 16,-22-20-16,22 20 0,0-21 0,0 21 15,0-20-15,0-1 0,0 0 16,0 0-16,0 0 0,0 0 0,22 1 16,-1-22-16,0 0 0,0 0 0,0 0 15,0 0-15,1 0 0,-1 0 16,21-22-16,-21 1 0,22 0 0,20-21 15,-42-1-15,0 22 16,1-21-16,20 21 0,-21-22 16,-21 22-16,42-42 0,-42 42 15,22-1-15,-22 1 0,0 42 32,-22 1-32,1-1 15,21 0-15,-21 21 0,21-21 16,0 22-16,0-22 0,-21 0 0,21 21 15,0-20-15,0-1 0,0 0 16,0 0-16,0 0 0,0 0 16,21-21-1,0 0-15,0 0 16,1 0-16,-1 0 0,0-21 0,0 0 16</inkml:trace>
  <inkml:trace contextRef="#ctx0" brushRef="#br2" timeOffset="-209455.4">14690 11599 0,'0'0'0,"-22"0"0,-20 0 16,21 0-16,0 22 0,0-1 15,-1-21-15,1 21 0,0 0 0,21 0 16,0 0-16,0 1 15,0-1-15,21-21 16,-21 21-16,21-21 0,1 0 16,-1 0-16,0 0 0,21 0 15,-21 0-15,1 0 0,-1 0 16,0-21-16,0 0 0,-21-1 16,0 1-16,0 0 0,0 0 15,0-21-15,-21 20 16,0 1-16,0 21 0,-1 0 15,1 0-15,-21 0 0,21 0 0,0 0 16,-22 21-16,22-21 0,0 22 16,21-1-16,-21 0 0,21 0 15,0 0-15,21 0 16,0-21-16,0 0 16,0 0-16,1 0 0</inkml:trace>
  <inkml:trace contextRef="#ctx0" brushRef="#br2" timeOffset="-209169.57">15176 11472 0,'0'0'0,"0"-21"0,0 0 16,-21 21-16,0 0 16,0 0-16,21 21 0,-21 0 0,0 1 15,21-1-15,-22 21 16,1-21-16,21 22 0,-21-1 0,0-21 15,0 21-15,0 1 0,-1-1 0,22 0 16,-21 1-16,0-1 0,21 0 16,-21 1-16,21-1 0,0-21 0,0 22 15,0-22-15,0 0 0,0 0 16,0 0-16,21-21 0,0 21 16,0-21-16,1 0 0,-1 0 15,0 0-15,0-21 0,0 0 16,0 0-16,1 21 0</inkml:trace>
  <inkml:trace contextRef="#ctx0" brushRef="#br2" timeOffset="-208967.68">14817 11853 0,'0'0'15,"-22"22"-15,22-1 16,22-21-1,-1 0-15,0 0 16,0 0-16,0 0 0,0 0 0,22 0 16,-22 0-16,21 0 0,-21 0 15,22 0-15,-22 0 0,21 0 0,1 0 16,-1-21-16</inkml:trace>
  <inkml:trace contextRef="#ctx0" brushRef="#br2" timeOffset="-208670.85">15663 11769 0,'-21'-21'0,"42"42"0,-63-42 16,21 21-16,0 0 0,-1 0 16,1 0-16,0 0 0,0 0 15,0 21-15,0 0 0,-1-21 16,22 42-16,-21-21 0,0 1 15,0 20-15,21-21 0,-21 21 0,21-20 16,-21 20-16,21-21 0,0 21 16,0-20-16,0-1 0,0 21 0,0-21 15,42 22-15,-21-43 0,21 21 16,-20-21-16,20 0 0,0 0 16,1 0-16,-1 0 0,0 0 0,1 0 15,41-43-15,-41 22 16,-22 0-16,21 0 0</inkml:trace>
  <inkml:trace contextRef="#ctx0" brushRef="#br2" timeOffset="-208208.83">16087 11663 0,'0'-42'15,"0"84"-15,0-127 0,0 43 0,0 21 16,0 0-16,0-1 0,0 1 0,0 42 16,-22 1-1,22 20-15,-21-21 0,21 0 16,0 22-16,0-1 0,-21-21 0,21 21 15,-21 43-15,0-43 0,0 1 16,21-1-16,0 0 0,0 1 16,-22-1-16,22-21 0,-21 22 15,21-22-15,0 21 0,-21-21 16,21 0-16,0 1 0,0-1 0,-21-21 47,21-21-47,0-1 0,0 1 0,0 0 15,0 0-15,21-21 0,-21 20 0,21-20 16,0 0-16,1 21 0,20-22 16,-21 1-16,21 21 0,1 0 15,-22-1-15,21 1 0,1 0 0,-1 21 16,-21 0-16,21 0 0,-20 0 0,20 42 16,-21-20-16,-21-1 15,0 0-15,0 21 0,0-21 0,0 22 16,0-22-16,0 21 0,-21-21 15,0 43-15,0-43 16,-1 0-16,1 0 0,21 1 0,-21-22 16,21 21-16,-21-21 0,21 21 15,0-42 1,0 0 0</inkml:trace>
  <inkml:trace contextRef="#ctx0" brushRef="#br2" timeOffset="-207912">16658 11557 0,'-21'0'0,"42"0"0,-21 0 15,21 0 1,22 0-16,-22 0 0,21 0 16,-21 0-16,22 0 0,-22 0 0,21 0 15,0 0-15,-20 0 0,-1 0 16,21 0-16,-21 0 0,0 0 16,1 0-16,-1 0 0,0 0 0,-21 21 31,-21-21-31,0 0 15,-1 0-15</inkml:trace>
  <inkml:trace contextRef="#ctx0" brushRef="#br2" timeOffset="-207631.16">16976 11599 0,'-22'0'31,"1"0"-31,21 22 0,0-1 0,-21 0 15,0 0-15,0 0 16,21 22-16,-21-22 0,21 0 16,0 21-16,0 1 0,-22-22 0,22 21 15,-21 0-15,21 1 0,-21-1 16,21-21-16,0 22 0,0-22 0,-21 21 16,21-21-16,0 0 0,-21 1 0,21-1 15,21-21 16,0-21-15,0-1-16,22 1 16,-22 0-16</inkml:trace>
  <inkml:trace contextRef="#ctx0" brushRef="#br2" timeOffset="-207280.36">17251 11853 0,'-21'0'15,"-1"0"-15,1 0 0,21 22 16,-21-1-16,0 0 0,0 0 16,0 0-16,21 22 0,-22-22 0,1 0 15,21 0-15,-21 21 0,21-20 16,0-1-16,0 0 16,0 0-16,0 0 15,21-21-15,0 0 0,1 0 16,-1 0-16,0 0 0,0-21 15,0 21-15,22-21 0,-22 0 0,0 0 16,0-1-16,0 1 0,0 0 16,-21 0-16,22-21 0,-22 20 0,0 1 15,0-21-15,0 21 0,0 0 16,-22 21-16,1 0 0,0 0 16,0 0-16,0 0 0,0 0 0,-1 0 15,1 21-15,0 0 0,0 0 16,0 0-16,21 0 15,-21-21-15,21 22 0</inkml:trace>
  <inkml:trace contextRef="#ctx0" brushRef="#br2" timeOffset="-206644.97">18119 11663 0,'0'0'16,"0"-21"-1,-22 21 1,1 0-16,0 0 0,0 0 15,0 21-15,0-21 0,-1 21 16,1 0-16,0 22 0,0-22 0,0 21 16,0-21-16,-1 22 0,1-1 15,0 0-15,21 1 0,-21-1 0,21 0 16,-21-21-16,21 22 0,0-1 16,0-21-16,0 0 0,0 1 0,0-1 15,21 0-15,0 0 0,0-21 0,0 0 16,1 0-16,-1 0 0,21 0 15,-21 0-15,0 0 0,1 0 16,20-21-16,-21 0 0</inkml:trace>
  <inkml:trace contextRef="#ctx0" brushRef="#br2" timeOffset="-206308.2">18373 11663 0,'63'-21'32,"-42"21"-32,0 0 0,22 0 15,-22 0-15,0 0 0,21 0 0,-20 0 16,-1 21-16,21 0 0,-21 0 16,0 22-16,1-22 0,-1 0 15,-21 21-15,0 1 0,0-22 0,0 21 16,0 0-16,0 1 0,-21-1 15,-22-21-15,22 22 0,0-22 0,-21 0 16,20 0-16,-20 0 0,0-21 0,21 21 16,-22 1-16,22-22 0,-21 0 15,21 0-15,42-22 47,0 1-47,0 21 16</inkml:trace>
  <inkml:trace contextRef="#ctx0" brushRef="#br2" timeOffset="-205985.36">19008 12107 0,'0'22'15,"21"-22"1,0 0 0,-21-22-16,21 22 0,-21-21 15,0 0-15,0 0 0,0 0 16,0 0-16,-21 21 31,0 0-15,0 0-16,21 21 15,0 0-15,0 0 16</inkml:trace>
  <inkml:trace contextRef="#ctx0" brushRef="#br2" timeOffset="-205132.85">19854 12002 0,'21'0'0,"1"0"16,-1-22-1,-21 1-15,21 21 0,0-21 16,0 0-16,0 0 16,-21 0-16,0-1 0,22 1 15,-22 0-15,0 0 0,0 0 16,0 0-16,0-1 0,-43 1 15,22 0-15,0 21 0,0 0 16,0 0-16,-1 0 0,-20 0 0,0 21 16,-1 0-1,1 1-15,21-1 0,-21 21 0,20-21 0,-41 64 16,42-43 0,-22 1-16,22-1 0,0 0 0,0-21 15,21 22-15,0-22 0,0 0 0,0 0 16,0 0-16,42 1 15,-21-22-15,1 0 0,20 0 0,-21 0 16,21 0-16,-20 0 0,20 0 16,-21-22-16,21 1 0,1 21 15,-22-42-15,21 21 0,-21 0 0,43-64 16,-43 43-16,0-1 0,0 1 16,1 0-16,-1-1 0,21-20 15,-42 20-15,0 22 0,0-21 0,0 21 16,0 0-1,0 42 1,0 0-16,0 0 0,0 0 16,0 0-16,0 22 0,-21-22 0,21 21 15,-21 1-15,21-1 0,-21 0 0,21-21 16,0 22-16,0-1 0,0-21 16,0 22-16,0-22 0,0 0 0,0 0 15,21 0-15,0 0 0,0-21 16,0 0-16,0 0 15,1 0-15,-1-21 0,0 0 16,21 0-16,-21 0 0,1 0 16,20-1-16</inkml:trace>
  <inkml:trace contextRef="#ctx0" brushRef="#br2" timeOffset="-204860.74">20637 11367 0,'0'-22'0,"0"44"0,0-65 0,-21 43 31,0 21-31,21 1 0,-21-1 16,0 21-16,21 0 0,-21-20 15,-1 20-15,22 0 0,-21 22 0,0-22 16,21 0-16,0 1 0,-21-1 16,0 0-16,21 22 0,-21-22 15,21 1-15,0-22 0,0 21 0,-22 0 16,22-20-16,0-1 0,0 0 0,0 0 15,0 0-15,22-21 16,-1 0 0,0 0-16,0 0 0,0-21 15,0 0-15,22 0 0</inkml:trace>
  <inkml:trace contextRef="#ctx0" brushRef="#br2" timeOffset="-204499.94">20701 11917 0,'0'0'0,"-21"0"0,0 0 32,42 0-1,0 0-31,0 0 0,21 0 0,-20 0 16,-1-21-16,21 21 0,-21-21 0,0 21 15,1-22-15,-1 22 0,0-21 16,-21 0-16,21 21 0,-21-21 15,-21 21 1,0 0-16,0 0 0,-1 0 16,1 0-16,-42 21 0,42 0 15,-1 0-15,1 1 0,0 20 16,0-21-16,0 21 0,0-20 0,21 20 16,-22-21-16,22 21 0,0-20 0,0-1 15,0 0-15,0 0 0,0 0 16,0 0-16,22-21 0,-1 0 0,21 22 15,0-22-15,-20 0 16,20 0-16,-21-22 0,21 1 0,1 21 16,-22-21-16,21 0 0</inkml:trace>
  <inkml:trace contextRef="#ctx0" brushRef="#br2" timeOffset="-204128.89">21251 11811 0,'21'-21'32,"1"21"-32,-1 0 0,0 0 15,0 0-15,0 0 0,0 0 16,1 0-16,-1 21 0,0 0 0,21-21 16,-21 43-16,1-22 0,-22 0 15,21 0-15,-21 21 0,0-20 16,0 20-16,0-21 0,0 0 0,0 22 15,0-22-15,-21 0 0,-1 0 16,1 0-16,0-21 16,0 0-1,21-21 1,0 0-16,0 0 16,0 0-16,0-1 0,21-20 15,0 21-15,-21 0 0,21-22 0,1 22 16,-1-21-16,21 21 0,-21 0 15,0-1-15,22-20 0,-22 21 16,0 21-16,21-21 0,-20 0 0,20-1 0,-21 1 16,21 0-16</inkml:trace>
  <inkml:trace contextRef="#ctx0" brushRef="#br2" timeOffset="-203834.57">22331 11430 0,'0'0'0,"0"-21"0,-21 21 0,-1 0 32,1 0-32,0 21 0,21 0 15,-21 0-15,21 1 0,-21 20 0,21-21 16,-21 21-16,-1 1 0,22-1 16,-21-21-16,0 22 0,21-1 15,-21 0-15,0 1 0,21-22 16,-21 21-16,21 0 0,-22 1 0,22-22 15,0 21-15,0-21 0,0 22 16,0-22-16,0 0 0,0 0 0,22-21 16,-1 21-16,0 1 0,0-22 15,0 0-15,0 0 0,1 0 0,20 0 16,-21-22-16,0 1 0,22 21 16</inkml:trace>
  <inkml:trace contextRef="#ctx0" brushRef="#br2" timeOffset="-203580.72">22161 11705 0,'-21'0'15,"42"0"-15,-21 0 31,22 0-15,-1 0-16,0 0 0,21 0 16,43 0-1,-43 0-15,1 0 0,-1 0 0,0 0 16,1 0-16,-1 0 0,0 0 16,1-21-16,20 21 0</inkml:trace>
  <inkml:trace contextRef="#ctx0" brushRef="#br2" timeOffset="-203235.91">23389 11557 0,'0'-21'0,"0"42"0,0-63 0,-21 42 0,21-21 15,0-1-15,-21 22 16,0 0 0,-1 22-16,1-22 0,21 42 15,-21-21-15,0 0 0,0 22 16,0-22-16,-1 21 0,22 0 0,-21-20 16,0 20-16,0 0 0,0 1 15,21-1-15,0-21 0,-21 21 0,21 22 16,0-43-16,0 21 15,0-20-15,21-22 0,-21 21 16,21 0-16,21-21 0,-21 0 0,1 0 16,20 0-16,0 0 0,-21 0 0,22 0 15,-1-21-15</inkml:trace>
  <inkml:trace contextRef="#ctx0" brushRef="#br2" timeOffset="-202900.84">23939 11536 0,'0'0'0,"0"-21"16,22 21 0,-1 0-16,0 0 0,0 0 15,0 0-15,0 21 0,-21 0 16,22 0-16,-1 22 0,-21-22 0,0 42 15,0-20-15,0 20 16,0-42-16,-21 22 0,-1-1 16,22-21-16,-21 21 0,0 1 15,0-22-15,0 0 0,0 0 16,-1 22-16,1-22 0,0-21 0,0 21 16,0 0-16,0-21 0,-1 21 15,1 0-15,-21-21 0,42 22 16,-21-22-16</inkml:trace>
  <inkml:trace contextRef="#ctx0" brushRef="#br2" timeOffset="-200936.18">24850 11515 0,'0'0'0,"-22"0"0,22 21 15,22-21 17,-1 0-17,0 0 1,0 0-1,-21-21 1,-21 21 0,0 0-1,0 0-15,21 21 16,0 0 125,0 0-126</inkml:trace>
  <inkml:trace contextRef="#ctx0" brushRef="#br2" timeOffset="-200400.48">24807 11853 0,'0'0'16,"-21"0"-16,0 0 15,21-21-15,0 0 16,0 0 0,21 21 31,-21 21-47,21 0 15,-21 0-15,0 1 16,0-1-16,0 0 15,0 0 1,-21-21-16,0 0 0,0 0 16,0 0-1,-1 0-15,22-21 16,0 0 0,0 0-16,0-1 15,22 22-15,-1-21 0,0 21 16,0 0-16,0 0 15,0 0-15,1 0 0,-1 0 0,0 0 16,0 21-16,0 1 0,0-22 0,-21 21 16,0 0-16,0 21 0,0 1 15,0-1-15,-21 0 0,-42 22 16,42-22-16,-43 0 16,22-20-16,-22 20 0,1-21 15,-1 21-15,22-20 0,-22-1 0,1 0 16,21-21-16,-22 21 0,22-21 0,21 0 15,-22 0-15,22 0 0,0-21 16</inkml:trace>
  <inkml:trace contextRef="#ctx0" brushRef="#br2" timeOffset="-199264.52">24892 11536 0,'0'0'0,"-21"0"47,0 0-32,21 21-15,-22-21 16,22 21-16,-21-21 16,21 21-16,0 1 31,21-22-15,1 0-16,-1 0 15,-21-22-15,21 22 16,0 0-16,-21-21 0,21 21 15,-21-21-15,0 0 16,-21 21 0,0 0-16,0 0 0,0 0 15,-1 0-15,1 21 0,21 0 0,-21-21 16,0 21-16,0 1 0,21-1 16,0 0-16,0 0 15,21 0 1,0-21-16,0 0 0,0 0 15,1 0-15,-1 0 0,0 0 16,0 0-16,0-21 0,22 0 16,-43 0-16,21 0 15,-21-1-15,0 1 16,0 0-16,0 0 0,0 0 16,-21 0-16,-1 21 15,1 0-15,0 0 0,0 0 16,0 21-16,0 0 0,-1 0 15,1 0-15,21 0 16,0 1-16,0-1 0,0 0 16,0 0-1,21-21 1,1 0-16,-1 0 16,0 0-16,0-21 15,-21 0-15,0 0 0,0-1 16,0 1-16,0 0 15,0 0 1,-21 21-16,0 0 0,0 0 16,-1 0-16,1 42 15,21-21 1,0 1-16,0-1 16,0 0-16,21-21 15,-21 21-15,22-21 16,-1 0-16,0 0 15,0-21 1,-21 0-16,21 21 0</inkml:trace>
  <inkml:trace contextRef="#ctx0" brushRef="#br2" timeOffset="-187575.49">9334 13102 0,'0'-21'46,"0"0"-14,0 0-17,0 0 17,-21 21-32,0-22 15,0 22 1,0 0-16,0 0 0,-1 0 15,1 0-15,0 0 0,0 0 0,0 22 16,0-22-16,-1 21 0,1 0 16,0-21-16,0 21 0,0 0 0,0 0 15,-1 1-15,22-1 0,-42 42 16,42-42-16,-21 1 16,21-1-16,0 0 0,0 0 0,0 21 15,0-20-15,0-1 0,0 0 16,0 21-16,0-21 0,0 22 0,21-22 15,0 0-15,0 0 0,1 0 16,-1 1-16,0-1 0,0 0 0,0 0 16,22-21-16,-22 0 0,0 0 0,21 0 15,-21 0-15,1 0 0,20 0 16,-21 0-16,43-42 16,-22-1-16,-21 22 0,0 0 15,0-21-15,1 21 0,-1-1 16,-21-20-16,0 21 0,0-21 0,0 20 15,0-20-15,0 21 0,0-21 16,0 20-16,0-20 0,0 21 0,0-21 16,-21 20-16,-1 1 0,1-21 15,-21 0-15,21 20 16,0 1-16,-1 21 0,1 0 0,0-21 0,0 21 16,0 0-16,0 0 0,-22 0 15,1 42-15,0-42 16,20 22-16,1-1 0,0 0 0,0 0 15,0 0-15,0 0 0,-1 1 0,1 20 16,21-21-16,0 0 0,-21 0 16,21 1-16,0-1 15,0 0-15,0 0 0,21-21 16,0 0-16,1 0 16,-1 0-16,0 0 0</inkml:trace>
  <inkml:trace contextRef="#ctx0" brushRef="#br2" timeOffset="-187180.72">9821 13039 0,'0'-21'32,"0"42"-1,0 0-31,0 0 0,0 0 16,0 0-16,-21 1 0,21-1 15,0 0-15,-21 21 0,21-21 0,0 1 16,0 20-16,-21-21 0,21 0 15,-21 22-15,21-22 0,-22 0 16,22 0-16,0 0 0,0 0 0,-21 1 16,21-1-16,0 0 0,-21-21 15,21 21-15,0-42 47,0 0-47,21 0 0,-21-1 16</inkml:trace>
  <inkml:trace contextRef="#ctx0" brushRef="#br2" timeOffset="-186548.08">10160 13145 0,'0'0'0,"21"0"0,-21-22 15,-21 22 17,0 0-17,0 0-15,-1 0 0,1 0 16,0 0-16,0 22 0,-21-22 16,20 21-16,1 0 15,-21-21-15,21 21 0,-22 0 0,1 0 16,21 1-16,0-22 0,0 21 0,-1 0 15,1-21-15,0 21 0,0-21 16,42 0 31,0 0-47,0 0 16,1 0-1,-1 0-15,0 0 16,-21 21-16,0 0 15,21 1-15,0-1 16,0 0-16,-21 0 0,22 0 0,-22 0 16,42 22-16,-42-22 0,21 0 15,0 0-15,-21 0 0,21-21 16,1 0-16,-1 22 0,0-22 0,0 0 16,21 0-16,-20 0 0,-1 0 15,0-22-15,0 1 0,0 21 16,0-21-16,1 0 0,-22 0 0,21 0 15,-21-1-15,21 1 16,0 0-16,-21 0 0,0 0 16,0 42 31,0 0-32,0 0 1,0 0-16</inkml:trace>
  <inkml:trace contextRef="#ctx0" brushRef="#br2" timeOffset="-184316.79">11345 13335 0,'21'0'16,"-42"0"78,0 0-94,0 0 15,0 0-15,-22 0 0,22 0 16,0 0-16,0 0 16,-21 0-16,20 0 0,1 0 0,0 0 15,0 0-15,0 0 0,0 0 16,63 0 31,-21 0-47,0 0 0,22 0 0,-22 0 15,21 0-15,0 0 0,1 0 0,-1 0 16,22 0-16,-22 0 0,21 0 16,64 0-16,-63 0 0,-1 0 15,1 0-15,21 0 0,-22 0 16,22 0-16,-22 0 0,22 0 16,-22 0-16,1 0 0,-22 0 0,22 0 15,-43 0-15,21 0 0,-21 0 16,1 0-16,-1 0 0,0 0 15,-21-21 48,-21 21-63,0 0 16,-1-21-1</inkml:trace>
  <inkml:trace contextRef="#ctx0" brushRef="#br2" timeOffset="-183777.62">12277 13060 0,'-22'0'0,"44"0"0,-65 0 16,22 0 0,0 0-16,21 21 15,0 0-15,0 0 0,0 1 16,0-1-16,21 0 16,0-21-16,0 21 0,22 0 0,-22-21 15,21 21-15,-21-21 0,22 22 16,-22-22-16,21 0 0,-21 0 0,22 21 15,-1-21-15,-21 0 0,0 0 0,1 0 16,20 0-16,-21 0 0,0 0 16,0 0-16,1 0 15,-44 0 17,1 0-17,0 21-15,0-21 0,0 21 0,0-21 16,-1 21-16,1-21 0,-21 21 15,21 1-15,0-22 0,-22 21 0,22 0 16,-21 0-16,21 0 0,-22 22 16,22-22-16,-42 21 15,20-21-15,22 22 0,0-22 0,0 0 0,0-21 16,-1 21-16,22 0 16,0 0-16,22-42 46,-1 0-46,0 0 0</inkml:trace>
  <inkml:trace contextRef="#ctx0" brushRef="#br2" timeOffset="-182400.27">14182 13335 0,'21'0'32,"0"0"14,-21-21-30,21 21 0,-21-21-16,21 21 0,-21-21 15,0-1-15,0 1 16,0 0-16,0 0 16,0 0-1,-21 0-15,0 21 0,0-22 0,0 1 0,-1 21 16,1 0-16,0 0 0,0 0 15,0 0-15,0 0 0,-1 0 16,1 0-16,-21 0 0,21 0 0,0 21 16,-1 1-16,1-1 0,0 0 15,0 0-15,21 0 0,-21 22 0,0-1 16,21 0-16,-22-21 0,22 22 16,0-22-16,0 0 0,0 0 15,0 22-15,0-22 16,22 0-16,-1 0 0,0-21 0,0 0 15,0 0-15,22 0 16,-22 0-16,0 0 0,0 0 0,21-21 16,-20 0-16,20 0 0,-21-1 15,0 1-15,22 0 0,-22 0 0,21 0 16,-21 0-16,0-1 0,1 1 16,-22-21-16,0 21 0,0-22 15,0 22-15,0 0 16,0 0-16,0 0 0,-22 21 15,22 21 1,0 0-16,-21 0 0,21 0 16,-21 1-16,21-1 0,0 0 0,0 0 15,0 0-15,0 0 0,0 22 16,0-1-16,0-21 16,0 0-16,21 1 0,0-22 15,1 0-15,-1 21 0,21-21 16,-21 0-16,22 0 0,-22 0 0,21-21 15,-21 21-15,22-22 0,-22 1 16,0 21-16</inkml:trace>
  <inkml:trace contextRef="#ctx0" brushRef="#br2" timeOffset="-182104.44">14859 13123 0,'0'0'0,"-21"0"31,0 0-31,-1 0 16,1 22-16,0-22 0,21 21 15,-21 0-15,0 0 0,0 0 0,-1 0 16,1 1-16,0 20 0,0-21 0,21 21 16,-21-20-16,21-1 15,0 0-15,0 21 0,0-21 16,0 1-16,0-1 0,21 0 15,0-21-15,21 21 16,-20-21-16,20 0 0,0 0 16,1 0-16,-22-21 0,21 0 15,0 0-15,1 21 0,-22-22 0,21 1 16</inkml:trace>
  <inkml:trace contextRef="#ctx0" brushRef="#br2" timeOffset="-181824.6">15367 13166 0,'0'0'16,"-21"-21"-16,0 21 16,-1 0-16,1 0 0,0 0 15,0 0-15,0 0 16,0 21-16,-1 0 0,1-21 16,0 21-16,0 0 0,0 0 15,0 43-15,-1-43 0,22 0 16,0 0-16,0 1 0,-21-1 0,21 0 15,0 21-15,0-21 16,0 1-16,0-1 0,0 0 0,0 0 16,21 0-16,1-21 0,-1 21 0,0-21 15,0 0-15,0 0 0,0 0 16,22 0-16,-22 0 0,21 0 0,-21-21 16,22 0-16,-1 21 0</inkml:trace>
  <inkml:trace contextRef="#ctx0" brushRef="#br2" timeOffset="-181388.84">15727 13314 0,'-21'63'15,"21"-41"1,21-22-1,0 0 1,0 0-16,0 0 16,0 0-16,1-22 0,-1 1 15,0 21-15,0-21 0,0 21 0,0-21 16,-21 0-16,22 0 0,-22-1 16,0 1-16,-22 21 15,22-21-15,-21 21 16,0 0-16,0 0 0,0 0 0,0 0 15,-1 0-15,-20 42 16,21-20-16,0-22 0,21 42 16,-21 0-16,21-21 0,0 1 15,0-1-15,0 0 0,0 0 0,0 0 16,0 43-16,0-43 16,21 0-16,-21 0 15,21-21-15,0 0 0,0 0 0,22 0 16,-22 0-16,42 0 0,-20 0 15,-1-21-15,-21 21 16,21-21-16,1 0 0,-1 0 0,-21-1 0</inkml:trace>
  <inkml:trace contextRef="#ctx0" brushRef="#br2" timeOffset="-181036.05">16362 13314 0,'0'-21'31,"-21"21"0,-1 0-31,1 0 16,21 21-16,0 0 0,-21 0 0,0 0 16,21 1-16,-21 20 0,21-21 15,0 21-15,0 1 0,0-1 0,-21 0 16,21 22-16,0-22 0,-22 22 0,22-22 16,0 22-16,-21-1 0,21 1 15,-21-1-15,0 1 0,0-1 0,21 22 16,-43 42-16,22-43 15,-21-20-15,21-1 0,0 1 0,-1-22 16,1 22-16,-21 20 16,21-41-16,0-22 0,-1 21 0,22-21 15,0 1-15,0-1 16,0-42 0,22-1-16,-1 1 15,-21 0-15,21 0 0,0 0 0,0-22 16,22 1-16,-22 0 0,0-1 15,21 1-15</inkml:trace>
  <inkml:trace contextRef="#ctx0" brushRef="#br2" timeOffset="-180656.49">16383 13462 0,'0'-42'15,"0"84"-15,-21-127 0,21 64 0,-21-21 0,21 21 16,-22 0-16,22-1 0,0 1 15,0-21-15,0 21 0,0 0 16,0-1-16,22 22 0,-1-21 16,0 21-16,0 0 0,0-21 15,22 21-15,-22 0 0,21 0 0,-21 0 16,22 0-16,-22 0 0,21 21 0,-21 0 16,0 1-16,-21-1 0,0 21 15,0-21-15,0 22 0,0-22 16,-21 0-16,0 0 0,0 0 15,0 0-15,-22 1 0,1-1 0,0-21 16,-1 21-16,1-21 0,0 0 16,21 21-16,-22-21 0,22 0 0,-42 0 15,41 0-15,1 0 16,21-21 15,21 21-15,1-21-16,-1 0 15,21 21-15,-21-22 0</inkml:trace>
  <inkml:trace contextRef="#ctx0" brushRef="#br2" timeOffset="-180335.68">16976 12806 0,'0'0'0,"0"-21"0,0 0 15,0 42 17,0 0-32,0 0 0,0 0 0,-22 0 15,1 22-15,21-1 0,-21-21 16,21 22-16,-21-1 0,21 0 16,-21 1-16,21-1 0,0 0 0,-21-21 15,-1 64-15,22-64 16,0 0-16,0 22 0,0-22 0,0 0 15,0 0-15,0 0 0,0 1 16,22-22-16,-1 0 16,0 0-16,0 0 0,0-22 15,0 1-15,1 0 0,-1 0 16,0 0-16,0 0 0,21-22 16</inkml:trace>
  <inkml:trace contextRef="#ctx0" brushRef="#br2" timeOffset="-180106.78">16700 13102 0,'0'0'0,"-21"0"0,21 21 0,-21-21 0,21 22 31,21-22-31,0 0 0,1 0 0,-1 0 16,0 0-16,0 0 0,0 0 0,0 0 15,22 0-15,-22 0 0,0-22 16,0 22-16,0 0 0,1 0 16,-1-21-16,21 21 0,-21-21 0,0 21 15,1 0-15,-1 0 0</inkml:trace>
  <inkml:trace contextRef="#ctx0" brushRef="#br2" timeOffset="-179760.98">17738 12933 0,'0'-21'15,"-22"21"1,1 0-16,0 21 15,0-21-15,0 21 0,0 0 0,-1 22 16,1-22-16,0 0 0,0 21 16,0-21-16,0 22 0,-1-22 15,1 21-15,0-21 0,21 43 16,-21-22-16,21-21 0,0 1 16,0-1-16,0 21 0,0-21 0,0 0 15,0 1-15,21-1 0,0 0 16,0-21-16,1 21 0,-1-21 0,0 0 15,0 0-15,21 0 0,1 0 0,-22 0 16,21 0-16,-21-21 0,22 0 16</inkml:trace>
  <inkml:trace contextRef="#ctx0" brushRef="#br2" timeOffset="-179380.87">18119 12975 0,'0'0'0,"0"-21"0,21 21 47,0 0-47,0 0 0,0 0 16,0 0-16,1 0 0,20 21 0,-21 0 15,0-21-15,0 22 0,1-1 0,-1 0 16,0 21-16,-21-21 0,0 43 15,0-43-15,0 21 0,0-20 16,0 20-16,0-21 0,0 0 16,-21 22-16,0-22 0,21 0 0,-43 21 15,22-21-15,0 1 16,0-1-16,0 0 0,-1 0 0,1-21 16,21 21-16,-21-21 0,0 0 15,21 21-15,-21-21 0,0 0 16,21-21 15,0 0-15</inkml:trace>
  <inkml:trace contextRef="#ctx0" brushRef="#br2" timeOffset="-178080.15">8361 14309 0,'0'-21'47,"0"-1"-32,-21 22-15,-1-21 16,1 21-16,0 0 0,0 0 15,0 0-15,0 0 16,-22 0-16,22 0 0,-21 0 0,21 21 16,-22 1-16,1-1 0,21 0 0,-22 21 15,1-21-15,0 22 0,21-1 16,-43 43-16,43-22 0,-21 22 16,20-43-16,1 1 15,21-1-15,0 0 0,0 1 0,0-22 16,0 21-16,0-21 0,0 0 0,21 22 15,22-22-15,-22-21 16,21 21-16,1-21 0,-1 0 0,0 0 0,1 0 16,20 0-16,-21 0 15,1 0-15,41-21 0,-41 0 16,-22 0-16,21-1 0,-21 1 0,1 21 16,-1-21-16</inkml:trace>
  <inkml:trace contextRef="#ctx0" brushRef="#br2" timeOffset="-177134.69">8572 14605 0,'-21'-21'0,"42"42"0,-63-42 0,21 0 15,0 21-15,0 0 16,-1 0-16,1 0 0,0 0 0,0 0 16,0 0-16,-22 21 0,22 0 15,0-21-15,0 21 0,0 0 0,0 1 16,-1-1-16,1 21 0,0-21 15,21 0-15,0 1 0,-21 41 16,21-42-16,0 0 0,0 1 16,0-1-16,0 0 0,21-21 15,-21 21-15,21-21 0,0 0 16,1 0-16,-1 0 0,0 0 16,0 0-16,0-21 0,22 0 15,-22 0-15,0-1 0,0 22 0,0-21 16,22-21-16,-22 21 0,0 0 15,-21-1-15,21-20 0,0 21 0,-21 0 16,0-22-16,0 22 0,0 0 0,0 0 16,0 0-1,0 42 1,0 0-16,0 0 16,0 0-16,0 1 0,0-1 0,0 21 15,0-21-15,0 0 0,0 1 0,0-1 16,0 0-16,0 0 0,0 0 15,0 0-15,0 1 0,21-22 0,1 21 16,-1-21-16,-21 21 0,21-21 16,0 0-16,0 0 0,22 0 15,-22 0-15,0 0 0,21-21 0,-21 0 16,22-1-16,-22 1 0,21 0 16,-21 0-16,1 0 0,20-22 15,-21 1-15,-21 21 0,0 0 0,0 0 16,0-1-16,0 1 0,0 0 15,0 0-15,-21 21 32,21 21-32,0 0 15,-21 0-15,21 1 0,0-1 0,0 21 16,0-21-16,0 0 16,0 1-16,-21-1 0,21 0 0,0 0 15,0 0-15,0 0 0,0 1 16,-22-22-16,22 21 15,-21-21-15,21-21 32,0-1-32,0 1 15,0 0-15,0 0 0,0 0 16,0 0-16,0-22 0,21 22 16,1 0-16,-1-21 0,0 20 0,0 1 15,0-21-15,22 21 0,-22 0 16,21 21-16,-21-22 0,22 22 15,-22 0-15,21 0 0,0 0 0,-20 0 16,20 22-16,-21-1 0,0 0 16,0 0-16,1 21 0,-1-20 0,-21-1 15,0 42-15,0-42 0,0 1 16,0-1-16,0 0 0,-21 0 16,-1 0-16,22 0 0,-21 1 0,0-1 15,0-21-15,21 21 0,-21-21 0,0 21 16,21-42 15</inkml:trace>
  <inkml:trace contextRef="#ctx0" brushRef="#br2" timeOffset="-176818.87">10075 14542 0,'0'0'0,"0"-22"0,-21 1 16,0 21-16,0 0 0,0 0 15,-1 0-15,-20 0 0,21 0 16,0 21-16,0 1 0,-22 20 16,22-21-16,0 21 0,0-20 0,0 20 15,-1-21-15,1 21 0,0 1 16,21-22-16,0 0 0,0 21 0,0-20 15,0 20-15,0-21 0,0 0 16,21 0-16,0-21 16,1 0-16,-1 0 0,0 0 15,21 0-15,-21 0 0,22 0 0,-1 0 0,0 0 16,1-21-16,-1 21 0,0-21 16,1 0-16,-1 0 0,43 0 15</inkml:trace>
  <inkml:trace contextRef="#ctx0" brushRef="#br2" timeOffset="-176171.81">10350 14796 0,'0'0'0,"-21"0"0,0 0 0,21 21 16,21-21 15,0 0-15,1 0-16,-1 0 15,0 0-15,0-21 0,0 21 0,-21-22 16,21 22-16,1-21 0,-1 0 16,0 0-16,-21 0 0,21 0 15,-21-1-15,21 22 0,-21-21 0,0 0 16,-21 21 0,0 0-16,0 0 15,0 21-15,-1 0 0,1 1 16,0-1-16,0 0 0,0 0 15,21 0-15,0 0 0,-21 1 0,21-1 16,-22 21-16,22-21 0,0 22 16,0-22-16,0 0 0,22 0 15,-1 0-15,0-21 16,0 0-16,0 0 0,0 0 16,22 0-16,-22 0 0,64 0 15,-64-21-15,21 0 16,22 0-16,-43 0 0,21-22 15,-21 22-15,22 0 0,-22-21 16,21 20-16,-21-20 0,43-43 16,-43 43-16,0-21 0,0 20 0,0 1 15,-21-22-15,0 22 0,22 21 16,-22-21-16,0 20 0,0 1 16,-22 64 15,22-1-31,-21 0 0,21 1 0,-21-1 15,21 0-15,-21 22 0,21-22 16,0 0-16,0 1 0,0-1 0,0 0 16,0-20-16,0 20 0,0-21 0,0 21 15,0-20-15,0-1 0,21 0 16,0-21-16,0 21 0,1-21 0,-1 0 16,0 0-16,0 0 0,0 0 0,22 0 15,-22 0-15,21 0 0,-21-21 16,22 21-16,-22-21 0</inkml:trace>
  <inkml:trace contextRef="#ctx0" brushRef="#br2" timeOffset="-175340.24">11790 14669 0,'-21'0'16,"42"0"15,0 0-31,0 21 0,21-21 16,1 0-16,-1 0 0,22 21 0,-1-21 16,1 0-16,-1 0 0,1 0 15,-1 0-15,22 0 0,-22 0 0,1 0 16,42 0-1,-1 0-15,-83 0 0,20 0 16,-21 0-16,0 0 0,-42-21 31,0 21-31,-21 0 0,20-21 16,1 21-16,-21-22 0,21 22 0,0 0 16,-1 0-16,-20 0 0,21-21 15,0 21-15,0-21 0,21 0 31,21 21-15,0 0-16,0 0 0,0 0 16,0 0-16,22 0 0,-22 0 15,0 0-15,0 21 0,0-21 0,1 21 16,-1-21-16,-21 21 0,0 1 16,0-1-16,0 0 15,0 0-15,0 0 0,-21 0 0,-1 1 16,-20-22-16,21 21 0,0 0 0,-22 0 15,-41 43 1,63-43-16,-1 0 0,1 0 0,0 0 16,0-21-16,21 21 0,0 1 15,21-22 1</inkml:trace>
  <inkml:trace contextRef="#ctx0" brushRef="#br2" timeOffset="-173050.52">14393 14817 0,'0'0'0,"0"-21"15,0-1 1,0 1-16,0 0 0,-21 0 16,0 0-1,0 0-15,0 21 0,-1-22 0,1 22 16,0 0-16,0 0 0,-21 0 15,20 0-15,-20 0 0,21 22 0,-21-1 16,20-21-16,-20 21 0,21 0 16,0 21-16,0-20 0,-1-1 15,1 0-15,0 21 0,0-21 0,21 1 16,0-1-16,0 21 0,0-21 16,0 0-16,0 1 0,0-1 15,21 0-15,0-21 0,0 0 16,1 0-16,-1 0 0,0 0 0,42 0 15,43-42 1,-85 20-16,22 1 0,-22 0 0,21 0 16,-21 0-16,1 0 0,20-22 15,-21 22-15,-21-21 0,21 21 16,22-64-16,-43 43 16,21-1-16,-21 22 0,0-21 0,0-1 15,21 1-15,-21 21 0,0-21 0,0 20 16,0 1-16,0 42 31,0 1-31,0-1 0,0 21 16,0 0-16,0-20 0,0 20 0,-21 0 15,21 1-15,0-1 0,0 0 16,0 1-16,0-22 0,0 21 16,0-21-16,0 0 0,0 43 15,0-43-15,21-21 0,0 21 16,0-21-16,0 0 0,22 0 15,-22 0-15,0 0 0,43 0 16,-43 0-16,0-21 0,-21 0 16,21 21-16,0-21 0,0 0 0,-21-1 15,22-20-15,-22 21 16,0 0-16,0 0 0,0-1 0,0 1 16,0 42-1,0 1 1,0-1-16,0 0 0,0 0 15,0 0-15,0 0 0,0 1 0,0-1 16,-22 0-16,22 0 16,0 0-16,0 0 0,0 1 15,0-44 17,22 22-32,-22-21 15,0 0-15,0 0 0,0 0 16,0 0-16</inkml:trace>
  <inkml:trace contextRef="#ctx0" brushRef="#br2" timeOffset="-172876.4">14859 14499 0,'0'0'0,"-21"0"16,0 0-1,21 21-15,-22-21 16,22 22-16,0-1 15,22-21 1,-1 0-16,0 0 0,0 0 16,0 0-16</inkml:trace>
  <inkml:trace contextRef="#ctx0" brushRef="#br2" timeOffset="-170744.62">15240 14711 0,'21'0'32,"0"0"-32,0 0 0,1-21 15,-1 21-15,0 0 16,-21-21-16,0-1 0,21 22 0,-21-21 16,-21 21-1,0 0-15,0 0 16,-43 21-16,22 1 15,-1-22-15,22 21 0,-21 0 0,21 0 16,-22 0-16,22-21 0,21 21 16,0 1-16,0-1 0,0 0 15,0 0-15,21 0 16,1-21-16,-1 21 0,0-21 0,21 0 16,-21 22-16,22-22 0,-22 0 0,21 0 15,-21 21-15,1-21 0,20 21 16,-21-21-16,-21 21 15,-21-21 1,0 0-16,0 0 0,-22 0 16,22 0-16,-21 0 0,21 0 0,-22 0 15,1 0-15,21 0 0,0 0 0,-1 0 16,1 0-16,0 0 16,0 0-16,42 0 31,0 0-31,0 21 15,1-21-15,20 0 0,-21 0 16,0 0-16,0 0 0,22 0 0,-22 0 16,21 0-16,1 0 0,-22 0 15,21 0-15,0 0 0,1 0 0,-22-21 16,21 0-16,22 0 16,-43 0-16,0 21 0,21-22 15,-42 1-15,22 0 0,-1-21 0,-21 21 16,21-1-16,-21 1 0,0-21 15,0 21-15,0 0 0,0-1 16,0 44 0,0-1-1,0 0-15,0 0 0,0 21 16,-21-20-16,21-1 0,0 0 16,-21 0-16,21 0 0,0 0 0,0 1 15,-22-1-15,22 0 0,0 0 16,0 0-1,0-42 32,0 0-47,0 0 0,0 0 16,0-1-16,22 1 0,-1 0 0,-21-21 16,21 21-16,0-22 0,-21 22 15,21 0-15,0 0 0,-21 0 0,22-1 16,-1 1-16,0 21 15,0 0-15,0 21 16,-21 1-16,0-1 0,0 0 0,21 0 16,-21 0-16,22 0 0,-22 22 15,0-22-15,0 0 0,21 0 16,-21 0-16,21-21 0,-21 22 0,0-1 16,0 0-16,0 0 15,21-21-15,-21 21 16,0-42 15,0 0-31,21 0 16,-21 0-16,0-1 0,21 1 15,1 0-15,-1-21 0,0 21 0,0-1 16,0 1-16,0 0 0,1 0 16,-1 0-16,0 21 0,21 0 15,-42-21-15,21 21 0,1 0 0,-1 0 0,-21 21 16,21 0-16,-21 0 15,0 0-15,0 0 0,0 1 16,0-1-16,0 0 0,0 0 0,0 0 16,0 0-16,0 1 0,0-1 15,0 0-15,21 0 0,-21 0 0,21-21 16,-21 21-16,21-21 0,1 0 0,-1 0 16,0 0-16,0 0 0,0 0 15,0 0-15,1 0 0,-1 0 0,0 0 16,0-21-16,0 0 0,0 21 0,1-21 15,-1 0-15,-21-22 0,21 22 16,0 0-16,0 0 0,0-21 16,-21 20-16,22-20 0,-22 21 0,21 0 15,-21 0-15,0-1 0,0 44 47,0-1-47,0 0 0,-21 0 0,21 0 16,-22 0-16,22 1 0,-21 20 0,21-21 15,0 0-15,0 0 16,0 1-16,0-1 0,0 0 0,0 0 16,0 0-16,21-21 15,1 0-15,-1 0 0,0 0 16,0 0-16,0 0 0,0 0 16,1 0-16,-1 0 0,21-21 15,-21 21-15,0-21 0,22 0 0,-22 0 16,21-1-16,-21 1 0,1 0 0,-1-21 15,0 21-15,0-1 0,-21-20 16,0 21-16,0 0 0,0 0 0,0-1 16,-21 22-1,0 0-15,0 0 0,-1 0 0,1 22 16,21-1-16,-21 0 0,21 0 16,0 0-16,0 0 0,0 1 15,0-1-15,0 0 0,0 0 16,21 0-16,0 0 0,1 1 0,-22-1 15,21 0-15,0 0 0,0-21 16,0 21-16,-21 0 0,-21-42 47,0 21-31,0-21-16,0 0 0,-1 21 15,22-21-15,-21 0 16,0 21-16,0 0 15,21 21 1,0 0 0,0 0-16,0 0 15,21-21-15,0 0 0,-21 21 0,21-21 16,1 0-16,-1 0 16,0 0-16,0 0 0,0 0 0,0 0 15,22 0-15,-22 0 0,21 0 16,-21-21-16,22 21 0,-1-21 15,-21 0-15,22 0 0,-1 0 0,0-1 0,1 1 16,-1 0-16,-21-21 0,21 21 16,1-22-16,-22 1 0,0 21 15,0-22-15,-21 1 0,0 21 0,0-21 16,0 20-16,0 1 0,-21 21 16,0 0-1,0 0-15,0 21 0,21 1 16,0 20-16,0-21 0,0 21 0,0-20 15,0 20-15,0-21 0,0 21 0,0-20 16,21-1-16,-21 21 0,21-21 16,-21 0-16,21 1 0,-21-1 0,21 0 15,0 0-15,-21 0 16,0 0-16,0 1 16,0-1-16,-21-21 15,0 0-15,0 0 16,0 0-16,0 0 0,-1 0 15,1 0-15,0 0 0,0 0 16,21-21-16,-21-1 0,21 1 16,-21 21-16,21-21 0,-22 0 15</inkml:trace>
  <inkml:trace contextRef="#ctx0" brushRef="#br2" timeOffset="-170359.84">16849 14266 0,'0'0'15,"-22"0"-15,1 0 16,21 22-16,0-1 15,21-21 1,1 0 0,-1 0-16,0 0 15,-21-21-15,21 21 16,-21-22-16,0 1 16,-21 0-1,0 21-15,0 0 16,-1 0-16,1 0 0,21 21 15,0 0 1,0 1-16,21-1 16,1 0-16,-1-21 0,21 21 15,0 0-15,1-21 0</inkml:trace>
  <inkml:trace contextRef="#ctx0" brushRef="#br2" timeOffset="-169916.84">18627 14372 0,'0'0'0,"0"-21"15,-22 21 1,1 0-16,0 0 16,0 21-1,0 0-15,0 1 0,21-1 0,-22 21 16,1-21-16,0 43 15,0-22-15,0 0 0,0-20 0,-1 20 16,1 0-16,21-21 0,-21 22 0,21-22 16,-21 0-16,21 21 0,0-20 15,0-1-15,0 0 0,0 21 16,0-21-16,0 1 0,0-1 0,0 0 16,21-21-16,0 21 15,0-21-15,1 0 0,20 0 0,-21 0 16,21 0-16,1 0 0,-1-21 0,0 21 15</inkml:trace>
  <inkml:trace contextRef="#ctx0" brushRef="#br2" timeOffset="-169525.07">19156 14457 0,'0'0'0,"-21"0"0,21-21 16,0 0 0,21 42 15,0-21-31,0 21 16,0 0-16,0 0 0,1 0 15,-1 1-15,0 20 0,0-21 0,0 0 0,-21 22 16,0-22-16,21 21 0,-21-21 15,0 43-15,0-43 0,0 21 16,0-21-16,-21 1 0,0-1 16,21 0-16,-21 0 0,0 0 15,21 0-15,-21 1 0,-22-1 16,22 0-16,21 0 0,-21-21 16,0 0-16,0 21 0,-1 0 15,1-21-15,0 0 16</inkml:trace>
  <inkml:trace contextRef="#ctx0" brushRef="#br2" timeOffset="-145328.41">508 16320 0,'0'21'16,"0"-42"15,0-1-16,0 1-15,0 0 16,0 0-16,0 0 16,-21 42 31,21 0-47,0 0 0,-21 0 15,21 1-15,0 20 0,0-21 16,0 21-16,0-20 0,-22 20 15,22-21-15,0 21 0,0-20 0,0 20 16,0-21-16,0 0 0,0 0 16,0 1-16,0-1 0,22-21 31,-1 0-31,0-21 16,0-1-16,0 1 0,-21 0 15,21-21-15,1 21 0,-1-1 16,-21-20-16,21 21 0,0-21 0,-21 20 15,21-20-15,-21 21 0,21 0 16,-21 0-16,0-1 0,22 1 0,-1 21 47,-21 21-47,21 1 0,-21-1 16,0 0-16,0 0 15,21 0-15,-21 0 0,0 1 0,21-1 16,-21 0-16,0 0 0,21 0 15,-21 0-15,22-21 0,-22 22 16,21-22 0,0 0-16,0 0 15,0-22-15,-21 1 16,21 21-16,-21-21 0,0 0 16,22 0-16,-22 0 0,21-1 15,-21 1-15,21 0 0,-21 0 16,0 0-16,0 0 0,0-1 0,0 1 15,0 0-15,0 0 16,0 42 15,0 0-15,0 0-16,0 1 0,0-1 16,0 0-16,0 0 0,0 0 0,21 0 15,-21 1-15,0-1 0,21 0 16,-21 0-16,0 0 0,0 0 15,21 1-15,1-22 0,-22 21 16,21-21-16,0 0 0,0 0 16,0 0-16,22 0 0,-22 0 15,0 0-15,0 0 0,0-21 16,0-1-16,1 22 0,20-21 16,-21 0-16,0 0 0,0 0 0,1 0 15,-22-1-15,21-41 0,0 42 16,-21 0-16,0-22 0,0 22 15,0-21-15,0-1 16,0 22-16,0 0 0,-21 0 16,0 21-16,-1 0 0,1 0 15,0 21-15,0 0 16,0 0-16,21 22 0,-21-22 16,21 21-16,-22-21 0,22 22 0,0-1 15,0-21-15,0 22 0,0-22 16,0 42-16,0-42 0,22 1 15,-1-1-15,0-21 0,0 0 16,21 0-16,-20 0 0,20 0 0,-21 0 16,21 0-16,1 0 0,-1-21 15,0-1-15,-20 1 0,20 21 0,-21-21 16,21-21 0,-20 21-16</inkml:trace>
  <inkml:trace contextRef="#ctx0" brushRef="#br2" timeOffset="-144291.1">2688 16383 0,'0'-21'16,"0"0"-16,0 0 15,0-1-15,0-41 16,21 42-16,0 0 0,-21-1 15,22 1-15,-1 0 0,0 0 16,0 0-16,0 21 0,0 0 0,1 0 16,-1 0-16,0 21 15,-21 0-15,0 0 0,0 0 0,21 22 16,-21-22-16,0 21 0,0 1 16,0-22-16,0 21 0,0 0 15,0 1-15,0-22 0,0 21 0,0-21 16,0 1-16,0-1 0,0 0 15,0 0-15,0 0 0,0 0 0,21-21 16,0 0-16,1 0 16,-1 0-16,0-21 0,0 21 0,0-21 15,0 0-15,43-43 16,-43 43-16,21-21 0,-20 21 0,-1-22 16,0 1-16,0 0 0,0-1 15,-21 22-15,21-21 0,-21 21 0,0-43 16,0 43-1,0 0-15,0 0 0,0 0 0,0-1 16,0 44 15,0-1-31,0 0 0,0 0 16,0 0-16,0 22 0,0-22 0,0 21 16,0 0-16,0 1 0,22-1 15,-22 0-15,0 1 0,0 20 0,0-20 16,0 20-16,0 1 0,0-1 15,0 1-15,0-1 0,0 1 0,0-1 16,0 1-16,0 20 0,0-20 16,0-22-16,0 22 0,0-1 15,0 1-15,0-1 0,0-21 0,0 64 16,0-85-16,0 22 16,0-1-16,0-21 0,-22 0 0,1 1 15,0-22-15,0 0 0,0 0 16,-22 0-16,22 0 0,-21 0 0,0 0 15,-22-22-15,22 1 0,-22-21 16,22 21-16,0 0 0,-22-22 0,43 1 16,-21 0-16,-1 20 0,22-20 15,0 0-15,21-1 0,0 22 16,0-21-16,0 0 0,0-1 0,0 1 16,0 21-16,0-22 0,21 1 15,21 0-15,1-64 16,-1 42-16,0 22 0,1-21 0,-1 20 15</inkml:trace>
  <inkml:trace contextRef="#ctx0" brushRef="#br2" timeOffset="-143305.06">3810 16129 0,'-21'0'47,"0"0"-47,21 21 0,-22-21 0,22 21 15,-21 22-15,0-22 0,21 0 16,-21 21-16,21-20 0,0 20 0,-21-21 16,21 21-16,-21-20 0,21 20 15,0-21-15,0 0 0,0 0 0,0 1 16,21-1-16,0 0 0,-21 0 15,21-21-15,0 0 0,22 0 16,-22 0-16,0 0 0,42 0 16,-41-21-16,-1 21 0,0-21 0,0 0 15,0-1-15,0 1 0,-21 0 16,0 0-16,0-21 0,0 20 16,0 1-16,0-21 0,0 21 0,0 0 15,-21-22-15,0 22 0,0-21 16,0 21-16,0-1 0,-1 1 0,-20 0 15,21 21-15,0 0 0,0 0 16,-1 0-16,1 21 0,0-21 16,0 85-16,0-64 15,21 21-15,0 1 0,0-22 16,0 21-16,0 1 0,0-22 0,0 0 16,21 21-16,-21-21 0,21 1 15,0-1-15,0 0 0,1 0 16,20 0-16,-21-21 0,0 0 15,22 0-15,-22 0 0,0 0 0,21 0 16,-21-21-16,1 0 0,20 21 16,-21-21-16,0 0 0,0-22 0,1 22 15,-1 0-15,0-21 0,0 20 0,0-20 16,-21 0-16,0 21 0,21-1 16,-21 1-16,22 0 0,-22 0 0,0 0 15,0 42 16,0 0-31,0 0 16,0 0-16,-22 1 0,22-1 0,0 0 16,0 21-16,0-21 0,0 1 15,0 20-15,0-21 0,0 0 16,0 0-16,0 1 0,0-1 0,0 0 16,22 0-16,-1 0 0,0-21 15,0 0-15,0 0 0,0 0 0,1 0 16,-1 0-16,0 0 0,21 0 15,-21-21-15,1 0 0,20 0 0,-21 0 16,0-1-16,0-20 0,1 21 16,-1 0-16,0-22 0,0 1 15,-21 21-15,0-21 0,0-1 0,0-20 16,0 42 0,-21 42-1,0 0-15,21 0 16,-21 21-16,21-20 0,0 20 15,0-21-15,0 21 0,0-20 0,0 20 16,0 0-16,0-21 0,0 1 16,21 41-16,0-42 15,0 0-15,0-21 0,0 22 0,1-22 16,20 0-16,-21 0 0,21 0 0,1 0 16,-1-22-16,0 1 0,1 0 15,-1 0-15,0 0 0</inkml:trace>
  <inkml:trace contextRef="#ctx0" brushRef="#br2" timeOffset="-142855.33">5948 15896 0,'0'0'0,"0"-21"0,21 0 0,0 0 15,-21 63 17,0-21-17,-21 22-15,21-1 16,-21 0-16,21 1 0,-21-1 0,-1 0 16,1 1-16,21-1 0,0 0 0,0 1 15,0-22-15,0 21 0,0-21 16,0 43-16,0-43 0,0 0 15,21-21-15,1 21 0,-1-21 16,0 0-16,0 0 0,0 0 0,22 0 16,-22 0-16,0 0 0,0-21 15,0 0-15,0 0 16</inkml:trace>
  <inkml:trace contextRef="#ctx0" brushRef="#br2" timeOffset="-142671.42">5651 16277 0,'0'0'0,"-21"0"0,0 0 16,21 21-16,21-21 31,0 0-31,22 0 0,-22 0 16,21 0-16,1 0 0,-22-21 0,21 21 15,0-21-15,1 0 0,-1 21 0,0-21 16,1 21-16</inkml:trace>
  <inkml:trace contextRef="#ctx0" brushRef="#br2" timeOffset="-142239.05">6244 16277 0,'-21'0'0,"42"0"0,-63 0 0,42-21 31,0 0-31,0 0 16,0 0-16,21-1 0,0 22 16,0-21-16,0 21 15,1-21-15,-1 21 0,0 0 0,0 0 16,21 0-16,-20 0 0,20 21 16,-21 0-16,0-21 0,22 22 15,-22 20-15,0-21 0,0 0 0,0 0 16,-21 1-16,0 20 0,0-21 15,0 0-15,0 0 0,-21 1 0,0-1 16,0 0-16,21 0 0,-21 0 0,-1-21 16,1 21-16,21-42 31,0 0-15,0 0-16,0 0 0,0 0 0,0-22 15,0 22-15,21 0 0,1-21 0,-22 20 16,21 1-16,0-21 15,0 21-15,0 0 0,0-1 16,1 1-16,20 21 0,-21-21 0,0 0 0,0 21 16,1-21-16,20 21 0,0 0 15</inkml:trace>
  <inkml:trace contextRef="#ctx0" brushRef="#br2" timeOffset="-141612.41">6943 16108 0,'21'42'15,"-21"-21"-15,-21-105 0,21 105 0,21 64 16,-21-64-16,0 0 0,0 21 15,0-21-15,-21 22 0,21-22 16,0 21-16,0-21 16,0 1-16,0-1 0,0 0 0,42-21 15,-21 21-15,0-21 16,0 0-16,1 0 0,-1 0 16,21 0-16,-21 0 0,22-21 0,-22 0 15,21 21-15,-21-21 0,0-1 16,1 1-16,-1 0 0,0 0 0,0 0 15,-21-22-15,0 22 0,0 0 16,0 0-16,0 0 0,0 0 0,0-1 16,0 1-16,0 42 31,0 1-31,0-1 16,0 0-16,0 0 0,0 0 0,0 0 15,0 22-15,0-1 0,0-21 16,0 64-16,0-22 0,0-20 15,0 20-15,0 1 0,0-1 16,0 1-16,0 20 0,0-20 0,-21-1 16,21 22-16,-21-21 0,21 20 0,0-20 15,0 20-15,0 1 16,0-21-16,0 20 0,0-20 0,0 20 0,21-20 16,-21-1-16,21-20 0,-21 20 15,0-20-15,0-1 0,0 0 16,0-21-16,0 1 0,0-1 15,0 0-15,0-42 16,-42-22 0,42 1-16,-21 21 0,-1-21 0,1-22 15,0 22-15,0-22 0,0 1 16,0-1-16,-22-20 0,22-1 0,-21-63 16,21 63-16,21 22 15,0-1-15,0 1 0,0-1 0,0 1 16,0-1-16,21 22 0,0-1 0,0-20 15,0 21-15,0-1 0,1 1 16,20-22-16,0 22 16,-21 0-16,22-1 0,-1 22 15,0-21-15,1 0 0</inkml:trace>
  <inkml:trace contextRef="#ctx0" brushRef="#br2" timeOffset="-141227.64">8721 15769 0,'0'0'0,"0"-21"0,0 42 31,0 0-15,0 22-16,0-22 0,0 21 15,0-21-15,0 22 0,0-1 16,0 0-16,0 22 0,0-22 0,0 1 16,0-1-16,-22-21 0,22 21 0,0-20 15,0 20-15,0-21 0,0 0 16,0 0-16,0 1 15,22-22-15,-1 0 0,0 0 16,0 0-16,0 0 0,0-22 16,1 1-16,-1 0 0,63-42 15,-62 20-15,-1 22 16</inkml:trace>
  <inkml:trace contextRef="#ctx0" brushRef="#br2" timeOffset="-140880.87">9186 15981 0,'-21'0'15,"0"21"-15,0 0 0,0 0 16,-1 1-16,1 20 0,0-21 16,0 21-16,21-20 0,-21 20 15,21-21-15,-21 21 0,21-20 0,0-1 16,0 0-16,0 0 0,0 0 16,21 0-16,0-21 0,0 0 0,0 22 15,0-22-15,1 0 0,20 0 16,-21 0-16,21-22 0,-20 22 15,-1-21-15,21 0 0,-21 0 0,0 0 0,22-22 16,-43 22-16,21 0 0,-21-21 16,0 21-16,0-22 0,0 22 0,0 0 15,0 0-15,-42-22 16,20 43-16,-20 0 0,21 0 0,-21 0 16,20 0-16,-20 0 0,21 0 15,-43 22-15,22 20 16,21-42-16,21 21 0,0 0 15,0 0-15,21-21 32</inkml:trace>
  <inkml:trace contextRef="#ctx0" brushRef="#br2" timeOffset="-140671.83">8636 15939 0,'-42'0'0,"84"0"0,-106 0 16,43 0-16,0 0 0,42 0 31,22-22-31,-1 22 0,0 0 16,1-21-16,20 21 0,-21 0 16,22-21-16,-1 21 0,-20 0 0,20 0 15,-20-21-15,-22 21 0,21-21 0,-21 21 16</inkml:trace>
  <inkml:trace contextRef="#ctx0" brushRef="#br2" timeOffset="-139788.52">10456 15896 0,'21'-21'0,"-42"42"0,42-63 0,-21 21 16,-21 21 15,0 0-31,0 0 0,0 21 16,0 0-16,-1 0 0,1 0 0,0 1 16,-21 20-16,21 0 0,-1 1 15,22-22-15,-21 63 16,21-41-16,0-1 0,0 0 15,0-20-15,0-1 0,0 21 0,21-21 16,1 0-16,-1 1 0,21-22 0,-21 21 16,22-21-16,-1 0 0,0 0 15,1 0-15,-1 0 0,0-21 0,64-1 16,-64 1-16,1 0 0,-1-21 16,0 21-16,1-22 0,-1 22 15,0-21-15,-20-1 0,-1 1 16,0-21-16,-21 20 0,0 1 0,0-85 15,0 106-15,0 0 16,0-22-16,0 22 16,0 42-1,0 0 1,0 22-16,0-22 0,-21 21 16,21 1-16,-21-1 0,21 0 0,0 1 15,0-1-15,0 0 0,0 1 0,0-22 16,0 21-16,0-21 0,0 22 15,0-22-15,0 0 0,21 0 16,0 0-16,0-21 0,0 0 0,0 0 16,1 0-16,-1 0 15,0 0-15,21-21 0,-21 0 0,1 0 16,-1 0-16,0-1 0,0 1 0,0-21 16,0 21-16,1-22 0,-22-41 15,21 63-15,-21 42 31,0 0-15,0 0-16,0 0 0,0 0 0,0 1 16,0 20-16,-21-21 0,21 0 15,0 0-15,0 1 0,0-1 0,0 0 16,21-21 0,0 0-16,0 0 15,0 0-15,0 0 0,1 0 16,-22-21-16,21 0 0,0-1 15,0 1-15</inkml:trace>
  <inkml:trace contextRef="#ctx0" brushRef="#br2" timeOffset="-139611.59">11515 15812 0,'-22'0'0,"44"0"0,-65 0 15,22 0-15,0 0 16,0 21-16,21 0 15,0 0-15,0 0 32,21-21-32,0 0 0,0 0 0,0 0 15,1 0-15</inkml:trace>
  <inkml:trace contextRef="#ctx0" brushRef="#br2" timeOffset="-139372.93">11811 15833 0,'0'-21'0,"-21"21"32,0 0-32,-1 0 0,1 21 15,0-21-15,0 21 16,21 21-16,0-21 0,0 22 0,-21-22 16,21 21-16,-21 1 0,21-1 15,0 43-15,0-64 0,0 21 16,0-21-16,0 22 0,21-22 0,0 0 15,0 0-15,0 0 0,22-21 16,41 0-16,-41 0 0,-1 0 16,0 0-16,1 0 0,-22-21 0</inkml:trace>
  <inkml:trace contextRef="#ctx0" brushRef="#br2" timeOffset="-138835.23">12255 16171 0,'0'-42'0,"22"0"15,-107 253-15,170-486 0,-107 423 0,44-338 0,-22 148 0,0-1 16,0 1-16,0 0 0,0-43 15,0 64-15,21 0 16,0 21-16,-21 21 16,0 0-16,0 21 0,0-21 0,0 22 15,0-1-15,0 0 0,0 1 16,0 20-16,-21-20 0,0-1 0,-1 0 16,1 1-16,21-22 0,-21 21 15,0-21-15,21 22 0,-21-22 0,21 0 16,-21 0-16,-1-21 15,22-21 1,0 0 0,0 0-16,0-1 0,22 1 0,-1 0 0,0-21 15,0-1-15,0 1 16,0 21-16,1-21 0,-1-1 0,21 1 16,-21 21-16,22 0 0,-22-1 0,0 1 15,0 21-15,0 0 0,0 0 16,1 0-16,-1 21 0,-21 1 0,0-1 15,0 0-15,0 0 0,0 0 16,0 22-16,0-22 0,-43 21 16,22-21-16,0 0 0,0 1 15,-21-1-15,20-21 0,1 21 16,0-21-16,0 0 0,0 21 0,0-21 16,21 21 15,0 0-16,21 1-15,-21-1 16,0 0-16,21-21 0,-21 21 16,21 0-16,0-21 0,-21 21 0,21-21 15,1 0-15,-1 22 16,21-22-16,22 0 16,-43 0-16</inkml:trace>
  <inkml:trace contextRef="#ctx0" brushRef="#br2" timeOffset="-138004.61">13695 16087 0,'0'-21'0,"0"42"0,0-64 16,0 22-16,0 0 0,-21 21 16,-1 0-16,1 0 15,0 0-15,0 21 0,0-21 0,0 21 16,-1 1-16,1 20 0,0-21 0,0 21 15,0-20-15,0 20 0,21-21 16,-22 21-16,22-20 0,0-1 16,0 0-16,0 0 0,0 0 0,22 0 15,-1-21-15,0 0 0,21 22 16,-21-22-16,22 0 0,-22 0 0,21 0 16,-21 0-16,43-22 15,-43 1-15,0 21 0,-21-21 0,21-21 16,-21 21-16,0-22 0,0 22 15,0 0-15,0-21 0,0-1 16,-21 22-16,21-21 0,0-1 0,0 22 16,0 0-16,0 0 0,21 0 15,1 0-15,-1-1 0,0 22 16,0 0-16,21 0 0,-20 0 0,20 0 16,0 22-16,1-1 0,-1 21 0,0-21 15,1 22-15,41 20 16,-63-21-16,1 1 0,-1-22 0,0 21 15,-21-21-15,0 22 0,0-22 16,0 0-16,0 0 0,-21 0 0,-22 22 16,22-43-16,0 0 15,0 0-15,0 0 0,0 0 0,-1 0 16,22-21-16,0-1 16,0 1-16,0 0 15,0-21-15,22 21 0,-1-22 0,21 1 16,-21 0-16,22-1 0,-1 1 0,0 0 15,1-1-15,20 22 16,-21 0-16,1 0 0,-1 21 16,-21 0-16,22 0 0,-1 21 0,-21 0 15,0 0-15,0 0 0,1 22 0,-22-1 16,0-21-16,0 64 16,0-64-16,-22 21 0,1 1 0,0-22 15,0 0-15,0 0 0,0 0 16,-1 1-16,1-22 0,21 21 0,-21-21 15,42-21 1,0-1 0,1 1-16</inkml:trace>
  <inkml:trace contextRef="#ctx0" brushRef="#br2" timeOffset="-137356.02">15896 15854 0,'0'-21'0,"0"42"0,0-63 16,21 20-16,0 1 0,-21 0 16,0 0-1,0 42 1,0 0-16,0 0 16,0 22-16,0-22 0,-21 21 0,21 22 15,-21-22-15,21 0 0,0 1 16,0 20-16,0-20 0,0-1 0,0-21 15,-21 43-15,21-22 16,0-21-16,0 0 0,-21 0 16,21 1-16,0-44 31,0 1-31,0 0 16,0 0-16,0 0 0,0-22 0,0 22 15,0 0-15,0-21 0,21 21 16,0-1-16,0-20 0,0 21 15,22 0-15,20 0 0,-20 21 0,20 0 16,-21 0-16,1 0 0,-1 21 16,0 0-16,85 42 15,-105-20-15,-1-22 0,-21 0 16,0 0-16,0 43 16,-43-43-16,22 0 0,-21 0 0,0-21 15,-1 21-15,1 1 0,-22-1 0,22-21 16,0 0-16,-1 21 0,22-21 15,-21 0-15,21 0 0,0 0 0,21-21 16,0 0 0,21-1-16,0 1 15,0 0-15,0 0 0,22 0 0</inkml:trace>
  <inkml:trace contextRef="#ctx0" brushRef="#br2" timeOffset="-136959.24">16637 16044 0,'0'0'0,"0"-21"16,-21 42 0,21 1-1,-21-1-15,-1 0 0,22 0 0,-21 43 16,0-22-16,0-21 0,21 21 16,0-20-16,-21 20 0,21-21 15,0 0-15,0 0 0,0 1 0,0-1 16,0 0-16,0 0 0,21-21 0,0 0 15,0 0-15,0 0 16,1 0-16,-1 0 0,21 0 0,-21 0 16,0 0-16,1-21 0,-1 0 0,21 0 15,-21-1-15,0 1 0,-21 0 16,22-21-16,-22 21 0,0-22 0,0 1 16,0 21-16,0-22 0,0 1 15,0 21-15,-22-21 0,1 20 0,0 1 16,0 0-16,0 0 0,0 21 0,-1 0 15,1 0-15,0 21 0,0 0 16,21 0-16,-42 43 16,20-43-16,22 21 0,0-20 15,0-1-15,0 0 0,0 0 16,22 0-16,-1-21 0,0 0 16,0 0-16</inkml:trace>
  <inkml:trace contextRef="#ctx0" brushRef="#br2" timeOffset="-136696.39">17103 15960 0,'0'-43'0,"0"86"0,21-107 0,-21 22 0,0 21 15,0 0-15,0-1 0,0 1 16,-21 42 0,21 1-16,-22-1 0,1 21 15,21 22-15,0-22 16,-21 0-16,21 22 0,-21-22 15,21 0-15,0 1 0,0-22 0,-21 21 16,21 1-16,0-22 0,0 0 16,0 0-16,0 0 0,0 0 0,0 1 15,21-22 1,0 0-16,0-22 0,0 1 16,1 21-16,20-42 0,-21 21 15</inkml:trace>
  <inkml:trace contextRef="#ctx0" brushRef="#br2" timeOffset="-136254.48">17505 15769 0,'21'-42'16,"-42"84"-16,42-105 0,-21 42 0,0-1 0,0 44 31,0-1-31,0 0 0,0 0 16,0 0-16,0 22 0,0-1 0,-21 21 15,0-20-15,21-1 0,-22 0 16,22 1-16,0 20 0,0-20 0,-21-22 15,21 21-15,0 0 0,-21-20 16,21 20-16,0-21 16,0 0-16,-21 0 0,0-21 15,21-21 17,0 0-32,0 0 0,0 0 0,0 0 15,21-22-15,0 22 0,0-21 16,22-1-16,-22 22 0,0-21 0,21 21 15,-21-22-15,22 22 0,-1 21 0,-21-21 16,0 21-16,22 0 0,-1 0 16,-21 21-16,0 0 0,-21 1 15,0 20-15,22-21 0,-22 21 16,0-20-16,0 20 0,0 0 16,0-21-16,0 43 0,-22-43 0,1 21 15,0-20-15,21-1 16,-21-21-16,0 21 0,0-21 0,-1 0 15,1 0 1,21-21 0,-21 0-16</inkml:trace>
  <inkml:trace contextRef="#ctx0" brushRef="#br2" timeOffset="-136052.43">16997 15981 0,'0'0'0,"-21"0"0,-1 0 0,1 0 16,42 0 15,1 21-31,-1-21 0,0 0 16,21 0-16,1 0 0,-1 0 0,0 0 16,1 0-16,20 0 0,-21 0 0,1 0 15,-1 0-15,0 0 0,1 0 16,-1 0-16</inkml:trace>
  <inkml:trace contextRef="#ctx0" brushRef="#br2" timeOffset="-135439.03">19240 15748 0,'22'0'15,"-44"0"-15,65-21 0,-43 0 0,-21 42 32,-1 0-32,1 0 0,0 0 15,0 1-15,0 20 0,0 0 0,-1 1 16,1-1-16,0 0 0,21 1 16,-21-1-16,21 0 0,-21 22 15,21-22-15,0 0 0,0-20 0,0-1 16,21 0-16,0 0 0,21 0 15,1-21-15,-22 21 0,21-21 16,1 0-16,-1 0 0,0-21 16,64 0-16,-64 0 15,1 0-15,-1-22 0,0 22 0,-20-21 16,-1 0-16,-21-1 0,0 1 0,0 0 16,0-22-16,-21 22 0,-22-1 15,22 1-15,-21 21 0,21-21 0,-22 20 16,1 1-16,-43 21 0,64 0 15,-21 0-15,21 0 0,-22 0 16,22 21-16,0 1 0,21-1 0,-21 0 16,21 21-16,-21-21 0,21 22 15,0-22-15,0 0 0,0 21 16,0-20-16,0-1 0,42 0 16,-21-21-16,0 21 0,0-21 0,22 0 15</inkml:trace>
  <inkml:trace contextRef="#ctx0" brushRef="#br2" timeOffset="-135183.17">19960 15727 0,'0'0'15,"0"-21"-15,0-22 0,0 22 0,0 42 32,0 1-32,-21 20 15,0-21-15,21 21 0,-21-20 16,21 62-16,-22-41 15,1-1-15,21 0 0,-21 1 0,21-1 16,0-21-16,-21 0 0,21 22 0,-21-22 16,21 0-16,0 0 15,21-21 1,0-21-16,0 21 0,0-21 16,1 0-16,-1-22 0,42-20 15,-42 20-15,22 1 0</inkml:trace>
  <inkml:trace contextRef="#ctx0" brushRef="#br2" timeOffset="-134842.75">20278 15727 0,'21'-21'16,"-106"127"-16,149-191 0,-64 85 15,-22 21-15,1-21 0,-21 21 16,21 0-16,-22 1 0,22-22 0,-21 21 16,0 0-16,-1 0 0,22-21 15,-21 21-15,-1-21 0,22 21 0,0-21 16,0 0-16,0 0 0,42 0 47,0 22-47,0-22 0,-21 21 15,21 0-15,1 0 0,-1 0 16,-21 0-16,21 22 0,21-1 16,-21 0-16,1-20 0,-1-1 15,0 0-15,0 0 0,21 0 16,-20 0-16,-1-21 0,0 0 0,21 0 15,-21 0-15,1 0 0,-1 0 16,0 0-16,0-21 0,-21 0 16,21 0-16,0 0 0,1 0 15,-22-1-15,0 1 0,21 0 16,0-21-16</inkml:trace>
  <inkml:trace contextRef="#ctx0" brushRef="#br2" timeOffset="-133161.92">21590 16171 0,'-21'0'0,"42"0"0,-63 0 0,63 0 31,0 0-31,0-21 16,21 0-16,-20 21 0,20-21 0,-21 0 16,0 0-16,22-1 0,-22-20 15,0 21-15,-21 0 0,0-22 0,0 22 16,0 0-16,0-21 0,0 21 15,-21-1-15,0 1 0,-1 21 0,-20-21 16,21 21-16,-64 0 16,43 0-16,0 0 0,-43 42 15,43-20-15,-1-1 0,22 21 16,0 0-16,-21 1 0,42-1 0,0 22 16,0-22-16,0 0 0,0-21 15,0 22-15,21-22 0,0 0 16,0-21-16,21 21 0,-20-21 0,105 0 15,-85 0 1,0 0-16,22-21 0,-22 0 0,0 0 16,1 0-16,-22-1 0,21-20 0,-21 21 15,1-21-15,-1 20 0,0-20 16,-21 21-16,0-21 0,0 20 0,0 1 16,0 0-16,0 0 0,0 0 0,-21 21 31,0 0-31,21 21 0,0 0 15,0 0-15,0 22 0,-22-22 0,22 21 16,0-21-16,0 22 0,0-22 16,0 21-16,22-21 0,-1 22 15,0-22-15,0 0 0,21-21 16,-20 0-16,-1 21 0,21-21 16,-21 0-16,22 0 0,-22-21 0,21 21 0,-21-21 15,0 0-15,22-1 16,-22-20-16,0 21 0,0-21 0,0-1 15,-21 1-15,0 0 0,0 20 0,22-20 16,-22 21-16,0 0 0,0 0 16,0-1-16,-22 44 15,1-1 1,21 0-16,0 21 0,0-21 0,-21 22 16,21-1-16,-21-21 0,21 22 0,0-22 15,0 21-15,0-21 0,-21 0 16,21 1-16,0-1 0,0 0 0,-21-21 15,21 21-15,0-42 32,21 0-32,0 0 0,-21-1 15,21 1-15,0 0 16,0-21-16,1-1 0,-1 22 0,0-21 16,21 0-16,-21 20 0,1-20 0,-1 21 15,0 21-15,21 0 16,-21 0-16,-21 21 0,0 0 15,0 0-15,0 1 0,0 20 0,0 0 16,0-21-16,22 22 0,-22-1 16,0-21-16,0 22 0,21-22 0,0 0 15,0 0-15,0 0 0,0 0 16,43-21-16,-43 0 0,21 0 16,-20 0-16,20 0 0,-21 0 15,0 0-15,22-21 0,-22 0 0,0 0 16,64-64-1,-64 43-15,21-43 0,-21 43 16,0 0-16,1 20 16,-1-20-16,0 21 0,0 0 0,21 0 15,-20 21-15,-1 0 16,-21 21-16,0 0 16,0 0-16,0 0 0,0 0 0,0 1 15,0-1-15,0 21 0,0-21 16,0 0-16,0 1 0,0-1 0,0 0 15,21-21-15,-21 21 0,21-21 0,0 0 32,0 0-32,-21-21 0,0 0 15,0 0-15,0-1 0,0-20 16,0 21-16,0 0 0,0-22 16,0 22-16,0 0 0,0 0 0,0 0 15,-21 0-15,21-1 0,-21 1 0,0 21 16,0 0-16,0 0 15,-1 0-15,1 0 0,0 21 0,-21 1 0,21-1 16,-1 0-16,-20 42 0,21-20 16,0-1-16,21 22 15,0-22-15,-21 21 16,21-41-16,0 20 0,0 0 16,21-42-16,-21 21 0,21-21 15,0 0-15,0 0 0,0 0 0,1 0 16,-1 0-16,0-21 0,0 0 0,0 0 15,22 0-15,-22-22 0,21 22 16,-21-42-16,22 20 0,-1 1 0,-21-21 16,21 20-16,-20-20 15,20 20-15,-21-20 0,0 21 0,0-22 0,1 22 16,-1-22-16,0 22 0,-21 0 16,21-1-16,-21 1 0,0 21 15,0 0-15,-21 42 16,0 0-16,0 21 0,-1 1 15,1-1-15,-21 43 16,42-43-16,0 0 0,-21 22 0,21-22 16,0 22-16,0-22 0,0 0 15,0 22-15,0-22 0,0 0 0,0-20 16,0 20-16,21-21 0,0 0 0,0 0 16,0 1-16,1-22 0,-1 0 15,0 0-15,21 0 0,-21 0 0,1-22 16,-1 1-16,21 0 0,-21 0 15,22 0-15</inkml:trace>
  <inkml:trace contextRef="#ctx0" brushRef="#br2" timeOffset="-132732.16">25485 15452 0,'0'0'0,"0"-21"0,0-1 16,0 1-16,0 0 0,0 0 15,0 0-15,0 0 16,0-1-16,0 1 0,0 0 0,0 0 15,-22 21-15,1 0 0,0 0 16,0 0-16,0 21 0,-64 64 16,64-43-16,0-21 15,-22 43-15,22-22 0,0 0 0,-21 1 16,21-1-16,-1 22 0,22-22 16,0 43-16,0-43 15,0 0-15,0 1 0,0-1 16,22-21-16,-1 21 0,21-20 0,-21-1 15,22 0-15,-1-21 0,0 21 0,1-21 16,-1 0-16,0 0 0,22 0 16,-1 0-16,-20-21 0,20 0 0,1 0 15,-1-1-15,-21-20 0,22 21 0</inkml:trace>
  <inkml:trace contextRef="#ctx0" brushRef="#br2" timeOffset="-131122.91">26077 15812 0,'0'-43'0,"0"-63"31,0 85-31,0 191 0,-21-361 0,-21 191 0,-1-21 15,22 21-15,-21 0 16,21 21-16,-22-21 0,22 21 16,-21 0-16,21 1 0,-22-1 0,22 0 15,0 0-15,0 43 0,21-43 16,-21 0-16,21 0 0,0 0 16,0 22-16,21-22 15,0-21-15,21 0 0,-20 0 16,20 0-16,-21 0 0,21-21 15,-20 21-15,20-22 0,-21 1 0,0 0 16,22 0-16,-22-21 16,0-1-16,-21 22 0,0 0 0,21 0 15,-21-22-15,0 22 0,0 0 16,-21 21 0,21 21-16,-21-21 15,21 21-15,0 22 0,0-22 0,-21 42 16,21-41-16,0 20 15,0-21-15,0 21 0,0-20 0,21 20 16,-21-21-16,21 0 0,0 0 0,0 1 16,0-22-16,1 0 0,-1 0 15,0 0-15,21 0 0,-21 0 0,22 0 16,20-43-16,-42 22 0,22 0 16,-22-21-16,0-1 15,21 22-15,-20-21 0,-1-1 0,0 22 16,-21-21-16,0 0 0,0 20 15,0 1-15,0 0 0,0 0 0,0 42 32,-21 0-17,21 0-15,-21 22 0,21-22 0,-22 0 16,22 0-16,0 22 0,0-22 0,0 0 16,0 21-16,0-21 0,0 1 15,0-1-15,0 0 0,0 0 0,0 0 16,0-42 15,22 21-31,-22-21 16,21 0-16,0 0 0,-21-22 0,21 22 15,0 0-15,0 0 0,1-22 16,-1 22-16,21 0 16,-21 0-16,0 21 0,1 0 15,-22 21 1,0 0-16,0 0 0,0 1 0,21-1 15,-21 21-15,21-21 0,-21 0 0,0 1 16,0-1-16,21 0 16,0 0-16,0 0 0,1-21 15,-1 0-15,0 0 0,0 0 16,0-21-16,0 21 16,1-21-16,-1 0 0,0 0 0,-21-1 15,21 1-15,0 0 0,0-21 16,1 21-16,-1-1 0,0-20 0,0 21 15,0-21-15,0 20 0,1 1 0,-1 0 16,0 0-16,0 21 16,-21 21-1,0 0 1,0 0-16,0 1 0,0-1 16,0 0-1,0-42 16,0 0-15,0-1-16,0 1 16,0 0-16,0 0 15,0 0-15,-21 21 16,0 0-16,0 0 16,-1 0-16,1 0 0,0 0 15,0 21-15,0 0 0,0 0 16,21 0-16,-22 1 0,1 20 0,21-21 15,-21 0-15,21 22 0,0-22 0,0 0 16,0 21-16,0-21 16,0 1-16,0 20 0,21-21 0,0 0 15,1 0-15,-1-21 0,21 22 0,-21-22 16,22 0-16,-22 0 0,21 0 16,0 0-16,-20 0 0,20-22 0,0 22 15,-21-21-15,22-21 0,-22 21 16,0 0-16,0-22 0,22 22 0,-22-21 15,0 21-15,0-64 16,-21 43-16,0 20 0,0 1 16,-21 21-1,0 0-15,21 21 0,-21 1 16,-1-22-16,22 21 0,-21 21 16,21-21-16,0 0 0,0 22 0,-21-22 15,21 0-15,0 21 0,0-20 0,0-1 16,0 0-16,0 0 0,21 0 15,-21 0-15,21 1 0,1-22 0,-1 0 16,0 0-16,0 0 0,21 0 0,-20 0 16,-1-22-16,21 22 15,-21-21-15,22 0 0,-22 0 0,0-21 0,21 20 16,-21-20-16,1 0 0,-1-1 16,21 1-16,-21 0 0,0-1 0,1-20 15,-1 21-15,0-64 16,0 0-16,-21 85 15,0-22-15,0 22 0,-21 42 16,0 1 0,0-1-16,-1 21 0,1 0 0,-21 64 15,21-63-15,21-1 0,-21 0 16,21 1-16,-22 20 16,22-21-16,0 1 0,0-1 0,0 0 0,0-20 15,0 20-15,22-21 0,-1 0 16,0 0-16,0-21 0,21 0 0,-20 0 15,20 0-15,-21 0 0,21 0 0,-20-21 16,20 0-16,-21 0 0,21 0 16,22-43-16</inkml:trace>
  <inkml:trace contextRef="#ctx0" brushRef="#br2" timeOffset="-130336.36">29316 15727 0,'0'0'0,"-21"0"0,-1 0 0,22-21 0,0 0 16,-21 21-16,0-22 0,0 1 16,21 0-16,0 0 15,0 0-15,0 0 0,21-1 16,0 22-16,0 0 0,1-21 16,-1 21-16,0 0 0,0 0 0,0 0 15,0 21-15,1-21 0,-22 22 16,21-1-16,-21 0 0,0 0 15,0 21-15,0-20 0,0-1 0,0 21 16,0-21-16,0 43 16,0-43-16,0 0 0,0 21 0,0-20 15,0-1-15,21 0 16,0-21-16,0 0 0,0 0 0,22 0 16,-22 0-16,0-21 0,21 21 15,-20-21-15,20-1 0,-21 1 0,21-21 16,-20 21-16,20-22 0,-21 22 0,21-42 15,-20 42 1,-1-1-16,0 1 0,0 0 0,-21 0 16,0 0-16,0 42 31,-21 0-31,21 0 0,-21 0 16,0 1-16,-1 20 0,1-21 15,0 21-15,0 1 0,21-1 0,-21 22 16,0-22-16,21 21 0,-22-20 0,22 20 15,0 43 1,0-42-16,0 41 0,0-41 0,0-1 16,0-20-16,0 20 0,0 1 15,0-22-15,-21 0 0,0 64 16,0-85-16,-21 43 16,20-43-16,1 0 0,0-21 15,-21 0-15,21 0 0,-22 0 0,22 0 16,-21 0-16,21-21 0,-43-21 15,43 21-15,0-1 0,-22-20 16,22 21-16,21-21 0,-21-1 0,21 22 16,0-21-16,0-1 0,0 1 15,0 0-15,21-1 0,22 1 0,-22 0 16,21-1-16,0 1 0,1 0 16</inkml:trace>
  <inkml:trace contextRef="#ctx0" brushRef="#br2" timeOffset="-129500.14">30332 15663 0,'0'-21'15,"0"42"-15,0-63 0,-21 42 16,-1 0-16,1 0 16,0 0-16,21 21 0,-21-21 15,21 21-15,-21 1 0,21-1 0,-21 21 16,21-21-16,0 0 0,0 43 15,0-22-15,0-21 0,0 1 16,0-1-16,21 0 0,-21 0 16,21 0-16,0-21 0,0 0 15,0 0-15,1 0 0,20 0 0,-21 0 16,21-21-16,-20 0 0,-1 21 16,21-21-16,-21-22 0,0 22 0,-21 0 15,22 0-15,-22-21 0,21 20 16,-21-20-16,0 0 0,0 21 0,0-22 15,0 22-15,0-21 0,-21 21 16,-1-1-16,22 1 0,-21 21 0,0 0 16,-21 0-16,21 0 0,-1 0 15,-20 0-15,21 21 0,-21 1 16,20-1-16,1 21 0,0-21 0,0 0 16,0 22-16,21-22 0,0 21 15,0-21-15,0 22 0,0-22 0,0 0 16,42 21-16,-21-20 0,0-1 15,1-21-15,20 0 0,-21 0 16,21 0-16,1 0 0,-22 0 0,21 0 16,1-21-16,-1-1 0,-21 1 15,21 0-15,-20-21 0,20 21 0,-21-1 16,0-20-16,0 21 0,-21-21 16,22 20-16,-22-20 0,21 21 15,-21 0-15,0 0 0,-21 42 31,-1 0-31,22 0 16,-21 0-16,21 22 0,-21-22 16,21 0-16,-21 21 0,21-21 0,0 1 15,0 20-15,0-21 0,0 0 16,0 0-16,0 1 0,21-1 16,0-21-16,0 0 0,1 0 0,-1 0 15,0 0-15,0-21 0,21-1 16,-20 1-16,-1 0 0,21 0 0,-21 0 15,22 0-15,-22-22 0,0 22 16,21-21-16,-21-1 0,1 22 0,-1 0 16,-21 0-16,0 0 0,0 0 15,0 42 1,0 0 0,-21 0-16,21 0 0,0 0 0,-22 1 15,22-1-15,-21 0 0,21 0 0,0 0 16,0 0-16,0 1 15,0-1-15,21-21 0,1 21 16,20 0-16,-21-21 0,21 0 0,1 0 16,-1 0-16,0 0 0</inkml:trace>
  <inkml:trace contextRef="#ctx0" brushRef="#br2" timeOffset="-128627.06">31962 15515 0,'0'-21'0,"0"42"0,0-63 15,0 21-15,0 42 32,-22 0-32,1 0 0,0 0 15,21 1-15,-21 20 0,0-21 0,21 0 16,-21 22-16,21-22 0,0 0 16,-22 0-16,22 21 0,-21-20 0,21-1 15,0 0-15,0 0 0,0 0 16,0-42 15,21 0-15,1 0-16,-1 21 0,-21-43 0,21 22 15,0 0-15,0 0 0,22 0 16,-22 0-16,0-1 0,0 1 16,-21 0-16,21 21 0,0 0 15,-21 21 1,0 0-16,0 1 0,0-1 15,0 0-15,0 0 0,0 0 0,0 0 16,0 1 0,0-1-16,0 0 0,0 0 15,22-21-15,-1 0 0,0 0 16,0 0-16,0 0 0,0 0 0,1 0 16,-1-21-16,0 21 0,0-21 15,21-22-15,-20 22 0,-1-21 16,0 21-16,0 0 15,0-22-15,0 22 0,1-21 0,-1 21 0,-21-1 16,0 1-16,21 21 0,-21-21 16,0 42-1,-21 0 1,21 1-16,-21-1 16,-1 0-16,22 0 0,-21 0 0,21 0 15,0 22-15,0-22 0,0 0 16,0 0-16,0 0 0,0 1 0,0-1 15,21 0-15,1 0 16,-1-21-16,0 0 0,0 0 0,21 0 16,-20 0-16,20 0 0,21-21 15,-41 0-15,20 21 0,-21-21 16,21-1-16,-20-20 0,-1 21 16,0 0-16,0-22 0,0 1 15,0 21-15,1-21 0,-22 20 16,0 1-16,0-21 0,-22 42 15,1 0-15,0 21 16,0 0-16,0 0 0,0 1 16,-1 20-16,1-21 0,0 21 0,0-20 15,21 20-15,0 0 0,0-21 16,0 1-16,0 20 0,0-21 16,0 0-16,0 0 0,0 1 0,21-22 15,0 0-15,0 0 0,1 0 0,20 0 16,-21 0-16,0 0 0,22-22 15,-22 22-15,21-21 0,0 21 16,-20-21-16,20 0 0,-21 21 0,0 0 16,22-21-16</inkml:trace>
  <inkml:trace contextRef="#ctx0" brushRef="#br2" timeOffset="-128469.15">33359 15896 0,'-22'0'0,"44"0"0,-65 0 16,22 0 15,0 0-15,0 0-16</inkml:trace>
  <inkml:trace contextRef="#ctx0" brushRef="#br2" timeOffset="-127423.56">10266 17187 0,'0'-21'0,"0"42"0,-21-63 15,21 21-15,0 0 16,0 0-16,-22 21 16,22-22-16,-21 22 15,0 22 1,21-1 0,-21 21-16,21-21 0,0 22 0,0-1 15,-21 21-15,0-20 0,21 20 16,-22-20-16,1 20 0,0 1 0,21-22 15,-21 21-15,0-20 0,0-1 16,21 0-16,-22-20 0,22 20 16,0-21-16,0 0 0,0 0 0,0 1 15,0-44 17,0 1-32,22 0 15,-22-21-15,0 21 0,21-22 16,-21 22-16,0-21 0</inkml:trace>
  <inkml:trace contextRef="#ctx0" brushRef="#br2" timeOffset="-127139.71">10054 17103 0,'0'0'0,"0"-21"0,21-85 32,0 106-32,1 0 0,-1 0 15,0 21-15,0 0 0,0 21 16,43 22-16,-22-22 15,-21 1-15,22-1 0,-22 0 16,21 1-16,0-1 0,-20 21 0,-1-20 16,21-1-16,0 64 15,-20-85-15,-1 21 0,0 1 16,-21-22-16,21 0 0,-21 21 16,21-42-16,-21 22 0,0-1 0,0-42 31,21-1-31,-21 1 15,22 0-15,-22-21 0,21-1 16,0-41-16</inkml:trace>
  <inkml:trace contextRef="#ctx0" brushRef="#br2" timeOffset="-126868.87">11091 16955 0,'0'-22'0,"0"44"0,0-65 0,-21 43 31,0 21-31,0 1 0,-22-1 0,22 21 16,0 0-16,-21 1 0,21-1 0,-1 0 16,1 1-16,-21-1 15,21 0-15,0 1 0,-1-1 0,1 22 16,0-22-16,0 0 0,21 1 16,-21-1-16,0 0 0,-1-21 0,22 22 15,0-22-15,0 0 0,-21 0 16,21 0-16,0 1 0,21-22 31,1-22-31,-1 22 0,21-21 16,-21-21-16,22 21 0</inkml:trace>
  <inkml:trace contextRef="#ctx0" brushRef="#br2" timeOffset="-126484.84">11324 17314 0,'-42'22'16,"21"-1"0,-1-21-16,1 21 0,0 21 15,0-21-15,0 1 0,0 20 0,-1-21 16,1 21-16,0-20 0,0 20 16,0-21-16,21 0 0,0 22 15,0-22-15,0 0 0,0 0 0,21 0 16,0-21-16,21 0 0,-20 0 15,20 0-15,21 0 16,-20-21-16,-22 0 0,21 0 0,1 0 16,-22-1-16,21 1 15,0-21-15,-20 21 0,-1-22 0,0 1 16,0 21-16,-21-21 0,0-1 16,0 22-16,0-21 0,0 21 0,0-22 15,-21 22-15,0 0 0,-22 0 0,22 21 16,0 0-16,-21 0 0,-1 0 15,22 0-15,-21 21 0,0 0 0,20-21 16,-20 21-16,21 22 0,-21-22 16,20 0-16,1 0 0,0 0 0,21 0 15,0 1-15</inkml:trace>
  <inkml:trace contextRef="#ctx0" brushRef="#br2" timeOffset="-125988.08">12509 16891 0,'0'0'0,"-21"21"15,0 0-15,0 1 16,0 20-16,0 0 0,-1 1 0,1-1 16,0 0-16,-21 1 0,21 20 15,-1-21-15,-20 1 0,21 20 0,0-20 16,0-1-16,-1 0 0,1 1 16,0-1-16,0-21 0,21 21 0,0-20 15,0-1-15,21-21 16,0 0-1,0-21-15,1-1 16,-1-20-16,-21 21 0,42-64 16,-21 43-16,0 0 0,-21-1 15,0-20-15</inkml:trace>
  <inkml:trace contextRef="#ctx0" brushRef="#br2" timeOffset="-125747.21">12298 17230 0,'42'-170'16,"43"22"15,-85 127-31,-127 360 0,275-678 0,-127 339 0,0 0 15,0 0-15,1 0 0,-1 21 0,21 0 16,-21 22-16,0-1 0,1 0 16,-1 1-16,0-1 0,0 0 0,0 1 15,0 63-15,-21-64 0,0 21 16,0-20-16,0-1 0,-21 43 16,0-64-16,21 0 0,-21 21 15,0-20-15,0-22 16,-1 21-16,1-21 0,0 0 15,0 0-15,0-21 16,0 21-16,-1-22 0,1 1 0,0-21 16,-21 21-16,21 0 0</inkml:trace>
  <inkml:trace contextRef="#ctx0" brushRef="#br2" timeOffset="-125352.45">12192 17420 0,'-42'-21'31,"105"63"-31,-84-63 0,0 0 16,42 21-16,0 0 0,0 0 15,0 0-15,22 0 16,-1 0-16,-21 0 0,22 0 0,-1-21 16,21 21-16,-20-21 0,-1 21 0,22-21 15,-22-1-15,21 1 0,1 0 16,-22 0-16,22 0 0,-22-22 0,0 22 16,1-21-16,-22 21 0,0-22 15,0 22-15,0-21 0,-21 21 0,0-22 16,0 22-16,0-21 15,0 21-15,-21 21 0,0 0 16,0 0-16,0 42 16,21-21-16,-21 0 0,-1 22 0,22-1 15,0 0-15,-21 1 0,0-1 16,0 0-16,21 1 0,0-1 16,-21 0-16,0 1 0,-1-1 0,22 0 15,0 1-15,0-1 0,-21-21 16,21 22-16,0-22 0,0 0 0,0 0 15,0 0-15,0 0 0,21-21 16,1 0 0,-22-21-16,21 21 0,0-42 15,0 21-15,0 0 0,22-22 0,-22 22 16</inkml:trace>
  <inkml:trace contextRef="#ctx0" brushRef="#br2" timeOffset="-124983.47">13208 17378 0,'-64'42'32,"64"-21"-32,22-21 31,-1 0-31,0 0 0,21 0 0,1-21 16,-1 21-16,-21-21 0,21 0 15,-20 0-15,20 21 0,-21-21 16,0-1-16,-21 1 0,0 0 0,0 0 15,-21 21 1,0 0 0,-21 0-16,20 0 0,1 21 15,-21 0-15,21 0 0,0 1 0,-22-1 16,22 0-16,0 21 0,0-21 0,21 22 16,0-22-16,0 21 0,0-21 15,0 1-15,0 20 16,0-21-16,21 0 0,0-21 0,0 0 15,0 0-15,22 0 0,-22 0 0,21 0 16,1 0-16,-22 0 16,21-21-16,0 0 0,1 0 0,-22 0 15,21-1-15,-21 1 0</inkml:trace>
  <inkml:trace contextRef="#ctx0" brushRef="#br2" timeOffset="-124656.65">13822 17314 0,'0'64'16,"0"-128"-16,0 43 0,21 21 31,0 0-15,0 0-16,0 0 15,1 21-15,-1 1 0,0-22 0,0 21 16,0 0-16,0 0 0,1 0 16,-1 0-16,0 1 0,-21-1 0,0 21 15,0-21-15,0 0 0,0 22 16,0-22-16,-21 0 0,0 0 15,-1 0-15,1-21 0,-21 22 0,21-22 16,0 0-16,-1 0 0,1 0 16,21-22-1,0 1-15,0 0 16,21 0-16,1-21 0,-1 20 16,0 1-16,0-21 0,21 21 0,-20-22 15,20 22-15,0-21 0,64-43 16,-64 64-16,-20 0 15,20 0-15,0 0 0</inkml:trace>
  <inkml:trace contextRef="#ctx0" brushRef="#br2" timeOffset="-124379.81">14753 17018 0,'0'-21'31,"-21"42"0,21 0-31,-21 0 16,0 22-16,21-22 0,-22 0 0,22 21 16,-21-20-16,0 20 0,21-21 15,-21 21-15,0-20 0,21 20 16,0-21-16,-21 21 0,-1-20 0,22 20 16,0-21-16,0 0 0,0 0 15,0 1-15,0-1 0,0 0 0,22-21 16,-1 0-16,0 0 15,0 0-15,0 0 0,22 0 0,-22-21 16,0 0-16,0-1 0,0 1 16,0-21-16</inkml:trace>
  <inkml:trace contextRef="#ctx0" brushRef="#br2" timeOffset="-124190.92">14563 17251 0,'0'0'0,"-22"0"0,22 21 0,22-21 16,-1 0-1,0 0-15,0 0 0,0 0 0,0 0 16,22 0-16,-22-21 0,0 21 16,21-21-16,-20 0 0,20 21 15,-21-22-15,21 1 0</inkml:trace>
  <inkml:trace contextRef="#ctx0" brushRef="#br2" timeOffset="-123704.2">15748 16870 0,'0'-21'0,"0"42"0,21-42 16,0 21-16,-21 21 15,0 0 1,0 0-16,0 22 0,0-1 0,-21 0 16,0 1-16,21-1 15,-21 0-15,0 1 0,21-1 0,-22 0 16,1 22-16,21-22 0,-21 0 15,21 1-15,-21 63 16,21-85-16,0 0 0,0 0 16,0 0-16,21-21 15,0 0 1,-21-21-16,21 0 0,-21 0 0,22-22 16,-22 22-16,0-21 0</inkml:trace>
  <inkml:trace contextRef="#ctx0" brushRef="#br2" timeOffset="-123368.39">15621 17018 0,'0'-21'0,"0"42"0,0-63 0,-21 42 15,21-21-15,0-1 0,0 1 16,0 0-16,0 0 16,21 0-16,0 21 0,0-21 15,0 21-15,22 0 0,-22 0 0,21 0 16,-21 0-16,22 0 0,-1 0 15,0 0-15,-20 21 0,20 0 0,0 0 16,1 0-16,-22 0 0,0 22 16,0-22-16,-21 21 0,0-21 0,0 22 15,-21-22-15,0 21 0,0-21 16,-22 1-16,1-1 0,-22 0 16,22 0-16,0 0 0,-22 0 0,22 1 15,0-1-15,-1-21 0,22 0 0,0 21 16,0-21-16,0 0 15,42 0 1,0 0-16,0 0 0,21 0 16,22 0-16,-43-21 0,21 21 15</inkml:trace>
  <inkml:trace contextRef="#ctx0" brushRef="#br2" timeOffset="-122948.6">16150 17357 0,'-21'0'0,"42"0"0,-63 0 16,21 0-16,21-21 31,0-1-31,21 22 0,0 0 16,21 0-16,-21 0 0,1 0 15,20 0-15,-21 0 0,21 0 0,-20 0 16,-1 0-16,21 0 0,-21 22 15,0-1-15,1 0 0,-1 0 0,-21 0 16,0 0-16,0 1 0,0-1 16,0 21-16,0-21 0,0 0 15,0 22-15,-21-22 0,-1 0 0,1 0 16,0 0-16,0-21 0,0 22 16,21-44 15,21 1-31,-21 0 15,21-21-15,21 21 0,-20-22 16,-1 22-16,0-21 0,21 21 0,-21-22 16,22 22-16,-1-21 15,0 21-15,-20-1 0,-1 1 16,0 21-16,0-21 0,0 21 0,0 0 16,1 0-16,-1 0 15</inkml:trace>
  <inkml:trace contextRef="#ctx0" brushRef="#br2" timeOffset="-122585.05">16976 17526 0,'0'0'16,"0"21"-16,0 0 0,21-21 31,0-21-31,0 0 16,0 0-16,0 21 15,1-21-15,-1 0 0,0-1 0,0 1 16,0 0-16,-21 0 0,0 0 16,0 0-16,0-1 0,0 1 15,-21 21-15,0 0 0,0 0 16,-22 0-16,22 21 0,0-21 16,-21 22-16,21-1 0,-22 0 15,22 0-15,0 21 0,0-20 0,21 20 16,0-21-16,-21 21 0,21-20 0,0 41 15,0-42-15,0 22 16,0-22-16,21 0 0,0-21 0,0 21 16,0 0-16,0-21 0,22 0 15,-1 0-15,0 0 0,1 0 16,-1 0-16,0-21 0,1 0 0,20 21 16</inkml:trace>
  <inkml:trace contextRef="#ctx0" brushRef="#br2" timeOffset="-122248.25">17801 17441 0,'0'0'0,"21"-21"0,-21-21 16,21 42-16,-21-21 16,0 0-16,-21 21 0,0 0 15,0 0-15,-21 0 0,20 0 16,1 0-16,-21 21 0,21 0 16,0-21-16,-1 21 0,-20 21 15,42-20-15,0-1 0,0 0 16,0 0-16,0 0 0,0 0 0,0 1 15,21-1-15,0 0 16,22 0-16,-22 0 0,0-21 0,0 21 16,0-21-16,1 22 0,-1-22 15,0 0-15,0 0 0,-21 21 0,-21-21 32,0 0-32,-22 0 15,22 0-15,-21 0 0,0 0 16,-1 0-16,22 0 0,-21 0 15,21 0-15,-1 0 0,1 0 0,0 0 16,42-21 0,0 21-16</inkml:trace>
  <inkml:trace contextRef="#ctx0" brushRef="#br2" timeOffset="-121676.42">18013 17484 0,'0'0'0,"-21"0"15,21-21-15,0-1 31,21 22-31,0-21 0,0 0 16,0 21-16,0-21 0,43 0 16,-43 0-16,0 21 0,0-22 15,1 1-15,-22 0 0,-43 21 32,1 0-17,21 0-15,0 21 16,-1-21-16,1 21 0,0 22 0,21-22 15,-21 0-15,21 21 0,-21-20 16,21 20-16,0 0 0,0-21 0,0 22 16,0-22-16,0 0 0,0 0 15,0 0-15,42 1 0,-21-22 16,0 0-16,1 0 0,20 0 16,-21 0-16,21 0 0,1-22 15,-22 22-15,21-21 0,1-21 0,-22 21 0,21 0 16</inkml:trace>
  <inkml:trace contextRef="#ctx0" brushRef="#br2" timeOffset="-121222.99">18563 17314 0,'0'85'15,"0"-170"-15,-21 85 16,0 0-16,21 22 0,-21-22 16,21 21-16,0 0 0,0 0 0,0 21 15,-22 1-15,22-22 16,0 0-16,0 21 0,0-20 0,0-1 15,0 21 1,0-21-16,0 22 0,0-22 0,-21-21 31,21-21 1,0-1-32,0 1 0,0 0 15,0-21-15,0 21 0,0-1 16,21-20-16,1 0 0,-1 21 0,0-22 15,21 22-15,-21 0 0,22 0 16,-1 0-16,0-1 0,1 22 0,-22 0 16,21 0-16,-21 0 0,22 0 0,-22 22 15,0-1-15,0 0 0,-21 0 16,0 0-16,0 22 0,0-22 0,0 21 16,0-21-16,-21 22 0,0-22 15,21 21-15,-21-21 0,0 0 16,-1 1-16,22-1 0,0 0 0,-21 0 15,21 0-15,-21-21 16,21 21-16,0-42 31,21 0-31,0 21 0,1-21 16,-1 0-16</inkml:trace>
  <inkml:trace contextRef="#ctx0" brushRef="#br2" timeOffset="-120961.14">19367 17039 0,'0'-21'0,"0"42"0,-21-42 31,0 42-31,0 0 0,21 1 0,-21-1 16,0 0-16,21 21 0,-22-21 15,1 22-15,21-1 0,-21-21 16,21 22-16,0-1 0,-21 0 0,21-21 0,-21 22 15,21-1-15,0-21 0,0 22 16,0-22-16,0 0 0,0 0 0,0 0 16,21-21-1,0 0-15,0 0 0,22 0 16,-22-21-16,0 21 16,0-21-16</inkml:trace>
  <inkml:trace contextRef="#ctx0" brushRef="#br2" timeOffset="-120736.27">19113 17293 0,'0'43'31,"0"-86"-31,43 86 0,-22-43 16,0 0-16,21 0 0,-20 0 0,20 0 15,-21 0-15,21-22 0,-20 22 16,20-21-16,-21 21 0,0 0 0,-21-21 16,21 21-16,-21-21 0,22 21 0,-22-21 15</inkml:trace>
  <inkml:trace contextRef="#ctx0" brushRef="#br2" timeOffset="-119972.7">20320 17060 0,'0'22'31,"0"-1"-16,21-21 1,0 0-16,22 0 16,-1-21-16,0 21 15,1-22-15,-1 1 0,0 0 16,22 0-16,-22 0 0,-21 0 16,-21-1-16,0 1 0,0 0 0,0 0 15,0 0-15,-21 0 0,0 21 16,-21-22-16,-1 1 0,1 21 15,0 0-15,-64 0 0,63 21 16,1 1-16,0-1 0,-1 0 16,1 0-16,21 21 0,0 1 0,0-22 15,-1 21-15,22 1 0,0-1 16,0-21-16,0 21 0,22 22 16,-1-43-16,0 0 0,21 0 0,-21 1 15,22-1-15,-1-21 0,0 21 16,1-21-16,-22 0 0,21 0 15,-21 0-15,1 0 0,-1 0 0,-42 0 32,-1 0-32,-20 0 0,0-21 0,-1 21 15,-20 0-15,21 0 0,-22 0 16,22 0-16,-1 0 0,1 21 0,21 0 16,-21-21-16,20 21 0,-20 0 15,21 22-15,21-22 0,0 0 0,0 0 16,0 22-16,0-22 0,0 0 15,0 0-15,21 0 0,21 0 16,-20-21-16,20 22 0,0-22 0,1 0 16,-1 0-16,0 0 0,22 0 15,-22 0-15,22-22 0,-22 1 0,0 0 16,1 0-16</inkml:trace>
  <inkml:trace contextRef="#ctx0" brushRef="#br2" timeOffset="-119475.92">20701 17399 0,'0'-21'0,"0"0"16,0 0-16,21 21 16,0 0-16,0-22 0,1 22 15,-1 0-15,0 0 0,0 0 0,21 0 16,-20 0-16,-1 0 0,0 22 0,0-22 16,0 21-16,0 0 15,-21 0-15,0 0 0,0 0 0,0 1 0,0 20 16,-21-21-16,0 0 15,0 22-15,-21-22 0,20 0 0,-20 0 16,21 0-16,-21 0 0,20-21 16,1 22-16,0-22 0,0 0 0,42 0 31,0-22-31,22 1 16,-22 0-16,21 0 0,22-43 15,-22 43-15,-21-21 0,21 0 16,1 20-16,-22 1 15,21-21-15,-21 21 0,1 0 0,-1 21 0,0-22 16,-42 22 15,0 0-31,-1 22 0,1-1 16,0 0-16,21 0 0,-21 0 16,0 0-16,0 1 0,-1 20 0,22-21 15,0 0-15,0 22 0,0-22 16,0 0-16,0 21 0,0-21 0,0 1 15,0-1-15,22 0 16,-1-21-16,0 0 0,0 0 0,0 0 16,0 0-16,22 0 15,-22 0-15,21 0 0,1-21 0,-1 0 16,0-1-16</inkml:trace>
  <inkml:trace contextRef="#ctx0" brushRef="#br2" timeOffset="-119200.08">21802 17230 0,'0'-21'0,"0"42"0,0-64 16,-22 43-16,1 0 15,0 0-15,0 0 0,0 0 0,0 22 16,-1-1-16,1 0 0,-21 0 16,21 21-16,0-20 0,-1-1 15,1 21-15,21-21 0,0 22 0,-21-22 16,21 21-16,0 22 15,0-43-15,0 0 0,0 0 16,0 0-16,21 0 0,0-21 0,1 22 16,-1-22-16,42 0 15,-42 0-15,22 0 0,-22 0 0,0 0 16,21 0-16,-20-22 0,-1 22 16,21-21-16,-21 0 0,0 0 0</inkml:trace>
  <inkml:trace contextRef="#ctx0" brushRef="#br2" timeOffset="-118508.58">22098 17357 0,'0'21'32,"21"-21"-1,0 0-31,0 0 0,1 0 0,-1 0 15,0-21-15,0 21 0,0-21 16,0-1-16,1 22 0,-22-21 0,0 0 16,21 21-16,-21-42 15,0 21 1,-21 21-16,-1 0 16,1 0-16,0 0 0,-21 21 0,21 0 15,-1-21-15,1 21 0,0 0 16,0 22-16,0-22 0,21 0 0,0 21 15,-21-21-15,21 22 0,0-22 16,0 0-16,0 21 0,0-20 0,21-1 16,0 0-16,0 0 0,0 0 15,22 0-15,-22-21 0,21 0 16,0 0-16,-20 0 0,20 0 0,0 0 16,1 0-16,-1-21 0,0 0 0,-21 0 15,22 0-15,-22-22 16,0 22-16,0-21 0,22 21 0,-22-22 15,-21 22-15,21 0 0,-21-21 0,21 21 16,-21-1-16,0 1 0,0 0 16,0 0-16,0 42 31,0 0-15,-21 0-16,21 1 0,-21 20 0,21-21 15,0 21-15,-21 1 0,-1-1 0,1 22 16,0-22-16,21 21 0,-21-20 15,0 20-15,0 1 0,-1-1 16,1 1-16,0-1 0,0 1 0,0-1 16,21 22-16,-21-22 0,-1 149 15,1-127-15,21-22 16,0 1-16,0-1 0,0 1 16,-21-1-16,21 1 0,0-43 0,21-21 31,0 0-31,1 0 15,-1 0-15,0 0 0,0 0 0,0 0 16,0 0-16,1 0 0,-1-21 16</inkml:trace>
  <inkml:trace contextRef="#ctx0" brushRef="#br2" timeOffset="-117972.33">22754 17272 0,'0'0'0,"-21"-21"16,42 21 30,0 0-46,0 0 16,22 0-16,-22 0 0,21 0 16,-21 0-16,22 0 0,-22 21 0,21 0 15,-21 0-15,1 1 0,-22-1 16,0 0-16,0 0 0,0 21 0,0-20 16,-22-1-16,-20 21 0,21-21 15,-21-21-15,-22 21 0,22 1 0,-1-1 16,1-21-16,0 0 0,-1 21 15,1-21-15,21 0 0,0 0 0,21-21 32,0 0-32,21 21 0,21-22 15,-21-20-15,22 21 0,-22 0 16,21 0-16</inkml:trace>
  <inkml:trace contextRef="#ctx0" brushRef="#br2" timeOffset="-117664.52">23283 16955 0,'0'0'0,"0"-22"0,21-20 16,-21 0-16,0 21 0,22-22 0,-22 22 15,0 0-15,0 0 16,0 42-16,0 0 16,0 0-16,0 22 0,-22-1 0,1 0 15,21 1-15,-21 20 16,0-21-16,0 85 15,0-84-15,-1-1 0,22 0 16,0 1-16,-21 20 0,21-42 16,0 22-16,0-22 0,-21 0 15,21 0-15,0 0 0,0 1 0,0-1 16,21-21 0,0 0-16,1 0 15,-1 0-15,0-21 0,0-1 16,0 1-16,0 0 0,1 0 0,20 0 15</inkml:trace>
  <inkml:trace contextRef="#ctx0" brushRef="#br2" timeOffset="-117418.64">23664 17187 0,'0'0'0,"0"-42"16,0 21 0,-21 42-1,0 0 1,21 0-16,-21 1 0,0-1 0,21 0 15,-22 21-15,22-21 0,-21 1 16,21-1-16,0 21 0,-21-21 16,21 0-16,-21 1 0,21-1 0,0 0 15,0 0-15,0 0 0,21-21 32,0 0-32,0 0 0,1 0 15,-1-21-15,0 21 0,0-21 0,21 0 16,-20 0-16,20-1 0</inkml:trace>
  <inkml:trace contextRef="#ctx0" brushRef="#br2" timeOffset="-116691.09">24024 17209 0,'0'0'15,"0"-22"-15,21 22 0,-42 0 32,0 22-32,0-1 15,21 0-15,-21 0 16,-1 0-16,22 0 0,0 1 0,0-1 15,-21 0-15,21 0 0,0 0 16,0 0-16,0 1 0,0-1 16,0 0-16,21-21 15,1 0-15,-1 0 16,-21-21 0,0 0-16,0-1 15,0 1-15,0 0 16,0 0-16,0 0 0,0 0 0,21-1 15,0-20-15,-21 21 0,21 0 16,0 0-16,1-1 0,-1 1 16,0 0-16,21 0 0,-21 0 15,1 21-15,-1 0 0,0 0 16,21 0-16,-21 0 0,1 0 0,-1 0 16,0 21-16,0-21 0,0 21 15,0 0-15,1 0 0,-22 22 0,0-22 16,21 0-16,-21 21 0,0-20 0,0-1 15,0 0-15,0 21 0,0-21 16,0 1-16,0-1 0,-21 0 16,-1 0-16,22 0 15,-21-21-15,21-21 32,0 0-17,0 0-15,0 0 0,0-1 16,21 1-16,1-21 0,-22 21 0,21 0 15,0-22-15,0 22 0,21-21 0,-20 21 16,20-22-16,0 1 0,1 21 16,-1 0-16,0-1 0,1 1 0,-1 0 15,0 21-15,-21 0 0,22 0 16,-22 21-16,0 0 0,0 1 0,0-1 16,-21 21-16,0-21 0,0 22 15,0-22-15,0 21 0,0-21 16,-21 22-16,0-1 0,0-21 0,21 21 15,0 1-15,-21-22 0,21 21 16,-21-21-16,21 22 16,-22-22-16,22 0 0,0-42 47,0 0-47,0 0 0,0-1 0,0 1 15,0 0-15</inkml:trace>
  <inkml:trace contextRef="#ctx0" brushRef="#br2" timeOffset="-116432.24">24596 16849 0,'0'0'0,"-43"0"0,22-21 0,-21 21 15,21 0-15,-1 0 0,1 0 16,0 0-16,21 21 31,0 0-15</inkml:trace>
  <inkml:trace contextRef="#ctx0" brushRef="#br2" timeOffset="-116185.39">23262 17018 0,'-21'0'15,"42"0"-15,-21 0 16,21 0-16,0 0 16,1 0-16,20 0 0,0 0 15,-21 0-15,22 0 0,-1 0 0,0 0 16,1 0-16,-22 0 0,21 0 0,-21-21 16,1 21-16,-1 0 0</inkml:trace>
  <inkml:trace contextRef="#ctx0" brushRef="#br2" timeOffset="-115004.18">9885 18140 0,'0'0'0,"-21"0"16,-64 0-16,64 0 15,-22 0-15,22-21 0,-21 21 16,21 0-16,-22 0 0,22 0 0,0 0 16,42 0 15,0 0-31,22 0 0,20 0 15,1 0-15,-1 0 0,22 0 16,0 0-16,-1 0 0,1 0 0,0-21 16,-1 21-16,-20 0 0,20 0 15,1 0-15,-43 0 16,-20 0-16,-1 0 0,-42 0 16,-1 0-16,1 0 15,-21 0-15,0 21 0,-22-21 0,1 0 16,-1 0-16,1 0 15,-1 0-15,-21 0 0,22 0 0,-1 0 16,1 0-16,-1 0 0,22 0 16,0 0-16,21 0 0,-1 0 0,65 0 31,-1 0-31,0-21 0,22 21 16,-1 0-16,1 0 0,21 0 15,-22 0-15,22 0 0,-22-22 16,1 22-16,-1 0 0,43 0 15,-64-21-15,1 21 16,-22 0-16,-21-21 0,-42 21 16,20 0-16,-20 0 15,-21 0-15,-1 0 0,1 0 0,-22 0 16,21 0-16,1 0 0,-1 0 16,1 0-16,21 0 0,-1 0 0,22 0 15,0 0-15,21 21 0,21-21 16,0 0-16,0 0 15,22 0-15,20 0 0,-20 0 16,20-21-16,1 21 0,-1-21 16,1 21-16</inkml:trace>
  <inkml:trace contextRef="#ctx0" brushRef="#br2" timeOffset="-114231.56">12150 18076 0,'0'0'16,"-22"0"-16,1 0 0,0 0 0,21-21 15,21 21 17,0 0-32,22 0 0,-1 0 15,0 0-15,1 0 0,20 0 16,1 0-16,-22 0 0,22 0 16,-22 0-16,21 0 0,-20 0 0,-1 0 15,-21 0-15,22 0 0,-65 0 31,-20 0-31,0 0 0,-22 21 16,1-21-16,-1 0 0,-20 0 0,-1 0 16,21 0-16,-20 0 0,20 22 15,-105-22-15,127 0 16,-1 0-16,22 0 16,0 21-16,42-21 15,21 0-15,1 0 16,20 0-16,-20 0 0,41 0 15,-20 0-15,20 0 0,-20 0 0,84 0 16,-106 0-16,22 0 16,-22 0-16,1 0 0,-22-21 0,0 21 15,-42 0 1,-22-22-16,1 22 16,0 0-16,-22 0 0,1 0 15,-1 0-15,22 0 0,-22 0 16,22 0-16,21 0 0,0 0 15,0 0-15,42 0 16,0 0 0,21-21-16,1 21 0,-1 0 15,21-21-15,-20 21 0,20-21 0</inkml:trace>
  <inkml:trace contextRef="#ctx0" brushRef="#br2" timeOffset="-113388.42">15388 18225 0,'-21'0'0,"42"0"0,-63 0 15,-1 0-15,22-22 0,-21 22 16,21 0-16,-22 0 0,22-21 15,64 21 1,-22 0 0,21 0-16,22 0 0,-1 0 15,-21 0-15,43 0 0,-21 0 16,-1 0-16,-21 0 0,22 0 0,-22 0 16,1 21-16,-1-21 0,-21 0 15,0 0-15,0 0 0,-21 22 0,-21-22 16,-21 0-1,0 21-15,-22-21 0,1 0 16,-1 0-16,-21 0 0,22 0 16,-22 0-16,22 0 0,-1 0 0,22 0 15,0 0-15,-1 0 0,22 0 16,42 0 0,0 0-16,22 21 15,20-21-15,-20 0 0,20 0 0,1 0 16,-1 0-16,1 0 0,-1 0 15,1 0-15,-1-21 0,-21 21 16,1 0-16,-1 0 0,-21-21 0,0 21 16,-42-22-1,0 22-15,-21 0 16,-1-21-16,-20 21 0,-1 0 16,1 0-16,-22 0 0,22 0 0,-1 0 15,1 0-15,20 0 0,1 0 16,21 0-16,0 0 0,63 0 15,0 0 1,1 0-16,20 0 0,1 0 0</inkml:trace>
  <inkml:trace contextRef="#ctx0" brushRef="#br2" timeOffset="-112200.42">19833 18076 0,'0'0'0,"-42"-21"0,21 21 0,-22 0 15,1 0-15,0 0 0,-1 0 16,22 0-16,-21 0 0,21 0 16,-1 0-16,44 0 31,-1 0-31,21 0 16,0 0-16,1 0 0,20 21 0,-20-21 15,20 0-15,1 22 0,-1-22 16,1 0-16,-22 0 0,21 0 0,1 0 15,-22 0-15,22 0 0,-22 0 16,0 0-16,-20 0 0,-1 0 0,-42 0 31,-1 0-31,-20 0 0,0 0 16,-22 0-16,1 0 0,-1 0 16,-20 0-16,20 0 0,-21 0 0,1 0 15,20 0-15,1 0 0,-1 0 16,22 0-16,21 0 0,0 0 0,-1 0 15,44 0 1,-1 0-16,21 0 0,22 0 16,-22 0-16,43 21 0,-22-21 0,1 0 15,20 0-15,-20 0 0,-1 0 16,22 0-16,-22 0 0,-20 0 0,20 0 16,-20 0-16,-1 0 0,-21 0 15,-42 0 1,0 0-16,-22 0 15,1 0-15,0 0 0,-22 0 0,22 0 16,-22 0-16,1 0 0,-1 0 16,22 0-16,0 0 0,-1 0 15,65 0 1,-1 0-16,21 0 0,0 0 16,22 0-16,-1-21 0</inkml:trace>
  <inkml:trace contextRef="#ctx0" brushRef="#br2" timeOffset="-111356.8">26416 17695 0,'21'0'47,"-21"-21"-47,0 0 15,0 0-15,0 0 16,-21 21 0,0 0-1,0 0-15,-1 0 0,1 21 16,0 0-16,0 0 16,21 0-16,-21-21 0,21 22 15,0-1-15,21-21 16,0 0-16,0 0 15,0 0-15,22-21 16,-22-1-16,0 22 0,-21-21 0,21 0 16,-21 0-16,21 21 0,-21-21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1:43:4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593 0,'0'0'0,"0"-21"0,0-1 16,0 1-16,0 0 0,0 0 0,0 0 16,0 0-16,0-1 0,0 1 15,0 0-15,0 0 0,0 0 0,0 0 16,0 42 15,0 0-31,0 21 16,0-21-16,0 22 0,0-1 15,0 0-15,0 22 0,0-22 0,0 22 16,0-1-16,0 1 0,-21-1 16,-1 1-16,1-1 0,0 1 0,21-22 15,-21 22-15,21-43 0,-21 21 16,21 0-16,-21-20 0,21-1 0,0 0 16,0 0-1,0-42 1,0 0-16,0 0 15,0-1-15,0-20 0,0 21 16,21-21-16,0-1 0</inkml:trace>
  <inkml:trace contextRef="#ctx0" brushRef="#br0" timeOffset="288.55">2307 360 0,'0'0'16,"0"21"0,-21-21-16,21 21 15,-21 22-15,21-22 0,-21 21 16,21 0-16,0 1 0,-22-1 16,22 22-16,-21-22 0,21 21 0,-21 1 15,21-22-15,0 22 0,0-22 16,-21 0-16,21 1 0,0-1 0,0-21 15,0 22-15,0-22 0,0 0 16,0 0-16,-21-21 31,21-21-31,0 0 0</inkml:trace>
  <inkml:trace contextRef="#ctx0" brushRef="#br0" timeOffset="679.32">1693 1037 0,'-21'21'16,"42"-42"-16,-42 64 15,42-43 1,0 0-16,22 0 16,-22 0-16,21 0 0,1 0 0,-1 0 15,21-22-15,-20 1 0,20 0 16,1 0-16,-22 0 0,22 0 15,-1-1-15,-21 1 0,22 21 0,-43-21 16,21 0-16,-20 21 16,-1 0-16,0 0 0,-21 21 31,-21 0-15,0 0-16,21 1 0,-22-1 15,1 0-15,21 0 0,-21 21 0,0-20 16,21-1-16,0 0 0,-21 0 15,0 0-15,-1 0 0,22 1 16,0-44 31,0 1-47,0 0 0,0 0 16,22-21-16</inkml:trace>
  <inkml:trace contextRef="#ctx0" brushRef="#br0" timeOffset="865.22">2413 614 0,'0'0'0,"0"-21"31,-21 21-15,42 0 31,0 0-47,0 0 0,0 21 15,22-21-15,-22 21 0,42 0 16</inkml:trace>
  <inkml:trace contextRef="#ctx0" brushRef="#br0" timeOffset="1495.86">3217 995 0,'0'0'16,"21"0"-16,-21-21 0,22 21 0,-22-21 16,0-1-16,0 1 0,0 0 15,21 0-15,-21 0 0,0 0 16,0-1-16,0 1 0,0 0 0,0 0 16,0 0-16,-21 21 0,-1 0 15,22-21-15,-21 21 0,0 0 0,0 0 16,-21 0-16,20 21 0,-20 0 15,21 0-15,-21 21 0,-1-20 0,22 20 16,-21 0-16,21 1 0,-1-22 16,-20 63-16,21-41 0,21-22 15,-21 0-15,21 21 16,0-20-16,0-1 0,0 0 0,21 0 16,0-21-16,0 0 15,22 0-15,20 0 0,-42-21 16,22 0-16,-1 0 0,-21-1 15,21-20-15,1 21 0,20-85 16,-20 64-16,-22-22 0,21 22 16,-21-22-16,0 1 0,1 21 0,-1-22 15,0 1-15,-21 20 0,0 1 16,21 0-16,0-43 16,-21 64-16,21 0 0,-21-1 15,0 1-15,0 42 16,0 22-1,0-22-15,0 21 0,-21 1 16,21-1-16,-21 21 0,21-20 0,0 20 16,-21-20-16,0 20 0,21-21 15,-21 1-15,21 20 0,0-20 0,0-1 16,-22 0-16,22-21 0,0 22 16,0-22-16,0 0 0,0 0 0,0 0 15,22 1 1,-1-22-16,21 0 0,-21 0 15,0-22-15,22 22 0,-1-21 16,0 0-16,-20 0 0</inkml:trace>
  <inkml:trace contextRef="#ctx0" brushRef="#br0" timeOffset="2075.52">4127 889 0,'0'0'0,"22"-21"16,-22-43-1,0 43-15,0 0 0,-22 0 0,1 0 16,0 21-16,21-21 0,-42 21 16,21 0-16,-1 0 0,1 0 15,0 0-15,0 0 0,0 0 16,0 21-16,-1 0 0,1 0 16,0 21-16,0-20 0,0 20 15,0-21-15,-1 21 0,1 1 0,21-22 16,0 21-16,0-21 0,0 1 15,0-1-15,0 0 0,0 0 0,0 0 16,0 0-16,21 1 16,1-22-16,-1 0 15,0 0-15,0 0 0,0-22 16,0 1-16,1 0 0,-1 0 0,21 0 16,-21 0-16,0-22 0,22 1 15,-22-22-15,0 22 0,0-21 0,0 20 16,22-20-16,-43 20 15,21-20-15,0 21 0,0-22 0,-21 22 16,0-1-16,0 1 0,0 0 16,0-1-16,0 22 0,0 0 0,0 0 15,0 42 1,-21 21 0,21-20-16,-21 20 0,21 21 15,0-20-15,-21 63 16,21-43-16,-21 1 0,-1-22 15,22 21-15,0-20 0,0 20 0,-21-20 0,21-1 16,0 0-16,0-21 0,0 22 16,0-22-16,0 0 0,0 21 15,21-42 1,1 0-16,-1 0 16,0-21-16,0 21 0,0-21 15,0 0-15,-21 0 0</inkml:trace>
  <inkml:trace contextRef="#ctx0" brushRef="#br0" timeOffset="2897.08">4339 995 0,'0'0'0,"-21"21"16,42-21 15,0 0-16,0 0-15,1-21 0,-1 0 0,0 21 16,0-21-16,0-1 0,0 1 16,1 0-16,-1 0 0,0 21 15,-21-21-15,0 0 0,21-1 0,-21 1 16,-21 21 0,0 0-1,0 0-15,-1 21 0,1 1 16,0-1-16,0 0 0,21 0 15,-21 21-15,21-20 0,-21-1 0,21 21 16,0-21-16,0 0 0,0 1 16,0-1-16,0 0 0,0 0 0,21 0 15,0-21-15,21 0 0,-21 0 16,22 0-16,20 0 16,-20 0-16,-1 0 0,0 0 0,1-21 15,-22 0-15,21 21 0,0-21 0,-20 0 16,-1-1-16,0-20 0,0 21 15,0-21-15,0 20 0,-21 1 0,22-21 16,-22 21-16,0 0 16,0-1-16,0 44 31,0-1-31,-22 0 16,22 0-16,0 0 0,0 0 15,0 1-15,-21 20 0,21-21 0,-21 0 16,21 0-16,0 1 0,0-1 0,0 0 15,0 0-15,0 0 0,0 0 16,0 1-16,0-44 47,0 1-47,0 0 16,0-21-16,0 21 0,0-1 15,0-20-15,21 0 0,0-1 16,1 1-16,-1 0 0,21-1 0,-21 22 15,22-21-15,-22 21 0,21 0 16,0-1-16,1 1 0,-1 21 0,22 0 16,-22 0-16,0 0 0,-21 21 15,22 1-15,-1-1 0,-21 21 16,0 0-16,1-20 0,-1 20 0,0 43 16,-21-43-16,0-21 15,0 21-15,0-20 0,-21 20 0,0-21 16,-1 0-16,22 0 0,-21-21 15,0 22-15,0-22 0,0 0 16,21-22 0,0 1-1,0 0-15</inkml:trace>
  <inkml:trace contextRef="#ctx0" brushRef="#br0" timeOffset="3905.64">6794 1037 0,'22'0'15,"-44"0"-15,65 0 0,-22-21 0,0 0 0,0 0 16,0 0-16,1-1 15,-22 1-15,0 0 0,21 0 16,-21-43-16,0 43 0,0 0 16,0-21-16,-21 21 0,-1-1 0,1-20 15,0 21-15,0 0 0,-21 0 16,-1 21-16,1-22 0,0 22 0,-1 0 16,1 0-16,0 0 0,-22 22 15,22-1-15,-1 0 0,1 0 0,0 21 16,21 1-16,-22-1 15,22 0-15,0 22 0,0-22 0,0 1 16,21-1-16,0 0 0,0 1 16,0-22-16,0 21 0,0-21 0,21 0 15,0 1-15,0-1 0,0-21 16,0 0-16,22 0 0,-22 0 0,21 0 16,1 0-16,20-21 15,-21-1-15,1 1 0,-1 0 16,0-21-16,1-1 0,-1 1 0,0 0 15,-20-22-15,62-105 16,-63 105-16,-21 22 0,22-21 16,-22-1-16,0 1 0,0 20 15,0 1-15,0-22 0,0 43 0,0-21 16,0 21-16,0 0 0,-22 21 16,1 0-16,0 21 0,21 0 15,-21 21-15,0 1 0,0-1 16,21 0-16,0 22 0,-22-22 0,22 22 15,-21-1-15,21 1 0,0-1 16,0-21-16,0 22 0,0-1 0,0-20 16,0-1-16,0 0 15,0-20-15,0 20 0,21-21 0,1 0 16,-1 0-16,0-21 0,0 0 0,0 22 16,0-22-16,1 0 0,-1 0 15,21-22-15,-21 22 0,22-21 16,-22 0-16,0 0 0,21-21 0,-21 20 15,1-20-15,-1-21 16,-21 41-16,21 1 0,-21 0 0,0 0 16,0 42-1,0 0 1,0 0-16,-21 22 0,21-22 16,-21 0-16,21 0 0,0 22 0,0-22 15,0 0-15,-22 0 0,22 0 16,0 0-16,0 1 15,22-44 17,-22 1-32,0 0 15,21 0-15,-21 0 0</inkml:trace>
  <inkml:trace contextRef="#ctx0" brushRef="#br0" timeOffset="4079.71">7281 614 0,'0'0'0,"-21"0"0,0 0 16,0 0 0,21 21 15,0 0-31,0 0 16,21-21-16,0 22 15,-21-1-15,21 0 0,0-21 16</inkml:trace>
  <inkml:trace contextRef="#ctx0" brushRef="#br0" timeOffset="4779.89">7514 741 0,'0'21'31,"0"0"-15,0 0-16,0 1 0,0 20 15,0-21-15,0 0 0,0 22 0,0-22 16,0 0-16,0 0 0,0 21 16,0-20-16,0-1 0,0 0 15,0 0-15,0 0 16,21-21-16,0 0 16,1 0-16,-1 0 0,0-21 15,0 21-15,0-21 0,22 0 16,-22 0-16,0-1 0,21 1 15,-21-21-15,1 0 0,-1-1 0,21 22 16,-21-21-16,-21-1 0,21 22 16,1-21-16,-22 21 0,0 0 15,0-1-15,0 44 32,0-1-32,-22 0 0,1 0 0,0 0 15,0 22-15,21-22 0,-21 21 16,0 0-16,-1-20 0,22 20 0,0-21 15,-21 21-15,21-20 0,0 20 16,0-21-16,0 0 0,0 0 16,0 1-16,21-1 15,1-21-15,20 0 0,-21 0 16,0 0-16,0 0 0,22 0 16,-22 0-16,21 0 0,1-21 0,-22-1 15,21 1-15,-21 0 0,0 0 0,22-21 16,-22-1-16,0 22 0,0-21 15,0-1-15,-21 1 0,0 21 0,22-21 16,-22 20-16,0 1 0,21 0 16,-21 42 15,0 22-31,-21-22 0,21 0 0,-22 21 16,1-21-16,21 22 0,0-22 15,0 21-15,-21-21 0,21 1 0,0 20 16,0-21-16,0 0 15,0 0-15,21-21 16,0 0-16,1 0 16,-1-21-16,0 0 15,0 0-15,-21 0 0</inkml:trace>
  <inkml:trace contextRef="#ctx0" brushRef="#br0" timeOffset="4959.79">8467 614 0,'0'0'0,"-22"-21"0,1 21 16,0 0 0,0 0-16,0 0 15,21 21 1,0 0 0,0 0-16,21-21 15,0 21-15,0 1 16</inkml:trace>
  <inkml:trace contextRef="#ctx0" brushRef="#br0" timeOffset="5432.71">9017 847 0,'0'-21'0,"0"42"0,0-64 16,-21 22-1,0 21-15,-1 0 0,1 0 16,0 0-16,0 0 0,-21 0 16,20 0-16,1 0 0,0 21 0,-21-21 15,21 22-15,-1-1 0,1 0 16,21 0-16,0 0 0,0 0 16,0 1-16,0-1 0,0 0 15,0 0-15,21 0 0,1-21 16,20 21-16,-21-21 0,0 22 0,22-22 15,-1 21-15,-21-21 0,21 21 16,-20-21-16,20 21 0,-21-21 0,0 21 16,0-21-16,1 21 0,-1 1 15,-21-1-15,0 0 16,-21 0-16,-22-21 16,22 21-16,-21-21 0,-1 21 0,1-21 15,0 0-15,-1 0 0,1 0 16,21 0-16,-21 0 0,20 0 15,-41 0-15,42 0 0,0-21 16,-1 21-16,22-21 16,0 0-16,-21 21 0,21-21 0,0 0 15,0-1 1,21 1-16,1 21 0,-1-21 16,42 0-16,-20 0 0</inkml:trace>
  <inkml:trace contextRef="#ctx0" brushRef="#br0" timeOffset="5699.74">9440 868 0,'0'0'0,"0"21"31,-21 0-15,21 22-16,0-22 0,0 0 0,-21 0 15,21 21-15,0-20 0,0-1 16,0 0-16,0 21 0,0-21 0,-21 1 16,21-1-16,0 0 0,0 0 15,0-42 17,21 0-17,-21 0-15,21-1 0</inkml:trace>
  <inkml:trace contextRef="#ctx0" brushRef="#br0" timeOffset="6047.63">9631 529 0,'-21'-21'0,"42"42"0,-64-63 16,22 42-16,0 0 0,0 0 16,0 0-16,0 0 0,-1 21 15,1 0-15,21 0 0,-21 1 16,21 20-16,0-21 15,0 0-15,0 0 0,21-21 16,0 0-16,1 22 0,-1-22 0,0 0 16,0 0-16,0 0 0,22 0 15,-22 0-15,21-22 0,-21 1 16,0 0-16,-21 0 16,0 0-16,0 0 0,0-1 0,0 1 15,0 0-15,-21 0 0,0 0 16,0 21-16,0 0 0,-22 0 0,22 0 15,-21 0-15,21 0 0,0 21 16,-22-21-16,22 21 0,0 0 16,0 0-16,0 1 0,-1-1 0,1 21 15,21-21-15,0 0 0,0 22 16,0-22-16,0 0 0,0 0 0,0 22 16</inkml:trace>
  <inkml:trace contextRef="#ctx0" brushRef="#br0" timeOffset="6799.51">10118 953 0,'-22'0'0,"1"0"0,0 0 0,0 0 15,0 0-15,-22 0 0,22 0 16,0 0-16,0 21 0,-43 21 15,1 22-15,42-43 16,21 0-16,0 0 0,0 0 16,0 0-16,0 1 0,0-1 0,0 0 15,0 0-15,21-21 16,0 0-16,0 0 16,0 0-16,1 0 15,-1 0-15,0 0 0,0 0 0,0-42 16,-21 21-16,21-1 0,-21 1 15,0 0-15,0-21 0,0-1 16,0 22-16,0-21 0,22 0 0,-22 20 16,0-20-16,21 21 0,0-21 15,0 20-15,0 1 0,0 21 0,1-21 16,-1 0-16,21 21 16,22 0-16,-43 0 0,21 0 0,-21 21 15,22 0-15,-22 0 0,21 22 16,-21-22-16,0 0 0,1 21 0,-1 1 15,-21-22-15,0 0 0,0 21 16,0-20-16,0-1 0,0 21 0,0-21 16,0 0-16,0 1 15,-21-1-15,-1-21 16,1 0-16,0 0 0,0 0 16,21-21-1,0-1 1,0 1-16,0 0 0,0 0 15,0-21-15,21-1 0,0 22 0,0-21 16,1-1-16,20 1 0,-21 0 0,21 21 16,-20-1-16,20 1 0,0 0 15,43 0-15,-43 21 0,1 0 16,-22 0-16,21 21 16,-21 0-16,0 0 0,1 22 0,-22-22 15,0 21-15,0 1 0,0-1 16,0 0-16,0-21 0,-43 64 15,43-64-15,-21 0 0,0 22 0,0-43 16,0 21-16,-1 0 0,1 0 16,0-21-16,0 0 15,0 0-15,21-21 16,0 0-16,0 0 16</inkml:trace>
  <inkml:trace contextRef="#ctx0" brushRef="#br0" timeOffset="7307.4">11938 21 0,'0'-21'0,"0"42"0,-21-42 62,21 63-62,-21 22 0,-1-1 16,1 1-16,0-1 16,0 22-16,0-21 0,0 20 15,-22 1-15,22 21 0,-42 63 0,20-63 16,1-21-16,0-1 0,-1 1 15,1 0-15,0-22 0,-1 22 0,1-22 16,0 1-16,20-22 0,-41 64 16,21-21-1,42-64-15,-22 0 0,44-21 16,-1-21 0,0 0-16,21-1 0</inkml:trace>
  <inkml:trace contextRef="#ctx0" brushRef="#br0" timeOffset="7871.34">12721 466 0,'21'-21'0,"-21"-1"16,0 1-16,0 0 16,0 0-16,0 0 0,0 0 15,0-1-15,-21 1 0,21 0 16,0 0-16,-21 21 0,21-21 0,-21 0 16,0 21-1,-1 0-15,1 0 0,0 0 16,0 42-16,0-21 0,-22 0 0,1 22 0,0-1 15,-43 43-15,64-43 16,-21 21-16,-1-20 0,1-1 0,21 22 16,0-22-16,-1 64 15,22-64-15,0 0 0,0 1 0,0-1 16,22-21-16,20 22 0,-21-22 16,21 0-16,1 0 0,-22 0 0,21-21 15,1 21-15,-1-21 0,0 0 16,22 0-16,-22 0 0,0 0 15,1-21-15,-1 21 0,22-21 0,-22 0 16,21 0-16,1 0 0</inkml:trace>
  <inkml:trace contextRef="#ctx0" brushRef="#br0" timeOffset="8591.85">13377 720 0,'0'0'0,"0"-43"0,0 22 16,-21-42-16,-127 20 31,106 43-31,-1 0 0,22 0 15,-21 0-15,21 22 16,-22-1-16,-20 21 0,42-21 16,-1 22-16,1-1 0,0-21 0,0 21 15,0 1-15,21 20 16,0-20-16,0-22 0,0 21 16,0-21-16,0 0 0,21-21 15,0 0-15,0 0 0,0 0 0,22 0 16,-22 0-16,0 0 0,21 0 15,1-21-15,-22 0 0,21 0 0,-21 0 16,22 0-16,-22-22 0,21 1 0,-21 0 16,1-1-16,-1 1 0,0 21 15,0-22-15,0 1 0,0 21 16,-21-21-16,0 20 16,0 44 15,0-1-31,0 0 0,-21 0 15,21 21-15,-21-20 0,21 20 0,0-21 16,-21 21-16,21 1 0,0-22 16,0 0-16,0 43 0,0-43 15,0 0-15,21 0 16,0-21-16,0 21 0,22-21 16,-22 0-16,21 0 0,1-21 15,-1 0-15,-21 0 16,21 0-16,-20-1 0,-1-20 0,21 0 15,-21 21-15,0-22 0,43-41 16,-43 20-16,0 22 0,0-1 16,1-20-16,-22 21 0,21-1 15,-21-20-15,0 42 0,0-22 0,0 22 16,0 0-16,0 0 0,0 0 0,-21 42 31,21 0-31,-22 21 0,1 1 16,21-1-16,0 0 0,-21 1 15,21-1-15,-21 0 0,21 1 0,0-1 16,-21 21-16,21-20 0,0-1 0,0 0 16,0-20-16,0 20 0,0 0 15,0-21-15,0 1 0,0-1 0,0 0 16,0 0-16,0 0 0,21-21 16,0 0-1,0 0-15,0-21 16,1 0-16,-1 21 0,0-21 0</inkml:trace>
  <inkml:trace contextRef="#ctx0" brushRef="#br0" timeOffset="8964.12">14203 762 0,'-21'0'0,"42"0"0,-64 21 0,22-21 16,21 21-1,21-21 1,1 0-16,-1 0 0,0 0 16,21 0-16,-21 0 0,22-21 15,-22 21-15,21 0 0,-21-21 0,1 0 16,20 21-16,-42-21 0,21 0 16,-21-1-16,-21 22 31,0 0-31,-22 0 0,22 0 15,-42 0-15,20 0 0,22 22 16,-21-1-16,21 0 0,0 0 16,-1 0-16,1 0 0,21 1 0,0-1 15,0 0-15,0 0 0,0 0 16,0 0-16,0 1 0,21-1 0,1-21 16,20 21-16,-21-21 0,0 0 0,22 0 15,-22 0-15,21 0 0,-21 0 16,22 0-16,-1 0 0</inkml:trace>
  <inkml:trace contextRef="#ctx0" brushRef="#br0" timeOffset="9480.02">14880 614 0,'0'0'0,"0"21"31,-21-21-31,21 21 0,0 0 15,0 1-15,-21-1 0,21 0 16,-21 21-16,21-21 0,0 1 0,0-1 16,0 0-16,0 21 0,-22-21 15,22 1-15,0-1 0,0 0 16,0 0 0,-21-21-1,0-21 16,21 0-31,0 0 0,0-1 0,0 1 16,0-21-16,0 21 0,0-22 16,0 1-16,0 21 0,21-21 0,0 20 15,1 1-15,-1-21 0,21 21 16,-21 21-16,22-21 0,-1-1 0,-21 22 16,43 0-16,-22 0 0,0 0 15,1 0-15,20 22 0,-21-1 16,1 0-16,-1 0 0,0 0 0,-20 22 15,20-22-15,-21 21 0,0 0 16,0 43-16,-21-64 0,0 43 16,0-43-16,-42 21 15,21-21-15,0-21 0,0 22 0,-1-1 16,1-21-16,0 0 0,21 21 0,-21-21 16,0 0-16,0 0 15,21-21 1,0 0-16,21 21 15,0-22-15,0 1 0</inkml:trace>
  <inkml:trace contextRef="#ctx0" brushRef="#br0" timeOffset="10084.14">16150 762 0,'0'0'0,"0"-21"0,-21 21 0,0-21 15,0 0-15,-1-1 0,1 1 16,0 21-16,0 0 16,21-21-16,-21 21 0,0 0 15,-1 0-15,1 0 16,0 21-16,0 0 0,0 1 0,0-1 16,-1 21-16,-20-21 0,21 22 15,0-1-15,0-21 0,-1 21 16,1-20-16,0 20 0,21-21 0,0 21 15,0-20-15,0-1 0,0 0 16,0 0-16,21-21 0,22 21 16,-22-21-16,21 0 0,-21 0 15,0 0-15,22 0 0,-22 0 16,21 0-16,-21 0 0,1-21 0,41-42 16,-42 41-16,43-62 15,-43 41-15,21 1 0,-21-21 16,1 20-16,20-20 0,-21 20 0,0-20 15,0-1-15,1 22 0,-1-64 16,0 64-16,-21 0 0,0-1 16,0 22-16,0-21 0,0 21 15,0 42 1,0 0-16,-21 0 16,0 21-16,-1 1 0,1-1 0,0 0 15,0 1-15,21 20 0,0-20 16,-21-1-16,21 0 0,-21 22 0,21-22 15,0 0-15,0 1 0,0-1 16,0-21-16,0 22 0,0-22 16,0 0-16,0 0 0,0 0 0,21 0 15,0-21-15,0 0 0,0 0 16,0 0-16,1 0 0,20 0 16,-21 0-16,43-21 15,-43 0-15,0 0 0,0 0 0,0 0 16,0 21-16</inkml:trace>
  <inkml:trace contextRef="#ctx0" brushRef="#br0" timeOffset="10439.42">16637 889 0,'21'0'31,"0"0"-31,0 0 16,1 0-16,-1-21 0,0 21 0,0-21 15,0 0-15,0-1 0,1 22 16,-1-21-16,0 0 0,-21 0 0,0 0 16,0 0-1,-21 21-15,-22 0 16,22 0-16,0 0 16,0 21-16,-21 0 0,20-21 0,1 21 15,0 0-15,0 22 16,0-22-16,0 0 0,21 0 0,0 0 15,0 22-15,0-22 0,0 0 0,0 0 16,0 0-16,21-21 0,0 21 16,0 1-16,0-22 0,22 0 0,-22 21 15,21-21-15,0 0 0,-20 0 16,20 0-16,0 0 0,-21 0 0,22-21 16,-22-1-16,0 22 0,21-21 15</inkml:trace>
  <inkml:trace contextRef="#ctx0" brushRef="#br0" timeOffset="10824.2">17166 783 0,'21'-21'16,"-42"42"-16,42-63 0,-21 21 0,0 0 16,0-1-1,21 22-15,1 0 0,-1 0 0,0-21 16,0 21-16,21 0 16,-20 0-16,-1 0 0,21 0 0,-21 0 15,22 21-15,-22-21 0,0 22 16,0-1-16,0 0 0,-21 21 0,0-21 15,0 22-15,0-22 0,0 21 16,0-21-16,0 22 0,0-22 0,-21 21 16,21-21-16,-21 1 0,0-1 15,0 0-15,-1-21 16,1 0-16,0 0 16,0-21-1,21 0-15,0-1 0,0 1 16,0 0-16,21-21 0,0 21 15,0-22-15,1 1 0,20 0 0,-21-1 16,21 1-16,1 0 0,20 20 16,-20-20-16,-1 21 0,0 0 15,1 0-15,-22-1 0,21 22 16,-21 0-16,0 0 0,1 0 0,-1 0 16,-21 22-16,0-1 15,0 0-15,-21 0 0</inkml:trace>
  <inkml:trace contextRef="#ctx0" brushRef="#br0" timeOffset="12064.41">2011 1630 0,'0'0'0,"21"0"78,0-21-78,0 21 0,0 0 16,1 0-16,-1 0 0,0 0 15,21 0-15,1 0 0,-1 0 16,0 0-16,1 0 0,20 0 0,1 0 15,20 0-15,-20 0 0,20 0 16,1 0-16,0 0 0,21 0 0,-22 0 16,22 0-16,0 0 0,21 0 15,-21 0-15,127 0 16,-106 0-16,0 0 0,0 0 0,0 0 16,0 0-16,21 0 0,-21 0 15,21 0-15,0 0 0,-21-21 0,169 21 16,-147 0-16,20 0 15,-21 0-15,-21 0 0,21-22 0,170 22 16,-170 0-16,21 0 16,-21 0-16,-21 0 0,22 0 0,-1-21 15,0 21-15,0 0 0,0 0 16,-21 0-16,21-21 0,-21 21 0,0 0 16,0 0-16,0 0 0,0 0 0,-21-21 15,21 21-15,-21 0 0,-21-21 16,-1 21-16,1 0 0,-21 0 15,-1 0-15,-21 0 0,-20 0 0,20 0 16,-21 0-16,0 0 0,0 0 31,-21-21 1,22 21-17</inkml:trace>
  <inkml:trace contextRef="#ctx0" brushRef="#br0" timeOffset="13008.54">12107 1461 0,'0'0'0,"-63"0"31,63 21 0,21-21 1,0 0-17,21 0-15,-20 0 0,20 0 16,0 0-16,1 0 0,20-21 0,-21 21 15,22 0-15,-1 0 0,22 0 0,0 0 16,-1 0-16,22 0 0,0 0 0,0 0 16,21 0-16,-21 0 0,0 0 15,21 0-15,0 0 0,0 0 16,0 0-16,21 0 0,-21 0 16,21 0-16,0 0 0,0 0 0,0 0 15,22 0-15,-22 0 0,21 0 0,149 0 16,-22 0-1,-148 0-15,0 0 0,1 0 0,-1 0 16,-21 21-16,0-21 0,-21 0 16,21 0-16,-22 0 0,-20 21 0,21-21 15,-21 0-15,-22 0 0,1 0 16,-1 0-16,-21 0 0,1 0 0,-1 0 16,-21 0-16,0 0 0,1 0 15,-22-21 32,0 0-47,0-1 16,0 1-16</inkml:trace>
  <inkml:trace contextRef="#ctx0" brushRef="#br0" timeOffset="13584.21">19473 296 0,'0'0'16,"0"-42"-16,0-85 15,0 85-15,0 21 0,-21-1 16,21 1-16,0 0 0,-21 42 16,21 0-1,0 1-15,0 20 0,0 0 16,-21 22-16,21-1 0,0-20 0,0 20 16,0 1-16,0-1 0,0 22 15,0-22-15,-21 1 0,21-1 0,0 1 16,-22-1-16,22-20 0,0 20 15,0-21-15,0-20 0,0 20 16,0-21-16,0 0 0,0 0 0,-21-21 16,21 22-16,-21-22 15,21-22 1,0 1-16,0 0 16,0-21-16,0 21 0,0-1 15,0-20-15,21 0 0,0-1 16,-21 1-16</inkml:trace>
  <inkml:trace contextRef="#ctx0" brushRef="#br0" timeOffset="13908.03">19431 381 0,'0'-21'15,"0"42"-15,0-84 0,-21 41 0,0-20 16,-1-21-16,22 41 0,-21-20 16,21 21-16,0-21 0,0-1 15,0 22-15,21 21 16,1 0-16,20 0 0,0 0 15,1 0-15,-1 0 0,0 0 0,22 0 16,-22 0-16,22 0 0,-22 0 0,0 0 16,1 42-16,-22 22 0,21-1 15,-42-20-15,0 20 0,0 1 16,0-22-16,-21 0 0,0 22 0,-22-22 16,1-21-16,0 22 0,-43 20 15,22-42-15,20 1 16,1-22-16,0 21 0,20 0 0,1-21 15,-21 0-15,42 21 0,-21-21 0,42 0 32,0 0-17,0 0-15,22 0 0,-22 0 16</inkml:trace>
  <inkml:trace contextRef="#ctx0" brushRef="#br0" timeOffset="14348.77">20024 635 0,'0'-21'32,"-22"21"-17,1 21 1,0 0-16,0-21 0,0 21 16,0 1-16,-22 41 15,22-42-15,21 0 0,-21 22 0,21-22 16,-21 21-16,21-21 0,-21 1 15,21-1-15,0 0 0,0 0 0,0 0 16,0 0-16,21 1 16,0-22-16,0 0 0,0 0 0,0 0 15,22 0-15,-22 0 16,0 0-16,21 0 0,-20-22 0,-1 22 16,21-21-16,-21 0 0,0 0 15,1 0-15,-1-22 0,0 22 0,-21-21 16,0 0-16,0 20 0,0-20 15,0 21-15,0 0 0,0-22 0,-21 22 16,0 21-16,-1-21 0,1 0 16,0 21-16,0 0 0,0 0 0,0 0 15,-1 0-15,1 0 16,21 21-16,0 0 16,21-21-1,1 21-15,-1-21 16,21 0-16,-21 0 0,22 0 0,20 0 15</inkml:trace>
  <inkml:trace contextRef="#ctx0" brushRef="#br0" timeOffset="14669.59">20722 614 0,'-42'21'31,"21"0"-31,-1 0 0,1 1 16,0 20-16,0-21 0,21 21 15,-21 1-15,0-1 0,-1 22 0,22-22 0,0 21 16,-21-20-16,21 20 16,-21 1-16,0-1 0,21 1 0,-21-1 15,0 1-15,21-1 0,-43 85 16,22-84-16,0-1 0,21 1 16,-21-1-16,0-20 0,-22 41 15,43-41-15,0-22 0,0 0 16,-21 0-16,21 0 0,0 1 0,21-44 31,-21 1-15,21 0-16,1 0 0,-1 0 0,0 0 15,0-22-15,0 1 0,0 0 16,1-22-16,20 1 0</inkml:trace>
  <inkml:trace contextRef="#ctx0" brushRef="#br0" timeOffset="15007.29">20595 1016 0,'0'-42'0,"0"84"0,-21-105 16,21 20-16,0-20 16,0 20-16,0 22 0,21 0 0,0 0 15,0 0-15,1 0 0,-1 21 16,21-22-16,0 22 0,-20 0 0,20 0 16,0 0-16,-21 0 15,22 0-15,-22 22 0,0-1 0,0 0 0,0 0 16,-21 0-16,0 0 15,0 1-15,0-1 0,0 21 0,-21-21 16,0 0-16,0 1 0,0 20 0,0-21 16,-22 0-16,22-21 0,-21 21 15,21 1-15,-22-22 0,22 21 0,0-21 16,0 0-16,0 0 0,-1 0 16,22 21-16,22-21 62,-1-21-62,0 21 0,0-21 0,21 21 16,1-22-16</inkml:trace>
  <inkml:trace contextRef="#ctx0" brushRef="#br0" timeOffset="15400.49">21251 804 0,'21'-21'0,"-42"42"0,42-63 0,-21 21 0,0 0 16,0 0-1,0 42 17,0 0-17,-21 0-15,21 0 0,0 22 16,-21-22-16,21 0 0,0 21 16,0-21-16,0 1 0,0 20 0,0-21 15,0 0-15,21 0 0,0 1 16,-21-1-16,22 0 0,-1-21 0,0 21 15,0-21-15,0 0 0,22 0 16,-22 0-16,0 0 0,0 0 0,0 0 16,22 0-16,-22-21 0,-21 0 15,21 0-15,0-1 0,0 1 16,0-21-16,-21 0 0,0-1 16,0 22-16,22-21 0,-22-1 15,0 22-15,21 0 0,-21 0 0,21 21 78,0 0-78</inkml:trace>
  <inkml:trace contextRef="#ctx0" brushRef="#br0" timeOffset="15792.36">22077 699 0,'0'0'0,"0"-22"16,0 1 15,0 42-15,0 1-1,0-1-15,0 0 0,0 21 16,0-21-16,0 43 0,0-22 0,0 1 15,0 20-15,0 64 16,0-63-16,0-1 0,0 1 0,0-1 16,0 1-16,0 20 0,0-20 15,0-1-15,0 1 0,0 20 0,0-20 16,0-1-16,-21 1 0,21-22 16,-22 22-16,1-1 0,21 1 15,-21-22-15,21 22 0,0-22 0,-21 0 16,21 1-16,-21 20 15,21-42-15,0 0 0,0-42 32,0 0-32,21 0 0,0-21 15,0 20-15,-21-20 0,21 21 0,1-21 16,-1-1-16,0 1 0</inkml:trace>
  <inkml:trace contextRef="#ctx0" brushRef="#br0" timeOffset="16143.74">22267 1270 0,'0'0'0,"-21"-42"0,21-1 0,-21 22 0,0-21 15,21 21-15,-21-22 0,21 22 16,0-21-16,0 0 0,0 20 0,0-20 16,0 21-16,0 0 0,0 0 15,42-22-15,-21 22 16,0 0-16,0 21 0,1 0 0,20 0 15,-21 0-15,0 0 0,0 0 16,22 0-16,-22 0 0,0 21 16,0 0-16,22 0 0,-43 22 0,21-1 15,0-21-15,-21 22 0,0-1 16,0 0-16,0-21 0,-21 22 0,0-22 16,-1 21-16,1-21 0,-21 1 0,0-22 15,-1 21-15,22-21 0,-21 0 16,-1 21-16,22-21 0,-42 0 15,42 0-15,-1 0 0,1 0 16,0 0-16,0 0 0,0 0 16,0 0-16,-1 0 15</inkml:trace>
  <inkml:trace contextRef="#ctx0" brushRef="#br0" timeOffset="16571.49">19981 1376 0,'0'0'16,"-42"21"-16,-127-21 16,147 0-1,1 0-15,42 0 47,1 0-47,20 0 0,0 0 16,1 21-16,20-21 0,1 0 15,20 0-15,22 0 0,21 0 0,0 0 16,0 0-16,0 0 0,0 0 16,21 21-16,0-21 0,1 0 15,-22 0-15,21 0 0,-21 22 0,0-22 16,-21 0-16,-1 0 0,-20 0 0,0 21 15,105-21 1,-147 0-16,-1 0 0,-21 0 16,0 0-16,0 0 0,-42 21 47,-21-21-47,0 21 0,-1 0 15,-20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1:45:57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5313 0,'0'0'0,"0"-212"15,0 1-15,0 20 0,0 64 16,0 0-16,0-21 15,0 106-15,0-22 0,0 43 16,0 0-16,21 21 31</inkml:trace>
  <inkml:trace contextRef="#ctx0" brushRef="#br0" timeOffset="1075.1">2095 2455 0,'22'0'31,"-22"-21"-31,0 0 0,21 21 16,0-21-16,-21 0 0,0 0 15,0-1-15,0 1 16,0 0 0,-21 21-16,0 0 0,-1 0 15,1 0-15,-21 0 16,21 0-16,0 0 0,-1 21 0,-20 0 16,21 1-16,0-1 0,-22 21 15,22 0-15,0-20 0,0 20 0,0 0 16,0 1-16,-1-1 0,1 0 15,21 1-15,-21-1 0,21 0 16,0-21-16,0 22 0,0-22 0,0 0 16,21 0-16,0 0 15,1-21-15,20 22 0,-21-22 0,0 0 16,22 0-16,-1 0 0,-21 0 0,21 0 16,1 0-16,-22 0 0,106-64 15,-85 22 1,1 21-16,-1-22 0,0 1 0</inkml:trace>
  <inkml:trace contextRef="#ctx0" brushRef="#br0" timeOffset="1571.84">2709 1969 0,'0'0'0,"0"-22"16,0 1-16,-21 21 15,0 0-15,0 21 16,21 1-16,-21-1 0,-1 0 15,22 21-15,0 1 0,0-1 16,-21 0-16,21 1 0,-21 20 16,21 1-16,-21-22 0,21 21 0,0 1 15,0-22-15,-21 1 0,21-1 16,-21 0-16,21 1 0,0-1 0,0-21 16,0 0-16,0 0 0,0 1 15,-22-1-15,22-42 31,0-1-15,0-20-16,0 21 0,0-21 0,0 20 16,22-20-16,-1 0 0,0-1 15,0 1-15,21 0 0,1 21 16,-1-22-16,-21 22 0,22-21 16,-1 42-16,0-21 0,1 21 0,-1 0 15,-21 0-15,21 0 0,-20 21 16,-1 21-16,0-21 0,0 0 0,-21 22 15,0-1-15,0 0 0,0-20 16,0 20-16,0 0 0,-21-21 16,0 22-16,21-22 0,-21 0 0,-1 0 15,1 0-15,0 1 0,21-1 16,-21 0-16,21-42 31,0 0-15,21 21-16,0-22 0</inkml:trace>
  <inkml:trace contextRef="#ctx0" brushRef="#br0" timeOffset="2136.31">3619 2540 0,'0'-42'15,"0"84"-15,0-105 16,0 41-16,0 1 0,-21 0 0,21 0 16,-21 0-16,0 0 0,0 21 15,0-22-15,-1 22 0,1 0 0,-21 0 16,21 0-16,0 0 16,-1 22-16,-20-22 0,21 21 0,0 21 15,0-21-15,21 0 0,-22 22 16,1-1-16,21 0 0,-21 22 15,21-43-15,0 21 0,0-20 16,0-1-16,0 0 0,0 0 0,21 0 16,22 0-16,-22-21 15,0 0-15,0 0 0,0 0 16,22 0-16,-22 0 0,0-21 0,0 0 16,0 21-16,0-21 0,1 0 15,-1-22-15,0 22 0,0 0 0,-21-21 16,21-1-16,-21 1 0,0 21 15,0-21-15,0 20 0,0 1 0,0 0 16,0 0-16,0 42 16,0 0-1,0 0-15,-21 1 0,21 20 16,0-21-16,0 21 0,0-20 0,0-1 16,0 21-16,0-21 15,0 0-15,0 1 0,0-1 0,0 0 0,0 0 16,21-21-16,0 0 0,22 21 15,-22-21-15,21 0 16,1 0-16,-22 0 0,0-21 16,0 0-16,0 0 0,0 21 15,1-21-15,-1-1 0,0-20 0</inkml:trace>
  <inkml:trace contextRef="#ctx0" brushRef="#br0" timeOffset="2496.1">4000 2455 0,'0'-21'16,"0"42"-16,0-63 0,0 21 0,0 0 15,0 0 1,0-1 0,22 22-1,-1 0-15,63 0 16,-41 22-16,-22-1 16,21 0-16,-21 0 0,22 0 0,-22 0 15,21 22-15,-21-1 0,1-21 0,-1 22 16,-21-22-16,0 0 0,0 21 15,0-21-15,0 1 0,-21-1 0,-1 0 16,1 0-16,0-21 16,0 0-1,21-21 1,0 0-16,0 0 0,0-1 16,0 1-16,0-21 0,0 21 0,0-22 15,0 22-15,21-21 0,-21 21 16,0-22-16,21 22 0,0 0 0,1 0 15,-22 0-15,21 21 0,0-21 16,0 21-16,0 0 0,0-22 16,1 22-16,-1 0 0</inkml:trace>
  <inkml:trace contextRef="#ctx0" brushRef="#br0" timeOffset="3083.6">5186 2646 0,'42'0'15,"-42"-21"1,21 0-16,0-1 0,-21 1 16,0 0-16,0 0 15,0 0-15,0-22 0,0 22 0,0 0 0,0-21 16,0 21-16,-21-1 0,0 1 15,0 0-15,0 0 0,0 21 0,-170 21 32,149 0-32,-1 0 15,1 1-15,21 20 0,-21 0 0,-1 1 16,22-1-16,-21 0 0,21 43 16,21-43-16,0-21 0,0 22 15,0-22-15,0 0 0,0 0 0,21 0 16,0-21-16,0 0 0,85 0 15,-64 0-15,-21 0 16,22-21-16,-1 21 16,0-21-16,-20 0 0,20 0 0,0 0 15,-21-22-15,1 22 0,-1-21 16,21-1-16,-42 1 0,21 0 0,0 21 16,-21-22-16,0 1 0,0 21 15,0 0-15,0-1 16,-21 22-16,0 0 15,21 22-15,-21-1 0,0 21 16,0-21-16,21 22 0,0-22 0,0 21 16,-22-21-16,22 22 15,0-22-15,0 21 0,0-21 0,0 0 16,0 1-16,0-1 0,22 0 0,-1-21 16,0 21-16,0-21 0,21 0 15,-20 0-15,20 0 0,-21 0 16,21-21-16,1 0 0,-1 0 15,0-1-15,1 1 0</inkml:trace>
  <inkml:trace contextRef="#ctx0" brushRef="#br0" timeOffset="5052.47">5905 2350 0,'0'0'0,"22"-43"0,-22-41 32,0 62-32,-22 22 0,1 0 15,0 0-15,0 0 0,0 0 16,0 0-16,-22 22 0,22-1 15,0 0-15,0 0 0,0 21 16,21 1-16,-22-22 0,1 21 0,21 1 0,-21-1 16,21 0-16,0 1 15,0-22-15,0 21 0,0-21 0,0 0 16,0 1-16,21-1 0,22 0 16,-22 0-16,0-21 0,0 0 0,21 0 15,1 0-15,-22 0 0,21 0 16,1 0-16,-22-21 0,21 21 0,0-42 15,-20 20-15,20 1 0,-21-21 0,21 0 16,-20-22-16,-1 22 0,21-64 16,-21 64-16,0-22 0,-21 22 15,22-1-15,-22 1 16,21 0-16,-21-1 0,0 22 0,0 0 16,0 0-16,0 0 0,0 0 15,0 42 16,-21 21-31,-1-21 0,22 22 0,0-22 16,-21 21-16,0 0 0,0 1 0,21 20 16,-21-20-16,21-1 0,0 0 15,0 1-15,0 20 0,0-21 0,0 1 16,0-22-16,0 21 0,21-21 16,0 22-16,0-22 0,0 0 15,1-21-15,20 21 0,-21-21 0,21 0 16,1 0-16,-22 0 0,21 0 15,1 0-15,-1 0 0,0-21 0,1 0 16,-1 0-16,-21 0 0,21-1 16,-20-20-16,20-21 0,-21 20 15,-21 1-15,0 21 0,0-22 16,0 22-16,0 0 0,0 0 0,0 0 16,-21 21-16,0 0 15,0 0-15,-1 0 0,1 21 16,0 0-16,0 0 0,0 0 0,0 22 15,21-22-15,0 0 16,-22 21-16,22-20 0,0 20 0,0-21 16,0 0-16,0 0 0,0 1 15,0-1-15,43 21 16,-1-42-16,-21 21 0,0-21 0,22 0 16,-22 0-16,21 0 0,-21 0 15,22-21-15,-1 0 0,-21 21 0,22-42 16,-22 20-16,21 1 0,-21-21 15,0 21-15,1-22 0,-1 22 16,0-21-16,0 21 0,-21 0 0,0-1 16,21 1-16,-21 0 0,21 21 0,-21 21 31,0 22-15,0-22-16,0 0 0,0 0 15,0 21-15,0-20 0,0-1 16,0 21-16,0-21 0,0 0 0,0 1 15,0-1-15,0 0 0,22-21 16,-22 21-16,21-21 0,0 0 0,0 0 16,0 0-16,0 0 0,1 0 15,-1 0-15,21 0 0,-21-21 16,0 0-16,22 0 0,-22-1 0,21-41 16,1 21-16,-22-22 0,0 22 15,0-22-15,21 22 0,-20 0 16,-1-22-16,0 22 0,-21-1 15,0-20-15,21 21 0,-21 20 16,0 1-16,0 0 0,0 0 16,0 42-1,0 0 1,-21 0-16,0 22 0,21-22 16,0 21-16,-21 1 0,-1-22 0,1 21 15,21 0-15,0 22 0,0-22 16,-21 1-16,21 62 15,0-62-15,0-22 0,0 21 16,0-21-16,21 1 0,0-1 16,1-21-16,-1 21 0,0-21 0,0 0 15,0 0-15,0 0 0,22 0 16,-22 0-16,0 0 0,21-21 0,-20 0 16,-1-1-16,21 1 0,-21 0 15,0-21-15,1 21 0,20-22 0,-21 1 16,0 21-16,-21-22 0,43-20 15,-43 42-15,21 0 0,-21-1 16,-21 44 15,21-1-15,-22 0-16,1 0 16,21 0-16,0 0 0,0 1 0,-21 20 15,21 0-15,0-21 0,0 22 16,0-22-16,0 0 0,0 0 15,0 0-15,21 1 0,0-1 16,1-21-16,-1 0 0,0 21 16,0-21-16,0 0 0,0 0 15,1 0-15,-1 0 0,21 0 0,-21-21 0,0 21 16,22-21-16,-22-1 0,21 1 16,-21 0-16,1-21 0,41-22 15,-42 22-15,0 21 16,-21-22-16,22 1 0,-22 21 0,21 0 15,-21-22-15,0 22 0,0 0 16,-21 21 0,-1 0-16,1 21 15,0 0 1,21 1-16,-21-1 0,21 21 0,0-21 16,-21 0-16,21 1 0,0 20 15,0-21-15,0 21 16,0-20-16,0-1 0,0 0 0,0 0 15,21 0-15,0 0 0,0-21 16,0 0-16,1 0 0,20 0 16,0 0-16,-21 0 0,22 0 15,-22-21-15,21 21 0,1-21 16,-1 0-16,0-21 0,1 20 0,-1-20 16,0 21-16,-21-21 0,22-1 15,-22 1-15,0 0 0,0 20 16,-21-20-16,0 21 0,0 0 15,0 0-15,-21 21 0,0 0 16,0 0-16,0 0 0,-1 21 16,1 0-16,0 0 0,21 0 15,0 22-15,0-22 0,0 21 0,0-21 16,0 0-16,0 22 16,0-22-16,0 21 0,0-21 0,0 1 15,0-1-15,0 0 0,0 0 16,0 0-16,0 0 0,0 1 0,0-1 15,-21-21 17,0 0-32,0 0 15,-1-21 1,22-1-16,-21 22 0,21-21 0,-21 0 16,21-21-16,0 21 0,-21-1 0,21-20 15</inkml:trace>
  <inkml:trace contextRef="#ctx0" brushRef="#br0" timeOffset="5263.98">8826 1969 0,'0'0'0,"-21"0"0,0 0 15,0 0-15,0 0 16,0 0 31,-1 0-32,1 0-15</inkml:trace>
  <inkml:trace contextRef="#ctx0" brushRef="#br0" timeOffset="5480.86">7874 2138 0,'0'0'0,"-21"21"0,0-21 0,-1 0 16,1 21-16,42-21 31,22 0-31,-22 0 16,0 0-16,21 0 0,1 0 0,-1 0 15,-21 0-15,64 0 0,-64-21 16,0 21-16,0 0 0,1 0 15,-22-21-15,-43 0 16</inkml:trace>
  <inkml:trace contextRef="#ctx0" brushRef="#br0" timeOffset="5735.71">5778 2180 0,'0'0'0,"22"0"16,-1 0-16,0 0 0,0 0 16,0 0-16,64 0 15,-64 0-15,21 0 0,1 0 0,-1 0 16,0 0-16,-20 0 0,20 0 0,-21 0 15,0 0-15,0 0 0</inkml:trace>
  <inkml:trace contextRef="#ctx0" brushRef="#br0" timeOffset="6615.99">1778 3196 0,'-21'21'0,"42"-42"0,-63 42 0,-1 1 15,22-22-15,0 0 16,0 0-16,21 21 31,21-21-15,0 0-16,0 0 0,0 0 16,22 0-16,-1 0 0,0 0 0,22 0 15,-22 0-15,106 0 16,-63 0-16,0 0 0,21 0 0,21 0 15,0 0-15,0 0 0,0-21 16,0 21-16,21 0 0,0 0 0,21-22 16,1 22-16,-22 0 15,21-21-15,0 21 0,22 0 0,-1 0 16,1-21-16,-1 21 0,1-21 0,-1 21 16,403-21-1,-191 21-15,-211 0 16,20-21-16,149 21 0,-169 0 15,-22-22-15,0 22 0,1 0 0,-1 0 16,-21 0-16,-21 0 16,0-21-16,0 21 0,85 0 0,-106 0 15,-22 0-15,-20-21 0,-1 21 16,1 0-16,-22-21 0,43 21 16,-64 0-16,0 0 15,-21-21 32</inkml:trace>
  <inkml:trace contextRef="#ctx0" brushRef="#br0" timeOffset="6755.91">9123 3006 0,'-21'21'16,"42"-42"-16,-42 63 0,-1-42 15,22 21 1,-21-21-16,0 21 16,0-21-16,0 0 15,0 22-15,-22-22 0</inkml:trace>
  <inkml:trace contextRef="#ctx0" brushRef="#br0" timeOffset="7632.67">1079 4763 0,'0'21'78,"0"0"-62,0 0-1,0 0 1,22-21 15,-22-21-15,21 21-16,-21-21 0,0 0 15,0 0-15,-21 21 47,-1 0-47,22 21 0,0 0 16,-21 0-16,21 0 15,0 0-15,0 1 16,0-1-16,21-21 16,1 0-16,-1 0 15,0 0-15,0-21 0</inkml:trace>
  <inkml:trace contextRef="#ctx0" brushRef="#br0" timeOffset="8788.01">2286 4382 0,'0'0'0,"0"-22"0,0 1 0,0 0 16,0 0-16,-21 0 0,21 0 15,-21 21-15,21 21 31,0 0-31,0 21 0,0-21 16,0 22-16,0-1 0,0 0 0,-22 1 16,22-1-16,0 0 0,0 1 15,-21-1-15,21 0 0,-21 1 16,21-1-16,0-21 0,0 22 0,0-22 16,-21 0-16,21 0 0,21-42 46,-21-21-46,21 20 0,0-20 16,1 21-16,-1-21 0,0-1 16,0 1-16,0 0 0,0-1 0,1 1 15,-1 0-15,0-1 0,0 1 16,0 21-16,0 0 0,-21-1 0,0 1 16,22 0-16,-1 21 15,-21 21-15,0 0 16,21 1-16,-21-1 0,0 21 15,21-21-15,-21 22 0,0-1 0,0-21 16,0 21-16,0 1 0,21-22 16,-21 21-16,21 22 15,-21-22-15,22-21 0,-1 0 0,0 1 16,0-1-16,0-21 0,0 0 16,1 0-16,-1 0 0,0 0 0,0 0 15,21-21-15,-20-1 0,20 1 16,-21-21-16,0 21 0,22-22 0,-22 1 15,0 0-15,0-1 0,0 1 16,0-21-16,1 20 0,-1-20 0,-21 20 16,0-20-16,21 21 15,0-1-15,-21 22 0,0-21 0,0 21 16,0-1-16,0 1 16,0 42-1,0 1-15,0-1 0,0 0 16,0 21-16,0 1 0,0 41 15,0-41-15,0-1 0,0-21 16,0 21-16,0 1 0,0-1 0,0-21 16,0 22-16,0-22 0,0 21 15,21-21-15,22 22 16,-22-43-16,0 21 0,0-21 0,0 0 16,22 0-16,-22 0 0,0 0 15,21-21-15,-21-1 0,22 22 0,-1-21 16,-21 0-16,0 0 0,22-21 15,-22 20-15,0-20 0,0 21 0,0-21 16,-21 20-16,22-20 0,-22 0 16,0 21-16,0-22 0,-22 43 15,1 0-15,0 0 16,0 0-16,-21 0 0,20 21 0,1 1 16,0 20-16,0-21 0,0 0 0,21 22 15,0-22-15,0 21 16,0-21-16,0 0 0,0 22 0,0-22 0,21 0 15,0 0-15,0-21 16,0 21-16,1-21 0,20 0 0,-21 0 16,21 0-16,-20 0 0,41 0 15,-21-21-15,1 21 0,-1-21 16,-21 0-16,22 0 0,20-22 16,-21 22-16</inkml:trace>
  <inkml:trace contextRef="#ctx0" brushRef="#br0" timeOffset="9280.77">5736 4255 0,'0'-22'0,"0"44"0,21-65 16,-21 22-16,21-21 0,1 21 15,-22-1-15,0-20 0,0 0 16,0 21-16,0-1 0,0-20 0,0 21 15,0 0-15,-22 0 0,1-1 16,0 22-16,0-21 0,0 21 0,0 0 16,-22 0-16,22 0 0,-21 21 0,21-21 15,-22 43-15,22-22 0,-21 21 16,21 22-16,-1-22 0,-20 22 0,21-1 16,0 1-16,0-1 0,21 1 15,0-22-15,0 21 0,0-20 0,0-1 16,0 0-16,0-20 0,0 20 15,0-21-15,21 0 0,0 0 16,0 1-16,21-1 0,1-21 0,-1 0 16,0 0-16,1 0 0,20 0 15,1-21-15,-22 21 0,22-22 0,-1 1 16,1 0-16,-1-21 0,1 21 16</inkml:trace>
  <inkml:trace contextRef="#ctx0" brushRef="#br0" timeOffset="10652.98">6371 4382 0,'0'0'0,"21"-22"0,-21-20 0,0 21 15,0 0-15,0 0 0,0-1 0,0 1 16,-21 0-16,0 0 0,0 0 16,0 21-16,-1 0 0,1 0 0,0 0 15,0 0-15,0 0 0,0 21 16,-43 21-16,43 1 16,-21 20-16,20-42 0,1 22 15,0-1-15,0 0 0,21-21 16,0 22-16,0-22 0,0 21 15,0-21-15,0 1 0,0 20 0,21-42 16,-21 21-16,21-21 0,22 0 16,-22 0-16,0 0 0,21 0 0,-21 0 15,1-21-15,20 21 0,-21-21 16,21 0-16,-20-1 0,-1 1 16,21 0-16,-21 0 0,0-21 0,22-22 15,-43 22-15,21-43 16,-21 43-16,0 21 0,0-22 15,0 22-15,0 0 0,0 0 16,0 42 0,0 0-16,-21 0 0,21 0 15,0 1-15,0 20 0,-21-21 16,21 21-16,-22 22 16,22-22-16,0-21 0,0 22 0,0-22 0,0 0 15,0 0-15,22 0 0,-1 1 16,-21-1-16,21-21 0,0 0 0,21 0 15,-20 0-15,41 0 16,43-21 0,-64-1-16,1 22 0,-1-21 0,0-21 15,1 21-15,-1 0 0,-21-22 16,21 1-16,-20 0 0,20-64 16,-42 63-16,21 22 15,-21 0-15,0 0 0,0 42 31,-21 0-31,0 0 0,21 1 16,0 20-16,-21-21 0,-1 21 0,22 1 16,-21-22-16,21 21 0,0-21 15,-21 1-15,0-1 0,21 21 0,0-21 16,0 0-16,-21 1 0,21-1 16,0-42 15,0-1-16,0 1-15,21 0 16,-21 0-16,21-21 0,0 20 0,0-20 16,1 21-16,-1-21 0,0-1 15,0 1-15,43-22 16,-43 22-16,21 21 0,-21 21 0,0 0 0,22 0 16,-22 0-16,0 0 15,0 0-15,0 21 0,1 0 0,-1 22 16,-21-22-16,0 21 0,0-21 0,0 0 15,0 22-15,0-22 0,21 21 16,-21-21-16,0 1 0,0-1 0,21 0 16,0 0-16,-21 0 0,21-21 15,1 0-15,-1 0 16,0 0-16,0 0 0,21 0 0,-20 0 16,-1-21-16,21 0 0,-21 21 15,22-21-15,-1 0 0,-21-22 0,21 22 16,-20 0-16,20-64 0,-21 43 15,0 0-15,-21 20 16,0-20-16,0 0 0,0 21 0,0-1 16,0 1-16,-21 42 31,0 1-31,21 20 0,0-21 0,-21 21 16,0 1-16,-1-22 0,22 21 15,0 1-15,0-1 0,-21-21 0,21 21 16,-21-20-16,21-1 0,-21 0 15,21 0-15,0 0 0,0 0 0,0 1 16,0-44 15,0 1-15,0 0-16,21 0 0,0-21 16,0 20-16,1-20 0,20 21 15,-21-21-15,0-1 0,22-20 0,-1 20 16,-21 1-16,21 0 0,1-1 15,-1 22-15,64-21 16,-85 42-16,21 0 0,-20 21 16,-1 0-16,0 0 0,-21 22 0,0-1 15,21-21-15,-21 22 0,0-1 16,0 0-16,0 22 16,0-43-16,0 21 0,0-21 0,0 1 15,0-1-15,0 0 0,0 0 16,21-21-16,0 0 15,1 0-15,-1 0 0,0 0 16,0 0-16,0-21 0,0 21 16,1-21-16,20 0 0,-21-1 0,21 1 15,-20 0-15,20-21 0,-21 21 0,0-22 16,22 1-16,-22 0 0</inkml:trace>
  <inkml:trace contextRef="#ctx0" brushRef="#br0" timeOffset="11056.75">9080 4085 0,'0'-42'15,"0"84"-15,0-105 0,22 42 16,-22-1-16,0 1 0,0 0 0,0 0 0,-22 42 31,1 0-31,0 0 16,21 1-16,-21 20 0,0 0 0,0 1 15,-1-1-15,22 0 0,-21 1 16,21-1-16,-21 0 0,0 64 16,21-85-16,0 0 0,0 1 15,0-1-15,21 0 0,0-21 16,22 0-16,-22 21 0,0-21 0,0 0 15,43 0-15,-22 0 0,0-21 16,-21 21-16,22-21 16,20-22-16,-42 1 0,1 21 0,20-21 15,-42-1-15,21 1 16,-21 0-16,21-1 0,-21-20 0,0 20 16,0 1-16,-21-21 15,-21-1-15,21 43 0,-22 21 16,22 0-16,-21 0 0,-1 0 0,1 0 15,21 0-15,-64 63 16,64-41-16,-21 20 0,21-21 0,-1 21 16,1 1-16,21-22 0,0 21 15,0-21-15,0 22 0,0-22 0,0 0 16,0 0-16,43 0 0,-22 1 0,0-22 16,0 0-16,21 0 0,-20 0 15,20 0-15,0 0 0</inkml:trace>
  <inkml:trace contextRef="#ctx0" brushRef="#br0" timeOffset="11379.63">9906 3683 0,'0'0'0,"0"-21"0,-42 42 31,20 0-31,22 0 0,-21 1 15,0 20-15,0-21 0,21 21 16,-21 22-16,0-22 0,-1 22 16,1-22-16,0 22 0,21-1 0,-21-21 15,0 22-15,21-22 0,-21 1 16,21-1-16,0-21 0,0 21 0,0-20 16,0-1-16,0 0 0,0 0 0,21 0 15,0-21-15,0 0 0,0 0 16,22 0-16,-22 0 0,0 0 0,21 0 15,-21-21-15,22 0 0,-1 0 16,-21 0-16,22-1 0,-1 1 0,-21-21 16,0 21-16,22-22 0,-22 22 15,-21-42-15</inkml:trace>
  <inkml:trace contextRef="#ctx0" brushRef="#br0" timeOffset="11596.51">9588 4043 0,'-21'21'0,"42"-42"0,-42 63 0,21-21 16,21 1-1,22-22-15,-22 0 16,0 0-16,21 0 0,-20 0 0,20 0 16,0 0-16,-21 0 15,22 0-15,-1 0 0,0 0 0,-20 0 0,20 0 16,-21 0-16,0 0 15,0-22-15,1 22 0,-22-21 0,21 21 16,-21-21-16</inkml:trace>
  <inkml:trace contextRef="#ctx0" brushRef="#br0" timeOffset="12613.97">11536 4128 0,'-21'0'0,"21"-22"0,-22 1 16,1 0-16,21 0 15,-21 0-15,21 0 0,0-1 0,0 1 16,0 0-16,0 0 0,0 0 15,0 0-15,0-1 0,21 1 0,0 0 16,22 0-16,-22 0 0,21 21 0,-21 0 16,22 0-16,41 0 15,-41 0-15,-1 21 0,0-21 16,1 21-16,-22 0 0,21 22 0,-21-22 16,1 21-16,-22 0 0,0 1 15,0-1-15,0 0 0,0 1 0,0-1 16,-22 0-16,1-20 0,0 20 0,21-21 15,-21 0-15,0 0 0,0 1 16,21-1-16,-22-21 0,22 21 16,-21-21-16,21-21 15,0 0 1,0-22-16,0 22 16,0 0-16,0-21 0,21 20 0,1-62 15,-1 20-15,0 22 0,21 0 16,-21-1-16,22 22 0,-22-21 15,21 21-15,43-43 16,-43 43-16,1 21 0,-1 0 16,0 0-16,1 0 0,-1 0 0,0 0 15,-21 21-15,22-21 0,-22 42 0,0-20 16,0 20-16,-21 0 0,0 1 16,0-1-16,0 0 0,0 22 0,0-22 15,0-21-15,0 22 0,-21-1 16,0-21-16,0 0 0,21 0 0,-21 1 15,21-1-15,-22-21 0,1 0 32,21-21-17,0-1-15,0 1 16,0-21-16,0 21 0,0-22 0,21 1 16,1 0-16,-1-1 0,0 1 0,0-21 15,21 20-15,1 1 0,-22 0 16,21 20-16,1-20 0,20 21 0,-21 21 15,1-21-15,-1 21 0,0 0 16,1 0-16,-1 0 0,-21 21 16,22 0-16,-22 21 0,0-20 0,-21 20 15,0 0-15,0 1 0,0-1 16,0 0-16,0 1 0,-42-22 0,20 21 0,1 0 16,0-20-16,0-1 0,0 0 15,0 0-15,-1 0 0,1 0 16,21 1-16,21-44 31,1 1-31,-1 0 16,0 0-16</inkml:trace>
  <inkml:trace contextRef="#ctx0" brushRef="#br0" timeOffset="13855.26">13822 3789 0,'0'0'0,"0"-21"0,0 0 0,0-1 15,-21 22 17,-1 0-32,1 0 0,0 0 0,21 22 15,-21-1-15,0 0 0,0 0 16,-1 21-16,22 1 0,-21-22 0,0 42 16,0-20-16,21-1 0,-21 0 0,21 1 15,0-1-15,0-21 0,0 22 16,0-22-16,0 21 0,21-21 0,0 22 15,0-43-15,0 21 16,22-21-16,-22 0 0,0 0 0,0 0 16,22 0-16,-22 0 0,0 0 0,21-21 15,1-1-15,-22 22 16,21-21-16,-21-21 0,22 21 0,-1-22 16,-21 22-16,0-21 0,22-22 15,-22 22-15,0 0 0,-21-22 0,0 22 16,0 0-16,0-1 0,0 1 0,-21 21 15,0-22-15,-1 22 0,1 0 16,0 21-16,-21 0 0,-1 0 0,22 0 16,-21 0-16,21 0 0,-22 0 15,1 21-15,21 22 0,-21-22 0,20 21 16,1-21-16,0 22 0,0-1 0,0 0 16,21 1-16,-21-1 15,21 0-15,0 1 0,0-1 0,0 0 0,21-21 16,0 22-16,0-22 15,0 0-15,0 0 0,22 0 0,20 1 16,-20-22-16,-22 0 0,21 0 16,0 0-16,22 0 0,-22 0 15,1-22-15,-1 1 0,21 0 0,-20 0 16,41-21 0,-41-1-16,-1 1 0,-21 0 0,22-1 0,-1 1 15,-21 0-15,21 20 0,-20-20 16,-1 21-16,21 0 0,-42 0 0,21 21 15,0 0-15,-21 21 32,0 0-32,0 21 0,0-21 15,-21 22-15,0-22 0,0 21 0,21 1 16,-21-1-16,21 21 16,-21-41-16,21 20 0,0-21 0,0 0 15,0 0-15,0 1 0,0-1 16,21-21-16,0 0 15,0 0-15,0 0 16,0 0-16,1 0 0,-1-21 0,21-1 16,-21 1-16,0 0 0,43-42 15,-22 20-15,-21 1 0,22 0 16,-22-1-16,21 1 0,1 0 16,-22 20-16,63-41 0,-62 42 15,-1 0-15,0-1 0,0 22 16,-21 22-1,0-1 1,0 0-16,-21 0 0,21 21 0,-21-20 16,21 20-16,-21 0 0,-1 1 15,22-1-15,0-21 0,0 21 0,0-20 16,0 20-16,0-21 0,0 0 16,0 0-16,0 1 0,22-1 15,-1 0-15,0 0 0,0-21 0,43 0 16,-43 0-16,21 0 0,0 0 15,1 0-15,-1 0 0,0 0 16,1-21-16,-1 0 0,0 0 0,1-1 16,-1 1-16,0-21 0,1 21 15,-1-22-15,0 1 0,1 0 0,-22-22 16,21 22-16,-21 21 0,1-22 16,-1 22-16,-21 0 0,0 0 0,0 0 15,-43 21 1,22 0-16,-21 21 0,21 0 0,0 0 15,-1 0-15,1 22 0,0-1 16,0 0-16,21-20 0,0 62 16,0-63-16,0 43 15,0-43-15,0 0 0,0 0 0,0 1 16,21-1-16,0-21 0,-21 21 16,21-21-16,1 0 0,-1 0 0,0 0 15,0 0-15,0 0 0,0 0 16,1 0-16,-1 0 0,0 0 0,0 0 15,0-21-15,0 0 0,1 21 0,-1-22 16,21 22-16,-21-21 0</inkml:trace>
  <inkml:trace contextRef="#ctx0" brushRef="#br0" timeOffset="14028.16">16891 4466 0,'0'0'0,"0"21"15,-21-21 1,0 0 0,-1 0-16,22 22 15,-21-22-15,0 0 0,0 0 16,0 0-16,-22 0 0</inkml:trace>
  <inkml:trace contextRef="#ctx0" brushRef="#br0" timeOffset="15834.34">1016 6033 0,'0'0'0,"-21"-22"0,0 22 15,21-21 1,0 0 0,0 0-16,0 0 15,0 0-15,21-1 16,-21 1-16,21 21 0,-21-21 16,21 0-16,0 21 0,-21-21 15,21 21-15,1 0 0,-1 0 16,0 0-16,0 0 0,0 42 15,0-21-15,1 22 0,-22-1 16,0 0-16,0 1 0,0-1 16,0 0-16,0 1 0,0 20 15,0-21-15,-64 64 0,43-63 16,-21-1-16,20 0 16,-20 1-16,0-1 0,21-21 0,-22 0 15,1 0-15,21 1 0,-22-1 16,1-21-16,21 0 0,0 0 0,-22 0 15,22 0-15,0 0 0,0-21 16,0-1-16,21 1 0,0-21 0,-21 21 16,21-22-16,0 1 0,0 21 15,0-21-15,0-1 0,0 22 16,0-21-16,21 21 0,0-1 0,0 1 16,0 0-16,0 21 0,1 0 15,-1 0-15,0 0 0,0 0 0,21 21 16,-20 0-16,-1 22 0,0-22 15,0 21-15,0-21 0,0 22 16,-21-1-16,22-21 0,-1 22 16,-21-22-16,21 21 0,-21-21 0,0 0 15,0 1-15,0-1 0,0 0 16,0 0-16,0 0 16,21-21-16,-21-21 31,0 0-31,21 0 0,-21 0 15,0-1-15</inkml:trace>
  <inkml:trace contextRef="#ctx0" brushRef="#br0" timeOffset="16024.23">1630 6287 0,'21'0'78,"-21"-22"-62,21 22-16,0 0 0</inkml:trace>
  <inkml:trace contextRef="#ctx0" brushRef="#br0" timeOffset="17042.15">2730 6075 0,'0'0'0,"0"-21"16,0 0-1,0-1-15,-21 22 16,21 22 0,0-1-16,0 0 15,0 21-15,0-21 0,0 22 0,0-22 16,0 21-16,0 1 0,0-1 16,0 0-16,0-21 0,0 22 0,0-22 15,0 21-15,-21-21 0,21 1 16,0-1-16,21-21 31,0-21-31,1-1 0,-1 1 16,0 0-16,0 0 0,0-21 15,0 20-15,1-20 0,-1 21 16,0-21-16,21-22 0,-42 22 16,0 21-16,21-1 0,1 1 15,-22-21-15,0 63 31,0 0-31,0 22 16,0-22-16,0 0 0,0 21 16,0-21-16,0 22 0,0-22 15,0 21-15,0 1 0,0-1 0,21-21 16,-21 21-16,21-20 0,0-1 16,-21 0-16,21-21 0,0 21 0,1-21 15,-1 0-15,21 0 16,-21-21-16,0 0 0,22 0 0,-22-1 15,21 1-15,1 0 0,-22-21 16,42-22-16,-20 22 0,-22 0 16,0 20-16,0-20 0,0 0 15,0 21-15,-21-22 0,22 22 0,-22 0 16,21-21-16,-21 20 16,0 44 15,0-1-31,0 0 0,-21 0 15,21 21-15,0-20 0,-22-1 0,22 21 16,0-21-16,0 0 0,0 22 16,0-22-16,0 0 0,0 0 15,0 0-15,22 1 0,-1-1 0,0 0 16,0-21-16,0 0 0,0 0 16,22 0-16,-22 0 0,0 0 0,21 0 15,-20-21-15,20 21 0,0-21 16,-21-1-16,22 1 0,-22 0 15,0 0-15,21 0 0,-20 0 0,-1-22 0,21 1 16,-21 0-16,-21-22 16,0 22-16,0 21 0,0-1 15,0 1-15,-21 21 32,0 21-32,0 1 0,0 20 15,21-21-15,0 21 0,-22 1 16,22-22-16,-21 21 0,21 1 0,0-22 15,0 21-15,0 0 0,0-20 0,0-1 16,21 0-16,1 0 0,-1 0 16,0-21-16,0 0 0,43 0 15,-22 0-15,-21 0 0,21-21 16,1 21-16,-22-21 0,21 0 16,-21-22-16,22 22 0,-22 0 0</inkml:trace>
  <inkml:trace contextRef="#ctx0" brushRef="#br0" timeOffset="17613.27">6646 5884 0,'0'-21'16,"0"42"-16,0-63 0,21 21 0,1 0 16,-22 0-16,0-1 0,0 1 0,0 0 15,0-21-15,0 21 16,-22-22-16,1 22 0,0 0 15,0 21-15,0 0 0,0 0 0,-1 0 16,-20 0-16,21 0 0,-21 0 16,20 21-16,-20 0 0,21 0 15,-21 22-15,20-1 0,1 0 16,-21 1-16,21-1 0,0 22 0,21-22 16,0 21-16,-22-20 0,22-1 15,0 0-15,0 1 0,0-1 0,0 0 16,22 1-16,-1-1 0,0-21 0,0 0 15,21 1-15,1-1 0,-1-21 16,0 0-16,22 0 0,-22 0 0,22 0 16,-1-21-16</inkml:trace>
  <inkml:trace contextRef="#ctx0" brushRef="#br0" timeOffset="18508.05">7366 5990 0,'0'0'16,"0"-21"-16,0 0 0,0 0 0,0 0 15,-21-1-15,-22 22 0,22-21 16,0 21-16,-21 0 0,21 0 16,-1 21-16,1-21 0,-21 22 0,21-1 15,0 21-15,-22-21 0,22 22 16,0-1-16,0 0 0,0 1 0,-1-1 16,1 0-16,0 1 0,0-1 0,0 0 15,21-21-15,0 64 16,0-64-16,0 0 0,0 1 0,21-1 15,0-21-15,0 0 0,0 0 16,22 0-16,-22 0 0,21-21 0,1-1 16,-1 1-16,0-21 0,1 21 15,-22-22-15,21 22 0,-21-21 16,22 0-16,-22 20 0,0-20 0,0 0 16,-21 21-16,0-22 0,0 1 0,0 21 15,0 0-15,0-1 0,0 1 16,0 0-16,0 42 15,0 0 1,0 1-16,0-1 0,0 0 16,0 0-16,0 43 0,0-22 15,0-21-15,0 0 0,0 0 0,0 22 16,0-22-16,0 0 0,21 0 0,0-21 16,-21 21-16,43 1 15,-22-22-15,42 0 16,-20 0-16,-22 0 0,21 0 0,1-22 15,-1 1-15,-21 0 0,21 0 16,22-21-16,-43 20 0,0 1 16,0 0-16,1-21 0,-22 21 15,0-1-15,0-20 0,0 21 0,0 0 16,0 0-16,-22 21 31,22 21-31,0 0 0,0 0 16,0 0-16,0 0 0,0 1 15,-21-1-15,21 0 0,0 0 16,0 0-16,0 0 0,-21 1 0,21-1 16,0 0-16,0 0 15,0 0-15,0-42 32,0 0-17,0 0-15,0 0 0,0-1 16,0 1-16,0 0 0,0-21 15,21 21-15,0-22 0,1 1 0,-1 21 16,21-22-16,-21 1 0,22 0 0,-1 21 16,0-1-16,22 1 0,-22 0 15,0 21-15,1 0 0,20 21 16,-20 0-16,-1 1 0,0-1 0,-21 21 16,1-21-16,20 22 0,-42-1 15,21 21-15,-21-20 0,0-1 16,0-21-16,0 22 0,-21-22 15,0 0-15,0 21 0,-1-21 0,1 1 16,0-1-16,0-21 0,0 21 16,0-21-16</inkml:trace>
  <inkml:trace contextRef="#ctx0" brushRef="#br0" timeOffset="20049.18">9737 5673 0,'21'0'32,"0"0"-32,0 0 15,0 0-15,0 0 0,1 0 0,-1 0 16,21 0-16,-21 0 0,22-21 15,-1-1-15,-21 22 0,21-21 0,1 0 16,-1 0-16,0 0 0,1 0 16,-1-22-16,-21 22 0,0 0 0,1 0 15,-1 0-15,0-22 0,-21 22 0,0 0 16,0 0-16,0 0 16,0-1-16,0 1 0,-21 21 15,0 0-15,-1 0 0,1 0 16,0 0-16,-21 21 0,21 22 0,-1-22 15,-20 64-15,21-43 16,21 21-16,-21 1 0,21-1 0,0 1 16,0-1-16,0 43 15,0-42-15,0-22 0,0 0 0,0 1 16,0-1-16,0 0 0,0 1 0,0-22 16,0 0-16,0 0 0,0 0 0,-21 1 15,21-1-15,-22-21 0,1 0 31,0 0-31,0 0 0,0-21 0,0-1 16,-1 1-16,1 0 0,-21 0 16,21-21-16,0 20 0,-22-20 0,1-21 15,21 20-15,0 22 0,-1 0 16,1-21-16,21 20 16,-21 22-16,0 0 15,21 22-15,0-1 0,0 0 16,0 21-16,0-21 0,21 22 0,0-22 15,-21 21-15,43 22 16,-22-43-16,21 0 0,-21 0 16,22 0-16,-22 1 0,21-22 0,0 21 15,1-21-15,20 0 0,-20 0 0,-1 0 16,21 0-16,-20 0 0,41-21 16,-41-1-16,-1 1 15,-21 0-15,22 0 0,-22 0 0,21-43 16,-21 22-16,-21 21 0,0-22 15,0 1-15,0 0 0,0-1 0,0 22 16,0-21-16,0 21 0,0 0 16,0 42-1,0 0-15,-21 0 0,21 21 16,0-20-16,0 20 16,0 0-16,0 1 0,-21-22 0,21 21 15,0-21-15,0 22 0,0-22 0,-21 0 16,21 0-16,0 0 0,0 0 15,0 1-15,0-1 0,0-42 47,0-1-47,0 1 0,0 0 16,21 0-16,0 0 0,-21-22 16,21 1-16,0 0 0,1-1 15,-1 1-15,21 0 0,-21-1 0,22 1 16,-1 21-16,-21-21 0,21 20 15,1 1-15,-1 21 0,-21 0 0,43 21 16,-43 1-16,0-1 16,0 21-16,-21-21 0,0 22 0,0 41 15,0-41-15,0-22 0,0 21 16,0-21-16,0 22 0,0-22 16,0 0-16,21 42 0,1-63 15,-1 22-15,0-1 0,0-21 16,0 0-16,0 0 0,1 0 0,20 0 15,-21 0-15,21 0 0,1 0 0,-22-21 16,21-1-16,22-20 16,-22 21-16,-21 0 0,22 0 15,-22-22-15,21 1 0,-21 0 0,0-1 16,-21 1-16,0 0 0,22-1 16,-22 22-16,0-21 0,0 21 0,-22-1 15,1 22-15,0 0 16,0 0-16,-21 22 0,20-1 15,1 0-15,0 0 0,21 21 0,0-20 16,0 20-16,0 21 16,0-41-16,0-1 0,0 0 0,21 21 15,-21-21-15,21 1 0,1-1 16,-1 0-16,-21 0 0,21 0 16,-21 0-16,21-21 0,-21 22 0,0-1 15,0 0-15,-21-21 31,0 0-31,0 0 0,-1 0 0,1 0 16,0 0-16,-21 0 0,21 0 16,21-21-16,-22 21 0,22-21 15,0-1-15,0 1 16,22 0-16,-1 21 0,0-21 16,0 0-16,0 0 0,22-1 15</inkml:trace>
  <inkml:trace contextRef="#ctx0" brushRef="#br0" timeOffset="20486.31">12361 5419 0,'0'0'16,"0"-21"-16,-21-1 0,21 1 0,0 0 0,0 0 15,-21 21-15,0-21 16,0 42-1,-1 0-15,22 21 16,0-20-16,0 20 0,0 0 16,0 1-16,0 20 0,-21-21 0,21 22 15,0-1-15,-21 1 0,21-1 0,-21 1 16,21-1-16,0 1 0,-21 21 16,0-22-16,21 22 0,-22-22 0,1 22 15,0 0-15,0-1 0,0 22 0,0-21 16,-1-1-16,-20 22 15,21-21-15,0 21 0,0 0 0,-43 63 16,43-63-16,-21-22 0,20-20 0,1 21 16,0-22-16,0 1 0,0-1 0,21 43 15,-21-64 1,21-21-16,0-42 16,0 0-1,0 0-15,21 0 0,0-22 0,0 1 16,0 0-16,0-1 0,1 1 0,-1 0 15,21-22-15,0 1 0,1-1 16,-1-20-16,0-1 0,1 0 16,-1 1-16</inkml:trace>
  <inkml:trace contextRef="#ctx0" brushRef="#br0" timeOffset="20834.11">12446 5884 0,'0'-21'0,"0"42"0,0-84 15,-21 42-15,21 0 0,0-1 0,0 1 16,0 0-16,0 0 0,0 0 16,21 0-16,0-1 0,0 22 15,0 0-15,1 0 0,-1 0 0,0 0 16,21 0-16,-21 22 0,1-1 16,41 63-16,-42-62 15,-21 20-15,0-21 0,0 21 16,0 1-16,0-22 0,-21 0 0,-21 21 15,21-20-15,-22-1 0,22 0 16,-21 0-16,-1-21 0,1 21 16,0 0-16,-1-21 0,1 0 0,21 0 15,0 0-15,0 0 0,-1 0 0,1 0 16,42 0 15,1 0-31,-1-21 16,0 21-16,0-21 0,0 21 15,0-21-15</inkml:trace>
  <inkml:trace contextRef="#ctx0" brushRef="#br0" timeOffset="21196.92">12869 5863 0,'21'0'46,"1"0"-30,-1 0-16,0-21 16,0 21-16,21-21 0,-20 0 0,-1 21 15,0-21-15,0-1 0,0 1 16,0 21-16,-21-21 0,0 0 16,-21 21-1,0 0-15,-21 0 16,21 21-16,-1 0 0,-20 0 0,21 1 15,0 20-15,-22-21 0,22 21 16,0-20-16,0 20 0,21-21 0,0 0 16,-21 22-16,21-22 0,0 0 0,0 0 15,0 0-15,0 0 16,21-21-16,0 0 0,0 22 0,0-22 16,22 0-16,-1 0 0,-21 0 0,43 0 15,-22-22-15,0 22 0,22-21 16,-22 0-16,22 21 0</inkml:trace>
  <inkml:trace contextRef="#ctx0" brushRef="#br0" timeOffset="21745.6">13801 5736 0,'0'0'0,"21"-42"0,-21 21 0,21-22 16,-21 22-16,0 0 0,0 0 16,-21 21-1,0 0-15,-1 21 16,22 0-16,-21 22 0,0-22 0,0 21 15,0 0-15,0 1 0,-1-22 16,22 21-16,0 1 0,-21-1 0,21-21 16,0 0-16,0 22 0,0-22 0,0 0 15,0 0-15,0 0 0,21-21 16,1 21-16,-1-21 0,21 0 16,-21 0-16,43 0 0,-22 0 15,0 0-15,1 0 0,-1 0 16,0-21-16,-20 0 0,20 0 0,0 0 15,1-22-15,20-20 16,-42-1-16,22 22 0,-22-21 0,0-1 16,21 1-16,-21-1 0,1 22 0,-1-22 15,-21 22-15,0 0 0,21-1 16,-21 22-16,0-21 0,0 21 16,-21 42-1,0 0-15,-1 0 16,1 0-16,21 22 0,-21-1 15,0 0-15,0 1 0,21 20 16,-21-21-16,-1 22 0,22-22 0,0 1 16,0 20-16,-21-21 0,21 1 0,0-1 15,0-21-15,0 22 0,0-22 16,0 0-16,0 0 0,21 0 0,1 0 16,-1 1-16,0-22 0,0 0 15,21 0-15,-20 21 0,20-21 0,-21 0 16,21 0-16,22-21 15,-22-1-15,-21 22 0,22-21 16,-22 0-16,0 0 0,21 0 0,-20-22 16,-1 22-16,0-21 0,0 21 0</inkml:trace>
  <inkml:trace contextRef="#ctx0" brushRef="#br0" timeOffset="22023.67">14414 5567 0,'-21'0'0,"42"0"0,-63 0 0,21 0 0,42 0 31,21 0-31,1 0 16,-1 0-16,0 0 0,1 0 0,-1 0 16,22-21-16,-22 21 15,64 0-15,-85-21 0,21 21 16,22 0-16,-43 0 15,0 0-15</inkml:trace>
  <inkml:trace contextRef="#ctx0" brushRef="#br0" timeOffset="31356.68">910 8043 0,'0'0'15,"0"-21"-15,-21 21 0,21-21 0,0 0 16,0 0-16,0 0 0,0-1 16,0 1-16,0 0 15,21 21-15,0-21 0,0 21 16,1 0-16,-1 0 0,0 0 16,0 0-16,0 0 0,22 0 0,-22 0 15,0 21-15,0 21 0,0-20 16,0 20-16,-21-21 0,0 21 0,0 1 15,0-1-15,-21-21 0,0 22 16,-21-1-16,21 0 0,-22-21 0,1 1 16,0 20-16,20-21 0,-20 0 15,0 0-15,-22 1 16,43-22-16,0 0 0,0 0 0,21-22 31,0 1-31,0 0 16,0 0-16,21 21 0,0-21 0,21 0 15,-20-1-15,-1 22 0,21-21 16,-21 21-16,22 0 0,-1 0 16,0 0-16,-21 0 0,22 0 0,-22 0 15,21 21-15,-21 1 0,22 20 16,-22-21-16,0 0 0,-21 0 0,0 22 16,0-22-16,0 21 15,0 1-15,-21-1 0,-21-21 16,20 0-16,-20 22 0,0-22 0,-1 0 15,1 0-15,-43 21 16,43-42-16,0 0 0,21 0 16,-22 0-16,1 0 0,21 0 0,-22 0 15,22-21-15,0 0 0,0 0 16,-21 21-16,42-21 0,-22 0 16,1-1-16,21 1 0,-21 0 0,21 0 15,0 0-15,21 0 31,0 21-31,1 0 0,-1-22 0,0 22 16,21-21-16,-21 21 0,1 0 16</inkml:trace>
  <inkml:trace contextRef="#ctx0" brushRef="#br0" timeOffset="31584.55">1736 8319 0,'0'0'16,"21"0"-16,-21-22 0,0 1 47,0 0 0,21 21-47,0 0 15,0 0-15</inkml:trace>
  <inkml:trace contextRef="#ctx0" brushRef="#br0" timeOffset="32168.28">3006 7747 0,'0'0'0,"21"-21"0,-21 0 0,0 0 16,0-1-16,0 1 0,0 0 16,0 42 15,0 0-31,0 22 0,0-1 16,0 0-16,0 1 0,0 20 0,0 1 15,0-1-15,0 1 0,0-1 16,0 1-16,0-1 0,-21 1 15,21-22-15,0 0 0,-22 1 0,1-1 16,21-21-16,-21 22 0,21-22 16,0 0-16,0-42 31,0 0-15,0-1-16,21 1 0,-21-21 0</inkml:trace>
  <inkml:trace contextRef="#ctx0" brushRef="#br0" timeOffset="32441.13">3387 7768 0,'21'-42'0,"-42"84"0,63-105 0,-21 20 15,-21 22-15,0 0 16,21 21-16,-21 21 16,21 0-16,-21 1 0,0 20 15,0 0-15,0 1 0,0-1 16,0 21-16,0 1 0,0-1 0,0-20 15,0 20-15,0 1 0,-21-22 16,0 22-16,21-22 0,-42 21 16,21-20-16,21-22 0,0 0 15,0 0-15,-22 0 0,22 1 16,-21-22-16,21-22 31,-21 1-31,21 0 0,0 0 16,-21 0-16</inkml:trace>
  <inkml:trace contextRef="#ctx0" brushRef="#br0" timeOffset="32620.02">2879 8319 0,'0'0'0,"-22"0"32,22 21-32,22-21 0,-1 0 15,0 0-15,21 0 16,-21 0-16,22 0 0,-1 0 0,0 0 15,1 0-15,20 0 0,-20 0 16,-1 0-16,21 0 0,-20-21 0,-1 21 16,0 0-16,1-22 0,-1 22 0</inkml:trace>
  <inkml:trace contextRef="#ctx0" brushRef="#br0" timeOffset="34557.92">4170 8276 0,'0'0'0,"0"-21"0,21 21 16,-21-42 0,0 21-16,0-1 0,0-20 15,0 21-15,0 0 0,0 0 0,0-22 16,0 22-16,-21 0 0,21 0 16,-21 0-16,-1-1 0,-20 22 15,0 0 1,-1 0-16,22 43 0,-21-22 0,21 21 15,-22 1-15,1-1 0,21 0 16,-21 22-16,20-22 0,1 0 0,0 1 16,0-1-16,21 0 0,-21 1 0,21-22 15,0 0-15,0 0 0,0 0 16,21 1-16,0-1 0,0-21 16,22 0-16,-22 0 0,0 0 0,21 0 15,1 0-15,-22-21 0,21-1 16,0 22-16,-20-21 0,20 0 0,-21 0 15,21-21-15,-20 20 0,-1-20 16,21-21-16,-42 20 16,0 22-16,21-21 0,-21-1 0,0 22 0,0-21 15,0 21-15,0 0 0,-21 21 32,21 21-32,0 0 15,0 0-15,0 21 0,0-20 16,-21 20-16,21 0 0,0-21 0,0 22 15,0-22-15,0 21 0,0-21 16,0 1-16,21-1 0,-21 0 0,21 0 16,0-21-16,1 0 0,-1 21 0,0-21 15,21 0-15,-21 0 0,22 0 16,-1-21-16,0 21 0,1-21 0,-1 0 16,0 0-16,-20-1 0,20 1 15,-21-21-15,21 21 0,-20-22 16,20-20-16,-42 21 0,0-1 15,0 1-15,0 21 0,0 0 16,0-22-16,0 22 0,0 42 31,-21 0-31,21 1 0,-21-1 0,-1 21 16,22-21-16,0 22 0,0-1 0,-21 0 16,0-21-16,21 22 0,-21-22 15,21 21-15,-21-21 0,21 1 0,0-1 16,0 0-16,0 0 0,0-42 47,0 0-47,21 0 15,-21-1-15,21 1 0,0 0 16,-21 0-16,21-21 0,1 20 0,-1-20 16,21 0-16,-21-1 0,22 1 15,-22 0-15,42-22 0,-20 22 16,20 21-16,-42 21 0,0 0 15,1 0-15,-1 0 0,0 21 16,-21 0-16,0 0 0,0 22 0,0-1 16,0 0-16,0 1 0,0-1 15,0 0-15,0-21 0,21 22 0,-21-1 16,21-21-16,-21 0 0,21 1 0,1-1 16,-1 0-16,0 0 0,21-21 15,-21 0-15,22 0 0,41 0 16,-41 0-16,-1 0 0,22 0 15,-22 0-15,21-21 0,1 0 16,-22 0-16,22-1 0,-22 1 0,0 0 16,1 0-16,-22-21 0,21-1 0,-21 22 15,1-21-15,-22-1 0,0 1 16,0 0-16,0 21 0,0-22 0,0 22 16,-22 0-16,-20 0 0,21 21 0,-21 0 15,20 0-15,-20 0 0,0 0 16,-1 0-16,-41 63 15,41-20-15,1-1 0,0-21 16,21 21-16,-22 1 0,22-1 0,0 0 16,21 1-16,0-1 0,0-21 0,0 22 15,0-22-15,0 0 0,42 21 16,-21-21-16,1-21 0,20 0 16,-21 0-16,21 0 0,1 0 0,-22 0 15,21-21-15,1 21 0,-22-21 16,21 0-16,0 0 0,-20 0 0,41-43 15,-42 22-15,0-1 0,1-20 16,-1 21-16,0-22 16,0 1-16,-21 20 0,0-20 0,0 20 15,21-84-15,-21 85 16,0 21-16,0 0 0,0 0 16,0-1-16,0 44 15,0-1-15,0 0 16,-21 21-16,21 1 0,-21-1 0,0 0 15,0 22-15,-22 147 16,43-147-16,0-22 16,0 1-16,0-1 0,0 0 0,0-21 15,0 22-15,0-22 0,21 0 0,1 0 16,-1 0-16,0-21 0,21 0 16,-21 0-16,22 0 0,-22 0 15,21 0-15,1-21 0,-22 21 0,21-21 16,0 0-16,1 0 0,-22 0 0,21-22 15,-21 1-15,22 0 0,-22-1 16,21 1-16,-21-22 0,1 1 0,-1-1 16,0 1-16,0 21 0,0-22 15,-21 22-15,21-22 0,-21 43 0,0-21 16,0-1-16,0 22 0,0 0 16,0 42-1,0 0-15,0 1 0,0 20 16,0 0-16,0 1 0,-21-1 0,0 21 15,21 1-15,0-22 16,0 22-16,-21-22 0,21 22 0,0-22 16,0 0-16,0 1 0,0-1 0,0-21 15,0 21-15,21-20 0,0-1 16,0 0-16,1 0 0,-1-21 0,0 0 16,21 21-16,-21-21 0,22 0 0,-1 0 15,-21 0-15,22 0 0,-1-21 16,0 0-16,22 0 15,-43 0-15,21-1 0,-21 1 0,1-21 16,20 21-16,-21-22 0,0 22 16,0-21-16,-21 0 0,0 20 0,0-41 15,0 42-15,0 0 16,-21 21-16,0 0 16,0 0-16,0 21 0,0 0 0,-1 0 15,-20 43-15,21-22 16,21-21-16,0 21 0,0-20 0,0 20 15,0-21-15,0 0 0,0 22 0,0-22 16,21 0-16,0 0 16,0 0-16,1-21 0,-1 0 15,21 0-15,-21 0 0,22 0 0,-1 0 0,0 0 16,1 0-16,-1 0 16,0 0-16,1-21 0,62 0 0,-62 0 15,-1 0-15,0-1 0</inkml:trace>
  <inkml:trace contextRef="#ctx0" brushRef="#br0" timeOffset="34971.68">9102 7980 0,'0'0'0,"0"-21"15,0 0 1,0 42-1,0 21-15,0-21 16,0 22-16,0-1 0,0-21 16,0 21-16,0 1 0,-22-1 0,22 0 15,0 1-15,-21-22 0,21 21 16,0-21-16,0 1 0,0-1 16,0 0-16,0 0 0,21-21 31,1-21-16,-22 0-15,21 0 0,0-1 0,0 1 16,-21-21-16</inkml:trace>
  <inkml:trace contextRef="#ctx0" brushRef="#br0" timeOffset="35340.47">9313 7599 0,'0'-21'0,"0"42"0,-21-63 0,0 42 16,-21 0-16,20 0 0,-41 21 15,42 0-15,0 0 0,-1 21 16,1-20-16,0-1 0,0 0 0,21 0 16,0 21-16,0-20 0,0-1 0,0 0 15,21-21-15,-21 21 0,42 0 16,-20-21-16,20 0 0,21 0 16,1 0-16,-22 0 0,1-21 15,-22 0-15,21 21 0,-21-21 16,0 0-16,1-1 0,-1-20 15,-21 21-15,0-43 0,0 22 16,-21 21-16,-1-21 0,-20 20 0,21 1 16,-21 21-16,20 0 0,-20 0 15,0 0-15,-1 0 0,1 0 16,21 21-16,-21 1 0,20 20 0,-20-21 16,42 0-16,-21 22 0,21-22 0,0 0 15,0 0-15,0 0 0,0 22 16,21-43-16,43 42 15,-22-42-15,0 0 0,1 0 0,20 0 0</inkml:trace>
  <inkml:trace contextRef="#ctx0" brushRef="#br0" timeOffset="35635.3">10096 7514 0,'0'-21'0,"0"42"0,22-84 0,-22 42 0,0-22 16,0 22-16,0 0 0,-22 21 15,1 0-15,21 21 16,-21-21-16,0 42 0,-21-20 0,20 20 16,1 0-16,0 1 0,0 20 15,-21-21-15,20 22 0,1-22 0,0 22 16,0-1-16,0 1 0,0-1 0,-1 1 16,22-1-16,0-20 15,0 20-15,0-21 0,0-20 0,0 20 16,22-21-16,-1 0 0,0 0 0,0 1 0,0-22 15,22 0-15,-22 0 16,21 0-16,-21 0 0,22 0 0,-1 0 16,0-22-16,-21 1 0,22-21 0,-1 21 15,-21-22-15,0 22 0</inkml:trace>
  <inkml:trace contextRef="#ctx0" brushRef="#br0" timeOffset="35807.19">9631 7811 0,'0'0'0,"-43"0"16,1 0-16,21 0 0,0 0 0,21 21 16,42-21-1,-21 0-15,22 0 16,-1 0-16,21 0 0,-20 0 0,20 0 16,1 0-16,-1 0 0,1 0 15,-22 0-15,22 0 0,-1-21 0</inkml:trace>
  <inkml:trace contextRef="#ctx0" brushRef="#br0" timeOffset="36895.49">12319 8043 0,'0'0'16,"-21"22"-16,21-1 15,0 0-15,21-21 31,21 0-31,-21 0 0,22 0 16,-1-21-16,-21 0 0,22-1 0,-1 1 16,21-21-16,-20 21 0,-1-22 0,22 1 15,-22 0-15,0-1 0,1 1 16,-1-21-16,-21 20 0,21-20 0,-20-1 16,-1-63-16,-21 0 15,0 85-15,0-22 0,-21 22 16,-1 21-16,1-21 0,0 20 0,-21 1 15,21 21-15,-1 0 0,-20 0 16,21 0-16,0 0 16,-22 21-16,22 22 0,-21 63 0,21-43 15,0 1-15,-1-1 0,1 22 16,0-22-16,21 22 0,-21 0 0,0-1 16,0 1-16,-1 21 0,1 0 15,0-1-15,0 1 0,0 0 0,0 21 16,-1-21-16,1 21 0,0 0 0,-21 0 15,21 0-15,-1 0 0,-41 148 16,42-169-16,0 21 0,-22 85 16,22-107-16,0 1 0,21-21 15,-21 0-15,21-22 0,0 22 0,0-43 16,0 22-16,0-22 0,21-21 16,21 21-16,-21-42 0,1 0 15,20 0-15,0 0 0,1-21 0,-1-21 16,0 21-16,22-22 0,-1 1 15,149-127-15,-127 105 16,63-84-16,-64 63 0,-20 22 16,-1-43-16,1 21 0,-22 1 0,-21-22 15,1 21-15,-22-21 0,0 22 16,-22-22-16,-20 0 0,0 0 16,-22 22-16,1-1 0,-22 0 0,22 1 15,-22 20-15,21 22 0,-20-1 0,20 1 16,1 21-16,-1 0 0,-63-22 15,85 43-15,0 0 0,20 0 16,1 0-16,42 0 16,1 0-1,20 0-15,0 0 0,1 0 0,-1 0 16,21-21-16,1 0 0,-1 0 16,1 21-16,-1-42 0,22 20 0,-21 1 15,63-42-15,-64 20 16,1 1-16,-22 0 0,0-1 15,1 1-15,-22 21 0,0-21 0,0 20 16,-21-20-16,21 21 0,-21 0 0,0 0 16,0-1-16,0 44 31,0-1-31,-21 0 16,21 0-16,-21 0 0,21 0 0,-21 1 15,21-1-15,0 21 0,0-21 16,-21 0-16,21 1 0,-22-1 0,22 0 15,-21-21-15,21 21 16,0-42 0,0 0-1,21 0-15,1-22 16,-1 22-16</inkml:trace>
  <inkml:trace contextRef="#ctx0" brushRef="#br0" timeOffset="37056.4">13483 7557 0,'-21'0'31,"0"0"-15,21 21 0,21 0-1,0-21-15</inkml:trace>
  <inkml:trace contextRef="#ctx0" brushRef="#br0" timeOffset="37516.76">13779 7705 0,'0'0'0,"0"21"16,0 0-16,-21 0 15,0 0-15,21 1 0,-21-1 16,21 0-16,0 0 0,0 21 15,0-20-15,0-1 0,0 21 16,0-21-16,0 0 0,0 1 0,-21-1 16,21 0-16,0 0 0,0 0 15,-21 0-15,21 1 16,-22-22 0,22-22-16,0 1 15,0 0-15,0 0 0,0-21 0,0 20 16,0-20-16,22 21 0,-22-21 15,21-1-15,0 1 0,42-22 16,-41 43-16,20-21 0,0 21 16,1 0-16,-1 21 0,0 0 0,64 0 15,-64 0-15,22 21 16,-22 0-16,-21 21 0,1-21 16,-1 22-16,-21-22 0,0 21 15,0 1-15,0-1 0,0-21 0,-21 21 16,-22 22-16,22-43 15,0 0-15,0 0 0,0-21 16,-1 22-16,-20-22 0,21 21 16,21-42-1,0-1 1</inkml:trace>
  <inkml:trace contextRef="#ctx0" brushRef="#br0" timeOffset="38087.43">14944 7768 0,'0'0'0,"0"-21"0,0 0 0,0 0 0,-43 0 16,22 21-16,0 0 15,0 0-15,0 0 0,-1 0 0,-20 0 16,21 0-16,0 0 0,0 21 0,-1 0 15,1 0-15,0 0 16,-21 0-16,21 22 0,-1-22 0,22 21 16,-21 1-16,0-1 0,21 0 0,0-21 15,0 22-15,0-22 0,0 21 16,0-21-16,0 1 0,0 20 16,21-21-16,0-21 0,1 0 15,-1 0-15,0 0 0,0 0 16,0 0-16,0 0 0,22 0 0,20-63 15,-20 20-15,-22 22 16,0-21-16,0-1 0,0 1 0,22-21 16,-22 20-16,0-20 0,0 20 15,0-20-15,22-1 0,-22 1 0,0 21 16,0-22-16,0 1 0,-21-1 16,0 22-16,21-1 0,-21 1 15,0 21-15,0 0 0,-21 21 16,21 21-16,-21 21 0,-21 1 15,21-1-15,-1 0 16,1 22-16,0-1 0,21 1 0,0-1 0,0 1 16,0-1-16,0-20 0,0 20 15,0 1-15,21-22 0,0 21 0,1-20 16,20-1-16,-21-21 0,0 22 16,22-22-16,41 21 0,-63-42 15,43 0-15,-22 0 0,1 0 16,-1 0-16,0-21 0,1 0 0,41-43 15,-63 43-15</inkml:trace>
  <inkml:trace contextRef="#ctx0" brushRef="#br0" timeOffset="38833.18">15769 7472 0,'0'21'16,"0"-42"-16,21 42 15,0-21-15,1 0 0,-1 0 16,0 0-16,0-21 0,0 0 16,22 0-16,-1 21 0,-21-43 15,21 22-15,1 0 0,-22-21 0,21 20 16,-21-20-16,1 21 0,-1 0 0,-21-22 15,0 22-15,0 0 0,0 0 16,-21 21-16,-1-21 0,1 21 0,-21 0 16,0 0-16,-1 0 0,1 0 0,0 21 15,-1-21-15,1 42 16,21-21-16,-22 1 0,22 20 0,0 0 16,0-21-16,21 22 0,0-1 0,0-21 15,0 22-15,0-22 0,0 0 0,21 21 16,0-21-16,0 1 0,22-22 15,-22 21-15,0 0 0,21-21 16,1 0-16,-22 21 0,21-21 0,1 0 16,-22 0-16,0 0 0,0 0 0,-42 0 31,0 21-31,0-21 0,-22 0 16,1 0-16,0 21 0,-1 1 0,22-22 15,-21 21-15,-1 0 16,1 0-16,21 0 0,-21 0 0,20 1 15,-20-1-15,21 21 0,0-21 0,0 22 16,-1-22-16,22 21 0,0-21 16,0 0-16,22 64 15,-1-64-15,21 0 0,-21 1 0,22-22 16,-1 21-16,0-21 0,1 0 16,-1 0-16,0 0 0,1 0 0,20 0 15,-21-21-15,22-1 0,-22 1 16,1 0-16,20 0 0,-21-21 0,22-1 15,-22 1-15</inkml:trace>
  <inkml:trace contextRef="#ctx0" brushRef="#br0" timeOffset="39151">16933 6985 0,'0'0'0,"0"-42"0,0-1 15,0 1-15,0 21 0,0 0 16,-21 21-16,0 0 15,21 21-15,-21 0 0,0 21 16,21 1-16,-22-1 0,22 0 16,0 22-16,-21-1 0,0 22 0,21-21 15,-21-1-15,21 22 0,-21-22 16,21 1-16,0-1 0,-21-20 0,21 20 16,-22 1-16,22-22 0,-21 21 0,21-20 15,0-1-15,0 0 16,0-20-16,-21 20 0,21-21 0,0 21 15,0-20-15,0-44 32,21 22-32,0-21 0,1 0 15,20-21-15,-21 21 0,0-22 0,0 22 16,22-21-16</inkml:trace>
  <inkml:trace contextRef="#ctx0" brushRef="#br0" timeOffset="39520.79">17039 7768 0,'21'0'63,"0"0"-63,1 0 16,-1 0-16,0 0 0,0 0 0,0 0 15,22-21-15,-22 0 0,0 21 0,0-21 16,0 0-16,0 21 0,1-22 0,-1 1 15,-21 0-15,0 0 16,-21 21-16,-1 0 0,-20 0 16,0 0-16,21 21 15,-22 0-15,1 0 0,21 1 16,-22-1-16,22 0 0,0 0 0,0 0 16,-21 64-16,42-64 15,0 0-15,0 0 0,0 1 16,0-1-16,21 0 0,0 0 0,0 0 15,21-21-15,-20 0 0,20 21 16,0-21-16,43 0 16,-43 0-16,43-21 0,-22 0 0,-20-21 15,-1 21-15,0-1 0,1 1 16,-1-21-16</inkml:trace>
  <inkml:trace contextRef="#ctx0" brushRef="#br0" timeOffset="41204.82">17801 7641 0,'0'-21'0,"0"42"0,0-63 16,0 21-16,-21 21 31,0 0-31,21 21 0,-43 21 16,43-21-16,-21 22 0,21-22 0,-21 0 15,0 0-15,21 22 0,-21-22 16,21 21-16,0-21 0,-21 0 0,21 1 16,-22 20-16,22-21 0,0 0 0,0 0 15,0 1-15,0-1 16,0-42 15,0-1-31,0 1 16,0 0-16,22 0 0,-1 0 15,-21-22-15,21 22 0,0-21 0,0 21 16,0-22-16,-21 1 0,22 0 0,-1 21 16,0-22-16,0 22 0,21 0 15,-20 0-15,20-22 0,-21 43 16,0 0-16,0 0 15,1 0-15,-1 0 0,0 0 0,0 22 16,0-1-16,-21 21 0,21-21 0,-21 22 16,22-22-16,-22 21 0,0 22 15,0-43-15,0 21 0,0-21 16,0 22-16,0-22 0,0 0 16,0 0-16,0 0 0,0 0 0,0 1 15,0-44 16,0 1-31,0 0 16,0 0-16,0 0 0,21-22 16,-21 22-16,21-21 0,-21 21 0,21-22 15,0 22-15,0-21 0,1 0 16,-1 20-16,21-20 0,-21 21 0,22 0 16,-22 0-16,0-1 0,21 22 15,-21 0-15,22 0 0,-22 0 0,0 0 16,0 0-16,0 0 0,1 22 15,-22-1-15,0 21 0,21 22 16,-21-43-16,0 21 0,0-21 16,0 22-16,0-22 0,0 21 0,0 0 15,0-20-15,0 20 0,0-21 16,0 0-16,0 0 0,0 22 0,0-22 16,0 0-16,21-21 0,0 0 15,0 21-15,0-21 0,22 0 16,-22 0-16,21 0 0,-21 0 15,64-21-15,-64 0 0,22 21 16,-1-21-16,0-22 0,-21 22 16,22 0-16,-1-21 0,-21 21 0,22-22 15,-22 22-15,0-21 0,0 21 16,-21-22-16,0 22 0,0-21 0,0 21 16,-21-1-16,0 22 0,0-21 0,-1 21 15,1 0-15,0 0 0,0 0 16,-21 0-16,20 21 0,1-21 0,21 22 15,-21 20-15,21-21 0,-21 0 0,21 22 16,0-22-16,0 21 0,0 0 16,0-20-16,0 20 0,21 43 15,0-64-15,-21 0 16,43 0-16,-22-21 0,0 21 16,21-21-16,1 0 0,-22 0 0,42 0 15,-20 0-15,-1 0 0,21 0 0,-20 0 16,20-21-16,-20 0 0,-1 0 15,0-22-15,1 22 0,-1-21 0,0 0 16,-21-1-16,22 1 0,-22 0 16,0 20-16,0-20 0,-21 21 0,0 0 15,0 0-15,0-1 0,-21 44 32,0-1-32,21 21 15,-21-21-15,0 0 0,-1 22 0,22-22 16,-21 21-16,21 1 0,-21-22 15,21 21-15,0-21 0,0 0 0,-21 22 16,21-22-16,0 0 0,-21 0 16,21 0-16,0-42 31,0 0-31,0 0 16,21-21-16,0 20 0,0-20 15,43-21-15,-43 20 16,21 1-16,1 0 0,-1-1 15,0 22-15,1-21 0,-1 21 0,0-22 16,-21 22-16,22 0 16,-1 21-16,-21 0 0,0 0 0,1 0 0,-1 0 15,0 0-15,-21 21 0,0 0 0,0 22 16,0-22-16,21 42 16,-21-42-16,0 22 0,0-1 15,0 0-15,0-20 0,0 20 0,21-21 16,-21 21-16,0-20 0,21 20 0,1-21 15,-22 0-15,21 0 0,42 1 16,-42-22-16,1 0 0,20 0 16,0 0-16,1 0 0,-22 0 0,21-22 15,0 1-15,1 0 0,-22 0 16,21-21-16,1-1 0,-22 1 16,21 0-16,-21-1 0,22-20 0,-22-1 15,0 1-15,21-1 0,-21-20 16,1 20-16,-22-21 0,21 22 0,0-64 15,-21 63-15,21 22 0,-21 0 16,0-1-16,0 22 0,0 0 16,-21 21-1,0 21-15,0 0 0,-1 1 16,1 41-16,0-21 0,0 22 0,0-1 16,0 22-16,-22 42 15,43-42-15,0-22 0,0-20 16,0 20-16,0 1 0,0-22 0,0 0 15,0 22-15,0-22 0,21-21 0,1 22 16,-1-22-16,0 21 16,0-21-16,0-21 0,0 0 0,1 0 15,-1 0-15,0 0 16,0 0-16,0 0 0,0-21 0,22 0 16,-22 0-16,0 21 15,0-21-15,-21-1 0,21-20 0,1 21 16,-22 0-16,21 0 0,-21-22 15,21 22-15</inkml:trace>
  <inkml:trace contextRef="#ctx0" brushRef="#br0" timeOffset="41476.67">21018 7514 0,'-42'0'0,"84"0"0,-42 0 31,22 0-31,20 0 16,-21 0-16,21 0 0,22 0 16,-22 0-16,1 0 0,-1 0 0,0 0 15,22 0-15,-22 0 0,0 21 16,1-21-16,-1 0 0,0 0 16,1 0-16,-22 0 0,0 0 0,0 0 15,-21 22 32</inkml:trace>
  <inkml:trace contextRef="#ctx0" brushRef="#br0" timeOffset="42095.31">22437 8022 0,'0'0'0,"0"-21"0,0 0 16,0 0-1,0 0-15,0-1 32,0 44 15,-22-22-32,22 21 1,-21-21-16</inkml:trace>
  <inkml:trace contextRef="#ctx0" brushRef="#br0" timeOffset="54163.53">0 9652 0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05:59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1969 0,'0'-22'31,"21"22"0,-21-21-31,0 0 16</inkml:trace>
  <inkml:trace contextRef="#ctx0" brushRef="#br0" timeOffset="5968.23">1736 783 0,'0'-21'141</inkml:trace>
  <inkml:trace contextRef="#ctx0" brushRef="#br0" timeOffset="6465.94">1820 614 0,'0'0'15,"0"-21"1,0 0-16,0-1 16,-21 1-1,0 21 32,21 21-47,0 1 16,-21-1-16,0 21 15,21-21-15,-22 0 0,22 22 16,0-1-16,-21 0 0,21 1 16,-21 20-16,21-20 0,-21 20 15,21 1-15,0-22 0,0 21 0,-21 1 16,21-22-16,-21 22 0,21-22 16,0 22-16,-22-22 0,1 0 0,21 22 15,-21-22-15,21 0 0,0 1 16,-21-1-16,0 0 0,21 1 0,-21-22 15,21 21-15,0-21 0,0 1 16,0-1-16,0 0 0,0 0 16,0 0-16,0-42 62,0 0-62,0 0 0,0 0 16,0-1-16,0 1 0,0-21 15,0 21-15,0-22 0</inkml:trace>
  <inkml:trace contextRef="#ctx0" brushRef="#br0" timeOffset="6955.66">1736 720 0,'-43'-43'32,"22"43"-17,0 0-15,21-21 16,21 0 46,0 21-62,0 0 0,22 0 16,-1-21-16,-21 21 0,22-21 16,20 21-16,-21-21 0,22 21 15,-22 0-15,128-22 16,-107 22-16,-21-21 0,22 21 15,-43 0-15,21 0 0,-20 0 0,-1 0 16,0 0-16,0 0 16,-42 0 31,21 21-47,-21-21 15,21 22-15,-21-1 0,-1 0 16,1-21-16,21 21 15</inkml:trace>
  <inkml:trace contextRef="#ctx0" brushRef="#br0" timeOffset="7323.45">1566 1397 0,'0'21'0,"0"-42"0,0 63 16,21-42 0,1 0-16,-1 0 15,21 0-15,-21 0 0,0 0 0,22-21 16,-1 21-16,-21-21 15,22 21-15,-22 0 0,21-21 0,-21 21 0,22 0 16,-22-21-16,0 21 16,0-21-16,0 21 0,0 0 15</inkml:trace>
  <inkml:trace contextRef="#ctx0" brushRef="#br0" timeOffset="7740.22">2328 1291 0,'0'0'0,"0"21"78,0 1-78,0-1 0,0 0 16,0 0-16,0 0 0,-21 0 0,21 22 15,-21-22-15,0 21 0,21-21 16,0 22-16,0-1 0,-21-21 0,-1 43 16,22-22-1,0-21-15,-21 0 0,21 1 16,0-1-16,0 0 0,0 0 16,0 0-1,0-42 16,0 0-15,0 0-16,0 0 0,21-22 16</inkml:trace>
  <inkml:trace contextRef="#ctx0" brushRef="#br0" timeOffset="8214.94">2498 1058 0,'0'0'0,"-22"-21"15,1 21-15,0 0 16,0 21-16,0 1 16,0-22-16,21 21 15,-22 0-15,22 0 0,0 0 16,0 0-16,0 1 15,0-1 1,22-21-16,-1 0 0,0 0 16,0 0-16,0 0 0,0 0 0,1-21 15,-1-1-15,0 22 0,0-21 16,0 21-16,0-21 0,1-21 16,-22 21-16,0-1 15,0 1-15,0 0 0,0 0 0,0 0 16,0 0-16,-22 21 0,1 0 15,-85 0 1,85 0-16,0 0 0,0 0 16,0 21-16,0 0 0,-1-21 15,1 21-15,0 0 0,21 0 16,0 1-16,-21-22 0,21 21 16,0 0-16,21-21 31,0 0-31,0 0 0,22 0 15,-22 0-15,21 0 0</inkml:trace>
  <inkml:trace contextRef="#ctx0" brushRef="#br0" timeOffset="8595.73">3196 593 0,'0'-21'15,"0"42"-15,0-64 0,-21 65 47,21-1-47,-21 0 16,0 0-16,21 0 0,-22 22 16,1-1-16,21 0 0,-21 1 15,0-1-15,0 64 0,0-43 16,-1-20-16,22-1 0,0 21 15,-21-20-15,0-1 0,0 0 0,21 1 16,0-1-16,-21-21 0,21 22 16,-21-1-16,-1 21 15,22-41-15,0 20 0,0-21 16,0 0-16,0 0 0,0 1 16,0-1-16,22-42 46,-1-1-46,-21 1 0,21 21 0,0-21 16</inkml:trace>
  <inkml:trace contextRef="#ctx0" brushRef="#br0" timeOffset="9086.45">3175 1418 0,'21'0'47,"0"0"-47,0 0 0,1 0 16,-1 0-16,0-21 15,0 21-15,0-21 0,0 21 16,1-21-16,-22 0 0,0-1 15,0 1 1,-22 21 0,1 0-1,0 0-15,0 0 0,0 0 0,0 0 16,21 21-16,-22 1 0,1-22 16,0 21-16,0 0 0,0 0 15,0 0-15,21 0 0,0 1 16,-22 20-16,22-21 0,0 0 0,0 0 15,0 22-15,0-22 0,0 0 16,0 0-16,0 0 16,0 1-16,22-1 0,-1-21 15,0 21-15,0-21 0,0 0 0,22 0 0,-22 0 16,0 0-16,21 0 0,1 0 16,-22 0-16,21 0 0,0-21 15,1 0-15,-22-1 0,0 22 16,0-21-16,0-21 15,1 21-15</inkml:trace>
  <inkml:trace contextRef="#ctx0" brushRef="#br0" timeOffset="10350.23">5313 508 0,'0'0'0,"0"-21"0,21 0 0,-21 0 16,0-1-16,0 1 0,0 0 16,-21 21 15,0 21-15,21 22-16,0-22 0,0 21 15,-22 0-15,1 1 16,0 20-16,21 1 0,-21-1 0,0 22 15,0-22-15,-1 22 0,1-21 16,-21-1-16,21 1 0,0-1 0,-22 1 16,1-1-16,21-21 0,-22 22 15,22-22-15,-21 22 0,21-22 0,-22 0 16,22 1-16,0-1 0,0-21 0,-21 43 16,20-43-16,1 0 15,21 0-15,-21-21 0,0 0 16,21-21-1,0-21 1,0 21-16,0-22 16,0 22-16,0-42 0,21 20 0,0 1 15,0 0-15,1-1 0,-1-20 16,0 20-16,0 1 0,21-43 16,-20 64-16,-1-21 0,0 21 0,-21 0 15,21-1-15,-21 1 16,21 21-16,0 0 15,1 21-15,-22 1 16,0 20-16,21-21 0,-21 21 16,21-20-16,-21 20 0,21 0 0,-21 1 15,0-1-15,0 0 0,21 1 16,0 20-16,-21-42 0,22 22 16,-1-1-16,0 0 0,-21-21 0,42 1 15,-21-1-15,1 0 0,20 0 0,-21 0 16,21 0-16,1-21 0,-1 0 15,0 0-15,1 0 0,-1 0 0,0 0 16,1 0-16,-1-21 0,22 0 16,-22 0-16,0-21 0,1 20 0,-1-20 15,0 0-15,1-1 0,-22-20 16,21 21-16,43-149 16,-64 128-16,0-22 0,-21 21 15,0-20-15,0-1 0,0 22 16,0-22-16,-21 21 0,0 22 0,0-21 15,-22 20-15,1-20 0,0 20 16,-1 22-16,1-21 0,0 21 0,-22 0 16,22-1-16,-22 1 0,22 21 15,0 0-15,-1 21 0,-20 1 0,20 20 16,22-21-16,-21 21 0,0 22 16,20-22-16,1 22 0,0-1 0,21 1 15,0-1-15,0 1 0,0-1 16,0 1-16,0-22 0,0 0 0,21 1 15,0-1-15,22-21 16,-22 0-16,0 22 0,21-43 0,-20 21 16,20 0-16,0-21 0,1 21 15,-22-21-15,21 0 0,0 0 0,-20 0 16,20 0-16,0 0 0,-21 0 0,22 0 16,-22 0-16,42-21 15,-41 21-15,62-42 16,-63 42-16,1-21 0,-1-1 15,0 1-15,-21 0 16,21 0-16</inkml:trace>
  <inkml:trace contextRef="#ctx0" brushRef="#br0" timeOffset="10901.44">6371 1058 0,'0'0'0,"-21"22"15,21-1-15,-21-21 16,0 21-16,21 0 0,-22 0 16,1 0-16,0 22 0,21-22 0,-21 21 15,0-21-15,21 1 0,-21 20 16,21-21-16,0 0 0,-22 22 0,22-22 16,0 0-16,0 0 0,0 21 0,0-20 15,0-1-15,0 0 16,22 0-16,-1 0 0,0-21 15,0 0-15,0 0 0,0 0 16,1 0-16,20 0 0,0 0 16,1 0-16,-22-21 0,0 0 0,21 0 15,-21 0-15,22-1 0,-22 1 16,0-21-16,0 21 0,0-22 0,1 22 16,-22-21-16,0 0 0,0-22 15,0-21-15,-22 22 16,1 21-16,0 20 0,0 1 15,-21 0-15,20 0 0,-20 21 0,21 0 16,-21 0-16,-1 0 0,22 0 16,-21 21-16,21 0 0,-22 0 15,22 22-15,0-22 0,0 21 16,0 1-16,-1-22 0,22 21 0,-21 0 16,21-20-16,0 20 0,0 21 15,0-41-15,0-1 0,21 0 16,1 21-16,-1-21 0,0 1 15,0-1-15,0 0 0,22-21 16,-22 0-16,0 21 0,0-21 0,0 0 16,22 0-16,-22 0 0,42-21 15,-20 0-15,20-22 16,-21 22-16</inkml:trace>
  <inkml:trace contextRef="#ctx0" brushRef="#br0" timeOffset="11997.33">7112 1207 0,'0'-22'0,"0"44"0,0-65 16,0 22 0,-21 21-1,21 21 1,0 0-16,-43 22 16,22 41-1,21-62-15,-21-1 0,21 21 16,-21-21-16,21 0 0,0 22 0,0-22 15,0 0-15,0 0 0,0 0 16,0 1-16,0-1 0,0 0 0,0 0 16,21-21-1,0 0-15,0 0 0,22 0 16,-22 0-16,0-21 0,21 0 16,-20 21-16,-1-21 0,0-1 15,42-41-15,-41 42 16,20-43-16,0 22 0,-21 21 15,1 0-15,-1-22 0,-21 22 16,21 0-16,-21 42 47,-21 0-47,21 0 0,-21 1 16,21-1-16,-22 0 0,22 0 0,-21 0 15,21 0-15,0 1 0,0-1 16,0 0-16,0 0 0,0 0 15,21-21-15,1 21 0,-1-21 16,0 0-16,0 0 16,0 0-16,0 0 0,1-21 0,-1 21 15,0-21-15,0 0 16,0 21-16,0-21 0,-21 0 0,0-1 16,22-62-16,-22 63 15,0-1-15,-22-20 0,1 21 16,21 0-16,-21 0 0,0-1 0,0 1 15,0 0-15,-1 21 0,1-21 16,0 21-16,21-21 16,0 0 15,21 21-31,22-22 0,-22 22 0,21 0 16,0 0-16,-20-21 0,20 21 0,0 0 15,1 0-15,-1 0 0,0 0 16,64 0-1,-85 21-15,22 1 0,-22-1 0,0 0 16,0 0-16,0 0 0,-21 22 16,0-22-16,0 0 0,0 21 0,0 1 15,0-1-15,0-21 16,0 0-16,0 0 0,0 1 0,0-1 16,0 0-16,0 0 0,0 0 0,-21 0 15,21 1 1,-21-22-16,21-22 47,0 1-47,0 0 15,0 0-15,0 0 0,0-22 16,21-20-16,0 42 0,0-22 16,1 1-16,20 0 15,-21-1-15,21 1 0,1 21 0,-1-21 0,0-1 16,1 22-16,-1 0 0,22 0 15,-22 0-15,21 21 0,-20 0 16,20 0-16,-20 0 0,-1 21 0,21 42 16,-41-42-16,-1 43 15,-21-22-15,0 1 16,0-22-16,0 21 0,-21 0 0,-1-20 0,1 20 16,0-21-16,0 21 0,0-20 15,-22 20-15,1 0 16,42-21-16,-21-21 15,0 0 1,21-21 0</inkml:trace>
  <inkml:trace contextRef="#ctx0" brushRef="#br0" timeOffset="12505.03">9313 487 0,'0'0'0,"0"-21"0,0 0 15,21-1-15,-42 44 47,0-1-47,0 21 16,21-21-16,-21 22 0,0-1 0,-1 0 15,1 1-15,21 20 0,-21 1 16,0-22-16,0 21 0,0 1 16,-1-1-16,1-20 0,21 20 0,-21-20 15,21-1-15,-21 0 0,21 43 16,0-64-16,0 0 0,0 22 16,0-22-16,0 0 15,0 0-15,21-21 0,0 0 0,0 21 16,1-21-16,-1 0 15,0 0-15,0 0 0,0-21 0,0 21 16,22-21-16,-22 0 0,0 0 16,0-1-16,43-20 15,-22 21-15</inkml:trace>
  <inkml:trace contextRef="#ctx0" brushRef="#br0" timeOffset="13013.26">9800 1058 0,'0'-21'0,"0"42"0,0-63 0,0 21 15,0 0-15,0 0 0,-21 21 16,0 0-16,0 0 16,-1 0-16,1 0 0,0 0 15,0 21-15,0 0 0,0 0 0,-1 0 16,1 22-16,0-22 0,0 0 16,0 21-16,0-21 0,-1 22 0,22-22 15,-21 21-15,21-21 0,-21 1 16,21-1-16,0 0 0,0 0 0,0 0 15,0 0-15,0 1 0,21-22 16,0 21-16,1-21 0,20 0 0,-21 0 16,21 0-16,22 0 15,-1 0-15,-20 0 0,-1-21 16,0 21-16,-20-22 0,20 1 16,0 21-16,-21-21 0,1 0 0,-1-21 15,0 20-15,0-20 0,-21 0 16,0 21-16,0-43 0,0 22 0,0-1 15,0 1-15,-21-21 0,0 41 16,0-20-16,-22 21 0,22 0 0,0 0 16,-21 21-16,-1 0 0,-41 0 15,41 21-15,-41 21 16,41 0-16,22-20 0,-21 20 16,-1-21-16,22 21 0,0 1 15,0-22-15,0 21 0,0-21 0,21 1 16,0 20-16,0-21 0,0 0 15,0 0-15,0 1 0,0-1 0,21-21 16,42 42 0,1-42-16,-22 0 0,0 0 0,1 0 15,20 0-15,-20 0 0</inkml:trace>
  <inkml:trace contextRef="#ctx0" brushRef="#br0" timeOffset="14100.28">10541 1143 0,'21'-42'16,"-42"84"-16,42-105 0,-21 41 0,0-20 0,0 0 16,0 21-16,0-1 15,-21 1-15,0 21 16,0 0-16,-1 21 16,1 1-16,0-1 0,-21 0 0,21 21 15,-22 22-15,1-22 16,21 0-16,0-20 0,-1 20 0,1 0 15,0-21-15,0 22 0,21-22 16,0 0-16,0 0 0,0 0 0,0 1 16,0 20-1,21-42-15,0 0 0,0 0 16,1 0-16,-1 0 0,0 0 16,0 0-16,0-21 0,22 0 0,-22-1 15,0 22-15,0-21 0,0-21 16,22 21-16,-1-43 15,-21 22-15,0 21 0,0-22 0,1 1 0,-22 21 16,21-21-16,0 20 0,-21 1 16,0 0-16,0 42 31,0 0-15,0 22-16,0-22 0,0 21 0,0 1 15,0-22-15,0 21 0,0 0 16,0-20-16,0-1 0,0 21 0,0-21 15,0 0-15,0 22 0,42-1 16,-21-42-16,1 0 16,20 21-16,-21-21 0,21 0 0,1 0 15,-1 0-15,0 0 0,1 0 16,20-21-16,-20 0 0,62-21 16,-62 20-16,-1 1 0,0 0 15,1 0-15,-1-21 0,-21-1 16,22 1-16,-22 0 0,0-1 0,0 1 15,0 0-15,-21 20 0,0-20 16,0 21-16,0-21 0,0 20 0,-21 22 16,0-21-16,0 21 0,-22 0 15,22 0-15,-21 0 0,21 0 0,-22 0 16,1 21-16,0 1 0,-1 20 0,1-21 16,0 21-16,-1-20 0,22 20 15,-21-21-15,21 21 0,21 1 0,0-22 16,-21 21-16,21-21 0,0 22 15,0-22-15,21 0 0,0 0 16,0 0-16,0 1 0,0-22 16,22 0-16,-22 0 0,0 0 15,21 0-15,-20 0 0,20 0 0,-21 0 16,21 0-16,-20-22 0,-1 22 16,21-21-16,-21 0 0,22 0 0,-22-21 15,0 20-15,0-20 0,21 0 0,-20-22 16,-1 22-16,21-22 0,-21 1 15,0-1-15,1-20 0,-1 20 16,0 1-16,21-1 0,-42 1 0,21 20 16,1-20-16,-1 21 0,-21-1 15,0 1-15,0 0 0,0 20 0,0 1 16,-21 42 0,-1 1-16,1 20 15,0 0-15,0 22 0,0-22 16,21 22-16,-21 20 0,-1-20 0,22 20 15,-21-20-15,21-1 0,0 22 16,0-21-16,0-1 0,0-21 0,0 1 16,0 20-16,21-20 0,1-22 0,-1 21 15,0-21-15,0 0 0,0 1 16,0-1-16,22 0 0,-22-21 0,21 0 16,-21 0-16,22 0 0,-1 0 15,0 0-15,1-21 0,20 21 16,-20-21-16,-1-1 0,0 1 0,22 0 15,-22-21-15,0-1 0,1 22 16,-1-21-16</inkml:trace>
  <inkml:trace contextRef="#ctx0" brushRef="#br0" timeOffset="14608.7">14266 508 0,'0'-21'0,"0"42"0,0-63 0,0-1 15,0 22-15,0-21 0,0 21 16,0-22-16,0 22 0,0 0 16,0 42-1,0 0-15,0 22 16,-21-1-16,21 0 0,-21 22 0,21-1 15,-21 1-15,21 21 0,-21-1 16,-1 1-16,1 63 0,0-63 16,0-22-16,21 1 0,0-1 0,-21-20 15,21 20-15,-21-21 0,21 1 16,0-1-16,-22-21 0,22 0 0,0 1 16,0-1-16,0 0 0,22-21 31,-1-21-31,0 21 15,0-21-15,0-22 0,0 22 16,1-21-16,-1 21 0,0-22 0</inkml:trace>
  <inkml:trace contextRef="#ctx0" brushRef="#br0" timeOffset="14984.5">14309 550 0,'0'0'0,"-22"-42"16,-20 21-16,0 0 0,21 0 15,-22-1-15,22 1 0,0 0 0,21 0 16,0 0-16,0 0 0,0-1 16,0 1-16,21 0 0,0 21 0,22-21 15,-1 0-15,21 0 0,-20-1 16,20 22-16,1 0 0,63 0 16,-64 0-16,-20 0 0,20 22 15,-21 20-15,22-21 0,-22 21 0,-21 1 16,22-1-16,-22 22 0,-21-22 0,0 0 15,0 1-15,-21 20 0,-22-21 16,22 1-16,-21 20 0,0-20 0,-22-1 16,22-21-16,-1 21 0,-20-20 15,21 20-15,-64 0 16,85-21-16,-22 1 0,22-22 0,0 21 16,0-21-16,0 0 15,42 0 1,0 0-1,21 0-15,22-21 0,-43-1 16,21 1-16,1 0 0</inkml:trace>
  <inkml:trace contextRef="#ctx0" brushRef="#br0" timeOffset="15728.47">14965 868 0,'0'0'0,"0"21"31,-21 0-16,-1 0-15,22 1 0,-21-1 16,0 0-16,0 21 0,-43 22 16,43-43-16,0 21 0,0 1 0,21-22 15,-21 0-15,21 21 0,0-21 16,0 1-16,0-1 0,0 0 0,0 0 16,0 0-16,21 0 15,0-21-15,0 0 0,22 0 0,-22 0 16,21 0-16,0 0 0,1 0 0,-1 0 15,0 0-15,1-21 16,-1 0-16,0 0 0,1 0 0,-22 0 16,21-1-16,-21 1 0,1-21 15,-22 0-15,0-1 0,0 22 0,-22-21 16,1-1-16,-21 1 0,0 21 0,-1 0 16,1 0-16,0-1 0,-1 1 15,1 21-15,0 0 0,20 0 16,1 0-16,0 0 0,0 0 15,42 0 1,21 0-16,1 0 0,-1 0 16,22 0-16,-22 0 0,43 0 0,-22 0 15,1 0-15,-1 0 16,1-21-16,-1 21 0,1 0 0,-22-21 16,0 21-16,1 0 0,-22-21 15,0 21-15,0 0 0,0 0 16,-21 21-16,0 0 15,0 0-15,0 0 0,0 1 0,-21 20 16,0-21-16,0 21 0,21 22 16,-21-22-16,-1 1 0,1 20 0,21-21 15,-21 22-15,0 42 16,0-43-16,21 1 0,-21-1 16,-1 1-16,1-1 0,0 1 0,0 20 15,0-20-15,0-1 0,-1 1 0,1 21 16,0-22-16,0 22 0,-43 42 15,43-43-15,0-20 0,0-1 16,-21 1-16,20-22 0,1 1 0,21 20 16,-21-42-16,21 22 0,-21-22 0,21 0 15,0 0-15,21-42 32,0 21-32,0-42 0,1 20 15,-1 1-15,0-21 0,0 0 0,21-1 16,-20 1-16,20-22 15,0 1-15,-21-1 0,22 1 0,-1-1 16,0-20-16,-20 20 0</inkml:trace>
  <inkml:trace contextRef="#ctx0" brushRef="#br0" timeOffset="16124.2">15790 1291 0,'0'0'15,"0"-42"-15,0 0 0,0-1 0,0 1 0,0 21 16,0-22-16,0 22 0,0 0 15,0-21-15,0 21 0,0-1 16,0 1-16,0 0 0,0 0 16,21 0-16,1 21 0,-1-21 15,0 21-15,0-22 0,0 22 16,0 0-16,1 0 0,-1 0 0,0 0 16,21 0-16,-21 0 0,1 22 15,20-22-15,-21 21 0,0 0 16,-21 0-16,0 0 0,21 22 0,-21-22 15,0 0-15,0 21 0,0-21 16,-21 22-16,0-22 0,0 21 0,-21-21 16,20 1-16,1-1 0,-21 0 15,21 0-15,-43 0 16,22 0-16,0-21 0,20 22 16,1-22-16,0 0 0,21 21 0,-21-21 15,21 21 1,21-21-1,0 0 1,0 0-16,1 0 0,-1-21 0,0 0 16,21 21-16,1-22 0</inkml:trace>
  <inkml:trace contextRef="#ctx0" brushRef="#br0" timeOffset="16537.84">16722 953 0,'0'-22'0,"0"44"0,0-65 0,-22 43 31,1 0-15,0 21-16,0-21 0,0 22 15,0-1-15,-1 0 0,1 0 0,0 21 16,21-20-16,-21 20 0,21-21 16,-21 0-16,21 22 0,0 20 15,0-42-15,0 0 16,0 1-16,0 20 0,21-21 0,0 0 0,0-21 15,22 21-15,-22 1 0,21-22 16,-21 0-16,22 0 0,-22 0 0,21 0 16,0 0-16,-20 0 0,20 0 0,-21 0 15,0-22-15,43-20 16,-43 21-16,0-21 0,0-1 16,0 22-16,1-21 0,-1-1 15,0 1-15,-21 0 0,0 21 0,0-22 16,0 22-16,0 0 0,0 0 15,0 42 32,0 0-31</inkml:trace>
  <inkml:trace contextRef="#ctx0" brushRef="#br0" timeOffset="16914.16">17526 995 0,'0'0'16,"0"-21"-16,-21 21 31,21 21-31,-21 0 0,-1 0 16,-20 22-16,21-1 16,21-21-16,-21 21 0,21 1 0,-21 20 15,21-20-15,0 20 0,0 1 0,0-1 16,0 1-16,0 20 0,0-20 15,0-1-15,0 22 0,0-22 0,-22 86 16,22-86-16,-21 1 16,0-1-16,21 1 0,-21-1 15,0 22-15,21-22 0,-21 1 0,-1-1 16,1 1-16,21-22 0,-21 22 0,0-22 16,0 0-16,21 1 0,0-1 15,-21 64-15,21-85 16,0 21-16,0-21 0,0 1 0,0-1 15,21-21 1,0-21 0,-21-1-16,21 1 0,0-21 15,0 0-15,1-1 16,-1 1-16,0-22 0,0 1 16,0-1-16</inkml:trace>
  <inkml:trace contextRef="#ctx0" brushRef="#br0" timeOffset="17268.46">17441 1397 0,'0'0'0,"0"-63"0,0 20 15,-21 1-15,21 0 0,0-1 0,0 22 16,0-21-16,0 21 0,0-1 16,0-20-16,0 21 0,21 0 15,0 0-15,1-1 16,-1 22-16,21 0 0,-21 0 0,22 0 15,-1 0-15,0 0 0,-21 0 16,22 22-16,-1-1 0,-21 0 0,0 0 16,1 0-16,-1 22 0,0 62 15,-21-41 1,0-22-16,-21 1 0,0-22 0,-22 21 16,22-21-16,0 0 0,-21 1 15,-1-1-15,22 0 0,-21 0 16,21 0-16,-22-21 0,22 21 0,-21-21 15,21 0-15,-1 0 0,1 0 16,0 0-16,0 0 16,0 0-16,0 0 0,-1 0 15,1 0-15,0 0 0,0 0 0</inkml:trace>
  <inkml:trace contextRef="#ctx0" brushRef="#br0" timeOffset="18648.66">1503 2413 0,'0'0'0,"-21"0"0,-1 0 16,1 0-16,0 0 0,42 0 47,0 0-47,1 0 0,-1 0 15,0 0-15,0 21 0,21-21 16,-20 0-16,20 0 0,0 0 0,1 0 16,-1 0-16,43 0 15,-22 0-15,-21 0 0,43 0 16,-21 0-16,20 0 0,1 0 15,0 0-15,20 21 0,1-21 0,0 0 16,0 0-16,0 0 0,0 0 0,21 0 16,-22 0-16,22 0 0,0 0 15,22 0-15,-22-21 0,0 21 0,0 0 16,21 0-16,0-21 0,0 21 16,0 0-16,0 0 0,1 0 0,-1 0 15,0 0-15,21 0 0,-21 0 16,1 0-16,20 0 0,-21 0 0,21 0 15,1 0-15,-1 0 0,0 0 16,1 0-16,-1 0 0,0 0 16,1 0-16,20 0 0,-20 0 0,-1 0 15,0 0-15,1 0 0,20 0 16,-21 0-16,22 0 0,338-21 16,-338 21-16,-1 0 15,1 0-15,-22 0 0,21 0 0,1 0 16,-1 0-16,-20 0 0,20 0 15,1 0-15,-22 0 0,22 0 0,-1 0 16,1 0-16,-22 0 0,21 0 0,-20 0 16,-1 0-16,22 0 0,-22 0 15,0-21-15,1 21 0,-1 0 0,170 0 16,-170 0-16,0 0 16,1-21-16,-22 21 0,21 0 15,-21-22-15,22 22 0,-22 0 0,0 0 16,0 0-16,0 0 0,-21 0 15,21 0-15,106 0 0,127 0 16,-254 0-16,-21 0 16,0 0-16,0 0 0,-21 0 15,20 0-15,-20 0 0,-21 0 0,20 0 16,43 0 0,-84 0-16,-1 0 0,0-21 0,-21 21 0,1 0 15,-1 0-15,0 0 0,-21-21 63,0 0-48,0 0 1</inkml:trace>
  <inkml:trace contextRef="#ctx0" brushRef="#br0" timeOffset="18763.59">17611 2244 0,'-22'0'0,"44"0"0,-65 0 15,22 0 1,21 21 0,-21-21-1,0 21-15</inkml:trace>
  <inkml:trace contextRef="#ctx0" brushRef="#br0" timeOffset="22924.55">1079 4212 0,'0'0'0,"0"21"0,-21-21 16,0 0 0,0 0-16,0 0 15,0 0-15,-1 0 16,1 0-16,0 0 0,0 0 15,0 0-15,0 22 0,-1-22 16,1 0-16,0 0 0,0 0 16,0 0-16,-43 21 15,43-21-15,0 21 16,42-21 15,21 0-31,-20 0 0,20 0 16,-21 0-16,21 0 0,1 0 15,20 0-15,-20 0 0,20 0 0,1 0 16,-1 0-16,1 0 16,20-21-16,86 21 15,-86 0-15,64 0 0,-63 0 16,-21 0-16,-22-21 0,21 21 0,-20 0 16,-22 0-16,21 0 0,-21 0 15,1 0-15,-1 0 16,-21-22 15,-21 22-15,21-21-1,-22 21 1,22-21-16,-21 21 0,21-21 0,-21 21 0,21-21 16,0 0-1</inkml:trace>
  <inkml:trace contextRef="#ctx0" brushRef="#br0" timeOffset="23536.22">1799 3852 0,'-21'0'0,"42"0"0,-63 0 0,21 0 31,21 22 0,0-1-31,21 0 16,0 0-16,0 0 15,0 0-15,0 1 0,22-1 0,-22-21 16,0 21-16,21 0 0,-20 0 16,20-21-16,-21 21 0,21-21 0,22 22 15,42-22 1,-85 21-16,0-21 15,21 0-15,-20 0 0,-1 0 16,0 0-16,-21-21 31,-21 21-15,0 0-16,-1 0 0,1 0 16,0 0-16,0 0 0,0 21 15,-22-21-15,22 21 0,0 0 0,0-21 16,0 21-16,0 0 0,-1 1 15,-20-22-15,21 21 0,0 0 16,0 0-16,-43 21 16,43 1-16,0-22 0,-22 0 0,22 0 15,0 22-15,-21-22 0,21 0 16,-1 0-16,-20 21 0,21-20 0,0-1 16,0 0-16,-1 0 0,22 0 15,-21 22-15,21-22 0,-21 0 16,21 0-16,0 0 15,0-42 32,0 0-47,21 0 16,0 21-16,-21-21 0,22-1 16</inkml:trace>
  <inkml:trace contextRef="#ctx0" brushRef="#br0" timeOffset="24224.83">3175 3450 0,'0'-21'0,"0"42"0,0-63 15,0 21-15,0 0 16,0 42 31,0 0-31,0 0-16,0 21 0,21-20 15,-21 20-15,0 0 0,0 1 0,0-1 16,0 0-16,0 1 0,0-1 15,0 0-15,0 1 0,0 41 16,0-20 0,0-22-16,0 0 0,-21-20 0,21 20 15,0-21-15,0 0 0,0 0 0,0 1 16,0-1-16,0-42 47,0-1-32,0 1-15,0 0 0,0 0 0,0 0 16</inkml:trace>
  <inkml:trace contextRef="#ctx0" brushRef="#br0" timeOffset="24544.65">3175 3387 0,'-21'-43'32,"21"22"-32,0 0 15,21 21-15,0-21 0,0 21 16,22-21-16,-22 21 16,21 0-16,0 0 0,1-21 0,20 21 15,-20 0-15,-1 0 0,0 0 16,1 0-16,-22 0 0,0 0 0,21 0 15,-42 21 1,-21 0 15,0-21-31,0 21 16,0 0-16,21 0 16,-22-21-16</inkml:trace>
  <inkml:trace contextRef="#ctx0" brushRef="#br0" timeOffset="24791.5">3260 3725 0,'-22'0'0,"1"43"31,42-43-15,1 0-1,-1 0-15,0 0 0,0 0 0,0 0 16,0 0-16,64 0 16,-64 0-16,0 0 15,22 0-15,-22 0 16,0 0-16,0 0 16,0 0-16</inkml:trace>
  <inkml:trace contextRef="#ctx0" brushRef="#br0" timeOffset="25100.33">3789 3747 0,'0'21'63,"0"0"-63,0 0 15,0 0-15,0 0 0,0 1 16,0-1-16,0 0 0,0 0 0,0 21 16,0-20-16,0-1 0,0 0 15,0 21-15,0-21 0,0 1 0,0-1 16,0 0-16,-21-21 16,21 21-16,0-42 46,0 0-46,0 0 0,0-1 0,21 1 16,0 0-16</inkml:trace>
  <inkml:trace contextRef="#ctx0" brushRef="#br0" timeOffset="25323.2">3852 3535 0,'0'0'15,"-21"0"-15,0 0 16,0 0 15,21 21 16,21-21-31,0 21-16</inkml:trace>
  <inkml:trace contextRef="#ctx0" brushRef="#br0" timeOffset="25891.87">4043 3789 0,'0'0'0,"-21"0"16,-1 0-16,1-21 16,21 0-16,0-1 15,0 1-15,0 0 16,21 21-16,1 0 16,-1 0-16,0 0 15,0 0-15,0 0 0,0 0 16,1 0-16,-1 0 0,0 0 0,0 21 15,0 0-15,43 22 16,-22 20 0,-42-20-16,21-22 0,-21 0 15,0 21-15,0-21 0,0 64 16,0-43-16,0-20 0,0-1 16,-21-21-16,21 21 0,-21 0 15,21 0-15,-21-21 16,0 0-16,-1 0 15,22-21-15,0 0 16,0 0 0,0 0-16,0-22 0,0 22 0,0 0 15,0-21-15,22 20 0,-1-20 16,0 0-16,0 21 0,0-1 0,0-20 16,1 21-16,-1 0 0,0 0 0,0-1 15,21 1-15,-20 21 16,-1-21-16,0 0 0,0 21 0,21 0 15,-20 0-15,-1-21 0,0 21 16,-21 21 15</inkml:trace>
  <inkml:trace contextRef="#ctx0" brushRef="#br0" timeOffset="26352.64">4826 3831 0,'0'21'0,"21"-21"47,0 0-47,0 0 15,1 0-15,-1 0 0,0 0 16,0-21-16,0 21 0,0-21 15,1 21-15,-1-21 0,0 21 0,21-42 16,-21 20 0,-21 1-16,0 0 0,0 0 15,-21 21 1,0 0-16,0 0 0,0 0 16,0 0-16,-22 0 0,22 0 0,-42 21 15,41 0-15,-20 0 16,21 1-16,0-1 0,0 0 0,-1 0 15,1 43-15,21-43 16,-21 21-16,21-21 0,0 0 16,0 22-16,0-22 0,0 0 0,0 0 15,0 0-15,21 1 0,0-22 16,-21 21-16,22-21 0,20 21 16,21-21-16,-41 0 0,20 0 15,-21 0-15,21 0 0,-20-21 16,20 21-16,-21-21 0,0-1 0,22 1 15,-22 0-15,21 0 0,-21 0 16,0-22-16</inkml:trace>
  <inkml:trace contextRef="#ctx0" brushRef="#br0" timeOffset="28048.18">5546 3514 0,'0'0'0,"0"-21"16,0-1 0,21 22-16,0 0 15,0-21-15,0 21 0,0-21 0,1 0 16,20 21-16,-21-21 16,21 0-16,1-43 0,-22 43 15,0 0-15,0-22 0,-21 22 0,0-21 16,0 21-16,0-22 0,0 22 15,0 0-15,0-21 0,-42-1 16,21 22-16,0 0 16,-1 0-16,1 21 0,0 0 15,0 0-15,0 0 0,0 0 0,-1 0 16,1 21-16,0 0 0,21 0 0,0 1 16,-21-1-16,21 21 0,-21 0 0,21 1 15,-21-1-15,21 22 0,0-1 16,0 1-16,-22-1 0,22 1 0,-21 63 15,21-64 1,-21 22-16,21-22 0,-21 22 0,0-22 16,21 22-16,-21 0 0,21-1 0,-22 1 15,1 21-15,0-21 0,21 20 16,-21-20-16,-21 233 16,42-213-16,-22 1 0,22-21 0,-21 21 15,0 0-15,21-22 0,-21 22 16,21-21-16,0-1 0,-21 1 0,21-21 15,0-1-15,0 22 0,0-22 0,0-20 16,0 20-16,0-21 0,0 1 0,21-1 16,0-21-16,43 43 15,-1-43 1,-21-21-16,-20 0 0,20-21 0,0 21 16,1-21-16,-1-1 0,0-20 0,22 21 15,-22-21-15,22-1 0,-22 1 16,64-43-16,-64 22 0,43-64 15,-43 63-15,0-20 0,-20-1 16,-1-21-16,0 21 0,0-20 16,-21-1-16,0 21 0,0-21 0,0 0 15,-21 1-15,-21-1 0,-1 21 0,1 0 16,-22 22-16,-20-22 0,20 22 16,-20-1-16,-65-42 15,86 64-15,-43-21 0,64 41 16,-1 1-16,22 21 0,0 0 15,0 0-15,0 0 0,21-21 0,21 21 47,0 0-47,21-21 0,-20 21 0,20-21 16,-21 21-16,21-21 0,1-1 16,-1 1-16,0 0 0,1 0 0,-1-21 15,0 20-15,1 1 0,63-85 16,-64 85-16,-21-21 15,21 21-15,-20-22 0,-1 22 16,0 0-16,-21 0 16,21 0-16,-21 42 31,0 0-15,-21 0-16,21 0 0,-42 22 15,42-22-15,-22 21 0,1-21 16,21 1-16,0 20 0,0-21 0,0 0 15,-21 22-15,21-22 0,0 0 16,0 0-16,0 0 0,0 0 16,21 1-16,0-1 0,1-21 15,-1 0-15,0 0 0,0 0 16,0 0-16,0 0 0,1 0 0,20-43 16,-21 22-16,0 0 15,-21 0-15,0-21 16,0 20-16,0-20 0,0 21 0,0 0 0,-21-43 15,0 43-15,0 0 16,-43-21 0,43 20-16,0 22 0,0 0 15,21-21-15,21 21 32,0-21-32,0 21 15,22 0-15,-22-21 0,21 21 0,-21-21 0,22 21 16,-1 0-16,0-21 0,1 21 15,-1 0-15,0 0 0,43-22 16,0 22-16,-64 0 16,21 0-16,-21 22 0,0-22 15,1 21-15,-22 0 0,0 0 0,0 0 16,0 0-16,-22 1 0,1-1 16,0 0-16,0 0 0,-21 21 0,-43 22 15,21-22 1,43-21-16,0 1 15,21-1-15,-21 0 0,21-42 47,21 21-47,0-21 0,0-1 0,1 1 16,-1 0-16,21 0 0,-21 0 16,0 0-16,22-22 0,-22 22 15,21 0-15,-21-21 0,43-1 16,-22 1-16,-21 21 0,1 0 0,-1-1 15,0 22-15,-21-21 16,0 0-16,21 21 0,-42 0 16,0 0-1,0 21-15,-1 0 0,1 1 16,0-1-16,0 0 0,0 21 16,0-21-16,-1 1 0,22 20 0,0-21 15,-21 21-15,21-20 0,0-1 16,0 21-16,0-21 0,0 0 0,21 1 15,1-1-15,-1 0 0,21-21 16,-21 0-16,22 21 0,-1-21 0,-21 0 16,106-21-16,-42 0 15,-64 0-15,21-1 16,1-20-16,-22 21 16,-21 0-16,21 0 0,-21-1 0</inkml:trace>
  <inkml:trace contextRef="#ctx0" brushRef="#br0" timeOffset="28601.87">8191 3408 0,'0'-42'16,"0"84"-16,0-106 0,0 22 0,0 0 0,0 21 16,0-22-16,0-41 15,0 62 1,0 1-16,0 42 31,0 22-31,0-22 0,0 21 16,0 64-16,0-64 0,0 22 15,0-1-15,-21 1 0,0-22 16,21 22-16,-21-22 0,0 0 0,0 22 16,-1-22-16,22 1 0,-21-1 15,0 0-15,21-21 0,0 22 0,0-22 16,0 42 0,0-84 15,21 0-31,0 0 0,-21 0 0,0 0 15,0-22-15,22 22 0,-22-21 16,21 21-16</inkml:trace>
  <inkml:trace contextRef="#ctx0" brushRef="#br0" timeOffset="29204.2">8086 3217 0,'0'0'0,"-22"-21"0,-20-42 16,42 42-1,0-1 1,21 22-16,0 0 0,22 0 16,-1-21-16,0 21 0,1 0 15,41 0-15,-41 0 0,-1 0 16,0 0-16,1 0 0,-1 0 0,0 21 16,1 1-16,-22-1 15,0 0-15,-21 21 0,0-21 0,0 22 0,0-1 16,-21-21-16,-21 22 0,20-1 15,-20-21-15,-21 21 0,20-20 0,-20-1 16,20 0-16,-41 21 16,41-42-16,-20 21 15,42-21-15,0 0 0,42 0 32,0 0-32,0-21 0,0 21 15,0 0-15,22 0 0,-22-21 0,21 21 16,1 0-16,-1 0 0,-21 0 15,21 0-15,1 0 0,-1 0 0,0 0 16,22 0-16,-22 21 0,1-21 16,-1 21-16,-21 1 0,21-1 0,-20 21 15,-1-21-15,-21 0 0,0 22 0,0-22 16,0 0-16,-21 21 0,-1-20 16,-20-1-16,0 21 0,-1-21 15,1 0-15,-21 1 0,20-1 16,1 0-16,0 0 0,-1-21 0,-20 21 15,20-21-15,22 0 0,-63 0 16,62 0-16,-20 0 16,21 0-16,0-21 0,0 21 0,21-21 15,-22 0-15,22 0 0,-21-1 16,21 1 0,0 0-16,21 21 15,1 0-15,-1-21 16,0 21-16,21 0 0,-21-21 0</inkml:trace>
  <inkml:trace contextRef="#ctx0" brushRef="#br0" timeOffset="29655.94">8932 3598 0,'0'0'0,"0"-21"16,0 0-16,0 0 15,0 0-15,21 0 16,1 21-16,-1 0 16,0-22-16,21 22 0,22 0 15,-22 0-15,-21 0 0,22 0 16,-1 22-16,0-1 0,-21-21 16,22 21-16,-1 0 0,-21 21 0,0-20 15,1-1-15,-1 21 0,-21-21 16,0 22-16,0-22 0,0 0 0,0 0 15,-21 0-15,21 0 0,-22 1 0,-20-1 16,21 0-16,0-21 16,0 0-16,-1 0 0,1 0 15,21-21-15,0 0 16,0-43 0,21 43-16,-21 0 15,22 0-15,-1-22 0,0 22 16,0 0-16,0-21 0,0 20 15,1 1-15,-1 0 0,0-21 0,0 21 16,0-1-16,0 22 0,22-21 16,-22 0-16,0 21 0,0 0 15,0 0-15,1 0 0,-1 0 16</inkml:trace>
  <inkml:trace contextRef="#ctx0" brushRef="#br0" timeOffset="30144.67">10054 3408 0,'21'0'16,"-42"0"-16,42-21 0,-42 21 31,0 0-15,0 21-16,0-21 16,-1 21-16,1 0 0,0 22 0,-21-22 15,21 21-15,-1-21 0,-20 22 0,21-22 16,0 0-16,0 21 0,-1-21 15,1 22-15,21-22 0,-21 0 16,21 0-16,0 0 0,0 22 0,21-43 16,0 21-16,1-21 15,-1 21-15,21-21 0,-21 0 0,22 0 0,-1 0 16,-21 0-16,21 0 0,1 0 16,-1-21-16,-21 0 0,22 21 15,-1-21-15,-21-1 0,21 1 0,-20 0 16,-1 0-16,21 0 0,-42-22 15,42-20-15,-42 21 0,0-43 16,0 43-16,0-1 16,0 1-16,-21 0 0,0 20 0,-21-20 15,21 21-15,-1 21 0,-20-21 0,-21 21 16,20 0-16,1 0 16,0 21-16,20 0 0,-20 0 0,21 0 15,-21 1-15,-1 20 16,22 0-16,0-21 0,21 1 15,0-1-15,0 21 0,0-21 0,0 0 16,0 1-16,0-1 0,21 0 16,0 0-16,0 0 0,43 0 15,-43-21-15,21 0 0,1 0 0</inkml:trace>
  <inkml:trace contextRef="#ctx0" brushRef="#br0" timeOffset="30768.31">10710 3514 0,'0'-21'0,"0"42"0,0-64 0,0 22 0,0 0 16,0 0-16,-21 42 31,21 0-31,0 0 16,0 1-16,-21 20 0,21-21 15,-21 21-15,21-20 0,-21-1 0,21 21 16,0-21-16,0 0 0,0 1 0,0-1 15,0 0-15,0 0 16,0 0-16,21-21 16,0 0-16,0 0 15,0-21 1,0 21-16,1-21 0,-1 0 0,0 21 0,21-43 16,1-20-1,-22 21-15,21 20 0,-21-20 16,22 21-16,-22-21 0,0 20 0,21 1 15,-21 21-15,-21-21 0,22 21 16,-22 21-16,0 0 16,0 1-16,0 20 0,0-21 0,-22 0 15,22 22-15,0-22 0,0 21 16,-21 0-16,21-20 16,0 41-16,0-42 15,0 0-15,21-21 0,1 0 0,-1 22 16,0-22-16,21 0 15,-21 0-15,1 0 0,20 0 16,-21-22-16,0 22 0,0-21 0,1 0 16,20 21-16,-21-42 0,0 21 15,-21-1-15,21-20 0,1 21 0,-22-21 16,0-1-16,0 1 0,0 0 0,0-1 16,0 22-16,0-21 0,0 21 0,0-1 15,0 1-15,-22 21 0,1 0 16,0 0-16,0 0 0,0 0 15,21 21 1,-21 1-16,-1-22 0,22 21 0,0 0 16,0 0-16,0 0 0,22-21 15,-1 21 1</inkml:trace>
  <inkml:trace contextRef="#ctx0" brushRef="#br0" timeOffset="31218.05">12192 3408 0,'0'0'16,"21"0"-16,0-21 0,0 0 16,-21-1-16,0 1 15,-21 21 1,0 0-16,0 0 0,-21 0 0,20 21 16,-20 1-16,21-22 0,-21 21 0,20 0 15,-20 0-15,21 0 0,0 0 16,-22 22-16,43-22 0,0 0 15,0 0-15,0 0 16,22 1 0,-1-22-16,0 0 0,21 21 0,-21-21 15,1 0-15,20 21 0,-21-21 16,0 21-16,0 0 0,1-21 0,-1 21 16,0-21-16,0 22 0,-21-1 15,0 0 1,0 0-16,-21-21 15,0 0-15,0 21 0,-1-21 0,1 0 16,-21 0-16,21 0 0,-22 0 16,22 0-16,-42 0 15,42 0-15,-22 0 0,22 0 0,0 0 16,0 0-16,0 0 0,-1 0 0,1 0 16,42 0 15,1 0-16,-1-21-15,21 21 0</inkml:trace>
  <inkml:trace contextRef="#ctx0" brushRef="#br0" timeOffset="31596.88">12361 3704 0,'0'0'0,"0"-21"15,21 21-15,1 0 16,-1 0-16,-21-21 0,21 21 16,0-21-16,0 21 0,0-21 15,1 21-15,-1-22 0,0 1 0,0 0 16,0 0-16,0 21 0,-21-21 16,0-22-16,0 22 15,-21 21 1,0 0-16,0 0 0,0 0 0,0 21 15,-1 1-15,1-1 0,0 0 0,0 0 16,0 0-16,0 0 0,-1 1 16,22 20-16,0-21 0,-21 0 0,21 0 15,0 1-15,0-1 16,0 0-16,0 0 0,21 0 16,22 0-16,-22-21 0,21 0 15,1 22 1,-1-22-16,0 0 0,1 0 15,-22 0-15,0 0 0,21 0 0,-21 21 16</inkml:trace>
  <inkml:trace contextRef="#ctx0" brushRef="#br0" timeOffset="32088.14">13017 3725 0,'0'0'0,"0"-21"0,-21 0 16,21 0-16,-21 0 0,21 0 15,0-1-15,0 1 0,0 0 16,0 0-16,21 0 16,0 21-16,1 0 0,-1-21 0,21 21 15,-21 0-15,22 0 0,-22 0 16,21 0-16,0 0 0,1 0 0,-1 0 16,0 0-16,-20 21 0,20-21 15,0 21-15,-21-21 0,22 21 16,-22 0-16,21 22 0,-21-22 15,-21 0-15,0 0 0,0 0 0,0 0 16,0 1-16,0-1 0,0 0 16,0 0-16,-21 0 15,0-21-15,21 21 0,-21-21 0,0 0 16,21 22-16,-21-22 16,-1 0-16,22-22 15,0 1 1,0 0-16,22 21 0,-1-21 15,0 0-15,0 0 0,0-22 16,0 22-16,1 0 0,-1-21 0,21 20 16,-21 1-16,0-21 0,1 21 15,-1 0-15,0 21 0,0-22 0,0 1 16,0 21-16,1 0 16,-44 0 30,1 21-46</inkml:trace>
  <inkml:trace contextRef="#ctx0" brushRef="#br0" timeOffset="61789.62">8784 6371 0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09:36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6710 6795 0</inkml:trace>
  <inkml:trace contextRef="#ctx0" brushRef="#br0" timeOffset="1664.24">952 6202 0,'0'0'0,"-21"0"0,0 0 0,0 21 16,0-21-16,0 0 0,-1 0 15,1 0-15,0 0 0,0 0 16,0 0-16,0 0 0,-1 0 15,1 21-15,0-21 0,0 0 16,0 0-16,0 0 16,21 21 15,21-21-31,0 0 16,21 0-16,1 0 0,-1 0 15,21 0-15,-20 0 0,20 0 16,22 0-16,-22 0 0,22 0 0,0 0 15,-1 0-15,1-21 0,0 0 16,-22 21-16,22 0 0,-22-21 0,1 21 16,-22 0-16,1-21 0,-1 21 15,0 0-15,-21-21 0,22 21 16,-22 0-16,-21-22 16,21 22-16,-21-21 15,-21 0 1,0 21-16,0 0 0,-22 0 15,22-21-15,-21 21 0,-1 0 16,1 0-16,0-21 0,-22 21 0,22 0 16,-22 0-16,22 0 0,0 0 15,-1 0-15,1 0 0,21 0 0,0 0 16,0-21-16,42 21 31,0 0-31,0 0 16,21 0-16,1 0 0,-22 0 15,21 0-15,1 0 0,-1 0 0,21 21 16,-20-21-16,-1 0 0,0 0 16,1 0-16,-1 0 0,0 0 0,-20 21 15,20-21-15,-21 0 16,0 21-16,0-21 0,-21 21 0,0 0 16,0 1-16,0-1 0,-21 0 15,0 0-15,0 0 0,0 22 0,-22-22 16,1 21-16,21 0 15,-21 1-15,-1-1 0,1 0 0,0 1 16,-1-22-16,1 21 0,21-21 16,-22 1-16,22-1 0,0 0 0,0 0 15,0 0-15,21-42 32,0 0-32,21 0 0</inkml:trace>
  <inkml:trace contextRef="#ctx0" brushRef="#br0" timeOffset="2827.7">2646 5863 0,'0'0'0,"0"-21"0,0 0 0,0 0 16,-21-22-16,-1 22 15,22 0-15,0 42 32,0 0-32,0 1 0,0 20 0,0-21 15,0 21-15,22 1 0,-22-1 16,0 22-16,0-22 0,0 0 0,0 1 16,0-1-16,0 0 0,0 1 15,0 41-15,0-63 16,0 1-16,0-1 15,21-21 1,0 0-16,0-21 16,-21-1-16,21 1 0,0 0 15,1 0-15,-22-21 0,21 20 16,0-20-16,0 21 0,0-21 0,-21-1 16,21 1-16,1 21 0,-1-22 15,21-20-15,-21 42 0,-21 0 16,21 21-16,1 0 15,-22 21-15,0 0 16,0 0-16,0 0 0,21 0 16,-21 22-16,0-22 0,0 21 15,0 1-15,0-22 0,0 21 0,21-21 16,-21 22-16,0-22 0,0 0 16,21 21-16,0-21 0,0-21 0,-21 22 15,22-22-15,-1 0 0,0 0 16,0 0-16,0 0 0,0 0 0,1-22 15,20 1-15,0 0 0,-21 0 16,22 0-16,-22-22 0,21 22 0,1-21 16,-22 21-16,0-22 0,21 1 15,-21 0-15,1-22 0,-1 22 16,0 0-16,0-1 0,0 22 0,0-42 16,-21 41-16,0 1 15,0 0-15,0 42 16,0 0-16,-21 1 15,0 41-15,0-42 16,21 22-16,-21-1 0,21-21 16,0 21-16,0 1 0,-21-1 0,21-21 15,0 22-15,0-22 16,0 21-16,21 0 0,0-20 0,0-1 16,0 0-16,0 0 15,22-21-15,-1 0 0,-21 0 0,64 0 16,-43 0-16,1 0 0,-1-21 15,0 0-15,1 0 0,-1-1 16,0 1-16,1 0 0,-1 0 0,-21-21 16,21-1-16,-20 22 0,20-106 15,-42 85-15,0-1 16,0 22-16,0-21 0,0 21 16,-21 0-16,0-1 0,-1 22 0,-20 0 15,21 0-15,0 22 0,0-1 0,-22 0 16,22 0-16,0 21 0,0 1 15,21-22-15,0 21 0,0 1 16,0-1-16,0-21 0,0 21 0,0-20 16,21 41-16,0-42 15,0-21-15,43 43 0,-43-43 16,21 0-16,1 0 0,20 0 16,-21 0-16,1 0 0,20-22 0,-20 1 15,-1 21-15,0-21 0,1 0 16,-1 0-16,0 0 0,1-22 15</inkml:trace>
  <inkml:trace contextRef="#ctx0" brushRef="#br0" timeOffset="4463.18">6604 6244 0,'0'21'0,"0"1"16,0-44 15,21 1-15,-21 0-16,0 0 15,21-21-15,0 20 0,-21-20 0,22 21 16,-1-43-16,0 22 0,0 0 16,0-22-16,0 1 0,1-1 0,20 1 15,0-1-15,1 22 0,-22 0 16,21-1-16,0 22 0,-20 0 0,20 0 15,-21 21-15,0 0 0,0 0 16,1 0-16,-22 21 0,0 0 0,21 0 16,-21 0-16,0 22 15,0-22-15,0 0 0,0 0 16,0 0-16,0 1 0,0-44 31,0 1-15,0 0-16,0 0 0,0 0 15,0 0-15,0-1 16,0 1-16,0 0 0,-21 0 0,-1 0 16,1 21-16,21-21 0,-21 21 15,0-22-15,0 22 0,0 0 0,-1 0 16,1 22-16,0-1 0,0 0 16,0 0-16,0 21 15,-1 1-15,1-1 0,0 0 0,21 1 16,-21 20-16,21-20 0,0 20 0,0-21 15,0 22-15,0-22 0,0 1 16,0-22-16,21 63 16,21-62-16,22 20 0,-43-21 15,21 0-15,1-21 0,20 0 16,-20 0-16,-1 0 0,21 0 0,-20 0 0,20 0 16,1 0-16,-1-21 0,1 0 15,-1 0-15,-20 0 0,62-22 16,-41 22-16,-1-42 15,-20 20-15,-22 1 0,0 21 16,0-22-16,-21 1 0,0 0 0,0 21 16,0-22-16,0 22 0,0-21 15,-21 21-15,0-1 0,-21 1 0,20 21 16,1 0-16,-21 0 0,21 0 0,-22 0 16,1 21-16,-64 43 15,85-22-15,-21 1 0,21-1 16,-1-21-16,1 21 0,0 1 15,0-1-15,21-21 0,-21 22 0,21-22 16,0 0-16,0 21 0,0-21 16,21-21-16,21 43 15,-21-43-15,43 0 0,-43 0 16,21 0-16,1 0 0,-1 0 16,-21-21-16,22-1 0,-1 1 0,0 0 15,-21 0-15,22 0 0,-1-43 16,0-20-1,-20 41-15,-1 1 0,-21 0 0,21 20 0,-21-20 16,0 21-16,0-21 0,0 20 16,0 1-16,0 42 15,0 1 1,0-1-16,0 0 0,-21 21 16,21-21-16,-21 22 0,21-22 0,0 21 15,0-21-15,0 22 16,0-22-16,0 0 0,0 0 0,21 0 15,0 1-15,0-22 0,0 21 0,0-21 16,22 0-16,-22 0 16,21 0-16,-21 0 0,1 0 0,20-21 15,-21 21-15,21-22 0,-20 1 0,-1 0 16,0 0-16,0 0 0,0-22 16,0 22-16,1-42 15,-22 20-15,0-20 16,0 42-16,0 0 0,0-1 15,0 44 1,0-1-16,0 0 16,0 0-16,-22 0 0,22 22 0,0-22 15,0 21-15,-21-21 0,21 22 0,0-22 16,0 0-16,0 0 0,0 0 16,0 0-16,0 1 0,0-1 0,0 0 15,0 0-15,-21-21 31,21-21-15,-21 21-16,21-21 16,0 0-16,0-1 0,0-20 0,0 21 15,0-21-15,0-1 0,0 1 0,21 0 16,43-43 0,-43 43-16,63-43 0,-41 43 15,20 20-15,-20 1 0,20 21 0,-21 0 16,1 0-16,84 21 15,-85 22-15,0-22 0,-20 21 16,-1 1-16,-21-1 0,0 0 16,0 1-16,0-1 0,0 0 0,0 1 15,0-22-15,-21 21 0,-1-21 0,1 0 16,21 22-16,-21-43 0,0 21 16,0 0-16,21 0 15,0-42 16,0 0-31,0 0 0</inkml:trace>
  <inkml:trace contextRef="#ctx0" brushRef="#br0" timeOffset="4911.1">11028 5144 0,'0'0'16,"0"-22"-16,-21 22 0,-1 0 16,22 22-1,0-1-15,-21 21 0,21-21 0,0 22 16,-21-1-16,21 21 16,0-20-16,0 20 0,0-20 0,-21 20 15,21 1-15,-21-22 0,0 21 16,-1-20-16,22-1 0,-21 0 0,0-20 0,21 20 15,0-21-15,0 0 0,0 0 16,-21-21-16,21 22 16,0-44 15,0 1-31,0 0 0,0 0 0,0-21 16,0 20-16</inkml:trace>
  <inkml:trace contextRef="#ctx0" brushRef="#br0" timeOffset="5501.78">10583 5376 0,'0'0'0,"-21"-21"0,-85-85 15,85 64 1,21 21-16,0-21 0,0 20 0,0 1 16,0-21-16,0 21 0,21 0 15,0-1-15,1 1 0,20 0 0,0 21 16,1 0-16,126 0 15,-106 21-15,1 0 16,-1 22-16,22-22 0,-21 21 0,-1 22 16,-21-22-16,22 0 0,-22 22 0,1-22 15,-22 1-15,21 20 0,-42-21 16,21 64-16,-21 21 16,0-106-16,-21 22 15,21-22-15,-21 0 0,0 0 0,21 0 16,-21-21-16,-1 0 0,1 0 15,21-21 1,0 0-16,0 0 0,0 0 0,0 0 16,0-22-16,0 1 15,0 0-15,0-1 0,0-20 0,0 20 16,21-20-16,1 21 0,-1-22 0,0 1 16,0-1-16,0 1 0,22-1 15,-22 22-15,21-22 0,0 22 0,22 0 16,-22 20-16,1 1 0,62 0 15,22 85 1,-105-22-16,20 21 0,-21 1 16,0-22-16,-21 22 0,0 20 0,21-20 15,-21-1-15,0 1 0,0-1 0,0 1 16,0-1-16,-42 43 16,42-63-16,-21-1 0,0-21 15,0 21-15,21-20 0,-22-1 0,22 0 16,-21 0-16,0-21 15,21 21-15,21-42 32,0 0-32,1 0 0,-1 0 0,21-1 15,-21-20-15</inkml:trace>
  <inkml:trace contextRef="#ctx0" brushRef="#br0" timeOffset="6727.59">12763 5376 0,'0'-21'0,"0"42"0,0-63 16,0 21-16,-21 21 0,21-21 16,-21 21-16,0 0 0,0 0 0,0 0 15,-1 21-15,1 0 0,0-21 16,0 42-16,0-20 0,-22-1 0,22 21 16,0 0-16,0 1 0,-21-1 0,20 0 15,1 1-15,21-1 0,-21 0 16,21 1-16,0-1 0,0-21 0,0 22 15,0-22-15,0 0 0,21 0 16,0 0-16,1-21 0,20 0 0,-21 21 16,21-21-16,22 0 15,-22 0-15,1-21 0,-22 21 16,21-21-16,0 0 0,1 0 0,-1 0 16,-21-1-16,22-20 0,-22 21 0,0-21 15,-21-1-15,0-20 16,0 20-16,0 1 0,0 0 0,0-1 0,-21 1 15,0 0-15,-1-1 0,-20 1 16,0 21-16,21 0 0,-106 0 16,21 42-1,63-21-15,1 42 0,21-21 16,-21 0-16,20 22 0,1-1 0,0 0 16,0 1-16,21 20 0,0-20 15,0 41-15,0-41 16,21-1-16,0-21 0,22 21 0,-22-20 15,0-1-15,21 0 0,-21 0 0,1 0 16,20-21-16,-21 0 0,21 0 16,1 0-16,20 0 0,-20 0 15,41-42-15,-41 21 16,-1 0-16,0-1 0,-21-20 16,22 0-16,-22-1 0,21 1 0,-21 0 15,1-22-15,-1 43 0,42-64 16,-42 22-1,1 63-15,-22 21 32,21 0-32,-21 22 0,21-22 0,-21 21 15,21-21-15,-21 64 16,21-43-16,0 1 0,-21-22 0,22 42 16,-22-42-16,21 1 0,-21-1 15,21 0-15,-21 0 0,21-21 16,-21 21-16,21-21 15,0 0-15,1 0 16,-1-21-16,0 0 0,0 0 16,-21 0-16,21-1 0,0-20 0,-21 21 15,22-21-15,-1-1 16,-21 1-16,42-64 0,-21 64 16,0 21-16,1-43 0,-1 43 15,-21 0-15,21 0 16,-21 42-1,0 0-15,0 0 16,0 21-16,0-20 0,0 20 0,0 0 16,0-21-16,0 85 15,0-63-15,21-22 0,0 21 16,-21-21-16,21 0 0,1 1 0,-1-1 16,0 0-16,0-21 15,0 0-15,0 0 0,1 0 0,-1 0 16,21 0-16,0 0 0,-20-21 15,20 21-15,0-21 0,1-22 16,-1 22-16,0-21 0,1 21 0,-1-22 16,0 1-16,1 0 0,-22-22 15,21 22-15,-21-1 0,0 1 0,1 21 16,-22-21-16,0 20 0,0 1 0,0 0 16,0 0-16,-22 21 15,1 0-15,-42 21 16,20 0-16,22 0 0,-21 1 0,21 20 15,0 0-15,-1 1 0,1-1 16,21 21-16,0-20 0,0-1 0,21 22 16,1-43-16,-1 21 15,0-21-15,21 0 0,1 1 0,41-1 16,-41-21-16,-1 21 0,0-21 16,22 0-16,-22 0 0,0 0 15,64-21-15,-42 0 0,-1-1 16,1 1-16,-22 0 0,22 0 0,-22-21 15,0 20-15,1-20 0,-1 21 16,-21-21-16,0 20 0</inkml:trace>
  <inkml:trace contextRef="#ctx0" brushRef="#br0" timeOffset="7987.31">317 8170 0,'-42'0'0,"84"0"0,-147-21 0,62 21 15,1 0-15,0 0 0,-1 0 16,22 0-16,0 21 0,21 1 15,42-1-15,-21 0 16,22 0-16,20 0 16,1 0-16,20-21 0,1 22 0,0-1 15,21 0-15,-22-21 0,1 0 16,21 21-16,-22-21 0,22 0 0,0 0 16,-21 0-16,190-21 15,-190 0-15,-1 21 0,-20-21 16,-22 21-16,22-22 0,-43 1 15,42 0-15,-42 0 0,-21-21 16,0 20-16,-21 22 16,0-21-16,-21 0 0,21 0 0,-22 0 15,1 0-15,-22 21 16,22 0-16,-64-22 0,85 22 16,-21 0-16,21 0 0,-1 0 15,1 0-15,21 22 0,21-22 16,1 0-16,20 0 15,0 0-15,1 21 0,-1-21 0,0 0 16,1 0-16,-1 0 0,0 0 16,1 0-16,-22 0 0,21 21 0,-21 0 15,0 0-15,-21 0 0,0 1 16,0-1-16,0 21 0,-42 43 16,0-64-16,-1 21 0,1 1 15,0-1-15,-22 0 0,22-21 16,0 22-16,-1-22 0,1 21 15,21-21-15,0 1 0,21-1 0,0 0 16,21-21 0</inkml:trace>
  <inkml:trace contextRef="#ctx0" brushRef="#br0" timeOffset="9107.59">3238 7832 0,'0'-21'0,"0"42"0,-21-64 0,21 22 15,-21 0-15,21 0 16,-21 21-16,21-21 0,-21 21 0,21 21 31,-21 0-31,21 21 0,0 1 16,0-1-16,0 0 0,0 22 0,0-1 15,0 1-15,0-22 0,0 22 16,0-22-16,0 22 0,0-22 0,0 0 16,0-21-16,0 22 0,0-22 15,0 0-15,21 0 0,0-21 16,0 0-16,0-21 16,0 0-16,1 0 15,-1 0-15,0-1 0,0-20 16,0 0-16,0-1 0,1 1 15,-1 0-15,0-1 0,0-20 0,0-1 16,22 22-16,-22 0 0,0-1 16,21 1-16,-42 21 0,21 0 15,1 21-15,-1 21 0,-21 0 16,0 0-16,21 22 0,-21-1 16,0 0-16,21 1 0,-21-1 0,0 0 15,0 1-15,0 41 16,21-41-16,0-22 0,-21 21 15,22-21-15,-22 0 0,21 1 0,0-22 16,0 21-16,0-21 16,0 0-16,1 0 0,-1 0 0,0 0 15,0-21-15,0-1 0,22 1 0,-22 0 16,0-21-16,0-1 0,0 1 16,22-43-16,20-63 15,-42 85-15,0 20 16,1 1-16,-22-21 0,0 41 0,21-20 15,-21 21-15,0 0 0,0 0 16,0-1-16,-21 22 16,21 22-1,-22-1-15,1 0 0,21 21 0,-21 1 16,21-1-16,0 0 0,0 22 16,0-1-16,0 43 0,0-42 15,0-22-15,0 0 0,0 1 16,21-1-16,0 0 0,22 1 15,-1-22-15,-21 0 16,22 0-16,-22-21 0,21 0 0,22 0 16,-22 0-16,0 0 0,1-21 0,20 0 15,-21 0-15,1-1 0,20 1 0,-20 0 16,-1-21-16,0-1 0,1 1 0,-22 0 16,21-1-16,-21 1 0,0-21 15,1 20-15,-22 1 0,0 0 16,0-1-16,0 1 0,0 21 0,0 0 15,-43-1-15,22 22 0,0 0 16,0 0-16,-22 22 0,22 20 16,0-21-16,-21 43 0,21-22 0,-1 0 15,1 22-15,0-1 0,21-20 16,0-1-16,0 0 0,0 43 16,64-22-16,-43-41 15,21-1-15,-21-21 0,22 0 16,-1 0-16,0 0 0,1 0 15,-1-21-15,0-1 0,22 1 0,105-63 16,-84 41-16</inkml:trace>
  <inkml:trace contextRef="#ctx0" brushRef="#br0" timeOffset="9552.34">7048 7578 0,'0'0'15,"0"-21"-15,0-85 16,0 63-16,0 22 0,0 0 16,0-21-16,0 21 0,0-1 0,-21 22 15,0 0-15,0 0 0,-21 0 16,20 0-16,-20 22 0,0-1 0,-1 21 16,1-21-16,0 22 0,-1 20 15,1-21-15,21 22 0,-21-22 16,20 22-16,1-1 0,0-20 0,21 20 15,0 106-15,0-105 16,21-22-16,22 1 0,-22-22 16,21 21-16,0-21 0,1 0 0,20 1 15,1-1-15,-1-21 0,22 0 16,-22 0-16,22 0 0,0-21 16,-1-1-16,1-20 0,0 21 0,-1-21 0,1-1 15,0 1-15</inkml:trace>
  <inkml:trace contextRef="#ctx0" brushRef="#br0" timeOffset="10880.6">8234 7493 0,'0'-21'15,"0"42"-15,-43-42 0,22 21 0,0 0 0,-21 0 16,21 0-16,-22 0 0,1 0 16,0 21-16,-1 0 0,1 22 0,-85 62 15,85-62-15,-1-1 16,1 0-16,21 1 0,-43 63 15,43-43-15,0-21 0,21 1 16,0-1-16,0-21 0,0 22 16,0-22-16,21 0 0,0 0 0,0 0 15,1-21-15,20 0 0,0 0 16,1 0-16,-1 0 0,0-21 0,1 0 16,-1 0-16,21 0 0,-20-1 15,-1-20-15,0 0 0,1-1 0,-1 1 16,0 0-16,-20-1 0,41-41 15,-63 41-15,21 1 16,-21 0-16,0 21 0,0-1 0,0 1 16,0 0-16,0 42 15,-21 0-15,21 1 16,-21 20-16,21-21 0,-21 0 0,0 22 16,21-1-16,0-21 0,0 21 15,0 43-15,0 0 16,0-64-16,21 0 15,0 0-15,0 0 0,0-21 16,0 0-16,22 22 0,-22-22 0,21 0 16,85-22-1,-84 1-15,20-21 0,-21 21 0,1 0 16,20-22-16,-20 1 0,-1 0 16,-21 20-16,0-20 0,22 0 0,-22-1 0,-21 22 15,0 0-15,0-21 0,21 42 16,-21-21-16,-21 21 15,0 21-15,21 0 16,0 0-16,-22 0 16,1 22-16,21-1 0,-21-21 0,21 21 15,0 1-15,0-1 0,0-21 0,0 22 16,0-1-16,0-21 0,-21 0 16,21 0-16,0 1 0,0-1 0,0 0 15,0-42 16,0 0-31,0-22 16,0 22-16,0-21 0,0-1 16,21 1-16,0 0 0,0-1 0,1 1 15,-1 0-15,0-1 0,0 1 16,21 21-16,-20-21 0,20 20 16,-21 1-16,21 0 0,-20 21 0,-1 0 15,21 0-15,-21 21 0,0 0 0,1 1 16,-1-1-16,0 21 0,-21-21 15,21 22-15,0-22 0,0 21 0,-21 0 16,22-20-16,-1 20 0,0-21 0,0 21 16,0-20-16,0-1 0,1 0 15,-1-21-15,21 21 0,-21-21 0,22 0 16,-22 0-16,0 0 0,21 0 0,-21 0 16,1-21-16,20 0 15,-21 21-15,0-43 0,0 22 0,1 0 16,-1 0-16,0-21 0,-21-1 0,0 22 15,21-21-15,-21 21 0,21-22 16,-21 1-16,0 21 0,0 0 0,0-1 16,0 1-16,-21 42 31,21 1-31,-21-1 0,21 0 0,0 21 16,-21 1-16,0-22 0,21 21 0,-22 0 15,22 1-15,0-22 0,0 21 16,0 1-16,-21-22 0,21 42 15,-21-20 1,21-22-16,0-42 47,0-1-47,0-20 0,0 21 16,0-43-16,21 22 0,-21 0 15,43-1-15,-22 22 0,0-21 0,21 0 16,1 20-16,-1-20 0,43 0 15,-64 21-15,21 21 0,0 0 16,-20 0-16,20 0 0,-21 21 16,0 0-16,0 0 0,-21 0 0,0 22 15,22-22-15,-22 21 0,0 0 16,0-20-16,0 20 0,0 0 0,0-21 16,0 1-16,0 20 0,0-21 15,0 0-15,0 0 0,0 1 0,0-1 16,21-21-1,0 0 1,0 0-16,0-21 0,22-22 16,-1 1-1,0 21-15,1-22 0</inkml:trace>
  <inkml:trace contextRef="#ctx0" brushRef="#br0" timeOffset="11286.37">11282 7620 0,'21'-21'0,"-42"42"0,63-63 0,-42 21 15,0-1-15,-21 44 16,0-22 0,-22 21-16,22 0 0,0 21 15,0-21-15,0 22 0,0-22 0,-1 21 16,1-21-16,0 22 0,21-1 0,-21 0 16,21-20-16,0 20 0,0-21 15,0 21-15,0-20 0,0 20 16,21-21-16,21 21 15,-20-42-15,20 0 0,-21 0 0,21 0 16,-20 0-16,20 0 0,0 0 16,-21-21-16,22 0 0,-1 0 0,43-64 15,-64 43 1,0 21-16,0-22 0,-21 1 0,0 0 16,0-22-16,0 22 0,0 0 0,0-1 15,-21 1-15,0 0 0,0-1 16,0 22-16,-1 0 0,-20 0 0,21 21 15,0 0-15,-22 0 0,22 0 0,-42 42 16,20 0-16,22-20 16,0-1-16,0 0 0,21 0 0,0 21 15,0-20-15,0-1 0,21 0 16,0-21-16,0 0 16,22 0-16,-22 0 0</inkml:trace>
  <inkml:trace contextRef="#ctx0" brushRef="#br0" timeOffset="11595.19">12065 7345 0,'21'-42'0,"-42"84"0,63-148 0,-21 64 0,-21-1 15,22 22-15,-22-21 0,0 21 16,0 0-16,0 42 16,-22 0-16,1 0 15,0 43-15,21-22 0,-21 21 16,-21 64-16,20 0 15,22-63-15,-21-22 0,21 22 16,-21-22-16,0 22 0,21-22 16,0 0-16,0 1 0,0-1 0,0-21 15,0 21-15,0-20 0,0-1 0,0 0 16,21 0-16,0-21 0,22 0 16,-22 0-16,0 0 0,0 0 15,21-21-15,-20 21 0,20-42 0,-21 20 16,21 1-16,-20-21 15,20 21-15,-21-22 0,0 1 0,0 0 16,-21-1-16</inkml:trace>
  <inkml:trace contextRef="#ctx0" brushRef="#br0" timeOffset="11767.09">11790 7430 0,'-43'0'15,"86"0"-15,-107 0 0,43 0 0,0 0 0,42 0 31,0 0-31,0 0 0,1 0 0,62 0 16,-41 0-16,-1 0 16,0 0-16,1 0 0,-1 0 0,0-22 15,1 1-15,-22 21 0,21-21 16,-21 21-16</inkml:trace>
  <inkml:trace contextRef="#ctx0" brushRef="#br0" timeOffset="13287.48">14160 7239 0,'0'0'0,"-84"0"15,84-21 1,0 0-1,21 21-15,-21-21 0,42-1 16,43-41 0,-64 42-16,0 0 0,0-1 15,1 1-15,-1 0 0,0 0 0,0-21 16,0 20-16,-21 1 0,0-21 0,0 0 16,0 20-16,0-20 0,0 0 15,0 21-15,0-1 0,0 1 0,0 42 31,0 22-31,0-1 0,-21 0 0,21 1 16,0 20-16,-21 1 0,21 20 16,-21 1-16,21-21 0,0 20 15,0 1-15,0-22 0,0 1 0,0-1 16,0 1-16,0-1 0,0-20 16,21-1-16,-21 22 0,0-22 0,0 0 15,0-21-15,0 22 0,0-22 0,0 21 16,-21-21-16,0-21 0,-1 22 15,1-22-15,-21 21 0,21-21 0,-22 0 16,1 0-16,0-21 0,-1-1 16,1 1-16,0-21 0,-1 21 0,1-22 15,0 22-15,-1-21 0,22 0 16,-21-1-16,21 1 0,0 0 0,21-43 16,0 64-16,0-22 15,0 22-15,0 42 16,0 1-1,21 20-15,0 21 0,0-20 16,0-22-16,-21 21 0,21 1 0,1-1 16,-1-21-16,0 21 0,0 1 15,0-22-15,22 0 0,-22 21 0,21-20 16,22-1-16,-22-21 16,0 0-16,1 0 0,-1 0 0,0 0 15,1 0-15,84-64 16,-85 43-16,0 0 0,-21-21 0,22-1 15,20-20 1,-42 20-16,1 1 0,-1 0 0,-21-1 16,0 1-16,21 0 0,-21 21 0,0-1 15,0 1-15,0 0 0,0 42 32,0 0-32,0 1 0,-21-1 15,21 0-15,-21 21 0,21 1 0,-22-22 16,22 21-16,0-21 0,0 22 0,-21-22 15,21 21-15,0-21 0,0 0 16,0 1-16,0-1 0,-21 0 16,21 0-16,0-42 31,21 0-31,0 0 16,-21-1-16,22 1 0,-1 0 0,0-21 15,0 21-15,0-22 0,0 1 16,22 0-16,-1-1 0,0 1 0,1 0 15,-1-1-15,0 1 0,1 21 16,-1 0-16,-21 21 0,22 0 0,-22 0 16,0 21-16,-21 0 0,0 64 15,0-22 1,0-21-16,0 1 0,0-22 16,0 21-16,0 1 0,0-22 0,0 0 15,0 21-15,0-21 0,0 1 0,0-1 16,21-21-16,21 21 0,-20-21 15,-1 0-15,21 0 0,0 0 0,1 0 16,41-21-16,43-43 16,-84 43-16,20 0 15,-20 0-15,-1-22 0,21 22 0,-20-21 16,-1 0-16,0-1 0,-20 1 16,-1 0-16,0-43 15,-42 64-15,0 21 0,-1 0 16,-20 0-16,21 0 0,-21 0 15,-1 0-15,22 42 0,0-21 16,0 0-16,21 1 0,0-1 16,0 21-16,0-21 0,0 0 0,21 1 15,21 20-15,-21-21 0,1 0 0,20 0 16,-21 1-16,21-1 0,-20 0 16,-1 0-16,-21 0 0,0 0 15,0 1-15,-21-22 0,-1 0 16,-20 0-16,21 0 0,-21 0 15,-1 0-15,1 0 0,0 0 0,20 0 16,1 0-16,0 0 0,0-22 0,21 1 16,0 0-16,0 0 15,21 0-15,0 0 16,0-1-16,22 1 0,-1-21 0,0 21 16,1-22-16</inkml:trace>
  <inkml:trace contextRef="#ctx0" brushRef="#br0" timeOffset="13695.25">16891 6668 0,'0'0'0,"0"-64"0,0 22 15,0-1-15,0 1 0,0 0 16,0 21-16,-21-1 0,-22 22 16,43 22-16,0-1 0,-21 21 15,0 0-15,0 1 16,21 20-16,0 1 0,-21-1 0,0 22 15,21-22-15,-22 22 0,22 21 16,0-21-16,0 20 0,0-20 0,0 21 16,0-21-16,22 20 0,-1-20 0,0 21 15,0 0-15,-21 0 0,21-1 16,-21 1-16,21-21 0,-21 21 0,0 0 16,0-1-16,0 1 0,0 0 0,0 0 15,0 0-15,-21 0 0,0-1 0,0 1 16,0-21-16,-22 21 15,22-22-15,0 1 0,0 0 0,-21-22 16,20 22-16,1-43 0,0 22 0,0-22 16,0 0-16,0-20 0,-1 20 0,1-21 15,21-42 1,0 0 0,0-22-16,21 22 0,-21-21 0,43-22 15,-22 22-15,0-21 0,0-22 0,0 0 16,22 1-16,-22-1 0</inkml:trace>
  <inkml:trace contextRef="#ctx0" brushRef="#br0" timeOffset="14031.05">16679 7874 0,'-21'-42'16,"42"84"-16,-84-127 0,42 43 0,-1 0 0,1-1 15,0 22-15,21-21 0,0 21 16,0-22-16,0 1 0,21 21 15,0 0-15,1 0 0,-1-1 16,21 1-16,0 21 0,1 0 0,-22 0 16,21 0-16,1 0 0,-22 21 0,21 1 15,-21-1-15,0 0 0,1 21 16,-22-21-16,0 22 0,0 20 16,-22-42-16,1 22 0,-21-22 15,21 0-15,-22 0 0,1 0 0,0 1 16,-1-1-16,1 0 0,21-21 15,-64 21-15,64-21 16,42 0 15,0 0-31,1 0 0,20 0 0,-21-21 16,21 0-16,-20 0 0,20 21 16</inkml:trace>
  <inkml:trace contextRef="#ctx0" brushRef="#br0" timeOffset="14382.85">17187 7662 0,'0'0'0,"0"-21"31,21 21-31,1-21 0,-1 21 16,21-21-16,0-21 15,-20 20-15,-1 1 0,21-42 16,-21 42-16,0-1 0,-21 1 15,0 0-15,0 0 0,0 0 16,-21 21-16,0 0 0,0 0 16,0 0-16,0 21 15,-1 0-15,-20 21 0,0 22 16,-1-1-16,22-20 0,21-1 16,-21-21-16,21 22 0,0-22 15,0 0-15,0 21 0,0-21 0,21 1 16,0-1-16,1-21 0,-1 21 0,0-21 15,21 0-15,-21 0 0,22 0 16,-1 0-16,0 0 0,22 0 0,-22 0 16,1 0-16,20-21 0,-21 0 0,1-1 15,-1 1-15</inkml:trace>
  <inkml:trace contextRef="#ctx0" brushRef="#br0" timeOffset="14951.53">18076 7387 0,'0'-21'0,"0"42"0,0-63 0,0 21 15,0 0-15,-21 21 16,0 0 0,0 21-16,0 0 0,-1 0 15,1 21-15,21-20 16,-21 20-16,-21 21 0,42-20 0,0-22 16,0 21-16,-21-21 0,21 1 15,0 20-15,0-21 0,0 0 0,21 0 16,-21 1-16,42-22 0,-21 21 15,0 0-15,22-21 0,-1 0 16,0 0-16,1 0 0,-1 0 0,0 0 16,22 0-16,-22-21 0,1 0 0,-22-1 15,21 1-15,0 0 0,1-21 16,-1-1-16,-21-20 0,22 21 0,-22-22 16,21 1-16,-21-1 0,0-21 15,1 22-15,-1 21 0,0-22 0,0 1 16,0-1-16,0 22 0,1-22 0,-22 22 15,0 21-15,21-22 0,-21 22 16,0 42 0,0 1-16,-21-1 15,-1 21-15,1-21 0,0 43 16,0-22-16,0 22 0,0-1 16,-22 1-16,22-1 0,0 1 0,0-1 15,0 1-15,21-1 0,-22-21 0,22 22 16,0-22-16,0 1 0,0-22 15,22 21-15,-1-21 0,0 22 0,0-22 16,21-21-16,-20 21 0,-1 0 16,21-21-16,-21 0 0,64 0 15,-64 0-15,21 0 0,1-21 16,-22 0-16,21 21 0,1-21 0,-22-1 16,0 1-16,0 0 0,0 0 15,0 0-15,-21-22 0,0 22 0,0 0 16,0-21-16,0 21 0,0-1 15</inkml:trace>
  <inkml:trace contextRef="#ctx0" brushRef="#br0" timeOffset="15166.4">18669 7303 0,'0'0'0,"21"0"15,0 0 1,0 0-16,22 0 0,-22 0 0,0 0 15,21 0-15,1 0 0,-22 0 16,21-22-16,1 22 0,20-21 16,-21 21-16,1 0 15,-22 0-15,0-21 0,0 21 0,0 0 16,1 0-16</inkml:trace>
  <inkml:trace contextRef="#ctx0" brushRef="#br0" timeOffset="16103.87">4551 10097 0,'0'0'0,"0"-22"0,0 1 0,-21 0 0,21 0 16,0 0-16,0 0 0,0-1 0,0 1 16,0 0-16,0 0 0,0 0 15,0 42 1,0 0-1,0 21-15,0 1 0,-22-1 16,22 0-16,0 1 0,-21-1 0,0 22 16,21-1-16,-21 1 0,0-1 15,0-21-15,-1 22 0,22-1 0,-21-20 16,0-1-16,0 0 0,21 1 16,0-22-16,-21 0 0,21 0 0,-21 0 15,21 1-15,0-44 31,0 1-31,21 0 16,0 0-16,-21-21 0,21-1 0</inkml:trace>
  <inkml:trace contextRef="#ctx0" brushRef="#br0" timeOffset="16375.72">4762 9948 0,'0'0'0,"22"-21"0,-1-21 0,0 21 16,0 0-16,0 21 0,0 0 15,-21 21-15,0 0 16,0 0-16,0 0 0,0 64 16,0-43-16,0 1 0,-21-1 15,21 21-15,-21 1 0,21-1 16,0-20-16,0 20 0,-21 1 16,21-1-16,-21 64 15,21-42-15,-21-64 16,21 0-16,0 0 0,-22 1 0,22-1 15,0-42 17,-21-1-32,0 1 0,0 0 15</inkml:trace>
  <inkml:trace contextRef="#ctx0" brushRef="#br0" timeOffset="16590.59">4170 10499 0,'-21'21'32,"42"-21"-17,0 0-15,0 0 0,0 0 16,0 0-16,22 0 0,-22 0 0,21 0 16,1 0-16,-1 0 0,0-21 15,1 21-15,-1 0 0,0-21 0,1 21 16,-22 0-16,21-22 0,0 1 0,-20 21 15,20-21-15,-21 21 16</inkml:trace>
  <inkml:trace contextRef="#ctx0" brushRef="#br0" timeOffset="18628.43">5588 10456 0,'0'0'0,"42"-63"32,-42 42-32,0 0 0,0-1 15,0 1-15,0 0 0,0-21 16,0 21-16,0-1 0,-21 1 0,0 0 16,0 0-16,-22-21 15,22 42-15,-42 0 0,42 0 16,-22 21-16,22 0 0,-21 0 0,21 0 15,-22 22-15,-20 105 16,20-42 0,43-64-16,0 21 0,0-20 0,0-1 15,0-21-15,0 22 0,0-22 0,22 0 16,-1 0-16,0 0 0,0 0 16,0-21-16,0 0 0,22 0 0,20 0 15,-20 0-15,20-21 16,-21 0-16,-20 0 0,20-21 15,0 20-15,-21-20 0,22 0 16,-22-1-16,0 1 0,0 0 0,0-22 16,1 22-16,-22 0 0,0-1 15,0-20 1,0 42-16,-22 42 31,22 0-31,-21 21 0,21 1 0,0-1 16,0 0-16,0 1 0,0-22 15,0 106 1,0-106-16,0 21 0,21-21 0,1 1 16,-1-1-16,21 0 0,-21-21 15,0 0-15,22 0 0,63 0 16,-1-42 0,-83 20-16,-1-20 15,0 21-15,0-21 0,-21-1 0,0 1 16,21 0-16,-21-1 0,0 1 0,0 0 15,0-1-15,0 22 0,0 0 16,0-21-16,0 63 31,0 0-31,-21 21 0,21-21 16,0 22-16,-21-1 0,21 0 16,0 1-16,0-22 0,0 21 15,0 64-15,0-85 16,0 0-16,0 22 0,0-22 15,0-42 17,0 0-17,0-22-15,21 22 0,0 0 16,0-21-16,-21-1 0,43 1 16,-22 0-16,0-1 0,21 1 0,22-43 15,-22 64-15,-21 0 16,22 0-16,-22 21 0,0 0 0,0 0 15,0 0-15,1 21 0,-1 0 0,0 0 16,-21 0-16,0 22 0,21-22 16,-21 21-16,21 1 0,0-1 0,-21 0 15,22 1-15,-1-22 0,0 21 16,0 0-16,0-20 0,0-1 0,22 0 16,-1 0-16,-21 0 0,22-21 15,-1 0-15,0 0 0,1 0 16,-1 0-16,21 0 0,22 0 15,-21-21-15,-22 0 0,0 0 0,22 0 16,-22-1-16,0-20 0,1 0 16,-1 21-16,-21-43 0,0 22 0,-21-43 15,0 43-15,0-1 0,-21 1 16,0 0-16,-21 21 0,21-1 16,-22 1-16,22 0 0,-21 21 0,21 0 15,-22 0-15,22 0 0,-21 0 0,21 21 16,-22 0-16,-20 85 15,20-63-15,22-1 16,0 64-16,21-64 0,-21 0 16,21 1-16,0-22 0,0 21 15,0-21-15,21 43 0,-21-43 16,21-21-16,0 21 0,1-21 16,20 0-16,-21 0 0,0 0 0,22 0 15,-1 0-15,-21-21 0,21 0 0,1 21 16,-1-42-16,0 20 0,-20-20 15,20 21-15,0-43 0,-21 22 0,22-21 16,-22 20-16,21-84 0,-21 64 16,1-1-16,-1 1 0,0-43 15,-21 42-15,0 22 16,0 0-16,21-1 0,-21 1 0,0 21 16,0 0-16,-21 21 15,0 21-15,21 0 16,-21 0-16,-1 22 0,1-1 15,0 21-15,21-20 0,0 20 0,-21-20 16,21 62-16,0-41 16,0-1-16,0 1 0,0-22 0,0 22 15,21-22-15,0 0 0,0 1 0,1-1 16,-1-21-16,21 22 0,-21-22 16,22 0-16,-22-21 0,21 21 15,-21-21-15,22 0 0,-22 0 0,21 0 16,-21 0-16,0-21 0,22 0 15,-22 0-15,0-1 0,21-20 0,-20 0 16,-1-1-16,0 1 0,42-85 16,-41 64-16,-1-64 15,0 63-15,0 22 0,0-22 16,0 1-16,-21-1 0,22 22 0,-22 0 16,21-1-16,-21 22 0,0-21 0,0 21 15,0 42 1,-21 0-1,-1 0-15,1 21 0,0 1 0,0-1 16,0 64-16,0-43 16,-1-20-16,22 20 0,-21-20 0,21 20 15,0 1-15,0-22 0,0 21 16,0-20-16,0-1 0,0 0 16,0 1-16,21-22 0,1 0 0,-1 21 15,21-20-15,22-1 0,-43 0 16,21-21-16,0 0 0,22 0 15,-22 0-15,1 0 0,-1 0 0,0-21 16,22 21-16,-22-21 0,0-1 16,1 1-16,-1-21 0,0 0 15,1 20-15,-1-20 0,-21-21 0,0 20 0,1 1 16,-1 0-16,-21-1 0,21 1 16,-21 21-16,0-22 0,0 22 0,0 0 15,-21 21 1,0 0-16,21 21 0,-22 0 0,1 1 15,0-1-15,0 21 0,21 0 16,-42 85-16,20-21 16,22-63-16,0-1 0,0-21 15,0 21-15,0-20 0,22-1 16,-1 0-16,0 0 0,0 0 0,0 0 16,22-21-16,-22 0 0,21 0 15,0 0-15,1 0 0,-1 0 0,0 0 16,1-21-16,-1 0 0,0 0 15,1 0-15,-1 0 0,0-1 0,1 1 16,-1-21-16,-21 21 0,0-22 16,1 22-16,-22-21 0,0 21 0,0 0 15,0-1-15</inkml:trace>
  <inkml:trace contextRef="#ctx0" brushRef="#br0" timeOffset="19406.98">4318 11367 0,'-42'0'0,"84"0"0,-106 0 0,22 0 0,0 0 16,21 0-16,-22 0 0,1 0 15,0 0-15,20 0 0,-20 0 0,0 0 16,-1 0-16,22 0 0,-21 0 0,21 0 16,0 0-16,-1 0 0,1 0 15,42 0 16,1 0-31,20 0 0,-21 0 16,21 0-16,64 0 16,-42 0-16,-1 0 0,22 0 15,0 0-15,20 0 0,128 0 16,-106 0-16,0 0 0,21 0 0,1 0 16,-1 0-16,21 0 0,0 0 15,1 0-15,20 0 0,170 0 16,-169 0-16,-22 0 0,21-22 0,1 22 15,-1 0-15,1 0 0,-22 0 16,22-21-16,-1 21 0,-20 0 0,20-21 16,-21 21-16,22-21 0,-22 21 15,-21-21-15,22 0 0,-22 21 16,0-22-16,-21 22 0,0-21 0,0 21 0,-42-21 16,84 0-16,-105 21 15,20-21-15,-63 21 16,1-21-16,-1 21 15,-42 0 32,-1 0-31,1 0-16,0 0 0,0 21 0,-21-21 16</inkml:trace>
  <inkml:trace contextRef="#ctx0" brushRef="#br0" timeOffset="20180.91">2392 12531 0,'0'0'0,"0"-21"15,0-1-15,0 1 0,0 0 16,0 0 0,0 42 15,0 0-31,0 0 0,0 22 0,0-1 16,0 0-16,0 22 0,0-22 15,0 22-15,0-1 0,0 1 0,0-1 16,0 1-16,0-1 15,0-20-15,0-1 0,0 0 0,0 1 16,0-1-16,0-21 0,0 21 16,0-20-16,0-1 0,0 0 0,21 0 15,0-21-15,-21 21 16,21-21-16,0 0 16,-21-21-16,0 0 15,22 0-15,-22 0 0</inkml:trace>
  <inkml:trace contextRef="#ctx0" brushRef="#br0" timeOffset="20546.7">3048 12827 0,'0'21'31,"0"0"-31,0 1 0,-21 62 31,0-63-31,21 1 0,0-1 0,0 0 16,0 0-16,21-21 15,0 0-15,0 0 0,0 0 16,-21-21-16,21 21 16,1-21-16,-1 21 0,0-21 0,-21-1 15,0 1-15,0 0 16,0 0-16,0 0 0,-21 0 15,0 21-15,-1 0 0,1-22 16,0 22-16,0 0 16,21 22-1,0-1-15,0 0 0,0 0 16,21-21 0,0 0-16,0 0 0,1 0 15</inkml:trace>
  <inkml:trace contextRef="#ctx0" brushRef="#br0" timeOffset="20999.46">5186 12361 0,'0'-21'15,"0"42"-15,0-63 0,0 21 0,0 0 16,0 0-16,-21-1 0,21 1 16,-22 0-16,1 21 15,21 21 1,0 0-16,-21 1 0,21-1 0,-21 21 15,21 0-15,0 1 0,0-1 16,-21 22-16,21-22 0,-21 21 0,21 86 16,-22-1-1,1-85-15,0 1 0,0 20 16,0-20-16,0-22 0,21 22 0,-22-1 16,1-20-16,0 20 0,0-21 0,21 1 15,0-1-15,-21 0 0,21-20 16,0-1-16,-21 0 0,21 0 0,0-42 31,21 0-31,0 0 16,-21-22-16,0 1 0,21 0 15</inkml:trace>
  <inkml:trace contextRef="#ctx0" brushRef="#br0" timeOffset="21642.8">4762 12637 0,'-21'-43'0,"42"86"0,-63-107 0,21 43 16,0 0-16,0-22 0,-1 22 16,22 0-16,-21 0 0,21 0 0,0 0 15,0-22-15,21 22 0,1 0 16,-1-21-16,0 20 0,64-41 16,-43 42-16,0 0 0,1-22 15,-1 22-15,21 0 0,-20 21 0,20-21 16,-20 21-16,20 0 0,1 0 15,-1 21-15,1 0 0,-1 0 0,1 22 16,-1-1-16,-21 0 0,22 1 0,-1 62 16,-41-41-1,-1-22-15,-21 22 0,0-22 0,0 22 16,-21-1-16,-22 1 0,1-22 16,0 21-16,-1-20 0,-63 63 15,43-64-15,21 0 0,-22 1 0,1-1 16,20-21-16,-20 21 0,20-20 15,1-1-15,0 0 0,-1 0 0,1-21 16,0 0-16,-1 21 0,22-21 16,-21 0-16,21 0 0,-22 0 15,22-21-15,0 21 0,21-21 16,0 0-16,0 0 0,0-1 16,0 1-16,21 0 0,0 0 0,43 0 15,-43 0 1,0 21-16,0 0 0,1 0 0,20 0 15,-21 0-15,0 0 0,0 0 0,1 0 16,-1 21-16,-21 0 0,21 0 16,0 21-16,-21-20 0,21 20 15,0-21-15,-21 21 0,22-20 16,-22 20-16,21 21 0,0-41 16,0 20-16,-21-21 0,21 0 0,0 0 15,-21 1-15,22-1 0,-1 0 16,0-21-16,21 0 0,-21 0 0,1 0 15,-1 0-15,42-21 16,-20 0-16,-1-1 16,0 1-16,-21 0 0,1 0 0,-1-21 15,0 20-15,21 1 0,-21 0 16,1-21-16</inkml:trace>
  <inkml:trace contextRef="#ctx0" brushRef="#br0" timeOffset="22055.57">6032 13060 0,'0'0'15,"0"-21"-15,22 0 0,-22 42 32,-22 0-32,22 0 0,-21 0 15,0 0-15,0 22 0,0-22 16,0 21-16,-1-21 0,22 22 16,0-22-16,-21 21 0,21-21 0,0 22 15,0-22-15,0 21 16,0-21-16,21 1 0,1-1 0,-1 0 15,0-21-15,0 0 0,21 0 0,1 0 16,-22 0-16,21 0 0,-21-21 16,22 0-16,-1-1 0,-21 22 0,0-42 15,22 21-15,-22 0 0,0 0 16,0-22-16,0 22 0,-21-21 0,0 21 16,0-22-16,0 1 0,0 0 0,-21-1 15,0 22-15,-21-21 16,-1-1-16,1 22 0,21 21 15,-21 0-15,20 0 0,-20 0 0,-21 43 16,41-43-16,1 21 16,0 21-16,0-21 0,0 0 0,21 1 15,0-1-15,0 21 16,0-21-16,0 0 0,21-21 16,0 0-16,0 0 0,22 0 0,-22 0 15,21 0-15,-21 0 0</inkml:trace>
  <inkml:trace contextRef="#ctx0" brushRef="#br0" timeOffset="22648.81">7112 12404 0,'0'-21'16,"0"42"-16,0-64 0,-21 22 0,0 0 0,-1 0 15,1 21-15,0 0 0,0 0 16,-21 0-16,20 0 0,1 21 0,0 0 15,0 0-15,0 1 0,21 20 16,0 0-16,-21 1 0,21-1 16,0 21-16,0-20 0,0 20 0,0 1 0,0-1 15,0 1-15,0-1 16,21 1-16,-21-22 0,0 22 0,0-22 16,21 0-16,-21 1 0,0-1 0,21-21 15,-21 21-15,0-20 16,0-1-16,0 21 0,0-21 0,0 0 15,-21-21 1,0 0 0,21-21-16,0 0 0,0 0 0,-21 0 15,21 0-15,0-22 16,0 1-16,0 21 0,0 0 0,21-43 16,42-21-1,-20 43-15,-1 21 16,0 0-16,-21 21 0,22-21 0,-1 21 15,0 0-15,1 0 0,-1 0 0,0 0 16,1 21-16,-1 0 0,-21 0 16,22 0-16,-22 22 0,0-22 0,0 21 15,-21-21-15,0 22 0,0-22 0,0 21 16,-42 0-16,21 1 16,-22-22-16,1 21 0,0-21 15,-1 1-15,1-1 0,0 0 0,-22 0 16,22-21-16,-1 21 0,1-21 15,0 0-15,21 0 0,-43 0 16,43 0-16,21-21 0,0 0 16,0 0-16,0 0 15,21-1-15,21 1 0,-20 0 0,62-21 16,-41 21-16</inkml:trace>
  <inkml:trace contextRef="#ctx0" brushRef="#br0" timeOffset="23079.56">8128 12827 0,'0'0'0,"-21"0"16,0 21-16,-1-21 16,1 21-16,0 22 0,-21-22 15,21 21-15,-1 1 0,1-1 0,0 0 16,-21 1-16,21-1 0,-1 0 15,1 1-15,-21 20 0,42-42 16,0 22-16,-21-22 0,21 21 0,0-21 16,0 0-16,21 43 15,0-64-15,0 0 16,0 0-16,1 0 0,20 0 0,0 0 16,-21 0-16,22-21 0,-1 0 0,0-1 0,-20 1 15,20 0-15,21-42 16,-41 41-16,-1-20 0,0 0 15,0 21-15,-21-85 0,0 63 16,0 1-16,0-21 0,-21 20 16,0 1-16,0 21 0,-1 0 0,-20-1 15,21 1-15,-64 21 16,22 0-16,42 0 0,-22 21 16,22 1-16,21-1 0,0 0 0,0 0 15,0 0-15,0 0 16,21-21-16,22 0 0,-22 0 15</inkml:trace>
  <inkml:trace contextRef="#ctx0" brushRef="#br0" timeOffset="23448.35">8953 12319 0,'0'-21'15,"0"42"-15,0-63 0,0 21 0,0-1 0,-21 22 16,0 0 0,0 22-16,21-1 15,0 21-15,-42 22 16,-1 20-16,43-20 0,-21-22 16,0 22-16,0-1 0,0 1 15,-22-1-15,1 64 0,21-63 16,0-22-16,-1 21 0,1-20 0,0 20 15,21-20-15,0 41 16,0-63-16,0 22 0,0-22 16,21 0-16,0 21 0,1-42 0,-1 22 15,21-1-15,-21-21 0,22 0 0,-1 0 16,0 0-16,1 0 0,-1-21 0,0-1 16,1 22-16,-1-21 0,0 0 15,1 0-15,-1 0 0,-21 0 16,21-22-16,-20 22 0,-1-21 0</inkml:trace>
  <inkml:trace contextRef="#ctx0" brushRef="#br0" timeOffset="23665.23">8551 12891 0,'0'0'0,"-42"0"0,21 0 0,0 0 0,-1 0 16,1 0-16,42 0 31,1 0-31,-1 0 16,0 0-16,21 0 0,1 0 0,-1 0 15,0-22-15,22 22 0,42-21 16,-43 0-16,1 0 0,41-21 16,-41 20-16</inkml:trace>
  <inkml:trace contextRef="#ctx0" brushRef="#br0" timeOffset="24098.98">10689 11769 0,'0'0'0,"0"-21"15,-21 21-15,0 0 16,0 0-16,-1 0 0,1 0 15,0 0-15,0 21 0,0 0 16,0 0-16,-1 0 0,1 22 16,0-22-16,0 21 0,0 0 0,0 1 15,-1-1-15,22 0 0,0 1 0,0-22 16,0 21-16,0-21 0,0 1 16,0 20-16,43-21 0,-22 0 0,0-21 15,21 21-15,-20 1 0,20-22 16,21 0-16,-20 0 0,-1 0 15,22 0-15,-1 0 0,1 0 0,-22-22 0,21 1 16,1 0-16</inkml:trace>
  <inkml:trace contextRef="#ctx0" brushRef="#br0" timeOffset="24649.77">11430 11578 0,'-21'-42'0,"42"84"0,-63-105 0,20 20 15,1 22-15,-21 0 0,21-21 0,-22 21 16,1-1-16,0 22 0,-1-21 16,-20 21-16,21 0 0,-22 0 15,-105 21-15,105 1 16,1 20-16,-1-21 0,1 21 16,-1 1-16,1-1 0,-1 0 0,1 1 15,-1-1-15,-63 85 16,64-63-16,-1 20 0,22-20 0,0-1 15,-1 1-15,22 20 0,0-20 0,0-22 16,21 22-16,0-1 0,0-20 16,21 20-16,21-21 0,1 1 15,-1-1-15,21 0 0,1 1 0,21-1 16,-22 0-16,22-20 0,-1-1 0,65 21 16,105-21-1,-191-21-15,22 0 16,-1 0-16,-20-21 0,21 0 0,-22 0 15,1 0-15,-22-22 0,21 1 0,-20 0 16,20-1-16,-20 1 0,-1-22 16,21 1-16,-20-1 0,-1-20 15,0 20-15,-20-42 0,20 22 0,-21-1 0,-21 0 16,0-63-16,0 85 16,-42-1-16,21 1 0,-22-1 15,-20 22-15,20-22 0,-20 22 0,-22 21 16,22-21-16,-22 20 0,0 1 15,1 0-15,-1 0 0,-63 21 16,63 0-16,43 0 0,-22 21 16,22 0-16,-21 0 0,20 1 15,22-1-15,21 0 0,0 0 16,21 0-16,0-21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0T12:21:22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2222 1947 0</inkml:trace>
  <inkml:trace contextRef="#ctx0" brushRef="#br0" timeOffset="3988.52">2032 508 0,'0'-21'110,"0"0"-95,0 0 1</inkml:trace>
  <inkml:trace contextRef="#ctx0" brushRef="#br0" timeOffset="4459.89">2053 466 0,'0'0'0,"0"-21"16,0-1 0,0 1-16,0 0 0,0 0 0,0 0 15,0 0-15,0-1 16,0 1-16,0 0 15,0 42 17,0 0-32,0 1 0,0-1 15,0 0-15,0 21 0,0 1 16,0-22-16,0 21 0,0 0 0,0 22 16,0-22-16,0 1 0,0 20 15,0 1-15,0-1 0,0-21 16,0 22-16,0-1 0,0-20 15,0-1-15,0 22 0,0-22 16,0-21-16,0 21 0,0 1 16,0-22-16,0 0 0,0 0 0,0 0 15,0 1-15,0-44 32,-21 1-17,21 0-15,0 0 0,-21 0 16,21 0-16</inkml:trace>
  <inkml:trace contextRef="#ctx0" brushRef="#br0" timeOffset="4963.6">1672 572 0,'0'0'16,"-21"-22"-16,0 1 0,0 0 15,-1 0-15,22 0 0,-21 0 16,21-22-16,0 22 0,0 0 16,0 0-16,0-22 0,0 22 15,0 0-15,0-21 0,21 21 0,22-22 16,-22 22-16,21 0 15,-21 0-15,22 0 0,-1-1 0,0 22 16,1 0-16,-1-21 0,0 21 16,1 0-16,-1 0 0,0 0 15,22 21-15,-22 1 0,1-1 0,20 0 16,-21 21-16,1 1 0,-22-1 16,0 0-16,0 43 15,-21-43-15,0 1 0,0-1 0,-21 0 16,-85 64-1,64-64-15,-43 22 16,43-43-16,0 0 0,-1 0 0,22 1 16,0-1-16,0 0 0,0 0 15,-1-21-15,22 21 0,0 0 16</inkml:trace>
  <inkml:trace contextRef="#ctx0" brushRef="#br0" timeOffset="5611.24">2963 889 0,'0'0'0,"0"-21"0,21 0 16,1 0 0,-44 21 30,1 0-46,0 21 16,0 0-16,0 0 0,0 0 16,-1 0-16,1 22 0,-21-22 0,21 21 15,-22-21-15,22 22 0,-21-22 16,21 21-16,0-21 0,-1 1 0,22 20 16,0-21-16,0 0 0,0 0 15,0 1-15,0-1 0,0 0 16,0 0-16,22 0 0,-1-21 15,21 21-15,0-21 0,1 0 16,-1 0-16,0 0 16,1 0-16,-1 0 0,0-21 0,1 21 15,-22-21-15,21 0 0,1 0 0,-22 0 16,21-1-16,-21 1 0,0-21 0,1 21 16,-1-22-16,-21 1 0,0 0 15,0-43-15,-21 43 16,-1-1-16,1 22 0,0-21 0,0 21 15,-21 0-15,20-1 0,-20 1 16,21 0-16,-21 21 0,-1 0 16,22 0-16,-21 0 0,21 0 15,-22 0-15,22 21 0,-21 0 0,21 1 16,-1-1-16,1 0 16,0 0-16,0 21 0,21-20 0,0 20 15,0-21-15,0 0 0,0 0 16,21-21-16,0 22 0,22-1 15,-22-21-15,0 0 0,21 0 0,1 0 16</inkml:trace>
  <inkml:trace contextRef="#ctx0" brushRef="#br0" timeOffset="6038.02">3535 804 0,'0'-21'0,"0"42"0,0-63 0,0 21 16,-21 21-16,21-21 16,0 42 15,0 0-31,-22 0 16,22 0-16,0 1 0,0 20 0,0 0 15,0 1-15,0 20 0,0-21 16,0 22-16,0-22 0,0 22 15,-21-1-15,21 1 0,0-1 16,-21 1-16,0 20 0,0 1 0,0 0 16,21-1-16,-22-20 0,1 21 15,0-1-15,0-20 0,0 20 16,0-20-16,21 21 0,-22-22 0,22 1 16,-21-1-16,0-21 0,21 22 0,0-22 15,0 1-15,0-22 0,-21 0 0,21 0 16,0 0-16,0 0 0,21-21 47,-21-21-47,21 0 0,-21-21 15,21 21-15,-21-22 0,22 22 0,-1-21 16,-21-22-16</inkml:trace>
  <inkml:trace contextRef="#ctx0" brushRef="#br0" timeOffset="6460.42">3408 1058 0,'-21'-42'0,"42"84"0,-42-105 0,-1 42 16,1-22-16,21 22 0,0 0 15,-21 0-15,21 0 0,0 0 0,0-1 16,0 1-16,21 0 15,0 21-15,22-21 0,-22 0 0,21 21 16,22-21-16,-22 21 0,0 0 16,22-22-16,-22 22 0,22 0 0,-22 0 15,0 0-15,1 0 0,20 43 16,-42-22-16,1 0 16,-22 21-16,0-20 0,0 20 0,-22 0 15,1 1-15,-42 20 16,20-21-16,1-20 0,-21 20 15,20-21-15,-41 21 0,41-20 16,22-1-16,-21-21 0,21 0 16,-1 21-16,1-21 0,42 0 47,1 0-32,-1-21-15,0 21 0,21-21 0,-21 21 16,22-22-16</inkml:trace>
  <inkml:trace contextRef="#ctx0" brushRef="#br0" timeOffset="6988.12">4487 762 0,'0'-21'0,"-21"21"0,0-42 32,0 42-32,21-22 0,-21 22 15,-1 0 1,22 22 0,-21-22-16,21 21 15,-21 21-15,21-21 0,0 0 0,-21 64 16,21-64-16,0 22 15,0-1-15,0-21 0,0 21 0,0-20 16,0 20-16,0-21 0,0 0 16,21 22-16,0-22 0,0-21 0,1 21 15,-1 0-15,0-21 0,21 0 16,-21 0-16,43 0 0,-22 0 16,-21-21-16,22 0 0,-1 0 15,22-22-15,-43 22 0,21-21 16,-21-1-16,0 1 15,1 0-15,-1-1 0,0 1 0,-21 0 16,0 21-16,0-22 0,0 22 16,0 0-16,0 0 0,0 0 0,0-1 15,-21 22-15,21-21 16,-21 21 0,21 21-1,0 1-15,0-1 16,21-21-16,0 21 15,0-21-15,0 21 16</inkml:trace>
  <inkml:trace contextRef="#ctx0" brushRef="#br0" timeOffset="7418.5">5228 677 0,'0'-21'0,"0"0"15,0 0-15,0 0 16,0 42 15,0 0-31,0 0 16,0 0-16,0 64 16,0-43-16,0 1 0,0-1 0,0 22 15,-21-22-15,21 21 0,0 1 16,0-1-16,0 1 0,0-1 0,0 1 15,0 21-15,0-22 0,0 22 16,0-1-16,0 1 0,0 0 0,0-1 16,0-20-16,0 21 0,0-1 15,0-20-15,-21 20 0,21 1 0,0-21 16,-21-1-16,21 1 0,0-1 0,0-21 16,-22 43-1,1-43-15,0 22 0,21-43 16,-21 0-16,21-42 47,0 0-47,21 0 0,0-22 15,0 22-15,1-21 0,-1 0 16,0-22-16,0 22 0,0-22 0</inkml:trace>
  <inkml:trace contextRef="#ctx0" brushRef="#br0" timeOffset="7843.27">5186 931 0,'-21'-42'0,"42"84"16,-64-105-16,43 42 0,0 0 0,-21-1 15,21 1-15,-21 0 0,21 0 0,0 0 16,0 0-16,0-1 15,21 1-15,0 21 0,1-21 16,-1 21-16,21 0 0,0 0 16,-20-21-16,20 21 0,0 0 0,1 0 15,-22 0-15,21 0 0,0 0 0,1 0 16,-22 0-16,21 21 16,-21 0-16,1-21 0,-22 21 0,0 1 15,0-1-15,0 21 0,0-21 16,0 22-16,-22-22 0,1 21 0,0-21 15,0 22-15,-21-1 0,-22 21 16,43-41-16,-21-1 0,20 0 16,1 0-16,0 0 0,0-21 15,21 21-15,-21-21 0,21 22 32,0-44-1,21 22-31,0-21 15</inkml:trace>
  <inkml:trace contextRef="#ctx0" brushRef="#br0" timeOffset="8383.64">6435 783 0,'0'0'0,"0"-21"0,21 0 0,0 0 16,-21 0-16,0-1 16,0 1-1,-21 21 1,0 0-16,-22 0 0,22 0 16,0 0-16,0 21 0,-22 1 0,22-1 15,0 0-15,-21 0 0,21 21 16,-1-20-16,1 20 0,0-21 0,0 0 15,0 0-15,21 1 0,-21-1 16,21 0-16,0 0 0,0 0 16,0 0-16,21 1 15,0-22-15,0 0 0,21 0 0,-20 0 16,-1 0-16,21 0 16,-21 0-16,22 0 0,-22 0 0,21 21 15,-21-21-15,0 0 0,22 0 16,-22 21-16,0-21 0,0 21 0,0-21 15,1 21-15,-22 0 0,0 1 16,0-1-16,0 0 16,0 0-16,-22 0 15,1-21-15,0 21 0,0-21 16,0 0-16,0 22 0,-1-22 0,1 0 16,21 21-16,-21-21 15,0 0-15,0 0 0,0 0 16,-1 0-16,1 0 15,0 0-15,0 0 16,0 0-16,0 0 0,-1 0 16,-20 0-16</inkml:trace>
  <inkml:trace contextRef="#ctx0" brushRef="#br0" timeOffset="9095.31">1990 1990 0,'0'0'0,"-43"0"15,22 0-15,0 0 16,0 0 0,42 0 15,0 0-31,21 0 0,-20 0 0,-1 0 16,21 0-16,22 0 0,-22 0 15,43 0-15,84-21 16,-63-1-16,0 22 0,21-21 15,0 21-15,148-21 0,-127 21 16,0-21-16,21 21 0,-20 0 16,20 0-16,0 0 0,1-21 0,189 21 15,-189 0-15,-1 0 0,0 0 16,1 0-16,-1-21 0,-21 21 16,0 0-16,1 0 0,-22 0 0,0 0 15,-22 0-15,1 0 0,0 0 16,-21-22-16,-1 22 0,1 0 0,-21 0 15,-22 0-15,0 0 0,1 0 16,-22 0-16,0 0 0,0 0 16,-21-21 46,-21 0-46,0 21-16,0-21 15</inkml:trace>
  <inkml:trace contextRef="#ctx0" brushRef="#br0" timeOffset="9882.59">1905 1990 0,'0'0'0,"-21"0"0,0 0 16,-1 0-16,1 0 15,0 0-15,42 21 63,0-21-63,1 0 0,-1 0 16,21 0-16,0 0 0,1 0 0,-1 0 15,22 0-15,-1 0 0,1 0 16,20 0-16,1 0 0,21 0 0,0 0 15,-22 0-15,22 0 16,0 0-16,0-21 0,0 21 0,21 0 0,21-21 16,-21 21-16,21 0 0,0-22 15,0 22-15,0 0 0,1-21 0,20 0 16,-21 21-16,21 0 0,-20-21 16,-1 21-16,-21 0 0,21 0 15,-21-21-15,21 21 0,-21 0 0,-21 0 16,0 0-16,0-21 0,-22 21 15,64 0-15,-84 0 16,-1 0-16,-20-22 0,-1 22 0,0 0 16,1 0-16,-22 0 0,0 0 0,0 0 15,0 0 48,-21-21-32,22 21-31,-22-21 16</inkml:trace>
  <inkml:trace contextRef="#ctx0" brushRef="#br0" timeOffset="10056.49">6837 1736 0,'0'21'47,"0"0"-32,0 0 1,-21 0 0</inkml:trace>
  <inkml:trace contextRef="#ctx0" brushRef="#br0" timeOffset="14614.04">677 3514 0</inkml:trace>
  <inkml:trace contextRef="#ctx0" brushRef="#br0" timeOffset="14915.86">677 3408 0,'21'-21'31,"-21"0"-31,22 21 0,-22-22 16,0 1 15,-22 21 47</inkml:trace>
  <inkml:trace contextRef="#ctx0" brushRef="#br0" timeOffset="15343.38">720 3344 0,'0'-21'16,"0"0"0,0 0-1,0 0 1,0 0 0,0-1-1,0 44 126</inkml:trace>
  <inkml:trace contextRef="#ctx0" brushRef="#br0" timeOffset="15840.11">720 3260 0,'0'0'0,"21"0"0,-21-21 16,0-1 0,0 1-1,0 0 17,0 42 30,0 0-62,0 1 16,-21-1-16,21 21 0,-22-21 15,22 0-15,0 22 0,-21-22 16,21 21-16,-21 1 0,0-1 16,0-21-16,21 21 0,-21 1 0,21-1 15,-22 0-15,22-20 0,0 20 16,-21 0-16,21-21 0,-21 22 0,21-22 15,0 21-15,0-21 0,0 22 16,0-22-16,0 0 0,0 0 16,0 0-16,0 1 0,0-1 15,0-42 17,0-1-32,0 1 15,0 0-15,0 0 16,0-21-16,0-1 0</inkml:trace>
  <inkml:trace contextRef="#ctx0" brushRef="#br0" timeOffset="16279.37">614 3387 0,'0'-21'0,"0"42"0,0-64 0,-21 22 16,21 0-16,0 0 16,0 0-1,21 0-15,0 21 0,0-22 16,0 1-16,0 21 0,22-21 16,-22 21-16,21-21 0,1 21 0,-22 0 15,21 0-15,0 0 0,-20 0 16,41 0-16,-42 0 15,22 21-15,-22 0 0,0 22 0,0-1 16,0-21-16,-21 21 0,0 22 16,0-22-16,0 85 15,0-42 1,0-43-16,0-21 0,-21 22 0,0-1 16,21-21-16,-21 22 0,21-22 15,0 0-15,-21 0 0,21 0 16,-22 22-16,22-22 15,0-42 17,0-1-17,-21 1-15,0 0 0,0 21 0</inkml:trace>
  <inkml:trace contextRef="#ctx0" brushRef="#br0" timeOffset="16512.24">635 3810 0,'0'0'0,"-21"0"16,0 0-16,-1 0 0,65 0 31,-22 0-15,0-21-16,21 21 0,22 0 16,-22-21-16,-21 21 15,22 0-15,-1-21 0,-21 21 16,22 0-16,-22-22 0,21 22 15,-21 0-15,0-21 0,1 0 0,-1 0 16,0 21-16,-21-21 16,21 0-16,0-1 0</inkml:trace>
  <inkml:trace contextRef="#ctx0" brushRef="#br0" timeOffset="16851.23">1609 3196 0,'0'-21'31,"0"0"-31,-22 21 16,1 0-16,21 21 16,-21-21-16,21 21 0,0 22 15,0-22-15,-21 21 0,21 0 0,0 1 16,-21 20-16,21-20 0,-21-1 15,21 0-15,0 1 0,0-1 0,-22 0 16,1 1-16,0 41 16,21-63-16,0 22 0,0-22 15,-21-21-15,21 21 0,0 0 16,0 0 0,21-21-1,0 0-15,-21-21 0,21 21 16,1-21-16,-1 0 0,0 0 15,0 0-15</inkml:trace>
  <inkml:trace contextRef="#ctx0" brushRef="#br0" timeOffset="17256.99">1693 3768 0,'0'0'0,"-21"0"16,21 21-16,21-21 31,0 0-31,1 0 16,-1 0-16,0-21 0,0 21 15,0-21-15,0-1 0,1 22 16,-1-21-16,21 0 0,-42 0 16,21 0-16,-42 21 31,0 0-16,0 0-15,-22 0 0,22 0 0,0 21 16,0 0-16,0 0 0,-22 0 16,1 22-16,21-22 15,21 0-15,-21 0 0,21 0 0,-21 1 16,21-1-16,0 0 0,0 0 16,0 0-16,0 0 15,21 1-15,0-22 0,0 0 0,0 0 16,0 0-16,1 0 0,-1 0 15,21 0-15,-21 0 0,22 0 0,-22-22 16,0 22-16,0-21 0,43 0 16</inkml:trace>
  <inkml:trace contextRef="#ctx0" brushRef="#br0" timeOffset="17677.75">2117 3683 0,'0'0'0,"0"-21"16,0 0-16,0 0 16,21-1-1,0 22-15,0 0 0,0 0 16,0 0-16,1 0 0,-1 0 16,0 0-16,0 0 0,21 22 15,-20-1-15,-1-21 0,0 21 16,0 0-16,0 0 0,-21 0 0,0 1 15,0 20-15,0-21 0,0 0 16,0 0-16,0 1 0,0-1 0,-21 21 16,0-21-16,-21 0 0,42 1 15,-22-1-15,1-21 0,0 21 16,0-21-16,21-21 31,0 0-31,0-1 16,0-20-16,21 21 0,0 0 15,-21-22-15,21 22 0,1 0 16,-1-21-16,-21 21 0,21-1 0,0 1 16,21-21-16,-20 21 0,-1 0 0,0-1 15,21 22-15,1-42 16,-1 21-16,-21 0 0,0 0 16,22 21-16</inkml:trace>
  <inkml:trace contextRef="#ctx0" brushRef="#br0" timeOffset="18067.53">3175 3239 0,'0'0'0,"-21"0"0,0 0 15,-1 0 1,1 0-1,21 21 1,0 0-16,-21 0 0,21 21 16,-21-20-16,21 20 0,0-21 15,0 21-15,-21 1 0,0-22 16,21 21-16,-22 1 0,22-1 0,-21-21 16,21 21-16,-21 1 0,21-22 0,0 21 15,0 1-15,0-22 16,0 0-16,0 0 15,21-21-15,0 21 0,1-21 0,-1 0 16,0 0-16,0 0 0,0 0 16,22 0-16,-22 0 15,0 0-15,0-21 0,0 0 16,0 21-16,1-21 0,-1 0 0,0 21 16,0-22-16,-21 1 0,0 0 15,21 0-15</inkml:trace>
  <inkml:trace contextRef="#ctx0" brushRef="#br0" timeOffset="18315.39">2942 3556 0,'0'0'0,"21"0"31,0 0-16,22 0-15,-22 0 0,0 0 0,21 0 16,22 0-16,-22 0 16,-21 0-16,22 0 0,-22-21 0,0 21 15,0 0-15,0 0 0,1 0 16,-22-21 0</inkml:trace>
  <inkml:trace contextRef="#ctx0" brushRef="#br0" timeOffset="18979">4530 3641 0,'-43'0'0,"86"0"0,-107 0 0,43 0 16,0 0-16,0 0 0,-1 0 15,1 0-15,0 0 0,63 0 47,1 0-47,-1 0 16,22 0-16,-1 0 0,22 0 16,-1 0-16,1 0 0,0 0 0,21 0 15,-1 0-15,-20 0 0,42-21 0,-21 21 16,0 0-16,0 0 15,-1 0-15,1 0 0,-21 0 0,0 0 16,-1 0-16,43 0 0,-84 0 16,20 0-16,-42 0 0,22 0 15,-22 0-15,0 0 0,-21-22 16,-21 22 0,0 0-16,-1 0 15,1 0-15,0 0 0,0 0 16,0 0-16,-22 0 0,22 0 0,0 0 15,-21 0-15,-1 0 0</inkml:trace>
  <inkml:trace contextRef="#ctx0" brushRef="#br0" timeOffset="19395.21">4741 3620 0,'-21'0'0,"42"0"0,-84 0 0,42 0 16,-1 0-16,1 0 0,0 0 16,0 0-16,0 0 15,42 0 1,0 0 0,0 0-16,0 0 15,22 0-15,-1 0 0,22 0 0,-22 0 16,21 0-16,1 0 0,-1 0 0,1 0 15,21 0-15,-1 0 0,1 0 16,0 0-16,20 0 0,-20 0 0,0 0 16,21 0-16,-22 0 0,-20 0 15,20 0-15,-20 0 0,-1 0 0,-20 0 16,20 0-16,-20 0 0,-22 0 16,21 0-16,-21 0 0,0 0 0,1 0 15,-22-22-15,0 1 16,0 0 15,-22 21-31,1-21 16,0 0-1,21 0-15</inkml:trace>
  <inkml:trace contextRef="#ctx0" brushRef="#br0" timeOffset="19902.91">6117 3133 0,'0'0'0,"0"-21"0,0 42 47,0 0-47,0 0 16,0 0-16,0 0 0,21 1 15,0-1-15,1 21 0,-1-21 0,21 0 16,-21 1-16,0-1 0,22 21 16,-1-42-16,0 21 0,1 0 15,-1 1-15,0-22 0,1 0 0,-1 0 16,0 21-16,1-21 0,-1 0 16,-21 0-16,22 0 0,-22 0 0,0 0 15,0 0-15,-21-21 16,0-1-16,-21 1 15,0 21-15,0 0 16,-1 0-16,1 0 0,-21 0 0,0 0 16,20 21-16,-20 1 0,0-1 15,21 0-15,-22 0 0,1 0 0,0 22 16,-1-22-16,1 21 0,0-21 0,-1 22 16,1-1-16,0-21 0,-1 21 15,1 1-15,-22 20 16,43-42-16,-21 1 0,21-1 15,21 0-15,-21 0 0,21 0 0,-22 0 16,1-21-16,0-21 31,0 21-31</inkml:trace>
  <inkml:trace contextRef="#ctx0" brushRef="#br0" timeOffset="20450.61">4445 3620 0,'-21'0'0,"42"0"0,-63 0 32,63 0-1,-21 21-15,21-21-16,0 0 0,0 0 15,0 0-15</inkml:trace>
  <inkml:trace contextRef="#ctx0" brushRef="#br0" timeOffset="24255.33">8340 3598 0,'21'0'31,"0"0"-15,-21-21-16,21 0 15,0 0-15,0-43 32,-21 43-32,0 0 0,0 0 0,0 0 0,0 0 15,-42-1 1,21 1-16,0 0 0,-22 0 0,1 21 0,0 0 15,-1 0 1,1 0-16,0 0 0,-64 42 0,64-21 16,-1 1-16,1-1 0,0 21 0,20 0 15,1 1-15,-21-22 0,42 21 16,0 1-16,0-1 0,0-21 0,0 21 16,0-20-16,21-1 15,0 21-15,22-21 0,-22-21 0,42 21 16,-20-21-16,-22 0 0,21 0 15,0 0-15,1 0 0,-22 0 0,21 0 16,-21-21-16,22 0 0,-22 0 0,21 0 16,-21 0-16,43-43 15,-43 22-15,0-1 0,0 1 16,1 0-16,-1-22 0,-21 22 16,21-22-16,-21 1 0,21 21 0,-21-1 15,0-20-15,0 20 0,0 1 0,0 0 16,0 21-16,0-22 0,0 22 15,0 0-15,-21 21 16,0 0-16,21 21 16,0 0-16,-21 0 0,-1 22 0,22-1 15,-21 0-15,21 22 0,0-22 16,0 22-16,0 42 16,0-43-16,0-21 0,0 1 0,0-1 15,0 0-15,0-20 0,0-1 16,0 0-16,21 0 0,1 0 0,-1-21 15,0 0-15,0 0 16,0 0-16,0 0 0,1 0 16,-1-21-16</inkml:trace>
  <inkml:trace contextRef="#ctx0" brushRef="#br0" timeOffset="24664.09">8763 3493 0,'-21'0'0,"42"0"0,-63 0 16,42-22-16,-22 1 16,22 0-16,0 0 0,0 0 15,22 0 1,-1 21-16,0 0 0,0 0 0,0 0 16,22 0-16,-22 0 0,21 0 15,-21 0-15,22 0 0,-22 0 0,21 21 16,-21 0-16,0 21 0,22-21 0,-22 1 15,0 20-15,-21-21 0,0 21 16,0-20-16,0-1 0,0 21 16,0-21-16,0 0 0,-21 1 0,21-1 15,-21-21-15,0 21 0,-1-21 16,1 0-16,0 0 16,21-21-1,0 0-15,0-1 0,0 1 16,0-42-16,0 42 0,21-22 15,-21 22-15,21 0 0,1-21 16,-22 20-16,21-20 0,0 21 0,0 0 16,0 0-16,0-1 15,22 1-15,-22 0 0,0 0 0,21 0 0,-20 21 16,-1-21-16</inkml:trace>
  <inkml:trace contextRef="#ctx0" brushRef="#br0" timeOffset="24854.98">9694 3175 0,'0'0'0,"0"21"15,-63 106 1,63-84-16,-21-22 16,-1 21-16,22 0 0,0-20 15,-21 20-15,0-21 0,21 0 0,-21 22 16,21-22-16,0 0 0,0 0 16,0 0-16,0 0 0,21-21 31,0 0-16,-21-21-15,21 0 0</inkml:trace>
  <inkml:trace contextRef="#ctx0" brushRef="#br0" timeOffset="25030.88">9610 3069 0,'-22'-21'0,"44"42"0,-65-63 0,1 42 16,42-21-1,-21 21-15,21 21 16,21 0 0,0-21-1,0 21-15,0-21 0,1 21 0,-1 1 16</inkml:trace>
  <inkml:trace contextRef="#ctx0" brushRef="#br0" timeOffset="25419.66">9991 3217 0,'-22'0'0,"44"0"0,-65 0 0,43 22 32,0-1-32,21 0 15,1 0-15,-1 0 0,-21 22 16,21-22-16,0 21 0,0-21 0,-21 22 15,0-1-15,21-21 0,-21 21 0,0-20 16,0-1-16,0 0 0,0 0 16,0 0-16,0 0 15,22-21-15,-22-21 16,0 0 0,21 21-16,0-21 0,-21-21 0,21 20 15,-21 1-15,21-21 0,0 0 16,1-1-16,-1-20 15,21-22-15,-21 64 16,-21 0-16,21 0 0,1-1 0,-1 22 16,0 0-16,0 0 15,0 0-15,-21 22 16,21-1-16,-21 0 0</inkml:trace>
  <inkml:trace contextRef="#ctx0" brushRef="#br0" timeOffset="25741.48">10583 3493 0,'0'0'0,"21"21"16,43-21-1,-43 0-15,0-21 16,0-1-16,22 22 0,-22-21 0,0 0 16,0 0-16,22 0 0,-22 0 15,-21-1-15,21 1 0,-21 0 0,0 0 16,0 0-16,-21 21 15,0 0-15,-1 0 0,1 0 16,0 21-16,-21-21 0,21 21 0,-22 21 16,22-20-16,0-1 0,0 21 15,0-21-15,-1 22 0,1-22 16,21 21-16,0-21 0,0 0 0,0 1 16,0 20-16,0-21 15,0 0-15,21 0 0,22-21 0,-22 0 16,21 22-16,1-22 0,-1 0 15,0 0-15,1 0 0,-1 0 0,0-22 16,1 22-16</inkml:trace>
  <inkml:trace contextRef="#ctx0" brushRef="#br0" timeOffset="26095.28">11176 3450 0,'0'0'0,"0"-21"0,0 0 16,0-21-16,-21 20 0,21 1 0,0-21 15,0 21-15,0 0 0,0-1 16,21 22-16,0-21 0,0 21 15,0 0-15,22 0 0,-22 0 0,21 0 16,-21 0-16,22 21 0,-22 1 16,21-1-16,-21 21 0,22-21 0,-22 22 15,0-1-15,0-21 0,0 21 0,-21 1 16,0-22-16,0 21 0,0-21 16,0 1-16,0-1 0,-42 0 15,21-21-15,0 21 0,0-21 0,-22 0 16,1 0-1,21 0-15,0 0 0,21-21 0,0 0 16,0 0 0,0-1-16,0-20 0,21 21 0,0-21 15,0 20-15,0-20 0,0 0 0,1-1 16,-1 1-16,0 21 0,21 0 16,-21-22-16,1 22 0,20 0 0,-21 21 15,0-21-15,0 21 0,22 0 16,-22 0-16,0 0 0,0 0 0,0 0 15</inkml:trace>
  <inkml:trace contextRef="#ctx0" brushRef="#br0" timeOffset="26260.18">12107 3429 0,'0'0'0,"0"21"0,-21-21 0,0 0 15</inkml:trace>
  <inkml:trace contextRef="#ctx0" brushRef="#br0" timeOffset="27831.28">12763 3683 0,'-21'0'0,"42"0"0,-63 21 16,21-21-16,0 0 0,0 0 15,-1 21-15,1-21 16,21-21-1,21 0 1,1 0-16,-1-21 0,21 20 16,-21-20-16,22 0 0,-1-22 15,21 22-15,1-22 0,63-63 16,0 0-16,-85 85 16,1-21-16,-1 20 0,-21 1 15,-21 21-15,0 0 0,-21-1 0,-21 1 16,-1 21-16,1 0 0,-22 0 15,1 0-15,-22 21 0,22 1 0,20-1 16,-20 0-16,42 0 0,-22 21 16,22-20-16,21 20 0,0 0 0,0 1 15,0-1-15,21 0 0,1 1 16,20 20-16,0-21 0,1 1 0,-1-1 16,0 0-16,1 1 0,-1-1 0,-21-21 15,21 22-15,-42-22 0,0 0 16,0 0-16,-21 0 0,0-21 15,-21 0-15,21 0 0,-22 0 16,1 0-16,0 0 0,-1 0 16,1 0-16,21-21 0,-22 21 0,22-21 15,0 0-15,0 21 0,0-21 16,42 21 15,0 0-31,0 21 0,0-21 16,1 0-16,-1 21 0,21-21 0,-21 0 15,0 0-15,22 0 0,-1 0 16,0 0-16,1 0 0,20-21 0,43 0 16,0-22-1,-43 22-15,-20 0 0,-1-21 16,0 20-16,1-20 0,-1 0 0,-21-1 16,0 22-16,-21-21 0,0 0 15,0 20-15,0 1 0,0 0 0,0 0 16,-21 21-1,0 21-15,0 0 16,21 0-16,-21 1 0,0 20 16,-43 64-1,64-64-15,-21 0 0,-21 22 16,42-22-16,0-21 0,0 1 16,0-1-16,0 0 0,0 0 0,21-21 15,0 0-15,0 0 16,0 0-16,0 0 0,22 0 0,-22 0 15,21-21-15,-21 0 0,22 0 0,-22-1 16,21-20-16,1 21 0,-1-21 16,-21-1-16,21 1 0,1 0 0,-1-1 15,-21 22-15,0-21 0,1 21 16,-1-1-16,-21 44 16,0-1-1,-21 0-15,-1 0 16,1 0-16,0 22 0,0-22 0,0 21 15,21 0-15,0-20 0,-21 20 16,21-21-16,0 21 0,0 1 16,0-22-16,42 0 0,-21 0 15,0-21-15,22 0 0,-22 0 16,21 0-16,43 0 0,-22-21 16,-20 0-16,-1 0 0,0 0 15,22-1-15,-22-20 0,0 0 16,1-1-16,-22 1 0,21 0 0,-21-1 0,1 1 15,-1 21-15,-21-43 16,0 43-16,0 0 0,0 0 16,-21 21-1,-1 21-15,22 0 0,-21 0 16,0 1-16,0-1 0,0 21 0,21 0 16,-21-20-16,21 20 0,-22 0 15,22-21-15,0 22 0,0-22 0,0 0 16,0 0-16,0 0 0,22 1 15,-1-1-15,0-21 0,0 0 0,21 0 16,-20 0-16,-1 0 0,21 0 16,0-21-16,1 21 0,-22-22 0,21 1 15,1 0-15,-1-21 0,-21 21 0,21-22 16,-20 22-16,-1-21 16,0-1-16,0 1 0,0 21 0,-21 0 15,0 0-15,0-1 0,0 44 16,0-1-1,-21 0-15,0 0 0,0 0 0,21 22 16,-21-22-16,-22 63 16,43-41-16,-21-22 0,21 0 15,0 0-15,0 0 0,0 1 16,21-44 15,-21 1-15</inkml:trace>
  <inkml:trace contextRef="#ctx0" brushRef="#br0" timeOffset="27983.2">15198 3027 0,'-22'-21'16,"44"42"-16,-65-63 0,22 42 0,0 0 16,0 0-1,42 0 1,0 0-16,0 0 15,22 0-15,-1 0 0</inkml:trace>
  <inkml:trace contextRef="#ctx0" brushRef="#br0" timeOffset="28259.04">15833 2688 0,'0'0'0,"21"-21"0,-21-21 15,0-1-15,0 1 16,-21 63-1,-1-21 1,1 43-16,21-22 0,-21 21 0,0 0 16,0 1-16,0-1 0,-1 22 15,1-22-15,0 21 0,0-20 0,0 20 16,0 1-16,-1-22 0,1 22 16,0-1-16,0-21 0,0 1 15,21-1-15,-21 0 0,21 1 0,0-22 16,0 21-16,0-21 15,21-21-15,0 0 0,0 0 0,0 0 16,22 0-16,-22 0 0,0 0 0,0-21 16,0 0-16</inkml:trace>
  <inkml:trace contextRef="#ctx0" brushRef="#br0" timeOffset="28447.93">15515 3217 0,'-21'0'15,"42"0"-15,-63 0 0,21 0 0,-1 0 0,1 0 16,0 0-16,42 0 31,22 0-31,-22 0 16,21 0-16,0 0 0,1 0 0,-1 0 16,0 0-16,1 0 0,-1-21 15,0 21-15,1-21 0</inkml:trace>
  <inkml:trace contextRef="#ctx0" brushRef="#br0" timeOffset="28675.8">16192 3027 0,'0'-21'0,"0"42"0,-21-42 15,0 21 1,0 0-16,0 0 0,0 0 0,-22 21 16,22 0-16,0 0 0,-21 22 15,20-22-15,1 21 0,0 0 0,0 1 16,0-22-16,0 21 0,21 1 15,0-1-15,0-21 0,0 21 0,0-20 16,0-1-16,0 0 0,0 0 0,21-21 16,21 0-16,-21 21 0,0-21 15,22 0-15,-1 0 0,0-21 0,1 0 16,-1 21-16,22-21 0,-22-22 16</inkml:trace>
  <inkml:trace contextRef="#ctx0" brushRef="#br0" timeOffset="29144.53">16700 2688 0,'0'0'16,"0"-42"-16,0 0 0,0-1 0,-42-20 15,21 63 1,0 0-16,21 21 0,-21 0 16,-1 21-16,1 1 0,21-1 15,-21 22-15,21-22 0,-21 21 16,21 1-16,-21-1 0,21 1 0,0-1 15,0 1-15,0-1 0,-21-20 0,21 20 16,0-20-16,-22-1 0,22 0 16,0-21-16,0 1 0,-21-1 0,21 0 15,-21 0-15,21-42 16,0 0 0,0-22-16,0 22 15,0-21-15,0 21 0,0-22 0,0 1 16,21 0-16,0-1 0,1 1 15,20 0-15,-21-1 0,21 22 16,1-21-16,-1 21 0,0 0 0,1 21 16,-1 0-16,0 0 0,1 0 0,-22 21 15,21 0-15,1 21 0,-22-21 16,0 22-16,0-1 0,-21 0 0,0 1 16,0-1-16,0-21 0,0 22 15,-21-1-15,0-21 0,0 0 0,-1 0 16,1 1-16,0-1 0,0-21 15,0 0-15,21 21 0,-21-21 16,21-21 0,21 0-16,0-1 15</inkml:trace>
  <inkml:trace contextRef="#ctx0" brushRef="#br0" timeOffset="29367.41">17230 2688 0,'-22'-21'0,"44"42"0,-44-63 16,1 42-16,21-21 15,0 0-15,21 21 0,1 0 16,-1 0-16,21 0 0,43 0 16,-22 0-16,-20 0 15,20 0-15,-21 0 0,22 0 16,-22 0-16,1 0 0,-22 0 0,0 0 15,0 21-15,-21 0 16,-21 0-16</inkml:trace>
  <inkml:trace contextRef="#ctx0" brushRef="#br0" timeOffset="29619.26">17420 2688 0,'0'0'0,"-21"0"16,0 21 15,21 1-31,0-1 0,0 127 31,0-85-31,-21-20 0,21-1 0,0 22 16,-22-22-16,22 0 0,-21 22 0,21-22 16,0 0-16,-21-20 0,21 20 15,-21-21-15,21 21 0,0-20 0,0-1 16,21-21-1,0 0-15,0 0 16,1-21-16,20-1 0</inkml:trace>
  <inkml:trace contextRef="#ctx0" brushRef="#br0" timeOffset="29988.05">17801 3048 0,'0'0'0,"-21"0"16,0 0-16,0 21 15,-1 0-15,1 1 0,0-1 0,0 0 16,0 21-16,0-21 0,-1 22 16,22-1-16,0-21 0,0 22 0,0-1 15,0-21-15,0 0 0,0 0 0,0 1 16,22-1-16,20-21 0,-21 21 16,21-21-16,-20 0 0,20 0 0,-21 0 15,21 0-15,1-21 0,-22 21 16,21-21-16,-21-1 0,1-20 15,-1 21-15,0-21 0,0 20 16,-21-20-16,0 0 0,0-1 0,0 1 16,0 0-16,0 21 0,-21-1 0,0 1 15,0 0-15,-1 0 0,1 21 16,0 0-16,0 0 0,-43 0 16,43 21-16,0 0 15,0 0-15,21 1 0,0 20 0,0-21 16,0 0-16,0 22 0,0-22 0,21 0 15,-21 0-15,21 0 0,0 0 16,1-21-16</inkml:trace>
  <inkml:trace contextRef="#ctx0" brushRef="#br0" timeOffset="30220.92">18500 3302 0,'-22'0'16,"1"0"-1,0 0-15,0 0 0,21 21 16,-21-21-16,42 0 47,0 0-47,-42 0 31,0-21-15,0 21-16,-1 0 0,1-21 0,0 21 15</inkml:trace>
  <inkml:trace contextRef="#ctx0" brushRef="#br0" timeOffset="30943.5">19537 3344 0,'42'0'16,"-84"0"-16,105 0 0,-20 0 0,-22 0 0,0 0 15,21-21-15,-21-42 16,1 42 0,-1-1-16,-21 1 0,0 0 0,0-21 15,0 21-15,0-22 0,0 22 16,0-21-16,-21 21 0,-1-1 15,1 1-15,-42-21 0,20 42 0,1 0 16,0 0-16,-1 0 0,-20 21 16,21 0-16,-1 0 0,1 22 0,0-1 15,-1 0-15,1 1 16,21 20-16,0-20 0,-22 41 16,43-41-16,0 41 15,0-63-15,0 1 0,0-1 0,21 0 16,22 0-16,-22-21 0,21 0 15,1 0-15,-1 0 0,0 0 0,22 0 16,-22-21-16,22 0 0,-1-22 16,-21 22-16,-20-21 0,20 21 15,-42-22-15,21 1 0,-21 21 16,0-64-16,0 64 0,0-21 16,0 21-16,0-1 15,-21 22-15,0 0 0,0 0 16,21 22-16,-22-1 0,1 21 15,0-21-15,21 22 0,0-22 16,0 21-16,0 22 0,0-22 16,0-21-16,0 0 0,21 0 15,0 1-15,1-1 0,41-21 16,-21 0-16,1 0 0,-22 0 16,21 0-16,1 0 0,-1-21 0,-21-1 15,21 1-15</inkml:trace>
  <inkml:trace contextRef="#ctx0" brushRef="#br0" timeOffset="31220.35">20489 2328 0,'0'0'0,"0"-42"0,0 21 0,-21 0 16,0 21-16,0 0 15,0 21-15,-1 0 0,1 0 0,0 22 16,0 20-16,-21 64 0,-1-63 15,43 20-15,-21-20 0,0 20 16,0-20-16,0-1 0,21 22 16,-22-21-16,22-1 0,0-21 0,0 22 15,0-22-15,0 1 0,0-1 16,0-21-16,0 0 0,0 22 16,0-22-16,22-21 15,-1 0-15,0 0 16,-21-21-16,21-1 15</inkml:trace>
  <inkml:trace contextRef="#ctx0" brushRef="#br0" timeOffset="31568.15">20362 3302 0,'21'0'62,"1"0"-62,-1 0 0,21-21 16,-21 21-16,22-21 0,-22 0 16,21 21-16,0-22 0,-20 1 15,-1 0-15,0 0 0,0 0 0,-21 0 16,0-1-16,0 1 0,0 0 0,-21 21 16,-21 0-16,20 0 15,-20 0-15,21 0 0,-21 21 0,-1-21 16,22 21-16,-21 22 0,21-22 0,-1 0 15,1 21-15,0-20 0,21 41 16,0-21-16,0-20 16,0-1-16,0 0 0,21 0 15,0 0-15,1 0 0,-1-21 0,21 22 16,0-22-16,1 21 0,-1-21 0,0 0 16,1 0-16,-1 0 0,0 0 15,22-21-15</inkml:trace>
  <inkml:trace contextRef="#ctx0" brushRef="#br0" timeOffset="31904.99">21082 3217 0,'0'0'0,"0"-21"0,0-21 0,0 21 0,0 0 15,0-1-15,0 1 0,0 0 16,0 0-16,0 0 16,21 21-16,0 0 0,0 0 15,1 0-15,-1 0 0,0 0 16,0 21-16,0 0 0,0 0 15,1 0-15,-22 22 0,0-22 0,0 21 16,0 1-16,0-22 0,0 21 16,0 0-16,0-20 0,0 20 0,0-21 15,0 0-15,-22 0 0,1 1 16,0-22-16,21-22 31,0 1-31,0 0 16,0 0-16,0-21 0,0 20 15,0-20-15,21 0 0,0 21 16,1-22-16,-1 1 0,0 21 0,0-22 16,0 22-16,0 0 0,22-21 15,-22 21-15,21-1 0,1 1 0</inkml:trace>
  <inkml:trace contextRef="#ctx0" brushRef="#br0" timeOffset="32174.83">22098 2519 0,'0'0'0,"0"-21"0,0 0 16,0-1-16,-21 22 0,0 0 16,-1 0-16,1 0 15,0 22-15,21-1 16,-21 21-16,0 0 0,21 1 0,-21-1 16,-1 0-16,1 22 0,21-22 15,-21 64-15,0-64 0,21 22 16,-21-22-16,21 1 0,0-1 15,0 21-15,0 1 16,0-22-16,0 1 0,0-22 0,0 0 16,21 0-16,-21 0 0,21-21 15,0 0-15,0 0 0,1 0 0,-1 0 16,0-21-16,0 0 0,-21 0 16</inkml:trace>
  <inkml:trace contextRef="#ctx0" brushRef="#br0" timeOffset="32343.74">21738 3027 0,'0'0'0,"-21"0"0,0 0 0,0 0 0,-1 0 15,44 0 1,-1 0-16,0 0 16,21 0-16,1 0 0,-1 0 15,0 0-15,22 0 0,-22 0 0,0 0 16,22-21-16,-1 21 0,1 0 0</inkml:trace>
  <inkml:trace contextRef="#ctx0" brushRef="#br0" timeOffset="32579.6">22923 2773 0,'0'-64'16,"0"128"-16,-21-128 15,0 64-15,0 0 0,-21 22 16,20-22-16,1 42 15,-21-21-15,21 0 0,-22 22 0,22-1 16,0-21-16,0 21 0,0 1 0,0-1 16,-1 0-16,22-20 0,-21 105 15,21-85-15,0-21 16,21 0-16,1 22 0,41-1 16,-21-42-16,1 21 0,20-21 15,-20 0-15,-1 0 0,21 0 16</inkml:trace>
  <inkml:trace contextRef="#ctx0" brushRef="#br0" timeOffset="32879.43">23347 2667 0,'0'-42'0,"0"84"0,-21-105 0,21 41 15,0 1-15,21 21 31,0 0-31,0 21 0,0 1 16,0 20-16,1 0 0,20-21 0,0 64 16,-21-21-16,-21 20 15,0-20-15,0-22 0,0 0 16,0 22-16,0-22 0,-21 1 16,0-1-16,0 0 0,0-21 0,-22 1 15,1 20-15,21-21 16,0-21-16,0 0 15,21-21 1,21 0 0,-21 0-16</inkml:trace>
  <inkml:trace contextRef="#ctx0" brushRef="#br0" timeOffset="33419.37">24299 2900 0,'-21'0'0,"-21"-21"31,63 42 16,0-21-31,-21 21-16</inkml:trace>
  <inkml:trace contextRef="#ctx0" brushRef="#br0" timeOffset="33638.25">24278 3387 0,'0'21'16,"0"-42"-16,0 63 0,0-21 0,0 0 16,0 22-16,0-1 15,0-21-15,0 0 16,-21 1-16,0-1 0,0 0 0,-1 0 15,1-21-15,0 21 0,-21 0 0,-1 1 16,1-1-16,0-21 16,-22 21-16,1 0 0,20 0 0</inkml:trace>
  <inkml:trace contextRef="#ctx0" brushRef="#br0" timeOffset="34631.43">9588 4509 0,'0'-22'0,"0"1"31,-21 21-31,0 0 0,0 0 0,0 21 16,-85 106-1,85-84 1,0-1-16,-1 0 0,1 1 0,0 20 15,0-20-15,0-1 0,21 21 16,-21-20-16,21-1 0,0-21 0,0 22 16,0-22-16,21 0 0,0 0 15,0 0-15,0-21 0,22 0 0,-22 0 16,21 0-16,43 0 0,-43-21 16,0 0-16,22 0 0,-1 0 15,-20-1-15,20-20 0,-20 21 0,-1-21 16,0-1-16,-21 1 0,1-22 15,-1 22-15,-21 0 0,0-1 16,0 1-16,0 0 0,-21-22 0,-1 43 16,-20-21-16,21-1 0,-21 22 0,20 0 15,-20 0-15,0 0 0,-1 21 16,22 0-16,-21 0 0,0 0 16,20 21-16,-20 0 0,21-21 0,0 21 15,0 0-15,-1 22 0,1-22 0,0 0 16,21 0-16,0 22 0,0-22 15,0 0-15,0 0 0,0 21 0,0-20 16,21-1-16,-21 0 16,21-21-16</inkml:trace>
  <inkml:trace contextRef="#ctx0" brushRef="#br0" timeOffset="34911.26">10477 4403 0,'0'0'0,"0"-21"16,-21 21-1,21 21 1,-21 0-16,21 0 0,-21 21 0,21-20 16,0 20-16,-21 0 0,-22 43 15,43-43-15,-21 1 16,-21 41-16,21-41 15,0-1-15,-1 0 0,1-21 0,0 1 16,0 20-16,21-21 0,0 0 16,21-42-1,0 0 1,0 0-16</inkml:trace>
  <inkml:trace contextRef="#ctx0" brushRef="#br0" timeOffset="35367.92">10774 4403 0,'21'0'0,"-42"0"0,63 0 16,-63 21-1,0 0-15,0-21 16,-22 21-16,22 0 0,-21 1 0,-1-1 16,-20 21-16,21-21 0,-1 0 15,1 1-15,0-1 0,20-21 16,1 21-16,0-21 0,0 0 0,0 0 15,42-21 17,0 21-32,0 0 0,0 0 15,1 0-15,-1 21 16,0 0-16,-21 0 16,0 22-16,21-22 0,0 21 0,-21 0 15,21 1-15,-21-1 0,0-21 16,0 22-16,22-22 0,-1 21 0,-21-21 15,21 0-15,0 1 0,0-1 0,0-21 16,22 0-16,-22 0 0,21 0 16,1 0-16,-22 0 0,21 0 0,0-21 15,1 21-15,-1-22 0,22-20 16,-43 21-16,0 0 16,0-43-16,0 43 0,-21 0 15,0 0-15,0 0 0,0-1 16,0 1-1,21 21-15,1 0 16,-1 0-16</inkml:trace>
  <inkml:trace contextRef="#ctx0" brushRef="#br0" timeOffset="35986.57">11874 4720 0,'0'0'15,"-169"-21"1,190 21 15,22 0-31,232 21 31,-233-21-31,22 0 0,338 0 32,-339 0-32,1 0 0,-1 0 15,1 0-15,-1 0 0,-20 0 16,-1 0-16,0 0 0,-21 0 16,1-21-16,-22 0 15,-22 21-15,1-21 16,0 21-16,-21 0 0,-1-21 0,1 21 15,0 0-15,-22 0 0,22-22 16,0 22-16,-1 0 0,22 0 0,-21 0 16,21 0-16,-1 0 0,44 0 31,-1 0-31,0 0 16,0 0-16,21 0 0,-20 0 15,20 0-15,0 0 0,-21 0 0,22 0 16,-1 0-16,-21 0 0,22 0 15,-22 0-15,0 0 0,0 0 16,0 0-16,-21 22 0,0-1 16,0 0-16,0 0 0,-21 21 0,0-20 15,-21 20-15,-1-21 0,22 21 16,-21-20-16,-1 20 0,1 0 0,21-21 16,-21 22-16,20-1 0,-20-21 15,21 0-15,0 22 0,0-22 0,21 0 16,0 0-16</inkml:trace>
  <inkml:trace contextRef="#ctx0" brushRef="#br0" timeOffset="38179.28">14139 4614 0,'0'22'15,"21"-22"-15,1 0 0,-1 0 16,0 0-16,0 0 0,0 0 16,64-43-1,-64 22-15,0 0 0,0 21 0,-21-21 16,0 0-16,0-1 0,0 1 16,0 0-16,-42 0 0,21 0 0,-43-22 15,22 22 1,0 21-16,-1 0 0,-20 0 0,21 0 15,-1 0-15,-20 21 0,20-21 16,1 43-16,0-22 0,-1 0 0,22 21 16,-21 1-16,-22 84 15,64-85-15,0 0 0,0 1 16,0-1-16,0 43 0,0-64 16,22 21-16,-1-21 0,0 1 15,0-22-15,0 0 0,22 0 0,20 0 16,-42 0-16,64-22 15,-43 1-15,1 0 0,-1 0 16,0 0-16,1-22 0,-1 1 16,-21 21-16,0-21 0,0 20 15,22-41-15,-43 21 0,21-1 16,-21 22-16,0 0 0,-21 21 31,0 0-31,-1 21 16,22 0-16,0 0 0,-21 22 15,21-22-15,-21 0 0,21 21 0,0-20 16,0 20-16,0-21 0,0 0 0,0 0 16,0 1-16,21-1 0,0 0 15,22 0-15,-22-21 16,21 0-16,-21 0 0,22 0 0,-22-21 16,0 0-16</inkml:trace>
  <inkml:trace contextRef="#ctx0" brushRef="#br0" timeOffset="38431.14">15028 4466 0,'0'-21'0,"0"42"0,0-63 0,-21 42 15,0 0-15,0 0 16,-43 0-16,43 0 0,0 21 16,-21 0-16,20 0 0,-20 1 15,21 20-15,0-21 0,-22 0 0,22 22 16,0-22-16,0 21 0,21 0 15,0-20-15,0 20 0,0-21 16,0 0-16,0 22 0,0-22 0,21 0 16,0-21-16,0 21 0,1-21 15,20 0-15,-21 0 0,21 0 0,22 0 16,-22 0-16,1-21 0,62 0 16,-41 0-16</inkml:trace>
  <inkml:trace contextRef="#ctx0" brushRef="#br0" timeOffset="38672">15536 4509 0,'0'-22'0,"0"44"0,0-65 16,0 22-16,0 0 0,-21 21 15,21-21-15,-21 21 0,0 0 16,0 0-16,-43 21 0,43 0 16,-21 0-16,20 0 0,1 1 15,0-1-15,0 21 0,0-21 0,0 22 16,-1-1-16,22-21 0,0 21 0,-21-20 15,21 20-15,0-21 0,0 21 16,0-20-16,21 20 16,1-21-16,41-21 15,-21 0-15,1 0 0,-1 0 0,0 0 16,1 0-16,-1-21 0,0 21 0,1-21 0</inkml:trace>
  <inkml:trace contextRef="#ctx0" brushRef="#br0" timeOffset="39063.78">15938 4593 0,'0'0'0,"-21"0"0,0 0 0,0 21 16,0-21-16,0 22 0,21-1 16,0 0-1,21-21 1,0 0-16,21 0 0,-21 0 15,1 0-15,-1 0 0,0-21 16,21 21-16,-21-21 0,1-1 0,20 22 16,-21-21-16,0 0 0,0 0 15,-21 0-15,0 0 0,0-1 16,-21 22-16,0 0 16,-21 0-16,21 0 0,-43 22 15,1 20 1,41-21-16,1 0 0,0 22 0,0-22 15,0 0-15,0 21 0,21-21 0,-22 22 16,22-22-16,0 21 0,0-21 16,0 1-16,0-1 0,22 0 15,-1 0-15,21 0 0,-21-21 0,22 0 16,-1 0-16,0 0 0,1 0 16,20 0-16,1 0 0,-22-21 0,21 0 15</inkml:trace>
  <inkml:trace contextRef="#ctx0" brushRef="#br0" timeOffset="39303.64">16700 4572 0,'0'0'0,"0"-21"0,0-21 16,0 20-16,0 1 0,-21 42 31,21 1-31,0-1 16,-21 0-16,21 0 0,-21 21 0,0-20 15,21 20-15,0 0 0,-21 22 16,-1-22-16,22 22 0,-21-1 0,0 1 15,21-1-15,-21 1 0,0-1 0,0 1 16,-1 20-16,1-20 0,-21 20 16,0-20-16,20-1 0,-20 1 0,21-1 15,-21 1-15,20-22 0,1 1 0,0-1 16,21-21-16,0 21 16,0-20-16</inkml:trace>
  <inkml:trace contextRef="#ctx0" brushRef="#br0" timeOffset="39639.44">16658 4572 0,'0'-42'0,"0"84"0,0-105 15,0 41-15,0 1 0,0-21 16,0 21-16,0 0 0,21 21 15,0 0-15,1 0 16,-1 0-16,21 0 0,-21 0 0,22 21 16,-22 0-16,0 0 0,0 0 0,0 22 15,-21-22-15,0 0 0,0 21 16,0-21-16,-21 22 0,-21-22 16,-64 42-16,21-20 15,43-22-15,0 0 0,-1-21 16,22 0-16,0 21 0,0-21 15,42 0 1,0-21-16,21 0 16,1 0-16,-22 0 0,21-1 0</inkml:trace>
  <inkml:trace contextRef="#ctx0" brushRef="#br0" timeOffset="39920.29">17484 4106 0,'21'-21'0,"-42"42"0,42-84 0,-21 42 16,0 0-16,-21 21 31,-1 42-31,1-21 0,0 21 0,0 1 16,-21-1-16,20 22 0,1-22 0,0 21 16,0-20-16,-21-1 0,42 22 15,-22-22-15,22 0 0,-21 1 16,21-22-16,0 21 0,0-21 15,0 22-15,0-22 0,21 0 0,1-21 16,-1 21-16,42-21 0,-42 0 16,22 0-16,-1-21 0,-21 21 15,22-21-15,-1 0 0,21-43 16,-41 43-16,-1 0 0</inkml:trace>
  <inkml:trace contextRef="#ctx0" brushRef="#br0" timeOffset="40076.19">17378 4382 0,'-21'0'0,"42"0"0,-85 0 0,43 0 0,0 0 16,0 0-16,0 0 0,63 0 31,-21 0-15,21 0-16,1 0 0,-1 0 0,0 0 15,1 0-15,20 0 0,-20-22 0</inkml:trace>
  <inkml:trace contextRef="#ctx0" brushRef="#br0" timeOffset="40336.08">18457 4149 0,'0'0'16,"0"-21"-16,-21 21 0,0 0 0,0-22 15,0 22-15,-1 0 16,1 22-16,0-1 0,0 0 0,0 0 15,0 0-15,-1 22 0,1-1 0,0 0 16,0 1-16,0-1 0,0 0 16,21 1-16,0-22 0,0 21 0,0-21 15,0 22-15,0-22 0,0 0 16,0 0-16,0 0 0,21 0 16,21-21-16,-21 0 0,22 0 0,-1 0 15,43 0-15,-22 0 0,-21-21 16</inkml:trace>
  <inkml:trace contextRef="#ctx0" brushRef="#br0" timeOffset="40568.94">19050 3979 0,'0'0'0,"0"-21"16,21 0-16,0 21 0,0-21 15,1 21-15,-1 21 0,0 21 16,0-20-16,0 20 15,0 21-15,-21-20 0,0 20 16,0-20-16,0 20 0,0-21 0,0 22 16,0-22-16,0 1 0,-21-22 15,0 21-15,0-21 0,0 22 0,-22-22 16,22 0-16,-21 0 0,0-21 16,-1 21-16,1 0 0,0-21 0,-1 0 15,1 22-15</inkml:trace>
  <inkml:trace contextRef="#ctx0" brushRef="#br0" timeOffset="41243.89">8657 5990 0,'21'-21'15,"0"0"-15,1 21 0,-1-42 16,0 42-16,-21-22 16,0 1-16,0 0 0,0 0 15,-21 0-15,0 21 16,-43-21-16,43 21 0,-21 0 15,-1 0-15,1 21 0,0-21 16,-22 21-16,-21 42 16,22-41-16,-22 62 0,43-41 15,21 20-15,0-21 0,-1 1 0,22 20 16,0-20-16,0 62 16,0-41-16,22-22 0,-1 1 15,21-22-15,-21 21 0,22-21 0,-1 0 16,0 1-16,1-22 0,-1 0 0,0 0 15,22 0-15,42 0 16,-43-22-16,1 1 0</inkml:trace>
  <inkml:trace contextRef="#ctx0" brushRef="#br0" timeOffset="41711.65">9144 6223 0,'0'0'0,"0"-42"0,0 21 0,0-22 15,-21 1-15,0 21 0,-1 21 16,1 0-16,0 0 0,0 0 15,-21 0-15,20 0 0,-20 0 16,21 21-16,-43 21 16,22 1-16,21-22 0,0 21 0,0-21 0,-1 22 15,1-1-15,21-21 0,0 21 16,0 1-16,0-22 0,0 0 0,0 0 16,21 0-16,1 1 0,-1-1 15,0-21-15,21 0 0,-21 0 16,22 0-16,-22 0 0,21-21 0,1-1 15,-1 1-15,0 0 0,-21-21 16,22 21-16,-22-1 0,0-20 0,0 21 0,0 0 16,-21-22-16,0 22 0,0 0 15,0 0-15,0 0 0,0 0 16,0-1-16,-21 22 16,0 0-1,21 22-15,0 20 0,0-21 16,-21 0-16,21 0 0,0 22 0,0-1 15,0-21-15,0 0 0,0 22 16,21-22-16,-21 0 0,21 0 0,0 0 16,1-21-16,-1 0 0,0 0 15,0 0-15,21 0 16,-20 0-16,-1-21 0,63-42 16,-62 42-16,-1-1 15,21 1-15,-21-21 0,0 21 16,1-22-16,-1 22 0,-21-21 0</inkml:trace>
  <inkml:trace contextRef="#ctx0" brushRef="#br0" timeOffset="42093.56">9631 6075 0,'0'0'0,"0"21"16,-21 0-16,21 0 15,-22 1-15,22 20 16,-21-21-16,21 0 0,0 0 0,0 22 16,-21-22-16,21 21 0,0-21 15,0 1-15,-21-1 0,21 0 0,0 0 16,0-42 15,0 0-15,0 0-16,0-1 0,0 1 0,0 0 15,0 0-15,0-21 0,0 20 16,21 1-16,-21-21 0,42 0 16,-20-1-16,-1 22 0,0 21 15,21-21-15,-21 0 0,22 21 0,-1 0 16,-21 0-16,22 0 0,-1 0 0,0 21 15,1 0-15,-22 0 0,0 0 16,0 22-16,0-22 0,-21 0 16,0 21-16,0-20 0,0-1 0,-42 42 15,0 1 1,20-43-16,1-21 0,0 21 16,0-21-16,21-21 15,21 0 1,0 0-16,0-1 0</inkml:trace>
  <inkml:trace contextRef="#ctx0" brushRef="#br0" timeOffset="42352.52">10647 6054 0,'0'-21'0,"0"42"0,0-64 0,0 22 15,0 0-15,-21 21 16,-1 0-16,1 0 0,0 0 15,0 0-15,-21 21 0,20 0 0,1 1 16,-21-1-16,21 0 0,0 21 16,-1 1-16,1-22 0,0 21 0,0 64 15,21-43 1,0-41-16,0-1 0,21 0 16,0 0-16,0-21 0,1 0 0,-1 0 15,21 0-15,0 0 0,1 0 16,-1-21-16,22 0 0,-22 0 15,64-1-15</inkml:trace>
  <inkml:trace contextRef="#ctx0" brushRef="#br0" timeOffset="42942.41">11007 6202 0,'0'0'16,"-22"21"-1,1-21-15,42 0 16,1 0-16,-1 0 16,0 0-16,0-21 0,21 21 15,-20-21-15,20 0 0,-21 21 0,43-43 16,-43 22-16,0 21 16,-21-21-16,0 0 0,0 0 0,0-1 15,-21 22 1,0 0-16,-22 0 0,22 0 15,-21 22-15,-1-1 0,1 0 0,21 0 16,-21 0-16,20 0 16,-20 1-16,21-1 0,0 21 0,21-21 0,0 0 15,0 43-15,0-43 16,0 0-16,21-21 0,0 21 16,0 1-16,22-22 0,-1 0 0,-21 0 15,21 0-15,1 0 0,-1 0 16,0 0-16,1-22 0,-1 1 0,-21 0 15,22 0-15,-1-21 0,-21 20 0,21-20 16,-20 21-16,-1-21 0,0-1 16,0 1-16,0 0 0,0-1 0,1 1 15,-22 0-15,0-22 0,0 22 16,0 21-16,21-22 0,-21 22 0,0-21 16,0 63-1,-21 21 1,21-21-16,0 22 0,0-1 0,-22 0 0,22 1 15,-21-1-15,21 0 16,-21 1-16,21-1 0,0 0 0,0 1 16,0-22-16,0 21 0,0-21 0,0 1 15,0-1-15,21 0 0,0 0 16,1 0-16,-1-21 0,0 0 0,0 0 16,21 0-16,22-21 0</inkml:trace>
  <inkml:trace contextRef="#ctx0" brushRef="#br0" timeOffset="43447.12">12446 6096 0,'-21'21'0,"42"-42"0,-63 42 15,20-21-15,1 0 0,0 0 16,42 0-1,0 0-15,22 0 0,-22 0 16,21 0-16,43 0 16,-43 0-16,22 0 0,-22 0 15,22 0-15,-1 0 0,22 0 0,-22 0 0,1 0 16,-1 0-16,-20-21 0,20 21 16,-21 0-16,-20 0 0,-1-21 15,0 21-15,-21-21 0,0 0 16,-21 21-1,0-22-15,-22 22 0,22 0 0,-21-21 16,-1 0-16,22 21 0,-21 0 0,21 0 16,0 0-16,-1 0 0,44 0 31,-1 0-15,0 0-16,21 0 0,-21 0 0,22 0 15,-22 0-15,21 0 0,-21 0 0,1 0 16,-1 0-16,0 21 15,0 0-15,-21 1 16,0-1-16,0 0 0,-21 0 16,-21 0-16,20 0 0,1 1 15,-21-1-15,-22 0 0,43 0 16,-21-21-16,21 21 0,0-21 16,-1 0-16,1 0 0,0 0 15,0 0-15,0 0 0</inkml:trace>
  <inkml:trace contextRef="#ctx0" brushRef="#br0" timeOffset="44419.15">14436 6287 0,'0'-22'15,"0"1"1,0 0-16,21 21 16,-21-21-16,0 0 0,0 0 0,0-1 15,0 1-15,0 0 0,0 0 16,0 0-16,0 0 15,-21-22-15,-22 22 0,22 0 0,0 0 16,-21 21-16,-1-21 0,1 21 0,0 0 16,-1 0-16,1 21 0,0 0 15,-22 0-15,22 0 0,-43 43 16,64-22-16,-21 0 16,20 1-16,1-1 0,0 64 0,21-64 15,0 1-15,0-1 0,0-21 16,21 21-16,0-20 0,1-1 0,-1 0 15,0-21-15,21 0 0,1 0 0,-1 0 16,85-42 0,-85 20-16,22 1 0,20-63 15,-41 41-15,-1 22 0,0-21 16,-20-1-16,-1-20 0,0 21 16,42-64-16,-63 42 0,22 22 15,-1-22-15,0 1 0,-21 21 16,21-22-16,-21 22 0,0-1 0,0 22 15,0 0-15,-21 42 16,0 22 0,21-1-16,-21 0 0,-1 1 0,1 20 15,21-21-15,0 1 0,0 20 16,-21 22-16,21-43 16,0 1-16,0-1 0,0-21 0,0 0 15,21 22-15,0-22 16,-21 0-16,22-21 0,20 0 0,0 0 15,-21 0-15,22 0 0,-22 0 16,21 0-16,-21-21 0,22 0 0,41-43 16,-62 22-1,-1 21-15,0-1 0,0-20 0,0 21 16,-21 0-16,21 0 0,-21-1 16,0 44-1,-21-1 1,21 21-16,-21-21 0,0 0 15,21 1-15,0-1 0,0 0 16,-21 0-16,21 0 0,0 0 0,-21 1 16,21-1-16</inkml:trace>
  <inkml:trace contextRef="#ctx0" brushRef="#br0" timeOffset="44583.05">15134 5927 0,'0'-21'0,"0"42"0,-21-64 16,0 43-16,0 0 15,-1 0-15,22 22 32,0-1-17,22-21-15,20 0 0,-21 21 0,0-21 16,22 0-16</inkml:trace>
  <inkml:trace contextRef="#ctx0" brushRef="#br0" timeOffset="44932.37">15748 5990 0,'21'0'0,"-42"0"0,63 0 16,-42-21 0,-21 21-1,0 0-15,-21 0 0,20 0 0,-20 0 16,21 0-16,-21 0 0,-1 21 15,22 0-15,-21-21 0,21 22 0,-1-1 16,1 0-16,21 0 0,0 0 16,0 0-16,21 1 15,1-1-15,20 0 0,-21-21 0,0 21 16,22 0-16,-22-21 0,0 21 16,0 1-16,21-22 0,-20 21 0,-22 0 15,0 0-15,0 0 0,0 0 16,-22-21-1,-41 0-15,42 0 0,-22 0 16,-20 0-16,21 0 0,-1 0 0,1 0 16,21 0-16,-22-21 0,22 21 15,0-21-15,0-21 16,42 21-16,0-1 16,0 22-16,1-21 0</inkml:trace>
  <inkml:trace contextRef="#ctx0" brushRef="#br0" timeOffset="45606.98">16044 6033 0,'0'0'0,"-21"0"32,21 21-32,-21 0 15,21 0-15,0 0 0,-21 22 16,21-22-16,-21 0 0,21 0 15,0 0-15,-22 22 16,22-1-16,-21 0 0,21-21 16,0 1-16,-21-22 0,21-22 31,0 1-15,0 0-16,0 0 0,0-21 15,0 20-15,0 1 0,0-21 0,21 21 16,0-22-16,-21 22 0,22-21 15,-1 21-15,0-22 0,21 22 0,1-21 16,-1 42-16,-21 0 16,21 0-16,-20 0 0,20 0 0,0 0 15,-21 21-15,22-21 0,-1 42 0,0-20 16,-20-1-16,20 0 16,-21 21-16,0-21 0,0 22 0,-21-22 0,0 0 15,0 0-15,0 22 0,0-22 16,0 21-1,-21-42-15,0 21 0,0-21 0,0 0 16,21-21 0,-21 21-16,21-21 0,0 0 0,0 0 15,0-1-15,0 1 0,42-21 16,0 0 0,-21 20-16,22-20 0,-22 21 0,21 0 15,-21 0-15,22-1 0,-1 1 0,-21 0 16,22 21-16,-22 0 0,21 0 15,-21 0-15,0 0 0,1 21 16,-1 0-16,-21 1 0,0-1 0,21 21 16,-21-21-16,0 0 0,0 1 15,0 20-15,0-21 0,-21 0 0,21 0 16,-21 1-16,-1-1 0,22 0 16,-21 21-16,21-21 15,0-42 1,0 0-1,21 21-15,-21-21 0,22 0 0</inkml:trace>
  <inkml:trace contextRef="#ctx0" brushRef="#br0" timeOffset="45810.87">17335 5969 0,'0'0'0,"-21"21"31,21 0-16,0 1-15,0-1 0,0 0 0,-21 0 16,21 21-16,0-20 0,-21-1 0,21 0 16,0 0-16,0 0 15,0 0-15,0 1 16</inkml:trace>
  <inkml:trace contextRef="#ctx0" brushRef="#br0" timeOffset="45975.77">17314 5842 0,'0'0'0,"0"-21"0,0 0 16,-21 21-16,0 0 16,42 0 15,0 0-16,-21 21-15</inkml:trace>
  <inkml:trace contextRef="#ctx0" brushRef="#br0" timeOffset="46379.54">17992 5863 0,'0'0'16,"0"-21"-16,0 0 15,-22 21-15,1 0 16,0 0-16,0 0 0,0 0 0,-22 0 16,22 0-16,-21 21 0,21 0 15,-22-21-15,22 21 0,0-21 0,21 22 16,0-1-16,0 0 16,0 0-16,21-21 15,0 21-15,22-21 0,-22 0 16,0 21-16,21-21 0,-20 22 15,20-22-15,-21 21 0,21 0 0,-20-21 16,20 21-16,-21 0 0,0 0 16,0-21-16,-21 22 0,0-1 0,0 0 15,0 0-15,-21-21 16,0 21-16,-21-21 0,21 0 16,-22 0-16,22 0 0,-21 0 0,-1 0 15,1 0-15,21 0 0,-21 0 0,20 0 16,1 0-16,0 0 0,0 0 15,21-21 1,0 0-16,21 0 0,0 21 16,0-21-16</inkml:trace>
  <inkml:trace contextRef="#ctx0" brushRef="#br0" timeOffset="46795.3">18584 5948 0,'21'-21'0,"-42"42"0,64-42 0,-22 0 16,0-1-16,-21 1 16,0 0-1,-21 21-15,0 0 16,-1 0-16,-20 0 0,0 0 16,-1 21-16,22-21 0,-21 21 15,21 1-15,0-22 0,-1 21 16,1 0-16,21 0 0,0 0 15,0 0-15,0 1 0,21-22 16,1 21-16,20-21 0,-21 21 16,43 0-16,-43-21 0,0 21 15,21-21-15,-21 21 0,1-21 16,-1 22-16,0-22 0,-21 21 16,0 0-1,-21-21-15,0 0 0,-1 0 16,-20 21-16,0-21 0,21 0 0,-22 0 15,1 0-15,0 0 0,-1 0 16,1 0-16,0 0 0,-1 0 16,22 0-16,42 0 31,0-21-31,1 21 0,-1-21 0</inkml:trace>
  <inkml:trace contextRef="#ctx0" brushRef="#br0" timeOffset="47092.13">19262 5715 0,'0'-21'16,"0"42"-16,-22-42 16,1 21-16,0 0 0,21 21 15,-21-21-15,-21 21 0,20 22 0,1-22 16,0 21-16,0-21 15,0 22-15,0-1 0,-1 0 0,-20 43 16,21-64-16,21 21 16,0-20-16,0 20 0,0-21 0,0 64 15,21-64-15,21 0 16,-20 0-16,-1 0 0,0-21 16,21 0-16,1 22 0,-22-22 0,21 0 15,0 0-15,1-22 0,-22 22 16,64-42-16</inkml:trace>
  <inkml:trace contextRef="#ctx0" brushRef="#br0" timeOffset="47369.97">19833 5630 0,'0'0'0,"21"-21"0,0 21 0,1 0 16,-1 0-16,0 0 15,0 0-15,0 21 0,0 1 16,1-1-16,-1 21 0,0 0 0,0 1 16,-21-1-16,0 0 0,21 1 0,-21 63 15,0-64-15,0 0 16,0-21-16,0 22 0,-21-1 0,0-21 16,0 22-16,0-22 0,-1 0 15,1 0-15,0 0 0,0 0 0,0-21 16,0 0-16,-1 22 0,1-22 15,21-22 1</inkml:trace>
  <inkml:trace contextRef="#ctx0" brushRef="#br0" timeOffset="48573.88">5609 7260 0,'0'0'0,"0"-21"16,-21 21-16,0 0 16,0 0-16,-1 21 0,1 0 15,0 1-15,0 20 0,0-21 0,0 21 16,-1 1-16,1-1 0,0 0 16,21 1-16,-21-1 0,21 0 0,0 43 15,0-43-15,0-20 16,0 20-16,0-21 0,0 0 15,21 0-15,0-21 0,0 0 0,1 0 16,-1 0-16,21 0 16,-21 0-16,22 0 0,-1-21 0,0 0 0,1 0 15,-1 0-15,0 0 0,1-1 0,-22-20 16,0 0-16,0 21 0,0-22 16,-21 1-16,0-106 15,0 105-15,-21-20 0,0 21 16,0-22-16,0 22 0,-1 21 15,1-1-15,-21 1 0,21 0 0,-22 21 16,22 0-16,0 0 0,-21 21 0,21 0 16,-22 22-16,22-22 0,0 21 15,0 1-15,21-1 0,0 43 16,0-43-16,0 0 0,0-21 16,0 1-16,0-1 0,21 0 0,0 0 15,0-21-15</inkml:trace>
  <inkml:trace contextRef="#ctx0" brushRef="#br0" timeOffset="48796.19">6244 7218 0,'21'-21'16,"-42"42"-16,42-63 0,-21 63 31,0 0-31,0 21 0,-21-21 0,21 22 16,-21-1-16,21 0 0,-21 1 15,0-1-15,-1 0 0,22 1 0,-21-22 16,21 21-16,-21-21 0,21 22 16,-21-22-16,21 0 0,0 0 15,21-42 1,0 21-16</inkml:trace>
  <inkml:trace contextRef="#ctx0" brushRef="#br0" timeOffset="49120.01">6794 7239 0,'-21'0'15,"0"0"1,-21 21-16,-1-21 0,1 21 0,-21-21 16,20 22-16,-63-1 15,64 0-15,-43 0 0,43 0 16,21 0-16,0-21 0,0 22 15,21-1-15,0 0 0,0 0 16,21 0-16,0-21 0,42 43 16,-41-22-16,20 0 15,0 0-15,-21 21 0,64 1 16,-64-22-16,22 0 0,-22 0 16,21 0-16,-21 1 0,0-1 15,22 0-15,-22 0 0,0-21 16,0 0-16,0 0 15,1 0-15,-1 0 0,0 0 16,0-21-16,21 21 0</inkml:trace>
  <inkml:trace contextRef="#ctx0" brushRef="#br0" timeOffset="49619.61">7472 7493 0,'-21'0'0,"42"0"0,-85-21 0,43 21 15,0-21-15,-21 0 0,20-1 16,1 1-16,-21 0 0,21 0 0,0 0 16,21-22-16,0 22 0,0-42 15,0 42-15,42-22 16,-21 22-16,0 21 0,0 0 16,1 0-16,-1 0 0,21 0 0,-21 0 15,0 21-15,1 0 0,-22 22 0,0-22 16,0 64-16,0-43 15,-22 21-15,-20-20 0,21-1 16,-21 0-16,-1 1 0,22-22 0,-21 21 16,-1 1-16,1-22 15,21 21-15,-21-21 0,-1 22 0,43-22 16,0 0-16,43-21 16,-22 0-16,21 0 15,-21-21-15,22 21 0,41-43 16,-63 22-16,22 0 0,-1 0 15,0 0-15,1 0 0,-22 21 16,0-22-16,0 1 0,0 21 0,-21 21 16,-21 1-16,0-1 15,0 0-15,0 21 16,0 1-16,-22-22 0,22 21 0,0 22 16,-21-22-16,20 0 0,1 22 0,0-22 15,-21 0-15,21 22 0,-1-22 16,1 1-16,21-1 0,0-21 0,-21 21 15,21-20-15,0-1 0,21-21 16,0 0-16</inkml:trace>
  <inkml:trace contextRef="#ctx0" brushRef="#br0" timeOffset="50104.34">8848 7176 0,'0'-43'0,"0"86"0,0-107 0,-22 22 0,1 21 16,0-1-16,0-20 0,-21 42 0,20-21 15,-20 21-15,-21-21 16,20 21-16,-20 42 15,20-21-15,22 0 0,-21 22 16,21-1-16,-22 0 0,22 1 0,21 20 16,-21 1-16,21-22 0,0 22 0,0 20 15,0-41-15,0 41 16,0-41-16,21-22 0,22 21 16,-22-21-16,21 0 0,0-21 15,1 0-15,-1 0 0,22 0 16,-22 0-16,21 0 0,1-21 0,-1 0 15,86-21-15</inkml:trace>
  <inkml:trace contextRef="#ctx0" brushRef="#br0" timeOffset="50931.68">9356 7281 0,'0'0'0,"-22"-21"0,1 0 0,-21 21 15,21 0-15,-22 0 0,22 0 16,-21 21-16,0 0 0,20 22 0,-20-22 15,0 21-15,21 1 0,-43 41 16,43 22 0,21-64-16,0-20 0,0-1 0,0 21 15,0-21-15,21 0 0,0-21 16,22 0-16,-22 0 0,0 0 16,21 0-16,1 0 0,-1 0 0,-21-21 15,21 0-15,1 0 0,-1 0 0,-21 0 16,0-1-16,22-20 15,-22 21-15,0-21 0,0 20 0,-21-20 16,0 0-16,0 21 0,0-1 16,0 1-16,0 0 0,-21 42 15,0 0 1,0 1-16,21 20 16,-21-21-16,21 0 0,0 22 0,0-22 15,0 0-15,0 0 0,0 0 0,0 0 16,0 1-16,0-1 15,21-21-15,0 21 0,0-21 0,0 0 16,0 0-16,1 0 0,20 0 0,-21 0 0,21 0 16,1 0-16,-1-21 15,-21 21-15,22-21 0,-1-1 0,-21 1 16,21 0-16,-20 0 0,-1-21 0,0 20 16,0-20-16,-21 21 0,0-21 15,0 20-15,0 1 0,0 0 0,-21 21 31,0 21-15,21 0-16,-21 22 0,21-22 16,-22 21-16,22-21 0,-21 1 15,21-1-15,-21 0 0,21 0 0,0 0 16,-21 0-16,0 1 16,21-44 15,0 1-16,0 0-15,0 0 16,0-21-16,21 20 0,0-20 0,43-21 16,-43 41-16,21-20 15,43-21-15,-43 41 0,0 1 16,22 21-16,-22 0 0,1 0 16,-1 0-16,0 0 0,-21 21 0,64 64 15,-85-43-15,0 22 16,0-22-16,0-21 15,0 1-15,-21 20 0,0-21 16,0 0-16,-1 0 0,1 1 0,0-22 16,0 21-16,0 0 0,0-21 0,42 0 31,0 0-15,0-21-16,0 0 0</inkml:trace>
  <inkml:trace contextRef="#ctx0" brushRef="#br0" timeOffset="51203.52">11049 7345 0,'0'0'0,"21"-21"0,21 0 0,-20-1 15,-22 1-15,-43 21 32,22 0-32,0 21 0,-21 1 15,-1-1-15,22 0 0,-21 21 0,21-21 16,-22 22-16,22-1 0,0-21 15,0 22-15,0-22 0,21 21 0,0-21 16,0 0-16,0 1 0,0-1 0,0 0 16,0 0-16,21-21 0,0 21 15,21-21-15,22 0 16,-22 0-16,43 0 0,-43 0 16,0 0-16,1-21 0,-1 21 0,0-21 15,1 0-15,-1 0 0</inkml:trace>
  <inkml:trace contextRef="#ctx0" brushRef="#br0" timeOffset="51804.86">11557 7430 0,'-21'0'31,"0"0"-31,21 21 0,0 0 16,0 0-1,21-21 1,0 0-16,0 0 15,0 0-15,64-21 16,-64 0 0,-21 0-16,21-1 0,-21 1 15,0 0-15,0 0 0,0 0 0,0 0 16,0-22 0,-21 43-16,0 0 0,0 0 15,0 0-15,-1 21 0,1 1 0,-21-1 0,21 0 16,-22 0-16,22 21 0,0 1 15,0-22-15,0 21 0,0 22 16,-1-22-16,22-21 0,0 22 0,0-22 16,22 0-16,-1 0 15,0 0-15,0-21 0,21 21 0,-20-21 16,20 0-16,0 0 0,-21 0 0,22 0 16,-1 0-16,0 0 0,1-21 15,-1 0-15,22 21 0,-22-21 0,0-21 16,1 20-16,-1-20 0,0 0 0,-21-1 15,22 1-15,-22 0 0,21-22 16,22-105 0,-43 105-16,0 22 0,0-21 0,-21 41 15,0-20-15,0 21 0,0 0 0,-21 21 16,0 0-16,0 21 16,0 21-16,-43 22 15,1 105 1,41-127-16,1 22 0,21-22 15,0 22-15,0-22 0,0 22 16,0-22-16,0-21 0,0 21 0,21-20 16,1-1-16,-1-21 0,0 21 0,21-21 15,-21 0-15,22 0 0,-22 0 16,21 0-16,1 0 0,-1 0 0,-21-21 16,21 0-16</inkml:trace>
  <inkml:trace contextRef="#ctx0" brushRef="#br0" timeOffset="52292.57">13081 7430 0,'0'0'0,"-42"0"0,20 0 0,1 0 0,0 0 16,0 0-16,0 0 0,0 0 16,-1 0-16,22 21 15,22-21-15,-1 0 0,21 0 16,0 21-16,1-21 0,-1 0 15,22 0-15,84 0 16,-85 0-16,1 0 0,-1 0 0,1 0 16,-1 0-16,1 0 0,-22 0 15,22-21-15,-22 21 0,-21-21 0,21-1 16,-42 1-16,0-21 16,-21 21-16,0 21 15,-21 0-15,-1-21 0,1 21 0,0 0 16,-43 0-16,0 0 15,64 0-15,0 0 0,42 0 32,0 0-32,1 0 0,-1 0 15,21 0-15,0 0 0,-20 0 0,20 0 16,0 0-16,-21 0 16,1 0-16,-1 0 0,0 21 0,0-21 0,-21 21 15,0 0-15,0 0 16,-21 64-1,0-64-15,0 21 0,-1-20 16,-20-1-16,21 0 0,0 21 0,-43 1 16,43-22-16,-42 21 15,41-21-15,-20-21 0,42 21 16,-21-21-16,0 0 0</inkml:trace>
  <inkml:trace contextRef="#ctx0" brushRef="#br0" timeOffset="52759.31">15346 7112 0,'0'0'0,"-21"0"15,-1 0 1,1 21 0,0 22-16,0-1 0,0 0 15,-22 22-15,22-22 0,-21 22 16,21-22-16,0 0 0,-22 22 0,22-22 16,0 0-16,0 1 0,0-1 15,-1-21-15,1 22 0,0 20 16,21-42-16,21-21 31,0 0-31,-21-21 0,0 0 16,22 0-16,-1-22 0</inkml:trace>
  <inkml:trace contextRef="#ctx0" brushRef="#br0" timeOffset="52995.17">15049 7239 0,'0'-63'0,"0"126"0,22-148 16,-1 43-16,-21 21 0,0 0 0,21 0 15,0 21-15,0 0 16,-21 21-16,21 21 0,1 0 16,-1 1-16,21 63 0,-21-43 0,0-21 15,1 22-15,-1-22 0,21 1 16,-21-1-16,0 0 0,1 1 0,-1-22 16,0 21-16,-21-21 0,0 0 0,21 1 15,0-1-15,0-21 16,1 0-16,-1 0 15,0-21-15,-21-1 16,21 1-16,0 0 0,0 0 0</inkml:trace>
  <inkml:trace contextRef="#ctx0" brushRef="#br0" timeOffset="53219.45">15917 6985 0,'0'-21'0,"0"42"0,-21-42 16,0 42-16,0-21 15,21 42-15,-21-20 0,-1 20 0,22 0 16,-21 1-16,0-1 0,21 21 16,-21-20-16,0 20 0,0-20 0,21 20 15,-22-21-15,22 1 0,0-1 16,-21-21-16,21 22 0,-21-22 0,21 21 16,0-21-16,0 0 15,21-21 1,0 0-16,1 0 0,20-21 15</inkml:trace>
  <inkml:trace contextRef="#ctx0" brushRef="#br0" timeOffset="53587.4">16087 7408 0,'0'-42'16,"0"84"-16,0-105 0,0 42 16,-22 21-16,1 0 0,0 21 15,0-21-15,21 21 0,-21 21 16,0-20-16,-1 20 0,1-21 15,21 21-15,0 22 0,0-43 16,0 21-16,0-20 0,0-1 16,0 21-16,21-42 0,1 21 0,-1 0 15,21 1-15,-21-22 0,22 0 0,-1 0 16,0 0-16,43 0 16,-43 0-16,22-22 0,-22 1 0,-21 0 15,22 0-15,-1 0 0,-21-22 16,0 22-16,0-21 0,-21 0 0,0-1 15,0 22-15,0-21 0,0-1 0,-21 1 16,0 21-16,-21 0 16,-1 0-16,22-1 0,-21 22 0,0 0 15,-1 0-15,1 22 0,0-22 0,-1 21 16,22 0-16,0 0 0,0 21 16,21 1-16,0-22 0,21 0 15,0 0-15,0-21 16,22 21-16,-1-21 0</inkml:trace>
  <inkml:trace contextRef="#ctx0" brushRef="#br0" timeOffset="53828.28">17272 7027 0,'0'0'0,"0"-21"0,0 0 15,-21 21 1,0 21-16,-1 0 15,-20 1-15,21-1 0,-21 21 16,20 22-16,1-22 0,-21 0 0,0 64 16,-1 42-1,43-105-15,-21-1 0,21-21 16,0 21-16,0-20 0,0-1 0,0 0 16,0 0-16,21-21 31</inkml:trace>
  <inkml:trace contextRef="#ctx0" brushRef="#br0" timeOffset="54101.13">16976 7260 0,'21'-42'0,"-42"84"0,42-148 0,0 64 16,0 0-16,0 21 16,-21-22-16,21 22 0,1 0 0,41-21 15,-42 42-15,43 0 0,-22 0 16,-21 21-16,0-21 15,22 42-15,-22-21 0,0 22 0,21-1 16,-20 0-16,-22 1 0,42 126 16,-21-21-1,-21-106-15,0-20 0,0 20 16,-21-21-16,0 0 0,0 0 16,-1 1-16,1-1 0,0-21 0,0 0 15,-43 21-15,22-21 0,21 0 16,-21 0-16,20 0 0,-20-21 15,0 0-15</inkml:trace>
  <inkml:trace contextRef="#ctx0" brushRef="#br0" timeOffset="54271.03">16743 7387 0,'0'0'0,"0"-21"16,21 21-1,0 0-15,0 0 0,0 0 0,22-21 16,-22 21-16,21 0 0,85-21 15,64-43 1,-107 43-16,-20 0 0,84-43 16,-63 22-16,-22 21 0,1-21 15,-22 20-15</inkml:trace>
  <inkml:trace contextRef="#ctx0" brushRef="#br0" timeOffset="54463.92">17949 6900 0,'0'-21'16,"0"42"-16,-21-42 15,0 42-15,0 1 16,0 20-16,-22 21 15,1-20-15,21-1 0,21 0 16,-21 1-16,-1-1 0,22 22 16,-21-22-16,21 0 0,-21 1 0,21-22 15,0 21-15,0 0 0,0-20 0,0-1 16,0 21-16,0-21 16,42 22-16,-20-43 15,-1 0-15,0 0 0,0 0 16,0-22-16</inkml:trace>
  <inkml:trace contextRef="#ctx0" brushRef="#br0" timeOffset="54820.72">17949 7366 0,'-21'0'0,"0"0"15,42 0 16,0 0-31,0 0 0,1 0 16,-1 0-16,21 0 0,-21 0 0,0 0 16,22 0-16,-22-21 15,21 21-15,1-21 0,-22 0 16,-21-1-16,21 22 0,-21-21 0,-21 0 16,0 21-1,-1 0-15,1 0 0,-21 0 0,21 21 16,-64 43-1,64-43-15,0 0 0,0 21 16,-1-20-16,22-1 0,0 0 0,0 0 16,0 0-16,0 0 0,43 43 15,-22-64-15,0 21 0,0-21 16,0 0-16,22 0 0,-22 0 16,21 0-16,1 0 0,-1 0 15,-21 0-15,21 0 0</inkml:trace>
  <inkml:trace contextRef="#ctx0" brushRef="#br0" timeOffset="55158.52">18711 7281 0,'0'0'0,"0"-21"15,0 0-15,0 0 0,0 0 0,0 0 16,21 21 0,1 0-1,-1 21-15,0 0 0,-21 0 16,0 21-16,21 1 0,-21-1 15,21 0-15,0 1 0,-21-22 16,0 21-16,0 1 0,0-1 16,0-21-16,0 0 0,0 0 0,0 1 0,0 20 15,-42-42 1,21 0-16,21-21 31,0 0-31,0-1 16,0 1-16,0 0 0,21 0 0,0-21 15,0-1-15,1 22 0,-1-21 0,21-1 16,-21 1-16,0 0 0,22-1 16,-1 1-16,22-21 15,20-1-15,-41 22 0,20 21 16</inkml:trace>
  <inkml:trace contextRef="#ctx0" brushRef="#br0" timeOffset="55391.96">19664 6858 0,'-85'42'16,"64"-20"-16,0 20 16,0 0-16,-22 1 0,22-1 0,0 21 15,0-20-15,0 20 0,-1-20 16,1 20-16,21-21 0,0 1 0,0-1 16,0 22-16,0-1 15,0-42-15,0 0 16,21 1-16,1-22 0,-1 0 15,0 0-15,0 0 0,21 0 0,-20 0 16,-1-22-16,21 1 0,-21 0 16,22-21-16,-22 21 0,-21-22 15</inkml:trace>
  <inkml:trace contextRef="#ctx0" brushRef="#br0" timeOffset="55534.88">19367 7176 0,'0'0'0,"-21"0"15,0 0-15,21 21 0,21-21 16,0 0 0,1 0-16,20 0 0,-21 0 15,21 0-15,1 0 0,-1-21 0,22 21 16,-22-22-16</inkml:trace>
  <inkml:trace contextRef="#ctx0" brushRef="#br0" timeOffset="56053.12">20299 6879 0,'0'-21'0,"0"42"0,0-63 16,0 63 15,0 0-31,0 0 16,0 22-16,0-1 0,0 0 16,0 22-16,0-1 0,0-20 0,0 20 15,0 1-15,-21-1 0,-1 1 0,1-22 16,0 0-16,21 1 0,-21-1 15,21 0-15,-21-20 0,21-1 0,0 0 16,0 0-16,0 0 0,21-21 31,-21-21-15,21 21-16,-21-21 0,0-21 0,21 20 16,-21 1-16</inkml:trace>
  <inkml:trace contextRef="#ctx0" brushRef="#br0" timeOffset="56336.95">20172 7197 0,'-21'-64'0,"42"128"0,-64-170 0,22 64 16,21-1-16,0 1 0,0 0 0,0-1 16,21-63-1,22 85-15,-22 0 0,21 0 16,1 0-16,20 21 0,1 0 0,-1 0 16,1 0-16,-1 0 0,1 21 15,-22 0-15,21 0 0,-20 22 0,20 20 16,-63 22-1,0-43-15,-21-21 0,0 22 0,-21-1 16,-22-21-16,22 21 0,-22-20 0,1-1 16,20 0-16,-20 0 0,-43 0 15,64 0-15,-22-21 16,64 22-16,21-22 31,22 0-31,-22 0 0,21 0 0,1 0 16</inkml:trace>
  <inkml:trace contextRef="#ctx0" brushRef="#br0" timeOffset="56707.74">20701 7366 0,'0'0'0,"-21"0"0,0-21 16,-1 21-16,22-21 0,0 0 15,0-1-15,0 1 0,0 0 16,22 0-16,-1 21 0,21 0 0,-21 0 15,22 0-15,-22 0 0,21 0 16,0 21-16,-20-21 0,20 42 0,-21-20 16,21 41-1,-20-42-15,-1 22 0,-21-22 0,0 0 16,0 21-16,0-21 0,0 1 0,0-1 16,0 0-16,0 0 15,-43-21-15,22 0 0,0 0 16,0 0-16,0 0 15,0-21-15,21 0 0,0 0 16,0-1-16,0 1 0,0 0 16,21-21-16,0 21 0,0-22 15,0 22-15,0 0 0,1 0 0,-1 0 16,-21-1-16,21 22 16,42-21-16,-41 21 15,-1 0-15,0 0 0</inkml:trace>
  <inkml:trace contextRef="#ctx0" brushRef="#br0" timeOffset="57308.4">21399 7366 0,'0'0'15,"0"21"-15,0 0 16,22-21 15,-1 0-31,0-21 16,0 0-16,0 21 0,22-21 0,-22 0 15,21 21-15,-21-21 0,22-1 16,-1 1-16,-21 0 0,0 0 16,-21 0-16,0-22 0,-21 43 15,-21 0 1,21 0-16,-1 0 0,-20 0 0,0 22 16,21-1-16,-22 0 0,22 21 15,-21-21-15,21 22 0,-1-22 0,1 21 16,0-21-16,0 1 0,21 20 15,-21-21-15,21 21 0,0-20 16,0-1-16,0 0 0,0 0 0,42 0 16,-21 0-16,22-21 0,20 0 15,-21 0-15,1 0 16,-1 0-16,22 0 0,-22-21 0,21 21 16,1-21-16,-22 0 0,22 0 15,-22 0-15,22-22 0,-22 1 0,0 21 16,-21-22-16,22 1 0,-22 21 0,-21-21 15,0 20-15,0 1 0,0 0 16,0 0-16,-21 21 0,0 0 0,-1 0 16,1 0-16,-21 21 15,21-21-15,-22 64 0,43-43 16,0 0-16,0 21 0,0-21 16,0 22-16,0-1 0,0-21 0,0 0 15,22 22-15,-22-22 0,21 21 16,-21-21-16,0 1 0,0-1 15,-21-21 1,-1 21-16,1-21 0,0 0 16,0 0-16,0 0 0,21-21 15,-21 21-15,21-21 0,0-1 16,21 22-16,0 0 16,21-42-16</inkml:trace>
  <inkml:trace contextRef="#ctx0" brushRef="#br0" timeOffset="57599.23">22267 7557 0,'0'0'0,"85"-64"16,-64 43-1,0 0-15,22-43 16,-22 43-16,0-21 0,0 21 0,-21-1 16,0 1-16,0 0 0,0 0 0,0 0 15,-21 21-15,0 0 16,0 21-16,-1 0 0,-20 21 15,21-20-15,0 20 0,0 0 16,-1-21-16,1 22 0,21-22 16,0 21-16,0-21 0,0 1 0,0-1 15,0 0-15,0 0 0,0 0 16,21-21-16,22 0 16,-22 0-16,0 0 0,21 0 0,1 0 15,-1 0-15,0 0 0,1 0 16,20-21-16,-20 0 0,20 0 0,-21 0 15,22-1-15</inkml:trace>
  <inkml:trace contextRef="#ctx0" brushRef="#br0" timeOffset="57999.46">23114 7239 0,'0'0'0,"-21"0"16,0 0-16,-1 21 0,1 0 16,-21 22-16,21-1 15,0 0-15,-1-20 0,1 20 0,0 0 16,21-21-16,0 22 0,-21-22 15,21 0-15,-21 43 16,0-43-16,21-42 47,0-1-47,0 1 0,0 0 16,0-21-16,42 21 0,-21-22 0,0 1 15,22 0-15,20-43 16,-21 43-16,1-1 0,-22 1 15,21 21-15,-21 0 0,1 21 16,-1 0-16,0 0 0,-21 21 16,0 0-16,0 21 0,0-21 0,0 22 15,0-1-15,0 0 0,0 1 16,0-22-16,0 21 0,0-21 0,0 22 16,0-22-16,0 0 0,0 0 15,0 0-15,21-21 0,0 22 16,0-22-1,1 0-15,-1-22 0,0 1 16,0 0-16,0 0 0,0 0 16</inkml:trace>
  <inkml:trace contextRef="#ctx0" brushRef="#br0" timeOffset="58241.84">23982 6858 0,'-85'21'31,"43"0"-31,21 1 0,-22 20 0,22 0 0,-21 1 16,21-1-16,-1 0 0,-20 22 15,21 105 1,0-127-16,21 1 0,0-1 16,0 0-16,0 1 0,0-22 0,0 0 15,21 0-15,-21 0 0,0 1 0,21-22 16,0 0-16,43 0 15,-1-22 1,-42 1-16,1 0 0</inkml:trace>
  <inkml:trace contextRef="#ctx0" brushRef="#br0" timeOffset="58408.75">23601 7239 0,'-21'0'0,"42"0"0,-64 0 0,22 0 15,42 0 1,1 0 0,20-21-16,0 21 0,22 0 15,-22-21-15,43 21 0,-22-21 0,1 21 16</inkml:trace>
  <inkml:trace contextRef="#ctx0" brushRef="#br0" timeOffset="58971.16">24638 7006 0,'-21'0'15,"42"0"-15,-63 0 0,20 0 0,1 0 0,42 0 32,1 0-17,-1 0-15,21 0 0,-21 0 0,22 0 16,-1-21-16,0 21 0,1-21 15,-22 21-15,21-21 0,0 0 0,-20-1 16,-1 1-16,0 0 0,-21 0 16,0 0-16,-21 0 15,0-1-15,-1 22 0,-20 0 0,0 0 16,-1 0-16,-41 0 16,41 22-16,1-1 0,0 0 15,21 0-15,-22 0 0,22 0 0,0 1 16,21-1-16,0 21 0,0-21 0,0 0 15,0 22-15,21-22 0,0 0 16,0 0-16,1 0 0,41 22 16,-42-22-16,0-21 0,22 0 15,-22 0-15,0 0 0,0 0 0,0 0 16,-21-21-16,0 0 0,0-1 16,0 1-16,-21 21 0,-21 0 15,21 0-15,-22 0 0,1 0 16,0 0-16,-1 0 0,1 21 15,0 22-15,-43 20 0,64-42 16,-21 22-16,20-1 0,1-21 16,0 22-16,21-22 0,0 21 0,0-21 15,0 22-15,0-22 16,21 0-16,43 21 0,-43-42 16,21 21-16,1-21 0,-1 0 0,0 0 15,1 0-15,20 0 0,1 0 0,-1 0 16,1 0-16,-1-21 0,1 21 15</inkml:trace>
  <inkml:trace contextRef="#ctx0" brushRef="#br0" timeOffset="59155.57">25294 7324 0,'0'-21'15,"0"42"-15,0-85 0,0 43 0,0 0 0,-21 21 16,0 0 0,0 21-16,21 0 0,0 0 15,0 1-15,0 20 0,0-21 16,42 43-16,-21-43 0,0 0 15,0 0-15,1 0 16,-1 0-16,0 1 0,0-22 0,0 21 0,0-21 16,1 0-16,-1 0 0,0 0 15,0-21 1</inkml:trace>
  <inkml:trace contextRef="#ctx0" brushRef="#br0" timeOffset="59343.56">25654 7303 0,'0'-22'0,"0"44"0,0-65 0,-21 43 15,0 0-15,-1 0 0,1 0 16,-21 43 0,0-1-16,-1-21 0,22 21 0,-64 22 15,43-43-15,0 21 0,-1-20 16,1 20-16,0-21 0,21 0 0,-1 22 16,1-22-16,21 0 15,0 0-15,0 0 0,43-21 16,-22 0-16,0 21 0,21-21 15</inkml:trace>
  <inkml:trace contextRef="#ctx0" brushRef="#br0" timeOffset="59659.38">26056 7281 0,'0'0'0,"-21"0"16,0 0-16,0 0 0,-1 0 15,1 22-15,0-1 0,0 0 0,0 21 16,0 1-16,-22-1 16,22 21-16,0-20 0,-21 20 0,20 1 15,1-1-15,-21 1 0,21 20 0,0-20 16,-1-1-16,1 22 0,0-21 16,0-1-16,0 1 0,0-1 0,-1 1 15,22 41-15,0-62 0,0 20 16,0-20-16,0-1 0,0 0 15,0 1-15,0-22 0,0 0 0,0 0 16,0 21-16,0-63 16,0 0-1,22 0-15,-22 0 0,21-22 0,-21 1 16</inkml:trace>
  <inkml:trace contextRef="#ctx0" brushRef="#br0" timeOffset="59904.66">25633 7768 0,'0'0'0,"0"-84"0,0 20 0,42-42 16,-42 43-16,21 20 0,0 1 16,1 21-16,-1 0 0,21-22 15,0 22-15,-20 21 0,20 0 16,0 0-16,-21 0 0,22 21 0,-22 1 16,0-1-16,-21 0 0,0 0 15,0 21-15,-21-20 0,0 20 0,-22-21 16,22 0-16,-21 0 0,0 1 15,-1-1-15,1 0 0,0-21 16,-85 21-16,84-21 16,-20 0-16,20 21 0,1-21 15,0 0-15,-22 0 0,1 0 0</inkml:trace>
  <inkml:trace contextRef="#ctx0" brushRef="#br0" timeOffset="61059.03">720 10054 0,'0'-21'16,"0"42"-16,0-63 0,0 21 0,-22 0 16,22-1-16,-21 22 31,0 0-31,21 22 16,-21 20-16,21-21 0,0 21 0,-21 1 15,0-1-15,21 22 0,-22-22 0,22 21 16,0 1-16,-21 63 15,-21 21 1,42-106-16,0 1 0,0-1 16,0-21-16,0 0 0,0 1 0,21-22 31,0-22-31,0 1 16,1 0-16,20-21 0</inkml:trace>
  <inkml:trace contextRef="#ctx0" brushRef="#br0" timeOffset="61306.89">995 9927 0,'0'-42'0,"0"84"0,0-105 15,0 42-15,0 42 16,0 0-16,-21 0 16,21 21-16,-22 1 15,22-1-15,-21 0 0,21 22 0,0-22 16,0 22-16,0-1 0,0 1 0,0-1 15,0 1-15,0-22 0,0 64 16,0-64-16,0-21 16,0 22-16,0-22 0,0 0 0,-21-21 31,0 0-31,21-21 16,-21 0-16</inkml:trace>
  <inkml:trace contextRef="#ctx0" brushRef="#br0" timeOffset="61635.7">360 10520 0,'-21'0'0,"42"0"0,-21 21 31,21-21-31,0 0 0,0 0 16,22 0-16,-1 0 0,0 0 16,1 0-16,20-21 0,-21 21 0,22-21 15,-22 0-15,22-1 0,-1 1 16,-20 0-16,-1 0 0,0 0 0,1 0 15,-1-1-15,-21 22 0,0 0 16,0-21-16,-21 42 16,0 22-1,0-22-15,0 0 0,-21 21 16,0 1-16,21-22 0,-21 21 16,21-21-16,0 22 0,-21-22 0,21 0 15,-21 0-15,-1 43 16,22-85 15,0-22-15,22 22-16,-22-21 0</inkml:trace>
  <inkml:trace contextRef="#ctx0" brushRef="#br0" timeOffset="61788.79">1228 10118 0,'0'0'0,"0"-21"16,0-1-16,-22 22 0,22-21 15,-21 21 1,42 0 15,1 21-31,-1-21 0,0 0 0,21 22 16,1-22-16</inkml:trace>
  <inkml:trace contextRef="#ctx0" brushRef="#br0" timeOffset="62522.32">2074 10647 0,'0'-21'16,"0"0"0,0-1-16,0 1 15,0 0-15,0 0 16,0 0-16,0 0 0,0-1 0,0 1 15,-21-21-15,0 21 16,0 0-16,21-1 0,-21 22 0,-1-21 0,1 21 16,-42 0-1,-43 64-15,64-43 16,-1 21-16,1 1 0,21-1 16,-22 0-16,-20 85 15,63-106-15,-21 22 16,21-1-16,0-21 0,0 0 0,21 1 15,0-1-15,0-21 0,0 0 0,22 0 16,-22 0-16,21 0 0,64-21 16,-64 21-16,-20-22 15,20 1-15,-21-21 0,21 21 16,-20-22-16,-1 1 0,21 0 0,-42-1 16,21 1-16,0-21 0,1 20 0,-22-20 15,0 20-15,0-20 0,0 21 16,0-1-16,0 1 0,0 0 15,0 20-15,0-20 0,0 21 0,0 0 16,-22 42 0,1 0-16,21 0 15,-21 0-15,21 22 0,0-1 16,0 0-16,0 1 0,0 20 0,0-20 16,0 20-16,0 1 0,0-22 15,0 0-15,0 85 16,0-84-16,0-22 15,21 0-15,0 0 0,1 0 0,-1 0 16,21-21-16,-21 0 0,22 0 0,-1 0 16,0 0-16,1-21 0,-1 0 15,21 21-15</inkml:trace>
  <inkml:trace contextRef="#ctx0" brushRef="#br0" timeOffset="63675.66">2984 10478 0,'0'-22'0,"0"44"0,0-65 0,0 22 0,0 0 15,0 0-15,0 0 0,0-1 0,-21 1 16,0 21-16,0-21 0,0 21 16,0 0-16,-1 0 0,1 0 0,0 0 15,-21 0-15,21 0 0,-1 21 16,-20 0-16,21 22 0,0-22 16,0 21-16,-1 1 0,1-22 15,0 21-15,-21 43 0,42-64 16,0 21-16,0-21 0,0 22 0,0-22 15,0 0-15,0 0 16,0 0-16,21-21 0,0 0 0,0 0 16,22 0-16,-22 0 0,0 0 15,21-21-15,1 0 0,-22 0 0,21 0 16,-21 0-16,22-1 0,-22-20 0,21 0 16,-21-1-16,22-62 15,-22 41-15,0 22 0,0-22 0,-21 22 16,0 0-16,21-22 15,-21-21-15,0 43 0,0 0 16,0-64 0,0 127-1,-21 21 1,21-20-16,0 20 0,0 0 16,-21 1-16,21-1 0,-21 64 15,0-43-15,21 1 0,0-1 16,0-20-16,0 62 0,0-62 15,0-1-15,0 0 0,0-20 0,21-1 16,0 0-16,21 0 0,1-21 16,20 0-1,-42 0-15,22 0 0,-22 0 16,21-21-16,0 0 0,1 0 0,-1-1 16,0-20-16,1 21 0,-22-21 0,21-1 15,1 1-15,-22 0 16,0-1-16,0 1 0,-21 0 0,0 20 15,0 1-15,0 0 0,-21 21 16,0 0-16,0 0 0,-1 0 16,-62 64-16,63-43 15,-1 0-15,1 21 16,21-21-16,-21 43 0,21-22 16,0-21-16,0 1 0,21-1 15,0 0-15,1 0 0,41 0 16,22-21-1,-43 0-15,0 0 0,1 0 16,-1 0-16,0-21 0,1 0 0,63-43 16,-43 1-1,-42 21-15,0 20 0,1-20 0,-1 21 16,-21-21-16,21 20 0,-21-20 16,-21 63 15,21 0-31,-21 1 0,21 20 15,0-21-15,0 21 16,0-20-16,-22 62 0,22-63 16,0 22-16,0-22 0,0 0 15,-21 0-15,21 0 0,0 1 0,0-1 16,0 0-16,0 0 16,0-42-1,0 0 1,0 0-16,0-1 0,0 1 0,0 0 15,0-21-15,21-43 16,-21 43-16,43-64 16,-1 64-16,-21-1 0,22 1 15,-1 0-15,0 20 0,22 1 0,84-21 16,0 63 0,-106 0-16,1 22 15,-1-22-15,-21 21 0,0 0 0,1 22 16,-1-22-16,-21 1 0,0-1 0,0 0 15,0 1-15,-21-22 0,-22 42 16,22-20-16,0-22 16,0 0-16,-22 0 0,22 0 0,0-21 0,0 21 15</inkml:trace>
  <inkml:trace contextRef="#ctx0" brushRef="#br0" timeOffset="64647.41">5461 10689 0,'0'0'0,"21"-21"0,0 0 16,0 21-16,-21-21 0,22 0 15,-22-1-15,21 1 0,-21 0 16,0 0-16,0-21 0,0 20 16,0-20-16,0 21 0,-21-21 0,-1 20 15,1-20-15,0 21 0,-42-43 16,-22 43 0,43 21-16,20 0 0,1 0 15,-21 0-15,21 21 0,-22 1 16,22-1-16,0 0 0,-21 21 0,21 1 15,-22 41-15,43-41 0,0 20 16,0-42-16,0 22 0,0-1 16,21-21-16,1 21 0,-1-20 0,0-1 15,21 0-15,1-21 16,20 0-16,-42 0 16,22 0-16,-1 0 0,0 0 0,1-21 15,-1 0-15,43-22 16,-43 1-16,0 0 0,1 20 0,-1-20 15,0-21-15,1 20 0,-22 1 16,21-22-16,-21 22 0,43-106 16,-43 84-16,0 22 0,-21 0 15,21-1-15,-21 22 0,0-21 0,0 21 16,0 0-16,0-1 0,-21 1 16,0 21-16,0 0 0,0 0 15,-1 21-15,1 1 16,0-1-16,-21 21 0,21-21 0,-1 22 15,1-1-15,0 0 0,21 22 0,0-22 16,0 22-16,0-22 0,0 21 16,0-20-16,0 20 0,0-20 0,21-1 15,0 0-15,1-21 0,-1 1 0,0 20 16,0-42-16,0 21 0,22-21 16,-22 0-16,63 0 15,-62 0-15,20 0 0,-21-21 16,0 0-16,22 0 0,-22-1 0,0 1 15,0 0-15,0-21 0,-21 21 0,0-22 16,21 22-16,-21-21 16,0 21-16,0-1 0,22 1 0,-22 42 31,0 1-15,-22-1-16,22 21 0,0-21 0,-21 0 15,21 1-15,0 20 0,0-21 0,0 0 16,0 0-16,0 1 15,21-22 17,1-22-32,-22 1 15,0 0-15</inkml:trace>
  <inkml:trace contextRef="#ctx0" brushRef="#br0" timeOffset="64827.31">6413 10097 0,'0'-22'16,"0"44"-16,-21-44 31,0 22-15,21 22-16,21-1 16,0-21-16,1 0 15,-1 0-15,0 0 16</inkml:trace>
  <inkml:trace contextRef="#ctx0" brushRef="#br0" timeOffset="65777.36">6816 10181 0,'0'43'31,"-22"-22"-31,22 0 0,-21 0 0,21 0 16,0 22-16,0-22 0,0 21 15,0-21-15,0 22 0,0-1 0,0-21 16,0 0-16,0 22 0,0-22 16,0 0-16,0 0 0,0 0 15,21-21 1,1 0-16,-1 0 0,0 0 16,0 0-16,0-21 0,22 0 15,-1-21-15,21-22 16,-41 43-16,20-21 0,21-43 15,-41 43-15,-1-1 0,0 22 16,0-21-16,0 21 0,0-1 0,-21 1 16,0 0-16,0 42 31,-21 0-31,0 1 16,21-1-16,0 21 0,-21-21 15,0 22-15,21-1 0,0 21 16,0-20-16,0-1 0,0-21 0,0 0 15,0 22-15,0-22 16,0 0-16,0 0 0,21 0 0,0-21 16,0 0-16,0 0 0,43 0 15,21-21 1,-43 0-16,0 0 0,-21 0 0,22-22 16,-22 22-16,21-21 0,-21 0 15,1 20-15,-1-20 0,0 0 16,0-1-16,-21 22 0,0-21 0,21 21 15,-21 0-15,0-1 16,-21 44 0,0-1-16,21 0 0,0 21 15,-21-21-15,0 22 0,21-22 16,0 21-16,0-21 0,0 22 0,0-22 16,0 21-16,0-21 0,0 1 0,0-1 15,0 0-15,21 0 16,63-21-1,-62 0-15,20 0 0,0 0 0,-21 0 16,22-21-16,-1 0 0,0 0 16,1-1-16,-1 1 0,0 0 0,1-21 15,-1-1-15,0 1 0,1 0 16,-22 21-16,0-22 0,0 1 0,0-22 16,-21 22-1,-21 42-15,0 0 16,0 0-16,0 21 0,0 0 0,-1 1 15,1-1-15,0 0 0,21 21 0,0-21 16,0 43-16,0-1 16,0-20-16,0-22 0,0 0 15,21 0-15,0 0 0,-21 1 16,0-1-16,0 0 0,0 0 16,-21-21-1,0 0 1,0 0-16,0 0 15,0 0-15,-1 0 0,22-21 16,0 0-16,0 0 16,22-1-16,-1 1 0,21 0 15,-21 0-15,22 0 0</inkml:trace>
  <inkml:trace contextRef="#ctx0" brushRef="#br0" timeOffset="66003.58">8953 10202 0,'0'0'15,"-21"0"1,0 0-16,0 0 0,0 0 16,0 0-16,-1 22 0,1-1 0,0 0 15,-21 21 1,21 1-16,-1-22 0,22 0 0,0 21 0,-21-21 16,21 22-16,-21-22 0,21 0 0,0 0 15,0 22-15,0-22 16,0 0-16,21-21 0,0 0 15,1 0-15,-1 0 0,0 0 16,21 0-16,-21-21 0,22 21 16,-1-21-16</inkml:trace>
  <inkml:trace contextRef="#ctx0" brushRef="#br0" timeOffset="66700.17">9334 10266 0,'22'-21'0,"-44"42"0,44-63 15,-22 20-15,0 1 16,-22 21-1,1 0-15,-106 148 32,106-126-32,21 20 0,0-21 15,0 21-15,0-20 0,0-1 0,0 0 16,0 21-16,0-21 16,0 1-16,21-1 0,0-21 15,1 0-15,-1 0 16,0 0-16,0 0 0,-21-21 15,21 21-15,-21-22 0,0 1 0,0-21 16,0 21-16,0-22 0,0 1 16,0 21-16,0-21 0,0-1 15,0 1-15,0 0 0,0 20 0,21-20 16,1 21-16,-1 0 0,-21-22 0,42 22 16,-21 0-16,43 21 15,-22 0-15,-21 0 0,22 0 16,-22 0-16,21 21 0,-21-21 15,43 64-15,-43-43 0,21 0 16,-21 21-16,1-20 0,-22 20 16,21 21-16,-21-20 0,0-22 15,0 21-15,0-21 0,0 22 0,0-22 16,0 0-16,-21 0 0,21 0 16,-22 1-16,1-22 0,0 21 15,0-21-15,0 0 16,0 0-16,21-21 15,0-1-15,-22 1 0,22 0 0,0 0 16,0-21-16,0 20 0,22-20 16,-1 0-16,0-1 0,0 1 15,21-21-15,1 20 0,20 1 0,1 0 16,-22-1-16,22 22 0,-1-21 16,1 21-16,-1-1 0,22 1 15,-43 21-15,0 0 0,-20 21 0,-1 1 16,0-1-16,0 0 0,-21 21 15,0 22-15,0-22 0,0 0 16,0 1-16,-21-1 0,0 0 16,0 1-16,-1-1 0,1 0 15,0 1-15,-21-1 0,42-21 16,-21 0-16,-1 1 0,1-22 16,0 0-1,0 0-15,0-22 0</inkml:trace>
  <inkml:trace contextRef="#ctx0" brushRef="#br0" timeOffset="66907.06">9546 9652 0,'0'0'0,"-63"0"31,41 0-31,1 0 63</inkml:trace>
  <inkml:trace contextRef="#ctx0" brushRef="#br0" timeOffset="67100.39">8086 9843 0,'-43'0'0,"86"0"0,-128 21 0,43 0 15,20-21-15,1 0 0,0 21 0,42-21 32,64 0-1,-64 0-31,-21-21 0,21 21 0,-21-21 15</inkml:trace>
  <inkml:trace contextRef="#ctx0" brushRef="#br0" timeOffset="67951.5">11726 10372 0,'0'0'0,"-21"-21"0,0 21 16,-21 0-16,20-22 0,1 22 0,-42 0 16,42-21-16,-1 21 0,44 0 47,-1 0-47,21 0 0,22 0 0,-22 0 15,21 0-15,22 0 0,0 0 16,-1 0-16,1 0 0,21 0 0,-21 0 15,-1 0-15,22 0 0,-21 0 16,21 0-16,-22 0 0,22 0 0,-21 0 16,-1-21-16,-20 21 0,-1 0 0,-20 0 15,20-21 1,-42 21-16,-21-21 0,-21 21 16,0-21-16,0 21 0,-21 0 0,-1-22 15,1 22-15,-22 0 0,22 0 16,-21-21-16,20 21 0,1 0 0,0 0 15,-1 0-15,22-21 0,-21 21 0,21 0 16,-1 0-16,1 0 0,0 0 16,42 0-1,0 0-15,1 0 16,20 0-16,-21 0 0,21 0 16,1 0-16,-22 0 0,21 0 0,43 0 15,-43 0-15,-21 0 0,22 0 16,-22 0-16,0 0 0,-21 21 15,0 0-15,-21 1 16,0-1-16,0 0 0,-22 0 16,1 0-16,0 0 0,20 22 0,-20-22 15,0 21-15,-1-21 0,22 1 0,-21-1 16,21 21-16,-22-42 0,22 21 16,0 0-16,21 1 0</inkml:trace>
  <inkml:trace contextRef="#ctx0" brushRef="#br0" timeOffset="73355.81">14774 10033 0,'0'0'0,"0"21"0,-21-21 16,21 21-16,21-21 62,0-21-46,-21 0-16,22 21 0,20-21 0,-21 21 16,0-21-16,22 21 0,-22-21 0,21-1 15,0 1-15,1 0 0,-1 0 16,22-21-16,-22 20 0,0-41 15,-21 21-15,1 20 16,-1-20-16,-21 21 0,21-21 0,-21-22 16,0 43-16,0 0 15,0-22-15,0 22 0,0 0 0,0-21 16,-21 21-16,0-22 16,-1-20-16,22 42 15,0-1-15,-21 1 16,0 21-1,0 0 1,0 43-16,0-22 16,-1 21-16,1 0 0,0 22 0,0-1 15,21 22-15,-21 0 0,0-1 16,-1 1-16,1 0 0,-21 105 16,42-84-16,-21-21 0,0 21 15,-22-1-15,22-20 0,0 21 0,0-21 16,-22-1-16,22 22 0,0-21 15,-21 105-15,21-105 0,21 0 16,0-22-16,0 22 0,0-22 16,0-20-16,0 20 0,0-21 0,0 1 15,63 41-15,-42-62 16,0-22-16,1 0 0,20 0 0,-21-22 16,21 1-16,1 0 0,20-21 15,-20-1-15,20 1 0,-21 0 0,22-1 16,-22-20-16,1-1 0,41-84 15,-63 0 1,-21 85-16,0-22 0,-42-63 0,0 84 16,-1-20-16,-84-65 15,64 86-15,-1-1 0,-41-20 16,41 41-16,-42-20 16,43 42-16,20 0 0,1 21 15,0 0-15,21 0 0,42 0 31,0 0-31,21 0 0,-21 0 16,22-22-16,20 22 0,1-21 16,-1 21-16,1-21 0,-1 0 0,22 0 15,-22 0-15,86-43 0,-86 22 16,1 21-16,-22-22 0,0 1 16,1 0-16,-22 20 0,0-20 15,0 21-15,0 0 0,-21-22 16,0 22-16,0 0 15,0 42 1,-21-21-16,21 21 16,0 1-16,0 20 0,0-21 0,-21 0 15,21 0-15,-21 22 0,21-22 16,0 0-16,0 0 0,-21 22 0,-1-22 16,-20 42-1,42-42 1,0-42-1,0 0-15</inkml:trace>
  <inkml:trace contextRef="#ctx0" brushRef="#br0" timeOffset="73528.22">15727 9504 0,'0'-21'0,"0"42"0,0-63 0,0 20 16,-21 22-1,-1 0-15,22 22 16,0-1 0,0 0-16,0 0 15,22-21-15,-22 21 0</inkml:trace>
  <inkml:trace contextRef="#ctx0" brushRef="#br0" timeOffset="73959.55">15917 9864 0,'-21'21'0,"42"-42"0,-42 63 0,0-21 15,21 0-15,0 1 0,0-1 0,-21 0 16,0 0-16,21 0 0,-22-21 16,22 21-1,-21-21-15,0 0 16,0 0-1,21-21 1,0 0-16,0 0 16,0 0-16,0 0 0,0-22 0,0 22 15,21-21-15,0 21 16,0-22-16,22 1 0,-22 21 0,21-22 16,1 22-16,-1 0 0,0 0 0,64 21 15,-42 0-15,-22 0 0,0 0 16,1 42-16,-1-21 0,0 1 15,-21 20-15,1 0 0,-22-21 16,0 22-16,0-1 0,0-21 0,0 22 16,-22-22-16,1 21 0,0-21 15,-21 0-15,21 1 0,-22-22 16,22 0-16,21 21 0,-21-21 0,0 0 16,21-21-1,21 21 1,0-22-16</inkml:trace>
  <inkml:trace contextRef="#ctx0" brushRef="#br0" timeOffset="74523.23">17314 9821 0,'0'0'16,"-21"-21"-16,0 0 0,0 0 0,0-21 15,-1 20-15,-20 1 0,21 0 0,-21-21 16,20 21-16,-20 21 0,21-22 16,0 1-16,-22 21 0,22 0 15,0 0-15,-21 21 0,21 1 16,-22-1-16,-20 63 0,42-41 16,-22-1-16,-20 43 0,42-43 15,-1 0-15,1 1 0,21-1 16,0-21-16,0 0 0,0 22 0,0-22 15,21 0-15,1 0 16,-1-21-16,0 0 0,0 0 16,0 0-16,22 0 0,-22 0 0,21 0 15,-21-21-15,22 0 0,-1 0 0,0 0 16,1-1-16,-1-20 0,106-85 16,-106 64-16,1-1 15,-1 1-15,0-1 0,1 1 16,-1 20-16,0-20 0,-20-1 0,-1 22 15,21-85-15,-42 85 16,0-1-16,0 22 0,0-21 16,-21 42-16,0 0 0,0 0 0,-22 0 15,22 0-15,-21 42 0,-1-21 16,22 22-16,-42 62 0,42-41 16,-1-1-16,1 1 0,21 21 15,0-22-15,0 1 0,0-1 0,0-21 16,0 22-16,21-22 0,1 1 15,20-22-15,-21 21 0,43 0 0,-22-20 16,0-22-16,-21 0 16,22 0-16,-1 0 0,22 0 0,-22-22 15,0 22-15,1-21 0</inkml:trace>
  <inkml:trace contextRef="#ctx0" brushRef="#br0" timeOffset="75157.35">18415 9356 0,'-106'0'16,"212"0"-16,-233 0 0,106 21 15,0-21-15,-1 21 0,1 0 16,21 0-16,0 1 0,0-1 16,21 21-1,43-21-15,-43-21 0,0 0 16,22 0-16,-1 0 0,0 0 0,1 0 15,-1 0-15,0-21 0,-21 0 16,22 0-16,-1 21 0,-21-21 0,0-1 16,-21-20-16,0 21 0,0-21 15,-63-1 1,21 22-16,-1 0 0,-20 21 0,20 0 16,-20 0-16,-1 0 0,-41 21 15,62 0-15,-20 0 0,20 1 16,1-1-16,21 21 0,-21 0 15,20 1-15,1-1 0,0 0 16,21 1-16,0 20 0,0-20 0,0-22 16,0 21-16,0 0 0,21 1 15,0-22-15,1 0 0,20 0 16,-21 0-16,0 1 0,22-1 0,-1-21 0,-21 0 16,21 0-16,-20 0 0,20 0 15,-21 0-15,0 0 0,-21-21 0,0-1 16,0 1-16,0 0 15,-21 0-15,0 0 0,-21 0 0,20 21 16,-20 0-16,0 0 0,-1 0 0,1 0 16,0 0-16,-1 21 15,1 0-15,21 0 0,-21 0 0,20 0 16,1 1-16,0-1 0,0 0 0,21 0 16,0 0-16,0 0 0,0 1 15,0-1-15,21 0 0,0 0 0,0-21 16,1 21-16,20 0 0,-21-21 0,64 0 15,42 0 1,-85 0-16,22 0 0,-1 0 16,1-21-16,-1 0 0,22 0 0,-1 0 15,-20-22-15,21 22 0</inkml:trace>
  <inkml:trace contextRef="#ctx0" brushRef="#br0" timeOffset="75444.19">19452 8954 0,'0'0'0,"-127"-149"31,85 171-31,21-1 0,-22 21 16,22 0-16,-21 22 0,21-1 0,-22 1 16,22 21-16,-21-22 0,-1 106 15,22-84-15,0 0 0,0-22 16,0 22-16,21-22 0,-21 1 15,21-1-15,-22-20 0,22-1 0,0 0 16,0 1-16,0-22 0,0 0 16,-21 21-16,21-20 0,0-1 15,21-21 1,1-21-16,-1-1 16,0 1-16,0 0 0,0 0 0,0-21 15,22 20-15</inkml:trace>
  <inkml:trace contextRef="#ctx0" brushRef="#br0" timeOffset="75815.57">19219 9821 0,'-21'0'0,"-21"22"31,42-1-31,0 0 16,0 0-16,21-21 0,0 0 15,0 21-15,0-21 0,1 0 0,-1 0 16,21 0-16,-21 0 0,22 0 15,-1 0-15,-21-21 0,21 21 16,1-21-16,-22 0 0,0 0 0,0-1 16,0-20-16,-21 21 0,0 0 0,0 0 15,-21-22-15,0 43 16,-21 0-16,21 0 0,-22 0 16,22 0-16,-21 21 0,-1 1 0,1-1 15,21 0-15,-21 0 0,20 21 16,-20-20-16,21 20 0,21-21 15,0 0-15,0 22 0,0-1 16,0-21-16,0 0 0,0 0 0,21 1 16,0-22-16,0 21 0,1-21 0,-1 0 15,21 21-15,0-21 0,43 0 16,42 0 0,-63 0-16,-1-21 0,1 21 0,-1-21 15,-21-1-15</inkml:trace>
  <inkml:trace contextRef="#ctx0" brushRef="#br0" timeOffset="76499.92">20214 9694 0,'0'0'0,"0"-21"16,0 0-16,-21 21 0,0 0 0,0 0 15,-1 0-15,1 0 16,0 21-16,0 22 0,0-22 0,21 0 16,-21 21-16,21-21 0,-22 22 0,1-1 15,21-21-15,0 0 0,0 22 16,0-22-16,-21 0 0,21 0 0,0 0 15,-21 1-15,21-1 0,0 0 16,0 0 0,-21-21-16,0 0 15,21-21 1,0 0-16,0 0 16,0-1-16,0 1 0,21-21 0,0 21 15,0-22-15,0 1 0,22 0 16,-22-1-16,21 1 0,0 0 0,-20-1 15,83-20-15,-62 42 0,20 0 16,-20-1-16,20 1 0,-21 21 16,1 0-16,-22 21 0,0 1 15,21-1-15,-42 0 0,0 21 0,22 1 16,-22-1-16,0 21 0,0-20 0,0-1 16,-22 43-1,1-64-15,0 21 0,0-21 0,21 1 16,-21-1-16,-22 21 0,22-42 15,0 0-15,21 21 0,-21-21 16,0 0-16,0 0 16,21-21-16,0 0 0,0-21 15,21 20-15,0 1 16,0-21-16,21 0 0,1-1 16,-1 1-16,0-22 0,22 22 0,63-43 15,-85 43-15,64-21 16,-64 41-16,1 1 0,-1 21 15,-21 0-15,0 21 0,1 1 16,-22-1-16,0 21 0,0-21 0,0 22 16,0 62-16,0 1 15,-22-63-15,22-1 16,-21 0-16,0-21 0,21 1 16,-21-1-16,0-21 15,21-21 16,0-1-31,21 1 16,0 0-16,0-21 16</inkml:trace>
  <inkml:trace contextRef="#ctx0" brushRef="#br0" timeOffset="77270.99">21336 9843 0,'21'0'62,"0"0"-62,0 0 0,1 0 16,20 0-16,0-22 0,1 1 15,-1 21-15,0-21 0,-21 0 0,43-21 16,-43 20-16,0 1 16,-21 0-16,0 0 0,0 0 15,0 0-15,-42 21 16,21 0-16,-22 0 0,1 21 0,0 0 15,-1 21-15,1-21 0,0 22 0,-1-1 16,22-21-16,-21 22 0,21-1 16,0-21-16,21 21 0,0-20 0,0-1 15,0 0-15,0 0 0,0 0 16,21 0-16,0 1 0,21-22 16,1 0-16,-1 21 0,0-21 0,149 0 15,-128 0-15,1-21 16,-1-1-16,1 1 0,42-21 15,-43 0-15,-21-1 0,-20 1 16,20 0-16,-21-1 0,0 1 16,0 0-16,1-22 0,-22 1 15,0 41-15,0 1 16,-22 42 0,1 1-16,0 20 15,21-21-15,-21 21 0,0 1 16,0-1-16,21 0 0,-22 1 0,1-1 15,21-21-15,0 22 0,-21-22 0,0 21 16,21-21-16,0 0 0,0 1 16,-21-22-16,21-22 31,0 1-15,0 0-16,21-21 0,-21 21 15,42-64-15,22 0 16,-43 43-16,21-22 0,-21 22 15,22 0-15,-1 21 0,0-22 0,1 22 16,-1 0-16,0 21 0,1 0 16,-1 0-16,0 0 0,-20 0 0,-1 21 15,-21 0-15,0 22 0,0-1 0,0-21 16,0 21-16,0 1 16,0-1-16,-64 85 15,43-106-15,0 22 0,0-22 16,21 0-16,-21 0 0,-1 0 15,22 0-15,22-21 32,-1-21-32,0 0 0,0 0 0,21-21 15,-20 20-15</inkml:trace>
  <inkml:trace contextRef="#ctx0" brushRef="#br0" timeOffset="77537.02">23453 9271 0,'21'-42'15,"-42"84"-15,42-105 0,-21 41 0,0 1 16,0 42 0,0 1-1,-21-1-15,-1 0 0,1 21 16,21 1-16,-21-1 0,0 0 0,0 1 16,0 20-16,-1 1 15,1-22-15,-21 127 0,42-126 16,0-1-16,0 0 0,0 1 15,0-22-15,0 21 0,0-21 0,0 0 16,21-21-16,21 0 16,-20 0-16,-1 0 0,0 0 15,0 0-15,21 0 0,1-21 0,-1 0 16,0 0-16</inkml:trace>
  <inkml:trace contextRef="#ctx0" brushRef="#br0" timeOffset="77822.98">23389 9440 0,'0'0'0,"-63"0"0,-1 0 15,22 0-15,-1 0 0,22 0 0,0 0 0,42 0 32,22 0-32,-22 0 15,21 0-15,0 0 0,22 0 0,-22 0 16,1 0-16,20 0 0,-21 0 15,1 0-15,-1 0 0,0 0 0,-20 0 16,20-21-16,-21 21 0,0 0 16,0 0-16,-21-21 15,-21 21 1,0 0 0,0 0-16,0 0 0,-22 0 15,22 0-15,-21 0 0</inkml:trace>
  <inkml:trace contextRef="#ctx0" brushRef="#br0" timeOffset="78710.8">974 12573 0,'0'-21'0,"0"42"0,0-63 0,0 21 16,0-1-16,0 1 0,0-21 15,0 21-15,0 0 0,21-1 16,-21 1-16,0 0 0,0 42 31,0 0-31,0 1 0,0 20 0,0 0 16,0 1-16,0-1 0,-21 21 15,21 86-15,-22-86 0,1 22 16,0-22-16,0 1 0,0-22 16,21 22-16,-21-22 0,-1 0 15,1 1-15,21-22 0,-21 21 0,21-21 16,0 0-16,0-42 31,21 0-31,0 0 16,-21-21-16,22-1 0</inkml:trace>
  <inkml:trace contextRef="#ctx0" brushRef="#br0" timeOffset="78922.72">762 12425 0,'-21'-21'0,"42"42"0,-42-63 0,21 20 16,0 1-16,21 0 15,0 21-15,43-21 16,-43 21-16,21 0 0,0-21 15,22 21-15,-22 0 0,22 0 16,84 0-16,-106 0 16,1 0-16,-1 0 0,-42 21 15,0 0-15,0 0 0,0 0 16,-42 1-16,-1-1 0,1 0 16</inkml:trace>
  <inkml:trace contextRef="#ctx0" brushRef="#br0" timeOffset="79108.61">656 12912 0,'0'42'16,"0"-84"-16,0 105 0,0-42 0,21-21 15,0 0 1,22 0-16,-22 0 0,21 0 16,1 0-16,-1-21 0,0 0 0,1 0 15,20 21-15,-21-21 0,1 0 16,-1-1-16,0 1 0,1 0 0,41 0 15,-41 0-15</inkml:trace>
  <inkml:trace contextRef="#ctx0" brushRef="#br0" timeOffset="79302.5">1609 12848 0,'0'21'0,"0"-42"0,0 64 0,0-22 0,0 0 15,0 0-15,0 21 16,0-20-16,-22 20 0,22-21 0,-21 21 0,21 1 15,-21-22-15,21 21 0,-21-21 16,21 1-16,-21-1 0,21 0 0,0 0 16,0 0-16,0 0 0,21-21 31,0-21-31,0 0 0,0 0 16,1 0-16</inkml:trace>
  <inkml:trace contextRef="#ctx0" brushRef="#br0" timeOffset="79491.39">1884 12594 0,'-21'-21'15,"42"42"-15,-64-42 0,22 0 16,0 21-16,0 0 0,0 0 16,0 0-16,21 21 15,21-21 16,0 0-31,21 0 0,-21 0 16,1 0-16</inkml:trace>
  <inkml:trace contextRef="#ctx0" brushRef="#br0" timeOffset="79775.78">2434 12171 0,'0'-42'0,"0"84"0,0-106 0,0 22 16,0 21-16,0 0 0,-21 21 15,0-21-15,0 21 0,-1 0 16,1 0-16,0 21 0,0 0 16,0 21-16,0 1 0,-1-1 15,1 0-15,0 22 0,0-1 0,21 1 16,-21-1-16,0 1 16,21 20-16,-22 1 0,1 0 0,21-22 15,0 22-15,-21 42 16,0-21-16,21-64 0,0-21 15,0 0-15,0 1 0,0-1 16,21-21-16,0 0 0,0 0 0,1 0 16,-1 0-16,0-21 0,21-1 15,-21-20-15,22 21 0</inkml:trace>
  <inkml:trace contextRef="#ctx0" brushRef="#br0" timeOffset="80157.09">2519 12891 0,'-21'21'0,"42"-42"0,-64 63 0,22-21 0,0 0 16,0-21-16,21 21 0,-21-21 15,21 22-15,21-22 16,0 0 0,0-22-16,22 22 0,-22-21 0,21 0 15,0 0-15,1 0 0,-22-22 16,21 22-16,-21 0 0,1 0 15,-1 0-15,0 0 0,-21-1 16,0 1-16,0 0 0,-21 21 16,-22 0-16,1 0 15,0 21-15,-1 0 0,1 22 0,-21-22 16,20 21-16,1 1 0,0-1 16,-1 0-16,22 1 0,0-1 0,0 21 15,21-20-15,0-22 16,0 21-16,0-21 0,21 1 0,0-1 15,0-21-15,22 21 0,-1-21 16,21 21-16,1-21 0,-1 0 0,1 0 16,-1 0-16,1-21 0,-1 0 15,64-22-15,-63 22 0</inkml:trace>
  <inkml:trace contextRef="#ctx0" brushRef="#br0" timeOffset="81106.8">3895 12404 0,'21'-43'0,"-21"22"16,-21 85-16,42-170 0,-21 85 0,0-22 0,0 22 15,-21-42-15,21 42 16,-22 21-16,1 0 0,0 21 15,21 0-15,-21 0 0,-21 21 0,20 1 16,1-1-16,0 22 16,0-1-16,0-21 0,-64 170 15,64-127-15,0-22 0,0 1 16,-22-1-16,22 1 0,0-1 16,-21-20-16,20-1 0,-20 0 0,21 1 15,0-22-15,0 0 0,21 0 16,-22 0-16,1-21 15,0-21 1,21 0-16,0-21 0,0-1 0,0 1 16,0 0-16,0-22 0,0 22 15,0-22-15,0 1 0,0-1 16,0 1-16,21 20 0,0 1 0,-21 0 16,22 21-16,-22-22 0,21 43 15,0 21 1,0 1-16,-21-1 0,21 21 15,-21 22-15,0-22 0,21 0 0,1 22 16,-22-22-16,21 22 0,0-22 16,-21 0-16,21 1 0,0-1 0,0 0 15,1-21-15,-1 22 0,21-22 16,-21 0-16,22 0 0,-1-21 0,0 0 16,1 0-16,-1 0 0,0 0 0,1 0 15,-1 0-15,0-21 0,64-21 16,-64-1-16,64-41 15,-63 41-15,-1-20 16,-21-1-16,21 1 0,-20-22 0,-1 22 16,0-1-16,-21 1 0,0-1 0,0-20 15,0 20-15,-21 1 0,0 20 16,-22-20-16,1-1 0,0 22 0,-1 0 16,1 20-16,0 1 0,-22 0 15,1 21-15,-1 0 0,1 21 0,-1 0 16,22 1-16,-22 20 0,22 21 15,0-20-15,20 20 0,1 43 16,21 21-16,21-63 16,1-1-16,20 1 15,-21-22-15,21 21 0,1-20 0,-1-1 0,22 0 16,-22-20-16,0-1 0,64 21 16,-64-21-16,1-21 0,-1 0 15,0 0-15,22 0 0,-22-21 16,1 21-16,-1-42 0,21 21 0,-20-1 15,-1-20-15,0 21 0</inkml:trace>
  <inkml:trace contextRef="#ctx0" brushRef="#br0" timeOffset="82491.56">4995 12594 0,'0'0'0,"0"-21"16,0 0-16,-21 21 16,0 0-1,0 0-15,0 21 0,-1 0 0,1 0 16,0 22-16,0-22 0,0 21 0,0 1 15,-1-1-15,-20 64 16,42-64-16,-21 0 0,21 1 16,0-1-16,0-21 0,0 22 0,0-22 15,21 0-15,0 0 0,0 0 0,1 0 16,20-21-16,0 0 0,22 0 16,20 0-1,-41-21-15,-1 0 0,-21 0 0,64-43 16,-64 22-16,21 0 0,-20-1 15,-1 1-15,0-21 0,-21 20 16,0-63-16,0 43 0,0 21 16,-21-1-16,0 22 0,-1-21 15,1 21-15,-21-1 0,21 22 0,-22 0 16,1 0-16,0 0 0,-22 0 16,22 22-16,-43 20 0,22-21 15,20 21-15,1 1 0,21-1 16,-21 0-16,20 22 0,22-22 0,0 1 15,0 20-15,0-21 0,0 1 16,0-22-16,22 21 0,20 22 16,0-43-16,43 0 15,-43-21-15,22 0 0,-22 0 16,0 0-16,22 0 0,-22 0 0,64-42 16,-64 21-16,1-1 0,-1-20 15,0 21-15,1-21 0,-1-1 16,-21 1-16,22 0 0,-22-1 0,21-20 15,-21 20-15,0 22 16,-21 0-16,0 0 0,0 0 0,0 0 16,-21 42-1,0 0-15,0 21 16,0-21-16,21 22 0,-21-1 16,-1-21-16,22 22 0,0-1 0,0 0 15,0-21-15,0 22 0,0-22 16,0 21-16,0-21 0,0 1 0,0-1 15,22-21-15,20 21 16,-21-21-16,21 0 0,-20 0 16,20 0-16,0 0 0,-21-21 0,22 21 15,-1-21-15,0-22 0,1 22 16,-22-21-16,21 21 0,1-22 0,41-63 16,-41 43-1,-43 42-15,0 0 0,0-1 16,0 44-1,0-1-15,-22 0 16,1 0-16,0 43 0,0-22 16,21 0-16,-21-21 15,21 1-15,0 20 0,0-21 0,0 0 16,0 0-16,0 1 0,21-22 0,0 21 16,0 0-16,0-21 0,1 0 15,-1 0-15,0 0 0,0 0 0,21 0 16,-20 0-16,-1-21 0,0 21 15,0-21-15,0-1 0,0 1 16,1 0-16,-22-21 0,0 21 0,0-22 16,0 1-16,0 21 0,0-22 15,0 1-15,0 21 0,-22-21 0,22 20 16,-21 1-16,0 0 0,0 0 16,21 0-16,0 0 15,0-1-15,0 1 16,21 21-16,0 0 0,0 0 15,22 0-15,-22-21 0,21 21 0,1 0 16,20 0-16,-21 0 0,1 21 16,-1 0-16,0 1 0,1-1 0,-22 0 15,21 21-15,-21 1 0,1-1 0,-1 0 16,-21-21-16,0 22 16,0-1-16,0 0 0,0 22 15,-64 21-15,43-64 16,0 0-16,0-21 15,21 21-15,-21-21 0,-1 0 16,22-21 0,0 0-16,0 0 15,0-1-15,0 1 0,22-21 0,-1 0 16,0-1-16,0 1 16,21 0-16,-20-22 0,20 22 0,0-1 15,1 1-15,-1 0 0,-21 21 16,21-1-16,1 1 0,-1 21 0,0 0 0,22 21 15,-22 22-15,1 20 16,-22-20-16,0-1 16,-21 21-16,0-20 0,0-1 0,0 0 15,0-20-15,0 20 0,0 0 0,0-21 16,0 1-16,0-1 0,0 0 16,-21-21-16,0 21 15,-1-21-15,44-21 31,-1 0-15,0-22-16,21 22 0</inkml:trace>
  <inkml:trace contextRef="#ctx0" brushRef="#br0" timeOffset="82756.98">8128 12319 0,'0'0'0,"0"-21"0,0 0 16,-21 21-16,0 0 15,-106 84 1,84-41-16,22-1 16,-21 0-16,21 22 0,-1-22 15,1 1-15,0 20 0,0-21 0,0 22 16,0-22-16,21 1 0,0-1 0,0 0 16,0-21-16,0 22 15,0-22-15,0 0 0,21 0 0,0-21 16,0 21-16,21-21 0,-20 0 0,-1 0 15,21 0-15,43-21 16,-64 0-16,21 0 0,1 0 0,-1 0 16,0-1-16</inkml:trace>
  <inkml:trace contextRef="#ctx0" brushRef="#br0" timeOffset="83139.75">8509 12679 0,'0'0'0,"0"-21"0,-21 21 15,0 0 1,-1 0-16,22 21 0,-21-21 15,0 21-15,-21 21 0,21-20 16,-1 20-16,1-21 0,0 21 0,0-20 16,21 41-16,0-21 15,0-20-15,0-1 0,0 0 0,21 0 16,-21 0-16,21-21 0,22 21 0,-22-21 16,0 0-16,21 0 0,-21 0 15,22 0-15,-22 0 0,21-21 0,1 0 16,-22 0-16,42-21 15,1-22-15,-43 22 16,0-1-16,0 1 0,-21 0 0,0-1 16,0 1-16,0 21 0,-21-21 15,0 20-15,0 1 0,-85 0 16,0 42 0,64 0-16,-1 1 0,1-1 15,21 21-15,0-21 0,-22 22 0,43-1 16,0 0-16,0-21 0,0 22 15,0-22-15,0 0 0,0 0 0,43 22 16,-1-43-16,-21 0 0,22 0 16,-1 0-16,0 0 0</inkml:trace>
  <inkml:trace contextRef="#ctx0" brushRef="#br0" timeOffset="84068.94">9419 12700 0,'0'0'0,"0"-21"0,0 0 15,0-22-15,0 22 0,0 0 16,-21 21-16,0 0 0,0 0 0,-1 0 16,1 0-16,-21 0 0,21 0 15,-22 42-15,1-20 0,21-1 16,-21 21-16,-1 0 0,22 1 0,-21-1 16,21 0-16,-1 1 0,1-22 15,0 21-15,21 1 0,0-22 0,0 0 16,0 0-16,0 0 0,0 0 0,21-21 15,0 0-15,1 0 0,20 0 16,21 0-16,-41 0 16,20 0-16,-21-21 0,21 0 0,-20 0 15,20 0-15,-21-22 0,0 22 16,22-21-16,-22 0 0,0-1 0,0 1 16,-21 0-16,0 20 0,21-20 0,-21 21 15,0 0-15,0 0 16,21 21-16,-21 21 15,0 21-15,-21-21 0,21 0 16,-21 22-16,21-1 16,0-21-16,0 22 0,0-22 0,0 21 15,21-21-15,0 22 0,-21-22 16,22 0-16,-1 0 0,21 0 0,-21-21 16,22 21-16,-22-21 0,21 0 0,43 0 15,21 0 1,-43 0-16,1-21 0,-1 0 0,1 0 15,-1 0-15,1 0 0,-22-22 16,21 22-16,-41-21 0,20-1 0,0-84 16,-42 85-16,0 21 15,0-21-15,0 20 0,-21 1 16,-21 0-16,-1 21 0,1-21 16,0 21-16,-22 0 0,22 0 15,-22 0-15,1 21 0,21 0 0,-1 0 16,-20 1-16,42 20 0,-22 0 0,22 1 15,0-1-15,0-21 0,21 21 16,0 1-16,21 63 16,0-85-16,0 0 0,22 0 15,-22-21-15,42 21 0,-20-21 16,-1 0-16,0 0 0,-21 0 16,22-21-16,-1 0 0,0 0 0,1 0 15,-22-22-15,21 1 0,-21 0 16,22-22-16,-22 22 0,0-22 0,0 1 15,0-1-15,1 1 0,-1-1 16,0-20-16,-21 20 0,0-21 0,21 22 16,-21-1-16,0 22 0,0 0 15,0-22-15,0 43 0,0 42 16,-21 0 0,0 22-16,0-1 0,21 0 0,-22 22 15,1-1-15,21 64 16,0-84-16,0 84 15,0-64-15,0 43 0,0-64 16,21 22-16,1-22 0,-22-21 0,21 22 16,0-22-16,42 21 15,-41-42-15,-1 0 16,0 0-16,21 0 0,-21-21 16,1 0-16,20 0 0,0 0 0,-21-22 15,22 22-15</inkml:trace>
  <inkml:trace contextRef="#ctx0" brushRef="#br0" timeOffset="84835.51">11726 12573 0,'-42'0'0,"84"0"0,-105 0 0,20-21 16,22 21-16,0 0 0,42 0 31,0 0-31,1 0 16,20 21-16,21-21 0,1 0 15,-1 0-15,22 0 0,0 0 0,-1 0 16,1 0-16,21 0 0,-21 0 0,20 0 15,-20 0-15,0 0 0,-1 0 16,1 0-16,-21 0 0,-1 0 0,-21-21 16,1 21-16,-1-21 0,-21 21 15,-21-21-15,0-1 0,0 1 16,-21 0-16,0 0 0,-21 0 16,20 21-16,-20-21 0,21 21 15,-21 0-15,-1-22 0,22 22 0,0 0 16,-21 0-16,20 0 0,1 0 15,42 0 17,1 0-32,105 0 15,-85 0 1,64-21-16,-64 21 0,22 0 16,-22 0-16,0 0 0,1 0 15,-1 0-15,-21 0 0,-21 21 16,0 1-16,-21-1 15,-21 21-15,-1-21 0,1 22 0,0-22 16,-22 21-16,22 0 0,-22 1 0,22-1 16,-22 0-16,22 1 0,0-1 15,-1-21-15,1 22 0,0-1 0,21-21 16,-1 0-16,1 0 0,21 1 16,-21-1-16,21 0 0,0 0 0,21-21 15,0 0-15,1 0 16,20 0-16,-21-21 0</inkml:trace>
  <inkml:trace contextRef="#ctx0" brushRef="#br0" timeOffset="85563.62">15875 11959 0,'0'0'0,"0"-42"0,0 0 0,0-1 16,0 1-16,0 0 0,21 20 0,-21 1 16,21-21-16,-21 21 15,0 42 1,0 0-16,0 21 0,0 1 0,-21 20 16,0 1-16,0-1 0,0 22 15,-1 0-15,22-22 0,-21 1 0,0-1 16,0 1-16,0-1 0,0 1 15,-1-22-15,22 0 0,-42 43 16,21 0-16,21-64 16,0 0-16,-21 0 0,21 0 15,0-42 1,0-21 0,0 21-16,0-1 15</inkml:trace>
  <inkml:trace contextRef="#ctx0" brushRef="#br0" timeOffset="86080.32">15621 12107 0,'0'-42'15,"0"84"-15,0-105 0,-21 21 0,21 20 16,0-20-16,0 21 0,0-21 16,0 20-16,21-20 0,0 21 0,0 0 15,0-22-15,22 22 0,-1 0 16,0 0-16,1 0 0,63 21 15,63 0-15,-106 21 16,1 21-16,-22-21 0,22 43 16,-43-22-16,21 22 0,-42-1 0,0 1 15,0-1-15,-42 1 0,-64 42 16,-42-1 0,84-62-16,-20-22 0,-1 21 0,22-21 15,-1 1-15,1-1 0,-1 0 16,1 0-16,20-21 0,1 0 0,21 0 15,-22 0-15,22 0 0,21-21 16,0 0-16,0 0 16,0-22-16,0 22 0,0 0 0,21 0 15,1 0-15,-1-1 0,0 22 16,0-21-16,0 21 0,0 0 0,1 0 16,-1 21-16,0-21 0,0 22 0,-21 20 15,21-21-15,-21 0 0,21 22 16,1-22-16,-22 21 0,0-21 0,0 22 15,21-1-15,-21-21 0,21 21 16,0-20-16,-21-1 0,21 21 16,0-21-16,1-21 0,-1 21 0,0 1 15,0-22-15,0 0 0,22 0 16,-22 0-16,21 0 0,0 0 0,1-22 16,-22 22-16,21-21 0,1-21 0,-1 21 15,0 0-15,1-22 0,-1 22 16</inkml:trace>
  <inkml:trace contextRef="#ctx0" brushRef="#br0" timeOffset="86479.09">16743 12383 0,'0'-22'0,"0"44"0,21-44 0,-42 22 31,0 0-31,-1 22 0,1-22 16,-21 42-16,21-21 0,0 21 15,-1-20-15,1-1 0,21 0 16,-21 21-16,21-21 0,-21 1 0,21 20 15,0-21-15,0 21 16,0 1-16,21-43 0,0 21 16,0-21-16,1 0 0,20 0 0,-21 0 15,21 0-15,-20 0 0,-1 0 16,21-21-16,0 0 0,-20-1 16,20 1-16,-21 0 0,0 0 0,22-21 15,-22 20-15,0-20 0,-21 0 0,0 21 16,0-22-16,0 1 0,0 0 15,0 20-15,0-20 0,-21 21 16,0 0-16,-1 0 0,1 21 0,0 0 16,-21 0-16,21 0 0,-22 0 0,22 0 15,-21 21-15,21 0 0,-22 0 16,22 0-16,0 0 0,0 1 16,21-1-16,0 42 0,0-42 15,0 1-15,21-1 0,0-21 16,21 0-16,22 0 15,-22 0-15,1 0 0</inkml:trace>
  <inkml:trace contextRef="#ctx0" brushRef="#br0" timeOffset="87021.78">17801 12002 0,'0'-43'0,"0"86"0,0-128 15,0 64-15,0 0 0,0-1 0,-21 1 16,0 21-16,0 0 0,-1 0 15,1 0-15,0 0 0,0 21 0,0 1 16,0 20-16,-1 0 0,22 1 16,-21-1-16,21 21 0,-21-20 0,21 20 15,-21 43-15,21 0 16,0-64-16,0 1 16,-21-1-16,21 0 0,0-21 0,0 22 15,0-22-15,-21 21 0,21-21 16,0 1-16,0 20 15,-22-42-15,1 0 16,21-21 0,0 0-16,0-1 0,0 1 0,0 0 15,0 0-15,0-21 0,21 20 16,22 1-16,-22-21 0,0 21 0,21-22 16,1 22-16,-1 0 0,0 0 0,1 0 15,-1 0-15,0-1 0,1 22 16,-22 0-16,21 0 0,1 0 0,20 0 15,-42 22-15,22-1 16,-22 0-16,0 21 0,-21 1 16,0-1-16,0-21 0,0 0 15,0 22-15,-42-22 0,20 0 16,1 0-16,-21 0 0,0 0 0,-1 1 16,1-1-16,0 0 0,-1-21 0,1 0 15,0 21-15,-22-21 16,22 0-16,-22 0 0,43 0 15,0 0-15,21-21 16,0 0-16,21 21 16,0-21-16,22-1 0,-22 22 0,63-42 15</inkml:trace>
  <inkml:trace contextRef="#ctx0" brushRef="#br0" timeOffset="87451.89">18732 12298 0,'-42'21'31,"0"0"-31,21 0 0,-22 22 16,1-22-16,21 0 0,-22 21 0,1-20 16,-21 41-16,41-21 15,1-20-15,21 20 0,0 21 16,0-20-16,0-22 0,21 0 15,1 0-15,20-21 0,-21 0 16,21 21-16,-20-21 0,20 0 0,0 0 16,1 0-16,20-21 0,-21 0 15,1 0-15,-1 0 0,0 0 0,-20-1 16,20-20-16,-21 0 0,0 21 0,0-22 16,-21 1-16,0 0 0,0 20 15,0-20-15,0 0 0,0 21 0,-42-1 16,21 1-16,0 0 0,-22 21 15,1 0-15,0 0 0,-22 0 16,1 0-16,-1 21 0,22-21 0,-22 21 16,1 1-16,21-1 0,-1 0 15,1 0-15,0 21 0,20 1 16,22-22-16,0 0 0,0 0 16,22-21-16,20 21 15,-21-21-15,21 0 0,1 0 0</inkml:trace>
  <inkml:trace contextRef="#ctx0" brushRef="#br0" timeOffset="87797">19579 11959 0,'0'-42'0,"0"84"0,0-126 16,0 62-16,0 1 0,0 0 15,0 0-15,-21 21 0,0 0 16,0 0-16,-1 0 0,1 0 0,0 0 15,0 42-15,-21-21 0,20 22 16,1 20-16,-21-20 0,21 20 0,0 1 16,-1-1-16,1 1 0,0-1 15,0 1-15,0-22 0,0 21 16,21-20-16,0 63 0,-22-64 16,22 0-16,0 1 0,0-22 15,0 21-15,0-21 0,0 0 0,22 1 16,-1-22-1,0 0-15,0 0 0,0 0 0,0-22 16,1 22-16,-1-21 0,0 0 0,0 0 16,0-21-16,22 20 0,-22 1 15,0 0-15,0-21 0,21-22 16,-20 43-16,-22-42 0</inkml:trace>
  <inkml:trace contextRef="#ctx0" brushRef="#br0" timeOffset="88013.88">18902 12277 0,'-21'0'0,"42"0"0,-42 21 15,21 0-15,63-21 32,-42 0-32,0 0 15,1 0-15,20 0 0,0 0 0,1 0 16,-1-21-16,21 0 0,-20 21 0,20-21 15,1 21-15,-1-22 0,-20 1 16,20 21-16,-21-21 0,1 0 0,-1 0 16,0 21-16,-20-21 0</inkml:trace>
  <inkml:trace contextRef="#ctx0" brushRef="#br0" timeOffset="98237.33">1926 14478 0,'0'0'0,"0"-21"0,0 0 16,0 0-16,0-1 0,0 1 15,0-21-15,21 21 16,0-22-16,-21 22 0,22 0 15,-22 0-15,21-21 0,-21 20 0,21 1 16,0 0-16,-21 0 0,21 0 16,-21 0-16,21 21 15,-21 21 1,0 0 0,0 0-16,-42 43 0,42-22 15,-21 0-15,0 1 16,0 20-16,-1-21 0,1 22 0,0-1 15,0-20-15,0 20 0,0-20 16,-1 20-16,1-21 0,0 1 0,0-1 16,0 0-16,21-20 0,0-1 15,0 21-15,-21-42 0,21 21 0,0 0 16,21-21 15,-21-21-31,21 0 0,0 0 0,-21 0 16,21 0-16,0-22 0,-21 22 15,22-21-15,-22-1 0,21 1 0,0-21 16,-21 20-16,21-20 16,0-1-16,0 1 0,22-107 15,-22 107-15,0 21 16,-21-1-16,0 22 0,21-21 0,-21 21 16,21-1-16,-21 44 31,0-1-31,0 0 0,22 64 15,-22-43-15,0 21 16,21-20-16,-21 20 0,0 43 16,0-42-16,0-1 0,0-21 15,0 1-15,0-1 0,21 0 0,-21-20 16,0 20-16,0-21 16,0 21-16,0 1 0,0-22 15,0 0-15,0-42 31,0 0-15</inkml:trace>
  <inkml:trace contextRef="#ctx0" brushRef="#br0" timeOffset="99427.65">1630 14690 0,'0'0'0,"21"0"31,0 0-31,0 0 16,22 0-16,-22 0 0,21 0 0,22-21 16,-22 21-16,0-22 0,22 1 15,-22 21-15,22-21 0,-1 0 0,1 0 16,-1 0-16,1-22 0,-1 22 16,-21 0-16,1 0 0,-1 0 0,-21 21 15,22-22-15,-43 44 31,-22-1-15,1 21-16,0-21 0,0 22 16,21-1-16,-21-21 0,0 21 15,21 1-15,-22-22 0,22 21 0,0-21 16,0 1-16,0-1 0,0 0 16,0 0-16,0 0 0,22 0 15,-1-21-15,0 0 16,0 0-16,0 0 0,0 0 0,22-21 15,-22 21-15,21-21 0,-21 0 16,1 0-16,20 0 0,-21-22 0,21 1 16,-20 21-16,-1-22 0,0 1 15,0 0-15,0-1 0,0 1 0,-21 21 16,0-21-16,0 20 16,0 1-16,0 42 15,-21 1 1,21-1-16,0 0 0,-21 21 0,0 1 15,0-22-15,21 21 0,0 0 16,0 43-16,0-64 0,0 0 16,0 22-16,0-22 0,0 0 15,21 0-15,0-21 16,0 0-16,0 0 0,1 0 16,20 0-16,-21-21 0,0 0 0,22 21 15,-22-42-15,21 20 0,0 1 16,-20-21-16,20 0 0,0-1 15,-21 1-15,22-22 0,-22 22 16,0-21-16,0 20 0,0-20 0,-21 20 16,0 1-16,0 0 0,22 21 15,-22-1-15,0 1 0,0 0 0,-22 42 32,22 0-32,0 22 0,-21-22 0,0 64 15,0-43-15,0 21 16,21-20-16,0-1 0,-21 22 15,21-22-15,-22 0 0,22 1 0,0-1 16,0-21-16,0 21 0,0-20 0,0-1 16,22 0-16,-1 0 0,0-21 15,0 0-15,0 21 0,22-21 16,-22 0-16,21 0 0,0 0 0,-20 0 16,20-21-16,0 0 0,1 0 15,-1 0-15,0-1 0,1 1 0,-22 0 16,21-21-16,-21 21 0,43-85 15,-43 63 1,-21 22-16,-21 21 31,21 21-31,-21 1 0,-1 20 16,1-21-16,0 0 0,-21 43 16,21-22-16,-1-21 0,1 0 15,21 1-15,0-1 0,0 0 16,0 0-16,0 0 0,0 0 15,21-21-15,1 22 0,20-22 16,-21 0-16,0 0 0,22 0 0,-22 0 16,21-22-16,0 1 15,22-21-15,-43 21 0,0 0 16,0-1-16,-21-20 0,22 21 16,-22-21-16,0-1 0,0 22 15,0-21-15,0 21 0,-22-1 0,1 1 16,0 21-16,0 0 0,0 0 15,0 0-15,-1 0 0,1 0 16,0 0-16,0 0 0,0 21 16,0-21-16,21 22 0,-22-22 15,1 0 1,21-22 0,-21 22-16</inkml:trace>
  <inkml:trace contextRef="#ctx0" brushRef="#br0" timeOffset="99686.5">3344 14288 0,'-21'0'0,"42"0"0,0 0 31,1 0-31,20 0 16,21 0-16,-20 0 0,20-22 0,1 22 15,-1-21-15,1 21 0,-1-21 16,-20 21-16,20 0 0,-21 0 0,1-21 16,-1 21-16,-21-21 0,0 21 15,1 0-15,-1 0 16</inkml:trace>
  <inkml:trace contextRef="#ctx0" brushRef="#br0" timeOffset="101544.14">4974 14436 0,'0'0'16,"21"-21"-16,0 21 16,-21-22-16,22 1 0,-1 21 0,0-21 15,0 0-15,-21 0 0,42-22 16,1 1-16,-43 21 16,0 0-16,0 0 0,0-1 15,0 1-15,0 0 0,-43 0 16,22 21-16,-21 0 0,0 0 15,-1 0-15,1 0 0,0 21 16,-1 0-16,1-21 0,0 21 0,-1 1 16,22-1-16,0 0 0,21 0 15,0 0-15,0 22 0,0-22 0,42 0 16,-21 21-16,43 1 16,-22-1-16,1-21 0,-1 21 15,43 22-15,-64-22 16,21-21-16,-21 22 0,0-22 0,1 21 15,-1-21-15,-21 22 0,0-22 0,0 0 16,0 0-16,-21 0 0,-22 1 16,22-1-16,-127 0 15,84 0-15,1-21 0,-1 0 16,1 0-16,21 0 0,-22 0 0,22-21 16,-22 0-16,43 0 0,-21-1 15,21 1-15,-22 0 0,43-21 16,0 21-16,-21-22 0,21 1 0,0 0 15,0-1-15,21 1 0,0 21 16,1-22-16,-1 22 0,21 0 0,0 21 16,-20 0-16,20 0 0,-21 0 15,43 64-15,-43-43 0,-21 63 16,21-62-16,-21 20 16,0 0-16,0 1 0,0-1 15,0-21-15,0 21 0,0 1 0,21-22 16,-21 0-16,21 43 15,22-43-15,-22 0 0,0-21 16,42 0-16,-41 0 16,20 0-16,-21-21 0,21 0 0,-20-1 15,20 1-15,-21 0 0,43-42 16,-1-22 0,-21 43-16,-20 20 0,-1-20 0,21 0 15,-21-1-15,0 22 0,-21-21 0,0 21 16,22 0-16,-22-1 15,0 44 1,-22-1-16,1 21 16,21-21-16,-21 0 0,21 1 15,-21 20-15,21-21 0,0 0 16,0 22-16,0-22 0,0 0 16,0 0-16,0 0 0,0 0 0,0 1 0,0-1 15,21-21-15,0 21 16,0-21-16,22 0 15,-1 0-15,22 0 0,-43-21 0,21 0 16,0-1-16,1 1 0,-1 0 16,-21 0-16,22 0 0,-22 0 0,21-22 15,-21 22-15,22-42 16,-43 41-16,0-20 16,0 21-16,0 42 31,-22 0-31,1 0 15,21 1-15,0-1 16,0 21-16,0-21 0,0 0 0,0 1 16,0-1-16,0 0 0,0 0 15,21-21-15,1 21 0,-1 0 0,0-21 16,21 22-16,1-22 0,-1 0 0,0 0 16,1 0-16,-1 0 0,0 0 15,22 0-15,-22 0 0,22-22 0,-1 1 16,1 0-16,-1 0 0,-21 0 15,22 0-15,-22-22 0,1 22 0,-22 0 16,0-21-16,0 20 0,-21-20 16,0 21-16,0 0 0,0 0 15,-21-1-15,0 1 0,-43 21 16,22 0-16,0 0 16,-1 0-16,1 21 0,0 1 0,20-1 0,-20 0 15,0 0-15,21 0 0,-22 43 16,22-22-16,21-21 0,-21 0 15,21 22-15,0-22 0,0 21 16,0-21-16,21-21 16,0 0-16,22 0 0,-22 0 0,0 0 15,21 0-15,-21 0 0,22 0 16,-1-21-16,-21 0 0,22 0 16,41-43-16,-63 22 15,1 21-15,-22 0 0,0 0 16,21-1-16,-21 1 0,0 0 0,0 0 15,0 0-15,0 42 32,0 0-32,0 0 0,-21 22 15,21-22-15,0 21 0,0 0 16,0 1-16,-22-1 0,22 0 16,0 1-16,-21 20 0,21 1 15,0-1-15,0 1 0,0-1 0,0 22 16,0-22-16,0 1 0,0-1 0,0 1 15,0-1-15,0 1 0,21 21 16,1 42-16,-22-64 0,21-21 16,-21 1-16,0-1 0,0 0 0,0-20 15,0-1-15,0 0 0,-21-21 16,-1 0-16,1-21 0,-21-43 16,21 22-16,0 0 15,-1-22-15,1 22 0,0-22 16,-21 1-16,21-1 0,-1-20 0,22 20 15,0-21-15,0-63 16,22-63-16,-1 147 16,0 22-16,21-22 0,1 22 0,-1 21 15,0-22-15,1 1 0,20 21 16,-21 0-16,1-22 0,20 22 0</inkml:trace>
  <inkml:trace contextRef="#ctx0" brushRef="#br0" timeOffset="102314.7">7387 14584 0,'0'0'0,"21"0"31,0 0-31,1 0 16,-1 0-16,21 0 15,-21-21-15,0 21 0,1-21 16,-1 21-16,0-22 0,0 1 0,-21 0 16,0 0-16,0 0 0,0 0 15,-21 21-15,0 0 0,-43 0 16,-42 0 0,64 21-16,0 0 0,-1 0 15,1 0-15,0 22 0,21-22 0,-22 21 16,22-21-16,0 22 0,0-22 15,0 21-15,21-21 0,0 0 16,21-21-16,0 0 0,42 0 16,-41 0-16,20 0 15,0 0-15,1 0 0,-1-21 0,0 0 16,1 0-16,-22 0 0,21 0 16,-21-1-16,22 1 0,-22 0 0,-21 0 15,0 0-15,21 21 0,-21-21 0,0-1 16,0 44-1,0-1 1,-21 21-16,21-21 16,0 22-16,0-22 0,0 21 15,0 0-15,0 22 0,0-22 0,0 1 16,0 20-16,0 1 0,0-1 16,0 22-16,0-22 0,0 1 15,0-1-15,21 22 0,-21-22 0,21 64 16,-21-42-16,0 42 15,0-42-15,0-22 0,0 1 0,0-1 16,0 1-16,0-1 0,0 43 16,-21-64-16,0-20 0,21-1 15,-21 0-15,21 0 0,-22-21 16,1-21 0,21 0-16,-21 0 0,0-22 15,21 1-15,-21-22 0,0 1 0,-1-1 16,1-20-16,0 20 0,0-20 15,0-1-15,0 0 0,-1 1 16,22-1-16,0 0 0,0 22 0,0-22 0,0 22 16,0-1-16,22 22 0,-1-1 15,21-20-15,43-43 16,-43 64-16,0 21 0,1-22 16,-1 1-16,22 21 0,-22-22 15</inkml:trace>
  <inkml:trace contextRef="#ctx0" brushRef="#br0" timeOffset="102963.33">8234 14520 0,'-21'0'0,"42"0"0,-64 22 0,22-22 16,0 21-16,0-21 0,21 21 0,-21-21 16,0 0-16,42-21 31,0 21-16,0-21-15,0-1 16,0 1-16,1 21 0,-1-42 0,0 21 16,-21 0-16,21-1 0,-21 1 15,21 0-15,-21 0 0,0 0 16,-21 21 0,0 0-16,-21 21 0,20 0 0,-20 0 15,21 22-15,-21-22 0,20 21 16,1-21-16,0 22 0,0-22 15,0 21-15,21-21 0,0 0 0,0 22 16,0-22-16,0 0 0,0 0 0,21-21 16,0 21-16,0 1 0,0-22 15,22 0-15,-22 0 0,21 0 16,1 0-16,-1 0 0,0 0 0,1-22 16,-22 22-16,42-21 0,-20 0 0,-1-21 15,43-22-15,-22 22 16,22-43-16,-43 64 0,-21-21 15,0-1-15,1 22 16,-22 0-16,0 0 0,-22 21 0,1 0 16,-21 0-16,0 21 0,-1 0 15,1 0-15,21 1 0,-43 41 16,22 1 0,42-43-16,0 0 0,21 42 15,0-20-15,0-22 0,22 0 0,-22 21 16,21-20-16,1-1 0,20 21 15,-42-21-15,-21 0 16,-21-21 0,0 0-16,0 0 0,0 0 0,-1 0 15,-20 0-15,21 0 0,0-21 0,-22 21 16,43-21-16,-21 0 0,21 0 16,0 0-16,0-1 0,0 1 0,21 0 15,22-42 1,-1 41-16</inkml:trace>
  <inkml:trace contextRef="#ctx0" brushRef="#br0" timeOffset="103238.85">9461 14055 0,'0'-21'0,"0"42"0,0-64 0,0 22 16,0 0-16,-21 21 15,0 0 1,0 0-16,0 21 0,21 0 15,-21 1-15,-1 20 0,22-21 0,-42 64 16,42-22-16,-21-20 16,21 20-16,0-21 0,-21 22 0,21-22 15,0 22-15,-21-22 0,21-21 16,0 22-16,0-1 0,0-21 16,0 0-16,0 0 0,0 1 15,21-22 1,0 0-1,0 0-15,0-22 0,0 1 0,22 0 16</inkml:trace>
  <inkml:trace contextRef="#ctx0" brushRef="#br0" timeOffset="103470.72">9948 14288 0,'0'-22'31,"-21"44"-31,0-22 15,0 21-15,0 21 0,-1-21 0,1 22 16,0-22-16,0 21 0,0 0 16,0 1-16,21-1 0,0-21 0,0 22 15,-22-22-15,22 21 0,0-21 16,0 0-16,0 1 0,0-1 16,22-21-16,-1 0 15,106-21 1,-106-1-16,21 1 0,1 0 15</inkml:trace>
  <inkml:trace contextRef="#ctx0" brushRef="#br0" timeOffset="104175.31">10393 14436 0,'0'0'0,"21"-21"0,0-1 16,-42 44 15,0-1-31,0 0 0,-1 0 0,1 0 16,0 0-16,-21 22 15,21-22-15,-1 0 0,22 0 0,0 0 16,0 1-16,0-1 0,0 0 16,0 0-16,22-21 15,-22 21 1,21-21-16,0 0 0,0 0 16,-21-21-16,21 0 0,-21 0 15,0 0-15,0-1 16,0 1-16,0 0 0,21-21 0,-21-1 15,22 22-15,-22-21 16,0 0-16,21 20 0,0-20 0,0 21 0,-21 0 16,21 0-16,0 21 0,1-22 0,-1 1 15,42 21 1,-42 0-16,1 0 0,-1 21 16,-21 1-16,0-1 15,21 21-15,0-21 0,-21 22 0,0-1 16,21 0-16,0-21 0,-21 22 15,22-1-15,-22 0 0,0-20 0,0 41 16,0-42-16,0 0 0,0 1 16,0-1-16,-22-21 15,1 0 1,0 0-16,21-21 16,0-1-1,0 1-15,0-21 0,0 21 0,0-22 16,21 1-16,0 0 0,1-22 15,-1 22-15,21 0 0,0-22 0,1 22 16,-1-1-16,0 1 16,22 21-16,-22-21 0,22 20 0,-22 22 15,0 0-15,1 0 0,20 0 16,-42 22-16,1-1 0,-1 21 16,-21 0-16,0 1 0,0 20 0,0-20 15,0 20-15,0-21 0,-21 22 16,-1-22-16,1 1 0,0-1 0,21 0 15,-21-21-15,0 1 0,0-1 16,-1 0-16,22 0 0,-21-21 16,0 0-16,0 0 0,0 0 15,21-21 1,-21 0-16,-1-22 0,1 22 16,0-21-16</inkml:trace>
  <inkml:trace contextRef="#ctx0" brushRef="#br0" timeOffset="104362.91">10753 13928 0,'-22'0'15,"44"0"-15,-65 0 0,22 0 0,0 0 16,0 0-16,0 0 16,21 21-1,0 0 1</inkml:trace>
  <inkml:trace contextRef="#ctx0" brushRef="#br0" timeOffset="104549.8">9610 14161 0,'-22'0'0,"44"0"0,-65 21 0,22 0 0,21 0 31,21-21-31,0 0 0,1 0 16,20 0-16,0 0 0,1 0 15,20 0-15,1 0 0,-1-21 16,1 0-16,-1 21 0,1-21 0,-1 21 16</inkml:trace>
  <inkml:trace contextRef="#ctx0" brushRef="#br0" timeOffset="105171.45">12700 14372 0,'-21'0'0,"42"0"0,-42-21 16,42 21 15,0 0-31,0 0 0,0 0 16,22 0-16,-1 0 0,0 0 0,1 0 15,20 0-15,1 0 0,-1 0 16,1-21-16,-1 21 0,1 0 0,-1 0 16,22-21-16,-43 21 15,-21-21-15,22 21 0,-43-22 16,0 1-16,0 0 0,-21 0 15,-1 21-15,1-21 16,0 21-16,0-21 0,0 21 16,0 0-16,21-22 0,-22 22 15,22-21-15,22 21 16,-1 0-16,0 0 16,0 0-16,0 21 0,0 1 15,1-22-15,-1 21 0,0 0 0,-21 0 16,0 0-16,0 22 0,0-22 15,0 21-15,0-21 0,-21 0 0,0 22 16,-22-22-16,1 0 0,0 0 0,-22 22 16,22-43-16,-22 21 0,1 0 15,20 0-15,1-21 0,0 0 16,-1 0-16</inkml:trace>
  <inkml:trace contextRef="#ctx0" brushRef="#br0" timeOffset="127779.54">14795 14499 0,'0'0'0,"0"21"15,22-21 17,-1-21-17,0 0-15,0 0 16,21 0-16,-20 0 0,-1-1 0,21 1 15,22-42-15,-22 42 0,-21-22 16,21 1-16,1 0 16,-22-1-16,21 1 0,-21 0 15,22-1-15,-22-20 0,0 20 0,-21 1 16,0 0-16,21-43 16,-21 64-16,0 0 0,0 0 0,0-1 15,-21 22-15,0 0 16,0 0-16,0 0 0,-1 0 0,1 0 15,0 22-15,-42 41 16,20 1 0,43-22-16,-21 0 0,0 1 0,0-1 15,21 21-15,-21-20 0,-1 20 16,22 1-16,0 20 0,-21 1 0,21 0 0,-21-22 16,21 22-16,0 0 15,0 20-15,0-20 0,-21 0 0,-21 105 16,20-105-16,1 21 0,0-22 15,0 1-15,0 0 0,0-1 16,-64 149-16,21-42 16,43-128-16,0-20 15,0-1-15,21 0 0,-21 1 16,21-22-16,0 21 0,0-21 16,0 0-16,21-21 15,0 0-15,0-21 0,22 0 16,-22 0-16,21 0 0,0-22 0,1 1 15,-1 0-15,22-1 0,-22-20 16,21-1-16,-20 1 0,20-1 0,-20 1 16,-1-1-16,0 1 0,64-128 15,-106 107-15,0 20 16,0 1-16,0-1 0,-21 1 0,0-1 16,-22 22-16,1-22 0,0 22 15,-22 0-15,22-1 0,-22 22 0,1-21 16,21 21-16,-1 0 0,-20-1 0,-1-20 15,43 21-15,0 21 16,21-21-16,0 0 16,0-1-16,21 22 0,0 0 0,0-21 15,22 21-15,-1-21 16,22 0-16,-22 21 0,21-21 0,1 0 16,-1-1-16,1 1 0,-1 0 0,1 0 15,-22-21-15,22 20 0,-22 1 16,0 0-16,22-42 0,-43 63 15,-21-22-15,0 1 0,21 0 16,-21 0-16,0 0 0,0 0 16,0-1-16,-21 22 15,0 0 1,21 22-16,0-1 16,0 0-16,-21 0 15,21 0-15,0 22 0,0-22 0,0 0 16,0 21-16,0-21 0,0 1 0,0-1 15,0 21-15,0-21 16,0 0-16,21-21 16,0-21-1,-21 0-15,0 0 0</inkml:trace>
  <inkml:trace contextRef="#ctx0" brushRef="#br0" timeOffset="127948.44">15748 14012 0,'0'0'0,"0"-21"0,0 0 16,0 0-16,-21 21 16,0 0-16,-1 0 15,22 21 17,22-21-32,-1 0 0,0 0 15,21 21-15</inkml:trace>
  <inkml:trace contextRef="#ctx0" brushRef="#br0" timeOffset="128786.97">16065 14203 0,'0'21'0,"0"-42"0,-21 63 16,0 1-16,21-22 0,0 0 16,-21 0-16,-21 21 15,42-20-15,-22 20 0,22-21 16,-21 0-16,0-21 0,21 21 15,-21-21 1,0-21 0,21 0-16,0 0 0,0 0 15,0 0-15,0-22 0,0 22 0,21-42 16,0 20-16,21-20 16,-20 42-16,20-1 15,-21 1-15,21 0 0,-20 0 0,20 21 16,-21 0-16,21 0 0,-20 0 15,-1 21-15,0-21 0,0 21 0,-21 0 16,21 64-16,-21-43 16,0-20-16,0 20 0,21-21 15,-21 21-15,22-20 0,-1-1 0,0 0 16,0 0-16,0 0 0,22 0 16,-1-21-16,0 0 0,1 0 15,-1 0-15,21 0 0,-20 0 0,-1 0 16,0-21-16,22 0 15,-22 0-15,1-21 0,-1 20 0,43-83 16,-64 62-16,-21 22 16,0-21-16,0 21 0,0-22 0,0 22 15,-21 0-15,-1 0 0,1 21 16,0-21-16,-21 21 0,21 0 0,-22 0 16,1 0-16,21 0 0,-22 21 0,1-21 15,0 21-15,-1 0 0,22 0 16,-21 22-16,21-22 0,0 21 15,21-21-15,-22 22 0,22-22 0,0 21 16,22 0-16,-1-20 0,21 20 16,0-21-16,-20-21 15,-1 0-15,21 0 0,-21 0 16,22 0-16,-22-21 0,21 0 0,-21-22 16,22 22-16,-22-21 0,21 0 15,-21-1-15,22 1 0,-22 0 0,0-1 16,0-20-16,21 20 0,-20-20 15,-22-1-15,21 22 0,0-21 0,0 20 16,0-20-16,-21 20 0,0 22 16,0-21-16,0 21 0,0 0 15,-21 42-15,21 0 16,-21 21-16,0 1 16,0-1-16,-1 21 0,1-20 0,0 20 15,-21 64-15,42-84 16,0 20-16,0 1 0,-21-22 0,21 21 15,0-20-15,0-1 0,0 0 0,21 1 16,0 20-16,21-42 16,-21-21-16,1 22 0,20-22 0,-21 0 15,21 0-15,22-22 0,-22 1 16,22 0-16</inkml:trace>
  <inkml:trace contextRef="#ctx0" brushRef="#br0" timeOffset="129398.65">18182 13801 0,'-21'0'16,"42"0"-16,-42 21 0,42-21 31,0 0-31,0 0 0,22 0 16,-22-21-16,21 21 0,1-21 15,-1-1-15,21 1 0,-20 0 0,-22 0 16,21 0-16,-21 0 0,-21-1 16,0 1-16,0 0 0,0 0 0,-42 0 15,21 0-15,-21 21 0,-22 0 16,1 0-16,-1 0 0,1 0 15,-1 21-15,1 0 0,20 0 0,-20 0 0,20 0 16,1 1-16,21 20 0,-21 0 16,42 1-16,0-1 15,0-21-15,0 0 0,21 0 16,21 1-16,-21-1 0,22 0 16,20-21-16,-21 21 0,22-21 0,-22 0 15,22 0-15,-22 0 0,22 0 16,-22 0-16,-21 0 0,21 0 0,-63-21 31,-21 21-31,0 0 0,-1 0 16,-20 0-16,-1 21 0,1-21 15,-1 21-15,1 0 0,20 1 0,-20-1 16,-1 0-16,22 0 0,0 0 16,-1 0-16,1 1 0,21-1 15,0 0-15,0 21 0,21 22 16,21-43-16,0 0 15,21 0-15,-21 0 0,64 1 16,-21-22-16,-22 21 0,21-21 16,1 0-16,-1 0 0,22-21 0,0-1 15,-22 1-15,22 0 0</inkml:trace>
  <inkml:trace contextRef="#ctx0" brushRef="#br0" timeOffset="129667.56">19304 13441 0,'0'-42'16,"0"84"-16,0-106 0,0 22 0,-21 21 0,0 0 16,-22 0-16,22 21 15,0 0-15,-21 0 0,20 0 16,1 21-16,-21 21 0,21-21 0,0 22 16,-1 20-16,-20 1 0,21-1 15,0 1-15,0-1 0,-1 1 0,1-1 16,0 1-16,0-1 0,21 43 15,0-21 1,0-43-16,0-21 0,0 21 0,0-20 16,0-1-16,0 0 0,0 0 0,0 0 15,21-21-15,0 0 0,0 0 16,22-42-16,-22 42 0</inkml:trace>
  <inkml:trace contextRef="#ctx0" brushRef="#br0" timeOffset="131842.51">19092 14076 0,'-21'21'0,"42"-42"0,-21 0 15,-21 21 1,0 21 15,21 0-31,0 0 16,21-21 0,0 21-16,0-21 0,1 0 0,20 0 15,-21 0-15,0 0 16,0 0-16,1 0 0,-1 0 15,-21-21-15,21 21 0,-21-21 0,0 0 16,0 0-16,0 0 0,0-1 16,-21 1-16,0 21 15,-1 0-15,1 0 0,0 0 0,0 0 16,0 0-16,-22 0 0,22 21 16,0-21-16,0 22 0,21-1 0,-21 21 15,0-21-15,21 0 16,0 1-16,0-1 0,0 0 0,0 0 15,0 0-15,0 0 0,21 1 0,0-1 16,0 0-16,0 0 16,43 0-16,-22-21 0,0 0 15,1 0-15,20 0 0,-20 0 16,20 0-16,-21-21 0,1 0 0,20 0 16,43-64-16,-64 64 15,-20-21-15,20 20 0,-21 1 16,-21-21-16,21 21 0,-21 0 0,0-1 15,0 1 1,-21 21-16,21 21 16,-21-21-16,0 22 0,0-1 0,-1 0 15,22 0-15,-21 0 0,0 0 16,0 1-16,21-1 0,-21 21 16,21-21-16,-21 0 15,21 1-15,-22-1 0,22 0 0,0 0 16,0 0-1,-21-21 1,21-21-16,0 0 16,0 0-16,0 0 0,0-1 15,43-20-15,-43 0 0,21 21 16,0-22-16,0 22 0,21 0 16,-20-21-16,20-1 15,0 22-15,-21 0 0,1 21 0,20-21 16,-21 21-16,0 0 0,0 0 15,1 0-15,-1 0 0,0 42 16,0-42-16,0 42 16,-21-20-16,0-1 0,0 0 0,0 0 15,0 0-15,0 22 0,0-22 0,0 0 16,0 0-16,0 0 0,0 0 16,0 1-16,0-1 0,-21 0 15,21 0 1,0-42-1,0 0-15,0 0 16,0-22 0,0 22-16,0 0 0,21-21 0,0 20 15,1 1-15,-1-21 0,21 0 16,-21 20-16,22 1 0,-1-21 0,0 21 16,1 0-16,-1 21 0,0-22 0,1 22 15,-1 0-15,43 0 16,-64 22-16,21-1 0,-42 0 0,21 0 15,-21 0-15,0 0 16,0 22-16,0-22 0,-21 0 0,0 0 16,0 22-16,0-22 0,-1 0 0,22 21 15,-21-21-15,21 1 0,0-1 16,0 0-16,0 0 0,21 0 16,1-21-16,-1 21 0,21-21 15,-21 0-15,22 0 0,-1 0 0,0 0 16,43-21-16,0-21 15,-43 21-15,0-22 0,1 22 16,-22-21-16,21 21 0,-21-22 0,-21 22 16,21-21-16,-21 21 0,0 0 15,0-43 1,-21 43-16,0 21 0,0 0 0,0 0 16,0 0-16,-1 0 0,1 21 0,0 0 15,21 0-15,-21 1 0,21-1 16,-21 0-16,21 0 0,0 43 15,0-1 1,0-42-16,0 0 0,21 1 0,0-1 16,0 0-16,-21 0 0,43 0 0,-22-21 15,0 0-15,0 0 0,21 0 16,1 0-16,20-21 16,-20 0-16,-22 0 0,21 0 0,-21-22 15,0 22-15,1 0 0,-1-21 16,0-1-16,0 22 0,0 0 15,-21 0-15,0 0 0,0-1 0,-21 22 32,0 22-17,0-1-15,0 0 0,-1 0 0,1 0 16,21 0-16,-21 1 0,0-1 0,0 0 16,21 0-16,0 0 15,-21 0-15,21 1 0,-22-22 0,22 21 16,0-42 15,0-1-15,0 1-16,0 0 0,22 0 0,-22 0 15,42-22-15,-21 22 0,21 0 16,-20-21-16,20 21 0,0-22 16,22 22-16,-22 0 0,0 0 0,1 0 15,-1 21-15,-21 0 0,0 0 16,1 0-16,-1 0 0,-21 21 0,0 0 15,0 0-15,0 21 0,0-20 16,21-1-16,-21 21 0,21-21 0,0 22 16,-21-22-16,21 0 0,1 21 0,-1-21 15,-21 1-15,21-1 0,0 0 16,0 0-16,0-21 0,1 0 16,-1 0-16,0 0 15,-21-21-15,21 0 0,0 0 16,0-22-16,1 22 0,-22-21 0,21-1 15,0 1-15,42-64 16,-20-42-16,-1 85 0,-21-1 16,22-21-16,-22 22 0,42-43 15,-42 64-15,-21-1 16,0 22-16,0 0 0,0 0 0,-21 21 16,0 21-1,0-21-15,0 42 0,0-20 16,-22 20-16,22 21 0,0-20 0,-21 20 15,20 1-15,1-22 0,21 22 16,-21 41-16,0-41 16,21-22-16,0 1 0,0-1 0,0 0 15,0 1-15,0-22 0,0 21 16,0-21-16,21 43 16,0-43-16,0 0 0,1-21 15,-1 0-15,0 0 0,21 0 0,1 0 16,-1 0-16,0-21 0,22 0 15,-22 0-15,22-1 0,-22 1 0,0-21 16,1 21-16,-1-22 0,0 22 16,-21-21-16,1 21 0,-1 0 15,-21-1-15,0 1 0,0 0 16,-21 21-16,-1 0 0,1 0 0,0 0 16,21 21-1,0 0-15,0 1 0,0-1 16,0 0-16,0 0 0,0 0 0,0 0 15,0 1-15,0-1 0,0 0 16,0 0-16,0 0 0,0 0 16,0 1-16,0-1 0,-21 0 15,0-21-15,0 0 0,-1 0 16,-20 0-16,21 0 0,0 0 16,0 0-16,-1 0 0,1 0 0,0 0 15,0-21-15,21 0 16,-21-1-16,0 1 0,-1 0 0</inkml:trace>
  <inkml:trace contextRef="#ctx0" brushRef="#br0" timeOffset="132044.22">22183 13695 0,'0'0'0,"21"0"31,0 0-31,21 0 15,-21 0-15,22 0 0,-1 0 0,0 0 16,1 0-16,20 0 16,1 0-16,-1 0 0,1 0 0,-1 0 15,1 0-15,20 0 0,-20 0 16,63 0-16,-85 0 0</inkml:trace>
  <inkml:trace contextRef="#ctx0" brushRef="#br0" timeOffset="132315.76">23876 13610 0,'-21'-21'0,"42"42"0,-63-63 0,42 21 16,-22 21-16,1 0 0,0 0 0,0 0 16,0 0-16,0 0 0,-22 21 15,1 0-15,0 43 16,-1-22-16,22 0 0,0 1 15,0-1-15,0 0 0,-1-21 16,22 64-16,0-43 0,0-20 16,0 20-16,0 0 0,0-21 15,22 22-15,-1-22 0,21 0 0,-21 21 16,0-20-16,22-22 0,-1 21 0,0-21 16,22 0-1,-22 0-15</inkml:trace>
  <inkml:trace contextRef="#ctx0" brushRef="#br0" timeOffset="132628.57">24257 13483 0,'0'-21'16,"0"42"-16,-21-63 0,21 21 0,0 0 15,21 21-15,0 0 0,0 0 16,0 0-16,22 0 0,-22 21 15,21-21-15,-21 21 0,22 21 16,-1-21-16,0 22 0,-20-1 0,20 0 16,-21 1-16,0-1 0,-21 0 0,0 1 15,0-1-15,0 0 0,0-20 16,-21 20-16,0 0 0,-21-21 16,20 22-16,1-22 0,-21 21 0,21-21 15,-22 1-15,22-1 0,-21 0 16,21 0-16,-22 21 15,1-20-15,21-1 0,0 0 16,21 0-16,-21-21 0,-1 0 0,22 21 16,-21-21-16</inkml:trace>
  <inkml:trace contextRef="#ctx0" brushRef="#br0" timeOffset="133683.73">1460 16087 0,'0'-21'16,"0"-1"-1,22 1-15,-22-21 0,0 21 16,0 0-16,21-1 0,-21 1 15,0 0-15,0 0 0,21 21 16,-21 21 0,0 0-1,0 0-15,0 22 0,0-1 0,0 0 16,0 1-16,0 20 0,0-20 16,0 20-16,0-21 0,0 22 15,0-22-15,0 22 0,0-1 0,-21-20 16,21 20-16,0-21 0,-21 22 15,-1-22-15,22 1 0,0-1 16,0 0-16,0 1 0,0-22 0,0 0 16,0 0-16,0 0 15,0-42 1,0 0 0,0-21-16,0 20 0,0-20 0</inkml:trace>
  <inkml:trace contextRef="#ctx0" brushRef="#br0" timeOffset="134128.48">1037 16150 0,'0'0'0,"-21"-21"0,21-21 16,0 21-16,0-1 0,0 1 15,0-21-15,0 21 0,0 0 16,21-22-16,21 22 0,-20 0 15,20 0-15,0 0 0,22 21 16,-22 0-16,22-22 0,-1 22 0,22 0 16,-22 22-16,1-1 0,84 63 15,-85-41-15,-20-1 0,20 22 16,-20-1-16,41 64 16,-41-63-16,-22-1 0,0 1 15,-21-22-15,0 21 0,0 1 0,-42 63 16,20-64-16,-20 1 15,0-22-15,-22 1 0,1-1 0,-1 0 16,1 1-16,-22-1 16,-21-21-16,22 0 0,-1 0 15,0 1-15,-21-22 0,-42 0 16,64 0-16,20 0 0,1-22 16,-1 1-16,22 0 0,-1 0 15,1 0-15,21 0 0,21-1 0,0 1 16,0-21-16,21 21 0,0 0 15,22-1-15,41-20 0,-20 21 16,-1 0-16,1-22 16,20 22-16</inkml:trace>
  <inkml:trace contextRef="#ctx0" brushRef="#br0" timeOffset="134624.2">2159 16658 0,'-21'-21'0,"42"42"0,-63-63 16,20 42-16,22-21 0,0 0 15,0-1-15,0 1 16,0 0-16,0 0 0,22 0 15,-1 0-15,0 21 0,21 0 16,-21-22-16,22 22 0,-1 0 0,0 0 16,22 0-16,-22 22 0,1-1 15,-1 0-15,-21 21 0,21-21 0,-20 22 16,-1-1-16,0 43 16,-21-43-16,0 0 0,0 1 15,-21-1-15,0 0 0,-1-20 0,1-1 16,-21 0-16,21 0 0,-43-21 15,43 0-15,0 0 16,21-21 0,0 0-16,0 0 0,0-22 0,0 22 15,0-21-15,21-1 0,0 1 16,0 0-16,1-1 0,20 1 16,-21 0-16,21-1 0,1 22 0,20-21 15,-20 21-15,-1 0 0,21-1 16,-20 1-16,20 0 0,22 0 15,-43 21-15,1 0 0,-1 0 16,-21 0-16,0 0 0,0 0 0</inkml:trace>
  <inkml:trace contextRef="#ctx0" brushRef="#br0" timeOffset="135251.85">3260 16362 0,'0'42'15,"-22"22"1,1-43-16,64-148 0,-107 275 16,43-106-16,21 1 0,-21-22 0,0 21 15,-1 1-15,22-1 0,0 0 16,0-21-16,0 22 0,0-22 0,0 0 15,0 0-15,0 0 0,43-21 16,-22 0-16,0 0 16,21 0-16,1 0 0,-1 0 15,0-21-15,1 0 0,20 0 0,-20 0 16,-1-22-16,-21 22 0,0 0 0,0-21 16,-21 21-16,0-22 15,0 22-15,0 0 0,-21-21 0,0 20 16,-21 1-16,-1 0 0,22 21 15,-21-21-15,0 21 0,-22 0 16,43 0-16,0 0 0,0 0 16,42 0-1,21 0 1,-21 0-16,22 0 0,-1 0 0,0-21 16,22 21-16,-22 0 0,0 0 15,1-21-15,-1 21 0,0 0 0,-20 0 16,20 0-16,-21-22 0,0 22 15,22 0-15,-22 0 0,0 0 16,-21 22-16,21-22 0,-21 21 16,0 0-16,0 0 0,0 21 15,0 1-15,0-1 0,0 0 16,-21 64-16,0-42 0,21-1 16,-21 1-16,-1 20 0,1-20 15,0-1-15,0 22 0,0 21 0,0-21 16,-1 20-16,1-20 0,21 21 15,-21 0-15,0 0 0,0-1 16,0 1-16,21 0 0,-22 0 16,1 0-16,21-22 0,0 1 15,-21-21-15,21 20 0,-21-41 0,21 20 0,0-21 16,0-20-16,0-1 16,0-64-1,0 22-15,21-21 16,-21-22-16,21 1 0,0-1 0,1-20 15,-1-22-15,0 21 0,0-21 16,0 1-16,-21-1 0,21-21 16</inkml:trace>
  <inkml:trace contextRef="#ctx0" brushRef="#br0" timeOffset="135551.69">3831 16976 0,'0'-64'0,"21"1"15,-21 20-15,21-20 0,-21 21 0,22-1 16,-22 22-16,21-21 0,0 21 0,0-22 15,0 22-15,0 0 0,1 0 16,20 0-16,0 21 0,43-22 16,-22 22-1,-20 0-15,-1 22 0,-21-22 0,22 21 16,-22 21-16,-21-21 0,0 22 0,0-1 16,0 0-16,-21 1 0,-1-1 15,-20 0-15,21 1 0,-21-1 0,-1-21 16,1 0-16,-64 43 15,64-64-15,-1 21 0,1 0 16,0-21-16,-1 0 0,22 0 0,0 0 16,21-21-1,0 0-15,0 0 0,21-1 16,0 1-16,22 0 0,-1-21 0,0 21 16</inkml:trace>
  <inkml:trace contextRef="#ctx0" brushRef="#br0" timeOffset="137867.5">5165 16552 0,'0'0'0,"0"-21"16,0-21-16,0 0 0,21-1 0,-21 22 15,21-21-15,-21-1 0,0 1 16,0 0-16,0-1 0,0 22 15,0 0-15,0 0 0,-21 42 16,0 0 0,-1 22-16,22-1 0,-21 21 0,0-20 15,-21 20-15,21 1 0,-1-1 16,1 1-16,0-1 0,0 22 0,0-22 16,0 1-16,-1-1 0,1-20 15,0-1-15,-21 0 0,21 1 0,-22-1 16,43-21-16,-21-21 15,21-21 1,0 0 0,0-21-16,0 20 0,0-20 0,21 0 15,0-22-15,-21 1 0,22 20 16,20-84-16,-21 85 0,0-21 16,0 20-16,1 1 0,-1 0 15,0 20-15,-21 1 16,21 21-16,-21 21 15,0 1-15,21 20 0,-21 0 0,0 1 16,0-1-16,0 64 16,21-43-16,-21 1 0,22-22 15,-1 22-15,0 20 16,0-63-16,0 22 0,0-22 0,22 0 16,-22 0-16,21 0 0,1-21 0,-1 0 15,0 0-15,22 0 0,-22 0 16,0-21-16,22 0 0,-22 0 15,22-21-15,-22 20 0,22-20 0,-22-21 16,0-1-16,-21 22 0,22-22 16,-22 1-16,0-1 0,-21 1 15,0-1-15,0-20 0,0 20 0,0 1 16,-85-128-16,43 149 16,-21-1-16,20 1 0,-20 0 15,-85-1-15,84 43 16,1 0-16,-1 22 0,1-1 15,-1 21-15,1 0 0,20 1 0,-20-1 16,20 22-16,22-1 16,-21 1-16,42-1 0,0 22 0,0 42 15,0-64-15,21 1 0,21-1 16,-20-20-16,20-1 0,-21 0 0,21 1 16,1-22-16,20 0 15,-20 0-15,20-21 0,1 0 0,-1 0 0,22 0 16,-22 0-16,1-21 0,20 0 15,65-43-15,-86 43 16,1-21-16,-1-1 0,1 1 16,-1 0-16,-21-1 0,1 22 0,-1-21 15,-21 21-15,0 0 0,1-1 16,-22 44 0,-22-1-1,1 21-15,21-21 0,-21 22 0,0 20 16,0-21-16,0 1 0,21 20 15,-22-20-15,22-1 0,-21 21 16,21-20-16,0-22 0,0 21 16,0-21-16,0 22 0,0-22 0,21 0 15,1-21-15,-1 21 0,0-21 16,0 0-16,21 0 0,-20 0 0,20 0 16,0-21-16,1 21 0,20-21 15,22-43-15,-43 22 0,22 21 16,-43-21-16,21-22 0,-21 22 15,0-22-15,1 22 0,-22-22 0,0 22 16,0 0-16,0-1 0,-22 1 16,1 0-16,-21 21 0,21-1 0,-22 1 15,1 21-15,0 0 0,-22 0 16,-20 0-16,41 21 16,1 1-16,21-1 0,0 21 0,-22 0 15,43 1-15,-21-1 0,21 0 16,0 1-16,0-1 0,0 0 15,0 1-15,21-22 0,22 42 16,-1-41-16,-21-1 0,21 0 16,22-21-16,-22 0 0,1 0 0,20 0 15,1 0-15,-22 0 0,21 0 16,-20-21-16,20 0 0,-20-1 0,-1 1 16,0-21-16,1 21 0,-22-22 15,21 1-15,-21 0 0,0-1 16,1 22-16,-1-21 0,-21 21 15,21 0-15,-21-1 0,0 44 16,0 20 0,0-21-16,0 0 15,0 22-15,0-1 0,-21-21 16,21 21-16,0 1 0,0-1 16,0-21-16,0 22 0,0-22 0,0 0 15,0 0-15,0 0 0,21 0 0,0 1 16,0-1-16,22-21 15,-22 0-15,0 0 0,21 0 16,-21 0-16,22 0 0,-22 0 16,21-21-16,1-1 0,-22 1 0,63-42 15,-62 20-15,20-20 16,-21 21-16,0-1 0,0 1 16,-21 21-16,0-22 0,0 22 15,0-21-15,22 42 0,-22 21 31,0 0-31,0 0 0,0 22 16,0-22-16,0 21 0,0-21 16,0 22-16,0-22 0,0 21 0,21-21 15,-21 1-15,21-1 0,0 0 16,0 0-16,22 21 0,-22-42 16,21 0-16,-21 0 15,0 0-15,22 0 0,-22 0 0,0 0 16,0 0-16,0-21 0,1 0 0,-1 0 15,-21-21-15,0-22 16,0 22-16,0-1 0,0 1 16,0 0-16,0-1 0,-21 1 15,21 21-15,-22-21 0,22 20 0,-21 1 16,21 0-16,0 0 16,21 21-1,1 0-15,-1 0 0,0-21 0,0 21 16,21 0-16,-20 0 0,20 0 15,0 0-15,1 0 0,-22 0 16,21 0-16,0 0 0,1 21 0,-22 0 16,21 0-16,1 0 0,-22 1 15,0 20-15,0-21 0,0 21 0,-21 1 16,21-1-16,-21 0 0,0-20 16,0 20-16,0-21 0,0 21 0,0-20 15,-21-1-15,21 0 16,-21-21-16,21 21 0,-21-21 0,0 0 15,0 0 1,21-21-16,0 0 16,0 0-16,0-1 15,0-20-15,0 21 0,0-21 16,21-1-16,0 1 0,0-22 16,21 22-16,1 0 0,20-1 0,-20 1 15,20 0-15,1-1 0,-1 22 16,1 0-16,-22 0 0,21 0 0,-20 21 15,-1 0-15,0 0 0,1 21 16,-1 0-16,-21 21 0,0 1 16,-21-1-16,0 0 0,0 22 0,0-22 15,0 22-15,0-22 0,-21 0 0,0 1 16,-21 20 0,21-42-16,-1 22 0,1-22 15,21-42 16,0 0-31,21 21 16,22-22-16</inkml:trace>
  <inkml:trace contextRef="#ctx0" brushRef="#br0" timeOffset="138608.9">10583 16743 0,'0'0'0,"-42"0"16,0 0-16,20 0 0,-20-21 0,21 0 15,0 21-15,21-22 16,63 1 0,-42 21-1,22 0-15,-1 0 0,22 0 0,-1 0 16,22 0-16,-22-21 0,22 21 16,21 0-16,-22 0 0,1 0 0,0 0 15,-22 0-15,22 0 0,-22-21 0,1 21 16,126-42-1,-190 20-15,0 1 16,0 0-16,-21 0 16,0 0-16,-21 21 0,-1-21 15,1-1-15,0 1 0,-1 21 16,-20-21-16,21 0 0,-22 21 0,22-21 16,-1 0-16,1 21 0,0-22 15,21 22-15,-22 0 0,22-21 16,42 21-1,0 0-15,1 0 16,20 0-16,0 0 0,22 21 16,-1-21-16,1 22 0,-22-22 0,22 21 15,-1-21-15,1 0 0,-1 21 16,1-21-16,-22 0 0,21 21 0,-20-21 16,-22 0-16,21 21 0,-21-21 15,-21 21-15,0 1 0,-42-1 16,21 0-16,-21 0 0,-1-21 15,1 21-15,0 22 0,-1-22 16,1 0-16,-22 21 0,22-21 0,-21 22 16,20-1-16,-20-21 15,20 22-15,1-22 0,0 0 0,-1 21 16,1-21-16,0 1 0,21-1 16,-22 0-16,22 0 0,0 0 0,21 0 15,0 1 1,21-22-1</inkml:trace>
  <inkml:trace contextRef="#ctx0" brushRef="#br0" timeOffset="142712.54">13822 16256 0,'0'0'0,"0"21"16,21-21 15,0-21-15,0 0-16,0 21 0,-21-21 0,22 0 15,-1-1-15,42-20 0,-42 21 16,1 0-16,-22-22 0,21 22 16,-21 0-16,21-21 0,-21 21 15,0-1-15,0 1 0,0 0 0,-21 0 16,0 0-16,-1 21 0,-41-21 15,21 21-15,20 0 0,-20 0 16,0 21-16,21-21 0,-22 21 16,1 21-16,21-21 0,-22 1 0,22 20 15,0 0-15,0 1 0,0-1 0,0 0 16,21 1-16,0-22 0,0 21 16,0 0-16,0 1 0,0-22 0,21 21 15,0-21-15,0 1 0,0 20 16,0-21-16,22 21 0,-22-20 0,85 83 15,-85-83 1,21 20-16,-21 0 0,-21 1 0,0-22 16,0 21-16,0-21 0,0 22 0,0-22 15,-42 21-15,21-21 16,-21 0-16,-1 1 0,-84-1 16,0 0-16,43-21 0,20 0 15,1 0-15,-1 0 0,-21-21 16,43 21-16,-21-21 0,20-1 0,1-20 15,21 21-15,0-21 16,-1-1-16,22 1 0,-21-64 16,21 64-16,0-1 0,0 1 0,21 0 15,1-1-15,-1 1 0,0 21 0,21 0 16,-21 0-16,1-1 0,20 1 0,0 21 16,-21 0-16,22 0 15,-1 0-15,0 0 0,-20 0 0,20 0 16,0 0-16,1 0 0</inkml:trace>
  <inkml:trace contextRef="#ctx0" brushRef="#br0" timeOffset="143131.31">14182 16849 0,'21'0'16,"42"21"-1,-63-42-15,21 0 16,1-1-16,-1 22 0,-21-21 16,21 0-16,0 0 0,0-21 0,0 20 0,-21 1 15,22 0-15,-22-64 16,0 64-16,0 0 0,-22 0 16,1 21-16,0 0 15,0 0-15,-21 0 0,-1 21 0,-20 21 16,20-20-16,1 20 15,0-21-15,21 21 0,-1 1 0,1-1 16,0 0-16,0 1 0,21-22 16,0 21-16,0 1 0,0-22 15,0 0-15,21 0 0,0 0 0,0 0 16,64-21-16,-43 0 0,22 0 16,-22 0-16,22 0 0,-1 0 15,1-21-15,20 21 0,-20-21 0,-1 0 16,1 0-16,-1-22 0,1 22 15,-1-21-15,-20 0 0,20-1 0,-20 1 16,-1 0-16,43-64 0,-64 42 16</inkml:trace>
  <inkml:trace contextRef="#ctx0" brushRef="#br0" timeOffset="143399.46">15409 16002 0,'0'-63'0,"21"20"0,-105 382 0,190-720 0,-149 529 0,107-338 15,-64 168-15,0-20 0,0 21 0,0 42 31,-21 0-31,-1 43 0,22-22 16,-21 22-16,0-1 0,0 1 16,0 20-16,21-20 0,-21-1 0,-1 1 15,1-1-15,0 1 0,0-1 16,0 64-16,0-63 0,21-22 16,-22 0-16,22 22 0,0-43 0,0 21 15,0 22-15,0-43 16,0 0-16,0 0 15,22-21 1,-1 0-16,0-21 0,21 0 16,-21 0-16,1 0 0,-1-22 0,21 1 15,-21 0-15</inkml:trace>
  <inkml:trace contextRef="#ctx0" brushRef="#br0" timeOffset="143776.24">15621 16595 0,'0'42'15,"0"-21"1,21-21 15,0 0-31,0 0 0,1 0 0,-1 0 16,0 0-16,0-21 0,21 0 0,-20 21 16,20-21-16,-21 0 0,0 21 15,0-22-15,1 1 0,-1 0 0,-21 0 16,0 0-16,-21 21 15,-22 0-15,22 0 16,0 0-16,-21 0 0,20 21 0,-20-21 16,21 21-16,-21 0 0,20 22 15,-20-22-15,21 0 0,-21 21 0,20 1 16,-20 41 0,42-41-16,0-22 0,0 21 15,0-21-15,0 0 0,21 1 0,0-1 16,22-21-16,-22 21 0,21-21 15,43 0-15,-43 0 0,1 0 16,20 0-16,-21-21 0,22 21 16,-22-21-16,22-1 0,-22 1 0,22 0 15,-22 0-15,21-21 0</inkml:trace>
  <inkml:trace contextRef="#ctx0" brushRef="#br0" timeOffset="144364.71">16679 16531 0,'21'-21'0,"-42"42"0,42-63 16,-21 0-16,0 20 15,-21 22 1,0 0-16,0 0 16,0 0-16,0 22 0,-1-1 0,-20 0 15,21 0-15,0 0 0,-22 22 16,22-1-16,0-21 0,0 21 0,0 1 16,21-1-16,0-21 0,0 22 15,0-1-15,0-21 0,0 0 0,0 22 16,0-22-16,21 0 0,21 0 0,-21 0 15,22-21-15,-1 21 0,0-21 16,22 0-16,-22 0 0,1 0 16,20 0-16,-21 0 0,1-21 15,-1 0-15,64-42 0,-64 20 16,-21 1-16,22 0 0,-1-1 0,-21-20 16,22 20-16,-22-20 0,0 21 15,0-22-15,0 22 0,0-22 0,1 1 16,-1 20-16,-21-20 15,0 21-15,42-85 0,-42 105 16,0-62 0,0 105-1,0 0-15,0 0 16,-21 22-16,0-1 0,0 0 16,-1 1-16,1-1 0,21 21 0,-21-20 15,0-1-15,0 22 0,-22 105 16,43-127-16,-21 64 15,21-64-15,0 1 16,0-1-16,0 0 0,0 1 0,0-22 16,21 42-16,1-41 0,-1-22 15,0 21-15,0 0 0,0-21 16,22 0-16,-22 0 0,21 0 0,0 0 16,1 0-16,20-21 0,-20 0 15,-1-1-15,43-20 16,-43 0-16,0-22 0,-21 43 15,1-21-15,-22-1 0,21 22 16,-21-21-16</inkml:trace>
  <inkml:trace contextRef="#ctx0" brushRef="#br0" timeOffset="144576.59">17420 16489 0,'-21'0'0,"42"0"0,-63 21 16,21-21-16,-1 0 0,1 0 15,21 21-15,21-21 32,22 0-32,-22 0 15,21 0-15,1 0 0,-1 0 16,0-21-16,1 0 0,-1 21 16,0-21-16,1 21 0,-22-21 0,21-1 15,0 22-15,-20-21 0,20 0 0</inkml:trace>
  <inkml:trace contextRef="#ctx0" brushRef="#br0" timeOffset="145011.85">18965 15579 0,'0'0'0,"-21"0"31,0 0-31,0 0 0,0 0 0,-1 0 15,1 0-15,-63 42 16,20-21-16,43 0 16,0 1-16,0-1 0,-1 0 15,1-21-15,21 21 0,0 0 16,0 0-16,0 1 0,0-1 0,21 0 16,1 0-16,-1-21 15,0 0-15,21 21 0,-21-21 0,22 0 16,-1 0-16,-21 0 0,22 0 15,-22 0-15,21 0 0,-21-21 0,0 21 16,22-21-16,-22 0 0,0 0 16,0 21-16,0-22 0</inkml:trace>
  <inkml:trace contextRef="#ctx0" brushRef="#br0" timeOffset="145499.57">19262 15431 0,'0'-22'0,"0"44"0,-22-86 0,1 43 16,-21-21-16,21 20 16,-22 1-16,-20 0 15,42 0-15,-22 0 0,1 21 0,-21 0 16,20 0-16,-20 0 0,20 0 0,-84 21 16,0 42-1,85-41-15,-21 20 0,20 0 16,1 1-16,-22-1 0,43 21 0,-21-20 15,21-1-15,0 22 0,-1-22 16,22 0-16,0 22 0,0-22 0,0 22 16,0-22-16,22 0 0,20 1 0,-21-1 15,21 0-15,1-21 0,-1 22 16,22-22-16,-1 0 0,-21-21 16,22 21-16,-1-21 0,1 0 15,-1 0-15,1 0 0,-1 0 0,1-21 0,-1 0 16,1 0-16,-22 0 15,22-22-15,20-63 0,-41 43 16,-1-1-16,-21 22 0,0-21 0,1-1 16,-22-21-16,0 22 0,0-1 15,-22 1-15,-20-1 0,21 1 16,-21-1-16,-22 22 0,22 0 0,-22-1 16,1 22-16,-1 0 0,1 21 0,-85 0 15,84 0-15,1 21 16,-1 0-16,1 22 0,20-22 0,1 21 15,0 22-15,-1-22 0,1 0 16,0 1-16,20-1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7E4-4610-44E4-A473-7B5B8AD2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0689-DA50-43D7-A725-E3C7A4111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135A-7CBE-4617-8535-FADBE7A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E959-D9B9-4A95-A25D-9D338528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3F1B-E4F8-4890-A64D-D3052247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1C71-D3DC-45F9-AEAF-3C5C6DC3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B0DA-4C61-4A24-A400-7C13CC84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C582-9018-4A41-B7AB-0E7494BA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158E-7710-41BB-A417-95D11603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2148-AB8D-42F7-BA63-AF9C60FC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8D537-8C53-42F5-9A06-7357ADB5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B0529-6C0D-43C4-AE20-E9F5DAAA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AFDA-60C1-4899-B145-C1008CF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6B4-75A9-444A-A73C-0ADB345D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9EF7-83E8-4895-8140-1ABE7BF3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F0A1-753A-4CD0-95B5-A0C75FC9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9602-0CB0-43E8-BCDD-14E6A76E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A2E0-5895-4397-8686-AFC2BC0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8A51-2750-4582-8D5D-B1779F85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E3B0-A1C8-41B3-A856-5EF72B3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8BF-8F12-4C81-B619-7F99CD6F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0F5A3-3DC7-43FC-BD42-BFA4FB3A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1BF7-5EAA-4706-A223-36CACCA8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2B89-BB83-4836-9B2A-AB1327E5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8DB8-FB7D-499C-91F3-06852FA6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228C-926D-4999-9D1D-C751B3E0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66A6-EA9B-4236-9819-FD3354A7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E184-1850-4C9F-8CC9-9B7D6107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4001-1BFA-4EC6-9B1B-D8A4C4C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5A21-C00C-4652-94F3-FE790D9E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0A7C-1FA5-4E24-A220-EA22AD62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716E-AF36-4D89-9D63-4B19654B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E4CB-7E7E-4486-8FA7-F6196F3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BDA6-A9CE-48D6-8E3E-8DF2C692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720C-5602-48A5-8CEE-90407CE4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27BD4-130B-437C-98BA-49DE5BA17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9C8A1-BDAB-4863-9F34-A283C991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55A30-2112-4F77-9EFE-91601AEF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7B668-6DB6-4E2E-A45C-BC0C57EA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2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05F6-9300-4BF1-8262-3D5C5B13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B516E-6336-4669-A0E4-4A183E6C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20CB5-B6CB-4329-87A4-30EB7EA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AF93-F46C-44DF-871F-A9E13E51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77D31-BC51-4A96-9F00-6A401FC6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B347E-0D09-4EEC-98D3-93C20CCD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8150-5F02-48EA-86B4-82F7095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8AA7-F7E9-4EF3-9DF5-B4FA1A8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1947-32C3-424F-ACD8-518267EC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F0DF7-1A43-4EE7-8D2F-37D0D18B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015D-88B8-418E-9A0C-F3CEB8BD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05B9-C501-4236-B14E-B9993CE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E0F4-BA03-4199-9EF4-2B2E1C25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4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E2A4-4F12-4D17-A59E-FB16F8D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94F83-25C2-4645-9666-E7077176F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B252-7E52-4D6B-A991-A4719303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56B6-092C-4B27-B960-D617FC4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E836-AE6F-400A-8529-0772296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0BB6E-DE8C-4B91-A713-108B659A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71E8D-9EC7-48BE-AB66-E12B35D6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EA704-C138-42D6-B3E0-2E13E3A0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C395-7723-43F0-A668-C045291A0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ED0A-DBCF-4D78-A5EA-AAFFB886BCF1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42F2-4F3C-4B4B-82F2-3A006743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243C-4FDA-454F-ACEE-CFBB9E4F2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1B29-E646-45E2-ABEC-4099DC3B4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576B42-C88C-45A3-9B61-2703126D2F84}"/>
                  </a:ext>
                </a:extLst>
              </p14:cNvPr>
              <p14:cNvContentPartPr/>
              <p14:nvPr/>
            </p14:nvContentPartPr>
            <p14:xfrm>
              <a:off x="243720" y="7560"/>
              <a:ext cx="69804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576B42-C88C-45A3-9B61-2703126D2F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-1800"/>
                <a:ext cx="69991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34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BE48DA-FDC2-4C48-9977-8282AC2D0014}"/>
                  </a:ext>
                </a:extLst>
              </p14:cNvPr>
              <p14:cNvContentPartPr/>
              <p14:nvPr/>
            </p14:nvContentPartPr>
            <p14:xfrm>
              <a:off x="99000" y="30600"/>
              <a:ext cx="922824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BE48DA-FDC2-4C48-9977-8282AC2D0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240"/>
                <a:ext cx="924696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8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EC9A11-9BCA-4815-A464-68FC7FF7E042}"/>
                  </a:ext>
                </a:extLst>
              </p14:cNvPr>
              <p14:cNvContentPartPr/>
              <p14:nvPr/>
            </p14:nvContentPartPr>
            <p14:xfrm>
              <a:off x="236160" y="83880"/>
              <a:ext cx="941112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EC9A11-9BCA-4815-A464-68FC7FF7E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74520"/>
                <a:ext cx="942984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0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21308-0581-46D9-8275-19F6AD813F29}"/>
                  </a:ext>
                </a:extLst>
              </p14:cNvPr>
              <p14:cNvContentPartPr/>
              <p14:nvPr/>
            </p14:nvContentPartPr>
            <p14:xfrm>
              <a:off x="159840" y="7560"/>
              <a:ext cx="96321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21308-0581-46D9-8275-19F6AD813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1800"/>
                <a:ext cx="96508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9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BD4416-8AF8-46E8-86B4-C399AD909D8F}"/>
                  </a:ext>
                </a:extLst>
              </p14:cNvPr>
              <p14:cNvContentPartPr/>
              <p14:nvPr/>
            </p14:nvContentPartPr>
            <p14:xfrm>
              <a:off x="7560" y="7560"/>
              <a:ext cx="1200204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BD4416-8AF8-46E8-86B4-C399AD909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1800"/>
                <a:ext cx="1202076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6E613-84DD-447C-86F5-C0C4B09B7208}"/>
                  </a:ext>
                </a:extLst>
              </p14:cNvPr>
              <p14:cNvContentPartPr/>
              <p14:nvPr/>
            </p14:nvContentPartPr>
            <p14:xfrm>
              <a:off x="601920" y="0"/>
              <a:ext cx="7536600" cy="92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6E613-84DD-447C-86F5-C0C4B09B7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-9360"/>
                <a:ext cx="755532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7DC73F-6215-412D-A422-EFD7C9EDE62B}"/>
                  </a:ext>
                </a:extLst>
              </p14:cNvPr>
              <p14:cNvContentPartPr/>
              <p14:nvPr/>
            </p14:nvContentPartPr>
            <p14:xfrm>
              <a:off x="0" y="693360"/>
              <a:ext cx="8077680" cy="316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7DC73F-6215-412D-A422-EFD7C9EDE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84000"/>
                <a:ext cx="809640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12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EAC677-717B-4AB6-8060-E6ABA4F2A6FB}"/>
                  </a:ext>
                </a:extLst>
              </p14:cNvPr>
              <p14:cNvContentPartPr/>
              <p14:nvPr/>
            </p14:nvContentPartPr>
            <p14:xfrm>
              <a:off x="228600" y="60840"/>
              <a:ext cx="6218280" cy="23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EAC677-717B-4AB6-8060-E6ABA4F2A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1480"/>
                <a:ext cx="6237000" cy="23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631B21-7EF4-47A4-932C-5B55D5028519}"/>
                  </a:ext>
                </a:extLst>
              </p14:cNvPr>
              <p14:cNvContentPartPr/>
              <p14:nvPr/>
            </p14:nvContentPartPr>
            <p14:xfrm>
              <a:off x="0" y="1737360"/>
              <a:ext cx="693468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631B21-7EF4-47A4-932C-5B55D5028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728000"/>
                <a:ext cx="695340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71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5FC5F-2CAF-4BD4-AF95-E4E5F8F8F560}"/>
                  </a:ext>
                </a:extLst>
              </p14:cNvPr>
              <p14:cNvContentPartPr/>
              <p14:nvPr/>
            </p14:nvContentPartPr>
            <p14:xfrm>
              <a:off x="122040" y="7560"/>
              <a:ext cx="925848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5FC5F-2CAF-4BD4-AF95-E4E5F8F8F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1800"/>
                <a:ext cx="927720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86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AC2D91-723F-41A8-9ED9-AE3E574630E6}"/>
                  </a:ext>
                </a:extLst>
              </p14:cNvPr>
              <p14:cNvContentPartPr/>
              <p14:nvPr/>
            </p14:nvContentPartPr>
            <p14:xfrm>
              <a:off x="0" y="0"/>
              <a:ext cx="997488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AC2D91-723F-41A8-9ED9-AE3E57463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99360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12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8B81-46B7-49E2-9107-EA005C4B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82FB-30C5-40F4-B8CC-05DD0CF6A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D962F-2D5F-43F5-8E4E-B34A85DF9CED}"/>
                  </a:ext>
                </a:extLst>
              </p14:cNvPr>
              <p14:cNvContentPartPr/>
              <p14:nvPr/>
            </p14:nvContentPartPr>
            <p14:xfrm>
              <a:off x="799920" y="327600"/>
              <a:ext cx="854244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D962F-2D5F-43F5-8E4E-B34A85DF9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318240"/>
                <a:ext cx="856116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78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2021-12-20T12:34:02Z</dcterms:created>
  <dcterms:modified xsi:type="dcterms:W3CDTF">2021-12-20T12:36:12Z</dcterms:modified>
</cp:coreProperties>
</file>