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0:46:04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8932 360 0,'0'-21'15,"0"0"-15,0-1 16,0 1-16,0 0 15,0 0-15,0 0 16,0 0 0,0 42 15,0 0-31,0 0 0,0 0 16,0 0-16,0 22 0,0-1 15,0 0-15,0 1 0,0-1 0,0 0 16,0 22-16,0-22 0,0 22 15,0-1-15,0 1 0,0-1 16,0 1-16,0-22 0,0 0 0,0 22 16,0-43-16,0 21 0,0 1 15,0-22-15,0 0 0,0 0 0,0 0 16,0 1 0,21-44 15,1 1-31,-22 0 0,21 0 15,-21 0-15,21 0 0</inkml:trace>
  <inkml:trace contextRef="#ctx0" brushRef="#br0" timeOffset="572.08">9461 762 0,'0'0'0,"0"-21"15,0 0-15,0 0 16,0-1-16,0 1 16,-21 21-1,0 21-15,0 1 16,0-1-16,0 0 0,-1 21 16,1 1-16,0-1 0,-21 0 0,-1 1 15,22-1-15,-21 0 0,0 1 0,-1-1 16,22 0-16,-21-21 0,21 22 15,-22-22-15,22 0 0,0 0 0,21 0 16,21-21 31,0 0-47,0-21 0,1 0 0,-1 0 16,0 0-16</inkml:trace>
  <inkml:trace contextRef="#ctx0" brushRef="#br0" timeOffset="827.31">9419 677 0,'0'0'15,"0"-21"-15,0 0 16,0 42 15,0 0-31,0 1 0,21-1 16,-21 21-16,21 0 0,-21 1 0,0-22 15,0 21-15,22 1 0,-1-1 16,-21-21-16,21 21 0,-21-20 0,21-1 16,-21 21-16,21-21 0,0 0 15,1 1-15,-1-22 16,0 0-16,0 0 16</inkml:trace>
  <inkml:trace contextRef="#ctx0" brushRef="#br0" timeOffset="1136.11">9969 42 0,'0'0'0,"-63"43"31,42-1-31,0 0 0,21 1 0,-22 20 16,1 1-16,0-22 16,0 22-16,0-1 0,0 1 0,21-1 15,-22 1-15,1-22 0,0 21 16,21-20-16,0 20 0,0-20 0,-21-1 16,21 0-16,-21-21 0,21 22 15,0-22-15,0 0 0,0 21 0,0-20 16,0-1-16,21-21 31</inkml:trace>
  <inkml:trace contextRef="#ctx0" brushRef="#br0" timeOffset="1579.86">10033 826 0,'-21'0'0,"0"21"16,-1 0-1,22 0 1,22-21-16,-1 0 16,0 0-16,0 0 0,0 0 0,0 0 15,1 0-15,-1-21 0,0 0 16,0 21-16,0-21 0,0-1 15,-21 1-15,22 21 0,-22-21 16,0 0 0,-22 21-16,1 0 15,0 0-15,0 0 0,0 0 16,-22 0-16,22 0 0,0 21 0,-21 0 16,21 0-16,-1 22 0,1-22 15,0 21-15,0-21 0,0 1 0,0 20 16,21-21-16,0 0 0,0 0 0,0 1 15,0-1-15,0 0 0,0 0 16,21-21-16,0 21 0,0-21 16,0 0-16,0 0 15,1 0-15,20 0 0,-21 0 0,0 0 16,0 0-16,22-21 0,-22 21 16,0-21-16,21 0 0,-20 0 0</inkml:trace>
  <inkml:trace contextRef="#ctx0" brushRef="#br0" timeOffset="2151.01">10731 42 0,'0'0'0,"-21"0"15,0 0-15,0 0 0,0 43 16,0-22-16,-1 21 0,1 1 0,21 20 15,-21-21-15,0 22 0,0-1 16,0 1-16,21-1 0,-22-20 0,1 20 16,21 1-16,-21-22 0,21 0 15,0 22-15,0-22 0,0-21 0,-21 22 16,21-22-16,0 21 0,0-21 16,0 1-16,0-1 15,0-42 16,21-1-31,-21 1 16,0-21-16,0 21 0,0 0 16,0-22-16,21 22 0,-21 0 0,21-21 15,-21 20-15,22 1 0,-1 0 16,-21 0-16,21 0 0,0 21 0,21-21 16,-20-1-16,20 22 0,0-21 15,1 21-15,-1-21 0,0 21 0,1 0 16,20 0-16,-21 0 0,1 0 0,-1 21 15,-21 0-15,22 1 0,-22-1 16,21 127 0,-42-127-16,-21 21 15,0 1-15,0-22 0,-22 21 0,1-21 16,0 1-16,-1-1 0,1 0 16,-22-21-16,22 21 0,0-21 0,-1 0 15,22 0-15,-21 0 0,21 0 0,0 0 16,-1 0-16,1 0 0,0 0 15,21-21-15,-21 0 0,21 0 16,0-1-16,0 1 0,0 0 16,0 0-16</inkml:trace>
  <inkml:trace contextRef="#ctx0" brushRef="#br0" timeOffset="3103.66">12319 508 0,'0'0'0,"-21"0"0,0 0 0,-1 0 0,1 0 16,-21 0-16,21 0 15,0 0-15,-1 0 0,-20 0 0,21 21 16,0-21-16,0 0 0,-22 0 16,43 21-16,-21-21 0,21 22 31,21-22-31,0 0 15,1 0-15,-1 0 0,21 0 16,0-22-16,-20 22 0,20-21 0,0 21 16,1-21-16,-1 0 0,-21 0 0,21 21 15,-20-21-15,-1-1 0,0 1 16,-21 0-16,0-21 0,0 21 16,0-1-16,-21-20 0,0 21 15,-1 0-15,-20 0 0,0-1 0,-1 1 16,-20 0-16,21 21 0,-22 0 15,22 0-15,-22 0 0,22 0 0,-22 21 16,22 0-16,0 22 0,-1-22 16,1 21-16,21-21 0,-21 22 0,20-1 15,22 0-15,-21-20 0,21 20 16,0-21-16,0 21 0,0-20 0,0-1 16,0 0-16,21 0 0,1 0 15,-1 0-15,21-21 0,0 22 0,1-22 16,-1 0-16,0 0 0,22 0 15,-22 0-15,1 0 0,-1 0 16,0 0-16,-21 0 0,1-22 0,-1 22 16,-21-21-16,-21 21 15,-1 0-15,-20-21 0,0 21 16,-1 0-16,-20 0 0,-1 0 16,22 0-16,-21 21 0,-1-21 0,22 21 15,-22 1-15,22 20 0,0-21 16,-1 21-16,22 1 0,-21 20 0,-1-20 15,22-1-15,0 21 0,0-20 16,21-1-16,0 0 0,0 1 0,0-22 16,21 0-16,0 21 0,0-20 15,22-22-15,-22 21 0,21 0 16,1-21-16,-1 0 0,0 0 0,22 0 16,-1 0-16,1-21 0,20 0 15,1 21-15,-21-43 0,20 22 0,1-21 16,-22 21-16</inkml:trace>
  <inkml:trace contextRef="#ctx0" brushRef="#br0" timeOffset="3408.91">12785 0 0,'-64'0'16,"128"0"-16,-149 0 0,64 0 15,0 0-15,-1 0 0,1 0 0,0 42 16,0 43-16,0-21 0,0 20 16,-1 1-16,1-22 0,0 22 0,0 0 15,0-1-15,0 1 0,-1 0 16,-20-22-16,42 22 0,-21-22 0,0 1 16,0-22-16,-1 22 0,22-22 15,0-21-15,0 22 0,0-22 0,0 0 16,0 0-16,0 0 15,22-21 1,-1 0-16,0-21 0,0 0 16,0 0-16,0 0 0,1-1 0</inkml:trace>
  <inkml:trace contextRef="#ctx0" brushRef="#br0" timeOffset="3815.75">12615 1037 0,'0'0'0,"0"21"0,0 1 0,-21-22 16,21 21-16,0 0 0,-21-21 15,21 21-15,21-21 32,0 0-32,0 0 15,1 0-15,20 0 0,-21-21 0,0 0 16,22 21-16,-22-21 0,0-1 15,21 1-15,-21 0 0,-21 0 0,0 0 16,0 0-16,0-1 16,-21 22-16,0 0 15,0 0-15,0 0 0,-22 22 0,22-1 16,-21 0-16,21 0 0,-22 0 16,22 0-16,0 22 0,0-22 15,0 21-15,21-21 0,0 1 16,0-1-16,0 0 0,0 0 0,0 0 15,0 0-15,0 1 0,21-1 16,0-21-16,0 0 0,0 0 16,22 0-16,-22 0 0,21 0 0,-21 0 15,22 0-15,-1-21 0,0-1 16,1 1-16,-22 0 0,21 0 0</inkml:trace>
  <inkml:trace contextRef="#ctx0" brushRef="#br0" timeOffset="4512.43">13271 868 0,'0'0'0,"0"21"31,0 0-31,-21 0 16,21 1-16,-21 20 0,0-21 0,21 21 16,0-20-16,-21 20 0,21-21 0,-21 21 15,-1-20-15,22-1 0,-21 0 16,21 0-16,0 0 0,0 0 0,-21-21 15,21 22-15,0-44 47,0 1-31,0 0-16,0 0 0,0 0 0,0 0 16,0-22-16,21 22 0,0-21 15,1-1-15,-22 22 0,42 0 0,-21-21 16,0 21-16,22-1 0,-22 1 15,21 0-15,0 21 0,-20 0 0,20 0 16,-21 0-16,0 0 16,0 0-16,22 21 0,-22 0 0,-21 1 0,21 20 15,0-21-15,-21 21 16,0-20-16,0 20 0,0-21 0,0 21 16,0-20-16,0-1 0,0 21 0,0-21 15,0 0-15,0 1 16,-21-1-16,0-21 0,0 0 15,21-21 17,0-1-32,0 1 15,0 0-15,0 0 0,0 0 0,21-22 16,0 22-16,0-21 0,-21 0 0,21-1 16,1 22-16,20-21 15,-21-1-15,21 22 0,-20 0 0,20 0 16,0 21-16,1 0 0,-1 0 15,0 0-15,-21 0 0,22 21 0,-22 0 16,0 22-16,0-22 0,-21 21 16,0 0-16,0-20 0,0 20 0,0-21 15,0 21-15,-21-20 0,0-1 16,0 0-16,0 0 0,-1 0 0,1 0 16,0-21-16,0 22 0,0-22 15,42-22 32,0 1-47,0 0 0</inkml:trace>
  <inkml:trace contextRef="#ctx0" brushRef="#br0" timeOffset="4883.22">14266 1101 0,'0'21'16,"21"-21"15,22 0-15,-22 0-16,0-21 0,21 21 0,-20-21 15,20 21-15,-21-22 16,0 1-16,0 0 0,1 0 0,-1 0 16,0 0-16,-21-1 15,0 1-15,-21 21 16,0 0-16,-22 0 0,22 0 15,-21 21-15,21 1 0,-22-1 0,1 0 16,21 21-16,-22-21 0,22 22 16,0-22-16,0 0 0,0 21 0,21-20 15,-21-1-15,21 0 0,0 0 0,0 0 16,0 0-16,21-21 0,0 22 16,0-22-16,21 0 0,-20 21 0,20-21 15,0 0-15,1 0 16,-1 0-16,0 0 0,1 0 0,-1-21 15,0 21-15,1-22 0,-22 1 0,21 0 16</inkml:trace>
  <inkml:trace contextRef="#ctx0" brushRef="#br0" timeOffset="5331.58">14901 931 0,'0'-21'0,"0"42"0,0-63 16,-21 63-1,21 0-15,0 1 16,-21-1-16,0 21 0,21-21 15,0 22-15,0-22 0,-21 21 0,21-21 16,0 0-16,0 22 16,-22-22-16,22 0 0,0 0 0,0 0 15,0 1-15,0-1 16,-21-21 15,0-21-15,21-1-16,0 1 0,0 0 0,0 0 15,0 0-15,0-22 0,0 1 16,21 0-16,0-1 0,1 1 0,-1 21 16,21-21-16,0-1 0,1 1 15,-1 21-15,0 0 0,22-1 16,-22 22-16,22 0 0,-22 0 16,22 22-16,-22-1 0,-21 0 0,21 21 15,-20 1-15,-1-1 0,0 0 0,-21 1 16,0-1-16,0 0 0,-21 1 15,0-22-15,-1 21 0,1-21 0,0 0 16,0 1-16,0-1 0,0 0 16,-1-21-16,22 21 0,-21-21 15,21-21 1,0 0 0,21 0-16,1-1 15</inkml:trace>
  <inkml:trace contextRef="#ctx0" brushRef="#br0" timeOffset="5731.35">16065 275 0,'0'-21'0,"0"42"0,-21-42 31,0 21-31,0 21 0,0 0 16,21 1-16,-21 20 0,-1-21 15,22 21-15,-21 1 0,0-1 0,0 22 16,21-22-16,-21 0 0,0 22 16,-1-1-16,22 1 0,-21-1 0,21-20 15,-21 20-15,0-21 0,21 22 16,0-22-16,0 1 0,0-1 0,-21-21 15,21 21-15,0-20 0,0-1 16,0 0-16,0 0 0,0 0 16,21-21-16,0 0 0,0 0 15,0 0 1,1 0-16,-1 0 0,0-21 0,0 21 16,0-21-16,0 0 0,22 0 0,-22-1 15,0 1-15,0 0 0,-21-21 16,21 21-16,1-1 0</inkml:trace>
  <inkml:trace contextRef="#ctx0" brushRef="#br0" timeOffset="6015.46">15663 762 0,'0'0'0,"-21"0"0,42 0 31,0 0-31,22 0 16,-1 0-16,0-21 0,1 21 0,20 0 16,1 0-16,-1 0 0,1 0 0,-1-21 15,22 21-15,-22 0 0,22 0 16,-43 0-16,22 0 0,-22 0 0,-21-21 16,22 21-16,-22 0 15,-42 0 1,0 0-1,-1 0-15,-20 0 0,21 0 16,-21 0-16,-1 0 0,22 0 0</inkml:trace>
  <inkml:trace contextRef="#ctx0" brushRef="#br0" timeOffset="7247.23">9398 1651 0,'-21'-21'15,"0"21"1,-1 0 0,44 0 62,-1 0-63,0 0-15,0 0 0,0 0 16,0 0-16,1 0 0,-1 0 16,21 0-16,0 0 0,-20-21 0,41 21 15,-21 0-15,22 0 16,-1 0-16,1-21 0,-1 21 0,22 0 15,-21 0-15,20 0 0,1-22 0,-22 22 16,22 0-16,-21 0 0,20 0 16,1 0-16,0 0 0,20 0 0,-20 0 15,21 0-15,-21 0 0,20 0 16,-20 0-16,0 0 0,-1 0 0,1 0 16,21 0-16,0 0 0,-22 0 15,22 0-15,0 22 0,0-22 0,0 0 16,0 0-16,-1 21 0,1-21 15,0 0-15,21 0 0,-21 0 0,21 21 16,0-21-16,0 0 0,-21 0 16,0 0-16,21 21 0,0-21 15,-22 21-15,22-21 0,0 0 0,0 0 16,-21 21-16,21-21 0,-21 0 16,21 0-16,0 0 0,-21 22 0,21-22 15,0 0-15,-21 0 0,21 0 16,-21 0-16,-22 0 0,22 0 0,-42 0 15,20 0-15,-20 21 0,-1-21 16,1 0-16,-22 0 0,0 0 0,1 0 16,-22 0-16,0 0 0,0 0 15,0 0 32</inkml:trace>
  <inkml:trace contextRef="#ctx0" brushRef="#br0" timeOffset="7393.3">16362 1778 0,'-21'0'16,"-1"0"-16,1 0 15,0 0 1,21-21-16,-21 21 15,21-21-15,-21 0 0,0 21 16</inkml:trace>
  <inkml:trace contextRef="#ctx0" brushRef="#br0" timeOffset="42368.72">9186 1693 0,'0'-21'32,"0"0"-1,0 0-16,21 21 32,1 0-15,-1 0-1</inkml:trace>
  <inkml:trace contextRef="#ctx0" brushRef="#br0" timeOffset="44320.02">16573 1778 0,'0'21'15,"-21"-21"48,21-21-63,0 0 0,-21 21 16</inkml:trace>
  <inkml:trace contextRef="#ctx0" brushRef="#br0" timeOffset="185584.45">1841 2582 0,'0'0'0,"22"0"31,-22-21 47,0 0-46</inkml:trace>
  <inkml:trace contextRef="#ctx0" brushRef="#br0" timeOffset="186324.02">1630 2286 0,'0'0'0,"-21"0"16,21-21-16,0 42 47,0 0-47,0 0 15,0 1-15,0-1 16,0 0-16,0 0 0,21 21 0,0-20 15,-21-1-15,21 0 0,0-21 16,-21 21-16,21 0 0,1-21 0,-1 0 16,0 0-16,21 0 0,-21 0 15,1 0-15,20 0 0,-21 0 16,21-21-16,-20 0 0,-1 21 0,0-21 16,0-22-16,0 22 0,0 0 15,1 0-15,-22-21 0,0 20 0,0 1 16,0-21-16,0 21 15,0 0-15,0-1 0,0 1 0,0 0 16,0 42 15,0 0-31,-22 1 16,22 20-16,-21 0 0,21 22 16,0-22-16,0 22 0,0-1 0,0 1 15,-21-22-15,21 21 0,0 1 16,0-1-16,0-20 0,0-1 0,0 22 15,0 105 1,0-127-16,0-21 0,0 22 16,0-22-16,0 21 0,0-21 15,0 1-15,-21-1 0,0 0 16,0-21-16,-1 0 16,1 0-16,0 0 0,-21 0 0,21 0 15,-22-21-15,1 0 0,0-1 16,20 1-16,-20 0 0,0 21 0,21-21 15,-22 0-15,22 0 0,0-1 16,0 1-16,0 21 0,21-21 0,0 0 16,0 0-1,21 21 1,0-21-16,21 21 0,-21-22 0,22 22 16,-1-21-16</inkml:trace>
  <inkml:trace contextRef="#ctx0" brushRef="#br0" timeOffset="186875.71">2476 2307 0,'0'-21'0,"0"42"0,-21-42 15,0 21 1,0 0-16,21 21 0,0 0 15,0 22-15,0-1 0,0 0 16,0 1-16,0 20 0,0 1 16,0-22-16,0 22 0,0-22 15,0 21-15,0-20 0,0-1 0,0 0 16,0 1-16,-21-1 0,21 0 16,0-20-16,0 20 0,0-21 0,0 0 15,-21 0-15,21 1 0,0-1 16,0-42 15,0-1-31,0 1 0,0 0 0,0-21 16,0 21-16,0-22 15,0 1-15,0 0 0,0-1 0,0 1 16,0 0-16,21 20 0,21-20 0,-21 21 16,22 0-16,-1 0 0,0-1 15,1 22-15,-1 0 0,-21 0 16,21 0-16,1 22 0,-1-1 0,-21 0 15,22 0-15,-22 0 0,0 22 16,0-22-16,-21 21 0,0 0 0,0-20 16,0 20-16,0 0 0,0-21 15,0 22-15,0-1 0,-21-21 0,0 0 16,0 1-16,-1 20 0,22-21 16,-21 0-16,21-42 31,0 0-16,21 0-15,1-22 0,20 1 0</inkml:trace>
  <inkml:trace contextRef="#ctx0" brushRef="#br0" timeOffset="187276.48">3281 2942 0,'0'0'0,"-21"21"0,-1-21 0,22 22 15,-21-22 1,42 0 0,1-22-1,-1 22-15,21-21 0,-21 0 0,22 0 16,-1 0-16,-21 0 0,21-1 16,-20 1-16,20 0 0,-21 0 0,0 0 15,-21 0-15,0-1 16,0 1-16,-21 21 15,0 0-15,-21 0 0,-1 21 16,1 1-16,0-1 0,-1 0 0,1 0 16,0 21-16,-1 1 0,22-22 15,0 21-15,0 1 0,0-22 16,-1 21-16,22-21 0,0 22 16,0-22-16,0 21 0,0-21 0,22 0 15,-1 1-15,21-22 0,-21 21 16,22-21-16,-1 0 0,21 0 0,-20 0 15,20 0-15,1-21 0,-1 21 0,-20-22 16,20 1-16,1 0 0,-22-21 16,0 21-16</inkml:trace>
  <inkml:trace contextRef="#ctx0" brushRef="#br0" timeOffset="188053.05">5165 2540 0,'0'0'0,"0"21"0,-22-21 0,22 21 15,22-21 17,-1 0-32,0 0 15,21 0-15,-21-21 0,22 0 0,-22 0 16,21 0-16,1 0 0,-1-1 15,0 1-15,1-21 0,-1 21 0,0 0 16,-21-1-16,22-20 0,-22 21 16,0-21-16,-21 20 0,0 1 0,0 0 15,0 0-15,-21 0 0,-21 0 16,20 21-16,-20 0 0,0 0 16,-1 0-16,1 0 0,-21 0 0,20 21 15,-20 0-15,20 21 0,1 1 16,0-1-16,-1 0 0,1 1 0,0 20 15,21-21-15,-1 22 0,22-22 16,0 22-16,0-22 0,0 0 16,0-20-16,22 20 0,-1-21 0,0 0 15,21 0-15,1 1 0,-1-22 0,0 0 16,1 0-16,20 0 0,-21 0 16,22 0-16,-22 0 0,1 0 0,-1 0 15,-21 0-15,0-22 0,0 1 16,-21 0-16,0 0 15,-21 21-15,-21 0 0,21-21 0,-22 21 16,1 0-16,-21 0 0,20 0 16,-20 21-16,20 0 0,-20 0 0,21 0 15,-22 1-15,22-1 0,-1 0 0,22 21 16,-21-21-16,21 22 0,0-22 16,-1 21-16,22 1 0,0-1 0,0-21 15,0 21-15,22-20 0,-1 20 16,0-21-16,21 0 0,1 0 0,-22-21 15,21 22-15,0-22 0,1 0 16,-1 0-16,0 0 0,1 0 16,-1-22-16,0 1 0,1 0 0,20-21 15,-20 21-15,-1-22 0,21 22 16</inkml:trace>
  <inkml:trace contextRef="#ctx0" brushRef="#br0" timeOffset="188368.86">6413 1884 0,'-63'0'16,"42"21"0,0 21-16,-1-20 0,1 41 0,21-21 15,-21 22-15,0-1 0,0 1 0,0-1 16,-1 22-16,1-21 0,0 20 15,0-20-15,0 20 0,21-20 0,-21-22 16,-1 22-16,22-1 0,-21-20 16,21-1-16,0 0 0,0 1 0,0-22 15,0 21-15,0-21 0,0 0 16,0 1-16,0-1 0,21-21 16,1 0-1,-1 0-15,0-21 16,-21-1-16,21-20 0,0 21 0,0-21 15,1 20-15</inkml:trace>
  <inkml:trace contextRef="#ctx0" brushRef="#br0" timeOffset="188765.63">6350 2879 0,'0'21'16,"0"0"-16,-21-21 0,0 21 0,21 0 15,0 1 1,21-22 15,21 0-31,-21 0 16,0 0-16,22-22 0,-1 1 0,-21 21 15,22-21-15,-22 0 0,21 0 16,-21 0-16,0-1 0,1 1 0,-1 0 16,-21 0-16,-21 21 15,-1 0-15,1 0 16,-21 0-16,21 0 0,-22 0 0,22 21 15,-21 0-15,0 0 0,20 1 16,-20-1-16,21 0 0,0 0 0,0 21 16,-1-20-16,22-1 0,0 21 15,0-21-15,0 0 0,0 1 16,0-1-16,0 0 0,0 0 0,22 0 16,-1 0-16,0-21 0,21 0 15,-21 0-15,22 0 0,20 0 0,-20 0 16,20 0-16,-21 0 0,22-21 15,-1 0-15,1 0 0,-22 0 0,1-22 16,20 22-16,-21 0 0</inkml:trace>
  <inkml:trace contextRef="#ctx0" brushRef="#br0" timeOffset="189447.84">7197 2836 0,'0'-21'16,"0"42"-16,0-63 0,0 21 16,-22 21-1,1 0-15,0 0 16,0 0-16,21 21 0,-21 0 15,21 0-15,0 1 0,-21-1 0,21 21 16,0-21-16,-22 0 0,22 1 16,0 20-16,0-21 0,0 0 0,0 0 15,0 1-15,0-1 0,-21 0 0,21 0 16,0 0-16,0 0 0,0 1 16,-21-44 15,21 1-16,0 0-15,0 0 0,0 0 0,0 0 16,0-22-16,0 22 0,0-21 16,0 21-16,21-22 0,0 22 0,1-21 15,20 21-15,-21-1 0,0-20 16,22 42-16,-22-21 0,21 0 0,0 21 16,-20 0-16,20 0 0,-21 0 15,21 0-15,1 21 0,-22 0 0,21 0 16,-21 0-16,1 1 0,-1 20 0,0-21 15,-21 0-15,0 22 0,0-22 16,0 21-16,0-21 0,0 0 0,-21 22 16,0-22-16,21 0 0,-22 0 15,1 0-15,0-21 0,21 22 0,0-1 16,-21-21-16,0 0 16,21-21-1,0-1-15,0 1 0,0 0 16,0 0-16,0 0 0,0-22 15,21 22-15,0-21 0,-21 21 0,42-22 16,-20 1-16,-1 0 0,21 21 0,0-22 16,1 22-16,20 0 0,-20 0 15,-1 21-15,0 0 0,1 0 0,-1 0 16,0 0-16,-21 21 16,22 0-16,-22 0 0,0 0 0,-21 22 0,0-22 15,0 21-15,0-21 0,0 22 16,0-1-16,-21-21 0,21 22 15,-21-22-15,0 0 0,-1 0 0,1 0 16,0 0-16,0 1 0,42-44 47,0 1-47,0 0 0,22 0 16,-22 0-16</inkml:trace>
  <inkml:trace contextRef="#ctx0" brushRef="#br0" timeOffset="190296.35">8445 2963 0,'0'0'0,"-21"22"0,-63-22 31,62 21-31,44-21 47,-1 0-47,0-21 0,0-1 0,21 22 15,-20-21-15,-1 0 0,0 0 16,0 0-16,0 0 0,0 21 0,-21-22 16,22 1-16,-44 21 31,1 0-31,-21 0 0,21 0 0,0 0 16,-1 21-16,1 1 0,0-1 0,0 0 15,0 0-15,0 0 0,21 0 16,-22 22-16,22-22 0,0 0 0,0 0 15,0 0-15,0 1 0,0-1 16,0 0-16,22 0 0,-1-21 16,0 21-16,0-21 0,0 0 0,0 0 0,22 0 15,-22 0-15,21 0 0,1 0 16,-22 0-16,21-21 0,0 0 0,1 21 16,-22-21-16,21 0 15,-21-1-15,22 1 0,-22-21 0,0 21 16,0 0-16,0-22 0,1 22 0,-1-21 15,0 21-15,-21-1 0,0 1 16,0 0-16,0 0 16,0 42-1,0 0-15,0 0 16,0 1-16,-21-1 0,0 21 0,21-21 16,-22 0-16,22 1 0,0 20 15,-21-21-15,0 0 0,21 0 0,-21 1 16,21-1-16,0 0 0,0 0 15,0 0-15,-21-21 16,21 21-16,-21-42 31,21 0-31,0 0 16,0 0-16,0 0 0,0-1 0,0-20 16,0 21-16,0-21 0,0-1 15,21 22-15,0-21 0,21 21 0,-21-22 16,22 22-16,-1 0 0,0 0 15,22 0-15,-22-1 0,1 22 0,-1 0 16,0 0-16,1 0 0,-22 22 16,21-22-16,-21 21 0,0 21 0,1-21 15,-1 22-15,-21-22 0,0 21 16,0-21-16,0 22 0,0-22 16,0 21-16,0-21 0,-21 0 0,-1 22 15,22-22-15,-21 0 0,0 0 0,0 0 16,21 1-16,0-44 47,0 1-47,0 0 0,0 0 0,21-21 15,0 20-15,0-20 0</inkml:trace>
  <inkml:trace contextRef="#ctx0" brushRef="#br0" timeOffset="190557.2">9927 2307 0,'0'-21'0,"0"42"0,0-84 0,0 42 16,0-1-16,0 44 31,0-1-31,0 0 0,0 21 16,0 1-16,0 20 0,0 1 0,0-1 16,-21-21-16,0 22 0,0-1 15,-1 1-15,22-22 0,-21 1 16,0-1-16,0 0 0,21 1 0,0-1 15,0-21-15,0 0 0,0 22 16,0-22-16,0 0 0,0 0 16,0 0-16,42-21 15,-21 0-15,1-21 0,20 0 16,0 21-16</inkml:trace>
  <inkml:trace contextRef="#ctx0" brushRef="#br0" timeOffset="190944.06">10456 2794 0,'21'-21'15,"-42"42"-15,64-63 0,-43 21 0,21-1 16,-21 1-16,0 0 0,-21 21 16,-1 0-1,1 0-15,-21 0 0,21 21 16,-22 0-16,1-21 0,21 22 16,-21-1-16,20 0 0,1 0 15,0 0-15,0 0 0,21 1 0,0-1 16,0 0-16,21 0 15,21-21-15,-20 0 0,20 21 16,-21 0-16,21-21 0,-20 22 0,20-22 16,0 21-16,-21-21 0,22 21 15,-22-21-15,0 21 0,0-21 0,0 0 16,-21 21-16,0 0 0,0 1 16,-21-22-1,-21 21-15,21-21 0,0 21 16,-22-21-16,22 0 0,-21 0 15,21 0-15,-1 0 0,-20 0 16,21 0-16,0 0 0,0 0 0,-1 0 16,1 0-1,0 0-15,0 0 0,21-21 16,0 0-16,0-1 0,-21 22 16</inkml:trace>
  <inkml:trace contextRef="#ctx0" brushRef="#br0" timeOffset="191215.87">9652 2519 0,'0'0'0,"0"-21"0,0-22 31,21 43-31,21-21 0,22 21 16,-22-21-16,22 21 0,-1 0 15,1 0-15,20-21 0,-20 21 0,-1 0 16,1 0-16,-22 0 0,1-21 16,-1 21-16,0 0 0,-21 0 15,1 0-15,-1 0 0,0 0 0,-21-21 32,-21 21-32,0 0 15,21-22-15</inkml:trace>
  <inkml:trace contextRef="#ctx0" brushRef="#br0" timeOffset="192171.99">11980 2752 0,'0'-21'0,"0"42"0,0-64 15,0 22-15,0-21 0,0 21 16,0-22-16,0 22 0,0 0 0,0-21 15,0 21-15,0-1 0,0 1 16,-21 21 0,21 21-16,0 1 0,0-1 15,-21 0-15,21 21 16,0 1-16,0-1 0,0 0 0,-21 1 16,21-1-16,-21 0 0,21 1 15,0-22-15,-22 21 0,1-21 0,21 22 16,-21-22-16,21 0 0,0 0 15,21-21 1,0-21 0,1 21-16,-1-21 0,0 0 0,0-1 15,0 1-15,22 0 0,-22-21 16,0 21-16,0-22 0,0 22 16,0-21-16,22 21 0,-22-22 0,0 22 15,0 21-15,0 0 16,-21 21-1,0 0-15,22 1 0,-22 20 16,0-21-16,0 0 0,0 22 0,0-22 16,0 21-16,0-21 0,0 0 15,0 22-15,0-22 0,0 0 0,21 0 16,0 0-16,-21 1 0,21-22 0,0 21 16,0-21-16,1 0 0,-1 0 15,0 0-15,21 0 0,-21 0 0,22 0 16,-22-21-16,21-1 0,1 1 0,-1 0 15,0 0-15,-21 0 0,22-22 16,-22 22-16,21-21 0,-42 0 16,0-22-16,0 22 0,0-1 15,0-20-15,-21 21 0,0-1 0,0 1 16,-22 0-16,22 20 0,-21 1 16,21 21-16,-22 0 0,22 0 0,0 0 15,-21 0-15,21 0 0,-1 21 0,1 1 16,0 20-16,0-21 0,21 0 15,-21 22-15,21-22 0,0 0 0,0 21 16,0-21-16,0 1 0,0-1 16,21-21-16,0 21 0,0-21 15,0 0-15,1 0 0,20 0 0</inkml:trace>
  <inkml:trace contextRef="#ctx0" brushRef="#br0" timeOffset="192700.81">13250 2138 0,'0'-21'16,"0"42"-16,0-63 0,-21 42 15,0 0-15,21 21 16,-21 0-16,0 21 0,-1-21 0,22 22 16,0 20-16,0-20 15,-21 20-15,21 1 0,0-22 0,-21 21 16,21 1-16,0-22 0,0 22 15,0-22-15,-21 0 0,21-20 0,0 20 16,0 0-16,0-21 0,0 1 0,-21-1 16,21 0-16,0 0 15,-21-21-15,-1 0 16,1-21 0,21 0-16,0 0 0,0-1 15,0 1-15,0-21 0,0 21 0,0-22 16,0 1-16,0 0 0,21 21 15,1-22-15,-1 1 0,21 0 16,0 20-16,1 1 0,-1 0 0,0 21 16,1 0-16,-1 0 0,0 0 15,1 0-15,-1 21 0,0 0 0,-20 22 16,-1-22-16,0 21 0,-21-21 16,0 22-16,0-22 0,0 21 0,0-21 15,0 22-15,0-22 0,0 0 0,0 0 16,-21 0-16,21 1 15,-21-1-15,-1-21 0,22 21 16,0-42 15,0 0-15,22-1-16,-1 22 16,-21-21-16,21 0 0</inkml:trace>
  <inkml:trace contextRef="#ctx0" brushRef="#br0" timeOffset="192935.65">13928 2604 0,'0'0'16,"0"21"-1,0 0 1,0 21-16,0-21 0,0 1 0,0-1 16,0 21-16,-22-21 15,22 0-15,-21 1 0,21-1 0,0 0 16,0 0-16,0 0 0,0 0 15,0 1 1,0-44 15,0 1-15,0 0-16,21 0 0</inkml:trace>
  <inkml:trace contextRef="#ctx0" brushRef="#br0" timeOffset="193240.48">14012 2328 0,'0'0'0,"-21"0"0,0 0 16,-21 0-1,20 0-15,22 22 16,0-1-16,22-21 16,-1 0-1,0 0-15,0 0 0,0 0 0,0 0 16,1 0-16,-1 0 0,-21-21 15,21-1-15,-21 1 16,0 0-16,-21 0 16,0 21-16,-1 0 15,1 0-15,0 0 0,0 0 16,0 0-16,0 0 0,-1 21 16,22 0-16,-21-21 0,21 21 15,0 1-15,0-1 0,0 0 0,0 0 16,21 0-16,1 0 0,-1 1 15</inkml:trace>
  <inkml:trace contextRef="#ctx0" brushRef="#br0" timeOffset="193523.33">14584 2561 0,'0'0'0,"0"-21"15,0 0 1,-21 21-16,-1 0 0,1 0 15,0 0-15,0 0 0,0 21 16,0 0-16,-1 0 0,1 1 0,0 20 16,0-21-16,0 21 0,0-20 15,21 20-15,0 0 0,0-21 0,0 22 16,0-22-16,0 0 0,0 0 0,0 0 16,0 1-16,0-1 0,21 0 15,0-21-15,21 0 0,-21 21 0,22-21 16,-22 0-16,21 0 0,1 0 15,-1 0-15,-21 0 0,21-21 0,1 0 16,-1 0-16,0-1 0,-20 1 16,20 0-16</inkml:trace>
  <inkml:trace contextRef="#ctx0" brushRef="#br0" timeOffset="194016.09">15092 2223 0,'0'-22'0,"0"44"0,0-86 16,0 43-16,0 0 0,-21 21 31,21 21-31,0 0 0,0 0 16,0 22-16,-22-1 0,22 0 15,0 22-15,0-22 0,0 22 16,-21-1-16,21 1 0,-21-22 0,0 21 16,21-20-16,0 20 0,-21-20 15,21-22-15,-21 21 0,21 0 0,0-20 16,0-1-16,0 0 0,-22 0 0,22 0 15,-21-21 1,21-21 0,0 0-16,0 0 15,0 0-15,21-1 0,1-20 16,-1 21-16,21-21 0,-21 20 0,22-20 16,-1 0-16,0-1 15,22 1-15,-22 0 0,0 21 0,22-1 16,-22 22-16,1 0 0,-22 0 15,21 0-15,0 22 0,-20-1 0,-1 0 16,0 21-16,-21-21 0,0 22 0,0-1 16,0 0-16,0-20 0,0 20 15,0-21-15,-21 21 0,21-20 0,-43-1 16,22 0-16,0 0 0,0 0 16,0-21-16,0 21 0,-1-21 0,44 0 46,20-21-46,0 0 16,1 21-16,-1-42 0,21 21 0</inkml:trace>
  <inkml:trace contextRef="#ctx0" brushRef="#br0" timeOffset="194515.83">16997 2773 0,'0'0'0,"0"-21"0,0 0 0,21-1 16,-21 1-16,0-21 0,0 21 0,0-22 16,0 22-16,0-21 0,0 21 15,0-22-15,0 22 0,-21 0 0,21 0 16,-21 21-16,-1 0 0,1 0 16,0 0-16,0 21 15,0 21-15,-22-20 0,22 20 0,-21 0 16,0 1-16,20-1 0,-20 0 15,21 1-15,-21-1 0,20 0 0,1 1 16,21-22-16,0 21 0,0-21 16,0 0-16,0 1 0,0-1 0,21-21 15,-21 21-15,43-21 0,-22 0 0,0 0 16,0 0-16,22 0 16,-22 0-16,0 0 0,0-21 0,21 0 15,-20-1-15,-1 1 0,0 0 0,21-21 16,-21-1-16,1 1 0,-1 0 15,0-1-15,0 1 0,-21 0 0,0 21 16,21-1-16,-21 1 0,0 42 16,0 1-1,0-1-15,0 0 0,-21 21 16,21-21-16,0 22 0,0-22 0,0 21 16,0-21-16,0 1 0,0 20 0,0-21 15,0 0-15,0 0 0,21 1 16,0-1-16,1-21 0,-1 0 15,0 21-15,0-21 0,21 0 16,1 0-16,-22 0 0</inkml:trace>
  <inkml:trace contextRef="#ctx0" brushRef="#br0" timeOffset="194916">17547 2688 0,'0'0'0,"0"-42"0,-21 21 0,0 0 16,21-22-16,0 22 0,0 0 15,0 0-15,0 0 0,0-1 0,0 1 16,21 21-16,0-21 0,21 21 16,1 0-16,-1 0 0,0 0 0,1 0 15,-1 21-15,0 0 0,1 1 16,-1 20-16,-21-21 0,0 21 16,1 1-16,-1-1 0,-21 0 15,0 1-15,0-22 0,0 21 0,0 1 16,-21-22-16,-1 21 0,1-21 15,0 0-15,0-21 0,0 22 0,0-22 16,-1 0-16,1 0 0,0 0 16,21-22-1,0 1-15,0 0 0,0 0 16,0 0-16,21 0 0,0-22 16,1 22-16,-1-21 0,0-1 0,0 1 15,21 0-15,-20-1 16,20 1-16,-21 21 0,21-21 0,-20 20 15,-1 1-15,21 21 0,-21 0 16,0 0-16,1 0 0,-1 0 0,0 0 16,0 0-16,-21 21 0,0 1 15,21-1-15</inkml:trace>
  <inkml:trace contextRef="#ctx0" brushRef="#br0" timeOffset="195235.82">18309 2752 0,'-21'0'0,"42"0"0,0 0 31,0 0-31,1 0 16,20-21-16,-21-1 0,21 22 15,1-21-15,-22 0 0,21 0 0,-21 0 16,1 0-16,-1-1 0,0 1 16,-21 0-16,0 0 0,0 0 0,0 0 15,-21-1-15,-22 22 0,22 0 16,-21 0-16,0 22 0,-1-22 0,1 42 15,21-21-15,-22 21 0,22-20 16,0 20-16,0 0 0,21-21 0,0 22 16,0-22-16,0 21 0,0-21 15,21 1-15,0-1 0,0 0 0,22 0 16,-1-21-16,0 21 0,1-21 16,20 0-16,-20 0 0,20 0 15,-21 0-15,1 0 0,-1-21 0,0 0 16,1 0-16,-22 0 0,21-22 0</inkml:trace>
  <inkml:trace contextRef="#ctx0" brushRef="#br0" timeOffset="195772.66">20256 1715 0,'-21'-43'0,"42"86"0,-63-107 0,21 43 0,21-21 15,-21 20-15,0 1 16,-1 42-1,22 1-15,0 20 0,-21 0 16,21 1-16,0 20 0,-21 22 0,21-22 16,0 22-16,0-22 0,-21 22 15,21 0-15,-21 21 0,0-22 16,21 1-16,0 0 0,-22-1 0,22-20 16,0-1-16,-21-20 0,21 20 15,0-42-15,0 22 0,0-22 0,0 0 16,0-42 15,0 0-31,0-1 0,0-20 0,0 21 16</inkml:trace>
  <inkml:trace contextRef="#ctx0" brushRef="#br0" timeOffset="196127.48">19875 2074 0,'0'0'0,"-21"-63"0,0 21 16,0-22-16,0 22 0,0-22 15,21 1-15,0 20 0,0 1 0,0-21 16,0 20-16,0 1 0,21 0 16,21-1-16,0 1 0,1 21 0,-1-22 15,22 22-15,-1 0 0,1 0 16,-1 21-16,22 0 0,-1 0 0,1 21 16,-21 0-16,20 22 0,-20-1 15,-1 0-15,-20 22 0,-1-1 0,-21 22 16,-21-22-16,0 1 0,0 21 15,-21-22-15,-21-21 0,-1 22 16,1-22-16,-22 1 0,1-1 16,-1 0-16,1 1 0,-1-22 0,1 0 15,-1 0-15,22 0 0,0-21 16,-1 21-16,22-21 0,-21 0 0,21 0 16,21 22-16,21-1 31,0-21-31,21 0 15,-20 0-15,20 0 0</inkml:trace>
  <inkml:trace contextRef="#ctx0" brushRef="#br0" timeOffset="196568.85">20553 2625 0,'0'0'0,"-21"0"0,-1 0 0,1 0 0,0-21 15,21-1-15,0 1 16,0 0-16,0 0 0,0-21 16,21 20-16,0 1 0,22 0 15,-22 0-15,21 0 0,1 21 0,-1 0 16,0-21-16,1 21 0,-1 0 0,0 0 16,1 21-16,-22 0 0,21 0 15,0 21-15,-20-20 0,-1 20 0,0 0 16,0 1-16,-21-1 15,0 0-15,0 1 0,0-1 0,0 0 16,0-21-16,-21 1 0,0 20 16,0-21-16,-1-21 0,22 21 0,-21 0 15,0-21-15,0 0 16,21-21 0,0 0-16,0 0 0,0-21 15,0 20-15,21-20 0,0 21 16,0-21-16,1-1 0,-1 1 0,0 0 15,0-1-15,0 1 16,0 21-16,1-22 0,-1 22 0,0 0 16,0 21-16,0 0 0,22-21 15,-22 21-15,0 0 0,0 0 0,21 0 16,-20 0-16,20 21 0,-21 0 16</inkml:trace>
  <inkml:trace contextRef="#ctx0" brushRef="#br0" timeOffset="198264.67">21611 2688 0,'0'21'16,"0"-42"-16,21 21 47,0-21-47,1 21 0,-1-21 16,21 0-16,-21 0 0,0-1 0,1-20 15,20 21-15,-21-21 0,-21 20 16,21-20-16,0 21 0,-21 0 0,0 0 15,22-1-15,-44 22 16,1 0 0,0 0-16,0 22 0,0-1 15,-22 21-15,22 0 0,0-20 0,-21 20 16,21 0-16,-1 1 0,1-22 16,0 21-16,0-21 0,21 22 15,0-22-15,0 0 0,0 0 0,0 0 16,0 0-16,21 1 0,0-1 15,0-21-15,22 0 0,-1 0 0,0 0 16,1 0-16,-1 0 0,0 0 16,22 0-16,-22-21 0,1 21 0,20-22 15,-21 1-15,22-21 0,-22 21 0,1-22 16,-1 1-16,0 0 0,1-1 16,-1 1-16,-21 0 0,-21 21 0,0-1 15,0 1-15,0 0 0,0 0 16,-21 21-16,0 0 0,0 0 0,-22 0 15,22 21-15,0 0 16,0 0-16,0 1 0,-1-1 0,1 21 16,21-21-16,0 22 0,0-22 15,0 21-15,0-21 0,0 22 0,0-22 16,0 0-16,21 21 0,-21-21 16,22 1-16,-22-1 0,21-21 15,-42 0 16,-1-21-15,22-1-16,-21 22 16,0-21-16,0 21 0,21-21 0,-21 21 15,0 0-15,21 21 32,0 0-17,21 1-15,0-22 16,21 0-16,-21 21 0,1-21 15,20 0-15,0 0 0,1 0 16,-1 0-16,21 0 0,-20 0 0,20 0 16,1-21-16,-22-1 0,22 1 15,-22 0-15,21 0 0,-20 0 0,-1-22 16,0 22-16,-20-21 0,20 0 16,-21-1-16,0 1 0,-21 0 15,0 20-15,0-20 0,0 21 0,0 0 16,0 0-16,0-1 15,-21 22-15,0 0 16,0 22-16,0-1 0,-1 0 16,-20 0-16,21 21 0,0-20 0,0 20 15,21 0-15,0 1 0,-22-1 16,22 0-16,0-21 0,0 22 0,0-22 16,22 21-16,-1-21 0,0 1 15,0-1-15,21-21 0,1 21 16,-22 0-16,21-21 0,1 0 0,20 0 15,-21 0-15,1 0 0,-1 0 0,0-21 16,1 0-16,-1 0 0,0-1 16,1 1-16,-1 0 0,-21-21 15,22-1-15,-22 1 0,21 0 0,-21-1 16,0 1-16,-21 21 0,0-21 16,22 20-16,-22 1 0,-22 42 31,1-21-31,0 43 0,0-22 15,0 0-15,21 21 0,-21 1 16,-1-22-16,1 21 0,0-21 0,21 1 16,-21 20-16,21-21 0,-21 0 15,21 0-15,-21 1 0,21-1 16,0 0-16,0-42 31,0 0-15,0-1-16,0 1 15,21 0-15,0-21 0,0 21 0,-21-22 16,21 1-16,22 21 16,-22-22-16,21 1 0,-21 0 0,22-1 15,20 22-15,-21 0 0,1 0 0,-1 21 16,0 0-16,-20 0 0,20 0 0,-21 21 16,-21 0-16,0 0 0,0 22 15,0-1-15,0-21 0,0 22 0,0-22 16,0 21-16,0-21 0,0 22 15,-21-22-15,21 0 0,0 0 16,0 0-16,0 0 0,0 1 0,0-1 16,21-21-16,0 0 15,0 0-15,1 0 0,-1 0 0,21 0 16,-21 0-16,22 0 0,-22-21 16,21 21-16,-21-22 0,22 1 0,-22-21 15,0 21-15,21-22 0,-21-20 16,22 21-16,-22-22 0,0 1 15,21-1-15,-20 22 0,20-22 0,-21 1 16,0 20-16,0-20 0,-21 21 16,0-1-16,22 22 0,-22 0 0,0 0 15,0 0-15,-22 21 16,1 21-16,0 21 16,0-21-16,0 22 0,0-1 15,-1 0-15,1 22 0,0-1 0,21 1 16,0-1-16,0 1 0,0-22 15,0 22-15,0-1 0,0-21 0,0 1 16,0-1-16,0 0 0,21-20 16,0-1-16,1 21 0,-1-21 15,0-21-15,0 21 0,0-21 16,22 0-16,-22 0 0,0 0 0,21 0 16,-21 0-16,22 0 0,-22 0 0,21 0 15,-21-21-15,22 0 0,-22 0 16,21 0-16,-21 0 0,1-1 0,-1 1 15,0-21-15,0 21 0,-21-22 16,0 22-16,0 0 0</inkml:trace>
  <inkml:trace contextRef="#ctx0" brushRef="#br0" timeOffset="198476.55">24596 2371 0,'0'0'0,"-43"0"15,22 0-15,0 0 0,0 0 16,42 0-1,0 0-15,0 0 0,22 0 16,-1 0-16,21 0 0,1 0 0,-1 0 16,1 0-16,21 0 0,-22 0 15,1 0-15,-1 0 0,-21-21 0,22 21 16,-43 0-16,21 0 0,-20 0 0,-1 0 16,-42 0-1,-1 0-15,-41 0 0,-1 0 16</inkml:trace>
  <inkml:trace contextRef="#ctx0" brushRef="#br0" timeOffset="199272.72">3111 5017 0,'0'0'0,"0"-22"0,0 1 15,-21 0-15,0 0 0,0 0 0,21 0 16,0-1-16,-21 1 0,21 0 15,-21 0-15,21 0 16,0 42 0,0 0-16,-22 0 15,22 22-15,0-1 0,-21 0 0,21 1 16,-21-1-16,21-21 0,0 21 16,-21 1-16,21-22 0,-21 21 0,0-21 15,21 1-15,0-1 0,0 0 16,0 0-16,-22-21 0,22-21 31,22-21-31,-1 20 16</inkml:trace>
  <inkml:trace contextRef="#ctx0" brushRef="#br0" timeOffset="199676.48">3006 4382 0,'0'0'0,"-22"-22"15,22 1-15,-21 0 0,0 0 0,-21 21 16,21 0-16,-1 0 0,1 21 16,0 0-16,0 0 0,0 1 0,0-1 15,-1 21-15,1-21 0,21 0 16,0 22-16,0-22 0,0 0 16,0 0-16,0 0 0,21 1 0,1-1 15,-1-21-15,0 0 0,21 0 16,-21 0-16,22 0 0,-1 0 15,-21-21-15,22 21 0,-1-22 0,-21 1 16,0 0-16,0 0 0,1 0 16,-22-22-16,0 22 0,0 0 0,0-21 15,0 21-15,-22-22 0,1 22 16,0 0-16,0 0 0,-21 0 0,-1-1 16,22 22-16,-21 0 0,-1 0 15,1 22-15,0-1 0,21-21 0,-22 42 16,22-21-16,0 0 0,21 22 15,0-22-15,0 21 0,0-21 0,0 22 16,0-22-16,0 21 0,21-21 16,0 22-16,22-22 0,-22 0 15,21 0-15,22 0 0,-22 1 16</inkml:trace>
  <inkml:trace contextRef="#ctx0" brushRef="#br0" timeOffset="200173.62">3514 4741 0,'0'0'0,"-22"0"32,1 0-32,0 22 15,21-1-15,-21 0 0,0 21 0,0-21 16,21 22-16,0-22 0,-22 21 16,1-21-16,21 22 0,0-22 0,0 21 15,0-21-15,-21 22 0,21-22 16,0 0-16,0 0 0,0 0 15,0 1-15,0-1 16,-21-21 0,21-21-1,-21-1-15,21 1 0,-21 0 16,21 0-16,0-21 0,0 20 0,0-20 16,0-21-16,0 20 0,0-20 15,21-1-15,0 22 0,0-22 0,21 22 16,22 0-16,-22 21 0,22-22 15,-1 22-15,-20 21 0,20 0 16,1 0-16,-22 0 0,21 21 16,-20 0-16,-1 1 0,0-1 0,-20 21 15,20 0-15,-21 1 0,-21 20 16,0-20-16,0-1 0,0 0 0,0 1 16,-21-1-16,0 0 0,0-21 0,-1 1 15,1-1-15,0 21 0,0-42 16,0 21-16,0 0 0,-1-21 15,22-21 1,0 0 0,22-21-16,-1 21 0,0-1 15,0-20-15,21 0 0</inkml:trace>
  <inkml:trace contextRef="#ctx0" brushRef="#br0" timeOffset="200427.95">5038 4191 0,'0'0'0,"0"-21"0,-22 21 16,22 21-1,-21 0-15,0 22 0,0-1 16,0 0-16,0 1 0,-1-1 0,1 21 16,0-20-16,0 20 0,0-20 15,0 20-15,21-21 0,-22 22 16,1-22-16,21 22 0,0-22 0,-21-21 15,21 22-15,-21-22 0,21 21 16,0-21-16,0 0 0,21-21 16,0-21-1,22 0-15,-22 0 0,21 0 16</inkml:trace>
  <inkml:trace contextRef="#ctx0" brushRef="#br0" timeOffset="200901.07">5270 4339 0,'0'0'0,"0"-42"0,22 0 0,-22-1 16,0 22-16,0 0 0,0 0 16,0 42-1,0 0-15,0 0 0,0 22 16,0-1-16,0 0 0,-22 22 16,22-22-16,-21 22 0,0-22 0,0 21 15,0 1-15,21-22 0,-21 22 0,-1-22 16,1 22-16,21-22 0,-21 0 15,21 1-15,-21-22 0,21 21 0,0-21 16,-21 0-16,21-42 31,0 0-31,0 0 16,0 0-16,0 0 0,0-22 16,0 1-16,0 0 0,21-1 0,0 1 15,0 0-15,0-1 0,1 1 16,20 0-16,-21-1 0,21 22 0,1-21 15,20 42-15,-20-21 0,-1 21 16,0 0-16,1 21 0,-1 0 0,-21 0 16,0 0-16,0 22 0,1-22 15,-22 21-15,0 0 0,0 1 0,0-1 16,-22 0-16,1 1 0,0-1 0,0-21 16,0 22-16,0-22 0,-1 0 15,1 0-15,0 0 0,21 0 16,-21-21-16,42-21 31,0 0-31,0 0 0,22-21 16,-22 20-16</inkml:trace>
  <inkml:trace contextRef="#ctx0" brushRef="#br0" timeOffset="201289.1">5863 4763 0,'0'0'0,"0"21"0,-21 0 0,0 0 0,42-21 47,0 0-47,0 0 0,0 0 16,1-21-16,20 0 0,0 0 0,-21 21 16,1-22-16,20 1 0,-21 0 0,0 0 15,0 0-15,1 0 0,-22-1 16,0 1-16,0 0 0,-22 21 15,-20 0 1,21 0-16,0 21 0,-22 0 16,22 1-16,0-1 0,-21 21 0,21 0 0,-1-20 15,1 20-15,21 0 0,0 1 16,0-1-16,0 0 0,0-21 16,0 1-16,21 20 0,1-21 15,-1-21-15,21 21 0,-21-21 0,22 21 16,-22-21-16,21 0 0,0 0 0,-20 0 15,-1-21-15,21 0 0,-21 0 16,0 0-16,1 0 0,-1-1 0,0-20 16,0 21-16,0-21 0,-21-1 15</inkml:trace>
  <inkml:trace contextRef="#ctx0" brushRef="#br0" timeOffset="201498.01">4657 4487 0,'-149'43'31,"298"-86"-31,-276 86 16,169-43-16,0 0 0,1 0 0,20 0 15,1 0-15,20 0 0,-20 0 0,-1-21 16,22-1-16,-22 1 0,1 21 15,-1-21-15</inkml:trace>
  <inkml:trace contextRef="#ctx0" brushRef="#br0" timeOffset="202360.21">7662 4424 0,'0'0'0,"0"-21"0,0 0 0,0-1 16,0 1-16,0 0 15,21 0-15,1 0 0,20 0 0,-21-1 16,0 1-16,0-21 0,1 21 16,-1 0-16,0-22 0,0 22 0,0 0 15,-21 0-15,0 0 16,0 42 0,0 0-16,0 0 0,0 21 0,0 1 15,-21-1-15,21 22 16,-21-22-16,0 0 0,0 22 0,21-22 15,-22 0-15,1 1 0,0-1 0,0 0 16,0 1-16,21-1 0,0 0 16,-21-20-16,21 20 0,0-21 0,0 0 15,21-21 1,0-21 0,21 0-16,-21 0 15,1-22-15,20 22 0,-21-21 0,21 21 16,1-22-16,-1 1 0,0 0 0,1-22 15,-1 22-15,-21 0 16,22-22-16,-22 22 0,0-1 0,21 22 16,-21 0-16,-21 0 0,22 21 15,-1 21-15,-21 0 16,0 22-16,0-22 0,0 21 0,0 0 16,0 1-16,0-1 0,-21 0 15,21 1-15,-22-22 0,22 21 0,0 1 16,0-22-16,0 0 0,0 0 15,0 21-15,22-42 0,-1 22 0,0-1 16,21-21-16,-21 0 0,22 0 0,-1 0 16,0-21-16,22-1 0,-22 1 15,1 0-15,20 0 0,-21 0 16,1-22-16,-1 22 0,0-21 0,-20 0 16,-1-22-16,0 22 0,-21-22 15,0 1-15,0-1 0,0 1 0,0-1 16,-21 1-16,0 20 0,-22 1 15,1 0-15,21 21 0,-22-1 0,1 1 16,0 21-16,21 0 0,-22 0 16,1 0-16,21 21 0,0-21 0,-1 22 15,1 20-15,0-21 0,21 21 0,0 1 16,0-1-16,0 0 16,0-20-16,0 20 0,0 0 0,21-21 0,0 22 15,1-22-15,20 0 16,-21 0-16,21 0 0,1-21 0</inkml:trace>
  <inkml:trace contextRef="#ctx0" brushRef="#br0" timeOffset="202721.01">9059 4530 0,'0'0'0,"21"21"0,1-21 15,-1 0-15,0 0 16,0 0-16,0-21 0,0 0 0,1 21 15,-1-22-15,21 1 16,-21 21-16,0-21 0,1 0 0,-1 0 16,0 0-16,0-1 0,0 1 15,0-21-15,-21 21 0,0 0 0,0-1 16,0 1-16,0 0 0,-21 21 16,0 0-16,0 0 15,0 21-15,0 0 0,-22 1 0,22 20 16,-21-21-16,-1 21 0,22 1 15,-21-22-15,21 21 0,0 1 0,-1-22 16,1 21-16,21-21 0,0 0 16,0 1-16,0 20 0,21-21 15,1 0-15,-1-21 0,0 0 0,21 0 16,-21 0-16,22 0 16,-1 0-16,0 0 0,1 0 0,-1-21 15,0 0-15,22 0 0,-1 0 0</inkml:trace>
  <inkml:trace contextRef="#ctx0" brushRef="#br0" timeOffset="203216.73">10118 3937 0,'0'0'0,"0"-42"0,-85-64 32,64 106-32,0 0 0,-1 0 0,1 0 0,0 21 15,0 0-15,-21 0 0,20 22 0,1-1 16,0 0-16,0 1 15,21 20-15,-21-20 0,0 20 0,21 1 16,-22-22-16,22 21 0,0-20 0,-21-1 16,21 0-16,-21 1 0,21-22 15,-21 21-15,21-21 0,0 1 0,0-1 16,0 0-16,0 0 16,0-42-1,0 0 1,0 0-16,0-1 0,0 1 15,0 0-15,21 0 0,0-21 16,0 20-16,1-20 0,20 0 0,0-1 16,1 1-16,-1 21 0,0-21 15,1 20-15,20 1 0,-21 0 0,1 21 16,-1 0-16,0 0 0,1 0 16,-1 21-16,-21 0 0,22 1 0,-22-1 15,0 21-15,-21-21 0,0 0 0,0 1 16,0 20-16,0-21 0,-21 0 15,0 0-15,-1 1 0,-20 20 0,0-42 16,-1 21-16,1 0 0,0 0 0,-22-21 16,22 22-16,-22-22 15,22 21-15,-21-21 0,20 0 0,22 0 16,-21 0-16,21 0 0,-1 0 0,1 0 16,21-21-16,0-1 0,0 1 15,21 0-15</inkml:trace>
  <inkml:trace contextRef="#ctx0" brushRef="#br0" timeOffset="203696.05">11176 3979 0,'0'-21'15,"0"42"-15,0-63 0,0 0 0,0 21 0,0-1 16,0 1-16,0 0 16,-21 21-16,0 21 15,21 0-15,0 1 16,0 20-16,-22 0 0,1 1 0,0 20 16,0 1-16,21-1 0,-21 1 0,0-1 15,-1 1-15,22-22 0,-21 0 16,0 22-16,21-22 0,-21-21 0,21 22 15,0-22-15,0 21 0,0-21 16,0 0-16,0 1 0,0-1 16,0-42-1,0-1 1,0 1-16,0 0 0,0 0 16,0 0-16</inkml:trace>
  <inkml:trace contextRef="#ctx0" brushRef="#br0" timeOffset="204036.88">10880 4170 0,'0'0'0,"-22"-42"0,22 20 0,-21-20 0,21 0 16,0 21-16,0-22 0,0 22 0,0-21 15,0 21-15,0-1 0,21 1 16,22 0-16,-22 0 0,21-21 16,1 20-16,20 22 0,1-21 0,-22 0 15,21 0-15,1 21 0,-1 0 16,1 0-16,-22 0 0,22 21 0,-22 0 15,0 0-15,-20 22 0,-1-22 16,0 21-16,-21 1 0,0-1 0,-21 0 16,0 22-16,-1-22 0,-20 0 15,0 1-15,-1-1 0,1 0 0,-21-20 16,20 20-16,1-21 0,0 0 16,-1-21-16,1 21 0,21-21 0,0 0 15,-1 0-15,44 0 47,-1 0-47,21 0 16,-21 0-16,0 0 0,1 0 15</inkml:trace>
  <inkml:trace contextRef="#ctx0" brushRef="#br0" timeOffset="204633.09">12065 4487 0,'0'0'0,"21"0"0,0 0 0,0 0 16,1 0-16,-1 0 0,-21-21 15,0 0-15,0 0 0,0 0 16,0 0-16,0-1 0,0 1 0,0-21 16,-21 21-16,-1-22 0,1 22 15,0-21-15,0 21 0,0 0 16,0-1-16,-1 1 0,1 21 0,0 0 15,0 0-15,0 0 0,0 21 16,-22 1-16,1-1 0,21 21 0,-22 0 16,22-20-16,0 20 0,-21 0 15,21 1-15,-1-1 0,1-21 0,0 21 16,21 1-16,-21-22 0,21 0 0,0 21 16,0-20-16,0-1 0,21 0 15,0-21-15,0 0 16,1 0-16,-1 0 0,21 0 0,-21 0 15,22 0-15,-1 0 0,0-21 16,1 0-16,-1-1 0,0 1 0,1 0 16,-1 0-16,0-21 0,1 20 15,-1-20-15,-21 21 0,21-21 0,-20-1 16,-1 22-16,-21-21 0,0 21 0,21-1 16,-21 1-16,0 42 31,-21-21-31,21 43 0,-21-22 15,21 0-15,0 21 0,-22-20 0,22 20 16,-21-21-16,21 0 0,0 22 16,0-22-16,0 0 0,0 21 15,0-21-15,0 1 0,0-1 0,21 0 16,1-21-16,-1 21 0,0-21 16,21 0-16,-21 21 0,22-21 0,-22 0 15,21 0-15,1 0 0,-1 0 0,21 0 16,-20-21-16,-1 0 0,22 21 15,-22-21-15,21 0 0,-20-1 0,20-20 16</inkml:trace>
  <inkml:trace contextRef="#ctx0" brushRef="#br0" timeOffset="205324.17">13123 4509 0,'43'-22'0,"-128"65"0,127-64 0,43-22 0,-64 1 15,0 21-15,0 0 0,-21-1 0,0 1 0,0 0 16,0 0-16,0 0 16,-21 0-16,0-1 0,0 22 0,-21-21 15,20 21-15,-20 0 0,0 0 0,21 0 16,-22 21-16,1-21 0,21 22 15,-22-1-15,1 0 0,21 0 0,0 21 16,-22-20-16,22-1 0,21 21 16,-21-21-16,21 0 0,-21 1 0,21-1 15,0 0-15,0 0 0,0 0 16,0 0-16,21-21 0,0 0 0,0 22 16,1-22-16,20 0 0,0 0 0,1 0 15,-1 0-15,0-22 16,1 22-16,-1-21 0,0 21 0,1-21 15,-1 0-15,-21 0 0,21 0 0,-20-1 16,-1 1-16,0 0 0,-21 0 16,21 0-16,-21 0 15,0 42 17,-21 0-32,21 0 0,0 0 15,-21 0-15,0 22 0,-1-22 16,22 21-16,-21 1 0,0 20 0,21-21 15,-21 22-15,0 21 0,0-22 16,21 1-16,-22 20 0,1 1 16,21-22-16,-21 22 0,21 0 0,-21 21 15,21-22-15,0 1 0,0 0 0,0-1 16,0 1-16,0 0 0,0-22 16,0 22-16,0-22 0,0 1 0,0-1 15,0 1-15,21-22 0,-21 0 0,0 1 16,0-22-16,0 0 0,0 0 15,-21 0-15,0-21 0,0 0 0,-1 0 16,1-21-16,-21 0 0,21 0 0,0-21 16,-22 20-16,22-20 0,-21-21 0,21 20 15,-22 1-15,22-22 16,0 1-16,0-1 0,0-20 0,21 20 16,0-20-16,0-1 0,0 0 0,0 1 15,0-1-15,0 0 0,0 1 16,21-1-16,0 21 0,0-20 0,0 20 15,0 1-15,1-1 0,-1 1 16,0-1-16,21 22 0,-21 0 16,22-1-16,-1 22 0,0-21 0,1 21 15,-1-1-15,0-20 0,1 21 0,-1 21 16,0-21-16,1 0 0,-1-1 16,0 1-16,-20 21 0</inkml:trace>
  <inkml:trace contextRef="#ctx0" brushRef="#br0" timeOffset="205752.56">13525 4424 0,'-21'0'15,"42"0"16,1 0-31,-1 0 16,0-21-16,0 0 16,0 21-16,0-22 0,1 1 0,-1 21 15,0-21-15,0 0 0,0 0 16,-21 0-16,0-1 0,0 1 0,0 0 16,0 0-16,-21 21 15,0 0-15,0 0 0,0 0 16,-1 0-16,-20 21 0,21 0 0,0 22 15,0-22-15,-22 21 0,22-21 16,21 22-16,-21-22 0,21 21 0,0-21 16,0 0-16,0 1 0,0-1 15,0 0-15,0 0 0,21 0 16,0-21-16,0 21 0,1-21 0,-1 0 16,0 0-16,0 0 0,0 0 15,0 0-15,1 0 0,20 0 0,-21 0 16,0 0-16,0 0 0,1-21 0,-1 21 15,0 0-15,0-21 0</inkml:trace>
  <inkml:trace contextRef="#ctx0" brushRef="#br0" timeOffset="205917.46">14055 4551 0,'0'21'31,"-22"-21"0,22 21-31,-21-21 16,0 0-1,0 21-15</inkml:trace>
  <inkml:trace contextRef="#ctx0" brushRef="#br0" timeOffset="-208280.32">1841 6985 0,'0'0'0,"-21"0"15,0 0 1,0 0 15</inkml:trace>
  <inkml:trace contextRef="#ctx0" brushRef="#br0" timeOffset="-207647.88">1714 6985 0,'-21'0'16,"21"21"-1,-21-21-15,42 0 94,0 0-94,1 0 16,-1 0-16,0 0 0,21 0 15,-21-21-15,22 21 0,-22-21 0,21 21 16,1-21-16,-1 0 0,-21-1 15,21 1-15,1 0 0,-22 0 16,0 0-16,21 0 0,-42-1 0,0-20 16,0 21-16,0 0 0,0 0 15,0-22-15,-42 22 16,21 0-16,0 0 0,-22 21 0,22 0 16,-21 0-16,0 0 0,-1 21 15,1 0-15,0 0 0,-1 22 0,1-22 16,0 0-16,-1 21 0,1 1 15,21-22-15,-22 21 0,22-21 0,0 22 16,21-22-16,0 0 0,0 21 16,0-21-16,0 1 0,0-1 15,0 0-15,21 0 0,0-21 0,1 21 16,-1 0-16,21-21 0,-21 22 16,0-22-16,22 0 0,-1 0 15,-21 0-15,22 0 0,-22 0 0,21 0 16,-21 0-16,0 0 0,1 0 15,-1 0-15,0 0 0,0 0 16,-21-22 15,-21 22-31,0 0 16,0 0-16,-1 0 16,1 0-16,21-21 15,-21 21-15,21-21 16</inkml:trace>
  <inkml:trace contextRef="#ctx0" brushRef="#br0" timeOffset="-207005.27">1926 7239 0,'0'-21'0,"21"21"15,-21-21-15,21 21 16,-21-21-16,0-1 0,0 1 16,-21 0-1,0 21-15,0 0 16,0 0-16,0 0 0,-22 0 0,22 0 16,-21 21-16,-1-21 15,1 21-15,0 1 0,-1-1 0,1 21 16,21-21-16,-21 0 0,20 22 15,1-22-15,0 21 0,0 1 0,21-22 16,0 0-16,0 21 0,0-21 16,0 1-16,0-1 0,21 0 15,0 0-15,0 0 0,1-21 0,20 21 16,0-21-16,-21 0 0,22 0 16,-22 0-16,21 0 0,-21 0 0,22 0 15,-22 0-15,21 0 0,-21 0 0,22-21 16,-22 0-16,0 0 15,21 21-15</inkml:trace>
  <inkml:trace contextRef="#ctx0" brushRef="#br0" timeOffset="-206252.58">2773 7176 0,'0'0'0,"0"-22"0,0 1 16,0 0-16,0 0 0,-21 0 15,21 0-15,-22 21 0,-20-22 16,21 22-16,0 0 0,-22 0 0,22 0 16,-21 0-16,0 0 0,-1 0 15,1 0-15,21 22 0,-22-1 16,1 0-16,0 21 0,21-21 0,-22 22 16,22-22-16,0 21 0,0 1 15,21-22-15,0 21 0,0-21 0,0 22 16,0-22-16,0 0 0,0 0 15,21-21-15,0 21 0,0-21 0,22 0 16,-22 0-16,21 0 0,0 0 16,1 0-16,-1 0 0,0 0 0,1-21 15,-22 0-15,21 0 0,1 0 16,-22 21-16,21-22 0,22-83 31,-43 83-31,-21 1 0,0 0 16,0 0-1,0 42 17,0 0-32,0 0 15,0 1-15,0 20 0,0 0 0,0-21 16,0 22-16,0 20 0,0-20 0,0-1 16,0 21-16,0 1 0,0-1 15,0 1-15,0-1 0,0 1 16,0 21-16,0-22 0,0 22 0,0-22 15,0 22-15,0-22 0,0 22 0,-21-21 16,21-1-16,0 1 0,0 20 16,-22-20-16,1-1 0,21 1 15,-21-1-15,0 1 0,0-22 0,0 22 16,-1-22-16,1 0 0,0 1 0,0-22 16,0 0-16,0 0 0,21 0 15,-22 0-15,1-21 0,0 0 16,0 0-16,21-21 0,-21 0 15,0 0-15,21-21 0,0-1 16,0 1-16,-22 0 0,22-1 0,-21 1 16,21 0-16,-21-22 0,21 22 15,0-1-15,0-20 0,0 21 0,0-1 16,0 1-16,0 0 0,0-1 16,0 1-16,0 0 0,0-1 15,21 22-15,0-21 0,1-1 0,-22 1 16,21 0-16,0-1 0,0 1 15,0-21-15</inkml:trace>
  <inkml:trace contextRef="#ctx0" brushRef="#br0" timeOffset="-206000.58">3260 7324 0,'0'0'16,"0"-21"-16,0-1 16,21 44 31,-21-1-32,21 0 1,-21 0-16,21-21 0,-21 21 0,0 0 15,0 1-15</inkml:trace>
  <inkml:trace contextRef="#ctx0" brushRef="#br0" timeOffset="-205815.68">3408 7768 0,'-21'0'0,"42"0"0,-64 0 0,43 21 0,-21-21 15,0 22-15,0-22 16,0 0-1,0 0 17,21-22-32,0 1 15</inkml:trace>
  <inkml:trace contextRef="#ctx0" brushRef="#br0" timeOffset="-203331.4">4974 6625 0,'0'0'0,"-42"0"0,-1 0 0,1 0 15,21 0-15,-21 0 0,20 0 16,-20 0-16,21 0 0,63 0 31,-21 0-31,22-21 0,-1 21 0,0 0 16,22 0-16,-1 0 0,-20-21 16,20 21-16,1 0 0,20 0 0,-20-21 15,-1 21-15,1 0 0,-1 0 0,1 0 16,-22 0-16,1 0 0,-1 0 15,-21 0-15,0 0 0,-21 21 0,-42 0 16,21-21 0,0 0-16,-22 21 0,1-21 0,0 0 15</inkml:trace>
  <inkml:trace contextRef="#ctx0" brushRef="#br0" timeOffset="-203088.39">5292 6646 0,'0'0'0,"-22"0"15,1 0 1,0 22-16,21-1 16,0 21-16,0 0 0,-21-20 0,21 41 15,-21-21-15,21 1 0,-21 20 0,21 1 16,0-1-16,-22 1 16,1-1-16,21 1 0,-21-1 0,21-20 15,0 20-15,0-21 0,0-20 0,0 20 16,0-21-16,0 0 0,0 0 15,0 1-15,21-22 32,0 0-32,1-22 0</inkml:trace>
  <inkml:trace contextRef="#ctx0" brushRef="#br0" timeOffset="-202712.61">5482 7303 0,'0'21'47,"21"-21"-47,0 0 15,1 0-15,-1 0 0,21 0 16,-21-21-16,0-1 0,22 22 16,-22-21-16,21 0 0,-21 0 0,22 0 15,-22 21-15,0-21 0,0-1 16,-21 1-16,0 0 0,0 0 0,0 0 15,-21 21-15,0 0 0,-21 0 16,20 0-16,-20 0 0,0 21 16,-1 0-16,1 0 0,0 0 0,-1 22 15,1-1-15,21 0 0,0 1 16,0-1-16,-1 0 0,22-20 16,0 20-16,0-21 0,0 21 0,0-20 15,22-1-15,-1 0 0,0 0 0,21-21 16,-21 21-16,22-21 0,-1 0 15,0 0-15,1 0 0,20 0 0,-20 0 16,-1-21-16,21 21 0,-20-21 0,-1 0 16,0 0-16,1-1 0</inkml:trace>
  <inkml:trace contextRef="#ctx0" brushRef="#br0" timeOffset="-202488.73">6244 7112 0,'0'0'0,"0"-21"0,0 0 16,0 0-16,0-1 0,0 44 15,0-1 1,0 0-16,0 0 0,0 21 16,21-20-16,-21 20 0,21 0 0,1 1 15,-22-22-15,21 21 0,0 0 16,-21-20-16,21-1 0,-21 21 0,21-21 16,0 0-16,-21 1 0,22-1 15,-1-21-15,0 0 16,0 0-1,-21-21-15,0-1 0,21 1 0,-21 0 16</inkml:trace>
  <inkml:trace contextRef="#ctx0" brushRef="#br0" timeOffset="-202292.84">6604 7091 0,'0'0'0,"0"-21"0,-21 21 16,0 0-16,-1 0 15,1 0-15,0 0 0,0 21 0,0 0 16,-22 0-16,22 0 0,0 22 0,-21-1 15,21-21-15,-1 22 0,1-1 16,0 0-16,0 1 0,0-22 0,0 21 16,-1-21-16,22 22 0,0-22 15,0 0-15,0 0 16,22-21-16,-1 0 16,0 0-16,0-21 0,0 0 0</inkml:trace>
  <inkml:trace contextRef="#ctx0" brushRef="#br0" timeOffset="-202013.01">6964 6731 0,'0'0'0,"0"-21"0,21 0 16,-21 0-16,0-1 0,0 44 16,0-1-1,0 0-15,0 0 0,-21 21 16,21 1-16,0-1 0,-21 0 0,-1 22 15,22-22-15,0 22 0,-21-1 0,0-20 16,0 20-16,21-21 0,0 22 16,0-22-16,0-21 0,0 22 0,0-1 15,0-21-15,0 0 0,0 1 0,21-1 16,0-21-16,0 0 0,1 0 16,-1 0-16,0 0 0,0 0 0,21 0 15,-20 0-15,-1-21 0,0-1 0,-21-20 16,21 21-16</inkml:trace>
  <inkml:trace contextRef="#ctx0" brushRef="#br0" timeOffset="-201853.08">6710 7154 0,'0'0'0,"-21"0"0,42 0 47,0 0-47,0 0 0,21 0 15,1 0-15,-1 0 0,0 0 0,1-21 16,-1 0-16,22 21 0,-22-21 0</inkml:trace>
  <inkml:trace contextRef="#ctx0" brushRef="#br0" timeOffset="-201618.21">7789 6689 0,'0'0'0,"21"-21"0,-21-1 0,0 1 16,-21 21-1,0 21 1,21 1-16,-21 20 0,0-21 0,0 21 16,21 22-16,-22-22 0,1 1 15,21 20-15,-21 1 0,0-22 16,21 21-16,-21-20 0,21 20 0,0-20 0,-21-1 16,21 0-16,-22-21 0,22 22 15,0-22-15,0 0 0,0 0 16,22-21-1,-1 0-15</inkml:trace>
  <inkml:trace contextRef="#ctx0" brushRef="#br0" timeOffset="-201132.84">7578 6900 0,'-22'-42'0,"44"84"0,-44-126 0,22 63 15,0-22-15,0 22 0,0 0 0,0-21 16,22 20-16,20 1 0,-21 21 15,0 0-15,22 0 16,-1 0-16,0 0 0,1 0 0,-1 0 16,0 21-16,-21 1 0,22-1 0,-22 21 15,0-21-15,0 22 0,-21-1 16,0-21-16,0 21 0,0 1 0,-42-22 16,21 0-16,0 21 0,-22-20 0,1-1 15,0 0-15,-1 0 0,1 0 16,21 0-16,-22-21 0,22 0 0,0 0 15,42-21 1,0 0 0,22 21-16,-22 0 0,21-21 0,1 21 15,-1 0-15,21 0 16,-20 0-16,-1 0 0,0 0 0,1 21 16,-1 0-16,0 0 0,1 1 0,-1 20 15,-21-21-15,0 21 0,22-20 16,-43 20-16,0-21 0,0 0 0,0 22 15,-43-22-15,22 0 0,-21 21 0,0-21 16,-22 1-16,1-1 0,-1 0 16,-21 0-16,22-21 0,-1 21 15,-20-21-15,41 0 0,-20 21 0,21-21 0,-1 0 16,1 0-16,21 0 0,0 0 16,-1 0-16,22-21 15,22 0-15,-1 0 16,21 21-16,-21-21 0,43 0 0,-22-1 15</inkml:trace>
  <inkml:trace contextRef="#ctx0" brushRef="#br0" timeOffset="-200431.24">8572 7112 0,'64'-63'31,"-128"126"-31,107-126 16,-64 63-16,-1 0 0,1 0 15,0 21-15,0 0 0,-21 0 16,20 21-16,1-20 0,0 20 0,0 0 16,0 1-16,21-22 0,0 21 15,-21-21-15,21 22 0,0-22 0,0 0 16,0 0-16,0 0 0,0 0 0,21-21 16,0 0-16,0 0 15,0 0-15,0 0 16,1-21-16,-22 0 0,21 0 15,-21 0-15,0 0 0,0-1 16,21-20-16,-21 0 0,21-1 0,-21 1 16,21 0-16,0-1 0,1 1 15,-1 21-15,21-21 0,-21 20 16,22 1-16,-1 0 0,-21 0 0,21 21 16,1 0-16,-22 0 0,21 0 0,-21 21 15,1 0-15,-1 0 0,0 1 16,0 20-16,-21-21 0,0 21 0,0 1 15,0-22-15,0 21 0,0 1 0,0-22 16,-21 21-16,0-21 0,0 0 16,-1 1-16,1-1 0,21 0 15,-21-21-15,0 21 0,21-42 32,21 0-32,0 0 15,22-1-15,-22 1 0,0 0 0,21-21 16,-21-1-16,22 1 0,-22 21 15,21-21-15,-21-1 0,1 1 0,-1 0 16,0 20-16,0-20 0,-21 21 0,0 42 31,-21 0-31,0 0 16,0 22-16,-1-1 0,-20 0 0,21 1 16,0-1-16,0 22 0,-1-22 0,22 0 15,0-21-15,0 22 0,0-22 16,22 21-16,-1-21 0,21-21 0,-21 22 15,22-1-15,-22-21 0,21 0 16,0 0-16,1 0 0,-1-21 16,0-1-16,1 1 0,-1 21 0,0-21 15,1-21-15,-22 21 0,21-1 0,-21-20 16,22 0-16,-22 21 0,-21-22 0</inkml:trace>
  <inkml:trace contextRef="#ctx0" brushRef="#br0" timeOffset="-199940.45">5228 8530 0,'0'-21'0,"0"42"0,0-63 16,0 0-16,0 20 0,0-20 16,0 21-16,21-21 0,0 20 0,-21-20 15,22 42-15,-22-21 0,21 42 16,-21 0-16,21 0 16,-21 22-16,0 20 0,0 1 0,0-1 15,0 1-15,0 20 0,0-20 16,0 21-16,0-22 0,-21 22 0,21-22 15,-21 1-15,21-1 0,-22-20 16,22-1-16,0 0 0,0 1 0,0-22 16,0 0-16,0 0 0,0 0 15,22-21-15,-1-21 16,-21 0-16</inkml:trace>
  <inkml:trace contextRef="#ctx0" brushRef="#br0" timeOffset="-199035.97">5270 8763 0,'0'0'0,"0"-63"0,0 20 0,0-147 32,0 147-32,0 1 0,0 21 0,22 0 15,-22 0-15,42 21 0,-21 0 16,0 0-16,22 0 0,-1 0 16,0 21-16,1 21 0,-1-21 0,0 0 15,1 22-15,-1-1 0,-21-21 16,0 22-16,-21-22 0,0 21 0,0 0 15,-21 1-15,0-22 0,-21 21 0,-1 1 16,1-22-16,0 0 0,-1 0 16,1 0-16,21-21 0,-22 0 0,22 0 15,21-21 1,21 0-16,1 0 16,-1 21-16,21-21 0,0 21 0,1 0 15,-1 0-15,0 0 16,22 21-16,-22 0 0,1 0 0,20 0 15,-21 22-15,-20-22 0,20 21 0,-21 0 16,0-20-16,0 20 0,-21 0 16,0 1-16,0-22 0,-21 21 0,0-21 15,-21 22-15,-1-22 0,-20 0 0,21 0 16,-22 0-16,1 0 0,20-21 16,-20 0-16,20 0 0,1 0 0,0 0 15,-1 0-15,1 0 0,21-21 0,0 0 16,0 0-16,21 0 0,0-22 15,0 22-15,0-21 0,21 0 16,0-1-16,21 1 0,-21 0 0,22-1 16,-1-20-16,0 20 0,22-20 0,-1 21 15,-20-1-15,20 1 0,1 0 16,-1 20-16,1 1 0,-22 0 0,0 0 16,1 21-16,-1 0 0,-21 0 0,0 0 15,1 21-15,-1 0 0,-21 22 16,0-22-16,0 21 0,0 0 0,0 1 15,0-1-15,0 22 0,0-22 0,0 0 16,0 1-16,0-1 0,0-21 16,0 21-16,0-20 0,0-1 0,21 0 15,0 0-15,0 0 0,-21 0 16,21-21-16,1 0 0,-1 0 16,0 0-16,21 0 0,-21 0 0,1-21 15,20 0-15,-21 21 0,21-21 0,-20-21 16,-1 20-16,21 1 0,-21-21 15,-21 0-15,21-1 0,-21-20 0,22 20 16,-22 1-16,0 0 0,21-1 0,-21 1 16,0 21-16,0 0 0,0 42 31,0 21-31,0 1 0,0-22 16,-21 21-16,21 0 15,0 1-15,-22-1 0,22 0 0,0 1 16,0-22-16,0 21 0,0-21 0,0 22 15,0-22-15,0 0 0,22-21 16,-22 21-16,21-21 0,0 0 0,0 0 16,0 0-16,22 0 0,-22 0 0,21 0 15,-21 0-15,22-21 0,-1 0 0,0 0 16,-21 0-16,22-22 0,-22 22 16,0-42-16,0 20 0,0-20 0,1 20 15</inkml:trace>
  <inkml:trace contextRef="#ctx0" brushRef="#br0" timeOffset="-198829.09">7260 8678 0,'21'-84'15,"-21"41"-15,-21 234 0,21-255 0,21-105 0,-21 148 0,0 0 16,0 0-16,0 42 16,0 0-1,-21 0-15,21 21 0,0 1 0,-21-1 16,21 22-16,-21-22 0,21 21 0,-21 1 16,21-22-16,0 22 0,0-22 15,0 0-15,0 1 0,0-1 0,0 0 16,0-20-16,0 20 0,0-21 0,0 0 15,0 0-15,21-21 16,0 0-16,0 0 0,0 0 0,22-21 16,-22 0-16,21 0 0,0 0 15,1 0-15,20-22 0</inkml:trace>
  <inkml:trace contextRef="#ctx0" brushRef="#br0" timeOffset="-198592.22">7832 8615 0,'0'0'0,"0"-42"0,0-1 0,0 1 16,0 21-16,0 0 0,0-1 15,-22 22 1,1 22-16,21-1 0,-21 0 0,0 21 16,21 1-16,-21-22 0,0 42 15,-1-20-15,22-1 0,-21 21 0,21-20 16,-21 20-16,21-20 0,0-1 0,0 0 16,0 1-16,0-1 15,0 0-15,0-21 0,0 1 0,0-1 16,0 0-16,0 0 0,21-21 0,22 0 15,-22 0-15,0 0 16,21 0-16,-21 0 0,22 0 0,-1-21 16,0 0-16,1 0 0</inkml:trace>
  <inkml:trace contextRef="#ctx0" brushRef="#br0" timeOffset="-197924.6">8255 8954 0,'0'-22'0,"0"44"0,0-65 0,0 22 15,0 42 1,-21 0-1,0 1-15,-1-1 0,1 0 16,0 21-16,21-21 0,-21 1 0,21 20 16,-21-21-16,21 0 0,0 0 15,0 1-15,0-1 0,0 0 0,21 0 16,0-21-16,0 0 16,0 0-16,1 0 0,-1 0 15,0 0-15,0 0 16,-21-21-16,0 0 0,0 0 0,0-1 15,0-20-15,0 21 0,0-21 16,-21-1-16,21 22 0,-21-21 0,21-1 16,0 1-16,0 0 0,0-1 0,0 22 15,21 0-15,0 0 16,0 0-16,0 21 0,1 0 0,-1 0 16,0 0-16,0 0 0,0 0 0,22 21 15,-22 0-15,0 0 0,0 22 16,0-22-16,-21 21 0,21-21 0,1 22 15,-22-1-15,21-21 0,-21 21 0,0-20 16,21-1-16,-21 21 0,0-21 16,0 0-16,0 1 0,0-1 15,-21-21 1,21-21 0,0-1-1,0 1-15,0 0 0,0-21 16,0 21-16,21-22 0,0 1 0,0 0 15,0-1-15,22 1 0,-22-22 16,21 22-16,1 21 0,-1-21 0,0 20 16,1 1-16,-22 21 0,21 0 0,-21 0 15,0 21-15,1 1 0,-1-1 16,0 21-16,-21-21 0,0 22 0,0-1 16,0 0-16,0-21 0,0 22 0,0-1 15,-21-21-15,0 22 0,21-22 16,-22 0-16,1 0 0,0 0 0,21 0 15,0 1 1,21-22 0,22 0-16,-22-22 15,21 1-15,-21 21 0,22-21 0,-1-21 16,0 21-16,1-1 0,-1-20 0,0 0 16</inkml:trace>
  <inkml:trace contextRef="#ctx0" brushRef="#br0" timeOffset="-197615.78">9546 8890 0,'85'-85'15,"21"-20"1,-64 83-16,-275 234 0,466-445 0,-212 212 0,-21 0 15,-21 21 1,0 0-16,-22 0 0,22 0 0,-21 21 16,0 0-16,-1 0 0,1 1 0,0-1 15,20 21-15,-20-21 16,42 0-16,-21 22 0,21-22 0,0 0 16,0 21-16,0-20 0,0-1 0,21 0 15,0-21-15,0 21 0,1 0 16,20-21-16,-21 21 0,21-21 0,1 22 15,-22-22-15,21 21 0,-21-21 0,1 0 16,-1 21-16,0-21 0,-21 21 16,0 0-1,-21-21-15,0 0 0,-1 0 16,-20 21-16,0-21 0,21 0 16,-22 0-16,1 0 0,0 0 15,-1 0-15,1 0 0,0 0 0,-1 0 0,1-21 16,-22 0-16,22 21 0,-21-21 15,-1 0-15,1 0 0,-1-1 16</inkml:trace>
  <inkml:trace contextRef="#ctx0" brushRef="#br0" timeOffset="-197352.65">7260 8488 0,'0'-21'15,"0"0"-15,21 21 16,0-22-16,22 22 0,-1-21 16,0 0-16,22 21 0,21-21 0,-22 0 15,22 21-15,-1-21 0,1-1 16,0 22-16,-1-21 0,1 0 16,0 21-16,-22 0 0,1-21 0,-1 21 0,1 0 15,-22 0-15,0 0 0,-20 0 16,-1 0-16,-21 21 15,0 0-15,-21 0 0,-1 1 16,1-1-16,-21 0 0,0 21 0</inkml:trace>
  <inkml:trace contextRef="#ctx0" brushRef="#br0" timeOffset="-196943.88">5016 10393 0,'-21'-21'0,"42"42"0,-42-85 16,21 43-16,0 0 0,0 0 15,0 42 1,0 0-16,0 22 0,0-1 0,0 0 16,0 22-16,0-1 0,21 1 15,-21-1-15,0 1 0,0-1 0,0 1 16,0-1-16,0 1 0,0-22 15,0 22-15,0-22 0,0 0 0,0 1 16,0-22-16,0 21 0,0-21 16,22-21-1,-22-21 1</inkml:trace>
  <inkml:trace contextRef="#ctx0" brushRef="#br0" timeOffset="-196600.08">4720 10816 0,'-21'-63'15,"42"126"-15,-63-190 0,21 64 0,21-1 0,0-20 0,0 20 16,0 1-16,21-1 0,0 22 16,21-1-16,1 1 0,-1 21 15,0-21-15,1 20 0,20 22 0,-21 0 16,22 0-16,-1 0 0,1 22 16,21-1-16,-22 21 0,22 0 0,-1 22 15,-20-1-15,-1 1 0,1-1 0,-22 22 16,1-21-16,-22-1 0,-21 1 15,0 20-15,0-41 0,-21 20 0,-22 1 16,1-1-16,-22 1 0,1-22 0,-1 21 16,-20-20-16,20-1 0,1-21 15,-1 22-15,1-22 0,20 0 16,-20-21-16,21 0 0,20 0 0,-20 0 0,21 0 16,0 0-16,0-21 15,21 0-15,0-22 0,0 22 0,0-21 16,21-1-16,21 22 0,-21-21 0,22 0 15,-1-1-15,0 22 0,1-21 16,20 21-16,1-22 0,-1 22 0,1 0 16</inkml:trace>
  <inkml:trace contextRef="#ctx0" brushRef="#br0" timeOffset="-195783.39">6075 10774 0,'0'0'0,"21"0"15,-21-42 1,0 20-16,21 22 0,-21-21 15,21 21-15,-21-21 16,21 21-16,1-21 0,-1 21 16,0 0-16,0 0 0,0 21 15,0 0-15,22 0 0,-22 1 0,0 20 16,0-21-16,0 0 0,-21 22 16,0-22-16,0 21 0,0-21 0,0 0 15,0 1-15,0 20 0,-21-21 0,0-21 16,0 21-16,0 0 0,0-21 15,-1 0-15,1 0 0,0 0 16,21-21 0,0 0-16,21 0 15,0 0-15,1-22 0,-1 22 16,21-21-16,-21 21 0,22-22 0,-1 22 16,0-21-16,1 21 0,-1-22 15,21 22-15,-20 0 0,-1 21 0,0 0 16,1 0-16,-1 0 0,-21 0 0,0 0 15,1 0-15,-22 21 0,0 0 16,0 22-16,0-22 0,-22 21 0,1-21 16,0 22-16,-21-22 0,21 0 0,21 21 15,-22-20-15,22 20 0,-21-21 16,21 0-16,0 0 0,0 1 16,0-1-16,0 0 0,21-21 0,1 0 0,-1 0 15,21 0-15,-21 0 16,22 0-16,-22 0 0,21 0 0,-21-21 15,0 21-15,22-21 0,-22-1 0,-21 1 16,0 0-16,0 0 0,0 0 0,0 0 16,0-1-16,-21-20 0,0 21 15,-22 0-15,22-22 0,-21 22 0,-1 0 16,22 0-16,-21 0 0,21 21 16,0-21-16,21-1 0,0 1 15,0 0-15,42 21 0,-21-21 16,21 21-16,1 0 0,-1-21 15,0 21-15,1 0 0,20 0 16,-20 0-16,-1 0 0,0 21 0,22-21 16,-22 21-16,0 21 0,22-20 15,-22-1-15,-21 21 0,22-21 0,-22 22 16,0-1-16,0 0 0,-21 1 0,0 20 16,0-21-16,0 22 0,0-1 0,-21 22 15,0-21-15,0-1 0,0 22 16,-1-22-16,1 22 0,-21-22 15,21 1-15,-22 21 0,22-22 0,-21 22 16,21-22-16,-22 1 0,22-22 0,0 22 16,0-22-16,0 0 0,0-21 0,21 1 15,0-1-15,21-21 16,0-21-16,0-22 16,0 22-16,22-21 0,-22-22 15,21 22-15</inkml:trace>
  <inkml:trace contextRef="#ctx0" brushRef="#br0" timeOffset="-195488.56">7556 10901 0,'0'-64'0,"0"128"0,-21-191 15,0 85-15,0-1 0,21 1 16,0 21-16,0-22 0,0 22 0,0 0 16,0 0-16,0 0 0,21 21 0,21 0 15,-20-21-15,20 21 0,0 0 16,22 0-16,-22 21 0,0 0 0,22 0 15,-22 0-15,1 0 0,-1 22 16,0-1-16,-21 0 0,-21-20 0,0 20 16,0 0-16,-21 1 0,0-22 0,0 0 15,-21 21-15,-1-21 0,1 1 16,0-1-16,-1-21 0,22 21 0,-21-21 16,21 0-16,-1 0 0,1 0 0,21-21 15,21 0 1,22 21-16,-22-22 0,0-20 15,21 21-15,1 0 0,-1-22 0,0 1 16</inkml:trace>
  <inkml:trace contextRef="#ctx0" brushRef="#br0" timeOffset="-194880.91">8445 10329 0,'0'0'0,"43"-21"0,-22 0 0,0 21 16,0 0-16,-21 21 15,0 0-15,0 1 16,-21-1-16,0 21 0,0 0 0,0 1 15,-1 20-15,1-20 0,0 20 16,0-21-16,-21 1 0,20-1 16,1 0-16,0 1 0,0-22 0,0 21 15,0-21-15,21 1 0,0-1 0,0 0 16,0-42 15,0 0-31,21-1 0,-21 1 0,21 0 16,0 0-16,0-21 0,0-1 15,-21 1-15,22 0 0,-1-1 0,0 1 16,-21 0-16,0 20 0,21 1 0,-21 0 16,21 0-16,-21 42 15,0 0-15,0 22 16,0-22-16,0 21 0,0 0 16,21-20-16,-21 20 0,0-21 0,22 21 15,-1-20-15,0-1 0,0 0 16,0 0-16,0 0 0,22 0 0,-1-21 15,0 0-15,1 0 0,-1 0 16,0 0-16,1 0 0,-1 0 0,0-21 16,1 0-16,-22 0 0,0 0 0,21 0 15,-42-22-15,22 1 0,-22 0 0,0-1 16,0-20-16,0-1 0,0 1 16,0-1-16,-22-20 0,1 20 0,0 22 15,-21-22-15,-1 1 0,1 20 16,0 1-16,-1 21 0,1 0 15,0 21-15,-1 0 0,1 0 0,0 0 16,-1 21-16,22 21 0,0-21 16,0 22-16,0-1 0,21 0 0,0 22 15,0-1-15,0-20 0,0 20 0,21 1 16,0-22-16,0 22 0,22-22 16,-1 0-16,0-21 0,1 22 0,-1-22 15,0 0-15,1 0 0,-1-21 0,21 0 16,-20 0-16,20 0 0,-20 0 15</inkml:trace>
  <inkml:trace contextRef="#ctx0" brushRef="#br0" timeOffset="-193643.62">9567 10478 0,'21'-43'0,"-42"86"0,42-128 16,-21 64-16,0-22 0,0 22 0,0 0 16,-21 21-16,0 21 15,0-21-15,0 21 0,0 22 16,-1-22-16,1 21 0,0 1 0,0-1 15,0 0-15,21 1 0,0-1 0,0-21 16,0 21-16,0 1 0,0-22 16,0 0-16,0 21 0,21-20 0,0-1 15,0-21-15,0 21 0,1-21 16,-1 0-16,0 0 0,21 0 0,-21 0 16,22 0-16,-22 0 0,0-21 15,21 21-15,-20-21 0,-1-22 0,0 22 16,0 0-16,0-21 0,0-1 0,-21-20 15,0 20-15,0 1 0,0-21 16,0 20-16,0 1 0,0 0 0,0-1 16,0 22-16,-21 21 0,-21 0 0,21 0 15,0 0-15,-1 0 0,-20 0 16,21 42-16,-21-20 0,20 20 0,1 0 16,0 1-16,0-1 0,0 0 0,21 1 15,0-1-15,0 0 0,0 1 16,0-22-16,0 21 0,21-21 0,0 0 15,0 1-15,0-1 0,1 0 16,-1-21-16,0 0 0,0 0 16,0 0-16,22 0 0,-22 0 0,0 0 15,21 0-15,-21-21 0,22 0 0,-1-1 16,-21 1-16,22-21 0,-1 0 0,0 20 16,1-20-16,-22-21 0,21 20 15,-21 22-15,22-21 0,-22-1 0,0 22 16,-21 0-16,0 42 31,0 0-31,-21 1 0,0 20 0,-1-21 16,1 0-16,21 22 0,0-1 15,0-21-15,0 0 0,0 22 16,0-22-16,0 0 0,0 0 0,0 0 16,21 0-16,1 1 0,-1-22 0,0 0 15,0 21-15,0-21 0,0 0 16,22 0-16,-22 0 0,0-21 0,0 21 15,0-22-15,22 1 0,-22 0 0,0-21 16,0 21-16,0-22 0,1 22 16,-1-21-16,0 21 0,0-1 0,-21 1 15,0 42 1,0 1-16,0-1 16,0 0-16,-21 21 0,21-21 0,-21 1 15,21-1-15,0 0 0,0 0 16,0 0-16,0 0 0,0 1 15,21-22-15,0 0 0,0 0 16,0 0-16,1 0 0,-1 0 0,0 0 16,0 0-16,0 0 0,0-22 0,1 1 15,-22 0-15,0-21 16,0 21-16,0-1 0,0-20 0,0 0 16,0-1-16,-22 1 0,1 0 0,21-1 15,-21 1-15,21 0 0,-21 21 16,21-22-16,0 22 0,0 0 0,0 0 15,0 0-15,21 21 0,0-22 0,22 22 16,-22 0-16,21-21 16,0 21-16,1 0 0,-1 0 0,0 0 15,1 0-15,-22 21 0,21 1 0,1-1 16,-22 0-16,0 0 0,0 21 16,0-20-16,0 20 0,-21 0 0,0 1 15,0-1-15,0 0 0,0 1 0,0-1 16,0-21-16,-21 21 0,21-20 0,-21-1 15,0 0-15,21 0 0,0 0 16,-21-21-16,21-21 31,0 0-31,0 0 0,0 0 16,21-22-16,0 1 0,0 0 16,0-22-16,1 22 0,20-22 0,0 22 15,1-22-15,-1 1 0,0 21 16,1-1-16,-1 1 0,-21 21 0,21-22 15,1 43-15,-22 0 0,21 0 0,-21 0 16,1 0-16,20 43 0,-21-22 16,0 21-16,22 1 0,-22 20 0,0-21 15,0 22-15,-21-1 0,0 1 0,21-22 16,-21 22-16,0-22 0,0 22 16,0-22-16,-21 0 0,0-21 0,-21 22 15,20-22-15,-20 21 0,-21-21 16,20 22-16</inkml:trace>
  <inkml:trace contextRef="#ctx0" brushRef="#br0" timeOffset="-192821.08">5292 11748 0,'0'0'0,"21"-43"0,0 1 0,-21 0 16,21-1-16,-21 22 0,21 0 0,-21 0 16,0 42-1,0 21-15,0 1 16,0-1-16,0 21 0,0 1 0,0 21 16,0-22-16,0 22 0,0 21 15,0-43-15,0 22 0,0-1 0,0-20 16,-21-1-16,0 1 0,0-1 15,0 1-15,-1-22 0,1 22 0,0-22 16,-21-21-16,21 22 0,-1-22 0,1 0 16,0-21-16,0 0 0,-21 0 15,20 0-15,1 0 0,0-21 16,0-22-16,0 22 0,0-21 0,-1 0 0,22-1 16,0 1-16,-21-22 15,21 22-15,0-21 0,0 20 0,0-20 16,0-1-16,0 22 0,21 0 0,1-1 15,-1 22-15,0 21 0,0 0 16,0 21-16,0 0 0,22 1 0,-22 20 16,0 0-16,0 1 0,0-1 15,1 0-15,-1 1 0,0-1 0,0 0 16,0 1-16,0-1 0,1 0 0,20-21 16,-21 1-16,21-1 0,-20 0 15,20-21-15,-21 0 0,21 0 0,1 0 16,-1 0-16,0-21 0,-20 0 15,20-1-15,-21 1 0,21 0 16,-20-21-16,-1 21 0,0-22 0,-21 1 16,0 21-16,0-22 0,21 1 15,-21 21-15,0 0 0,0 0 0,0-1 16,0 44-16,0-1 16,0 21-16,0-21 15,0 0-15,0 1 0,0 20 0,0-21 16,-21 0-16,21 0 0,0 1 0,0-1 15,0 0-15,0 0 0,0 0 16,0-42 15,0 0-31,21 21 0,-21-21 16</inkml:trace>
  <inkml:trace contextRef="#ctx0" brushRef="#br0" timeOffset="-192664.18">6011 12107 0,'0'0'0,"0"22"47,0-1-31,0 0-16,21-21 16,1 21-16,-1-21 15</inkml:trace>
  <inkml:trace contextRef="#ctx0" brushRef="#br0" timeOffset="-192264.46">6540 12277 0,'0'21'15,"0"-42"-15,0 63 0,0-21 0,0 0 0,0 22 16,0-22-16,0 21 0,0-21 0,0 1 16,0 20-16,0-21 0,-21 0 15,21 22-15,0-22 0,-21 0 0,0 0 16,21 0-16,-21 0 0,21 1 15,0-1-15,-21-21 16,-1 0-16,22-21 16,0-1-1,0-20-15,0 21 0,0 0 16,22-22-16,-1 1 0,0 0 0,0-1 16,0 1-16,22 0 0,-1-22 15,-21 22-15,21 0 0,1-1 0,-1 1 16,0 21-16,1 21 0,-1 0 0,0 0 15,1 21-15,-22 21 0,0-21 16,0 22-16,0-1 0,1 0 0,-1 1 16,-21-1-16,0 0 0,0 1 0,0-1 15,0 0-15,0-20 16,0 20-16,0-21 0,0 0 0,0 0 16,21-21 15,0-21-31,-21 0 0</inkml:trace>
  <inkml:trace contextRef="#ctx0" brushRef="#br0" timeOffset="-191516.63">7429 11938 0,'0'-42'0,"0"84"0,0-127 0,0 43 16,0 21-16,0 42 31,0 21-31,0 1 0,0-1 0,0 22 15,0-1-15,0 1 0,0-1 16,0 1-16,0-22 0,0 21 0,0-20 16,0-1-16,0 0 0,0 1 0,0-1 15,0-21-15,0 0 0,0 1 16,0-1-16,0-42 31,0-1-31,0 1 16,0-21-16,22 21 0,-1-22 0,-21 22 15,21-21-15,0 0 0,0-22 16,0 22-16,22-1 0,-22 22 16,0-21-16,21 21 0,-20 0 0,-1 21 15,0 0-15,0 0 16,-21 21-16,0 0 16,0 0-16,0 0 0,-21 0 0,0 1 15,0-1-15,-22-21 0,22 21 16,0 0-16,-21-21 0,20 21 0,1 0 15,0-21-15,0 0 0,0 22 0,0-1 16,21 0 0,0 0-16,0 0 0,0 0 15,0 1-15,0-1 0,21 0 0,0 0 16,-21 0-16,21 0 16,0 1-16,-21-1 0,21 0 0,1 0 15,20-21-15,-21 21 0,0-21 0,22 0 16,-1 0-16,0 0 0,1 0 15,20 0-15,-21 0 0,22 0 0,-22 0 16,22-21-16,-22 0 0,0 0 0,22 0 16,-22-1-16,1-20 0,-22 21 15,21-21-15,-21-1 0,0 1 16,1 0-16,-22-1 0,21-20 0,-21 20 0,0 1 16,0 21-16,0 0 15,-21 0-15,-1-1 0,1 22 0,0 0 16,0 22-16,0-1 0,0 0 0,-1 21 15,22-21-15,0 22 0,0-1 16,0 0-16,0 1 0,0-1 0,22-21 16,-1 22-16,-21-22 0,0 21 0,21-21 15,0 0-15,-21 1 0,0-1 16,0 0-16,0 0 0,0 0 0,-21 0 16,0 1-16,0-22 0,-1 0 15,-20 0-15,0 0 0,-1 21 16,1-21-16</inkml:trace>
  <inkml:trace contextRef="#ctx0" brushRef="#br0" timeOffset="-190940.78">6096 13843 0,'0'0'0,"-21"0"15,0 0-15,21-63 32,21 20-32,0 22 0,0 0 0,0 0 15,22-22-15,-22 1 0,0 21 0,0-21 16,21-1-16,-42 22 0,22-21 15,-22 21-15,0-1 0,0 1 0,-22 21 16,-20 0-16,0 0 0,-1 0 16,1 21-16,-21 1 0,-1 20 15,1 0-15,20 1 0,-20-1 0,20 0 16,1 1-16,0-1 0,21 21 16,-1-20-16,22-1 0,0-21 15,22 22-15,-1-1 0,0 0 0,21-21 16,22 22-16,-22-22 0,22 21 15,-1-21-15,-21 22 0,22-22 0,-22 0 16,22 21-16,-22-20 0,0-1 0,-20 21 16,-1-21-16,0 0 0,-21 1 15,-21-1-15,-22 0 0,22-21 16,-21 0-16,-22 0 0,1 0 0,-1 0 16,-20 0-16,20 0 0,1 0 15,-22-21-15,22 0 0,20-1 0,-20 1 16,20 0-16,22-21 0,0 21 0,0-1 15,21-20-15,0 21 16,0 0-16,21 21 0,0-21 0,22-1 16,-1 22-16,0-21 0,1 21 0,20-21 15,1 21-15,-1-21 0,1 21 16,-1-21-16</inkml:trace>
  <inkml:trace contextRef="#ctx0" brushRef="#br0" timeOffset="-189669.46">6837 13801 0,'0'0'0,"21"-21"0,-21-1 0,-21 22 32,0 0-32,-1 0 0,1 22 15,0-1-15,-21 0 0,21 0 0,-1 0 16,-20 22-16,21-22 0,-21 21 16,20 0-16,1-20 0,-21 20 0,42 0 15,-21-21-15,21 22 0,0-22 0,0 21 16,0-21-16,21 1 0,0-1 15,21 0-15,1-21 0,-1 21 0,0-21 16,1 0-16,-1 0 0,22 0 0,-22 0 16,21-21-16,1 21 0,-22-21 15,22 0-15,-22-1 0,0 1 0,1 0 16,-22 0-16,0-21 0,0 20 16,-21-20-16,0 21 0,0-21 15,0 20-15,0-20 0,0 21 0,-21 0 0,0 21 16,0 0-16,0 0 15,-1 0-15,1 0 0,0 21 16,0 0-16,21 0 0,-21 0 0,21 1 16,0-1-16,0 21 0,0-21 0,0 0 15,21 22-15,0-22 0,-21 0 16,21 0-16,0 0 0,1 1 0,-1-1 16,0 0-16,0-21 0,0 0 0,0 0 15,1 0-15,-1 0 0,21 0 16,-21 0-16,22-21 0,-22 0 15,21-1-15,-21 1 0,22 0 0,-22 0 16,21 0-16,-21-22 0,0 22 16,1-21-16,-1 0 0,0 20 0,-21 1 15,0-21-15,0 21 0,0 0 0,0 42 32,0 0-32,-21 0 15,0 0-15,21 0 0,0 1 0,-22 20 16,22-21-16,-21 0 0,21 22 15,0-22-15,0 0 0,0 0 0,0 21 16,0-20-16,21-22 0,1 21 0,-1 0 16,21-21-16,-21 0 15,22 0-15,-22 0 0,21 0 0,0 0 16,-20 0-16,20 0 0,-21-21 0,21 0 16,-20-1-16,-1 22 0,0-42 15,-21 21-15,0 0 0,0 0 0,0-22 16,0 1-16,0 0 0,-21-1 0,21 1 15,-21 0-15,-22-1 0,22 1 16,0 21-16,-21 0 0,20-1 0,-20 22 16,21 0-16,-21 0 0,20 22 0,1-1 15,-21 0-15,21 21 16,0-21-16,-1 22 0,22-22 0,0 21 0,0 1 16,0-22-16,0 21 0,0-21 15,22 0-15,-1 22 0,0-22 16,0 0-16,21-21 0,-20 21 0,20-21 15,0 0-15,-21 0 0,22 0 0,-1 0 16,-21 0-16,22-21 0,-1 0 16,0 21-16,-21-21 0,22-22 0,-1 22 15,-21-21-15,0 21 0,1-22 0,-1-20 16,0 21-16,0-22 0,-21 22 16,0-22-16,21 22 0,-21 0 0,0-1 15,0 1-15,0 21 0,0 42 31,0 0-31,-21 21 0,0-20 0,21 20 16,-21 21-16,0-20 16,21-1-16,-22 0 0,22 22 0,0-22 15,0 1-15,0-1 0,0-21 0,0 21 16,0 1-16,0-22 0,0 0 16,22 0-16,-1 0 0,0 1 0,0-22 15,21 0-15,-20 0 0,20 0 0,-21 0 16,21 0-16,-20-22 0,20 1 15,-21 0-15,21 0 0,-20 0 16,-1-22-16,0 1 0,21 0 0,-42-1 16,21 1-16,1-21 0,-22-1 0,0 1 15,0-1-15,0 1 0,0-1 16,0 22-16,0-1 0,0 22 0,0 0 16,0 0-16,0 42 15,0 0-15,-22 0 0,1 22 0,21-1 16,0 22-16,-21-1 0,21-21 0,-21 22 15,21-22-15,-21 22 0,21-22 16,0 0-16,0 1 0,0-1 0,0-21 16,0 22-16,21-22 0,0 0 0,0 0 15,22-21-15,-22 0 0,0 0 16,21 0-16,-21 0 0,22 0 0,-22 0 16,21-21-16</inkml:trace>
  <inkml:trace contextRef="#ctx0" brushRef="#br0" timeOffset="-189184.73">9356 13526 0,'0'0'0,"0"-43"0,0-84 31,0 148-15,0 1-16,0-1 0,0 21 0,-22 0 16,22 22-16,-21-22 0,21 22 15,0-1-15,0-20 0,0 20 0,0-21 16,0 22-16,0-22 0,0 1 0,0-22 15,0 21-15,0-21 0,0 22 16,0-22-16,0 0 16,0 0-16,0-42 31,0 0-31,0 0 0,0-1 16,-21 1-16,21 0 0,0-21 0,0 21 15,0-22-15,0 1 0,0 0 16,0-1-16,21 1 0,0 21 0,1-22 15,20 22-15,-21 0 0,21 0 0,-20 21 16,20 0-16,0 0 0,1 0 16,-1 21-16,-21 21 0,21-20 0,1-1 15,-22 21-15,0 0 0,0 1 0,0-22 16,-21 21-16,0-21 16,0 22-16,0-22 0,-21 21 0,0-21 15,-21 1-15,21-1 0,-22 0 0,1-21 16,21 21-16,-22 0 0,1-21 15,0 0-15,-1 21 0,1-21 0,21 0 16,0 0-16,0 0 0,21-21 31,21 21-31,21-21 0,-21 21 0,22-21 16,-1 21-16,0 0 0</inkml:trace>
  <inkml:trace contextRef="#ctx0" brushRef="#br0" timeOffset="-188751.97">10435 13949 0,'21'-42'0,"-42"84"0,42-106 16,0 22-16,-21 21 0,0-21 15,0 20-15,0 1 0,-21 0 0,0 21 16,0 0-16,0 0 0,0 0 0,-1 0 16,1 0-16,0 21 0,-21 0 15,21 22-15,-22-22 0,22 21 0,0 1 16,-21-22-16,20 21 0,22 0 15,0 1-15,-21-22 0,21 21 16,0-21-16,0 1 0,0-1 0,21 0 0,-21 0 16,22 0-16,-1-21 0,0 0 15,21 0-15,-21 0 0,1 0 16,20 0-16,-21-21 0,0 21 0,0-21 16,22 0-16,-22 0 0,-21-22 0,21 22 15,0 0-15,0-21 0,-21-1 16,0 1-16,22 21 0,-22-22 15,21 22-15,-21-21 0,0 21 0,0 42 32,0 0-32,0 0 0,0 22 15,0-22-15,0 0 0,0 21 0,0-21 16,0 1-16,21 20 0,0-21 16,-21 0-16,21 0 0,0 1 0,1-1 15,-1 0-15,0-21 0,0 21 0,0-21 16,0 0-16,1 0 0,-1 0 15,0 0-15</inkml:trace>
  <inkml:trace contextRef="#ctx0" brushRef="#br0" timeOffset="-188424.16">10858 14182 0,'0'-21'16,"0"-22"-16,0 149 0,0-148 0,0-43 15,0 43-15,0 21 0,22-22 0,-1 1 16,0 0-16,-21-1 0,42 1 0,-21 21 16,1-22-16,20 22 15,-21 0-15,21 0 0,1 21 0,-1 0 16,0 0-16,1 21 0,-22 0 0,0 22 15,21-22-15,-20 21 0,-22 0 16,0 1-16,21-1 0,-21 0 0,0 1 16,0-1-16,0 0 0,0-20 0,0 20 15,-21-21-15,21 0 0,0 0 16,-22 1-16,1-22 0,0 0 16,0 0-16,21-22 15,0 1-15,0 0 0,0-21 16,0 21-16,0-1 0,21-20 0,0 0 15,22-1-15,-22 1 0,0 0 16,21-1-16,-21-20 0,22 21 16,-1-1-16,-21 1 0,22 21 0,-22 0 15,21-1-15,-21 22 0,0 0 0,1 0 16,-22 22 0,0-1-16</inkml:trace>
  <inkml:trace contextRef="#ctx0" brushRef="#br0" timeOffset="-188015.18">7578 15177 0,'0'0'0,"21"-22"0,0 22 32,-21 22-17,0-1 1,0 0-16,0 0 16,0 0-16,0 0 15,0 1-15,0-1 0,0 0 16,-21 21-16</inkml:trace>
  <inkml:trace contextRef="#ctx0" brushRef="#br0" timeOffset="-187864.28">7493 15939 0,'0'63'16,"0"-126"-16,0 147 15,0-63-15,0 1 16,21-22-16,-21 21 0,21-21 15,0 0-15</inkml:trace>
  <inkml:trace contextRef="#ctx0" brushRef="#br0" timeOffset="-187699.16">7620 16256 0,'0'-21'31,"0"0"-31,0 0 0,0-1 16,0 1-16,0 0 15,0 0-15,0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36:47.1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2201 0,'0'43'31,"21"-43"-15,0 0-16,-21-21 15,21-1-15,-21 1 0,21 0 16,0 0-16,1 0 0,-22-22 15,0 22-15,0 0 16,0 0-16,0 0 0,0-22 0,0 22 16,-22-21-16,1 21 0,0 0 15,-21-1-15,21 1 0,-22 21 16,22 0-16,-21 0 0,-1 0 0,-20 21 16,21 22-16,-22-22 0,22 21 15,-22 1-15,22-1 0,0 0 0,-1 1 16,1-1-16,21 0 0,0 1 15,-1-22-15,22 21 0,0-21 16,0 22-16,0-22 0,22 0 0,20-21 16,-21 0-16,21 0 0,1 0 15,20 0-15,-20 0 0,20-21 16,-21 0-16,22-1 0,-1-20 0,-20 21 16,-1 0-16,0-22 0,1 22 15,-22-21-15,21 21 0,-21-22 16,-21 22-16,0 0 0,0 0 15,22 0-15,-22 0 0,0-1 0,0 1 16,-22 42 0,22 1-1,-21-1-15,21 0 0,0 21 16,0 1-16,-21-1 0,21 0 0,0 1 16,0-1-16,0 21 15,0 22-15,0-21 0,0-1 0,0 22 0,0-1 16,0-20-16,0 21 15,0-1-15,0-20 0,0 20 0,0 1 16,21-21-16,-21 20 0,0-20 16,0-1-16,21-20 0,-21 20 0,0-21 15,0 1-15,0-1 0,0-21 16,0 22-16,0-22 0,0 0 0,-21-21 16,0 21-16,-21-21 0,21 0 15,-22 0-15,1 0 0,-22-21 0,1 0 16,21 0-16,-43-1 0,21 1 15,1-21-15,-1 21 0,22-22 16,-21 22-16,20-21 0,22 0 0,-21 20 16,42-20-16,0 21 0,0-21 15,0-1-15,0 22 0,0-21 16,42-1-16,-21 1 0,22 0 16,-1-1-16,0 1 0,22 0 0</inkml:trace>
  <inkml:trace contextRef="#ctx0" brushRef="#br0" timeOffset="664.1">2222 2244 0,'0'0'0,"-21"0"0,0 0 16,21-21 15,21-1-31,0 1 16,1 0-16,-1 0 0,0 0 15,0 0-15,0-1 0,0 1 0,1 0 16,-22 0-16,0 0 0,0 0 16,0-1-16,0 1 0,0 0 15,-22 21-15,1 0 0,0 0 16,0 21-16,0-21 15,0 43-15,-1-22 0,1 21 16,0-21-16,0 22 0,21-1 16,0 21-16,0-20 0,0-1 0,0 0 15,0 1-15,0-1 0,0-21 16,42 22-16,-21-22 0,1 0 0,-1 0 16,0-21-16,21 0 0,1 0 15,-22 0-15,21 0 0,22 0 0,-22-21 16,0-21-16,22 20 0,-22 1 15,0-21-15,1 0 0,-1-1 0,0 1 16,-20 0-16,-1-1 0,0-20 16,0-1-16,-21 1 0,21-1 15,-21 1-15,0-1 0,0 22 16,0-22-16,0 22 0,0 21 0,0-21 16,0 20-16,0 1 15,-21 21-15,21 21 0,-21 1 16,21-1-16,0 21 0,0 0 15,-21 22-15,21-1 0,-21-20 0,21 20 16,0 1-16,0-1 0,0-20 16,0 20-16,0-21 0,0 1 0,0-1 15,0 0-15,0 1 0,0-1 16,0-21-16,0 0 0,0 1 0,21-1 16,0 0-16,0-21 15,0 0-15,0 0 0,1 0 16,-1-21-16,-21 0 0,21-1 15,0-20-15</inkml:trace>
  <inkml:trace contextRef="#ctx0" brushRef="#br0" timeOffset="879.98">2815 2096 0,'0'0'0,"21"0"47,0 0-47,1 0 15,-1 0-15,0 0 0,0-22 0,21 22 16,-20-21-16,-1 0 0,21 21 16,-21-21-16,0 0 0,22 0 0,-22 21 15</inkml:trace>
  <inkml:trace contextRef="#ctx0" brushRef="#br0" timeOffset="1412.68">3958 1842 0,'0'-43'31,"0"22"-31,0 0 0,0 0 15,0 0-15,0-1 0,0 1 16,0 0-16,-21 21 16,0 0-16,0 0 0,-1 0 15,-20 0-15,0 21 0,21 0 16,-22 1-16,1-1 0,0 0 0,20 0 16,-20 21-16,21-20 15,0-1-15,0 21 0,21-21 0,0 0 16,0 1-16,0-1 0,0 0 15,0 0-15,21 0 0,0 0 16,0-21-16,21 22 0,-20-1 16,20-21-16,0 21 0,-21-21 0,22 21 15,-1 0-15,-21-21 0,22 21 0,-22-21 16,0 22-16,21-1 0,-21 0 16,1 0-16,-22 0 0,0 0 15,0 1 1,-22-1-16,1-21 0,0 21 0,0-21 15,-21 21-15,-1-21 0,22 0 16,-21 21-16,-1-21 0,-20 0 0,21 0 16,-1 0-16,22 0 0,-21 0 15,-1 0-15,22 0 0,0 0 0,0-21 16,0 21-16,0-21 0,-1 21 16,22-21-16,-21 21 0,21-21 15,0-1-15,21 22 16,1-21-16,-1 21 15</inkml:trace>
  <inkml:trace contextRef="#ctx0" brushRef="#br0" timeOffset="1720.5">4254 1926 0,'-21'21'16,"0"1"-1,21-1-15,0 0 0,0 21 0,0-21 16,-21 22-16,21-22 16,-21 0-16,21 21 0,0-20 0,0-1 15,0 0-15,0 0 0,0 0 16,0 0-16,0 1 0,0-1 15,0-42 17,21 21-32,-21-22 0,21 1 15,-21 0-15,0 0 0</inkml:trace>
  <inkml:trace contextRef="#ctx0" brushRef="#br0" timeOffset="2124.58">4233 1461 0,'0'0'0,"-21"0"0,0 0 16,0 0-16,21 21 0,0 0 0,-21 0 16,21 0-16,-22 0 0,22 1 15,0-1-15,0 0 0,0 0 0,0 0 16,22-21-16,-1 21 0,0-21 15,0 0-15,0 0 0,0 0 16,1 0-16,-1 0 0,0-21 16,0 0-16,0 21 0,0-21 15,1 0-15,-22 0 0,0-1 16,0 1-16,0 0 0,0 0 0,0 0 16,0 0-16,-22-1 0,1 1 15,0 21-15,0 0 0,0 0 16,0 0-16,-1 0 0,-20 0 15,21 21-15,0-21 0,21 22 0,-21-1 16,-1 0-16,22 0 16,0 0-16,0 0 0,0 1 0,0-1 15,0 0-15,0 0 0,22 0 16,-1-21-16,0 21 0,0-21 16,21 0-16,-20 22 0</inkml:trace>
  <inkml:trace contextRef="#ctx0" brushRef="#br0" timeOffset="2788.43">4699 1863 0,'0'0'16,"-21"21"-16,21 0 15,0 0 1,21-21-16,0 0 15,0 0-15,22 0 16,-22 0-16,0 0 0,21-21 0,1 21 16,-22-21-16,21 21 0,-21-21 15,22 0-15,-22 21 0,21-22 0,-21 1 16,0 21-16,-21-21 0,22 21 16,-44 0 15,1 0-31,0 0 0,0 21 0,0 0 15,-22 1-15,22-1 0,-21 21 0,21-21 16,-22 22-16,22-1 16,-21-21-16,0 21 0,-1 1 0,22-1 15,-21-21-15,-1 22 0,22-22 16,-21 21-16,21-21 0,0 0 0,-1 1 16,1-1-16,0 0 0,21 0 15,0 0-15,0-42 31,21 0-15,0 0-16,1 0 0,-1-1 0,0-20 16,0 21-16,21 0 0,-20 0 15,-1-1-15,0 1 0,0 0 0,0 0 16,0 21-16,1 0 16,-1 0-16,0 0 15,-21 21-15,0 0 16,0 0-16,0 1 0,0-1 15,0 0-15,0 0 0,0 0 0,0 0 16,0 1-16,0-1 16,21-21-16,-21 21 0,21-21 0,0 0 15,1 0-15,-1 0 16,0 0-16,0 0 0,0 0 0,22-21 16,-22 0-16,0 21 0,21-22 15,-21 1-15,22 0 0,-22 0 0,0-21 16,0 20-16,22 1 0,-22 0 15</inkml:trace>
  <inkml:trace contextRef="#ctx0" brushRef="#br0" timeOffset="3200.19">5313 2032 0,'0'0'0,"0"42"31,0-20-31,0-1 16,21-21-16,0 0 15,0 0-15,0 0 0,1 0 16,-1 0-16,21 0 0,-21-21 0,0-1 16,22 22-16,-22-21 0,0 0 15,21 0-15,-20 0 0,-22 0 16,21-1-16,-21 1 0,21 0 0,-21 0 16,0-21-16,0 20 0,0 1 15,0 0-15,-21 0 0,0 21 0,-1 0 16,1 0-16,0 0 0,0 0 15,-21 0-15,20 0 0,1 21 0,-21 21 16,21-20-16,0 20 0,-22 0 16,22-21-16,0 22 0,0-1 0,21 0 15,0 1-15,-21-1 0,21-21 16,0 22-16,0-22 0,0 0 0,0 21 16,21-21-16,-21 1 0,21-1 15,0-21-15,21 21 0,-20-21 16,-1 0-16,21 0 0,-21 0 0,22 0 15,-22 0-15,21 0 0,0 0 16,-20-21-16,20 0 0,0 21 0,1-22 16,-1 1-16,-21 0 0</inkml:trace>
  <inkml:trace contextRef="#ctx0" brushRef="#br0" timeOffset="3521.49">6435 1545 0,'0'0'0,"-64"21"16,43 1-16,0-1 16,21 0-16,-21 21 0,-1 1 15,1-1-15,21 0 0,0 1 0,-21-1 16,21 0-16,-21 22 0,21-22 0,0 0 15,0 1-15,0-22 0,0 21 16,0 1-16,0-22 0,0 21 0,0-21 16,0 0-16,21 22 15,0-22-15,0 0 0,-21 0 0,22-21 16,20 21-16,-21-21 0,0 0 0,22 0 16,-1 0-16,0 0 0,1-21 15,-1 21-15,0-21 0,1 0 0,-1 0 16</inkml:trace>
  <inkml:trace contextRef="#ctx0" brushRef="#br0" timeOffset="3853.3">6985 1482 0,'0'-21'0,"0"42"0,21-42 16,0 21-16,0 0 15,1 0-15,-1 0 0,0 0 0,21 21 16,-21-21-16,1 21 0,20 0 16,-21 21-16,21-20 0,-20 20 0,-1 0 15,0 1-15,0-1 0,-21 0 16,0 22-16,0-22 0,0 0 0,0 1 16,0-1-16,0 0 0,-21 1 15,0-22-15,-22 21 0,22-21 16,0 1-16,0-1 0,0 0 0,0 0 0,-1 0 15,1 0-15,0-21 16,0 0-16,21 22 0,-21-22 16,21-22-1,21 1 1</inkml:trace>
  <inkml:trace contextRef="#ctx0" brushRef="#br0" timeOffset="4575.39">8678 2117 0,'-21'0'16,"42"0"-16,-63 0 0,21 0 0,0 0 0,-1 0 15,1 0-15,0 0 16,0 0-16,0 0 15,0 0 1,-1 0-16,1 0 16,21 21-16,21-21 31,22 0-31,-22 0 0,21 0 0,22 0 16,-1 0-16,22 0 0,21 0 15,0 0-15,-1 0 0,1 0 0,21 0 16,0 0-16,0 0 0,0 0 15,21 0-15,-42 0 0,21-21 0,-21 21 16,-21 0-16,-1 0 0,1 0 16,-21 0-16,-1 0 0,-21 0 15,1-21-15,-1 21 0,-21 0 0,22 0 16,-22 0-16,0 0 0,-21-22 16,0 1 15,-21 21-16,21-21-15,-21 0 16,21 0 0,-22 21-16</inkml:trace>
  <inkml:trace contextRef="#ctx0" brushRef="#br0" timeOffset="5575.82">10266 1588 0,'0'0'16,"-21"0"-16,-1 0 16,1 0-16,21 21 15,0 0 1,0 0-16,0 0 15,0 0-15,21 1 0,22-1 16,-22 0-16,0 0 0,21 0 0,-20 0 16,20 1-16,0-1 0,1-21 15,-1 21-15,21 0 0,-20-21 0,20 21 16,-20-21-16,20 0 0,1 21 0,-22-21 16,0 0-16,1 0 0,-1 0 15,0 0-15,-21 0 0,22 0 0,-22 0 16,0 0-16,-42 0 31,0 0-15,0 0-16,-22 0 0,1 22 0,0-1 15,-1 0-15,1 0 0,-22 0 16,22 22-16,-21-22 0,20 21 16,-20-21-16,-1 22 0,1-1 0,20-21 15,-20 21-15,21 1 0,-22-22 16,43 21-16,-21-21 0,-1 22 0,22-22 15,-21 0-15,21 21 0,-1-20 0,1-1 16,21 0-16,-21 0 16,0 0-16,0-21 31,42 0 156,-21-21-124,21 21 15,-21-21 0,21 21-62,-21-21-1,21 21 1,-21-21-16,0-1 16</inkml:trace>
  <inkml:trace contextRef="#ctx0" brushRef="#br0" timeOffset="18920.32">12171 2032 0,'0'0'0,"-21"0"15,-1 0 16,22-21 94</inkml:trace>
  <inkml:trace contextRef="#ctx0" brushRef="#br0" timeOffset="20124.73">12150 1884 0,'0'-21'0,"-22"21"16,22-21 15,0-1-16,0 1 1,0 0 0,0 0-16,0 0 15,0 0-15,0-1 0,0 1 16,0 0-16,0 0 0,0-21 16,22 20-16,-22 1 0,0-21 15,0 21-15,0-22 0,0 1 0,0 21 16,0-21-16,0-1 0,0 22 15,0-21-15,0-1 0,0 22 0,0 0 16,0 0-16,0 0 0,0 0 16,0 42-1,0 21 1,0-21-16,0 22 0,0-1 0,0 21 16,0-20-16,0 20 0,0-20 15,0 20-15,0 1 0,-22-1 0,22 1 16,0-1-16,0-21 0,-21 1 15,21-1-15,0 0 0,0 1 0,0-22 16,0 0-16,0 0 0,0 0 16,0 1-16,0-44 47,0 1-47,0 0 0,0 0 0,0-21 15,21-1-15,1 1 0,-1 0 16,0-1-16,0 1 0,21 0 0,-20-1 15,-1 1-15,0 21 0,0 0 16,0-1-16,0 1 0,1 21 0,-1 21 16,0 1-1,-21-1-15,0 21 0,0-21 0,0 22 16,0-1-16,0 0 0,0-21 16,0 22-16,0-1 0,21-21 0,-21 0 15,21 1-15,-21-1 0,0 0 16,21 0-16,1 0 0,-1-21 15,0 0-15,0 0 0,21 0 0,-20 0 16,20 0-16,-21-21 0,21 0 16,1 21-16,-1-21 0,0 0 0,1-1 15,-1-20-15,-21 21 0,22-21 16,-22-1-16,0 1 0,0 0 0,0-1 16,-21 22-16,0-21 0,0 21 15,0-1-15,0 1 0,0 0 16,0 0-16,-21 21 15,0 0-15,21 21 16,-21 0-16,0 0 0,-1 22 0,1-22 16,21 21-16,-21 1 0,21-1 15,-21 0-15,21 1 0,0-22 0,0 21 16,0-21-16,0 22 0,0-22 16,21 0-16,0 0 0,22-21 0,-22 21 15,0-21-15,21 0 0,1 0 0,-1 0 16,-21 0-16,21 0 0,1 0 15,-1 0-15,0-21 0,1 0 0,-1 0 16,0 0-16,-20-1 16,-1-20-16,0 21 0,0-21 0,0-1 15,0 1-15,-21 21 0,22 0 16,-22-22-16,21 22 0,-21 42 31,0 0-31,0 1 0,-21-1 16,21 21-16,-22-21 0,22 22 15,-21-22-15,21 0 0,0 0 0,0 0 16,0 0-16,0 1 0,0-1 0,0 0 16,0-42 31,0-22-47,0 22 0</inkml:trace>
  <inkml:trace contextRef="#ctx0" brushRef="#br0" timeOffset="20307.63">13716 1334 0,'0'0'0,"-42"0"32,20 0-17,22 21 1,0 0-1,0 0-15,0 0 16,22 0-16</inkml:trace>
  <inkml:trace contextRef="#ctx0" brushRef="#br0" timeOffset="21001.23">14203 1757 0,'0'0'0,"42"0"0,-21 0 15,0 0-15,1 0 0,-1-21 0,0 21 16,0-21-16,0 21 0,-21-22 0,0 1 16,21 0-16,-21 0 0,0 0 15,0 0-15,0-1 16,0 1-16,-21 0 16,0 21-16,0 0 0,0 0 15,-22 0-15,1 0 0,0 21 0,-1 0 16,1 1-16,0 20 0,-1-21 15,1 21-15,0-20 0,21 20 0,-22 0 16,43 1-16,-21-22 0,21 21 0,0-21 16,0 0-16,0 1 0,21-1 15,22-21-15,-22 0 0,21 0 16,0 0-16,-20 0 0,20 0 16,0 0-16,1 0 0,-1-21 15,-21-1-15,21 22 0,-20-21 16,-1 0-16,0 0 0,0 0 0,0 21 15,-21-21-15,0-1 0,0 1 16,-21 42 0,21 1-1,-21-1-15,0 21 0,0-21 16,-1 22-16,1-1 0,0 0 0,0 22 16,0-22-16,21 22 0,-21 20 0,21-20 15,-22 20-15,22 1 0,0 0 16,-21-1-16,21 22 0,-21-21 0,21 0 15,-21-1-15,21 1 0,0 0 16,-21-1-16,0 1 0,-1-22 16,1 1-16,21-1 0,-21 1 0,0-22 15,0 1-15,0-1 0,-22 0 0,22-21 16,-21 1-16,21-1 0,-22 0 16,1-21-16,0 0 0,-1 0 0,1 0 15,-22 0-15,22-21 0,-21 0 0,20-1 16,-20-20-16,20 0 0,-20-1 15,21-20-15,-1-1 0,22 1 0,0-1 16,0 1-16,21-1 0,0 1 0,0-1 16,0 1-16,21-1 15,0 1-15,21-1 0,1 1 0,-1-1 16,22-20-16,-1-1 0,1 0 16,20 1-16,-20-1 0,42 0 0</inkml:trace>
  <inkml:trace contextRef="#ctx0" brushRef="#br0" timeOffset="21708.83">14944 1143 0,'0'0'0,"-22"0"16,1 0-1,0 21-15,0 0 0,21 22 16,0-22-16,-21 21 0,21 1 0,-21-1 15,21 0-15,-22 1 0,22-1 16,-21 21-16,21-20 0,0-1 0,0 0 16,0 1-16,-21-22 0,21 21 15,0-21-15,0 1 0,0-1 0,0 0 16,0-42 15,0 0-31,0-1 0,0-20 0,21 21 16,-21-21-16,21-1 0,1 1 15,-1 0-15,0-1 0,21 1 16,-21 21-16,1 0 0,-1-1 16,0 1-16,21 0 0,-42 0 0,21 21 15,1 0-15,-1 0 0,0 21 16,-21 0-16,0 0 0,0 1 16,0 20-16,0 0 0,0-21 15,0 22-15,0-1 0,0-21 0,21 22 16,-21-22-16,21 0 0,-21 0 15,21 0-15,-21 0 0,22 1 0,-1-22 16,0 0-16,0 0 0,21 0 0,-20 0 16,20 0-16,-21 0 15,21-22-15,1 1 0,-22 0 0,21-21 16,-21 21-16,22-22 0,-22 1 16,0 0-16,0-1 0,0-20 0,1 20 15,-1 1-15,0-21 0,0 20 16,-21 1-16,0 0 0,0-1 0,21 1 15,-21 21-15,0 0 0,0-1 16,0 44 0,0-1-16,-21 0 0,21 21 15,-21 1-15,21-1 0,-21 0 16,0 1-16,21-1 0,0 21 0,0-20 16,0-1-16,0 0 0,0 1 15,0-1-15,0 0 0,0 1 0,0-22 16,0 0-16,0 0 0,0 0 15,0 1-15,21-22 0,0 0 0,0 0 16,0 0-16,0 0 0,1-22 16,-1 1-16,0-21 0,0 21 15</inkml:trace>
  <inkml:trace contextRef="#ctx0" brushRef="#br0" timeOffset="21884.77">15706 1376 0,'0'0'0,"-22"0"0,1-21 15,0 21-15,0 0 0,0 0 0,21-21 16,21 21 15,0 0-31,0 0 0,0 0 16,1 0-16,-1-22 0,21 22 0,-21-21 16,22 21-16,-1-21 0,-21 0 15,21 0-15</inkml:trace>
  <inkml:trace contextRef="#ctx0" brushRef="#br0" timeOffset="23419.89">17103 1566 0,'63'-21'32,"-42"21"-32,0-21 0,22 0 15,-22 0-15,21 21 0,-21-21 16,1-1-16,20 1 0,-21 0 0,-21 0 15,0-21-15,0 20 0,0-20 16,0 21-16,0-21 0,0 20 0,-21 1 16,-21 0-16,20 0 0,-20 0 15,21 21-15,-21 0 0,-1 0 0,1 0 16,0 21-16,-1 0 0,1 21 16,0-20-16,-1 20 0,1 0 15,0 1-15,20 20 0,1-21 0,0 1 16,0-1-16,21 22 0,0-22 15,0-21-15,0 21 0,0 1 16,21-22-16,0 0 0,0 0 0,1 0 16,-1-21-16,0 0 0,21 0 15,-21 0-15,22 0 0,-1 0 0,0-21 16,1 0-16,-1 0 0,0 0 16,1 0-16,-1-22 0,0 22 0,1-21 15,-22-1-15,21 1 0,-21 0 16,1-1-16,-22 22 0,0-21 0,21 21 15,-21 0-15,0-1 0,0 1 16,0 42 0,-21 1-1,21-1-15,0 0 0,-22 21 16,1-21-16,21 22 0,0-1 0,0 0 16,0-20-16,0 20 0,0 0 15,0-21-15,21 1 0,1 20 0,-1-21 16,0-21-16,0 21 0,21-21 15,-20 0-15,20 0 0,0 0 0,1 0 16,-1-21-16,0 0 0,-21 0 16,22 0-16,-1-22 0,0 22 0,1-21 15,-22-1-15,0 22 0,21-21 16,-20 0-16,-1-1 0,-21 22 0,0 0 16,21 0-16,-42 42 31,0 0-16,21 0-15,-22 0 0,1 22 0,0-22 16,0 21-16,21-21 0,0 22 16,-21-22-16,21 0 0,-21 21 0,21-20 15,-22-1-15,22 0 0,0 0 16,0 0-16,22-21 31,-1-21-15,0 0-16,0 0 0,0 0 0,0-22 15,1 22-15,20-21 0,-21 21 16,21-22-16,-20 22 0,20 0 0,-21 0 16,0 0-16,0 21 0,1 0 15,-1 0-15,0 0 0,0 0 16,-21 21-16,21 0 16,-21 0-16,0 0 0,0 0 15,21-21-15,1 22 0,-1-1 16,21 0-16,-21 0 0,0-21 0,22 21 15,-1-21-15,-21 0 0,22 0 16,-1 0-16,0 0 0,1 0 16,-1 0-16,-21 0 0,21 0 0,1-21 15,-1 0-15,-21 0 0,22 0 16,-22-1-16,0 1 0,0 0 16,0-21-16,0 21 0,-21-22 0,0 22 15,0-21-15,0 21 0,0-22 16,0 22-16,-21 0 0,0 21 0,0-21 15,0 21-15,-22 0 0,22 0 0,0 21 16,-21-21-16,21 21 0,-22 21 16,22-20-16,-21-1 0,21 21 0,-1 0 15,22-20-15,0 20 0,-21-21 16,21 21-16,0-20 0,0 20 16,0-21-16,0 0 0,0 0 0,21 1 15,-21-1-15,22-21 0,-1 0 16,0 21-16,0-21 0,0 0 15,0 0-15,1 0 0,-1-21 0,0 0 16,0-1-16,0 1 0,-21 0 16,21-21-16,1-1 0,-1 1 0,0 0 15,0-1-15,-21 1 0,21-21 16,0 20-16,1-20 0,-22-1 0,21 22 16,-21-22-16,21 22 0,-21-21 15,0 41-15,0-20 0,0 21 16,0 0-16,21 0 0,-21 42 15,0 0 1,0 21-16,0 1 0,0-1 0,0 21 16,0-20-16,-21-1 0,21 22 15,-21-22-15,21 0 0,0 1 0,0-22 16,0 21-16,0-21 0,0 22 16,0-22-16,0 0 0,0 0 0,21 0 15,0-21-15,0 0 16,0 0-16,1 0 0,-1 0 0,0 0 15,21 0-15,-21-21 0</inkml:trace>
  <inkml:trace contextRef="#ctx0" brushRef="#br0" timeOffset="24685.17">20489 868 0,'0'0'0,"0"-64"31,0 43-31,-21 21 15,21 21-15,-21 1 16,21 20-16,-21 0 0,21 1 0,-21 20 16,21 1-16,-22-1 0,1 1 15,21-22-15,0 21 0,-21-20 0,0 20 16,21-20-16,0-1 16,-21-21-16,21 21 0,0-20 0,-21 20 0,21-21 15,0 0-15,21-21 31,0 0-31,0-21 16,0 0-16,0 0 0,22 0 0,-22-1 16,21-20-16,-21 21 0,22-21 15,-22-1-15,21 22 0,-21-21 0,22-1 16,-22 22-16,0 0 0,21 0 16,-42 0-16,22 21 0,-1 0 15,-21 21-15,0 0 0,0 0 16,0 22-16,0-22 0,0 21 0,0-21 15,0 22-15,0-22 0,0 0 16,0 21-16,0-21 0,0 1 0,0-1 16,21-21-16,-21 21 0,21 0 15,0-21-15,0 0 16,1 0-16,-1 0 0,0 0 0,0 0 16,21-21-16,-20 0 0,-1 0 15,0-1-15,0 1 0,0-21 0,22 0 16,-22-1-16,0 1 0,0 0 15,0-22-15,0 22 0,1-22 0,-1 1 16,0-1-16,-21 1 0,21 20 16,-21 1-16,0 0 0,0-1 0,0 22 15,0 0-15,0 0 0,-21 42 32,0 21-32,0 1 15,21-1-15,-22 0 0,22 22 0,0-1 16,-21-20-16,21 20 0,0 1 15,-21-22-15,21 0 0,0 1 0,0-1 16,0 0-16,0-20 0,0 20 16,0-21-16,0 0 0,21 0 0,0 1 15,1-1-15,-1 0 0,0-21 16,0 0-16,21 0 0,1 0 0,-22 0 16,21 0-16,1-21 0,-1 0 15,0-1-15,1 1 0,-22 0 0,21 0 16,-21-21-16,22 20 15,-22-20-15,0 21 0,0-21 0,0-1 16,-21 22-16,0 0 0,0 0 16,0 0-16,-21 21 15,0 21 1,0 0-16,0 21 0,-1-21 0,1 1 16,0 20-16,0-21 0,21 21 0,-21-20 15,21 20-15,0-21 0,0 0 16,0 0-16,0 1 0,0-1 0,0 0 15,21-21-15,0 21 0,0-21 16,0 0-16,22 0 0,-22 0 0,0 0 16,21 0-16,1-21 15,-22 0-15,21 0 0,-21 21 0,22-43 16,-1 22-16,-21 0 0,22 0 16,-22-22-16,21 22 0,-21 0 0,0 0 15,1 0-15,-1 0 0,-21 42 31,0 0-15,0 0-16,0 0 0,0 0 0,-21 1 16,21 20-16,-22-21 0,22 0 15,0 0-15,0 1 0,0-1 0,0 0 16,0 0-16,0 0 16,0 0-16,22-21 15,-1 0-15,0 0 16,0-21-16,0 0 15,0 0-15,1 0 0,-1 0 16,-21-22-16</inkml:trace>
  <inkml:trace contextRef="#ctx0" brushRef="#br0" timeOffset="24868.06">22437 995 0,'-22'-21'16,"44"42"-16,-65-42 0,22 21 15,0 0-15,0 0 16,0 21 0,21 0-16,0 0 15,0 0 1,21 1-16,0-22 0,0 21 16,0 0-16</inkml:trace>
  <inkml:trace contextRef="#ctx0" brushRef="#br0" timeOffset="25764.34">23177 1439 0,'0'-21'16,"22"21"-16,-22-21 0,0 0 0,0 0 15,21 0-15,-21-22 0,0 22 16,0 0-16,0 0 0,0 0 0,0-1 15,0 1-15,-21 0 0,-1 21 16,1 0-16,0 0 0,0 0 16,0 0-16,-22 21 0,22 0 15,-21 22-15,21-22 0,-22 21 16,22-21-16,-21 22 0,21-22 16,0 21-16,-1-21 0,22 1 0,0 20 0,0-21 15,0 0-15,0 0 16,0 1-16,0-1 0,0 0 0,43-21 15,-22 21-15,0-21 0,0 0 16,22 0-16,-22 0 0,21 0 0,-21 0 16,22-21-16,-22 0 0,21 0 15,-21-1-15,22 1 0,-22-21 0,0 21 16,0-22-16,0 1 0,22-21 16,-22 20-16,0-20 0,0-1 0,0 1 15,-21-1-15,21 1 16,-21-1-16,22 1 0,-22 20 0,0 22 15,0 0-15,0 0 0,0 0 16,0 42 0,-22 21-16,1 1 15,0-1-15,0 21 0,21-20 0,-21 20 16,21 1-16,-21-1 0,21 1 16,0-22-16,0 22 0,0-22 0,0 0 15,0 1-15,0-22 0,0 21 16,21 0-16,0-20 0,0-1 0,0 0 15,0 0-15,1-21 0,-1 0 16,0 21-16,0-21 0,21 0 0,1 0 16,-22 0-16,21-21 0,1 0 15,-1 0-15,21 0 0,-20-1 16,-1 1-16,0 0 0,22-21 0,-22-1 16,1 1-16,-1 0 0,-21-1 15,21 1-15,-20-21 0,-1-1 16,0 1-16,-21 20 0,0-20 0,0 20 15,0 1-15,0 0 0,0-1 16,0 22-16,0 0 0,-21 21 31,21 21-31,-21 0 0,-1 1 0,1 20 16,0 0-16,0 1 0,0-1 16,0 0-16,21 22 0,0-22 15,0 0-15,0 22 0,0-22 16,0 1-16,0-1 0,0 0 0,21 1 15,-21-22-15,21 21 0,0-21 16,0 22-16,-21-22 0,21 0 0,1-21 16,-1 21-16,0-21 0,0 0 15,0 0-15,0 0 0,1 0 0,-1 0 16,0 0-16,21-21 0,-21 0 16,1-22-16,-1 22 0,21-21 0,-21 21 15,22-22-15,-22-20 0</inkml:trace>
  <inkml:trace contextRef="#ctx0" brushRef="#br0" timeOffset="26241.06">24913 720 0,'0'0'0,"21"-21"0,-21-1 0,0 1 15,-21 21 1,0 0-16,0 21 16,0 1-16,-1 20 0,1 0 15,21 1-15,-21-1 0,0 21 0,0-20 16,21 20-16,0 1 0,-21-22 15,-1 22-15,22-22 0,-21 0 0,21 1 16,0-1-16,0 0 0,-21 1 16,21-22-16,-21 0 0,21 21 0,0-21 15,0 1-15,-21-1 16,0-21 0,21-21-1,0-1 1,0 1-16,0 0 0,0 0 15,0-21-15,0 20 0,21-20 0,21 0 16,-21-1-16,22 1 0,-22 0 16,21 21-16,0-22 0,1 22 0,-1 0 15,0 0-15,-20 21 0,20 0 16,-21 0-16,0 0 0,22 0 0,-22 21 16,-21 0-16,0 21 15,21-20-15,-21 20 0,0-21 0,0 21 16,0 1-16,0-1 0,-21-21 15,0 22-15,21-22 0,-22 0 0,1 21 16,0-21-16,21 1 0,-21-1 16,0-21-16,21 21 0,0 0 0,-21-21 15,-1 0-15,22-21 16,-21 0-16,21 0 16</inkml:trace>
  <inkml:trace contextRef="#ctx0" brushRef="#br0" timeOffset="26508.91">23791 1143 0,'-21'0'0,"42"0"0,-63 0 16,63 0-1,0 0-15,0 0 16,22-21-16,-1 21 0,22-21 15,-1 21-15,-21 0 0,22-21 0,-1 21 16,-20-22-16,-1 22 16,22 0-16,-22-21 0,-21 21 0,21 0 15,-20 0-15,-1 0 0,0-21 16,-42 21 0,0 21-1,-1-21-15</inkml:trace>
  <inkml:trace contextRef="#ctx0" brushRef="#br0" timeOffset="27868.03">16806 4868 0,'21'-21'0,"-42"42"0,42-63 16,-21 21-16,0 0 15,0 0-15,0-1 16,-21 44 31,0 20-47,0-21 0,21 21 16,-21 1-16,21 20 0,-21 1 15,-1-1-15,1 22 0,0-22 16,0 22-16,0 0 0,0-1 0,-1 1 15,1 21-15,0-21 0,0-1 16,21 1-16,-21 0 0,0-1 0,-1 1 16,22 0-16,-21 20 0,0-20 15,21 0-15,0-1 0,-21-20 0,21 21 16,0-22-16,0 1 0,0 20 0,0-20 16,0-22-16,0 22 0,0-1 15,21-21-15,0 1 0,0-1 0,1 0 16,-22 1-16,21-22 0,0 0 15,-21 0-15,0 0 0,21 1 0,-21-1 16,0-42 0,0-1-1,0 1-15,0 0 0,0-21 0,0-1 16,21 1-16,-21 0 0,0-22 16,0 22-16</inkml:trace>
  <inkml:trace contextRef="#ctx0" brushRef="#br0" timeOffset="30292.27">16827 4890 0,'0'0'15,"0"-22"1,-21 22 0,0 0-1,42 0 48,0 0-63,22 0 15,-22 0-15,21 0 0,1 0 0,-1 0 16,0 0-16,1 0 0,20 0 16,-21 0-16,22 0 0,-22 0 15,22 0-15,-1-21 0,1 21 0,-1 0 16,-20 0-16,20 0 0,1 0 15,-22 0-15,21-21 0,-20 21 0,20 0 16,1 0-16,20-21 16,-20 21-16,21-21 0,-1 21 0,1 0 15,0-21-15,-1 21 0,1 0 16,-22 0-16,22-22 0,-21 22 0,20 0 16,-20 0-16,20-21 0,1 21 15,0-21-15,-22 21 0,22 0 0,0 0 16,-1-21-16,1 21 0,0 0 0,-1-21 15,-20 21-15,20 0 0,1 0 16,-21-21-16,20 21 0,1 0 0,84 0 16,-84 0-16,0 0 15,-1 0-15,-20-22 0,20 22 0,-20 0 16,-1 0-16,1 0 0,21-21 16,-22 21-16,1 0 0,20 0 15,1 0-15,-22 0 0,22 0 16,0 0-16,-22 0 0,22 0 0,-22 0 15,1 0-15,-1 0 0,1 0 16,-1 0-16,22 0 0,-21 0 0,-1 21 16,22-21-16,-22 0 0,1 0 0,-1 0 15,1 0-15,-1 0 0,1 0 16,-22 0-16,0 0 0,1 0 0,-22 0 16,0 0-16,21 0 0,-20 0 15,-1 0-15,0 0 0,0 0 16,0 0-16,0 0 15,1 0-15,-1 0 16,0 0-16,-21 22 31,0-1-15,0 0-16,0 0 16,0 0-16,0 0 15,0 1-15,0-1 0,-21 0 16,21 21-16,0-21 0,0 1 15,-21 20-15,21-21 0,-22 0 0,1 22 16,21-22-16,0 21 16,-21-21-16,21 22 0,-21-22 0,21 21 15,0-21-15,-21 22 0,21-22 16,0 21-16,-21 0 0,21-20 0,0 20 16,0 0-16,0 1 0,0 20 0,0-21 15,0 1-15,0 20 0,0-20 16,0 20-16,0-21 0,21 1 0,-21-1 15,0 22-15,0-22 0,21 0 16,-21 1-16,21-1 0,-21 0 0,0 1 16,0 20-16,0-21 0,0 1 15,0-1-15,0 0 0,21 1 0,-21-1 16,0 0-16,0 1 0,0-1 16,0-21-16,0 22 0,0-22 0,0 21 15,-21-21-15,21 0 0,-21 1 16,21-1-16,0 0 0,-21 0 15,0-21-15,21 21 0,-22 0 0,22 1 16,-21-22-16,0 21 0,0 0 16,0-21-1,0 0-15,21 21 0,-22-21 16,1 0-16,0 21 16,0-21-16,0 0 0,0 21 15,-1-21-15,-20 0 0,21 0 16,0 0-16,-22 0 0,22 0 15,-21 0-15,0 22 0,20-22 0,-20 0 16,0 0-16,21 0 0,-22 0 16,1 0-16,0 0 0,-1 0 0,1 21 15,0-21-15,20 0 0,-20 0 0,0 0 16,-1 0-16,-20 0 0,21 0 16,-1 0-16,-20 0 0,20 0 0,-20 0 15,-1 0-15,22 0 0,-21 0 16,-1 0-16,22 0 0,-22 0 0,22 0 15,0 0-15,-1 0 0,1 0 0,0 0 16,-1 0-16,-20 0 16,20 0-16,1 0 0,0 0 0,-1 0 15,-20 0-15,21 0 0,-22 0 16,22 0-16,-1 0 0,1 0 0,-21 0 16,20 0-16,1 0 0,0 21 0,-1-21 15,1 0-15,0 0 0,-1 21 16,1-21-16,0 0 0,20 21 0,-20-21 15,0 0-15,-1 0 0,22 0 16,-21 21-16,0-21 0,-1 0 0,22 0 16,-21 0-16,-1 0 0,1 0 0,0 0 15,-1 0-15,1 0 0,0 0 16,-1 22-16,1-22 0,21 0 16,-21 0-16,-1 0 0,1 0 0,0 21 15,20-21-15,-20 0 0,0 0 16,21 0-16,-22 0 0,1 0 0,21 0 15,-22 21-15,22-21 0,0 0 16,-21 0-16,21 0 0,-22 0 0,22 21 16,-21-21-16,-1 0 0,22 0 0,-21 21 15,21-21-15,-22 0 0,22 0 16,-21 0-16,0 21 0,20-21 0,-20 0 16,21 0-16,-21 0 0,20 0 15,-20 22-15,21-22 0,0 0 16,0 0-16,-22 0 0,22 0 0,0 0 15,0 0-15,-22 0 0,22 0 0,0 0 16,0 0-16,0 0 0,0 0 16,-22 0-16,22 0 0,0 0 0,0 0 15,0 0-15,-1 0 0,1 0 16,0 0-16,-21 0 0,21 0 0,-1 0 16,1 0-16,0 0 0,-21 0 0,21 0 15,-1 0-15,1 0 0,-21 0 16,21 0-16,0 0 0,-1 0 0,1 0 15,-21 0-15,21 0 0,0 0 0,-1 0 16,1 0-16,0 0 0,0 0 16,0 0-16,0 0 0,-22-22 15,22 22-15,0-21 0,0 21 16,0 0-16,-1 0 0,1 0 16,0-21-16,0 21 0,-21 0 0,20 0 15,1 0-15,0 0 16,0 0-16,0-21 0,0 21 0,-1 0 15,1 0-15,0 0 0,0 0 16,0 0-16,0 0 16,-1 0-16,1 0 0,0 0 0,0 0 15,0 0-15,0 0 0,-1 0 16,1 0-16,0 0 16,0 0-16,0 0 0,0 0 15,-1 0-15,1 0 0,0 0 0,0 0 16,0 0-16,0 0 15,-1 0-15,1 0 0,0 0 0,0 0 16,0 0-16,0 0 16,-1 0-16,22-21 62,22 0-46,-1 21-16,0-22 0,0 1 15,-21-21-15</inkml:trace>
  <inkml:trace contextRef="#ctx0" brushRef="#br0" timeOffset="31024.85">15282 4826 0,'0'-21'16,"0"0"-16,0 0 0,0-1 15,0 1-15,0 0 0,0 0 16,-21 21 15,21 21-15,0 21-16,0-20 0,0 20 16,0 21-16,0-20 0,0 20 0,0 1 15,0-1-15,0 1 0,0 20 16,0-20-16,-21 21 0,21-1 0,0 1 15,-21 0-15,21-1 16,-21 1-16,21-22 0,-22 22 0,22 0 16,0-1-16,0 1 0,0 21 0,0-21 15,0-1-15,0-20 0,0 20 16,0-20-16,0-1 0,22 1 0,-1-22 16,-21 1-16,21-1 0,-21 0 0,0-21 15,0 22-15,0-22 0,0 0 16,0 21-16,0-20 0,0-1 0,0 0 15,0 0-15,0-42 47,0 0-47,0 0 0,0-1 16,0 1-16,0 0 0,0 0 16,0 0-16,0 0 0,0-1 0,-21-20 15,21 21-15,0-21 0,0-1 0,0 1 16,0 0-16</inkml:trace>
  <inkml:trace contextRef="#ctx0" brushRef="#br0" timeOffset="32020.04">15240 4911 0,'0'0'15,"0"-21"-15,0-1 0,0 1 16,0 0-16,0 0 16,-21 21 15,0 0-31,21 21 0,-22-21 0,1 21 16,0 22-16,0-22 0,0 21 15,0-21-15,-1 22 0,1 20 0,0-21 16,0 1-16,0 20 0,0-20 15,-22 20-15,22 1 0,0-1 16,0-21-16,0 22 0,-1-1 16,1 1-16,0-22 0,0 1 0,21-1 15,-21 0-15,21 1 0,-21-1 0,-1-21 16,22 21-16,0-20 0,0-1 16,0 0-16,0 0 0,0-42 46,0 0-46,0 0 16,0-22-16,0 22 0,22 0 16,-1-21-16,-21-1 0,21 1 0,0 0 15,0-22-15,-21 22 0,21-22 16,1 22-16,-1 0 0,0-22 0,21 22 16,-21-1-16,1-20 0,-1 21 15,0-1-15,0 1 0,0 21 16,0-22-16,1 1 0,-1 21 0,0 0 15,0-22-15,-21 22 0,21 21 16,0-21-16,-21 0 0,22 21 0,-1 0 16,0 0-1,0 21 1,0-21-16,-21 42 16,0-20-16,21-1 0,-21 0 0,22 21 15,-22-21-15,0 22 16,21-22-16,0 21 0,0 1 0,0-22 15,-21 21-15,21 0 0,1-20 16,-1 20-16,0 0 0,0-21 0,0 22 16,0-1-16,1-21 0,-1 22 15,-21-22-15,21 21 0,0-21 0,0 0 16,0 1-16,-21-1 0,0 0 0,22 0 16,-1 0-16,0-21 93,-21-21-77,0 0 0,21 21-1</inkml:trace>
  <inkml:trace contextRef="#ctx0" brushRef="#br0" timeOffset="33192.67">18457 8043 0,'0'0'0,"-21"0"0,0 0 0,0 0 16,0 0-16,-1 0 0,1 0 0,0 22 15,0-22-15,0 0 0,0 0 16,-1 0-16,1 0 0,0 21 0,-21-21 16,21 0-16,-22 0 0,1 0 15,21 0-15,-22 0 0,1 0 0,0 0 16,-1 0-16,1 0 0,0 0 0,-1 0 16,1 0-16,0 0 15,-22 0-15,22 0 0,0 0 0,-22 0 16,22 0-16,-1 0 0,1 0 0,21 0 15,-21 0-15,20 0 0,1 0 16,0 0-16,0 0 0,42 0 47,0 0-47,0 0 0,22 0 0,-1 0 16,0 0-16,1 0 0,20 0 15,1 0-15,-22 0 0,22 0 16,-1 0-16,1 0 0,20 21 0,-20-21 0,20 0 15,1 0-15,0 0 16,-1 0-16,22 0 0,0 0 0,0 0 16,0 0-16,0 0 0,-1 21 15,22-21-15,-21 0 0,21 0 0,0 0 16,-21 0-16,21 0 0,-21 21 0,0-21 16,21 0-16,-21 0 0,-1 0 15,1 0-15,0 0 0,0 0 0,0 0 16,0 0-16,-22 0 0,22 0 0,-21 0 15,-1 0-15,1-21 16,0 21-16,-1-21 0,1 21 0,0 0 0,-22 0 16,22-21-16,0 21 15,-22 0-15,1 0 0,20-21 0,-20 21 16,-22 0-16,22 0 0,-1-22 0,-21 22 16,22-21-16,-22 21 0,1 0 15,20 0-15,-21 0 0,1 0 0,-1 0 16,0-21-16,1 21 0,-22 0 15,21 0-15,-21 0 0,1 0 0,-1 0 16,0-21-16,0 21 0,0 0 16,-21-21-1,21 21 32,-21-21 0,0-1-47,-21 22 16</inkml:trace>
  <inkml:trace contextRef="#ctx0" brushRef="#br0" timeOffset="33964.55">22331 7535 0,'0'0'16,"-21"0"-16,-1 0 0,22-21 0,-21 21 16,21 21 46,0 1-62,0-1 0,21-21 0,1 21 16,-22 0-16,21 0 15,21 0-15,-21 1 0,22-1 0,-22 0 16,21 0-16,0-21 0,22 21 0,-22 0 16,1 1-16,-1-22 0,0 21 15,1-21-15,-1 0 0,0 21 0,1-21 16,-22 0-16,21 0 0,-21 21 15,0-21-15,1 0 0,-1 0 0,0 0 16,-42 0 62,0 0-78,-1 0 0,1 21 0,0-21 16,0 21-16,0-21 0,-22 22 15,22-22-15,-21 21 0,0 0 0,-1 0 16,1 0-16,0 0 0,-22 1 0,22-1 16,-1 0-16,-20 0 0,21 0 15,-22 22-15,22-22 0,-22 0 0,22 0 16,0 21-16,-1-20 0,-20-1 16,20 0-16,1 0 0,0 0 15,-1 0-15,1 1 0,0-1 0,-1 0 0,1 0 16,0-21-16,21 21 0,-22 0 15,22-21-15,0 22 0,-21-22 16,20 21-16,1-21 0,0 21 16,0-21-16,0 0 0,21 21 15,-21-21-15,-1 21 16,1-21-16,21 21 16,0-42 46,0 0-62,0 0 16,0 0-16,0 0 15,0-1-15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49:4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9991 0,'0'-21'47</inkml:trace>
  <inkml:trace contextRef="#ctx0" brushRef="#br0" timeOffset="1359.22">2349 9652 0,'0'0'0,"22"21"16,-22 0-16,21-21 16,0 0-1,0 0 17,0-21-32,-21 0 0,21 0 15,1 0-15,-22 0 0,0-1 0,21 1 16,-21 0-16,0 0 0,0 0 15,0 0-15,0-1 0,0 1 0,0 0 16,-21 0-16,-1 21 0,1-21 16,-21 21-16,0 0 0,20 0 0,-20 0 15,0 21-15,-22 0 0,43 0 16,-21 0-16,-1 22 0,22-1 16,-21 0-16,21-20 0,0 20 0,21 0 15,0 1-15,0-1 0,0-21 0,0 21 16,0-20-16,0-1 15,0 0-15,21 0 0,0-21 0,0 0 16,0 0-16,22 0 0,-1 0 16,-21-21-16,21 0 0,22 0 0,-22-22 15,1 22-15,-1-21 0,0 21 16,1-22-16,-22 1 0,21 21 0,-21-22 16,-21 22-16,0-21 0,0 21 0,0 0 15,0-1-15,0 1 0,0 0 16,0 42 15,0 22-31,0-22 16,0 21-16,21 0 15,1 1-15,-22 20 0,21 1 0,0-1 16,-21 1-16,21-1 0,0 1 16,0 20-16,-21 1 0,22 0 0,-22-1 15,21 1-15,-21 21 0,0-21 0,0-1 16,0 1-16,0 0 0,0-1 15,0 1-15,0-22 0,0 22 0,0-21 16,0-1-16,0-21 0,0 22 16,-21-22-16,-1-21 0,1 22 0,0-22 15,0 0-15,0-21 0,-22 0 0,22-21 16,-21 0-16,21-22 0,-22 1 16,1-21-16,0-1 0,-1 1 15,1-22-15,0-21 0,-1 21 16,1-20-16,0-1 0,21 0 0,-1 0 15,1 21-15,21 1 0,0-1 0,0 22 16,0-1-16,21 1 0,22-1 16,-22 22-16,21-22 0,1 22 0,-1 0 15,21-1-15,-20 1 0,20 0 16,-20-22-16,20 22 0,-21 21 0</inkml:trace>
  <inkml:trace contextRef="#ctx0" brushRef="#br0" timeOffset="1950.88">3006 9483 0,'0'0'0,"0"21"16,0 0-16,0 0 15,0 0-15,-22-21 0,22 22 16,22-44 15,-1 1-31,-21 0 0,21 0 0,0 0 16,0 0-16,-21-1 0,0 1 15,21 0-15,-21 0 0,0 0 16,0 0-16,0-1 0,0 1 0,-21 21 16,0 0-16,0 0 15,0 21-15,-22-21 0,22 22 16,0 20-16,0-21 0,0 21 16,0 1-16,-1-1 0,1 22 0,21-22 15,0 0-15,0 1 0,0-1 16,0 0-16,0-21 0,21 22 0,1-22 15,-1 0-15,0 0 0,21-21 16,-21 0-16,1 0 0,20 0 0,-21 0 16,21 0-16,1-21 0,-1 0 0,0 0 15,1-22-15,20 1 0,-20 0 16,-1-1-16,0 1 0,1-21 16,-22-1-16,0 22 0,0-22 0,0 1 15,0-1-15,-21 1 0,0-1 16,0 1-16,0-1 0,0 22 0,0 0 15,0-1-15,0 22 0,0 0 16,0 42 0,0 0-16,0 22 0,-21 20 15,21-21-15,-21 22 0,0-1 0,21 1 16,-21-1-16,0 1 16,21-1-16,-22 1 0,1-1 0,21 1 0,-21-1 15,21-20-15,0-1 0,0 0 16,0-20-16,0 20 0,21-21 15,0 0-15,1-21 0,-1 0 0,0 0 16,21 0-16,-21 0 0,1 0 16,-1-21-16,21 0 0,-21 0 0</inkml:trace>
  <inkml:trace contextRef="#ctx0" brushRef="#br0" timeOffset="2163.76">3450 9419 0,'0'0'0,"-21"21"0,0-21 0,42 0 31,21 0-15,-21 0-16,1 0 0,20-21 0,0 21 16,1-21-16,-1 21 0,0-21 15,1 0-15,-1 21 0,0-21 0,1-1 16,-22 22-16,21-21 0,-21 0 15,22 21-15</inkml:trace>
  <inkml:trace contextRef="#ctx0" brushRef="#br0" timeOffset="3231.15">4614 9250 0,'0'0'0,"0"-42"0,0-1 0,0 1 16,0 0-16,0-1 0,0 1 0,0 0 15,0-1-15,0 22 0,0-21 16,0 21-16,0-1 0,0 1 0,0 42 31,0 1-31,0 20 0,0 0 0,0 1 16,0 20-16,0 1 0,0 20 0,-21-20 16,0 20-16,-21-20 0,20 21 15,1-1-15,-21-20 0,21 20 0,-22 1 16,1-21-16,21-1 0,-21-21 15,-1 22-15,22-22 0,0 1 0,0-22 16,-22 0-16,43 0 0,-21 0 16,21 0-16,-21-21 0,21-21 15,0 0-15,-21 0 16,21 0-16,0 0 0,0-22 0,0 1 16,0 0-16,0-22 0,0 22 15,0-22-15,0 1 0,0-1 0,21 1 16,0-1-16,-21 22 0,21 0 0,-21-1 15,0 22-15,0 0 0,22 21 16,-1 0-16,-21 21 16,0 0-16,0 22 0,21-1 15,-21 0-15,21 1 0,-21-1 0,21 0 16,-21 22-16,21-22 0,-21 0 16,22 1-16,-1-1 0,-21-21 15,21 22-15,0-22 0,0 0 0,0 0 16,22 0-16,-22 0 0,21-21 0,-21 0 15,22 0-15,-1 0 0,-21 0 16,22-21-16,-1 0 0,0 0 0,1 0 16,-1 0-16,0-22 0,1 1 15,-22 0-15,21-1 0,-21-20 0,0 20 16,1-20-16,-22 21 0,0-1 0,21 22 16,-21-21-16,0 21 0,0-1 15,-21 22 1,-1 0-1,1 43-15,0-22 0,21 0 16,-21 21-16,21 1 0,-21-1 0,21 0 16,-21 1-16,21-1 0,0 0 0,0 1 15,0-1-15,0-21 0,0 22 16,21-22-16,0 0 0,0 0 0,-21 0 16,21-21-16,0 0 0,1 21 0,-1-21 15,21 0-15,-21 0 0,0 0 16,1-21-16,20 0 0,-21 0 0,0 0 15,22-22-15,-22 22 0,42-169 32,-63 147-32,0-20 0,0 21 0,0-1 15,-21 1-15,0 21 0,0-22 16,0 22-16,-1 21 0,1-21 0,-21 21 16,21 0-16,-22 0 0,22 0 0,0 0 15,-21 21-15,21-21 0,-1 21 16,-20 1-16,21-1 0,21 0 0,-21 0 15,21 21-15,0-20 0,0-1 0,0 21 16,0-21-16,0 22 0,0-22 16,0 0-16,21 0 0,0 0 0,0 0 15,0-21-15,22 0 0,-22 0 0,21 0 16,-21 0-16</inkml:trace>
  <inkml:trace contextRef="#ctx0" brushRef="#br0" timeOffset="5239.04">6096 9398 0,'0'0'16,"0"-21"-16,0 0 0,0 0 0,0-1 0,0 1 15,0 0-15,-21 21 0,0-21 16,-1 21-16,1 0 0,0 0 16,0 0-16,0 0 0,0 0 0,-1 0 15,1 0-15,0 21 0,0 0 16,0 0-16,0 1 0,-1 20 0,22-21 15,-21 21-15,21 1 0,-21-1 16,21 0-16,0 1 0,0-1 0,0 22 16,0-22-16,0-21 0,0 21 15,0 1-15,21-22 0,22 0 0,-22 0 16,0 0-16,21 1 0,1-1 16,-1-21-16,0 0 0,1 0 0,-22 0 15,21 0-15,0 0 0,1 0 0,-1-21 16,0-1-16,1 1 0,-1 0 0,-21 0 15,22 0-15,-1-22 16,-21 22-16,21-21 0,-20 0 0,-1-1 16,0 1-16,-21 0 0,0 20 0,0-20 15,0 21-15,0-21 0,0 20 16,-21 1-16,21 0 0,-21 0 0,-1 21 16,1 0-16,-21 0 0,21 0 0,0 0 15,-1 0-15,1 0 0,0 21 16,0 0-16,0 0 0,0 22 0,-1-22 15,22 21-15,-21 1 0,21-1 0,-21-21 16,21 21-16,0 1 0,0-22 16,0 21-16,0-21 0,0 1 0,0-1 15,0 0-15,0 0 0,0 0 16,21-21-16,0 0 0,1 0 16,-1 0-16,0 0 0,0 0 0,0-21 15,0 21-15,1-21 0,20 0 0,-21 0 16,0-22-16,0 22 0,1-21 15,-1-1-15,0 22 0,0-21 0,-21 0 16,0-1-16,21 1 0,-21 0 0,21-1 16,-21 22-16,0 0 0,0 0 15,0 0-15,0 42 16,0 0 0,0 0-16,0 0 0,-21 22 15,21-1-15,0 0 0,0 1 16,0-1-16,0 0 0,0 1 0,0-22 15,0 21-15,0 0 0,21-20 16,1-1-16,-1 0 0,0 0 0,0 0 16,0-21-16,22 0 0,-22 0 0,21 0 15,-21 0-15,22 0 0,-22-21 16,21 0-16,-21 0 0,22 0 0,-22-1 16,0-20-16,0 0 0,21-1 0,-20-20 15,-1 21-15,-21-22 0,21 22 16,0-22-16,0 1 0,-21 20 0,0-20 15,21-1-15,-21 1 0,0 21 0,0-22 16,0 22-16,0-1 16,0 1-16,0 21 0,0 0 0,0 0 15,0 42-15,-21 0 16,21 21-16,0 1 0,-21-1 16,21 0-16,-21 22 0,21-22 0,-21 22 15,21-1-15,0 1 0,0-22 0,0 21 16,-21 1-16,21-1 0,0-20 15,0 20-15,0-20 0,0-1 0,0 0 16,0-21-16,0 22 0,21-22 0,-21 0 16,21 0-16,0 0 0,0-21 15,0 0-15,1 0 0,-1 0 0,0 0 16,0 0-16,21-21 0,-20 21 16,20-21-16,-21-21 0,21 21 15,-20-1-15,-1-20 0,0 0 0,21-1 16,-21 1-16,1 0 0,-1-1 0,0 1 15,-21 21-15,0-21 0,21 20 0,-21 1 16,0 42 0,0 1-1,0 20-15,0-21 0,-21 0 0,0 22 16,21-1-16,0-21 0,0 21 16,-21-20-16,21 20 0,0-21 0,0 0 15,0 0-15,0 1 0,0-1 0,0 0 16,21-21-16,0 0 15,0 21-15,0-21 0,0 0 0,1 0 16,20 0-16,-21 0 0,21-21 0,-20 0 16,20 0-16,0-1 0,-21 1 15,1 0-15,20-21 0,-21-1 0,0 22 16,0-21-16,1 0 0,-1 20 0,0-20 16,-21 21-16,21 0 0,-21 0 15,0-1-15,-21 44 16,0-1-1,0 0-15,21 21 0,-22-21 16,22 22-16,-21-1 0,0 0 0,21-20 16,0 20-16,0 0 0,0-21 15,0 22-15,0-22 0,0 0 0,0 21 16,21-20-16,0-22 0,1 21 16,-1 0-16,0-21 0,21 0 0,-21 0 15,1 0-15,-1 0 0,0 0 0,0 0 16,0 0-16,0-21 0,1 21 15,-22-21-15,0-1 0,0 1 0,0-21 16,0 21-16,0-22 0,0 1 0,0 21 16,-22-21-16,1-1 0,0 1 15,0 21-15,0 0 0,0-1 16,-1 1-16,1 0 0,0 21 0,0 0 0,21-21 16,-21 21-16,21-21 31,21 0-31,0 21 15,21 0-15,-20-22 0,-1 22 0,21 0 16,0-21-16,1 21 0,-22 0 16,21 0-16,1 0 0,-1 0 0,0 0 15,1 21-15,-1 1 0,0-1 0,-21 0 16,1 0-16,-1 0 0,0 22 16,0-22-16,-21 0 0,0 21 15,0-21-15,0 22 0,0-22 0,0 0 0,0 21 16,0-20-16,0-1 15,0 0-15,0 0 0,0 0 0,0 0 16,-21 1-16,0-22 0,0 21 16,-1-21-16,1 0 15,0 0-15,0 0 16,21-21-16,0-1 16,0 1-16,0 0 0,0 0 0,0-21 15,0 20-15,0-20 0,21 0 16,0-22-16,0 22 0,1 0 0,20-22 15,0 22-15,22-22 0,-22 22 16,22 0-16,-1 20 0,1 1 16,-22 0-16,21 0 0,22 21 15,-43 21-15,1-21 0,-22 42 0,21-20 16,-21 20-16,1-21 0,-1 21 16,-21 1-16,0-1 0,0 0 0,0 1 15,0-1-15,-21 0 0,-1 1 0,22-1 16,-21-21-16,0 22 0,0-22 0,0 0 15,0 0-15,21 0 0,-22 0 16,1-21-16,21-21 31,-21 0-15,21-21-16,0 21 0,-21-22 0,21 1 0,-21 0 16</inkml:trace>
  <inkml:trace contextRef="#ctx0" brushRef="#br0" timeOffset="5423.69">8551 8742 0,'0'0'0,"-21"0"0,-21 0 0,21 0 0,-1 0 16,1 0-16,0 0 16,0 0-16,21 21 15,-21-21 16,0 0-31,-1 0 16</inkml:trace>
  <inkml:trace contextRef="#ctx0" brushRef="#br0" timeOffset="5619.58">7048 9186 0,'0'0'0,"-21"22"0,0-22 0,21 21 15,0 0-15,21-21 16,0 0-16,1 0 16,20 0-16,-21 0 0,21 0 0,1 0 15,-1 0-15,0 0 0,22 0 0,-1 0 16,1 0-16,-1-21 0,1 21 0,21-21 16,-1 21-16</inkml:trace>
  <inkml:trace contextRef="#ctx0" brushRef="#br0" timeOffset="6279.3">10541 9398 0,'0'0'16,"-42"0"-16,20-21 0,-20 0 0,0 21 16,-1 0-16,22 0 0,0-21 0,0 21 15,0 0-15,42 0 16,0 0-1,21 0-15,1 0 0,20 0 0,22 0 16,0 0-16,-1 0 0,22 0 0,0 0 16,0 0-16,0 0 0,-1 0 15,-20 0-15,21 0 0,-21 0 0,-1-22 16,1 22-16,-22 0 0,1-21 0,-1 21 16,-20 0-16,-1-21 0,-21 21 0,0-21 15,-21 0-15,-21 0 16,0-1-16,-21 22 0,-1-21 15,22 0-15,-21 21 0,0-21 0,-1 21 16,1-21-16,21 0 0,-22 21 16,22-22-16,0 22 15,21-21-15,21 21 32,22 0-32,-22 0 0,0 0 15,21 21-15,-21 1 0,22-1 0,-22-21 16,21 21-16,1 0 0,-22 21 15,0-20-15,0-1 0,-21 0 0,0 21 16,0-21-16,0 22 0,-42-22 0,21 21 16,-22 1-16,1-1 0,0 0 15,-22 1-15,22-1 0,-22 0 0,22 1 16,0-1-16,-1 0 0,1-21 0,0 22 16,20-22-16,-20 0 0,42 0 15,0 0-15,21-21 16</inkml:trace>
  <inkml:trace contextRef="#ctx0" brushRef="#br0" timeOffset="14702.52">14520 9462 0,'0'0'0,"21"0"16,1 0 46,-1 0-46,-21-22 0,0 1-16,21 21 15,0 0-15,-21-21 16</inkml:trace>
  <inkml:trace contextRef="#ctx0" brushRef="#br0" timeOffset="16551.25">14139 8848 0,'0'-21'0,"21"-1"16,-21 1-1,22 21-15,-22-21 0,0 0 16,0 0-1,-22 0-15,1 21 0,0 0 16,0 0-16,0 0 0,0 0 0,-1 0 16,1 21-16,-21 0 0,21 0 15,-22 21-15,1 1 0,21-1 0,-21 0 16,20 22-16,-20-22 0,21 22 16,0-1-16,-22-20 0,22 20 0,0 1 15,0-22-15,0 21 0,0 1 0,21-22 16,-22 22-16,22-22 0,0 0 15,0 1-15,22-1 0,-1 0 0,0-20 16,21-1-16,-21 0 0,22 0 16,-1 0-16,0 0 0,1-21 15,-1 0-15,0 0 0,22 0 0,-22 0 16,22 0-16,-22-21 0,22 21 0,-22-21 16,0 0-16,1 0 0,-1-22 15,0 22-15,1 0 0,-22-21 0,21-1 16,-21 1-16,0 0 0,1 21 15,-1-22-15,-21 1 0,0 21 0,21-22 16,-21 22-16,21 0 0,-21 0 0,0 0 16,0 0-16,0 42 31,-21 0-31,21 0 16,-21 0-16,21 22 0,0-22 0,-21 21 15,-1 0-15,22 1 0,-21-1 16,21-21-16,0 22 0,0-1 0,0-21 15,0 0-15,0 22 0,0-22 16,0 0-16,21 0 0,1-21 0,-1 21 16,0-21-16,0 0 0,21 0 0,-20 0 15,-1 0-15,21 0 0,-21-21 16,22 0-16,-1 0 0,-21 0 0,21-22 16,-20 22-16,20-21 0,-21-1 0,0 1 15,0 0-15,1-1 0,-22 1 16,0 0-16,0-1 0,0 22 15,-22-21-15,1 0 0,0 20 0,-21 1 16,21 0-16,-22 0 0,22 21 16,-21 0-16,21 0 0,-22 0 0,22 0 15,0 0-15,0 0 0,0 21 16,-1 0-16,1 0 0,0 1 0,21-1 16,0 0-16,0 0 0,0 0 15,0 0-15,0 1 0,0-1 16,0 0-16,21 0 0,0-21 15,22 0-15,-22 0 0,21 0 0,-21 0 16</inkml:trace>
  <inkml:trace contextRef="#ctx0" brushRef="#br0" timeOffset="16776.12">15430 9483 0,'22'0'62,"-1"0"-46,0 0-16,0 0 0,0 0 0,0 0 16,1 0-16,-1-21 15,0 21-15,0 0 0,0 0 16,0-22-16,1 22 0</inkml:trace>
  <inkml:trace contextRef="#ctx0" brushRef="#br0" timeOffset="17263.84">16425 9165 0,'0'0'0,"0"-21"0,-21 0 16,0 21-16,0 0 15,0 0-15,-1 0 0,1 0 16,-21 21-16,21-21 0,-22 21 0,22 22 16,-21-22-16,21 0 0,-22 21 15,22 1-15,0-1 0,0 0 0,0 1 16,0-1-16,-1 0 0,22 1 0,0-1 16,0 0-16,0 1 0,0-1 15,0-21-15,0 21 0,22-20 0,20-1 16,-21 0-16,0-21 0,22 0 0,-1 0 15,0 0-15,1 0 16,20 0-16,-21 0 0,1 0 0,-1-21 16,22-22-16,-22 22 0,0 0 0,1-21 15,-1-1-15,-21 1 0,0-21 16,0 20-16,1 1 0,-1 0 0,-21-1 16,0-20-16,0 20 0,0 1 15,-21 0-15,-22 21 0,22-22 0,-21 22 16,-1 0-16,1 0 0,0 0 0,-1 21 15,1 0-15,0 0 0,-1 0 16,22 21-16,-21 0 0,21 0 0,0 0 16,-1 0-16,1 1 0,21 20 0,0-21 15,0 0-15,0 0 16,0 22-16,21-22 0,1 0 0,20 0 16,-21 0-16,21 1 0,-20-1 0,20 0 15,0 0-15,1 0 0</inkml:trace>
  <inkml:trace contextRef="#ctx0" brushRef="#br0" timeOffset="17619.64">16827 9758 0,'0'21'16,"0"-42"0,0 0-16,22 0 15,-1 21-15,0-22 0,0 1 16,0-21-16,0 21 0,1-22 15,20 22-15,0-21 0,1 21 0,-1-22 16,0 1-16,1 21 0,-22-21 16,21 20-16,-21 1 0,0 0 0,1 0 15,-65 21 1,22 21 0,0 0-16,-21 0 0,20 1 0,-20-1 15,21 0-15,0 21 0,0-21 0,-1 22 16,22-22-16,-21 21 0,21-21 15,0 22-15,0-22 0,0 0 0,0 0 16,0 22-16,21-22 0,1-21 16,-22 21-16,21 0 0,0 0 15,0-21-15,21 0 0,-20 0 0,20 0 16,0 0-16,-21 0 0,22 0 0,-1 0 16,0 0-16</inkml:trace>
  <inkml:trace contextRef="#ctx0" brushRef="#br0" timeOffset="18359.59">18161 9483 0,'0'0'16,"21"-21"-16,-21-1 0,0 1 0,0 0 0,0 0 15,0 0-15,-21 0 0,0-1 16,0 1-16,-1 0 0,1 21 16,-21-21-16,21 21 0,0-21 0,-1 21 15,1 0-15,0 0 0,-21 0 16,21 0-16,-1 21 0,1 0 0,0 0 15,-21 0-15,21 22 0,-1-22 0,1 21 16,0-21-16,0 22 0,0-1 16,0 0-16,-1 1 0,22-1 0,0-21 15,0 22-15,0-1 0,0-21 0,0 0 16,0 0-16,22 1 16,-1-1-16,0-21 0,0 0 0,0 21 15,0-21-15,1 0 0,-1 0 0,21 0 16,-21-21-16,0 0 0,1-1 15,20 1-15,-21-21 0,0 0 0,22-1 16,-22 1-16,21 0 0,-21-22 16,22 1-16,-22 20 0,21-20 0,-21-1 15,22 1-15,-22-1 0,0 1 0,0 20 16,0-20-16,-21 21 0,0-1 16,0 1-16,0 21 0,0 0 0,-21 21 15,0 0 1,0 21-16,0 21 0,21-21 15,-22 22-15,1-1 0,0 0 0,0 22 16,21-22-16,-21 0 0,21 22 16,-21-22-16,21 1 0,0-1 15,0 0-15,0 22 0,0-43 0,0 21 16,0 1-16,0-1 0,21-21 16,0 0-16,-21 0 0,42 1 0,-21-1 15,1-21-15,-1 0 0,21 0 0,0 0 16,-20 0-16,20 0 0,0 0 15,1-21-15,-1-1 0,0 1 0,-21 0 16,22-21-16,-22 21 0,21-22 16,-21 22-16,1-21 0,-1 21 15,-21-1-15,0 1 0,-21 42 32,-1 1-17,22-1-15,0 21 0,-21-21 0,21 0 16,-21 1-16,21-1 0,0 0 15,0 0-15,0 0 0,0 0 16,21-42 15,-21 0-15,0 0-16,0-21 0,21 20 0</inkml:trace>
  <inkml:trace contextRef="#ctx0" brushRef="#br0" timeOffset="18535.55">18796 9144 0,'0'0'0,"0"-21"0,0 0 16,-21 21-1,0 0-15,21 21 16,-22 0-16,22 0 16,0 0-16,0 1 15,22-22 1,-1 21-16,0 0 0,0-21 0,21 0 15</inkml:trace>
  <inkml:trace contextRef="#ctx0" brushRef="#br0" timeOffset="19028.27">19198 9292 0,'-21'0'15,"0"0"1,0 0-16,21 21 15,-22 1-15,22-1 0,-21 0 16,21 0-16,0 0 0,0 22 0,0-22 16,0 21-16,0-21 0,0 22 0,0-22 15,0 0-15,0 21 0,0-21 16,0 1-16,0-1 0,0 0 16,0 0-16,0 0 0,0-42 46,-21 0-46,21 0 16,0 0-16,0-1 0,0-20 0,0 21 16,21-21-16,0-1 0,1 1 0,20 0 15,0-1-15,1 1 0,-1 0 16,21-1-16,1 1 0,-1 0 0,1 20 16,-1 1-16,-20 21 0,20 0 0,-20 0 15,-1 0-15,-21 0 0,21 21 16,-20 22-16,-1-22 0,-21 0 15,0 21-15,0 1 0,0-1 0,0-21 16,0 22-16,0-1 0,-21 0 16,-1-21-16,1 22 0,0-22 0,0 21 15,0-21-15,0 1 0,-1-22 0,22 21 16,0 0-16,-21-21 0,42 0 31,1 0-31,-1 0 16,21-21-16,0 21 0</inkml:trace>
  <inkml:trace contextRef="#ctx0" brushRef="#br0" timeOffset="19791.83">20870 9419 0,'21'-21'0,"-42"42"0,42-63 16,-21 21-16,0 0 0,0-1 15,0 1-15,0 0 0,-21 0 0,0 0 16,0 0-16,0-1 0,0 1 0,-1 21 15,-20 0-15,21 0 0,0 0 16,-22 0-16,22 0 0,-21 0 0,0 21 16,20 1-16,-20 20 0,0-21 0,21 21 15,-22 1-15,1-22 0,21 21 16,0 1-16,-1-1 0,22 0 16,0 1-16,0-1 0,0 0 0,0 1 15,0-22-15,22 0 0,-1 21 16,0-21-16,0-21 0,0 22 0,22-22 15,-22 0-15,21 0 0,-21 0 0,22 0 16,-22 0-16,21-22 0,0 1 16,-20 0-16,20 0 0,0-21 0,1-1 15,-1 1-15,-21 0 0,21-22 16,1 22-16,-22-22 0,21 22 0,-21-22 16,1 22-16,-1-21 0,0 20 15,0 1-15,-21 0 0,0 20 16,0 1-16,0 0 0,0 42 15,-21 0 1,0 1-16,21 20 0,0 0 16,-21 1-16,21-1 0,0-21 0,0 21 15,0 1-15,0-1 0,0 0 0,0 1 16,0-1-16,21-21 0,0 22 16,-21-22-16,21 0 0,0 0 0,0 0 15,1-21-15,-1 0 0,0 21 16,0-21-16,0 0 0,0 0 0,1-21 15,-1 0-15,0 0 0,21 0 16,-21-22-16,1 22 0,-1-21 16,0 0-16,21-22 0,-21 22 0,1-22 15,-1 1-15,21-1 0,-21 1 0,0-1 16,-21 22-16,22-22 0,-22 22 16,21 0-16,-21 21 0,0-1 0,-21 22 15,-1 22 1,22-1-16,-21 0 0,0 21 0,0 1 15,21-1-15,0 21 0,-21-20 0,21-1 16,-21 22-16,21-22 0,0 0 16,0 1-16,0-1 0,0 0 0,0 1 15,0-1-15,0 0 0,0-21 16,0 22-16,0-22 0,0 0 16,0 0-16,0 0 0,21-21 0,-21 22 15,21-22-15,0 0 16,0 0-16,0 0 0,1-22 15,-1 1-15,21 21 0</inkml:trace>
  <inkml:trace contextRef="#ctx0" brushRef="#br0" timeOffset="20419.48">21992 9504 0,'0'-21'47,"21"21"-47,0-21 15,1 21-15,-1 0 0,0-22 16,0 22-16,0 0 0,0-21 0,1 0 16,-1 21-16,0-21 0,0 0 0,0 0 15,0 21-15,-21-22 0,0 1 16,0 0-16,0 0 0,-21 21 16,0 0-1,0 0-15,0 21 0,0 0 16,-1 0-16,1 1 0,0-1 0,0 0 15,0 21-15,0-21 0,-1 22 0,22-22 16,-21 21-16,21-21 16,0 22-16,0-22 0,0 21 0,0-21 15,0 1-15,21-1 0,1 0 0,-1 0 16,0-21-16,0 21 0,0-21 16,0 0-16,22 0 0,-22 0 0,21 0 15,-21 0-15,22-21 0,-1 0 16,0 0-16,1 0 0,-1-22 0,0 22 15,22-21-15,-22-1 0,1 1 0,20 0 16,-21-1-16,1 1 0,-22 0 16,21 21-16,-21-22 0,-21 22 15,0 0-15,0 0 0,-21 21 16,0 0-16,-21 0 16,21 21-16,-1 0 0,-20 0 0,21 0 15,-21 1-15,20 20 0,1-21 0,0 21 16,21-20-16,0 20 0,-21 0 15,21-21-15,0 22 0,0-22 0,0 0 16,0 0-16,0 22 0,0-22 16,0 0-16,0 0 0,21 0 15,-21 0-15,0 1 0,-21-44 47,0 22-47,0-21 16,21 0-16,-22 0 15,1-21-15,0 20 0,0-20 0</inkml:trace>
  <inkml:trace contextRef="#ctx0" brushRef="#br0" timeOffset="20684.32">21018 9123 0,'0'0'0,"0"-21"16,22 21-16,-1 0 0,21 0 16,-21-21-16,43 21 0,-22 0 15,0 0-15,22-22 0,-1 22 16,1 0-16,-1 0 0,1-21 0,-1 21 16,1-21-16,-22 21 0,1 0 0,-1 0 15,0-21-15,-21 21 0,1 0 16,-1 0-16,0 0 0,-21-21 0,-21 21 31</inkml:trace>
  <inkml:trace contextRef="#ctx0" brushRef="#br0" timeOffset="21343.95">14372 12277 0,'21'-21'0,"-42"42"0,42-64 16,-21 22-16,0-21 0,21 21 15,-21 0-15,22-1 0,-22 1 16,21 42-1,-21 1-15,0-1 0,21 0 16,-21 21-16,0 1 0,0 20 0,0-21 16,0 22-16,0-1 0,0 1 15,0-1-15,0 22 0,0-21 16,0 20-16,-21-20 0,0-1 0,21 1 16,-22-1-16,22 1 0,0-22 15,-21 0-15,21 1 0,-21-1 0,21-21 16,0 22-16,-21-22 0,21 0 0,0 0 15,0 0 1,0-42 0,21 0-16,-21 0 0,21 0 15,-21-1-15,0-20 0,21 0 0</inkml:trace>
  <inkml:trace contextRef="#ctx0" brushRef="#br0" timeOffset="22299.8">14605 12192 0,'-21'-21'0,"42"42"0,-42-63 15,0 42-15,-1-21 16,44-1 15,-1 22-31,0 0 0,21 0 0,1 0 16,-1 0-16,0 0 0,22 0 15,-1 0-15,22 0 0,0 0 0,20 0 16,1-21-16,0 21 16,0 0-16,21 0 0,21-21 0,0 0 15,22 21-15,-22-21 0,21 21 0,0 0 16,1-21-16,-1 21 0,0 0 16,1 0-16,-22 0 0,0 0 0,-21 0 15,0 0-15,0 0 0,-21 0 16,0 0-16,0 0 0,-22 0 0,-20 0 15,-1 0-15,1 0 0,-1 0 16,-20 0-16,-1 0 0,-21 0 0,0 0 16,0 0-16,1 0 0,-1 0 0,0 0 15,-21 21-15,0 0 16,0 0 0,0 0-16,0 0 15,0 1-15,-21-1 0,0 0 0,21 21 16,-22-21-16,22 22 0,-21-22 0,21 21 15,-21 1-15,21-22 0,0 21 16,0 0-16,0 1 0,0 20 0,0-20 16,0 20-16,0 1 0,0-22 15,0 21-15,0-20 0,0 20 0,0-20 16,0-1-16,0 0 0,0 1 0,0-1 16,0-21-16,0 21 0,0-20 15,0-1-15,0 0 0,0 0 16,0 0-16,0 0 0,0 1 0,-21-1 15,0-21-15,0 0 16,-1 21-16,1-21 0,0 0 16,0 0-16,0 0 0,-22 0 15,22 0-15,0 0 0,0 0 16,0 0-16,-22 0 0,22 0 0,0 0 16,-21 0-16,21 0 0,-22 0 0,1 0 15,21 0-15,-22 0 0,22 0 16,-21 0-16,0 0 0,-1 0 0,1 0 15,-22 0-15,22 0 0,-43 0 16,22 0-16,-22 0 0,1 0 16,-1 0-16,-21 0 0,0 0 0,0 0 15,1 0-15,-22 0 0,0 0 0,-22 0 16,22 0-16,-21 0 0,21 0 16,-21 0-16,21 0 0,21 0 0,-21 0 15,21 0-15,-21 0 0,43 0 0,-22 0 16,0 0-16,21-21 0,22 21 15,-22 0-15,22 0 0,-1-21 0,1 21 16,20 0-16,1 0 0,0-22 0,-1 22 16,22 0-16,-21 0 0,21 0 15,21-21-15,-21 21 0,-1 0 16,44 0 31,-1 21-47,0-21 15,0 22-15,0-22 16</inkml:trace>
  <inkml:trace contextRef="#ctx0" brushRef="#br0" timeOffset="22995.46">15092 14288 0,'0'0'0,"-21"0"0,-22 0 15,1 0-15,21 0 0,-22 0 0,1 0 16,21 0-16,-21 0 0,20 0 0,-20 0 16,21 0-16,0 0 0,0-22 15,-1 22-15,44-21 47,-1 21-47,21 0 0,0 0 0,22 0 16,-1 0-16,22 0 0,0 0 0,21 0 15,-1 0-15,22 0 0,0-21 16,0 21-16,0 0 0,43 0 0,-22 0 16,0 0-16,0 0 0,0 0 0,1 0 15,-1 0-15,0-21 0,-21 21 16,0 0-16,0 0 0,-21 0 0,-22-21 16,1 21-16,0 0 0,-22 0 0,1 0 15,-22-21-15,0 21 16,1 0-16,-22 0 0,0 0 0,0 0 15,-21-22-15,21 22 0,-42-21 32,0 21-32,0 0 0,0 0 15,0 0-15,-1 0 0,1 0 0,0-21 16,-21 21-16,21 0 0,-1 0 16,1-21-16,0 21 0</inkml:trace>
  <inkml:trace contextRef="#ctx0" brushRef="#br0" timeOffset="23451.14">17357 13907 0,'0'0'0,"-22"0"16,1 0-16,21 21 31,21 0-31,1-21 0,-1 0 15,0 21-15,21-21 0,1 0 0,-22 0 16,21 0-16,0 0 0,1 0 16,-1 0-16,-21 0 0,22 0 15,-1 0-15,-21 0 0,21 0 0,-20 0 0,20 0 16,-21 0-16,0 0 0,0 21 16,1-21-16,-1 21 15,-21 1-15,0-1 16,0 0-16,-21-21 15,-1 21-15,22 0 0,-21-21 0,-21 21 16,21 1-16,0-1 0,-1 21 0,-20-21 16,21 0-16,-21 1 0,-1 20 15,22-21-15,-21 0 0,-1 22 0,22-22 16,-21 0-16,0 0 0,20 0 0,1 0 16,-21-21-16,21 22 0,0-1 15,-1-21-15,22 21 16,22-21 15,-22-21-31,42 0 0,-21-1 16,0 22-16,22-21 0,-1 0 0</inkml:trace>
  <inkml:trace contextRef="#ctx0" brushRef="#br0" timeOffset="24167.16">18669 14118 0,'0'0'0,"0"-21"16,0 0-16,-21 0 16,21 0-16,0-1 15,0 1-15,0 0 16,21 0-16,0 21 15,21-21-15,-20 21 0,-1 0 0,21 0 16,-21 0-16,0 0 0,22 0 16,-22 0-16,0 0 0,0 21 0,22 85 31,-43-85-31,0 0 16,0 0-16,0 22 0,0-22 0,-22 0 15,1 21-15,0-21 0,21 22 0,-21-22 16,0 21-16,0-21 0,-1 1 15,1 20-15,0-21 0,0 0 0,0-21 16,0 21-16,-1-21 0,1 0 0,21 22 16,0-44-1,0 1 1,21 0-16,1 0 0,-1 0 16,21-22-16,-21 22 0,22-21 15,-1 21-15,0-22 0,1 22 0,-1-21 16,0 0-16,1-1 0,-1 22 15,0-21-15,1 21 0,-1-1 0,0 1 16,1 0-16,-22 0 0,21 0 16,-21 21-16,0 0 0,1-21 0,-22 42 31,0 0-31,0 0 16,0 0-16,-22 0 0,1 1 0,21 20 15,-21-21-15,0 0 0,0 22 0,0-22 16,-1 21-16,1 0 0,0-20 15,0 20-15,21-21 0,0 21 0,0-20 16,0-1-16,0 0 0,0 0 0,21 0 16,0 0-16,22-21 15,-22 0-15,21 22 0,0-22 0,1 0 16,-1 0-16,0 0 0,22 0 0,-22 0 16,22 0-16,-22-22 0,0 1 15,1 21-15,-1-21 0,0 0 0,1 0 16,-1 0-16,-21-1 0,22-20 0,-22 21 15,0 0-15,0 0 0</inkml:trace>
  <inkml:trace contextRef="#ctx0" brushRef="#br0" timeOffset="24848.12">12721 12171 0,'0'0'0,"0"-21"0,-21 21 16,21-21-16,0-1 16,0 44-1,0 20 1,0-21-16,0 21 0,0 1 15,0-1-15,0 0 0,21 22 0,-21-1 16,21 1-16,0-1 0,-21 22 0,0-21 16,0 20-16,0-20 0,22 20 15,-22-20-15,0-1 0,0 1 0,0-22 16,0 22-16,0-1 0,0-20 0,0-1 16,0 0-16,0 1 15,0-1-15,0 0 0,0-21 0,-22 22 16,22-22-16,0 0 0,0 0 15,0-42 1,0 0 0,0 0-16,0 0 0,0-22 0,0 1 15,0 0-15,22-1 0,-1 1 16</inkml:trace>
  <inkml:trace contextRef="#ctx0" brushRef="#br0" timeOffset="25395.34">12996 12340 0,'-106'-42'31,"85"63"-31,0 0 0,0 0 0,0 1 16,0-1-16,-22 21 0,22-21 15,0 22-15,0-1 0,-22 0 0,22 1 16,0-1-16,0 0 0,0 1 15,0-22-15,-1 21 0,1-21 0,0 22 16,21-22-16,-21-21 0,21 21 0,0 0 16,0-42 15,0 0-31,21 21 16,0-21-16,0-22 0,-21 22 15,22 0-15,-1 0 0,0-22 0,0 22 16,0-21-16,0 21 0,1-22 0,-1 1 15,21 21-15,-21-21 0,0-1 16,1 22-16,-1-21 0,0-1 0,0 22 16,0 0-16,0-21 0,-21 21 0,22-1 15,-22 1-15,21 21 16,-21-21-16,21 21 16,-21 21-1,0 0-15,21 1 0,-21 20 16,21-21-16,-21 21 0,0 1 0,21-1 15,1 0-15,-22-20 0,21 20 0,0 0 16,-21-21-16,21 22 0,0-1 16,0-21-16,-21 0 0,22 22 0,-1-22 15,-21 0-15,21 0 0,-21 0 16,21-21-16,-21-21 31,-21 21-31,0-21 16,0 0-16</inkml:trace>
  <inkml:trace contextRef="#ctx0" brushRef="#br0" timeOffset="26555.97">10139 11917 0,'0'0'0,"0"-21"0,0 0 0,0-1 16,0 1-16,21 0 16,-21 0-16,21 21 0,0 0 15,0 0-15,1-21 16,-1 21-16,0 0 0,0 0 16,0 0-16,0 0 0,1 21 15,-22 0-15,21 0 16,-21 0-16,0 1 0,0 20 0,0-21 15,0 21-15,0 1 0,0-22 0,0 21 16,0 1-16,0-22 0,-21 21 16,21-21-16,0 0 0,0 1 0,0-1 15,0 0-15,0 0 0,0 0 0,21-21 32,0 0-32,0 0 15,21-21-15,-20 21 0,-1-21 16,0-21-16,21 20 0,-21 1 0,22-21 15,-1 21-15,0-22 0,1 1 16,-1 0-16,0-1 0,-20 1 0,20 21 16,0-21-16,-21-1 0,22 22 15,-22 0-15,0 0 0,0 0 0,-21-1 16,0 1-16,0 0 16,0 42-1,-21 0-15,21 1 16,-21-1-16,21 0 0,-21 21 0,0 1 15,21-1-15,0 0 0,0 1 16,-22 20-16,22 1 0,0-22 16,0 21-16,0 1 0,0-1 0,0 1 15,0-1-15,0 1 0,0-1 16,0 22-16,0-21 0,0 20 0,0-20 16,22 20-16,-22-20 0,21-1 0,-21 22 15,0-21-15,21-1 0,-21 1 16,21 20-16,-21-20 0,0-1 0,0 1 15,0-1-15,0 1 0,0-1 0,0 1 16,0-22-16,0 22 0,0-22 16,0 0-16,0 1 0,0-1 0,0 0 15,0-21-15,0 22 0,0-22 16,0 0-16,0 0 0,0 0 0,0 1 16,-21-22-1,0 0-15,0 0 16,-1 0-16,1-22 0,0 1 0,-21-21 15,21 21-15,-22 0 0,1-22 16,21 1-16,-22 0 0,1-1 0,0-20 16,-1-1-16,22 1 0,-21-1 0,21-20 15,0-1-15,-1 0 0,22 1 16,0-22-16,0 21 0,0-21 0,0 22 16,22-22-16,-1 0 0,0 21 15,21 1-15,-21 20 0,22 1 0,-1-1 16,0 1-16,1 20 0,20 1 15,-20 0-15,-1-1 0,21 22 0,-20-21 16,-1 21-16,-21-1 0,22 1 16,-1 21-16,-21-21 0,0 21 0,0 0 15,1-21-15,-1 21 16,-21 21 31,0 0-32,0 0 1,0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2:15:0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3048 0,'0'0'0,"-21"0"0,21-21 16,-21 21-16,21-21 0,-21 21 31,21 21 0,0 0-31,-21 0 0,21 22 0,0-1 16,0 21-16,0-20 0,-22 20 16,22 1-16,-21-1 0,21 1 0,-21-22 15,21 22-15,0-22 0,-21 0 16,0 1-16,21-22 0,0 21 15,0-21-15,0 0 0,0 1 0,-21-1 16,21-42 15,21-1-31</inkml:trace>
  <inkml:trace contextRef="#ctx0" brushRef="#br0" timeOffset="472.08">2730 3239 0,'0'0'0,"22"-22"0,-1 1 15,0 0-15,0 0 0,-21 0 16,-21 21 15,0 0-31,-22 0 0,1 0 0,0 21 16,-1 0-16,1 0 0,-21 0 15,20 1-15,1-1 0,21 21 0,0-21 16,-1 0-16,1 1 16,21-1-16,0 0 0,0 0 0,0 0 0,21 0 15,1 1-15,20-1 16,-21 0-16,21 0 0,22 0 0,-22 0 15,1 1-15,-1-1 0,0 0 16,1 0-16,-22 0 0,0 0 0,0 1 16,0-1-16,-21 0 0,0 0 15,-21 0-15,-21-21 0,21 21 16,-43-21-16,22 0 0,-22 0 16,1 0-16,-1 0 0,1 0 0,-1 0 15,1 0-15,20 0 0,1 0 16,21 0-16,0 0 0,0-21 0,-1 0 15,22 0-15,0 0 16,0-22-16,0 22 0,0-21 0,0 0 16</inkml:trace>
  <inkml:trace contextRef="#ctx0" brushRef="#br0" timeOffset="667.97">2201 2815 0,'0'0'0,"-21"0"0,-21 0 0,21-21 16,-1 21-16,1 0 0,21-21 16,-21 21-16,42 21 47,0-21-47,22 21 15,-22 0-15,21 1 0</inkml:trace>
  <inkml:trace contextRef="#ctx0" brushRef="#br0" timeOffset="1475.51">3768 3387 0,'21'-21'0,"-42"42"0,42-64 16,-21 22-16,0 0 16,0 0-16,0 0 0,0 0 0,0-1 15,-21 1-15,-22 21 0,22 0 16,-21-21-16,-1 21 0,1 0 0,-21 21 16,20-21-16,1 21 0,-22 22 15,22-1-15,-21 0 0,20 1 16,1-1-16,0 22 0,-1-22 0,22 0 15,0 1-15,0-1 0,0 0 0,21-21 16,0 22-16,0-22 16,0 21-16,21-21 0,0 1 0,0-1 15,0-21-15,0 0 0,22 0 16,-1 0-16,0 0 0,1 0 0,-1-21 16,22-1-16,-22 1 0,21-21 0,-20 0 15,20-1-15,-20 1 0,-1-22 16,21 1-16,-20-22 0,-22 1 0,21 20 15,-21-21-15,1 22 0,-1-22 16,0 22-16,-21-22 0,21 0 0,-21 22 16,0-22-16,0 22 0,0-1 15,0 1-15,0 20 0,0 1 16,0 0-16,0 21 0,-21 21 16,0 0-16,0 21 0,-1 21 15,22 0-15,0 22 0,-21 21 16,21-22-16,-21 22 0,21-22 0,-21 22 15,21 0-15,0-1 0,0-20 16,0 20-16,0-20 0,0 21 0,0-22 16,0-21-16,0 22 0,21-22 15,0 1-15,-21-22 0,21 21 0,1-21 16,-1 0-16,0-21 0,0 0 0,0 0 16,0 0-16,1 0 15,20 0-15,-21-21 0,0 0 0,0 0 0,22-21 16,-22 20-16,0-20 15,21 0-15,-20-22 0,-22 22 0,21 0 16,-21 20-16,0 1 0,0 0 16,-21 21-1,21 21-15,-22 22 0,1-22 16,21 0-16,0 21 0,-21-21 0,0 22 16,21-22-16,0 0 0,0 0 15,0 0-15,0 1 0,0-1 0,0 0 16,0 0-1,0-42 1,0 0-16,0 0 0,21-1 16,0 1-16</inkml:trace>
  <inkml:trace contextRef="#ctx0" brushRef="#br0" timeOffset="1639.41">4466 3027 0,'-127'-21'31,"106"21"-15,0 21-16,0-21 16,21 21-16,0 0 15,21-21-15,0 21 16,21-21-16,-21 22 0,22-22 0</inkml:trace>
  <inkml:trace contextRef="#ctx0" brushRef="#br0" timeOffset="2007.57">4932 3196 0,'0'0'0,"21"0"0,-42 0 31,0 0-31,-1 0 0,-20 0 0,0 0 16,-1 0-16,1 0 0,0 21 16,-1-21-16,1 22 0,21-1 15,-21-21-15,42 21 0,0 0 16,0 0-16,0 0 15,42-21-15,-21 22 0,21-22 16,-20 21-16,20 0 0,0-21 0,1 21 16,-22 0-16,0 0 0,21-21 15,-21 22-15,1-1 0,-22 0 0,0 0 16,0 0-16,0 0 0,0 1 0,-22-1 16,1 0-16,-21-21 0,0 21 15,-1-21-15,1 0 0,0 0 0,-1 0 16,1 0-16,0 0 0,-1 0 15,22 0-15,0 0 0,0 0 16,0 0-16,21-21 16,0 0-16,21 0 0,0 21 15,-21-22-15,42 1 0,-21 21 0,1-21 16</inkml:trace>
  <inkml:trace contextRef="#ctx0" brushRef="#br0" timeOffset="2295.48">5292 3260 0,'0'0'16,"0"21"-1,0 0-15,0 0 16,0 0-16,0 22 0,-22-1 16,1 0-16,0 22 0,21-1 0,-21 1 15,21-1-15,-21 1 0,21 21 0,0-1 16,0 1-16,0 21 0,0-22 15,0 22-15,-21-21 0,21 0 0,-22 20 16,22-20-16,0 0 0,0-1 16,-21 1-16,0 0 0,0-1 0,21-20 15,-21-1-15,0-20 0,-1 20 0,1-20 16,0-1-16,0 0 0,0 1 16,21-22-16,-21 0 0,-1 0 15,1-21-15</inkml:trace>
  <inkml:trace contextRef="#ctx0" brushRef="#br0" timeOffset="2627.29">5165 3789 0,'0'0'0,"0"-85"0,0 22 0,0-1 15,0 1-15,0-1 0,0 22 16,0-22-16,0 22 0,0 21 0,21-21 15,0 20-15,0 1 16,0 0-16,0 0 0,1 21 0,-1 0 16,21 0-16,-21 0 0,22 0 0,-22 21 15,0 0-15,0 22 0,0-22 16,0 21-16,-21-21 0,0 22 0,0-1 16,-21 0-16,0 1 0,0-1 15,-21-21-15,20 21 0,-20-20 0,0 20 16,-1-21-16,1 0 0,0-21 15,21 21-15,-22-21 0,22 0 0,0 0 16,0 0-16,0 0 0,42-21 31,0 0-31,0 0 0,21-21 16</inkml:trace>
  <inkml:trace contextRef="#ctx0" brushRef="#br0" timeOffset="2875.52">6223 2752 0,'0'0'0,"0"-21"0,0-1 0,0 44 31,-21-1-31,0 21 0,-1 0 16,1 1-16,0-1 0,0 22 15,0-1-15,0 1 0,-22-1 0,22 1 16,0-1-16,0 1 0,21-1 15,0-21-15,-21 1 0,21-1 0,0 0 16,0-20-16,0 20 0,0-21 16,0 0-16,21-21 0,0 0 15,0 0-15,21 0 0</inkml:trace>
  <inkml:trace contextRef="#ctx0" brushRef="#br0" timeOffset="3852.96">6540 3387 0,'22'-21'0,"-44"42"0,65-64 16,-22 22-16,0 0 0,-21 0 0,0 0 15,0 0-15,-21 21 16,0 0-16,-22 0 0,22 0 0,-21 0 16,0 0-16,20 42 0,-20-21 15,0 0-15,21 0 0,-22 22 0,22-22 16,-21 21-16,21 1 0,-1-22 15,1 21-15,0-21 0,21 0 0,-21 22 16,21-22-16,0 0 0,0 0 16,21-21-16,0 0 15,0 0-15,1 0 0,-1 0 0,21 0 16,-21 0-16,22-21 0,-1 0 16,-21 0-16,21 0 0,1-22 0,-1 22 15,-21-21-15,22-1 0,-22 1 16,0 21-16,0-21 0,-21 20 0,0 1 15,0 0-15,-21 42 16,0 0-16,0 1 16,-1-1-16,1 21 0,21-21 0,-21 0 15,0 22-15,21-22 0,0 21 16,0-21-16,0 1 0,0-1 0,0 0 16,0 0-16,0 0 15,21 0-15,21 1 0,-20-22 0,20 0 16,0 0-16,22 0 0,-22 0 0,22 0 15,-1 0-15,-21 0 0,22-22 16,-22 1-16,1 0 0,-1 0 0,0 0 16,1-22-16,-22 1 0,0 0 15,0-1-15,0 22 0,-21-21 0,21 21 16,-21 0-16,0-1 0,-21 22 16,0 0-1,0 22-15,0-1 0,21 0 0,-21 0 16,-1 21-16,22-20 0,0-1 15,0 0-15,0 0 0,0 0 16,0 0-16,0 1 0,0-1 16,22 0-16,-1-21 0,0 0 0,0 21 15,0-21-15,22 0 0,-22 0 0,21 0 16,0 0-16,22-21 0,-22 0 16,1 0-16,-1-1 0,0 1 0,1 0 15,-1-21-15,0-1 0,-21 1 16,1 21-16,-1-21 0,0-1 0,-21 22 15,0 0-15,0 0 0,0 0 16,-21 21 0,0 21-16,-1 21 0,1-21 15,-21 22-15,21 20 0,0-21 16,-1 22-16,1-1 0,0 1 0,-21 21 16,21-1-16,-1 1 0,1 0 15,0 20-15,0-20 0,21 21 0,0-21 16,-21 20-16,0 1 0,21 0 0,-22-21 15,22 21-15,0-1 0,0-20 16,-21 0-16,0-1 0,21-20 0,-21-1 16,21-20-16,-21 20 0,0-20 0,-1-1 15,1-21-15,0 0 0,0-21 16,-21 0-16,20 0 0,-20 0 16,0 0-16,-1-21 0,22 0 0,-21-21 0,21 20 15,-22-20-15,22 0 16,0-1-16,21-20 0,0-1 0,0 1 15,0-1-15,0-20 0,0-1 0,42 0 16,-20-20-16,20 20 0,0 0 16,22 1-16</inkml:trace>
  <inkml:trace contextRef="#ctx0" brushRef="#br0" timeOffset="4235.75">7959 3620 0,'0'0'0,"21"0"32,0-22-32,0 1 0,0 21 15,0-21-15,1 0 0,20 21 16,-21-21-16,21 0 0,-20-1 0,-1 1 16,21 0-16,-42 0 0,21 0 15,-21-22-15,21 22 0,-21 0 0,0 0 16,0 0-16,-21 21 15,0 0-15,0 0 0,0 0 0,0 0 16,-22 21-16,22-21 0,0 21 0,-21 0 16,20 22-16,1-22 0,0 0 15,0 0-15,0 21 0,0-20 0,21-1 16,0 0-16,0 21 16,0-21-16,0 1 0,21-1 0,0 0 15,0-21-15,21 21 0,1 0 16,-22-21-16,21 0 0,22 0 0,-22 0 15,0 0-15,1 0 0,20 0 0,1 0 16,-22 0-16,22-21 0,-22 21 16,21-21-16,1 0 0,-22 0 0</inkml:trace>
  <inkml:trace contextRef="#ctx0" brushRef="#br0" timeOffset="4703.47">8848 3577 0,'42'-21'0,"0"0"0,-126 63 0,211-126 16,-85 62-16,-21-20 0,0 0 0,0 21 16,-21-22-16,0 22 0,0 0 15,0-21-15,0 20 0,-21 1 16,0 0-16,0 21 0,-21 0 15,-1 0-15,22 21 0,-21 0 16,-1 1-16,-20 20 0,21-21 0,-1 21 16,22-20-16,-21 20 0,-1 0 15,22 1-15,0-1 0,0-21 0,21 21 16,0-20-16,0 20 0,0-21 0,0 0 16,0 0-16,21 1 0,0-1 15,0 0-15,1-21 0,-1 0 0,21 0 16,-21 0-16,22 0 0,-1 0 15,-21 0-15,43-21 0,-22 21 16,0-43-16,1 22 0,20-21 0,-21 21 0,22-43 16,-22 22-16,22-22 15,-22 22-15,0-21 0,1-1 0,-22 1 16,21-1-16,-21 1 0,1-1 16,-1 22-16,-21-1 0,0 1 0,0 0 15,0-1-15,0 22 0,0-21 0,0 21 16,-21 21-16,-1 0 15,1 0-15,0 21 0,-21 0 0,21 0 16,-22 22-16,22-1 0,0 0 16,-21 22-16,20-1 0,22 1 15,0-1-15,0 22 0,0-22 0,0 1 16,0-1-16,0-20 0,22 20 16,-1-20-16,0-1 0,0 0 0,21-21 15,-20 22-15,-1-22 0,21 0 16,0-21-16,-20 0 0,20 0 0,0 0 15,22 0-15,-22 0 0,22 0 0</inkml:trace>
  <inkml:trace contextRef="#ctx0" brushRef="#br0" timeOffset="5000.31">10583 3323 0,'-21'0'15,"42"0"-15,-63 0 0,63 0 32,0 0-32,22 0 0,-1 0 15,0 0-15,22 0 0,-1 0 0,22 0 16,0 21-16,-1-21 0,22 0 16,-21 0-16,-1 0 0,-20 22 0,21-22 15,-22 0-15,-21 0 0,1 0 16,-1 0-16,0 0 0,-20-22 0,-1 1 15,0 0-15,0 21 0,-21-21 16,0 0-16,0 0 0,0-1 16,0 1-16,0 0 0,0 0 0,0 0 15,-21 0-15,0-1 0</inkml:trace>
  <inkml:trace contextRef="#ctx0" brushRef="#br0" timeOffset="5224.18">11536 3069 0,'0'0'0,"-43"0"0,22 0 15,0 0-15,0 0 0,42 0 16,0 0-1,0 0-15,22 0 0,-1 0 16,-21 0-16,22 0 0,-1 0 0,-21 21 16,21-21-16,-20 0 0,-1 22 15,-21-1-15,0 0 16,0 0-16,0 0 0,-21 0 0,-22 22 16,22-1-16,-21 0 0,-22 1 15,1-1-15,-1 0 0,1 1 0,-1-1 16,-20 0-16,20 1 0,22-1 0,-22 0 15,22-20-15,0 20 0,-1-21 16,22 0-16,0 0 0,21 1 0,0-1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0:50:19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8742 593 0,'0'0'0,"0"-21"0,21 21 16,-21-22-16,0 1 15,0 0 1,0 0-16,0 0 16,0 0-1,0 42 17,0 0-17,0 0-15,0 21 0,0 1 16,0-1-16,-21 0 0,21 22 0,0-1 0,0 1 15,-21-1-15,21 1 0,-22-1 16,1 1-16,21-1 0,-21 1 16,21-22-16,-21 1 0,21-1 15,-21 0-15,21 1 0,-21-22 0,21 21 16,0-21-16,0 0 0,0 1 16,0-44-1,0 1 1,21 0-16,-21 0 0</inkml:trace>
  <inkml:trace contextRef="#ctx0" brushRef="#br0" timeOffset="318.17">9292 847 0,'0'0'0,"0"-21"0,0 42 31,-21-21-31,0 21 0,21 21 16,-21-21-16,-1 22 0,-20-22 0,21 21 15,0 1-15,-22-1 0,22 0 16,-21 1-16,21-1 0,-22-21 0,1 21 16,21 1-16,-21-22 0,-1 21 0,1-21 15,21 1-15,-22-1 16,22 0-16,0 0 0,0 0 0,0 0 15,0-21-15,21-21 32,0 0-17,0 0-15,21 0 0,0 0 16,0-1-16</inkml:trace>
  <inkml:trace contextRef="#ctx0" brushRef="#br0" timeOffset="610.41">9080 804 0,'0'0'0,"22"-21"0,20-21 31,-21 42-31,0 0 16,-21 21-16,21 0 0,1 22 16,-1-1-16,0-21 0,0 21 0,0 22 15,0-22-15,-21 1 0,22-1 0,-1 0 16,0 1-16,-21-1 0,21 0 15,-21 1-15,21-22 0,0 21 16,-21-21-16,0 0 0,0 1 0,22-1 16,-22 0-16,21-21 0,-21 21 0,21-21 15,0 0 1,-21-21 0,0 0-16,21 0 0,-21-1 15,21 1-15,-21 0 0,22-21 16</inkml:trace>
  <inkml:trace contextRef="#ctx0" brushRef="#br0" timeOffset="878.26">9652 508 0,'0'0'16,"0"-21"-16,0 0 0,0 0 0,0-1 0,0 1 16,0 42-1,0 1-15,-21 20 16,21-21-16,0 21 0,-21 22 15,21-22-15,0 43 0,-22-22 0,1 1 16,21 21-16,-21-22 0,0 1 0,21-1 16,-21 1-16,0-22 0,21 0 15,-22 1-15,22-1 0,0 0 0,0-21 16,0 1-16,0-1 0,0 0 16,0 0-16,22-21 15,-1-21 1,0 0-16,0 0 15</inkml:trace>
  <inkml:trace contextRef="#ctx0" brushRef="#br0" timeOffset="1326.76">9842 1164 0,'0'0'0,"0"21"15,0 1-15,0-1 16,22-21 15,-1 0-31,0 0 0,-21-21 16,21 21-16,0-22 16,0 1-16,1 0 0,-1 0 0,0 0 15,0 0-15,-21-1 0,0-20 0,0 21 16,21 0-16,-21 0 0,0-22 15,0 22-15,-21 0 0,0 21 16,0 0-16,0 0 0,-1 0 16,1 21-16,-21 0 0,21 0 0,0 22 15,-1-1-15,1 0 0,0-20 16,0 20-16,0 0 0,0 1 16,21-1-16,0 0 0,0 1 0,0-22 15,0 0-15,0 21 0,0-21 16,0 1-16,0-1 0,21 0 15,0-21-15,21 0 16,-21 0-16,1 0 0,20 0 0,-21 0 16,21 0-16,1-21 0,-1 0 0,0-1 15,1 1-15,-1 0 0,0 0 16,1-21-16,-1 20 0,-21-20 0</inkml:trace>
  <inkml:trace contextRef="#ctx0" brushRef="#br0" timeOffset="1915.42">10541 529 0,'0'0'0,"0"-21"16,-21 21-16,21-21 0,-21 42 31,21 0-16,0 0-15,-22 1 0,22 20 0,0 0 16,0 1-16,0-1 0,0 21 0,-21 1 16,21-22-16,0 22 15,-21-1-15,21-20 0,0 20 0,0-21 16,0 1-16,0-1 0,-21-21 16,21 22-16,0-22 0,0 0 0,0 0 15,0 0-15,0 0 0,0-42 47,0 0-47,0 0 16,0 0-16,0 0 0,21-1 0,-21-20 15,21 21-15,-21-21 0,21 20 0,1-20 16,-22 21-16,21-21 0,0 20 16,0 1-16,0 0 0,0 0 15,1 21-15,-1 0 0,21 0 16,-21 0-16,0 0 0,1 21 0,-1 0 15,0 0-15,21 22 0,-42-22 16,21 0-16,1 21 0,-22 1 0,0-22 16,0 21-16,0-21 0,0 1 0,-22 20 15,1-21-15,-21 0 0,0 0 16,20 1-16,-20-1 0,0 0 0,-22 0 16,43-21-16,-21 21 0,-1-21 15,1 0-15,21 0 0,0 0 0,0 0 16,-1 0-16,65-21 31,-22 0-31,0 0 0,21 0 16,-20-1-16,20 1 0</inkml:trace>
  <inkml:trace contextRef="#ctx0" brushRef="#br0" timeOffset="2566.05">11239 804 0,'0'0'0,"-21"0"0,0 0 16,0 0-16,0 0 16,21-21-1,0 0 1,21 21-16,0 0 15,0-21-15,0 21 0,22-21 0,-22 21 16,0-21-16,21 21 0,-20-22 16,-1 1-16,0 21 0,0-21 0,0 0 15,-21 0-15,0 0 16,0-1-16,0 1 0,-21 21 16,0 0-16,0 0 15,0 0-15,-1 0 0,-20 0 16,21 21-16,-21-21 0,-1 22 0,22-1 15,0 0-15,-21 21 0,20-21 16,1 1-16,0 20 0,0-21 0,21 21 16,0-20-16,0 20 0,0-21 15,0 0-15,0 0 0,21 1 0,0-1 16,0 0-16,1-21 0,20 21 0,-21-21 16,0 0-16,22 0 0,-22 0 15,21 0-15,-21 0 0,0 0 0,1 0 16,-1 0-16,-21-21 15,-21 21 17,-1 0-32,-20 0 15,21 21-15,0 0 0,-22-21 0,22 43 16,-21-22-16,21 0 0,0 0 16,-22 21-16,22-20 0,0-1 0,0 0 15,0 21-15,21-21 0,0 1 16,0-1-16,0 0 0,0 0 15,0 0-15,21-21 0,0 0 0,21 21 16,-21-21-16,1 0 16,20 0-16,0 0 0,-21 0 0,22 0 0,-1-21 15,0 0-15,1 0 0,-1 0 16</inkml:trace>
  <inkml:trace contextRef="#ctx0" brushRef="#br0" timeOffset="2882.87">11980 318 0,'0'0'15,"0"-22"-15,0 1 0,0 0 0,0 0 16,0 42 0,0 0-16,0 22 0,0-1 15,0 0-15,-21 22 0,0-22 16,0 22-16,21-1 0,-21 22 0,21-22 15,-22 1-15,22-1 0,-21 1 16,21-1-16,-21 1 0,21-22 0,-21 22 16,0-43-16,21 21 0,0 0 0,0-20 15,-21-1-15,21 21 0,0-21 16,0 0-16,21-21 31,0 0-15,0-21-16,0 0 0,0 0 0,1 0 15,-1 0-15</inkml:trace>
  <inkml:trace contextRef="#ctx0" brushRef="#br0" timeOffset="3277.65">12086 1164 0,'0'21'0,"0"1"15,21-22 32,0 0-47,1 0 0,-1 0 0,21-22 16,-21 22-16,0-21 15,1 0-15,-1 0 0,21 0 0,-21 0 16,0-1-16,1 1 0,-1 0 16,-21 0-16,0 0 0,0 0 0,0-1 15,-21 22 1,-1 0-16,1 0 0,0 0 15,-21 22-15,21-1 0,-22 0 0,22 0 16,-21 0-16,21 0 0,-22 22 16,22-22-16,0 0 0,0 21 0,21-20 15,0-1-15,0 0 0,0 21 16,0-21-16,0 1 0,0-1 16,21 0-16,21-21 0,-21 21 15,22-21-15,-22 0 0,21 0 16,1 0-16,20 0 0,-21 0 0,1 0 15,-1 0-15,0-21 0,1 21 0,-1-21 16,-21 0-16,22-1 0</inkml:trace>
  <inkml:trace contextRef="#ctx0" brushRef="#br0" timeOffset="3995.18">12806 931 0,'0'-21'16,"0"42"-16,0-63 0,-21 42 15,-1 0 1,22 21-1,0 0-15,-21 22 0,21-22 0,-21 0 16,21 21-16,0-20 0,-21 20 0,21-21 16,0 21-16,0-20 0,0 20 15,0-21-15,0 0 0,0 0 0,0 1 16,0-1-16,0 0 0,0 0 16,21-21-1,0 0 1,-21-21-1,0 0-15,0 0 0,0-1 16,0 1-16,0 0 0,0-21 16,0 21-16,0-22 0,0 1 15,21 0-15,1-1 0,-1 1 0,0 0 16,0-1-16,0 1 0,0 21 16,1 0-16,20-1 0,-21 22 0,0 0 15,22 0-15,-22 0 0,0 0 16,0 22-16,0-1 0,0 0 0,1 21 15,-22 1-15,0-1 0,0 0 16,0 1-16,0-22 0,0 21 0,0 0 16,0-20-16,0 20 0,0-21 0,0 0 15,0 0-15,0 1 0,0-1 16,0 0-16,0-42 47,0 0-32,0-1-15,0 1 0,21 0 16,0 0-16,-21-21 0,21 20 0,0-20 16,22 0-16,-22-22 0,0 22 15,21 0-15,1-1 0,-22 1 0,21 21 16,0 0-16,-20-1 0,20 22 0,-21 0 16,0 0-16,0 0 0,1 22 15,-1-1-15,0 21 0,-21 0 0,0-20 16,0 20-16,0 0 0,0 1 15,0-1-15,0-21 0,0 21 16,0-20-16,-21 20 0,21-21 0,-21 0 16,-1 0-16,22 1 0,0-1 15,-21 0-15,42-21 47,1 0-47,-1-21 16,0 0-16</inkml:trace>
  <inkml:trace contextRef="#ctx0" brushRef="#br0" timeOffset="4373.96">13885 1101 0,'-21'0'0,"42"0"0,-63 0 16,21 21-1,21 0 1,21-21-1,0 0-15,0 0 0,22 0 16,-22 0-16,0 0 0,0 0 16,21-21-16,-20 21 0,-1-21 15,21 0-15,-21-1 0,0 1 0,1 0 16,-1 0-16,-21 0 0,0 0 16,0-1-16,0-20 0,0 21 0,0 0 15,-21 0-15,-1 21 16,-20 0-16,21 0 15,0 21-15,0 0 0,-22 0 0,22 21 16,0-20-16,0 20 0,0 0 16,-1 1-16,1-22 0,21 21 0,0 0 15,0-20-15,0 20 0,0-21 16,0 0-16,0 0 0,0 1 0,0-1 16,21-21-16,1 21 0,-1-21 0,0 0 15,21 0-15,-21 0 0,22 0 16,-22 0-16,21 0 0,1 0 0</inkml:trace>
  <inkml:trace contextRef="#ctx0" brushRef="#br0" timeOffset="4909.84">14584 847 0,'0'-21'0,"0"42"0,0-21 31,0 21-31,-21 0 0,21 21 15,0-20-15,-22 20 0,22-21 16,0 21-16,0-20 0,0 20 16,0-21-16,-21 21 0,21-20 0,0-1 15,0 0-15,-21 0 0,21 0 16,0 0-16,0 1 0,0-1 0,0 0 16,0 0-1,0-42 16,0 0-31,0 0 16,0-1-16,0 1 0,0 0 0,21 0 16,0-21-16,1 20 0,-22-20 15,21 0-15,0-1 0,21-20 0,-21 21 16,22-1-16,-1 1 0,-21 0 16,22-1-16,-1 22 0,21-21 0,-20 42 15,-1-21-15,0 21 0,22 0 16,-43 0-16,21 0 0,-20 21 15,-1 0-15,0 0 0,-21 21 0,0 1 16,0-1-16,0 0 0,-21 22 16,0-22-16,-1 1 0,1-1 0,0 0 15,21-21-15,-21 22 0,21-22 0,-21 0 16,21 0-16,0 0 0,0 1 16,0-1-16,0 0 0,0-42 46,21 0-46,0-1 16,0 1-16,-21 0 16,43 0-16</inkml:trace>
  <inkml:trace contextRef="#ctx0" brushRef="#br0" timeOffset="5238.17">15727 529 0,'0'0'16,"21"-21"-16,-21 0 0,0 0 0,0 0 15,-21 42 17,21 0-32,-21 21 15,21-21-15,-22 22 16,1-1-16,0 22 0,0-22 0,21 21 16,-21 1-16,0-22 0,-1 22 0,1-1 15,0-20-15,21-1 0,0 0 16,0 1-16,0-1 0,0-21 0,0 21 15,0-20-15,0-1 0,0 0 16,21 0-16,0-21 0,-21 21 0,22-21 16,-1 0-16,0 0 0,0 0 0,21 0 15,-20 0-15,-1 0 0,0-21 16,0 0-16,0 21 0,22-21 0,-22 0 16,0-1-16,0-20 0,0 21 15,-21 0-15,21-22 0,1 22 16,-22-21-16</inkml:trace>
  <inkml:trace contextRef="#ctx0" brushRef="#br0" timeOffset="5454.1">15452 826 0,'0'0'0,"-22"0"0,-20 0 0,21 0 0,0 0 15,0 0-15,-1 0 16,44 0-1,-1 0-15,21 0 0,-21 0 16,22 0-16,-1 0 0,0 0 16,1 0-16,-22 0 0,21 0 0,0 0 15,-20 0-15,-1 0 0,0 0 16,0 0-16,0 0 16</inkml:trace>
  <inkml:trace contextRef="#ctx0" brushRef="#br0" timeOffset="6100.78">17462 466 0,'22'-21'0,"-44"42"0,44-64 16,-22 22-16,0 0 0,0 0 0,0 0 16,0 0-16,0-1 15,0 44 17,0-1-32,0 0 0,0 21 15,0-21-15,0 22 0,-22-1 16,22 0-16,0 1 0,0-1 15,0-21-15,-21 22 0,21-1 0,0 0 16,0-21-16,0 22 0,0-22 0,0 0 16,0 0-16,0 0 15,0 1-15,0-1 0,21-21 16,1 0 0,-1 0-16,-21-21 15</inkml:trace>
  <inkml:trace contextRef="#ctx0" brushRef="#br0" timeOffset="6389.88">17145 889 0,'0'0'16,"0"21"-16,21-21 15,0 0 1,0 0-16,22 0 0,-22 0 16,21 0-16,-21 0 0,22 0 0,-1 0 15,0 0-15,1 0 0,-22 0 16,21 0-16,1-21 0,-1 21 0,-21 0 16,21-21-16,-20 21 0,-1-21 15,0 0-15,-21-1 0,0 1 16,0 0-16,0 0 15,0 0-15</inkml:trace>
  <inkml:trace contextRef="#ctx0" brushRef="#br0" timeOffset="6657.72">17293 466 0,'21'-21'31,"0"21"-31,1 0 16,20 0-16,-21 0 0,21 0 16,-20 0-16,20 0 0,0 0 0,1 0 15,-1 0-15,0 0 0,1 0 16,-22 0-16,21 0 0,-21-22 0,0 22 15,-21-21-15,0 0 16</inkml:trace>
  <inkml:trace contextRef="#ctx0" brushRef="#br0" timeOffset="7381.58">17992 42 0,'0'0'15,"-22"-21"-15,1 0 0,0 21 0,0 0 16,0 0-16,-22 0 0,22 0 16,0 0-16,-21 0 0,21 0 0,-22 0 15,22 0-15,-21 0 0,-1 0 16,1 0-16,0 0 0,-1 0 15,-20 0-15,21 0 0,-22 0 0,22 0 16,-1 0-16,-20 64 0,21-22 16,-1 0-16,22 22 0,-21-22 0,21 22 15,-22-22-15,22 0 0,0 1 16,0 20-16,21-21 0,0 1 0,-21-1 16,21 22-16,0-22 0,0 0 15,0 22-15,0-22 0,0 0 0,0 1 16,21-1-16,-21 0 0,21 1 15,0-22-15,0 21 0,22-21 16,-22 1-16,0-1 0,21 0 0,1 0 0,-1 0 16,0-21-16,1 0 15,-1 21-15,21-21 0,-20 0 0,20 0 16,1 0-16,-22 0 0,22 0 16,-1-21-16,-21 21 0,22-21 0,-22 0 15,1 0-15,-1 0 0,0-1 16,1-20-16,-1 21 0,0-21 0,1-1 15,-22 1-15,21 0 0,-21-1 0,22 1 16,-22-22-16,0 22 0,0 0 16,0-1-16,0 1 0,-21 0 0,0-22 15,0 22-15,0 0 0,0-1 16,0 1-16,0 0 0,-21-1 0,0 1 16,0 0-16,-21-1 15,20 22-15,1-21 0,-21 21 0,21-22 0,0 22 16,-22 21-16,22 0 0,0 0 15,-21 0-15,20 0 0,-20 0 16,21 0-16,-21 0 0,-1 0 0,1 0 16,0 0-16,-1 0 0,1 0 0,0 0 15,-1 0-15,1 0 0,0 0 16,-1 0-16,1 0 0,21 0 0,-22 0 16,22 0-16,0 0 0,0 0 15,0 0-15,21 21 16,0 22-16,0-1 15,0-21-15</inkml:trace>
  <inkml:trace contextRef="#ctx0" brushRef="#br0" timeOffset="8462.59">17420 423 0,'0'0'0,"-21"0"31,0 0-31,0 0 0,21-21 0,-22 21 15,1 0-15,0 0 16,0 0-16,0 0 0,0 0 16,-1 0-16,1 0 15,42 0 32,1 0-31,-1 0-16,0-21 0,21 21 0,1 0 15,-22 0-15,21 0 0,22 0 16,-22-21-16,0 21 0,1 0 16,20 0-16,-21-21 0,-20 21 0,20 0 15,-21 0-15,0 0 0,-21-21 16,-21 21 0,0 0-16,-21 0 15,20 0-15,1 0 0,-21 0 0,21 0 16,-22 0-16,22 21 0,0-21 15,-21 0-15,21 0 0,-1 0 0,1 0 16,-21 21-16,21-21 16,0 0-16,-22 0 0,22 0 0,0 0 15,0 0-15,0 0 0,-1 0 16,22 21-16,-21-21 0,42 0 62,1 0-62,-1 0 0,0 0 0,0 0 16,21 0-16,-20 0 0,20 0 0,0 0 16,1 0-16,-1 0 0,0 0 15,1 0-15,-1 0 0,0 0 0,1 0 16,-1 0-16,0 0 0,-21 0 16,1 0-16,-1 0 0,0 0 15,-21-21 1,-42 21-1,20 0-15,1 0 0,0 0 16,-21 0-16,21 0 0,-1 0 0,-20 0 16,21 0-16,-21 0 0,20 0 15,-20 0-15,21 0 0,-21 0 0,20 0 16,1 0-16,0 0 0,42 0 47,0 0-47,1 0 15,-1 0-15,21 0 0,-21 0 0,0 0 16,22 0-16,-22 0 0,0 0 16,0 0-16,0 0 0,1 0 0,-44 0 47,1 0-47,0 0 0</inkml:trace>
  <inkml:trace contextRef="#ctx0" brushRef="#br0" timeOffset="9325.65">17293 931 0,'-21'0'0,"42"0"0,-63 0 16,21 0-1,42 0 32,0 0-31,0 0-16,21 0 0,-20 0 15,20 0-15,0 0 0,-21 0 0,22-21 16,-1 21-16,0 0 0,1 0 16,-1-21-16,-21 21 0,22 0 0,-22-21 15,0 21-15,0 0 0,0 0 16,-21-21-16,-21 21 15,0 0-15,-21 0 16,20 0-16,-20 0 0,0 0 0,-1 0 16,1 0-16,0 0 0,-1 0 15,22 0-15,-21 0 0,21 0 16,0 0-16,-1 0 0,1 0 16,0 21-16,42-21 31,0 0-31,1 0 0,-1 0 15,0 0-15,0 0 0,0 0 16,0 0-16,1 0 0,20 0 0,-21 0 16,0 0-16,0 0 0,22 0 15,-22 0-15,0 0 0,0 0 16,-42 0 15,0 0-31,-21 0 0,20 0 16,-20 0-16,0 0 0,-1 0 0,22 0 15,-21 0-15,0 0 0,20 0 16,1 0-16,0 0 16,42 0-1,0 0-15,1 0 16,-1 0-16,21 0 0,-21 0 0</inkml:trace>
  <inkml:trace contextRef="#ctx0" brushRef="#br0" timeOffset="13913.78">9186 2138 0,'0'0'0,"-21"0"16,0 0-1,0 0 1,0 0-16,-1 0 15,1 0-15,0 0 16,0 0-16,0 0 0,0 0 16,-1 0-16,1 0 0,0 0 0,-21 0 15,21 0-15,-1 0 0,1 0 16,0 0-16,0 0 0,0 0 0,0 0 16,-1-21-1,44 21 48,-1 0-63,0 0 15,0 0-15,0 0 16,0 0-16,1 0 0,20 0 16,-21 0-16,21 0 0,-20 0 15,20 0-15,0 0 0,1 0 0,-1 0 16,0 0-16,1 0 0,-1 0 15,0 0-15,1 0 0,-1 0 0,0 0 16,1 0-16,-1 0 0,0 0 16,22 0-16,-22 0 0,22 0 0,-22 21 15,21-21-15,-20 0 0,20 0 16,-20 0-16,20 0 0,-21 0 0,22 0 16,-22 0-16,22 21 0,-22-21 0,0 0 15,22 0-15,-22 0 16,1 0-16,-1 0 0,21 0 0,-20 0 15,-1 0-15,0 0 0,22 0 0,-22 0 16,1 0-16,20 0 0,-21 0 16,1 0-16,-1 0 0,22 0 0,-22 0 15,0 0-15,1 0 0,-1 0 16,0 0-16,1 0 0,-1 0 0,0 0 16,1 0-16,-1 0 0,0 0 15,1 0-15,-1 0 0,0 0 16,1 0-16,-1 0 0,0 0 0,1 0 0,-1-21 15,0 21-15,1 0 0,-1 0 16,21 0-16,-20 0 0,-1 0 16,0 0-16,1 0 0,-1 0 15,0 0-15,1 0 0,-1 0 0,0 0 16,-20-21-16,20 21 0,0 0 0,1 0 16,-1 0-16,0 0 0,1 0 15,-1 0-15,-21 0 0,21 0 0,1 0 16,-22 0-16,21 0 0,1 0 15,-1 0-15,0 0 0,-21 0 0,22 0 16,-1 0-16,22 0 0,-22 0 16,0 0-16,1 0 0,-1 0 15,21 0-15,-20 0 0,-1 0 0,0 0 16,1 0-16,-1 0 0,0 0 16,1 0-16,-1 0 0,0 0 0,1 0 15,-1 0-15,0 0 0,1 0 16,-1 0-16,0 0 0,1 0 0,-1 0 15,0 0-15,1 0 0,-1 0 16,0 0-16,1 0 0,-1 0 0,0 0 16,1 0-16,-1 0 0,0 0 0,1 0 15,-1 0-15,0 0 0,1 0 16,20 0-16,-20 0 0,-1 0 16,0 0-16,1 0 0,-1 0 15,0 0-15,1 0 0,-1 0 0,0 0 16,-21 0-16,22 0 0,-22 0 15,21 0-15,-21 0 0,1 0 0,-1 0 16,0 0-16,0 0 0,0 0 0,0 0 16,1 0-1,-22-21-15,21 21 0,0 0 16,0 0 0,-21-22 62,-21 22-78</inkml:trace>
  <inkml:trace contextRef="#ctx0" brushRef="#br0" timeOffset="15005.88">8297 2604 0,'0'0'0,"21"0"0,1-22 0,-1 1 15,0 21-15,-21-21 0,21 21 0,0 0 16,-21-21-16,21 21 0,1-21 15,-1 0-15,-21-1 0,21 22 16,0-21 0,-21 0-16,21 21 0,-42 21 62,0 0-46,0-21-16,0 22 0,-1-1 15,-20 0-15,21 0 0,-21 21 0,-1-20 16,1-1-16,0 21 0,-1-21 16,-20 22-16,-1-22 0,1 21 0,-1-21 15,1 22-15,-1-22 0,-20 21 0,20 0 16,1-20-16,-22 20 0,21 0 16,-20 1-16,-1-1 0,0 0 0,1 22 15,-1-22-15,0 0 0,1 1 16,-1-1-16,0 22 0,1-22 0,20 0 15,1 1-15,-22-22 0,22 21 16,-1 0-16,1-20 0,-1 20 16,1-21-16,-1 0 0,1 22 0,20-22 15,1 0-15,-22 0 0,22 0 16,0 0-16,21 1 0,-22-22 0,22 0 16,0 21-16,0-21 15,21-21 1,0-1-16,0 1 0,21 0 15,-21 0-15</inkml:trace>
  <inkml:trace contextRef="#ctx0" brushRef="#br0" timeOffset="15590.06">6054 3302 0,'21'0'0,"-42"0"0,21 21 62,-22 0-62,1 1 0,21-1 16,-21 0-16,0 21 0,21-21 0,-21 22 15,0-1-15,-1-21 0,1 22 16,0-1-16,0 0 0,0-21 0,-22 22 16,22-22-16,0 21 0,0-21 15,0 22-15,0-22 0,-1 0 0,1 0 16,0 0-16,0 1 0,0-1 0,21 0 16,-21 0-16,-1-21 0,1 21 15,0-21-15,0 0 16,42 0 31,0 0-47,0-21 15,1 21-15,20 0 0,-21 0 0,0 0 16,22 0-16,-1 0 0,-21 0 0,21 0 16,1 0-16,-1 21 0,0-21 15,1 0-15,-1 21 0,0-21 0,-20 22 16,20-22-16,-21 21 0,0-21 15,0 0-15,1 21 0,-1-21 0,0 21 16,-21-42 47,21 0-63,0 21 0</inkml:trace>
  <inkml:trace contextRef="#ctx0" brushRef="#br0" timeOffset="16369.61">12827 2519 0,'0'0'0,"21"-21"0,-21 0 0,0-1 0,0 1 16,0 0-16,0 0 0,0 0 15,0 0-15,0-1 16,0 44-1,0-1 1,21 21-16,-21 0 0,0 1 0,0-1 16,0 22-16,0-1 0,0 1 15,0-1-15,0 1 0,0-1 0,0 1 16,0 20-16,0-20 0,0 20 16,0-20-16,0-1 0,0 1 15,-21-1-15,21 1 0,0-1 0,0-20 16,0 20-16,0-20 0,-21-1 0,21 0 15,0 1-15,0-22 0,0 21 16,0-21-16,0 22 0,0-22 0,0 0 16,-21 0-16,21 0 0,0 0 15,-21-21 1,-1 0-16,1 0 31,21-21-31,-21 0 0,0 21 0,21-21 16,0 0-16,-21 0 0</inkml:trace>
  <inkml:trace contextRef="#ctx0" brushRef="#br0" timeOffset="16694.47">12277 3747 0,'0'-22'15,"21"22"1,0 0-16,0 0 16,0 0-16,0 22 15,1-22-15,-1 21 0,0 0 0,0 0 16,21 0-16,-20 0 0,-1 1 0,0-1 16,0 0-16,0 0 0,0 0 15,1 22-15,-1-22 0,0-21 0,-21 21 16,21 0-16,-21 0 0,21-21 15,-21 21-15,21-21 16,1 0-16,-1 0 16,-21-21-1,21 0-15,0 0 0,-21 0 0,21 0 16,0-1-16</inkml:trace>
  <inkml:trace contextRef="#ctx0" brushRef="#br0" timeOffset="16953.33">13356 3408 0,'0'0'15,"-21"21"1,0 0-16,0 0 16,-1 1-16,1 20 0,-21 0 0,21-21 15,0 22-15,-22-1 0,22-21 16,0 22-16,-21-1 0,20-21 0,1 21 15,-21-20-15,21 20 0,0-21 16,-1 0-16,1 0 0,21 22 16,-21-43-16,21 21 0,-21 0 0,42-21 47</inkml:trace>
  <inkml:trace contextRef="#ctx0" brushRef="#br0" timeOffset="17857.81">16658 2265 0,'0'0'0,"-42"0"32,42-21-32,-21 21 15,-1 0-15,1 0 16,42 0 15,1 0-15,-1 0-16,0 21 0,21-21 0,-21 21 15,22 0-15,-1 0 0,0 1 16,1-1-16,-1 0 0,0 21 16,22 1-16,-1-22 0,22 21 15,0 0-15,-1 1 0,1-22 0,0 21 16,21 1-16,-22-22 0,1 21 15,0 0-15,-1-20 0,22-1 0,-21 21 16,-1-21-16,22 22 0,-21-22 16,21 0-16,-22 0 0,1 21 0,0-20 15,-22-1-15,22 0 0,-22 0 16,1 0-16,-22 0 0,22 1 0,-22-1 16,0 0-16,1-21 0,-1 21 15,0 0-15,-20-21 0,-1 21 0,0-21 16,0 0-16,0 0 0,-21 22 15,21-22-15,1 0 16,-1 0 15,0 0-31,-21-22 32,0 1-32,0 0 15</inkml:trace>
  <inkml:trace contextRef="#ctx0" brushRef="#br0" timeOffset="18417.49">19367 2858 0,'0'0'0,"-21"0"0,21 21 62,0 0-62,0 0 0,21 0 16,1 0-16,-1 1 0,0-1 0,0 0 16,0 0-16,22 0 0,-22 0 15,21 22-15,-21-22 0,0 0 0,22 0 16,-22 22-16,21-22 0,-21 0 15,22-21-15,-22 21 0,0 0 0,0 0 16,22-21-16,-22 0 0,0 22 16,0-22-16,0 0 0,0 0 0,1 0 15,-1 0-15,0 0 32,-42 0-1,0-22-31,-1 22 0,1 0 15,0 0-15,0 0 0,-21 0 0,20 0 16,-20 22-16,21-22 0,-21 21 16,-1 0-16,1 0 0,-22 0 0,22 0 15,-21 1-15,-1-1 0,1 0 16,20 0-16,-20 0 0,-1 0 0,22 1 16,0-1-16,-1-21 0,1 21 0,0 0 15,20-21-15,1 0 0,0 21 16,0-21-1,21-21 17,0 0-32,0 0 0</inkml:trace>
  <inkml:trace contextRef="#ctx0" brushRef="#br0" timeOffset="19365.96">15494 2053 0,'-21'0'0,"42"0"62,0 0-62,0 0 16,0 0-16,22 0 0,-22 0 0,21 0 15,1 0-15,-1 0 0,21 0 16,1-21-16,-1 21 0,1 0 16,21 0-16,-1 0 0,1-21 0,0 21 15,-1 0-15,-20 0 0,20 0 16,-20-21-16,-1 21 0,-20-21 15,20 21-15,-20 0 0,-22 0 0,21 0 16,-21-22-16,0 22 0,1 0 16,-22-21-1,-22 21 32,1 0-47,0 0 16</inkml:trace>
  <inkml:trace contextRef="#ctx0" brushRef="#br0" timeOffset="20553.34">2032 4424 0,'0'0'0,"0"-21"0,0 0 0,0-1 16,0 1-16,0 0 0,0 0 15,-21 21 1,0 21 0,21 0-16,0 0 0,0 1 0,0-1 15,-22 21-15,22 0 0,-21 1 16,0-1-16,21 0 0,-21 1 0,0 20 16,0 1-16,21-1 0,-22 1 15,1-1-15,0-20 0,0 20 0,0-21 16,0 22-16,21-43 0,-22 21 15,22-20-15,0-1 0,0 0 0,0 0 16,22-42 0,-1 0-16,-21 0 15</inkml:trace>
  <inkml:trace contextRef="#ctx0" brushRef="#br0" timeOffset="20838.18">2011 4466 0,'0'0'0,"0"-21"0,21-64 32,0 85-17,0 22 1,-21-1-16,0 21 0,0 0 16,21-20-16,-21 41 0,22-21 15,-22 22-15,0-22 0,0 22 16,0-1-16,0 1 0,0-22 0,0 22 15,0-22-15,0 0 0,0 1 16,0-1-16,0 0 0,0-21 0,0 1 16,0-1-16,0 0 0,0 0 15,0-42 17,0 0-32,0 0 0</inkml:trace>
  <inkml:trace contextRef="#ctx0" brushRef="#br0" timeOffset="21026.09">1757 5059 0,'0'0'0,"-43"0"16,-41 0-1,105 0 17,0-21-32,21 21 0,-20 0 15,20 0-15,0 0 0,1 0 16,-1 0-16,0-21 0,1 21 0,-1 0 15,0-22-15,1 1 0,-1 21 16,0-21-16,1 21 0</inkml:trace>
  <inkml:trace contextRef="#ctx0" brushRef="#br0" timeOffset="21326.91">2752 4741 0,'0'0'0,"0"-21"0,0 0 0,0 0 16,0 0-1,0 0-15,-22 21 0,1 0 16,0 0-16,0 0 0,0 0 0,0 0 16,-1 21-16,1 0 0,0 21 15,0-21-15,0 22 0,0-1 0,-1 22 16,1-22-16,0 0 16,0 1-16,21 20 0,0-21 0,0 1 15,0-22-15,0 21 0,0-21 16,0 22-16,0-22 0,21 0 15,0 0-15,0-21 0,22 0 16,-1 0-16,0 0 0,1 0 0,-1 0 16,0-21-16,22 21 0,-22-21 15,1 0-15,-1 0 0,0-22 0,1 1 16,-22 21-16,21-22 0,-21-20 0</inkml:trace>
  <inkml:trace contextRef="#ctx0" brushRef="#br0" timeOffset="21763.89">3196 4593 0,'0'0'0,"0"-42"15,0 0-15,0-64 16,0 85-16,-21 21 16,0 21-1,21 0-15,-21 21 16,21-21-16,0 22 0,0-1 0,0 22 16,-22-22-16,22 21 0,0 1 0,-21-1 15,21-20-15,0 20 0,0-20 16,0 20-16,-21-21 0,21 1 0,0-22 15,0 21-15,0-21 0,0 1 16,21-1-16,0-21 16,1 0-16,-1 0 0,0 0 15,21 0-15,-21 0 0,1-21 0,-1-1 16,0 1-16,0 0 0,0 0 16,22-21-16,-22 20 0,0 1 15,-21-21-15,21 21 0,-21 0 0,21-1 16,-21 1-16,0 42 31,0 1-31,0-1 16,0 0-16,0 21 0,-21-21 0,21 1 15,0-1-15,-21 0 0,21 0 0,0 0 16,0 0 0,21-21 15,0 0-31,0-21 0,-21 0 15,22 0-15,-1 0 0,0-22 0</inkml:trace>
  <inkml:trace contextRef="#ctx0" brushRef="#br0" timeOffset="21929.79">3641 4614 0,'0'0'0,"0"-21"0,-22 21 0,1 0 0,21-21 15,-21 21-15,0 0 0,0 0 16,21 21 31,0 0-32</inkml:trace>
  <inkml:trace contextRef="#ctx0" brushRef="#br0" timeOffset="22121.68">2963 4890 0,'-21'21'0,"42"-42"0,-63 42 16,42 0-1,21-21 1,0 0 0,0 0-16,1 0 0,20 0 0,0 0 15,-21 0-15,22 0 0,-1 0 16,0-21-16,1 21 0,-1 0 0</inkml:trace>
  <inkml:trace contextRef="#ctx0" brushRef="#br0" timeOffset="22886.43">4022 4890 0,'-64'0'16,"43"0"-1,0 0-15,0 21 16,-1 0-16,1-21 0,0 21 0,0 0 16,0 0-16,0 22 0,-1-22 0,22 0 15,-21 0-15,21 0 0,-21 22 16,21-22-16,0 0 0,0 0 0,0 0 16,0 1-16,0-1 15,21-21-15,0 21 0,1-21 0,-1 0 16,0 0-16,0 0 0,0 0 15,0 0-15,1 0 0,-1 0 16,0 0-16,0-21 0,-21-22 16,0 22-16,0 0 15,0 0-15,0-21 0,0 20 0,0-20 16,0 0-16,0-1 0,0 1 0,0 21 16,0-21-16,0 20 0,21-20 15,0 21-15,1 0 0,-1 21 0,0-21 16,0 21-16,21 0 0,-20 0 15,-1 0-15,0 21 0,0-21 0,0 21 16,0 21-16,1-21 0,-1 22 16,0-22-16,0 21 0,0-21 15,-21 22-15,0-1 0,21-21 0,-21 22 16,0-22-16,0 0 0,0 0 16,0 0-16,0 0 0,-21 1 0,21-1 15,-21 0-15,0-21 31,21-21-31,0 0 16,0-1-16,0 1 16,0 0-16,0 0 0,21-21 0,0 20 15,0-20-15,1 21 0,-1-21 0,21-1 16,-21 1-16,22 0 0,-1 20 16,0 1-16,22 0 0,-22 0 15,0 0-15,1 21 0,-1 0 16,0 0-16,1 21 0,-22 0 0,21 0 15,-42 0-15,21 22 0,-21-22 0,0 21 16,0 1-16,0-1 0,0-21 16,0 21-16,-21-20 0,0 20 0,0-21 15,0 0-15,0 0 0,-1 1 16,1-22-16,21 21 0,0 0 0,21-21 47,1-21-47,-1 21 0,0-21 15,0-1-15,0 1 0</inkml:trace>
  <inkml:trace contextRef="#ctx0" brushRef="#br0" timeOffset="23289.42">5524 4868 0,'22'-21'0,"-44"42"0,44-63 0,-22 21 16,0 0-16,-22 21 15,1 0-15,0 0 0,0 0 16,0 0-16,0 21 0,-1 0 0,1 0 16,0-21-16,0 43 15,0-22-15,21 0 0,-21 0 0,21 0 16,-22 0-16,22 1 0,0-1 16,0 0-16,0 0 15,22 0-15,-1-21 0,0 0 16,0 0-16,0 21 0,0-21 15,22 0-15,-22 0 0,0 0 0,0 22 16,0-22-16,1 0 0,-22 21 0,0 0 16,0 0-1,0 0-15,-22 0 16,1-21-16,0 0 0,-21 0 0,21 22 16,-1-1-16,-20-21 15,21 0-15,-21 21 0,20-21 0,1 0 16,-21 21-16,21-21 0,0 0 15,-1 0-15,22 21 0,-21-21 16,0 0-16</inkml:trace>
  <inkml:trace contextRef="#ctx0" brushRef="#br0" timeOffset="23885.71">1355 5673 0,'0'0'0,"-22"0"0,44 0 47,20 0-47,0 0 0,1 0 0,20 0 15,1 0-15,-1 0 0,22 0 16,-1 0-16,1 0 0,21 0 0,21 0 16,0 0-16,21-21 0,0 21 15,0 0-15,22-22 0,-22 22 0,21-21 16,1 21-16,20 0 0,-21-21 16,1 21-16,20 0 0,-20 0 15,-1 0-15,0 0 0,-21-21 16,1 21-16,-22 0 0,-22 0 0,1 0 15,-21 0-15,0 0 0,-22 0 0,-21-21 16,1 21-16,-1 0 0,0 0 16,-20 0-16,-1 0 0,-21-21 15,21 21-15,-21-22 78</inkml:trace>
  <inkml:trace contextRef="#ctx0" brushRef="#br0" timeOffset="24046.7">5736 5503 0,'0'22'47,"0"-44"0,21 22-32</inkml:trace>
  <inkml:trace contextRef="#ctx0" brushRef="#br0" timeOffset="27159.24">10964 4741 0,'0'0'0,"21"0"15,1 0-15,-1 0 16,0-21-16,0 0 16,0 21-16,22-21 0,-22 21 0,0-21 15,0 0-15,0 21 0,-21-22 0,21 1 16,-21 0-16,22 21 0,-22-21 15,0 0-15,0 0 0,0-1 0,0 1 16,-22 0-16,1 0 16,0 21-16,-21 0 0,21 0 0,-1 0 15,-20 0-15,21 0 0,-21 0 0,20 21 16,-20 0-16,0 0 0,21 22 16,-22-22-16,1 21 0,21 1 15,0 20-15,-1-21 0,1 22 0,0-22 16,0 22-16,21-22 0,0 0 15,0 22-15,0-43 0,0 21 0,0 1 16,21-22-16,0 0 0,0 0 0,1 0 16,-1-21-16,21 0 0,-21 0 15,22 0-15,-1 0 0,0 0 0,1 0 16,-1-21-16,0 0 0,1 0 16,-1 21-16,0-21 0,-21 0 0,1-1 15,-1-20-15,-21 21 0,0 0 0,0 0 16,0-1-16,0-20 0,-21 21 15,-1 0-15,1 21 0,-21-21 16,21 21-16,-22 0 0,1 0 0,21 0 16,-21 0-16,20 0 0,1 0 15,0 0-15,0 21 0,0 0 16,21 0 0,21-21-16,0 21 0,0-21 15,0 21-15,1-21 0,-1 22 0,0-1 16,0 0-16,0 0 0,0 148 31,-21-126-31,0-22 0,0 21 16,-21 1-16,0-1 0,21 0 0,-21 1 15,0-1-15,0-21 0,21 21 16,0 1-16,-22-22 0,22 0 0,-21 0 16,21 0-16,0 1 0,0-1 15,21-21 1,1 0-1,-22-21-15,21-1 0,0 1 16,21 0-16,-21-21 0,22 21 0,-22-22 16</inkml:trace>
  <inkml:trace contextRef="#ctx0" brushRef="#br0" timeOffset="27541.51">11599 5017 0,'-21'0'16,"42"-22"15,0 1-31,1 21 16,-1-21-16,0 0 0,0 0 0,0-22 16,0 22-16,1 0 0,-22-21 15,0 21-15,21-1 0,-21 1 0,0 0 16,0 0-16,-21 21 15,-1 0-15,-20 0 16,21 21-16,0 0 0,-22 0 16,22 22-16,0-1 0,-21-21 0,21 22 15,-1-1-15,1 0 0,0-21 16,0 22-16,21-22 0,-21 21 0,21-21 16,0 1-16,0-1 0,0 0 0,21 0 15,0 0-15,21-21 0,-20 0 16,20 0-16,-21 0 0,21 0 0,1 0 15,-1 0-15,0-21 0,1 0 16,-1 0-16,-21 0 0,22-1 0,-1-20 16,0 0-16,1 21 0</inkml:trace>
  <inkml:trace contextRef="#ctx0" brushRef="#br0" timeOffset="27796.36">12277 4466 0,'0'0'0,"21"-42"0,-21 21 16,0 0-16,0 42 31,0 0-31,-21 21 0,21-21 0,-22 22 16,1-1-16,0-21 0,0 22 0,0 20 15,0-21-15,-1 1 0,1-1 16,21 0-16,-21 1 0,0-1 0,0 0 16,21 1-16,-21-22 0,21 21 15,0-21-15,0 1 0,0-1 16,0 0-16,21-21 15,0 0-15,0 0 0,0-21 16,0 21-16,1-21 0,-1-22 16,21 22-16,-21 0 0,22-21 0</inkml:trace>
  <inkml:trace contextRef="#ctx0" brushRef="#br0" timeOffset="28030.23">12573 4466 0,'0'-21'0,"0"42"0,21-84 0,-21 42 16,0-1-16,0 44 31,0-1-31,0 0 0,-21 21 16,21 1-16,-21-1 0,0 0 0,21 1 15,-22-1-15,1 21 0,0-20 0,21-1 16,-21 0-16,21 1 0,-21-1 16,21 0-16,-21-20 0,21-1 0,0 0 15,0 0-15,0 0 0,0 0 16,21-21-16,0 0 15,0 0-15,0 0 0,0-21 0,22 0 16,-22 0-16,0 0 0</inkml:trace>
  <inkml:trace contextRef="#ctx0" brushRef="#br0" timeOffset="28402.66">12763 4868 0,'0'22'31,"22"-22"0,-1 0-15,0 0-16,0 0 0,0-22 15,0 1-15,1 21 0,-1-21 0,0 0 16,0 0-16,0 0 0,0-1 16,1 1-16,-22 0 0,0 0 15,0 0-15,-43 21 16,22 0-1,0 21-15,0 0 0,-22 0 0,22 0 16,0 1-16,-21 20 0,21 0 0,-1 1 16,1-22-16,0 21 0,0 0 15,21-20-15,-21 20 0,21-21 0,0 0 16,0 22-16,0-22 0,0 0 16,21-21-16,0 0 15,0 0-15,22 0 0,-1 0 0,0 0 16,1 0-16,-1 0 0,21-21 15,1 21-15,-22-21 0,22-1 16,-22 1-16,0-21 0,1 21 0</inkml:trace>
  <inkml:trace contextRef="#ctx0" brushRef="#br0" timeOffset="28781.45">13462 4805 0,'0'0'16,"-21"-21"-16,0 0 15,21-1-15,0 1 0,0 0 16,21 0-1,0 21-15,0 0 0,0 0 16,0 0-16,1 0 0,-1 0 0,0 21 16,0 0-16,0 0 15,-21 1-15,21-1 0,-21 0 16,22 21-16,-22-21 0,0 22 0,0-22 16,0 21-16,0-21 0,0 1 0,0 20 15,0-21-15,0 0 16,-22 0-16,1-21 0,0 0 15,21-21 17,0 0-32,0 0 0,0 0 0,21 0 15,-21-22-15,21 1 0,1 21 16,-1-22-16,0 1 0,-21 0 0,21 21 16,0-22-16,0 22 0,1 0 15,-1 21-15,-21-21 0,21 21 16,0 0-16,0 0 0,0 0 0,1 0 15,-1 0-15,0 21 16,0-21-16,0 21 0,0 0 16</inkml:trace>
  <inkml:trace contextRef="#ctx0" brushRef="#br0" timeOffset="29205.61">14520 4741 0,'0'0'0,"21"-21"0,-21 0 16,0 0-16,0 0 0,0 0 16,0-1-1,-21 22-15,0 0 16,-21 0-16,21 0 0,-1 0 16,-20 0-16,0 22 0,21-22 0,-22 21 15,22 0-15,0-21 0,0 21 0,0 0 16,21 0-16,0 1 0,0-1 15,0 0-15,21 0 0,0 0 16,0-21-16,21 21 0,-20 1 0,20-1 16,-21-21-16,21 21 15,-20 0-15,-1-21 0,0 21 0,0 0 16,0 1-16,0-22 0,1 21 16,-22 0-16,0 0 0,0 0 15,0 0-15,-22-21 0,-20 0 16,21 22-16,-21-22 0,20 0 15,-20 0-15,0 0 0,-1 0 0,1 21 16,0-21-16,-1 0 0,22 0 0,-21 0 16,21 0-16,0 0 0,-1 0 15,1 0-15,21-21 16,0-1-16,0 1 0,0 0 16</inkml:trace>
  <inkml:trace contextRef="#ctx0" brushRef="#br0" timeOffset="29573.73">12446 4487 0,'21'0'31,"0"0"-31,22-21 0,-1 21 0,0 0 16,22 0-16,-22-21 0,22 21 15,-1 0-15,1 0 0,20-21 0,-20 21 16,-1 0-16,1 0 0,-22 0 0,0 0 15,-20 0-15,20 0 0,-21 0 16,-42 0 15,0 21-31,0-21 0,-1 21 16,1-21-16,0 21 0,-21-21 0</inkml:trace>
  <inkml:trace contextRef="#ctx0" brushRef="#br0" timeOffset="30233.78">11049 5694 0,'0'0'0,"-42"0"16,-1 0-16,1 0 0,21-21 0,-106 21 31,106 0-31,-1 0 0,22-21 16,-21 21-16,42 0 31,1 0-31,20 0 16,0 0-16,1 0 0,20 0 0,22 0 15,-1 0-15,22 0 0,0-22 16,21 22-16,21-21 0,0 21 16,1 0-16,20-21 0,0 21 0,1 0 15,20-21-15,-21 21 0,22 0 16,-22 0-16,1-21 0,-1 21 0,-21 0 16,0 0-16,0-21 0,1 21 0,-22-22 15,0 22-15,-22 0 0,-20 0 16,0-21-16,-1 21 0,-41 0 0,20 0 15,-20-21-15,-22 21 0,21 0 0,-21 0 16,-21-21-16,21 21 16,-21-21 31,-21 21-32,21-21 1</inkml:trace>
  <inkml:trace contextRef="#ctx0" brushRef="#br0" timeOffset="31130.28">20299 4318 0,'0'0'16,"0"-21"-16,0 0 0,0 0 0,0-1 15,0 1-15,21 0 16,0 21-16,0-21 0,0 21 16,1 0-16,-1 0 0,0 0 0,0 0 15,0 21-15,0 0 16,1 22-16,-1-1 0,0 0 0,-21 1 0,21-1 15,-21 0-15,21 1 16,-21 20-16,21-21 0,-21 1 0,0-1 16,0 0-16,0 1 0,0-22 0,0 21 15,0-21-15,0 1 0,0-1 16,0 0-16,0-42 31,0 0-31,0-1 0,0 1 0,22-21 16,-1 0-16,0 20 0,0-20 0,-21 0 15,42-1-15,-20 1 16,-1 0-16,0-22 0,0 1 0,0 20 0,22-20 16,-22-1-16,0 22 0,0 0 15,0-1-15,-21 1 0,21 21 16,-21 0-16,22 21 0,-1 0 16,-21 21-16,0 0 15,21 0-15,-21 22 0,21-22 16,-21 21-16,0 0 0,0 1 0,0-1 15,0-21-15</inkml:trace>
  <inkml:trace contextRef="#ctx0" brushRef="#br0" timeOffset="31765.47">21082 4699 0,'21'0'15,"0"-21"-15,0 21 16,1-21-16,-1 0 0,0-1 15,0 1-15,0 0 0,0 0 0,1 0 16,-1-22-16,0 22 0,-21 0 16,0 0-16,-21 42 31,0-21-31,-1 21 16,1 22-16,0-22 0,0 0 0,0 0 0,21 0 15,0 22-15,-21-22 0,21 0 16,0 21-16,0-21 0,0 1 15,0-1-15,0 0 0,0 0 0,0 0 16,21 0-16,0-21 16,0 0-16,0 0 0,0 0 0,1 0 15,-1 0-15,0 0 0,21-21 16,-21 21-16,22-21 0,-22 0 0,21 0 16,-21 0-16,1-1 0,-1 1 0,0-21 15,0 21-15,0 0 0,0-22 16,1 22-16,-1 0 0,0 0 0,0 0 15,-21-1-15,21 1 0,0 21 16,1-21-16,-1 21 0,0 0 16,0 0-16,0 21 0,0-21 15,1 21-15,-1 1 0,0-1 16,0 0-16,0 21 0,0-21 0,-21 22 16,0-22-16,0 21 0,0-21 15,0 1-15,0 20 0,0-21 0,0 0 16,0 0-16,0 1 0,-21-22 15,21-22 17,0 1-32,0 0 0,0 0 15,0 0-15,0 0 0,0-22 0,21 22 16,-21 0-16,0 0 0,22 0 16,-1-22-16,-21 22 0,21 0 15,0 21-15,0-21 0,-21 0 0,21 21 16,1 0-16,-22-22 0,21 22 15,0 0-15,0-21 0,0 21 0,0 0 16</inkml:trace>
  <inkml:trace contextRef="#ctx0" brushRef="#br0" timeOffset="31989.89">22373 4445 0,'0'42'15,"0"-20"-15,-21-1 16,21 0-16,-21 0 0,21 0 15,-21 0-15,21 1 0,0-1 0,0 0 16,0 0-16,0 0 0,0 0 16,0 1-16,0-1 15,0 0-15,0 0 16,0-42 15,0 0-31,0 0 16</inkml:trace>
  <inkml:trace contextRef="#ctx0" brushRef="#br0" timeOffset="32153.79">22394 4255 0,'0'-22'0,"0"44"0,-21-65 16,0 43-16,0 0 15,21 21 16,21 1-15,0-22-16</inkml:trace>
  <inkml:trace contextRef="#ctx0" brushRef="#br0" timeOffset="33054.28">22585 4530 0,'0'0'0,"21"0"0,0 0 0,0 0 16,0 0-16,1 0 0,20 0 15,0-21-15,-21-1 0,22 22 0,-1-21 16,0 0-16,1 0 0,-22 0 16,21 0-16,-21-1 0,22-20 0,-22 21 15,0-21-15,21-1 0,-42 1 0,22 21 16,-22-22-16,21 1 15,-21 21-15,0-21 0,0 20 0,0 1 16,-21 21 0,-1 0-16,1 0 0,21 21 0,-21 1 15,0-1-15,0 21 0,0 0 16,-22 22-16,22-22 0,0 22 0,0-1 16,-22 1-16,22-1 0,-21 1 0,21-1 15,-22 22-15,1 0 0,21-1 16,0 22-16,0-21 0,-1-1 0,22 1 15,0 21-15,0-21 0,0 20 16,-21 1-16,21-21 0,0 21 0,-21-22 16,21 1-16,-21 0 0,0-1 15,0-20-15,-1-1 0,1 1 0,0-1 16,0 1-16,21-22 0,0 1 16,-21-1-16,21 0 0,0-21 0,21-21 15,0 0-15,21 0 16,-20 0-16,20-21 0,21 0 15,-20-21-15,20 21 0,1-22 0,-22 1 16,22 0-16,-1-1 0,-21-20 0,22 20 16,-22-20-16,1-1 0,-1 1 15,-21-1-15,0 1 0,-21-22 0,0 1 16,0-1-16,0 21 0,-21-20 0,-21-1 16,21 22-16,-22-1 15,1 1-15,0-1 0,-1 22 0,-20-1 16,20 1-16,1 21 0,21 0 0,-21 0 15,20-1-15,1 22 0,0-21 16,21 0-16,0 0 16,21 21-16,0-21 15,1 21-15,20-21 0,0-1 0,1 1 16,-1 0-16,0 0 0,1 0 16,20 0-16,-21 21 0,1-22 0,-1 1 15,0 0-15,1 0 0,-22 0 0,0 21 16,0-21-16,0-1 0,1 22 15,-22-21-15,21 0 16,-21 0 0,0 0-16,-21 21 15,-1 21 1,22 0-16,-21-21 0,21 21 16,0 0-16,0 1 0,-21-1 0,21 21 15,-21-21-15,21 0 0,0 1 16,0-1-16,0 0 0,0 0 15,0-42 17,21 21-32,0-21 15,0 0-15,1-1 0</inkml:trace>
  <inkml:trace contextRef="#ctx0" brushRef="#br0" timeOffset="33238.17">23643 4360 0,'0'0'0,"-85"0"32,64 0-1,42 22-15,1-22-16,-1 21 15,0-21-15,0 0 0,21 21 16</inkml:trace>
  <inkml:trace contextRef="#ctx0" brushRef="#br0" timeOffset="33502.01">23982 4466 0,'0'-21'32,"0"0"-32,0 0 0,-21 21 15,-1 0-15,1 0 16,0 0-16,0 0 0,0 0 0,21 21 15,-43 0-15,22 0 0,0 0 0,0 1 16,0 20-16,0-21 16,-1 0-16,1 22 0,21-22 0,0 21 15,-21-21-15,21 22 0,0-22 0,0 0 16,0 0-16,21 0 0,0 0 16,1 1-16,20-1 0,-21-21 0,21 0 15,1 0-15,20 0 0,-20 0 16,-1 0-16,0 0 0,22-21 0,-22-1 15</inkml:trace>
  <inkml:trace contextRef="#ctx0" brushRef="#br0" timeOffset="34226.15">24447 4593 0,'0'0'0,"0"-21"0,0 0 0,0 0 16,0 0-16,0-1 0,-21 1 16,0 0-16,0 21 0,0-21 15,0 21-15,-1 0 0,1 0 16,-21 21-16,21-21 0,0 21 15,-1 0-15,1 1 0,0 20 16,0-21-16,0 0 0,21 22 0,0-22 16,-21 0-16,21 21 0,0-21 0,0 1 15,0-1-15,0 0 0,0 0 16,21 0-16,0 0 0,0-21 16,0 0-16,0 0 0,1 0 0,-1 0 15,0 0-15,0 0 0,21-21 16,-20 0-16,-1 0 0,0 0 0,0 0 15,0-1-15,-21-20 0,21 21 16,1-21-16,-1 20 0,-21-20 0,0 21 16,0 0-16,21 0 0,-21-1 15,0 1-15,0 42 16,-21 1 0,21-1-16,-21 0 0,21 0 15,0 0-15,0 0 0,-22 1 0,22 20 16,0-21-16,0 0 0,0 0 15,0 22-15,0-22 0,22 0 16,-1 0-16,0-21 0,0 21 0,0-21 16,0 0-16,22 0 0,-22 0 15,21 0-15,-21 0 0,22 0 0,-22-21 16,0 0-16,21 0 0,-20-21 16,-1 20-16,21-20 0,-21 0 0,0-1 15,1 1-15,-1 0 0,-21-1 0,21-20 16,0-1-16,0 1 0,0-1 15,1 22-15,-1-21 0,0-1 0,0 22 16,-21-1-16,0 1 0,0 21 16,0 0-16,0 0 0,0 42 31,-21 0-31,0 0 0,0 21 16,-1 22-16,1-22 0,0 22 0,21-22 15,-21 22-15,0-1 0,21-21 16,0 22-16,-21-22 0,21 22 0,-22-22 15,22 0-15,0 1 0,0-1 16,0 0-16,0-20 0,0 20 0,0-21 16,0 0-16,0 0 0,22-21 15,-22 22-15,21-22 0,0 0 16,0-22-16,0 1 0,0 21 16,1-21-16,-1 0 0,21 0 15,-21-22-15</inkml:trace>
  <inkml:trace contextRef="#ctx0" brushRef="#br0" timeOffset="34466.01">25506 4424 0,'0'0'16,"0"-21"-16,0 0 0,0-1 15,-21 44 17,21-1-32,0 0 0,-22 0 15,1 0-15,21 0 0,-21 1 0,0 20 16,21-21-16,0 0 0,0 0 15,-21 1-15,21-1 0,0 0 0,0 0 16,0 0-16,0 0 0,0 1 16,0-1-16,21-21 15,0 0 1,0 0-16,0 0 0,1-21 16,20 21-16,-21-22 0,0 1 0</inkml:trace>
  <inkml:trace contextRef="#ctx0" brushRef="#br0" timeOffset="35563.39">25908 4487 0,'0'0'16,"0"-21"-16,21 0 0,-21 0 16,-21 21-1,0 0-15,0 21 16,-1 0-16,1 0 0,0-21 16,0 22-16,0-1 0,0 21 0,21-21 15,-22 0-15,1 1 0,21-1 16,-21 0-16,21 0 0,0 0 0,0 0 15,0 1-15,0-1 0,0 0 0,0 0 16,21 0-16,0-21 16,1 0-16,-1 0 0,0 0 15,0 0-15,0 0 0,-21-21 16,0 0-16,21 0 0,-21 0 0,22-1 16,-22 1-16,0-21 0,0 21 0,0-22 15,0 22-15,0-21 0,0 21 16,21-22-16,-21 22 0,21-21 15,-21 21-15,21 0 0,-21-1 16,21 22-16,0-21 0,1 21 0,-1 0 16,0 0-16,0 0 0,0 0 15,0 0-15,22 0 0,-22 0 0,0 21 16,0 1-16,0-1 0,1 0 0,-1 0 16,-21 21-16,0-20 0,0-1 15,0 0-15,0 21 0,0-21 0,0 1 16,0-1-16,-21 0 15,21 0-15,-22 21 0,22-20 16,-21-1-16,21 0 0,-21-21 16,0 21-16,21-42 31,0 0-31,0 0 16,0-1-16,0 1 0,0 0 0,21 0 15,0-21-15,0 20 0,1-20 16,-1 21-16,21-21 0,-21 20 15,0-20-15,22 21 0,-22 0 0,21 0 16,1-1-16,-22 22 0,21 0 0,0 0 16,-20 0-16,20 22 0,-21-22 15,0 21-15,-21 21 0,0-21 16,0 0-16,0 1 0,0 20 0,0-21 16,0 0-16,-21 22 0,0-22 0,0 0 15,0 0-15,21 0 0,-22 0 16,22 1-16,-21-22 0,21 21 0,-21 0 15,21-42 32,0 0-47,21 21 16,0-22-16,1 22 16,-1-21-16,0 0 15,0 21-15,-21-21 0,21 21 16,0-21-16,-21 0 0,22 21 0,-1-22 15,0 1-15,0 0 0,0 21 16,0-21-16,1 0 0,-1 0 0,0-1 16,0 1-16,0 0 15,-42 21 1,0 0 0,-21 0-16,20 0 0,1 0 15,0 21-15,0 0 0,0-21 0,0 22 0,-1-1 16,1-21-16,21 21 0,-21 0 15,21 0-15,0 0 16,0 1-16,0-1 16,21 0-16,0-21 0,-21 21 15,22-21-15,-1 21 0,0 0 16,-21 1-16,21-1 16,-21 0-16,0 0 15,-21 0 1,0-21-1,0 0-15,-1 0 0,1 0 16,0 0-16,0 0 16,0-21-16,0 0 0,-1 21 15,1-21-15,0 0 0,0-1 16</inkml:trace>
  <inkml:trace contextRef="#ctx0" brushRef="#br0" timeOffset="35795.28">25739 3852 0,'-22'0'0,"44"0"0,-65 0 0,22-21 0,0 21 15,0 0 1,0 0-16,-1 0 15,22 21 17,-21-21-32</inkml:trace>
  <inkml:trace contextRef="#ctx0" brushRef="#br0" timeOffset="36066.12">24828 4212 0,'0'0'0,"22"0"16,-1 0-16,21-21 16,-21 21-16,22-21 0,-1 21 15,0-21-15,1 21 0,-1-21 0,0 21 16,1 0-16,-1-22 0,0 22 15,1 0-15,-1 0 0,-21 0 0,0 0 16,0 0-16,-42 0 31,0 0-31,0 0 0,-21 22 16</inkml:trace>
  <inkml:trace contextRef="#ctx0" brushRef="#br0" timeOffset="36794.73">21251 5376 0,'0'0'0,"-21"0"0,0-21 31,21 0 0,21 21 1,0 0-32,0 0 0,1 0 15,20 0-15,0 0 0,1 0 0,-1-21 16,21 21-16,1 0 0,21 0 15,-22 0-15,22 0 0,-1 0 0,22-21 16,-21 21-16,42 0 0,0 0 16,0 0-16,21 0 0,0 0 0,22 0 15,-22 0-15,21 0 0,22 0 16,-22 0-16,0 0 0,1 0 16,-1 0-16,0 0 0,1-21 0,-22 21 15,0 0-15,0 0 0,-42 0 0,21 0 16,-42-22-16,20 22 0,-20 0 15,0-21-15,-22 0 0,22 21 0,-22-21 16,1 21-16,-1-21 0,-20 21 16,20-21-16,-20 21 0,-1 0 0,0-22 15,-21 22-15,22 0 0,-22 0 0,0 0 16,0 0-16,-21-21 16,21 21-16,-42 21 46,0-21-46,0 0 16,0 0-16,0 0 16,-22 0-16,22 0 0,0 0 0</inkml:trace>
  <inkml:trace contextRef="#ctx0" brushRef="#br0" timeOffset="38918.92">847 6731 0,'0'-21'0,"0"0"0,0 0 16,0-1-16,0 1 15,0 0-15,0 0 0,0 0 16,0 42-1,0 0 1,0 0-16,0 22 0,0-1 16,0-21-16,0 21 0,0 1 0,0-1 15,0 0-15,0 1 0,0 20 16,0-20-16,0-1 0,0 0 16,-22 1-16,22-1 0,0 0 0,0 1 15,0-22-15,0 0 16,0 0-16,0 0 0,0 0 15,22-21 1,-1-21-16,-21 0 16,21 0-16,-21 0 0</inkml:trace>
  <inkml:trace contextRef="#ctx0" brushRef="#br0" timeOffset="39214.19">1228 6943 0,'0'21'16,"0"0"0,0 0-16,21-21 15,0 0 1,0 0-16,0 0 16,0 0-16,1 0 0,-1 0 15,-21-21-15,0 0 16,-21 21-1,-22 0 1,22 0-16,0 0 0,0 0 0,0 0 16,-1 0-16,1 21 15,42-21 17,1 0-32,-1 0 0</inkml:trace>
  <inkml:trace contextRef="#ctx0" brushRef="#br0" timeOffset="39955.16">2244 6922 0,'-22'21'31,"22"-42"-15,22-1-1,-1 1-15,0 0 0,0 21 16,21-21-16,-20 0 0,20 0 16,0-22-16,-21 22 0,22 0 0,-22 0 15,0-22-15,-21 22 0,0 0 16,0 0-16,0 0 0,0 0 0,-21 21 15,0 0-15,0 0 0,-22 0 16,1 0-16,0 0 0,-1 0 0,1 21 16,0 0-16,20 0 0,-20 0 15,21 0-15,0 1 0,21-1 0,0 21 16,0-21-16,0 0 0,0 1 16,21-1-16,21 0 0,-21 0 0,22 0 15,-22 0-15,21 1 16,1 20-16,-1-21 0,0 0 0,1 0 15,-22 1-15,21-1 0,-21 0 16,0 0-16,1 0 0,-22 22 0,0-22 16,0 0-16,-22 0 0,-20 21 15,21-20-15,-21-1 0,-1 0 0,-20-21 16,20 21-16,1-21 0,-21 0 16,20 0-16,1 0 0,0 0 0,-1 0 15,1 0-15,-22-63 16,43 41-16,0-20 0,21 21 15,-21 0-15,21-22 16,0 22-16,0 0 0,0 0 0,0 0 16,0 0-16,21-1 0,0 22 15,0-21-15,22 21 0,-22 0 0,0-21 16,21 21-16,-20-21 0,20 21 16</inkml:trace>
  <inkml:trace contextRef="#ctx0" brushRef="#br0" timeOffset="40746.24">2667 7070 0,'0'0'15,"85"0"1,-64 0-16,0-21 16,0 21-16,0-22 0,0 1 0,1 21 15,-1-21-15,0 0 0,0 0 16,-21 0-16,21-1 0,-21 1 15,0 0-15,-21 21 16,0 0-16,0 0 16,0 0-16,-22 0 0,22 0 15,0 21-15,0 0 0,-22 1 0,22-1 16,0 0-16,21 0 0,0 0 16,-21 22-16,21-22 0,0 21 15,0-21-15,0 0 0,0 1 16,0 20-16,21-21 0,0-21 0,0 21 15,1-21-15,-1 0 0,21 0 0,-21 0 16,22 0-16,-1 0 0,0 0 16,-21-21-16,22 0 0,-1 0 0,-21 0 15,22-1-15,-22 1 0,21 0 16,-21 0-16,0-21 0,1 20 0,-1 1 16,-21 0-16,0 0 0,0 0 15,0 0-15,0-1 0,0 1 0,0 42 47,0 1-47,0-1 0,0 0 16,0 0-16,0 0 0,0 0 15,0 1-15,-21 20 0,21-21 0,-22 21 16,22-20-16,0 20 0,0-21 16,-21 0-16,21 0 0,-21 1 0,21-1 15,0 0-15,-21-21 0,21 21 16,0-42-1,0 0 1,0 0-16,0-1 0,0-20 0,0 21 16,21-21-16,0 20 0,0-20 15,22 0-15,-22-1 0,21 22 16,1-21-16,-1 21 0,0-22 0,1 22 16,20 0-16,-21 0 0,22 21 15,-22 0-15,1 0 0,-1 0 0,0 0 16,1 21-16,-22-21 0,0 21 15,0 0-15,0 22 0,-21-22 0,0 0 16,0 0-16,0 22 0,-21-22 0,21 0 16,-21 21-16,0-21 0,0 1 15,-1-1-15,1 0 0,0 0 0,0 0 16,21 0-16,0 1 0,21-44 47,0 1-47,22 0 0</inkml:trace>
  <inkml:trace contextRef="#ctx0" brushRef="#br0" timeOffset="41274.94">4530 6943 0,'0'0'16,"21"-21"-16,0-1 0,-21 1 0,0 0 15,0 0-15,0 0 0,0 0 16,-21-1-16,0 22 15,-1 0-15,1 0 0,0 0 0,0 0 0,-21 0 16,20 0-16,-20 22 0,0-1 16,21 0-16,-22 0 0,22 0 15,-21 22-15,21-22 0,-22 21 0,22-21 16,0 22-16,0-1 0,21-21 16,0 21-16,0-20 0,0 20 0,0-21 15,0 0-15,0 0 0,21 1 16,21-22-16,-21 0 0,1 0 15,-1 0-15,21-22 0,0 1 0,-20 21 16,20-21-16,0 0 16,1-21-16,-1 20 0,0 1 0,-21-21 0,22 21 15,-22-22-15,21 1 0,-21 0 16,1-1-16,-1 1 0,0 0 16,-21-1-16,0 1 0,0 0 0,0-1 15,0 1-15,0 21 0,0-21 16,0 20-16,-21 65 31,0-22-31,21 21 0,-22 1 0,1-1 16,21 0-16,-21 1 0,21-1 15,0 0-15,0 22 0,-21-22 0,21 0 16,0-20-16,0 20 0,0 0 0,0 1 16,0-22-16,21 0 0,-21 0 15,21 0-15,22 0 0,-22-21 16,0 0-16,21 0 0,-21 0 0,22-21 15,-1 0-15,0 0 0,1 0 16,-22 0-16,21-1 0</inkml:trace>
  <inkml:trace contextRef="#ctx0" brushRef="#br0" timeOffset="41522.8">5313 6392 0,'0'0'16,"0"22"-1,-21-1-15,21 0 16,0 21-16,0 1 0,-22-1 0,22 21 16,-21-20-16,21-1 0,0 0 15,0 1-15,-21-1 0,21 0 0,0 1 16,-21-1-16,21-21 0,0 22 0,0-22 16,0 0-16,0 0 0,0 0 15,0 0-15,21-21 31,-21-21-31,21 21 0,0-21 0,1 0 16,-1 0-16</inkml:trace>
  <inkml:trace contextRef="#ctx0" brushRef="#br0" timeOffset="41885.58">5673 6562 0,'0'0'0,"0"-21"0,21-1 15,-42 44 1,-1-1-1,-20 0-15,21 0 0,-21 21 0,20-20 16,-20-1-16,0 21 0,21-21 0,-22 0 16,22 1-16,-21-1 0,21 0 15,-1-21-15,22 21 0,-21-21 16,42 0 15,1 0-15,-1 21-1,-21 0-15,0 1 0,21-22 0,-21 21 16,0 0-16,0 0 0,21 0 16,-21 0-16,0 1 0,0-1 0,21 0 15,-21 0-15,21 0 0,1-21 16,-22 21-16,21-21 0,0 0 16,0 0-16,0 0 0,0 0 0,22 0 15,-22 0-15,21 0 0,-21 0 16,1 0-16,20-21 0,0 0 15,-21 0-15,22 21 0,-22-21 0</inkml:trace>
  <inkml:trace contextRef="#ctx0" brushRef="#br0" timeOffset="42814.65">5884 6900 0,'0'0'0,"-21"0"15,42 0 16,22-21-15,-22 21-16,0-21 0,0 21 16,0-21-16,0 21 0,1-21 15,-1 21-15,0-21 0,-21-1 16,21 22-16,-21-21 16,-21 21-1,0 0-15,0 21 0,-1-21 0,-20 22 16,21-1-16,0 0 0,-22 0 15,22 21-15,0-20 0,0-1 0,0 0 16,0 0-16,21 0 0,0 0 0,0 1 16,0-1-16,0 0 0,0 0 15,0 0-15,21-21 0,0 21 16,0-21-16,21 0 0,-20 0 16,20 0-16,0 0 0,-21-21 15,22 0-15,-1 21 0,0-21 0,-20 0 16,20 0-16,-21-1 0,0 1 15,0 0-15,1 0 0,-1 0 0,0-22 16,-21 22-16,0 0 0,21 0 0,-21-21 16,21 20-16,-21 1 15,0 42 1,0 1-16,-21-1 16,0 0-16,21 0 0,-21 0 0,21 0 15,0 1-15,-21-1 0,21 0 0,0 0 16,-22 0-16,22 0 15,0 1-15,0-1 0,22 0 0,-1-21 16,0 21-16,0-21 0,0 0 16,0 0-16,22 0 0,-22 0 0,21 0 15,-21 0-15,22 0 0,-1 0 0,-21-21 16,0 21-16,22-21 0,-22 0 16,0-1-16,0 1 0,-21 0 0,21 0 15,-21 0-15,22-22 0,-22 22 0,21 0 16,-21 0-16,0 0 15,0 0-15,0 42 32,0 0-32,0 0 15,-21 21-15,-1-20 0,22 20 16,-21-21-16,21 21 0,0 22 16,-21-22-16,21 22 0,0-22 0,-21 22 15,21-1-15,0 1 0,0-1 0,0 1 16,0-1-16,0 1 0,0-22 15,0 21-15,0 1 0,-21-1 0,21 1 16,-21-1-16,-1 1 0,22-1 0,-21 1 16,0-22-16,-21 1 0,21-1 15,-1 0-15,1 1 0,0-22 0,-21 0 16,21 0-16,-1 0 0,1 0 16,0-21-16,0 0 0,0 0 15,21-21-15,0 0 16,0 0-16,0 0 0,0 0 0,0-1 15,0-20-15,0 0 0,0-1 0,0 1 16,0-21-16,21-1 0,0 1 16,0-1-16,-21-21 0,43 22 0,-22-1 15,0-20-15,0-1 0,21 22 0,1-22 16</inkml:trace>
  <inkml:trace contextRef="#ctx0" brushRef="#br0" timeOffset="43162.51">7260 6773 0,'21'-21'16,"-42"42"-16,63-63 0,-20 21 0,-1 21 16,-42 0-1,-1 0 1,1 0-16,0 0 0,0 21 16,0-21-16,0 21 0,-1 0 15,22 1-15,-21-22 0,21 21 16,0 0-16,21-21 15,1 21-15,-1-21 0,0 0 16,0 21-16,21-21 0,-20 21 0,-1 1 16,0-22-16,0 21 15,0-21-15,0 21 0,-21 0 0,0 0 16,0 0-16,0 1 16,-21-22-16,0 21 0,0-21 15,0 0-15,-22 0 0,1 21 0,0-21 16,21 0-16,-22 0 0,-20 0 15,20 0-15,1 21 0,0-21 0,-1 0 16,1 0-16,0 0 0,-1 21 0,1-21 16,0 21-16</inkml:trace>
  <inkml:trace contextRef="#ctx0" brushRef="#br0" timeOffset="44153.99">720 8763 0,'0'0'0,"-22"0"0,1 0 16,0 0-16,21-21 15,0 0 1,0 0-16,0-1 0,0 1 15,0 0-15,21 0 0,0 0 16,-21 0-16,22-1 0,20 22 16,-21-21-16,0 21 0,0 0 0,1 0 15,-1 0-15,0 0 0,0 21 16,0 1-16,0-1 0,1 0 0,-1 21 16,0 1-16,-21 20 0,0 1 15,0-1-15,0 1 0,0-22 16,-21 21-16,0 1 0,-22-22 15,22 1-15,-21-1 0,-1 0 0,1 1 0,0-22 16,-1 0-16,1 0 16,0-21-16,-1 0 0,22 0 0,-21 0 15,21 0-15,-22 0 0,22 0 16,21-21-16,0 0 0,0 0 0,0-1 16,0 1-16,0-21 0,0 21 15,21-22-15,1 1 0,-1 0 16,0-1-16,0 22 0,21 0 0,-20-21 15,-1 42-15,21 0 0,-21 0 16,0 0-16,1 0 0,-1 21 16,0 0-16,-21 21 0,21-20 0,-21 20 15,21-21-15,-21 21 0,0 1 0,21-22 16,-21 21-16,22-21 16,-22 1-16,21 20 0,-21-21 0,0 0 15,0 0-15,21 1 16,0-22-16,0 0 31,0-22-31,-21 1 0</inkml:trace>
  <inkml:trace contextRef="#ctx0" brushRef="#br0" timeOffset="44317.89">1185 9123 0,'0'0'0,"0"-21"15,0 0 1,21 21 15,1 0-15,-1 0-16,0 0 15,21 0-15,-21 0 0,1 0 0,20 0 16,-21 0-16</inkml:trace>
  <inkml:trace contextRef="#ctx0" brushRef="#br0" timeOffset="45057.8">2392 8657 0,'0'0'0,"0"-21"16,0-42 0,-21 41-16,-1 22 0,1-21 0,0 0 15,0 21-15,0 0 16,0 0-16,-1 0 0,1 21 0,0 0 15,0 1-15,0-1 0,0 0 16,-1 21-16,1 1 0,21 20 0,-21-21 16,0 22-16,21-1 15,-21-20-15,21 20 0,-21-20 0,21 20 16,-22-21-16,22 1 0,0-22 16,0 21-16,0-21 0,43 1 0,-22-1 15,0 0-15,21-21 0,1 0 16,20 0-16,-20 0 0,20 0 0,-21 0 15,22-21-15,-1 0 0,1-1 0,-1 1 16,1 0-16,-22-21 0,22-1 16,-22 22-16,0-42 0,-20 20 15,20 1-15,-21-21 0,0 20 0,0-20 16,-21 20-16,0-20 0,0 21 16,0-1-16,0 1 0,0 0 15,0 20-15,0 1 0,0 0 0,0 0 16,-21 21-16,0 0 0,0 21 15,21 0-15,0 0 16,-21 22-16,0-1 0,21 0 0,-22 1 16,22-1-16,0 22 0,-21-22 15,21 21-15,-21-20 0,21-1 0,0 0 16,0 1-16,0-22 0,0 21 16,0-21-16,21-21 0,0 22 0,1-22 15,-1 0-15,0 0 0,0 0 16,0 0-16,0 0 0,22-22 15,-22 1-15,0 21 0,0-21 0,0-21 16,1 21-16,-22-1 0,0 1 16,21-21-16,-21 21 0,0 0 0,0-22 15,0 22-15,-21 42 32,21 0-32,0 1 0,0-1 15,-22 0-15,22 0 0,0 0 16,0 22-16,0-22 0,0 0 15,0 0-15,0 0 16,22-21 0,-1 0-1,0-21-15</inkml:trace>
  <inkml:trace contextRef="#ctx0" brushRef="#br0" timeOffset="45221.69">3260 8742 0,'-22'-42'15,"44"84"-15,-44-106 0,22 43 16,-21 21-16,0 0 0,42 21 63,0-21-63,1 0 0,-1 0 15,0 0-15</inkml:trace>
  <inkml:trace contextRef="#ctx0" brushRef="#br0" timeOffset="46017.54">3725 8636 0,'-63'0'31,"42"0"-31,-1 0 16,1 0-16,-21 21 0,21 0 15,0 1-15,-22-1 0,22 21 0,0 0 16,0 1-16,0-1 0,-1 0 15,22 1-15,0-1 0,-21 0 16,21-20-16,0 20 0,0 0 0,0-21 16,0 1-16,0-1 0,21 0 15,1-21-15,20 0 0,-21 21 0,21-21 16,1 0-16,20 0 0,-20 0 0,-1-21 16,21 21-16,-20-21 0,-1 0 15,22-22-15,-22 22 0,-21-21 0,21 21 16,-20-22-16,20 1 0,-21-22 15,0 22-15,0-21 0,-21 20 0,0-20 16,22 20-16,-22-20 0,0 21 0,0-1 16,0 1-16,0 21 15,0 0-15,0-1 0,0 1 0,0 42 16,0 1 0,0-1-16,0 0 0,0 0 15,0 21-15,0 1 0,0-1 0,0 0 16,-22 1-16,1-1 0,21 0 15,0 1-15,-21-1 0,0 0 0,0 1 16,0-1-16,-1-21 0,1 0 0,21 1 16,0-1-16,-21-21 0,21-21 31,21-1-15,0 1-16,1 0 0,-1-21 0,0 21 15,0-22-15,0 22 0,22-21 0,-22-1 16,0 22-16,21-21 0,-21 21 15,1 0-15,20 21 0,-21-22 0,0 22 16,0-21-16,1 21 0,-1 0 16,-21 21-1,0 1-15,-21-22 16,-1 21-16,1-21 0,0 21 16,0-21-16,-21 21 0,20 0 0,1-21 15,0 21-15,0-21 0,0 22 0,0-1 16,-1-21-16,22 21 15,-21 0-15,21 0 0,0 0 16,0 1-16,0-1 0,0 0 16,0 0-16,21 0 0,1 0 0,-1 1 15,-21-1-15,21 0 0,0 0 0,21 0 16,-20-21-16,-1 21 0,0 1 16,0-22-16,0 0 0,0 21 0,1-21 15,-1 0-15,0 0 0,0 0 0,0 0 16,0 0-16,1 0 0,20 0 15,-21-21-15,0-1 0,22 22 0,-22-21 16</inkml:trace>
  <inkml:trace contextRef="#ctx0" brushRef="#br0" timeOffset="46266.4">5059 8594 0,'0'0'0,"0"-21"0,-21 21 16,-1 0-16,1 0 0,0 0 15,0 0-15,0 21 0,0 0 0,21 0 16,-22 0-16,1 22 0,0-22 16,0 21-16,21 0 0,0 1 0,-21-1 15,21 0-15,-21 1 0,21-1 16,0-21-16,0 0 0,0 22 0,0-22 16,0 0-16,21 0 0,0-21 15,85 21 1,-64-21-16,-21 0 0,22 0 15,-22-21-15,0 21 0,21-21 0,-21 0 16</inkml:trace>
  <inkml:trace contextRef="#ctx0" brushRef="#br0" timeOffset="46510.26">5397 8573 0,'0'0'15,"0"-22"-15,64-41 16,-43 63-16,0 0 0,0-21 0,1 21 15,-1 0-15,0 0 16,0 21-16,21 0 0,-20-21 0,-1 42 16,0-20-16,0-1 0,-21 21 0,0 0 15,0 1-15,0-1 0,0 0 16,0 1-16,0-1 0,-21 0 0,0-20 16,-22 20-16,22 0 0,-21-21 0,21 1 15,-22 20-15,22-21 0,-21-21 16,21 21-16,0-21 0,-1 0 0,1 0 15</inkml:trace>
  <inkml:trace contextRef="#ctx0" brushRef="#br0" timeOffset="47135">7810 6562 0,'0'0'0,"22"-21"0,-44 21 47,1 21-47,0 0 0,0 0 16,0 21-16,0-20 0,-1 20 0,22 0 15,0-21-15,-21 22 0,21-22 16,0 21-16,0-21 0,0 1 16,0 20-16,0-21 0,0 0 0,0 0 15,21-21-15,1 22 0,-1-1 0,0-21 16,21 0-16,-21 0 0,22 0 15,-1 0-15,0 0 0</inkml:trace>
  <inkml:trace contextRef="#ctx0" brushRef="#br0" timeOffset="47381.86">8234 6519 0,'0'0'0,"63"-63"31,-63 42-31,21 21 16,1 0-16,-1 0 0,0 21 16,0 0-16,0 21 0,0-20 15,-21 20-15,0 0 0,22 1 16,-22-1-16,0 0 0,0 1 0,0-22 16,-22 21-16,1 0 0,0-20 0,0 20 15,0-21-15,0 0 0,-1 22 16,1-22-16,0 0 0,-21 0 15,21 0-15,-1 0 0</inkml:trace>
  <inkml:trace contextRef="#ctx0" brushRef="#br0" timeOffset="48427.25">635 10372 0,'0'0'0,"-21"0"0,0 0 16,21-21 0,0-1-1,0 1-15,21 21 16,0-21-16,0 21 0,0 0 15,0 0-15,22 0 0,-22 0 16,0 0-16,0 0 0,0 21 0,-21 0 16,0 22-16,0-22 15,0 21-15,0 1 0,0-22 0,-21 21 16,0 0-16,-21-20 0,21 20 16,-22-21-16,1 21 0,21-20 0,-22-1 15,22-21-15,-21 21 0,21 0 16,0-21-16,-1 0 0,22-21 31,0 0-31,22 0 16,20 21-16,-21 0 0,21 0 15,-20 0-15,20 0 0,0 0 16,-21 0-16,22 0 0,-1 21 0,-21-21 16,22 21-16,-22 0 15,21 0-15,-21 22 0,-21-22 0,0 0 16,0 0-16,0 21 0,0-20 15,0-1-15,0 21 0,0-21 0,-21 0 16,0 1-16,-21-1 0,20 0 16,1 0-16,0 0 0,-21-21 0,21 0 15,-22 0-15,22 0 0,-21 0 16,21 0-16,-22 0 0,1 0 0,21 0 16,-22-21-16,22 21 0,-21-21 15,21 0-15,0 0 0,21-1 16,-22 22-16,22-21 15,22 0 1,-1 21-16,0-21 0,21 21 16,-21-21-16,22 21 0,-22-21 15,21 21-15</inkml:trace>
  <inkml:trace contextRef="#ctx0" brushRef="#br0" timeOffset="48617.87">1397 10732 0,'0'0'16,"21"0"-16,-42 0 16,0 0 15,0 0-31,42-22 31,0 22-15,0 0-16</inkml:trace>
  <inkml:trace contextRef="#ctx0" brushRef="#br0" timeOffset="49387.43">2095 10435 0,'0'0'0,"0"-21"15,0 0-15,0 0 0,0 0 0,-21 21 16,0 0-1,0 0-15,0 0 0,0 0 0,-1 21 16,1 0-16,0 0 0,0 21 16,0 1-16,0-1 0,-1 0 0,1 22 15,0-22-15,21 1 0,-21-1 16,21 0-16,0 1 0,0-1 0,0 0 16,0 1-16,0-22 0,0 0 15,21 0-15,21 0 0,-20 0 16,20 1-16,0-22 0,1 0 15,-1 0-15,0 0 0,1 0 0,-1-22 16,21 1-16,-20 21 0,-1-21 16,0 0-16,1 0 0,-1 0 0,-21-22 15,22 22-15,-22-21 0,0-1 16,0 1-16,0 0 0,-21-1 0,0-20 16,0-1-16,0 22 0,0-21 15,0-1-15,0 22 0,0-1 0,0 22 16,0 0-16,0 0 0,-21 0 15,21 0-15,-21 21 0,0 0 16,0 21-16,-1 0 0,22 21 16,-21 1-16,21-1 15,0 0-15,-21 22 0,21-22 0,0 22 16,0-22-16,0 0 0,0 22 16,0-22-16,0 0 0,0 1 0,0-22 15,21 21-15,0-21 0,1 1 16,-1-1-16,0 0 0,0 0 0,21-21 15,1 0-15,-22 0 0,21 0 0,1 0 16,-1 0-16,-21-21 0,21 0 16,1 0-16,-22-1 0,21 1 0,1 0 15,-22 0-15,0 0 0,0 0 16,0-1-16,0-20 0,-21 21 16,0 0-16,0-22 0,0 22 0,0-21 15,0 21-15,0 0 0,-21-1 16,0 22-16,0 0 0,0 0 15,0 0-15,-1 0 0,22 22 16,-21-1-16,0 0 0,21 21 0,-21-21 16,21 22-16,0-22 0,0 21 15,0-21-15,0 22 0,0-22 0,0 0 16,0 0-16,21 0 0,-21 1 0,21-1 16,0-21-16,22 0 0,-22 21 15,21-21-15,1 0 0,-1 0 0,21 0 16,-20 0-16,20-21 0,1 0 15,-22 21-15,22-22 0</inkml:trace>
  <inkml:trace contextRef="#ctx0" brushRef="#br0" timeOffset="50182.7">3852 10837 0,'-127'64'0,"254"-128"0,-84 43 15,-22-21-15,0 21 0,0-22 0,-21 22 16,0-21-16,0 0 0,0-1 0,0 22 16,0-21-16,0 21 0,-21-22 15,0 22-15,21 0 0,-21 21 0,-1 0 16,1 0-16,0 0 0,0 0 15,0 0-15,-22 42 0,22-21 0,0 1 16,-21 20-16,21 0 0,-1 1 16,1-1-16,0 0 0,21 1 0,0-1 15,-21 0-15,21-21 0,0 22 16,0-22-16,0 0 0,0 0 16,0 0-16,21-21 0,-21 22 0,21-22 15,0 0-15,1 0 0,20 0 0,-21 0 16,21 0-16,-20-22 0,20 1 15,-21 0-15,21 0 0,-20 0 0,20 0 16,-21-1-16,0-20 0,0 21 16,1-21-16,-1-1 0,-21 22 0,0-21 15,0 21-15,0-1 0,0 1 0,-21 42 32,21 1-17,-22-1-15,22 0 0,0 21 16,0-21-16,0 1 0,0-1 15,0 0-15,0 0 0,0 0 0,0 0 16,0 1-16,22-1 0,-1 0 16,0 0-16,0-21 0,0 0 15,0 0-15,1 0 0,-1 0 0,21 0 16,-21 0-16,0 0 16,1 0-16,-1-21 0,-21 0 15,0 0-15,0-1 0,0 1 16,0-21-16,0 21 0,0 0 15,0-22-15,0 1 0,0 21 0,0-22 16,21 22-16,0 0 0,0 0 16,0 0-16,1 0 0,20-1 0,-21 1 15,0 21-15,22 0 0,-22 0 0,0 0 16,0 0-16,0 21 0,0 1 16,22-1-16,-22 21 0,-21-21 0,21 0 15,0 22-15,-21-22 0,0 21 16,0-21-16,0 22 0,0-22 0,0 0 15,0 21-15,0-20 0,0-1 16,0 0-16,-21-21 16,0 0-1,21-21 1,0 0-16,0-1 16,0 1-16,0 0 0,0-21 0,0 21 15,21-22-15,-21 22 0,21-21 0,0 21 16,-21-22-16,22 22 0,-1-21 15,0 21-15,0-1 0,0 1 0,0 21 16,1-21-16,-1 21 0,0 0 16,21 0-16,-21 0 0,1 0 0,-1 0 15,0 0-15,0 0 0</inkml:trace>
  <inkml:trace contextRef="#ctx0" brushRef="#br0" timeOffset="50461.54">5482 10287 0,'0'0'16,"0"-21"-16,0 0 0,0 0 16,-21 21 15,21 21-31,-21 0 0,21 0 16,-21 21-16,-1-20 0,22 20 15,-21 0-15,21 1 0,-21-1 16,0 0-16,21-21 0,0 22 0,0-1 15,-21 0-15,21-20 0,0 20 16,0-21-16,0 21 0,0-20 0,0-1 16,21 0-16,0 0 0,0-21 15,22 0-15,-22 0 0,21 0 16,0 0-16,22 0 0,-22-21 0,1 0 16,20 0-16,-21-1 0</inkml:trace>
  <inkml:trace contextRef="#ctx0" brushRef="#br0" timeOffset="50714.09">6202 10202 0,'0'0'0,"0"-21"0,0 0 0,21 0 15,0 21-15,-21-21 0,21 21 16,0 0-16,1 0 16,-1 21-16,0 0 0,-21 0 0,21 0 15,0 1-15,-21 20 0,0 0 0,0 1 16,0-1-16,0 0 0,0 22 15,0-22-15,0 0 0,0 1 0,0-22 16,0 21-16,-21-21 0,21 22 0,-21-22 16,21 0-16,-21 0 0,0 0 15,-1 1-15,1-1 0,0-21 16,0 0-16,0 21 0,0-21 0,-22 0 16,22 21-16</inkml:trace>
  <inkml:trace contextRef="#ctx0" brushRef="#br0" timeOffset="51549.61">677 12573 0,'0'21'47,"0"22"-47,0-22 16,0 0-16,0 21 0,0 1 0,0-1 15,0 0-15,0 1 0,0-1 16,0 0-16,0 1 0,-21-22 16,21 0-16,0 0 0,0 0 15,0 0-15,21-21 16,0 0-1,22 0-15,-22-21 0,0 0 16,0 21-16,0-21 0,22 0 0,-22 0 16,21-1-16,-21 1 0,1 0 15,-1 0-15,0 0 0,0 0 0,0-1 16,-21 1-16,21 0 16,-21 0-16,0 0 0,0 0 15,0-1-15,0 1 0,0 0 0,0 0 16,0 0-1,-21 21 1,21 21 0,-21 21-16,21-21 0,0 22 15,0-1-15,0-21 0,0 22 16,-21-1-16,21 0 0,-21 1 0,21-1 16,0-21-16,0 21 0,-21-20 15,21 20-15,0-21 0,0 0 16,0 0-16,0 1 0,21-22 31,0 0-15,0-22-1,-21 1-15</inkml:trace>
  <inkml:trace contextRef="#ctx0" brushRef="#br0" timeOffset="51714.52">1418 12996 0,'0'0'0,"21"0"15,0 0-15,-21-21 32,22 21-17,-1 0 1,0 0-16,-21-21 16,21 0-16,0 21 0</inkml:trace>
  <inkml:trace contextRef="#ctx0" brushRef="#br0" timeOffset="56457.47">10350 6329 0,'0'0'0,"0"-21"0,22 21 0,-22-21 0,0-1 16,21 22-1,-21 22 1,0-1-16,0 0 0,0 21 0,0 1 16,21-1-16,-21 0 0,0 22 0,0-22 15,0 0-15,0 22 0,0-22 16,0 1-16,0-22 0,-21 21 15,21-21-15,-21 22 0,21-22 0,-22 0 16,22 0-16,0 0 16,22-42 15,-1 0-31,0 21 0,-21-21 16,21 0-16</inkml:trace>
  <inkml:trace contextRef="#ctx0" brushRef="#br0" timeOffset="56726.93">10626 6668 0,'0'42'16,"0"-21"-1,0 0 1,21-21 0,0 0-16,0 0 0,0 0 15,0-21-15,1 0 0,-1 21 16,-21-21-16,21 21 0,-21-21 0,0-1 15,0 1-15,0 0 16,-21 21-16,0-21 0,-1 21 31,1 0-31,21 21 0,0 0 16,0 0-16,0 1 31,21-22-31</inkml:trace>
  <inkml:trace contextRef="#ctx0" brushRef="#br0" timeOffset="57397.54">11874 6541 0,'43'-22'0,"-86"44"0,107-65 0,-43 22 0,0 0 15,0 0-15,-21 0 0,0-1 16,0 1-16,0 0 0,0 0 15,0 0-15,-21 0 0,0 21 0,0-22 16,0 22-16,0 0 0,-1 0 16,1 0-16,-21 22 0,21-1 0,-22 0 15,1 0-15,0 21 0,-22 1 16,22-1-16,0 0 0,-1 1 0,22-1 16,-21 0-16,21 1 0,21-22 0,0 21 15,0-21-15,0 1 0,0-1 16,21-21-16,0 0 0,21 0 0,-21 0 15,22 0-15,-1 0 0,0 0 0,1-21 16,-1 21-16,22-22 0,-22 1 16,0 0-16,1 0 0,-1-21 15,-21 20-15,0 1 0,22 0 0,-43-21 16,21 21-16,-21-1 0,21 1 16,-21 0-16,0 0 0,0 0 15,-21 42 1,21 0-16,-21 0 15,21 22-15,0-22 0,0 21 0,-22 0 16,22 22-16,0-22 0,0 22 16,0-22-16,0 22 0,0 20 0,0 1 15,0 0-15,0-1 0,0 1 0,22 0 16,-22-1-16,0 1 0,0 0 0,0-1 16,0 1-16,-22 0 15,1-1-15,0-20 0,0 20 0,0-20 16,-22-22-16,22 1 0,0-1 0,0 0 15,0-21-15,-22 1 0,22-22 0,0 0 16,0 0-16,0 0 0,0 0 0,-22-43 16,22 22-16,-21 0 0,-1-21 15,1-1-15,0 1 0,-1 0 16,22-1-16,-21 1 0,21 0 0,0-22 0,-1 22 16,1-1-16,0 1 0,21 0 15,0-1-15,0 1 0,0-21 0,0 20 16,21 1-16,0-22 0,22 1 0,-1-1 15,0 1-15,1-1 0,-1 1 16,0-1-16</inkml:trace>
  <inkml:trace contextRef="#ctx0" brushRef="#br0" timeOffset="57990.2">12255 6731 0,'22'-21'0,"-1"0"0,0 0 16,0-1-16,0 1 0,0 0 16,-21 0-16,22 0 15,-1 0-15,0-22 0,-21 22 0,0 0 16,21-21-16,-21 20 0,0 1 0,0 0 16,0 0-16,0 0 15,-21 21-15,0 0 16,0 0-16,-1 0 0,1 21 15,0 21-15,0-21 0,0 22 16,0-1-16,-1 0 0,22 1 16,0-1-16,0-21 0,0 22 0,0-1 15,0-21-15,0 21 0,0-20 0,0-1 16,0 0-16,22 0 0,-1-21 0,21 21 16,-21-21-16,0 0 15,22 0-15,-22 0 0,21 0 0,1 0 16,-22-21-16,21 21 0,0-21 0,1 0 15,-22-22-15,21 22 0,1-21 16,-22 21-16,0-22 0,0-20 0,21 21 16,-20-1-16,-22-20 0,21 20 0,0 1 15,-21 0-15,21-1 0,-21 1 16,0 0-16,0 21 0,0-1 0,0 1 16,0 42 15,0 1-31,-21 20 0,21-21 15,0 21-15,-21 1 0,0 20 0,21-20 16,0 20-16,0-21 0,0 1 16,0 20-16,0-20 0,0-1 0,0-21 15,0 21-15,0-20 0,0-1 16,0 0-16,0 0 0,21-21 16,0 0-16,0 0 0,0 0 0,0 0 15,22 0-15,-22-21 0,0 0 16,0 0-16</inkml:trace>
  <inkml:trace contextRef="#ctx0" brushRef="#br0" timeOffset="58190.09">12933 6371 0,'-21'0'0,"42"0"0,-64 0 0,22 0 15,0 0-15,42 0 31,0 0-31,1 0 0,20 0 16,-21 0-16,21-21 0,22 21 16,-22 0-16,22-21 0,-22 21 0,22-21 15,-1 0-15,1 21 0,-1-22 16,1 22-16</inkml:trace>
  <inkml:trace contextRef="#ctx0" brushRef="#br0" timeOffset="58438.62">13716 6181 0,'0'0'0,"-21"0"0,0 0 16,-1 0-16,65 0 31,-22-21-31,0 21 16,21 0-16,1 0 0,-22 0 0,21-22 15,1 22-15,-1 0 0,0 0 16,1-21-16,20 21 0,-21 0 15,1 0-15,-22 0 0,21 0 0,-63 0 32,0 0-32,0 0 15,-22 0-15,1 0 0,21 0 0,-21 0 16</inkml:trace>
  <inkml:trace contextRef="#ctx0" brushRef="#br0" timeOffset="58653.49">13906 6117 0,'-21'64'31,"0"-43"-31,21 0 0,0 0 16,-21 0-16,21 1 0,0 20 16,0 0-16,0 1 0,-21-1 15,21 0-15,-21 1 0,21-1 0,0 0 16,0 1-16,-22-1 0,22-21 16,0 21-16,-21-20 0,21-1 0,0 0 15,0 0-15,0 0 0,0 0 0,21-21 31,1 0-31,-1 0 16,0-21-16,0 0 0,0 21 0</inkml:trace>
  <inkml:trace contextRef="#ctx0" brushRef="#br0" timeOffset="58982.31">14076 6625 0,'0'0'0,"0"-21"31,21 21-16,0 0-15,0 0 0,-21-21 16,43 0-16,-22 21 0,0-21 0,0 21 16,21-22-16,-20 1 0,20 21 0,-21-21 15,0 0-15,-21 0 0,0 0 16,0-1-16,-21 22 16,0 0-16,0 0 15,-22 0-15,22 0 0,-21 22 16,21-1-16,0 0 0,-22 0 0,22 21 0,-21-20 15,21 20-15,-1-21 16,1 21-16,21-20 0,0 20 0,-21-21 16,21 0-16,0 0 0,0 1 0,0-1 15,0 0-15,21-21 16,0 0-16,1 0 0,20 0 0,0 0 16,1 0-16,-1 0 0,0 0 0,22-21 15,-22 21-15,0-21 0</inkml:trace>
  <inkml:trace contextRef="#ctx0" brushRef="#br0" timeOffset="59733.68">14647 6456 0,'0'-21'0,"0"42"0,0-63 0,0 20 16,0 1-16,21 0 16,1 21-16,-22-21 0,21 21 0,0 0 15,0 0-15,0 0 0,0 0 0,1 0 16,-1 21-16,0 0 15,-21 0-15,0 22 0,0-22 0,0 0 16,0 21-16,0 1 0,0-22 0,0 21 16,-21-21-16,0 1 0,-1 20 15,1-21-15,0 0 0,21 0 0,-21 1 16,0-1-16,0-21 0,21 21 16,-22-21-16,44-21 31,-1 0-16,0 21-15,0-22 0,0 1 0,22-21 16,-22 21-16,0 0 0,0-22 0,21 1 16,-20 0-16,-1-1 0,0 1 15,0 21-15,0-22 0,0 1 0,1 21 16,-22 0-16,0 0 0,-22 21 31,1 21-31,0 0 16,21 21-16,-21-21 0,0 22 15,0-1-15,21 0 0,0 1 16,-22-22-16,22 21 0,-21 1 0,21-1 16,0-21-16,0 21 0,0-20 0,0-1 15,21 0-15,1 0 0,-1-21 16,0 21-16,0-21 0,21 0 0,-20 0 16,-1 0-16,21 0 0,-21 0 0,22-21 15,-22 21-15,21-21 0,-21 0 16,22 0-16,-22-1 0,0-20 0,21 21 15,-21-21-15,1-22 0,-1 22 16,0-22-16,0 1 0,0 20 16,0-20-16,-21 21 0,22-1 0,-22 1 15,21 0-15,-21-1 0,21 22 16,-21 0-16,0 0 0,0 0 0,-21 21 31,0 21-31,-1 0 0,1 0 16,0 0-16,0 22 0,0-22 0,21 21 15,-21 0-15,-1 1 0,22-1 16,0 22-16,-21-22 0,21 0 0,0 1 16,0-1-16,0 0 0,0-21 0,0 22 15,0-22-15,21 0 0,-21 0 16,22 0-16,-1-21 0,0 0 0,0 0 16,0 0-16,0 0 0,22 0 15,-22 0-15,0 0 0,0-21 16</inkml:trace>
  <inkml:trace contextRef="#ctx0" brushRef="#br0" timeOffset="59917.58">15473 6308 0,'-21'0'0,"42"0"0,-64 0 0,86 0 47,-22 0-47,0 0 0,21 0 15,1 0-15,-22 0 0,21 0 0,1-21 16,-1 21-16,0 0 0,1-22 16,-1 22-16,0-21 0,1 21 0</inkml:trace>
  <inkml:trace contextRef="#ctx0" brushRef="#br0" timeOffset="60177.43">16404 6160 0,'0'0'0,"-21"0"16,0 0 0,0 0-1,-1 0-15,1 21 0,0 0 16,0 0-16,0 0 0,0 0 0,21 22 16,-22-22-16,1 21 0,21 1 0,0-1 15,-21 0-15,0 1 0,21-22 16,0 21-16,0-21 0,0 22 0,0-22 15,0 0-15,0 0 0,21 0 0,0 0 16,22-21-16,-22 22 0,21-22 16,0 0-16,1 0 0,-1 0 0,0 0 15,1 0-15</inkml:trace>
  <inkml:trace contextRef="#ctx0" brushRef="#br0" timeOffset="60426.11">16870 6181 0,'0'0'16,"21"-43"-16,-21 22 0,21 21 0,-21-21 0,21 0 16,0 21-16,1 0 15,-1 0-15,-21 21 0,0 0 16,21 0-16,-21 1 0,21-1 16,-21 21-16,0 0 0,0 1 0,0-1 15,0 0-15,0 1 0,0-1 0,0 22 16,-21-43-16,0 21 15,21 0-15,-21-20 0,21 20 0,-22-21 16,1 0-16,0 0 0,0 1 0,0-1 16,-22-21-16,22 21 0,-21-21 15,21 21-15</inkml:trace>
  <inkml:trace contextRef="#ctx0" brushRef="#br0" timeOffset="61233.57">10139 8382 0,'0'0'0,"-43"-42"15,43 21 1,0-1-16,0 1 0,22 0 15,-1 21-15,0-21 0,0 0 0,21 0 16,-20 21-16,20-22 0,-21 22 0,21 0 16,1 0-16,-22 0 0,21 22 15,-21-1-15,1 21 0,-1-21 0,0 22 16,-21-1-16,0 0 0,0 1 0,0-1 16,0 0-16,-21 1 0,0-1 15,-22 0-15,22-21 0,-21 22 0,-1-1 16,1 0-16,21-20 0,-21-1 15,-1 0-15,1 0 0,21-21 0,-22 0 16,22 0-16,0 0 0,0 0 0,0 0 16,0-21-1,21 0-15,0 0 0,0-22 0,0 22 16,0-21-16,0 21 0,21-22 0,0 22 16,0 0-16,0-21 0,0 20 15,1 22-15,-1-21 0,0 21 0,21 0 16,-21 0-16,1 21 0,-1 1 15,0-1-15,0 0 0,-21 0 16,0 21-16,21-20 0,-21 20 0,21 0 16,-21-21-16,0 22 0,0-22 0,22 0 15,-22 0-15,21 0 0,-21 1 16,21-1-16,-21 0 0,21-21 16,0 0-16,0 0 15,1 0 1</inkml:trace>
  <inkml:trace contextRef="#ctx0" brushRef="#br0" timeOffset="61390.48">10837 8657 0,'0'0'0,"0"-21"32,-21 21-17,42 0 16,0 0-31,1 0 0,-1 0 0,0 0 16</inkml:trace>
  <inkml:trace contextRef="#ctx0" brushRef="#br0" timeOffset="61985.91">11980 8573 0,'0'0'0,"43"-22"0,20-83 31,-63 83-31,0 1 16,-21 0-16,0 21 0,0 0 0,-22 0 16,1 0-16,21 0 0,-22 0 0,1 21 15,0-21-15,21 21 16,-22 1-16,22-1 0,0 0 0,-21 0 16,20 0-16,1 0 0,21 22 0,0-22 15,0 0-15,0 0 0,0 0 16,0 1-16,0-1 0,21-21 0,1 21 15,20-21-15,-21 0 0,21 0 0,1 0 16,-1 0-16,0-21 0,1 21 16,-1-21-16,0-1 0,1 1 0,-22 21 15,21-21-15,-21 0 0,1 0 0,-22 0 16,0-1-16,21 1 16,-42 42 15,21 1-31,-22-1 15,22 0-15,0 21 0,0 1 0,0 20 16,-21-21-16,21 22 0,0-1 0,0-20 16,0 20-16,0 1 0,0-1 15,0 1-15,21-1 0,-21 1 0,22-1 16,-22 1-16,0 20 0,0-41 0,0 20 16,0 1-16,0-22 0,0 22 15,-22-22-15,1-21 0,0 21 0,0-20 16,-21-1-16,20 0 0,-20-21 0,0 0 15,21 0-15,-22 0 0,1 0 16,21-21-16,-22 0 0,1-1 0,0-20 16,21 21-16,-22-21 0,22-1 15,0 1-15,0 0 0,0-22 0,21 22 16,0-1-16,0 1 0,0 0 0,0-1 16,21 1-16,21 0 0,-21-22 15,0 22-15,22 0 0,-1-22 0,0 1 16</inkml:trace>
  <inkml:trace contextRef="#ctx0" brushRef="#br0" timeOffset="62353.7">12404 8509 0,'-22'21'0,"44"-42"46,-1 21-46,21-21 0,-21 21 0,0-21 16,1 0-16,-1-1 0,0 1 0,0 21 16,0-21-16,0 0 0,-21 0 15,0 0-15,0-1 0,0 1 0,0 0 16,-21 0-16,0 21 0,0 0 16,0 0-16,0 0 0,-1 0 15,-20 21-15,21 0 0,0 0 0,0 1 16,-1 20-16,1-21 0,0 0 0,21 22 15,0-22-15,0 21 0,0-21 16,0 0-16,0 1 0,0-1 0,0 0 16,21 0-16,0-21 0,1 21 0,20-21 15,-21 0-15,21 0 0,-20 0 16,20 0-16,0 0 0,1 0 0,-1-21 16,0 0-16,1 21 0,-1-42 0,0 20 15,1 1-15</inkml:trace>
  <inkml:trace contextRef="#ctx0" brushRef="#br0" timeOffset="62575.58">13229 8065 0,'0'-43'0,"0"86"0,21-128 16,-21 43-16,0 20 0,0 1 0,0 0 15,0 0-15,-21 42 16,21 21-16,-21-20 16,21 20-16,0 21 0,0-20 0,-21-1 15,21 22-15,0-22 0,-21 21 16,21-20-16,0-1 0,0 0 0,0-20 15,0 20-15,0-21 0,0 21 0,0-20 16,0-1-16,0 0 16,21-21-16,0 0 15,0 0-15,-21-21 16</inkml:trace>
  <inkml:trace contextRef="#ctx0" brushRef="#br0" timeOffset="62730.51">12975 8276 0,'0'0'0,"0"-21"16,0 0-16,21 21 0,0 0 15,1 0-15,-1-21 0,21 21 16,0 0-16,1-21 0,20 21 0,-20-22 16,20 22-16,1-21 0,-1 0 15,1 21-15,-1-21 0</inkml:trace>
  <inkml:trace contextRef="#ctx0" brushRef="#br0" timeOffset="63110.91">14266 8065 0,'0'0'0,"0"-43"16,-21 22-16,0 21 0,0-21 16,0 0-16,-1 21 0,-20 0 0,21 0 15,0 0-15,0 0 16,-22 0-16,22 0 0,0 21 0,-21 0 15,20 0-15,1 22 0,0-22 0,0 21 0,0-21 16,0 22-16,21-22 16,0 21-16,0-21 0,0 0 0,21 22 15,0-22-15,0 0 0,0 0 0,0 0 16,22 1-16,-22-22 0,21 21 16,-21 0-16,1 0 0,-1-21 0,0 21 15,0 0-15,0 1 0,-21-1 16,-21-21-1,0 0-15,0 21 0,-22-21 0,22 0 16,-21 0-16,0 0 0,-1 0 16,22 0-16,-21 0 0,-1 0 0,22 0 15,-21 0-15,21 0 0,0 0 0,-1-21 16,22 0 0,22-1-1,-1 22-15,0-21 0,21 0 16</inkml:trace>
  <inkml:trace contextRef="#ctx0" brushRef="#br0" timeOffset="63357.77">14478 8276 0,'0'0'16,"0"21"-1,-21 1 1,21-1-16,-21 0 0,21 0 15,0 0-15,0 0 0,-22 1 16,22-1-16,0 0 0,-21 0 0,21 0 16,0 0-16,0 1 0,0-1 15,21-21 17,1-21-32,-1 21 0,-21-22 15,21 1-15,0 0 0</inkml:trace>
  <inkml:trace contextRef="#ctx0" brushRef="#br0" timeOffset="63517.68">14541 7938 0,'-21'0'0,"42"0"0,-63-22 16,21 22-16,0 0 16,21 22 15,0-1-16,21 0-15,0-21 0,0 21 16</inkml:trace>
  <inkml:trace contextRef="#ctx0" brushRef="#br0" timeOffset="64281.41">14817 8149 0,'0'0'16,"63"0"-1,-42 0-15,0 0 0,1 0 16,-1 0-16,0 0 0,0-21 0,0 21 16,22 0-16,-22-21 0,0 0 0,21 21 15,-21-21-15,1 21 0,-1-22 16,-21 1-16,-21 21 31,-1 0-31,1 0 16,0 0-16,0 43 0,0-22 0,-22 0 15,22 21-15,0 1 0,0-22 16,-21 21-16,20 0 0,1 1 0,0-1 16,-21-21-16,21 22 0,-1-22 0,1 21 15,-21-21-15,21 0 0,21 1 16,-21-1-16,-1-21 0,22 21 0,-21-21 16,21 21-16,21-21 31,1-21-31,-1 21 0,0-21 15,0 0-15,0-1 0,0 1 16,1 0-16,-1 0 0,0 0 16,-21 0-16,21-1 0,0 1 0,0 21 15,-21-21-15,22 21 0,-22 21 32,0 0-32,0 1 15,21-1-15,-21 0 0,21 0 16,0 0-16,0 0 15,0-21-15,1 22 0,-1-22 0,0 0 16,21 21-16,1-21 0,-22 0 16,21 0-16,0 0 0,1 0 0,-1 0 15,0 0-15,1 0 0,-22-21 16,21-1-16,1 22 0,-22-21 16,21-21-16,-21 21 0,0 0 0,1-22 15,-1 1-15,0 21 0,-21-22 0,0 1 16,0 0-16,0-1 0,0 1 15,0 21-15,-21 0 0,0 0 0,-1 21 16,1 0-16,-21 0 0,21 21 16,0 0-16,-22 0 0,22 21 0,0-20 15,0 20-15,21 0 0,0 1 0,-21-22 16,21 21-16,0-21 0,0 22 16,0-22-16,0 0 0,0 0 15,0 0-15,0 0 0,21 1 16,0-22-16,0 0 0,0 0 15,0 0-15,1 0 0,20 0 0,0 0 16,1 0-16,-22-22 0,42 1 16</inkml:trace>
  <inkml:trace contextRef="#ctx0" brushRef="#br0" timeOffset="64539.09">16573 7874 0,'0'0'0,"-21"0"0,0-21 0,0 21 0,0 0 16,0 0-16,-1 0 0,1 0 16,0 21-16,0 0 0,0 0 0,0 22 15,-1-1-15,1 0 0,0 1 16,0-1-16,0 22 0,0-22 0,21 0 16,0 1-16,-22-1 0,22-21 0,0 21 15,0-20-15,0-1 0,0 0 16,0 0-16,0 0 0,22-21 15,-1 21-15,0-21 0,0 0 0,0 0 16,22 0-16,-22 0 0,21 0 16,0-21-16</inkml:trace>
  <inkml:trace contextRef="#ctx0" brushRef="#br0" timeOffset="64785.94">16933 7832 0,'0'0'16,"21"-21"-16,1 21 0,-1 0 0,0 0 16,0 0-16,0 21 0,0 0 15,1 0-15,-1 0 0,0 22 16,-21-1-16,0 0 0,21 22 0,-21-22 16,0 22-16,0-22 0,0 0 15,-21 1-15,21-1 0,-21 0 16,-22 1-16,22-22 0,0 21 0,-21-21 15,21 0-15,-22 1 0,1-22 16,0 21-16,-1 0 0,-20-21 0,20 0 16,-20 21-16</inkml:trace>
  <inkml:trace contextRef="#ctx0" brushRef="#br0" timeOffset="65642.46">10499 10160 0,'0'0'0,"-22"-21"0,1 21 15,21-21 1,0 0-1,21 21 1,1 0 0,-1 0-16,0 0 0,0 0 0,0 21 15,0-21-15,1 21 0,-22 0 0,0 21 16,0-20-16,0-1 0,0 21 16,0-21-16,0 22 0,-43-22 0,22 0 15,0 21-15,0-21 0,-22 1 16,22-1-16,0-21 0,0 21 15,0-21-15,0 0 0,-1 0 16,22-21 0,0 0-16,22 21 0,-1-22 15,0 1-15,0 21 0,0-21 0,0 0 16,1 21-16,-1 0 0,21 0 16,-21 0-16,22 0 0,-22 0 0,21 21 15,0 0-15,-20 0 0,20 1 16,-21 20-16,0-21 0,0 0 0,-21 22 15,0-22-15,0 21 0,-21-21 0,0 0 16,0 22-16,-21-22 0,20 0 16,-20-21-16,0 21 0,-1 0 15,1-21-15,-21 0 0,41 0 0,-20 0 16,0 0-16,-1 0 0,22 0 16,-21 0-16,21 0 0,0 0 0,21-21 15,0 0-15,0 0 0,0 0 16,0 0-16,21 21 15,21-22-15,-21 1 0,22 0 0,-22 0 16</inkml:trace>
  <inkml:trace contextRef="#ctx0" brushRef="#br0" timeOffset="65802.36">11282 10478 0,'21'0'15,"-42"0"-15,42-22 0,0 22 16,0 0-1,-21-21 1,21 0 0,1 21-16,-1-21 15,-21 0-15</inkml:trace>
  <inkml:trace contextRef="#ctx0" brushRef="#br0" timeOffset="66670.58">12234 10520 0,'0'0'0,"21"0"16,1 21-16,-1-21 0,0 0 16,0 0-16,0-21 0,0 21 15,-21-21-15,22 0 0,-1-1 16,0 1-16,-21 0 0,21 0 0,-21 0 15,0 0-15,0-1 0,0-20 16,0 21-16,0 0 0,-21 0 0,0-1 16,0 1-16,-22 0 0,22 21 0,0 0 15,-21 0-15,-1 0 0,22 0 16,-21 21-16,21 0 0,-22 1 16,22-1-16,-21 0 0,21 21 0,-1-21 0,1 22 15,0-1-15,0-21 0,21 22 16,0-22-16,0 21 0,0-21 15,0 0-15,0 1 0,21-22 0,0 21 16,22-21-16,-22 0 0,21 0 16,-21 0-16,22 0 0,-1 0 0,0-21 15,1 21-15,-22-22 0,21 1 0,-21 0 16,0 21-16,1-21 0,-1 0 16,-21 0-16,21 21 0,-21-22 0,0 1 15,-21 21 16,0 21-31,21 1 0,0-1 16,0 0-16,-22 21 0,22 1 0,-21-1 16,21 0-16,-21 1 0,21-1 15,0 21-15,0-20 0,0 20 0,0 22 16,0-22-16,-21 22 0,21-21 0,0 20 16,-21 1-16,21 0 0,0-1 0,-21 1 15,-1-22-15,1 22 0,0 0 16,0-22-16,0 1 0,0-1 0,-22-20 15,22-1-15,-21 0 0,21-21 0,-1 22 16,1-43-16,0 0 0,0 0 0,0 0 16,0 0-16,21-21 15,-22-1-15,1-20 0,21 0 0,0-22 16,-21 1-16,0-1 0,21 1 0,0-1 16,-21-20-16,21-1 0,0 0 0,0 1 15,0-1-15,0-21 0,21 21 16,-21 22-16,42-22 0,-21 22 0,22-1 15,-22 1-15,21-1 0,1 22 16,20-22-16,-21 22 0,1 0 0,20-1 16,-20 1-16,20 0 0,-21 21 0</inkml:trace>
  <inkml:trace contextRef="#ctx0" brushRef="#br0" timeOffset="67246.25">12785 10351 0,'0'-22'0,"0"44"0,21-44 0,0 1 0,0 0 15,0 0-15,0 0 0,1 21 16,-22-21-16,21-1 0,-21 1 16,21 21-16,-21-21 0,0 0 0,-21 0 15,0 21-15,-1 0 16,1 0-16,0 0 0,-21 21 15,21-21-15,-1 21 0,-20 0 16,21 0-16,0 22 0,0-22 0,-1 0 16,22 21-16,0-20 0,0 20 15,0-21-15,0 21 0,0-20 0,0-1 16,0 0-16,0 0 0,22-21 0,20 21 16,-21-21-16,0 0 0,22 0 15,-1 0-15,0 0 0,1 0 0,-1-21 16,21 0-16,-20 0 0,20 0 15,-20-1-15,-1 1 0,0-21 16,1 0-16,-1-1 0,0 1 0,-21 0 0,22-1 16,-22 1-16,0 0 0,0-1 15,0-20-15,1 20 0,-1 1 16,-21 0-16,21-1 0,-21 22 0,0 0 16,0 0-16,-21 42 15,0 0 1,-1 22-16,1-1 0,0 0 0,21 1 15,-21-1-15,0 0 0,21 1 16,0-1-16,0 21 0,-21-20 0,21-1 16,0 0-16,0 1 0,0-1 0,0-21 15,0 22-15,0-22 0,0 0 16,21 0-16,0 0 0,0-21 16,0 0-16,0 0 0,1 0 0,-1 0 15,0-21-15,0 0 16,0 0-16,0 0 0,-21-1 0</inkml:trace>
  <inkml:trace contextRef="#ctx0" brushRef="#br0" timeOffset="67411.17">13229 10097 0,'0'0'16,"-21"0"-16,42 0 15,0 0-15,0 0 16,22 0-16,-22 0 0,21 0 0,1-22 15,-1 22-15,0 0 0,1-21 16,20 0-16,-21 21 0,1-21 16,20 0-16</inkml:trace>
  <inkml:trace contextRef="#ctx0" brushRef="#br0" timeOffset="68826.72">14457 9821 0,'0'0'0,"0"-21"16,0 0-16,-21 21 47,-1 0-47,1 42 0,0-20 15,21 20-15,-21-21 0,0 21 16,0 22-16,-1-22 0,1 1 0,0-1 15,0 0-15,0 1 0,-22 20 0,22-21 16,0 1-16,0-1 0,0 0 16,0-20-16,21 20 0,0-21 15,-22 0-15,22 0 0,0 1 0,0-44 32,22 1-32,-22 0 15,21 0-15,0 0 0,0-22 0,0 1 16,0 21-16,1-21 0,-1-22 0,0 22 15,21-1-15,-21 1 0,1 0 16,-1-22-16,21 22 0,-21 0 0,0-22 16,1 43-16,-1-21 0,-21 20 15,0-20-15,21 42 0,-21 21 16,0 0 0,0 22-16,0-1 0,0-21 15,0 22-15,0 20 0,0-21 0,0 1 16,0-1-16,0 0 0,0 1 0,0 20 15,-21-20-15,21-1 0,0 0 16,0-21-16,0 22 0,0-22 0,0 0 16,0 0-16,0 0 0,-21-21 31,-1 0-31,1 0 0</inkml:trace>
  <inkml:trace contextRef="#ctx0" brushRef="#br0" timeOffset="69018.61">14076 10351 0,'-21'-22'0,"42"44"0,-64-65 0,43 22 16,22 21 15,-1-21-31,0 21 0,21 0 0,-21 0 16,22 0-16,-1 0 0,22-21 0,-22 0 16,0 21-16,22-22 0,-22 22 15,22-21-15,-22 0 0,21 0 0,-20 0 16,-1 0-16,0-1 0,1-20 15,-1 21-15,0-21 0,-20-1 0,-1 22 16</inkml:trace>
  <inkml:trace contextRef="#ctx0" brushRef="#br0" timeOffset="69866.63">14986 9821 0,'0'-63'16,"0"21"-16,-21-22 15,42 233-15,-63-338 0,20 169 16,1 0-16,21 21 0,-21 0 16,0 1-16,21 20 0,0-21 15,-21 43-15,21-22 0,-21 0 0,21 1 16,-22 20-16,22-21 0,0 1 15,0-1-15,-21 0 0,0 1 0,21-1 16,-21 0-16,21-20 0,0 20 0,0-21 16,0 0-16,0 0 15,0 1-15,21-22 0,21 0 16,-20 0-16,-1 0 0,0-22 0,0 1 16,21 0-16,-20 0 15,20-21-15,-21 20 0,21-20 0,-20 0 16,20-1-16,-21 1 0,21-21 0,-20 20 15,20-20-15,-21 20 0,21-20 16,-20 21-16,-1-22 0,0 22 0,-21 21 16,0-22-16,0 22 0,-21 21 31,0 21-31,-1 22 16,1-22-16,0 21 0,0 0 15,21 1-15,0-1 0,-21 0 0,0 1 0,21-1 16,-22 0-16,22 1 0,0-1 15,0-21-15,0 22 0,0-1 16,0-21-16,0 0 0,0 22 0,0-22 16,0 0-16,22 0 15,-1-21-15,0 0 0,0 0 0,21 0 16,-20 0-16,20 0 0,0-21 16,-21 0-16,22 0 0,-1-1 0,-21 1 15,22 0-15,-22 0 0,0 0 0,0-22 16,0 22-16,-21 0 0,21-21 15,-21 21-15,0-1 0,0 1 0,-21 21 16,0 0-16,0 0 0,0 0 16,0 0-16,-22 0 0,22 0 15,0 21-15,21 1 0,-21-1 16,21 0-16,-21 0 0,21 0 0,0 22 16,0-22-16,0 0 0,0 21 15,0-21-15,21 1 0,0-1 0,0 0 16,-21 0-16,21 0 0,0-21 15,1 0-15,-1 0 0,21 0 0,-21 0 16,0 0-16,1 0 0,-1 0 0,21-21 16,-21 0-16,0 0 0,1 0 15,20-1-15,-21-20 0,0 21 0,0-21 16,1 20-16,-1-20 0,0 21 0,0 0 16,0 0-16,-21-1 15,21 1-15,-21 0 0,0 42 16,0 0-1,-21 1-15,21-1 16,-21 0-16,21 0 0,0 21 0,0-20 16,0-1-16,0 0 0,0 0 0,0 0 15,0 0-15,0 1 16,21-22 15,0 0-31,-21-22 0,22 22 0,-22-21 16,21 0-16</inkml:trace>
  <inkml:trace contextRef="#ctx0" brushRef="#br0" timeOffset="70026.53">16129 9843 0,'0'0'0,"-21"-22"0,21 1 0,-21 0 16,21 0-16,-22 0 0,1 21 16,21-21-16,-21 21 15,0 0 1,0 0-1,0 0 1,21 21-16</inkml:trace>
  <inkml:trace contextRef="#ctx0" brushRef="#br0" timeOffset="70223.44">14817 9927 0,'0'0'15,"-22"0"-15,22 21 0,0 1 0,0-1 16,22-21-16,20 0 16,-21 0-16,21 0 0,22 0 15,-22 0-15,43 0 0,-22 0 0,22 0 16,0-21-16,-22 21 0,22-22 16,-22 22-16,1-21 0,-1 21 15,1-21-15</inkml:trace>
  <inkml:trace contextRef="#ctx0" brushRef="#br0" timeOffset="70734.14">16468 9589 0,'0'0'16,"21"0"-16,-21 21 31,0 0-31,0 0 0,0 21 0,0-20 16,0 20-16,0 0 0,0 1 15,0-1-15,0 0 0,0 1 0,0-1 16,0-21-16,0 21 0,-21 1 16,-1-22-16,22 21 0,0-21 0,0 22 15,-21-22-15,0 0 0,21 0 0,-21 0 16,21 1-16,0-1 16,-21-21-16,0 0 15,21-21 1,0-1-16,0 1 0,0 0 0,0 0 15,0 0-15,0 0 0,0-1 0,21 1 16,0-21-16,0 21 0,0-22 16,22 22-16,-22 0 0,21 0 0,0 0 15,1 0-15,-22 21 0,21 0 16,1 0-16,-22 0 0,21 0 16,-21 0-16,0 0 0,1 21 0,-1 0 15,0 0-15,-21 0 0,21 0 0,-21 22 16,0-22-16,0 0 0,0 0 15,-21 0-15,0 1 0,0-1 0,-1 0 16,-20 0-16,21 0 0,-21 0 0,20-21 16,-20 22-16,21-22 0,-21 0 15,20 0-15,1 0 0,0 0 0,0 0 16,0 0-16,21-22 16,0 1-16,0 0 0,21 0 15,0 0-15,0 0 0,22-1 16</inkml:trace>
  <inkml:trace contextRef="#ctx0" brushRef="#br0" timeOffset="71635.75">17103 9864 0,'0'0'0,"0"21"47,0 0-47,0 0 16,-22 0-16,22 22 0,-21-22 0,21 0 15,0 0-15,0 22 0,0-22 0,0 0 16,0 0-16,0 0 0,0 0 16,0 1-16,0-1 0,0 0 0,21-21 15,1 21-15,-1-21 0,0 0 16,0 0-16,0 0 0,0 0 16,1 0-16,-1-21 0,0 21 0,0-21 15,0 0-15,0-1 0,-21 1 0,22 0 16,-1-21-16,0 21 0,-21-22 15,21 1-15,-21 21 0,21-22 0,-21 1 16,0 21-16,0 0 0,21 0 16,-21-1-16,0 44 15,0-1-15,-21 21 16,21-21-16,0 0 0,0 22 16,-21-22-16,21 21 0,0-21 0,-21 22 15,21-22-15,0 0 0,0 0 0,0 0 16,0 1-16,21-1 0,0-21 15,0 21-15,1-21 0,20 0 0,-21 0 16,21 0-16,-20 0 0,20 0 0,-21 0 16,0-21-16,22 21 0,-22-21 15,0-1-15,0-20 0,0 21 0,0-21 16,1-1-16,-1 1 0,0-22 0,0 22 16,0-21-16,0-1 0,-21 1 15,22-1-15,-1 1 0,-21 20 16,0 1-16,0 21 0,21-22 0,-21 22 15,-21 42 1,0 22 0,21-22-16,-22 21 0,1 22 15,21-22-15,-21 0 0,21 22 0,0-22 16,-21 1-16,21 20 0,0-21 0,-21 1 16,21-22-16,0 21 0,0 1 15,0-22-15,0 21 0,0-21 0,21 0 16,0 1-16,0-22 0,0 21 15,1-21-15,-1 0 0,0 0 16,0 0-16,0 0 0,0 0 0,1 0 16,-1 0-16,21-21 0,-21-1 0,0 22 15,1-21-15,-22 0 0,21-21 16,0 21-16,0-1 0,-21-20 0,0 21 16,0-21-16,0 20 0,0 1 15,-21 21 1,0 0-16,0 21 0,21 1 0,-22-1 15,22 0-15,-21 0 0,21 0 0,-21 22 16,21-22-16,0 0 0,0 0 16,0 0-16,0 0 0,0 1 15,21-1-15,0-21 0,1 0 16,-1 0-16,0 0 0,0 0 16,21 0-16,1 0 0,-22 0 0,21 0 15,1 0-15,-1-21 0,-21-1 0,21 1 16,-20 0-16,20 0 0,-21-21 15,0 20-15,-21-20 0</inkml:trace>
  <inkml:trace contextRef="#ctx0" brushRef="#br0" timeOffset="71838.64">17738 9758 0,'-43'21'0,"86"-42"0,-128 63 0,43-42 0,20 21 16,1-21-16,0 0 0,21 22 15,21-22-15,0 0 16,1 0-16,20 0 0,-21 0 16,21 0-16,1 0 0,-1 0 0,22 0 15,-22 0-15,0 0 0,22 0 0,-22-22 16,22 22-16,-22-21 0,21 0 16,1 21-16,-22-21 0</inkml:trace>
  <inkml:trace contextRef="#ctx0" brushRef="#br0" timeOffset="72089.49">18944 9610 0,'0'0'15,"0"-21"-15,-21 21 16,21-22-16,-21 22 0,0 0 0,-1 0 16,1 0-16,0 0 0,0 22 0,0-1 15,0 0-15,-1 21 0,1-21 16,0 22-16,0-1 0,0 0 0,21 1 15,0-1-15,0 0 0,0 1 16,0-1-16,0 0 0,0-20 0,0 20 16,21-21-16,0 0 0,0 22 15,22-22-15,-22-21 0,21 21 16,-21 0-16,22-21 0,-1 0 0,0 0 16,-21 0-16,22 0 0,-22 0 0</inkml:trace>
  <inkml:trace contextRef="#ctx0" brushRef="#br0" timeOffset="72327.35">19410 9546 0,'0'0'0,"21"0"0,0 0 16,0 0-1,-21 21-15,21 1 0,1-1 0,-1 21 16,-21-21-16,21 22 0,-21-1 15,21 21-15,-21-20 0,0-1 0,0 0 16,0 1-16,0-1 0,0 0 0,-21-20 16,0 20-16,0-21 0,-22 21 15,22-20-15,-21-1 0,-1 21 0,1-21 16,-21 0-16,20 1 0,-20-1 0</inkml:trace>
  <inkml:trace contextRef="#ctx0" brushRef="#br0" timeOffset="73174.6">10689 12002 0,'0'-22'0,"0"44"0,0-65 0,21 43 16,-21 21-16,0 1 16,0-1-16,0 21 0,0 0 0,0-20 15,0 20-15,0 0 0,-21 1 16,21-1-16,-21-21 0,0 21 0,0-20 16,-1-1-16,1 21 0,0-21 15,21 0-15,-21-21 0,0 22 0,21-1 16,-21-21-16,21 21 15,21-21 17,0 0-32,0 0 0,0 21 15,22-21-15,-1 0 0,-21 0 16,21 0-16,1 0 0,-1 0 0,0 0 16,1 0-16,-1 0 0,0 0 0,1-21 15,-22 0-15,21 21 0,-21-21 16,1-1-16,-1 22 0,0-21 0,-21 0 15,0 0-15,0 0 0,0 0 0,0-22 16,0 22-16,0 0 0,-21 0 16,0 0-16,-1-1 0,1 22 15,0 0 1,0 22-16,21-1 0,0 0 0,-21 21 16,21-21-16,-21 1 0,21 20 0,0 0 15,0-21-15,0 1 0,0 20 16,0-21-16,0 0 0,0 0 0,0 1 15,0-1-15,0 0 0,0 0 0,21-21 16,0 0-16,0 0 0,0 0 16,0 0-16,1 0 0,-1 0 15</inkml:trace>
  <inkml:trace contextRef="#ctx0" brushRef="#br0" timeOffset="73341.5">11515 12531 0,'0'0'0,"21"0"31,0 0 0,0 0-15,0 0-16,0 0 16,22 0-16,-22 0 0,21 0 0</inkml:trace>
  <inkml:trace contextRef="#ctx0" brushRef="#br0" timeOffset="74006.73">12954 12340 0,'21'-21'0,"-42"42"0,63-63 0,-21 0 0,-21 20 16,0 1-16,0 0 0,0 0 15,-21 21-15,0-21 0,-21 21 0,21 0 16,-22 0-16,1 0 0,-22 21 15,22-21-15,0 21 0,-22 0 0,1 22 16,20-22-16,1 0 0,0 21 0,-1-21 16,22 1-16,0-1 0,21 0 15,0 0-15,0 0 0,0 0 16,21 1-16,0-1 0,1-21 0,20 0 16,-21 21-16,21-21 0,1 0 15,-1 0-15,0 0 0,1 0 0,-22 0 16,21-21-16,1 0 0,-22-1 0,21 22 15,-21-21-15,0 0 0,-21 0 16,0 0-16,0 0 0,0-1 16,-21 22 15,21 22-31,-21-1 0,21 21 16,0-21-16,0 22 0,0-1 15,0 0-15,0 1 0,0 20 16,0 1-16,0-1 0,0 1 0,0-1 15,0 1-15,0-1 0,0 1 0,0-1 16,0 1-16,0-1 0,0 1 16,0-1-16,0 22 0,0-22 0,-21 1 15,0-1-15,0 1 0,-1-1 0,1-20 16,-21 20-16,21-21 0,-22 1 16,22-22-16,-21 0 0,21 0 0,-22-21 15,22 0-15,0 0 0,0-21 0,0 0 16,21 0-16,0-22 0,0 22 15,0-21-15,0-22 0,0 22 16,0-21-16,0-1 0,0-21 0,0 22 0,21-22 16,0 22-16,0-22 0,0 0 15,1 1-15,20-1 0,-21 0 16,21 1-16,-20 20 0,20-20 0,0 41 16,-21-20-16,22 20 0,-1 1 0,0 0 15,1 21-15,20-22 0,-20 22 16,-1 0-16,0 0 0,1 0 15,-1-1-15,0 22 0</inkml:trace>
  <inkml:trace contextRef="#ctx0" brushRef="#br0" timeOffset="74522.21">13377 12340 0,'21'0'16,"1"21"-1,-107-42-15,127 21 0,22 21 0,-43-21 0,0 0 16,0 0-16,0 0 16,1 0-16,-1 0 0,-21-21 15,21 21-15,0-21 0,-21 0 16,0 0-16,0 0 0,0-22 0,0 22 15,0 0-15,0 0 0,0 0 0,0-1 16,0 1-16,0 0 0,-21 21 16,0 0-16,0 0 0,-1 0 15,1 21-15,0 0 0,0 1 16,0-1-16,21 21 0,-21-21 0,21 22 16,0-22-16,-22 0 0,22 21 15,0-21-15,0 1 0,0-1 16,22 0-16,-1 0 0,0-21 0,0 21 15,0-21-15,22 0 0,-22 0 0,21 0 16,-21 0-16,22 0 0,-22 0 16,21 0-16,0-21 0,-20 0 0,20 0 15,-21 0-15,21-22 0,-20 22 0,-1-21 16,0-1-16,0-20 0,0 21 16,0-22-16,1 1 0,-1 20 0,-21-20 15,0 20-15,21 1 0,-21 0 16,0-1-16,0 1 0,0 21 15,0 0-15,0 0 0,-21 21 16,21 21 0,-21 0-16,-1 0 0,1 21 0,21 1 15,-21 20-15,21-20 0,-21 20 0,21 1 16,0-1-16,0-21 0,0 22 16,0-22-16,0 1 0,0-1 0,0 0 15,21 1-15,0-22 0,0 0 0,1 0 16,-1 0-16,0-21 0,0 0 15,0 0-15,0 0 0,1 0 0,-1-21 16,0 0-16</inkml:trace>
  <inkml:trace contextRef="#ctx0" brushRef="#br0" timeOffset="74679.12">13949 12107 0,'0'0'0,"-21"0"0,21-21 16,0 0-16,21 21 15,0 0-15,0-21 0,0 21 16,22-21-16,-22 21 0,21-21 16,0-1-16,1 1 0,-1 0 0,0 0 15,22 0-15</inkml:trace>
  <inkml:trace contextRef="#ctx0" brushRef="#br0" timeOffset="75734.34">14901 11790 0,'21'-21'0,"-42"42"0,42-63 0,-21 20 0,0 1 15,0 0-15,0 42 31,0 0-31,0 1 0,0 20 16,0 0-16,0 1 0,-21-1 16,0 0-16,0 22 0,21-22 15,-21 0-15,0 22 0,-1-22 0,1 1 16,0-1-16,0 0 0,0 1 16,0-22-16,-1 0 0,1 21 0,0-21 15,0-21-15,0 22 0,0-1 0,-1-21 16,1 0-16,0 0 0,0 0 15,21-21-15,-21-1 0,21 1 16,0 0-16,0 0 0,0-21 0,0-1 16,21 1-16,-21 0 0,21-1 15,0 1-15,0 0 0,-21-1 0,22 1 16,-1 21-16,-21 0 0,21-1 16,0 22-1,-21 22-15,0-1 0,0 0 0,0 0 16,21 21-16,-21 1 0,0-1 15,21-21-15,-21 22 0,22-1 0,-22 0 16,63 106 0,-42-126-1,0-1-15,1-21 0,-1 0 0,0 21 16,0-21-16,0 0 0,0 0 0,22 0 16,-22 0-16,0-21 0,21 21 15,-20-21-15,20-1 0,-21 1 0,21 0 16,-20-21-16,-1 21 0,21-22 15,-21 1-15,0 0 0,1-1 16,-22 22-16,0-21 0,21-1 0,-21 22 16,0 0-16,0 0 0,0 42 31,-21 0-31,-1 0 0,22 22 16,0-22-16,-21 21 0,21-21 15,-21 22-15,21-1 0,0-21 0,0 22 16,0-22-16,0 0 0,0 0 0,0 0 15,21 0-15,0 1 0,1-1 16,-1-21-16,0 0 0,0 0 0,0 0 16,22 0-16,-22 0 0,0 0 15,21 0-15,-21-21 0,22-1 16,-22 1-16,0 0 0,0 0 0,0 0 16,1-22-16,-22 22 0,0-21 15,0 0-15,0-1 0,0 1 0,0-22 16,-22 22-16,1 21 0,0-21 0,0-1 15,0 22-15,0 21 0,-1 0 16,-20 0-16,0 0 0,21 0 0,-22 21 16,22 0-16,-21 1 0,21-1 0,-1 21 15,1-21-15,0 0 16,0 22-16,21-22 0,0 0 0,0 21 0,0-20 16,21-1-1,0-21-15,22 0 0,-1 0 0,0 0 16</inkml:trace>
  <inkml:trace contextRef="#ctx0" brushRef="#br0" timeOffset="76009.31">16171 12023 0,'0'0'0,"0"-21"0,0-22 0,0 22 16,0 0-16,0 0 0,0 0 16,-21-1-16,0 22 0,0 0 15,0 0-15,-1 0 16,1 0-16,0 22 0,0-1 0,0 0 15,0 21-15,-1 1 0,1-22 16,21 42-16,-21-20 0,0-1 16,0 0-16,21 1 0,0-1 0,-21 0 15,21-21-15,0 22 0,0-22 0,0 21 16,0-21-16,21-21 0,-21 22 16,21-1-16,21-21 0,-21 0 0,22 0 15,-1 0-15,0 0 0,22 0 0,-22 0 16,22 0-16,-1-21 0,-20-1 15,20 1-15,1 0 0</inkml:trace>
  <inkml:trace contextRef="#ctx0" brushRef="#br0" timeOffset="76461.89">16976 12171 0,'0'0'0,"0"-21"16,0 0-16,0-1 0,0-20 0,0 21 16,-22 21-16,1-21 0,0 0 15,0 21-15,0 0 0,-22 0 16,22 0-16,0 0 0,0 21 15,-21 0-15,20 0 0,1 21 0,-21-20 16,21 20-16,-22 0 0,22-21 0,0 22 16,0-1-16,0-21 0,21 0 15,0 22-15,0-22 0,0 0 0,0 0 16,0 0-16,21-21 0,0 22 16,0-22-16,22 0 15,-22 0-15,21 0 0,-21-22 0,22 22 16,-22-21-16,21 0 0,-21 0 0,22 0 15,-22 0-15,21-22 0,-21 22 16,0-21-16,1-1 0,-1 1 0,-21 0 16,0 21-16,21-22 0,-21 22 15,0 0-15,0 0 0,0 0 0,0 42 16,-21 0-16,21 0 16,0 0-16,-21 0 0,-1 22 15,22-22-15,0 21 0,0-21 0,0 22 16,0-22-16,0 21 0,0-21 0,0 22 15,0-22-15,0 0 16,0 0-16,22 0 0,-1 1 16,0-22-16,0 0 0,0 0 0,0 0 15,1 0-15,20 0 0,-21 0 16,0 0-16,22-22 0,-22 1 0,21 0 16,-21 0-16,0 0 0</inkml:trace>
  <inkml:trace contextRef="#ctx0" brushRef="#br0" timeOffset="76705.75">17547 11811 0,'21'-42'0,"-42"84"0,42-127 0,0 43 16,-21 21-16,0 0 0,22 0 0,-22 42 31,-22 21-31,1-21 16,21 22-16,-21-1 0,21 0 0,0 1 15,0 20-15,-21-21 0,0 22 16,21-22-16,-21 22 0,21-22 0,0 0 15,-22 1-15,22-1 0,-21-21 0,21 0 16,0 22-16,0-22 0,0 0 16,0 0-16,21-21 31,1 0-31,20 0 0,-21 0 16,21-21-16</inkml:trace>
  <inkml:trace contextRef="#ctx0" brushRef="#br0" timeOffset="76941.62">18034 12065 0,'0'-21'0,"0"42"0,0-63 0,-21 42 31,0 21-15,-1 0-16,22 0 0,-21 22 0,0-22 16,21 21-16,0-21 0,-21 22 15,0-22-15,21 0 0,-21 21 0,21-21 16,0 1-16,0-1 0,0 0 15,0 0-15,21-21 16,0 0 0,21 0-16,-21 0 0,1 0 0,20 0 15,0 0-15,-21-21 0,22 0 16,-1 0-16</inkml:trace>
  <inkml:trace contextRef="#ctx0" brushRef="#br0" timeOffset="77627.23">18373 12256 0,'42'-85'16,"-127"212"-16,128-169 0,-1-85 0,-63 127 15,0 0 1,-1 21-16,1-21 0,21 21 0,-21 0 16,0 0-16,0 0 0,0 1 15,21 20-15,0-21 0,-22 0 16,22 0-16,0 1 0,0-1 0,0 0 16,0 0-16,22 0 15,-1-21 1,0 0-16,0 0 0,0 0 15,0 0-15,-21-21 0,22 21 0,-22-21 16,21 0-16,-21 0 16,0-1-16,0-20 0,0 21 15,0-21-15,21 20 0,-21-20 0,21 0 16,0-1-16,-21 1 0,21 0 0,1 21 16,-1-22-16,21 22 0,-21 0 15,0 0-15,1 21 0,20 0 16,-21 0-16,0 0 0,0 0 0,1 21 15,-1 0-15,-21 0 0,21 0 0,0 22 16,-21-22-16,0 21 0,21 1 16,-21-22-16,21 21 0,-21 0 0,0-20 15,0 20-15,0-21 0,0 0 16,-21 0-16,21 1 0,-21-1 0,0 0 16,0 0-16,0-21 0,-1 0 15,1 0 1,0 0-16,21-21 15,0 0 1,0 0-16,21-1 16,0 1-16,1 0 0,-1 0 0,0 0 15,0-22-15,21 1 0,-20 0 16,-1 21-16,21-22 0,-21 1 0,22 0 16,-1-1-16,-21 1 0,21 21 0,1 0 15,-22 21-15,21 0 0,1 0 16,-22 0-16,0 21 0,21 0 0,-42 21 15,21 1-15,-21-1 0,0 0 0,0 1 16,0-1-16,0 0 0,-21-21 16,21 22-16,-21-22 0,0 21 0,0-21 15,21 1-15,-21-1 0,-1-21 16,1 21-16,0-21 16,0 0-16,0 0 15,0-21 1,21 0-16,-22-1 0,22 1 15</inkml:trace>
  <inkml:trace contextRef="#ctx0" brushRef="#br0" timeOffset="77838.11">18563 11557 0,'0'0'0,"0"-21"0,-21 21 0,0 0 0,0 0 15,-1 0-15,1 0 16,21 21 31,-21-21-31,21 21-16</inkml:trace>
  <inkml:trace contextRef="#ctx0" brushRef="#br0" timeOffset="78026">17484 11938 0,'-22'21'16,"44"-21"0,-1 0-1,0 0-15,21 0 0,1 0 0,-1 0 16,21 0-16,-20-21 0,20 21 15,1-21-15,-22 21 0,22-21 0,-1 21 16,1-21-16,20-1 0</inkml:trace>
  <inkml:trace contextRef="#ctx0" brushRef="#br0" timeOffset="78357.82">19960 11748 0,'0'0'0,"-21"-22"32,0 22-32,0 0 15,-1 0-15,1 22 0,0-1 16,-21 21-16,21-21 0,-1 22 0,1-1 15,0 21-15,0-20 0,0 20 0,21-20 16,0-1-16,0 0 0,0 1 16,0-22-16,0 21 0,0-21 0,0 0 15,21 1-15,0-1 0,0 0 16,22-21-16,-1 0 0,-21 0 0,21 0 16,1 0-16,-1 0 0,0 0 0,-20 0 15,20-21-15,-21 21 0</inkml:trace>
  <inkml:trace contextRef="#ctx0" brushRef="#br0" timeOffset="78613.67">20447 11599 0,'0'0'16,"0"-21"-16,0 0 0,21 21 15,0 0 1,0 21-16,1 0 0,-1 1 15,0 20-15,0-21 0,0 21 0,22 1 16,-22 20-16,-21-20 0,21-1 16,-21 21-16,0-20 0,0-1 15,0 0-15,-21 1 0,0-1 16,-1 0-16,1-20 0,0 20 0,0-21 16,0 0-16,-22-21 0,22 21 0,-21 1 15,0-22-15,20 0 0,-20 0 16,21 0-16</inkml:trace>
  <inkml:trace contextRef="#ctx0" brushRef="#br0" timeOffset="79754.58">20764 6795 0,'0'0'16,"0"-22"-16,-21 1 0,21 0 0,0 42 47,0 0-47,0 1 15,0 20-15,0 0 0,0 1 0,0-1 16,0 0-16,0 22 0,0-22 16,0 22-16,0-1 0,0-21 0,0 1 15,0-1-15,0 0 0,0 1 16,0-22-16,0 0 0,0 0 0,0 0 16,0 1-16,0-44 31,21 1-16,-21 0-15</inkml:trace>
  <inkml:trace contextRef="#ctx0" brushRef="#br0" timeOffset="80097.38">21103 7154 0,'0'0'0,"0"22"0,0-1 0,0 0 15,0 0 1,0 0-16,0 0 16,21-21-1,0 0-15,1 0 16,-1-21-16,0 0 0,0 21 0,0-21 16,0 21-16,-21-21 0,0 0 15,0-1-15,0 1 16,-21 21-16,0 0 0,0 0 15,0 0-15,0 0 0,-1 0 16,22 21 0,0 1-16,0-1 15,0 0-15,0 0 16,22-21-16,-1 0 16,0 0-16,0 0 0,0 0 15,0 0-15</inkml:trace>
  <inkml:trace contextRef="#ctx0" brushRef="#br0" timeOffset="80406.61">22013 7027 0,'0'0'0,"0"-21"15,0 42 1,0 1 0,0-1-16,0 0 0,0 21 15,0-21-15,0 1 0,0 20 0,0-21 16,0 21-16,-21-20 0,21 20 16,-21-21-16,21 0 0,-21 0 0,21 1 15,0-1-15,0 0 0,21-42 47,0 21-47,0-21 0,0-1 16</inkml:trace>
  <inkml:trace contextRef="#ctx0" brushRef="#br0" timeOffset="80778.39">22479 7006 0,'0'0'0,"-21"0"15,0 0-15,-1 0 16,1 0-16,0 0 0,0 21 0,0-21 16,0 22-16,-1-22 15,1 21-15,0 0 0,21 0 16,-21-21-16,21 21 0,0 0 16,21 1-1,0-22 1,0 0-16,1 21 0,-1 0 0,0-21 15,0 21-15,0-21 0,0 21 0,1-21 16,-1 21-16,0-21 0,-21 22 16,0-1-16,0 0 15,0 0-15,-42-21 16,20 21-16,1-21 16,0 21-16,0-21 0,-21 0 0,20 0 15,1 0-15,0 0 0,0 0 16,0 0-16,0 0 0,-1 0 0,22-21 15,0 0-15,0 0 16,0 0-16,0 0 0,0-1 0</inkml:trace>
  <inkml:trace contextRef="#ctx0" brushRef="#br0" timeOffset="81130.69">21992 6583 0,'0'0'0,"-21"0"0,0 0 0,21 21 16,-21 0-16,-1 0 15,22 1-15,0-1 16,22-21-16,-1 0 16,21 0-16,-21 0 15,0 0-15,1 0 0,-1 0 0,21-21 16,-21-1-16,0 1 15,-21 0-15,0 0 0,0 0 16,-21 0-16,0 21 16,0 0-16,0-22 0,0 22 15,-22 0-15,22 0 0,0 0 16,0 22-16,0-22 0,-1 21 0,22 0 16,0 0-16,0 0 0,0 0 15,0 1-15,22-22 0,20 21 0,-21 0 16,0 0-16,22-21 0,-22 0 0,21 21 15</inkml:trace>
  <inkml:trace contextRef="#ctx0" brushRef="#br0" timeOffset="81710.69">22966 6837 0,'-21'0'15,"-1"0"-15,44 0 32,-1 0-32,0 0 15,0-21-15,21 21 0,-20-21 0,-1 21 16,21-22-16,-21 22 0,0-21 0,1 0 16,-1 21-16,0-21 0,-21 0 15,0 0 1,-21 21-16,0 0 15,-22 0-15,22 0 0,-42 21 0,20-21 16,1 21-16,-22 0 0,22 0 16,0 0-16,-1 1 0,1-1 0,0 0 15,21 0-15,-1 0 0,22 0 16,0 1-16,0-1 0,0 0 0,22-21 16,-1 21-16,0 0 0,21-21 0,1 21 15,-1-21-15,0 0 0,1 0 16,-1 0-16,0 0 0,-21 0 0,22 0 15,-22 0-15,0 0 0,0 0 16,-42 0 15,0 0-31,0 0 0,-22 0 16,-20 22-16,21-22 0,-22 21 0,22 0 16,-22 0-16,1 0 0,20 0 15,1 1-15,0-1 0,-1 0 0,22 21 16,0-21-16,0 1 0,21-1 0,0 0 15,0 0-15,21 0 0,0-21 16,22 21-16,-1-21 0,0 0 0,1 0 16,20 0-16,-21 0 0,22 0 15,-1 0-15,-20-21 0,20 21 0,1-21 16,-1 0-16,-20 0 0,20 0 16,-21-1-16</inkml:trace>
  <inkml:trace contextRef="#ctx0" brushRef="#br0" timeOffset="82155.42">23474 7070 0,'0'0'0,"0"-21"0,0-1 0,-21 22 16,-1 0 0,22 22-1,-21-22-15,21 21 0,0 0 0,0 0 16,-21 0-16,21 22 0,0-22 16,0 0-16,0 21 0,0-21 0,0 1 15,0-1-15,0 0 0,0 0 16,-21 0-16,21 0 0,0 1 15,-21-22 1,0 0 0,21-22-16,0 1 15,0 0-15,0 0 0,0 0 16,0 0-16,0-22 0,0 22 0,21-21 16,0-1-16,0 22 0,0-21 15,0 21-15,1 0 0,20-1 0,0 1 16,-21 0-16,22 21 0,-1 0 0,-21 0 15,22 0-15,-22 0 0,21 0 16,-21 21-16,22 0 0,-22 1 0,0-1 16,-21 21-16,0-21 15,0 22-15,0-1 0,0-21 0,0 21 16,-21-20-16,21 20 0,-43-21 0,43 0 16,-21 0-16,0 1 0,0-22 15,0 21-15,0-21 0,42-21 47,0-1-47,0 1 0,21 21 0</inkml:trace>
  <inkml:trace contextRef="#ctx0" brushRef="#br0" timeOffset="82623.16">24384 7049 0,'0'0'0,"0"-22"0,0 1 15,0 0-15,0 0 16,0 0 0,-21 21-16,0 0 0,-1 0 15,1 0-15,0 0 0,0 21 0,-21 0 16,20 0-16,1 0 0,-21 1 16,21 20-16,-22 0 0,22-21 0,0 22 15,0-1-15,0 0 0,0-20 0,21 20 16,-22-21-16,22 0 15,0 0-15,0 1 0,22-1 0,-1-21 16,0 0-16,0 0 0,0 0 16,22 0-16,-22 0 0,0 0 0,21-21 15,-21-1-15,1 1 0,20 0 16,-21 0-16,0 0 0,0-22 0,1 22 16,-22-21-16,0 21 0,21-22 0,-21 22 15,0-21-15,0 21 0,0 0 16,0-1-16,0 44 31,0-1-31,0 0 0,0 0 0,-21 0 16,21 22-16,0-22 0,0 21 15,0-21-15,0 22 0,0-22 16,0 0-16,0 0 0,0 0 0,0 0 16,21-21-16,0 22 0,0-22 15,0 0-15,22 0 0,-22 0 0,21 0 16,-21-22-16,22 1 0,-1 21 0</inkml:trace>
  <inkml:trace contextRef="#ctx0" brushRef="#br0" timeOffset="83093.89">24828 6837 0,'0'0'0,"0"-42"0,0-1 0,0 1 0,-21 21 16,21 0-16,0-1 0,-21 22 15,0 0-15,21 22 16,-21 20-16,0-21 0,21 21 15,-22 1-15,22-1 0,0 0 0,0 1 16,0-1-16,-21 0 0,21 1 0,0-1 16,-21 0-16,21 1 0,0-1 15,-21-21-15,21 22 0,0-22 0,0 0 16,0 0-16,0 0 16,0-42-1,0 0-15,0 0 16,0 0-16,0-22 15,21 22-15,-21 0 0,21-21 0,0 20 16,1-20-16,20 21 0,-21 0 16,21 0-16,-20-1 0,20 1 0,0 21 15,-21 0-15,22 0 0,-1 0 16,-21 0-16,0 0 0,22 0 0,-22 21 16,0 1-16,-21-1 0,0 0 15,0 0-15,0 0 0,0 0 0,0 22 16,-21-22-16,0 0 0,0 0 0,-22 0 15,22 1-15,-21-1 0,-1 0 16,1 0-16,0-21 0,-1 0 0,1 21 16,0-21-16,21 0 0,-1 0 15,22-21 1,0 0-16,0 0 0,22 0 16,-1-1-16,21 1 0,-21 0 15</inkml:trace>
  <inkml:trace contextRef="#ctx0" brushRef="#br0" timeOffset="83338.77">25315 6689 0,'0'0'0,"21"-43"31,-21 65-31,0-1 16,0 0-16,0 21 0,0 1 15,0-22-15,0 21 0,-21 0 0,21 1 16,-21-1-16,0 22 0,21-22 15,0 0-15,-21 1 0,21-1 0,-21-21 16,21 21-16,0-20 0,0-1 16,0 0-16,0 0 0,21-21 15,0 0 1,0 0-16,0 0 0,0-21 0,1 0 16,-1 21-16,0-21 0</inkml:trace>
  <inkml:trace contextRef="#ctx0" brushRef="#br0" timeOffset="83672.28">25463 7091 0,'0'0'16,"22"0"15,-1 0-15,0 0-16,0 0 0,0 0 15,0-21-15,1 21 0,-1-21 16,0-1-16,0 22 0,-21-21 0,21 21 15,-21-21 1,-42 21-16,21 0 16,0 0-16,-1 21 0,1 0 15,0-21-15,0 22 0,0-1 16,0 0-16,-1 0 0,22 21 0,-21-20 16,21-1-16,-21 0 0,21 0 15,0 0-15,0 0 0,0 1 0,0-1 16,0 0-16,21-21 15,0 0-15,1 0 0,-1 0 0,21 0 16,0 0-16,1 0 0,-1 0 16,22-21-16,-22 0 0,21 21 0</inkml:trace>
  <inkml:trace contextRef="#ctx0" brushRef="#br0" timeOffset="84138.84">26225 7027 0,'0'0'0,"0"-21"16,0 0-16,-21 0 0,0 21 0,21-21 15,-21 21-15,0-21 0,-22 21 0,22 0 16,0 0-16,0 0 0,-21 0 16,20 21-16,-20 0 0,21 0 0,0 0 15,0 0-15,-1 1 0,1 20 16,0-21-16,21 21 0,-21-20 0,21-1 16,0 21-16,0-21 0,0 0 15,0 1-15,0-1 0,21 0 0,0-21 16,0 0-16,1 0 0,-1 0 15,21 0-15,-21 0 0,0 0 0,1 0 16,-1-21-16,0 0 0,21-1 16,-21 1-16,1 0 0,-1-21 15,0-1-15,0 22 0,0-21 0,0 0 16,-21-1-16,22 1 0,-1 0 16,-21-1-16,0 1 0,21-22 0,-21 22 15,21 0-15,-21 21 0,0-22 16,0 22-16,0 0 0,0 0 0,-21 42 31,21 0-31,-21 0 0,0 22 16,-1-1-16,22 0 0,-21 1 0,0-1 15,21 0-15,-21 1 0,0-1 0,0 0 16,21 22-16,0-22 0,0 0 16,0 1-16,0-1 0,0-21 15,0 22-15,0-22 0,21 0 0,0 0 16,0-21-16,21 0 0,-20 0 15,-1 0-15,21 0 0,-21 0 0</inkml:trace>
  <inkml:trace contextRef="#ctx0" brushRef="#br0" timeOffset="84377.71">26691 6943 0,'0'0'0,"0"-21"0,0-1 0,-21 22 16,0 0-1,0 22-15,-1-1 0,22 0 16,-21 0-16,0 0 0,21 0 16,0 22-16,-21-22 0,21 21 0,-21 1 15,21-22-15,0 21 0,0-21 0,0 22 16,0-22-16,0 0 0,0 0 16,0 0-16,0 0 0,21-21 15,0 0-15,0 0 0,0 0 16,1 0-16,20 0 0,-21-21 15,0 21-15</inkml:trace>
  <inkml:trace contextRef="#ctx0" brushRef="#br0" timeOffset="84618.57">27009 6922 0,'21'21'31,"-21"0"-31,21 0 15,0-21-15,0 21 0,-21 22 16,21-22-16,1 0 0,-22 21 0,0 1 16,0-1-16,0 0 0,0 1 15,0-22-15,0 21 0,-22 0 16,1-20-16,-21-1 0,0 0 0,20 0 16,-20 0-16,0 0 0,-1-21 15,1 0-15,21 22 0,-21-22 0,20 0 16,-20 0-16,21 0 0</inkml:trace>
  <inkml:trace contextRef="#ctx0" brushRef="#br0" timeOffset="85502.28">20955 8340 0,'0'0'0,"-21"0"0,0 0 0,-1 0 16,1 0-16,0 0 16,0 0-16,21-21 15,0-1-15,0 1 16,0 0-1,21 21-15,0 0 0,0 0 0,1-21 16,-1 21-16,21 0 0,-21 0 16,0 0-16,1 21 0,-1 0 15,0 22-15,0-22 0,0 21 0,-21-21 16,0 22-16,0-1 0,0 0 0,0 1 16,-21-22-16,0 21 0,0 0 15,-22 1-15,1-1 0,21-21 16,-21 22-16,-1-22 0,1 0 0,21 0 15,-22-21-15,22 0 0,-21 21 16,21-21-16,0 0 0,-1 0 0,1-21 16,0 0-16,0 0 0,21 0 0,-21-1 15,21 1-15,0-21 0,0 21 16,0-22-16,0 22 0,0-21 0,0 0 16,0 20-16,0-20 0,21 21 15,0 0-15,21 21 0,-20 0 0,-1 0 16,0 0-16,21 0 0,-21 21 0,1 0 15,20 0-15,-21 0 16,0 1-16,0 20 0,-21-21 0,22 21 16,-22-20-16,21 20 0,-21-21 15,0 21-15,0-20 0,0-1 0,0 21 16,21-21-16,-21 0 0,0 1 16,21-1-16,0-21 15,0 0 1,-21-21-16,0-1 0,22 1 15</inkml:trace>
  <inkml:trace contextRef="#ctx0" brushRef="#br0" timeOffset="85658.2">21251 8594 0,'0'0'0,"0"-43"31,21 43 0,1 0-31,-1 0 0,0 0 16,0 0-16,21 0 0,-20 0 16</inkml:trace>
  <inkml:trace contextRef="#ctx0" brushRef="#br0" timeOffset="85910.29">22034 8424 0,'0'0'0,"0"-21"0,-21 21 32,21 21-32,-21 1 0,0-1 15,21 0-15,0 0 0,0 0 16,0 0-16,0 22 0,-21-22 0,21 0 16,0 0-16,-21 0 0,21 1 0,-22-1 15,22 0-15,0 0 0,0 0 16,0 0-16,22-21 31,-1 0-31,0-21 0,0 21 16,0-21-16</inkml:trace>
  <inkml:trace contextRef="#ctx0" brushRef="#br0" timeOffset="86241.92">22331 8488 0,'0'0'15,"21"-21"-15,-21 0 0,-21 21 31,0 0-31,-1 0 0,1 0 16,0 21-16,0-21 16,0 21-16,21 0 0,-21-21 0,21 21 15,0 0-15,0 1 16,21-22 0,0 21-16,0-21 0,0 0 0,0 21 15,1-21-15,-1 21 0,0-21 16,21 21-16,-21 0 0,1-21 0,-1 22 15,-21-1-15,0 0 16,0 0-16,0 0 0,0 0 16,-21 1-16,-1-22 15,1 0-15,-21 0 0,21 21 0,0-21 16,-22 0-16,22 0 0,-21 0 16,21 0-16,-1 0 0,1-21 0,0 21 15,0-22-15,21 1 0,0 0 0,0 0 16,0 0-16</inkml:trace>
  <inkml:trace contextRef="#ctx0" brushRef="#br0" timeOffset="86433.81">21971 8149 0,'0'0'0,"0"-21"15,-21 21-15,21 21 47,0 0-47,21-21 16,0 22-16,0-22 15,0 0-15,1 21 0,-1-21 0</inkml:trace>
  <inkml:trace contextRef="#ctx0" brushRef="#br0" timeOffset="86882.56">22839 8382 0,'0'0'0,"63"0"16,1 0-16,190-42 31,-212 42-31,-21-21 0,0-1 16,1 22-16,-22-21 0,0 0 0,0 0 16,0 0-16,0 0 0,-22 21 15,1 0-15,-21 0 0,21 0 16,-22 0-16,22 0 0,-21 0 0,0 0 15,-1 21-15,22 0 0,-21 0 16,-1 0-16,22 0 0,0 22 0,0-22 16,21 0-16,0 0 0,0 22 15,0-22-15,21 0 0,0 0 0,22 0 16,-22 0-16,21 1 0,0-1 0,1-21 16,-1 21-16,-21 0 15,22 0-15,-1 0 0,0 1 0,1-1 16,-22 0-16,0 0 0,-21 0 15,0 0-15,-21-21 16,0 22-16,-22-22 0,1 0 0,0 0 16,-22 0-16,22 0 0,-22 0 15,1 0-15,20 0 0,-20-22 0,21 22 16,-1-21-16,22 0 0,0 21 16,0-21-16,21 0 0,21 0 15,0 21-15,0-22 0,22 22 16,-1-21-16,0 0 0,22 21 15,-22-21-15</inkml:trace>
  <inkml:trace contextRef="#ctx0" brushRef="#br0" timeOffset="87217.95">23453 8573 0,'21'0'31,"0"-22"-16,0 22-15,0-21 0,0 0 0,22 21 16,-22-21-16,21 0 0,1 0 16,-22-1-16,0 1 0,0 0 15,0-21-15,0 21 0,-21-1 16,0 1-16,-21 21 16,0 0-16,-21 0 0,-1 0 0,22 21 15,-21 1-15,0-1 0,20 0 16,-20 0-16,21 0 0,-21 22 0,20-22 15,1 21-15,21-21 0,0 0 0,-21 22 16,21-22-16,0 0 0,0 21 16,0-20-16,0-1 0,0 0 0,21 0 15,0-21-15,1 21 0,20-21 16,-21 0-16,21 0 0,1 0 16,-1-21-16,0 21 0,1-21 0,-1 0 0</inkml:trace>
  <inkml:trace contextRef="#ctx0" brushRef="#br0" timeOffset="87471.81">24172 7938 0,'0'-22'16,"0"44"-16,0-65 0,-21 43 16,0 0-16,21 21 0,-21 1 15,21 20-15,0 0 0,-21 1 16,-1 20-16,1-21 0,0 22 15,21-22-15,0 22 0,-21-22 0,0 22 16,21-22-16,-21 0 0,21 1 16,0-22-16,-22 21 0,22-21 0,-21 0 15,21 22-15,0-22 0,0 0 16,21-21 0,1 0-16,-1-21 0,0 21 15</inkml:trace>
  <inkml:trace contextRef="#ctx0" brushRef="#br0" timeOffset="87829.6">24151 8530 0,'21'0'47,"0"0"-47,1 0 0,-1 0 16,0 0-16,0-21 0,0 21 15,0 0-15,1-21 0,20 21 0,-21-21 16,0 0-16,0 21 0,1-22 0,-22 1 16,-22 21-1,1 0 1,-21 0-16,21 0 0,0 0 16,-22 21-16,-41 64 15,62-64-15,1 0 16,0 1-16,21-1 0,0 0 15,0 0-15,0 0 0,0 0 16,0 1-16,21-22 16,0 0-16,1 21 0,-1-21 15,0 0-15,0 0 0,21 0 0,-20 0 16,20-21-16,0 21 0,1-22 16</inkml:trace>
  <inkml:trace contextRef="#ctx0" brushRef="#br0" timeOffset="88305.8">24892 8361 0,'0'0'0,"0"-42"0,0 20 0,0 1 16,-21 21-1,0 0-15,-1 0 0,1 21 16,0 1-16,21-1 0,-21 0 16,0 0-16,0 21 0,-1 1 0,22-22 15,0 21-15,-21-21 0,21 1 16,0 20-16,0-21 0,0 0 0,0 0 15,0 1-15,21-1 0,1 0 0,-1 0 16,0-21-16,21 0 0,1 21 16,-22-21-16,21 0 0,0 0 15,1 0-15,-22-21 0,0 0 16,21 21-16,-20-21 0,-1 0 0,0-22 16,0 22-16,0 0 0,0-21 0,1-1 15,-1 1-15,0 0 0,-21-22 16,21 22-16,-21-22 0,21 22 0,-21-22 15,21 22-15,-21 0 0,0 21 16,0-22-16,0 22 0,-21 21 31,0 42-31,0-20 0,0 20 0,21 0 16,-21 1-16,-1 20 16,22-21-16,-21 1 0,21 20 0,0-20 15,0-1-15,0 0 0,0-21 0,0 22 16,0-22-16,0 0 0,0 0 15,0 0-15,0 1 0,21-1 0,1-21 16,-1 0-16,0 0 0,0 0 16,0 0-16,0 0 0,1-21 0,-1 21 15,0-22-15,0 1 0</inkml:trace>
  <inkml:trace contextRef="#ctx0" brushRef="#br0" timeOffset="88474.71">25104 8424 0,'-22'0'16,"44"0"-16,-22 0 31,21 0-31,0 22 0,0-22 0,0 0 16,22 0-16,-22 0 0,21 0 0,-21 0 16,22 0-16,-1 0 0,-21-22 15,21 22-15</inkml:trace>
  <inkml:trace contextRef="#ctx0" brushRef="#br0" timeOffset="88854.49">25569 8467 0,'-21'21'0,"42"-42"0,-63 42 16,42 0-16,21-21 47,0 0-47,0 0 0,1 0 0,20 0 15,-21 0-15,0-21 0,0 21 16,1-21-16,-1 21 0,0-21 0,0 21 16,0-22-16,-21 1 15,0 0-15,0 0 0,-21 21 16,0 0-16,0 0 16,0 0-16,-1 0 0,1 0 15,0 21-15,0-21 0,0 21 0,0 0 16,-1 22-16,1-22 0,21 0 0,0 0 15,-21 22-15,21-22 0,0 0 16,0 0-16,0 0 0,0 0 0,0 1 16,21-1-16,0-21 15,22 21-15,-22-21 0,21 0 16,1 0-16,-1 0 0,0 0 16,22 0-16,-22-21 0,22 21 0,-22-21 15,21-1-15,-20 22 0</inkml:trace>
  <inkml:trace contextRef="#ctx0" brushRef="#br0" timeOffset="89322.22">26437 8446 0,'0'21'16,"0"-42"-16,0-22 0,0 22 0,0 0 0,0 0 15,-21 0-15,0 21 0,0 0 16,21-22-16,-22 22 0,1 0 16,0 0-16,0 0 0,-21 22 0,20-1 15,1-21-15,0 42 0,0-21 16,0 0-16,0 1 0,-1 20 0,1-21 15,21 0-15,-21 22 0,21-22 0,0 0 16,0 0-16,0 0 0,0 0 16,0 1-16,21-1 0,0-21 15,1 0 1,-1 0-16,0 0 0,0 0 0,0 0 16,0-21-16,1-1 0,-1 22 15,0-21-15,0 0 0,0 0 0,22 0 16,-22-22-16,0 1 0,0 21 0,0-21 15,0-22-15,1 22 0,-22-22 16,21 22-16,0-22 0,0 1 0,0 21 16,-21-1-16,0 1 0,0 0 15,0 20-15,0 1 0,0 0 16,0 42 0,-21 0-16,0 22 0,0-1 0,0 0 15,-1 22-15,1-1 0,21 1 16,-21-22-16,21 22 0,-21-22 15,21 0-15,0 1 0,0-1 0,0 0 16,0-20-16,0-1 0,0 21 16,0-21-16,0 0 0,21-21 0,0 22 15,0-22-15,1 0 0,-1 0 0,21 0 16,-21 0-16</inkml:trace>
  <inkml:trace contextRef="#ctx0" brushRef="#br0" timeOffset="89577.92">27114 8149 0,'0'0'0,"-21"-106"31,0 106-31,0 0 0,0 22 0,21-1 16,0 0-16,-21 21 0,-1 1 15,1-1-15,21 0 0,-21 1 0,0-1 16,21-21-16,-21 21 0,0 1 15,21-22-15,-22 21 0,22-21 0,0 1 16,0-1-16,0 0 16,0 0-16,22-21 0,-1 21 0,0-21 15,0 0-15,21 0 0,-20 0 0,20 0 16,0 0-16,-21 0 16</inkml:trace>
  <inkml:trace contextRef="#ctx0" brushRef="#br0" timeOffset="89825.78">27495 8086 0,'0'-21'0,"0"42"0,22-42 16,-1 21 0,-21 21-16,21 0 0,-21 0 15,0 21-15,21-20 0,-21 20 0,21 0 16,-21 1-16,0-22 0,0 21 15,0 0-15,0 1 0,0-1 0,0 0 16,0-20-16,-21 20 0,0 0 16,-21-21-16,20 22 0,-20-1 0,0-21 15,-1 0-15,1 1 0,0-1 16,-1 0-16,-20 0 0,21 0 0</inkml:trace>
  <inkml:trace contextRef="#ctx0" brushRef="#br0" timeOffset="90850.7">20807 10054 0,'0'0'0,"-21"0"16,-1 0-1,22-21-15,0 0 16,0 0-16,0 0 16,22 21-16,-1 0 0,0-22 0,0 22 15,0 0-15,0 0 0,22 0 16,-22 0-16,0 0 0,0 0 0,0 22 15,-21-1-15,0 0 16,0 0-16,0 0 0,0 0 0,0 1 16,-21-1-16,0 0 0,0 0 0,0 0 15,0 0-15,-1-21 16,1 22-16,0-1 0,0-21 0,0 0 16,0 0-16,42 0 46,0 0-46,0 0 16,0 0-16,0 0 0,1 0 0,-1 0 16,0 0-16,0 0 0,0 0 0,0 21 15,1 0-15,-22 0 0,21 0 16,-21 1-16,0-1 0,0 0 0,0 0 16,-43 0-16,22 0 0,0 1 15,-21-1-15,-1 0 0,1 0 16,0 0-16,-1-21 0,22 21 0,-21-21 15,21 0-15,-22 0 0,22 0 16,0 0-16,0 0 0,0 0 0,0-21 16,21 0-16,0 0 15,0 0-15,0 0 16,0-1-16,0 1 0,0 0 0,0 0 16,0 0-16,21 0 0,0-1 15,0 22-15</inkml:trace>
  <inkml:trace contextRef="#ctx0" brushRef="#br0" timeOffset="91027.6">21103 10266 0,'21'0'78,"0"-21"-78,1 21 0</inkml:trace>
  <inkml:trace contextRef="#ctx0" brushRef="#br0" timeOffset="91278.46">21907 10118 0,'0'0'0,"0"-21"31,0 42-15,0 0-16,-21 0 15,21 0-15,-21 22 0,21-22 16,-21 0-16,21 21 0,-21-21 0,21 22 16,0-22-16,0 21 0,0-21 15,0 1-15,-21-1 0,21 0 16,0 0-16,0 0 15,21-21-15,0 0 16,0 0-16,-21-21 0,42 21 0</inkml:trace>
  <inkml:trace contextRef="#ctx0" brushRef="#br0" timeOffset="91619.26">22288 10181 0,'0'0'0,"0"-21"0,0 0 0,0 0 16,-21 21 31,0 0-47,0 0 0,21 21 15,0 0-15,0 0 16,0 0-16,0 1 16,0-1-16,0 0 0,21 0 15,0 0-15,-21 0 16,21 1-16,1-1 0,-1 0 0,-21 0 15,21 0-15,-21 0 16,0 1-16,0-1 0,0 0 16,-21 0-16,0-21 0,-22 0 0,22 0 15,-21 0-15,-1 0 16,22 0-16,-21 0 0,0 0 0,20 0 16,-20 0-16,21 0 0,0-21 0,0 0 15,21 0-15,0-1 0,0 1 16,0 0-16,0 0 0</inkml:trace>
  <inkml:trace contextRef="#ctx0" brushRef="#br0" timeOffset="91778.17">21886 9906 0,'-21'0'15,"0"0"1,0 0-1</inkml:trace>
  <inkml:trace contextRef="#ctx0" brushRef="#br0" timeOffset="92561.65">22987 10393 0,'21'0'0,"0"0"0,-21-21 16,21 0-16,1-1 0,-1 22 15,-21-21-15,0 0 0,21 0 16,-21 0-16,21 0 0,-21-22 0,21 22 15,-21 0-15,0 0 0,0-22 0,0 22 16,0 0-16,-21 0 0,0 0 16,0 0-16,0 21 0,-22 0 0,1 0 15,21 0-15,-22 21 0,1 0 16,0 0-16,-1 0 0,1 22 16,0-22-16,21 21 0,-22 0 0,22 1 15,21-1-15,0-21 0,0 22 16,0-1-16,0 0 0,0-21 0,0 1 15,21-1-15,0 0 0,1 0 16,20-21-16,0 0 0,-21 0 0,22 0 16,-1 0-16,0 0 0,1-21 0,-1 0 15,0 0-15,1-1 0,-1-20 16,-21 21-16,22-21 0,-22-1 0,0 1 16,0 0-16,0-1 0,0 1 15,-21 0-15,0-22 0,22 22 16,-22-1-16,21 1 0,-21 0 0,0-1 15,0 1-15,0 21 0,0 0 16,-21 21-16,-1 21 16,22 0-16,-21 21 0,21-20 15,-21 20-15,0 21 0,21-20 0,0-1 16,0 0-16,-21 22 0,21-22 16,0 1-16,0 20 0,0-21 0,0 1 15,0-1-15,0-21 0,0 22 0,0-22 16,21 0-16,-21 0 0,0 0 15,21-21-15,0 0 0,0 0 16,1 0-16,-1 0 0,0-21 16,0 0-16,0 0 15,22 0-15,-22-22 0,0 22 0,0-21 16</inkml:trace>
  <inkml:trace contextRef="#ctx0" brushRef="#br0" timeOffset="92754.58">23622 10181 0,'0'-21'0,"0"63"0,0-63 0,0 21 31,0 21-31,-21 1 16,21-1-16,0 0 0,0 21 16,0-21-16,0 1 15,-21-1-15,21 0 0,0 0 0,0 0 0,0 0 16,0 1-16,0-1 16,0-42 15,0-1-16,0 1-15</inkml:trace>
  <inkml:trace contextRef="#ctx0" brushRef="#br0" timeOffset="92899.49">23622 9991 0,'0'0'0,"0"-21"16,-21 21 15,21 21 0</inkml:trace>
  <inkml:trace contextRef="#ctx0" brushRef="#br0" timeOffset="93309.54">24088 10118 0,'21'0'15,"-42"0"-15,42-21 0,-21-1 16,0 1 0,-21 21-1,-1 0-15,1 0 0,-21 0 0,21 0 16,0 0-16,-1 21 16,1 1-16,0-22 0,0 21 0,0 0 15,21 0-15,0 0 0,0 0 16,0 1-16,21-1 15,0-21-15,0 21 0,0 0 0,1 0 16,-1-21-16,21 21 0,-21 1 16,0-1-16,22 0 0,-22-21 0,0 21 15,0 0-15,0-21 0,-21 21 0,0 1 32,-21-22-32,-21 0 0,21 21 15,-22-21-15,1 0 0,0 0 0,-22 0 16,22 0-16,0 0 0,-1 0 15,1 0-15,21 0 0,-22 0 0,43 21 32,22-21-32,-1 0 15,21 0-15,-21 0 0,22 0 0</inkml:trace>
  <inkml:trace contextRef="#ctx0" brushRef="#br0" timeOffset="93665.58">24511 10160 0,'0'21'16,"0"0"0,-21 1-16,21-1 0,0 21 15,0-21-15,-21 22 0,21-1 0,0 21 16,0-20-16,0-1 0,-22 22 15,22-1-15,-21 1 0,21-1 0,-21 1 16,0-1-16,21 1 0,-21 20 0,21-20 16,-21 20-16,21-20 0,-22 21 15,1-22-15,21 1 0,-21-1 16,21-21-16,0 1 0,0-1 0,0 0 16,0-20-16,0-1 0,21-21 31,0-21-31,1-1 0,-22 1 0,21 0 15,-21-21-15,21 21 0,0-22 0,0 1 16,-21-22-16,21 22 0,1-21 16,-1-1-16,-21 1 0</inkml:trace>
  <inkml:trace contextRef="#ctx0" brushRef="#br0" timeOffset="93962.42">24469 10435 0,'-22'-42'0,"44"84"0,-65-126 0,43 41 0,0 1 16,0 21-16,0-22 0,0 22 15,0 0-15,0 0 0,21 0 0,1 0 16,-1-1-16,21 22 0,0 0 0,1-21 16,-1 21-16,0 0 0,1 0 15,-1 21-15,0 1 0,-20-1 0,20 0 16,-21 0-16,-21 0 0,0 22 16,0-22-16,0 0 0,0 21 0,0-21 15,-21 1-15,-21-1 0,20 0 0,-20 0 16,21 0-16,-21 0 0,-1-21 15,1 0-15,0 0 0,-1 0 16,1 0-16,0 0 0,-1 0 0,22 0 16,0 0-16,-21-21 0,42 0 15,-22 0-15,22 0 16,0 0-16,22-1 0,-1 1 16,0 0-16,0 0 0</inkml:trace>
  <inkml:trace contextRef="#ctx0" brushRef="#br0" timeOffset="94210.28">25019 9821 0,'21'-21'16,"-42"42"-16,42-63 0,0 21 0,-21 0 15,21 0-15,-21-1 0,22 22 16,-1 0-16,-21 22 16,0-1-16,0 21 0,0 0 15,0 1-15,0-1 0,0 0 0,-21 1 16,-1-1-16,22 0 0,-21 1 15,0-1-15,21-21 0,-21 22 0,21-1 16,-21-21-16,21 21 0,0-20 0,0-1 16,0 0-16,0 0 0,0 0 15,21-21-15,0 0 0,0 0 16,0 0-16,22 0 16,-22-21-16,21 21 0</inkml:trace>
  <inkml:trace contextRef="#ctx0" brushRef="#br0" timeOffset="95206.28">25527 10160 0,'0'0'0,"21"0"0,-21-21 16,0 0-16,0 0 15,-21 21 1,0-22-16,0 22 0,-1 0 16,1 0-16,0 0 0,0 0 15,0 0-15,0 22 0,-1-1 0,-20-21 16,21 21-16,0 21 0,0-21 0,-1 1 15,1-1-15,21 21 16,-21-21-16,21 0 0,0 1 0,0-1 16,0 0-16,21 0 0,0 0 15,1-21-15,-1 0 0,0 0 0,0 0 16,0 0-16,0 0 0,1 0 0,-1 0 16,0-21-16,21 0 0,-42 0 15,21 0-15,1-1 0,-1 1 0,-21 0 16,21-21-16,-21 21 0,0-1 0,0 1 15,0 0-15,0 0 0,0 0 16,0 42 15,0 0-31,0 0 0,-21 0 16,21 1-16,0-1 0,-21 0 0,21 21 16,0-21-16,0 22 0,0-22 15,0 0-15,0 21 0,0-20 0,0-1 16,21 0-16,0-21 0,-21 21 0,21-21 15,0 0-15,0 0 0,1 0 16,-1 0-16,0 0 0,21 0 0,-21 0 16,1-21-16,-1 0 0,0 0 15,0-1-15,0 1 0,0-21 16,1 21-16,-22-22 0,21 22 0,-21-21 0,21 21 16,-21 0-16,21-1 15,-21 1-15,0 0 0,-21 21 31,0 21-31,21 0 16,-21 1-16,21-1 0,0 0 0,0 0 16,0 0-16,0 0 0,0 1 15,0-1-15,0 0 0,0 0 0,21 0 16,0-21-16,0 21 0,0-21 0,0 0 16,1 0-16,20 0 0,-21 0 15,21 0-15,-20 0 0,20 0 16,-21-21-16,0 0 0,0 0 0,-21 0 15,22 0-15,-22-1 0,21 1 16,-21 0-16,21-21 0,-21 21 0,0-1 16,0 1-16,0 0 15,0 42 1,0 0 0,0 1-16,-21 20 0,0-21 0,-1 21 15,1 1-15,21 20 0,-21-20 0,0 20 16,0-21-16,0 22 0,-1-1 15,22-20-15,0 20 0,0-20 0,0 20 16,-21 1-16,21-1 0,0 1 0,0-1 16,0 1-16,0-1 0,0-21 15,0 22-15,0-1 0,0-20 16,0 20-16,0-20 0,0-1 0,0 0 16,0 1-16,-21-22 0,0 0 15,0 0-15,0 0 0,-1 0 0,1-21 16,-21 0-16,21 0 0,0 0 0,-22 0 15,22 0-15,0-21 0,-21 0 0,20 0 16,22 0-16,-21 0 0,21-1 16,0 1-16,0-21 0,0 0 0,0 20 15,0-20-15,21 0 0,-21-22 16,22 22-16,20-22 0,-21 1 16,0-1-16</inkml:trace>
  <inkml:trace contextRef="#ctx0" brushRef="#br0" timeOffset="96033.81">26247 10308 0,'0'0'15,"0"-21"-15,21 21 0,0 0 16,0-21-16,0 0 16,0 21-16,1 0 0,-1-21 0,0 21 15,0-22-15,0 22 0,0-21 16,-21 0-16,22 0 15,-22 0-15,-22 21 16,1 0 0,0 0-16,0 0 0,0 0 0,0 0 15,-1 0-15,1 21 0,0 0 0,0-21 16,0 21-16,0 0 0,21 1 16,-22-1-16,22 0 0,0 0 15,0 0-15,0 0 16,22-21-16,-1 0 0,0 22 0,21-22 15,-21 0-15,1 0 0,20 0 16,-21 0-16,21 0 0,-20 0 0,20 0 16,0 0-16,1 0 0,-1 0 0,-21-22 15,21 22-15,-20 0 16,20-21-16,-21 21 0,0-21 0,0 21 16,1-21-16,-22 0 0,21 21 0,-21-21 15,21-1-15,-21 1 0,0 0 16,21 0-16,-21 0 0,0 0 15,0-1-15,-21 22 32,0 0-32,0 0 0,-1 0 15,1 22-15,0-1 0,0-21 0,0 21 16,0 0-16,-1 0 0,1 0 16,21 1-16,-21-1 0,21 0 15,0 0-15,0 0 0,0 0 0,0 1 16,21-22-16,0 21 15,1-21-15,-1 0 0,0 0 16,0 0-16,0 0 0,0-21 0,22 21 16,-22-22-16,0 1 0,0 0 15,0-21-15,1 21 0,-1-1 0,0-20 16,0 0-16,0-1 0,22 1 16,-22 0-16,0-1 0,0 1 0,0 21 15,0-21-15,-21-1 0,0 22 0,22 0 16,-22 0-1,-22 21 1,22 21-16,-21 0 0,0 0 16,0 22-16,0-22 0,0 21 0,-22 0 15,22-20-15,0 20 0,0 0 16,21-21-16,-21 22 0,-1-22 0,22 21 16,-21-21-16,21 22 0,0-22 0,0 0 15,0 0-15,0 0 0,0 1 16,0-1-16,21-21 0,1 0 0,-1 0 15,0 0-15,21 0 0,-21 0 16,1-21-16,20 21 0,-21-22 0,21 1 16</inkml:trace>
  <inkml:trace contextRef="#ctx0" brushRef="#br0" timeOffset="96258.69">27453 10012 0,'0'0'0,"0"-21"0,0 0 0,0-1 16,-21 22-16,0 0 15,21 22-15,0-1 16,-21-21-16,-1 21 0,22 21 0,-21-21 16,21 1-16,0-1 15,0 0-15,0 21 0,0-21 0,0 1 0,0-1 16,0 21-16,0-21 0,0 0 16,0 1-16,0-1 0,0 0 15,21-21-15,1 0 0,-1 0 16,0 0-16,0 0 15,0-21-15</inkml:trace>
  <inkml:trace contextRef="#ctx0" brushRef="#br0" timeOffset="96514.88">27665 9906 0,'21'-21'31,"0"21"-15,-21 21-16,21-21 16,-21 21-16,21 0 0,-21 1 15,0-1-15,0 21 0,0-21 16,0 0-16,0 1 0,0-1 16,0 0-16,0 0 0,0 0 0,-21 22 15,0-22-15,21 0 0,-21 0 0,0 0 16,0 0-16,-1 1 0,1-22 15,0 21-15,0 0 0,21 0 0</inkml:trace>
  <inkml:trace contextRef="#ctx0" brushRef="#br0" timeOffset="120175.34">2413 12404 0,'0'0'0,"0"21"31,21-21 16,0-21-47,0 0 0,1-1 16,-1 1-16,0 0 0,0 0 15,0 0-15,-21 0 0,0-1 0,0 1 16,0 0-16,0 0 15,-21 21-15,0 0 0,-21 0 16,-1 0-16,1 0 0,0 21 16,-1 0-16,1 0 0,-22 1 15,22-1-15,21 0 0,-21 0 16,20 0-16,1 22 0,0-22 0,0 0 16,21 0-16,0 0 0,0 0 15,0 1-15,21-1 16,0 0-16,22-21 0,-22 21 15,21-21-15,-21 21 0,22 0 0,-1 1 16,0-1-16,1 0 0,-22 0 16,21 0-16,-21 0 0,0 22 0,1-22 15,-22 0-15,0 21 16,0-20-16,0 20 0,-22-21 0,1 0 0,-21 22 16,0-22-16,-1 0 15,1-21-15,0 21 0,-22 0 0,22-21 16,-1 0-16,1 0 0,0 0 15,-1 0-15,1-21 0,21 0 0,-21 21 16,20-21-16,1 0 0,21-1 16,0 1-16,0 0 0,0 0 15,21 21 1,1 0 0,-1 0-16,0 21 0,0 0 15,0 0-15,0 1 0,1-1 16,-1-21-16,-21 21 15,21 0-15,0 0 0,21 0 0,-20-21 16,-1 22-16,21-22 0,-21 0 16,22 0-16,-22 0 0,21 0 0,0 0 15,1 0-15,-22 0 0,21-22 16,22 1-16,-22 0 0,0-21 0,-20 21 16,20-22-16,0 22 0,-21-21 15,22 21-15,-22-22 0,0 22 0,-21-21 16,0 21-16,21-1 0,-21 1 15,0 0-15,0 0 0,0 0 0,0 0 16,-21 21 0,0 0-16,21 21 15,-21-21-15,21 21 0,-21 0 16,21 21-16,-22-20 0,22 20 16,0-21-16,0 21 0,0 1 0,0-22 15,0 0-15,0 21 0,0-20 16,0-1-16,22 0 0,-1-21 15,0 21-15,0-21 0,0 0 16,22 0-16,-22-21 0,0 0 0,0 21 16,0-21-16,0-1 0,1 1 15,-1-21-15,0 21 0,0 0 16,0-22-16,-21 22 0,0 0 0,0 0 16,21 0-16,-21-1 0,0 1 15,0 0-15,0 42 31,0 0-15,0 22-16,0-22 0,0 0 16,0 0-16,0 22 0,0-22 0,0 0 15,0 21-15,0-21 0,0 1 16,0-1-16,0 0 0,22-21 0,-22 21 16,21-21-16,0 0 0,0 0 15,0 0-15,22 0 0,-22 0 0,21-21 16,-21 0-16,22 0 15,-22-1-15,21-20 0,-21 21 0,0-21 0,1-1 16,-1 1-16,0 0 16,0-22-16,0 22 0,-21-1 0,21-20 15,1 21-15,-22-1 0,21 1 0,-21 0 16,21 20-16,-21-20 0,0 21 16,0 0-16,0 42 31,-21 0-31,21 0 0,0 0 15,0 22-15,0-1 0,-21-21 16,21 22-16,0-1 0,0 0 0,-22 1 16,22-1-16,0 0 0,0 1 15,0-1-15,0 0 0,0 1 16,-21-22-16,21 0 0,-21 0 0,21 0 16,0 0-16,0-42 31,0 0-31,0 0 15,0 0-15,0-22 0,0 22 0,0 0 16,21 0-16,0-21 0,1 20 16,-1 1-16,0 0 0,0 0 15,21 0-15,-20 0 0,-1 21 16,21 0-16,-21 0 0,0 0 16,1 0-16,-1 0 0,0 21 0,-21 0 15,21 0-15,-21 0 16,0 0-16,0 22 0,0-22 0,0 0 15,0 0-15,0 0 0,-21 1 16,21-1-16,-21 0 0,0 0 0,-1 0 16,1-21-16,0 21 0,0-21 0,0 0 15,-22 0-15,22 0 0,-21 0 16,21 0-16,0 0 0,-22 0 0,22 0 16,0 0-16,0 0 0,0 0 15,-1 0-15,22 22 47,22-22-47,-22 21 0,21-21 16,0 21-16,0-21 0,0 21 15,0-21-15,1 21 0,-1-21 0,21 0 16,-21 0-16,22 0 0,-22 0 16,21 0-16,-21 0 0,22 0 0,-1 0 15,-21 0-15,21 0 0,-20-21 16,-1 0-16,0 0 0,0 0 0,0-1 15,0 1-15,1-21 0,-22 21 16,21-22-16,-21 1 0,0 21 0,0-21 16,0 20-16,0-20 0,0 21 0,0 0 15,0 0-15,0 42 32,0 0-17,0 0-15,0 0 0,-21 0 16,21 1-16,0 20 0,0-21 0,0 0 15,0 0-15,0 22 0,0-22 16,0 0-16,0 0 0,0 0 0,0 1 16,0-1-16,0 0 15,0-42 17,0 0-17,0-1-15,0 1 0,0 0 0,0 0 16,0-21-16,21 20 0,0 1 15,-21 0-15,21-21 0,0 21 0,0-1 16,1 1-16,-1 0 0,0 0 16,0 21-16,0 0 0,0 0 15,1 0-15,-1 42 32,-21-21-32,0 1 0,0-1 15,0 21-15,0-21 0,0 0 16,0 1-16,0 20 0,0-21 15,0 0-15,0 0 0,0 1 16,21-22 0,0 0-1,0-22-15,0 1 16,1 0-16,-22 0 0,21 0 0,0 0 16,0-1-16,0 1 0,22-21 0,-43 21 15,42 0-15,-42-1 0,21 1 16,0 0-16,0 0 0,1 0 0,-1 21 15,-21-21 1,21 21-16,-21 21 16,0 0-16,0 0 15,0 0-15,0 0 0,0 1 16,0-1-16,0 0 0,0 0 0,0 21 16,0-20-16,0-1 0,0 0 15,0 0-15,0 0 0,0 0 0,21 1 16,0-22-16,-21 21 0,21-21 15,1 0-15,-1 0 0,21 0 0,-21 0 16,0 0-16,1 0 0,-1-21 0,21-1 16,-21 1-16,0 0 0,1 0 15,-1 0-15,-21 0 0,21-1 0,-21-20 16,21 21-16,-21 0 0,21-22 16,-21 22-16,0 0 0,0 0 15,0 0-15,0 42 31,0 0-15,0 0-16,0 0 0,-21 22 16,21-22-16,0 0 0,0 0 0,0 0 15,0 22-15,0-22 0,0 0 0,0 0 16,21 0-16,0-21 16,1 0-16,-1 0 0,0 0 0,0 0 15,0 0-15,0 0 0,1 0 16,20-21-16,-21 0 0,0 0 0,0 0 15,22 0-15,-22-22 0,0 22 16,0-21-16,0-1 0,1 22 16,-22-21-16,21 0 0,-21-1 0,21 1 15,-21 0-15,0-1 0,0 1 16,0 0-16,0-1 0,0 1 0,0 21 16,0 0-16,0-1 0,0 1 0,-21 21 31,21 21-31,-21 1 0,-1-1 0,1 0 15,0 0-15,21 21 0,0-20 16,0 20-16,0-21 0,0 21 0,0-20 16,0 20-16,0-21 0,0 21 0,0 1 15,0-22-15,0 21 16,21 1-16,-21-22 0,21 21 0,-21-21 16,22 22-16,-22-22 0,0 0 0,21 0 15,-21 0-15,21-21 0,0 21 16,0 1-16,0-22 15,1 0-15,-1 0 0,0-22 16,0 1-16,0 0 0,0 0 16,1 0-16,-22 0 0,0-1 0,21 1 15</inkml:trace>
  <inkml:trace contextRef="#ctx0" brushRef="#br0" timeOffset="120418.2">5546 12446 0,'-22'21'0,"44"-42"0,-65 42 0,64-21 31,1 0-15,20-21-16,-21 21 0,21-21 0,-20 0 15,20 21-15,0-21 0,1 21 16,-22-22-16,21 22 0,0 0 15,1-21-15,-1 21 0,-21-21 0,22 21 16,-22 0-16,0-21 0,0 21 16,-21-21-16</inkml:trace>
  <inkml:trace contextRef="#ctx0" brushRef="#br0" timeOffset="120777.62">5165 12256 0,'0'0'0,"-22"21"0,1 0 16,21 0-16,-21-21 0,21 21 15,0 0-15,0 1 0,0-1 16,21-21-16,0 0 0,1 0 15,-1 0-15,0 0 0,0 0 0,0 0 16,0 0-16,-21-21 16,0-1-16,0 1 0,0 0 15,0 0-15,0 0 0,-21 21 16,0-21-16,0 21 16,0 0-16,0 0 15,21 21 1,0 0-16,0 0 15,0 0-15,0 0 0,21-21 16,0 0-16,21 0 0</inkml:trace>
  <inkml:trace contextRef="#ctx0" brushRef="#br0" timeOffset="121202.38">6540 12361 0,'-21'0'32,"0"0"-32,0 0 15,0 0-15,0 22 16,-1-1-16,22 0 16,-21 0-16,21 0 0,-21 0 0,0 1 15,21 20-15,0-21 0,0 0 16,0 22-16,0-22 0,0 0 0,0 21 15,0-21-15,0 22 0,0-22 0,21 0 16,0 0-16,-21 0 0,21 1 16,1-1-16,-1 0 0,0-21 0,0 0 15,0 0-15,22 0 0,-22 0 16,0 0-16,0-21 0,21 21 0</inkml:trace>
  <inkml:trace contextRef="#ctx0" brushRef="#br0" timeOffset="121450.24">7070 12213 0,'21'0'0,"-42"0"0,63 21 15,-21 1-15,0-1 0,0 0 16,1 0-16,-22 0 0,21 0 0,0 1 15,-21-1-15,21 21 0,-21-21 16,0 0-16,0 1 0,0-1 16,-21 0-16,0 0 0,0 0 0,-22 0 15,1 1-15,0-1 0,-1 21 0,-20-21 16,-1 0-16,1 1 0</inkml:trace>
  <inkml:trace contextRef="#ctx0" brushRef="#br0" timeOffset="212353.34">16277 10181 0</inkml:trace>
  <inkml:trace contextRef="#ctx0" brushRef="#br1" timeOffset="-63906.8">4000 5673 0,'0'21'62,"0"0"-62,-21 0 16</inkml:trace>
  <inkml:trace contextRef="#ctx0" brushRef="#br1" timeOffset="-62913.82">233 7006 0,'21'0'125,"0"0"-109,-21-21 31</inkml:trace>
  <inkml:trace contextRef="#ctx0" brushRef="#br1" timeOffset="-62034.24">212 6879 0,'-22'-21'16,"22"0"-16,-21 21 16,0 0 15,21 21 31,21 0-62,0 0 16,-21 1-16,22-1 0,-22 0 16,21 0-16,-21 0 15,21-21-15,-21 21 0,0 1 0,0-1 0,0 0 16,0 0-16,0 0 15,0 0-15,0 1 0,0-1 0,21 0 16,-21 0-16,0 0 16,0 0-16,0 1 0,0-1 15,21-21-15,-21 21 16,21-21 0,1 0-1,-1 0-15,0 0 16,0-21-16,0 21 0,0-21 0,1-1 15,20 1-15,0-21 0,1 21 16,-1 0-16,0-22 0,22 1 16,-22 21-16,0-22 0,22 1 15,-22 0-15,22-1 0,-1 1 0,1 0 16,-22 21-16,22-22 0,-1 1 16,1 0-16,-1 20 0,-21 1 0,1-21 15,-1 21-15,0 0 0,1-1 16,-1 22-16,-21-21 0,0 0 0,22 0 15,-22 21-15,0-21 0,0 21 16,-21-21-16,21-1 0,1 22 0,-22-21 31,21 21-31,-21 21 94,-21-21-63,21 22 79,-22-22-95,1 21 1,0-21-16,0 0 16</inkml:trace>
  <inkml:trace contextRef="#ctx0" brushRef="#br1" timeOffset="-46401.89">85 8869 0,'0'-21'0,"0"0"16,-22 21 0,22-22-1,0 1-15,-21 21 16,21 21 31,0 1-32,0-1-15,0 0 0,0 0 0,0 0 16,0 0-16,21 1 0,-21-1 16,0 0-16,22 21 0,-22-21 15,0 1-15,0-1 0,0 0 0,0 0 16,0 0-16,21 0 0,-21 1 16,0-1-16,0 0 15,0 0-15,0 0 16,21-21 31,0 0-47,0 0 15,0 0 1,1-21-16,-1 0 0,0 21 0,21-21 16,-21 0-16,22-1 0,-1 1 15,0 0-15,22-21 0,-1 21 16,1-22-16,-1 1 0,22 0 15,-21-22-15,20 22 0,22-1 0,-21 1 16,-1 0-16,1-1 0,0 22 16,-1-21-16,-20 21 0,-1 0 0,1-1 15,-1 1-15,-20 0 0,-1 0 16,-21 21-16,0-21 0,1 21 0,-1 0 16,0 0-16,-21-21 15,-21 21 110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22:02.1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 11028 0,'-21'0'16,"21"-21"-16,-21 21 15,-1 0-15,22-21 0,0-1 16,-21 22-16,21-21 15,-21 21-15,21-21 141,0 0-125,21 21-16</inkml:trace>
  <inkml:trace contextRef="#ctx0" brushRef="#br0" timeOffset="786.26">127 10837 0,'0'0'0,"0"-21"0,0 0 31,-21 21-15,0 0-1,21 21 1,0 0-16,-22 1 0,22-1 16,0 0-16,0 0 0,0 0 15,0 22-15,0-22 0,0 0 16,0 21-16,0-21 0,0 22 0,0-22 15,0 21-15,0 1 0,22-22 16,-22 0-16,0 21 0,21-21 16,-21 1-16,21-1 0,-21 0 0,0 0 15,21-21 1,-21 21-16,21-21 16,0 0-16,1 0 0,-1 0 15,0 0-15,0 0 0,0-21 0,0 0 16,22 0-16,-22 0 0,21-22 15,22 1-15,-1 0 0,-20-1 0,41 1 16,-20 0-16,-1-22 0,22 22 16,0-22-16,-1 1 0,22-1 0,0 1 15,0-22-15,-22 22 0,22-1 16,-21 22-16,0-22 0,-1 22 16,-20 0-16,-22 20 0,22-20 15,-22 21-15,-21 0 0,21 21 0,-20-21 16,-1 21-16,0-22 15,0 22 1,-21-21 0,0 42 265,-21 1-281,21-1 0,0 0 16</inkml:trace>
  <inkml:trace contextRef="#ctx0" brushRef="#br0" timeOffset="1734">212 12510 0,'0'0'0,"21"-22"0,0 22 0,0 0 16,0-21 0,0 21 15,-21 21-16,0 1 1,0-1-16,22 0 0,-22 0 16,0 0-16,0 0 0,0 1 15,0 20-15,0 0 0,0-21 0,0 22 16,0-1-16,0-21 0,0 22 16,21-22-16,-21 21 0,0-21 15,0 0-15,21 1 0,0-1 16,0 0-16,0-21 15,1 21-15,-1-21 0,21 0 16,-21-21-16,22 0 0,-1 0 16,0-22-16,22 1 0,-1 0 0,22-22 15,0 1-15,20-1 0,1 1 16,21-1-16,0 1 0,0-1 0,-21-21 16,21 22-16,-21-1 0,0 22 15,-22 0-15,22-22 0,-42 43 0,-1-21 16,1 21-16,-22-1 0,-21 1 15,0 21-15,1-21 0,-1 21 16,0 0-16,-21-21 16,0 42 77,-21-21-93,0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36:38.4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8975 5736 0,'-22'0'31,"22"21"-31</inkml:trace>
  <inkml:trace contextRef="#ctx0" brushRef="#br0" timeOffset="925.33">9525 6604 0,'0'0'0,"0"-21"0,-21-21 32,21 20-32,0 44 46,0-1-46,0 21 0,0-21 16,0 22-16,0-1 0,0 0 16,0 1-16,0-1 0,0-21 15,0 21-15,0 1 0,0-1 0,0-21 16,21 22-16,-21-22 0,0 0 16,0 0-16,21 0 0,0 0 0,0 1 15,-21-1-15,22-21 0,20 0 0,-21 0 16,21 0-16,1-21 0,20-1 15,1 1-15,-1 0 0,22-21 0,0 21 16,-1-22-16,1-20 0,21 20 0,21-20 16,-21-1-16,21 1 0,0-22 15,0 22-15,0-22 0,-22 22 0,-20-1 16,0 1-16,-1 20 16,-20 1-16,-22 0 0,1-1 0,-1 22 15,-21-21-15,0 42 0,-21-21 16,0-1-16,0 44 62,0-1-62,-21 0 16,0 0-16,21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2:05:28.8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5334 8763 0,'0'0'0,"0"-42"0,0-1 0,0 22 16,0-21-16,-21 21 0,0 0 0</inkml:trace>
  <inkml:trace contextRef="#ctx0" brushRef="#br0" timeOffset="1460.94">9271 8509 0,'0'0'0,"0"-42"16,0 21-1,0 42 48,0 0-63,0 0 15,0 21-15,0-20 0,0-1 0,0 21 16,0-21-16,0 22 0,-21-1 0,21 0 16,-21-21-16,21 22 0,-22-1 15,22-21-15,0 22 0,0-22 16,0 0-16,0 0 0,0 0 0,0 0 16,0 1-16,22-22 15,-1 0-15,0 0 0,0 0 16,0 0-16,0 0 0,22-22 0,-1 1 15,22 0-15,-1 0 0,22-21 0,-1 20 16,1-20-16,21 0 0,21-22 16,-21 22-16,21 0 0,0-22 15,21 22-15,0-1 0,-21 1 0,0 0 16,0 21-16,-21-1 0,0 1 0,-43 0 16,1 0-16,-22 21 0,0 0 15,-20-21-15,-1 21 0,0 0 0,0 0 94,-21-21-78,-21 21 15,0 21-31,0 0 15,-1 0-15</inkml:trace>
  <inkml:trace contextRef="#ctx0" brushRef="#br0" timeOffset="7896.84">9483 10795 0,'0'-21'16,"21"21"-1,-21-21 17,21 21 14</inkml:trace>
  <inkml:trace contextRef="#ctx0" brushRef="#br0" timeOffset="8632.03">9546 10689 0,'-21'0'0,"42"0"0,-42-21 16,21 0-16,-21 21 0,21-21 15,0 0-15,0-1 0,-21 22 0,21-21 0,-22 0 16,22 0-16,0 0 0,0 0 16,0-1-16,0 1 0,0 0 15,0 0 1,0 0 0,0 42 30,0 0-46,0 0 16,0 0-16,0 22 0,0-22 0,0 21 16,0 1-16,0-22 0,-21 21 0,21 0 15,0 1-15,0-22 0,0 21 16,-21-21-16,21 22 0,0-22 0,0 21 16,0-21-16,0 1 0,-21 20 15,21-21-15,0 0 0,0 0 0,0 1 16,0-1-16,0 0 0,0 0 15,0 0-15,0 0 16,21-21-16,0 0 16,0 0-16,22-21 0,-1 0 15,0 0-15,22 0 0,-1-22 0,1 22 16,21-21-16,-1 0 0,1-1 0,21 1 16,0 0-16,-1-22 0,-20 1 15,21-1-15,0 22 0,0-22 0,-1 22 16,-20-22-16,0 43 0,-22-21 15,1 0-15,-22 20 0,0 1 0,-20 21 16,20-21-16,-21 0 16,0 21-16,-42 0 125,0 0-125,0 0 15,0 21-15</inkml:trace>
  <inkml:trace contextRef="#ctx0" brushRef="#br0" timeOffset="11236.39">9737 12298 0,'0'21'15,"-22"-21"1</inkml:trace>
  <inkml:trace contextRef="#ctx0" brushRef="#br0" timeOffset="15637.21">9864 12213 0,'-22'0'31,"22"-21"-16,-21 21 1,21-21-16,0 0 94,-21 21-47,0 0-32</inkml:trace>
  <inkml:trace contextRef="#ctx0" brushRef="#br0" timeOffset="16363.83">9779 12213 0,'-21'0'31,"0"0"-15,21-21-16,0 0 15,0 0 1,0 0 0,0 42 31,0 0-47,0 0 15,0 0-15,0 22 0,0-22 0,21 0 16,-21 21-16,21 1 0,-21-22 15,0 21-15,0 0 0,21-20 16,-21 20-16,0 0 0,21 1 0,-21-22 16,0 21-16,0 0 0,0 1 0,0-1 15,0-21-15,0 22 0,0-1 16,0-21-16,0 21 0,0-20 0,0-1 16,-21 21-16,21-21 0,0 0 0,0 1 15,0-1-15,0 0 0,0 0 16,21-21-1,0 0-15,1 0 16,20-21-16,0 0 0,1 0 16,20-22-16,1 1 0,20 0 0,1-1 15,-22-20-15,43-1 0,-21 1 0,0-1 16,20 1-16,1-1 0,0 22 16,0-22-16,-21 1 0,20 21 0,-20-1 15,0 1-15,-22 0 0,22 20 0,-22-20 16,-20 21-16,-1 0 0,0 0 0,-20-1 15,-1 22-15,0-21 0,0 21 16,-21-21-16,21 21 0,-21-21 31,21 21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0:56:57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1270 0,'0'0'0,"21"0"31,0 0-31,1 0 16,-1 0-16,0 0 16,-21-21-1,21 0 1,-21 0-16,0-1 16,0 1-16,-21 21 15,21-21-15,-21 21 0,0 0 16,-1 0-16,1 0 0,0 0 15,0 0-15,0 0 0,0 0 0,-1 0 16,1 21-16,0 0 0,0 1 16,-21-22-16,20 21 0,1 21 15,0-21-15,21 0 0,-21 22 0,0-22 16,21 0-16,-21 21 16,21 1-16,0-22 0,0 21 0,0 1 15,0-1-15,0-21 0,0 21 16,0 1-16,0-22 0,0 0 0,21 0 15,0 0-15,0 1 0,0-1 16,0-21-16,22 0 0,-22 0 0,21 0 16,-21 0-16,22 0 0,-22 0 15,21 0-15,-21-21 0,22 21 16,-22-22-16,0 22 0,0-21 0,0 0 16,22 21-16,-22-21 0,0 0 15,0 0-15,0-1 0,1-20 0,-1 21 16,0 0-16</inkml:trace>
  <inkml:trace contextRef="#ctx0" brushRef="#br0" timeOffset="307.93">1841 1058 0,'0'0'0,"0"-21"0,0-63 31,0 105 0,0 0-31,0 0 16,0 0-16,0 22 0,0-1 0,0 0 15,0 1-15,0-1 0,-21 0 16,0 1-16,21-1 0,-21 0 16,21 1-16,0-1 0,0 0 0,-21 1 15,21-22-15,0 0 0,-21 21 16,21-21-16,0 1 0,0-1 15,21-21 17,0-21-32,0-1 15,0 1-15</inkml:trace>
  <inkml:trace contextRef="#ctx0" brushRef="#br0" timeOffset="760.26">2053 1524 0,'21'0'47,"0"0"-47,1 0 15,-1-21-15,0 0 0,0 21 16,0-21-16,0-1 0,1 22 0,-1-21 16,0 0-16,-21 0 0,21 21 15,-21-21-15,0 0 0,0-1 0,0 1 16,-21 21 0,0 0-16,0 0 15,-1 0-15,1 21 0,0 1 0,0-1 16,21 0-16,-21 0 0,0 0 15,-1 0-15,22 1 0,-21-1 0,21 0 16,0 21-16,0-21 16,0 1-16,0-1 0,0 0 0,0 0 15,0 0-15,0 0 0,0 1 16,0-1-16,21-21 16,1 0-16,-1 0 0,0 0 15,0 0-15,0 0 0,0-21 0,22 21 16,-22-22-16,21 1 0,-21 21 15,22-21-15</inkml:trace>
  <inkml:trace contextRef="#ctx0" brushRef="#br0" timeOffset="1368.3">2963 1355 0,'0'0'0,"0"-21"0,0-1 0,0 1 15,0 0-15,0 0 16,-21 21-16,0-21 0,0 21 16,0 0-16,-1 0 15,1 0-15,0 0 0,-21 0 0,21 21 16,-1 0-16,1 0 0,-21 0 16,21 1-16,0-1 0,-1 0 0,1 0 15,0 21-15,21-20 0,0-1 16,-21 21-16,21-21 0,0 0 15,0 1-15,0-1 0,0 0 16,0 0-16,21-21 0,0 21 0,0-21 16,1 0-16,-1 0 0,21 0 15,-21 0-15,22 0 0,-22 0 0,0-21 16,21 0-16,-21 21 0,22-21 16,-22 0-16,0-1 0,0 1 0,0 0 15,1-21-15,-1 21 0,-21-1 16,0 1-16,21-21 0,-21 21 0,21 0 15,-21-1-15,0 1 16,0 0-16,0 42 31,0 0-31,0 1 0,0-1 16,0 0-16,0 0 16,0 0-16,0 0 0,0 1 0,-21-1 15,21 0-15,0 0 0,0 0 16,0 0-16,0 1 0,0-1 15,21-21 1,-21 21-16,21-21 16,0 0-1,1 0 1,-1 0 0,0-21-16,-21 0 15,21-1-15,0 22 16,-21-21-16</inkml:trace>
  <inkml:trace contextRef="#ctx0" brushRef="#br0" timeOffset="1915.99">3408 1334 0,'-21'-22'16,"-1"22"-1,22-21-15,0 0 16,22 0 0,-1 21-16,0 0 0,0-21 15,0 21-15,0 0 0,1 0 16,-1 0-16,0 0 0,0 0 0,21 0 16,-20 0-16,-1 0 0,0 21 15,0-21-15,0 21 0,0 0 0,-21 0 16,0 1-16,22-1 0,-22 0 15,0 0-15,0 0 0,0 0 0,0 1 16,0-1-16,0 0 0,0 0 16,0 0-16,-22 0 0,1 1 15,0-1-15,21 0 0,0 0 0,-21-21 16,0 21-16,0-21 31,21-21-15,0 0-16,0 0 0,0 0 0,0-1 15,0 1-15,0 0 0,21-21 16,-21 21-16,21-1 0,0-20 0,0 21 16,0 0-16,1 0 15,83-64 1,-83 64-16,-1 0 16,0 21-16,0 0 0,-21-22 0,21 22 15,0 0-15</inkml:trace>
  <inkml:trace contextRef="#ctx0" brushRef="#br0" timeOffset="2308">4593 1164 0,'0'-21'0,"0"42"0,0-63 0,0 21 16,0 0 0,-21 21-1,0 0 1,0 0-16,-1 21 15,1 0-15,0 0 0,21 0 0,-21 0 16,0 22-16,0-22 0,-1 0 16,1 21-16,21-20 0,-21-1 15,0 0-15,0 21 0,21-21 0,-21 1 16,21-1-16,0 0 0,0 21 16,0-21-16,0 1 0,0-1 15,0 0-15,21 0 0,0-21 16,0 21-16,0-21 0,0 0 0,1 21 15,-1-21-15,21 0 0,-21 0 16,0 0-16,1 0 0,-1 0 0,0 0 16,0 0-16,0 0 0,0 0 15,1-21-15</inkml:trace>
  <inkml:trace contextRef="#ctx0" brushRef="#br0" timeOffset="2730.36">5143 1164 0,'0'0'16,"0"-42"0,0 21-16,0 0 0,22 21 15,-1 0 1,21 0-16,-21 0 0,0 0 0,1 0 15,-1 21-15,0-21 16,0 21-16,0 0 0,0 0 0,-21 0 16,0 1-16,22 20 0,-22-21 15,0 0-15,21 22 0,-21-22 0,0 0 16,0 0-16,0 0 0,0 22 16,0-22-16,0 0 0,0 0 0,-21 0 15,21 0-15,-22 1 0,22-1 16,-21 0-16,0-21 0,21 21 0,-21 0 15,0 0-15,0 1 16,-1-22-16,1 0 0,21 21 16,-21-21-16,0 0 0,0 0 0,0 0 31,21-21 0,0-1-31</inkml:trace>
  <inkml:trace contextRef="#ctx0" brushRef="#br0" timeOffset="3476.96">6223 1334 0,'-21'0'31,"0"0"-15,-1 0-16,1 0 15,0 0 1,0 0 0,42 0 15,0 0-16,22 0-15,-22 0 0,21 0 0,22 0 16,-1 0-16,1 0 0,20 0 16,22 0-16,-21 0 0,21 0 15,-1 0-15,1 0 0,-21 0 0,0 0 0,-1 0 16,1 0-16,-22 0 0,22 0 16,-21 0-16,-22 0 0,21 0 15,-20 21-15,-22-21 0,21 0 16,-21 0-16,1 0 0,-1 0 15,-21-21 48,-21 21-63,-1 0 16,22-22-1</inkml:trace>
  <inkml:trace contextRef="#ctx0" brushRef="#br0" timeOffset="4111.78">7514 1016 0,'-21'0'0,"42"0"15,-63 0-15,42-21 0,-21 21 0,-1 0 16,22 21 31,0 0-47,0 0 0,0 1 15,22-1-15,-1 0 16,-21 0-16,42 0 0,-21-21 0,0 21 16,22 1-16,-22-22 0,21 21 15,1 0-15,-1-21 0,0 21 0,1-21 16,20 0-16,-21 0 0,1 21 15,-1-21-15,-21 0 0,22 0 0,-1 0 16,-21 0-16,0 0 0,22 0 16,-22 0-16,0 0 0,0 0 15,0 0-15,-21-21 32,-21 21-17,0 0-15,0 0 16,0 0-16,-1 0 0,1 0 0,0 21 15,0-21-15,0 21 0,0-21 16,-22 22-16,22-22 0,-21 21 0,-1 0 16,1 0-16,0 0 0,-1 0 15,1-21-15,0 22 0,-1-1 0,22 0 16,-21 21-16,0-21 0,20 1 0,-20-1 16,21-21-16,0 21 0,0 0 15,-1 0-15,1-21 0,21 21 16,-21-21-16,21 22 0,0-44 94,0 1-79,21 0-15</inkml:trace>
  <inkml:trace contextRef="#ctx0" brushRef="#br0" timeOffset="10772.04">9842 1101 0</inkml:trace>
  <inkml:trace contextRef="#ctx0" brushRef="#br0" timeOffset="11855.73">9842 1122 0,'0'-21'16,"22"21"-16,-22-21 0,0-1 15,0 1 1,0 0 0,-22 21-1,22-21-15,-21 21 0,0 0 0,0 0 16,0 0-16,0 0 0,-1 0 16,1 0-16,-21 21 0,21 0 0,0 0 15,-22 1-15,22 20 0,0-21 16,0 21-16,-22-20 0,22 20 0,0 0 15,0-21-15,21 22 0,0-1 0,-21-21 16,21 22-16,0-22 0,0 21 16,0-21-16,21 0 0,0 1 0,0-1 15,0 0-15,22-21 16,-22 21-16,21-21 0,1 0 0,-1 0 16,0 0-16,22 0 0,-22 0 15,0-21-15,22 0 0,-22 21 0,1-21 16,20-1-16,-21-20 0,1 21 0,-1 0 15,0-22-15,1 22 0,-1-21 16,-21 0-16,22-1 0,-22 1 0,0-22 16,0 22-16,0 0 0,0-22 15,1 22-15,-22 0 0,0-1 0,0 1 16,0 21-16,0-22 16,0 22-16,0 0 0,0 42 31,0 0-31,-22 1 0,1 20 15,0 0-15,0 1 0,21 20 0,-21-21 16,0 1-16,-1 20 0,1-20 16,21-1-16,0 0 0,-21 1 0,21-22 15,0 21-15,0-21 0,0 0 16,0 1-16,0-1 0,0 0 0,21-21 16,0 0-16,1 21 0,-1-21 15,0 0-15,0 0 0,21 0 0,-20 0 16,20-21-16,-21 21 0,21-21 0,-20 0 15,-1 21-15,21-22 16,-21 1-16,0 0 0,1 0 0,-1 0 16,0 0-16,-21-1 0,21 1 0,-21 0 15,0 0-15,0 0 16,-21 21 0,0 0-16,0 21 15,-1 0-15,22 0 0,0 0 0,-21 1 16,21-1-16,-21 0 0,21 0 15,0 0-15,0 0 0,0 1 0,0-1 16,0 0-16,0 0 0,0 0 16,21-21-16,0 0 0,1 0 15,-1 0-15,21 0 16,-21 0-16,22 0 0,-22 0 0,21 0 16,0 0-16,1 0 0,-1-21 15,0 0-15,-20 21 0</inkml:trace>
  <inkml:trace contextRef="#ctx0" brushRef="#br0" timeOffset="12348.44">11493 1376 0,'0'0'0,"43"-21"0,-22 0 0,-21-1 16,21 22-16,-21-21 0,21 0 15,-21 0-15,0 0 0,0 0 16,0-1-16,-21 22 16,0-21-16,0 21 0,0 0 15,-1 0-15,1 21 16,0-21-16,0 22 0,0-1 0,0 0 15,-22 0-15,22 21 0,0-20 0,0-1 16,0 0-16,-1 0 0,1 21 16,0-20-16,21-1 0,0 0 0,0 0 15,0 0-15,0 0 16,0 1-16,21-22 0,0 0 0,1 0 16,-1 0-16,0 0 0,0 0 15,0 0-15,0 0 0,1-22 0,20 22 16,-21-21-16,0 0 0,0 0 0,1 0 15,-1 0-15,0-1 0,-21-20 16,0 21-16,21 0 0,-21 0 16,0-1-16,21 1 0,-21 0 15,0 0-15,0 42 16,0 0 0,0 0-16,0 1 0,0-1 15,-21 0-15,21 0 0,0 0 0,0 0 16,0 1-16,0-1 0,0 0 15,0 0-15,0 0 0,0 0 0,21 1 16,0-1-16,1-21 16,-1 0-16,0 0 0,0 0 0,21 0 15,-20 0-15,-1 0 0,0 0 0,0 0 16,0-21-16,0-1 16,1 22-16,-22-21 0,0 0 0,0 0 15</inkml:trace>
  <inkml:trace contextRef="#ctx0" brushRef="#br0" timeOffset="12696.25">11896 1461 0,'0'0'0,"0"-22"0,0 1 16,0 0-16,21 0 15,-21 0-15,0 0 0,21-1 0,0 1 16,0 0-16,-21 0 16,21 21-16,1-21 0,20 0 0,-21 21 15,21-22-15,1 22 0,-22 0 16,21 0-16,1 0 0,-22 0 0,21 0 16,-21 22-16,22-1 0,-22 0 15,0 0-15,-21 21 0,21-20 16,-21-1-16,0 21 0,0-21 0,0 0 15,0 1-15,0-1 0,0 0 16,0 0-16,-21 0 0,21 0 0,-21-21 16,21 22-16,-21-22 15,21-22 1,0 1 0,0 0-16,0 0 0,0 0 15,21 0-15,0-1 0,-21-20 0,21 21 16,0 0-16,0-22 0,1 22 15,-1 0-15,0 0 0,0 0 0,0 0 16,0-1-16,1 22 0,-1-21 16,0 21-16,0 0 0,0 0 15,0 0-15,1 0 0,-1 0 0,0 0 16,0 0-16</inkml:trace>
  <inkml:trace contextRef="#ctx0" brushRef="#br0" timeOffset="13195.95">13885 656 0,'0'0'0,"21"-42"0,1 21 0,-1 0 16,0-1-16,-21 1 0,0 0 15,21 0-15,-21 42 32,-21 0-32,0 22 0,0-1 0,21 0 15,-43 22-15,22-1 0,0 22 16,0-22-16,-22 22 0,1 0 0,21-22 16,-21 1-16,-1 20 0,1-20 15,21-1-15,-22 1 0,1-1 0,0 1 16,21-1-16,-22-20 0,22-1 15,0 0-15,0 1 0,0-22 16,-1 21-16,22-21 0,0 1 16,22-22-16,-1-22 15,0 1-15,21 0 0,1 0 16,-1 0-16</inkml:trace>
  <inkml:trace contextRef="#ctx0" brushRef="#br0" timeOffset="13735.86">14584 1334 0,'0'0'0,"42"-22"0,0 1 16,-20 0-16,-1 0 0,0 0 15,0 0-15,-21-1 0,21 1 16,-21 0-16,0 0 0,0 0 0,0 0 0,0-1 16,0 1-16,-21 21 0,0 0 15,0 0-15,0 0 0,-1 0 16,1 0-16,0 0 0,0 21 0,-21 1 15,20-1-15,1 0 0,-21 0 16,21 21-16,0 1 0,-1-22 0,1 21 16,0 1-16,21-22 0,0 21 15,0-21-15,0 22 0,0-22 0,0 0 16,21 0-16,0-21 0,1 21 0,-1-21 16,0 0-16,0 0 15,21 0-15,-20 0 0,-1 0 0,21-21 16,-21 21-16,22-21 0,-22 0 0,21 0 15,-21-1-15,0-20 0,1 21 16,20-21-16,-21 20 0,0-41 0,0 21 16,-21-1-16,22-20 0,-22 20 15,21-20-15,-21-1 0,0 22 0,0 0 16,0-1-16,0 1 0,0 21 16,0 0-16,0 0 0,0 42 31,0 0-31,0 21 0,-21 1 0,21 20 15,0-21-15,-22 22 0,22-1 16,0-20-16,0 20 0,0-20 16,0-1-16,0 0 0,0-21 0,0 22 15,0-22-15,0 0 0,0 0 16,0 0-16,22-21 16,-1 0-16,0 0 0,0 0 0,0 0 15,22 0-15,-22-21 0</inkml:trace>
  <inkml:trace contextRef="#ctx0" brushRef="#br0" timeOffset="16003.91">15409 1249 0,'-21'0'0,"0"21"0,21 0 16,21-21 15,0 0-16,0 0-15,1 0 0,-1-21 0,0 21 16,21-21-16,-21 21 0,1-21 16,-1 0-16,0-1 0,0 1 0,-21 0 15,0 0-15,21 0 0,-21 0 16,0-1-16,0 1 0,-21 21 16,0 0-16,0 0 15,0 0-15,-1 0 0,-20 21 0,21 1 16,-21 20-16,20-21 0,-20 21 15,21-20-15,0 20 0,0-21 16,-1 21-16,22-20 0,0-1 0,0 0 16,0 21-16,0-21 0,22 1 15,-1-1-15,0-21 0,21 0 16,-21 0-16,22 0 0,-22 0 0,21 0 16,1 0-16,-1 0 0,0 0 15,1-21-15,-1-1 0,-21 1 0,21 0 16,1 0-16,-22 0 15,21-22-15,-21 1 0,22 0 0,-22-1 16,0 1-16,0-21 0,22 20 0,-22-20 16,0 20-16,0 1 0,0 0 15,-21-1-15,0 22 0,0 0 0,0 0 16,-21 42 0,0 21-1,0-20-15,21 20 0,-21 21 16,-1-20-16,1-1 0,21 22 0,-21-22 15,21 0-15,-21 1 0,0-1 0,21 0 16,0 1-16,0-22 0,0 21 16,0-21-16,0 0 0,0 1 15,0-1-15,0 0 0,21-21 0,0 21 16,0-21-16,0 0 0,22 0 16,-22 0-16,21 0 0,1 0 0,-1 0 15,0-21-15,1 0 0,-1 0 16,0-1-16,1 1 0,-1 0 0,-21 0 15,21 0-15,-20-22 0,-1 22 0,0 0 16,-21 0-16,0 0 0,0 0 16,0-1-16,-21 22 15,-22 0 1,22 0-16,0 22 0,0-1 0,0 0 16,0 0-16,-1 0 0,22 0 15,0 1-15,-21-1 0,21 0 0,0 0 16,0 0-16,0 0 0,0 1 15,0-1-15,0 0 0,21 0 16,1 0-16,-1-21 0,0 21 0,21-21 16,-21 0-16,22 0 0,-1 0 15,0 0-15,-20 0 0,20 0 0,0 0 16,-21-21-16,22 0 0,-1 0 16,-21 0-16,22-22 0,-22 22 15,0-21-15,21 0 0,-21-1 0,1 1 0,20-22 16,-21 22-16,0-21 0,0-1 15,1 1-15,-22 20 0,0-20 16,21 20-16,-21 1 0,0 21 16,0-21-16,0 20 0,0 1 15,-21 21 1,21 21-16,-22 1 0,1-1 0,0 21 16,0 0-16,0 22 0,0-22 15,21 22-15,-22-1 0,1-20 0,0 20 16,21 1-16,0-22 0,-21 0 15,21 1-15,0-1 0,-21-21 0,21 21 16,0-20-16,0 20 0,0-21 0,21 0 16,0 0-16,0 1 15,0-22-15,1 0 0,20 0 16,-21 0-16,0 0 0,22 0 16,-1-22-16,-21 22 0,21-21 0,-20 0 15,20 0-15,0 0 0,-21-22 16,22 22-16,-22 0 0,0-21 0,0 21 15,0-1-15,1 1 0,-1 0 0,-21 0 16,0 0 0,0 42-1,0 0-15,-21 0 16,-1 0-16,22 1 0,-21-1 0,21 21 16,0-21-16,0 0 0,0 1 15,0-1-15,0 0 16,21 0-16,1-21 0,-1 21 0,0-21 15,0 0-15,0 0 0,0 0 16,22 0-16,-22 0 0,0 0 0,21 0 16,-20 0-16,-1 0 0,0-21 15,0 0-15,0 0 0,0 0 0,1-1 16,-1-20-16,0 21 0,-21 0 16,21 0-16,-21-1 0,21 1 0,-21 0 15,0 42 16,0 0-31,-21-21 0,21 22 0,-21-1 16,0 0-16,21 0 16,0 0-16,0 0 0,-21-21 0,21 22 15,0-1-15,0 0 16,21-21 15,0-21-15,0 0-16,0-1 15,0 1-15,1 0 0,-1-21 16,0 21-16,0-1 0,0 1 16,22 0-16,-22 0 0,0 0 0,0 21 15,0 0-15,0 0 0,1 0 0,-22 21 32,0 0-32,0 0 0,0 0 0,0 1 15,0-1-15,0 0 0,0 0 0,0 0 16,0 0-16,21 1 0,-21-1 15,21-21-15,-21 21 0,21 0 0,0-21 16,0 21-16,1-21 0,-1 0 16,0 0-16,21 0 0,1 0 0,-22 0 15,21 0-15,0 0 0,1 0 16,20 0-16,-20-21 0,-1 0 0,0 0 16,-21 0-16,22-1 0,-1-20 0,-21 21 15,0-21-15,22 20 0,-22-20 16,-21 0-16,0-1 0,0 22 15,0 0-15,0-21 0,0 21 16,-21 21-16,0 0 0,-22 0 16,22 21-16,-21-21 0,-1 42 15,22-21-15,-21 0 0,0 22 0,-1-22 16,22 21-16,0-21 0,0 22 16,21-22-16,0 0 0,0 0 0,0 0 15,0 1-15,21-1 0,0-21 0,-21 21 16,42-21-16,-20 0 15,-1 0-15,0 0 0,21 0 0,-21 0 16,1 0-16,-1 0 0,0 0 0,0 0 16,0-21-16,0 0 0,1 21 15,-1-22-15,-21 1 0,21 21 16,-21-21-16,0 42 31,0 0-31,-21 1 0,0-1 16,21 21-16,0 0 0,-22-20 15,22 41-15,-21-21 0,21 1 0,0 20 16,0-20-16,0 20 0,0 1 16,0-22-16,0 21 0,-21 1 15,21-1-15,0 1 0,0 21 0,-21-22 0,21 22 16,0-1-16,0-20 0,-21 21 16,21-22-16,-21 1 0,-1 20 15,22-41-15,0 20 0,0 1 0,-21-22 16,0 0-16,0 1 0,0-22 15,21 21-15,-21-21 0,-1 0 0,-20-21 16,21 0-16,0 0 0,0 0 16,-1 0-16,1 0 0,0 0 0,0-21 15,0 0-15,21 0 0,0 0 0,-21 0 16,21-1-16,-22 1 0,22-21 16,0 21-16,0-22 0,0 22 15,0-21-15,0 0 0,0-1 0,0 1 16,22-22-16,-22 22 0,21-21 15</inkml:trace>
  <inkml:trace contextRef="#ctx0" brushRef="#br0" timeOffset="16263.76">18394 826 0,'-21'-22'0,"-1"1"0,1 0 15,21 0-15,-21 21 63,21 21-63,-21-21 15,0 0-15</inkml:trace>
  <inkml:trace contextRef="#ctx0" brushRef="#br0" timeOffset="16523.95">17018 995 0,'0'0'0,"-21"21"0,0-21 0,42 0 32,0 21-32,21-21 0,-21 0 0,22 0 15,-1 0-15,22 0 0,-22 0 16,0 0-16,22 0 0,-1 0 0,-20 0 16,20 0-16,-21 21 0,22-21 15,-22 0-15,-21 0 0,22 0 0,-22 0 16,0 0-16,0 22 0,-21-1 31,-21-21-31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01:27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1672 4741 0</inkml:trace>
  <inkml:trace contextRef="#ctx0" brushRef="#br0" timeOffset="5114.63">1439 3366 0,'0'0'0,"21"0"16,-21-22 62,22 22-78,-1-21 16,-21 0-16,21 0 0,0 21 15,0-21-15,-21 0 0,21-1 16,1 22-16,-22-21 0,21 0 16,-21 0-1,0 0-15,-21 21 32,-1-21-32,1 21 0,0 0 0,0 0 15,0 0-15,0 0 0,-22 21 16,22-21-16,-21 21 0,21 0 15,-22 0-15,22 0 0,0 1 0,-21-1 16,20 0-16,1 21 0,0-21 16,21 1-16,-21-1 0,21 0 0,0 0 15,0 0-15,0 0 0,0 1 16,0-1-16,0 0 0,0 0 0,21 0 16,-21 0-16,21 1 15,0-1-15,1 0 0,-1-21 0,0 21 16,0 0-16,0 0 0,22 1 15,-22-22-15,0 21 0,21 0 0,-21-21 16,1 21-16,-1 0 0,0-21 16,0 21-16,0 1 0,0-1 15,-21 0-15,0 0 0,0 0 16,-21 0-16,0 1 0,-21-1 16,21 0-16,-22 0 0,1 0 0,-22 0 15,22-21-15,0 0 0,-1 0 16,1 0-16,0 0 0,-1 0 0,1 0 15,21 0-15,-21-21 16,20 0-16,1 0 0,0 0 0,-21 0 16,42-1-16,-21-20 0,-1 21 15,22 0-15,-21 0 0,21-1 0,0 1 16,0 0-16,0 0 16,0 0-1,21 21-15,1 0 16,-1 0-16,0 0 0,0 0 15,0 0-15,0 0 0,1 0 16,-1 0-16</inkml:trace>
  <inkml:trace contextRef="#ctx0" brushRef="#br0" timeOffset="5662.01">1693 3641 0,'0'0'0,"0"-21"0,21 21 16,-21-22-16,0 44 47,0-1-47,-21 0 16,21 0-16,0 0 15,-21 0-15,21 1 0,-21-1 0,21 21 16,-21-21-16,21 0 0,0 1 15,0-1-15,0 21 0,0-21 0,0 0 16,0 1-16,0-1 0,21 0 16,0-21-16,0 0 15,0 0-15,1 0 0,-1 0 16,0 0-16,0 0 0,0-21 0,0 0 16,1 21-16,-1-22 0,0-20 15,0 21-15,0 0 0,-21 0 0,21-22 16,1 22-16,-22-21 0,0 21 15,21-1-15,-21-20 0,21 21 16,-21 0-16,0 0 0,0-1 16,0 44 15,0-1-31,0 0 0,-21 0 16,21 0-16,-21 22 0,21-22 15,0 0-15,0 21 0,0-21 0,0 22 16,0-22-16,0 0 0,0 0 15,0 22-15,0-22 0,0 0 16,0 0-16,21-21 16,0 0-16,0-21 15,0 0-15,22 0 16,-22-1-16,0 1 0</inkml:trace>
  <inkml:trace contextRef="#ctx0" brushRef="#br0" timeOffset="6251.78">2519 3196 0,'0'0'0,"0"-21"0,0 0 0,-21 0 0,21 0 15,0-1-15,-22 22 0,1 0 16,0 0 0,21 22-16,0-1 15,-21 21-15,21-21 0,0 22 16,0-1-16,0 21 0,-21-20 15,21-1-15,-21 22 0,21-22 0,0 0 16,0 1-16,-22-1 0,22 0 16,0 1-16,-21-22 0,21 21 0,0-21 15,0 0-15,0 1 0,0-1 16,-21-21 0,21-21 15,0-1-16,0 1-15,0 0 0,0 0 0,0 0 16,0 0-16,0-1 0,21 1 16,0 0-16,1 0 0,-1 0 0,-21-22 15,21 22-15,0 0 0,21 21 0,-20-21 16,-1 0-16,0 21 0,21 0 16,-21 0-16,1 0 0,20 0 0,-21 0 15,0 0-15,0 21 0,1 0 16,-1 0-16,0 0 0,-21 1 0,0 20 15,0-21-15,0 0 0,0 0 16,0 22-16,-21-22 0,0 0 0,-1 0 16,1 0-16,-21 1 15,21-1-15,-22 0 0,22-21 0,-21 21 16,21-21-16,-22 0 0,22 0 16,0 0-16,-21 0 0,21 0 0,-1 0 15,1 0-15,0 0 16,21-21-16,0 0 15,0 0-15,0-1 16,21 22-16,0-21 0,1 21 16</inkml:trace>
  <inkml:trace contextRef="#ctx0" brushRef="#br0" timeOffset="7034.33">3027 3514 0,'-21'0'0,"-1"0"31,1 0-31,0 0 0,0 0 16,21 21-16,0 0 0,0 0 0,0 0 16,0 1-16,0 20 0,0-21 15,0 0-15,0 0 0,-21 22 0,21-22 16,0 0-16,0 0 0,0 0 15,0 1-15,0-1 0,-21-21 16,21 21-16,0 0 0,0 0 16,0-42 15,0 0-31,0 0 16,0 0-16,0-1 0,0 1 0,0 0 15,0 0-15,0 0 0,0-22 16,21 22-16,0 0 0,0-21 0,0 21 15,0-22-15,1 22 0,-1 0 16,0 0-16,0 0 0,0-1 0,0 22 16,22 0-16,-22 0 0,0 0 15,0 0-15,-21 22 0,21-22 16,1 21-16,-1 0 0,-21 0 0,0 21 16,21-20-16,-21-1 0,0 0 15,21 21-15,-21-21 0,0 1 0,0-1 16,0 21-16,0-21 0,0 0 15,0 1-15,0-1 0,-21 0 16,0-21 0,21-21 15,0 0-31,0-1 0,0 1 16,0-21-16,21 21 0,-21 0 0,21-22 15,0 22-15,0-21 16,22 21-16,-22-1 0,21-20 0,-21 21 15,22 0-15,-1 0 0,-21 21 16,22-22-16,-22 22 0,0 0 0,21 0 16,-21 0-16,1 22 0,-1-1 15,0 0-15,0 0 0,-21 0 0,21 0 16,-21 1-16,0 20 0,0-21 0,0 21 16,0-20-16,0-1 0,-21 21 15,0-21-15,21 0 0,-21 1 0,21-1 16,0 0-16,-21 0 0,-1 0 15,22 0 1,0-42 15,0 0-31,22 0 0,-22 0 16,21 0-16</inkml:trace>
  <inkml:trace contextRef="#ctx0" brushRef="#br0" timeOffset="7326.24">4127 3493 0,'0'21'32,"0"0"-32,0 0 0,0 0 0,-21 0 15,21 1-15,-21-1 0,21 0 0,0 0 16,0 21-16,0-20 0,-21-1 15,21 0-15,0 0 0,-21 0 0,21 0 16,0 1-16,0-1 16,0-42 31,21-1-47,0 1 0,-21 0 15,21 0-15,-21 0 0,0 0 16</inkml:trace>
  <inkml:trace contextRef="#ctx0" brushRef="#br0" timeOffset="7906.64">4212 3196 0,'-21'0'32,"0"0"-32,21 21 0,-21-21 15,21 22-15,0-1 16,0 0-16,-22 0 0,22 0 0,0 0 16,0 1-16,0-1 0,0 0 15,22-21 1,-1 0-1,0 0-15,0-21 16,0 0-16,0-1 0,-21 1 16,22 0-16,-22 0 0,0 0 0,0 0 15,0-1-15,0 1 0,0 0 16,-22 0-16,1 21 0,0 0 16,0 0-1,0 0-15,0 0 0,-1 0 0,1 0 16,0 21-16,21 0 0,-21 0 0,21 1 15,-21-1-15,21 0 0,0 0 16,0 0-16,0 0 0,0 1 0,0-1 16,21-21-16,0 0 15,0 0-15,0 0 0,1 0 0,-1 0 16</inkml:trace>
  <inkml:trace contextRef="#ctx0" brushRef="#br0" timeOffset="8221.98">4741 3069 0,'0'-21'16,"0"-21"-1,0 63 1,-21-21 0,21 21-16,0 0 0,-21 22 0,0-22 15,0 21-15,21 0 0,-22 1 16,1 20-16,21-20 0,-21 20 0,0-21 15,21 1-15,-21-1 0,21 0 16,-21 1-16,21-1 0,0-21 0,0 22 16,0-22-16,0 0 0,0 0 15,0 0-15,0 0 0,21-21 16,0 0-16,-21 22 0,21-22 0,0 0 16,0 0-16,1 0 0,-1 0 0,0-22 15,0 1-15,21 0 0,-20 21 16,-1-21-16,0-21 0,-21 20 0,21 1 15,-21-21-15</inkml:trace>
  <inkml:trace contextRef="#ctx0" brushRef="#br0" timeOffset="8403.35">4318 3493 0,'0'0'0,"21"0"16,0 0-1,22 0-15,-22 0 0,21 0 16,0 0-16,1 0 0,-1 0 0,0 0 16,1-22-16,20 22 0,-20-21 15,-1 21-15,0-21 0,1 0 0</inkml:trace>
  <inkml:trace contextRef="#ctx0" brushRef="#br0" timeOffset="8673.7">5440 3154 0,'-43'0'31,"22"0"-31,21 21 0,-21 0 16,0 22-16,21-22 0,-21 21 0,0 0 15,-1 1-15,1-1 0,21-21 0,-21 22 16,0-1-16,21 0 0,0-21 15,0 22-15,0-22 0,0 0 0,0 21 16,0-20-16,0-1 16,0 0-16,21-21 0,0 0 15,0 0-15,22 0 0,-22 0 0,21 0 16,1 0-16,-22-21 0,21 21 16,0-21-16</inkml:trace>
  <inkml:trace contextRef="#ctx0" brushRef="#br0" timeOffset="8921.56">5842 3112 0,'0'0'0,"21"-22"0,0 22 0,0 0 16,1 0-16,20 0 16,-21 0-16,0 22 0,0-1 15,22 0-15,-22 21 0,0 1 16,0-22-16,0 21 0,1 0 0,-22 22 15,0-22-15,0 1 0,0-1 0,0 0 16,0 1-16,-22-22 0,1 21 16,0-21-16,0 22 0,0-22 0,-22 0 15,22-21-15,-21 21 0,21 0 0,0-21 16,-1 0-16,1 0 0</inkml:trace>
  <inkml:trace contextRef="#ctx0" brushRef="#br0" timeOffset="9471.25">6858 3577 0,'0'0'0,"-64"0"32,86 0-17,-1 0-15,21 0 16,0 0-16,1 0 0,20 0 0,1 0 15,-1 0-15,22 0 0,-22 21 0,43-21 16,-21 0-16,21 0 0,-22 0 16,22 0-16,0 0 0,-21 0 0,21 22 15,-22-22-15,1 0 0,-22 0 16,22 0-16,-43 0 0,22 0 0,-22 0 16,-21 0-16,22 0 0,-22 0 0,-21-22 31,0 1-16,-21 0-15</inkml:trace>
  <inkml:trace contextRef="#ctx0" brushRef="#br0" timeOffset="9899">8382 3217 0,'-21'-21'16,"0"21"-1,21 21-15,-22 1 16,22-1-16,0 0 0,0 0 16,0 0-16,0 22 0,0-22 0,22 0 0,-1 0 15,0 21-15,0-20 0,21-1 16,1 0-16,-22 0 0,21 0 16,22-21-16,-22 21 0,0-21 0,22 0 15,42 0-15,-43 0 16,1 0-16,-22 0 0,0 0 0,-20 0 15,20 0-15,-21-21 0,0 0 16,-21 0-16,0 0 0,0 0 16,-21-1-16,0 22 0,0 0 15,-22 0-15,22 0 0,-21 0 16,0 22-16,-1-1 0,1 0 16,0 0-16,-1 0 0,-20 22 0,20-1 0,1 0 15,-21 1-15,20-1 0,1-21 16,-22 21-16,22 1 0,21-1 15,-21 0-15,20 1 0,1-22 0,0 21 16,0-21-16,21 1 0,0-1 16,0 0-16,0 0 0,21-21 15,0 0-15,0 0 0</inkml:trace>
  <inkml:trace contextRef="#ctx0" brushRef="#br0" timeOffset="32178.17">5863 5779 0,'21'0'31,"-21"21"-15</inkml:trace>
  <inkml:trace contextRef="#ctx0" brushRef="#br0" timeOffset="33095">6032 5821 0,'0'0'0,"22"0"0,-1 0 16,0-21-1,0 0 1,-21-1-16,0 1 15,0 0-15,0 0 16,0 0-16,0 0 16,-21-1-16,0 22 0,0 0 15,-1 0-15,1 0 0,0 0 16,-21 0-16,21 0 0,-22 22 0,22-1 16,-21 0-16,21 0 0,-22 21 15,22-20-15,0 20 0,0 0 0,0 1 16,-1-1-16,1 0 0,0 1 15,21-1-15,-21 0 0,21-21 16,0 22-16,0-1 0,0 0 0,0 1 16,0-1-16,21-21 0,0 22 15,0-1-15,1-21 0,-1 21 0,0-20 16,21-1-16,-21 0 0,22 0 0,-1-21 16,-21 21-16,22-21 0,-1 0 15,0 0-15,1 0 0,-22 0 0,21-21 16,0 21-16,-20-21 0,20 0 0,0 0 15,-21-22-15,22 22 0,-1-21 16,0-1-16,1 1 0,-1 0 16,-21-1-16,22 1 0,-1 0 0,0-22 0,-21 22 15,22-22-15,-22 1 16,0-1-16,0 22 0,0-21 0,1-1 16,-22 22-16,0-1 0,21 1 15,-21 0-15,0 21 0,0-1 0,0 1 16,-21 21-1,21 21 1,-22 22-16,1-1 0,0 0 0,0 1 16,0 20-16,0-20 0,-1 20 15,1 1-15,21-22 0,-21 0 0,21 22 16,-21-22-16,21 0 0,0 1 0,0-1 16,0 0-16,0-20 15,0 20-15,0-21 0,21 0 0,0 0 16,-21 1-16,21-1 0,1-21 0,-1 0 15,0 0-15,21 0 0,-21 0 16,1 0-16,20 0 0,-21-21 0,21-1 16,-20 1-16,-1 0 0,0 0 0,0 0 15,0 0-15,0-1 0,1 1 16,-1 0-16,0 0 0,-21 0 0,21 0 16,-21 42 15,0 0-16,-21 0-15,21 0 0,-21 0 0,21 1 16,0-1-16,-21 0 0,21 0 16,0 0-16,0 0 0,0 1 15,0-1-15,0 0 16,21-21 0,0 0-16,0 0 15,0-21-15,-21 0 16,21-1-16,-21 1 15</inkml:trace>
  <inkml:trace contextRef="#ctx0" brushRef="#br0" timeOffset="33449.79">7260 5863 0,'0'21'0,"0"-42"0,0 64 16,0-22 0,21-21-1,0 0 1,1 0-16,-1-21 16,0-1-16,-21 1 15,0 0-15,0 0 16,-21 0-16,0 21 15,-1 0-15,1 0 0,0 0 16,0 0-16,0 0 16,21 21-16,0 0 15,0 0 1,0 0 0</inkml:trace>
  <inkml:trace contextRef="#ctx0" brushRef="#br0" timeOffset="35370.08">7662 6265 0,'0'-21'0,"21"21"0,1 0 15,-22-21-15,21 21 16,0 0 0,-21-21-16,21 21 31,-21-21 0</inkml:trace>
  <inkml:trace contextRef="#ctx0" brushRef="#br0" timeOffset="36350.51">7853 6160 0,'0'0'16,"21"0"-16,-21-22 15,21 22-15,-21-21 0,0 0 16,21 21-16,-21-21 0,0 0 16,0 0-16,0-1 15,-21 22-15,0 0 16,0 0-16,0 22 0,-1-1 16,1 0-16,0 0 0,0 0 15,0 22-15,0-1 0,-1-21 0,1 21 16,0 1-16,0 20 0,0-20 15,0-1-15,21 0 0,0-21 0,0 22 16,0-1-16,0-21 0,0 0 0,0 1 16,21-1-16,21 0 15,-21-21-15,0 0 0,22 0 0,-1 0 16,0 0-16,1 0 0,-1 0 0,22-21 16,-22 0-16,21-1 0,-20 1 15,20-21-15,-20 21 0,-1-22 0,0-20 16,1 21-16,-1-1 0,-21 1 0,21-22 15,-20 22-15,-1-21 0,0 20 16,0-20-16,-21 20 0,0-20 0,21 21 16,-21-22-16,21 22 0,-21-22 15,0 22-15,0 21 0,0-22 0,0 22 16,0 0-16,0 42 16,0 0-1,0 22-15,0-1 0,-21 0 0,21 22 16,-21-22-16,21 22 0,-21-22 0,21 22 15,0-22-15,-21 21 0,21-20 16,-21-1-16,-1 22 0,22-22 0,0 0 16,0 1-16,-21-1 0,21 0 15,0-21-15,0 1 0,-21-1 0,21 0 16,0 0-16,0 0 0,0-42 31,0 0-15,0-21-16,0 20 0,0-20 0,0 21 15,21-21-15,-21-1 16,21 22-16,1-21 0,-1-1 0,0 22 16,0-21-16,21 21 0,-20 0 0,-1-1 15,21 1-15,-21 0 0,22 0 16,-22 21-16,21 0 0,-21-21 0,0 21 16,22 0-16,-22 0 0,0 0 15,-21 21 1,0 0-16,-21-21 0,0 0 15,0 21-15,-22-21 0,22 21 0,-21-21 16,-1 0-16,22 0 0,-21 22 16,0-22-16,20 0 0,-20 0 15,21 0-15,0 0 0,0 0 0,-1 0 16,1 0-16,0 21 0,21 0 16,0 0-1,0 0-15,0 0 0,0 22 16,0-22-16,21 0 0,-21 21 15,21-20-15,1 20 0,-1-21 0,-21 0 16,21 22-16,0-22 0,0 0 0,0 0 16,1-21-16,-22 21 0,21 0 15,0-21-15,0 0 0,0 22 0,0-22 16,1 0-16,-1 0 0,0 0 0,0 0 16,0 0-1,0 0-15,1-22 0,-1 1 0,0 21 16,0-21-16,0 0 0,-21 0 0,21 0 15,1-22-15</inkml:trace>
  <inkml:trace contextRef="#ctx0" brushRef="#br0" timeOffset="36666.33">9610 5884 0,'0'0'0,"0"-21"0,0 0 0,0 0 15,0 0-15,0 0 0,-22 21 16,1 0 0,0 21-16,0 0 0,21 0 15,-21 0-15,0 0 0,-1 22 0,22-1 16,-21 0-16,21 1 0,-21-1 16,21-21-16,0 22 0,0-1 0,0 0 15,0-21-15,0 22 0,0-1 0,0-21 16,0 22-16,0-22 0,0 0 15,0 0-15,0 0 0,0 0 0,21 1 16,0-22-16,1 0 0,-1 0 16,0 0-16,0 0 15,0 0-15,0 0 0,22-22 16,-22 1-16,0 21 0,21-21 0</inkml:trace>
  <inkml:trace contextRef="#ctx0" brushRef="#br0" timeOffset="37002.15">10096 5863 0,'0'0'15,"22"-21"-15,-1 0 0,0 0 0,0 0 16,0 21 0,0 0-16,1 0 0,-1 0 0,0 0 15,0 0-15,0 0 0,22 0 0,-22 21 16,0 0-16,0 0 0,-21 0 15,0 22-15,21-22 0,-21 21 0,0 0 16,0 1-16,0-22 0,0 21 16,-21 1-16,0-22 0,21 21 0,-21 0 15,0-20-15,-1 20 0,1-21 0,0 0 16,0 22-16,0-22 0,21 0 16,-21 0-16,-1-21 0,1 21 0,0 0 15,0-21-15,21 22 0,-21-22 0,0 0 16,-1 0-16,1 0 15,21-22 1,0 1 0,0 0-16</inkml:trace>
  <inkml:trace contextRef="#ctx0" brushRef="#br0" timeOffset="37766.71">10795 6160 0,'21'0'32,"0"0"-32,0 0 0,1 21 15,20-21-15,-21 0 0,43 0 16,-22 0-16,21 0 0,1 0 0,21 0 15,-22 0-15,22 0 0,-22 0 16,22 0-16,0 0 0,-1 0 0,-20 0 16,20 0-16,-20 0 0,21 0 0,-22 0 15,1 0-15,-22 0 0,0 0 16,-21 0-16,22-21 0,-43-1 16,-21 1-1,-1 0-15,1 21 0,0-21 16,0 21-16,-21-21 0,20 21 15,-20-21-15,21 21 0,-21-22 0,20 22 16,1-21-16,-21 21 0,21 0 16,0-21-16,-1 21 0,1 0 0,42 0 47,1 0-47,-1 0 0,0 0 15,0 0-15,0 0 0,22 0 16,-22 0-16,21 21 0,-21-21 0,0 0 15,22 0-15,-22 21 0,0-21 0,0 0 16,0 22-16,1-22 0,-22 21 16,0 0-16,0 0 15,0 0-15,-22 0 0,1-21 16,0 22-16,-21-1 0,21 0 16,-22 0-16,1 0 0,0 0 0,-1 22 15,1-22-15,21 0 0,-22 0 0,1 0 16,21 1-16,0-1 0,0 0 15,-22 0-15,43 0 0,-21-21 0,0 21 16,42-21 15</inkml:trace>
  <inkml:trace contextRef="#ctx0" brushRef="#br0" timeOffset="38702.17">13271 6138 0,'22'0'15,"-1"0"-15,0 0 0,0 0 16,0 0-16,22-21 0,-22 0 0,21 21 15,-21-21-15,0 0 0,22 21 16,-22-21-16,0-1 0,-21 1 0,0 0 16,0 0-16,0 0 0,0 0 15,0-1-15,-21 1 16,-21 21-16,20 0 0,-20 0 0,0 0 16,-1 0-16,1 0 0,0 21 15,-1 1-15,1-1 0,0 0 0,-1 0 16,1 21-16,21-20 0,-21-1 0,20 21 15,1-21-15,21 22 0,0-22 16,0 0-16,0 0 0,0 0 0,0 0 16,0 1-16,43-1 0,-22-21 15,0 0-15,21 0 0,1 0 16,-1 0-16,0 0 0,1 0 16,-1 0-16,21 0 0,-20-21 0,-1-1 0,0 22 15,1-21-15,-22 0 16,21 0-16,-21 0 0,1 0 0,-22-1 15,0 1-15,21 0 0,-21 0 0,0 0 16,0 0-16,-21 21 31,-1 21-15,1 0-16,21 0 0,-21 21 16,0-20-16,21 20 0,-21-21 0,21 43 15,-21-22-15,-1 21 0,22-20 16,-21 20-16,21 22 0,-21-22 0,21 1 15,-21 21-15,0-1 0,21 1 0,0 0 16,-21 20-16,-1-20 0,1 21 16,0-21-16,21-1 0,-21 1 15,0 0-15,0-1 0,-1 1 0,1-22 16,0 22-16,0-21 0,0-1 0,0-21 16,-1 1-16,-20-1 0,21 0 15,-21 1-15,-1-22 0,1 0 0,0 0 16,-1 0-16,1 1 0,0-22 0,-1 0 15,1 0-15,0 0 0,20-22 0,-20 1 16,0 0-16,21-21 0,-1-1 0,1-20 16,0-1-16,21 1 15,0-22-15,0 1 0,0-1 0,0-21 0,0 0 16,21 0-16,0 1 0,1-1 16,20 0-16,-21 0 0,21 0 0,1 0 15,-1 22-15,22-22 0,-1 21 16</inkml:trace>
  <inkml:trace contextRef="#ctx0" brushRef="#br0" timeOffset="40710.04">13716 6138 0,'0'0'0,"-21"22"31,42-22 1,0 0-32,0-22 15,0 22-15,22-21 0,-1 0 0,-21 21 16,22-21-16,-1 0 0,0 21 0,-21-21 16,1-1-16,-1 1 0,0 0 15,-21 0-15,0 0 0,0 0 0,0-1 16,-21 22-1,0 0-15,-22 0 0,22 22 16,0-1-16,0 0 0,-22 0 16,22 0-16,0 0 0,0 1 0,0 20 15,0-21-15,21 0 0,0 0 16,0 1-16,-22-1 0,22 0 0,0 0 16,0 0-16,0 0 0,22 1 15,-1-22-15,0 0 0,0 0 16,21 0-16,-20 0 0,20 0 0,0 0 15,1 0-15,-1 0 0,0 0 16,1-22-16,-1 1 0,0 21 0,1-21 16,-22 0-16,21 0 0,-21 0 0,0-1 15,1-20-15,-1 21 0,-21 0 16,21 0-16,-21-1 16,0 44 15,-21-1-31,21 0 0,-21 0 15,-1 0-15,1 22 0,21-22 0,-21 0 16,0 0-16,21 0 0,-21 0 16,21 1-16,0-1 0,-21 0 0,21 0 15,-22-21-15,22 21 0,22-42 47,-1 0-47,0 0 0,0 0 16,0-1-16,0 1 0,1 0 15,-1 0-15,0-21 0,0 20 0,0 1 16,0 0-16,22 0 0,-43 0 0,21 21 16,0-21-16,0 21 0,0 0 15,1 0-15,-22 21 16,0 0-16,0 0 16,0 0-16,0 0 0,0 1 15,0-1-15,0 0 0,0 0 16,0 0-16,0 0 15,0 1-15,21-22 0,0 0 16,-21 21-16,21-21 0,0 0 16,0 0-16,1 0 0,-1 0 0,21 0 15,-21 0-15,0 0 0,22-21 16,-22-1-16,21 22 0,-21-21 0,22 0 16,-22 0-16,21 0 0,-21 0 15,1-22-15,-1 22 0,0 0 0,-21-21 16,0 20-16,0 1 0,0 0 0,0 0 15,0 0 1,-21 21-16,0 0 0,-1 0 16,1 21-16,0 0 0,0 0 15,21 0-15,-21 1 0,21-1 16,-21 0-16,21 0 0,0 0 0,0 22 16,0-22-16,-22 0 0,22 0 15,0 0-15,0 0 0,0 1 16,0-1-16,22-21 0,-1 0 15,-21 21-15,21-21 0,0 0 0,0 0 16,0 0-16,22 0 0,-22 0 16,21 0-16,1-21 0,-1 0 0,-21 21 15,21-22-15,1 1 0,-1 0 0,0 0 16,-20 0-16,-1 0 0,0-1 16,0-20-16,-21 21 0,0 0 15,0 0-15,0-1 0,0 1 16,-21 21-1,0 0-15,21 21 16,-21 1-16,21-1 16,0 0-16,0 0 0,0 0 15,0 0-15,0 1 0,0-1 16,0 0-16,0 0 16,0 0-16,0 0 0,0 1 15,21-22-15,-21 21 0,21-21 16,0 0-1,0 0-15,0 0 16,1 0-16,-1 0 0,21-21 16,0-1-16,1 22 0,-22-21 15,21 0-15,-21 0 0,1 0 0,20 0 16,-21-1-16,0 1 0,0 0 0,1-21 16,-22 21-16,0-1 15,0 44 1,-22-1-1,22 0-15,-21 0 16,0 21-16,21-20 0,-21-22 16,21 21-16,-21 0 0,21 0 0,0 0 15,0 0-15,0 1 16,0-1-16,21 0 16,0-21-16,0 0 15,22 0-15,-22 0 0,0 0 16,21 0-16,-21-21 0,1 21 0,20-21 15,-21-1-15,21 1 0,-20 0 0,20 0 16,-21 0-16,21-22 0,-20 22 16,-1-21-16,21 21 0,-21-22 0,22 22 15,-22-21-15,0 21 0,0 0 16,21-1-16,-20 22 0,-1 0 16,0 0-16,-21 22 15,0-1 1,0 0-16,0 0 0,0 0 15,0 0-15,0 1 16,0-1-16,0-42 47,0-1-47,0 1 16,0 0-16,0 0 15,0 0-15,0 0 16,0-1-16,-21 22 31,0 0-31,-1 0 0,1 22 16,-21-1-16,21 0 0,0 0 0,-1 0 15,-20 0-15,21 1 0,0-1 16,0 0-16,-1 21 0,1-21 0,21 1 16,0-1-16,0 0 0,0 0 0,0 0 15,0 0-15,0 1 0,0-1 16,21-21-16,1 21 0,-1 0 0,0-21 15,0 0-15,21 0 0,1 0 0,-22 0 16,21 0-16,1 0 0,-22-21 16,21 21-16,0-21 0,-20 0 0,20 21 15,-21-22-15,0 1 0,0 0 0,1 0 16,-1 0-16,0 0 16,-21-1-16,0 1 0,0 0 0,0 0 15,0 0-15,0 0 0,0-1 0,0 1 16,0 0-16</inkml:trace>
  <inkml:trace contextRef="#ctx0" brushRef="#br0" timeOffset="41293.87">15833 5482 0,'-22'0'15,"1"0"1,0 21 0,21 1-1,0-1 1,21-21 0,0 21-16,1-21 15,-1 0-15,0 0 16,0 0-16,0 0 0,0-21 15,1 21-15,-22-21 0,21-1 16,-21 1-16,21 21 16,-21-21-16,0 0 0,0 0 15,-21 21 1,0 0-16,-1 0 16,1 0-16,0 21 0,0 0 15,0 0-15,21 0 16,-21-21-16,21 22 0,-22-22 0,22 21 15,0 0-15,0 0 16</inkml:trace>
  <inkml:trace contextRef="#ctx0" brushRef="#br0" timeOffset="49027.02">1376 4572 0</inkml:trace>
  <inkml:trace contextRef="#ctx0" brushRef="#br0" timeOffset="50742.01">9991 3429 0,'21'0'47,"0"0"46,-21-21-77</inkml:trace>
  <inkml:trace contextRef="#ctx0" brushRef="#br0" timeOffset="51954.86">10012 3429 0,'0'0'0,"21"-21"47,0 21-47,0-21 0,0 0 16,1 21-16,-1-22 0,21-20 16,-21 21-16,0 0 0,22-22 15,-22 22-15,0-21 0,0 21 0,0-22 0,-21 22 16,22-21-16,-22 21 15,21-22-15,-21 22 0,0-21 0,0 21 16,0 0-16,0-1 0,0 1 16,0 0-16,0 0 0,0 0 0,0 0 15,-21 21-15,-1 0 16,1 21 0,0 21-16,21-21 0,-21 22 15,21-1-15,-21 0 0,0 22 16,21-1-16,-22 1 0,1-1 0,0 22 15,0 0-15,0-22 0,-22 22 0,22-1 16,0-20-16,0 21 0,0-22 16,0 22-16,-1-1 0,1 1 15,21 0-15,-21-1 0,0-20 0,0 21 16,0-22-16,-1 22 0,1-22 16,0 1-16,0-1 0,21 1 0,0-1 15,-21-20-15,21 20 0,0-21 0,0-20 16,0 20-16,0-21 0,21 0 15,0-21-15,0 0 0,0 0 0,22 0 16,-22 0-16,21 0 0,1-21 0,-1 0 16,0 0-16,1 0 15,20-1-15,-21-20 0,1 21 0,-1-21 16,0-1-16,1 22 0,-22-21 0,21-1 16,-21-20-16,22 21 0,-22-1 15,0-20-15,-21-1 0,0 1 0,0-1 16,0 1-16,0-1 0,0 1 15,-21-1-15,0 1 0,0 20 0,-22-20 16,1 21-16,0 20 0,-1-20 0,1 21 16,-43-21-16,43 20 15,0 22-15,-1-21 0,22 21 0,0 0 16,0-21-16,0 21 0,-1 0 16,22-21-16,0 0 15,22 21-15,-1-21 0,0 21 16,21-22-16,-21 1 0,22 21 15,-1-21-15,0 0 0,1 0 16,-1 0-16,0-1 0,-20-20 0,20 21 16,0 0-16,-21-22 0,1 22 15,20 0-15,-21-21 0,0 21 0,0-1 16,-21 1-16,0 0 0,22 0 16,-22 0-16,0 0 0,21-1 15,-21 44 16,-21-1-31,21 0 16,-22 21-16,22-21 0,-21 22 16,21-22-16,0 21 0,0 1 15,0-22-15,0 21 0,0-21 16,0 22-16,0-22 0,0 0 0,0 0 16,0 0-16,0 0 0,21 1 0,-21-1 15,22-21-15,-1 0 0,0 0 16,0 0-16,0 0 0,0 0 15,1 0-15,-1 0 0,0 0 16,21-21-16,-42-1 0,21 1 0,1 0 16,-1 0-16,0-21 0,-21 20 0,0-20 15,0 0-15,0-1 0,0 1 16,0 21-16,0-21 0,0 20 16,-21 1-16,0 0 0,-1 0 15,1 0-15,-21 21 0,21 0 0,0 0 16,-22 0-16,22 0 0,0 0 0,0 0 15,0 0-15,21 21 0,-22-21 16,22 21-16,-21 0 0,21 0 0,0 1 16,0-1-16,0 0 0,0 0 15,0 0-15,0 0 0,0 1 16,21-1-16,1-21 0,-1 21 16,0-21-16,0 0 0,0 0 0,22 0 15,-22 0-15,21 0 0,0 0 0,-20 0 16</inkml:trace>
  <inkml:trace contextRef="#ctx0" brushRef="#br0" timeOffset="52478.04">11134 3387 0,'-22'0'0,"44"0"0,-65 0 0,1 0 0,21-21 0,21-1 16,-21 22-16,21-21 0,0 0 16,0 0-16,0 0 15,0 0-15,21-1 0,0 1 16,0 21-16,0 0 0,0-21 16,1 21-16,20 0 0,-21 0 0,0 0 15,22 0-15,-22 0 0,0 21 16,21 0-16,-21 1 0,1-1 0,-1 0 15,0 21-15,0-21 0,0 1 16,-21 20-16,21-21 0,-21 0 0,0 22 16,0-22-16,0 0 0,0 0 0,0 0 15,0 0-15,-21 1 16,0-22-16,21 21 0,-21-21 0,21 21 16,-21-21-16,0 0 15,-1 0-15,1-21 16,21 0-16,0-1 15,0 1-15,0 0 0,0 0 16,0 0-16,0-22 0,0 22 0,0 0 16,21-21-16,1 21 0,-22-1 0,21-20 15,0 21-15,0 0 0,0 0 16,0-1-16,1 22 0,-1-21 16,0 21-16,0 0 15,0 0-15,0 0 0,1 0 16,-1 0-1,0 0-15,0 0 0</inkml:trace>
  <inkml:trace contextRef="#ctx0" brushRef="#br0" timeOffset="53296.7">11832 3217 0,'0'-21'16,"0"0"-1,0 42 16,0 0-15,0 1 0,0 20-16,-21-21 0,21 0 0,0 22 15,0-22-15,-21 0 0,21 21 0,-21-21 16,21 22-16,-22-22 0,22 0 16,0 0-16,0 0 0,0 1 0,0-1 15,-21 0-15,21 0 16,0-42 31,0 0-47,0 0 0,0-1 15,0 1-15,0-21 0,0 21 16,21-22-16,1 1 0,-22 21 16,21-21-16,0-1 0,0 1 0,0 0 15,22 20-15,-22 1 0,0 0 16,0 0-16,0 0 0,22 0 0,-22 21 15,0 0-15,0 0 0,0 0 16,0 0-16,1 21 0,-1 0 0,-21 0 16,0 0-16,21 22 0,-21-22 15,0 21-15,0-21 0,0 22 0,0-22 16,0 21-16,0-21 0,0 0 0,0 22 16,0-22-16,0 0 0,0 0 15,0 0-15,-21 1 16,0-22 15,21-22-15,0 1-1,0 0-15,0 0 0,0 0 0,0-22 16,21 22-16,0-21 0,0 21 16,0-22-16,22 22 0,-22-21 0,0 21 15,21 0-15,-21-1 0,22 1 16,-22 21-16,21-21 0,-21 21 15,22 0-15,-22 0 0,0 0 0,0 0 0,0 0 16,1 21-16,-1 0 0,-21 1 16,0-1-16,0 21 0,0-21 15,0 0-15,0 22 0,0-22 16,0 21-16,0-21 0,-21 1 0,-1 20 16,22-21-16,0 0 0,-21 0 0,0 1 15,0-1-15,0 0 16,21 0-1,-21-21-15,21-21 47,0 0-47,0 0 16,21-1-16,0 1 0,0 0 16</inkml:trace>
  <inkml:trace contextRef="#ctx0" brushRef="#br0" timeOffset="53849.61">13293 3323 0,'0'0'0,"21"0"0,0-21 15,0 0-15,-21 0 0,0 0 0,21 21 16,-21-22-16,0 1 0,0 0 16,0 0-1,-21 21-15,0 0 16,0 0-16,0 0 0,-22 0 0,22 0 15,0 21-15,-21-21 0,20 21 16,1 0-16,0 1 0,0-1 16,0 0-16,0-21 0,21 21 0,-22 0 15,22 0-15,0 1 0,0-1 16,0 0-16,0 0 0,0 0 16,22-21-16,-1 21 0,0 1 15,0-22-15,0 21 0,0-21 16,1 21-16,-1-21 0,0 21 0,0 0 15,0-21-15,0 21 16,-21 1-16,22-22 0,-1 21 16,-21 0-1,0 0 1,-21-21 0,-22 0-16,22 0 0,0 0 15,-21 0-15,-1 0 0,22 0 0,-21 0 16,21 0-16,-22 0 0,22 0 0,0 0 15,0 0-15,0 0 0,-1 0 16,1 0-16,0 0 16,42 0 62,0-21-78,1 21 0,-1 0 15,0 0-15</inkml:trace>
  <inkml:trace contextRef="#ctx0" brushRef="#br0" timeOffset="77735.03">14774 3429 0,'-21'0'47,"0"0"-31,0 0-1,0 0-15,-1 0 0,1 0 16,0 0-16,0 0 0,0 0 15,0 0-15,-1 0 0,-20 0 0,21 0 16,-21 0-16,20 0 0,1 0 16,0 0-16,0 0 0,-21 0 0,20 0 15,1 0-15,0 0 0,0 0 16,42 0 31,0 0-32,0 0-15,1 0 0,20 0 16,0 0-16,1 0 0,20 0 16,-21 0-16,22 0 0,-1 0 0,1 0 15,21 0-15,-22 0 0,22 0 16,21 0-16,-22 0 0,1 0 0,0 21 16,-1-21-16,1 0 0,-22 0 15,1 0-15,-1 0 0,1 0 0,-22 0 16,22 0-16,-22 0 0,0 0 0,1 0 15,-22 0-15,21 0 0,-21 0 16,1 0-16,-1 0 0,0 0 16,0 0-1,-42 0 32,21-21-47,-21 21 0,0 0 16,-1-21-1,1 21-15,0-21 0</inkml:trace>
  <inkml:trace contextRef="#ctx0" brushRef="#br0" timeOffset="78317.71">15854 3133 0,'0'0'0,"-21"0"0,-1 0 16,1 0-1,0 0 1,21 21-16,0 0 16,0 0-16,0 0 15,0 1-15,21-1 0,0 0 16,1 0-16,-1-21 0,0 21 15,0 0-15,0-21 0,22 22 16,-22-22-16,21 0 0,-21 0 0,22 0 16,-1 0-16,0 0 0,-21 0 15,22 0-15,-22 0 0,0 0 0,0 0 16,0 0-16,-21-22 16,-21 22 15,0 0-31,0 0 0,0 0 0,0 0 15,-1 0-15,1 0 0,-21 0 16,21 0-16,0 0 0,-22 22 0,22-1 16,-21 0-16,-1 0 0,22 0 15,-21 0-15,0 1 0,-1-1 16,22 0-16,-21 0 0,-1 21 0,22-20 16,0-22-16,-21 21 0,21 0 0,-1 0 15,1 0-15,0 0 0,21 1 16,-21-22-16,21 21 15,-21-21-15,42 0 79,-21-21-79,21 21 0,-21-22 15,0 1-15</inkml:trace>
  <inkml:trace contextRef="#ctx0" brushRef="#br0" timeOffset="81962.59">17928 3239 0,'21'0'0,"-21"-22"16</inkml:trace>
  <inkml:trace contextRef="#ctx0" brushRef="#br0" timeOffset="83262.5">17970 3260 0,'0'0'0,"22"0"16,-22-21-16,0-1 0,0 1 15,0 0-15,0 0 16,0 0-16,0 0 0,0-1 16,0 44 31,0-1-32,0 21-15,0-21 0,0 22 16,0-1-16,0 0 0,0 1 0,0-1 15,0 0-15,0 1 0,-22-1 16,22 0-16,0-21 0,-21 22 16,21-22-16,0 21 0,0-21 0,0 1 0,0-1 15,0 0-15,0 0 16,0 0-16,21-21 16,1 21-16,-1-21 15,0 0-15,0 0 0,0 0 16,0 0-16,1 0 0,-1 0 0,0-21 15,0 21-15,0-21 0,0 21 16,1-21-16,-22 0 0,0 0 16,0-1-16,0 1 0,0 0 0</inkml:trace>
  <inkml:trace contextRef="#ctx0" brushRef="#br0" timeOffset="83474.38">17843 3556 0,'0'0'0,"-42"0"32,63 0-17,0 0 1,1 0-16,20 0 0,-21 0 16,21 0-16,-20 0 0,20 0 0,0 0 15,-21 0-15,22-21 0,-1 21 16,-21-21-16,22 21 0,-22 0 0,0-21 15,0 21-15</inkml:trace>
  <inkml:trace contextRef="#ctx0" brushRef="#br0" timeOffset="84030.6">18436 3471 0,'0'22'32,"0"-1"-17,0 0-15,-21-21 0,21 21 16,0 0-16,0 0 0,0 1 0,0-1 15,0 0-15,0 0 16,0 0-16,21-21 16,0 21-16,0-21 0,1 0 15,-1 0-15,0 0 0,0 0 16,0 0-16,22 0 0,-22 0 0,21 0 16,0 0-16,-20-21 0,20 0 15,-21 21-15,0-21 0,0 0 0,1 0 16,-1-1-16,0 1 0,-21 0 15,21 0-15,-21 0 0,0 0 16,0-1-16,0 1 0,-21 21 47,21 21-47,-21 1 0,21-1 16,0 0-16,0 21 0,0-21 0,0 22 15,-21-22-15,21 0 0,0 21 16,0 1-16,0-22 0,0 21 0,0 1 15,0-1-15,0 0 0,0 1 16,0-1-16,0 21 0,0-20 0,0-1 16,0 22-16,0-22 0,0 0 0,0-21 15,0 22-15,0-1 0,0-21 16,-22 0-16,1 1 0,0-1 0,0 0 16,0 0-16,-22-21 0,1 0 15,0 0-15,-1 0 0,1 0 0,0 0 16,-1 0-16,1-21 0,21 21 0,-21-21 15,20 0-15,-20-1 16,21 1-16,21 0 0,0 0 0,-21-21 16,21 20-16,0 1 0,0-21 0,21 21 15,0-22-15,21 22 0,1-21 16</inkml:trace>
  <inkml:trace contextRef="#ctx0" brushRef="#br0" timeOffset="84362.95">19304 3493 0,'0'0'0,"-21"0"16,21-22-16,-21 1 0,-1 21 16,22 21-1,0 1-15,0-1 0,0 0 16,0 21-16,0 1 0,0-1 0,0 0 15,0 1-15,0 20 0,0 1 16,0-22-16,0 21 0,0 1 0,-21-1 16,0 1-16,21-22 0,-21 1 15,21-1-15,0 0 0,-21 1 0,21-1 16,-21-21-16,21 0 0,0 0 0,0 1 16,0-1-16,0 0 15,-22-21 1,22-21-1,0 0-15,0-1 16,0 1-16</inkml:trace>
  <inkml:trace contextRef="#ctx0" brushRef="#br0" timeOffset="84673.77">19219 3704 0,'0'0'0,"0"-21"0,0-21 16,0 21-16,0-1 0,0 1 15,0 0-15,21 0 0,1 0 16,-1 21-16,0 0 0,0-21 16,21 21-16,-20 0 0,20 0 0,0 0 15,1 0-15,-22 0 0,21 21 16,0 0-16,-20-21 0,-1 21 0,-21 0 16,0 22-16,0-22 0,0 0 15,-21 0-15,-1 0 0,1 0 0,-21 1 16,0-1-16,20-21 0,-20 21 15,0 0-15,-1-21 0,22 0 0,-21 21 16,21-21-16,0 0 0,-1 0 16,44 0 15,-1-21-31,0 21 0,21-21 16</inkml:trace>
  <inkml:trace contextRef="#ctx0" brushRef="#br0" timeOffset="85073.55">19727 3641 0,'21'0'31,"1"0"-15,-1 0-1,0-21-15,0 21 0,21-22 0,-20 22 16,-1 0-16,21-21 0,-21 21 15,0-21-15,22 21 0,-22-21 0,0 0 16,0 0-16,-21-1 0,0 1 16,0 0-1,-21 21-15,0 0 0,-21 0 16,20 0-16,-20 0 0,21 0 16,-21 21-16,20 0 0,1 1 0,0-1 15,-21 0-15,21 21 0,21-21 16,0 1-16,-22 20 0,22-21 0,0 21 15,0-20-15,0-1 0,0 0 16,0 0-16,22 0 0,-1 0 16,0-21-16,0 22 0,0-22 0,0 0 15,22 0-15,-22 0 0,21 0 16,-21 0-16,22 0 0,-22 0 0,21 0 16,-21-22-16,22 22 0,-22-21 0,21 0 15,1 0-15</inkml:trace>
  <inkml:trace contextRef="#ctx0" brushRef="#br0" timeOffset="85346.4">20849 3493 0,'0'0'16,"-21"0"-16,0 0 0,0 0 0,-1 0 0,1 0 15,21 21 1,21-21-16,22 0 16,-22 0-16,0 0 0,21 0 15,-20 0-15,-1 0 0,21 0 16,-21 0-16,0 0 0,22 0 16,-22 0-16,0 0 0,0 0 0,0 0 15,-42 0 16</inkml:trace>
  <inkml:trace contextRef="#ctx0" brushRef="#br0" timeOffset="85515.31">20828 3641 0,'0'0'0,"-21"0"0,21 21 16,-21-21-16,21 21 15,21-21 1,0 0-16,0 0 15,0 0-15,0 0 0,1 0 16,20 0-16,-21 0 0,0 0 16,22 0-16,-22 0 0,0-21 0,0 21 15</inkml:trace>
  <inkml:trace contextRef="#ctx0" brushRef="#br0" timeOffset="85960.05">21653 2900 0,'-21'-21'0,"42"42"0,-63-42 15,21 21-15,0 0 16,0 0-16,-1 0 15,22 21-15,0 0 16,0 0-16,0 0 16,0 1-16,22-22 15,-1 0-15,0 0 0,21 21 16,-21-21-16,1 0 0,-1 0 16,0 0-16,0 0 0,0 0 0,0-21 15,-21-1-15,22 1 16,-22 0-16,0 0 15,0 0-15,0 0 0,-22 21 16,1 0 0,0 0-16,0 0 0,0 21 0,-22 0 15,22 0-15,0 21 0,-21-20 16,21-1-16,-22 21 0,22-21 16,0 22-16,0-22 0,21 21 0,0-21 0,0 22 15,0-22-15,0 0 0,21 21 16,0-21-16</inkml:trace>
  <inkml:trace contextRef="#ctx0" brushRef="#br0" timeOffset="86446.77">22183 3493 0,'0'-22'15,"0"44"-15,0-65 0,21 22 0,-21 0 0,0 0 16,0 0-16,0-1 16,0 1-1,-21 21 1,-1 0-16,1 0 0,-21 0 0,21 21 16,-22-21-16,22 22 0,-21-1 15,21-21-15,-22 21 0,22 0 0,0 0 16,0 0-16,0-21 0,21 22 0,0-1 15,0 0-15,0 0 0,21 0 16,0 0-16,0-21 0,22 22 16,-22-22-16,21 21 0,-21 0 15,22-21-15,-22 21 0,21-21 0,-21 21 16,0 0-16,1-21 0,-1 22 16,0-1-16,-21 0 15,-21-21 1,-22 0-16,22 0 0,-21 0 15,0 0-15,-1 0 0,1 0 0,0 0 16,-1 0-16,-20 0 0,42 0 16,-22 0-16,1 0 0,21 0 0,0 0 15,-1 0-15,1 0 16,42 0 0,22 0-16,-22 0 15,0 0-15,21-21 0</inkml:trace>
  <inkml:trace contextRef="#ctx0" brushRef="#br0" timeOffset="86975.47">22542 3535 0,'-21'-21'0,"42"42"0,-63-63 16,42 20-16,-21 1 15,21 0 1,-21 21 0,0 0-1,21 21-15,-22 0 0,22 1 16,0-1-16,-21 0 0,21 0 0,-21 0 16,21 0-16,-21 1 0,21-1 0,0 0 15,0 0-15,0 0 0,0 0 16,0 1-16,0-1 0,0 0 15,21-21-15,0 0 0,0 21 16,1-21-16,-1 0 0,0 0 0,21 0 16,-21 0-16,1 0 0,20 0 15,-21 0-15,21 0 0,-20 0 0,20-21 16,-21 0-16,21 0 0,-20 21 0,-1-22 16,0 1-16,0-21 15,0 21-15,0 0 0,-21-1 0,0 1 16,0 0-16,0 0 15,-21 21 1,0 21-16,0 0 16,0-21-16,0 21 0,-1 1 0,22-1 15,-21 0-15,21 0 0,0 0 16,-21 0-16,21 1 0,0-1 16,0 0-16,21-21 0,0 0 15,1 0-15,-1 21 0,21-21 16,-21 0-16,0 0 0,22 0 0,-22 0 15,21 0-15</inkml:trace>
  <inkml:trace contextRef="#ctx0" brushRef="#br0" timeOffset="87515.45">23304 3302 0,'0'0'15,"0"-42"-15,0-1 0,0 22 0,0 0 16,0 0-16,0 0 0,0 0 15,0 42 17,0 0-32,0 21 0,0-21 15,0 22-15,0-1 0,0 0 16,0 1-16,0-1 0,0 0 0,-21 1 16,21-1-16,-21 0 0,21 1 15,0-1-15,-21-21 0,21 22 0,-21-22 16,21 0-16,-21 0 0,21 0 15,0 0-15,0 1 0,-22-1 16,1-21 0,21-21-1,0-1 1,0 1-16,0 0 16,21 0-16,1 0 0,-1 0 15,0-1-15,0 1 0,21 0 16,-20 21-16,20-21 0,-21 0 0,21 21 15,-20 0-15,20 0 0,-21 0 16,21 0-16,-20 0 0,-1 0 0,0 21 16,0 0-16,-21 0 0,0 0 15,0 1-15,0-1 0,-21-21 16,0 21-16,0 0 0,-1-21 0,-20 21 16,21-21-16,0 0 0,-22 21 15,22-21-15,-21 0 0,21 0 0,0 0 16,-22 0-16,22 22 0,0-22 15,0 0-15,0 0 16,42 0 0,0 0-1</inkml:trace>
  <inkml:trace contextRef="#ctx0" brushRef="#br0" timeOffset="88262.02">23897 3620 0,'0'0'0,"0"-22"16,0 1 0,0 42 15,0 1-31,0-1 16,0 0-16,-21 0 15,21 0-15,-21 0 0,21 1 0,0-1 16,0 0-16,0 0 0,-21 0 15,21 0-15,-22 1 0,22-1 16,-21-21 15,0-21-15,21-1-16,0 1 16,0 0-16,0 0 0,0 0 15,0-22-15,21 22 16,0 0-16,1 0 0,-1 0 0,21-22 15,-21 22-15,22 0 0,-1 0 0,0 0 16,-21 21-16,22 0 0,-1 0 16,-21 0-16,0 0 0,22 0 0,-22 0 15,0 21-15,-21 0 0,21 0 16,-21 0-16,0 1 0,21 20 0,-21-21 16,0 0-16,0 0 0,0 1 15,0-1-15,0 0 0,0 0 0,0 0 16,-21 0-16,0 1 15,0-22-15,0 0 16,0 0 0,-1 0-16,22-22 31,0 1-31,0 0 16,0 0-16,22 0 0,-1 0 0,0-1 15,0 1-15,0 0 0,0 0 16,22-21-16,-22 20 0,21 1 15,-21 0-15,22 21 0,-22 0 0,21 0 0,-21 0 16,1 0-16,-1 0 16,0 21-16,0-21 0,-21 21 0,0 1 15,0-1-15,0 0 0,0 0 16,0 21-16,0-20 0,0-1 0,-21 0 16,0 0-16,21 0 0,0 0 15,-21-21-15,21 22 0,-22-22 16,22 21-16,-21-21 0,21-21 47,21 21-47,1-22 0</inkml:trace>
  <inkml:trace contextRef="#ctx0" brushRef="#br0" timeOffset="88522.88">25082 3535 0,'0'0'15,"0"-21"-15,-21 21 32,0 0-32,21 21 0,0 0 15,-21 0-15,21 0 0,-21 1 16,21-1-16,-21 0 0,21 0 0,-22 0 16,22 0-16,0 1 0,0-1 15,0 0-15,-21 0 0,21 0 16,0 0-1,21-42 17,1 21-17,-22-21-15,0 0 0</inkml:trace>
  <inkml:trace contextRef="#ctx0" brushRef="#br0" timeOffset="88902.66">25082 3112 0,'0'0'0,"-21"-22"0,0 22 16,0 0-16,0 0 0,0 0 15,-1 0-15,1 0 0,0 0 0,0 0 16,0 0-16,21 22 0,0-1 16,0 0-16,0 0 15,21 0-15,0 0 0,0 1 16,0-1-16,1-21 0,-1 21 0,21-21 15,-21 0-15,0 0 0,22 0 16,-22 0-16,0 0 0,0 0 0,0-21 16,1 21-16,-22-21 15,0-1-15,21 1 0,-21 0 0,0 0 0,0 0 16,0 0-16,0-1 0,0 1 16,0 0-16,-21 21 0,-1-21 15,1 21-15,0 0 0,0 0 16,0 0-16,-22 0 0,22 0 0,0 21 15,0-21-15,0 21 0,0 0 16,21 1-16,0 20 0,0-21 16,0 0-16,0 0 15,0 1-15,21-1 0,0 0 0</inkml:trace>
  <inkml:trace contextRef="#ctx0" brushRef="#br0" timeOffset="89258.45">25548 3217 0,'0'0'0,"0"-21"0,0 0 15,21 21-15,-21-21 0,0 42 47,0 0-47,-21 0 0,21 22 0,-21-22 16,0 21-16,0 1 0,21-22 15,-22 21-15,1 0 0,0 1 16,21-22-16,-21 21 0,0 1 0,21-22 0,-21 21 16,21-21-16,0 0 15,0 1-15,0 20 0,0-21 0,0 0 16,21 0-16,0 1 16,0-22-16,0 21 0,0-21 15,1 0-15,-1 0 0,0 0 0,0 0 16,0 0-16,0 0 0,1 0 15,-1-21-15,0 21 0,21-22 0,-21 1 16,1 21-16,-1-21 0,0 0 16,0 0-16</inkml:trace>
  <inkml:trace contextRef="#ctx0" brushRef="#br0" timeOffset="89482.33">25442 3556 0,'0'0'0,"-21"0"0,0 0 0,0 0 16,0 0-16,42 0 31,0 0-31,0 0 16,0 0-16,0 0 16,1 0-16,20 0 0,-21 0 0,0 0 15,0 0-15,1 0 0,-1 0 16,0 0-16,0 0 0,0 0 0,0-21 15,1 21-15,-1 0 16</inkml:trace>
  <inkml:trace contextRef="#ctx0" brushRef="#br0" timeOffset="90102.85">26183 3112 0,'-21'0'16,"0"0"0,21 21-16,-21-21 15,21 21 1,0-42 31,0 0-47,0-1 15,21 22-15,0-21 16,0 21 0,0-21-16,0 21 0,-21-21 0,22 21 15,-1 0-15,0 0 0,0 0 16,0 0-16,0 0 0,1 0 0,-1 21 15,-21 0 1,0 0-16,0 1 16,0-1-1,-21-21-15,-1 0 0,1 0 16,0 0-16,0 0 16,0 0-16,0 0 0,-1 0 15,1 0-15,21-21 16,0-1-16,0 1 31,21 21-31,1 0 0,-1 0 16,0 0-16,0 0 15,0 0-15,0 0 0,1 0 0,-1 0 16,-21 21 0,21-21-16,-21 22 0,0-1 0,0 0 15,0 0-15,-21 0 0,0 22 16,-1-22-16,1 0 0,-21 21 0,0-21 15,-1 22-15,1-22 0</inkml:trace>
  <inkml:trace contextRef="#ctx0" brushRef="#br0" timeOffset="96417.6">18584 4424 0,'-21'0'16,"42"0"-16,-63 0 0,21 0 0,0 0 15,-1 0-15,1 0 0,-21 0 16,21 0-16,0 0 0,-1-21 15,1 21-15,0 0 0,0 0 16,0 0-16,0 0 0,-1 0 16,1 0-1,42 0 48,1 0-63,-1 0 15,0 0-15,0 0 0,0 0 16,22 0-16,-22 0 0,21 0 0,0 0 16,1 0-16,-1 0 0,0 0 15,1 0-15,20 0 0,-20 0 16,20 0-16,1 0 0,-22 0 0,21 0 16,1 0-16,-1 0 0,1 0 0,-1 0 15,1 21-15,21-21 0,-22 0 16,22 0-16,-22 21 0,22-21 0,-22 0 15,22 0-15,-21 21 0,20-21 16,-20 0-16,20 0 0,-20 21 0,21-21 16,-1 0-16,1 0 0,0 0 15,20 22-15,-20-22 0,0 0 0,-1 0 16,-20 0-16,21 0 0,-22 0 0,1 0 16,20 0-16,-20 0 15,20 0-15,-20 0 0,21 0 0,-1 0 16,-20 0-16,20 0 0,1 0 15,0 0-15,-22 0 0,1 0 0,20 0 16,-20 0-16,21 0 0,-22 0 0,1 0 16,20 0-16,-20 0 0,-1 0 15,22 0-15,-22 0 0,1 0 0,21 0 16,-22 0-16,1 0 0,-1 0 16,-21 0-16,22 0 0,-22 0 0,22 0 15,-22 0-15,22 0 0,-22 0 16,21 0-16,1 0 0,-22 0 0,22 0 15,-22 0-15,22 0 0,-22 0 16,21 0-16,-20 0 0,-1 0 16,0 0-16,1 0 0,-1 0 0,-21 0 15,22 0-15,-22 0 0,0 0 16,0 0-16,0 0 0,0 0 0,1 0 16,-1 0-16,0 0 0,0 0 15,0 0-15,0 0 16,1 0-16,-1 0 15,-42 0 173,-1 0-110,1 0-47,0 0-31,0 0 16</inkml:trace>
  <inkml:trace contextRef="#ctx0" brushRef="#br0" timeOffset="98658.37">1968 4233 0,'-21'0'0,"0"0"15,0 0-15,0 0 32,0 0-32,-1 0 31,1 0-31,0 0 0,0 22 16,0-22-16,0 0 15,-1 0-15,1 0 0,0 0 16,0 21-16,0-21 0,0 0 15,-1 0-15,1 0 0,0 0 0,0 0 16,0 21-16,0-21 0,-1 0 16,1 0-16,0 0 0,0 0 0,0 0 15,0 0-15,21 21 0,-22-21 16,1 0-16,0 0 0,42 0 78,0 0-62,1 0-16,-1 0 0,21 0 0,0 0 15,-20 0-15,41 0 0,-21 0 16,22 0-16,-22 0 0,22 0 0,-1 0 16,1 0-16,-1 0 0,22 0 15,-22 0-15,22 0 0,0 0 0,21-21 16,-1 21-16,1 0 0,21 0 15,0 0-15,0 0 0,0 0 0,21 0 16,1 0-16,-22 0 0,21 0 16,-21-21-16,-21 21 0,21 0 15,-22 0-15,-20 0 0,21 0 0,-21 0 16,-22 0-16,22-21 0,-22 21 16,-20 0-16,20 0 0,-21 0 0,1 0 15,-1 0-15,-21 0 0,22 0 0,-22 0 16,0 0-16,0 0 0,0 0 15,0 0-15,-21-22 47,-21 22-47,-21 0 0,21 0 16,-22 0-16</inkml:trace>
  <inkml:trace contextRef="#ctx0" brushRef="#br0" timeOffset="100450.27">1587 4445 0,'-21'21'32,"0"-21"-17,0 0-15,0 21 32,0-21-32,-1 0 31,1 0-31,42 0 94,1 0-94,-1 0 0,21 0 0,-21 0 15,22 0-15,-1 0 0,0 0 16,1 0-16,-1 0 0,21 0 0,-20 0 15,20 0-15,1 0 0,-1 0 0,1 0 16,20 0-16,-20 0 0,21 0 16,-1 0-16,22 0 0,-21 0 0,21 0 15,-22 0-15,22 0 0,-21-21 16,21 21-16,-1 0 0,1 0 0,21 0 16,-21 0-16,0 0 0,0 0 15,0-21-15,-1 21 0,-20 0 0,0 0 16,-1 0-16,1 0 0,0 0 15,-1 0-15,1 0 0,-21 0 16,20 0-16,-20 0 0,-1 0 0,-20 0 16,20 0-16,-21 0 0,1 0 0,-1 0 15,-21 0-15,0 0 0,1 0 16,-1 0-16,0 0 0,0 0 16,0 0 859,-21-21-860</inkml:trace>
  <inkml:trace contextRef="#ctx0" brushRef="#br0" timeOffset="113809.89">11366 4255 0,'0'-22'94,"-21"22"-47</inkml:trace>
  <inkml:trace contextRef="#ctx0" brushRef="#br0" timeOffset="114274.62">11239 4170 0,'-42'-21'0,"84"42"0,-105-42 0,42 21 0,0 0 15,-22 0-15,22 0 0,-21 0 16,21-21-16,-22 21 0,22 0 0,-21 0 16,21 0-16,-1 0 0,1 0 0,0 0 15,0 0-15,42 0 32,0 0-32,22 0 0,-1 0 15,0 0-15,22 0 0,-1 0 0,22 21 16,-22-21-16,22 0 0,0 0 15,-1 0-15,22 0 0,-21 0 16,21 0-16,0 0 0,-1 21 0,1-21 16,-21 0-16,0 0 0,-1 0 15,-20 0-15,-1 0 0,1 0 0,-22 0 16,0 0-16,1 0 0,-22 0 16,0 0-16,0 0 0,0 0 15,-42 0 48,0 0-63,0 0 0,0 0 15,0 0-15</inkml:trace>
  <inkml:trace contextRef="#ctx0" brushRef="#br0" timeOffset="114730.36">11091 4255 0,'0'0'16,"-21"0"-16,0 0 0,0 0 0,0 0 0,63 0 47,-21 0-32,21 0-15,1 0 0,-1 0 0,0 0 16,22 0-16,-22 0 0,22 0 0,-1 0 16,1 0-16,20 0 0,1 0 15,0 0-15,-1 0 0,22 0 0,-21 0 16,0 0-16,-1 0 0,-20 0 15,20 0-15,-41 0 0,20 0 0,-20 0 16,-1 0-16,-21 0 0,21 0 16,-20 0-16,-1 0 0,0 0 31</inkml:trace>
  <inkml:trace contextRef="#ctx0" brushRef="#br0" timeOffset="119450.5">18500 4657 0,'-22'0'16,"1"0"-1,0 0 17,0 0-17,0 0 1,0 0-1,-1 0-15,1 0 16,0 0-16,0 0 0,0 0 16,0 0-16,-1 0 0,1-21 15,0 21 1,0 0-16,0 0 0,42 0 94,0 0-79,0 0-15,0 0 0,1 0 16,-1 0-16,21 0 0,-21 0 16,0 0-16,22 0 0,-1 0 0,-21 0 15,22 0-15,-1 0 0,0 0 0,1 0 16,-1 0-16,21 0 0,-20 0 15,-1 0-15,0 0 0,1 0 0,-1 0 16,22 0-16,-22 0 0,0 21 16,22-21-16,-22 0 0,22 0 0,-1 0 15,-21 0-15,22 21 0,-1-21 16,1 0-16,-22 0 0,22 0 0,-22 0 16,22 0-16,-22 0 0,21 0 0,-20 0 15,-1 0-15,0 21 16,1-21-16,-1 0 0,0 0 0,1 0 15,-1 0-15,0 0 0,22 0 16,-22 0-16,1 0 0,-1 0 0,0 0 16,1 0-16,20 0 0,-21 0 0,1 0 15,-1 0-15,0 0 0,22 0 16,-22 0-16,1 0 0,-1 0 0,0 0 16,1 0-16,-1 0 0,0 0 15,1 0-15,-1 0 0,0 0 0,1 0 16,-1 21-16,0-21 0,22 0 15,-22 0-15,22 0 0,-22 0 0,21 0 16,1 0-16,-22 0 0,22 0 16,-1 0-16,-20 0 0,-1 0 15,0 0-15,1 0 0,-1 0 0,0 21 16,1-21-16,-1 0 0,0 0 16,1 0-16,20 0 0,1 22 0,-1-22 15,22 0-15,-1 21 0,1 0 16,0-21-16,-22 0 0,22 0 0,0 21 15,-22-21-15,1 0 0,-22 0 16,21 21-16,-20-21 0,20 0 0,-20 0 16,-1 0-16,0 0 15,1 0-15,-1 0 0,0 0 0,1 0 16,20 0-16,-21 21 0,22-21 16,-1 0-16,1 0 0,-1 0 0,1 0 15,-22 0-15,1 0 0,20 0 16,-42 0-16,22 0 0,-1 0 0,-21 0 15,0 0-15,0 0 0,1 0 16,-1 0-16,0 0 0,0 0 16,0 0-16,0 0 15,1 0-15,-1 0 0,0 0 16,0 0 0,0 0-1,0 0 1,-21-21-1,0 0 32,-21 21-31,0 0 0,0 0-16,0-21 0,0 21 15,-1 0-15</inkml:trace>
  <inkml:trace contextRef="#ctx0" brushRef="#br0" timeOffset="124935.19">19452 4720 0,'21'0'62</inkml:trace>
  <inkml:trace contextRef="#ctx0" brushRef="#br0" timeOffset="126000.14">23241 4826 0,'-21'0'125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22:13.4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9589 0,'0'-22'16,"21"22"-16,-21-21 16,22 21-1,-22-21 32,0 0-31,21 0-1,-21 0 1,21-1-16</inkml:trace>
  <inkml:trace contextRef="#ctx0" brushRef="#br0" timeOffset="804.44">2159 9356 0,'-21'0'32,"21"-21"-32,0-1 15,-21 1 1,21 0-16,0 0 15,0 0-15,0 0 16,-22-1-16,1 1 0,0 0 16,0 0-16,0 21 0,0 0 15,-1 0-15,-20 0 0,21 0 16,0 0-16,-22 0 0,1 21 0,21 0 16,-21 0-16,-1 1 0,1-1 15,21 0-15,-22 21 0,22-21 0,-21 22 16,21-22-16,21 21 15,0-21-15,0 1 0,0-1 0,0 0 16,0 0-16,21 0 0,0-21 16,0 0-16,0 0 0,1 0 0,20 0 15,-21 0-15,21-21 0,1 0 16,-1 21-16,0-21 0,-20 0 0,20-1 16,0 1-16,-21 0 0,22-21 15,-22 21-15,0 21 0,0-22 0,0 1 16,1 0-16,-1 0 0,-21 0 15,0 42 17,0 0-32,0 21 15,0-20-15,0 20 0,-21 0 16,21 22-16,0-1 0,0 1 16,0 20-16,0-20 0,0 21 0,0-1 15,0 1-15,0 0 0,0 20 16,0-20-16,0 21 0,0 0 0,0 0 15,0-22-15,0 22 0,0-21 16,-22 21-16,22-22 0,-21 1 0,21-22 16,0 22-16,-21-21 0,0-1 0,21-21 15,-21 1-15,0-1 0,-1 0 16,1-20-16,-21-1 0,21 0 16,0-21-16,-22 0 0,22 0 0,-21-21 15,21 0-15,-22-22 0,22 1 16,-21-22-16,-1 1 0,22-22 0,0 1 15,-21-22-15,42 21 0,0-21 16,0 0-16,0 1 0,0-1 0,0 21 16,0-21-16,42 43 0,-21-22 15,0 22-15,22-1 0,-22 1 0,21 20 16,1-20-16,-1-1 0,0 22 16,1-22-16,20 22 0,-21-21 0,297-170 31,-275 190-31,-1 22 15,-21 0-15,1 0 0</inkml:trace>
  <inkml:trace contextRef="#ctx0" brushRef="#br0" timeOffset="1392.86">2646 9398 0,'0'21'16,"0"-42"15,0 0-31,21 0 15,0 0-15,0 21 0,0-22 0,1-20 16,-22 21-16,21 0 0,-21 0 16,0-1-16,0-20 0,0 21 15,0 0-15,0 0 0,-21 21 16,-1 0-16,1 0 0,0 0 16,-21 0-16,21 21 0,-22 0 0,22 0 15,0 21-15,-21 1 0,20-22 16,1 21-16,0 1 0,21-1 0,0-21 15,0 21-15,0 1 0,0-22 16,0 21-16,0-21 0,21 1 0,0-1 16,1 0-16,-1-21 0,21 0 15,-21 0-15,22 0 0,-1 0 16,0 0-16,1 0 0,-1-21 0,0 0 0,1-1 16,-22-20-16,21 21 15,0 0-15,1-22 0,-22 1 0,21 0 16,-21-1-16,22 1 0,-22-21 15,0 20-15,21-20 0,-42-1 0,22 22 16,-1-22-16,-21 22 0,21 0 16,-21-1-16,0 1 0,0 21 0,0 0 15,-21 42 1,0 0-16,-1 21 16,1 1-16,0-1 0,21 22 0,-21-1 15,0 1-15,21-22 0,-21 21 16,21 1-16,0-22 0,0 22 0,0-22 15,-22 0-15,22 1 0,0-1 16,0-21-16,0 22 0,0-22 16,0 0-16,0 0 0,22 0 0,-1-21 15,0 0-15,0 0 16,0 0-16,0 0 0,1-21 0,-1 0 16,0-21-16,0 20 0,0 1 15</inkml:trace>
  <inkml:trace contextRef="#ctx0" brushRef="#br0" timeOffset="1612.73">3069 9186 0,'0'0'0,"21"0"31,0 0-31,1 0 0,-1 0 0,0 0 15,21 0-15,-21 0 0,22 0 0,-22 0 16,21-21-16,22 0 0,-22 21 16,0-21-16,22 0 0,-1 0 0,1-1 15,-1 1-15,-20 0 0,20 0 16</inkml:trace>
  <inkml:trace contextRef="#ctx0" brushRef="#br0" timeOffset="1867.58">3979 8848 0,'0'-43'16,"21"43"0,1-21-16,-1 21 0,0 0 15,21-21-15,-21 21 0,22 0 16,-1-21-16,0 0 0,22 21 15,-22 0-15,1 0 0,-1 0 0,0-21 16,1 21-16,-1 0 0,-21 0 0,0 0 0,0 0 16,-42 0-1,0 0 1,0 0-16,-21 0 0</inkml:trace>
  <inkml:trace contextRef="#ctx0" brushRef="#br0" timeOffset="2112.46">4170 8805 0,'0'0'16,"-21"22"-16,21-1 0,-22 0 15,22 0-15,-21 21 0,21 1 0,0-1 16,0 0-16,-21 1 0,0-1 16,0 22-16,21-22 0,-21 0 0,-1 22 15,1-22-15,21 0 0,-21 1 0,21-1 16,-21 0-16,21-20 0,0 20 15,0-21-15,-21 0 0,21 0 0,0 1 16,21-22 0,0-22-1,0 1-15,0 0 0,1 0 0,-1 0 16</inkml:trace>
  <inkml:trace contextRef="#ctx0" brushRef="#br0" timeOffset="2491.52">4254 9398 0,'0'0'0,"-21"0"0,42 0 47,1 0-47,-1 0 15,0-21-15,0 0 0,0 21 0,22-21 16,-1-1-16,-21 22 0,0-21 15,22 0-15,-22 0 0,-21 0 16,21 0-16,-21-1 16,-21 22-1,0 0-15,-1 0 0,-20 22 0,21-22 16,-21 21-16,20 0 0,-20 0 0,21 21 16,-21-20-16,20-1 0,1 21 15,0-21-15,0 22 0,21-22 0,0 21 16,0-21-16,0 0 0,0 1 15,0-1-15,0 0 0,0 0 0,0 0 16,0 0-16,21-21 0,21 0 0,-20 0 16,-1 0-16,21 0 15,0 0-15,1-21 0,-1 0 0,0 0 16,1 0-16,-1 0 0</inkml:trace>
  <inkml:trace contextRef="#ctx0" brushRef="#br0" timeOffset="3288.08">4847 9292 0,'0'0'0,"0"-21"0,21 0 16,-21 0 0,21 21-16,1 0 0,-1-21 0,0 21 15,0 0-15,0 0 0,22 0 16,-22 0-16,0 0 0,0 0 0,0 21 16,0-21-16,1 21 0,-1 0 15,-21 0-15,0 0 0,0 22 16,0-22-16,0 0 0,-21 21 0,-1-20 15,1 20-15,0-21 0,0 0 0,-21 0 16,20 1-16,1-1 0,0 0 16,0 0-16,0-21 0,0 21 15,21-42 1,21 0 0,21 0-16,-21 0 0,0-1 0,1 1 15,20 0-15,-21-21 0,21 21 0,-20-22 16,20 22-16,-21-21 0,21 21 15,-20-22-15,20 1 0,-21 21 16,0 0-16,0-1 0,1 1 0,-22 0 16,-22 42 15,1 0-31,0 1 0,0-1 16,0 21-16,0-21 0,-1 22 0,1-22 15,0 21-15,0 0 0,21-20 0,-21 20 16,21-21-16,0 21 0,0-20 15,0 20-15,0-21 0,0 0 0,0 0 16,42-21-16,-21 22 0,0-22 0,22 0 16,-22 0-16,21 0 0,1 0 15,-1 0-15,0-22 0,22 1 16,-22 0-16,0 0 0,1 0 0,-1-22 16,0 22-16,-20-21 0,20 21 15,0-22-15,-21 1 0,1 0 0,-1-22 16,0 22-16,0-22 0,0 22 0,0-21 15,1-1-15,-1 22 0,-21-22 16,0 22-16,0 0 0,21-1 0,-21 22 16,0 0-16,0 0 0,0 0 0,0 42 31,0 0-31,-21 21 0,0 1 0,-1-1 16,22 0-16,-21 1 0,0 20 15,0 1-15,0-22 0,0 21 16,-1-20-16,1-1 0,21 0 0,-21 1 15,21-1-15,-21 0 0,21 1 0,0-1 16,0-21-16,0 22 0,0-22 16,0 0-16,0 0 0,21 0 0,0 0 15,-21 1-15,21-22 0,1 0 16,-1 0-16,0 0 0,0 0 16,0-22-16,0 22 0,1-21 15,-1 0-15,0-21 0,-21 21 16,21-1-16</inkml:trace>
  <inkml:trace contextRef="#ctx0" brushRef="#br0" timeOffset="3475.97">5969 9250 0,'0'0'0,"-21"0"0,0 0 31,42 0-15,0 0-16,0 0 0,0 0 15,22 0-15,-22 0 0,21 0 0,0 0 16,-20-21-16,20 21 0,0-21 16,1 21-16,-22-22 0,21 22 0,22-21 15,-22 21-15</inkml:trace>
  <inkml:trace contextRef="#ctx0" brushRef="#br0" timeOffset="3748.82">6985 8975 0,'0'0'16,"-21"0"-16,0 0 15,-1 21-15,1 0 0,0 0 16,0 0-16,0 1 0,0-1 0,-1 21 16,1-21-16,0 22 0,0-1 15,21-21-15,-21 21 0,0 1 16,21-22-16,-22 21 0,22-21 0,0 22 15,0-22-15,-21 21 0,21-21 16,0 1-16,0-1 0,0 0 0,0 0 16,21-21-16,-21 21 0,22-21 0,-1 0 15,0 0-15,21 0 0,-21 0 16,1-21-16,20 21 0,-21-21 0</inkml:trace>
  <inkml:trace contextRef="#ctx0" brushRef="#br0" timeOffset="4031.66">7324 9102 0,'0'0'0,"0"-43"31,21 43-31,0 0 0,0 0 16,0 0-16,0 0 0,1 22 15,-1-22-15,0 21 0,21 0 0,-21 0 16,1 0-16,-1 22 0,0-1 15,0-21-15,-21 21 0,0 1 0,0-1 16,0 0-16,0-20 0,-21 20 0,0 0 16,0 1-16,-22-22 0,22 21 15,-21-21-15,21 0 0,-22 1 16,22-1-16,-21 0 0,-1-21 0,22 0 16,-21 21-16,21-21 0,0 0 15,21-21-15</inkml:trace>
  <inkml:trace contextRef="#ctx0" brushRef="#br0" timeOffset="4759.24">8107 9398 0,'0'0'16,"0"-21"0,21 21-16,0 0 15,0-21-15,0 21 0,22 0 16,-1 0-16,0 0 0,22 0 0,-1 0 16,1 0-16,21 0 0,-1 0 0,1 0 15,0 0-15,-1 0 0,1 0 16,0 0-16,-22 0 0,22 0 0,-22 0 15,-20 0-15,20 0 0,-42 0 0,22 0 16,-22 0-16,-21-21 0,0-1 16,-21 1-1,-1 21-15,-20-21 0,21 0 16,-21 21-16,20-21 0,-20 0 16,0 21-16,21-22 0,-1 1 0,-20 21 15,21-21-15,0 21 0,0 0 0,21-21 16,-22 21-16,44 0 31,-1 0-31,0 0 16,21 0-16,-21 0 0,22 0 0,-1 0 15,-21 0-15,22 0 0,-22 21 0,21-21 16,-21 0-16,0 21 0,1 0 16,-22 1-16,0-1 15,0 0-15,0 0 0,0 0 0,0 0 16,-22 1-16,1 20 0,-21-21 0,0 0 15,-1 22-15,1-1 0,0-21 16,-1 21-16,1-20 0,0-1 0,-1 21 16,22-21-16,-21 0 0,21 1 0,-1-22 15,22 21-15,22-21 16,-1 0 0,0 0-16,0 0 0</inkml:trace>
  <inkml:trace contextRef="#ctx0" brushRef="#br0" timeOffset="5744.85">11134 9335 0,'21'0'0,"0"0"16,0 0-16,0 0 16,0 0-16,1 0 0,-1-22 15,0 22-15,0-21 0,21 0 0,-20 0 16,-1 21-16,0-21 0,0 0 16,-21-22-16,0 22 0,0 0 0,0 0 15,0-22-15,0 22 0,-21 0 16,0 0-16,0 0 0,-1 21 0,-20 0 15,0 0-15,-1 0 0,1 0 16,0 0-16,-1 21 0,1 0 0,0 0 16,-1 0-16,1 1 0,0-1 15,-1 21-15,22-21 0,0 0 0,0 1 16,21 20-16,0-21 0,0 0 0,21 0 16,0 1-16,0-22 15,22 0-15,-1 0 0,0 0 16,22 0-16,-22 0 0,22 0 0,-22 0 0,0-22 15,22 22-15,-22-21 16,-21 0-16,22 21 0,-22-21 0,0 0 16,0 21-16,0-21 0,1-1 0,-22 1 15,0 0 1,0 42 15,-22 0-31,1 1 0,0 20 16,21-21-16,-21 21 0,0 22 0,0-22 15,21 22-15,0-1 0,-22 1 0,22 20 16,-21-20-16,21 21 0,0-22 0,0 22 16,0-22-16,0 22 15,0 0-15,0-22 0,0 22 0,0-1 0,0 1 16,0-21-16,0 20 0,0-20 16,0-1-16,0 1 0,0-1 0,0-20 15,0 20-15,0 1 0,0-22 16,-21 0-16,0 1 0,21-1 0,-21-21 15,-22 21-15,22-20 0,0-22 0,-21 21 16,21-21-16,-22 0 0,22 0 0,0-21 16,-21-1-16,20-20 0,-20 21 15,21-43-15,-21 22 0,20-21 16,1-1-16,0-21 0,0 22 0,0-43 0,21 21 16,0-20-16,0-1 0,21 0 15,0 0-15,0 21 0,22-20 16,-1 20-16,0 0 0,1 1 0,-1 20 15,21 1-15,-20-1 0,20 22 16,-20-22-16,20 22 0,-21 0 0,22 20 16,-22-20-16,22 0 0,-22 21 0,22-22 15,-22 1-15,0 21 0,1-22 16,-1 22-16,0-21 0</inkml:trace>
  <inkml:trace contextRef="#ctx0" brushRef="#br0" timeOffset="6367.93">11853 9208 0,'0'21'0,"0"-42"0,43 42 31,-22-21-31,0-21 16,21-1-16,-21 1 0,22 0 15,-22 0-15,21 0 0,1 0 0,-22-1 16,0 1-16,0-21 0,-21 21 0,0 0 15,0-1-15,0-20 0,0 21 16,-21 0-16,0 21 0,0 0 16,-1 0-16,1 0 0,-21 21 15,21 0-15,-22 0 0,22 0 0,0 22 16,-21-1-16,21 0 0,-1 1 16,22-1-16,0-21 0,-21 22 15,21-1-15,0 0 0,0-21 0,0 1 16,0 20-16,21-21 0,1 0 0,-1-21 15,0 21-15,0-21 0,21 0 16,-20 0-16,20 0 0,0 0 0,1 0 16,-1 0-16,0 0 0,1-21 0,-1 0 15,-21 0-15,21 0 0,1 0 16,-1-1-16,-21-20 0,0 0 0,1-1 16,-1 1-16,21-21 0,-42 20 0,21-20 15,0-1-15,1 1 16,-1 20-16,0 1 0,-21-21 0,0 41 15,0-20-15,0 21 0,0 0 0,0 0 16,-21 42 0,0 0-16,21 0 15,-22 21-15,1 22 0,0-22 16,0 22-16,0-1 0,0-20 0,-1 20 16,22 1-16,-21-22 0,21 0 0,-21 1 15,21-1-15,0 0 0,0-21 16,0 22-16,0-22 0,0 0 0,21 0 15,0-21-15,1 21 0,-1-21 16,0 0-16,0 0 0,0 0 0,0 0 16,1 0-16,-1 0 0,0-21 15,0 0-15,21 21 0,-42-21 0,22 0 16,-1 0-16,-21-1 0</inkml:trace>
  <inkml:trace contextRef="#ctx0" brushRef="#br0" timeOffset="6547.83">12446 9038 0,'-21'0'0,"42"0"0,-63-21 16,63 21-1,0 0-15,0 0 0,0 0 16,0 0-16,22-21 0,-1 21 16,0-21-16,1 21 0,20 0 0,1-21 15,-1 21-15,1-22 0,-1 1 16,22 21-16,-22-21 0,22 0 0,-21 0 15</inkml:trace>
  <inkml:trace contextRef="#ctx0" brushRef="#br0" timeOffset="6771.52">14033 8509 0,'0'0'0,"43"-21"0,-22 0 16,0 21-16,-21-21 0,0 42 16,0 0-1,-21 0-15,0 0 16,0 22-16,-1-1 0,1 0 0,-21 22 15,21-1-15,0 1 0,-1-22 0,1 22 16,0-1-16,0-21 0,0 22 16,21-22-16,-21 1 0,-1-22 0,1 21 15,21-21-15,0 0 0,0 1 0,0-1 16,21-21 0,1 0-16,20 0 15,0-21-15</inkml:trace>
  <inkml:trace contextRef="#ctx0" brushRef="#br0" timeOffset="7243.25">14605 8530 0,'0'0'0,"0"-21"0,0 0 0,-21 21 16,0 0-16,-1 0 0,1 0 0,0 42 15,0-21-15,0 22 0,0-1 16,-1 0-16,1 22 0,0-22 0,0 22 15,0-1-15,0 1 0,-1-1 0,1-20 16,21 20-16,-21-21 0,21 1 16,-21-1-16,21 0 0,-21-20 15,21-1-15,0 0 0,0 0 0,0 0 16,0 0-16,0-42 31,21 0-31,0 0 0,0 0 16,-21 0-16,21-22 0,22 1 15,-22 21-15,0-22 0,0 1 0,22 0 16,-22-1-16,21 1 0,-21 0 16,0 21-16,1-1 0,-1 1 0,0 21 15,0 0-15,-21 21 0,21 1 16,-21-1-16,0 21 0,0-21 16,0 22-16,0-1 0,0-21 15,0 21-15,0 1 0,0-22 0,0 21 16,0-21-16,0 1 0,0-1 15,0 0-15,21 0 0,-21 0 0,22 0 16,-1-21-16,0 0 16,0 0-16,0 0 0,0 0 15,1 0-15,-1-21 0,0 21 0,0-21 16,0 0-16,0 0 0</inkml:trace>
  <inkml:trace contextRef="#ctx0" brushRef="#br0" timeOffset="7614.04">15113 9123 0,'-21'0'32,"42"0"-1,0 0-15,0 0-16,22-21 0,-22 21 0,0-21 15,0 21-15,0-22 0,0 1 16,1 0-16,-1 0 0,0 0 0,-21 0 15,0-1-15,0 1 0,0 0 16,0 0-16,-21 21 0,0 0 0,-1 0 16,1 0-16,-21 21 0,0 0 0,-1 0 15,1 1-15,21 20 16,-22 0-16,22 1 0,0-22 0,0 21 16,0 0-16,21 1 0,0-22 0,0 21 15,0-21-15,0 1 0,0-1 16,0 0-16,21 0 0,0 0 0,0-21 15,22 0-15,-22 21 0,21-21 0,0 0 16,1 0-16,-1 0 0,0-21 16,1 0-16,-1 0 0,0 0 0,1 0 15,-1-1-15,0-20 0,-20 0 0,20-1 16</inkml:trace>
  <inkml:trace contextRef="#ctx0" brushRef="#br0" timeOffset="7839.89">13906 8763 0,'-21'21'0,"42"-42"0,-84 63 0,42-20 16,21-1-16,21-21 15,0 21-15,21-21 16,-20 0-16,20 0 0,21 0 0,-20 0 15,20 0-15,1 0 0,20 0 0,-20-21 16,-1 0-16,1 21 0,-22-22 16,22 1-16,-22 0 0,0 0 0</inkml:trace>
  <inkml:trace contextRef="#ctx0" brushRef="#br0" timeOffset="8251.95">16404 8594 0,'-21'0'15,"42"0"-15,-63 0 0,42-21 0,21 21 16,21 0 0,-21-22-16,22 22 0,20 0 0,-20 0 15,20 0-15,-21 0 16,22 0-16,-1-21 0,22 21 0,-21 0 15,-1 0-15,22 0 0,-22 0 0,1 0 16,-22 0-16,0 0 0,1 0 16,-22 0-16,0 0 0,-42 0 15,-21 0 1,-1 0-16,1 0 0,0 0 0,20 0 16</inkml:trace>
  <inkml:trace contextRef="#ctx0" brushRef="#br0" timeOffset="8491.85">16954 8615 0,'0'0'0,"0"21"0,-21 0 0,21 22 15,-21-22-15,21 21 0,-21 0 0,21 1 16,-21-1-16,0 0 0,-1 1 16,22 20-16,-21-20 0,0-1 0,0 0 15,0 1-15,21-1 0,0-21 0,-21 0 16,21 22-16,-22-22 0,22 0 15,0 0-15,22-21 32,-1 0-17,0-21-15,0 0 0,21 0 0,-20-1 16,20 1-16</inkml:trace>
  <inkml:trace contextRef="#ctx0" brushRef="#br0" timeOffset="8864.9">17293 8996 0,'21'-21'31,"0"21"-15,1 0-16,-1-21 0,0 21 16,0-22-16,0 22 0,0-21 0,1 0 15,-1 0 1,-21 0-16,0 0 0,0-1 15,-21 22 1,-1 0-16,1 0 0,0 22 0,0-1 16,-21 0-16,-1 0 0,22 21 0,-21 1 15,21-22-15,-22 21 0,22 1 16,0-1-16,0-21 0,0 21 0,21-20 16,0-1-16,0 0 0,0 21 0,0-21 15,0 1 1,21-22-16,0 0 0,0 21 0,21-21 0,-20 0 15,20 0-15,-21 0 0,21 0 16,1 0-16,-22 0 0,21-21 16,1 21-16,-22-22 0,21 1 0,-21 21 15,0-42-15,22 21 0,-22 0 0,0-1 16</inkml:trace>
  <inkml:trace contextRef="#ctx0" brushRef="#br0" timeOffset="9608.32">17801 8975 0,'21'-43'15,"-42"86"-15,42-107 0,-21 43 0,21 0 16,1 0-16,-22 0 0,0-1 15,21 22-15,0 0 0,0 0 16,0 0-16,0 22 0,1-1 16,-22 0-16,21 0 0,0 0 0,0 0 15,-21 1-15,0 20 0,0-21 16,0 21-16,0-20 0,0 20 16,0-21-16,-21 0 0,0 22 0,0-22 15,21 0-15,-22 0 0,1 0 16,0 0-16,0-21 0,0 22 0,0-1 15,21-42 17,21 21-17,0-22-15,-21 1 0,21 0 0,0 0 16,0 0-16,22-22 0,-22 22 16,21-21-16,-21 0 0,22-1 0,-1 1 15,0 0-15,1-1 0,-22 22 0,21-21 16,-21 21-16,1-1 15,-1 22-15,-21 22 16,-21-22-16,-1 42 16,1-21-16,-21 21 0,21-20 15,0 20-15,-1 0 0,1-21 0,0 22 16,0-22-16,0 21 0,21-21 16,0 1-16,0-1 0,0 0 15,0 0-15,0 0 0,0 0 0,21-21 0,0 22 16,0-22-16,22 0 0,-1 0 15,0 0-15,1 0 0,-1 0 16,0 0-16,1 0 0,-1 0 0,0-22 0,1 1 16,-1-21-16,0 21 15,1-22-15,-22 1 0,21-21 0,-21-1 16,22 1-16,-22-1 0,21 1 0,-21-1 16,0 1-16,1 20 0,-22 1 15,21 0-15,-21-1 0,21 22 0,-21-21 16,0 21-16,0 42 15,0 0 1,0 0-16,0 21 0,-21 1 0,0-22 16,-1 42-16,-20-20 15,21-1-15,0 22 0,0-1 0,-22-21 16,22 22-16,0-22 0,21 22 0,0-22 16,0 0-16,0 1 0,0-22 15,0 21-15,0-21 0,0 1 0,0-1 16,0 0-16,21 0 0,0-21 0,0 0 15,1 0-15,-1 0 16,0 0-16,0 0 0,0 0 0,0-21 16,1 0-16,-1 0 0,0-1 0,0 1 15,0 0-15,0-21 0</inkml:trace>
  <inkml:trace contextRef="#ctx0" brushRef="#br0" timeOffset="9831.19">18902 8911 0,'0'0'0,"-21"0"0,-1 0 16,44 0 15,-1 0-31,21 0 16,-21 0-16,0 0 0,1 0 0,20 0 16,-21 0-16,0 0 0,22 0 15,-22 0-15,21 0 0,-21 0 0,0 0 16,-42 21 15,0-21-31,-21 22 0,-1-1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0T11:36:44.2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12488 0,'0'22'31,"0"-44"1,0 1-32,0 0 0,22 21 15,-22-21-15,21 0 16,-21 0-16,0-1 0,0 1 0,0 0 16,0 0-16,0 0 0,0 0 0,0-1 15,0 1-15,-21 0 0,-1 0 16,1 0-16,-21 21 0,21 0 0,-22 0 15,22 0-15,-21 0 0,0 21 16,-1 0-16,1 0 0,0 0 0,-1 22 16,1-22-16,0 21 0,-1-21 15,22 1-15,0 20 0,0-21 0,21 0 16,0 0-16,0 1 0,0-1 16,0 0-16,21-21 0,0 21 15,0-21-15,0 0 0,22 0 0,-22 0 16,21 0-16,1 0 0,-1-21 15,0 0-15,1 21 0,20-21 0,-21-22 16,1 22-16,-1 0 0,0 0 16,-20-22-16,20 22 0,-21 0 0,0-21 15,0 21-15,1-1 0,-1 1 16,-21 0-16,0 0 0,0 0 16,0 42 15,0 0-31,0 0 0,0 0 15,0 22-15,0-1 0,0 0 0,0 1 16,21 20-16,-21 1 0,21-1 16,-21 22-16,0 0 0,0 20 0,0-20 15,0 21-15,0-21 0,0 20 16,0 1-16,0 0 0,0 0 0,0-21 16,0 20-16,0-20 0,0 0 0,0-1 15,0-20-15,0 21 0,0-22 16,0 1-16,0-1 0,-21-21 0,0 22 15,21-22-15,-21 1 0,-1-22 16,1 21-16,21-21 0,-21-21 16,0 0-16,0 0 0,0 0 0,-22 0 15,22-21-15,-21-21 0,-1 21 16,1-43-16,21 22 0,-21-22 0,-1 1 16,1-1-16,0-20 0,20 20 0,-20-21 15,21 1-15,0-1 0,21 0 16,0 1-16,0-1 0,0 22 0,0-1 15,21 1-15,21-1 0,-21 1 16,1 20-16,20 1 0,-21 0 0,0-1 16,22 1-16,-22 0 0,0 20 15,0 1-15,0-21 0,22 21 0,-22 0 16,0-1-16,0 1 0,0 0 16,0 0-16,1 0 0,-1 0 15</inkml:trace>
  <inkml:trace contextRef="#ctx0" brushRef="#br0" timeOffset="279.83">4106 12594 0,'0'0'0,"64"-42"31,-64 21-31,0 0 0,21 21 16,-21-22-16,21 22 0,-21-21 16,21 21-16,0-21 0,1 21 15,-22-21 1,-22 21 31</inkml:trace>
  <inkml:trace contextRef="#ctx0" brushRef="#br0" timeOffset="719.58">4297 12615 0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CE8-E07D-4E46-8C0C-F6FB3414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E62D2-57DB-4C62-BC8C-2EFE7A8BC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117E-7EE2-45E5-9D75-A328A4F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194D-B42A-4A16-8C76-472F855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9B26-2554-45E2-9F7B-818C4FD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31D4-1E10-43C9-BEB5-58A1AAA7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87F6-95E6-4403-B795-F8E25F3F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BBB-558D-4264-B6D2-543EF79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E44F-28C9-42C7-A40D-73C2F7AA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0D74-87EC-466C-9B63-3BAC0B20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1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8A484-6C07-4E24-9F50-F96C0D16E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509E3-433E-4DA7-8884-C425BC7C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3164-7BEB-4F11-8489-1CF7930E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6809-D885-41EE-BE90-59485D9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2D1-6E1A-4D78-8085-55FADE8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C29-912D-464F-92CD-F8036C3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5FF4-541E-4834-9F34-AF7EA0BA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0783-F5DF-46DB-A9EC-B0C65C4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61E9-F473-42DF-8F53-318D16DB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26B2-7A3C-4531-BDDF-99D524F4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AC38-FBBF-4188-B320-18BB623D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6A6-AAB0-4714-B229-4068E3D6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2B25-0030-4D1F-8EA8-A75AB70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AEEB-6BB8-43C6-8AAA-20AC9B9D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FDCC9-AA31-4AB1-9209-BE92A50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A925-23B3-479C-8179-0E291888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AE3B-C355-46FB-9656-D94D70C5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D628D-3F45-4254-86ED-15600AAE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D99C-64BC-4CFC-8C2D-399EF86F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84097-E8A5-47F7-B1C2-CB94AA37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3E82-8E62-476B-B343-AB0DE91E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E7ED-C677-400A-8FF8-763B4AA5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DFA2-DB2A-4BAE-9E28-2DB17AB5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148E-5180-4751-ADD6-86235945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8C368-4A45-4FCA-933F-C52FDB02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0567E-4446-4B86-8F28-8EE5CB72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EB5B8-6D25-4888-AE21-279F6E4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F7A0-73C9-469A-AA78-01AF902F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7D832-8499-4C2C-9790-AD8AD3B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8535-4A92-4D41-8B72-B02093B4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612C-87FA-4E48-95AB-1C6B58D1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61800-E209-4035-B424-52124A63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87DB0-A06F-4499-A3F0-7792436F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D995E-3C34-481E-950B-731BE4A5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60485-F2AD-4567-ACF8-B1D94155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5218-4D11-4279-8896-1F03C1CE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4A62-F6D9-42FF-A203-8AF245A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7689-DB2C-4F80-9605-B4D8B055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FBE3-F624-4327-8D5E-E24BC7F0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631D0-3146-4F94-A54F-7618865C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2072-41F0-4B38-8DE4-D94ACB25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9C3BF-052D-4BF9-9157-6BC29885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0271-3077-4622-8C2A-76CE963A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38A0D-D322-4027-96F8-58CCC132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18EE-9B41-455B-9717-827FB682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89423-4401-464B-BC22-4784FFAB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BDC6-17C8-4C0E-B3EE-A728DE3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F997-F2E7-4511-A764-6E1DA278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1A842-5FB2-48BB-B3E7-A588E94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7AC-DF72-4754-919B-FF5CE922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6590-B58A-4E5C-BDD8-768B28AC1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2DA7-C090-4432-A159-59210D40AA8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B5CD-2F4E-4F53-8D6E-33419009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C35F-1D08-441A-96D7-6BF40D12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3387-56AF-4B6F-AEC6-56067D68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9F1-ED9C-4C47-98F4-B2C8557C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4A88-DA4B-4A50-97AF-7DB98F1B3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0C347E-AEA3-4245-B46A-378E1BF9FF1D}"/>
                  </a:ext>
                </a:extLst>
              </p14:cNvPr>
              <p14:cNvContentPartPr/>
              <p14:nvPr/>
            </p14:nvContentPartPr>
            <p14:xfrm>
              <a:off x="502920" y="0"/>
              <a:ext cx="863388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0C347E-AEA3-4245-B46A-378E1BF9F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-9360"/>
                <a:ext cx="865260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79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9F1-ED9C-4C47-98F4-B2C8557C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4A88-DA4B-4A50-97AF-7DB98F1B3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4CF9FB-4B17-4F1C-BBBD-ED392F510504}"/>
                  </a:ext>
                </a:extLst>
              </p14:cNvPr>
              <p14:cNvContentPartPr/>
              <p14:nvPr/>
            </p14:nvContentPartPr>
            <p14:xfrm>
              <a:off x="15120" y="0"/>
              <a:ext cx="997488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4CF9FB-4B17-4F1C-BBBD-ED392F510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9993600" cy="51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AF843-94EA-4438-A1F6-3B490043B7CE}"/>
                  </a:ext>
                </a:extLst>
              </p14:cNvPr>
              <p14:cNvContentPartPr/>
              <p14:nvPr/>
            </p14:nvContentPartPr>
            <p14:xfrm>
              <a:off x="7560" y="3665160"/>
              <a:ext cx="907200" cy="104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AF843-94EA-4438-A1F6-3B490043B7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00" y="3655800"/>
                <a:ext cx="92592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3505B0-3B3A-4304-A810-6457E4D3E299}"/>
                  </a:ext>
                </a:extLst>
              </p14:cNvPr>
              <p14:cNvContentPartPr/>
              <p14:nvPr/>
            </p14:nvContentPartPr>
            <p14:xfrm>
              <a:off x="3223080" y="2064960"/>
              <a:ext cx="998640" cy="52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3505B0-3B3A-4304-A810-6457E4D3E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720" y="2055600"/>
                <a:ext cx="10173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D515A8-45FD-43E3-AB46-55BF49A9C343}"/>
                  </a:ext>
                </a:extLst>
              </p14:cNvPr>
              <p14:cNvContentPartPr/>
              <p14:nvPr/>
            </p14:nvContentPartPr>
            <p14:xfrm>
              <a:off x="1905120" y="2994840"/>
              <a:ext cx="2369880" cy="176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D515A8-45FD-43E3-AB46-55BF49A9C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2985480"/>
                <a:ext cx="238860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28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9F1-ED9C-4C47-98F4-B2C8557C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4A88-DA4B-4A50-97AF-7DB98F1B3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AE794C-1C53-46D0-93C0-2B20C6D5BB61}"/>
                  </a:ext>
                </a:extLst>
              </p14:cNvPr>
              <p14:cNvContentPartPr/>
              <p14:nvPr/>
            </p14:nvContentPartPr>
            <p14:xfrm>
              <a:off x="350640" y="175320"/>
              <a:ext cx="6553440" cy="102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AE794C-1C53-46D0-93C0-2B20C6D5B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65960"/>
                <a:ext cx="657216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CD061E-A01D-4D12-B91C-ABD9FE32682D}"/>
                  </a:ext>
                </a:extLst>
              </p14:cNvPr>
              <p14:cNvContentPartPr/>
              <p14:nvPr/>
            </p14:nvContentPartPr>
            <p14:xfrm>
              <a:off x="289440" y="983160"/>
              <a:ext cx="9220680" cy="205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CD061E-A01D-4D12-B91C-ABD9FE3268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973800"/>
                <a:ext cx="9239400" cy="20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24E48B-FEE7-48FE-B9A3-2EF579200F5F}"/>
                  </a:ext>
                </a:extLst>
              </p14:cNvPr>
              <p14:cNvContentPartPr/>
              <p14:nvPr/>
            </p14:nvContentPartPr>
            <p14:xfrm>
              <a:off x="541080" y="3040560"/>
              <a:ext cx="6385680" cy="115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24E48B-FEE7-48FE-B9A3-2EF579200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720" y="3031200"/>
                <a:ext cx="6404400" cy="11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6F9112-0BA1-4010-AF63-D69A1348A6FB}"/>
                  </a:ext>
                </a:extLst>
              </p14:cNvPr>
              <p14:cNvContentPartPr/>
              <p14:nvPr/>
            </p14:nvContentPartPr>
            <p14:xfrm>
              <a:off x="1181160" y="4374000"/>
              <a:ext cx="366120" cy="89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6F9112-0BA1-4010-AF63-D69A1348A6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800" y="4364640"/>
                <a:ext cx="384840" cy="9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4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9F1-ED9C-4C47-98F4-B2C8557C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4A88-DA4B-4A50-97AF-7DB98F1B3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163899-EC3A-459C-BBC6-B53DE5A5FBF3}"/>
                  </a:ext>
                </a:extLst>
              </p14:cNvPr>
              <p14:cNvContentPartPr/>
              <p14:nvPr/>
            </p14:nvContentPartPr>
            <p14:xfrm>
              <a:off x="403920" y="236160"/>
              <a:ext cx="864900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163899-EC3A-459C-BBC6-B53DE5A5F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26800"/>
                <a:ext cx="8667720" cy="29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CE6DEA-D08C-41F9-96DA-7D88BA4B85E3}"/>
                  </a:ext>
                </a:extLst>
              </p14:cNvPr>
              <p14:cNvContentPartPr/>
              <p14:nvPr/>
            </p14:nvContentPartPr>
            <p14:xfrm>
              <a:off x="716400" y="3132000"/>
              <a:ext cx="7536240" cy="211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CE6DEA-D08C-41F9-96DA-7D88BA4B85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040" y="3122640"/>
                <a:ext cx="755496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83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9F1-ED9C-4C47-98F4-B2C8557C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4A88-DA4B-4A50-97AF-7DB98F1B3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BFB2C-1C4E-43CE-9BFA-12C0CFE1B2EE}"/>
                  </a:ext>
                </a:extLst>
              </p14:cNvPr>
              <p14:cNvContentPartPr/>
              <p14:nvPr/>
            </p14:nvContentPartPr>
            <p14:xfrm>
              <a:off x="716400" y="846000"/>
              <a:ext cx="3543480" cy="117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BFB2C-1C4E-43CE-9BFA-12C0CFE1B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836640"/>
                <a:ext cx="3562200" cy="11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2021-12-10T12:27:52Z</dcterms:created>
  <dcterms:modified xsi:type="dcterms:W3CDTF">2021-12-10T12:28:08Z</dcterms:modified>
</cp:coreProperties>
</file>