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1T02:42:51.3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5821 635 0,'0'21'63</inkml:trace>
  <inkml:trace contextRef="#ctx0" brushRef="#br0" timeOffset="144931.53">5948 529 0,'0'0'0,"0"-21"0,0 0 0,0-21 16,0 20-16,0 1 0,0 0 16,0 0-16,0 0 0,0 0 0,0-1 15,0 1-15,0 42 31,0 1-31,0 20 0,0-21 16,0 21-16,0 1 0,-21 20 0,21-20 16,0 20-16,-22 1 0,1-1 15,0 22-15,0-22 0,0 22 0,0-22 16,-1 22-16,1-21 0,0-1 16,0 1-16,0-22 0,0 21 0,-1-20 15,22-1-15,-21 22 0,21-22 16,-21-21-16,0 21 0,21-20 15,-21-1-15,21 0 0,0 0 16,-21-21-16,-1 0 16,22-21-16,-21 0 0,0 0 15,21-22-15,-21 1 0,0 21 0,21-22 16,0-20-16,-21 21 0,21-1 16,0 1-16,-22-22 0,22 22 0,0 0 15,0-1-15,0 1 0,0 0 16,0-1-16,0 22 0,0 0 0,0 0 15,22 0-15,-1 21 16,-21 21-16,21 0 0,0 0 16,0 22-16,-21-22 15,21 21-15,1 0 0,-1 1 0,-21-1 16,21 0-16,0 1 0,-21-1 16,21 0-16,0 1 0,-21-1 0,22 0 15,-1 1-15,0-22 0,0 21 16,0-21-16,0 1 0,1-1 0,20-21 15,-21 0-15,21 0 0,1 0 16,-22 0-16,21 0 0,1-21 0,-22-1 16,21-20-16,-21 21 15,22 0-15,-22-22 0,0 22 0,0-21 16,0 0-16,0 20 0,-21-20 0,0 21 16,22-21-16,-22 20 0,21-20 15,-21 21-15,0-21 0,0 20 16,0 1-16,0 0 0,0 0 15,-21 42 1,21 0-16,-22 0 16,22 1-16,-21 20 0,21-21 15,0 21-15,0-20 0,0 20 0,0-21 16,0 21-16,0-20 0,0 20 0,0-21 16,0 21-16,0-20 0,0-1 15,21 0-15,1 0 0,-1 0 0,0 0 16,0-21-16,0 0 0,0 0 15,1 0-15,-1 0 0,21-21 16,-21 0-16,22 21 0,-22-21 16,0-21-16,0 20 0,0 1 0,0-21 15,1 0-15,-1 20 0,-21-20 16,21 0-16,-21-1 0,0 1 0,0 0 16,0-1-16,0 1 0,-21 0 15,0 21-15,-1-1 0,1 1 0,0 0 16,0 21-16,0 0 0,-22 0 15,22 0-15,0 21 0,0-21 0,0 21 16,0 1-16,-1 20 0,1-21 16,0 0-16,21 0 0,0 1 0,0 20 15,0-21-15,0 0 16,0 0-16,0 1 0,0-1 0,0 0 16,21-21-16,0 0 15,1 0-15</inkml:trace>
  <inkml:trace contextRef="#ctx0" brushRef="#br0" timeOffset="145247.34">7260 1080 0,'0'0'0,"0"-22"0,0-20 15,-21 42 1,0 0-16,0 0 15,-1 0-15,1 21 0,0 0 16,0 1-16,0-1 0,0 21 16,-1-21-16,1 22 0,21-1 0,0-21 15,-21 21-15,21 1 0,0-22 16,0 21-16,0-21 0,0 1 0,0 20 16,21-21-16,0 0 0,1 0 15,-1 1-15,0-22 0,21 21 0,-21 0 16,22-21-16,-22 0 0,21 0 15,1 0-15,-1 0 0,0 0 0,1-21 16,-1 0-16,0-1 0,1 1 16,20 21-16</inkml:trace>
  <inkml:trace contextRef="#ctx0" brushRef="#br0" timeOffset="145759.1">8086 1164 0,'0'0'16,"0"-21"-16,0-21 0,0 21 0,0-1 0,0 1 15,-22 21-15,1-21 0,0 0 16,0 21-16,0 0 0,0 0 0,-22 0 16,22 0-16,0 21 15,0 0-15,0 0 0,-1 1 0,1-1 0,-21 21 16,21 0-16,0-20 16,-1 20-16,1 0 0,0-21 0,0 22 15,21-1-15,0-21 0,-21 22 0,21-22 16,0 0-16,0 21 0,0-21 15,0 1-15,21-1 0,0-21 16,0 21-16,0-21 0,22 0 16,-22 0-16,21-21 0,85-43 31,-84 43-31,-1 0 0,-21 0 0,0-22 16,22 22-16,-22-21 0,0 21 15,0-22-15,0 22 0,-21-21 0,0 0 16,21 20-16,-21-20 0,0 21 15,0 0-15,0 0 0,0 42 32,-21 0-32,21 0 15,0 0-15,-21 22 0,21-22 0,-21 21 16,21-21-16,0 0 0,0 22 16,0-22-16,0 0 0,0 0 0,0 0 15,0 1-15,0-1 0,21 0 16,0-21-16,0 0 0,1 0 15,-1 0-15,0 0 0,21 0 16,-21 0-16,1 0 0,-1-21 0,21 21 16,-21-21-16,0-1 0,22 1 0,-22-21 15</inkml:trace>
  <inkml:trace contextRef="#ctx0" brushRef="#br0" timeOffset="146071.31">8932 572 0,'0'0'0,"0"-22"0,0-20 0,0 21 16,-21 0-16,0 21 0,21-21 0,-21 21 16,0 0-1,-1 0-15,22 21 0,-21 0 16,0 0-16,21 0 0,-21 22 16,21-1-16,0 0 0,-21 1 0,21 20 15,-21 1-15,-1-1 0,1-21 16,21 22-16,-21-1 0,0-20 0,21 20 15,0-20-15,0-1 0,-21-21 16,21 21-16,0-20 0,0 20 0,0-21 16,0 0-16,0 0 0,21 1 15,0-22-15,0 0 16,0 0-16,1 0 0,-1 0 16,0-22-16,21 22 0,-21-21 15,1 0-15,-1 0 0,0 0 0,0 0 16,0-1-16</inkml:trace>
  <inkml:trace contextRef="#ctx0" brushRef="#br0" timeOffset="146639.73">8657 1037 0,'-21'0'0,"42"0"0,-63 0 16,63 0-1,0 0 1,0 0-16,0 0 0,22 0 0,-1 0 15,0 0-15,1-21 0,20 21 0,-20-21 16,-1 0-16,0 21 0,1-21 16,-1 21-16,0-22 0,-21 1 15,22 21-15,-22-21 0,0 21 0,0 0 16,0 0-16,1 0 0,-22 21 31,0 0-15,-22 22-16,1-22 0,0 0 0,21 0 15,-21 22-15,0-22 0,0 21 0,21-21 16,0 22-16,-22-22 16,22 0-16,0 0 0,0 0 0,0 22 15,0-22-15,0 0 0,22-21 16,-1 21-16,0 0 0,0 0 0,0-21 16,0 22-16,22-22 0,-22 0 15,0 0-15,21 0 0,-20 0 0,20 0 16,-21 0-16,0 0 0,0 0 0,22-22 15,-22 1-15,0 0 0,0 0 16,0 0-16,-21 0 0,22-22 0,-1 1 16,-21 21-16,0-22 0,0 1 15,0 0-15,0-1 0,0 1 0,0 21 16,-21 0-16,-1-22 16,-20 43-16,21-21 0,0 21 0,-22 0 15,1 0-15,21 0 0,0 0 16,-22 21-16,22-21 0,0 22 0,0 20 15,0-21-15,0 0 0,-1 0 16,22 1-16,0-1 0,0 0 0,0 0 16,0 0-16,0 0 15,22-21-15</inkml:trace>
  <inkml:trace contextRef="#ctx0" brushRef="#br0" timeOffset="147167.42">10139 1101 0,'0'0'0,"0"-21"0,0-1 0,0 1 15,0 0-15,21 0 16,0 21-16,-21-21 0,21 21 16,0-21-16,1 21 0,-1 0 15,0 0-15,0 0 0,0 0 16,0 0-16,1 21 0,-1 0 0,0 0 16,0 0-16,-21 22 0,21-22 15,-21 21-15,21-21 0,-21 22 0,0-22 16,0 21-16,0-21 0,0 22 15,0-22-15,0 0 0,-21 0 0,0 0 16,0 0-16,21 1 0,-21-1 16,0-21-16,21-21 31,0-1-31,0 1 16,0 0-16,0-21 15,21 21-15,-21-1 0,21-20 16,0 0-16,-21 21 0,21-22 0,0 1 15,-21 21-15,22-22 0,-1 22 16,0 0-16,-21 0 0,21 0 0,0 0 16,0-1-16,1 22 0,-1 0 15,0 0-15,0 0 0,0 0 0,0 0 16,1 0-16,-1 22 16,0-22-16</inkml:trace>
  <inkml:trace contextRef="#ctx0" brushRef="#br0" timeOffset="147670.85">11430 1037 0,'0'0'0,"0"-21"0,21 0 16,-21 0-16,0 0 0,0-1 15,0 1-15,-21 21 16,0 0-16,0 0 0,-1 0 15,1 0-15,0 0 0,0 0 16,0 21-16,0 1 0,-1-1 0,1 0 16,-21 0-16,21 0 0,0 0 15,21 1-15,-22-1 0,22 0 0,-21 0 16,21 0-16,0 0 0,0 1 16,0-1-16,21-21 0,1 21 15,-1 0-15,21-21 0,-21 0 0,0 21 16,22-21-16,-22 0 0,0 0 15,21 21-15,-20-21 0,-1 0 0,0 0 16,0 0-16,0 22 0,0-22 16,-21 21-16,0 0 15,0 0 1,-21-21 0,0 0-16,0 21 0,0 0 0,-22-21 15,22 0-15,-21 22 0,21-22 16,-22 0-16,22 0 0,-21 21 0,21-21 15,0 0-15,-1 0 0,1 0 0,0 0 16,0 0-16,0 0 16,0 0 15,-1 0-15</inkml:trace>
  <inkml:trace contextRef="#ctx0" brushRef="#br0" timeOffset="148471.25">5927 1884 0,'0'0'0,"-22"0"0,1-21 16,0 21-16,0 0 0,0 0 15,0 0-15,-1-21 0,1 21 16,0 0-16,0 0 0,42 0 47,0 0-47,0 0 16,1 0-16,20 0 0,21 21 0,-20-21 15,20 0-15,1 0 0,20 0 16,1 0-16,0 0 0,42 0 0,-21 0 15,42 0-15,-21 0 0,21 21 16,0-21-16,21 0 0,1 0 16,-1 0-16,0 0 0,22 0 15,-22 0-15,22 21 0,-22-21 0,22 0 16,-22 0-16,21 0 0,-20 21 0,20-21 16,-20 0-16,20 0 0,-21 0 15,-20 0-15,20 0 0,-21 21 0,0-21 16,0 0-16,-21 0 0,0 0 15,0 0-15,-42 0 0,21 0 0,-43 0 16,1 0-16,-22 0 0,1 0 16,-1 0-16,-21 0 0,0 0 0,-42 0 47,0 0-32,0 0-15,0 0 16,-22 0-16,22 0 0,-21 0 0,-1 0 15,1 0-15,0 0 0,-22 0 0</inkml:trace>
  <inkml:trace contextRef="#ctx0" brushRef="#br0" timeOffset="149253.75">6308 2074 0,'0'0'0,"-22"0"15,-20 0-15,-85 0 31,106 0-31,0 0 0,0 0 0,-1-21 16,1 21 0,42 0 31,1 0-32,-1-21-15,0 21 0,21 0 0,1 0 16,20 0-16,-21 0 0,22 0 15,21-21-15,84 21 0,-63 0 16,0 0-16,-1-21 0,1 21 16,0 0-16,21 0 0,0 0 0,0 0 15,21 0-15,0 0 0,1 0 16,-1 0-16,0 0 0,21 0 16,1 0-16,-22 0 0,21 0 0,-21 0 15,22 0-15,-1 0 0,-21 0 16,21 0-16,-20 0 0,20 0 0,-42 0 15,21 0-15,-21 0 0,0 0 16,0 0-16,-21 0 0,0 0 0,0 0 16,-1 0-16,-20 0 0,-21-21 0,-1 21 15,1 0-15,-1 0 0,-42 0 16,22 0-16,-22 0 0,0 0 0,0 0 16,-21-22-1,-21 22 32,0 0-47,0 0 16</inkml:trace>
  <inkml:trace contextRef="#ctx0" brushRef="#br0" timeOffset="149399.67">11515 1969 0,'0'0'0,"0"21"47,0 0-31,-22 0-1,1 0-15,0-21 16,0 21-16</inkml:trace>
  <inkml:trace contextRef="#ctx0" brushRef="#br0" timeOffset="171164.27">14203 15875 0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1T02:51:47.6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1206 3450 0,'0'-21'31,"0"0"-15,0 0-16,0 0 16,0-1-16,0 1 15,0 0-15,0 0 16,0 0-16,0 0 0,0-1 15,0 1-15,0 0 16,0 0-16,0 0 0,0 42 63,0 0-63,0 21 0,0-20 15,0 20-15,0-21 0,0 21 0,0 1 16,0-1-16,0 0 0,0 22 15,0-22-15,0 1 0,-21-1 0,21 0 16,0 1-16,0 20 16,0-21-16,-21 1 0,21-1 0,0 0 15,0 1-15,0-1 0,0-21 16,0 22-16,0-22 0,0 0 16,0 0-16,0 0 0,0-42 46,0 0-46,0 0 16,0 0-16,21-1 0</inkml:trace>
  <inkml:trace contextRef="#ctx0" brushRef="#br0" timeOffset="641.63">1651 3789 0,'21'-21'110,"0"0"-110,-21-1 15,0 1-15,0 0 16,0 0-1,0 42 17,0 0-17,-21 0-15,21 1 16,0-1-16,0 0 31,21-21 0,0 0-31,1 0 16,-22-21 0,0 0-1,-22 21 32,22 21-47,-21-21 16,21 21-16,-21 0 0,21 0 15,0 0 1</inkml:trace>
  <inkml:trace contextRef="#ctx0" brushRef="#br0" timeOffset="1184.34">3048 3577 0,'0'-21'15,"0"42"-15,21-63 0,-21 21 0,0 0 16,21-1-16,-21 1 0,0 0 0,0-21 15,0 21-15,21-1 0,-21 1 16,0 0-16,0 0 0,0 0 16,0 42-1,0 0-15,0 0 16,0 0-16,0 22 0,0-1 16,0-21-16,0 22 0,0-1 15,-21 0-15,0 1 0,21-1 0,0 0 16,-21 1-16,21-1 0,-21-21 15,21 21-15,0-20 0,0 20 0,0-21 16,0 0-16,0 0 0,0 1 16,0-44 15,21 22-31,-21-21 0,0 0 16,0-21-16,0 21 0</inkml:trace>
  <inkml:trace contextRef="#ctx0" brushRef="#br0" timeOffset="1597.12">3090 2879 0,'-21'0'0,"42"0"0,-42 21 15,0 0-15,0 0 0,0 0 0,-1 1 16,1-1-16,21 0 0,0 0 15,0 0-15,0 0 0,0 1 16,0-1-16,0 0 16,21-21-16,1 0 0,-1 0 15,0 0-15,0 0 0,0 0 0,0 0 16,1 0-16,-1-21 0,0 21 16,0-21-16,0-1 0,-21 1 0,0 0 15,0 0-15,0 0 16,0 0-16,-21-1 0,0 1 0,0 0 15,0 21-15,-1-21 0,1 21 16,0 0-16,0 0 0,0 0 0,0 0 16,-1 21-16,1 0 15,21 0-15,-21 1 0,21-1 0,0 0 16,0 0-16,0 0 0,0 0 16,0 1-16,0 20 0,21-21 15,0 0-15,1 0 0,-1 1 0,0 20 16,21-21-16</inkml:trace>
  <inkml:trace contextRef="#ctx0" brushRef="#br0" timeOffset="2212.38">4043 3408 0,'0'0'16,"0"-21"-16,0 0 0,0-1 0,0 1 15,0 0-15,-21 21 16,-1 0 0,1 0-16,0 0 0,0 0 0,0 21 15,0 0-15,-1 1 0,-20-1 16,21 21-16,-21-21 0,20 22 0,-20-1 16,21 0-16,-21 1 0,20-1 15,1 0-15,0 1 0,0-22 0,21 21 16,-21 0-16,21-20 0,0 20 15,0-21-15,0 0 0,0 0 16,21 1-16,21-22 0,-21 0 0,1 0 16,20 0-16,-21 0 0,21 0 15,-20 0-15,20-22 0,0 1 0,-21-21 16,22 21-16,-22-22 0,21 1 0,-21 0 16,1-1-16,-1 1 0,0-21 15,0-1-15,0 1 0,-21-22 0,21 21 16,1-84-16,-1 85 15,-21 20-15,0-20 0,0-1 0,0 22 16,0 0-16,21-1 0,-21 22 16,0 0-16,0 0 0,0 42 15,0 0 1,-21 22-16,21-1 16,-21 0-16,21 22 0,0-1 0,0 1 15,0-1-15,0 22 0,0-22 16,0 22-16,0-21 0,0-1 0,0 1 15,0-22-15,0 0 0,0 1 0,21-1 16,-21 0-16,21-21 0,0 1 16,0-1-16,0 0 0,1-21 0,20 0 15,-21 0-15,21 0 0,-20 0 16,20 0-16,0-21 0,1 0 0,-22-1 16,21 1-16,0 0 0,1-21 0,-22 21 15,21-22-15,-21 1 0,1 21 16</inkml:trace>
  <inkml:trace contextRef="#ctx0" brushRef="#br0" timeOffset="3027.91">952 5249 0,'0'-21'16,"-21"21"-1,21-21-15,0 0 16,-21 21-16,21-21 0,0 0 16,0-1-16,0 1 0,0 0 15,21 0-15,0 0 16,1 21-16,-1 0 0,0-21 16,0 21-16,21 0 0,-20 0 15,20 21-15,0 0 0,-21 21 0,22-21 16,-22 22-16,0-1 0,0 0 0,0 22 15,-21-22-15,0 22 16,0-22-16,-21 22 0,0-1 0,0-21 16,-21 22-16,20-22 0,-20 1 15,0-1-15,-1-21 0,22 21 0,-21-20 16,21-22-16,0 21 0,-1-21 16,1 0-16,0 0 0,0 0 0,21-21 15,0-1-15,-21 1 0,21 0 16,-21-21-16,21 21 0,0-22 15,0 1-15,0 0 0,0 20 0,0-20 16,0 21-16,0 0 16,21 0-16,0 21 0,0 0 0,0 0 15,0 0-15,1 0 0,-1 21 16,0 0-16,0 0 0,0 21 0,0-20 16,1 20-16,-1-21 0,-21 21 15,21-20-15,0 20 0,-21-21 0,21 0 16,0 22-16,-21-22 0,22 0 15,-1-21-15,-21 21 0,21 0 0,0-21 16,0 0-16,0 0 16,1 0-16,-1 0 0,21-21 15,-21 0-15</inkml:trace>
  <inkml:trace contextRef="#ctx0" brushRef="#br0" timeOffset="3187.82">1778 5546 0,'0'-21'0,"0"42"0,-21-42 47,42 21 0,0 0-47</inkml:trace>
  <inkml:trace contextRef="#ctx0" brushRef="#br0" timeOffset="5192.39">2709 5334 0,'0'0'0,"0"-21"0,-21 0 0,21 0 16,0-1-16,0-20 0,0 21 16,0 0-16,0 0 0,21-1 0,-21 1 15,21 0-15,1 21 0,-1-21 0,0 21 16,0 0-16,0 0 15,22 0-15,-22 0 0,0 42 0,0-21 16,0 1-16,0 20 0,1 0 16,-22-21-16,0 22 0,21-1 0,-21 0 15,0 1-15,0-22 0,0 21 16,0 1-16,0-22 0,0 21 0,0-21 16,0 0-16,0 1 0,0-1 15,0 0-15,0-42 31,0 0-15,0-1-16,0 1 0,0-21 0,0 21 16,0 0-16,0-22 0,0 1 15,0 0-15,0-1 0,0 1 0,21 0 16,-21-1-16,0 1 0,21 21 16,0-22-16,-21 22 0,21 0 15,1 0-15,-1 21 0,0 0 16,0 21-16,0 0 0,0 0 0,1 22 15,-1-1-15,-21-21 0,21 22 16,-21-1-16,21 0 0,-21 1 16,0-1-16,21 0 0,0-21 0,1 22 15,-1-22-15,-21 21 0,42-21 16,-21 1-16,0-22 0,1 21 0,20-21 16,-21 0-16,21 0 0,1 0 0,-22 0 15,21-21-15,1-1 0,-1 1 16,0 0-16,-21 0 0,22-21 0,-1 20 15,-21-20-15,0 21 0,1-21 16,-1-1-16,0 1 0,-21-22 16,21 22-16,-21 0 0,0-1 0,0 1 15,0 0-15,0-1 0,-21 1 16,0 21-16,0 0 0,-1 21 0,1 0 16,-21 0-16,21 0 0,-22 21 15,22 0-15,-21 0 0,21 22 0,0-1 16,-22 0-16,22 1 0,0-1 15,0 0-15,0 1 0,-1-1 0,1 0 16,21 1-16,0-1 0,0 0 0,0-21 16,0 1-16,0 20 0,21-21 15,1 0-15,-1-21 0,0 21 16,0-21-16,0 0 0,22 0 16,-22 0-16,21-21 0,-21 0 0,22 0 15,-22 0-15,21 0 0,-21-1 0,0-20 16,1 21-16,-1-21 0,0 20 15,-21-20-15,0 0 0,21-1 0,-21 1 16,21 0-16,-21 21 0,0-22 16,0 22-16,0 0 0,0 42 15,0 21 1,0-20-16,0 20 16,0-21-16,0 21 0,-21 1 15,21-1-15,0-21 0,0 22 0,0-1 16,0-21-16,0 21 0,21-20 15,-21 20-15,21-21 0,1 0 0,-1 0 16,0-21-16,21 0 0,-21 0 16,22 0-16,-22 0 0,21 0 0,1-21 15,-1 0-15,-21 0 0,21 0 0,1 0 16,-22-22-16,21 22 0,-21-21 16,1 21-16,-1-22 0,0 1 0,0 0 15,-21-1-15,21 1 0,-21 0 16,0-1-16,0 22 0,0 0 0,0 0 15,0 0-15,0 42 32,0 0-32,0 0 0,-21 21 0,21-20 15,-21 20-15,21 0 0,0-21 0,0 22 16,0-1-16,0-21 0,0 22 16,0-22-16,-21 21 0,21-21 0,0 0 15,0 1-15,0-1 0,0 0 16,21-21-1,0-21 1,-21 0-16,21-1 16,-21-20-16,21 21 0,-21 0 0,0-22 15,22 1-15,-1 0 0,-21-1 16,21 1-16,0 21 0,0-21 16,-21-1-16,21 22 0,1 0 0,-22 0 15,0 0-15,21 21 0,0 0 16,-21 21-16,0 0 0,21 0 15,0 0-15,-21 0 0,21 22 0,-21-22 16,0 21-16,0 1 0,22-22 16,-1 21-16,-21 0 0,21-20 0,-21 20 15,21-21-15,0 0 0,-21 22 0,0-22 16,21 0-16,1 0 16,-1-21-16,0 0 0,0 0 15,0-21-15,0 0 16,1 0-16,-1-1 0,0-20 15,0 21-15,0-21 0,0 20 0,22-20 16,-22 0-16,0-1 0,0 1 16,22 0-16,-22-1 0,0 1 0,21 21 15,-21 0-15,1 0 0,-22-1 0,21 22 16,0 0-16,-21 22 16,0-1-16,0 0 15,0 21-15,0-21 0,0 22 0,0-22 16,0 21-16,0 1 0,0-22 15,0 21-15,0-21 0,0 22 0,0-22 16,0 0-16,21 0 0,0 0 16,0 0-16,1 1 0,-1-1 15,0-21-15,21 0 0,-21 0 0,22 0 16,-1 0-16,0 0 0,1 0 0,20-21 16,-20-1-16,-1 1 0,0 0 15,22 0-15,-22 0 0,-21-22 0,22 22 16,-1-21-16,-21 0 0,0-1 0,0 1 15,1 0-15,-1-1 0,-21 1 16,0 21-16,0-22 0,0 22 16,-21 21-16,-1 0 0,1 21 15,-21 1-15,21 20 0,0 0 16,-1-21-16,1 22 0,0-1 16,21 0-16,0 1 0,0-1 0,0-21 15,0 22-15,21-22 0,0 0 16,1 0-16,-1 0 0,21 0 0,0-21 15,-20 22-15,20-22 0,0 0 16,1 0-16,20 0 0,-21 0 0,1 0 16,-22 0-16,21-22 0,1 1 0,-22 21 15,21-21-15,-21 0 0,0 21 16,1-21-16,-22 0 0,0-1 0,0 1 16,-22 21-16</inkml:trace>
  <inkml:trace contextRef="#ctx0" brushRef="#br0" timeOffset="6081.04">1164 6879 0,'0'0'0,"-21"0"0,0 0 15,0 0-15,-1 0 16,22-21 0,0 0-16,0 0 15,0 0-15,22 21 16,-1 0-16,0-22 0,0 22 16,21 0-16,1 0 0,-22 0 15,21 0-15,1 22 0,-1-1 0,-21 0 16,0 0-16,0 21 0,-21-20 15,0 20-15,0 0 0,-21 1 16,0-1-16,-21-21 0,21 21 0,-22 1 16,1-1-16,0-21 0,20 0 15,-20 1-15,21-1 0,0 0 0,0-21 16,-1 0-16,1 0 0,21-21 16,0 0-16,0-1 15,21 1-15,1 0 16,-1 0-16,0 0 0,0 21 15,21-21-15,1 21 0,-22 0 16,21 0-16,1 0 0,-1 21 0,0-21 16,-21 21-16,22 0 0,-22 21 15,0-20-15,0 20 0,-21-21 0,0 21 16,0-20-16,-21 20 0,0 0 16,-21-21-16,-1 22 0,1-22 0,-22 0 15,22 0-15,-21 0 0,20 1 16,-20-22-16,20 0 0,1 21 0,0-21 15,21 0-15,-22 0 0,22 0 16,0 0-16,0-21 0,0-1 16,-1 22-16,1-21 0,0 0 15,21 0-15,0 0 16,0 0-16,21 21 16,0-22-16,1 22 0,20-21 0,-21 0 15,21 21-15,1-21 0</inkml:trace>
  <inkml:trace contextRef="#ctx0" brushRef="#br0" timeOffset="6252.94">2011 7303 0,'0'0'0,"0"21"15,21-21 16,0 0-15,0 0-16,0 0 0,1 0 0</inkml:trace>
  <inkml:trace contextRef="#ctx0" brushRef="#br0" timeOffset="7135.74">3577 6879 0,'0'-42'16,"0"84"-16,0-105 0,0 20 0,0 22 0,0-21 15,0 0-15,0-1 0,0 22 16,0-21-16,0 21 0,0-1 16,0 1-16,0 0 0,-21 21 0,0 21 31,0 0-31,-1 22 0,22-1 0,-21 0 15,0 22-15,21-1 0,-21 1 16,0-1-16,0 22 0,-1-21 0,1 20 16,0-20-16,0 20 0,0-20 0,0-1 15,-1 1-15,1-1 0,0-20 16,0-1-16,0-21 0,0 22 16,-1-22-16,1-21 0,21 21 0,-21-21 15,0 0-15,0-21 16,21 0-16,-21-1 0,21-20 15,0 21-15,0-21 0,0-1 16,0-20-16,0 20 0,0-20 0,0-1 16,0 1-16,0 21 0,0-22 15,0 22-15,0-1 0,0 22 0,21-21 16,-21 21-16,21 21 0,0 0 16,0 42-1,0-21-15,-21 22 0,0-1 0,22 0 16,-1 1-16,-21-1 0,21 21 15,-21-20-15,21 20 0,0-20 0,0-1 16,-21 0-16,22-21 0,-1 22 16,21-22-16,-21 0 0,0 0 15,22-21-15,-22 0 0,21 0 0,1 0 16,-22 0-16,21-21 0,-21 21 16,22-21-16,-1 0 0,-21-22 0,21 22 15,-20-21-15,-1 0 0,0-1 0,0 1 16,0 0-16,-21 20 0,0-20 15,0 0-15,0 21 0,0-1 0,0 44 32,0-1-17,0 0-15,-21 0 0,0 0 16,21 22-16,-21-22 0,21 0 16,0 0-16,0 0 0,-21 0 0,21 1 15,0-1-15,0 0 0,0 0 16,0-42 15,0 0-31</inkml:trace>
  <inkml:trace contextRef="#ctx0" brushRef="#br0" timeOffset="7291.65">3958 6985 0,'0'0'0,"21"0"16,-21-21-16,0 0 31,0 42-15,0 0-1,21-21 1,-21 21-16</inkml:trace>
  <inkml:trace contextRef="#ctx0" brushRef="#br0" timeOffset="8244.28">4297 7112 0,'0'21'0,"0"43"31,-21-43-31,-1 0 0,22 0 0,0 22 16,0-22-16,-21 0 0,21 21 16,-21-21-16,21 1 0,-21 20 0,21-21 15,0 0-15,0 0 0,-21 1 0,21-1 16,0 0-16,-21-21 15,21-21 17,0 0-32,0-1 0,0 1 0,0 0 15,0 0-15,21-21 0,-21-1 0,21 1 16,0 0-16,-21-1 0,21 1 16,0 0-16,1-1 0,-1 22 15,0 0-15,21 0 0,-21 0 0,1-1 16,-1 22-16,0 0 0,0 0 0,0 22 15,0-1-15,1 0 0,-22 0 16,21 21-16,-21-20 0,0 20 0,0 0 16,0 1-16,0-1 0,0 0 15,0-21-15,0 22 0,0-22 0,21 21 16,0-21-16,-21 1 0,21-1 0,0 0 16,1-21-16,-1 0 0,0 0 15,0 0-15,0 0 0,22 0 0,-22-21 16,0 21-16,21-21 0,-21-1 15,1-20-15,-1 21 0,0-21 16,21-1-16,-21 1 0,-21 0 0,22-1 16,-1-20-16,0 20 0,0-20 0,-21 21 15,0-1-15,0 1 0,0 0 16,0-1-16,0 22 0,0-21 0,0 21 16,-21 42 15,21 0-31,0 21 0,0-21 0,0 22 15,0-22-15,0 21 0,-21 1 16,21-1-16,0 0 0,0 1 0,0-1 16,-21 0-16,21 1 0,0-1 15,0-21-15,0 21 0,0-20 0,0-1 16,0 0-16,0-42 31,21 0-31,-21-1 16,21 1-16,0-21 0,0 21 15,-21-22-15,21 1 0,1 21 0,-1 0 16,0 0-16,-21-22 0,21 43 0,0-21 16,-21 0-16,21 21 0,-42 21 47,0-21-32,0 21-15,0-21 0,0 21 0,-1-21 16,1 22-16,0-1 0,0 0 15,0 0-15,21 0 16,0 0-16,0 1 0,0-1 0,0 0 16,0 0-16,0 0 0,0 0 0,0 1 15,0-1-15,21 0 0,0-21 16,-21 21-16,21 0 0,0-21 0,1 0 16,-1 21-16,0-21 15,0 0-15,0 0 0,0 0 16,1-21-16,-1 0 0,0 0 15,0 0-15,21 0 0,-20-1 0,20 1 16,0 0-16</inkml:trace>
  <inkml:trace contextRef="#ctx0" brushRef="#br0" timeOffset="8508.12">5842 6837 0,'0'0'0,"-21"0"0,0 0 16,42 0 0,0 0-1,0 0-15,0 0 0,22 0 0,-1 0 16,-21 0-16,21-21 0,1 21 16,-1 0-16,0 0 0,-20 0 0,20-21 15,-21 21-15,21 0 0,-20 0 16,-1 0-16,0 0 0,-42 0 31,0 0-31,-1 0 16</inkml:trace>
  <inkml:trace contextRef="#ctx0" brushRef="#br0" timeOffset="8732">6054 6816 0,'-22'0'0,"44"0"0,-44 21 0,1-21 15,0 21-15,21 0 0,-21 0 16,0-21-16,21 22 0,-21 20 15,21-21-15,0 0 0,0 22 0,0-1 16,0 0-16,0 1 0,-22-1 0,22 0 16,0-21-16,-21 22 0,21-1 15,0 0-15,0-20 0,0-1 0,-21 21 16,21-21-16,0 0 0,0 1 16,21-22 15,0 0-31,1 0 0,-1-22 0,0 1 0,0 0 15,21 0-15</inkml:trace>
  <inkml:trace contextRef="#ctx0" brushRef="#br0" timeOffset="9804.39">6202 7303 0,'21'0'15,"0"0"1,0 0-16,0-22 15,1 22-15,-1-21 16,0 0-16,0 21 0,0-21 0,0 0 16,1 0-16,-1-1 0,0 1 0,-21 0 15,21 21-15,-21-21 0,21 0 16,-21 0-16,-21 21 16,0 0-1,0 21-15,-22 0 0,22 0 16,0 0-16,0 22 0,0-22 0,0 21 15,-1-21-15,22 22 0,-21-22 0,21 0 16,-21 21-16,21-21 0,0 1 16,0-1-16,0 0 0,0 0 0,0 0 15,21-21-15,0 21 16,1-21-16,-1 0 0,0 0 0,21 0 16,-21 0-16,22-21 0,-22 21 15,21-21-15,-21 0 0,22 0 0,-22 0 16,0-1-16,0 1 0,0 0 0,1-21 15,-1 21-15,0-22 0,0 22 16,-21-21-16,21 21 0,0-1 0,1 1 16,-1-21-16,21 42 0,-21-21 0,0 0 15,1 21-15,-1 0 0,0 0 16,21 0-16,-21 0 0,1 0 0,-1 0 16,0 21-16,-21 0 0,21 21 15,-21-21-15,0 1 16,0 20-16,0-21 0,0 21 0,0-20 15,-21 20-15,0-21 0,0 0 0,-1 0 16,1 22-16,0-43 0,0 21 16,0 0-16,0 0 15,21-42 1,21 0 0,0 0-16,0 0 0,0-1 15,0 1-15,1-21 0,-1 21 16,0-22-16,0 1 0,0 21 0,0-21 0,1-1 15,-22 22-15,21 0 16,0 0-16,-21 0 0,0-1 0,0 44 31,0-1-15,0 0-16,0 21 0,-21-21 0,0 22 16,21-22-16,-22 21 0,22-21 0,0 22 15,0-22-15,0 21 0,0-21 0,0 1 16,0 20-16,0-21 0,22 0 15,-1 0-15,0-21 0,0 0 16,21 0-16,-20 0 0,-1 0 0,21 0 16,0 0-16,-20 0 0,20-21 15,0 0-15,-21 0 0,22 0 0,-1-22 16,-21 22-16,22-21 0,-22 0 16,21-1-16,-21 1 0,0 0 15,22-22-15,-22 22 0,0-22 0,0 22 16,0-22-16,1 22 0,-1 0 0,0-22 15,0 22-15,-21 21 0,0-22 16,0 22-16,0 0 0,0 42 16,-21 0-1,0 22-15,0-1 0,-1 0 16,22 1-16,-21-1 0,0 0 16,0 22-16,0-22 0,0 22 0,21-22 0,-22 22 15,22-22-15,-21 0 0,21 22 16,0-43-16,0 21 0,0-21 15,0 22-15,0-22 0,0 0 0,21-21 16,1 0-16,-1 21 0,0-21 0,21 0 16,-21 0-16,1 0 0,-1-21 15,0 0-15,21 0 0,-21 21 0,22-21 16,-22-22-16,0 22 0,21 0 0,-20-21 16</inkml:trace>
  <inkml:trace contextRef="#ctx0" brushRef="#br0" timeOffset="10032.26">7895 6879 0,'0'0'0,"-42"21"0,21-21 0,-1 0 16,1 0-16,42 0 16,1 0-16,20 0 0,0 0 15,22 0-15,-22 0 0,22 0 0,-1 0 16,1 0-16,-1 0 0,1 0 15,-1 0-15,1-21 0,-22 21 0,21 0 16,-20 0-16,-1-21 0,-21 21 0,22 0 16,-22 0-16,-21-21 0</inkml:trace>
  <inkml:trace contextRef="#ctx0" brushRef="#br0" timeOffset="10960.4">1228 9017 0,'0'0'0,"21"0"0,0-21 0,0 0 16,-21 0-16,21-22 0,0 22 0,-21 0 16,22 0-16,-22 0 0,0-1 15,0 44 1,0-1 0,-22 21-16,22 0 0,-42 22 0,21-22 15,0 22-15,-22-1 0,22 1 16,-21-1-16,21 1 0,-22-22 0,22 22 15,-21-1-15,21-21 0,0 1 16,-1-1-16,1-21 0,0 0 0,21 1 16,-21-1-16,21-42 15,0-1 1,0 1-16,21 0 0,0 0 16,0 21-16,1-21 0,20 0 0,0-1 15,-21 1-15,22 21 0,-1-21 16,0 21-16,1-21 0,-1 0 15,0 21-15,1 0 0,-1-21 16,0 21-16,1-22 0,-22 22 0,0-21 16,21 0-16,-20 21 0,-1-21 15,-21 0-15,0 0 0,0-1 0,0 1 16,0 0-16,0 0 0,0 0 0,0 0 16,-21-1-16,-1 22 15,1 0-15,0 0 0,21 22 16,-21-22-16,0 42 0,0-21 15,21 0-15,0 22 0,-22-1 0,22 0 16,-21 1-16,21-1 0,-21 0 16,21-21-16,0 22 0,0-1 15,0 0-15,0-20 0,0 20 16,0-21-16,0 0 0,0 0 0,0 1 16,21-22-16,0 0 15,1 0-15,-1-22 0,21 22 16</inkml:trace>
  <inkml:trace contextRef="#ctx0" brushRef="#br0" timeOffset="11108.14">2011 9462 0,'0'0'0,"0"-22"16,-21 22 0,-1 0-1,22 22 1,22-22-1,-1 0-15</inkml:trace>
  <inkml:trace contextRef="#ctx0" brushRef="#br0" timeOffset="11507.91">3238 9017 0,'-21'-21'0,"42"42"0,-63-84 0,21 20 16,0 22-16,0-21 0,21-1 0,-22 1 15,22 21-15,0-21 0,0 20 16,0 1-16,0 0 0,0 0 0,0 42 31,0 0-31,0 22 16,0-1-16,0 21 0,0 1 0,0-1 15,0 22-15,0-21 0,0 20 16,0-20-16,0-1 0,-21 22 0,0-22 16,0 1-16,0-1 0,21 1 0,-21-22 15,-1 22-15,22-22 0,-21-21 16,21 0-16,0 1 0,0-1 0,0 0 15,0-42 1,0 0-16,0-1 0,0 1 16</inkml:trace>
  <inkml:trace contextRef="#ctx0" brushRef="#br0" timeOffset="11799.74">2942 9356 0,'-21'-43'0,"42"86"0,-42-149 0,0 64 15,21-22-15,-21 1 0,21 20 16,0-20-16,0-1 0,0 22 0,0 0 15,0-22-15,21 43 0,0-21 0,21 20 16,-21 1-16,22 0 0,-1 21 16,22 0-16,-22 0 0,21 0 0,1 21 15,-1 0-15,-20 22 0,-1-1 16,0 0-16,-20 1 0,-1-1 0,-21 22 16,0-22-16,-43 0 0,22 1 0,-21-1 15,0 0-15,-22 1 16,22-1-16,-1-21 0,-20 0 0,21 0 15,-1 1-15,22-1 0,-21-21 16,21 21-16,-1-21 16,44 0-1,-1 0-15,0 0 16,0 0-16,21 0 0,1 0 0</inkml:trace>
  <inkml:trace contextRef="#ctx0" brushRef="#br0" timeOffset="12970.57">4000 9462 0,'22'-43'16,"-22"22"-16,0 0 16,0 0-16,0 0 0,-22-1 0,1 1 15,21-21-15,-21 21 0,0 0 0,0-1 16,0 22-16,-1-21 0,1 21 15,0 0-15,0 0 0,-21 0 0,20 21 16,1-21-16,-21 22 0,21 20 16,-22-21-16,22 21 0,-21-20 0,21 20 15,0 0-15,-1 1 0,1-1 0,21 0 16,0 1-16,0-1 16,-21 0-16,21-21 0,0 22 0,0-22 15,0 21-15,21-21 0,0-21 0,1 22 16,-1-22-16,0 21 0,0-21 15,21 0-15,-20 0 0,20-21 0,0-1 16,-21 1-16,22 0 0,-22 0 0,21 0 16,-21-22-16,22 22 0,-22-21 15,0 0-15,0-1 0,0 1 0,1 21 16,-1-22-16,-21 1 0,0 21 16,21 0-16,-21 0 0,0-1 0,0 44 31,0-1-16,0 21-15,-21-21 16,21 0-16,0 1 0,0 20 0,0-21 16,0 21-16,0-20 0,0-1 0,0 21 15,0-21-15,0 0 0,0 1 16,21-1-16,-21 0 0,21-21 0,0 0 16,0 0-16,1 0 0,-1 0 0,21 0 15,-21 0-15,0-21 0,1 21 16,20-21-16,-21-1 0,0-20 0,22 21 15,-22 0-15,0 0 0,0-22 0,0 22 16,0 0-16,-21 0 16,0 0-16,22-1 0,-22 1 0,0 0 15,0 42 17,0 0-32,0 1 0,-22-1 15,22 0-15,0 0 0,0 21 0,0-20 16,0-1-16,0 21 0,0-21 15,0 0-15,0 1 0,0-1 0,22 0 16,-1 0-16,-21 0 0,42-21 0,-21 0 16,0 0-16,1 0 0,20 0 15,-21 0-15,0 0 0,22-21 0,-22 0 16,21 0-16,-21 0 0,22-1 16,-22-20-16,21 21 0,-21-21 15,0-1-15,1 1 0,-1 0 0,0-1 16,0 1-16,0-22 0,-21 22 0,21-21 15,-21 20-15,22-20 0,-22 20 16,0 1-16,0 0 0,0-1 0,0 22 16,0 0-16,0 42 15,0 0 1,0 22-16,-22-1 0,1 0 0,21 1 16,-21-1-16,0 0 0,21 1 0,0 20 15,-21-20-15,0-1 16,21 0-16,0 22 0,0-22 0,0 0 15,0-20-15,0 20 0,0 0 0,0-21 16,21 1-16,0-1 0,0 0 16,0-21-16,0 0 0,1 0 0,-1 0 15,0 0-15,0-21 0,21 21 0,-20-21 16,-1-1-16,21 1 0,-21-21 0,0 21 16,1 0-16,-1-1 0,0-20 15,0 21-15,0 0 0,-21 0 0,0-1 16,0 44 15,0-1-31,0 0 0,-21 0 16,21 0-16,0 0 0,0 1 0,-21-1 15,21 0-15,0 0 0,0 0 16,0 0-16,0 1 16,21-22-1,0 0-15,-21-22 0,21 22 0,1-21 16,20 0-16</inkml:trace>
  <inkml:trace contextRef="#ctx0" brushRef="#br0" timeOffset="13128.48">5842 9165 0,'0'0'0,"-42"-42"32,20 21-32,1 21 0,0 0 0,0 0 15,0 0-15,0 0 16,21 21-16,0 0 15,-22-21 1,22 21-16</inkml:trace>
  <inkml:trace contextRef="#ctx0" brushRef="#br0" timeOffset="13324.36">4932 9440 0,'0'0'15,"-21"0"-15,-1 22 0,1-22 0,42 0 32,1 0-17,-1 0-15,0 0 0,21 0 0,1 0 16,-1 0-16,0 0 0,1-22 16,-1 22-16,21-21 0,1 21 0,-22 0 15,22-21-15</inkml:trace>
  <inkml:trace contextRef="#ctx0" brushRef="#br0" timeOffset="14240.8">6350 9229 0,'0'0'0,"-21"0"0,0 0 16,-1 0-16,1 0 0,0 0 15,0 0-15,-21 0 0,20 0 0,-20 21 16,0 0-16,21 0 0,-22 0 0,1 1 15,0 20-15,20-21 0,-20 21 0,21-20 16,0 20-16,0 0 0,-1-21 16,22 22-16,0-1 0,0-21 0,0 22 15,22-22-15,-1 0 0,21 0 0,-21 0 16,22 0-16,-1-21 0,21 0 16,-20 0-16,20 0 0,1 0 15,-22 0-15,22 0 0,-1 0 0,-21-21 16,1 0-16,20 0 0,-20 0 15,-1 0-15,0-1 0,-21 1 0,22 0 16,-22-21-16,0 21 0,0-22 0,0 1 16,1 21-16,-1-22 0,-21 22 0,0 0 15,21 0-15,-21 0 0,0 0 16,0-1-16,0 1 0,-21 21 0,0 0 16,-1 0-16,1 0 0,0 0 15,0 0-15,0 21 0,0 1 0,-22-1 16,22 0-16,0 21 0,-21-21 15,20 22-15,1-22 0,0 21 0,21 1 16,-21-22-16,21 21 0,-21 0 0,21-20 16,0-1-16,0 0 0,0 0 15,0 0-15,21-21 0,0 0 16,0 0-16,0 0 0,22 0 0,-22 0 16,0-21-16,21 21 0,-20-21 15,-1 0-15,21 0 0,-21-22 0,0 22 16,1 0-16,-1-21 0,0 20 0,0-20 15,0 21-15,0-21 0,-21 20 16,22 1-16,-22 0 0,0 0 16,0 0-16,0 42 15,-22-21 1,22 21-16,0 0 0,-21 0 16,21 1-16,-21 20 0,21-21 0,-21 21 15,21-20-15,0-1 0,0 21 0,0-21 16,0 0-16,0 1 0,0-1 15,21 0-15,0-21 0,0 0 16,1 0-16,-1 0 0,0 0 0,21 0 16,-21-21-16,1 0 0,20-1 0,-21 1 15,21 0-15,-20-21 16,20 21-16,-21-22 0,0 1 0,0 0 16,1-1-16,-1 1 0,21 0 0,-21-1 15,0-20-15,1 20 0,-1-20 16,0 21-16,-21-1 0,0 1 0,0 21 15,0 0-15,0-1 0,-21 22 16,0 22-16,-1-1 0,22 21 16,-21 0-16,0 1 0,0-1 15,0 0-15,21 22 0,0-22 16,-21 1-16,21-1 0,-22 21 0,22-20 0,0-1 16,0 0-16,0 1 0,0-22 15,0 21-15,0-21 0,0 1 16,0-1-16,22-21 0,-1 21 0,0-21 15,21 0-15,-21 0 0,22 0 0,-1-21 16</inkml:trace>
  <inkml:trace contextRef="#ctx0" brushRef="#br0" timeOffset="15148.62">8488 9123 0,'21'-42'0,"-42"84"16,63-127-16,-42 64 0,0-21 0,0-1 16,21 22-16,-21-21 0,0 0 0,0 20 15,0 1-15,0 0 0,0 0 16,0 0-16,-21 21 0,0 0 15,0 0-15,0 21 0,-1 21 16,22-21-16,-21 22 0,0 20 16,0-20-16,21 20 0,-21-21 0,0 22 15,-1-1-15,1 1 0,0-22 0,0 22 16,0-22-16,-22 22 0,22-22 16,0 0-16,-21 1 0,21-1 15,-1-21-15,1 21 0,0-42 0,0 22 0,0-22 16,0 0-1,21-22-15,0 1 16,0 0-16,0 0 0,0-21 0,0 20 16,0-20-16,0 0 0,0-1 15,21 1-15,-21 0 0,21-1 0,0 1 16,-21 0-16,21 21 0,0-22 0,-21 22 16,22 21-16,-1-21 0,0 21 15,-21 21-15,21-21 0,-21 21 16,21 0-16,-21 1 0,0 20 0,0-21 15,21 0-15,-21 22 0,22-22 16,-22 0-16,21 21 0,-21-21 16,21 1-16,0-1 0,-21 0 0,21 0 15,0 0-15,1-21 0,-1 21 0,0-21 16,0 0-16,21 0 0,-20 0 16,-1 0-16,21-21 0,-21 21 0,22-21 15,-1 0-15,-21 0 0,21 0 0,-20-1 16,-1 1-16,21 0 0,-21 0 15,0-21-15,1 20 0,-22 1 0,0 0 16,21 0-16,-21 0 16,0 42-1,0 0-15,-21 0 16,21 0-16,0 1 0,0-1 16,-22 0-16,22 0 0,-21 0 0,21 0 15,0 1-15,0-1 16,0 0-16,0-42 47,21 0-47,1-1 15</inkml:trace>
  <inkml:trace contextRef="#ctx0" brushRef="#br0" timeOffset="15292.54">8932 9102 0,'0'-21'16,"-21"-1"-1,0 22-15,0 0 16,0 0-16,21 22 16,0-1-16,0 0 15,21-21-15,0 21 16,0-21-16</inkml:trace>
  <inkml:trace contextRef="#ctx0" brushRef="#br0" timeOffset="16256.06">9313 9229 0,'-21'0'16,"21"21"-1,-21-21-15,0 21 0,21 0 16,-21 0-16,21 1 0,-22-1 16,1 0-16,21 0 0,-21 0 0,21 0 15,0 22-15,-21-22 0,21 0 0,0 0 16,-21 0-16,21 1 0,0-1 15,0-42 17,21-1-17,-21-20-15,21 21 0,0 0 0,0 0 16,1-22-16,-22 1 0,21 21 16,0-22-16,0 1 0,0 0 15,0 21-15,1-22 0,-1 22 0,0 0 16,0 0-16,0 21 0,0 0 15,1 21 1,-22 0-16,0 0 0,0 0 0,0 1 16,0 20-16,0-21 0,0 21 0,0-20 15,0-1-15,0 21 0,0-21 0,0 22 16,0-22-16,0 0 0,0 0 16,0 0-16,21 0 0,0-21 15,0 0-15,0 0 0,0 0 16,1 0-16,-1 0 0,0-21 15,0 0-15,21 21 0,-20-21 0,-1 0 16,0-22-16,21 22 0,-21 0 0,-21-21 16,22 21-16,-1-22 0,0 1 0,0-22 15,-21 22-15,21-21 0,0 20 16,-21-20-16,0-1 0,22 22 0,-1 0 16,-21-1-16,21 1 0,-21 21 0,0 0 15,0 42 1,0 0-1,0 21-15,0 1 0,0-1 0,0 0 0,0 1 16,0-1-16,-21 0 0,0 1 16,-1-1-16,1 0 0,21 1 15,-21-1-15,21-21 0,-21 0 0,21 22 16,-21-22-16,21 0 16,-21-21-16,-1 0 0,22-21 31,0 0-31,22-1 0,-1 1 15,0 0-15,21-21 0,-21 21 16,22-1-16,-22 1 0,21 0 0,-21 0 16,22 0-16,-22 0 0,21 21 15,-21 0-15,1 0 0,-1 0 0,0 0 16,-21 21-16,0 0 0,0 0 16,0 0-16,-21 0 15,0 1-15,-1-22 16,1 21-16,-21 0 0,21-21 0,-22 21 15,22-21-15,-21 21 0,21-21 0,0 21 16,-1-21-16,1 22 0,21-1 16,0 0-16,0 0 15,0 0-15,0 0 0,21 1 16,1-22-16,-1 21 0,0-21 16,0 21-16,0-21 15,0 0-15,1 0 0,-1 0 16,0 0-16,0 0 0,0 0 0,0 0 15,1 0-15,-1 0 0,0-21 0,21 0 16,-21 21-16,22-22 0,-22 1 16</inkml:trace>
  <inkml:trace contextRef="#ctx0" brushRef="#br0" timeOffset="16505.2">10753 8848 0,'-22'-21'0,"44"42"0,-44-64 0,22 22 0,-21 21 15,21-21-15,0 0 0,0 0 16,21 21-16,-21-21 16,43 21-16,-22-22 0,0 22 15,21 0-15,-20 0 0,20 0 0,0 0 16,1 0-16,-1 0 0,0 0 0,1 0 16,-1 0-16,0 0 0,1 0 15,-22 0-15,0 0 0,0 0 0,0 0 16,0 0-16,-42 22 31,0-22-31,0 0 0</inkml:trace>
  <inkml:trace contextRef="#ctx0" brushRef="#br0" timeOffset="16732.23">10964 8784 0,'-21'0'0,"42"0"0,-63 21 15,21-21-15,21 22 0,-21-1 0,-1-21 16,22 21-16,-21 0 0,21 21 15,0-20-15,-21-1 0,0 21 0,21-21 16,-21 22-16,21-1 0,0 0 0,-21-21 16,21 22-16,-22-1 0,22-21 15,0 22-15,0-22 0,0 0 0,0 0 16,0 0-16,0 0 0,0 1 0,0-1 16,0 0-16,0 0 15,22-21 1,-1 0-16,21 0 0,-21-21 15,0 21-15,22-21 0</inkml:trace>
  <inkml:trace contextRef="#ctx0" brushRef="#br0" timeOffset="17771.83">11176 9377 0,'21'0'31,"0"-21"-31,0 21 16,1 0-16,-22-21 0,21 21 0,0-22 15,0 22-15,0-21 0,0 0 16,1 0-16,-1 21 0,0-21 0,0 0 16,-21-1-16,0 1 0,0 0 15,0 0-15,-21 21 32,0 0-32,0 21 0,-1 0 15,1 0-15,0 1 0,0-1 0,0 21 16,0-21-16,21 0 0,0 1 0,-22-1 15,22 21-15,0-21 0,0 0 16,0 1-16,0-1 0,22 0 16,-1 0-16,0-21 0,0 0 0,0 0 15,0 0-15,22 0 0,-22 0 16,0 0-16,21 0 0,-20 0 16,-1 0-16,21-21 0,-21 0 0,0 0 15,1-1-15,-1 1 0,0 0 0,0 0 16,0 0-16,0 0 0,1-1 15,-1-20-15,0 21 0,0 0 0,0 0 16,0-1-16,1 1 0,20 21 0,-21 0 16,0 0-16,0 0 0,1 0 0,-1 0 15,-21 21-15,0 1 16,0-1-16,0 0 0,0 0 16,0 0-16,0 0 0,-21 1 0,21-1 0,-22 21 15,1-21-15,0 0 0,0 1 16,0-1-16,0-21 0,-1 21 15,22 0-15,-21-21 0,21 21 16,21-21 15,-21-21-31,22 0 0,-1 21 0,0-21 16,0 0-16,0-1 0,22 1 0,-22 0 16,0-21-16,0 21 0,21-1 0,-20-20 15,-1 21-15,0 0 0,-21-22 16,21 22-16,-21 0 0,21 0 15,-42 42 1,0 0-16,21 0 16,-21 1-16,0-1 0,-1 0 15,22 21-15,-21-21 0,21 1 0,-21 20 16,21-21-16,0 0 0,0 22 0,0-22 16,0 0-16,0 0 0,0 0 15,21 0-15,0-21 0,22 22 0,-22-22 16,0 0-16,21 0 0,-20 0 0,20 0 15,0 0-15,-21-22 0,22 22 0,-1-21 16,-21 0-16,22 0 0,-22 0 16,0-22-16,21 22 0,-21-21 0,22 0 15,-22-1-15,21 1 0,1 0 16,-1-22-16,-21 1 0,21-1 16,1 1-16,-22-1 0,0 1 0,0 20 15,0 1-15,-21 0 0,0-1 0,0 22 16,-21 21-16,0 0 15,0 0-15,0 21 0,-22 0 16,22 22-16,-21-1 0,21 22 0,0-22 16,-1 21-16,1 1 0,0-1 0,0-20 15,0 20-15,21 1 0,0-22 16,0 0-16,0 1 0,0-1 16,0 0-16,0-20 0,0 20 0,0-21 0,0 0 15,0 0-15,21 1 0,0-22 16,0 0-16,22 0 0,-22 0 15,0 0-15,21 0 0,1-22 0,-22 1 16,21 21-16,0-21 0,-20 0 0,20 0 16,0-22-16,1 22 0,-1 0 15</inkml:trace>
  <inkml:trace contextRef="#ctx0" brushRef="#br0" timeOffset="17999.7">12954 8932 0,'-64'0'0,"128"0"0,-191 0 0,85 0 16,-1 0-16,22 0 0,0 0 16,42 0-1,0 0-15,22 0 16,-1 0 0,297-21-16,-255 21 0,-20-21 15,20 21-15,-41 0 0,20 0 16,-20 0-16,-1 0 0,-21 0 0,-21 21 15,-21-21 1,-21 21-16,-1 1 0</inkml:trace>
  <inkml:trace contextRef="#ctx0" brushRef="#br0" timeOffset="18595.87">1460 11028 0,'0'0'15,"-42"0"-15,21 0 0,0 0 0,0 0 16,42 0-1,0 0 1,0-21-16,21 21 0,1 0 16,-1-21-16,0 21 0,1 0 0,20-22 15,-20 1-15,-1 21 16,0 0-16,1 0 0,-22 0 0,21-21 16,-21 21-16,-42 0 31,-21 0-31</inkml:trace>
  <inkml:trace contextRef="#ctx0" brushRef="#br0" timeOffset="19028.63">1439 10986 0,'-42'0'16,"84"0"-16,-105 21 0,20 0 0,22 0 0,0 0 16,-21 22-16,21-22 0,-1 21 0,1 0 15,0-20-15,0 20 16,21 0-16,-21-21 0,21 22 0,-21-22 15,21 0-15,0 0 0,0 0 16,21-21 15,0-21-31,0 0 0,0 21 16,0-21-16,1 0 0,-1 0 0,21-1 16,-21 1-16,22 0 0,-1 21 15,0 0-15,1-21 0,-1 21 0,0 0 16,1 0-16,-1 21 0,-21 0 0,21 0 15,-20 1-15,-1-1 0,0 21 16,0-21-16,-21 22 0,0-1 16,0-21-16,-21 21 0,0 1 15,0-22-15,-22 21 0,1-21 0,0 1 16,-22-1-16,22 0 0,-1 0 16,1 0-16,0-21 0,-1 0 0,1 0 15,21 0-15,-21 0 0,20 0 16,1 0-16,0 0 0,0 0 0,0 0 15,21-21-15,0 0 16,0 0-16,21 21 16,0-21-16,0 21 0,22-22 15,-1 1-15</inkml:trace>
  <inkml:trace contextRef="#ctx0" brushRef="#br0" timeOffset="19204.53">2138 11578 0,'21'0'16,"-42"0"-16,42 21 63,0-21-63,0 0 15,0 0-15,1 0 0,-1 0 0</inkml:trace>
  <inkml:trace contextRef="#ctx0" brushRef="#br0" timeOffset="19656.27">4170 11091 0,'0'-21'0,"0"42"0,0-63 0,0 0 16,0 21-16,0-1 0,0 1 0,0-21 15,0 21-15,0 0 0,0-22 0,0 22 16,0 0-16,-21-21 0,-1 20 15,22 1-15,-21 0 0,0 21 0,0-21 16,0 21-16,-22 0 0,22 0 0,-21 21 16,21 0-16,-22 0 0,1 22 15,0-1-15,-1 0 0,1 1 0,0 20 16,-1 1-16,22 20 0,-21-20 16,21 21-16,0-1 0,-1-20 15,1-1-15,21 1 0,0-1 0,0-20 16,0 20-16,21-21 0,1-20 15,-1 20-15,0-21 0,21 0 0,1 0 16,-1-21-16,0 0 0,1 0 0,-1 0 16,21-21-16,-20 21 0,20-21 15,-20 0-15,20 0 0</inkml:trace>
  <inkml:trace contextRef="#ctx0" brushRef="#br0" timeOffset="20065.03">4889 11134 0,'0'0'15,"22"-43"-15,20 1 0,-21 21 0,0-21 0,-21 20 16,0 1-16,0 0 0,-21 21 16,0 0-16,-21 0 0,20 0 0,-41 0 15,21 0-15,-1 0 0,-20 0 0,20 21 16,-20 0-16,21 1 0,-1 20 16,22-21-16,-21 0 0,21 22 0,-1-22 15,1 21-15,21-21 0,0 22 0,0-22 16,0 0-16,0 0 0,21 0 15,1 0-15,20 1 0,0-1 16,1-21-16,-1 21 0,0 0 0,22-21 16,-22 21-16,0-21 0,22 21 15,-22 1-15,-21-22 0,22 21 0,-22 0 16,0-21-16,0 21 0,-21 0 16,0 0-16,-21 1 15,-21-1-15,-1-21 0,22 21 0,-21-21 16,-22 0-16,22 21 0,0-21 15,-1 0-15,1 0 0,0 0 0,21 0 16,-22 0-16,22 0 0,0 0 0,0 0 16,0 0-16,42 0 31,0 0-31,0-21 0,21 0 16,1 21-16,-1-21 0,0-1 0</inkml:trace>
  <inkml:trace contextRef="#ctx0" brushRef="#br0" timeOffset="20472.8">5757 11134 0,'0'0'0,"43"-21"0,-22-1 16,0 1-16,0 0 0,-21 0 16,0 0-16,0 0 0,-21-1 15,0 22-15,-22 0 0,1 0 16,0 0-16,-1 0 0,1 22 15,-21-22-15,20 21 0,22 0 0,-21 0 16,-1 0-16,22 0 0,0 1 0,0-1 16,0 0-16,21 0 0,0 0 15,0 0-15,0 22 0,21-22 0,0 0 16,0 0-16,0 0 0,22 1 16,-1-22-16,0 21 0,1 0 0,-1 0 15,-21 0-15,22 0 0,-1 1 0,-21-1 16,0 0-16,0 0 0,1 0 15,-22 0-15,0 1 16,-22-1-16,-20 0 0,21-21 16,-21 21-16,-1-21 0,1 0 0,-22 0 15,22 21-15,0-21 0,-1 0 16,1 0-16,21 0 0,-21 0 0,20 0 16,1 0-16,0 0 0,0 0 0,42 0 31,0-21-31</inkml:trace>
  <inkml:trace contextRef="#ctx0" brushRef="#br0" timeOffset="21132.48">7302 11049 0,'0'-21'0,"0"42"0,0-63 15,22 21-15,-1 21 16,0-22-16,0 1 0,0 21 16,0-21-16,1 0 0,-1 0 0,0 0 15,21-22-15,-21 22 0,1 0 0,-1-21 16,0 20-16,-21 1 0,0-21 16,0 21-16,0 0 0,0-1 0,-21 1 15,0 21-15,-22 0 0,22 0 0,-21 0 16,-1 0-16,1 0 0,0 21 15,21 1-15,-22-1 0,22 0 0,0 21 16,0-21-16,0 22 0,21-22 16,0 21-16,0 1 0,0-22 15,0 21-15,0 0 0,21 1 0,0-1 16,0-21-16,0 43 0,0-22 0,1 0 16,-1 1-16,0-1 0,0 0 15,-21 1-15,21-22 0,-21 21 0,21 1 16,-21-22-16,0 0 0,0 21 0,-21-21 15,0 1-15,0-22 0,0 21 16,-22 0-16,22-21 0,-21 0 0,0 0 16,-1 0-16,1 0 0,0 0 0,-1-21 15,-20 21-15,20-21 0,22-1 16,-21 1-16,0 0 0,20 0 16,-20 0-16,21-22 0,0 22 0,0 0 15,21 0-15,0 0 0,0 0 16,0-1-16,0 1 0,0 0 0,42 0 15,-21 21-15,21-21 0,-20 21 16,20 0-16,21-21 0,-20 21 16</inkml:trace>
  <inkml:trace contextRef="#ctx0" brushRef="#br0" timeOffset="21492.27">7641 11388 0,'0'0'0,"42"0"32,-20 0-32,-1-21 0,0-1 15,0 22-15,0-21 0,0 0 0,1 0 16,-1 0-16,0 0 0,0-1 0,-21 1 16,0 0-16,0 0 0,0 0 15,0 0-15,0-1 0,-21 22 16,0-21-16,0 21 0,-22 0 0,22 0 15,0 0-15,-21 21 0,20 1 16,1-1-16,-21 21 0,21-21 16,0 22-16,-1-1 0,1 0 0,0 1 15,21-1-15,0-21 0,0 21 0,0 1 16,0-22-16,0 21 16,21-21-16,0 1 0,1-1 0,20-21 15,-21 0-15,21 0 0,1 0 0,-1 0 16,0 0-16,1-21 0,-1-1 15,0 1-15,1 0 0,-1 0 0,0 0 16</inkml:trace>
  <inkml:trace contextRef="#ctx0" brushRef="#br0" timeOffset="21760.84">8403 10710 0,'0'-21'0,"0"42"0,0-84 0,0 42 16,0 0-16,-21 42 15,21 21 1,0-21-16,-21 22 0,0-1 16,-1 0-16,22 1 0,-21-1 0,21 21 15,-21 1-15,0-22 0,21 22 0,-21-1 16,21 1-16,-21-22 0,-1 22 16,22-22-16,0 0 0,0 1 15,0-22-15,0 21 0,0-21 0,0 0 0,0 1 16,0-1-16,22-21 15,-1 0-15,0 0 16,0 0-16,0-21 0,0-1 0,1 1 16,-1 0-16</inkml:trace>
  <inkml:trace contextRef="#ctx0" brushRef="#br0" timeOffset="22120.25">8530 11303 0,'0'0'0,"0"21"46,21-21-14,0 0-32,1 0 0,-1 0 15,0 0-15,0 0 0,0 0 0,0-21 16,1 21-16,-1-21 0,0 0 0,0 21 16,-21-21-16,0-1 0,0 1 15,21 0-15,-21 0 0,0 0 16,0 0-16,-21 21 0,0 0 0,0 0 15,-22 0-15,22 21 16,0 0-16,0 0 0,-21 0 0,20 0 16,1 22-16,0-22 0,0 21 15,0 1-15,21-22 0,0 21 0,-21-21 16,21 0-16,0 22 0,0-22 0,0 0 16,0 0-16,0 0 0,21 1 15,0-22-15,0 21 0,21-21 0,1 0 16,-1 0-16,0 0 0,1 0 15,-1 0-15,22-21 0,-22-1 0,21 1 16,-20 0-16</inkml:trace>
  <inkml:trace contextRef="#ctx0" brushRef="#br0" timeOffset="22376.35">9313 11197 0,'0'0'0,"0"-42"0,0 21 0,0-22 16,-21-20 15,0 63-31,0 0 0,0 21 15,-1 0-15,1 0 0,0 22 0,0-22 16,0 21-16,0 1 0,-1-1 16,1 0-16,21 1 0,0-1 0,-21 0 15,21 1-15,0-22 0,0 21 0,0-21 16,0 0-16,21 1 0,0-1 16,1-21-16,-1 0 0,0 0 0,21 0 15,-21 0-15,1 0 0,20 0 0,-21 0 16,21-21-16,1-1 0,-22 1 15,21 0-15,1-21 0,-22 21 16,21-22-16,0 1 0,1 0 0</inkml:trace>
  <inkml:trace contextRef="#ctx0" brushRef="#br0" timeOffset="23003.99">9885 10922 0,'0'0'0,"21"-63"0,0 20 0,0 1 0,0-22 16,-21 43-16,0-21 0,0 0 0,0 20 15,0 1-15,-21 21 16,0 0-16,0 0 0,0 21 15,-22 22-15,22-22 0,0 21 0,0 22 16,0-22-16,-22 0 0,22 22 16,0-1-16,0 1 0,0-1 0,0 1 15,-1-1-15,22 1 0,0-22 16,0 22-16,0-22 0,0 0 0,0 1 16,0-22-16,22 0 0,-22 0 15,42 0-15,-21 1 0,0-22 0,22 0 16,-22 0-16,21 0 0,0-22 0,1 1 15,-1 21-15,0-21 0,1-21 16,-1 21-16,0-22 0,1 22 0,-22-21 16,21-1-16,1 1 0,-22 0 0,21-1 15,-21 1-15,0 0 0,22 21 16,-22-1-16,-21 1 0,21 0 0,-21 0 16,21 21-16,-42 21 31,0 0-31,0 0 0,21 22 15,-21-22-15,-1 21 0,1 1 0,21-22 16,-21 21-16,21 0 0,-21 1 0,21-22 16,0 21-16,0-21 0,0 1 15,0 20-15,0-21 0,21 0 16,0 0-16,0-21 0,22 0 16,-22 0-16,0 0 0,0 0 0,22-21 15,-22 0-15,0 0 0,21 0 16,-21 0-16,1-1 0,-1 1 0,0-21 15,0 0-15,0 20 0,-21-20 0,0 0 16,0-1-16,0 1 0,0 0 16,0 21-16,0-1 0,-21 1 15,0 0-15,0 21 0,0 0 0,-1 0 16,-20 0-16,21 0 0,-21 0 0,20 0 16,1 21-16,-21 0 0,21 1 15,0-1-15,-1 0 0,22 0 0,0 0 16,0 0-16,0 1 0,0-1 0,22 0 15,-1-21-15,0 0 16,21 21-16,-21-21 0,22 0 0</inkml:trace>
  <inkml:trace contextRef="#ctx0" brushRef="#br0" timeOffset="23367.78">11007 11218 0,'0'0'0,"0"-21"0,21 0 0,-21 0 0,0 0 16,0 0-16,0-1 0,21 1 0,0 0 15,0 21-15,0 0 16,1 0-16,20 0 0,-21 0 16,0 0-16,0 0 0,1 21 0,-1 0 15,0 1-15,0-1 0,0 21 0,-21-21 16,21 22-16,-21-1 0,0 0 16,0-21-16,0 22 0,0-1 0,0-21 15,-21 0-15,0 1 0,0-1 16,21 0-16,-21 0 0,21 0 15,-21-21-15,-1 0 16,22-21 0,0 0-16,0 0 0,0 0 0,22-1 15,-1 1-15,-21 0 0,21 0 16,0-21-16,0 20 0,0-20 0,1 21 16,-1-21-16,0-1 0,21 22 0,-21-21 15,1 21-15,-1-1 0,21 1 16,-21 0-16,0 0 0,-21 0 0,0 0 15,0-1-15</inkml:trace>
  <inkml:trace contextRef="#ctx0" brushRef="#br0" timeOffset="23576.67">10245 10837 0,'-64'0'0,"128"0"0,-170 0 0,63 0 0,1 0 15,63 0 1,0 0-16,22-21 16,-1 21-16,0 0 0,22 0 0,-22-21 15,22 21-15,-22 0 0,22 0 0,-1-21 16,-21 21-16,22-21 16,-22 21-16,1 0 0,-1 0 0,0 0 15,-21 0-15,1 0 0</inkml:trace>
  <inkml:trace contextRef="#ctx0" brushRef="#br0" timeOffset="24516.28">1714 12637 0,'0'0'0,"0"-22"0,0 1 15,-21 21-15,21-21 16,-21 21-16,0 0 0,0-21 16,0 21-16,-1 0 0,1 0 15,0 0-15,0 0 0,0 21 16,0 0-16,-22 0 0,22 22 15,0-1-15,-21 22 0,20-1 16,1 1-16,-21-1 0,21 1 0,0-1 16,-1 1-16,1-1 0,21-21 15,0 22-15,0-22 0,0 1 16,0-1-16,21-21 0,22 0 0,-1 0 16,0 1-16,1-22 0,-1 0 15,22 0-15,-22 0 0,21 0 0,-20-22 16,-1 1-16,0 0 0,1 0 15,-22 0-15,21 0 0,-21-1 16,-21 1-16,0 0 0,0 0 0,0 0 16,0 0-16,0-22 0,-21 22 15,-21 0-15,21 21 0,-22-21 0,22 21 16,-21 0-16,0 0 0,-1 0 16,1 0-16,0 21 0,-1 0 15,1 0-15,21 0 0,0 1 0,-1-1 16,1 21-16,0-21 0,21 0 15,0 22-15,0-22 0,0 0 0,0 0 16,21 0-16,0-21 0,1 0 16,20 0-16,0 0 0</inkml:trace>
  <inkml:trace contextRef="#ctx0" brushRef="#br0" timeOffset="24692.18">2328 13208 0,'0'0'0,"0"-21"0,0 0 16,21 21 31,1 0-31,-1 0-16,0 0 0</inkml:trace>
  <inkml:trace contextRef="#ctx0" brushRef="#br0" timeOffset="25084.22">3598 12637 0,'0'0'0,"-21"0"0,0 0 16,21-22-16,21 1 15,0 21 1,22 0-16,-22 0 0,42-21 0,-20 21 15,-1 0-15,21-21 0,1 21 16,-22 0-16,22-21 0,-1 0 0,1 21 16,-1 0-16,1 0 0,-22 0 15,22 0-15,-22-22 0,0 22 16,-21 0-16,1 0 0,-1 0 0,-42 0 31,-1 0-31,-20 22 0,21-22 0,-21 0 16</inkml:trace>
  <inkml:trace contextRef="#ctx0" brushRef="#br0" timeOffset="25325.08">4064 12552 0,'0'0'0,"-21"0"0,21 21 0,-21-21 16,-1 0-16,1 21 16,21 0-1,0 22-15,0-22 0,0 21 16,0-21-16,0 43 0,0-22 0,0 1 15,0-1-15,0 21 0,0-20 16,0-1-16,0 0 0,0 1 0,0-1 16,0-21-16,0 22 0,0-22 0,0 0 15,0 0-15,0 0 0,0 0 16,21-21 0,1 0-16,-1 0 0,0-21 15,0 21-15</inkml:trace>
  <inkml:trace contextRef="#ctx0" brushRef="#br0" timeOffset="26432.39">4868 13018 0,'0'0'0,"21"-22"0,22-20 0,-43 21 0,0 0 16,21 0-16,-21-1 0,0 1 16,0-21-16,-21 21 0,0 0 15,-22-1-15,22 22 0,0 0 16,-21 0-16,-1 0 0,1 22 0,0-1 15,-1 0-15,1 0 0,0 21 0,-1 1 16,22-1-16,-21 0 0,-1 1 16,22-1-16,-21 0 0,21 1 0,0-22 15,21 21-15,0 1 0,0-22 16,0 0-16,0 0 0,0 0 16,0 0-16,21-21 0,0 0 0,0 0 15,21 0-15,-20 0 0,20 0 16,0 0-16,1 0 0,-1-21 0,0 0 15,1 0-15,-1 0 0,-21 0 0,21-1 16,1-20-16,-1 21 0,0-21 16,-20 20-16,20-20 0,-21 0 0,0-1 15,0 22-15,1-21 0,-1 0 0,-21 20 16,0 1-16,0 0 0,0 0 16,0 42-1,0 0 1,0 0-16,0 1 0,0-1 0,0 21 15,-21 0-15,21-20 0,0 20 0,0 0 16,0 1-16,0-22 0,0 21 16,0 0-16,0-20 0,21-1 0,21 0 15,-21 0-15,0 0 0,22 0 0,-1 1 16,22-22-16,-22 0 0,21 0 16,1 0-16,-1 0 0,1 0 0,-1-22 15,1 22-15,-1-21 0,-20 0 0,-1 0 16,22 0-16,-43 0 0,21-1 15,-21-20-15,22 21 0,-22-21 0,-21 20 16,0-20-16,0 21 0,0-21 16,0-1-16,-21 22 0,-1 0 15,1 0-15,0 0 0,-21 21 0,-1 0 16,1 0-16,21 0 0,-21 0 0,-1 21 16,1 0-16,0 0 0,20 0 15,-20 0-15,21 1 0,0-1 0,0 21 16,21-21-16,-22 0 0,22 1 15,0-1-15,22-21 0,-1 0 16,21 21-16,-21-21 0,22 0 0,-1 0 16,0 0-16,-21 0 0,22-21 15,-1 21-15,0-21 0,1 21 0,-22-22 16,21 1-16,-21 0 0,1 21 16,-1-21-16,0 0 0,-21 0 15,21-1-15,-21 1 16,0 42 15,-21 1-15,21 20-16,-21-21 0,21 21 0,0-20 15,0 20-15,-21 0 0,21 1 16,0 20-16,0-21 0,0 22 0,0-1 16,0 1-16,0-1 0,0 1 0,0-1 15,0 1-15,0-1 0,0 1 16,0-1-16,21 1 0,-21 21 15,0-22-15,21 1 0,-21-1 0,21 1 16,-21 20-16,0-41 0,0 20 0,0 1 16,21-22-16,-21 0 0,0-21 15,0 22-15,0-22 0,-21 0 0,0-21 16,0 0-16,0 0 0,-1 0 0,1 0 16,0 0-16,-21-21 0,21 0 15,-1 0-15,1-22 0,0 22 0,0-21 16,0-1-16,0-20 0,21 21 0,0-22 15,0 1-15,0 20 0,0-20 16,0-1-16,0 1 0,21-1 0,0 1 16,0-1-16,0 1 0,22-1 15,-22 1-15,21-1 0,0 1 16,1-1-16,-1 1 0,0 20 0,1-20 16,20 21-16</inkml:trace>
  <inkml:trace contextRef="#ctx0" brushRef="#br0" timeOffset="26776.19">6985 12721 0,'0'0'0,"-42"0"0,20-21 0,1 0 0,0 21 16,-21-21-16,21 21 0,-1 0 15,1 0-15,0 0 16,0 0-16,21 21 0,0 0 16,0 21-16,0-20 0,0 20 15,0 0-15,0 22 0,0-22 0,0 0 16,0 22-16,0-22 0,0 1 0,0-1 16,0 0-16,0 1 0,0-1 15,-21-21-15,21 0 0,0 22 16,0-22-16,0 0 0,0 0 15,21-21 17,-21-21-32,0 0 0,0 0 0,21-1 15,-21 1-15</inkml:trace>
  <inkml:trace contextRef="#ctx0" brushRef="#br0" timeOffset="27196.95">6667 12954 0,'0'0'0,"0"-42"0,-21 21 0,21-22 0,0 1 15,0 21-15,0-22 0,0 22 0,0 0 16,0 0-16,21 0 16,1 0-16,-1 21 0,21 0 0,-21 0 15,22 0-15,-1 0 0,0 0 0,1 0 16,20 21-16,-21 0 0,1 21 16,20 1-16,-20-1 0,-1 0 0,0 22 15,1-22-15,-1 22 0,-21-22 0,21 0 16,-20 1-16,-1-1 0,0 0 15,-21 1-15,0-22 0,0 0 0,0 21 16,0-21-16,0 1 0,-21-22 31,21-22-15,-21 1-16,21 0 0,0 0 0,0 0 16,0-22-16,0 22 0,0-21 15,0 0-15,0-1 0,0 1 16,21 0-16,0-22 0,-21 22 0,21-22 15,0 22-15,-21-22 0,21 22 16,1 0-16,-22 21 0,21-22 0,0 22 16,-21 0-16,21 21 0,0 0 15,0 0-15,1 21 16,-22 0-16,0 0 0,21 1 16,-21-1-16,21 0 0,-21 21 15,21 1-15</inkml:trace>
  <inkml:trace contextRef="#ctx0" brushRef="#br0" timeOffset="28632.12">8170 13377 0,'0'0'0,"21"0"0,1 0 0,-1 0 16,0 0-16,0 0 16,-21-21-16,0 0 0,21 21 0,-21-21 15,21 0-15,-21-22 0,0 22 0,0-21 16,0 21-16,0-22 0,0 1 15,-21 0-15,0 21 0,0-22 16,0 1-16,0 21 0,-22 0 0,22-1 16,0 22-16,-21 0 0,20 0 15,-20 0-15,21 22 0,-21-1 0,20 0 16,-20 0-16,0 21 0,21 1 0,-22-22 16,22 21-16,0 1 0,21-1 15,0 0-15,0-21 0,0 22 0,0-1 16,0-21-16,0 0 0,21 1 0,0-1 15,0 0-15,22 0 0,-22-21 16,21 0-16,-21 0 0,22 0 0,-22 0 16,21 0-16,-21 0 0,22 0 15,-22-21-15,0 0 0,21 0 16,-20-1-16,-1 1 0,0 0 0,0-21 16,-21 21-16,21-22 0,-21 22 0,21-21 15,-21-1-15,22 1 0,-22 0 16,0 21-16,0-22 0,0 22 0,0 0 15,0 42 1,-22 0 0,22 22-16,-21-22 0,21 0 0,-21 21 15,21-21-15,0 22 0,0-22 0,0 21 16,0-21-16,0 22 0,0-22 16,0 0-16,21 0 0,0 0 15,1-21-15,-1 22 0,0-22 0,0 0 16,0 0-16,0 0 0,1 0 0,20 0 15,-21-22-15,0 22 0,22-21 16,-22 0-16,0 0 0,0 0 0,0 0 16,0-22-16,1 22 0,-1-21 0,-21-1 15,21 1-15,0 0 0,-21 21 16,0-22-16,21 22 0,-21 0 16,0 0-16,0 42 15,0 0-15,0 0 16,-21 0-16,21 22 0,0-22 0,-21 21 15,21-21-15,-21 22 0,0-1 0,21-21 16,0 22-16,0-22 16,0 0-16,-22 21 0,22-21 0,0 1 15,0-1-15,0 0 0,0-42 32,0 0-17,0-1-15,22 1 0,-1 0 0,-21 0 16,21-21-16,0-1 0,0 1 15,-21 21-15,43-43 0,-22 22 0,0 0 16,0-1-16,0 22 0,0-21 0,1 21 16,-1-1-16,0 1 0,0 21 15,0 0-15,0 21 16,1 1-16,-22-1 0,0 21 16,0-21-16,0 22 0,0-22 15,0 21-15,0 0 0,0-20 0,0 20 16,0-21-16,21 0 0,-21 0 0,0 22 15,21-43-15,-21 21 0,0 0 16,21-21-16,0 0 0,0 0 16,1 0-16,-1 0 15,-21-21-15,21 0 0,0 21 16,-21-21-16,21-22 0,0 22 0,1 0 16,-1-21-16,0-1 0,0 1 15,0 0-15,0-1 0,22 22 0,-22-21 16,0-1-16,0 22 0,0 0 15,1 0-15,-1 21 0,0 0 16,-21 21-16,0 0 16,0 0-16,0 1 0,0 20 0,0-21 15,0 21-15,0 1 0,0-1 0,0-21 16,0 22-16,0-22 0,0 21 16,0-21-16,0 22 0,0-22 0,21 0 15,0 0-15,0 0 0,1-21 0,-1 21 16,21 1-16,-21-22 0,22 0 15,-1 0-15,0 0 0,-21 0 16,22 0-16,-1-22 0,-21 1 0,22 21 0,-1-21 16,-21 0-16,21 0 0,-20 0 15,-1-22-15,21 22 0,-21-21 16,0 21-16,-21-22 0,22 1 0,-22 0 16,21 20-16,-21-20 0,0 21 0,-21 21 15,-1 0 1,1 0-16,0 21 0,-21 0 0,21 22 15,-22-22-15,22 21 0,0-21 0,21 22 16,0-22-16,0 21 0,0-21 16,0 0-16,21 1 0,0-1 0,0 0 15,1 0-15,20-21 0,-21 0 16,0 0-16,22 0 0,-22 0 0,0 0 16,0 0-16,21 0 0,-20 0 15,-1 0-15,0 0 0,0 0 0,0-21 16,0 21-16,-21-21 0,22 21 0,-22-21 15,21-1-15,-21 1 16,0 0-16</inkml:trace>
  <inkml:trace contextRef="#ctx0" brushRef="#br0" timeOffset="29453.36">741 14753 0,'0'0'0,"21"21"47,0-21-47,21 22 0,-20-22 16,20 0-16,0 0 0,22 0 16,-22 0-16,22 0 0,-1 0 15,1 0-15,-1 0 0,22-22 0,-22 22 16,1-21-16,-1 0 0,1 0 15,-22 0-15,0 0 0,1-1 16,-22-20-16,0 21 0,0 0 0,-21 0 16,0-1-16,0 1 0,0 0 15,-21 0-15,-21 21 0,21 0 16,-1 0-16,1 21 0,-21 0 16,21 0-16,-22 22 0,22 20 0,-21-20 15,21 20-15,0-21 0,-1 22 16,1-1-16,0 1 0,0-22 15,21 22-15,0-1 0,0 1 0,0-22 16,0 22-16,0-22 0,0-21 16,0 21-16,0-20 0,0-1 15,0 0-15,0 0 0,0 0 16,21-21-16,-21-21 16,0 0-1,0 0-15</inkml:trace>
  <inkml:trace contextRef="#ctx0" brushRef="#br0" timeOffset="29624.26">1037 15261 0,'0'0'0,"-21"0"15,42 0 17,0 0-32,0 0 0,1 0 15,20 0-15,0 0 0,1 0 16,-1 0-16,0-21 0,1 21 15,20-21-15,-21 21 0,22-21 0,-22 0 16,22 21-16,-22-22 0</inkml:trace>
  <inkml:trace contextRef="#ctx0" brushRef="#br0" timeOffset="29806.16">2349 15134 0,'0'21'62,"22"-21"-62,-1 0 0,0 0 16,0 0-16,0 0 0,22-21 16</inkml:trace>
  <inkml:trace contextRef="#ctx0" brushRef="#br0" timeOffset="31616.84">4276 14690 0,'-22'-21'0,"44"42"0,-65-85 0,43 43 0,0 0 15,0 0-15,-21 0 16,21-1-16,-21 1 0,21 0 0,-21 21 16,0 0-1,-1 0-15,22 21 0,-21 0 16,0 22-16,21-22 0,-21 21 0,0 1 15,21-1-15,-21 0 0,-1 22 16,22-22-16,-21 22 0,21-22 0,0 21 16,0-20-16,0-1 0,0 22 15,0-22-15,0 0 0,21-21 0,1 22 16,-1-22-16,0 0 0,21 0 16,-21-21-16,22 0 0,-1 0 0,0 0 15,1 0-15,-1 0 0,22 0 16,-22-21-16,0 0 0,22-21 15,-22 20-15,0-20 0,22 0 0,-22-1 16,1 1-16,-1-21 0,0 20 16,1 1-16,-22-22 0,21 1 0,-21 21 15,0-22-15,1 1 0,-22-1 0,0 22 16,21-22-16,-21 22 0,0 0 16,0 20-16,0-20 0,0 21 0,0 42 31,-21 21-31,-1-20 15,22 20-15,0 0 0,-21 22 0,0-22 16,0 22-16,21-22 16,0 21-16,-21 1 0,21-22 0,0 22 15,0-22-15,0 22 0,0-22 0,0 0 16,0 1-16,21-1 0,0 0 16,0-21-16,22 22 0,-1-22 0,0-21 15,1 21-15,-1-21 0,0 0 16,22 0-16,-22 0 0,22-21 0,-1 0 15,-21 21-15,22-43 0,-1 22 0,-20 0 16,-1-21-16,0 21 0,1-22 16,-1 1-16,-21 0 0,0-1 0,-21 22 15,0-21-15,0-1 0,0 1 16,0 21-16,0-21 0,0 20 16,-21 1-16,0 0 0,-21 21 0,21 0 15,-22 0-15,22 0 0,-21 0 16,21 21-16,-22 0 0,1 1 0,21-1 15,-22 0-15,22 21 0,0 1 0,-21-22 16,42 21-16,-21 0 0,21 1 16,0-1-16,0 0 0,0 1 0,0-22 15,0 21-15,21-21 0,0 1 16,0-1-16,21 0 0,-20 0 0,20-21 16,-21 0-16,21 0 0,-20 0 0,20 0 15,0 0-15,-21-21 0,22 0 16,-1 0-16,-21-1 0,0-20 15,22 21-15,-22-21 0,0 20 0,0-20 16,-21 0-16,21 21 0,-21-22 16,0 22-16,22-21 0,-22 21 0,0-1 15,0 1-15,-22 42 32,22 1-32,-21-22 0,21 21 15,0 21-15,0-21 0,0 0 0,0 1 16,0 20-16,0-21 0,0 21 15,0-20-15,0-1 0,0 0 0,21 0 16,1 0-16,-22 0 0,42 1 16,-21-22-16,0 0 0,22 0 15,-22 0-15,21 0 0,-21 0 0,22 0 16,-1-22-16,0 1 0,1 0 0,-1 0 16,0 0-16,22-22 0,-22 22 15,0-21-15,1 0 0,-1 20 0,0-20 16,1 0-16,-1-1 0,0 1 15,1 21-15,-22 0 0,0-22 0,0 43 16,-21-21-16,-21 21 16,0 21-16,0-21 0,0 22 15,-1 20-15,1-21 0,21 0 16,0 22-16,-21-22 0,21 0 0,0 21 16,0-21-16,0 22 0,21-22 0,0 21 15,1-21-15,-1 1 0,-21-1 16,21 0-16,0 0 0,0 0 0,-21 0 15,0 1 1,21-22-16,-42-22 16,21 1-1,-21 21-15,0-21 0,0 0 16,21 0-16,-21 0 0,-1-1 0,1 1 16,0 21-16,0-21 0,0 0 15,0 21-15,-1 0 16,1 0-16,0 0 0,0 0 0,21 21 15,-21 0-15,21 0 0,0 1 16,0-1-16,0 0 0,21 0 16,0 0-16,0 0 0,0 1 0,1-1 15,20 0-15,0-21 0,1 21 0,-1-21 16,-21 0-16,21 0 0,1 0 16,-1 0-16,0 0 0,1 0 0,-1-21 15,0 0-15,1 0 0,-22-1 0,21 1 16,1-21-16,-1 21 0,0-22 15,1 1-15,-1 0 0,0 21 16,1-43-16,-22 22 0,21-1 0,-21 1 16,0 0-16,1-1 0,-1 22 15,-21-21-15,0 21 0,0 0 0,0-1 16,-21 22-16,-1 0 0,1 0 16,-21 22-16,21-1 0,0 0 15,-1 0-15,1 0 0,21 22 16,0-22-16,0 21 0,0 0 0,0-20 0,0 20 15,0-21-15,21 21 0,1 1 16,-1-22-16,-21 21 0,21-21 0,0 1 16,-21 20-16,21-21 0,-21 0 0,0 0 15,0 1 1,-21-22-16,-21 0 0,21 0 16,-1 0-16,1 0 0,0 0 0,-21 0 15,21 0-15,-1 0 0,1 0 16,0 0-16,0 0 0,0 0 15</inkml:trace>
  <inkml:trace contextRef="#ctx0" brushRef="#br0" timeOffset="32015.61">8975 14478 0,'0'-21'0,"0"42"0,0-63 0,-22 21 16,1-1-16,0 22 16,0 0-16,0 22 0,21-1 0,-21 21 15,-1 0-15,1 1 0,0-1 16,0 22-16,0-22 0,21 21 0,-21 1 16,-1-22-16,1 22 0,0-22 15,0 0-15,0 22 0,21-22 0,0-21 16,-21 22-16,21-22 0,0 0 0,0 0 15,0 0-15,0 1 0,0-44 32</inkml:trace>
  <inkml:trace contextRef="#ctx0" brushRef="#br0" timeOffset="32431.89">8403 14965 0,'0'0'0,"-21"-42"0,0-1 0,0 1 16,21 0-16,0-1 0,0 1 0,0-22 15,0 22-15,0-21 0,0 20 0,21 1 16,0 0-16,21-1 0,1 22 16,-1-21-16,21 42 0,1 0 0,-1 0 15,22 21-15,0 0 0,-1 21 16,1 1-16,0 20 0,-22-20 16,1 20-16,-1 1 0,-20-1 0,20 1 15,-42-1-15,22-21 0,-22 22 16,0-22-16,0 22 0,-21-22 0,21 0 15,-21-20-15,0-1 0,0 0 0,0 0 16,0 0-16,-21-21 16,0 0-16,0-21 0,0 0 15,-1 0-15,22-22 0,0 22 0,0-21 16,0 0-16,0-1 0,0 1 16,0 0-16,0-1 0,0-20 0,0-1 15,22 1-15,-1-1 0,0 1 0,0-1 16,0 1-16,22 20 0,-22 1 15,0 0-15,0 21 0,0-1 0,22 22 16,-22 0-16,0 0 16,0 22-16,0-1 0,-21 0 15,21 21-15,-21 1 0,22-1 0,-22 0 16,0 1-16,21-1 0,-21 0 16,21 22-16</inkml:trace>
  <inkml:trace contextRef="#ctx0" brushRef="#br0" timeOffset="33804.05">10075 15113 0,'21'21'0,"-42"-42"0,64 63 16,-22-42-16,0 0 0,0 0 16,0 0-16,0 0 0,1-21 15,-1 0-15,0 0 0,0 0 16,0 0-16,0-1 0,1-20 0,-22 21 16,0-21-16,0 20 0,0-20 0,0 0 15,0 21-15,0-1 0,-22-20 16,1 21-16,0 21 0,-21-21 0,21 21 15,-1 0-15,-20 0 0,21 21 16,-21-21-16,-1 21 0,1 21 0,21-20 16,-22-1-16,1 21 0,21 0 0,-21-20 15,20 20-15,1 0 0,21 1 16,0-22-16,0 21 0,0-21 16,0 22-16,0-22 0,0 0 0,21 0 0,1 0 15,-1 0-15,0-21 16,0 0-16,0 0 0,22 0 0,20 0 15,-42-21-15,0 0 0,22 21 16,-22-21-16,0-21 0,21 20 16,-20 1-16,-1-21 0,21 21 0,-21-22 15,0 22-15,1-21 0,-1 21 0,0 0 16,-21-1-16,0 1 0,0 0 16,0 0-16,-21 42 15,21 0 1,0 0-16,-21 1 0,21-1 15,-22 0-15,22 21 0,0-21 0,0 1 16,0 20-16,0-21 0,0 0 16,0 0-16,0 22 0,22-43 15,-1 21-15,-21 0 0,21 0 0,0-21 16,0 0-16,0 0 0,1 0 0,-1 0 16,0 0-16,0-21 0,0 21 15,0-21-15,1 0 0,-1-22 0,0 22 16,0 0-16,0-21 0,0 21 0,-21-22 15,22 1-15,-1 21 0,-21-22 16,0 22-16,0 0 0,21 0 0,-21 0 16,0 0-16,0 42 31,-21 0-31,0 0 0,21 0 16,-22 0-16,1 1 0,21-1 0,0 0 15,-21 0-15,21 0 0,-21 0 16,21 1-16,0-1 0,-21 0 0,21 0 15,0-42 32,21 0-47,0 0 0,0-1 0,-21 1 16,21 0-16,1 0 0,-1-21 16,-21 20-16,21 1 0,0 0 15,0 0-15,0 0 0,1 0 0,-1 21 16,0 0-1,0 0-15,-21 21 16,0 0-16,0 0 0,0 21 16,0-20-16,21-1 0,-21 0 15,21 0-15,-21 21 0,22-20 0,-1-1 16,0 0-16,-21 0 0,21 0 0,0 0 16,0-21-16,1 0 0,-1 0 15,0 0-15,0 0 0,0 0 16,0 0-16,1-21 0,-1 0 15,0 0-15,0 0 0,0 0 0,0-22 16,1 22-16,-1-21 0,0 21 0,0-22 16,21 22-16,-20-21 15,-1 21-15,0-1 0,0 1 0,0 0 16,0 21-16,-21 21 16,0 0-1,0 1-15,0-1 0,-21 0 0,0 0 16,21 0-16,-21 22 0,21-22 0,-21 0 15,21 21-15,0-21 0,0 1 16,0-1-16,0 21 0,0-21 0,21 0 16,0-21-16,0 22 0,0-1 0,1-21 15,20 0-15,-21 0 0,21 0 16,-20 0-16,20 0 0,0-21 0,-21-1 16,22 1-16,-1 0 0,-21 0 15,22 0-15,-22-22 0,21 22 16,-21-21-16,0 21 0,1-22 0,-1 22 15,-21-21-15,0 21 0,0 0 0,0-1 16,-21 22-16,-1 0 16,1 0-16,0 0 0,-21 0 0,21 0 15,-22 22-15,22-1 0,0 0 0,0 21 16,0-21-16,21 1 0,-22 20 16,22-21-16,0 21 0,0-20 0,0-1 15,22 21-15,-1-21 0,21 0 16,-21 1-16,22-1 0,-1 0 15,0-21-15,22 0 0,-22 0 0,0 0 16,22 0-16,-22 0 0,1 0 0,-22 0 16,21-21-16,-21 21 0,0-21 15,-21-1-15,0 1 0,0 0 16,-21 21-16,0 0 0,-42 0 16</inkml:trace>
  <inkml:trace contextRef="#ctx0" brushRef="#br0" timeOffset="34747.78">1376 16849 0,'0'0'0,"0"-21"15,-21 21 1,-1-22-16,1 1 0,0 21 16,0-21-16,0 0 0,21 0 15,0 0-15,0-1 0,0 1 0,0-21 16,0 21-16,0-22 0,42 22 15,-21-21-15,22 21 0,-22-22 16,42 22-16,-20 0 0,-1 0 16,0 0-16,1 0 0,20 21 0,-21 0 15,-20 0-15,20 21 0,-21-21 16,0 42-16,-21-21 0,0 22 0,0-1 16,0 0-16,-21 22 0,0-22 15,-21 22-15,-1-1 0,1 1 0,21-1 16,-22-21-16,1 22 0,0-22 15,21 1-15,-22-1 0,43 0 16,0 1-16,0-22 0,0 0 0,0 0 16,0 0-16,21-21 0,22 0 15,-22 0-15,21 0 0,1 0 16,-1 0-16,0-21 0,22 21 16,-22-42-16,0 21 0,22-1 0,-22 1 15,1-21-15,-22 0 0,21 20 16,-21-20-16,-21 0 0,0 21 0,0-22 15,0 22-15,0 0 0,-21 0 16,-21 0-16,21-1 0,-22 22 0,1 0 16,0 0-16,-1 0 0,1 22 15,0-1-15,-1 0 0,1 21 16,0-21-16,-1 1 0,22 20 0,0-21 16,0 21-16,21-20 0,0-1 0,0 21 15,0-21-15,0 0 16,21 1-16,0-1 0,0-21 0,22 21 15,-1-21-15,-21 0 0,21 0 16,1 0-16,20 0 0</inkml:trace>
  <inkml:trace contextRef="#ctx0" brushRef="#br0" timeOffset="35024.62">2561 16891 0,'21'-21'0,"-42"42"0,42-63 16,0 42 15,1 0-15,-1 0-16,0-21 0,0 21 15,0 0-15,0-22 0,1 22 16,-22-21-16,0 0 16,-22 21-1,1 0-15,0-21 16,0 21-16,0 0 0,0 0 0,-1 0 15,1 0-15,21 21 0,-21-21 0,21 21 16,-21-21-16,21 21 0,0 1 16,42-22-1</inkml:trace>
  <inkml:trace contextRef="#ctx0" brushRef="#br0" timeOffset="35465.37">4741 16425 0,'0'0'0,"-21"-21"0,-21 21 16,21-21-16,-22 0 0,22 0 15,0 0-15,21-1 0,0 1 0,-21 21 16,21 21 0,21 1-1,0 20-15,0-21 0,22 21 0,-22 1 16,21-1-16,0 0 15,-20 1-15,20-1 0,0 22 0,-21-22 0,22 0 16,-1 1-16,-21-1 0,22 0 16,-22 1-16,0-22 0,0 21 15,0-21-15,0 0 0,1 22 0,-1-22 16,-21 0-16,0 0 16,0-42 15</inkml:trace>
  <inkml:trace contextRef="#ctx0" brushRef="#br0" timeOffset="35736.05">5567 16362 0,'0'0'0,"21"-42"16,-21-1-1,-21 43-15,0 0 0,-22 21 16,22 1-16,-21-1 0,-22 0 15,22 21-15,0 1 0,-22-1 0,22 0 16,-22 22-16,1-1 0,-1 1 0,22-1 16,-22 1-16,1-1 0,21-20 15,-22 20-15,22-21 0,-1 1 16,22-1-16,0 0 0,0 1 0,0-22 16,21 0-16,0 0 0,0 0 0,21-21 15,0 0 1,21 0-16,-20 0 0,20 0 0,0 0 15,1-21-15,-1 21 0,21-21 0</inkml:trace>
  <inkml:trace contextRef="#ctx0" brushRef="#br0" timeOffset="36063.47">5821 16722 0,'0'-21'0,"0"42"0,0-64 0,-21 43 31,-1 0-31,1 0 0,0 22 0,21-1 16,-21 0-16,0 21 0,21 1 16,0-1-16,-21 21 0,-1 1 0,1-1 15,21 1-15,0-1 0,-21 1 16,0 21-16,21-1 0,-21 1 16,21 0-16,0 20 0,0-20 0,0 0 15,0 21-15,0-22 0,0 1 16,0 0-16,0-1 0,0 1 0,0 0 15,0-22-15,0 1 0,21-22 16,-21 0-16,0 1 0,0-22 0,0 0 16,0 0-16,0-42 15,0 0-15,0 0 16,0-22-16,0-20 16,0 20-16,0-41 0,0 20 0</inkml:trace>
  <inkml:trace contextRef="#ctx0" brushRef="#br0" timeOffset="36352.31">5630 17272 0,'0'0'0,"0"-85"0,21 1 16,-21 20-16,22 1 0,-1-1 0,-21 1 15,21 20-15,0 1 0,0 0 16,22 21-16,-22-22 0,0 22 16,21 0-16,1 0 0,-22 21 0,21 0 0,0 0 15,-20 0-15,20 0 0,-21 0 16,21 21-16,-20 0 0,-22 21 15,0-20-15,0 20 0,0 0 16,0 1-16,0-22 0,-22 21 0,-20 0 16,21-20-16,-21 20 0,20-21 0,-20 0 15,0 22-15,-1-43 0,1 21 16,21 0-16,-21-21 0,20 0 0,1 21 16,0-21-16,42 0 31,0 0-31,1-21 0,-1 21 15</inkml:trace>
  <inkml:trace contextRef="#ctx0" brushRef="#br0" timeOffset="36864.01">6625 16849 0,'21'-43'0,"-42"86"0,85-107 15,-43 22-15,0 21 0,-21 0 0,0-22 16,0 22-16,0 0 0,0-21 15,0 20-15,0 1 0,0 0 16,-21 21-16,0 0 0,-22 0 0,22 0 16,0 0-16,-21 21 0,20 0 15,-20 1-15,21 20 0,-21 0 0,20 1 16,1-1-16,-21 0 0,21 22 16,21-22-16,-21 0 0,21 1 15,0-1-15,0-21 0,0 22 0,0-22 16,0 0-16,21 0 0,0-21 15,0 0-15,21 21 0,-20-21 0,-1 0 16,21 0-16,-21-21 0,0 0 16,22 21-16,-22-21 0,0 0 0,0-22 15,22 22-15,-22-21 0,0 21 16,0-22-16,0 1 0,-21 0 0,21-1 16,-21 1-16,22 0 0,-22 20 15,0-20-15,0 21 0,0 0 16,0 42-1,0 0-15,0 0 0,0 0 16,0 22-16,0-22 0,0 21 16,0 106-1,0-126-15,0 20 16,21-21-16,0 0 0,-21 0 0,21-21 16,0 22-16,0-22 0,1 0 0,-1 0 15,0 0-15,0 0 0,0 0 16,0 0-16,1 0 0,-1 0 0,21-22 15,-21 1-15,22 0 16</inkml:trace>
  <inkml:trace contextRef="#ctx0" brushRef="#br0" timeOffset="37147.58">7514 16489 0,'0'-64'0,"0"128"0,21-170 16,-21 64-16,0 21 0,0-22 0,0 22 15,0-21-15,0 21 16,0 42-1,0 21 1,-21-21-16,21 22 0,-21-22 0,21 21 16,-21 0-16,21 1 0,0-1 0,0 22 15,-21-22-15,21 0 16,0 1-16,-22-1 0,22 0 0,0 1 16,0-1-16,0-21 0,0 21 15,0-20-15,0-1 0,0 0 0,0 0 16,0 0-16,22-21 31,-1-21-31,0 0 16,0 0-16,0 0 0,0-1 15</inkml:trace>
  <inkml:trace contextRef="#ctx0" brushRef="#br0" timeOffset="37637.32">8064 16362 0,'0'0'0,"22"-21"0,-22-22 0,0 1 15,0 21-15,0 0 16,-22 21 0,1 21-1,21 0-15,-21 0 0,21 22 16,0-22-16,0 21 0,-21 0 0,21-20 16,0 20-16,-21 0 0,21 1 0,0-1 15,0 0-15,0 1 0,0-1 16,0 0-16,0 1 0,0-1 0,0-21 15,0 0-15,0 22 0,0-22 16,0 0-16,0 0 0,0-42 47,0 0-47,0 0 16,0-1-16,0 1 0,0-21 15,21 0-15,0 20 0,0-20 0,0 0 16,22-1-16,-22 22 0,0-21 0,21 21 15,-20 0-15,20-1 0,-21 1 16,21 0-16,-20 21 0,-1 0 0,0 0 16,0 0-16,0 21 0,0 0 0,-21 1 15,0-1-15,22 21 0,-22-21 16,0 22-16,0-1 0,0 0 16,0-21-16,0 22 0,0-22 0,0 21 15,0-21-15,-22 1 0,22-1 16,0 0-16,0 0 0,-21-21 15,21-21 17</inkml:trace>
  <inkml:trace contextRef="#ctx0" brushRef="#br0" timeOffset="37916.33">7154 16595 0,'0'0'0,"0"-21"16,0-1 0,21 22-16,1 0 0,-1-21 15,21 0-15,-21 21 0,22 0 16,-22-21-16,21 21 0,0 0 0,1-21 15,-22 21-15,21 0 0,1 0 0,-22 0 16,0-21-16,0 21 0,0 0 16,-42 0-1,0 0 1,-21 21-16</inkml:trace>
  <inkml:trace contextRef="#ctx0" brushRef="#br1" timeOffset="43676.17">614 3493 0,'0'0'16,"0"-22"-1,0 44 32,0 20-31,21-21-16,-21 0 0,0 22 0,0-22 16,21 21-16,-21 0 0,21-20 15,-21 20-15,0 0 0,0 1 0,0-1 16,21 0-16,-21 1 15,0-1-15,0 0 0,0 1 0,22-1 0,-22 0 16,0-21-16,0 1 0,0-1 16,0 0-16,0 0 0,21-21 15,0 0-15,0 0 16,0 0-16,0 0 0,1-21 16,20 0-16,0 0 0,1-22 0,20 1 15,22 0-15,-1-22 0,22 22 16,0-1-16,0-20 0,21-1 0,-21 22 15,21-21-15,21-1 0,-21 22 16,21-22-16,-21 1 0,-21 20 0,21 1 16,-42 0-16,20-1 15,-41 1-15,21 0 0,-22 21 0,-21-1 0,22 1 16,-22 0-16,-21 0 0,22 0 16,-22 21-16,0 0 0,-21-21 15,21-1-15,0 22 16,-42 22 46,0-1-62,0-21 16,21 42-16,-21-21 0,0 22 0</inkml:trace>
  <inkml:trace contextRef="#ctx0" brushRef="#br1" timeOffset="44463.72">275 5334 0,'0'0'0,"-21"0"0,21-21 16,0 0-16,0 0 15,0-1 1,0 1 0,0 42 15,21 1-31,-21-1 15,0 0-15,0 0 0,21 21 0,-21-20 16,21 20-16,-21-21 0,0 21 16,22 1-16,-22-1 0,0 0 15,0 1-15,0-1 0,0 0 0,0-20 16,0 20-16,0 0 0,0-21 16,0 1-16,21-1 0,-21 0 0,21 0 15,0-21-15,0 0 16,-21 21-16,43-21 0,-22 0 0,21 0 15,0-21-15,1 0 0,20 0 16,1-22-16,20 1 0,1 0 16,21-1-16,21-20 0,0-1 0,0 1 15,0-1-15,21 1 0,-21-1 16,21-20-16,0 20 0,-21 1 0,0 20 16,-21-20-16,0 21 0,-21-1 15,-1 1-15,-20 0 0,-22 20 0,1 1 16,-1 0-16,-21 21 0,0-21 0,0 21 31,-21 21 16,0 0-31,0 0-16,-21 1 0,21-1 15,0 0-15,0 0 0,-21 21 0,21-20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1T02:52: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2095 656 0,'22'0'31,"-22"-21"-31,0 0 16,21 0 0,-21 0-16,0-1 15,21 1-15,-21 0 16,0 0-16,0 0 0,0 0 0,0-1 15,0 1-15,0 0 16,0 0-16,0 0 16,0 42 15,0 0-31,-21 0 0,21 0 0,-21 1 16,-1 20-16,22 0 0,-21 1 15,0-1-15,21 0 0,-21 22 16,0-22-16,21 22 0,0-1 15,-21 1-15,-1-1 0,1-21 16,0 22-16,21-22 0,-21 22 0,0-22 16,21 0-16,-21 1 0,21-22 15,-22 0-15,22 0 0,0 0 0,0 1 16,0-1-16,-21-21 0,0 0 16,21-21-1,-21 21-15,21-22 16,0 1-16,0 0 0,0 0 15,0 0-15,-21-22 0,21 22 0,0-21 16,0 21-16,0-22 0,0 1 16,0 0-16,0 21 0,0-22 15,0 22-15,0 0 0,0 0 16,0 0-16,0-1 0,21 22 16,0 22-1,-21-1 1,21 0-16,-21 0 0,0 0 0,0 22 15,21-22-15,-21 21 0,22-21 16,-22 22-16,0-22 0,0 21 0,21-21 16,-21 0-16,21 1 0,0 20 15,-21-21-15,21 0 0,0-21 16,1 21-16,-22 1 0,21-22 16,0 0-16,0 0 0,21 0 0,-20 0 15,-1 0-15,0-22 0,0 22 16,0-21-16,22 0 0,-22 0 0,0 0 15,0 0-15,0-1 0,0 1 16,1-21-16,-22 21 0,21-22 16,0 22-16,-21-21 0,0 21 0,0-22 15,0 22-15,0 0 0,0 0 16,0 42 0,0 0-1,0 0-15,0 1 0,0-1 16,0 0-16,-21 0 15,21 0-15,0 0 0,-21 1 0,21-1 16,0 0-16,0 0 0,0 0 16,0 0-16,0-42 47</inkml:trace>
  <inkml:trace contextRef="#ctx0" brushRef="#br0" timeOffset="379.77">2561 699 0,'-21'21'15,"0"-21"-15,21 21 0,-21 0 0,-1 0 16,22 0-1,0 1-15,22-22 16,-1 0-16,0 0 16,0 0-16,0 0 0,0 0 15,1 0-15,-1-22 0,0 1 16,0 21-16,-21-21 16,0 0-16,0 0 0,0 0 15,-21-1-15,0 1 16,0 21-16,-1 0 0,1 0 15,0 0-15,0 0 0,0 0 16,0 0-16,-1 21 0,1 1 0,21-1 16,-21-21-16,21 21 0,0 0 15,-21 21-15,21-20 0,0-1 16,0 0-16,0 0 0,0 0 0,0 0 16,0 1-16,21-1 0,0-21 15</inkml:trace>
  <inkml:trace contextRef="#ctx0" brushRef="#br0" timeOffset="952.48">2900 1037 0,'0'21'31,"0"1"-15,0-1-16,-21 0 16,21 0-16,-22 0 0,22 0 15,0 1-15,0-1 0,-21 0 0,21 21 16,0-21-16,-21 1 0,21-1 16,0 0-16,0 0 0,0 0 15,0 0-15,0 1 16,0-44 31,0 1-47,0 0 0,0 0 15,0 0-15,0 0 0,0-1 0,0 1 16,0-21-16,21 21 16,-21-22-16,21 1 0,22 0 0,-22 21 15,0-22-15,21 22 0,1-21 16,-1 21-16,-21-1 0,22 22 0,-1 0 15,0 0-15,-21 0 0,22 0 16,-22 22-16,0-1 0,21 0 16,-42 0-16,22 21 0,-22-20 0,0-1 15,0 21-15,0-21 0,0 0 16,0 1-16,0-1 0,0 21 0,-22-21 16,22 0-16,-21 1 0,21-1 15,-21-21-15,21 21 0,0 0 31,0-42-15,21 21 0,0-21-16,1 0 0</inkml:trace>
  <inkml:trace contextRef="#ctx0" brushRef="#br0" timeOffset="1748.28">3979 550 0,'0'0'0,"0"-21"0,0 0 0,0 42 47,0 0-47,0 22 15,0-22-15,0 21 0,0 1 0,-21-1 16,21 0-16,0 22 0,0-22 15,0 22-15,-21-22 0,0 21 0,0-20 16,-22 63 0,22-64-16,21-21 0,0 0 15,0 0-15,-21 1 0,21-1 0,0 0 16,0-42 15,0 0-15,0-1-16,21 1 0,-21 0 0,21 0 15,0-21-15,1 20 0,-22-20 16,21 0-16,0 21 0,0-22 0,21 1 16,-20 21-16,-1 0 0,0-1 15,0 1-15,0 0 0,0 21 0,1 0 16,-1 0-16,0 0 0,0 0 16,0 0-16,-21 21 0,0 0 0,0 1 15,0-1-15,0 0 0,0 0 16,0 0-16,0 0 0,-21 1 15,0-22-15,0 21 0,0 0 16,-1-21-16,1 21 0,-21-21 0,21 0 16,0 0-16,-1 0 0,1 0 15,0 0-15,0 0 0,0 0 16,0-21-16,21 0 16,0 0-16,0-1 15,0 44 16,0-1-31,21-21 16,-21 42-16,0-21 0,0 0 0,21 1 16,-21-1-16,0 21 15,0-21-15,0 0 0,0 1 0,21-1 16,0 0-16,0 0 0,1 0 16,-1 0-16,0-21 0,0 0 0,0 22 15,22-22-15,-1 0 0,-21 0 16,21 0-16,1 0 0,-22-22 0,21 1 15,-21 21-15,1-21 0,-1 0 0,0 21 16,-21-21-16,0 0 0,21-1 16,-21 1-16,0 0 0,0 0 0,0 0 15,0 0 1,0-1-16,0 1 0,0 0 0,0 0 16</inkml:trace>
  <inkml:trace contextRef="#ctx0" brushRef="#br0" timeOffset="2188.03">5165 529 0,'-22'0'16,"44"0"-16,-65 0 0,43-21 15,21 21 17,22 0-32,-22 0 15,0 0-15,21 0 0,1 0 16,-1 0-16,0 0 0,1 0 16,-1 0-16,0 0 0,22 0 0,-22 0 15,1 0-15,-22 0 0,0 0 16,0 0-16,0 0 0,-42 0 31,0 0-31,0 0 0</inkml:trace>
  <inkml:trace contextRef="#ctx0" brushRef="#br0" timeOffset="2484.46">5376 508 0,'0'21'31,"0"0"-31,0 1 0,0-1 16,0 0-16,0 0 0,0 0 15,0 0-15,0 22 0,0-1 0,0-21 16,0 22-16,0 20 0,0-21 16,0 1-16,0-1 0,-21 0 0,21 1 15,0-1-15,0 0 0,-21-20 16,21 20-16,0-21 0,-21 0 15,21 0-15,0 1 0,0-1 0,0 0 16,21-21 0,0 0-16,0 0 15,0 0-15,1-21 16,-1 0-16,0-1 0,0 1 0</inkml:trace>
  <inkml:trace contextRef="#ctx0" brushRef="#br0" timeOffset="2885.33">5694 1058 0,'0'43'16,"21"-43"15,0 0-31,0 0 16,0-21-16,1 21 0,-1-22 15,21 1-15,-21 21 0,0-21 0,1 0 16,-1 0-16,0 0 0,-21-1 16,0 1-16,21 21 0,-21-21 15,0 0-15,-21 21 16,0 0-16,0 0 16,-1 0-16,1 21 0,0 0 15,0 0-15,0 1 0,0 20 0,-22-21 16,22 0-16,21 22 0,-21-22 0,0 21 15,21-21-15,0 0 0,0 22 16,0-22-16,0 0 0,0 0 0,0 0 16,21 1-16,0-22 15,0 0-15,0 21 0,1-21 0,-1 0 16,21 0-16,-21 0 0,22 0 16,-22 0-16,21-21 0,-21 21 15,22-22-15,-22 1 0</inkml:trace>
  <inkml:trace contextRef="#ctx0" brushRef="#br0" timeOffset="3668.66">6223 995 0,'0'0'0,"0"-21"0,0 0 0,0-1 15,0 1-15,21 21 0,0-21 16,-21 0-16,21 21 0,1-21 0,-1 21 16,0 0-16,21 0 15,-21 0-15,1 0 0,-1 0 16,0 21-16,0 0 0,0 0 0,0 22 15,1-22-15,-22 21 0,0-21 0,0 22 16,0-22-16,0 21 0,0-21 16,-22 0-16,1 22 0,0-22 15,0 0-15,0 0 0,0 0 16,21 1-16,-22-22 0,22 21 0,-21-21 16,42 0 15,1-21-31,-1-1 15,0 1-15,0 0 0,0 0 16,0 0-16,1-22 0,20 22 0,-21-21 16,0 0-16,22-1 0,-22 1 15,0 0-15,21-1 0,-21 22 16,1-21-16,-22 21 0,0-1 16,21 22-16,-21-21 0,0 42 31,-21 1-31,-1-1 0,1 21 0,0-21 15,0 22-15,0-1 0,0-21 16,21 21-16,-22 1 0,1-22 0,21 21 16,0-21-16,0 1 0,0-1 0,0 21 15,0-21-15,0 0 16,21-21-16,1 22 0,20-22 16,-21 0-16,0 0 0,22 0 15,-1 0-15,-21-22 0,21 22 16,1-21-16,-1 0 0,-21 0 15,22 0-15,-22-22 0,21 1 0,-21 21 16,22-21-16,-22-1 0,0-20 16,0 20-16,0-20 0,0 21 0,1-22 15,-1 22-15,-21-22 0,0 22 0,21 0 16,-21 20-16,0-20 0,0 21 16,21 0-16,-21 0 0,0-1 0,0 44 31,-21-1-31,0 21 0,21-21 0,-21 22 15,-1-1-15,1 0 0,21 22 16,-21-22-16,0 22 0,0-1 16,21-21-16,-21 22 0,21-22 15,-22 22-15,22-22 0,0-21 0,0 22 16,0-22-16,0 21 0,0-21 16,0 0-16,0 1 0,22-22 15,-1 0-15,0 0 0,0 0 0,0 0 16,0 0-16,1-22 0,-1 1 15,0 0-15,21 0 0</inkml:trace>
  <inkml:trace contextRef="#ctx0" brushRef="#br0" timeOffset="3900.53">7260 762 0,'0'0'0,"-21"0"16,21 21-16,21-21 16,0 0-16,0 21 15,1-21-15,-1 0 0,0 0 0,21 0 16,-21 0-16,1 0 0,-1 0 16,0 0-16,0 0 0,0 0 0,0-21 15,1 21-15,-1 0 0,0-21 0,0 21 16</inkml:trace>
  <inkml:trace contextRef="#ctx0" brushRef="#br0" timeOffset="5115.92">9207 381 0,'0'-106'15,"0"212"-15,0-233 0,0 106 0,0 0 16,0 0-16,0 42 31,0 0-31,-21 0 0,21 21 0,-21 1 16,0-1-16,0 0 0,0 22 15,-1-1-15,1 1 0,-21-1 0,21 1 16,-22 21-16,1-22 0,0 1 0,-1-1 16,1 1-16,0-1 0,-1-21 15,1 1-15,0-1 0,-1 0 0,22-20 16,-21-1-16,21 0 15,0 0-15,21 0 0,-22-21 0,1 0 16,21-21 0,0 0-16,0 0 0,0-22 0,0 22 15,0-21-15,0 21 0,0-43 0,0 22 16,0 0-16,0-22 0,0 22 16,0-1-16,0-20 0,0 21 0,0-1 15,21 22-15,1-21 0,-22 21 16,0-1-16,21 22 0,0 0 0,0 0 15,0 0 1,-21 22-16,21-1 0,-21 21 0,0 0 16,22 1-16,-1-1 15,-21 0-15,21 1 0,-21-1 0,0 0 16,21 1-16,0-1 0,-21 0 16,21 1-16,-21-22 0,22 0 0,-1 21 15,0-20-15,0-1 0,0-21 0,0 21 16,22-21-16,-22 0 0,21 0 15,1 0-15,-1 0 0,0 0 0,1 0 16,-1 0-16,0-21 0,1 0 16,-1-1-16,-21 1 0,21 0 15,1-21-15,-22 21 0,0-22 16,0 1-16,0 0 0,1-1 0,-1 22 16,0-21-16,-21-1 0,0 22 15,0 0-15,0 0 0,0 0 0,0 42 31,-21 0-15,0 0-16,21 0 0,-22 22 0,22-22 16,-21 21-16,0 1 0,21-22 15,0 21-15,-21 0 0,0-20 0,21 20 16,0-21-16,0 0 0,0 22 16,0-22-16,0 0 0,0 0 15,0 0-15,21-21 16,0 0-16,0 0 0,0 0 0,1 0 15,20 0-15,-21 0 0,21-21 16,-20 0-16,20 0 0,0 0 16,-21-1-16,1 1 0,20-21 0,-21 21 15,0-22-15,0 1 0,-21 0 16,0-1-16,0 1 0,0 0 0,0-1 16,0 1-16,0 21 0,-21-21 15,21 20-15,-21 1 0,0 0 0,0 21 16,0 0-16,-22 0 0,22 0 0,0 0 15,0 0-15,0 21 16,-1-21-16,1 21 0,0 1 0,0 20 16,0-21-16,21 0 0,0 22 0,0-22 15,0 0-15,0 21 0,0-21 16,0 1-16,0-1 0,21-21 16,0 21-16</inkml:trace>
  <inkml:trace contextRef="#ctx0" brushRef="#br0" timeOffset="5451.73">10562 847 0,'0'0'0,"0"-21"0,0-1 0,0 1 15,0 0-15,-21 21 0,0 0 16,0 0-16,-1 0 0,1 0 15,0 0-15,0 0 0,0 21 0,0 0 16,-22 1-16,22 20 0,0-21 0,-21 21 16,20 1-16,1-1 0,0 0 15,0 1-15,0-1 0,21-21 0,-21 22 16,21-22-16,0 21 0,0-21 16,0 0-16,21 1 0,0 20 0,0-42 15,21 21-15,-20 0 0,20 0 16,0-21-16,1 0 0,-1 22 15,0-22-15,1 0 0,-1 0 0,21 0 16,-20 0-16,20 0 0,-20-22 16,20 1-16,-21 21 0,22-21 0</inkml:trace>
  <inkml:trace contextRef="#ctx0" brushRef="#br0" timeOffset="5980.44">11303 1143 0,'21'-42'0,"-42"84"0,63-105 0,-21 20 15,-21 1-15,0 21 0,0-22 16,0 22-16,0 0 0,0-21 0,0 21 15,-21-1-15,0 22 16,0 0-16,0 0 0,-22 0 16,22 0-16,-21 0 0,21 22 15,-22-1-15,1 21 0,0-21 0,-1 22 16,22-1-16,-21 0 0,0-21 16,20 22-16,-20-1 0,21 0 0,0-20 15,21 20-15,0-21 0,0 0 0,0 0 16,0 1-16,0-1 0,0 0 15,21 0-15,0-21 16,21 0-16,-20 0 0,-1 0 16,21 0-16,0 0 0,1-21 0,-22 0 15,21 0-15,1-1 0,-1 1 0,0 0 16,1 0-16,-22-21 16,21-1-16,-21 22 0,0-21 0,1-1 15,-1 1-15,0 0 0,-21 21 16,0-22-16,0 22 0,0 0 0,0 0 15,0 0-15,0-1 0,-21 22 32,0 22-32,-1-1 15,22 0-15,0 0 0,-21 21 0,21-20 16,0 20-16,-21 0 0,21-21 0,0 22 16,0-22-16,0 21 0,0-21 15,0 22-15,21-22 0,0 0 0,-21 0 16,22 0-16,-1 1 15,0-22-15,0 21 0,0-21 0,0 0 16,1 0-16,-1 0 0,0 0 0,0 0 16,21 0-16,-20 0 0,-1 0 15,0 0-15,0-21 0,0-1 0,22 22 16,-22-42-16,0 21 0</inkml:trace>
  <inkml:trace contextRef="#ctx0" brushRef="#br0" timeOffset="6288.26">12298 275 0,'0'0'0,"-43"0"32,43 21-32,-21 1 0,0-1 0,0 21 15,-21 0-15,20-20 0,1 20 16,0 21-16,0-20 0,-21-1 0,20 22 15,1-22-15,0 21 0,0 1 0,-21-22 16,20 22-16,1-22 0,21 22 16,-21-22-16,21 0 0,-21-21 0,21 22 15,0-22-15,0 21 0,0-21 16,0 1-16,0-1 0,0 0 16,21-21-16,0 0 0,0 0 15,1 0-15,-1 0 0,0 0 16,0 0-16,21-21 0,-20 0 0,20-1 15,0 1-15</inkml:trace>
  <inkml:trace contextRef="#ctx0" brushRef="#br0" timeOffset="6704.02">12552 762 0,'0'0'0,"0"-21"0,-21 21 15,-1 0-15,1 21 16,21 0-16,-21 0 0,0 1 0,0-1 15,0 21-15,-1-21 16,1 22-16,0-22 0,21 21 0,-21 0 16,0-20-16,21 20 0,-21-21 0,21 21 15,0-20-15,0-1 0,0 0 16,0 0-16,0 0 0,21 0 0,0-21 16,0 22-16,21-22 0,-20 0 15,-1 0-15,21 0 0,-21 0 0,22 0 16,-1 0-16,-21 0 0,21-22 15,-20 1-15,20 0 0,-21 0 0,0 0 16,0 0-16,1-1 0,-1-20 0,-21 21 16,0-21-16,0-1 15,0 1-15,0 0 0,0 20 0,0-20 16,0 21-16,-21 0 0,-1 0 16,1-1-16,0 22 0,0 0 0,0 0 15,0 0-15,-22 0 0,22 0 0,0 0 16,0 22-16,-22-1 0,22 0 15,0-21-15,0 21 0,0 0 0,21 0 16,0 1-16,0-1 16</inkml:trace>
  <inkml:trace contextRef="#ctx0" brushRef="#br0" timeOffset="7179.75">12954 847 0,'-21'-21'0,"21"-1"16,0 1-16,0 0 16,0 0-1,21 21-15,0 0 16,0 0-16,0 0 0,22 0 0,-22 0 15,21 0-15,-21 21 0,1 0 16,20 0-16,-21 1 0,0-1 0,22 21 16,-43 0-16,21 1 0,0-22 15,-21 21-15,0 1 0,0-1 0,0 0 16,0-21-16,0 22 0,-21-22 0,0 0 16,-1 0-16,1 0 0,0 1 15,0-22-15,0 0 0,21-22 47,0 1-47,21 0 16,0 0-16,-21 0 0,21 0 15,0-22-15,1 22 0,-1-21 0,0-1 16,0 1-16,0 21 0,0-21 16,1-1-16,-1 22 0,-21 0 0,21 0 15,0 0-15,0-1 0,0 22 16,1 0-16,-1 0 0,0 0 15,0 0-15,0 0 0,0 0 16</inkml:trace>
  <inkml:trace contextRef="#ctx0" brushRef="#br0" timeOffset="7688.46">14203 953 0,'0'0'0,"0"-22"0,0 1 0,21 0 0,-21 0 16,0 0-16,0 0 0,0-1 15,0 1-15,0 0 0,-21 0 16,0 21-16,-1 0 16,1 0-16,-21 21 0,21 0 15,0 0-15,-1 1 0,1-1 0,0 21 16,0-21-16,-21 0 15,42 1-15,-22-1 0,22 0 0,-21 0 16,21 0-16,0 0 0,0 1 16,0-1-16,21 0 0,1-21 15,-1 0-15,0 21 0,21-21 16,-21 0-16,1 21 0,20-21 0,-21 21 16,0-21-16,22 0 0,-22 0 0,0 22 15,0-22-15,0 0 16,0 21-16,1-21 0,-22 21 15,0 0 1,0 0 0,-22-21-16,1 0 0,-21 0 0,21 21 15,0-21-15,-22 0 0,22 0 16,0 0-16,-21 0 0,20 0 0,-20 22 16,21-22-16,0 0 0,0 0 15,-1 0-15,1 0 0,0 0 16,0 0-16,0 0 15</inkml:trace>
  <inkml:trace contextRef="#ctx0" brushRef="#br0" timeOffset="8075.78">11896 381 0,'0'0'0,"0"-21"31,21 21-31,0 0 16,0 0-16,21 0 0,22 0 0,-22 21 16,22-21-16,20 0 0,-20 0 0,-1 0 15,1 0-15,-1 0 0,1 0 16,-22 0-16,22 0 0,-22 0 0,0 0 16,1 0-16,-1 0 0,0 0 15,-20 0-15,-1 0 0,0 0 0,0 0 16,0 0-1,-42 0 17,0 0-32,-21 0 0</inkml:trace>
  <inkml:trace contextRef="#ctx0" brushRef="#br0" timeOffset="9271.6">2646 1651 0,'-43'0'15,"86"0"-15,-128 0 0,22 21 0,20-21 16,1 0-16,0 0 0,-1 0 0,1 0 16,21 21-16,-22-21 0,22 0 15,-21 0-15,21 0 0,0 0 0,-1 0 16,1 0-16,21 22 31,21-22-15,1 0-1,-1 0-15,21 0 0,-21 21 0,0-21 16,22 0-16,-1 0 16,0 0-16,22 0 0,-1 0 0,1 0 15,-1 0-15,22 0 0,-21 0 16,20 0-16,22 0 0,-21 0 0,-1 0 15,22 0-15,21 0 0,0 0 16,0 0-16,0 0 0,0 0 0,0 0 16,21 0-16,1 0 0,-1 0 0,0 0 15,0 0-15,21 0 0,-20 0 16,-1 0-16,21 0 0,0 0 0,1 0 16,-22 0-16,21 0 0,1 0 15,-1 0-15,21 0 0,-20 0 16,-1 0-16,22 0 0,-1 0 15,1 0-15,-1 0 0,1 0 0,-1 0 16,1 0-16,-1 0 0,1 0 16,20 0-16,-20 0 0,20 0 0,-20 0 15,21 0-15,-1 0 0,-20 0 0,20 0 16,1 0-16,-21 0 0,20 0 16,-20 21-16,-1-21 0,1 0 0,-1 0 15,-20 21-15,20-21 0,-21 0 16,1 0-16,-22 0 0,0 21 0,21-21 15,-20 0-15,-1 0 0,0 0 16,0 0-16,-21 0 0,0 0 16,0 0-16,0 0 0,0 0 0,-21 0 15,21 0-15,-21 0 0,-22 0 16,1 0-16,0 0 0,-1 0 0,-20 0 16,-1 0-16,-20 0 0,-1 0 15,-21 0-15,22 0 0,-22 0 0,0 0 16,-21-21-1,21 21-15</inkml:trace>
  <inkml:trace contextRef="#ctx0" brushRef="#br0" timeOffset="22779.93">1947 3747 0,'0'0'0,"-21"-22"0,0 22 0,0 0 15,0 0-15,-1 0 16,1 0-16,0 0 0,0 0 16,0 0-16,0 0 0,-1 0 0,1 0 15,0 0-15,0 0 0,0 0 16,0 0-16,-1 0 0,22-21 0,-21 21 16,42 0 15,1 0-16,20 0-15,0 0 0,1 0 16,-1 0-16,21 0 0,-20 0 0,20 0 16,-20 0-16,20-21 0,1 21 15,-1 0-15,1 0 0,20 0 16,-20 0-16,20 0 0,-20-21 16,-1 21-16,1 0 0,-1 0 0,-20 0 15,20 0-15,-20 0 0,-22 0 16,21 0-16,0 0 0,-20 0 0,-1 0 15,0 0-15,0 0 0,0 0 16,-42 0 62,0 0-78,0 0 16,0 0-16,-1 0 0</inkml:trace>
  <inkml:trace contextRef="#ctx0" brushRef="#br0" timeOffset="23319.37">1757 3768 0,'0'0'0,"-21"0"0,-1 0 31,1 0-31,0 0 0,21-21 32,21 21-17,0 0-15,1 0 16,-1 0-16,0 0 0,21 0 0,1 0 16,-22 0-16,21 0 0,0 0 15,22 0-15,-22 0 0,1-22 0,20 22 16,1 0-16,-1 0 0,1 0 15,-1 0-15,1-21 0,-22 21 16,21 0-16,1 0 0,-22 0 0,22 0 16,-22 0-16,-21-21 0,22 21 15,-22 0-15,0 0 0,0 0 0,0 0 16,0 0-16,-21-21 78</inkml:trace>
  <inkml:trace contextRef="#ctx0" brushRef="#br0" timeOffset="24263.48">2879 3302 0,'0'0'0,"-22"-21"0,1 21 16,21 21 15,0 0-16,0 0-15,21-21 16,1 22-16,-1-1 0,0 0 0,0 0 16,0 0-16,0 0 0,1-21 15,-1 22-15,0-1 0,0 0 16,0-21-16,0 21 0,1-21 0,-1 0 16,0 0-16,21 0 0,-21 21 15,1-21-15,-1 0 0,0 0 16,0 0-16,0 0 0,0 0 15,-42 21 32,0-21-47,21 22 0,-21-22 16,0 21-16,0-21 16,-1 21-16,1 0 0,0 0 0,0 0 15,-21 1-15,20-1 0,1 0 16,-21 0-16,21 0 0,-22 22 0,22-22 15,-21 0-15,21 0 0,-22 21 16,22-20-16,0-1 0,0 0 0,0 0 16,0 0-16,-1-21 0,1 21 15,21 1-15,-21-22 0,21 21 16,-21-21-16,21 21 16,0-42 374</inkml:trace>
  <inkml:trace contextRef="#ctx0" brushRef="#br0" timeOffset="27256.37">5101 3175 0,'0'-21'15,"-21"21"-15,0 0 32,21 21-32,0 0 15,0 0-15,0 1 0,0-1 16,0 0-16,0 0 0,0 0 15,0 0-15,0 1 0,21-22 16,-21 21-16,21-21 0,0 0 16,0 0-16,1 0 0,-1 0 0,0 0 15,21 0-15,-21 0 0,1-21 16,20 21-16,-21-22 0,0 1 0,22 0 16,-22 0-16,0 0 0,0 0 15,0-1-15,0 1 0,1 0 0,-1 0 16,-21 0-16,0 0 15,0-1-15,0 1 0,0 0 0,21 21 0,-21-21 16,0 42 15,-21 0-31,21 0 16,0 22-16,-21-22 16,21 21-16,-22-21 0,22 22 0,0-1 15,0 0-15,0 1 0,0 20 16,0-20-16,0-1 0,0 0 0,0 1 15,0-22-15,0 21 0,0 0 16,0-20-16,0 20 0,0-21 0,0 0 16,0 0-16,0 1 0,0-1 15,0 0-15,0 0 0,0 0 16,-21-21-16,21 21 0,-21-21 0,0 0 16,0 0-1,0-21-15,-1 0 0,1 0 16,0 0-16,0 0 15,0-1-15,21 1 0,-21 0 0,21 0 16,-22 0-16,22 0 0,-21-1 16,21 1-16,0 42 47,21 1-47,-21-1 15,22-21-15,-1 21 0,0-21 16,0 21-16,0 0 0,0-21 0,22 21 15,-22 1-15,21-22 0,1 21 16,-1-21-16,0 0 0,1 0 16,-1 0-16,0 0 0,22 0 0,-22 0 15,0 0-15,22 0 0,-22 0 16,1 0-16,-1-21 0,0-1 0,1 1 16,-22 0-16,21 0 0,-21 0 15,22 0-15,-22-1 0,0 1 0,0-21 16,-21 21-16,21-22 0,-21 22 0,0-21 15,21 21-15,-21 0 0,0-22 16,0 22-16,0 0 0,0 0 0,-21 0 16,0-1-16,0 22 15,0 0-15,0-21 0,-1 21 0,-20 0 16,21 0-16,0 21 0,-22 1 16,22-1-16,0 0 0,-21 0 0,21 0 15,-1 22-15,1-22 0,0 21 16,21-21-16,-21 22 0,21-22 0,-21 0 15,21 21-15,0-21 0,0 1 0,0-1 16,0 0-16,21 0 0,0 0 16,-21 0-16,21 1 0,0-22 0,1 21 15,-1-21-15,0 0 16,0 0-16,21 0 0,-20 0 0,-1 0 16,0 0-16,0-21 0,0-1 0,0 22 15,1-21-15,-1 0 0,0 0 16,0 0-16,0-22 0,0 1 0,1 21 15,-1-21-15,0-22 0,0 22 16,0-22-16,0 22 0,-21-22 0,22 22 16,-1 0-16,-21-1 0,21 1 15,-21 21-15,0-21 0,0 20 0,0 1 16,0 0-16,-21 42 31,0 0-15,21 1-16,-22 20 0,1 0 15,0 1-15,21-1 0,-21 21 0,0-20 16,21 20-16,-21-20 0,21-1 16,0 0-16,0 1 0,0-1 0,0 0 15,0 1-15,0-22 0,0 0 16,21 21-16,-21-21 0,21 1 0,21-22 16,-21 21-16,22-21 0,-1 0 15,-21 0-15,22 0 0,-1 0 0,0 0 16,1 0-16,-1-21 0,0-1 0,1 22 15,-1-21-15,-21 0 16,21-21-16,-20 21 0,-1-1 0,0-20 16,0 21-16,0 0 0,0-22 15,-21 22-15,0-21 0,0 21 0,0 0 16,0-1-16,0 1 0,0 0 0,0 0 16,-21 21-1,21 21 1,-21 0-16,21 0 0,-21 1 15,21-1-15,0 0 0,-21 21 0,21-21 16,0 1-16,0 20 0,0-21 16,0 0-16,0 0 0,0 1 0,0-1 15,21 0-15,-21 0 0,21 0 16,0 0-16,0-21 0,1 22 16,-1-22-16,0 0 0,21 0 0,-21 0 15,1 0-15,-1 0 0,21 0 0,-21 0 16,0 0-16,22-22 0,-22 1 15,0 0-15,0 0 0,0 0 0,1 0 16,-1-1-16,0-20 0,0 21 16,0 0-16,0-22 0,1 22 0,-1 0 15,-21 0-15,21 0 0,-21 0 16,21 21-16,-21-22 0,0 44 31,0-1-31,0 0 16,-21 0-16,21 0 0,-21 0 0,21 1 15,0 20-15,-21-21 0,21 0 16,-22 0-16,22 1 0,-21 20 0,21-21 16,0 0-16,-21 0 0,21 1 15,0-1-15,0-42 47,0-1-47,21 22 16,-21-21-16,0 0 0,21-21 0,1 21 15,-1-1-15,0-20 0,-21 21 16,21 0-16,0-22 0,0 22 16,1 0-16,20 0 0,-21 0 15,0 0-15,0 21 0,1 0 16,-1 0-16,-21 21 16,0 0-16,21 0 0,-21 0 15,0 0-15,0 1 0,0 20 0,0-21 16,0 0-16,21 0 0,-21 1 15,0-1-15,0 0 0,21 0 0,0 0 16,1 0-16,-22 1 0,21-22 16,0 0-16,0 21 0,0-21 0,0 0 15,22 0-15,-22 0 0,0 0 0,0 0 16,0-21-16,1-1 16,-1 1-16,21 21 0,-21-21 0,0-21 15,1 21-15,-1-22 0,0 22 16,0-21-16,0-1 0,0 1 0,-21 0 15,22-22-15,-1 22 0,0 0 0,-21-22 16,0 22-16,0-1 0,0 22 16,0-21-16,0 21 0,0 0 0,0-1 15,0 1-15,-21 21 16,21 21 0,-21 22-16,21-22 15,-22 21-15,22 1 0,0-1 16,-21 21-16,21-20 0,0-1 15,0 0-15,0 22 0,-21-22 16,21 1-16,0-1 0,0-21 0,0 21 16,0 1-16,0-22 0,0 0 0,0 0 15,21 0-15,0 1 0,-21-1 16,22 0-16,-1-21 0,0 0 0,0 0 16,0 0-16,0 0 0,1 0 15,-1 0-15,0 0 0,21-21 0,-21 0 16,1-1-16,20 1 0,-21 0 0,0 0 15,22-21-15,-22 20 0,0-20 16,0 0-16,0 21 0,0-22 16,-21 22-16,0 0 0,22 0 15,-22 42 1,0 0 0,0 0-16,-22 0 0,22 1 15,0 20-15,0-21 0,0 0 0,-21 0 16,21 1-16,0-1 0,0 0 15,0 0-15,0 0 0,0 0 0,21 1 16,1-22-16,-1 0 16,0 0-16,0 0 15,0 0-15,0 0 0,1-22 0,-1 22 16,0-21-16,0 0 0,0 0 16,0 0-16,1 0 0,-22-1 15,21-20-15</inkml:trace>
  <inkml:trace contextRef="#ctx0" brushRef="#br0" timeOffset="27452.26">9313 3133 0,'0'0'0,"-21"0"0,-21 0 31,21 0-31,-1 0 47,1 0-31,0 0-16</inkml:trace>
  <inkml:trace contextRef="#ctx0" brushRef="#br0" timeOffset="27672.13">8213 3260 0,'0'0'0,"0"21"0,-22 0 0,22 0 16,22-21-1,-1 0-15,0 0 0,0 0 16,0 0-16,0 0 0,22 0 0,-22 0 16,0 0-16,21 0 0,-20 0 15,20 0-15,-21 0 0,21 0 0,-20 0 16,-1 0-16,0 0 0,0-21 15,0 21-15,0 0 0,-21-21 0</inkml:trace>
  <inkml:trace contextRef="#ctx0" brushRef="#br0" timeOffset="29492.9">9398 3725 0,'0'0'0,"0"22"0,21-22 31,0 0-31,0 0 16,1 0-16,-1 0 0,0-22 15,0 22-15,0-21 0,22 21 0,-1-21 16,-21 0-16,21 0 0,1 0 15,-1-1-15,-21-20 0,22 0 16,-1 21-16,0-22 0,-21-20 0,22 20 16,-22 1-16,0 0 0,0-22 15,-21 22-15,0 21 0,0-22 0,0 1 16,0 21-16,0 0 0,0 0 16,0-1-16,-21 22 0,0 0 15,0 0 1,0 0-16,-1 22 0,1-1 0,21 0 15,-21 0-15,0 0 0,0 22 16,0-1-16,-1 0 0,1 1 0,0 20 16,0 1-16,0-22 0,0 21 0,-1 1 15,1-1-15,0 1 0,0-22 16,21 22-16,-21-1 0,0 1 16,-1-1-16,1 1 0,0-1 15,21 22-15,-21-22 0,0 1 0,0-1 16,-1 1-16,22-1 0,-21-20 0,0 20 15,21-20-15,0-1 0,-21 0 16,21 1-16,0-1 0,-21-21 0,21 0 16,0 0-16,0 1 0,21-22 15,0 0-15,0 0 16,22-22-16,-22 1 0,0 0 16,21 0-16,-21 0 0,22 0 0,-1-1 15,0-20-15,1 21 0,-1 0 16,0-22-16,1 1 0,-22 21 15,21-21-15,-21-1 0,22-20 0,-22 20 16,-21 1-16,0-21 0,0 20 16,0-20-16,0 20 0,0 1 0,-21-21 15,0 41-15,-1-20 0,-20 21 16,21-21-16,-21 20 0,20 1 0,-20 21 16,0-21-16,21 21 0,-1 0 0,1 0 15,0 0-15,0 0 0,0 0 16,42 0 15,0 0-31,21 0 0,-20 0 16,20 0-16,-21-21 0,21 21 15,1-21-15,20 21 0,-20-21 16,-1 21-16,21-22 0,-20 1 0,-1 0 16,0 21-16,1-21 0,-1 0 15,-21 0-15,22-1 0,-22 1 0,0 0 16,0 0-16,0 0 0,0 0 0,1 21 15,-22-22-15,0 1 0,0 0 16,21 0-16,-42 42 47,21 0-47,0 0 0,0 1 0,-22-1 16,22 0-16,0 0 15,-21 0-15,21 0 0,0 1 0,0-1 16,0 0-16,0 0 0,0 0 15,0 0-15,21 1 0,1-1 16,-1-21-16,0 21 0,0-21 16,0 0-16,0 0 0,1 0 15,-1 0-15,0 0 0,0-21 0,0 0 16,0 21-16,1-22 0,20 1 16,-21 0-16,0 0 0,0-21 0,1 20 15,-22 1-15,21 0 0,0 0 0,0 0 16,-21 0-16,21-1 15,-21 1-15,21 21 0,-21-21 16,0 0 0,0 42-1,0 0 1,0 0-16,0 22 16,0-22-16,0 0 0,-21 21 0,21-20 15,-21 20-15,0 0 0,21 1 16,0-1-16,-21 0 0,0 22 0,-1-22 15,22 22-15,-21-1 0,21 1 0,0-1 16,-21-21-16,21 22 0,-21-1 16,21 1-16,0-1 0,0-20 15,0 20-15,0 1 0,0-1 0,0 1 16,0-1-16,0 1 0,0-1 0,0 1 16,0-22-16,21 0 0,-21 22 15,0-22-15,0 1 0,0-22 0,0 21 16,0-21-16,0 0 0,-21-21 0,21 22 15,-21-22-15,0 0 16,-1 0-16,1-22 16,0 1-16,0 21 0,0-42 0,0 21 15,-1 0-15,1-22 0,0 1 16,0 0-16,0-1 0,-22-20 16,43-1-16,-21 1 0,0 20 0,21-20 15,0-1-15,0 1 0,0-22 16,0 22-16,0-1 0,0 1 0,21-22 15,0 22-15,-21-1 0,22 1 0,-1-1 16,21 1-16,-21 20 0,0 1 16,1 0-16,-1-1 0,0 22 0,21-21 15,-21 21-15,1-1 0,-1 1 16,0 0-16,0 21 0,0-21 16,0 21-16,-21-21 15,22 21 1,-1 0 15,-21 21 0</inkml:trace>
  <inkml:trace contextRef="#ctx0" brushRef="#br0" timeOffset="32251.89">12488 3069 0,'0'0'0,"0"-21"15,0 0-15,0 0 0,21 0 16,-21-1-16,0 1 0,0 0 0,0 0 15,0 0 1,0 42 15,0 0-31,0 0 0,0 0 16,-21 22-16,21-22 0,0 21 0,-21 22 16,0-22-16,0 0 0,0 22 15,21-1-15,-22-20 0,1 20 0,21-20 16,-21-1-16,21 0 0,-21 1 0,0-1 15,21-21-15,0 0 0,0 0 16,0 1-16,-21-1 0,21 0 0,0-42 47,0 0-47,0-1 16,0-20-16,0 21 0,0 0 15</inkml:trace>
  <inkml:trace contextRef="#ctx0" brushRef="#br0" timeOffset="32917.37">11938 3408 0,'0'0'0,"-21"0"0,0 0 16,42 0 15,0 0-31,0 0 0,21 0 16,1 0-16,-1 0 0,22-21 0,-22 0 15,21 21-15,1-22 0,-1 1 16,22 0-16,-21 0 0,-1 0 15,1 0-15,-1-1 0,1-20 0,-22 21 16,21-21-16,-20 20 0,-22-20 16,21 21-16,-21 0 0,-21-22 0,0 22 15,0 0-15,0 0 0,0 0 0,0 0 16,-21 21-16,0 0 16,0 0-16,0 0 0,0 0 15,-1 21-15,1 0 16,0 21-16,21-21 0,-21 1 0,21 20 15,0 0-15,-21 1 0,0-1 16,21 0-16,-22 1 0,22-1 16,0 21-16,0-20 0,-21-1 0,21 0 15,-21 1-15,21-22 0,-21 21 16,21-21-16,0 22 0,0-22 0,0 0 16,0 0-16,-21-21 0,21 21 15,0-42 1,0 0-1,0 0-15,0 0 0,0 0 16,21-1-16,-21-20 0,21 21 0,0-21 16,0-1-16,1 1 0,20 21 15,-21-22-15,21 1 0,-20 21 0,20 0 16,0 0-16,1-1 0,-22 1 16,21 21-16,0 0 0,1 0 15,-22 0-15,21 21 0,-21 1 0,1 20 16,20-21-16,-42 0 0,21 22 15,-21-22-15,0 21 0,0-21 0,0 0 16,0 22-16,0-22 0,-21 0 16,0 0-16,0 0 0,-1 1 0,22-1 15,-21-21-15,0 21 0,0-21 16,21 21-16,21-42 47,0 21-47,0-21 0,-21 0 15,22-1-15,-1 22 0</inkml:trace>
  <inkml:trace contextRef="#ctx0" brushRef="#br0" timeOffset="33288.35">13441 3429 0,'21'0'15,"0"0"-15,0 0 16,0-21-16,1 21 15,-1 0-15,-21-21 0,21 21 0,21-21 16,-21 21-16,1-22 0,-1 1 16,0 0-16,21 0 0,-21 0 15,-21 0-15,22-1 0,-22 1 0,21 0 16,-21 0-16,0 0 16,-21 21-16,-1 0 15,1 0-15,0 0 0,-21 0 16,21 21-16,-1 0 0,-20 0 0,21 22 15,0-1-15,-22-21 0,22 21 0,0 1 16,21-1-16,0 0 0,-21-20 16,21 20-16,0-21 0,0 0 0,0 22 15,21-22-15,0 0 16,0 0-16,22-21 0,-22 0 0,0 0 16,21 0-16,1 0 0,-22 0 15,21 0-15,1-21 0,-22 0 16,21 0-16,-21-1 0,0 1 0,22-21 15,-22 21-15</inkml:trace>
  <inkml:trace contextRef="#ctx0" brushRef="#br0" timeOffset="34256.33">14965 3006 0,'0'0'0,"21"0"0,0-21 0,0-1 16,0 22-16,1-21 15,-1 0-15,0 0 0,0 0 0,0 0 16,-21-1-16,21 1 0,-21 0 16,22 0-16,-22 0 0,0 0 0,0-1 15,0 44 16,0-1-31,-22 0 0,1 21 0,0-21 16,21 22-16,-21-1 0,0 0 16,0 1-16,-1-1 0,1 22 0,0-22 15,0 21-15,21-20 0,-42 20 16,42-20-16,-22 20 0,1-21 16,0 1-16,0-22 0,0 21 0,21-21 15,0 1-15,-21-1 0,21 0 16,-22 0-16,22-42 31,0 0-15,0 0-16,0-22 0,0 22 0,0-21 15,22-1-15,-22 1 0,21-21 16,0 20-16,-21 1 0,21 0 0,0 20 16,0-20-16,1 21 0,-22 0 15,21 0-15,-21-1 0,21 22 0,0 0 16,0 22-1,-21-1-15,0 21 16,0-21-16,0 0 0,0 22 0,0-22 16,0 21-16,0 1 0,0-22 0,0 21 15,0-21-15,21 0 0,-21 22 16,22-22-16,-1 0 0,0-21 0,0 21 16,0-21-16,0 0 0,1 0 15,20 0-15,-21 0 0,21 0 0,1 0 16,-1 0-16,-21-21 0,22 21 0,-1-21 15,-21-21-15,21 20 0,-20 1 16,-1-21-16,21 0 0,-42-1 0,21 22 16,0-21-16,-21 21 15,22-1-15,-22 1 0,0 0 0,0 0 16,-22 42 0,1 0-16,21 0 15,0 1-15,-21-1 0,0 0 0,21 0 16,-21 0-16,21 0 0,0 1 15,0-1-15,0 0 0,0 0 0,0 0 16,0 0-16,0 1 16,0-1-1,0-42 1,0-1 0,21 1-16,-21 0 0,21 0 15,0 0-15</inkml:trace>
  <inkml:trace contextRef="#ctx0" brushRef="#br0" timeOffset="34421.24">15727 3048 0,'0'0'16,"0"-21"-16,0 0 0,0 0 15,-21-1 1,21 44 15,0-1-15,21-21-16,-21 21 0,21-21 15,0 21-15</inkml:trace>
  <inkml:trace contextRef="#ctx0" brushRef="#br0" timeOffset="34932.97">16023 3133 0,'0'0'0,"0"21"31,0 0-31,-21 0 0,21 0 16,0 1-16,0-1 0,0 0 16,0 0-16,0 21 0,-21-20 15,21-1-15,-21 0 0,21 0 0,0 21 16,0-20-16,-22-1 0,22 0 16,-21-21-16,21 21 0,-21 0 0,21 0 15,0-42 32,0 0-47,0 0 0,0 0 16,0-22-16,0 22 0,21-21 0,-21 21 15,21-22-15,1 1 0,-1 0 16,0 21-16,0-22 0,21 22 0,-20-21 16,20 21-16,0-1 15,1 1-15,-1 21 0,0 0 0,-21 0 16,22 0-16,-22 0 0,21 0 0,-21 21 15,1 1-15,-1-1 0,-21 0 16,0 0-16,0 21 0,0-20 0,0 20 16,0-21-16,0 0 0,0 22 15,-21-22-15,21 0 0,-22 0 0,1 0 16,0 0-16,21 1 0,0-1 0,-21 0 16,0-21-1,21 21-15,0-42 31,21 21-15,0-21-16,0 0 0</inkml:trace>
  <inkml:trace contextRef="#ctx0" brushRef="#br0" timeOffset="35791.48">16933 2773 0,'0'0'0,"0"-21"16,0 42 15,0 0-31,0 0 0,0 0 0,0 1 16,0 20-16,-21-21 0,0 21 15,21 1-15,-21-1 0,21-21 0,-21 22 16,-1-1-16,22 0 0,-21 1 15,0-1-15,21 0 0,0-21 0,-21 22 16,0-22-16,21 0 0,-21 21 0,21-20 16,0-1-16,0 0 15,-22-21 1,22 21-16,0-42 31,0 0-31,0 0 0,22-1 0,-1 1 16,-21 0-16,21-21 0,0 21 15,-21-22-15,21 22 0,0-21 0,1-1 16,-1 22-16,0-21 0,0 21 16,21-22-16,-20 22 0,-1 0 0,0 21 15,0-21-15,0 21 0,0 0 0,1 0 16,-1 0-16,0 21 16,-21 0-16,0 0 15,0 1-15,0-1 16,0 0-16,-21-21 0,0 21 0,-1 0 15,1 0-15,0-21 0,0 22 0,0-22 16,0 0-16,-1 21 0,1-21 16,0 0-16,0 0 0,0 0 31,21-21-31,0-1 16,-21 22 15,21 22-31,0-1 15,0 0-15,0 0 0,0 0 16,0 0-16,0 1 0,0-1 16,0 0-16,0 0 0,0 0 15,0 0-15,0 1 0,0-1 0,0 0 16,0 0-16,21-21 0,-21 21 16,21-21-16,0 0 0,21 21 0,-20-21 15,-1 0-15,21 0 0,-21 0 0,22 0 16,-1 0-16,-21 0 0,0 0 15,22-21-15,-22 0 0,0 21 0,0-21 16,0 0-16,0 0 0,1-1 16,-1 1-16,0 0 0,-21 0 15,0 0-15,21 0 0,-21-1 0,0 1 16,0 42 31,-21-21-47,0 22 0,0-22 15,-1 21-15,1 0 0</inkml:trace>
  <inkml:trace contextRef="#ctx0" brushRef="#br0" timeOffset="36988.54">5736 4297 0,'-42'0'0,"84"0"0,-105 0 16,20 0-16,22 0 0,0 0 15,0 0-15,0-21 0,-1 21 0,1 0 16,21-21-16,-21 21 16,0 0-16,42 0 62,0 0-62,0 0 16,1 0-16,-1 0 0,21 0 15,-21 0-15,22 0 0,-22 0 0,21 0 16,0 0-16,1 0 0,20 0 16,-20 0-16,-1 0 0,0 0 0,22 0 15,-22 0-15,22 0 0,-22 0 16,21 0-16,1 0 0,-1 0 0,1 0 16,21 0-16,-1 0 0,1 0 0,21 0 15,0 0-15,-1 0 0,1 0 16,0 0-16,21 0 0,0 0 0,0 0 15,21 0-15,0 0 16,-21 0-16,22 0 0,-22 0 0,21 0 16,0-22-16,0 22 0,0 0 0,0 0 0,1 0 15,20 0-15,0 0 16,1-21-16,-1 21 0,0 0 0,22 0 16,-22 0-16,22 0 0,-22 0 15,21 0-15,-20 0 0,20 0 0,-20-21 16,20 21-16,1 0 0,-22 0 0,0 0 15,22 0-15,-22-21 0,0 21 16,22 0-16,-22 0 0,1-21 0,-1 0 16,-21 21-16,21 0 0,1-22 15,-1 22-15,0 0 0,-20 0 16,20-21-16,0 21 0,-21 0 16,22 0-16,-1 0 0,-21 0 0,0 0 15,1 0-15,-1 0 0,0 0 0,0 0 16,0 0-16,-21 0 0,0 0 15,0 0-15,0 0 0,-21 0 0,0 0 16,-21 0-16,20 0 0,-20 0 16,0 0-16,-22 0 0,-20 0 0,20 0 15,-42 0-15,22 0 0,-22 0 16,0 0-16,-42 0 125,0 0-125,-1 0 0,1 21 16</inkml:trace>
  <inkml:trace contextRef="#ctx0" brushRef="#br0" timeOffset="51265.02">8911 5884 0,'0'0'0,"21"-21"15,0 21-15,1-21 0,-1 0 0,0 21 16,-21-21-16,0 0 0,0-1 0,0 1 16,0 0-16,0 0 15,0 0-15,-21 0 16,-22 21-16,22 0 0,0 0 15,-21 0-15,21 0 0,-22 21 16,1-21-16,21 21 0,-22 0 16,22-21-16,0 21 0,0 0 0,0 1 15,0-1-15,21 0 16,0 0-16,0 0 0,0 0 16,0 1-16,0-1 0,21 0 0,-21 0 15,42 0-15,-21-21 0,0 21 16,1 1-16,20-1 0,-21 0 0,21 0 15,1 0-15,-1 0 16,-21 1-16,22-1 0,-22 0 0,21 0 16,-21 0-16,0 0 0,-21 22 0,0-22 15,0 0-15,0 21 0,-21-20 16,0-1-16,-21 21 0,-1-21 0,1 0 16,-21 1-16,20-1 0,-20 0 15,-1 0-15,22-21 0,-22 0 0,22 0 16,0 0-16,-1 0 0,1 0 0,0 0 15,21-21-15,-22 21 0,22-21 16,0 0-16,21-22 0,-21 22 0,21 0 16,-21-21-16,21 20 0,0 1 15,0-21-15,0 21 0,0 0 0,0-22 16,0 22-16,21 0 0,0 0 16,0 0-16,21-1 0,-20 1 15,20 21-15,-21-21 0,21 0 0</inkml:trace>
  <inkml:trace contextRef="#ctx0" brushRef="#br0" timeOffset="52105.53">9334 5715 0,'0'0'0,"0"21"31,0 0-31,0 1 0,-21-1 0,21 21 16,0-21-16,0 22 0,-21-1 15,21-21-15,0 21 0,0 1 0,0-1 16,-21-21-16,21 22 0,-21-1 0,21-21 16,0 21-16,0-20 0,-21 20 15,21-21-15,-22 21 0,22-20 0,0-1 16,0 0-16,0 0 15,0-42 17,0 0-32,0 0 15,0-22-15,22 22 0,-1 0 0,0-21 16,-21 20-16,21 1 0,0-21 0,-21 21 16,21 0-16,1-1 0,-1 1 15,0 0-15,0 21 0,0 0 0,0-21 16,1 21-16,-1 0 15,0 0-15,0 0 0,0 0 16,-21 21-16,-21-21 16,0 21-1,0-21-15,0 0 0,-1 0 16,1 21-16,0-21 0,0 0 16,0 0-16,0 0 0,-1 0 0,1 22 15,0-22-15,0 21 16,21 0-1,0 0-15,0 0 0,0 0 16,0 1-16,0-1 0,0 0 16,21 0-16,-21 0 0,21 0 15,0 1-15,-21-1 0,22 0 0,-1 0 16,0 0-16,0-21 16,0 0-16,0 0 0,1 0 0,-1 0 15,21 0-15,-21 0 0,22-21 16,-22 0-16,21 21 0,0-21 15,-20 0-15,20-1 0,-21-20 0,21 21 16,-20 0-16,-1 0 0,0-1 0,0 1 16,0 0-16,-21-21 0,0 21 15,0-1-15,0 1 0,0 42 32,0 1-32,-21-1 15,0 0-15,0 0 0,21 21 16,0-20-16,-21-1 0,21 0 15,-22 0-15,22 0 0,0 0 0,0 1 16,22-22 15,-1 0-31,0-22 16,-21 1-16,21 21 0</inkml:trace>
  <inkml:trace contextRef="#ctx0" brushRef="#br0" timeOffset="52424.36">10033 5884 0,'0'0'16,"-21"-21"-16,0 21 0,-1 0 0,1 0 15,0 0-15,0 0 16,21 21-16,0 1 16,0-1-1,21-21 1,0 0-16,0 0 0,1 0 0,-1 0 15,0 0-15,0 0 16,0-21-16,-21-1 0,0 1 16,0 0-16,0 0 15,0 0-15,-21 21 0,0 0 16,0-21-16,0 21 0,-1 0 16,1 0-16,0 0 0,0 21 15,0 0-15,21 0 0,0 0 16,0 0-1,0 1-15,21-22 16</inkml:trace>
  <inkml:trace contextRef="#ctx0" brushRef="#br0" timeOffset="52728.45">10456 5736 0,'-21'0'16,"21"21"0,-21 1-16,0-1 15,21 21-15,-21-21 0,21 22 0,-22-1 16,22 0-16,-21-21 0,0 22 16,21-1-16,0 0 0,-21-20 0,0 20 15,21-21-15,-21 21 0,21-20 16,0-1-16,0 21 0,0-21 0,0 0 15,0 1-15,21-22 32,0 0-32,0-22 15,-21 1-15,21 0 0,0 0 0,1 0 16</inkml:trace>
  <inkml:trace contextRef="#ctx0" brushRef="#br0" timeOffset="52996.29">10710 5715 0,'0'0'0,"0"21"31,0 0-31,-21 1 16,0 20-16,21-21 0,-21 21 0,0 1 16,-1-1-16,22 0 0,-21 1 0,0-1 15,21-21-15,0 22 0,-21-1 16,0-21-16,21 0 0,0 22 15,0-22-15,0 0 0,-21 0 0,21 0 16,0 0-16,0 1 16,21-22-1,0-22 1,0 22-16,0-21 16,0 0-16</inkml:trace>
  <inkml:trace contextRef="#ctx0" brushRef="#br0" timeOffset="53320.15">10710 6350 0,'21'-21'32,"1"0"-32,-1 21 0,-21-21 15,21-1-15,0 1 0,0 0 16,0 0-16,1 0 0,20 0 0,-21-1 15,0 1-15,-21 0 0,21 0 0,-21 0 16,22 21-16,-22-21 16,-22 21-1,1 0-15,0 21 0,0 0 16,0 0-16,0 0 0,-1 0 16,22 1-16,0-1 15,0 0-15,0 0 16,0 0-16,0 0 0,0 1 0,0-1 15,0 0-15,0 0 0,22 0 16,-22 0-16,21-21 16,0 22-16</inkml:trace>
  <inkml:trace contextRef="#ctx0" brushRef="#br0" timeOffset="54892.26">11599 6033 0,'0'0'0,"0"-22"0,0 1 16,-21 21-16,0 0 16,0 0-16,-22 0 0,22 0 15,0 0-15,0 21 0,0-21 16,-22 22-16,22-1 0,-21 0 0,21 21 15,0-21-15,-1 1 16,1 20-16,0-21 0,0 0 0,21 22 16,-21-22-16,21 0 0,0 21 0,0-21 15,0 1-15,0-1 0,0 0 16,21 0-16,0-21 0,0 21 0,0-21 16,1 0-16,-1 0 0,0 0 0,0 0 15,0-21-15,0 21 0,1-21 16,-1 0-16,0 0 0,0-1 0,21-20 15,-42 21-15,22 0 0,-1-22 16,0 22-16,0-21 0,0 21 0,-21 0 16,0-22-16,0 22 0,21 0 0,-21 0 15,-21 42 32,21 0-47,-21 0 0,21 0 16,0 1-16,-21-1 0,21 0 0,-21 0 15,21 0-15,0 0 0,0 1 16,0-1-16,0 21 0,0-21 0,0 0 16,0 1-16,0-1 15,0 0-15,21-21 0,0 0 16,0 21-16,0-21 0,1 0 0,20 0 16,-21 0-16,21-21 0,-20 0 15,20 0-15,-21-1 0,21 1 16,1 0-16,-22 0 0,21-21 0,-21 20 15,1 1-15,-1 0 0,0-21 16,-21 21-16,0-1 0,0 1 0,0 0 16,-21 21 15,0 0-31,21 21 16,0 0-1,0 1-15,0-1 16,0 0-16,0 0 0,0 0 15,0 0-15,0 1 16,0-1-16,0 0 0,0 0 16,0 0-16,0 0 0,0 1 15,21-22-15,0 0 16,0 21-16,0-21 0,0 0 0,1 0 16,-1 0-16,0 0 0,0 0 15,0 0-15,0 0 0,1-21 0,20-1 16,-21 22-16,0-21 0,0 0 0,1 0 15,-22-21-15,21 20 0,0 1 16,0 0-16,-21-21 0,0 21 0,21-1 16,-21 1-16,21 0 0,-21 0 15,0 42 17,-21 0-17,0 0-15,0 1 16,21-1-16,0 0 0,0 0 0,0 0 15,0 0-15,-21 1 0,21-1 16,0 0-16,0 0 0,0 0 0,0 0 16,21 1-16,0-22 0,0 0 15,0 0-15,1 0 0,-1 0 16,0 0-16,0 0 0,0 0 0,0-22 16,1 1-16,20 0 0,-21 21 0,0-21 15,0 0-15,1-22 0,-1 22 16,0 0-16,0 0 0,-21-21 15,21 20-15,0 1 0,-21 0 0,0 0 16,22 0-16,-22 0 0,0 42 47,-22-21-47,1 21 0,21 0 0,0 0 16,-21 0-16,0 1 0,21 20 0,-21-21 15,21 21-15,0-20 0,-21 20 16,-1 0-16,22 1 0,0-1 0,0 21 15,0-20-15,0-1 0,-21 22 16,21-22-16,0 21 0,0-20 0,0-1 16,0 22-16,0-22 0,0 21 15,0 1-15,0-22 0,0 22 0,0-1 16,0 1-16,0-22 0,0 22 16,0-1-16,0-21 0,0 1 0,0-1 15,0 0-15,0 1 0,0-22 0,-21 21 16,21-21-16,-21 1 0,21-1 0,0 0 15,-21 0-15,0-21 16,21 21-16,-22-21 0,1 0 16,0 0-16,21-21 15,0 0-15,-21 0 16,21 0-16,0-1 0,-21-20 0,21 21 16,0-21-16,0-1 0,0-20 15,0 20-15,0-20 0,0-1 0,0-20 16,0 20-16,0 1 0,21-1 15,0 1-15,-21 20 0,21-20 0,0-1 16,1 22-16,-1-21 0,0-1 0,21 22 16,-21-22-16,22 22 0,-22 0 15,21-1-15,-21 1 0,22 21 0,-22 0 16,21-1-16,-21 1 0,1 0 16,20 21-16,-21 0 0,-21-21 0,21 21 15,0 0-15</inkml:trace>
  <inkml:trace contextRef="#ctx0" brushRef="#br0" timeOffset="55912.01">8297 7006 0,'0'0'0,"-21"0"0,21-21 16,-21 21-16,0 0 15,0 0-15,-1-21 16,1 21-1,42 0 48,1 0-63,-1 0 16,0 0-16,0 0 0,0 0 15,0-21-15,22 21 0,-22 0 0,0 0 16,21 0-16,1 0 0,-1 0 0,22 0 15,-22 0-15,21 0 0,1 0 16,21 0-16,-22 0 0,22 0 16,-1 0-16,1 0 0,-21 0 0,20 0 15,1 0-15,0 0 0,-1 0 16,1 0-16,0 0 0,-1 0 0,22 21 16,0-21-16,0 0 0,0 0 15,-1 0-15,1 0 0,21 0 0,0 0 16,0 0-16,0 0 0,0 0 0,0 0 15,0 0-15,-21 0 0,21 0 16,-21 0-16,0 0 0,0 0 0,-1 0 16,1 0-16,-21 0 0,0 0 0,-1 0 15,1 0-15,-22 0 0,1 0 16,-1 0-16,22 0 0,-21 0 0,-1 0 16,1 0-16,-1 0 0,1 0 15,-22 0-15,21 0 0,-20 0 16,-1 0-16,0 0 0,1 0 0,-22 0 15,0 0-15,0 0 0,0-21 16,1 21-16,-1 0 0,0 0 63,-42 0-32,0 0-31,-1 0 0,-20 0 15</inkml:trace>
  <inkml:trace contextRef="#ctx0" brushRef="#br0" timeOffset="57783.25">13991 6287 0,'0'0'16,"0"-22"-16,-21 22 0,0 0 15,0-21-15,-1 21 0,1 0 16,0 0-16,0 0 0,0 0 16,0 0-16,-1 0 0,1 0 15,0 0-15,63 0 32,-20 0-17,20 0-15,-21 0 0,43 0 0,-22 0 16,21 0-16,1 0 0,-1 0 15,1 0-15,21 0 0,-22 0 0,22 0 16,-22 0-16,1 0 0,-1 0 16,1 0-16,-22 0 0,22 0 0,-22 0 15,0 0-15,1 0 0,-22 0 0,0-21 16,0 21-16,0 0 0,0 0 16,1 0-16,-22-21 0,0 0 31,-22 21-16,1 0-15,0 0 0,21-21 0,-21 21 16,0-22-16,0 22 0,-1-21 16,1 21-16,0-21 15,0 21-15,21-21 0,-21 21 16,0-21-16,-1 21 16,44 0 30,-1 21-46,0-21 16,0 0-16,0 0 0,0 21 16,1-21-16,-1 0 0,21 0 15,-21 0-15,0 21 0,1-21 0,-1 0 16,0 0-16,0 0 16,0 0-16,-21 21 15,0 1 1,-21-22-16,0 21 15,0-21-15,0 21 0,-1 0 0,1 0 16,0-21-16,0 21 0,0 1 16,-22 20-16,22-21 0,0 0 0,0 0 15,-21 22-15,20-22 0,1 0 0,0 0 16,21 0-16,0 1 0,-21-1 16,21 0-16</inkml:trace>
  <inkml:trace contextRef="#ctx0" brushRef="#br0" timeOffset="58332.94">16108 5673 0,'0'0'0,"0"-43"0,0 22 0,0 0 15,0 0-15,0 0 0,0 0 0,0-1 16,0 1-16,0 42 31,0 1-31,0-1 0,0 0 16,0 21-16,0 1 0,-21-1 0,21 0 15,-22 1-15,1-1 0,21 0 16,0 1-16,0-22 0,-21 21 0,21-21 16,-21 22-16,21-22 0,-21 0 15,21 0-15,0 0 16,21-21 15,-21-21-15,21 0-16,-21 0 0,0 0 0,0-1 15</inkml:trace>
  <inkml:trace contextRef="#ctx0" brushRef="#br0" timeOffset="58871.63">16065 5630 0,'0'0'0,"-21"-127"31,21 106-31,0 0 0,21 0 0,1 21 16,-1-21-16,0 0 0,0 21 16,21 0-16,-20-22 0,20 22 0,0 0 15,1 0-15,-1 0 0,0 0 16,1 22-16,-22-1 0,21 0 0,-21 0 16,0 0-16,-21 0 0,0 1 15,0 20-15,0-21 0,-21 0 0,0 0 16,-21 1-16,-1 20 0,1-21 15,0-21-15,-22 21 0,22 0 0,0 1 16,-1-22-16,1 0 0,21 21 16,0-21-16,63-21 31,-21 21-31,0 0 16,22 0-16,-1-22 0,-21 22 0,21 0 15,1 0-15,-1 0 0,0 0 0,-20 0 16,20 0-16,0 22 0,-21-22 15,22 21-15,-22 0 0,0 0 0,0 0 16,0 0-16,-21 1 0,0-1 16,0 0-16,0 21 0,0-21 0,0 1 15,-21-1-15,0 0 0,-21 0 0,-1-21 16,1 21-16,0 0 16,-1-21-16,1 0 0,0 22 0,-1-22 15,1 0-15,0 0 0,21 0 0,-1 0 16,1 0-16,0 0 0,0 0 15,21-22-15,-21 22 0,21-21 0,0 0 16,0 0-16,0 0 16,0 0-16,21 21 15,0-22-15,0 22 0,0 0 0,1-21 16,20 21-16,-21 0 0,0-21 16,22 21-16,-22 0 0</inkml:trace>
  <inkml:trace contextRef="#ctx0" brushRef="#br0" timeOffset="59532.25">16912 5757 0,'0'0'0,"0"-21"15,21 21-15,-21 21 32,0 1-32,0-1 15,0 0-15,-21 0 0,21 0 16,0 0-16,-21 1 0,21-1 0,0 0 15,0 0-15,0 0 0,0 0 0,0 1 16,0-1-16,0 0 16,21-21-16,0 0 15,0 21-15,1-21 0,-1 0 0,21 0 16,-21 0-16,22-21 0,-22 21 16,21-21-16,0 0 0,-20 21 0,20-22 15,-21 1-15,21 0 0,-20-21 16,-1 21-16,0-1 0,0 1 0,-21 0 15,0 0-15,21 0 0,-21 0 0,21 21 16,-21-22-16,0 44 31,0-1-15,-21 0-16,21 0 0,-21 0 16,21 22-16,0-22 0,-21 21 0,0 0 15,21 1-15,-21-1 0,21 0 16,0 22-16,0-1 0,0 1 0,0 21 15,0-22-15,0 22 0,0-1 0,0 1 16,0 0-16,-22-1 0,22 1 16,-21 0-16,0-1 0,0 1 0,21-21 15,-21 20-15,21-20 0,-21-1 0,21 1 16,-22-1-16,22-20 0,-21-1 16,0 0-16,21-21 0,-21 1 0,0-1 15,0-21 1,21-21-16,-22-1 15,22-20-15,0 21 0,0-21 16,-21-1-16,21 1 0,0 0 0,0-22 16,0 1-16,0-1 0,0-21 0,21 22 15,1-22-15,-1 22 0,0-22 16,21 22-16,-21-22 0,22 0 0,-22 1 16,21 20-16,1-21 0,-1 22 0,0-1 15,1 1-15,-1-1 0,0 22 16,1-21-16,-1 20 0,-21-20 0</inkml:trace>
  <inkml:trace contextRef="#ctx0" brushRef="#br0" timeOffset="60887.34">18838 5376 0,'0'0'0,"0"-21"0,0 0 0,21 0 15,-21 0-15,0 0 16,22 21-16,-22-22 0,0 44 31,0-1-15,0 0-16,-22 21 0,1-21 0,21 22 15,-21-1-15,21 22 0,-21-22 16,0 21-16,0 1 0,-22-22 0,22 22 16,0-22-16,-21 0 0,20 1 15,-20-1-15,0-21 0,21 22 16,-1-22-16,-20 0 0,21 0 0,0-21 15,0 0-15,-1 0 0,1 0 16,0 0-16,21-21 16,0 0-16,0 0 0,0-22 15,0 22-15,0-21 0,0-1 16,0 1-16,0 0 0,21-22 0,0 22 16,1 21-16,-1-22 0,-21 22 15,21 0-15,0 0 0,-21 0 0,21 21 16,0 0-16,-21 21 15,22 0-15,-22 0 0,21 22 16,-21-22-16,0 21 0,0-21 16,0 22-16,0-1 0,21-21 15,-21 21-15,21-20 0,-21 20 0,0-21 16,21 0-16,0 0 0,-21 1 0,22-1 16,-1 0-16,0-21 0,0 0 15,21 0-15,-20 0 0,-1 0 0,21 0 16,-21 0-16,22 0 0,-22-21 15,21 0-15,0-1 0,-20 1 0,20 0 16,0 0-16,-21-21 0,22 20 0,-22-20 16,0 21-16,0 0 0,0-22 15,1 22-15,-22 0 0,0 0 16,-22 42 15,22 0-31,-21 0 16,0 1-16,0-1 0,0 0 0,21 0 15,-21 21-15,21-20 0,-22-1 0,22 0 16,-21 0-16,21 0 0,0 0 0,0 1 16,0-1-16,0 0 15,21-21-15,1 21 0,20-21 0,-21 0 16,0 0-16,0 0 0,22 0 0,-22 0 16,21-21-16,-21 0 0,1 21 15,20-21-15,-21-1 0,21 1 0,-20 0 16,-1 0-16,-21-21 15,0 20-15,0-20 0,0 21 0,0-21 16,0 20-16,0 1 0,-21 0 0,-1 0 16,1 21-16,0-21 0,-21 21 15,21 0-15,-1 0 0,-20 0 0,21 0 16,63 0 15,-21 0-31,22 0 0,-1 0 16,0 0-16,1 0 0,-1 0 15,0 0-15,1 0 0,-1 0 0,0 0 16,1 0-16,-1 0 16,-21 0-16,0 0 0,1 0 0,-1 0 15,-21 21-15,0 0 0,0 0 16,0 0-16,-21 1 16,-1-1-16,1 0 0,0 0 0,0 0 15,0 0-15,21 1 0,-21 20 16,21-21-16,-22 0 0,22 0 15,0 1-15,0-1 0,0 0 16,22-21-16,-1 0 0,0 0 16,0 0-16,0 0 0,0 0 0,1 0 15,-1 0-15,21 0 0,-21 0 0,0-21 16,1 0-16,-1 21 16,0-22-16,0-20 0,0 21 0,0 0 15,-21-22-15,22 22 0,-22-21 16,0 0-16,0-1 0,0 22 0,0-21 15,0 21-15,-22-1 0,1 1 0,0 0 16,0 21-16,0 0 0,0 0 16,-1 0-16,1 0 0,0 0 0,0 0 15,0 21-15,21 0 16,0 1-16,0-1 16,21-21-16,0 0 15,0 0-15,0 0 0</inkml:trace>
  <inkml:trace contextRef="#ctx0" brushRef="#br0" timeOffset="61488">20722 5355 0,'0'0'16,"0"-21"-16,0 0 0,0 0 0,0 0 16,0-1-16,-21 22 15,0 0-15,0 22 16,-1-1-16,22 0 15,0 21-15,-21-21 0,21 22 0,-21-1 0,21 0 16,-21 22-16,21-22 0,-21 1 16,0-1-16,21 0 0,-22 1 15,1-1-15,0-21 0,21 21 16,0-20-16,-21-1 0,0 0 0,21 0 16,0-42 15,0 0-31,21 0 15,0-1-15,0-20 0,0 21 0,1-21 16,-1 20-16,21-20 0,-21 0 16,22 21-16,-1-22 0,-21 22 0,21 0 15,1 21-15,-22-21 0,0 21 16,21 0-16,-20 0 0,-1 0 16,-21 21-16,0 0 15,0 0-15,-21 0 16,-1-21-16,22 22 0,-42-22 0,21 21 15,0-21-15,-22 0 0,1 0 16,21 21-16,-21-21 0,20 0 0,-20 0 16,21 0-16,0 0 0,0 0 15,-1 0-15,1 0 0,21 21 16,0 0 0,21-21-16,1 21 15,-1 1-15,-21-1 0,21 0 0,0 0 16,0-21-16,-21 21 0,21 0 15,1 1-15,-1-1 0,-21 0 16,21-21-16,0 21 0,0-21 16,0 21-16,1-21 15,-1 0-15,0 0 0,0 0 0,0 0 16,0 0-16,1 0 0,20 0 0,0-21 16</inkml:trace>
  <inkml:trace contextRef="#ctx0" brushRef="#br0" timeOffset="62123.92">21992 5461 0,'0'0'16,"0"-21"-16,0-21 16,0 20-16,-21 22 0,0 0 15,0-21-15,-1 21 0,-20 0 0,21 0 16,-21 0-16,20 0 0,-20 21 0,0-21 15,21 22-15,-22-1 0,1 0 16,21 0-16,0 21 0,-1-20 0,1-1 16,21 0-16,0 21 0,0-21 15,0 1-15,0-1 0,21 0 0,1 0 16,20-21-16,-21 21 0,0-21 16,0 0-16,22 0 0,-22 0 15,0 0-15,0 0 0,0 0 0,1 0 16,-1 0-16,0 0 15,-42 0 17,0 0-32,-1 0 0,1 0 15,0 21-15,0 1 0,0-22 16,0 21-16,-1-21 0,1 21 16,21 0-16,-21-21 0,21 21 15,0 0-15,0 1 16,21-22-1,0 0-15,1 0 0,-1 0 16,0 0-16,21 0 0,-21 0 16,1-22-16,20 22 0,-21 0 0,21-21 15,-20 21-15,-1 0 0,0 0 0,0 0 16,0 0-16,-21 21 16,0 1-1,-21-1-15,-21 21 0,21-21 16,-1 0-16,-20 1 0,21 20 15,-21-21-15,-1 21 0,22-20 16,-21-1-16,21 0 0,-1 21 0,1-21 16,0 1-16,0-1 0,0 0 15,21 0-15,21-21 16,0-21 0,0 0-16,0 0 0</inkml:trace>
  <inkml:trace contextRef="#ctx0" brushRef="#br0" timeOffset="62980.6">23135 5694 0,'0'0'0,"-21"0"15,0 0-15,42 0 32,0 0-17,0 0-15,0 0 0,1 0 16,20 0-16,-21 0 0,21-21 15,22 0-15,-22 21 0,1-22 0,20-20 16,-21 21-16,22 0 0,-22 0 16,1-22-16,-22 1 0,21 21 0,-21-22 15,0 1-15,1 21 0,-22-21 0,21-1 16,-21 1-16,0 21 0,0-22 16,0 22-16,0 0 0,-21 0 0,-1 21 15,1 0-15,0 0 16,0 0-16,0 21 0,0-21 0,-1 42 15,1-20-15,0 20 0,0-21 0,0 21 16,0 22-16,-22-22 16,22 1-16,-21 20 0,21 1 0,-22 20 15,22-20-15,-21-1 0,21 22 16,-1 0-16,-20-22 0,21 22 0,0-1 16,0 1-16,-1 0 0,1-1 0,21 1 15,0 0-15,-21-22 0,0 22 0,0 0 16,21-22-16,-21 1 0,-1-1 15,22-21-15,-21 22 0,0-22 0,21 1 16,-21-1-16,21-21 0,0 21 0,0-20 16,21-22-1,0 0-15,0 0 0,22-22 0,-22 1 16,21 0-16,1 0 0,-1 0 16,0-22-16,1 22 0,20-21 0,-21 0 15,22 20-15,-22-41 0,1 21 16,20-1-16,-21-20 0,-20-1 0,20 1 15,-21-1-15,0-20 0,-21 20 0,0 1 16,0-1-16,-42 1 0,21-1 16,0 1-16,-22 20 0,1 1 0,0 0 15,20 20-15,-20-20 0,0 21 16,21 21-16,-22-21 0,22 21 0,0 0 16,42 0 15,0 0-31,0 0 15,1 0-15,-1 0 0,21 0 0,-21 0 16,22 0-16,-22 0 0,21-21 16,0 21-16,-20-22 0,20 22 0,0-21 15,-21 0-15,22 21 0,-1-21 16,-21 0-16,0 0 0</inkml:trace>
  <inkml:trace contextRef="#ctx0" brushRef="#br0" timeOffset="63359.89">24045 5609 0,'0'21'16,"0"1"-16,0-1 15,21-21 1,1 0-16,-1 0 16,0 0-16,0 0 0,0 0 0,0 0 15,1 0-15,20 0 0,-21-21 16,0 21-16,0-22 0,1 1 0,-1 0 15,0 21-15,-21-21 0,0 0 16,0 0-16,0-1 0,0 1 16,-21 21-1,0 0-15,-1 0 0,-20 0 16,21 21-16,0 1 0,0-1 0,-22 0 16,22 0-16,0 0 15,0 22-15,0-22 0,-1 0 0,22 0 16,0 0-16,0 22 0,0-22 0,0 0 15,0 0-15,0 0 16,22 0-16,-1-21 0,0 22 0,0-22 16,0 0-16,0 0 0,1 0 0,-1 0 15,0 0-15,0 0 0,0 0 16,0 0-16,1 0 0,-1 0 0</inkml:trace>
  <inkml:trace contextRef="#ctx0" brushRef="#br0" timeOffset="64103.46">24680 5652 0,'21'0'16,"1"0"-1,-1 0-15,0 0 0,0 0 16,0 0-16,0-22 0,1 22 0,-1-21 15,-21 0-15,21 21 0,0-21 16,0 0-16,0 0 16,-21-1-16,0 1 0,0 0 15,0 0 1,-21 21-16,0 0 0,0 0 0,0 0 16,0 0-16,-1 0 0,1 21 0,-21 0 15,21 0-15,0 1 0,-1 20 16,1-21-16,0 21 0,0-20 0,0 20 15,0-21-15,21 21 0,0-20 16,0-1-16,0 0 0,0 0 0,0 0 16,0 0-16,0 1 0,21-1 0,0-21 15,0 0-15,0 21 0,0-21 16,1 0-16,-1 0 0,0 0 16,21 0-16,-21 0 0,1-21 15,20 0-15,-21 21 0,64-64 16,-43 43-16,0 0 0,-20-22 0,20 1 15,0 0-15,-21-1 0,22 1 16,-22 0-16,0-1 0,0 1 0,22 0 16,-22-1-16,0-20 0,0 21 15,0-1-15,-21 1 0,21 21 0,-21-22 16,22 22-16,-22-21 0,0 21 0,0 0 16,0-1-16,0 44 31,-22-1-31,1 0 15,21 21-15,-21-21 0,0 22 0,0-1 16,0 0-16,21 1 0,-22-1 0,1-21 16,0 22-16,0-1 0,21 0 15,-21 1-15,21-1 0,0 0 0,0 1 16,0-22-16,0 21 0,0-21 16,0 0-16,21 1 0,0-1 0,0 0 15,0-21-15,1 0 0,-1 0 0,0 0 16,0 0-16,21 0 0,-20 0 15,-1 0-15,0 0 0,21-21 0,-21 21 16,1-21-16,-1-1 0,0 1 0,0 0 16,0 0-16,-21 0 15,21 21-15,-21-21 0,22-1 0,-22 1 16</inkml:trace>
  <inkml:trace contextRef="#ctx0" brushRef="#br0" timeOffset="78811.85">5651 6244 0,'0'0'0,"-21"0"16,0 0-1,0 0-15,0 0 16,0 0-16,-1 0 16,1 0-16,0-21 0,0 21 0,0 0 15,0 0-15,-22 0 0,22 0 16,0 0-16,0 0 0,0 0 0,-1 0 16,1 0-16,0 0 15,0 0-15,42 0 31,0 0-31,22 0 0,20 0 16,-21 0-16,22 0 0,21 0 0,-22 0 16,22 0-16,-1 0 0,1 0 0,-21 0 15,20 0-15,-20 0 0,-1 0 16,1 0-16,-1 0 0,1 0 0,-22 0 16,0 0-16,1 0 0,-1 0 15,-21 0-15,0 0 0,1 0 16,-1 0-16,0 0 0,-21-21 31,-21 21-15,0 0-16,-1 0 0,22-21 0,-21 0 15,0 21-15,0-22 16,0 1-16,0 0 0,-1 0 16,1 0-16,21 0 0,-21 21 15,21-22-15,-21 1 16,0 21-16,0-21 15,21 42 32,21-21-31,0 21-16,0-21 0,21 0 16,-20 22-16,-1-22 0,21 0 15,-21 21-15,22-21 0,-22 0 0,21 0 16,-21 21-16,0-21 0,1 21 0,-1-21 15,0 0-15,-21 21 16,0 0-16,0 1 16,-21-22-16,-22 21 0,22 0 0,0 0 15,-21-21-15,21 21 16,-22 0-16,1 1 0,21-1 0,0-21 0,-22 21 16,22 0-16,0 0 15,0-21-15,0 21 0,21 1 0,-22-1 16,1 0-16,21 0 15,0 0 1,0 0-16,0 1 0</inkml:trace>
  <inkml:trace contextRef="#ctx0" brushRef="#br0" timeOffset="79604.23">4741 8340 0,'0'0'0,"-42"0"16,42 21-1,21-21 1,0 0-16,0 0 16,22 21-16,-1-21 0,0 0 0,22 0 15,-22 0-15,22 0 0,-1 21 16,-20-21-16,20 0 0,22 21 16,-22-21-16,1 0 0,20 0 0,-20 0 15,21 0-15,-22 0 0,1 0 16,-1 0-16,1 0 0,-1 0 0,-21 0 15,1 0-15,-22 0 0,0 0 0,0 0 16,0-21-16,1 0 16,-22 0-16,0 0 15,-22 0-15,1 21 0,0-22 0,-21 1 16,21 0-16,-22 21 0,1-21 16,0 21-16,20-21 0,-20 21 0,0-21 15,21 21-15,-1 0 0,1 0 16,0 0-16,42 0 15,0 0 1,1 0-16,20 0 0,-21 0 0,21 0 16,1 21-16,-1-21 0,0 21 15,1-21-15,-1 21 0,-21-21 0,22 21 16,-22 0-16,0-21 0,-21 22 0,0-1 16,0 0-16,0 0 0,0 0 15,0 0-15,-21 1 0,0 20 0,-1-21 16,-20 0-16,0 0 0,-1 1 0,1-1 15,-21 0-15,20 0 0,1 0 0,21 0 16,-22 1-16,22-1 16,0 0-16,0-21 0,21 21 0,21-21 15,0 0 1,22-21-16,-22 21 0</inkml:trace>
  <inkml:trace contextRef="#ctx0" brushRef="#br0" timeOffset="80147.44">7853 7789 0,'0'0'0,"0"-63"32,-21 84-1,21 0-31,-22 22 0,22-1 16,-21 0-16,0 1 0,21 20 15,-21-21-15,0 22 0,0-1 0,-1-20 16,1 20-16,0-20 0,0 20 0,0-21 15,0 1-15,-1-1 0,1-21 16,21 22-16,0-22 0,-21 0 0,21 0 16,0 0-16,0-42 47,21 21-47,-21-21 0,21 0 0,1 0 15,-22-1-15,21-20 0,0 21 0,-21-21 16</inkml:trace>
  <inkml:trace contextRef="#ctx0" brushRef="#br0" timeOffset="80807.95">7662 7895 0,'-21'-21'0,"42"42"0,-42-63 0,21 0 0,0 20 16,0 1-16,0 0 16,0 0-16,21 0 0,22 0 15,-22 21-15,21-22 0,0 22 0,1-21 16,20 21-16,-20 0 0,20 0 15,-21 0-15,22 21 0,-22 1 0,1-1 16,-1 0-16,-21 21 0,21-21 0,-20 22 16,-22-1-16,0 0 0,0 1 15,0-1-15,-43 0 0,1 1 0,0-22 16,-1 21-16,-20 1 0,20-22 0,-20 0 16,-1 21-16,22-21 0,-21-21 15,20 22-15,1-1 0,0-21 0,20 0 16,-20 0-16,21 0 0,0 0 15,0 0-15,21-21 16,0-1-16,0 1 0,0 0 0,0 0 16,0 0-16,21 21 0,0 0 15,0-21-15,0 21 0,0 0 16,1 0-16,-1 0 0,-21 21 0,21 0 16,0 0-16,-21 0 0,21 0 0,-21 1 15,0 20-15,0-21 0,0 0 16,21 22-16,-21-22 0,22 0 0,-22 21 15,0-21-15,21 1 0,0-1 0,0 0 16,0-21-16,0 21 0,1-21 16,20 0-16,-21 0 0,0 0 15,22 0-15,-1 0 0,-21 0 0,21-21 16,-20 21-16,20-21 0,-21 0 16,21-1-16,-20 1 0,-1 0 0,0 0 15,0 0-15,0-22 0,-21 22 0,21 0 16,-21 0-16,-21 21 31,21 21-31,-21 0 16,0-21-16,21 21 0,-21 1 15,21-1-15,-21-21 0,21 21 0,-22 0 16,22 0-16,0 0 16,0 1-1,22-44 16,-22 1-31,21 21 0,-21-21 16,21 0-16</inkml:trace>
  <inkml:trace contextRef="#ctx0" brushRef="#br0" timeOffset="80975.85">8509 8128 0,'0'0'0,"0"-21"0,0 0 31,0 42 16,0 0-32,21-21-15,-21 21 0,21 0 16</inkml:trace>
  <inkml:trace contextRef="#ctx0" brushRef="#br0" timeOffset="81771.39">8890 8403 0,'21'0'0,"0"0"15,0 0-15,1 0 0,-1 0 16,0-21-16,0 21 0,0-21 16,-21 0-16,21 21 0,1-21 15,-22-1-15,21 1 0,-21 0 0,0 0 16,0 0-16,0 0 0,0-1 15,-21 1-15,-1 21 16,1 0-16,0 0 0,0 0 0,0 0 16,0 0-16,-22 0 0,1 21 0,21 1 15,-22-1-15,1 0 0,21 0 16,-21 0-16,20 22 0,-20-22 16,21 0-16,0 0 0,21 21 0,0-20 15,-21-1-15,21 0 0,0 0 16,0 0-16,0 0 0,21-21 15,0 0-15,0 0 0,21 0 16,-20 0-16,20 0 0,-21 0 16,21 0-16,-20 0 0,20-21 0,0 0 15,-21 21-15,1-21 0,20 0 0,-21 0 16,0-1-16,0 22 0,1-21 16,-22 0-16,0 0 0,21 21 0,-21-21 15,0 0-15,-21 21 31,21 21-15,-22 0-16,1 0 0,21 0 16,-21 0-16,21 22 0,-21-22 0,0 21 15,21 1-15,0-1 0,-21 0 16,21 1-16,-22 20 0,22 1 0,-21-22 16,21 21-16,0 1 0,0-1 0,0 1 15,0-1-15,0 1 0,0-1 16,0 1-16,0 21 0,0-22 0,0 1 15,-21-1-15,0 1 0,0-1 0,0 1 16,-1-1-16,1 1 0,0-22 16,-21 0-16,21 1 0,-22-1 0,22 0 15,-21-21-15,21 22 0,-22-22 16,22 0-16,-21-21 0,21 0 0,-22 0 16,22 0-16,-21 0 0,21-21 0,-22 0 15,1 0-15,0-1 0,-1-20 0,1 21 16,0-43-16,-1 22 0,1 0 15,21-22-15,0 1 0,-1-1 0,22 22 16,0-22-16,0 1 0,22-1 0,-22 1 16,42-1-16,-21 22 0,0-21 0,22-1 15,-22 1-15,21-1 0,0 22 16,1-22-16,-1 1 0,0-1 16,1 1-16,-1-1 0,22 1 0,-1-1 15,1 22-15,-1-22 0,1 22 0,-1 0 16</inkml:trace>
  <inkml:trace contextRef="#ctx0" brushRef="#br0" timeOffset="82547.95">9525 7789 0,'0'0'15,"0"-21"-15,0 0 0,0 42 31,0 0-15,0 1-16,0-1 0,-21 21 0,21 0 16,0-20-16,-21 41 0,21-21 15,-22 1-15,22-1 0,0 0 0,0 1 16,0-1-16,0 0 0,-21-20 0,21 20 16,0-21-16,-21 0 0,21 0 15,0 1-15,0-1 0,0-42 47,0-1-47,0 1 0,0 0 0,0 0 16,0 0-16,21 0 0,0-22 15,1 1-15,-22 21 0,21-22 16,0 22-16,-21-21 0,21 21 0,0 0 16,0 21-16,-21-22 0,22 22 0,-22-21 15,21 21-15,0 0 0,-21 21 16,0 1-16,0-1 0,21 21 15,-21-21-15,0 22 0,0-22 16,0 21-16,0-21 0,0 22 0,0-22 16,0 0-16,0 0 0,21 0 0,-21 0 15,0 1-15,21-1 0,1 0 16,-1-21-16,0 0 0,0 0 16,0 0-16,0 0 0,1 0 15,-1 0-15,0-21 0,0 0 0,0-1 16,22 1-16,-22 0 0,0 0 15,0-21-15,0-1 0,0 1 0,1 0 16,20-22-16,-21 22 0,0-22 0,-21 22 16,21-22-16,1 22 0,-1 0 15,-21-1-15,0 22 0,21-21 0,-21 21 16,0 42 0,-21 0-1,0 0-15,21 0 0,-22 22 0,1-1 16,0 22-16,0-22 0,0 21 0,0-20 15,21 20-15,0-20 16,-22 20-16,22-21 0,0 1 0,0-1 16,0-21-16,0 22 0,0-22 0,0 0 15,0 0-15,22-21 16,-1 0-16,0 0 0,0 0 16,0 0-16,0 0 0,-21-21 0,22 0 15,-1 21-15,0-21 0,0-22 16,0 22-16,-21 0 0,21-21 0,1-1 15,-22 22-15,0-21 0,0-1 0</inkml:trace>
  <inkml:trace contextRef="#ctx0" brushRef="#br0" timeOffset="82728.85">10054 7980 0,'0'0'0,"-21"0"0,0 0 0,0 21 15,21 0 1,21-21-1,0 0-15,0 0 0,21 0 0,-20 0 16,20 0-16,-21 0 0,21 0 16,-20 0-16,20 0 0,-21 0 0,0-21 15,0 21-15,1 0 0,-1 0 16</inkml:trace>
  <inkml:trace contextRef="#ctx0" brushRef="#br0" timeOffset="83644.32">10858 8107 0,'0'0'0,"22"-21"0,41-106 32,-42 106-32,-21-1 0,0 1 15,0 0-15,-21 21 16,0 0-1,0 0-15,0 21 0,-1 0 16,1 1-16,0 20 0,0-21 16,0 21-16,0 1 0,-1-1 0,1 0 15,0-20-15,21 20 0,0 0 0,-21-21 16,21 22-16,0-22 0,0 21 16,0-21-16,0 1 0,0-1 0,0 0 15,21-21-15,0 21 0,0-21 0,1 0 16,-1 0-16,21 0 0,0 0 15,-20 0-15,20 0 0,0-21 0,1 21 16,-1-21-16,0 0 0,1-1 0,-22 1 16,21-21-16,0 21 0,-20-22 15,20 1-15,-21-21 0,0 20 0,0 1 16,1-22-16,-1 1 0,0 21 16,-21-1-16,0 1 0,21 0 0,-21-1 15,0 1-15,0 21 0,0 0 16,0-1-16,0 1 0,0 42 31,-21 1-31,0-1 0,21 0 16,-21 21-16,-1 1 0,1-1 0,21 0 15,-21 1-15,0 20 0,0-21 0,21 1 16,0 20-16,-21-20 0,21-1 16,-22 0-16,22 1 0,0-22 0,0 21 15,0-21-15,0 0 0,22 1 0,-1-1 16,0-21-16,0 0 15,0 21-15,0-21 0,1 0 0,-1 0 16,0 0-16,21-21 0,-21 21 0,1-21 16,-1-1-16,0 1 0,0 0 15,0 0-15,0-21 0,1 20 0,-1-20 16,-21 21-16,0-21 0,21 20 0,-21 1 16,21 0-16,-21 0 0,0 42 31,0 0-31,-21 0 0,21 1 15,-21-1-15,21 0 0,-21 0 0,21 21 16,0-20-16,0-1 0,0 0 16,-22 0-16,22 0 0,0 0 15,0 1-15,0-1 16,22-42 15,-22-1-15</inkml:trace>
  <inkml:trace contextRef="#ctx0" brushRef="#br0" timeOffset="83828.21">11769 8001 0,'0'0'16,"0"-21"-16,-22 21 31,22 21 0,22-21-15,-1 0-16,0 0 0,0 21 0,0-21 16,0 0-16</inkml:trace>
  <inkml:trace contextRef="#ctx0" brushRef="#br0" timeOffset="84643.75">12192 8001 0,'0'0'0,"0"-21"0,0 0 15,-21 21 1,0 0 0,-1 0-16,1 21 0,0 0 0,0 0 15,0 0-15,0 1 0,-1 20 16,1-21-16,21 21 0,-21-20 0,21 20 16,-21 0-16,21-21 0,-21 1 0,21 20 15,0-21-15,0 0 0,0 0 0,0 1 16,0-1-16,21-21 0,0 21 15,0-21-15,0 0 0,1 0 16,20 0-16,-21 0 0,21 0 0,-20 0 0,20 0 16,-21-21-16,21 0 15,-20 21-15,20-22 0,-21-20 0,0 21 16,0 0-16,22-22 0,-22 1 0,0 0 16,0-1-16,0-20 0,-21 21 15,22-1-15,-1-20 0,-21 20 0,0 1 16,21 0-16,-21 21 0,0-22 0,21 22 15,-21 0-15,0 0 0,0 42 32,-21 0-32,0 0 0,21 22 0,-21-22 15,-1 21-15,22 22 0,-21-22 16,0 0-16,0 22 0,21-22 0,-21 0 16,0 1-16,21-1 0,-22 0 0,22-20 15,0 20-15,-21-21 16,21 0-16,0 0 0,-21-21 0,21 22 15,0-44 1,21 22 0,0-21-16,1 0 0,-22 0 15,21 0-15,0 0 0,0-1 0,0 1 16,0 0-16,1-21 0,-1 21 0,0-1 16,0 1-16,0 0 0,0 21 15,1-21-15,-1 21 16,-21 21-1,0 0 1,0 0-16,-21-21 16,-1 22-16,1-1 0,0-21 15,0 0-15,0 0 16,0 0-16,-1 21 16,1 0-16,21 0 15,0 0-15,0 1 16,0-1-16,0 0 15,0 0-15,0 0 0,0 0 16,21-21-16,-21 22 0,22-22 16,-22 21-16,21-21 15,0 0-15,-21 21 16,21-21 0,0 0-16,0-21 15,1 21-15,-1-21 0,0 21 16</inkml:trace>
  <inkml:trace contextRef="#ctx0" brushRef="#br0" timeOffset="85179.44">13271 8213 0,'0'0'0,"-21"-21"0,-21 21 0,21-22 0,0 22 16,-1 0-16,44 0 31,20 0-31,-21 0 16,21 0-16,1 0 0,-1 0 0,0 0 15,1 0-15,-1 0 0,0 0 16,1 0-16,-1 0 0,0 0 0,-20 0 16,20-21-16,-21 21 0,21 0 0,-20 0 15,-1-21-15,0 0 16,-21 0-1,0 0-15,0-1 16,-21 22-16,0 0 0,-1-21 16,1 0-16,0 21 0,-21 0 0,21 0 15,-22 0-15,22-21 0,0 21 0,0 0 16,0 0 0,42 0-1,0 0 1,0 0-16,0 0 15,0 0-15,1 21 0,-1-21 0,0 21 16,0-21-16,-21 21 0,0 1 0,0-1 16,0 0-1,0 0-15,0 0 0,0 0 0,0 1 16,0-1-16,0 0 0,-21 0 0,0 0 16,0-21-16,-22 21 0,22 1 0,0-1 15,0 0-15,0-21 16,-1 21-16</inkml:trace>
  <inkml:trace contextRef="#ctx0" brushRef="#br0" timeOffset="87180.37">14901 7811 0,'-21'0'31,"42"-22"0,0 1-31,1 0 16,20 21-16,-21-21 0,0 0 16,22 0-16,-22-1 0,21 1 15,-21 0-15,0 0 0,1-21 0,-1 20 16,0 1-16,0-21 0,-21 21 16,0 0-16,0-1 0,0 1 0,0 0 15,-21 21 1,0 0-16,0 21 15,-1 22-15,1-22 0,0 21 0,21-21 16,-21 22-16,0 20 0,0-21 16,21 1-16,-22-1 0,1 0 0,21 22 15,-21-22-15,0 1 0,21 20 0,0-21 16,-21 1-16,0-1 0,-1 0 16,22-20-16,-21 20 0,21-21 15,-21 0-15,0 0 0,21 1 16,-21-22-16,0 0 0,-1 0 0,1 0 15,0 0-15,21-22 16,-21 22-16,0-21 0,0 0 0,21 0 16,-22 0-16,1-22 0,21 22 0,0 0 15,0-21-15,-21 21 0,21-1 16,-21 1-16,21 0 0,-21 21 16,21 21 15,0 0-31,0 1 0,0-1 0,0 0 0,0 0 15,0 0-15,0 22 16,0-22-16,0 0 0,21 0 0,0 0 16,0 0-16,0 1 0,22-1 15,-22-21-15,0 0 0,0 0 16,22 0-16,-1 0 0,0 0 0,1 0 16,-1 0-16,0-21 0,1-1 0,-1 22 15,0-21-15,1 0 0,-1-21 16,0 21-16,-21-22 0,22 22 0,-22-21 15,0-1-15,0 22 0,0-21 16,-21 21-16,0 0 0,0-1 16,0 1-16,0 0 0,-21 21 31,21 21-31,0 0 0,-21 1 16,0 20-16,0-21 0,21 0 0,-21 22 15,-1-1-15,1-21 0,0 0 0,21 22 16,-21-22-16,0 0 0,21 0 15,0 0-15,0 0 0,0 1 0,-21-22 16,21 21-16,21-42 31,0-1-31,0 1 16,0 0-16,0 0 0,-21 0 0,22-22 16,-1 22-16,21-21 15,-21 21-15,0-22 0,1 22 0,-1-21 16,0 21-16,0 0 0,0-1 0,0 1 15,1 21-15,-1 0 0,0 0 16,0 0-16,-21 21 16,0 1-16,0-1 0,0 0 15,0 21-15,0-21 0,0 22 16,0-22-16,0 21 0,0-21 0,-21 1 16,21 20-16,0-21 0,-21 0 0,21 0 15,0 1-15,0-1 16,0 0-16,21-21 15,0 0-15,0 0 0,0 0 0,1 0 16,-1 0-16,0-21 0,21 0 16,-21-1-16,1 22 0,20-42 0,-21 21 15,0 0-15,22 0 0,-22-22 0,0 22 16,0-21-16,0 21 0,0-22 16,1 22-16,-22 0 0,0 0 0,0 0 15,0-1-15,-22 22 16,1 0-1,0 0-15,0 0 0,0 22 16,21-1-16,-21 0 0,21 0 0,-22 0 0,22 0 16,0 1-16,0 20 0,0-21 15,0 0-15,0 0 0,0 1 16,22-1-16,-1 0 0,-21 0 0,21-21 16,-21 21-16,0 0 0,21-21 15,-42 0 16,0-21-15,0 21-16,21-21 16,-22 21-16,22 21 47,22-21-32,-1 0-15,0 21 0,0-21 0,0 0 16,0 0-16,22 0 15,-22 0-15,0 0 0,21 0 0,-20 0 16,-1 0-16,21 0 0,-21 0 0,22-21 16,-22 0-16,0 0 0,0 0 15,21 0-15,-20-1 0,-1 1 0,0-21 16,0 21-16,0 0 0,-21-22 0,21 22 16,-21 0-16,22 0 0,-22 0 15,0-1-15,0 1 16,0 42 15,-22 1-31,22-1 0,-21 21 0,0-21 16,21 0-16,-21 22 0,0-1 0,21 0 15,-21 1-15,-1-1 0,1 22 16,0-22-16,0 21 0,0-20 0,21 20 16,-21 1-16,-1 20 0,1-20 0,0-1 15,0 22-15,21-21 0,-42 20 16,20-20-16,1 20 0,0-20 0,0-1 15,21 22-15,-21-21 0,0-1 16,-1-21-16,1 22 0,21-22 0,-21 1 0,0-22 16,0 21-16,21-21 0,-21-21 15,-1 0 1,22-21 0,0 0-16,0 0 0,0 0 0,22-1 15,-1-20-15,-21 21 0,21-21 0,0-1 16,0 1-16,0 0 0,22-1 15,-22 1-15,0-22 0,21 1 0,1-1 16,-1-20-16</inkml:trace>
  <inkml:trace contextRef="#ctx0" brushRef="#br0" timeOffset="87524.17">16637 8022 0,'0'0'0,"0"-21"0,0-85 31,21 85-15,0 21-16,0 0 0,1 0 0,-1 0 16,0 0-16,21 0 0,-21 0 0,1 21 15,-1 0-15,21-21 0,-21 43 16,0-22-16,-21 0 0,22 21 0,-22-20 16,0 20-16,0-21 0,0 21 15,0-20-15,-22-1 0,1 0 16,0 0-16,-21 0 0,-1-21 0,22 21 0,-21-21 15,0 0-15,-1 0 0,22 0 16,-21 0-16,21 0 0,-1 0 16,1 0-16,0 0 0,0 0 0,42 0 47,0 0-47,0 0 15,1 0-15,-1-21 0,0 21 0,21-21 16,-21 21-16</inkml:trace>
  <inkml:trace contextRef="#ctx0" brushRef="#br0" timeOffset="88632.73">17145 8149 0,'0'21'16,"21"-21"-1,0 0-15,0 0 16,1-21-16,-1 0 0,0 21 16,0-21-16,0 0 0,0 0 0,1-1 15,-22 1-15,21 0 0,-21 0 16,21 0-16,-21 0 0,0-1 0,-21 22 31,0 0-15,-1 22-16,1-22 0,0 21 0,0 21 15,0-21-15,21 0 0,-21 22 0,-1-22 16,22 21-16,-21-21 0,21 1 16,0 20-16,0-21 0,0 0 0,0 0 15,0 1-15,0-1 0,0 0 0,0 0 16,21-21-16,-21 21 0,22-21 16,-1 0-16,0 0 0,0 0 0,21 0 15,-20 0-15,-1 0 0,21-21 0,-21 21 16,22-21-16,-22 0 15,0 0-15,21-1 0,-21 1 0,1 0 16,-1-21-16,0 21 0,0-1 0,0-20 16,0 21-16,1-21 0,-22 20 15,0 1-15,0 0 0,21 21 0,-21-21 16,0 42 15,0 0-31,0 0 0,0 1 16,0-1-16,0 0 15,21-21 32,-21-21-31,0 0-16,0-1 0,0 1 16,0 0-16,0 0 15,0 0 1,-21 21-1,0 21 1,21 0-16,-22 0 0,22 0 0,0 1 16,-21-1-16,21 0 0,-21 0 0,21 0 15,0 22-15,0-22 0,0 0 16,0 0-16,0 0 0,0 0 0,0 1 16,0-1-16,0 0 0,21-21 15,0 21-15,1-21 0,-1 0 16,21 0-16,-21 0 0,0 0 0,22 0 15,-22 0-15,0 0 0,0 0 0,0 0 16,1-21-16,-1 0 0,21 0 16,-21-1-16,0-20 0,1 21 0,-1-21 15,0-1-15,21 1 0,-21 0 0,1-22 16,-1 22-16,0-1 0,0 1 16,0 0-16,0-1 0,-21 1 0,0 0 15,22 21-15,-22-1 0,0-20 16,0 21-16,0 0 0,-22 21 31,1 21-31,21 0 0,-21 0 16,0 0-16,21 1 0,-21 20 15,0-21-15,-1 21 0,22 1 0,0-1 16,-21 0-16,0 1 0,21-1 0,-21 0 16,21 1-16,0-1 0,0 0 15,0-20-15,0 20 0,0-21 0,0 21 16,0-20-16,0-1 0,21 0 15,0 0-15,0-21 0,1 0 16,-1 0-16,0 0 16,21 0-16,-21 0 0,1 0 0,-1 0 15,0 0-15,21-21 0,-21 0 0,1 21 16,-1-21-16,0-1 0,0 1 16,0 0-16,0 0 0,1 0 0,-1 0 15,-21-1-15</inkml:trace>
  <inkml:trace contextRef="#ctx0" brushRef="#br0" timeOffset="88911.62">18161 7874 0,'0'0'0,"0"21"15,21-21 1,0 0-16,0 0 0,1 0 15,20 0-15,-21 0 0,21 0 0,1 0 16,-22 0-16,21 0 0,1 0 0,-22 0 16,21 0-16,-21 0 0,22 0 15,-22 0-15,0 0 0,0 0 0,0 0 16,0 0-16,-21-21 16,-21 21 30</inkml:trace>
  <inkml:trace contextRef="#ctx0" brushRef="#br0" timeOffset="89831.91">19875 8043 0,'0'0'16,"-21"0"-16,-106 0 16,106 0-16,-21 0 15,21 0-15,-1 0 0,1 0 0,0 0 16,0-21-16,42 21 31,0 21-15,0-21-16,22 0 0,-1 0 15,0 0-15,1 0 0,-1 22 16,22-22-16,-22 0 0,21 0 0,1 0 16,-1 0-16,1 0 0,-1 0 0,-20 0 15,20 0-15,-20 0 0,-1-22 16,0 22-16,1-21 0,-22 21 0,0 0 16,0-21-16,-21 0 15,0 0-15,-21 0 16,0-1-16,0 22 0,-22 0 0,22-21 15,0 21-15,-21 0 0,20 0 16,1 0-16,-21 0 0,21 0 0,0 0 16,-1 0-16,1 0 0,0 0 15,0-21-15,0 21 0,42 0 32,0 0-32,21 0 0,-20 0 0,20 0 15,0 0-15,-21 0 0,22 0 0,-1 0 16,0 0-16,1 0 0,-1 0 15,-21 21-15,22-21 0,-22 0 0,0 21 16,0-21-16,-21 22 0,0-1 16,0 0-16,-21 0 0,0-21 15,0 21-15,-1 0 0,-20 1 0,0 20 16,21-21-16,-22 0 0,1 0 16,0 1-16,20-1 0,-20 0 15,0 0-15,21 0 0,-1 0 0,1 1 16,0-22-16,21 21 0,-21 0 15,42-21 17,0 0-32,22 0 0,-22-21 0,21 0 15</inkml:trace>
  <inkml:trace contextRef="#ctx0" brushRef="#br0" timeOffset="90468.24">22331 7641 0,'21'-21'0,"-42"42"0,42-63 0,0 21 15,0 0-15,-21-1 16,21 22 0,-21-21-1,0 42 17,-21 1-32,0-1 0,-21 0 15,21 21-15,-1-21 0,-20 1 16,0 20-16,-1-21 0,1 0 0,-21 22 15,-1-1-15,1-21 0,-1 21 0,1 1 16,-1-22-16,1 21 0,-1-21 16,22 1-16,-22 20 0,22-21 0,0 0 15,20-21-15,-20 21 0,21-21 0,0 0 16,42 0 15,0 0-31,0 0 0,22 0 16,-22 0-16,21 0 0,0 0 15,22 22-15,-22-22 0,1 21 0,20-21 16,-21 21-16,22-21 0,-22 21 0,1-21 16,-1 21-16,0 0 0,1-21 15,-1 22-15,-21-1 0,0-21 0,22 21 16,-22-21-16,0 21 0,0-21 16,-21 21-16,21-21 15,-21 21 1,0-42 31,0 0-32,21 21-15,1-21 0</inkml:trace>
  <inkml:trace contextRef="#ctx0" brushRef="#br0" timeOffset="91131.9">23368 8001 0,'0'0'0,"21"-21"0,0 0 0,-21 0 0,21-1 15,-21 1-15,0-21 0,22 21 16,-22 0-16,21-22 0,-21 22 0,0 0 15,21-21-15,-21 20 0,0 1 0,0 0 16,0 0-16,0 0 0,-21 0 16,0 21-16,-1 0 0,1 0 15,0 0-15,-21 0 0,21 0 0,-22 21 16,22 0-16,-21 0 0,-1 0 16,1 22-16,0-22 0,-1 21 15,1-21-15,0 22 0,21-1 0,-22-21 16,22 21-16,-21 1 0,21-1 15,21 0-15,0 1 0,-22-1 0,22-21 16,0 22-16,0-22 0,0 0 16,22 0-16,-1 0 0,0 0 0,0 1 15,0-22-15,0 0 0,1 0 0,-1 0 16,21 0-16,-21 0 0,0 0 16,22 0-16,-22 0 0,0-22 0,21 1 15,-20 0-15,-1 0 0,0-21 16,21 20-16,-21-20 0,1 21 0,-1-21 15,0-1-15,0 1 0,0 0 16,0 20-16,-21-20 0,22 21 0,-1-21 16,-21 20-16,21 22 0,-21-21 15,0 0-15,0 42 16,0 0 0,-21-21-16,21 22 0,-21 20 15,21-21-15,-22 21 0,22-20 0,0 20 16,0-21-16,0 21 0,0-20 0,0 20 15,0-21-15,0 0 16,0 22-16,0-22 0,0 0 0,22 0 16,-1 0-16,0-21 0,0 0 15,0 0-15,0 0 0,1 0 16,-1 0-16,0 0 0,0 0 0,0 0 16,22 0-16,-22-21 0,0 0 0,21 0 15,-21 21-15</inkml:trace>
  <inkml:trace contextRef="#ctx0" brushRef="#br0" timeOffset="91664.76">24363 7535 0,'0'0'0,"-21"-21"0,21 0 0,-22 21 0,22-21 16,-21 21-16,21-21 0,0 42 47,0 0-47,21 0 15,1 0-15,-1 1 0,-21-1 0,21 0 16,0 0-16,0 0 0,22 0 0,-22 1 16,0-1-16,21 0 0,1-21 15,-1 21-15,21 0 0,-20 0 16,20-21-16,-20 22 0,20-22 0,-21 0 15,1 0-15,-1 0 0,-21 21 16,22-21-16,-22 0 0,0 0 0,0 0 16,0 0-1,-42 0 1,0 0-16,0 0 16,0 0-16,-22 21 0,22 0 15,-21-21-15,21 21 0,-22 0 0,1 1 16,0 20-16,-1-21 0,1 21 0,0-20 15,-1 20-15,1-21 0,0 21 16,-1-20-16,22 20 0,0-21 16,0 0-16,0 0 0,-1 22 0,1-43 15,0 21-15,21 0 0,-21 0 0,21 0 16,0 1 0,0-44 15,0 1-16</inkml:trace>
  <inkml:trace contextRef="#ctx0" brushRef="#br0" timeOffset="92287.41">22754 8848 0,'0'0'0,"-21"0"0,0 0 0,0 0 15,-1 0-15,1 0 0,0 0 16,42 0 31,0 0-47,1 0 0,20 0 15,0 0-15,22 0 0,-22 0 16,22 0-16,-1 0 0,22 0 0,-22 0 16,1 0-16,-1 0 0,1 0 0,-1 0 15,1 0-15,-1 0 0,-20 0 16,20 0-16,-21 0 0,1 0 0,-22 0 15,21 0-15,-21 0 0,22 0 16,-22 0-16,0 0 0,0 0 16,-21-21-1,-21 21 32,0 0-47,0 0 0,0 0 0,-1 0 16,1 0-16,0 0 0,0 0 15,0 0-15</inkml:trace>
  <inkml:trace contextRef="#ctx0" brushRef="#br0" timeOffset="92712.16">22923 8911 0,'0'0'0,"-21"0"0,-63 21 15,62-21-15,1 0 16,0 0-16,0 0 0,0 0 16,42 0 15,0 0-31,0 0 16,22 0-16,-1 0 0,0 0 0,1 0 15,20 0-15,-21 0 0,22 0 0,-22 0 16,22 0-16,-1 0 0,1 0 15,-22 0-15,22 0 0,-1 0 0,1 22 16,-22-22-16,21 0 0,-20 0 16,-1 0-16,0 0 0,1 0 0,-1 0 15,-21 0-15,0 0 0,22 0 16,-22 0-16,0-22 0,0 22 16,-42 0 62,0 0-78,0 0 0,0 0 15,-1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1T02:56:50.8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5651 10245 0,'0'0'0,"-973"-910"1078,994 910-953</inkml:trace>
  <inkml:trace contextRef="#ctx0" brushRef="#br0" timeOffset="1932.36">4889 10626 0,'-21'0'0,"21"21"15,-21-21-15,21-21 47,21 21-47,0-21 16,1 21-16,-1-22 0,21 1 0,-21 0 15,22 0-15,-22-21 0,21 20 16,0-20-16,-20 21 0,20-21 16,0-1-16,1 1 0,-1 21 0,-21-22 0,21 1 15,1 0-15,-22-1 16,0 22-16,0-21 0,0 0 0,-21-1 15,0 1-15,0 0 0,0 20 0,0-20 16,0 0-16,-21 21 0,0-22 16,21 22-16,-21 0 0,0 0 0,0 0 15,-1-1-15,1 1 0,0 21 16,0 0-16,0 0 0,0 0 0,-1 0 16,1 21-16,0 1 0,0-1 15,0 21-15,0 0 0,-1 1 0,1 20 16,21-20-16,-21 20 0,0 1 15,0-1-15,21 22 0,-21-1 16,-1 1-16,22 0 0,-21 21 0,0-1 16,21-20-16,-21 21 0,0 0 15,21 21-15,-21-21 0,-1 21 0,1-22 16,0 22-16,0-21 0,0 0 0,0 21 16,21-21-16,-22 0 0,1 0 15,0-22-15,0 22 0,21-21 0,0-22 16,0 22-16,0 0 0,0-22 0,0 1 15,0-1-15,0-21 0,0 1 16,0-1-16,21-21 0,21 0 0,-20 1 16,-1-22-16,21 0 0,-21 0 15,22-22-15,-1 1 0,0-21 16,1 21-16,-1-22 0,0-20 0,1 21 16,-1-22-16,0 1 0,1-1 0,-1 1 15,0-1-15,1-21 0,-22 1 16,21-1-16,-21 0 0,-21 1 0,0 20 15,0-20-15,0 20 0,-21 1 16,0-1-16,-21 1 0,-1-1 0,1 1 16,-22-1-16,22 22 0,-21-1 0,-1 1 15,1 0-15,20-1 0,-20 22 16,-1 0-16,1 0 0,20 0 0,-20 0 16,21-1-16,20 22 0,1 0 15,0 0-15,21-21 0,0 0 16,21 21-1,0 0-15,22-21 0,-1 21 16,0-21-16,22 21 0,-22-21 0,1 21 16,20-22-16,-21 1 0,22 0 0,-22 0 15,1 0-15,20 0 0,-21-1 16,1 1-16,20 0 0,-20 0 0,-1 0 16,-21 0-16,21 21 0,-20-22 0,-1 1 15,-21 0 1,-21 21 15,-1 21-31,1-21 0,21 21 16,-21 1-16,0-1 0,0 21 0,21-21 15,0 0-15,0 22 0,-21-22 16,21 0-16,0 21 0,0-20 0,0-1 16,0 21-16,0-21 0,0 0 0,21 1 15,0-1-15,0-21 0,0 21 16,0-21-16,1 21 0,-1-21 0,0 0 15,21 0-15,-21 0 0,1-21 16,20 0-16,-21 0 0,0 21 0,22-22 16,-22-20-16,0 21 0,0 0 15,0 0-15,0-22 0,-21 1 16,0 21-16,0-22 0,0 22 0,0-21 16,0 21-16,-21-22 0,0 22 0,0 0 15,0 21-15,0 0 0,-1-21 16,-20 21-16,21 0 0,0 0 0,-22 0 15,22 21-15,0 0 0,0 0 16,0-21-16,0 22 0,-1-1 0,1 0 16,21 0-16,0 0 0,0 0 0,0 1 15,0-1-15,0 0 16,0 0-16,21-21 0,1 21 0,20-21 16,-21 0-16,21 0 0,-20 0 15,20 0-15</inkml:trace>
  <inkml:trace contextRef="#ctx0" brushRef="#br0" timeOffset="2336.17">6096 10859 0,'0'0'0,"0"-22"0,0 1 16,0 0-16,0 0 16,0 0-16,0 0 15,0-1-15,21 1 0,0 21 16,0 0-16,1 0 0,-1 0 15,0 0-15,0 0 16,0 21-16,0 1 0,1-1 16,-1 0-16,0 21 0,0-21 0,0 22 15,-21-22-15,21 21 0,-21-21 16,22 22-16,-22-1 0,0-21 0,0 22 16,0-22-16,0 21 0,-22-21 15,1 0-15,21 1 0,-21-1 0,0 0 16,0-21-16,21-21 31,0 0-31,0-1 0,0 1 0,0 0 16,0 0-16,0-21 0,0 20 0,21-20 15,-21 0-15,21 21 16,0-22-16,0 1 0,1 21 0,-1-22 16,0 22-16,21 0 0,-21-21 0,1 21 15,20-1-15,0 1 0,-21 21 16,22-21-16,-22 0 0,21 21 0,1-21 15</inkml:trace>
  <inkml:trace contextRef="#ctx0" brushRef="#br0" timeOffset="3355.73">7324 11049 0,'0'-21'16,"21"21"-16,0-21 16,0 21-16,-21-21 0,21-1 15,0 22-15,1-21 0,-22 0 0,21 0 16,0 0-16,-21 0 0,0-1 15,0 1-15,0 0 0,0 0 16,-21 0-16,0 21 0,-1-21 0,1 21 16,-21 0-16,21 0 0,-22 0 0,22 0 15,-21 0-15,0 21 16,20-21-16,-20 21 0,0 0 0,-1 21 16,1-20-16,21-1 0,-21 0 0,20 21 15,1-21-15,0 1 0,0 20 16,21-21-16,0 0 0,0 0 0,0 22 15,0-22-15,0 0 0,21-21 16,0 21-16,22-21 0,-22 0 0,21 0 16,-21 0-16,22 0 0,-1 0 0,-21 0 15,21-21-15,1 0 0,-1 21 16,0-21-16,1 0 0,-22-1 0,21 1 16,-21 0-16,1 0 0,20 0 15,-21 0-15,0-1 0,-21 1 16,0 0-16,21 21 0,-21-21 0,0 0 15,-21 42 17,21 0-17,0 0-15,-21 22 0,21-22 0,-21 21 16,21 0-16,-21 1 0,21 20 16,0 1-16,0-1 0,0 1 0,0-1 15,0 22-15,0-22 0,0 22 16,0-21-16,0 20 0,0 1 15,0 0-15,0-1 0,0 1 0,0 0 16,0-1-16,0 1 0,0 0 0,0-22 16,0 22-16,0-22 0,0 1 0,-21-1 15,-1 1-15,1-1 0,0-20 16,21 20-16,-21-42 0,0 22 0,0-1 16,-1-21-16,-20 0 0,21 0 0,0-21 15,-22 0-15,22 0 0,-21 0 0,0 0 16,-1 0-16,1-21 0,0 0 15,-22 0-15,22-21 0,-22-1 0,22-20 16,0 20-16,-1-20 0,1-22 16,21 22-16,0-22 0,-1 0 15,22 1-15,0-1 0,0 0 0,0-20 16,22 20-16,20 0 0,-21 1 0,21 20 16,1 1-16,-1-22 0,0 21 15,1 1-15,20-1 0,-20 1 0,20-1 16,-21 1-16,22-1 0,-22 1 0,22-1 15,-22 22-15,0 0 0,22-1 16,-22 1-16</inkml:trace>
  <inkml:trace contextRef="#ctx0" brushRef="#br0" timeOffset="3864.22">7916 10689 0,'0'0'0,"21"0"0,-21-21 0,22 21 15,-22-21-15,-22 21 32,1 0-32,0 0 15,0 21-15,0 0 0,0 0 16,-1 1-16,22-1 0,-21 0 16,0 0-16,0 0 0,21 0 0,0 22 15,-21-22-15,21 0 0,0 0 0,0 0 16,0 1-16,0-1 0,0 0 15,0 0-15,21 0 16,0 0-16,0 1 0,0-22 16,1 0-16,-1 0 0,0 0 15,0 0-15,0 0 0,0 0 0,22 0 16,-22 0-16,0-22 0,0 1 0,0 21 16,22-21-16,-22 0 0,0 0 15,-21-22-15,21 22 0,0 0 0,-21-21 16,0 21-16,0-22 0,0 1 0,0 21 15,0-22-15,0 22 0,0-21 16,-21 21-16,0 21 0,0-21 0,0 21 16,0 0-16,-1 0 0,1 0 0,0 0 15,-21 0-15,21 21 16,-1 0-16,1 0 0,-21 0 0,21 0 16,0 1-16,-1 20 0,1-21 0,0 0 15,21 0-15,0 1 0,-21-1 16,21 0-16,0 0 0,0 0 0,0 0 15,0 1-15,21-22 0,0 0 16,-21 21-16,21-21 0,1 0 0</inkml:trace>
  <inkml:trace contextRef="#ctx0" brushRef="#br0" timeOffset="4604.2">8699 10308 0,'0'0'16,"0"-21"-16,22 21 0,-22-21 16,0 42 15,-22 0-31,1 0 0,21 22 15,-21-1-15,0 22 0,0-22 0,0 0 16,-1 22-16,1-22 0,0 0 16,0 1-16,0-1 0,0 0 0,21 1 15,0-1-15,-22-21 0,22 22 16,0-22-16,0 0 0,0 0 0,0 0 16,0 0-16,0 1 0,22-22 31,-1 0-31,0 0 0,0 0 0,0-22 0,0 1 15,1 0-15,20 0 0,-21 21 16,0-21-16</inkml:trace>
  <inkml:trace contextRef="#ctx0" brushRef="#br0" timeOffset="4811.66">8424 10753 0,'0'0'0,"-21"0"0,42 0 47,0 0-47,1 0 15,-1 0-15,21 0 0,0 0 16,-20 0-16,41 0 0,-21-21 0,1 21 16,20-22-16,-20 22 0,-1-21 15,21 21-15,-20-21 0</inkml:trace>
  <inkml:trace contextRef="#ctx0" brushRef="#br0" timeOffset="5107.49">9525 10287 0,'21'-21'16,"-42"42"-16,42-63 0,-21 21 0,0-1 16,0 1-16,21 0 0,-21 0 15,0 42 16,0 0-31,0 0 0,-21 22 0,21-1 16,-21 22-16,0-22 0,0 21 0,21 1 16,-22-1-16,1 1 0,0-1 15,21-20-15,-21 20 0,0-20 0,0-1 16,21 21-16,0-41 0,-22 20 0,22 0 16,0-21-16,0 22 0,0-22 15,0 0-15,0 0 0,22-21 16,-1-21-1,0 21-15,0-21 0,-21 0 16,21-22-16,0 22 0</inkml:trace>
  <inkml:trace contextRef="#ctx0" brushRef="#br0" timeOffset="5412.71">9461 10435 0,'0'0'0,"0"-42"0,-21 0 0,21-1 15,0 1-15,0 0 0,0-1 16,0 22-16,0-21 0,0 21 0,0-1 15,21-20-15,1 21 0,-1 21 0,21-21 16,-21 0-16,22 21 16,-1 0-16,0 0 0,1 0 0,20 0 15,-21 21-15,1 0 0,-1 0 0,-21 0 16,0 0-16,1 22 0,-22-22 16,0 21-16,-22 1 0,1-1 0,-21-21 15,0 21-15,-1 1 0,1-1 0,-22 0 16,22 1-16,-21-22 0,20 0 15,1 21-15,0-20 0,20-1 0,-20 0 16,21 0-16,0-21 0,0 21 0,-1 0 16,22 1-1,22-22 1,-1 0-16,0 0 0,0 0 16</inkml:trace>
  <inkml:trace contextRef="#ctx0" brushRef="#br0" timeOffset="6676.08">10393 10901 0,'0'0'16,"21"-42"0,-21 20-16,0 1 0,0 0 0,0 0 15,0-21-15,0 20 0,0 1 0,-21-21 16,21 21-16,-21 0 15,-1-1-15,1 1 0,0 21 0,0 0 16,-21 0-16,20 0 0,-20 0 0,0 21 16,-1 1-16,1-1 0,0 21 15,-1-21-15,1 22 0,0-1 0,21 0 16,-22-21-16,22 22 0,-21-1 0,21 0 16,21 1-16,0-22 0,-22 21 15,22-21-15,0 22 0,0-22 0,0 0 16,0 21-16,22-42 0,-1 22 0,0-1 15,0-21-15,21 0 0,-20 0 16,20 0-16,0 0 0,-21-21 16,22-1-16,-1 1 0,0 0 0,1 0 15,-22-21-15,21 20 0,1-20 16,-22 21-16,0-21 0,0-1 0,21 1 16,-42 0-16,22 20 0,-1-20 0,-21 0 15,0 21-15,0-1 0,0 1 16,-21 21-1,-1 21-15,22 1 16,-21-1-16,0 0 0,21 0 16,-21 21-16,21-20 0,-21-1 0,21 21 15,0-21-15,0 0 0,0 22 0,0-22 16,0 0-16,0 0 0,0 0 16,0 1-16,21-1 0,0 0 0,-21 0 15,21-21-15,0 0 0,1 21 16,-1-21-16,21 0 0,-21 0 15,0 0-15,1-21 0,20 0 0,-21 21 16,21-21-16,-20-22 0,20 22 0,-21 0 16,0-21-16,22 21 0,-22-22 15,21 22-15,-21-21 0,22-1 0,-22 22 16,0 0-16,0-21 0,-21 21 0,21-1 16,-21 44 15,0-1-31,0 0 15,0 0-15,0 0 0,0 0 0,0 1 16,0-1-16,0 0 0,21 21 16,-21-21-16,22 1 0,-22-1 0,0 0 15,0 0-15,0 0 0,0 22 16,0-22-16,0 0 0,-22 0 16,1-21-16,21 21 0,-21-21 0,0 0 15,0 0-15,0 0 16,-1 0-16,1 0 0,21-21 0,-21 0 15,0 21-15,21-21 0,-21 0 0,21-1 16,-21 1-16,-1 0 0,22 0 16,0 0-16,-21 0 0,0-1 15,21 44 17,0-1-32,0 0 15,0 0-15,0 0 0,0 0 0,0 1 16,21-1-16,0 0 15,-21 0-15,22 0 0,-1-21 0,21 21 16,-21-21-16,22 0 0,-22 0 0,21 0 16,22 0-16,-22 0 0,0 0 15,1-21-15,-1 21 0,21-21 0,-20 0 16,-22 0-16,21 0 0,1-22 0,-1 22 16,-21 0-16,21-21 0,-20 20 15,-1-20-15,21 0 0,-21-1 16,0 22-16,-21-21 0,0 21 0,22 0 15,-22-1-15,0 1 0,-22 21 16,1 21 0,0 1-16,0-1 0,0 21 15,21-21-15,0 0 0,-21 22 16,21-1-16,0-21 0,0 22 0,0-22 16,0 21-16,0-21 0,0 22 0,0-22 15,0 0-15,0 0 0,0 0 16,0 0-16,0 1 0,0-1 15,-22-21 1,1 0-16,0 0 0,0 0 16,0-21-16,0 21 15,21-22-15,0 1 0,0 0 16,0 0-16,0 0 0,0 0 0,0-1 16,0 1-16,0 0 0</inkml:trace>
  <inkml:trace contextRef="#ctx0" brushRef="#br0" timeOffset="7256.18">12128 10710 0,'-105'85'31,"83"-64"-31,-20 0 0,21 22 16,0-22-16,0 0 0,-1 21 15,1-20-15,0-1 0,21 21 0,0-21 16,-21 0-16,21 1 0,0-1 0,0 0 16,0 0-16,0 0 15,21-21-15,0 0 0,0 0 16,1 0-16,-1 0 0,0-21 0,0 21 16,21-21-16,-20 0 0,20 0 15,-21-1-15,21 1 0,-20 0 16,20 0-16,-21 0 0,0 0 0,0-1 15,1 1-15,-1 0 0,0 21 16,-21-21-16,0 42 16,0 0-1,0 0-15,-21 1 16,21-1-16,-21-21 0,21 21 0,0 0 16,0 0-16,0 0 0,0 1 0,0-1 15,0 0-15,21 0 16,0-21-16,0 0 0,0 0 15,0 0-15,1 0 0,-1 0 0,0 0 16,0 0-16,21 0 0,-20-21 0,-1 0 16,-21 0-16,21-22 0,0 22 15,-21 0-15,0-21 0,21-1 0,-21 1 16,0 0-16,0-1 0,0 1 0,0 0 16,0-1-16,0 1 0,0 21 15,0 0-15,-21-1 0,0 22 16,0 0-16,0 0 0,-1 0 15,1 22-15,21-1 0,0 0 16,0 0-16,0 0 0,0 0 0,0 1 16,0-1-16,0 0 0</inkml:trace>
  <inkml:trace contextRef="#ctx0" brushRef="#br0" timeOffset="7667.71">13208 10605 0,'0'0'16,"0"-22"-16,0 1 0,-21 21 0,0 0 15,-1 0-15,1 0 0,0 0 0,0 21 16,-21 1-16,20-1 0,1 0 16,-21 0-16,21 21 0,0-20 15,-1 20-15,1 0 0,0-21 0,21 22 16,-21-22-16,21 21 0,0-21 0,0 1 15,0-1-15,0 21 0,21-21 16,0 0-16,0-21 0,1 22 0,-1-1 16,21-21-16,-21 0 0,0 0 0,1 0 15,20 0-15,-21 0 0,0-21 16,22-1-16,-22 1 0,0 0 0,0 0 16,0 0-16,0 0 0,1-22 0,-22 1 15,0 21-15,21-22 0,-21 1 16,0 0-16,0 21 0,0-22 15,0 22-15,0 0 0,-21 0 0,-1 0 16,1 21-16,0 0 16,-21 0-16,21 0 0,-1 0 0,1 21 15,0 0-15,21 0 0,0 0 16,0 0-16,0 1 16</inkml:trace>
  <inkml:trace contextRef="#ctx0" brushRef="#br0" timeOffset="8095.94">13631 10753 0,'0'0'0,"21"-21"16,1-1-16,-22 1 0,21 0 16,-21 0-16,0 0 0,21 21 15,0-21-15,0 21 0,0-22 16,1 22-16,-1 0 0,0 0 0,0 22 15,0-1-15,0 0 16,1 0-16,-1 0 0,0 0 0,-21 22 16,0-1-16,21-21 0,-21 22 0,0-22 15,0 21-15,0-21 0,0 22 0,0-22 16,-21 0-16,0 0 16,0 0-16,21 0 0,-22 1 0,1-1 15,0 0-15,0-21 0,21 21 16,-21-21-16,21-21 15,0 0-15,0 0 16,0-1-16,0 1 0,21 0 16,0-21-16,-21 21 0,21-22 0,0 22 15,1-21-15,-1 21 0,0-22 16,0 22-16,0 0 0,0-21 0,1 20 16,-1 1-16,0 0 0,0 21 0,0-21 15,0 21-15,1 0 16,-1-21-16,0 21 0,-21-21 0,21 21 15,0 0-15,0 0 0,1 0 0</inkml:trace>
  <inkml:trace contextRef="#ctx0" brushRef="#br0" timeOffset="8751.62">15071 10795 0,'0'0'15,"0"-21"-15,21 21 0,-21-21 0,0 0 16,0-1-16,0 1 16,0 0-16,0 0 0,0 0 15,0 0-15,-21 21 0,-1 0 16,1 0-16,0 0 0,0 0 16,-21 0-16,20 0 0,1 21 15,-21 0-15,21 0 0,-22 0 0,22 22 16,-21-22-16,21 21 0,-22-21 0,22 22 15,0-1-15,0-21 0,0 21 16,21-20-16,0 20 0,0-21 0,0 21 16,0-20-16,0 20 0,0-21 0,0 0 15,21 0-15,0 1 0,0-1 16,0-21-16,1 0 0,-1 0 16,0 0-16,0 0 0,0 0 0,0 0 15,1-21-15,-1-1 0,0-20 16,21 21-16,-21-21 0,22 20 0,-22-20 15,21 0-15,1-22 0,-1 22 16,0-22-16,22 1 0,-22-1 0,0 1 16,1-1-16,-22 1 0,21 21 0,-21-22 15,22 22-15,-43-1 0,21 1 16,-21 21-16,21 0 0,-21 0 0,0-1 16,0 1-16,-21 21 15,0 0-15,0 0 16,-22 43-16,22-22 0,0 21 15,0 0-15,-22 1 0,22-1 16,0 22-16,0-1 0,0-21 0,0 22 16,21-22-16,0 22 0,0-22 0,0 0 15,0 1-15,0-1 0,21-21 16,0 22-16,0-22 0,0 0 0,-21 0 16,43 0-16,-22 0 0,0 1 0,0-22 15,0 0-15,0 0 0,1 0 16,-1 0-16,0 0 0,0 0 0,21-22 15,-20 1-15,-1 21 0,0-21 0,0 0 16,0 0-16,0 21 0,-21-21 16,0-1-16</inkml:trace>
  <inkml:trace contextRef="#ctx0" brushRef="#br0" timeOffset="9840.04">4445 11282 0,'-21'21'0,"42"-42"0,-63 42 0,20 0 0,1 0 0,0-21 15,0 22-15,21-1 0,-21-21 16,0 21-16,-1-21 0,1 0 16,21 21-16,-21-21 0,0 0 0,21 21 15,-21-21 1,21 21-16,21-21 31,0 0-31,0 0 0,22 0 16,-22 0-16,21 0 0,22 0 0,-22 0 15,21 0-15,1 0 0,21 0 0,-22 0 16,22 0-16,-1 0 0,-20 0 16,21 0-16,-1 0 0,1-21 0,21 21 15,0 0-15,-1 0 0,22 0 16,0 0-16,0 0 0,22 0 15,-1-21-15,21 21 0,-21 0 0,43 0 16,-22 0-16,0 0 0,22 0 0,-1 0 16,1 0-16,-1 0 0,1 0 15,21 0-15,-22 0 0,22 0 0,-22 0 16,22 21-16,-22-21 0,22 0 16,0 0-16,-1 21 0,-20-21 0,21 0 15,-22 0-15,22 22 0,-1-22 0,-20 0 16,-1 0-16,22 21 0,0-21 15,-1 0-15,1 0 0,0 0 16,-1 0-16,1 0 0,0 0 0,-1 21 16,-20-21-16,21 0 0,-1 0 15,-20 0-15,20 0 0,-20 0 0,-1 0 16,-20 0-16,20 21 0,-20-21 16,-1 0-16,-21 0 0,0 0 0,-21 21 15,-21-21-15,0 0 0,0 0 0,-22 0 16,-20 0-16,-1 0 0,-20 0 15,-1 0-15,-21 0 0,0 0 0,1 0 16,-44 0 78,1 0-94,0 0 15,-21 0-15</inkml:trace>
  <inkml:trace contextRef="#ctx0" brushRef="#br0" timeOffset="12359.96">2963 13441 0,'0'0'0,"21"0"0,1-21 15,-1 0-15,0-1 0,0 1 16,0 0-16,-21 0 0,21 0 0,1 0 15,-1 21-15,-21-22 16,0 44 15,-21-1-31,-1 0 0,1 0 0,0 21 16,-21 1-16,-1-22 0,1 21 16,-21 22-16,-22-22 0,21 0 0,-41 1 15,-1 20-15,0-20 0,0-1 16,0 0-16,22 1 0,-22-1 15,0-21-15,21 21 0,1-20 0,-1-1 16,21 0-16,1-21 0,21 0 16,20 0-16,1 0 0,0 0 15,42 0 1,0-21-16,1 0 0,20 21 16,0-22-16,22 22 0,-22 0 15,22 0-15,-22 0 0,21 0 0,-20 0 16,20 0-16,-20 22 0,20-1 15,-21 0-15,1-21 0,20 42 0,-20-21 16,-1 1-16,0-1 0,1 21 16,-1-21-16,0 22 0,-21-22 0,22 0 15,-22 0-15,0 0 0,0 0 16,22 1-16,-43-1 0,21-21 16,0 0-16,0 21 0,0-21 15,0 0 1,1 0-16,-22-21 15,0 0-15,21-1 16,0 1-16,0 0 0</inkml:trace>
  <inkml:trace contextRef="#ctx0" brushRef="#br0" timeOffset="12951.62">3979 13970 0,'21'0'0,"-42"0"0,42-21 16,-21 0-16,0 0 0,0-1 0,0 1 15,0-21-15,0 21 0,0 0 0,-21-1 16,0 1-16,0 0 0,0 0 16,0 0-16,-1 21 0,-20 0 0,21 0 15,0 0-15,-22 0 0,1 21 16,0 0-16,21 0 0,-22 0 15,1 22-15,0-22 0,20 21 16,-20 1-16,21-1 0,0-21 0,0 21 16,-1 1-16,22-22 0,0 21 0,0 1 15,-21-22-15,21 0 0,0 0 16,0 0-16,0 0 0,21 1 0,1-1 16,-1-21-16,0 0 0,0 0 15,0 0-15,0 0 0,22 0 0,-22 0 16,21 0-16,1-21 0,-22-1 15,21 1-15,0 0 0,1 0 0,-22 0 16,21-22-16,-21 22 0,22-21 16,-22 0-16,0-1 0,0 22 15,0-21-15,-21-1 0,0 22 0,22-21 16,-22 21-16,0 0 16,21 21-16,-21 21 15,0 0-15,-21 0 16,21 0-16,-22 22 0,1-22 0,21 0 15,0 21-15,-21-21 0,21 22 16,0-22-16,-21 0 0,21 21 0,0-20 16,0-1-16,0 0 0,0 0 0,21 0 15,0 0-15,0 1 0,1-1 16,-1-21-16,0 0 16,0 0-16,0 0 0,0 0 15,1 0-15,-1 0 0,0-21 0,0-1 16,0 1-16,0 0 0</inkml:trace>
  <inkml:trace contextRef="#ctx0" brushRef="#br0" timeOffset="13379.89">4572 13399 0,'0'-22'0,"0"44"0,0-65 16,-21 43-1,21 21 1,0 1-16,0-1 16,0 0-16,0 0 0,21 21 15,0-20-15,0-1 0,0 0 0,1 21 16,-1-21-16,0 1 0,21-1 0,1 0 16,-1 0-16,0 0 0,-21 0 15,22 1-15,-1-1 0,0-21 0,1 21 16,-1-21-16,-21 0 0,0 21 15,22-21-15,-22 0 0,-21 21 0,0 0 16,0 1-16,0-1 16,0 0-16,0 0 0,-21 0 15,-22 0-15,22 1 0,-21-1 0,0 21 0,-1-21 16,1 22-16,0-22 0,-22 21 16,22 0-16,-1-20 0,-20 20 15,21 0-15,20-21 0,-20 22 0,0-22 16,21 0-16,-1 0 0,1 0 15,21 1-15,0-1 16,21-21-16,1 0 0,-1-21 16,0-1-16,21 22 0</inkml:trace>
  <inkml:trace contextRef="#ctx0" brushRef="#br0" timeOffset="14652.68">6096 14097 0,'0'0'0,"0"21"0,21-21 47,21 0-47,-20-21 0,-1 21 16,21-21-16,0 0 0,1 0 15,-1-1-15,22 1 0,-1-21 0,-21 21 16,22-22-16,-22 1 0,1 0 0,-1-1 16,0 1-16,-21 0 0,1-1 15,-1 1-15,-21 0 0,0-1 16,0 22-16,0-21 0,0 21 16,0 0-16,-21-1 0,-1 1 0,1 0 15,0 21-15,0 0 0,0 0 0,0 0 16,-1 0-16,1 0 0,0 21 15,0 0-15,0 22 0,0-22 0,-22 42 16,22-20-16,0 20 0,0 1 16,0-1-16,-22 1 0,22 20 0,0-20 15,0 21-15,21-22 0,-21 22 0,-1-1 16,22 1-16,-21 0 0,21 21 16,0-22-16,0 1 0,0 0 0,-21-1 15,21 1-15,0 0 0,0-1 16,0 1-16,0 0 0,0-1 15,0 1-15,0-22 0,0 1 0,0-1 16,0 1-16,0-22 0,0 22 0,0-22 16,0-21-16,21 22 0,0-22 15,1-21-15,-1 0 0,0 0 16,0 0-16,0 0 0,0-21 0,22-22 16,-22 22-16,21-21 0,1 21 15,-1-22-15,0 1 0,1-22 0,-1 22 16,0-21-16,1-1 0,-1 1 15,0-22-15,-21 0 0,1 22 0,-1-22 16,-21 0-16,0 1 0,0 20 16,0-20-16,-43-1 0,22 0 0,-21 1 15,0 20-15,-1 22 0,1-22 16,0 22-16,-1 21 0,1-22 0,21 22 16,-22 21-16,22-21 0,0 21 0,0 0 15,0 0-15,21-21 31,21 21-31,0 0 0,21-21 16,1 21-16,-1-21 0,0-1 16,1 22-16,20-21 0,-20 0 0,20 0 15,1 0-15,-22 0 0,21-1 0,-20 1 16,-1 0-16,0 0 0,1 0 16,-22 0-16,0-1 0,0 1 0,0 0 15,-21 0-15,-21 42 31,0-21-15,0 21-16,0 0 0,0 22 0,21-22 16,-22 0-16,1 21 0,21-20 0,-21 20 15,21-21-15,0 0 0,0 22 16,0-22-16,0 0 0,0 0 16,21 0-16,0 0 0,1 1 0,-1-1 15,0-21-15,0 0 0,21 21 16,-20-21-16,-1 0 0,21 0 0,0 0 15,-20-21-15,20 21 0,-21-21 0,21-1 16,-20 1-16,-1-21 0,0 21 16,0 0-16,-21-22 0,21 1 0,-21 21 15,0-22-15,0 1 0,0 21 16,0-21-16,-21 20 0,0 1 0,0 0 16,-22 0-16,22 21 0,0 0 0,-21 0 15,21 0-15,-1 0 0,-20 0 16,21 0-16,0 21 0,0 0 15,-1 0-15,22 1 0,0-1 0,0 0 16,0 0-16,0 0 0,0 0 16,0 1-16,22-1 0,-1-21 15,0 0-15,0 21 0,21-21 16,-20 0-16</inkml:trace>
  <inkml:trace contextRef="#ctx0" brushRef="#br0" timeOffset="15023.46">7810 13991 0,'43'-84'31,"-43"62"-31,21 22 0,0-21 0,0 21 16,0-21-16,1 21 0,-1 0 0,0 0 16,0 0-16,0 0 0,22 0 15,-22 0-15,0 21 0,21 0 0,-21 1 16,1 20-16,-1-21 0,0 21 15,0-20-15,-21 20 0,0-21 0,0 0 16,0 22-16,0-22 0,0 0 0,-21 0 16,21 0-16,-21 0 0,0 1 15,-1-22-15,1 0 16,21-22 0,0 1-1,0 0-15,0 0 0,21 0 16,-21 0-16,22-22 0,-1 22 0,-21 0 15,21 0-15,0 0 0,0-1 16,-21 1-16,21 0 0,1 0 0,-1 21 16,0-21-16,0 21 0,0 0 15,0 0-15,1 0 0,20 0 0,-21 0 16</inkml:trace>
  <inkml:trace contextRef="#ctx0" brushRef="#br0" timeOffset="15824">9229 14012 0,'0'0'16,"21"0"-16,-21-21 0,21 0 15,-21 0-15,0 0 0,0 0 16,0-1-16,0 1 0,0 0 16,0 0-16,-21 0 0,21 0 0,-43 21 15,22 0-15,0 0 0,-21 0 16,21 0-16,-22 0 0,1 21 0,0 0 15,-1 0-15,1 0 0,0 0 0,-1 22 16,22-22-16,-21 0 0,21 21 16,-1-20-16,1-1 0,0 21 0,21-21 15,0 0-15,0 1 0,0-1 16,21 0-16,0 0 16,1-21-16,-1 0 0,21 0 0,0 0 15,1 0-15,-22 0 0,21 0 16,1-21-16,-1 21 0,-21-21 0,21 0 15,-20-1-15,20 1 0,-21 21 0,0-42 16,0 42-16,1-42 0,-1 20 16,-21 1-16,0 0 0,21 0 0,-21 0 15,21 21-15,-21-21 0,0-1 0,-21 44 47,0-1-47,21 0 0,-21 0 16,21 21-16,-22-20 0,22 20 15,0 0-15,0 1 0,0-1 0,-21 21 16,21 1-16,0-22 0,-21 22 0,21-1 16,-21 1-16,21-1 0,0 1 15,0-1-15,0 1 0,0-1 0,0 1 16,0 20-16,0-20 0,0 21 0,0-1 16,0-20-16,0 20 0,0-20 15,0 21-15,0-1 0,0-20 0,0 20 16,0 1-16,0-21 0,0 20 15,0-20-15,-21-1 0,0 1 16,-22-22-16,22 0 0,-21 1 0,-1-22 16,1 21-16,0-42 0,-1 21 0,1 1 15,-21-22-15,20 0 0,-20 0 0,-1-22 16,1 1-16,-1 0 0,1-21 16,-1 21-16,-20-43 0,20 22 0,1-22 15,20 1-15,-20-1 0,20 1 0,22-22 16,-21 0-16,42 22 0,0-22 15,0 1-15,0-22 0,0 21 0,0 0 16,0 1-16,42-1 0,-21 0 0,22 1 16,-22-1-16,21 22 0,1-1 15,-1-21-15,0 22 0,22-1 16,-22 1-16,0 21 0,22-22 0,-22 22 16,22-1-16,-22 1 0,22 0 15,-1 21-15,-21-22 0,22 22 0,-22 0 16,1 0-16</inkml:trace>
  <inkml:trace contextRef="#ctx0" brushRef="#br0" timeOffset="16261.75">9673 13737 0,'0'0'15,"-21"0"1,0 0-16,0 0 15,-1 0-15,1 0 0,0 21 0,0 1 16,0-1-16,0 0 0,-1 0 16,1 21-16,0-20 0,0-1 0,0 21 15,21-21-15,0 22 0,0-22 16,0 0-16,0 0 0,0 0 0,0 22 16,0-22-16,21 0 0,0 0 15,0-21-15,0 0 0,22 0 16,-22 0-16,0 0 0,21 0 15,1 0-15,-1-21 0,-21 21 0,22-21 16,-1 0-16,-21-1 0,0-20 16,22 21-16,-22-21 0,-21 20 0,0-20 15,21 21-15,-21-21 0,0-1 0,0 22 16,0-21-16,-21 21 0,0-1 16,-1 22-16,1-21 0,-21 21 0,21 0 15,-22 0-15,22 0 0,-21 0 0,21 0 16,0 21-16,-22 1 0,22-1 15,21 0-15,0 0 0,0 0 16,21-21 0,0 21-16,1-21 15,-1 0-15</inkml:trace>
  <inkml:trace contextRef="#ctx0" brushRef="#br0" timeOffset="16547.59">10308 13483 0,'21'-21'0,"-42"42"0,63-84 0,-20 42 16,-1-1-16,0 1 0,0 0 16,-21 42-1,0 0 1,-21 1-16,0-1 0,0 0 16,-1 21-16,-20 1 0,21-1 15,0 21-15,0-20 0,-22 20 0,22-20 16,-21 20-16,21-21 0,-1 1 0,1 20 15,21-42-15,0 22 0,0-1 16,0-21-16,0 22 0,0-22 0,0 0 16,21 0-16,1 0 0,-1-21 15,0 0-15,0 0 16,21 0-16,-20-21 0,-1 0 0,0 0 16,-21 0-16,21-1 0</inkml:trace>
  <inkml:trace contextRef="#ctx0" brushRef="#br0" timeOffset="16735.48">10181 13737 0,'0'0'0,"-21"0"0,0 0 0,42 0 47,0 0-31,21 0-16,-20 0 0,-1 0 15,21 0-15,-21 0 0,0-21 0,1 0 16,-1 21-16,21-21 0</inkml:trace>
  <inkml:trace contextRef="#ctx0" brushRef="#br0" timeOffset="17180.09">11451 13272 0,'0'21'16,"-21"0"-16,0 0 16,0 21-16,-1-20 0,1 20 0,0 21 15,0-20-15,0 20 0,0 1 16,-22-1-16,1-20 0,21 20 0,-22-21 15,1 22-15,21-22 0,-21 1 16,20-1-16,1-21 0,0 0 0,0 22 16,21-22-16,0 0 0,0 0 15,21-21 1,0 0-16,0-21 16,-21 0-16,22 0 0,-1-1 15</inkml:trace>
  <inkml:trace contextRef="#ctx0" brushRef="#br0" timeOffset="17495.91">11091 13568 0,'0'-64'0,"0"128"0,0-149 0,0 43 0,0 0 15,0 20-15,0-20 0,0 21 16,21 0-16,1-22 0,-1 22 0,0 0 16,0 0-16,0 21 0,22-21 15,-1 21-15,0 0 0,1 0 0,-1 0 16,21 0-16,-20 0 0,-1 21 0,22 0 15,-22 21-15,0-20 0,-21 20 16,22 0-16,-43 1 0,0-1 0,0 0 16,0 1-16,-21-1 0,-1 0 15,-20 1-15,0-22 0,-1 21 0,1-21 16,0 0-16,-1 22 0,1-22 16,-21 0-16,20-21 0,1 21 0,0 0 15,-1-21-15,22 0 0,0 0 16,0 22-16,42-22 31,0 0-31,0 0 0,0 0 0,22 0 16,-22 0-16</inkml:trace>
  <inkml:trace contextRef="#ctx0" brushRef="#br0" timeOffset="18740.25">12044 14055 0,'0'0'0,"21"0"0,0 0 16,-21-21-16,21-1 0,0 22 0,-21-21 16,0 0-16,22 21 0,-1-21 15,-21 0-15,0 0 0,21-22 0,-21 22 16,0 0-16,0 0 0,0 0 16,0-1-16,0 1 0,-21 21 0,0 0 15,-22 0-15,22 0 0,0 0 0,-21 0 16,-1 21-16,1 1 0,0-1 15,-1 0-15,1 21 0,0-21 0,20 22 16,-20-1-16,21 0 0,0-20 16,0 20-16,21 0 0,-22-21 15,22 22-15,0-22 0,0 0 0,0 0 16,0 22-16,22-43 0,-1 21 0,0 0 16,0-21-16,21 0 0,-20 0 15,-1 0-15,0 0 0,21 0 0,-21-21 16,22 0-16,-22 21 0,21-22 15,-21 1-15,1-21 0,20 21 0,-21 0 16,0-22-16,0 1 0,22 21 0,-22-22 16,0 1-16,0 0 0,0 21 15,-21-22-15,0 22 0,22 0 0,-22 0 16,-22 21 15,1 21-31,0 0 0,21 0 0,-21 22 16,0-22-16,21 21 0,0-21 0,-21 43 15,-1-22-15,22-21 16,0 22-16,0-22 0,0 0 0,0 21 16,0-21-16,22 1 0,-1-1 0,0 0 15,0 0-15,0-21 0,22 0 16,-22 21-16,0-21 0,21 0 0,-21 0 16,22 0-16,-1-21 0,-21 21 15,22-21-15,-22 0 0,21 0 16,-21-22-16,22 22 0,-22-21 0,21 21 15,-21-22-15,0 1 0,1 0 16,-1-1-16,-21 22 0,0-21 0,0 21 16,0-1-16,0 1 0,0 0 0,-21 21 15,-1 0 1,1 21-16,0 0 0,0 1 0,0-1 16,0 0-16,21 0 0,0 21 0,0-20 15,0-1-15,0 21 0,0-21 16,0 0-16,0 22 0,0-22 0,0 0 15,0 21-15,21-20 0,-21-1 16,21 0-16,-21 0 0,0 0 0,0 0 16,-21-21 15,0 0-15,-1-21-16,22 0 0,0 0 0,-21 21 15,0-21-15,21 0 0,0-1 16,-21 1-16,0 0 0,21 0 0,-21 21 15,21 21 17,0 0-32,0 0 15,0 1-15,21-1 16,0 0-16,0-21 0,21 21 16,-20-21-16,-1 0 15,0 0-15,21 0 0,1 0 0,-1 0 16,0-21-16,1 0 0,-1 0 15,21 21-15,-20-22 0,20 1 0,-20 0 16,20 0-16,-21-21 0,1 20 0,20-20 16,-42 0-16,22 21 0,-1-22 15,-21 1-15,0 0 0,-21-1 0,0 22 16,0-21-16,0 21 0,0-1 16,-21 22-16,0 0 0,0 0 0,0 0 15,-22 0-15,22 22 0,0-1 0,-21 0 16,21 21-16,21-21 15,0 22-15,0-1 0,0-21 0,0 22 16,21-1-16,-21-21 0,21 21 0,0 1 16,0-22-16,0 21 0,1-21 15,-22 1-15,0-1 0,0 21 0,0-21 16,0 0-16,0 1 0,-22-22 16,1 0-1,0 0-15,0 0 0,0 0 0,0-22 16,-1 1-16,1 21 0,0-21 15,21 0-15,-21 0 0,21 0 0,0-1 16,0 1-16,0 0 0,21 0 0</inkml:trace>
  <inkml:trace contextRef="#ctx0" brushRef="#br0" timeOffset="20440.28">13864 13843 0,'0'21'15,"0"0"1,0 1-16,-21-1 0,0 0 16,0 0-16,21 21 0,-22-20 0,1-1 15,0 21-15,21-21 0,0 0 16,-21 1-16,21-1 0,0 21 0,-21-42 16,21 21-16,0 0 0,0 1 0,0-1 15,21-21 1,0 0-16,0 0 0,22 0 15,-22-21-15,0 21 0,0-22 16,0 1-16,22 0 0,-22 0 0,0 0 16,21 0-16,-21-22 0,1 22 15,20-21-15,-21 21 0,0-1 0,-21 1 16,21 0-16,-21 0 0,0 42 31,-21 0-31,21 0 0,-21 1 16,0-1-16,0 0 0,0 0 15,21 0-15,0 0 0,-22 1 16,22-1-16,0 0 0,0 0 0,0 0 16,0 0-16,22 1 15,-1-1-15,21-21 0,-21 0 0,22 21 16,-1-21-16,-21 0 0,21 0 0,1 0 16,-22 0-16,21 0 0,-21-21 15,1 0-15,-1-1 0,0 1 0,0 0 16,-21 0-16,0 0 0,0-22 0,0 22 15,0 0-15,0-21 0,0 21 16,0-1-16,0 1 0,0 0 16,-21 21-1,42 0 17,21 0-17,-20 0-15,-1 0 0,0 0 0,21 0 16,-21 0-16,22-21 0,-22 21 0,21-21 15,1 21-15,-1-21 0,0 21 16,1-22-16,-22 1 0,21 21 0,-21-21 16,0 21-16,1 0 0,-1 0 15,-21-21-15,-21 42 32,-1 0-32,1 0 0,0 22 15,0-22-15,0 0 0,0 21 0,-1-20 16,1 20-16,21-21 0,0 0 15,0 22-15,0-22 0,0 0 16,0 0-16,0 0 0,0 0 0,0 1 16,0-1-16,43 0 0,-22-21 0,0 0 15,21 21-15,-21-21 0,1 0 16,20 0-16,0 0 0,1 0 0,-1-21 16,-21 0-16,21 0 0,1-1 0,-22 1 15,21-21-15,-21 21 16,1-22-16,-1 1 0,-21 0 0,0-1 15,0 1-15,0 21 0,0-21 16,0 20-16,0-20 0,-21 21 0,-1 0 16,1 21-16,0-21 0,-21 21 0,21 0 15,-22 0-15,1 0 0,21 21 16,-22 0-16,22 0 0,-21 0 0,21 0 16,0 1-16,-1 20 0,1-21 0,21 0 15,0 0-15,0 1 0,0-1 16,0 0-16,0 0 0,0 0 0,21 0 15,-21 1-15,22-1 0,20-21 0,-21 0 16,0 21-16,22-21 0,-1 0 16,21 0-16,-20 0 0,-1 0 15,22 0-15,-22 0 0,21-21 0,-20 0 16,-1-1-16,0 1 0,1 0 16,-1 0-16,0 0 0,-20-22 0,20 22 15,-21 0-15,0 0 0,-21 0 16,21 0-16,-21 42 31,-21 0-31,21 0 16,0 0-16,0 0 0,0 1 15,0-1-15,0 0 0,0 0 0,0 0 16,21 0-16,22 1 0,-22-1 16,0 0-16,21-21 0,-20 21 15,20-21-15,0 0 0,1 0 0,-1 21 16,0-21-16,1 0 0,-1 0 15,0 0-15,1 0 0,-1-21 0,0 0 16,-21 0-16,22 0 0,-22-1 0,0 1 16,0-21-16,0 21 0,1-22 15,-1 22-15,-21-21 0,0 21 0,0-22 16,0 22-16,0 0 0,0 0 16,-21 0-16,-1 21 0,1 0 0,-21 0 15,21 0-15,-22 0 0,1 21 0,0 0 16,-1 0-16,1 0 0,-21 1 15,20 20-15,22-21 0,-21 0 16,21 22-16,-1-22 0,1 0 0,21 0 16,-21 0-16,21 22 0,0-22 15,0 0-15,21 0 0,0 0 16,1-21-16,-1 21 0,0-21 16,0 0-16,21 0 0,-20 0 0,20 0 15,-21 0-15,21 0 0,1-21 0,-22 21 16,21-21-16,1 0 0,-22-21 15,21 20-15,0-20 0,-20 0 0,20-1 16,0-20-16,-21-1 0,22 22 0,-22-21 16,21-1-16,-21 1 15,1-1-15,20 22 0,-21-1 0,0 1 16,0 0-16,1 21 0,-22-1 16,0 1-16,0 0 0,-22 42 15,1 0-15,0 22 16,0-22-16,0 21 0,0 22 15,-1-1-15,-20-20 0,21 20 0,0 1 16,-22-1-16,22 1 0,0-22 0,0 0 16,0 1-16,21-1 0,0 0 15,0 1-15,0-22 0,0 0 0,0 0 16,21 0-16,0 0 0,0 1 16,0-22-16,1 0 0,20 0 15,0 0-15,1 0 0,-1 0 0</inkml:trace>
  <inkml:trace contextRef="#ctx0" brushRef="#br0" timeOffset="21011.96">18288 13335 0,'0'0'0,"-21"21"47,0 0-47,-22 1 0,22-1 0,-21 0 15,-1 21-15,1 1 0,0-1 16,-1 0-16,1-21 0,0 22 0,-1-1 16,1-21-16,0 22 0,-1-22 15,1 0-15,21 0 0,0 0 0,0 0 16,21 1-16,-22-22 0,22 21 15,22-21-15,-1 0 16,0 21-16,21-21 0,-21 0 0,22 21 16,-1-21-16,0 21 0,-20-21 0,20 21 15,0-21-15,1 22 0,-1-22 16,0 21-16,1 0 0,-1-21 0,0 21 16,-21-21-16,22 0 0,-22 21 15,0-21-15,0 0 0,0 0 16,1 0-16,-1 0 0,0 0 0,0 0 15,0 0 1,-21-21 0,21 0-16,1 0 15,-22 0-15</inkml:trace>
  <inkml:trace contextRef="#ctx0" brushRef="#br0" timeOffset="21303.79">19156 13060 0,'0'0'0,"0"21"16,0 0 0,0 0-16,-21 22 0,-1-1 0,1 0 15,-21 1-15,21 20 0,-22 22 16,1-22-16,0 22 0,-22 0 0,22-22 15,0 22-15,-1-22 0,1 1 0,0-1 16,-1 1-16,22-22 16,0 22-16,0-22 0,0 0 0,21-20 15,0 20-15,0-21 0,0 0 0,0 0 16,21-21-16,0 0 16,0 0-16,21 0 0,-20 0 0,20 0 15</inkml:trace>
  <inkml:trace contextRef="#ctx0" brushRef="#br0" timeOffset="21811.5">19812 13843 0,'0'0'0,"21"-21"0,43-43 16,-64 43-16,0 0 15,0-21-15,0 21 0,0-1 0,0-20 16,0 21-16,0 0 0,0 0 15,0-1-15,0 1 0,-22 21 0,1 0 16,0 0-16,0 0 0,-21 0 16,20 21-16,-20 22 0,0-1 15,-22 0-15,22 1 0,0-1 0,-22 0 16,22 1-16,21-1 0,-22 0 16,1 1-16,21-22 0,0 21 0,21-21 15,0 1-15,0-1 0,0 0 0,0 0 16,21-21-1,0 0-15,0 0 0,0 0 0,0 0 16,22 0-16,-22 0 0,21-21 0,-21 0 16,22 0-16,-1-1 0,-21 1 15,22 0-15,-1 0 0,0-21 0,1-1 16,-1 1-16,-21 0 0,21 20 0,1-20 16,-22 21-16,0 0 0,0 0 15,-21 42 1,0 0-16,0 0 0,0 21 15,0-20-15,-21 20 0,0-21 0,0 21 16,21-20-16,0 20 0,0-21 0,0 21 16,0-20-16,0-1 15,0 0-15,0 0 0,0 0 16,21 0-16,0-21 0,0 0 0,0 0 16,1 0-16,-1 0 0,21 0 15,-21 0-15,0-21 0</inkml:trace>
  <inkml:trace contextRef="#ctx0" brushRef="#br0" timeOffset="22224.38">20722 13208 0,'0'0'0,"-21"0"0,0 0 16,21 21-1,0 0 1,0 1-16,21-1 0,0-21 16,0 21-16,22 0 0,-22 0 0,21 0 15,0 1-15,1-1 0,20 0 16,-20 0-16,20 0 0,-21 0 0,22 1 16,-22-1-16,1 0 0,20 0 15,-21 0-15,-20-21 0,20 21 0,-21-21 16,0 0-16,0 22 0,-21-1 15,0 0 1,-21 0-16,0-21 0,0 21 0,-21 0 16,20 1-16,-20-1 0,0 0 15,-22 0-15,22 0 0,-22 22 0,22-22 16,-21 0-16,20 21 0,1-21 0,-22 1 16,22-1-16,0 0 0,21 21 15,-22-21-15,1 1 0,21-1 0,-22-21 16,22 21-16,0 0 0,0-21 0,0 21 15,21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1T03:03:45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5313 3725 0,'0'-21'78</inkml:trace>
  <inkml:trace contextRef="#ctx0" brushRef="#br0" timeOffset="1212.11">6032 2858 0,'0'0'0,"0"21"16,0 0-1,-21-21 17,21 21-32,-21-21 15,21 21 1,-21-21 15,0 0-15,0 0-1</inkml:trace>
  <inkml:trace contextRef="#ctx0" brushRef="#br0" timeOffset="2535.92">4170 2286 0,'0'0'15,"0"21"1,0-42 15,0 0-31,0 0 16,0 0-16,0-1 0,21 22 15,-21-21-15,0 0 0,0 0 16,0 0-16,0 0 0,0-22 0,0 22 16,-21 0-16,0 0 15,-1 0-15,-20-1 0,21 22 0,0 0 16,-22 0-16,22 0 0,-21 0 15,0 0-15,-1 0 0,1 22 0,0 20 16,-1-21-16,1 21 0,0-20 16,-1 20-16,1 0 0,21 1 0,-22 20 15,22-21-15,0 1 0,21-1 16,0 0-16,0 1 0,0-22 0,0 0 16,0 21-16,42-20 0,-20-22 15,-1 21-15,21-21 0,-21 0 0,22 0 16,-1 0-16,0 0 15,1-21-15,20-1 0,-21 1 0,-20 0 16,20 0-16,0-21 0,1 20 0,-22-20 16,0 21-16,21-21 0,-21 20 15,-21-20-15,22 21 0,-22 0 0,0 0 16,0-1-16,0 1 0,0 0 16,0 42-1,-22 0 1,22 1-16,0-1 0,-21 0 0,21 21 15,-21 1-15,21-22 16,-21 21-16,21 0 0,0 1 0,0-22 0,0 21 16,0-21-16,0 22 15,21-22-15,0 0 0,0 0 0,1-21 16,-1 0-16,0 0 0,21 0 0,-21 0 16,22 0-16,-1 0 0,0-21 15,22 0-15,-22 0 0,1-22 0,-1 22 16,0-21-16,-21 21 0,1-22 15,-1 1-15,0 0 0,0 21 0,-21-22 16,0 22-16,21 0 0,-21 0 16,0 0-16,0 42 31,-21 0-31,21 0 16,-21 21-16,0-20 0,21-1 0,0 21 15,-21 0-15,-1-20 0,22 20 16,-21-21-16,21 21 0,-21-20 0,21-1 15,0 0-15,0 0 0,0 0 16,0-42 15,0 0-31,21 0 0,-21 0 16,21-1-16,1-20 0,-1 21 16,0-21-16,21-1 0,-21 1 0,22 21 15,-1-22-15,0 22 0,-20-21 0,20 21 16,0 21-16,1-21 15,-1 21-15,0 0 0,-21 0 0,22 0 16,-22 21-16,0 0 0,0 0 16,-21 0-16,0 22 0,0-22 0,0 21 15,0-21-15,0 22 0,-21-22 16,0 21-16,0-21 0,0 0 0,-1 22 16,22-22-16,0 0 0,0 0 15,22-21 1,-1 0-16,0 0 15,21-21-15,-21 0 0,22 0 16</inkml:trace>
  <inkml:trace contextRef="#ctx0" brushRef="#br0" timeOffset="2799.9">5884 2180 0,'0'0'0,"0"-21"0,0 0 0,0 0 15,0 0-15,-21 21 16,0 0-16,0 0 0,-22 0 15,22 0-15,0 21 0,-21 0 0,21 0 16,-22 0-16,22 22 0,-21-1 16,21 0-16,-1 1 0,1-1 0,0 0 15,0-21-15,0 22 16,21-1-16,0 0 0,0-20 0,0-1 0,0 0 16,0 0-16,21 0 0,0 0 15,0-21-15,0 0 0,22 0 16,-1 0-16,0 0 0,1 0 0,20-21 15,-20 0-15,20 0 0,-21 0 16,1-22-16,20 1 0,-20 0 0,-1-1 16</inkml:trace>
  <inkml:trace contextRef="#ctx0" brushRef="#br0" timeOffset="3233.35">6329 2011 0,'0'0'0,"0"-148"31,0 127-31,-21 21 16,-1 21-16,22 0 15,-21 21-15,21-21 0,-21 22 0,0-1 16,21 0-16,-21 1 0,0 20 16,21-20-16,-22-1 0,1 21 0,21-20 15,-21-1-15,21 0 0,0 1 0,-21-22 16,21 21-16,-21-21 0,21 1 16,0-1-16,0 0 0,0 0 15,0-42 1,0 0-1,0 0-15,0-1 0,0-20 16,21 21-16,0-21 0,0-1 16,0 22-16,1-21 0,-1 21 0,0-22 15,0 22-15,0 0 0,0 21 16,1 0-16,20 0 0,-21 0 0,0 0 16,0 0-16,1 0 0,-22 21 15,0 0-15,21 0 0,-21 22 0,0-22 16,0 21-16,0-21 0,0 22 15,0-22-15,-21 21 0,21-21 0,-22 1 16,22-1-16,0 0 0,-21 0 0,21 0 16,0 0-16,21-21 31,1 0-31,-1 0 16,0-21-16,21 21 0,1-21 0</inkml:trace>
  <inkml:trace contextRef="#ctx0" brushRef="#br0" timeOffset="3620.13">7006 2265 0,'-42'21'31,"21"0"-31,-22 0 0,22 1 0,0-1 16,0 21-16,0-21 0,-1 22 0,1-22 15,0 21-15,0-21 0,21 22 16,0-22-16,0 0 0,0 0 15,0 0-15,0 0 0,21-21 16,0 22-16,0-22 0,1 0 0,20 0 16,-21 0-16,0 0 0,22 0 0,-22-22 15,21 1-15,-21 21 0,0-21 16,1 0-16,-1-21 0,0 20 0,0-20 16,-21 0-16,0-1 0,0 22 15,0-21-15,0 0 0,0-1 0,0 22 16,-21-21-16,0 21 0,0 21 15,-1-22-15,1 22 0,0 0 0,0 0 16,-21 0-16,20 22 0,-20-1 0,21 0 16,-21 0-16,20 21 15,1-20-15,0 20 0,0-21 0,21 21 16,0-20-16,0 20 0,0-21 16,0 0-16,21 0 0,21 1 0,-20-22 15,20 0-15,0 0 0</inkml:trace>
  <inkml:trace contextRef="#ctx0" brushRef="#br0" timeOffset="3976.92">7556 2307 0,'0'0'0,"0"-21"0,0 0 16,0 0-1,22 21 1,-1 0-16,0 0 0,0 21 15,0 0-15,0 0 0,1 22 16,-22-22-16,21 21 0,0 0 0,0-20 16,-21 20-16,21 0 0,-21-21 15,0 22-15,0-22 0,0 21 0,0-21 16,-21 1-16,21-1 0,-21-21 16,21 21-16,-21-21 0,21-21 31,0 0-31,0-22 15,0 22-15,21-21 0,-21 21 16,42-22-16,-21 1 0,1 0 16,-1-1-16,0 1 0,0 21 0,21 0 15,-20-1-15,-1 1 0,-21 0 0,21 21 16,0 0-16,-21-21 0,21 21 16</inkml:trace>
  <inkml:trace contextRef="#ctx0" brushRef="#br0" timeOffset="4511.27">10181 2180 0,'0'0'0,"0"-63"15,21 42-15,0-1 16,1 22-16,-1-21 16,0 21-1,-21 21-15,0 1 0,0-1 16,-21 0-16,0 0 0,-22 21 15,1-20-15,-22-1 0,1 21 0,-22 0 16,1-20-16,-1 20 0,0-21 0,22 21 16,-22-20-16,22 20 0,-22-21 15,43 0-15,-22 0 0,22-21 0,21 22 16,-1-22-16,1 0 0,21 21 16,21-21-1,22 0-15,-22 21 0,21-21 16,1 0-16,20 21 0,-21-21 15,1 21-15,20-21 0,1 21 0,-22-21 16,22 22-16,-22-22 0,21 0 16,-20 21-16,20-21 0,-20 0 0,-1 0 15,-21 21-15,21-21 0,-20 0 0,-1 0 16,0 0-16,0 0 0,0 0 31,0 0-15,1-21-16</inkml:trace>
  <inkml:trace contextRef="#ctx0" brushRef="#br0" timeOffset="4964.01">11028 2350 0,'0'0'16,"21"-22"-16,-21 1 0,0 0 0,0 0 15,0 0-15,0-22 0,0 22 0,-21 0 16,0 21-16,-22-21 0,22 21 0,0 0 15,-21 0-15,20 0 0,-20 0 16,0 21-16,21 0 0,-22 22 0,1-22 16,0 21-16,-1 0 0,1 1 15,21-1-15,-22 0 0,22 1 0,0-1 16,0-21-16,21 22 0,0-22 16,0 0-16,0 0 0,0 0 15,0 0-15,21-21 0,0 0 0,0 0 16,22 0-16,-22 0 0,21-21 0,-21 0 15,22 0-15,-1 0 0,-21 0 16,22-1-16,-22-20 0,0 0 0,0-1 16,21 1-16,-20 21 0,-1-21 15,0-1-15,-21 22 0,21 0 0,-21 0 16,0 0-16,21 21 0,-21 21 16,0 0-16,-21 0 15,0 0-15,0 22 0,0-1 0,-1 0 16,22 1-16,-21-22 15,21 21-15,-21 0 0,21 1 0,0-22 16,0 0-16,0 0 0,21 0 0,0 1 16,1-1-16,-1 0 0,21-21 15,0 0-15,-20 0 0,20 0 0,0-21 16,1 0-16,-1 21 0</inkml:trace>
  <inkml:trace contextRef="#ctx0" brushRef="#br0" timeOffset="5332.56">11557 2117 0,'0'-21'0,"0"42"0,0-85 0,0 43 0,0 0 16,-21 21-1,21 21-15,-21-21 16,21 21-16,0 0 0,0 22 0,0-22 16,0 0-16,0 0 0,0 0 15,21 1-15,0-1 0,0 0 0,21 0 16,-20 0-16,20 0 0,0-21 15,1 22-15,20-22 0,-21 0 0,22 0 16,-22 0-16,1 0 0,-1 0 0,-21 0 16,0 0-16,0 0 0,1 0 15,-44 0 1,1 21 0,0-21-16,-21 21 0,-1 21 0,1-21 15,-21 22-15,20-1 0,1 0 0,-22 1 16,22-1-16,0 0 0,-1 1 15,1-22-15,21 21 0,-21 1 0,20-22 16,1 21-16,0-21 0,0 0 0,21 1 16,0-1-16,21-21 31</inkml:trace>
  <inkml:trace contextRef="#ctx0" brushRef="#br0" timeOffset="6319.19">13843 2074 0,'21'0'15,"-21"22"-15,21-22 0,0 0 16,1 0-16,-1 0 0,0 0 15,0 0-15,0 0 0,22 0 16,-1-22-16,0 22 0,1-21 0,-1 0 16,21 21-16,-20-21 0,-1 0 0,22 0 15,-43-1-15,21 22 16,-21-21-16,0-21 0,1 21 0,-22 0 16,0-1-16,0 1 15,-22 0-15,-20 21 0,21 0 0,-43 0 16,22 0-16,-21 21 0,-1 0 15,1 1-15,-1-1 0,22 21 0,-1-21 16,1 22-16,21-22 0,0 21 0,21-21 16,0 22-16,0-22 0,0 0 15,0 0-15,42 0 0,-21 0 0,22 1 16,-1-22-16,0 21 0,1-21 16,-1 0-16,21 0 0,-20 0 0,-1 0 15,0 0-15,1 0 0,-22 0 16,21 0-16,-21 0 0,-21-21 15,0-1-15,-21 22 16,0-21-16,0 21 16,-21 0-16,-1 0 0,1 0 0,0 21 15,-1 1-15,-20-1 0,20 0 0,1 0 16,0 21-16,-1 1 0,1-1 16,0 0-16,21 22 0,-1-22 0,1 1 15,0-22-15,21 21 0,0 0 16,0-20-16,0-1 0,21 0 0,0 0 15,22 0-15,-1-21 0,0 0 0,22 0 16,-22 0-16,22 0 16,20-21-16,-20 0 0,-1 0 0,1 0 15,21-22-15,-22 1 0,1 0 0,20-1 16,-20-20-16,-1 20 0,1-20 16,-1-1-16,-20 1 0,20-1 0,-21 22 15,1-21-15,-22-1 0,0 1 16,0 20-16,-21 1 0,0 0 0,0 20 15,0 1-15,-21 21 16,0 0-16,0 0 0,-22 21 0,22 22 16,-21-1-16,21 0 0,-22 1 0,22-1 15,0 22-15,-21-22 0,21 21 16,-1-20-16,1 20 0,0 1 16,0-22-16,0 22 0,21-22 15,0 0-15,0 1 0,0-1 0,0 0 16,0-21-16,0 1 0,0-1 0,0 0 15,0 0-15,21-21 0,0 0 16,0 0-16,0 0 0,22 0 0,-22 0 16,21-21-16,-21 0 0,22 0 0,-1-1 15</inkml:trace>
  <inkml:trace contextRef="#ctx0" brushRef="#br0" timeOffset="6656.18">15388 2413 0,'0'0'16,"0"21"-1,0 0 1,0 1-16,0-1 16,21-21-16,0 0 15,1 21-15,-1-21 0,0 0 0,0 0 16,21 0-16,-20 0 0,20 0 0,0-21 16,1 0-16,-22 21 0,21-22 15,-21 1-15,0 0 0,1 0 0,-1 0 16,-21 0-16,0-1 0,0 1 15,0 0-15,-21 21 16,-1 0-16,-20 0 16,21 0-16,-21 0 0,20 0 15,-20 21-15,21 22 0,-21-22 0,20 0 16,-20 21-16,21-21 0,0 22 16,0-22-16,21 21 0,-22-21 0,22 1 15,0-1-15,0 0 0,22 0 0,-1 0 16,0-21-16,0 0 0,21 0 15,1 0-15,-22 0 0,21 0 0</inkml:trace>
  <inkml:trace contextRef="#ctx0" brushRef="#br0" timeOffset="7307.8">16446 2307 0,'0'0'0,"-21"0"16,0 0-16,0 0 15,0 0-15,0 21 0,-1 1 16,1 20-16,0-21 0,0 0 0,0 22 16,0-22-16,-1 21 0,1-21 15,21 0-15,0 22 0,0-22 0,-21 0 16,21 0-16,0 0 0,0 1 16,0-44 30,0 1-46,0 0 0,0 0 16,21-21-16,0 20 0,-21-20 0,22 0 16,-1-1-16,0 1 0,21 0 15,-21-1-15,1 22 0,20 0 0,-21-21 16,0 21-16,0 21 0,22-22 16,-22 22-16,0 0 0,0 0 0,0 0 15,-21 22-15,22-1 0,-22 0 0,21 0 16,-21 0-16,0 22 0,21-22 15,-21 21-15,0 0 0,0 1 16,0-22-16,0 21 0,0-21 0,0 22 16,0-22-16,0 0 0,-21 0 15,0 0-15,21 1 16,-22-22-16,22-22 16,0 1-1,0 0-15,0 0 0,0 0 16,0 0-16,22-22 0,-1 22 0,0-21 15,0-1-15,21 1 0,-20 0 0,20-1 16,0 22-16,1-21 0,-22 42 16,21-21-16,0 21 0,-20 0 0,-1 0 15,0 0-15,-21 21 0,0 0 16,0 0-16,0 22 0,0-22 0,0 21 16,0 0-16,0-20 0,0 20 15,-21 0-15,0-21 0,21 1 16,0 20-16,-22-21 0,1 0 0,21 0 15,-21 1-15,42-22 32</inkml:trace>
  <inkml:trace contextRef="#ctx0" brushRef="#br0" timeOffset="7675.37">17251 2477 0,'21'0'32,"0"-22"-17,0 22-15,0 0 0,1-21 16,20 21-16,-21-21 0,0 0 16,0 21-16,22-21 0,-22 0 0,0-1 15,0 1-15,-21 0 16,0 0-16,-21 21 15,0 0 1,0 0-16,0 21 0,-22 0 16,22 0-16,-21 1 0,21-1 0,-1 21 15,1-21-15,0 22 0,0-22 16,21 0-16,0 21 0,0-21 0,0 1 16,0-1-16,0 0 0,0 0 0,0 0 15,21-21-15,0 21 16,0-21-16,22 0 0,-22 0 0,21 0 15,1 0-15,-1 0 0,0-21 16,1 0-16,-1 0 0,0 0 0,1 0 16</inkml:trace>
  <inkml:trace contextRef="#ctx0" brushRef="#br0" timeOffset="8104.12">17970 2371 0,'22'-21'0,"-44"42"0,44-64 0,-22 22 16,21 0-16,-42 21 31,-1 0-16,22 21-15,-21 0 0,0 22 0,0-22 16,0 21-16,0-21 0,21 22 0,-22-22 16,1 21-16,0-21 0,21 22 15,0-22-15,-21 0 0,21 0 0,-21-21 16,21 21-16,-21-21 16,21 22-16,0-44 15,0 1 1,0 0-1,21-21-15,0 21 0,0-22 0,0 1 16,22 0-16,-22-1 0,21 1 16,-21 0-16,22-1 0,-1 1 0,0 21 15,1 0-15,-22-1 0,21 22 0,0 0 16,-20 0-16,-1 0 0,0 0 16,0 22-16,-21-1 0,21 0 0,-21 0 15,0 21-15,0-20 0,0 20 16,0 0-16,0-21 0,-21 22 0,0-1 15,21-21-15,-21 22 0,21-22 16,0 0-16,-21 0 0,-1 0 16,22 0-16,0-42 31,22 0-31,20 0 16,-21 0-16,0 0 0</inkml:trace>
  <inkml:trace contextRef="#ctx0" brushRef="#br0" timeOffset="8367.96">19113 1884 0,'22'-42'0,"-44"84"0,44-106 0,-22 43 15,0 0-15,-22 42 16,1 0 0,0 22-16,0-22 15,0 0-15,0 21 0,-1 1 0,1-1 16,0 0-16,-21 1 0,21-1 15,-1 0-15,1 1 0,0-1 0,0 0 16,21 1-16,0-1 0,0 0 0,0 1 16,0-22-16,0 21 0,0 1 15,0-22-15,21 0 0,0 0 0,0 0 16,1-21-16,-1 0 0,0 0 16,0 0-16,0 0 0,0-21 15,1 21-15</inkml:trace>
  <inkml:trace contextRef="#ctx0" brushRef="#br0" timeOffset="8559.86">18838 2180 0,'0'0'16,"-21"0"-16,0 0 0,0 0 0,42 0 31,0 0-31,0 0 16,22 0-16,-22 0 0,21 0 15,-21 0-15,22 0 0,-1 0 16,0 0-16,1 0 0,20 0 0,-21-21 0,22 0 16,-22 21-16</inkml:trace>
  <inkml:trace contextRef="#ctx0" brushRef="#br0" timeOffset="9036.6">21336 2138 0,'0'0'0,"-21"-21"0,0 21 16,-1 0-1,1 0-15,0 0 0,0 0 0,0 0 16,-22 0-16,22 21 0,-21 0 15,0 0-15,-1 0 0,1 1 0,0-1 16,20 0-16,1 0 0,0 21 16,21-20-16,0 20 0,0-21 0,0 21 15,0-20-15,21 20 0,0-21 16,1 0-16,-1 0 0,21 1 0,-21-22 16,0 0-16,22 0 0,-22 0 0,21 0 15,-21 0-15,1 0 16,20-22-16,-21 1 0,0 0 0,22-21 15,-22 21-15,0-22 0,0 1 16,21 0-16,-20-1 0,-1 22 0,0-21 16,0 21-16,-21-1 0,0 1 15,0 0-15,0 0 0,-21 21 16,0 0-16,0 0 0,-1 0 16,-20 0-16,21 0 0,0 0 0,0 0 15,-1 21-15,1-21 0,0 21 0,21 0 16,-21-21-16,21 22 0,0-1 15,0 0-15,21-21 16,0 21-16</inkml:trace>
  <inkml:trace contextRef="#ctx0" brushRef="#br0" timeOffset="9423.78">21696 2244 0,'0'0'0,"21"-21"0,-21-1 16,0 1-16,21 0 0,0 0 15,0 21-15,-21-21 0,22 21 0,-1 0 16,0 0-16,0 0 0,21 0 16,-20 0-16,-1 0 0,0 21 0,0-21 15,21 21-15,-42 0 0,22 0 16,-22 1-16,21-1 0,-21 21 16,0-21-16,0 22 0,0-1 0,0-21 15,0 21-15,0 1 0,0-22 16,0 21-16,0-21 0,0 1 0,-21-1 15,21 0-15,-22 0 0,22 0 16,-21-21 0,21-21-1,0 0-15,0 0 0,0 0 16,0-1-16,0 1 0,0 0 16,0-21-16,0 21 0,21-22 0,1 22 15,-22 0-15,21-21 0,0 20 16,0 1-16,0 0 0,0 0 15,1 21-15,-1-21 0,0 0 0,0 21 16,0-22-16,22 22 0,-1 0 16</inkml:trace>
  <inkml:trace contextRef="#ctx0" brushRef="#br0" timeOffset="10020.15">22818 1863 0,'0'0'0,"-22"-21"0,-20-1 0,21-20 16,-21 21-16,-1 0 0,1-22 16,0 22-16,-1 0 0,1 0 15,0-21-15,-22 20 0,1 1 0,-1 0 16,-21 0-16,1 0 0,-1 21 0,-21 0 16,22 0-16,-22 0 0,21 0 15,0 21-15,1 0 0,-1 0 0,22 0 16,-22 22-16,21-1 0,-20 0 15,20 1-15,-20-1 0,20 0 0,1 22 16,-1-22-16,1 22 0,-1-22 16,22 22-16,-1-22 0,1 21 0,0 1 15,21-1-15,-1 22 0,1-21 16,21-1-16,0 22 0,0-22 16,0 1-16,21-1 0,1-20 15,20 20-15,0-21 0,22 22 0,-1-22 16,22 1-16,0-22 0,-1 21 0,22-21 15,-21 22-15,-1-22 0,22-21 16,-21 0-16,0 0 0,20 0 0,-20-21 16,0 21-16,-1-43 0,-20 22 15,21 0-15,-22-21 0,22-1 0,-22 1 16,1-22-16,-1 1 0,1-1 16,-1 1-16,-20-22 0,20 22 0,-21-22 15,1 22-15,-1-22 0,0 21 16,-42 1-16,0 21 0,0-22 15,0 22-15,-21-1 0,-21 1 0,0 0 16,-1-1-16,-20 1 0,-1 21 16,1 0-16,-1 0 0,1-1 0,-1 22 15,1 0-15,-1 0 0,1 0 16,-22 0-16,22 22 0,-1-22 0,1 21 16,20 0-16,1 0 0,0 0 15,-1 0-15,1 1 0,21-1 0,0 0 16,21 0-16,0 0 0,-22 0 15</inkml:trace>
  <inkml:trace contextRef="#ctx0" brushRef="#br0" timeOffset="10181.06">21696 2963 0,'0'0'0,"-21"0"0,-1 0 15,1 0-15,0 0 0,0 0 16,0 0-16,0 0 0,-1 0 16,1 0-16</inkml:trace>
  <inkml:trace contextRef="#ctx0" brushRef="#br0" timeOffset="12880.01">2540 4212 0,'0'0'16,"0"21"-16,0 22 0,0-22 16,0 21-16,0-21 0,0 1 0,0-1 15,21 0-15,0 0 0,0-21 16,1 0-16,-1 0 0,0 0 15,0 0-15,21-21 0,-20 0 16,20 0-16,0-1 0,1-20 0,-1 21 16,0-21-16,1-1 0,-1 1 0,0-22 15,-21 22-15,22 0 0,-43-22 16,21 22-16,-21 0 0,0-1 16,0 1-16,-21 21 0,0 0 0,-1-22 15,-20 43-15,0 0 0,-1 0 16,-20 0-16,21 0 0,-22 21 15,1 1-15,-1 20 0,1 0 0,-1 1 16,1 20-16,20 1 0,1-1 16,21 1-16,0-1 0,21-21 0,0 22 15,0-22-15,0 1 0,21-1 16,0 0-16,21-21 0,1 1 0,-1-1 16,0-21-16,22 0 0,-1 0 15,1 0-15,-22 0 0,22 0 0,-1-21 16,1-22-16,-1 22 0,1-21 15,-1-1-15,1 1 0,-1 0 0,1-22 16,-22 22-16,21-22 16,-20 1-16,-1-1 0,-21 1 0,22-1 15,-22-20-15,0 20 0,-21 1 0,0-1 16,0 1-16,0-1 0,0 22 16,0 0-16,-42 20 0,20 22 0,1 0 15,0 0-15,-21 22 0,21 20 16,-22 0-16,1 22 0,21-1 0,-22 1 15,22-1-15,0 1 0,0 20 16,21-20-16,0 21 0,0-22 0,0 1 16,21-1-16,0-21 0,22 1 15,-1-1-15,0 0 0,1-20 0,20-1 16,-21 0-16,22-21 0,-22 0 16,22 0-16,-22 0 0,22 0 15,-22-21-15,0 0 0,1-1 16,-1 1-16,0-21 0,1 21 0,-22-22 15,21 1-15,-21 0 0,0-1 0,1 1 16,-22 0-16,0 21 0,0-22 16,0 22-16,0-21 0,-22 42 15,1 0-15,0 0 0,0 0 16,21 21-16,-21 0 0,0 21 0,-1 1 16,1-1-16,0 22 0,21-22 15,0 0-15,0 1 0,0-1 0,0 0 16,0 1-16,0-1 0,0-21 0,21 0 15,0 0-15,1 1 16,-1-1-16,21-21 0,0 0 0,1 0 16,-1 0-16,22 0 0,-22-21 15,21-1-15,1 22 0,-1-21 0,-20-21 16,20 21-16,-20 0 0,-1-22 0,0 1 16,-21 21-16,22-22 0,-22 1 15,-21 0-15,0 21 0,21-22 0,-21 22 16,0 0-16,0 0 0,-21 42 31,0 21-31,0-21 0,21 22 16,-22-22-16,1 21 0,0 1 15,21-1-15,-21-21 0,21 21 0,-21-20 16,21 20-16,0-21 0,0 0 16,0 0-16,0 1 0,-21-1 0,42-21 31,-21-21-16,21-1-15,0 1 0,-21 0 0,21 0 16,0-21-16,1-1 0,-1 1 0,0 0 16,0-1-16,0-20 0,0 20 15,1 1-15,-1 21 0,21-21 16,-21 20-16,0 1 0,1 21 16,-1 0-16,-21 21 15,0 1-15,0-1 0,0 21 0,0-21 16,0 22-16,0-22 0,0 21 15,0-21-15,0 22 0,0-22 0,21 21 16,-21-21-16,21 0 0,0 1 0,-21-1 16,0 0-16,21 0 0,1-21 15,-1 0-15,0 0 16,0 0-16,0 0 16,0-21-16,1 0 0,-1 0 0,21-1 15,-21 1-15,0-21 0,22 0 16,-1-1-16,-21 1 0,22 0 15,-22-1-15,21 22 0,-21-21 0,0 21 16,1-1-16,-1 22 0,-21 22 16,0 20-1,0-21-15,-21 0 0,-1 22 16,1-1-16,21-21 0,-21 21 16,21 1-16,-21-22 0,21 21 0,0-21 15,0 22-15,0-22 0,21 0 0,0 0 16,0 0-16,1 1 15,20-22-15,0 21 0,1-21 0,-1 21 16,0-21-16,1 0 0,-1 0 0,21 0 16,-20 0-16,-1-21 0,22 0 15,-22-1-15,0 1 0,22 0 0,-22 0 16,0 0-16,1-22 0,-22 1 16,21 0-16,-21-1 0,1 1 0,-22 0 15,0 21-15,0-22 0,0 22 0,0 0 16,-22 21-16,1 0 15,-21 0-15,21 21 0,0 0 16,-22 0-16,22 22 0,-21-22 16,21 21-16,-1 1 0,22-22 0,0 21 15,0 0-15,0-20 0,0-1 0,0 21 16,0-21-16,0 0 16,22 1-16,20-1 0,-21-21 0,21 21 15,-20-21-15,20 0 0,43 0 16,-22 0-16,-21 0 0,1 0 15,-1-21-15,0 21 0,22-21 0,-22-1 16,-21 1-16,22 0 0,-22-21 0,21 21 16,-21-22-16,1 1 0,-22 21 15,0-22-15,21 22 0,-21 0 0,0 0 16,0 42 0,0 0-16,-21 0 15,21 22-15,-22-22 0,1 0 0,0 21 16,21-20-16,-21-1 0,21 0 15,-21 0-15,21 0 0,0 0 16,0 1-16,0-44 31,21 1-15,0 0-16,0 0 0,0 0 16,1 0-16,-22-22 0,21 22 0,0-21 15,0-1-15,0 22 0,0-21 16,-21 21-16,0 0 0,22 21 0,-22-22 15,21 22-15,-21 22 16,0-1-16,0 0 0,0 0 16,0 0-16,0 22 0,0-22 15,0 0-15,0 21 0,0-21 16,0 1-16,21-1 0,0 0 0,0 0 16,0 0-16,-21 0 0,43-21 0,-22 22 15,0-22-15,21 0 0,-20 0 16,20 0-16,-21 0 0,21 0 0,1 0 15,-1 0-15,-21-22 0,22 1 0,-1 0 16,-21 0-16,0 0 0,22 0 16,-22-22-16,0 1 0,21 0 0,-21-22 15,22 22-15,-22-22 0,0 1 16,0-1-16,0 1 0,1 20 16,-1-20-16,-21 21 0,21 20 0,-21-20 15,0 21-15,-21 42 16,0 0-16,-1 22 15,-20-1-15,21 0 0,-21 22 0,-1-22 16,22 22-16,-21-1 0,21 1 16,-22-1-16,22-21 0,0 22 0,0-22 15,21 1-15,0-22 0,0 21 0,0-21 16,0 0-16,0 1 0,21-22 16,0 0-16,0 0 0,0 0 0,1 0 15,20 0-15,-21 0 0,0-22 0,0 1 16</inkml:trace>
  <inkml:trace contextRef="#ctx0" brushRef="#br0" timeOffset="13067.9">7937 3916 0,'-21'0'0,"42"0"0,-63 0 16,21 0-16,42 0 31,0 0-31,22 0 15,-1 0-15,-21 0 0,43 0 0,-22-21 16,0 21-16,1 0 0,-22 0 0,21-21 16,0 21-16,22 0 0,-1-22 15</inkml:trace>
  <inkml:trace contextRef="#ctx0" brushRef="#br0" timeOffset="13655.56">10202 3662 0,'0'0'0,"-21"-21"15,0 0-15,0 21 0,0 0 0,21-22 16,-22 22-16,1 0 0,0 0 15,0 22-15,0-1 0,0 0 16,21 0-16,0 0 0,-22 22 16,1-1-16,21 0 0,-21 1 0,0 20 15,0 1-15,21-22 0,-21 21 0,-1 1 16,1-22-16,21 1 0,0-1 16,-21 0-16,21 1 0,0-22 0,0 0 15,-21 0-15,21 0 16,0-42 15,0 0-31,0 0 0,0 0 16,21-1-16,21-20 0,-20 0 15,20 21-15,0-43 0,1 22 0,20-1 16,1 1-16,-1 0 0,1-1 0,-1 22 16,1 0-16,-22 0 0,21 21 15,-20 0-15,-1 0 0,0 0 0,-20 21 16,-1 0-16,0 0 0,-21 1 15,0 20-15,0 0 0,0-21 16,-21 22-16,0-1 0,-22-21 0,1 22 16,0-22-16,-22 21 0,1-21 15,-1 0-15,-21 1 0,22-1 0,-1 0 16,1-21-16,-1 21 0,22-21 0,-21 0 16,41 0-16,1 0 0,0 0 15,42-21 1,22 21-16,-1-21 0,0 0 15,22-1-15,-1 22 0</inkml:trace>
  <inkml:trace contextRef="#ctx0" brushRef="#br0" timeOffset="14709.99">11112 4022 0,'0'0'0,"22"-21"0,20-1 15,-21 1-15,0 0 0,-21 0 0,0 0 16,0 0-16,0-1 15,-21 22-15,0 0 0,0 0 16,0 0-16,-1 0 0,-20 0 0,21 22 16,-21-1-16,-1 21 0,22-21 15,0 22-15,-21-1 0,20 0 0,1 1 16,0-1-16,0 0 0,0-21 0,0 22 16,21-1-16,0-21 0,0 22 15,0-22-15,0 0 0,0 0 16,21-21-16,0 21 0,0-21 15,0 0-15,0 0 0,22 0 16,-22-21-16,21 0 0,-21 0 0,22 0 16,-22-1-16,21 1 0,1-21 0,-22 21 15,0-22-15,21-20 0,-21 21 16,1-1-16,-1 1 0,0 21 0,-21-22 16,0 22-16,21 0 0,-21 42 31,0 0-31,-21 22 15,21-22-15,-21 21 0,21 1 0,0-22 16,-21 21-16,21-21 16,-22 22-16,22-22 0,0 21 0,0-21 15,0 0-15,0 1 0,22-1 0,-1-21 16,0 21-16,0-21 0,0 0 16,22 0-16,-22 0 0,21 0 0,0 0 15,-20 0-15,20-21 0,0 0 0,22-1 16,-22 1-16,0 0 0,1 0 15,-1-21-15,0-1 0,1 1 0,-22 21 16,21-22-16,-42 22 0,21 0 16,-21 0-16,0 0 0,-21 42 15,0 0 1,0 0-16,0 0 16,21 1-16,-21 20 0,21-21 0,-22 0 15,22 22-15,0-22 0,0 21 0,0-21 16,0 0-16,0 1 0,0-1 15,0 0-15,0 0 0,0 0 0,0 0 16,-21-21 0,0-21 15,21 0-31,-21 0 0,21 0 16,0 0-1,-21 21-15,0 0 16,21 21-1,0 0 1,0 0 0,21 0-16,0-21 15,0 0-15,0 0 0,22 0 16,-1 0-16,0 0 0,1 0 0,-1 0 16,0 0-16,22 0 0,-22 0 0,22 0 15,-22-21-15,0 21 0,1-21 16,-22 0-16,21 0 0,-21-22 0,0 22 15,1-21-15,-1-1 0,0 1 0,0 21 16,-21-21-16,0-1 16,0 22-16,0 0 0,-21 21 15,0 21 1,0 0-16,-1 22 0,1-22 16,0 21-16,21-21 0,-21 22 0,21-22 15,-21 0-15,21 21 0,0-21 0,0 1 16,0-1-16,0 0 0,0 0 15,0 0-15,21 0 0,0-21 16,0 0-16,0 22 0,22-22 0,-22 0 16,21 0-16,1 0 0,20 0 15,-21 0-15,22 0 0,-22 0 0,22 0 16</inkml:trace>
  <inkml:trace contextRef="#ctx0" brushRef="#br0" timeOffset="15167.98">13335 4339 0,'0'0'0,"21"-21"16,21-127-1,-42 127 1,0 0-16,-21 21 16,0 0-16,0 0 15,-21 0-15,20 21 0,1 0 0,-21 21 16,0-21-16,20 1 0,-20 20 0,21-21 16,0 21-16,0-20 15,-22-1-15,43 21 0,-21-21 0,21 0 0,0 1 16,-21-1-16,21 0 0,0 0 0,0 0 15,21-21-15,0 21 16,0-21-16,1 0 16,20 0-16,-21 0 0,0-21 0,0 0 15,22 21-15,-22-21 0,0-21 0,0 20 16,22-20-16,-22 0 0,0-1 16,0-20-16,21-1 0,-20 1 0,-1-1 15,0 1-15,0-1 0,21 1 16,-20-1-16,-1 22 0,-21 0 0,21 21 15,-21-22-15,0 22 0,0 42 16,0 0 0,-21 1-16,0-1 0,-1 21 15,1 0-15,0 1 0,0-1 0,0 22 16,0-22-16,-1 21 0,22-20 16,0 20-16,-21-20 0,21-1 0,-21 0 15,21-21-15,0 22 0,0-22 0,0 0 16,0 0-16,0 0 0,21 1 15,0-22-15,1 0 0,-1 0 16,0 0-16,0 0 0</inkml:trace>
  <inkml:trace contextRef="#ctx0" brushRef="#br0" timeOffset="15908.04">15071 4149 0,'-43'-43'15,"86"86"-15,-107-107 0,43 43 0,0 0 16,0 21-16,-1 0 16,1 0-16,0 21 0,0 0 15,0 0-15,0 1 0,-22-1 0,22 21 16,0-21-16,0 22 0,0-22 15,-1 21-15,22-21 0,0 0 16,0 22-16,0-22 0,0 0 0,0 0 16,0 0-16,22 1 0,-1-22 15,0 0-15,0 0 0,0 0 16,0 0-16,1 0 0,-1-22 16,-21 1-16,0 0 15,0 0-15,0-106 16,21 85-16,-21-1 0,21 1 15,-21 0-15,21-1 0,0 1 16,1 21-16,20-22 0,-21 22 16,21 0-16,1 21 0,-1 0 0,0 0 15,1 0-15,-1 0 0,0 0 16,1 0-16,-1 21 0,-21 0 0,22 1 16,-22 20-16,0-21 0,0 21 0,-21 1 15,0-22-15,0 21 0,0-21 16,0 22-16,0-1 0,0-21 0,0 0 15,0 1-15,0 20 0,-21-42 16,21 21-16,-21 0 0,0 0 0,-1-21 16,22-21 15,0 0-31,0 0 16,0 0-16,22 0 0,-1-22 0,0 1 15,21 0-15,1-1 0,-1-20 16,0 20-16,1 1 0,-1-21 0,21 41 15,-20-20-15,-1 21 0,22 0 0,-22 21 16,0 0-16,-21 0 0,22 21 16,-22 0-16,0 0 0,-21 22 0,0-1 15,0 0-15,-21 1 0,0-1 16,0 0-16,-1 1 0,1-1 0,-21 0 16,21-21-16,0 22 0,-1-22 0,1 21 15,0-21-15,0-21 0,21 22 16,-21-22-16</inkml:trace>
  <inkml:trace contextRef="#ctx0" brushRef="#br0" timeOffset="16236.5">17970 3704 0,'0'0'0,"-21"-21"0,0 0 0,21 0 16,-21 21-16,0 0 16,0 0-16,-1 0 0,22 21 15,-21 0-15,0 21 0,21-20 0,-21 20 16,0 21-16,0-20 0,-1 20 15,1 1-15,0-1 0,0-20 0,0 20 16,0 1-16,-1-22 0,1 0 16,21 1-16,0-22 0,0 21 0,0-21 15,0 0-15,0 1 0,0-1 16,-21-21 0,0-21-1</inkml:trace>
  <inkml:trace contextRef="#ctx0" brushRef="#br0" timeOffset="16976.09">17145 4255 0,'0'0'16,"-21"-43"-16,0 22 0,-1 0 0,1 0 0,21 0 16,0-1-1,43 22-15,-22 0 0,21 0 16,22 0-16,-22 0 0,43 0 16,-1 0-16,1 0 0,0 0 0,-1 0 15,22 0-15,-21-21 0,21 21 16,-22-21-16,22 0 0,-21 0 15,-1 0-15,-20-1 0,-1 1 0,-20-21 16,-1 21-16,0-22 0,-20 1 0,-22 21 16,0-21-16,0 20 0,0-20 15,0 21-15,-22 0 0,1 21 0,0-21 16,0 21-16,-21 0 0,20 21 16,-20 0-16,21 0 0,-21 0 0,20 22 15,1-22-15,-21 21 0,21 22 0,0-22 16,-22 21-16,22-20 0,0 20 15,0-20-15,0 20 0,21-21 0,-22 1 16,22-1-16,-21-21 0,21 22 16,0-22-16,0 0 0,0 0 15,0 0-15,21-21 16,1 0-16,-1 0 16,0-21-16,0 0 0,0 0 15,22 0-15,-22-1 0,21-20 0,0 0 16,1-1-16,-1 1 0,0 0 15,1 21-15,-22-22 0,21 22 0,-21 21 16,1 0-16,-22 21 16,0 0-16,0 22 15,0-22-15,0 21 0,0 1 0,0-1 16,0-21-16,0 21 16,0 1-16,0-22 0,0 0 0,21 21 15,0-20-15,0-1 0,21-21 0,-20 21 16,20 0-16,0-21 0,1 0 15,20 0-15,-21 0 0,22 0 0,-22 0 16,1-21-16,20 0 0,-21 0 0,1-1 16,-1-20-16,0 0 0,-20-1 15,20 1-15,-21 0 0,21-1 0,-20 1 16,-22 21-16,0 0 0,0 0 16,0-1-16,-22 22 0,1 0 15,-21 22-15,21-1 0,-22 0 0,1 0 16,21 0-16,-21 22 15,20-22-15,1 21 0,21-21 0,0 0 16,0 22-16,0-22 0,0 0 0,0 0 16,0 0-16,0 1 15,21-22-15,1 0 0,-1 0 0,21 0 16,0 0-16,1 0 0,20 0 0,1 0 16</inkml:trace>
  <inkml:trace contextRef="#ctx0" brushRef="#br0" timeOffset="18775.95">20426 4064 0,'0'-21'15,"0"42"-15,0-63 0,0 21 0,0-1 16,0 1-16,0 0 0,21 0 16,0 21-16,0-21 0,22 0 0,-22 21 15,21 0-15,-21-22 0,22 22 0,-1 0 16,0 0-16,1 0 0,-22 0 15,0 22-15,0-1 0,0 0 0,-21 0 16,0 21-16,0 1 0,0-1 0,0 0 16,0 1-16,-21-1 0,21 0 15,0 1-15,-21-1 0,0-21 0,0 22 16,21-22-16,-22 0 0,22 0 16,-21 0-16,0-21 15,0 0-15,21-21 31,0 0-31,0 0 0,0 0 0,0-22 16,21 22-16,0-21 0,22-1 0,-22 1 16,21 0-16,0-1 0,1 1 15,20 0-15,-20-1 0,-1 22 0,0 0 16,1 0-16,-1 21 0,-21 0 16,0 0-16,0 0 0,1 0 0,-1 21 15,-21 0-15,0 0 0,0 22 16,0-22-16,0 21 0,21 1 15,0-1-15,-21 0 0,21 1 16,0-1-16,1 0 0,-1 1 0,21-1 16,-21-21-16,22 21 0,-1-20 15,21-1-15,-20 0 0,-1 0 0,0 0 16,22-21-16,-22 0 0,-21 0 16,22 0-16,-22 0 0,21 0 0,-21-21 15,1 0-15,-1 0 0,0 0 0,0-1 16,0-20-16,0 0 0,1-1 15,-1-20-15,0 21 0,0-22 16,-21 22-16,0-1 0,0 1 0,0 0 16,0-1-16,0 22 0,0 0 15,-21 21-15,0 0 0,0 0 0,-22 0 16,1 0-16,21 21 0,-22 0 16,1 22-16,0-22 0,-1 21 0,1 1 15,0-22-15,21 21 0,-1 0 16,1 1-16,0-22 0,21 21 0,0-21 15,0 22-15,0-22 0,0 0 0,0 0 16,21 0-16,-21 1 0,21-22 16,1 0-16,-1 0 0,21 0 0,-21 0 15,0 0-15,1 0 16,20 0-16,-21 0 0,0-22 0,22 1 16,-22 0-16,0 0 0,21 0 0,-21-22 15,1 22-15,20-21 0,-21 0 16,0-1-16,0 22 0,1-21 0,-1 21 15,-21-1-15,-21 44 32,21-1-32,-22 0 0,1 0 15,0 21-15,21-20 0,0 20 16,0-21-16,-21 0 0,21 22 0,0-22 16,0 0-16,0 0 0,0 21 15,0-20-15,21-1 16,0 0-16,0-21 0,1 0 0,20 21 15,-21-21-15,21 0 0,1 0 16,-1 0-16,-21 0 0,22-21 0,-1 21 16,0-21-16,1 0 0,-1-1 0,0 1 15,1-21-15,-22 21 0,21-22 16,0 1-16,-20 21 0,-1-21 0,0 20 16,0-20-16,-21 21 0,0 0 15,-21 21 1,0 0-16,0 21 15,-1 0-15,1 21 0,-21-20 16,21-1-16,0 21 0,-1-21 0,1 0 16,0 22-16,0-22 0,0 0 0,21 0 15,0 0-15,-21 1 0,-1-1 16,1-21 0,21 21-16,0-42 31,0 0-31,21-1 15,1 1-15,-1 0 0,0 0 0,0-21 16,0 20-16,0-20 0,1 21 16,20-21-16,-21 20 0,21-20 0,-20 21 15,-1 21-15,21-21 0,-21 21 0,0 0 16,1 0-16,-1 0 16,-21 21-16,0 0 15,0 0-15,0 22 0,0-22 16,0 0-16,0 21 0,0-21 0,0 22 15,0-22-15,0 21 0,0-21 16,0 1-16,0-1 0,0 0 0,0 0 16,0 0-16,21-21 31,0 0-31,0 0 0,0-21 16,1 0-16,20 21 0,-21-21 15,0 0-15,0-1 0,1 1 0,20 0 16,-21-21-16,0 21 0,0-22 15,22 22-15,-22-21 0,0 21 16,0-1-16,0 1 0,1 0 0,-22 42 31,0 0-31,0 1 0,-22-1 16,1 0-16,0 21 0,0-21 0,21 1 16,-21 20-16,21-21 0,-21 0 15,21 0-15,0 22 0,0-22 0,0 0 16,0 0-16,0 0 0,21-21 0,0 22 15,0-22-15,0 0 16,0 0-16,1 0 0,-1 0 16,0 0-16,0 0 0,21-22 15,-20 22-15,20-21 0,-21 0 16,21 0-16,-20 0 0,20 0 0,-21-22 16,0 22-16,0 0 0,1-21 15,-22 20-15,0 1 0,0 0 0,-22 21 16,1 0-16,-21 0 15,21 21-15,-22 0 0,22 1 16,-21-1-16,21 21 0,0-21 0,-1 0 16,1 22-16,21-22 0,-21 0 15,21 0-15,0 0 0,0 1 16,0-1-16,0 0 0,0 0 0,21-21 16,0 21-16,1-21 0,-1 0 15,0 21-15,0-21 0,0 0 0,0 0 16,1 0-16,-1 0 0,-21 22 15</inkml:trace>
  <inkml:trace contextRef="#ctx0" brushRef="#br0" timeOffset="19860.31">9102 5630 0,'0'0'0,"0"-21"0,0-21 15,0 0-15,0-1 0,0 22 0,0-21 16,0-1-16,0 1 0,0 0 0,0 21 16,21-22-16,-21 22 0,0 42 31,-21 0-31,-1 1 0,1 20 15,-21 0-15,21 1 0,0-1 16,-1 0-16,1 22 0,-21-22 0,21 22 16,0-22-16,-1 0 0,1 1 0,21-1 15,0 0-15,0-21 0,0 1 16,0-1-16,43 0 0,-22-21 0,0 0 16,21 0-16,1 0 0,-1 0 15,0 0-15,1-21 0,-1 0 16,21-1-16,-20 1 0,-1 0 0,0-21 15,-20-1-15,-1 22 0,0-21 0,0 0 16,-21-1-16,0-20 0,0 20 16,0 22-16,0-21 0,-21 0 0,0 20 15,0 1-15,-1 0 0,-20 21 0,0 0 16,21 0-16,-22 0 0,22 0 16,-21 0-16,21 21 0,-1 0 0,22 1 15,0-1 1,43-21-16,-22 0 15,21 0-15,-21 0 0,22 0 0,20 0 16,-20 0-16,20 0 0,1-21 0,-1-1 16,22 22-16,-22-21 0,22 0 15,-22 0-15,1 0 0,-1 0 0,1 21 16,-22-22-16,1 1 0,-22 0 16,0 21-16,0-21 0,0 0 15,-42 42 1,0 0-16,0 0 15,0 22-15,-22-22 0,22 21 0,0 22 16,-21-22-16,20 21 0,-20 1 16,21-1-16,-21 1 0,20 21 15,1-22-15,0 22 0,0-1 0,0 1 16,21 0-16,0-1 0,0 22 0,0 0 16,0 0-16,0-21 0,0 20 0,0 1 15,0 0-15,0 0 0,0 21 16,0-42-16,0 20 0,0 1 0,-21-21 15,21 0-15,-22-1 0,1-20 0,0-1 16,0 1-16,0-22 0,0 0 0,-1 1 16,1-22-16,0 0 0,0-21 15,0-21-15,21 0 0,-21-22 16,-1 1-16,22-21 0,-21 20 16,0-41-16,21-1 0,0 0 0,-21-21 15,21 1-15,0-1 0,0-21 0,0 21 16,0 0-16,21-21 0,0 21 15,22 0-15,-1 22 0,0-1 0,1 22 16,20-1-16,1 1 0,-1-1 0,1 22 16,-1-1-16,1 1 0,20 0 15,-20-1-15,-1 1 0,22 21 0,-22-21 16,1 20-16,-1-20 0,22 21 0,0-21 16,-1 20-16,1 1 0</inkml:trace>
  <inkml:trace contextRef="#ctx0" brushRef="#br0" timeOffset="20104.68">12277 5228 0,'0'0'0,"-22"21"32,1 22-32,0-22 0,0 21 0,0 22 15,-22-22-15,22 22 0,-21-1 16,21 1-16,-22-22 0,22 21 0,0 1 15,-21-22-15,21 22 0,-1-22 0,22-21 16,0 22-16,0-22 0,0 0 16,0 0-16,0 0 0,0 0 15,-21-42 1,0 0 0,0 0-16</inkml:trace>
  <inkml:trace contextRef="#ctx0" brushRef="#br0" timeOffset="20816.84">11515 5842 0,'-43'-21'0,"86"42"0,-107-84 15,22 41-15,21 1 0,-1 0 16,1 21-16,64 0 31,-22 0-31,21 0 16,0 0-16,22 0 0,-1 0 0,1 0 16,21 0-16,-1 0 0,1-21 15,21 0-15,-22 21 0,1-21 0,0-1 16,-1 1-16,1 0 0,-21-21 0,-1 21 15,-21-22-15,22 1 0,-43 21 16,21-22-16,-20 1 0,-22 21 0,0 0 16,0 0-16,0-1 0,0 1 15,-22 21-15,1 0 0,0 21 16,-21 1-16,21-1 0,-1 21 0,1-21 16,-21 22-16,21-1 0,0 0 15,-1 1-15,-20 20 0,21-21 16,0 1-16,0 20 0,-1-20 0,22-1 15,-21 0-15,21 1 0,-21-22 16,21 21-16,0-21 0,0 0 0,0 1 16,0-1-16,0 0 15,21-21-15,0 0 16,1-21-16,-1 0 0,21-1 16,-21 1-16,0 0 0,22-21 0,-22 21 15,0-22-15,21 1 0,-20 21 0,-1-22 16,21 22-16,-21-21 0,0 21 15,-21 0-15,22 21 0,-1 0 16,-21 21-16,0 0 16,0 0-16,0 0 0,0 22 15,0-22-15,0 0 0,0 21 0,0-21 16,0 1-16,0-1 0,0 0 16,0 0-16,21 0 0,0 0 0,0 1 15,22-1-15,-1-21 0,0 0 0,1 0 16,-1 0-16,0 0 0,22 0 15,-22 0-15,0 0 0,22-21 0,-22 21 16,1-22-16,-1 1 0,-21 0 0,21-21 16,-20 21-16,-1-22 0,0 1 15,-21 0-15,0-1 0,0 22 0,0-21 16,0 21-16,-21 21 16,0 0-16,-22 0 15,22 21-15,0 0 0,-21 0 0,20 21 16,1-20-16,0 20 0,0-21 0,21 21 15,0-20-15,0-1 0,0 21 16,0-21-16,21-21 0,0 21 0,22 1 16,-22-22-16,0 0 0,21 0 0,1 0 15</inkml:trace>
  <inkml:trace contextRef="#ctx0" brushRef="#br0" timeOffset="21504.25">15388 5207 0,'0'0'0,"-42"0"0,-128 0 31,149 0-31,-21 0 0,21 21 0,-22 22 16,22-22-16,-21 21 0,0 0 15,20 1-15,-20 20 0,21-20 16,-21 20-16,20 1 0,1-22 0,0 21 16,0 1-16,0-22 0,21 1 15,0-1-15,-21 0 0,21 1 0,-22-22 16,22 0-16,-21 0 0,21 0 0,-21 0 16,0-21-1,0 0-15,21-21 0,-21 21 16,-1-21-16,22 0 0,-21 0 0,0-22 15,21 22-15,0-21 0,0 0 16,0-1-16,0 1 0,0-22 0,0 22 16,0-21-16,0 20 0,0 22 0,0-21 15,0 21-15,21 21 16,0 0-16,1 0 0,-22 21 16,0 0-16,21 0 0,-21 21 15,21-20-15,-21 20 0,0 0 16,21-21-16,0 22 0,0-1 0,1-21 15,-1 0-15,0 22 0,0-22 0,0 0 16,22 0-16,-1-21 0,-21 21 16,21-21-16,1 0 0,-1 0 0,0 0 15,1 0-15,-1 0 0,0 0 0,1-21 16,-1 21-16,-21-21 0,22 0 16,-22-21-16,0 20 0,0 1 0,0-21 15,0 21-15,-21-22 0,0 22 16,0 0-16,0 0 0,0 42 31,-21 0-31,0 0 0,0 1 16,0-1-16,0 0 0,-1 0 0,22 0 15,-21 0-15,21 1 0,-21-1 0,0 0 16,21 0-16,21-21 31,0 0-31,0 0 0,1 0 0,-1 0 16</inkml:trace>
  <inkml:trace contextRef="#ctx0" brushRef="#br0" timeOffset="21659.57">15600 5630 0,'0'-21'0,"0"42"0,0-63 16,-21 42 0,-1 0-16,1 0 15,42 0 16,1 0-15</inkml:trace>
  <inkml:trace contextRef="#ctx0" brushRef="#br0" timeOffset="22507.65">15938 5630 0,'0'0'0,"-63"64"31,63-43-31,-21 0 0,0 22 0,-1-22 15,1 21-15,0-21 0,0 0 0,0 22 16,21-22-16,-21 0 0,21 0 16,-22 0-16,22 1 0,0-1 15,22-42 17,-1-1-32,0 1 0,0 0 0,0 0 15,0 0-15,22 0 0,-22-1 16,21-20-16,-21 21 0,22-21 0,-22-1 15,21 1-15,-21 0 0,22 20 16,-22 1-16,0 0 0,0 0 0,0 21 16,1 0-16,-22 21 15,0 0-15,0 0 0,0 1 16,-22 20-16,1-21 0,0 21 0,21-20 16,0 20-16,-21-21 0,21 21 15,0-20-15,0-1 0,0 0 0,0 0 16,0 0-16,0 0 0,21-21 15,0 0-15,0 0 16,1 0-16,-1 0 0,0 0 0,0-21 16,0 0-16,0 0 0,1 0 0,-1 0 15,21-22-15,-21 1 0,0 0 16,1-1-16,-1 1 0,21-22 0,-21 1 16,22-1-16,-22 22 0,0-21 15,21 20-15,-21-20 0,1 42 0,-22-22 16,21 22-16,-21 0 0,0 42 15,0 0 1,0 0-16,0 22 0,-21-1 0,-1-21 16,1 43-16,0-22 0,0 0 15,0 1-15,0 20 0,-1-20 16,22-1-16,-21 0 0,0-21 0,21 22 0,-21-22 16,21 0-16,0 0 15,0 0-15,-21 1 0,42-44 31,0 1-31,0 21 0,0-21 16,22 0-16,-22-21 0,21 20 0,-21-20 16,22 21-16,-1-21 0,0-1 0,-20 1 15,20 21-15,-21-22 0,21 22 16,-20 0-16,-22 0 0,-22 21 31,1 0-31,0 0 0,-21 0 0,21 21 16,-22 0-16,1 0 0,21 1 0,-22 20 15,22-21-15,0 0 0,0 0 16,0 22-16,21-22 0,0 0 16,0 0-16,0 22 0,0-22 0,0 0 15,0 0-15,21 0 0,0 0 16,0-21-16,0 22 0,1-1 0,-1-21 16,0 21-16,0-21 0,0 0 0,0 0 15,1 0-15,-1 0 0,0 0 16,0-21-16</inkml:trace>
  <inkml:trace contextRef="#ctx0" brushRef="#br0" timeOffset="22684.13">17716 5969 0,'0'0'0,"22"21"31,-22 0 0,-22-21-31,1 0 0,0 0 16,0 22-16,0-22 0,-22 21 0,1-21 16,-21 21-16,20 0 0</inkml:trace>
  <inkml:trace contextRef="#ctx0" brushRef="#br0" timeOffset="35016.89">1101 7832 0,'0'0'0,"-22"0"0,1 0 15,0 0 1,0 0-16,0 0 16,0 0-1,21 21 1,21-21 31,0 0-47,0 0 0,0 0 15,0 0-15,1 0 0,20-21 16,0 21-16,-21-21 0,43-1 0,-22 1 16,1 21-16,-1-21 0,0 0 15,1 0-15,-22-22 0,0 22 0,0 0 16,0 0-16,-21 0 0,0 0 15,0-1-15,-21 1 0,0 0 0,-21 0 16,20 21-16,-41 0 0,21 0 16,-22 0-16,22 21 0,-22 0 15,22 0-15,-22 1 0,22 20 0,0-21 16,-1 21-16,22 1 16,0-22-16,0 21 0,0 1 0,21-1 15,0-21-15,0 21 0,0 1 16,0-22-16,21 0 0,0 0 0,0 0 15,0 1-15,22-1 0,-1-21 16,0 0-16,22 0 0,-22 0 0,1 0 16,-1 0-16,0 0 0,1-21 15,-22 21-15,21-22 0,-42 1 16,0 0 0,-21 21-16,-21 0 15,-1 0-15,1 21 0,0 0 16,-22 1-16,22-1 0,-1 0 15,1 21-15,0-21 0,-1 22 0,1-22 16,21 21-16,0-21 0,0 22 16,-1-22-16,22 21 0,0-21 0,0 1 15,0-1-15,0 0 0,0 0 16,22-21-16,-1 21 0,0-21 0,0 0 16,0 21-16,0-21 0,22 0 15,-22 0-15,21 0 0,1 0 16,-1 0-16,0 0 0,1 0 0</inkml:trace>
  <inkml:trace contextRef="#ctx0" brushRef="#br0" timeOffset="35755.46">1947 8234 0,'0'0'0,"21"-21"0,1 0 16,-22-22-16,0 22 0,0 0 15,0 0-15,0 0 0,0-1 0,0 1 16,-22 21-1,1 0-15,0 0 0,0 21 16,0 1-16,0-1 0,-1 0 16,-20 21-16,21-21 0,0 22 0,0-22 15,-1 21-15,1-21 0,0 22 16,0-22-16,21 0 0,0 0 16,0 0-16,0 1 0,21-1 15,0-21-15,0 0 16,1 0-16,-1 0 0,21-21 15,-21 21-15,0-22 0,22 1 0,-22 0 16,0 0-16,0 0 0,0 0 16,-21-1-16,22 1 0,-22 0 0,21 0 15,-21 0-15,0 0 0,0-1 16,21 1-16,-21 0 16,0 42 15,0 0-31,0 1 0,0-1 15,0 21-15,0-21 0,0 0 16,0 22-16,0-22 0,-21 21 0,21 1 16,0-1-16,0 0 0,0 1 15,0 20-15,0 1 0,0-1 0,0 1 16,0 20-16,-21-20 0,21 20 16,-22-20-16,22 21 0,-21-22 0,21 22 15,0-22-15,0 1 0,-21 20 16,21-41-16,-21 20 0,21 1 0,0-22 15,0 0-15,0 1 16,-21-1-16,0 0 0,-1-20 0,1-1 16,0 0-16,0 0 0,0-21 0,-22 0 15,22 0-15,0 0 0,-21 0 16,-1 0-16,22-21 0,-21 0 0,0 0 16,-1-22-16,22 1 0,-21 0 15,21-1-15,-1 1 0,1-22 0,21 22 16,0 0-16,0-1 0,0 1 15,0 0-15,0-1 0,21 1 16,1 0-16,-1-1 0,0 1 0,21 0 16,-21-1-16,22 1 0,-1-21 15,-21 20-15,22 1 0,-1 0 16,0-1-16,1 1 0,-1 0 0,0-1 16,-21 22-16,22-21 0,-22 21 15,21-1-15,-21-20 0,1 21 0,20 0 16</inkml:trace>
  <inkml:trace contextRef="#ctx0" brushRef="#br0" timeOffset="36128.25">2921 7853 0,'-21'0'31,"21"21"-31,0 0 16,21-21 15,0 0-31,-21-21 16,0 0-1,0 0-15,0 0 16,0-1-16,-21 22 15,0 0 1,0 0 0,21 22-16,-22-1 15,22 0-15,0 0 16,0 0-16,0 0 16,0 1-16,0-1 0,0 0 15,0 0-15,0 0 0,0 0 16</inkml:trace>
  <inkml:trace contextRef="#ctx0" brushRef="#br0" timeOffset="36411.12">2900 8446 0,'0'0'0,"-21"42"15,42-42 16,0 0-31,-21-21 16,0 0 0,0-1-1,-21 22 17,0 0-32,21 22 0,-22-22 15,22 21-15,-21 0 16,21 0-16,-21-21 15</inkml:trace>
  <inkml:trace contextRef="#ctx0" brushRef="#br0" timeOffset="37380.83">3746 9335 0,'0'0'0,"22"0"0,-22-22 0,21 22 15,0-21-15,0 0 0,0 0 16,0 0-16,1 0 0,-1-1 16,0 1-16,-21 0 15,21 21-15,-42 21 32,0 0-32,0 1 15,-1-1-15,-20 0 0,0 21 0,-22-21 16,22 22-16,-43-1 0,22 0 0,-1 1 15,-20-1-15,20 22 16,1-22-16,-22 21 0,21-20 0,1-1 0,-1 0 16,1 1-16,21-1 15,-1-21-15,1 0 0,0 1 0,20-1 16,1 0-16,0-21 0,0 0 16,0 0-16,21-21 15,0 0 1,21 21-16,0-22 0,0 22 15,22 0-15,-22-21 0,0 21 0,21 0 16,-21 0-16,22 0 0,-1 0 16,0 0-16,1 21 0,-1-21 0,0 22 15,1-1-15,20 0 0,-20 0 16,20 0-16,-21 0 0,1-21 0,20 43 16,-20-22-16,-1 0 0,0 0 15,1 0-15,-22 1 0,21-1 16,-21 0-16,0 0 0,1-21 0,-1 21 15,-21 0-15,21 1 0,-21-1 16,21-21-16,-21 21 0,21-21 16,0-21 15,-21 0-15,0-1-16,22 1 0,-22 0 15,21 0-15,0 0 0,0 0 0,0-1 16</inkml:trace>
  <inkml:trace contextRef="#ctx0" brushRef="#br0" timeOffset="37995.47">4741 9885 0,'0'0'0,"21"-21"16,-21 0-16,0-1 0,22 1 15,-1 0-15,-21 0 16,21 0-16,-21 0 0,0-1 0,0-20 16,21 21-16,-21-21 0,0 20 0,0-20 15,0 21-15,0 0 0,0 0 16,-21-1-16,0 1 0,0 21 16,-22-21-16,22 21 0,0 0 0,-21 0 15,20 0-15,-20 21 0,0 0 16,-1 1-16,1-1 0,21 21 0,-21-21 15,-1 22-15,22-1 0,-21 0 16,21 1-16,-1-1 0,1 0 0,0-21 16,21 22-16,0-22 0,0 21 0,0-21 15,0 1-15,0-1 16,0 0-16,21 0 0,0-21 0,1 0 16,-1 0-16,21 0 0,-21 0 15,22 0-15,-22 0 0,21 0 0,0-21 16,-20 0-16,20 0 0,-21-1 0,21 1 15,-20 0-15,-1 0 0,0-21 16,0 20-16,0-20 0,0 0 0,1-1 16,-22 1-16,0 21 0,21-21 0,0 20 15,-21-20-15,0 21 0,0 0 16,0 42 15,0 0-31,0 0 0,0 0 16,0 22-16,-21-1 0,21 0 0,0-20 15,-21 20-15,21 0 0,0 1 16,0-1-16,0 0 0,0-21 0,0 1 16,0 20-16,21-21 0,0-21 0,0 21 15,-21 0-15,21-21 0,0 0 16,1 0-16,-1 0 0,21 0 0,-21 0 16,0-21-16,1 0 0,-1 0 0,0 0 15,0 0-15,0-1 0</inkml:trace>
  <inkml:trace contextRef="#ctx0" brushRef="#br0" timeOffset="38787.76">6985 9229 0,'0'0'0,"0"-21"0,21-106 31,-21 105-31,0 1 16,0 42 15,0 1-31,0 20 0,0-21 16,0 21-16,0 1 0,0-1 0,0 0 15,0 1-15,0-1 0,0 22 0,-21-22 16,0 21-16,0-20 0,21-1 16,-22 22-16,1-22 0,21 0 0,-21-21 15,0 22-15,0-22 0,0 21 0,21-21 16,-22 1-16,1-22 15,21-22 17,0 1-32,0 0 15,0 0-15,0 0 0,21-22 0,1 22 16,-1-21-16,0 0 0,0 20 0,0-20 16,0 0-16,1 21 0,20-22 15,-21 22-15,21 0 0,-20 0 0,20 0 16,-21 21-16,0 0 0,22 0 0,-22 0 15,0 0-15,0 21 16,-21 0-16,21 0 0,-21 21 0,0-20 16,0 20-16,0-21 0,0 21 0,0 1 15,0-22-15,0 21 0,0-21 16,0 1-16,-21-1 0,21 0 0,-21 0 16,21 0-16,-21-21 0,21 21 15,-21-21 1,21-21-1,21 0 1</inkml:trace>
  <inkml:trace contextRef="#ctx0" brushRef="#br0" timeOffset="39207.55">7451 9546 0,'0'0'0,"21"-84"32,0 84-32,0-22 15,0 22-15,0 0 0,1 0 0,-1 0 16,0 0-16,0 0 0,0 22 0,0-22 16,1 21-16,-1 0 0,0 0 15,0 21-15,-21-20 0,21-1 0,-21 21 16,0-21-16,0 0 0,0 22 0,0-22 15,-21 0-15,0 0 0,0 0 16,21 1-16,-21-22 0,-1 21 16,1-21-1,21-21 1,0-1-16,0 1 16,0 0-16,0 0 0,21 0 0,-21-22 15,22 22-15,-1 0 0,0-21 16,0 21-16,0-1 0,0 1 0,1 0 15,-1 0-15,0 0 0,0 21 0,21-21 16,-20 21-16,-1-22 0,0 22 16,0 0-16,0 0 0,0 0 0,1 0 15,-1 0-15,0 0 16</inkml:trace>
  <inkml:trace contextRef="#ctx0" brushRef="#br0" timeOffset="39564.33">8191 9694 0,'0'0'0,"22"0"31,-1-21-31,0 0 0,0 21 16,0-21-16,0 0 0,1 0 0,-1 21 15,0-22-15,-21 1 0,0 0 16,21 21-16,-21-21 0,0 0 15,-21 21 1,0 0 0,0 0-16,-1 21 0,1 0 15,0 0-15,0 0 0,0 1 0,21-1 16,-21 0-16,-1 0 0,1 21 0,21-20 16,0-1-16,0 0 0,0 0 15,0 0-15,0 0 0,0 1 0,0-1 16,0 0-16,21-21 0,1 0 15,-1 0-15,21 0 16,-21 0-16,0 0 0,1 0 16,20 0-16,-21 0 0,21-21 0,1 0 15</inkml:trace>
  <inkml:trace contextRef="#ctx0" brushRef="#br0" timeOffset="40127.01">9080 9313 0,'0'0'0,"0"-21"0,0-21 16,-21 42 15,0 0-31,0 0 16,21 21-16,-21 0 0,21 0 16,-21 22-16,-1-22 0,22 21 0,-21 1 15,0-1-15,0 21 0,0-20 16,0 20-16,21 22 0,-22-22 0,1 1 15,0 21-15,21-22 0,-21 22 0,0-1 16,21 1-16,-21 0 0,-1-1 16,1 1-16,21 0 0,-21-1 0,0 1 15,0 0-15,0-22 0,-1 22 0,1 0 16,0-1-16,0-20 0,21-1 16,0 1-16,0-22 0,0 0 15,0 1-15,0-22 0,0 0 0,21 0 0,0 0 16,0-21-16,1 0 0,-1 0 15,21-21-15,0 0 0,-20-21 0,41 21 16,-21-22-16,1 22 0,-1-21 16,0-22-16,1 22 0,-1 0 0,0-22 15,1 1-15,-22 20 0,0-20 0,0-22 16,0 22-16,-21-1 0,0-21 0,0 1 16,-21 20-16,0-20 0,-21 20 15,-1 22-15,1-22 0,-21 22 0,20 0 16,-20 20-16,20-20 0,1 21 15,21 21-15,-21-21 0,20 0 0,22-1 32,22 22-32,20 0 15,-21 0-15,21 0 0,1 0 16,-1-21-16,0 21 0,1 0 0,-1-21 16,0 21-16,1-21 0,-1 21 0,0-21 15,1 0-15,-1-1 0,0 1 0,-20 0 16</inkml:trace>
  <inkml:trace contextRef="#ctx0" brushRef="#br0" timeOffset="40635.33">9758 9440 0,'21'0'31,"0"0"-16,0 0-15,0 0 0,1 0 16,-1 0-16,0 0 16,0 0-16,21 0 0,-20 0 0,-1 0 15,0 0-15,0 0 0,0 0 0,0 0 16,-42 0 15,0 0-15,0 0-16,0 0 0</inkml:trace>
  <inkml:trace contextRef="#ctx0" brushRef="#br0" timeOffset="40835.23">9821 9567 0,'0'22'32,"0"-1"-17,21-21 1,1 0-16,-1 0 0,0 0 15,0 0-15,0 0 0,0 0 16,1-21-16,-1 21 0,0 0 0,0 0 16,0-22-16,0 22 0,1 0 0,-1 0 15,-21-21-15,21 0 0,0 21 16</inkml:trace>
  <inkml:trace contextRef="#ctx0" brushRef="#br0" timeOffset="41431.89">10710 9059 0,'0'0'0,"0"-21"0,-21 21 31,0 0-31,0 0 16,0 0-16,21 21 15,-22-21-15,22 22 0,-21-22 16,21 21-16,21-21 62,1-21-62,-22-1 16,0 1-16,0 0 16,-22 21 31,22 21-47,-21 0 0,0-21 15,21 22-15,0-1 0,-21 0 16,21 0-16,0 0 0,0 0 15,21-21 17,0 0-32,0 0 0</inkml:trace>
  <inkml:trace contextRef="#ctx0" brushRef="#br0" timeOffset="41739.72">10985 9102 0,'0'0'15,"0"-21"1,0-1 31,22 22-31,-22-21-16,0 0 15,-22 21 32,1 0-47,0 0 0,0 21 16,0 0-16,0 1 0,-1-22 15,1 21-15,0 0 0,0 0 0,0 0 16,21 0-16,0 1 16,0-1-16,0 0 0,0 0 15</inkml:trace>
  <inkml:trace contextRef="#ctx0" brushRef="#br0" timeOffset="42271.77">11451 9144 0,'0'0'0,"0"-21"0,0 0 15,0 0-15,0-1 16,-21 22-1,0 22 1,21-1-16,-21 0 16,-1 0-16,22 0 0,-21 22 0,0-22 15,0 21-15,0 0 0,0-20 0,-1 20 16,22 0-16,-21 1 0,0-1 16,0 0-16,0 1 0,21-22 0,0 21 15,-21 0-15,21-20 0,-22 20 0,22-21 16,0 0-16,0 0 15,0-42 17,0 0-32,0 0 0,22 0 15,-22 0-15,21-1 0,0-20 16,0 21-16,0-21 0,0-1 0,22 22 16,-22-21-16,21 21 0,-21-1 0,22 1 15,-22 0-15,21 0 0,-21 0 16,1 21-16,-1 0 0,0 0 0,0 0 15,0 0-15,-21 21 0,0 0 0,0 0 16,0 0-16,0 1 0,0 20 16,0-21-16,0 0 0,0 22 0,-21-22 15,0 21-15,21-21 0,-21 22 0,0-22 16,-1 0-16,1 0 0,21 0 16,-21 0-16,0-21 15,21-21 1,21 0-1,0 0-15</inkml:trace>
  <inkml:trace contextRef="#ctx0" brushRef="#br0" timeOffset="42572.11">12128 9144 0,'-21'0'15,"21"21"1,-21-21-16,0 21 0,0 22 16,21-22-16,-21 0 0,-1 0 15,1 22-15,0-22 0,0 21 0,21 0 16,-21 1-16,0-22 0,-1 21 0,1 1 16,0-1-16,21-21 0,0 21 15,-21-20-15,21 20 0,0-21 0,0 0 16,0 0-16,0 1 0,21-22 15,0 0 1,0 0-16,1 0 0,-1-22 16,0 22-16,0-21 0,-21 0 15,21 0-15,-21 0 0</inkml:trace>
  <inkml:trace contextRef="#ctx0" brushRef="#br0" timeOffset="43007.86">11790 9440 0,'-43'0'32,"65"0"-32,-1 0 15,0 0-15,0 0 0,0 0 0,22 0 16,-1 0-16,-21 0 0,21-21 16,1 21-16,-1-21 0,0 21 15,1-21-15,-1 21 0,22-21 0,-22 21 16,-21-21-16,21-1 0,1 22 0,-22-21 15,0 0-15,0 0 0,0 21 16,1-21-16,-22 0 0,21 21 0,-21-22 16,0 1-16,-21 42 47,-1 1-47,1-1 0,21 0 0,-21 0 15,0 0-15,0 0 0,21 22 0,-21-22 16,-1 21-16,1 1 0,0-1 0,21 0 15,-21 1-15,0-1 0,21-21 16,0 21-16,0 1 0,0-22 0,0 21 16,0-21-16,0 1 0,0-1 15,0 0-15,21-21 16,0 0 0,0-21-16,0 0 0,-21-1 15,22 1-15,-1 0 0,0 0 0,0 0 16,0 0-16</inkml:trace>
  <inkml:trace contextRef="#ctx0" brushRef="#br0" timeOffset="43491.66">12361 9504 0,'0'0'0,"-21"0"0,0 0 16,42 0 15,0 0-31,0 0 0,22 0 15,-22 0-15,0 0 0,0 0 0,22 0 16,-22 0-16,0 0 0,0-21 16,21 21-16,-20 0 0,-1 0 0,0-21 15,0 21-15,0 0 0,0 0 16,-21-22-16,22 22 0,-1 0 16,-21-21-1,21 21 1,-42 0 31,0 21-47,21 1 15,-22-22-15,22 21 0,-21 21 0,21-21 16,-21 0-16,0 22 0,21-22 16,-21 21-16,0 1 0,21-1 0,-22 21 15,1-20-15,0-1 0,21 0 16,-21 1-16,0 20 0,0-20 0,-1-1 0,1 0 15,0 22-15,21-22 16,-21 0-16,21 1 0,-21-1 0,21 0 16,0-20-16,-21 20 0,21-21 0,-22 0 15,22 0-15,0-42 32,0 0-32,0 0 0,0 0 15,22 0-15</inkml:trace>
  <inkml:trace contextRef="#ctx0" brushRef="#br0" timeOffset="43775.67">12615 9800 0,'0'0'0,"0"-42"15,0 0-15,21 20 0,-21-20 0,22 0 16,-22 21-16,21-1 0,0-20 0,0 21 16,0 0-16,0 0 0,1 21 15,-1-22-15,21 22 0,-21 0 0,22 0 16,-1 0-16,-21 0 0,21 0 0,-20 0 15,-1 0-15,0 22 0,0-22 0,-21 21 16,0 0-16,0 0 0,0 0 16,-21 0-16,0 1 0,0-1 0,-1 0 15,-20 0-15,21 0 0,-21-21 0,20 21 16,-20-21-16,21 0 16,0 0-16,0 22 0,-1-22 0,1 0 15,21-22 1,0 1-16,21 0 15,1 21-15</inkml:trace>
  <inkml:trace contextRef="#ctx0" brushRef="#br0" timeOffset="43968.36">13335 9525 0,'0'-21'31,"21"21"-15,-21 21 31,0 0-47,0 0 0</inkml:trace>
  <inkml:trace contextRef="#ctx0" brushRef="#br0" timeOffset="44132.26">13293 9779 0,'0'0'0,"-22"0"0,1 21 16,21-42 31,0 0-31,21 21-16,1 0 0,-1-21 15,0 0-15,0 21 16,0 0-16</inkml:trace>
  <inkml:trace contextRef="#ctx0" brushRef="#br0" timeOffset="44435.27">14245 9038 0,'0'0'0,"0"-21"0,0 0 16,0 0-16,0 0 0,-21 21 15,0 0-15,21 21 16,-21 0-16,-1 0 0,1 0 0,21 0 16,-21 22-16,0-1 0,0 0 15,0-20-15,-1 20 0,1 21 0,0-20 16,0-1-16,0 0 0,-22 22 0,22-22 16,0 1-16,0-1 0,0 0 15,0 1-15,21-1 0,-22-21 0,22 0 16,-21 0-16,21 1 0,0-1 15,21-21 1,1-21-16,-1-1 16,0 22-16,0-42 0,21 21 0</inkml:trace>
  <inkml:trace contextRef="#ctx0" brushRef="#br0" timeOffset="44652.28">14478 9081 0,'0'0'0,"0"-22"0,0-20 16,0 21-16,0 0 0,-21 21 15,21 21 1,-21 0-16,-1 21 0,1-20 16,0 20-16,0 0 0,0 1 0,0-1 15,-1 21-15,-20-20 0,21 20 16,0-20-16,-22 20 0,22-21 0,0 22 16,0-22-16,-21 1 0,42-1 0,-22 0 15,1-21-15,21 1 0,-21-1 16,21 0-16</inkml:trace>
  <inkml:trace contextRef="#ctx0" brushRef="#br0" timeOffset="45419.47">14626 9398 0,'-42'21'31,"21"0"-31,21 1 16,0-1-16,0 21 0,-22-21 16,1 0-16,0 1 0,21 20 0,-21-21 15,0 0-15,21 0 0,-21 1 0,-1-1 16,1-21-16,21 21 0,-21-21 16,21-21 15,0 0-31,21 21 0,0-22 15,1 1-15,-22 0 0,21 0 0,0 0 16,0 0-16,-21-1 0,0 1 0,21 21 16,0 0-16,1 21 31,-22 1-31,21-1 0,-21 0 16,0 0-16,0 0 0,0 0 15,21 1-15,0-22 0,0 21 0,0-21 16,1 0-16,-1 0 0,0 0 15,0 0-15,0 0 0,22 0 16,-22-21-16,0-1 0,0 22 0,0-21 16,0 0-16,-21 0 0,0 0 0,0-22 15,0 22-15,0 0 0,0-21 16,-21 21-16,0-1 0,0 1 0,21 0 16,-21 0-16,0 21 0,21-21 15,-22 21-15,22 21 16,0 0-1,0 0-15,0 0 16,22-21-16,20 0 0</inkml:trace>
  <inkml:trace contextRef="#ctx0" brushRef="#br0" timeOffset="45951.67">15388 9356 0,'0'-21'15,"-21"21"-15,0 0 0,0 0 16,-1 0-16,1 0 0,0 21 16,0-21-16,21 21 0,-21 0 15,0 0-15,-1 0 0,1 1 0,21-1 16,-21 21-16,0-21 0,0 0 0,21 1 16,0-1-16,-21 0 0,21 0 15,-22-21-15,22 21 0,22-42 31,-1 21-31,0-21 0,0 0 16,0 0-16,0-1 0,1 1 0,-1 0 16,0 0-16,0 0 0,0 0 0,-21-1 15,21 22-15,1-21 16,-1 21-16,-21 21 16,0 1-1,0-1-15,0 0 16,0 0-16,0 0 0,21 0 15,0 1-15,0-1 0,0-21 0,1 0 16,-1 21-16,0-21 0,0 0 16,21 0-16,-20 0 0,20 0 0,-21 0 15,0-21-15,0 0 0,1 21 0,-1-22 16,-21 1-16,0 0 0,0 0 16,0 0-16,0 0 0,0-1 15,0 1-15,0 0 0,0 0 0,-21 21 0,21-21 16,0 0-16,-22 21 15,1 0-15,0 0 16,42 21 15,0-21-31</inkml:trace>
  <inkml:trace contextRef="#ctx0" brushRef="#br0" timeOffset="46487.68">16108 9313 0,'0'0'0,"-21"0"32,-1 0-32,1 0 15,0 0-15,0 22 0,0-1 0,0 0 16,21 0-16,-22 0 0,1 0 0,0 1 16,21-1-16,0 21 0,-21-21 15,21 0-15,-21 1 0,21-1 0,0 0 16,0 0-16,0-42 31,21 0-31,0 0 16,0-1-16,0 1 0,1 0 15,-1 0-15,-21 0 16,21 0-16,0-1 0,0 1 0,0 0 16,1 0-16,-22 0 0,21 21 0,0 0 15,-21 21 1,0 0-1,0 0-15,0 0 0,0 1 0,0-1 16,0 0-16,0 0 0,0 0 16,0 0-16,0 1 0,21-1 0,0 0 15,0-21-15,1 0 0,-1 0 0,21 0 16,-21 0-16,0 0 0,22 0 16,-22 0-16,21-21 0,-21 21 15,1-21-15,-1-1 0,0 1 0,0-21 16,0 21-16,-21 0 0,21-22 0,-21 22 15,0-21-15,0 21 0,0-22 16,0 22-16,0 0 0,0 0 0,0 0 16,-21 21-16,0 0 0,0 0 15,0 0-15,0 0 16,-1 21-16,22 0 0,0 0 16,0 0-16,0 0 15</inkml:trace>
  <inkml:trace contextRef="#ctx0" brushRef="#br0" timeOffset="46724.54">16849 9462 0,'21'0'16,"0"0"-1,-21-22 1,0 1-16,0 0 15,-21 21 1,0 0 0,-1 0-1,22 21 1,-21-21-16</inkml:trace>
  <inkml:trace contextRef="#ctx0" brushRef="#br0" timeOffset="47607.43">17674 9462 0,'42'-22'32,"-42"1"-32,22 21 0,-22-21 0,21 0 15,-21 0-15,0 0 0,0-1 16,0-20-16,0 21 0,0 0 0,0 0 16,0-22-16,-21 22 0,-1 0 15,1 0-15,-21 21 0,21 0 0,-22 0 16,1 0-16,0 0 0,21 0 0,-22 21 15,1 0-15,0 0 0,20 0 16,-20 22-16,21-22 0,0 0 0,0 21 16,21-20-16,0-1 0,0 0 15,0 0-15,0 0 0,21 0 0,0-21 16,0 22-16,0-22 0,22 0 16,-1 0-16,-21 0 0,21 0 0,1 0 15,-1 0-15,0 0 0,1-22 16,-22 22-16,21-21 0,-21 0 0,1 21 15,-1-21-15,0 0 0,-21 0 16,21-1-16,-21 1 0,0 0 16,-21 21 15,0 21-31,21 0 0,-21 1 16,-1 20-16,1-21 0,0 21 15,0 1-15,0 20 0,0-20 16,-1 20-16,22 22 0,-21-22 0,0 1 15,0 20-15,21-20 0,-21 21 16,0-1-16,-1 1 0,22 21 0,-21-22 16,0 1-16,-21 0 0,21-1 0,-1-20 15,-20 21-15,21-43 0,0 21 0,-22-20 16,22-1-16,-21 0 0,0-20 16,20-1-16,-20 0 0,0-21 0,-1 0 15,22 0-15,-21-21 0,0 0 0,-1-22 16,22 22-16,-21-21 0,-1 21 0,1-22 15,21-20-15,0 20 0,0-20 16,-1-1-16,22 22 0,0-21 16,0-1-16,0 1 0,0-1 0,22 22 15,20-22-15,-21 22 0,21 0 0,1-22 16,20 22-16,1-22 0,-1 22 16,1-22-16,20 22 0,1-21 0</inkml:trace>
  <inkml:trace contextRef="#ctx0" brushRef="#br0" timeOffset="48888.76">18034 9313 0,'0'0'0,"21"0"0,-21-21 0,-21 21 31,21 21-31,-21 1 0,0-22 16,-1 21-16,1 0 0,0 0 15,21 0-15,-21 0 0,0 1 16,0-1-16,21 0 0,-22 0 0,22 0 15,0 0-15,0 1 0,22-22 16,-1 0 0,21 0-16,-21 0 0,0 0 15,1-22-15,20 22 0,-21-21 0,0 21 16,0-21-16,1 0 0,-1 0 16,-21 0-16,0-1 0,0 1 0,0 0 15,0 0-15,-21 0 16,-1 21-16,1-21 0,-21 21 15,21 0-15,0 0 0,-1 0 0,-20 0 16,21 0-16,42 0 31,21 0-31,-20-22 16,20 22-16,0 0 0,1 0 0,-1 0 16,0 0-16,22 0 0,-22 0 15,0 0-15,1 0 0,-1 0 0,-21 0 16,22 0-16,-22 0 0,0 0 0,-21 22 31,0-1-31,-21 0 16,0-21-16,-1 21 0,1-21 15,0 21-15,0 0 16,21 1 0,21-22-1,0 0-15,0 0 16,1 0-16,-1 0 0,0-22 15,0 1-15,-21 0 16,0 0-16,0 0 16,0 0-16,-21 21 0,0-22 15,0 22-15,-1 0 0,1-21 16,0 21-16,21-21 0,-21 21 0,0 0 16,42 0 15,21 0-31,-21 0 0,22 0 0,-22 0 15,21 0-15,1 0 0,-1 0 16,0 0-16,1 0 0,20 0 0,-21 0 16,1 0-16,-1 0 0,0 0 0,-20 0 15,20 0-15,-21 0 0,0 0 16,0 0-16,-42 0 31,0 0-31,0 0 0,0 0 16,-22 0-16,22 0 0,0 0 0,0 21 15,0 0-15,-22-21 0,22 22 16,21-1-16,-21 0 0,0 0 0,0 0 16,21 0-16,0 1 15,0-1-15,0 0 0,21-21 16,0 0-16,0 0 0,0 0 0,1 0 16,-1 0-16,0 0 0,0 0 15,21 0-15,-20 0 0,-1 0 0,0-21 16,0 0-16,0 21 0,0-22 0,1 1 15,-1 21-15,-21-21 16,0 0-16,21 0 0,0 0 16,-21-1-16,0 1 0,0 0 15,0 42 17,-21 0-32,0 1 0,0-1 15,21 0-15,-22 0 0,1 21 0,0 1 16,0-1-16,0 0 0,0 22 15,-1-1-15,1 1 0,0-1 0,21 1 16,-21-1-16,21 22 0,-21-21 0,0 20 16,-1 1-16,22 0 0,-21-1 15,0 1-15,-21 0 0,21 20 0,21-20 16,-22 0-16,1-1 0,0-20 0,21 21 16,-21-22-16,0 1 0,0-22 15,-22 0-15,22 1 0,-21-22 16,21 0-16,-22 0 0,22 0 0,-21-21 15,21 0-15,-1 0 0,-20-21 0,21 0 16,0 0-16,-22 0 0,22-1 0,-21-20 16,21 0-16,-22-1 0,1-20 15,21 21-15,-21-22 0,20 22 0,1-22 16,21 1-16,0 20 0,0-20 0,0-1 16,0 1-16,43 21 0,-22-22 15,21 1-15,0-1 0,1 1 16,20-1-16,-20 1 0,20-1 0</inkml:trace>
  <inkml:trace contextRef="#ctx0" brushRef="#br0" timeOffset="49215.57">19918 8488 0,'0'0'0,"-43"63"32,22-41-32,0 20 15,-21 0-15,21 1 0,-1 20 0,-20-21 16,21 22-16,-21-22 0,20 1 0,-20 20 16,21-21-16,0 1 0,0-1 15,-1-21-15,1 22 0,0-22 0,0 21 16,21-21-16,0 0 0,-21 1 0,21-1 15,-21 0-15,21 0 16,21-21 0,0 0-16,0 0 15,0 0-15,22 0 0,-22-21 16,0 0-16,21 21 0</inkml:trace>
  <inkml:trace contextRef="#ctx0" brushRef="#br0" timeOffset="49552.38">19770 9229 0,'0'0'0,"21"0"32,0 0-17,0 0-15,0 0 0,0 0 0,1 0 16,-1 0-16,0 0 0,0-21 16,0 21-16,0-22 0,1 22 0,-1-21 15,-21 0-15,21 21 0,-21-21 16,0 0-16,0 0 0,0-1 15,0 1-15,-21 21 16,0 0-16,-1 0 0,1 0 0,-21 0 16,21 21-16,-22 1 0,22-1 15,0 0-15,0 0 0,0 0 0,0 0 16,-1 1-16,22-1 0,0 0 16,0 0-16,0 0 0,0 0 15,22 1-15,-1-22 0,0 21 16,0-21-16,0 0 0,0 0 15,1 21-15,20-21 0,-21 0 16,0 0-16,0 0 0,1 0 16,20 0-16</inkml:trace>
  <inkml:trace contextRef="#ctx0" brushRef="#br0" timeOffset="49852.21">20447 9208 0,'0'-22'16,"21"44"46,0-22-62,0 0 16,1 0 0,-22-22-1,21 22-15,-21-21 16,0 0-16,-21 21 31,-1 0-31,1 0 16,0 0-16,0 0 0,42 0 47</inkml:trace>
  <inkml:trace contextRef="#ctx0" brushRef="#br0" timeOffset="51039.78">20976 9017 0,'0'0'15,"0"-21"-15,21 21 0,-21-21 0,0 0 16,0-1-16,0 1 0,0 0 16,0 42-1,-21 0-15,0-21 16,0 43-16,0-22 0,-1 0 0,-20 0 15,21 22-15,0-22 0,0 21 16,-22-21-16,22 0 0,21 1 0,-21 20 16,21-21-16,0 0 15,0 0-15,0 1 0,21-22 16,0 0-16,0 0 0,1 0 16,20 0-16,-21 0 0,0 0 0,22 0 15,-1 0-15,-21 0 0,21-22 0,-20 22 16,-1-21-16,21 21 0,-21-21 15,0 0-15,1 0 0,20 21 0,-42-21 16,21-1-16,0 1 0,-21 0 0,21 21 16,-21-21-16,-21 21 31,0 21-31,0 0 0,0 0 16,0 1-16,-1-22 0,22 21 15,-21 0-15,21 0 0,-21 0 0,21 0 16,-21-21-16,21 22 0,0-1 0,0 0 31,21-21-31,0 0 0,0 0 16,1 0-16,-1 0 0,0 0 0,0-21 15,0 21-15,0-21 16,-21-1-16,22 1 0,-22 0 16,0 0-16,0 0 0,0 0 0,0-1 15,0 1-15,0 0 0,0 0 16,0 0-16,0 0 0,0-1 15,0 1-15,21 21 16,0 0 0,0 0-16,0 0 0,22 0 15,-22 0-15,0 0 0,0 0 0,21 0 16,-20 0-16,-1 0 0,0 21 16,0 1-16,0-22 0,-21 21 0,0 0 15,0 0-15,0 0 0,0 0 16,0 1-16,0-1 0,0 0 15,-21 0-15,0-21 0,21 21 0,0 0 16,-21-21-16,21 22 0,-21-22 0,-1 0 16,22-22 31,0 1-32,0 0-15,22 0 16,-1 0-16,0 0 0,0-1 0,0 1 15,22-21-15,-22 21 0,21 0 16,0-1-16,-20 1 0,20 0 0,-21 0 16,21 21-16,-20 0 0,-1 0 15,0 0-15,0 0 0,0 0 0,0 21 16,-21 0-16,0 0 0,0 1 16,0-1-16,0 0 0,0 0 0,0 21 15,0-20-15,0-1 0,0 0 16,0 0-16,0 0 0,0 0 15,0 1-15,0-44 47,0 1-47,0 0 0,0 0 16,0 0-16,22 0 0,-1-1 16,0 22-16,21-21 15,-21-21-15,22 21 0,-22 0 0,21-1 0,1 22 16,-22-21-16,21 21 0,-21 0 15,22 0-15,-22 0 0,0 0 16,0 0-16,0 21 0,-21 1 0,0-1 16,0 0-16,0 0 0,0 0 0,-21 22 15,0-22-15,0 0 0,0 0 16,-1 0-16,1 0 0,0 1 0,0-1 16,0 0-16,0-21 0,-1 21 0,1-21 15,0 0 1,0 0-16,21-21 15,0 0-15,0 0 16,0-1-16</inkml:trace>
  <inkml:trace contextRef="#ctx0" brushRef="#br0" timeOffset="51748.4">22945 8488 0,'-43'21'31,"22"-21"-31,0 0 0,0 0 16,0 0-1,-1 0 1,22-21 15,0 0-31,22 0 16,-1 21-16,0 0 16,0 0-1,0 0-15,-21 21 31,0 0-15,-21-21-16,0 0 16,21 21-16,-21-21 0,0 0 15,-1 0-15,1 0 16,21-21 15,21 0-15,1 21-16,-1-21 15,0 21 1,0 0-16,-21 21 16,0 0-1,-21 0-15,0-21 0,0 21 16,-1 0-16,1-21 0,0 22 16,0-22-16,0 0 0,21 21 0</inkml:trace>
  <inkml:trace contextRef="#ctx0" brushRef="#br0" timeOffset="52100.53">23177 8530 0,'0'0'0,"-21"0"46,0 0-46,0 0 16,21-21 31,21 21-47,0-21 0,0 21 16,1-21-1,-1 21-15,0 0 16,-21 21-1,0 0-15,0 0 16,0 0-16,-21-21 16,0 22-16,-1-1 0,1-21 0,0 21 15,0-21-15,0 0 0,0 21 16</inkml:trace>
  <inkml:trace contextRef="#ctx0" brushRef="#br0" timeOffset="52560.27">23516 8255 0,'0'0'0,"0"-21"15,0 0-15,0 0 16,0 42 15,0 0-31,0 0 0,0 0 0,0 0 16,0 1-16,21 20 0,0-21 15,1 0-15,-1 22 0,21-22 0,-21 21 16,22-21-16,-1 0 0,0 22 0,1-22 16,-1 21-16,0-21 0,-21 1 15,22 20-15,-1-21 0,-21 0 16,0 0-16,1 1 0,-1-1 0,-21 0 15,0 0-15,0 0 0,0 0 16,0 1-16,-43-22 0,22 21 16,-21 0-16,0 0 0,-1 0 0,-20 0 15,-1 1-15,-20-1 0,20 21 16,-21 0-16,1-20 0,-1 20 0,0 0 16,1 1-16,-22-1 0,21 0 0,1 22 15,20-22-15,-21 0 0,22-20 0,-1 20 16,1 0-16,21-21 0,-1 1 15,1-1-15,21 0 0,0-21 0,-1 0 16,22 21-16,0-42 16,22 0-16</inkml:trace>
  <inkml:trace contextRef="#ctx0" brushRef="#br0" timeOffset="55540.72">25061 8424 0,'21'0'0,"1"0"16,-1 0 0,-21-21-16,21 21 0,-21-21 0,21 21 15,-21-21-15,0 0 0,0 0 16,0-1-1,-21 22-15,0 0 0,0 0 16,-22 0-16,1 0 0,0 22 16,-1-1-16,1 0 0,-22 21 15,22-21-15,-21 22 0,20-1 0,1 0 16,0 1-16,-1-1 0,1 22 16,0-22-16,20 0 0,1 1 0,0-1 15,21 0-15,0 1 0,0-22 0,21 21 16,0-21-16,1 0 0,20 1 15,21-1-15,-20-21 0,20 0 0,-20 21 16,20-21-16,1 0 0,-1 0 0,1 0 16,-22-21-16,21 21 0,-20-21 15,-22-1-15,21 1 0,-21 0 0,-21 0 16,0 0-16,0-22 0,0 22 0,0-21 16,-42 21-16,21-22 15,-21 22-15,20 0 0,-41 0 0,21 0 16,-1 0-16,1 21 0,0 0 0,-1 0 15,22-22-15,0 22 0,0 0 16,42 0 0,0 22-16,21-22 0,-20 0 15,20 21-15,0-21 0,-21 21 16,22 0-16,-1-21 0,-21 21 0,0 0 16,1 1-16,-1-1 0,0 21 15,-21-21-15,0 22 0,0-1 0,0 0 16,0 1-16,-21-1 0,-22 21 15,22-20-15,-21 20 0,0 1 0,-1 20 16,1-20-16,0-1 0,-1 22 16,-20-21-16,20-1 0,1 1 0,21-1 15,-21-21-15,-1 22 0,22-43 0,0 21 16,0 1-16,0-22 0,21 0 0,21-21 31,0-21-15,0 0-16,0 0 0,0-22 0,22 22 15,-22-21-15,21-22 0,-21 22 16,22-22-16</inkml:trace>
  <inkml:trace contextRef="#ctx0" brushRef="#br0" timeOffset="55911.96">25358 8805 0,'0'-21'16,"0"42"-16,0-63 0,0 63 31,0 0-31,-22-21 0,1 22 0,0-1 16,21 0-16,0 0 0,0 21 0,-21-20 15,21-1-15,0 0 0,0 0 16,0 0-16,0 0 16,21-21-16,-21 22 0,21-22 15,0 0-15,1 0 0,-1 0 0,0 0 16,21 0-16,-21-22 0,1 22 15,-1-21-15,0 0 0,0 0 0,0 0 16,0 0-16,-21-22 0,0 22 16,0-21-16,0 21 0,0-1 0,0-20 15,-21 21-15,-21 0 0,21 21 16,0 0-16,-1 0 0,1 0 16,0 0-16,0 0 0,0 21 0,0 0 15,-1 0-15,22 0 0,0 1 16,0-1-1,22-21-15,-1 0 0,0 0 0,0 0 16,0 0-16</inkml:trace>
  <inkml:trace contextRef="#ctx0" brushRef="#br0" timeOffset="56284.08">25929 8742 0,'0'0'0,"0"-21"15,-21 21 1,0 0-16,0 0 15,-1 21-15,1 0 0,0 0 16,-21-21-16,21 43 0,-1-22 0,1 0 16,0 0-16,0 0 0,21 0 15,0 1-15,0-1 0,0 0 0,0 0 16,21 0-16,0-21 16,22 0-16,-22 0 0,0 0 0,21 0 15,-21 0-15,22 0 0,-22 0 16,21 0-16,-21 0 0,1-21 0,20 0 15,-21 0-15,0 0 0,-21-1 0,0 1 16,21 0-16,-21-21 0,0 21 16,0-1-16,0 1 0,-21 0 0,0 0 15,0 0-15,0 21 0,0 0 0,-22 0 16,22 0-16,0 0 16,0 0-16,-22 0 0,22 21 0,21 0 15,-21 0-15,0 0 0,21 1 16,0-1-16,0 0 0,21 0 15,0-21-15,0 21 0,1-21 16</inkml:trace>
  <inkml:trace contextRef="#ctx0" brushRef="#br0" timeOffset="56930.17">26458 8890 0,'0'0'0,"21"-21"0,1 21 15,-22-21-15,0 0 0,0-1 16,0 1-16,-22 21 15,1 0-15,0 0 16,0 0-16,0 0 0,0 0 0,-22 21 16,22 1-16,0-22 0,-21 21 0,20 0 15,1 0-15,0 0 0,21 0 16,0 1-16,0-1 0,0 0 16,21-21-1,0 0-15,22 0 0,-22 0 16,0 0-16,0 0 0,0-21 0,1 21 15,-1-21-15,0 21 0,0-22 0,0 1 16,0 21-16,-21-21 0,22 0 16,-1 0-1,-21 42 17,-21 0-32,21 0 15,-22 0-15,1 1 0,21 20 0,-21-21 16,0 21-16,0 1 0,0-1 15,21 0-15,-22 1 0,1-1 0,0 22 16,0-22-16,21 21 0,0 1 0,-21-1 16,0 1-16,21 21 0,-22-22 15,1 22-15,21-22 0,-21 1 0,21 20 16,-21-20-16,21 21 0,0-22 16,0 22-16,0-22 0,0 22 0,0-22 15,0 1-15,0-1 0,-21-20 16,0-1-16,-1 0 0,1-20 0,0 20 15,-21-42-15,21 21 0,-22-21 0,22 0 16,-21 0-16,-1-21 0,1 0 0,21 0 16,-43-1-16,22-20 0,0 0 15,-1-1-15,22 1 0,-21-21 0,0 20 16,20-20-16,1 20 0,0-20 16,0 21-16,0-22 0,21 22 0,-21-1 0,21 1 15,0 0-15,0-22 0,0 22 16,0 0-16,42-1 0,-21-20 15,0 20-15,22-20 0,-1 21 0,0-22 16,1 22-16,20-22 0,1 1 16,-1 20-16</inkml:trace>
  <inkml:trace contextRef="#ctx0" brushRef="#br0" timeOffset="57263.98">26903 8255 0,'0'-21'0,"0"42"0,0-63 15,0 21-15,-21 42 16,21 0 0,-22 0-16,1 0 0,21 0 15,0 22-15,-21-22 0,0 21 0,0 1 16,21-1-16,-21 0 0,-1 1 0,1-1 15,0 0-15,0-21 0,21 22 16,0-1-16,-21 0 0,21 1 0,0-22 16,0 0-16,0 0 0,0 0 15,0 1-15,0-1 0,21-21 16,0 0-16,0 0 16,0 0-1,1 0-15,-22-21 0,21-1 0,0 22 16,0-21-16,-21 0 0,21 21 0</inkml:trace>
  <inkml:trace contextRef="#ctx0" brushRef="#br0" timeOffset="57611.75">26903 8805 0,'21'0'31,"0"0"-15,0 0-16,0 0 15,1 0-15,-1 0 0,0 0 0,0-21 16,0 21-16,0-21 0,1 0 0,-1 21 15,0-21-15,0 0 16,0-1-16,0 1 0,-21 0 0,0 0 16,0 0-16,0 0 0,0-1 15,-21 22 1,0 0-16,0 0 0,-21 0 0,20 22 16,1-22-16,0 21 0,0 0 15,0 0-15,0 0 0,-1 0 0,22 22 16,-21-22-16,21 0 0,0 0 0,0 0 15,0 1-15,0-1 0,21 0 16,1 0-16,20-21 0,-21 21 0,0-21 16,22 0-16,-22 0 0,21 0 0,0 0 15,-20 0-15,-1 0 16,21 0-16,-21 0 0,0-21 0,1 0 16,-1 0-16,0 0 0,-21-1 0,21 1 15</inkml:trace>
  <inkml:trace contextRef="#ctx0" brushRef="#br0" timeOffset="60772.22">29168 9017 0,'0'0'0,"0"-21"0,0 0 0,21 0 0,0-1 16,-21 1-16,0 0 0,0 0 0,21 0 15,-21-22-15,0 22 0,21 0 16,-21-21-16,0 21 0,0-1 15,0 1-15,0 0 0,-21 0 0,0 21 16,-21 0-16,20 0 16,1 0-16,-21 0 0,0 0 0,-1 21 15,1 0-15,0 0 0,-1 1 0,-20-1 16,20 21-16,22-21 0,-21 22 16,0-22-16,20 21 0,1-21 0,0 22 15,0-22-15,21 0 0,0 21 0,0-21 16,0 1-16,0-1 0,0 0 15,21-21-15,0 0 0,0 0 16,1 0-16,-1 0 0,21 0 16,-21 0-16,22-21 0,-22 21 0,21-21 15,-21-1-15,22 1 0,-22 0 16,21 0-16,-21-21 0,22 20 0,-22-20 16,21 0-16,-21 21 0,0-1 0,-21 1 15,0 0-15,22 0 0,-22 42 31,-22-21-31,22 21 0,-21 22 0,0-22 16,0 0-16,0 0 0,21 21 16,-21-20-16,21-1 0,-22 21 0,22-21 15,-21 0-15,21 1 0,0-1 0,0 0 16,0 0-16,0 0 16,21 0-16,1-21 0,-1 0 15,0 0-15,0 0 0,21 0 16,-20 0-16,-1 0 0,0-21 15,0 0-15</inkml:trace>
  <inkml:trace contextRef="#ctx0" brushRef="#br0" timeOffset="61200.3">29697 8488 0,'0'0'0,"-21"0"15,-1 0-15,1 0 16,0 0-16,0 21 15,21 0-15,0 0 0,0 1 16,-21-1-16,21 0 0,0 0 0,0 0 16,21 0-16,-21 1 0,21-1 15,0 0-15,22 0 0,-22 0 0,0 0 16,21 1-16,-21-22 0,22 21 16,-1-21-16,0 0 0,1 21 0,-1-21 15,22 0-15,-22 0 0,0 0 0,-21 0 16,22 0-16,-22 0 0,0-21 15,-42 21 17,-21 0-32,20 21 0,-20 0 15,0 0-15,-1 22 0,-20-22 0,21 0 16,-1 21-16,1-21 0,0 22 0,-1-22 16,1 21-16,0-21 0,20 1 15,-20-1-15,21 21 0,0-21 0,-22-21 16,22 21-16,21 1 0,-21-1 0,0-21 15,21 21-15,-21-21 16,0 0 0,-1-21-16,22 0 15,-21 21-15</inkml:trace>
  <inkml:trace contextRef="#ctx0" brushRef="#br0" timeOffset="62171.69">28342 8424 0,'-21'0'31,"0"0"-15,0 0-16,-1 22 0,1-1 0,0-21 16,0 21-16,-21 0 0,20-21 0,-20 21 15,0 0-15,-1 1 0,1-22 16,0 21-16,-22-21 0,22 21 0,0-21 16,-1 0-16,1 21 0,0-21 0,-1 0 15,22 0-15,0 21 0,0-21 16,21 21-1,0 1-15,0-1 0,21-21 16,0 21-16,21 0 0,-20 0 16,-1-21-16,21 21 0,-21 1 15,22-1-15,-1 0 0,-21 0 0,21 0 16,-20 0-16,20 1 0,-21-1 16,0 0-16,0-21 0,1 21 0,-1-21 15,0 21-15,0-21 31,0 0-31,0 0 16,1-21-16,-1 0 0</inkml:trace>
  <inkml:trace contextRef="#ctx0" brushRef="#br0" timeOffset="62423.55">28977 8128 0,'0'0'0,"0"-85"32,-21 107-32,0-1 0,0 21 0,-22 0 15,1 1-15,0 20 0,-1 1 16,-20-1-16,-1 22 0,22 0 0,-22-1 16,-20 22-16,20-21 0,1 21 0,-22-22 15,22 1-15,-1 0 16,-21-1-16,22 1 0,21 0 0,-22-22 15,22 1-15,21-1 0,-22-21 0,22 1 16,21-1-16,0-21 0,0 0 0,0 1 16</inkml:trace>
  <inkml:trace contextRef="#ctx0" brushRef="#br0" timeOffset="68608.14">741 12488 0,'0'-21'110,"21"21"-110,-21-21 15,0 0 1,0 0-16,-21 0 16,0 21-16,21-22 0,-22 1 15,1 21-15,0-21 0,0 21 0,-21 0 16,20-21-16,1 21 0,0 0 16,-21 0-16,21 0 0,-22 0 15,22 0-15,-21 0 0,21 0 0,-22 0 16,1 0-16,21 0 0,-22 0 15,1 21-15,21 0 0,-21 0 0,20 1 16,-20-1-16,21 0 0,21 21 16,0-21-16,0 1 0,0-1 0,0 21 15,0-21-15,0 0 0,0 1 16,0 20-16,0-21 0,0 0 16,0 0-16,21 1 15,21-1-15,-20-21 0,-1 0 16,21 0-16,-21 0 0,22 0 0,-1 0 15,0-21-15,22-1 0,-22 22 16,0-21-16,22 0 0,-22 0 0,1-21 16,-1 20-16,0 1 0,1-21 15,-1 21-15,-21-22 0,0 1 0,0 0 16,1-1-16,-1 1 0,0-21 16,0 20-16,-21-20 0,0 20 15,21 1-15,-21-21 0,21 41 0,-21-20 16,0 21-16,0 0 0,0 0 15,0-1-15,-21 44 32,0-1-32,21 0 15,-21 21-15,0-21 0,21 22 16,-21 20-16,-1-20 0,22-1 0,-21 0 16,0 22-16,21-22 0,0 0 15,0 1-15,-21-1 0,21 0 0,0 1 16,0-22-16,0 21 0,0-21 15,0 1-15,0 20 0,0-21 0,0 0 16,21 0-16,0-21 16,0 0-1,1 0-15,-1 0 16,0-21-16,-21 0 0,21 21 16,0-21-16,0 0 0</inkml:trace>
  <inkml:trace contextRef="#ctx0" brushRef="#br0" timeOffset="69067.87">1185 12467 0,'-21'0'16,"21"-21"-1,0 0 1,0 0-16,0 0 15,21 21-15,0-22 16,-21 1-16,22 21 0,-1-21 0,0 21 16,0 0-16,0 0 0,0 0 15,1 0-15,-1 0 0,0 0 0,0 0 16,-21 21-16,21 0 0,0 1 16,1-1-16,-22 0 0,0 0 0,21 0 15,-21 22-15,0-22 0,0 0 16,0 0-16,0 0 0,0 0 15,0 1-15,0-1 0,-21 0 16,21 0-16,-22 0 0,1-21 0,21-21 31,0 0-15,0 0-16,0 0 16,0-1-16,0 1 0,0 0 15,0 0-15,21 0 0,1 0 0,-1-1 16,-21 1-16,21 0 0,0 0 15,0 0-15,0 21 0,1 0 16,-1 0-16,0 0 0,0 0 16,0-21-16,0 21 0,1 0 15</inkml:trace>
  <inkml:trace contextRef="#ctx0" brushRef="#br0" timeOffset="69327.72">2032 12361 0,'0'0'0,"-21"0"47,21 22-47,-21-1 0,21 0 16,0 0-16,-22 0 0,22 0 16,0 1-16,-21-1 0,21 0 15,0 0-15,0 0 0,-21 0 16,21 1-16,-21-22 0,21 21 15,0 0-15,0-42 47,0 0-47,21-1 0</inkml:trace>
  <inkml:trace contextRef="#ctx0" brushRef="#br0" timeOffset="69663.53">2095 12086 0,'0'-21'16,"0"42"-16,0-63 0,-21 21 0,0 21 16,0 0-16,0 0 15,0 0-15,21 21 0,0 0 16,-22-21-16,22 21 0,0 0 16,22-21-1,-1 0-15,0 0 16,0 0-1,0-63 1,-21 42-16,0 0 16,0-1-1,0 1-15,-21 21 0,0 0 16,0 0-16,0 0 16,21 21-16,-22-21 0,22 22 15,0-1-15,0 0 0,0 0 16,0 0-16,0 0 0,0 1 15,0-1-15,0 0 0,0 0 16</inkml:trace>
  <inkml:trace contextRef="#ctx0" brushRef="#br0" timeOffset="70060.02">2117 12256 0,'0'21'32,"0"0"-32,0 0 15,0 0-15,0 0 0,0 1 16,0-1-16,0 21 0,0-21 0,0 0 16,0 22-16,0-22 0,0 0 15,0 0-15,0 0 0,0 1 0,0-1 16,0 0-16,21-21 31,-21-21-15,21 0-16,0-1 0,0 1 15,0 0-15,-21 0 0,22-21 0,-1 20 16,0 1-16,0-21 0,0 0 16,0 20-16,1 1 0,-1-21 0,0 21 15,0 0-15,0 21 0,0 0 16,-21 21 15,0 0-31,0 0 16,0 0-16</inkml:trace>
  <inkml:trace contextRef="#ctx0" brushRef="#br0" timeOffset="70379.67">2603 12510 0,'0'0'16,"22"0"-16,-1-22 16,-21 1-16,21 21 0,-21-21 0,21 0 15,0 0 1,-21 0-16,21 21 0,-21-22 0,0 1 0,0 0 16,-21 21-1,0 0 1,0 0-16,0 21 0,0 0 15,-1 1-15,1-1 0,21 0 16,0 0-16,-21 0 0,21 0 0,0 1 16,0-1-16,0 0 0,0 0 15,0 0-15,0 0 0,21 1 16,0-22 0,1 0-16,-1 0 0,0 0 15,0 0-15,0 0 0,-21-22 0,21 22 16</inkml:trace>
  <inkml:trace contextRef="#ctx0" brushRef="#br0" timeOffset="70760.89">2921 12361 0,'0'-21'0,"0"42"0,21-63 16,-21 21-16,0 0 0,0 0 16,21-1-16,0 22 0,-21-21 0,22 21 15,-1 0-15,0 0 0,0 0 16,0 0-16,0 0 15,1 21-15,-1 1 0,0-1 0,21 0 16,-21 0-16,-21 0 16,22 0-16,-22 22 0,0-22 0,0 0 15,0 0-15,0 0 0,0 1 0,0-1 16,0 0-16,0 0 0,-22 0 16,22 0-16,-21-21 0,0 0 0,21 22 15,-21-22 1,21-22-1,0 1-15,0 0 16,0 0-16,0 0 0,21 0 16,0-1-16,0 1 0,1 0 0,-1-21 15,0 21-15,0-22 0,0 22 16,0 0-16,22 0 0,-22 0 16,0-1-16,0 1 0,22 21 0,-22 0 15,0 0-15,0 0 16,0 0-16,0 0 0</inkml:trace>
  <inkml:trace contextRef="#ctx0" brushRef="#br0" timeOffset="71051.72">3831 12467 0,'0'21'0,"0"-42"0,-21 42 16,21 1-16,21-22 31,0 0-15,0 0-16,1-22 15,-1 22-15,-21-21 0,0 0 16,0 0 0,-21 21-1,-1 0-15,1 0 0,0 0 16,0 21-16,21 0 15,0 0-15</inkml:trace>
  <inkml:trace contextRef="#ctx0" brushRef="#br0" timeOffset="72212.06">4466 12615 0,'0'-21'31,"0"0"-16,21 0-15,0 0 0,1 21 16,-1-21-16,0-22 0,0 22 0,21 0 16,1-21-16,-22 20 0,21-20 15,1 0-15,-1-1 0,-21 1 0,0 0 16,22-1-16,-22 1 0,-21 0 16,0-1-16,21 1 0,-21 0 0,0 21 15,0-22-15,0 22 0,0 0 0,0 0 16,0 0-16,-21-1 0,0 22 15,-1 0-15,1 0 16,0 22-16,0-1 16,21 0-16,-21 21 0,0 1 15,-1-1-15,-20 21 0,21 1 0,0-1 16,0 1-16,-22 21 0,22-22 16,0 1-16,0 20 0,-22-20 0,22 20 15,0 1-15,0 21 0,0-21 0,0-1 16,-1 1-16,1 21 0,0-22 15,0 22-15,0-21 0,0 21 0,-1 0 16,1-22-16,-21 22 0,21-21 0,-22-1 16,22 1-16,-21-21 0,0 20 15,20-20-15,1-1 0,0 1 0,0-1 16,0-20-16,21-1 0,0-21 16,0 0-16,0 0 0,21 1 15,0-22-15,21 0 0,-20-22 16,-1 1-16,21 0 0,0-21 0,1-1 15,-1 1-15,0 0 0,22-1 16,-22-20-16,22 21 0,-1-22 0,-20 1 16,-1 20-16,21-20 0,-41-1 0,20-20 15,-21 20-15,0-21 0,0 22 16,-21-22-16,0 1 0,0 20 0,-21 1 16,0-1-16,0-21 0,-21 22 0,20 21 15,-20-22-15,0 22 0,-1-1 16,22 1-16,-21 0 0,21 21 15,0-1-15,-22 1 0,22 0 16,0 21-16,42 0 31,0-21-15,22 21-16,-22-21 0,21 21 16,0-21-16,1-1 0,-1 1 15,0 0-15,22 0 0,-22 0 0,22 0 16,-22-1-16,0 1 0,1 0 0,-1 0 15,0 0-15,-20 0 0,-1-1 16,0 1-16,-21 0 0,0 0 16,21 21-16,-21-21 15,0 42 17,0 0-32,0 0 15,-21 0-15,21 1 0,0-1 16,-21 0-16,21 0 0,0 0 0,0 0 15,0 1-15,0-1 16,-21-21-16,21-21 31,0-1-31,0 1 16</inkml:trace>
  <inkml:trace contextRef="#ctx0" brushRef="#br0" timeOffset="72527.88">5249 12256 0,'-21'21'16,"0"0"0,42-42 15,0 0-16,-21-1-15,0 1 16,0 0-16,0 0 16,-21 21-1,0 0-15,0 0 16,21 21-16,0 0 16,0 0-16,-21-21 0,21 22 15,0-1-15,0 0 0,0 0 0,0 0 16,0 0-16,21-21 15,0 22-15</inkml:trace>
  <inkml:trace contextRef="#ctx0" brushRef="#br0" timeOffset="73408.37">5461 12446 0,'0'21'0,"-21"0"15,0 1-15,-1-1 16,1 0-16,21 0 15,-21-21-15,0 21 0,21 0 0,-21-21 16,21 22-16,0-1 0,0 0 16,-21 0-16,-1 0 0,22 0 15,0-42 17,22 0-17,-1 0-15,-21 0 0,21 0 16,0-1-16,-21 1 0,21 0 15,0 0-15,-21 0 0,22 0 0,-1-1 16,0 1-16,0 0 0,0 21 16,0 0-1,1 0-15,-22 21 0,0 0 16,0 1-16,0-1 0,0 0 0,21 0 16,-21 0-16,21 0 0,-21 1 15,21-1-15,-21 0 0,21 0 0,0 0 16,-21 0-16,22-21 0,-1 22 15,0-22-15,0 0 0,0 0 16,0 0-16,1 0 0,20 0 0,-21 0 16,21 0-16,-20-22 0,20 22 15,-21-21-15,21 0 0,-20 0 0,-1 0 16,0 0-16,21-1 0,-42 1 0,21 0 16,1-21-16,-22 21 0,21-1 15,-21-20-15,0 21 0,0 0 0,0 0 16,0-1-16,0 1 0,-21 21 15,-1 0-15,1 0 0,0 0 16,0 0-16,-21 21 0,20 1 16,1-1-16,0 0 0,-21 0 0,21 0 15,-1 22-15,1-22 0,21 0 16,0 21-16,-21-21 0,21 1 0,0-1 16,0 0-16,0 0 0,0 0 0,21 0 15,-21 1-15,21-22 0,1 0 16,-1 0-16,0 0 0,0 0 15,0 0-15,0-22 0,1 1 0,-1 21 16,0-21-16,0 0 0,0 0 16,0-22-16,1 22 0,-22 0 0,21-21 15,0-1-15,0 1 0,0 0 16,0-1-16,1 1 0,-1 0 16,-21-22-16,0 22 0,0-22 0,0 22 15,0-21-15,0 20 0,0 1 0,0 0 16,0 20-16,0-20 0,0 21 15,0 42 1,-21 0-16,21 22 0,-22-1 16,1 21-16,21 1 0,-21-1 15,21 1-15,0-1 0,-21-20 0,0 20 16,21 1-16,-21-22 0,21 0 0,0 1 16,0-1-16,0 0 0,0 1 15,0-22-15,0 0 0,0 21 16,21-42-16,-21 22 0,21-22 0,0 0 15,0 0-15,0 0 0,1 0 16</inkml:trace>
  <inkml:trace contextRef="#ctx0" brushRef="#br0" timeOffset="76211.98">6879 12086 0,'-21'0'15,"42"0"-15,-42 21 0,0-21 0,0 22 16,21-1-16,21-21 31,21 0-31,-21 0 0,0 0 16,22 0-16,-1-21 0,0 21 0,1-22 15,-22 1-15,21 0 0,1 21 16,-1-21-16,0 0 0,-21 0 16,1-22-16,-1 22 0,-21 0 0,21 0 15,-21 0-15,0-1 0,-21 1 16,0 0-16,-1 21 0,-20 0 15,21 0-15,-21 0 0,20 0 0,-20 0 16,0 21-16,21 0 0,-22 22 0,22-22 16,-21 21-16,21-21 0,-1 22 15,1-1-15,0 0 0,21 1 0,0-1 16,0-21-16,0 22 0,0-22 16,0 0-16,21 0 0,-21 0 15,21 0-15,22 1 0,-22-22 0,0 0 0,21 0 16,-20 0-16,20 0 15,-21 0-15,0 0 0,22 0 0,-22 0 16,0 0-16,-21-22 0,0 1 16,0 0-16,-21 21 15,0 0-15,-1 0 0,-20 0 16,21 0-16,-21 21 0,-1 0 0,1 1 16,0-1-16,-22 0 0,43 0 15,-21 0-15,-1 22 0,1-22 0,21 21 16,-22 0-16,22-20 0,0 20 0,21-21 15,0 21-15,0-20 0,0-1 16,0 0-16,42 0 0,-20 0 0,20-21 16,0 0-16,1 0 0,-1 0 15,21 0-15,-20-21 0,20 21 16,1-21-16,-22 0 0,22 0 0,-1-22 16,-21 22-16,22 0 0,-22-21 0,1-1 15,-1 1-15,0 0 0,1-1 16,-22 1-16,21-22 0,-21 22 0,0-21 15,1-1-15,-1 1 0,0-1 0,0 1 16,-21-1-16,0 22 0,0-1 16,0 1-16,0 0 0,0 21 0,0-1 15,-21 22 1,21 22 0,-21-1-16,0 21 0,-1-21 15,1 22-15,0 20 0,21-21 0,-21 22 16,0-1-16,0 1 0,-1-22 15,1 22-15,0-1 0,21-20 0,0 20 16,-21-21-16,21 1 0,0-1 0,0 0 16,0 1-16,0-22 0,0 21 15,0-21-15,21 1 0,0-1 0,0 0 16,1-21-16,-1 0 0,21 0 16,-21 0-16,22 0 0,-22 0 15,21-21-15,0 0 0,-20-1 0,20 22 16,0-21-16,1 0 0,-22-21 0,21 21 0,-21-1 15,0 1-15,1-21 16,-1 21-16,0 0 0,-21-1 0,0 1 16,0 0-16,0 0 15,-21 21-15,0 0 16,-1 0-16,1 21 0,0 0 0,0-21 16,21 21-16,-21 1 0,0-1 0,-1 0 15,22 0-15,-21 0 0,21 22 16,0-22-16,0 0 0,0 0 0,0 0 15,0 0-15,0 1 0,21-22 16,1 0-16,-1 0 0,21 0 16,-21 0-16,0 0 0,22 0 15,-22 0-15,21 0 0,-21-22 0,1 1 16,20 0-16,-21 0 0,21 0 0,-20 0 16,-1-1-16,21 1 0,-21 0 15,0 0-15,1-21 0,-22 20 0,21 22 16,-21-21-16,0 0 0,21 21 0,-21 21 31,-21-21-15,21 21-16,-21 1 0,21-1 0,-22 0 15,22 0-15,-21 0 0,21 0 16,0 1-16,0-1 0,-21 0 16,21 0-16,0 0 0,0 0 0,0 1 15,-21-1-15,21-42 47,0-1-47,21 1 16,-21 0-16,21 0 0,0 0 0,-21 0 15,22-1-15,-1-20 0,0 21 0,-21 0 16,21 0-16,0-1 0,0 1 16,1 0-16,-1 21 0,-21-21 15,21 21-15,0 0 0,0 0 16,-21 21-16,21 0 15,-21 0-15,0 1 0,0-1 16,22 0-16,-22 0 0,0 0 0,0 0 16,0 1-16,0-1 0,0 0 0,0 0 15,21 0-15,-21 0 16,0 1-16,21-22 31,-21-22-31,21 22 16,-21-21-16,0 0 0,21 0 0,0 21 15,1-21-15,-22 0 0,21-1 16,0 1-16,0-21 0,0 21 0,0 0 16,1-1-16,20-20 0,-21 21 15,0 0-15,0 21 0,1-21 0,-1 21 16,0 0-16,-21 21 31,0 0-31,0 0 0,0 0 0,0 0 16,0 1-16,0-1 0,0 0 15,0 0-15,0 0 0,0 0 0,0 22 16,0-22-16,0 0 0,0 0 0,0 0 16,0 1-16,21-22 0,0 21 15,0 0-15,1-21 0,-1 0 16,0 21-16,0-21 0,0 0 0,22 0 16,-22 0-16,21 0 0,-21-21 15,22 21-15,-22-21 0,21 0 0,-21 21 16,22-22-16,-22 1 0,0 0 0,0 0 15,0-21-15,0 20 0,1 1 0,-1 0 16,-21-21-16,0 21 0,0-1 16,0 1-16,0 0 0,0 0 0,-21 21 15,-1 0 1,1 0-16,0 0 0,0 21 16,0 0-16,0 0 0,-1 1 0,22-1 15,0 0-15,0 0 0,0 0 16,-21 0-16,21 1 0,0 20 15,0-21-15,0 0 0,0 0 0,21 1 16,1-1-16,-1-21 0,0 0 16,0 0-16,0 0 0,0 0 0,1 0 15,-1 0-15,0 0 0,21 0 16,-21-21-16,1-1 0,-1 22 0,0-21 16,0 0-16,0 0 0,0 0 0,1 0 15,-1-1-15,0 1 0,0 0 16,-21 0-16,0 0 0,0 0 0,0-1 15,-21 44 17,0-1-32,0 0 15,-1 0-15,22 0 0,-21 0 0,21 1 16,-21-1-16,0 0 0,21 0 16,-21 0-16,0-21 15,21 21-15,21-42 31,0 21-31,-21-21 16,21 0-16,0 0 0,0 0 0,1-1 16,-1 1-16,21 0 0,-21 0 15,22 0-15,-1-22 0,-21 22 16,21 0-16,1-21 0,-1 21 0,-21-1 16,22 22-16,-22-21 0,0 21 15,0 0-15,0 0 0,-21 21 16,0 1-16,0-1 0,0 0 0,0 0 15,0 21-15,-21-20 0,21-1 0,-21 0 16,21 0-16,-21 21 0,21-20 16,0-1-16,0 21 0,0-21 15,0 0-15,0 1 0,21-22 16,0 0-16,0 0 16,0 0-16,1 0 0,-1 0 15,0 0-15,0 0 0,0 0 0,0-22 0,1 1 16,-22 0-16,21 21 15,0-21-15,0 0 0,0-22 0,0 22 16,1 0-16,-1-21 0,0-1 0,0 1 16,0 0-16,0-1 0,1 1 15,-1-21-15,0 20 0,21 1 0,-21 0 16,1-1-16,-22 1 0,0 0 0,21 20 16,-21 1-16,0 0 0,-21 21 31,-1 21-31,1 0 0,0 22 0,0-22 15,0 21-15,0 1 0,-1-1 16,1 0-16,0 1 0,0-1 0,21 0 16,-21-21-16,0 22 0,21-1 15,-22 0-15,22-20 0,0 20 0,0-21 16,-21 21-16,21-20 0,0-1 16,0 0-16,0 0 0,0 0 0,0 0 15,0 1-15,21-22 16,1 0-16,-1 0 15,0 0-15,0 0 0,0-22 16,0 22-16,1-21 0,-1 21 16,0-21-16,0 0 0,0 0 15,0 0-15,1-1 0,-1 1 16,-21 0-16</inkml:trace>
  <inkml:trace contextRef="#ctx0" brushRef="#br0" timeOffset="76520.8">10647 12298 0,'0'0'0,"21"0"32,0 0-17,0 0-15,22 0 0,-22 0 16,21 0-16,-21 0 0,22 0 0,-1 0 15,-21 0-15,21 0 0,-20 0 16,20 0-16,-21 0 0,0 0 16,0 0-16,1 0 0,-1 0 0,0 0 15,-42 0 32,0-21-31,-1 21-1</inkml:trace>
  <inkml:trace contextRef="#ctx0" brushRef="#br0" timeOffset="77292.24">11917 11684 0,'0'0'0,"21"0"0,0-21 0,0 21 0,0-21 16,1 0-16,-1 21 0,-21-22 16,0 1-16,0 0 15,0 0-15,-21 21 16,-1 0-16,1 0 0,0 0 16,0 0-16,0 0 0,-22 21 0,1 0 15,21 0-15,-21 22 0,-1-1 0,1 0 16,21 1-16,-22 20 0,1 1 15,0 20-15,21-20 0,-22 21 0,1-1 16,21-20-16,-22-1 0,22 22 0,0-22 16,-21 1-16,21-1 0,21 22 0,0-43 15,0 22-15,0-1 0,0-20 16,0-1-16,21 0 0,21-20 16,-21 20-16,22-21 0,-22 0 0,21-21 15,0 0-15,1 0 0,-1 0 16,-21 0-16,22 0 0,-1-21 0,-21 21 15,21-21-15,1 0 0,-22 0 0,21-22 16,-21 22-16,22-21 0</inkml:trace>
  <inkml:trace contextRef="#ctx0" brushRef="#br0" timeOffset="77587.07">12488 12023 0,'0'0'16,"0"21"0,-21 0-1,0 0-15,21 0 0,-21 22 0,0-1 16,-1-21-16,22 22 0,-21-1 16,0 0-16,0 1 0,21-22 0,-21 21 15,0-21-15,-1 22 0,1-22 0,0 0 16,21 0-16,0 0 0,-21-21 15,21 21-15,0 1 16,21-44 15,-21 1-31,21 21 0,-21-21 16,21 0-16,-21 0 0</inkml:trace>
  <inkml:trace contextRef="#ctx0" brushRef="#br0" timeOffset="78144.41">12340 12107 0,'0'0'0,"21"-21"0,-21 0 0,0 0 0,21 0 16,-21 0-16,22-1 0,-1 1 16,-21 0-16,21 21 0,0-21 0,0 21 15,0 0-15,1-21 0,-1 21 16,0 0-16,21 0 0,-21 0 16,1 0-16,-1 21 0,0 0 0,0 0 15,0 0-15,-21 22 0,0-22 0,0 21 16,0-21-16,0 1 0,0 20 15,0-21-15,-42 0 0,21 0 0,0 1 16,-22-1-16,22 0 0,-21 0 0,21-21 16,-22 21-16,22-21 0,-21 0 15,21 0-15,-1 0 16,22-21 0,22 21-16,-1 0 15,0-21-15,0 0 0,0 21 16,0 0-16,1 0 0,-1-21 0,21 21 15,-21 0-15,0 0 0,1 0 0,-1 0 16,0 0-16,0 21 0,0 0 16,0 0-16,1-21 0,-1 21 0,0 0 15,-21 1-15,0-1 0,0 0 0,0 0 16,0 0-16,0 0 0,0 1 16,-21-1-16,0-21 0,-1 21 0,1 0 15,0-21-15,0 21 0,-21-21 0,20 0 16,-20 21-16,21-21 0,0 0 15,-22 0-15,22 0 0,0 0 0,0 0 16,0 0-16,0 0 0,-1 0 16,1 0-1,21-21 1,0 0 0,21 21-16,1 0 15,-1-21-15,0 21 0,0-21 16,0 21-16,0-21 0,1 21 15</inkml:trace>
  <inkml:trace contextRef="#ctx0" brushRef="#br0" timeOffset="78897.02">13208 12277 0,'0'-21'31,"-21"21"-15,0 21-16,-1 0 16,1 0-16,0 0 0,21 0 15,-21 1-15,21-1 0,-21 0 0,21 0 16,0 0-16,0 0 0,0 1 16,0-1-16,21-21 15,0 0-15,0 0 0,0 0 16,1 0-16,-1 0 0,0 0 0,21 0 15,1 0-15,-22 0 0,21-21 16,-21 21-16,22-22 0,-22 1 16,0 21-16,0-21 0,0 0 0,0 0 15,1 0-15,-1-1 0,0 1 0,0 0 16,0 0-16,-21 0 16,21 21-16,-21 21 31,0 0-16,-21 0-15,21 0 0,-21 1 0,21-1 16,-21 21-16,0-21 0,0 22 0,21-1 16,-22-21-16,1 43 0,0-22 15,21 0-15,-21 22 0,0-1 16,0-20-16,21 20 0,-22 1 0,1-1 16,21 1-16,0-1 0,0 1 0,0 20 15,0-20-15,0 20 0,0-20 16,0 21-16,0-1 0,0-20 0,0 20 15,0-20-15,0 21 0,0-22 0,0 1 16,0 20-16,0-20 0,0-1 16,0 1-16,0-1 0,0-20 0,-21-1 15,0 0-15,0 1 0,-22-22 0,22 0 16,-21 0-16,21 0 0,-22-21 0,22 0 16,-21 0-16,0 0 0,20 0 15,-20 0-15,0-42 0,21 21 16,-22 0-16,1-22 0,21 1 0,-22-22 15,22 22-15,0-21 0,0-1 0,0 1 16,21-1-16,0 1 0,0-22 16,21 21-16,0-20 0,0-1 0,22 0 15,-22 1-15,21-1 0,22 0 0,-22 1 16,21 20-16,1-20 0,-22 20 0,22 1 16,-1-1-16,1 22 0,-1-22 15,1 22-15,-22 0 0,0-1 0,22 1 16,-22 0-16,1-1 0,-1 1 15,21 0-15</inkml:trace>
  <inkml:trace contextRef="#ctx0" brushRef="#br0" timeOffset="79267.84">14287 12361 0,'0'0'0,"-21"22"0,0-22 0,21 21 16,0 0-1,-21-21-15,21 21 0,21-21 32,0 0-32,0 0 15,1 0-15,-22-21 0,21 21 16,-21-21-16,0 0 15,0-1-15,-21 22 16,-1 0-16,1 0 0,0 0 16,0 0-16,0 0 15,0 0-15,-1 22 0,1-1 0,0 0 16,21 0 0,21-21-1,0 0 1,1 0-16,-1 0 0,0-21 0,0 21 15</inkml:trace>
  <inkml:trace contextRef="#ctx0" brushRef="#br0" timeOffset="80155.33">15557 11875 0,'0'0'0,"0"-22"0,0 1 0,0 0 0,0 0 15,0 0-15,0 0 0,0-1 16,-21 22 15,0 22-31,0 20 0,0-21 0,21 21 16,-21 1-16,-1-1 0,1 22 15,0-22-15,0 21 0,-21 1 0,20-22 16,1 22-16,-85 63 16,64-85-16,21 0 0,-21 1 15,20-1-15,1-21 0,0 0 0,0 1 16,0-1-16,0 0 0,-1-21 16,22-21 15,0 0-31,0-1 0,0 1 0,0 0 15,0-21-15,0 21 0,22-22 0,-1 22 16,-21-21-16,21-1 0,0 1 16,-21 0-16,21 21 0,-21-22 0,0 22 15,21-21-15,1 21 16,-22 42 0,0 0-16,0 0 0,0 0 0,0 22 15,0-22-15,21 21 0,-21-21 16,0 22-16,0-22 0,0 0 15,21 21-15,-21-21 0,21 1 0,0-1 16,0 0-16,1 0 0,-1-21 16,0 0-16,0 0 0,0 0 15,0 0-15,1 0 0,20 0 0,-21 0 16,0 0-16,0-21 0,22 0 0,-22 21 16,0-21-16,0-1 0,0 1 15,1 0-15,-22 0 0,21-21 0,-21 20 16,21 22-16,-21-21 0,0 0 0,0 42 31,0 0-15,-21 1-16,0-1 0,-1 0 15,22 0-15,0 0 0,-21 0 16,0 1-16,21-1 16,21-42 30,-21-1-46</inkml:trace>
  <inkml:trace contextRef="#ctx0" brushRef="#br0" timeOffset="80339.28">15684 12129 0,'0'0'0,"0"-22"0,0 1 15,-21 21 16,0 0-31,21 21 16,-21-21 0,21 22-16,0-1 0,0 0 15,21-21-15,0 0 16,0 0-16</inkml:trace>
  <inkml:trace contextRef="#ctx0" brushRef="#br0" timeOffset="80801.66">16002 12234 0,'0'22'16,"0"-1"-16,-21-21 15,0 0-15,21 21 0,0 0 0,-22-21 16,22 21-16,-21 0 0,0 1 16,21-1-16,0 0 15,-21 0-15,21 0 0,-21 0 16,21 1-1,-21-22 1,-1 0 0,22-22-1,0 1 1,0 0-16,0 0 0,22 0 16,-1 0-16,0-22 0,0 22 0,0 0 15,0-21-15,1 20 0,20 1 16,0-21-16,1 21 0,-1 0 0,0 21 15,1 0-15,-1 0 0,-21 0 0,21 0 16,-20 21-16,-1-21 0,0 42 16,-21-21-16,0 0 0,0 1 0,0 20 15,0-21-15,0 21 0,-21-20 0,0-1 16,21 0-16,-22 0 0,1 0 16,0 0-16,0-21 0,21 22 0,0-1 15,-21-21-15,42 0 31,0-21-15,0 21-16,0-22 0,1 1 0,-1 0 16</inkml:trace>
  <inkml:trace contextRef="#ctx0" brushRef="#br0" timeOffset="81402.47">16764 11917 0,'21'-21'0,"-42"42"0,42-85 16,-21 43-16,21 0 0,-21 0 0,21 21 15,-21 21 17,0 0-32,-21 0 0,0 22 0,21-1 15,-21 0-15,0-20 0,21 20 0,0 0 16,-21 1-16,-1-1 0,22 0 16,-21 1-16,21-22 0,-21 21 0,0-21 15,21 0-15,-21 1 0,21-1 0,-21 0 16,-1 0-16,22-42 47,0 0-32,22 21-15,-1-21 0,0-1 0,0 1 16,0 0-16,0-21 0,1 21 0,-1-1 16,0 1-16,0 0 0,0 0 15,0 0-15,1 0 0,-1-1 0,0 22 16,0 0-16,0 0 15,-21 22-15,0-1 16,0 0-16,0 0 0,-21-21 16,0 21-16,0-21 15,0 21-15,-1-21 0,1 0 0,0 0 16,0 0-16,0 0 16,0 0 15,21 22-31,0-1 15,0 0-15,0 0 16,0 0-16,0 0 0,0 1 0,0-1 16,0 0-16,0 0 15,0 0-15,0 0 0,0 1 16,0-1-16,21-21 16,0 0-1,0 0 1,0 0-16,0 0 0,1-21 15,-1 21-15,0-22 0</inkml:trace>
  <inkml:trace contextRef="#ctx0" brushRef="#br0" timeOffset="81715.28">17357 11853 0,'-43'0'31,"64"0"-15,1-21-16,20 21 0,-21 0 16,0 0-16,22 0 0,-22 0 0,21 0 15,-21 0-15,0 0 0,22 0 16,-22 0-16,0 0 0,0 0 0,0 0 15,1 0-15,-1 0 0,-21 21 32,-21-21-17,-1 0-15,1 0 0,0 0 16,0 0-16</inkml:trace>
  <inkml:trace contextRef="#ctx0" brushRef="#br0" timeOffset="81973.24">17547 11853 0,'-21'0'0,"-43"64"16,43-43-16,21 0 15,-21 0-15,0 1 0,21 20 0,-21 0 16,0-21-16,21 22 0,-22-1 0,1 0 16,21 1-16,0-22 0,0 21 15,-21-21-15,21 22 0,-21-22 0,21 0 16,0 0-16,0 0 0,0 1 15,0-1-15,0 0 16,21-21 15,-21-21-15,21 0-16,0 21 0,-21-22 0,22 1 16</inkml:trace>
  <inkml:trace contextRef="#ctx0" brushRef="#br0" timeOffset="82347.35">17716 12298 0,'85'-21'31,"-64"21"-31,-21-21 16,21-1-16,1 1 15,-22 0-15,0 0 16,0 0-16,0 0 16,-22 21-1,1 21-15,0 0 16,0 0-16,0 0 0,21 0 16,-21 22-16,-1-22 0,22 0 0,0 0 15,-21 0-15,21 1 0,-21-1 16,21 0-16,0 0 0,0 0 0,0 0 15,0 1 1,21-22 0,0 0-16,1 0 15,-1 0-15,0 0 0,0 0 16,0-22-16,0 22 0,1-21 16</inkml:trace>
  <inkml:trace contextRef="#ctx0" brushRef="#br0" timeOffset="83119.91">17992 12298 0,'0'-21'0,"0"42"0,0-63 0,21 42 0,-21-22 16,0 1-16,21 0 0,-21 0 0,21 0 16,-21 0-16,21 21 15,0 0-15,-21-22 0,22 22 0,-1 0 16,0 0-16,0 0 0,0 0 16,0 0-16,1 22 0,-1-22 15,0 21-15,-21 21 0,0-21 0,0 0 16,0 1-16,0 20 0,0-21 0,-21 0 15,0 0-15,-1 22 0,1-22 16,0-21-16,0 21 0,0 0 16,0 0-16,-1-21 0,1 22 15,21-44 17,21 1-17,1 21-15,-22-21 0,21 0 16,0 21-16,0-21 0,0 0 15,22-1-15,-22-20 0,0 21 0,0 0 16,21-22-16,-20 22 0,-1 0 0,0 0 16,0 0-16,0 0 15,-21 42 17,-21 0-32,0 0 15,21 0-15,-21 0 0,0 1 0,-1-1 16,22 0-16,-21 0 0,21 0 0,0 0 15,-21 1-15,21-1 0,0 0 16,0 0-16,0 0 0,21 0 16,0-21-16,1 22 0,-1-22 0,0 0 15,0 0-15,21 0 0,-20 0 16,-1 0-16,21 0 0,-21 0 0,22 0 16,-22-22-16,21 1 0,-21 21 0,0-21 15,22 0-15,-22-21 0,0 20 16,0 1-16,0-21 0,-21 0 15,22-1-15,-1 1 0,0-22 0,0 22 16,-21 0-16,21-1 0,-21 1 0,21 21 16,-21 0-16,0 0 0,0-1 15,0 1-15,0 0 0,0 42 32,-21 0-32,0 22 0,0-22 0,0 21 15,0 1-15,-1-1 0,1 0 0,21 22 16,-21-22-16,0 0 0,0 1 15,0-1-15,21 0 0,0-20 0,0 20 16,0-21-16,0 0 0,0 22 0,0-22 16,0 0-16,0 0 15,0 0-15,21-21 16,0 0-16,0 0 0,0 0 16,0 0-16,-21-21 15</inkml:trace>
  <inkml:trace contextRef="#ctx0" brushRef="#br0" timeOffset="83343.78">18796 12277 0,'21'0'15,"0"0"1,0 0-16,1 0 15,-1 0-15,0 0 0,0-21 0,0 21 16,0 0-16,1 0 0,-1-22 16,0 22-16,0 0 0,0-21 0,-21 0 15,21 21-15,1-21 0,-22 0 16,21 0-16,-21-1 0</inkml:trace>
  <inkml:trace contextRef="#ctx0" brushRef="#br0" timeOffset="83827.78">19854 11282 0,'0'0'0,"21"-21"0,1 0 0,-22-1 0,0 1 16,0 0-16,0 0 0,0 0 15,0 0-15,0-1 16,-22 22-1,1 0-15,0 0 0,0 22 16,-21 20-16,20-21 0,-20 43 16,0-22-16,21 21 0,-22-20 15,1 20-15,0 22 0,-1-22 0,1 1 0,0-1 16,-1 22-16,22-21 0,0 20 16,-21-20-16,42 20 0,-22-20 15,22-1-15,-21-20 0,21 20 0,0-20 16,0-1-16,0 0 0,21 1 15,1-22-15,-1 21 0,0-21 0,0 0 16,0-21-16,0 22 0,22-22 0,-22 0 16,0 0-16,21 0 0,-20 0 0,-1 0 15,21-22-15,-21 1 0</inkml:trace>
  <inkml:trace contextRef="#ctx0" brushRef="#br0" timeOffset="84311.73">20172 11515 0,'0'0'16,"-21"0"-16,-1 0 31,1 0-16,21 21-15,0 0 0,0 0 16,0 0-16,0 1 31,21-22 16,1-22-47,-1 22 16,-21-21-16,0 0 0,21 21 15,-21-21-15,21 21 16,-21 21 31,-21 0-47,0 0 0,21 1 16,0-1-16,-21 0 15,21 0 1,0 0-16,0 0 15,21-21 17,0 0-32,0 0 0</inkml:trace>
  <inkml:trace contextRef="#ctx0" brushRef="#br0" timeOffset="84688.85">20468 11515 0,'21'0'125,"-21"-21"-109,-21 21 31,0 0-32,0 21-15,0-21 0,21 21 0,-22-21 16,22 21-16,-21 0 0,21 0 15,0 1-15,0-1 16,0 0-16,0 0 16,21 0-1</inkml:trace>
  <inkml:trace contextRef="#ctx0" brushRef="#br0" timeOffset="85383.57">20934 11769 0,'0'-85'31,"0"64"-31,0 0 0,-21 21 16,-1 0-1,1 0-15,0 21 0,0-21 0,0 21 16,-22 0-16,22 22 0,-21-22 15,21 0-15,-22 21 0,1 1 0,21-1 16,-21 0-16,20 1 0,1-1 16,-21 0-16,42-21 0,-21 22 0,21-1 15,0-21-15,0 0 0,0 22 0,0-22 16,21-21-16,0 21 0,0 0 16,22-21-16,-1 0 0,-21 0 0,21 0 15,1 0-15,-22 0 0,21 0 0,1 0 16,-22 0-16,21-21 0,-21 21 15,0-21-15,1 0 0,-1 0 0,-21-1 16,0 1-16,0 0 0,0 0 0,0 0 16,0 0-16,0-1 0,-21 1 15,21 0-15,-22 0 0,1 0 16,0 0-16,0 21 0,0 0 0,0 0 16,-1 0-16,1 0 15,21 21-15,-21-21 16,21 21-16,0 0 15,0 0-15,0 0 16,21 1-16,-21-1 16,0 0-16,0 0 0,0 0 0,0 0 15,0 1-15,0-1 16,0 0-16,-21 21 0,0-21 0,21 1 0,-21 20 16,0 0-16,-1-21 0,1 22 15,0-1-15,0 0 0,0 1 0,-22 20 16,22-20-16,0 20 0,-21-21 15,21 1-15,-22 20 0,1-20 0,21-1 16,-22-21-16,22 21 0,0-20 0,0 20 16,0-42-16,0 21 0,21 0 0,21-42 31,0 0-15,0 0-16,0 0 0,22-1 0,-22-20 15,21 0-15,0-1 0,1 1 16,20-21-16</inkml:trace>
  <inkml:trace contextRef="#ctx0" brushRef="#br0" timeOffset="86795.49">21336 12044 0,'0'0'16,"0"-21"-16,0 0 0,-21 21 16,0 0-1,21 21-15,-22 0 0,1 0 16,0 0-16,0 0 0,21 1 0,0-1 15,-21 0-15,21 0 0,0 0 0,-21 0 16,21 1-16,0-1 16,0 0-16,0 0 0,21-21 15,0 0-15,0 0 0,0 0 16,0 0-16,1 0 16,-1 0-16,0-21 0,0 0 15,-21 0-15,0-1 0,0 1 16,0 0-16,0-21 0,0 21 15,0-1-15,0 1 0,-21 0 0,0 0 16,0 21-16,42 0 47,0 0-31,21 0-16,-21 0 0,1 0 15,-1 0-15,21 0 0,-21 0 0,22 0 16,-22 0-16,0 0 0,0 0 0,21-21 15,-20 21-15,-1 0 0,-42 0 47,-1 0-47,1 21 0,0-21 16,21 21-16,-21 0 0,0 0 0,21 1 16,-21-1-16,21 0 0,0 0 15,0 0-15,0 0 16,0 1-16,21-1 15,0-21-15,0 0 0,0 0 16,0 0-16,1 0 16,-1 0-16,0 0 0,0-21 0,0 21 15,0-22-15,-21 1 0,22 21 0,-22-21 16,21 0-16,-21 0 0,0 0 16,0-1-16,0 1 0,0 0 0,0 0 15,-21 21-15,-1-21 0,1 21 0,0 0 16,0 0-16,0 0 0,0 0 15,21 21 17,21 0-32,0-21 0,0 0 15,0 0-15,0 0 0,22 21 0,-22-21 16,21 0-16,1 0 0,-1 0 0,21 0 16,-20 0-16,20 0 0,-20 0 15,20 0-15,-21 0 0,1 0 0,-1 0 16,0 0-16,-20 0 0,-1 0 0,0 0 15,-21-21 1,-21 21-16,0 0 16,-1 0-16,1 0 0,0 0 0,0 21 15,-21-21-15,20 21 0,1 1 16,-21-1-16,21 0 0,0 0 16,-1 0-16,22 0 0,0 1 0,-21-1 15,21 0-15,0 0 0,0 0 16,0 0-16,21-21 15,1 22-15,-1-22 0,0 0 16,0 0-16,0 0 0,22 0 16,-22 0-16,0 0 0,0-22 0,0 22 15,0-21-15,1 0 0,-1 21 0,-21-21 16,21 0-16,0 0 0,-21-1 16,0 1-16,21 21 0,-21-21 0,21 0 15,-21 0 1,0 42-1,0 0 1,0 0-16,-21-21 0,0 43 0,0-22 16,21 0-16,-21 0 0,0 21 0,21-20 15,0 20-15,-22 0 0,22 1 16,0-1-16,-21 21 0,21 1 0,0-22 16,0 22-16,0-1 0,0 22 0,0-22 15,0 1-15,0-1 0,0 22 16,0-21-16,0 20 0,0-20 0,0 20 15,0 1-15,0-21 0,0 20 0,0 1 16,0-22-16,-21 1 0,0-1 16,21 1-16,-21-1 0,0 1 0,-1-1 15,1-20-15,0 20 0,0-20 16,0-22-16,-22 0 0,22 0 0,0 0 16,0-21-16,0 0 0,0 0 0,-1 0 15,1-42 1,0 21-16,0 0 0,0-22 0,21 1 15,-21-22-15,-1 22 0,-20-21 0,21-1 16,0-21-16,0 22 0,-22-22 0,43 1 16,0-1-16,0 0 0,0 22 15,0-22-15,0 22 0,21-1 16,1 1-16,20-1 0,-21 1 0,21-1 16,1 22-16,-1-22 0,0 22 15,1 0-15,-1-1 0,0 1 0,1 0 16,-1-1-16,22 1 0,-22 21 0,0-22 15,22 1-15,-22 21 0,0-21 0,22-1 16,-22 22-16,1-21 0</inkml:trace>
  <inkml:trace contextRef="#ctx0" brushRef="#br0" timeOffset="87400.18">23008 11642 0,'0'0'15,"0"-21"-15,0-1 0,21 1 0,-21 0 16,21 0-16,-21 0 0,0 0 16,0-1-16,0 44 31,-21-1-31,0 0 0,0 21 15,0 1-15,0-1 0,-1 0 0,1 1 16,0-1-16,21 0 0,-21 22 0,0-22 16,0 22-16,-1-22 0,1 0 15,0 1-15,21-1 0,0-21 0,0 21 16,0-20-16,0-1 0,0 0 0,0 0 16,21-21-1,0 0-15,1 0 0,-1 0 16,0 0-16,0-21 15,21 0-15,-20 0 0</inkml:trace>
  <inkml:trace contextRef="#ctx0" brushRef="#br0" timeOffset="87775.97">23199 12065 0,'-22'0'31,"44"0"0,-1 0-31,0-21 16,0 0-16,0 21 0,0-21 15,1 21-15,-1-22 0,0 1 16,0 21-16,-21-21 0,0 0 0,0 0 16,21 21-16,-21-21 0,0-1 15,-21 22-15,0 0 0,0 0 16,0 0-16,-22 22 0,22-1 15,0 0-15,-21 0 0,20 21 0,1-20 16,0 20-16,0-21 0,0 0 0,21 22 16,0-22-16,0 0 0,0 0 15,0 0-15,0 0 0,0 1 0,21-22 16,-21 21-16,42-21 0,-21 21 0,1-21 16,-1 0-16,21 0 15,-21 0-15,0 0 0,1 0 0,20 0 16,-21 0-16,0 0 0,0-21 0,1 21 15,-1-21-15,0-1 0</inkml:trace>
  <inkml:trace contextRef="#ctx0" brushRef="#br0" timeOffset="88222.22">23982 11536 0,'0'0'0,"0"-21"0,-21 21 31,-1 21 16,22-42 0,22 0-31,-22-1-1,21 22-15,-21-21 16,0 42 15,0 1-31,0-1 0,0 0 16,-21 0-16,-1 0 0,1 0 15,0 1-15,0-1 16,0-21 0,21 21-16,21-21 31,0 0-15</inkml:trace>
  <inkml:trace contextRef="#ctx0" brushRef="#br0" timeOffset="88456.09">24151 11515 0,'0'0'0,"0"21"31,-21-21-15,0 21-16,21 0 15,-21 0-15,-1 1 16,22-1-1,22-21 48</inkml:trace>
  <inkml:trace contextRef="#ctx0" brushRef="#br0" timeOffset="88939.81">24278 11197 0,'0'0'0,"0"-21"0,0 0 15,0 0-15,0 0 0,0-1 16,21 22 0,0 0-16,1 0 15,-1 0-15,0 22 16,0-1-16,0 0 0,0 0 0,1 21 15,-1-20-15,0 20 0,0 0 0,0 1 16,0-1-16,1 0 0,-22 1 16,0-1-16,21 0 0,-21 22 0,0-22 15,0 0-15,0 1 0,0-1 0,-21 0 16,-1 1-16,1 20 0,0-20 16,-21-1-16,21 0 0,-22 1 15,1-1-15,0 0 0,-22 1 0,22-1 16,-22-21-16,22 0 0,-22 0 15,22 22-15,0-43 0,-1 21 0,1 0 16,21 0-16,0-21 0,0 0 0,-1 21 16,1-21-1,21-21 17,-21 0-1,21 0 0,0 0-31,0 0 16,21 21-16,0 0 0,1-22 15</inkml:trace>
  <inkml:trace contextRef="#ctx0" brushRef="#br0" timeOffset="89380.16">24850 11155 0,'0'0'0,"21"-85"15,-21 64-15,0 0 0,0 0 16,21 21-1,0 0-15,0 21 16,0 0-16,22 0 0,-22 22 0,21-1 16,1 0-16,-1 22 0,-21-22 0,21 22 15,-20-1-15,20-21 16,-21 22-16,-21-22 0,0 22 0,21-1 16,-21-20-16,0 20 0,0 1 0,0-1 15,-21 1-15,0-22 0,0 21 16,0-20-16,-22 20 0,1-20 0,0-1 15,-1 0-15,-20 1 0,20-1 0,-20-21 16,21 21-16,-22-20 0,22-1 16,-1 0-16,1-21 0,0 21 0,21-21 15,-22 0-15,22 0 0,0 0 0,0 21 16,0-21-16,21-21 31,42 0-31,-21 0 0,0 21 16</inkml:trace>
  <inkml:trace contextRef="#ctx0" brushRef="#br0" timeOffset="89667.85">25485 12192 0,'0'0'0,"-22"0"16,22 21-16,22-21 31,-1 0-31,0 0 0,-21-21 16,21 0-16,-21 0 15,21 21-15,-21-21 0,0-1 16,-21 22 0,0 0-16,0 0 15,0 0-15,-1 0 0,1 0 16,0 0-1,0 0-15</inkml:trace>
  <inkml:trace contextRef="#ctx0" brushRef="#br0" timeOffset="90544.35">26395 11875 0,'0'0'0,"0"-22"0,0 1 15,21 21-15,-21-21 0,0 0 0,0 0 16,0 0-16,-21 21 16,0 0-16,-1 0 0,1 0 15,0 0-15,0 21 0,-21 0 0,-1 0 16,22 0-16,-21 22 0,-1-1 15,1 0-15,0-21 0,21 22 16,-22-1-16,22 0 0,21 1 0,0-1 0,0-21 16,0 22-16,0-22 0,0 0 15,21 0-15,0 0 0,1 0 16,20 1-16,0-22 0,1 0 0,-1 0 16,0 0-16,1 0 0,-1 0 15,0 0-15,-21 0 0,22-22 0,-1 1 16,-21 0-16,22 0 0,-22-21 0,21-1 15,-21 1-15,0 0 0,1-1 16,-1-20-16,21-1 0,-21 22 0,0-22 16,1 22-16,-22-21 0,21 20 0,0 1 15,0 0-15,-21-1 0,0 22 16,0 0-16,0 0 0,0 42 16,-21 0-1,0 0-15,0 0 0,-1 22 0,1-1 16,0 0-16,0 1 0,0-1 15,0 0-15,-1 22 0,22-22 0,-21 1 16,21 20-16,-21-21 0,21 1 0,0-1 16,0 0-16,0-20 0,0 20 15,0-21-15,0 0 0,0 0 0,21 1 16,0-22-16,1 0 0,-1 0 16,0 0-16,0 0 0,0 0 15,0 0-15,1 0 0,-1-22 16,0 1-16,0 0 0,0 0 0,0 0 15,1-22-15,-22 22 0,21 0 0,0 0 16,-21 0-16,0 42 31,-21 0-31,0 0 0,-1-21 16,1 21-16,21 1 0,-21-1 16,21 0-16,-21-21 0,21 21 0,0 0 15,21-42 32,0 21-47</inkml:trace>
  <inkml:trace contextRef="#ctx0" brushRef="#br0" timeOffset="90728.17">26987 11980 0,'0'-21'16,"0"42"-16,0-63 0,0 63 62,22-21-30,-22 21-32,21-21 0</inkml:trace>
  <inkml:trace contextRef="#ctx0" brushRef="#br0" timeOffset="90983.53">27263 12023 0,'0'0'0,"0"-21"16,-22 21 15,1 0-15,0 21-16,21 0 0,-21 0 0,0 0 15,0 0-15,-1 1 16,22-1-16,-21 0 0,0 0 0,21 0 0,0 0 15,0 1-15,0-1 0,0 0 16,0 0-16,0 0 16,0 0-16,21-21 15,0 0-15,1 0 0,-1 0 0,0 0 16,0 0-16,0 0 0,0-21 16,1 0-16,-1 21 0,0-21 0</inkml:trace>
  <inkml:trace contextRef="#ctx0" brushRef="#br0" timeOffset="91551.58">27622 11790 0,'0'-21'15,"0"42"-15,0-63 0,-21 63 32,0-21-17,0 21-15,21 0 0,-21 21 16,0-20-16,21 20 0,-22-21 0,22 21 15,-21-20-15,0 20 0,21 0 0,0-21 16,-21 22-16,21-22 0,-21 0 16,21 0-16,-21 0 0,21 1 0,0-1 15,0 0-15,-22-21 0,22 21 16,0-42 15,0 0-15,22 0-16,-1-1 15,0 1-15,-21 0 0,21 0 16,0 0-16,0 0 0,1-1 0,-1 1 16,0 0-16,0 21 15,0-21-15,-21 42 16,0 0 0,0 0-1,-21-21-15,0 0 16,21 22-16,-21-22 0,0 0 0,-1 0 15,1 0-15,0 0 0,0 0 16,21 21-16,-21-21 0,0 0 16,21 21-1,0 0-15,0 0 16,21 0-16,0 1 16,-21-1-16,21-21 0,0 21 15,0-21-15,-21 21 16,22-21-16,-1 0 15,0 0 1,0 0 0</inkml:trace>
  <inkml:trace contextRef="#ctx0" brushRef="#br0" timeOffset="94407.24">28765 11684 0,'0'0'0,"0"-21"15,0 0-15,0 0 0,-21 21 16,21-22-16,-21 22 16,0 0-1</inkml:trace>
  <inkml:trace contextRef="#ctx0" brushRef="#br0" timeOffset="94727.82">28575 11599 0,'-21'0'0,"0"-21"16,-1 21-16,1 0 16,0 0-16,0 0 15,0 21-15,0 1 0,-1-1 16,-20 0-16,21 0 0,-21 21 16,20-20-16,-20 20 0,21 0 0,-21 1 15,20-1-15,-20 0 0,42 1 0,-21 20 16,21-21-16,0 1 0,0-1 15,21-21-15,-21 22 0,42-22 0,-20 21 16,20-21-16,-21 0 0,21 1 16,1-22-16,-22 21 0,21-21 0,1 0 15,-22 0-15,21 0 0,0 0 0,-20 0 16,20 0-16,-21-21 16,0-1-16,0 1 0</inkml:trace>
  <inkml:trace contextRef="#ctx0" brushRef="#br0" timeOffset="95035.64">28977 11642 0,'21'-21'15,"-42"42"-15,63-64 0,-42 22 0,22 0 0,-1 21 16,-21-21-16,21 21 0,0 0 16,0 0-16,0 0 0,1 21 15,-1 0-15,-21 0 0,0 1 16,21-1-16,-21 21 0,0 0 15,0 1-15,0-1 0,0 0 0,0 22 16,0-22-16,0 22 0,-21-22 16,21 0-16,0 1 0,-21-1 0,21-21 15,-22 22-15,1-22 0,0 0 16,0 0-16,21 0 0,-21 0 0,0-21 16,-1 0-16,1 0 0,0 0 15,0 0-15,0 0 16,21-21-16,0 0 15,21 0 1,21 0-16</inkml:trace>
  <inkml:trace contextRef="#ctx0" brushRef="#br0" timeOffset="95263.51">29654 11790 0,'0'-21'15,"0"42"-15,0-63 0,0 20 32,0 44 15,0-1-32,0 0-15,-21-21 0,21 21 16,0 0-16,0 0 0</inkml:trace>
  <inkml:trace contextRef="#ctx0" brushRef="#br0" timeOffset="95507.37">29760 12277 0,'0'0'0,"0"21"0,0 0 16,0 0-1,0 0-15,0 1 0,0-1 16,0 0-16,21 0 0,-21 0 0,0 0 16,0 1-16,0-1 0,0 21 15,0 0-15,-42-20 0,21 41 0,-21-21 16,-22 1-16,-21 20 0,1-20 0,-1-1 16,-42 21-16,21-20 0,-21-1 15,0-21-15,0 22 0,0-22 0,21 0 16,-21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1T03:16:26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5334 2709 0,'21'0'31,"-21"-21"-15,21 0-1,0 21-15,-21-21 0,22 0 16,-1 0-16,0-1 0</inkml:trace>
  <inkml:trace contextRef="#ctx0" brushRef="#br0" timeOffset="891.74">1968 1037 0,'0'0'0,"0"-42"0,0 21 0,0 0 16,0-22-16,0 22 0,0-21 16,0 21-16,0-1 0,0 1 15,0 0-15,0 0 0,0 0 0,0 0 16,0 42 15,0 0-31,0 0 0,0 21 16,0 22-16,0-22 0,0 22 15,0 20-15,0-20 0,0 21 0,0-1 16,0 22-16,0-21 0,-21 21 16,21-1-16,-21 1 0,0-21 0,21 0 15,-21-1-15,21-20 0,0-1 16,-21 1-16,21-1 0,0-20 0,0-1 16,0 0-16,0-21 15,0 1-15,0-1 0,0 0 0,0-42 31,0 0-31,0-1 0,0-20 0,0 21 16,0-43-16,0 22 0,21-21 16,-21-1-16,0 1 0</inkml:trace>
  <inkml:trace contextRef="#ctx0" brushRef="#br0" timeOffset="1267.99">1799 931 0,'-21'-63'0,"42"126"0,-63-168 0,21 62 15,-1 1-15,1 0 0,21-1 16,0 1-16,0 21 0,0-22 16,0 1-16,0 21 0,43-21 0,-22 20 15,42-20-15,-20 21 0,20 0 16,1 0-16,20 21 0,1 0 16,0 0-16,-1 21 0,1 0 0,0 21 15,-22 1-15,1-1 0,-1 0 16,-21 22-16,-20-1 0,-1 1 0,-21-1 15,0 22-15,-43 0 0,1-22 16,0 22-16,-22-22 0,-20 22 0,20-22 16,-21 1-16,22-1 15,-1-20-15,1 20 0,-1-20 0,22-1 16,0 0-16,-1-21 0,22 1 16,-21-1-16,42 0 0,-21 0 0,42-21 46,-21-21-46,21 21 0,0-21 16,0 21-16,1-21 0,-1 21 16,0 0-16,0-22 0</inkml:trace>
  <inkml:trace contextRef="#ctx0" brushRef="#br0" timeOffset="2781.03">2963 2032 0,'0'0'16,"0"-21"-16,21 21 0,1-21 16,-1 0-16,-21-1 0,21-20 15,0 21-15,-21 0 0,0-22 0,21 22 16,-21-21-16,21 0 0,-21-1 15,0 22-15,0-21 0,0 21 16,0-1-16,0 1 0,-21 0 16,0 21-16,0 0 0,0 0 0,0 0 15,-22 0-15,22 21 0,0 0 16,0 22-16,0-22 0,-1 21 0,-20 1 16,21-1-16,0 0 0,21 22 15,-21-22-15,21 0 0,-22-20 0,22 20 16,0 0-16,0-21 0,0 1 15,0-1-15,22 0 0,-1 0 0,0-21 16,0 0 0,0 0-16,0 0 0,1 0 0,-1-21 0,0 0 15,0 0-15,0-1 16,0 1-16,1-21 0,-1 21 0,-21-22 16,0 1-16,21 0 0,-21-1 15,21 1-15,-21 21 0,0-21 0,0-1 16,0 22-16,21 0 0,-21 0 15,0 0-15,0 42 32,0 0-32,0 0 0,0 0 0,0 0 15,0 22-15,0-1 16,0-21-16,0 22 0,0-1 0,0 0 16,0-21-16,21 22 0,-21-1 0,0-21 15,0 22-15,0-22 0,22 0 16,-1 0-16,-21 0 0,21 0 0,0-21 15,0 22-15,0-22 0,1 0 16,20 0-16,-21 0 0,0-22 16,0 22-16,22-21 0,-22 0 15,21 0-15,-21-21 0,22 20 0,-22-20 16,21 0-16,-21-1 0,1 1 16,20 0-16,-42-1 0,21 22 0,-21 0 15,0 0-15,0 0 0,0 0 16,-21 21-1,0 0 1,0 21-16,-1 0 0,22 0 16,-21 0-16,21 0 15,21-21 1,1 0 0,-1 0-16,0-21 0,0 0 15,21 0-15,-20 21 0,-1-21 16,0 0-16,0 21 0,0-22 0,-21 1 15,21 21-15,1 0 0,-1-21 16,0 21 0,-21 21-16,0 0 15,0 1-15,0-1 0,0 0 16,0 21-16,0-21 0,-21 22 0,21-22 16,-21 21-16,21-21 0,0 22 15,0-22-15,0 21 0,0-21 0,0 1 16,0 20-16,0-21 0,0 0 15,21-21-15,0 21 0,0 1 0,0-22 16,0 0-16,1 0 0,20 0 16,-21 0-16,21 0 0,-20-22 0,20 22 15,-21-21-15,21 0 0,1 0 0,-22-21 16,21 20-16,-21-20 0,1 0 16,20-1-16,-21-20 0,0-1 15,0 1-15,1-1 0,-1 22 16,0-21-16,0 20 0,0 1 0,-21 0 15,0 20-15,21-20 0,-21 21 16,0 0-16,0 0 0,0-1 0,-21 44 31,21-1-15,0 21-16,-21-21 0,21 22 16,-21-1-16,0 0 0,21 22 0,0-22 15,-21 22-15,-1-22 0,22 21 16,0-20-16,0 20 0,0-20 15,0-1-15,0-21 0,0 21 0,0-20 16,22-1-16,-1 0 0,0 0 16,0 0-16,0 0 0,22-21 0,-1 0 15,-21 0-15,21 0 0,1 0 0,-22-21 16,21 0-16,-21 0 0,22 0 16,-1 0-16,-21-1 0,22-20 0,-22 21 15,21-21-15,-21-1 0,0 1 16,1 0-16,-1 20 0,0 1 0,0 0 15,-21 0-15,0 0 0,0 42 16,0 21 0,0-21-16,0 1 0,-21 20 15,0-21-15,21 21 0,0 1 16,0-22-16,-21 21 0,21-21 0,0 22 16,0-22-16,0 0 0,0 0 15,0 0-15,0 1 0,21-22 16,0 0-16,0 0 15,0-22-15,0 22 0,1-21 16,-1 0-16,0-21 0,0 21 0,0-22 16,0 1-16,1 0 0,-1-1 15,0-20-15</inkml:trace>
  <inkml:trace contextRef="#ctx0" brushRef="#br0" timeOffset="2971.93">5419 1418 0,'0'0'15,"-22"0"-15,1 0 0,0-21 0,0 21 16,0 0-16,0 0 16,21 21 15,0 0 0,-22-21-31,1 0 16</inkml:trace>
  <inkml:trace contextRef="#ctx0" brushRef="#br0" timeOffset="3159.82">4254 1736 0,'0'0'16,"-21"21"-16,0 0 0,42-21 31,0 0-31,1 0 15,20 0-15,0-21 0,1 21 16,-1-21-16,21 0 0,1 21 0,-22-22 0,22 1 16,-1 21-16,-20-21 0,-1 0 15,21 21-15,-20-21 0</inkml:trace>
  <inkml:trace contextRef="#ctx0" brushRef="#br0" timeOffset="4051.62">6011 1969 0,'0'-22'15,"0"1"-15,21 0 16,1 0-16,-22 0 15,0-22-15,21 22 0,-21 0 0,21-21 16,-21 21-16,0-22 0,0 22 16,0-21-16,0 21 0,0-1 0,0 1 15,-21 0-15,0 0 0,-1 21 0,1 0 16,0 0-16,0 0 0,-21 0 16,20 0-16,-20 21 0,0 0 0,-1 22 15,1-22-15,0 21 16,-1 0-16,1 1 0,21-1 0,-21 0 15,20 1-15,1-1 0,0-21 16,0 22-16,21-22 0,0 0 0,0 21 16,0-21-16,21 1 0,0-22 15,22 0-15,-22 0 0,0 0 16,21 0-16,1 0 0,-22-22 0,21 22 16,0-21-16,-20 0 0,20 0 15,0 0-15,-21-22 0,1 22 0,-1-21 16,0 0-16,0-1 0,-21 1 15,0 0-15,0 20 0,0-20 0,0 21 16,0-21-16,0 20 0,0 1 16,-21 42-1,21 1 1,-21 20-16,0-21 0,21 21 16,-22 1-16,22-1 0,0 0 0,-21 1 15,21-1-15,0 0 0,0 1 0,0-22 16,0 21-16,0-21 0,21 1 15,1-1-15,-1 0 0,0 0 0,21 0 16,-21-21-16,22 0 0,-1 0 16,-21 0-16,22 0 0,-1-21 0,0 0 15,1 0-15,-1 0 0,21-1 0,-20-20 16,-1 0-16,0-1 0,-20 1 16,20-21-16,-21-1 0,21 1 15,-20-1-15,-1 1 0,0-1 16,0 1-16,-21-1 0,0 1 0,0-1 15,21 1-15,-21 20 0,0 1 16,0 0-16,0-1 0,0 22 0,-21 21 16,0 0-1,0 42-15,0-20 0,21 20 0,-22 0 16,1 22-16,21-1 0,-21-20 0,21 20 16,-21 22-16,21-22 0,0 1 15,0 20-15,0-20 0,0-1 0,21-20 16,0 20-16,0-20 0,1-1 15,-1 0-15,0-21 0,21 1 16,-21-1-16,22 0 0,-1-21 0,0 0 16,1 0-16,-1 0 0,0-21 15,-20 0-15,20-1 0,0 1 0,1-21 16,-22 0-16,21-1 0,0 1 0</inkml:trace>
  <inkml:trace contextRef="#ctx0" brushRef="#br0" timeOffset="4927.12">8488 1461 0,'0'0'0,"-21"0"0,-22-106 31,43 85-31,0-22 16,0 22-16,0-21 0,0-1 0,0-20 15,0 21-15,0-22 0,21 22 16,-21-22-16,0 22 0,22 0 0,-22-1 15,0 22-15,0-21 0,0 21 16,0 63 0,0-21-1,-22 43-15,22-1 0,0 1 0,0-1 16,-21 22-16,21-22 0,-21 22 16,0 0-16,0-1 0,0 1 0,-1-22 15,1 22-15,0 0 16,-21-22-16,21 1 0,-22-1 0,22-20 15,0-1-15,-21 0 0,20 1 0,1-22 16,0 0-16,0 0 0,0-21 16,0 0-16,-1 0 0,1 0 0,0 0 15,21-21-15,0 0 0,-21-22 16,21 1-16,-21 0 0,21-1 0,0-20 16,0-1-16,0 1 0,0-1 15,0 1-15,0 21 0,0-22 0,21 43 16,0-21-16,0 20 0,-21 1 15,21 0-15,1 21 0,-1 0 16,0 21-16,-21 0 0,21 1 16,0-1-16,0 21 0,1 0 15,-1 1-15,0-1 0,-21 0 0,21 22 16,0-22-16,0 1 0,1-22 16,-1 21-16,-21 0 0,21-20 0,0-1 15,0 0-15,0 0 0,1-21 0,-1 0 16,0 0-16,0 0 0,0 0 15,0 0-15,1 0 0,20-21 0,-21 0 16,0 0-16,0-22 0,1 1 16,-1 0-16,-21-1 0,21 1 0,-21 0 15,21-1-15,-21 1 0,0 21 16,0 0-16,0-1 0,0 44 31,0-1-31,0 21 16,0-21-16,0 0 0,0 1 0,0 20 15,0-21-15,0 0 0,0 0 16,0 1-16,0-1 0,0 0 0,0 0 16,0-42 15,21 0-31</inkml:trace>
  <inkml:trace contextRef="#ctx0" brushRef="#br0" timeOffset="5093.67">8763 1397 0,'0'-21'0,"0"42"0,-21-63 0,0 42 0,-1-21 16,22 42 15,0 0-15,22-21-16,-1 21 15,0-21-15,21 42 16</inkml:trace>
  <inkml:trace contextRef="#ctx0" brushRef="#br0" timeOffset="5532.42">8996 1588 0,'0'21'16,"0"-42"-16,0 63 0,0-21 15,0 0-15,0 0 0,0 22 0,0-22 16,0 0-16,0 0 0,0 0 0,0 1 15,-21-1-15,21 0 0,-22 0 16,22 0-16,0 0 16,0-42 31,0 0-47,0 0 0,0 0 15,0-22-15,0 1 0,0 0 0,0-1 16,0 1-16,22 0 0,-1-1 15,0 1-15,0 0 0,21 21 0,-20-22 16,20 22-16,0 0 0,1 21 16,-1 0-16,-21 0 0,21 0 0,1 0 15,-22 21-15,0 0 0,0 22 0,0-22 16,1 21-16,-22-21 0,0 22 16,0-1-16,0 0 0,0 1 0,0-22 15,0 21-15,0-21 16,-22 22-16,22-22 0,0 0 0,0 0 15,0 0-15,-21-21 0,21 21 0,21-42 32,-21 0-17,22 0-15,20-21 0</inkml:trace>
  <inkml:trace contextRef="#ctx0" brushRef="#br0" timeOffset="6148.06">10033 1016 0,'0'0'0,"21"-63"0,21-86 31,-42 128-31,0 42 31,0 22-31,0-1 0,0 0 16,0 22-16,-21-22 0,21 22 0,-21-1 16,21 1-16,-21 20 0,21-20 15,-21-1-15,0 22 0,21-21 0,-22-1 16,1 1-16,0-1 0,0 1 15,21-22-15,0 0 0,0-21 0,0 1 16,0-1-16,0 0 0,0 0 0,0-42 31,0 0-31,0-22 0,21 22 16,0-21-16,0 0 0,1-1 16,-1-20-16,0 20 0,0-20 15,21 21-15,-20-1 0,20-20 0,-21 42 16,21-22-16,1 22 0,-1 0 15,-21 0-15,22 0 0,-22 21 0,0 0 16,0 0-16,0 0 0,0 0 16,-21 21-16,0 0 0,0 0 15,0 0-15,-21 0 16,0 1-16,0-22 0,0 21 16,-22-21-16,22 21 0,-21 0 0,0-21 15,20 21-15,-20-21 0,21 0 16,-21 0-16,20 0 0,1 0 15,0 0-15,0 21 16,21 1 0,0-1-16,0 0 0,0 21 0,0-21 15,0 22-15,21-1 0,0 0 16,-21-20-16,21 20 0,1 0 0,20-21 16,-21 1-16,0-1 0,22 0 0,-22 0 15,21 0-15,0-21 0,-20 0 16,20 0-16,0 0 0,-21 0 0,22 0 15,-22 0-15,21-21 0,1 21 16,-22-21-16,21 0 0,-21 0 0,22-22 16,-1 22-16,0-21 0,1-1 15</inkml:trace>
  <inkml:trace contextRef="#ctx0" brushRef="#br0" timeOffset="6443.89">11515 741 0,'0'0'0,"21"0"31,0 0-31,0 0 0,21 0 0,1 0 16,-1 0-16,22 0 0,-1 0 15,1 0-15,-1 0 0,1 0 0,20 0 16,-20 0-16,-1-21 0,1 21 0,-22 0 16,0 0-16,1 0 0,-22 0 15,0 0-15,0 0 0,-42 0 32,-21 0-32,21 21 0,-22-21 0</inkml:trace>
  <inkml:trace contextRef="#ctx0" brushRef="#br0" timeOffset="6707.74">11980 741 0,'0'0'16,"-21"0"-16,0 0 0,-21 0 0,20 0 16,1 0-16,0 0 0,0 0 15,0 21-15,21 0 16,0 0-16,0 22 0,-21-1 0,21 0 16,-22 22-16,22-22 0,0 22 0,0-22 15,-21 22-15,21-1 0,-21-21 16,21 1-16,-21-1 0,21 22 0,0-22 15,0-21-15,-21 21 0,21 1 16,0-22-16,0 0 0,0 21 0,0-20 16,0-1-16,0 0 0,21-21 31,0 0-31,0 0 0,0 0 16,1-21-16,-1 0 0,0-1 0,21 1 15,-21-21-15,1 21 0</inkml:trace>
  <inkml:trace contextRef="#ctx0" brushRef="#br0" timeOffset="7051.38">12150 1418 0,'42'0'31,"-21"0"-31,0 0 16,0 0-16,1-21 0,-1 21 0,0 0 15,0-21-15,0 21 16,0-21-16,1 21 0,-1-21 0,0 21 15,-21-22-15,21 1 0,-21 0 16,-21 21 15,0 21-31,0 0 0,-1 1 16,-20-1-16,21 0 0,0 0 0,0 21 16,-1-20-16,1-1 0,0 21 0,21-21 15,0 0-15,0 22 16,-21-22-16,21 0 0,0 0 0,0 0 15,21 1-15,0-22 16,0 21-16,1-21 0,-1 0 16,21 0-16,-21 0 0,22 0 0,-22-21 15,21-1-15,-21 22 0,22-21 16,-22 0-16,21 0 0,-21 0 0</inkml:trace>
  <inkml:trace contextRef="#ctx0" brushRef="#br0" timeOffset="7911.89">12806 1376 0,'0'0'15,"0"-21"-15,0 0 0,0-1 16,21 1 0,0 21-16,-21-21 0,21 21 15,0 0-15,1-21 0,20 21 16,-21-21-16,0 21 0,22 0 0,-1 0 16,-21 0-16,21 0 0,-20 21 0,-1 0 15,0-21-15,0 21 0,-21 0 16,21 1-16,-21 20 0,0-21 0,0 0 15,-21 0-15,0 1 0,0-1 16,0 0-16,-22 21 0,22-21 0,0 1 16,-21-22-16,20 21 0,1 0 0,0 0 15,0-21-15,21 21 16,0-42 15,21 0-31,0 21 16,0-21-16,1 0 0,-1-1 0,21 1 15,-21-21-15,22 21 0,-1-22 16,-21 22-16,21-21 0,1 0 0,-1-1 16,-21 1-16,22 0 0,-22 20 15,0-20-15,0 21 0,0 0 0,-21 0 16,21-1-16,-21 44 16,0-1-16,-21 0 15,0 0-15,0 21 0,0-20 0,0 20 16,-1-21-16,1 21 0,21-20 15,0 20-15,-21-21 0,21 21 16,-21-20-16,21-1 0,0 0 0,0 21 16,0-21-16,0 1 0,0-1 15,21 0-15,0-21 0,0 21 0,1 0 16,-1-21-16,0 0 0,21 0 0,-21 0 16,1 0-16,20 0 0,-21 0 15,0 0-15,22-21 0,-22 0 0,0 0 16,0 0-16,21-1 0,-20 1 15,-1-21-15,21 21 0,-21-22 0,0 1 16,1 0-16,20-22 0,-21 1 16,0-1-16,22 1 0,-22-22 15,0 22-15,0-1 0,-21 1 0,0-1 16,21 22-16,-21-1 0,0 1 16,0 21-16,0 0 0,0 0 0,-21 42 31,0 0-31,21 21 0,-21 1 15,21-1-15,-21 21 0,-1-20 0,22 20 16,-21 1-16,21-1 0,-21 1 16,0-1-16,21-20 0,-21 20 0,0-21 15,-1 1-15,1-1 0,21 0 0,0 1 16,-21-1-16,21 0 0,-21-20 16,21-1-16,0 21 0,0-21 15,0 0-15,21 1 0,0-22 16,0 0-16,1 0 15,-1 0-15,0 0 0,21 0 0,-21-22 16,1 1-16,20 0 0,-21 0 16,21 0-16,-20 0 0,20-22 0,0 22 15,-21-21-15,22-1 0,-22 1 0</inkml:trace>
  <inkml:trace contextRef="#ctx0" brushRef="#br0" timeOffset="8171.74">14160 953 0,'0'0'0,"-21"0"0,0 0 0,42 21 31,22-21-31,-22 0 0,21 0 16,0 0-16,1 0 0,20 0 16,-20 0-16,-1 0 0,0 0 0,22 0 15,-22 0-15,-21 0 0,22 0 0,-22 0 16,21 0-16,-21 0 0,0 0 15,1-21-15,-1 21 16,-21 21 15,-21 0-15,-1-21-16,-20 21 0</inkml:trace>
  <inkml:trace contextRef="#ctx0" brushRef="#br0" timeOffset="9352.25">2773 2709 0,'0'0'0,"-170"22"32,128-22-32,-21 0 0,20 0 0,1 21 15,0-21-15,20 0 0,-20 0 16,0 21-16,21-21 0,-22 0 0,22 0 16,0 0-16,21 21 31,21-21-31,0 0 0,22 0 0,-1 0 15,0 0-15,22 0 0,-1 0 16,22 0-16,-22 0 0,22 0 0,0 0 16,-22 0-16,22 0 0,0 0 15,-1 0-15,22 0 0,0 0 0,0 0 16,21 0-16,-21 0 0,21 0 16,-22 0-16,22 0 0,0 0 0,0 0 15,22 0-15,-22 0 16,21-21-16,0 21 0,21 0 0,-21-21 15,1 21-15,20 0 0,0-21 0,-21 21 16,22 0-16,-1-22 0,0 22 16,1-21-16,20 21 0,-20 0 0,-1-21 15,0 21-15,1 0 0,20-21 16,-21 21-16,22 0 0,-22 0 0,22-21 16,-1 21-16,1 0 0,-1 0 15,1 0-15,-1 0 0,1 0 0,20 0 16,-20 0-16,-1 0 0,1 0 0,-1 0 15,1 0-15,21 0 0,-22 0 16,1 0-16,-22 0 0,21 0 16,22 0-16,-21 0 0,-22 0 15,21 21-15,-20-21 0,-1 0 0,22 0 16,-22 0-16,0 0 0,-21 0 0,1 0 16,-22 0-16,21 0 0,-42 0 15,21 0-15,-22-21 0,1 21 0,-21 0 16,-22 0-16,1-21 0,-1 21 15,-20-22-15,-1 22 0,-21 0 0,0 0 16,-21-21-16,22 21 0,-22-21 16,0 0 15,-22 21 0,22-21-15,-21 21-16,-21 0 0,21 0 15</inkml:trace>
  <inkml:trace contextRef="#ctx0" brushRef="#br0" timeOffset="36307.86">4106 4360 0,'0'0'0,"21"-21"0,128-85 31,-128 85-31,0 0 16,0 0-16,0 0 0,0 0 0,1-1 15,-22 1-15,0 0 0,0 0 16,0 0-16,-22 21 16,1-21-16,0 21 0,-21 0 15,21 0-15,-22 0 0,22 21 0,-21 0 16,-1-21-16,22 42 15,-21-21-15,21 1 0,-22 20 0,22-21 16,-21 21-16,21 1 0,0-22 16,21 21-16,0-21 0,0 22 0,0-22 15,0 0-15,0 0 0,0 22 0,0-22 16,21 0-16,0 0 0,21 0 16,-21 0-16,1 1 0,20-1 0,-21-21 15,21 21-15,-20 0 0,20 0 16,-21 22-16,21-22 0,-20 0 0,-1 0 15,0 21-15,0-20 0,-21-1 16,0 21-16,0 0 0,-21-20 0,0 20 16,0-21-16,-22 21 0,1-20 15,0-1-15,-1 0 0,1 0 16,0-21-16,-1 0 0,-20 21 0,20-21 16,1 0-16,0 0 0,-1-21 15,22 21-15,-21-21 0,21 0 0,0 0 16,-22-1-16,22 1 0,0-21 0,21 21 15,-21-22-15,21 22 0,0 0 16,0-21-16,0 21 0,0-1 0,21 1 16,0 21-16,0-21 0,0 21 15,1-21-15,20 21 0,0 0 0,-21-21 16,22 0-16,-1 21 0,-21 0 16</inkml:trace>
  <inkml:trace contextRef="#ctx0" brushRef="#br0" timeOffset="37187.87">4635 4255 0,'0'0'0,"22"-43"0,-22-63 31,0 85-31,0 0 0,0 42 31,0 0-31,0 22 16,0-1-16,0 0 0,-22 1 0,22-1 16,-21 22-16,21-22 0,0 21 0,-21-20 15,21-1-15,-21 22 0,21-22 16,-21 21-16,21-20 0,0-1 0,-21 0 16,21 1-16,0-1 0,-22-21 15,22 0-15,0 1 0,0-1 0,0 0 16,0-42-1,0 0 1,22-1-16,-22 1 0,21-21 0,-21 0 16,0-1-16,21 22 0,0-21 15,0-1-15,-21 1 0,21 0 16,1 21-16,-1-22 0,0 22 16,0 0-16,0 0 0,0 0 0,1 21 15,-1 0-15,0 0 0,0 0 0,0 0 16,0 0-16,1 0 0,-22 21 15,0 0-15,0 0 16,0 0-16,-22 0 16,1-21-16,0 22 0,0-22 15,0 0-15,-22 21 0,22-21 0,-21 0 16,0 0-16,-1 0 0,1 0 16,21 0-16,-22 0 0,22 0 15,0 0-15,0 0 0,0 0 16,21 21-16,0 0 15,0 0-15,0 0 16,0 1-16,0 20 0,21-21 16,0 0-16,0 0 0,0 1 0,1 20 15,-1-21-15,0 0 0,0 0 16,21 1-16,-20-22 0,20 21 0,-21-21 16,21 0-16,1 0 0,-1 0 15,0 0-15,1 0 0,-1 0 16,-21 0-16,22-21 0,-1-1 0,-21 1 15,21 0-15,-20-21 0,-1 21 16,0-1-16,0-20 0,0 21 0,-21-21 16,0 20-16,21 1 0,-21 0 15,22 0-15,-22 0 0,0 42 32,0 0-17,0 0-15,-22 0 0,22 1 16,0 20-16,0-21 0,0 0 15,0 0-15,0 1 0,0-1 0,0 0 16,0 0-16,0-42 47,0 0-31,22 0-16,-22-1 0</inkml:trace>
  <inkml:trace contextRef="#ctx0" brushRef="#br0" timeOffset="37539.67">5376 4297 0,'0'0'0,"-21"0"15,0 0-15,0 0 0,21 21 16,0 0-16,-21 0 16,21 1-16,0-1 0,0 0 15,0 0 1,21-21-16,0 0 15,0 0-15,0 0 0,0 0 16,1 0-16,-22-21 16,21 21-16,-21-21 0,21 0 0,-21-1 15,0 1-15,0 0 0,0 0 16,0 0-16,0 0 0,0-1 0,0 1 16,-21 21-16,0 0 15,-1 0-15,1 0 0,0 0 0,21 21 16,-21-21-16,0 22 0,0-1 15,21 0-15,0 0 0,0 0 16,-22 0-16,22 1 0,0-1 0,0 0 16,0 0-16,0 0 15,22 0-15,-1-21 16</inkml:trace>
  <inkml:trace contextRef="#ctx0" brushRef="#br0" timeOffset="37864.48">5905 4128 0,'43'-85'15,"-86"170"-15,86-191 0,-43 85 0,-21 42 32,-1 0-32,1 0 0,21 21 15,-21 1-15,0-1 0,0 0 0,0 1 16,21-1-16,-22 22 0,1-22 15,0 0-15,21 1 0,-21 20 0,21-21 16,-21 1-16,21-1 0,0 0 16,0 1-16,0-22 0,0 21 0,0-21 15,0 1-15,0-1 0,21 0 0,0 0 16,0-21-16,0 0 16,1 0-16,-1 0 0,0 0 15,0-21-15,0 0 0,0 0 0,22-22 16,-22 22-16,0-21 0,0 21 15,0-22-15,1 1 0,-1 0 0</inkml:trace>
  <inkml:trace contextRef="#ctx0" brushRef="#br0" timeOffset="38123.33">6265 4022 0,'0'-85'16,"0"170"-16,0-128 31,0 65-31,0 20 0,-21 0 15,21 1-15,-21-1 0,21 21 0,-21-20 16,21 20-16,0-20 0,-21 20 16,-1-21-16,22 1 0,0-1 0,0 0 15,-21 1-15,21-1 0,0 0 0,0 1 16,0-22-16,0 21 0,0-21 16,0 1-16,0-1 0,0 0 0,21-21 15,1 0 1,-1 0-16,0 0 0,0-21 15,0 0-15,0-1 0,1 1 0,-1-21 16,-21 21-16</inkml:trace>
  <inkml:trace contextRef="#ctx0" brushRef="#br0" timeOffset="38535.08">6456 4487 0,'0'0'15,"0"-42"1,0 21-16,0 0 15,0 0-15,21 21 16,0-22-16,0 22 0,0 0 16,1 0-16,-1 0 15,0 22-15,0-1 0,0 0 0,0-21 16,1 21-16,-22 0 0,21 0 16,0 1-16,-21-1 0,0 21 15,21-21-15,-21 0 0,21 1 0,-21-1 16,0 0-16,0 0 0,0 0 15,0 0-15,0 1 0,0-1 0,0 0 16,0 0-16,0-42 31,0 0-31,0 0 16,0-1-16,0 1 0,0 0 16,0-21-16,21 21 0,-21-1 0,22 1 15,-1 0-15,-21 0 0,21-21 0,0 20 16,0 22-16,-21-21 15,21 0-15,1 0 0,-1 0 0,0 21 16,0 0-16,0 0 0,-21-21 0,21 21 16,1 0-16,-1 0 0,0 0 15,0 0-15,0 0 0,0 0 0</inkml:trace>
  <inkml:trace contextRef="#ctx0" brushRef="#br0" timeOffset="39083.78">7451 4593 0,'21'0'32,"0"0"-32,-21-21 15,21 21-15,0-21 0,0 0 16,-21 0-16,0-1 16,22 22-16,-22-21 0,21 0 0,-21 0 15,0 0-15,0 0 0,0-1 0,0 1 16,0 0-16,-21 0 0,-1 0 15,1 21-15,0 0 0,0 0 0,0 0 16,0 0-16,-1 0 0,1 21 16,0 0-16,0 0 0,-21 0 0,20 22 15,1-22-15,0 21 0,-21 1 0,21-22 16,-1 21-16,1-21 0,21 0 16,0 22-16,0-22 0,0 0 15,0 0-15,0 0 0,0 1 0,21-22 16,1 21-16,-1-21 15,0 0-15,0 0 0,0 0 0,0-21 16,1-1-16,-1 22 0,21-21 16,-21 0-16,0 0 0,1 0 0,-1 0 15,0-1-15,0-20 0,0 21 0,-21 0 16,0 0-16,21-1 0,-21 1 16,22 0-16,-22 0 0,0 42 31,0 0-31,0 0 15,0 1-15,0-1 0,0 0 16,0 0-16,0 0 0,0 0 0,0 1 16,21-1-16,-21 0 0,21 0 15,-21 0-15,21 0 0,0-21 0,0 22 16,1-22-16,-1 0 16,0 0-16,0 0 0,0 0 0,22 0 15,-22 0-15,0-22 0,0 22 0</inkml:trace>
  <inkml:trace contextRef="#ctx0" brushRef="#br0" timeOffset="39439.58">7980 4466 0,'0'0'0,"21"-21"0,-21 0 0,21 0 0,-21 0 16,21-1-16,0 22 0,1-21 16,-1 21-16,0 0 15,0 0-15,0 0 0,0 0 0,1 0 16,-1 0-16,0 21 0,0 1 15,-21-1-15,21 0 0,-21 0 0,21 0 16,-21 0-16,0 22 0,0-22 0,0 0 16,0 21-16,0-20 0,0-1 15,-21 0-15,21 0 0,-21 0 0,0-21 16,21 21-16,-21-21 16,0 0-16,21-21 31,0 0-31,0 0 15,21 0-15,0 0 0,0-1 16,-21 1-16,21 0 0,0-21 0,1 21 16,-1-1-16,0 1 0,0-21 0,-21 21 15,21 0-15,0 21 0,1-22 16,-1 22-16,0 0 0,0-21 0,0 21 16,0 0-16,1 0 0</inkml:trace>
  <inkml:trace contextRef="#ctx0" brushRef="#br0" timeOffset="40164.19">8996 4360 0,'-43'0'15,"22"0"1,0 0-16,21 22 0,-21-22 0,0 21 15,0 0-15,21 0 0,-22 0 16,1 0-16,21 1 0,0-1 16,-21 0-16,21 0 0,-21 0 0,21 0 15,0 1-15,0-1 0,0 0 16,21 0-16,0-21 16,0 0-16,1 0 0,-1 0 0,21 0 15,-21 0-15,0 0 0,22 0 16,-22 0-16,0-21 0,21 0 0,-20 0 15,-1 21-15,0-22 0,0 1 0,-21-21 16,21 21-16,0 0 0,1-1 16,-22 1-16,0 0 0,21 0 0,0 0 15,-21 0-15,0 42 32,0 0-32,-21 0 15,21 0-15,-21 0 0,-1 22 0,1-22 16,21 21-16,-21 1 0,21-1 15,-21 21-15,21 1 0,0-1 0,0 1 16,0-1-16,0 22 0,0-21 0,0 20 16,0-20-16,21 20 0,-21 1 15,21 0-15,-21-1 0,0-20 0,21 21 16,1-1-16,-1 1 0,-21 0 0,0-22 16,21 22-16,0-1 0,-21 1 0,0-21 15,21 20-15,0-20 0,-21-1 16,0 1-16,0-22 0,0 0 15,0 1-15,0-22 0,-21 0 0,0 0 16,0-21-16,0 0 0,0 0 0,-1 0 16,1-21-16,-21 0 0,21 0 0,-22 0 15,22-22-15,-21 1 0,0-22 16,20 1-16,-20-1 0,0 1 0,-1-22 16,22 22-16,0-22 0,-21 0 0,42 22 15,0-22-15,-21 1 0,21-1 16,0 0-16,0 22 0,0-22 0,21 22 15,-21-1-15,21 1 0,21-1 0,-21 1 16,1-1-16,20 1 0,0-1 0,1 1 16,-1-1-16,0 1 15,22 20-15,-22 1 0,22 0 0,-22-1 16</inkml:trace>
  <inkml:trace contextRef="#ctx0" brushRef="#br0" timeOffset="40603.97">10774 4106 0,'0'0'0,"0"-21"16,21 21-16,-21 21 31,0 1-16,0-1-15,0 0 0,-21 21 0,21-21 16,0 22-16,0-22 0,-21 0 16,21 21-16,-22-20 0,22-1 0,0 21 15,0-21-15,-21 0 0,21 1 16,-21-1-16,21 0 16,21-21-1,0-21-15,1 0 16,-1 21-16,0-22 0,0 1 15</inkml:trace>
  <inkml:trace contextRef="#ctx0" brushRef="#br0" timeOffset="40944.78">11134 4170 0,'0'0'0,"21"-21"0,21 0 0,-21-1 0,0 1 16,1 0-16,-44 21 31,1 0-31,0 0 0,0 21 16,-21 0-16,20-21 0,1 22 15,0-1-15,0 0 0,0 0 0,0-21 16,21 21-16,-22 0 0,22 1 0,0-1 16,22 0-1,-1-21-15,0 0 0,0 21 0,0-21 16,0 21-16,1-21 0,-1 21 0,21 1 16,-21-22-16,0 21 15,1 0-15,-1-21 0,0 21 0,-21 0 16,21 0-16,-21 1 15,0-1-15,-21 0 16,0-21-16,0 0 0,-1 0 16,1 21-16,0-21 0,-21 0 0,21 0 15,-1 0-15,1 0 0,-21 0 16,21 0-16,0 0 0,-1-21 16,22 0-16,0 0 0,0-1 15</inkml:trace>
  <inkml:trace contextRef="#ctx0" brushRef="#br0" timeOffset="41131.67">10795 3874 0,'0'-22'0,"0"44"0,-21-44 0,21 1 16,0 0-1,21 21 16,0 0-15,0 21-16,0-21 0,1 0 0</inkml:trace>
  <inkml:trace contextRef="#ctx0" brushRef="#br0" timeOffset="41828.04">12954 4276 0,'0'0'0,"0"-21"0,0-1 16,0 1-16,0 0 0,0 0 0,0 0 15,0-22-15,-21 22 16,0 0-16,-1-21 0,1 21 0,0-1 0,0 1 15,-21 0-15,20 21 0,1 0 16,0 0-16,0 0 0,0 0 16,-22 21-16,22 0 0,0 1 0,0 20 15,21 0-15,-21 1 0,0 20 16,-1-21-16,1 1 0,21 20 0,0-20 16,0-1-16,-21 0 0,21 1 0,0-22 15,0 21-15,0-21 0,0 0 16,0 1-16,21-22 0,0 0 15,1 0-15,-1 0 0,0 0 0,0 0 16,0-22-16,0 22 16,22-21-16,-22 0 0,21-21 0,1 21 15,-22-1-15,21-20 0,0 0 0,-20-1 16,20 1-16,-21 0 0,0-22 16,22 22-16,-22 0 0,0-1 0,0 22 15,0 0-15,-21 0 0,0 42 16,0 0-1,0 21-15,-21 1 0,0-1 0,21 0 16,0 1-16,-21-22 0,21 21 16,0 1-16,0-1 0,0-21 0,0 0 15,0 22-15,21-22 0,0-21 16,21 21-16,-20 0 0,20-21 0,0 0 16,1 0-16,-1 0 0,0 0 15,-21 0-15,22 0 0</inkml:trace>
  <inkml:trace contextRef="#ctx0" brushRef="#br0" timeOffset="44117.74">14965 3535 0,'0'-21'0,"0"42"0,0-63 0,0 20 0,0 1 15,0 0-15,0 0 0,-21 21 0,-1-21 16,1 21-16,0 0 0,0 0 16,-21 0-16,20 21 0,1 0 15,-21 0-15,21 22 0,-22-1 16,22 0-16,0 1 0,0 20 0,0-21 16,-22 22-16,22-1 0,0 22 0,21-21 15,-21 20-15,21-20 0,0-1 16,0 1-16,0-1 0,0 1 0,0-22 15,21 22-15,0-22 0,0-21 0,22 21 16,-22-20-16,21-1 0,1 0 16,-1-21-16,0 0 0,1 0 0,20 0 15,1 0-15,-22 0 0,21-21 0,1 0 16,-1-1-16,1 1 0,-1-21 16,1 0-16,-1-1 0,-20 1 15,-1 0-15,0-22 0,-20 1 0,-1-1 16,0 1-16,-21-1 0,0-21 15,0 22-15,0-1 0,-21 1 0,0-1 16,-22 1-16,1-1 0,0 22 16,-1-21-16,-20 20 0,-1 1 0,22 0 15,-22 20-15,1 22 0,-22 0 16,43 0-16,-22 0 0,1 43 0,21-22 16,-1 21-16,1 1 0,0 20 0,-1 1 15,22-22-15,-21 43 16,21-22-16,-1 22 0,22-22 0,0 22 0,0 0 15,0-22-15,0 1 0,0-1 16,43 1-16,-22-22 0,0 0 16,21 1-16,1-22 0,-1 0 0,22 0 15,-1 0-15,-21 0 0,22-21 0,21 0 16,-22 0-16,1-21 0,-1 0 16,22 21-16,-22-21 0,1-21 0,-22 20 15,22-20-15,-22 21 0,0-21 16,1-1-16,-1 1 0,-21 0 0,0-1 15,0 1-15,1 21 0,-22 0 0,0-1 16,0 1-16,0 42 31,0 1-31,-22-1 0,1 0 16,21 21-16,-21-21 0,21 22 16,0-1-16,-21-21 0,0 22 0,21-22 15,-21 21-15,21-21 0,-22 0 16,22 1-16,0-1 0,0 0 0,0 0 15,0-42 17,22 0-32,-1 0 15,-21-1-15,21 1 0,0-21 16,21-43-16,-20 43 16,-1 0-16,0-1 0,0 1 0,0 0 15,0-1-15,1 22 0,-1 0 0,-21 0 16,21 21-16,0 0 0,0 0 15,-21 21-15,0 0 0,0 0 16,0 22-16,21-22 0,-21 21 16,0 0-16,0-20 0,22 20 0,-22-21 15,0 21-15,0-20 0,21 20 0,0-21 16,-21 0-16,21 0 0,0 1 16,0-1-16,1-21 0,-1 21 0,21-21 15,-21 0-15,0 0 0,22 0 16,-1 0-16,-21 0 0,22 0 15,-22-21-15,21 21 0,-21-21 0,0-1 16,22-20-16,-22 0 0,0-1 0,0 1 16,-21-21-16,21-1 0,1 1 15,-1-1-15,-21 1 0,21-22 0,-21 21 16,21 1-16,-21-1 0,0 1 16,0-1-16,0 1 0,0 21 0,0-1 15,0 22-15,0 0 0,0 0 0,0 42 31,0 21-31,-21 1 0,21-1 16,-21 0-16,21 1 16,-21 20-16,21-21 0,0 22 0,0-1 15,-22 1-15,22-1 0,-21 1 0,21-1 16,0-20-16,0 20 0,0-20 16,0-1-16,0 0 0,0 1 0,0-1 15,0-21-15,21 0 0,1 0 0,-1 1 16,0-22-16,0 0 0,0 0 15,22 0-15,-22 0 0,0 0 0,21-22 16,-21 22-16,1-21 0,20 0 16,-21 0-16,21 0 0,-20-22 0,-1 22 15,0-21-15,21 0 0,-21 20 16,-21-20-16,22 0 0,-1 21 16,-21-1-16,21-20 0,-21 21 15,0 42 1,0 0-16,-21 0 0,0 1 15,21-1-15,-22 42 0,1-42 16,21 22-16,0-22 0,0 21 16,0-21-16,0 1 0,0-1 0,0 0 15,0 0-15,21 0 0,1 0 0,-1-21 16,0 22-16,21-22 0,-21 0 16,22 0-16,-1 0 0,0 0 0,-20 0 15,20 0-15,0-22 0,1 1 16,-22 0-16,21 0 0,0 0 15,-20 0-15,-1-22 0,0 22 0,0-21 16,0-1-16,0 22 0,1-21 16,-22 21-16,0 0 0,0 42 31,0 0-31,-22 0 16,22 0-16,0 22 0,-21-22 0,0 0 15,21 21-15,-21-21 0,0 22 16,21-22-16,0 0 0,0 0 0,-21 0 15,21 1-15,-22-1 0,22 0 16,0 0-16,0-42 31,22 0-15,-1 21-16,-21-21 0,21-1 16,0 1-16,0-21 0,0 21 0,22 0 15,-22-22-15,0 1 0,0 21 0,22 0 16,-22-22-16,0 22 0,0 21 15,0-21-15,0 21 0,1 0 0,-22 21 16,0 0 0,0 0-16,0 1 0,0-1 0,0 0 15,0 0-15,0 0 0,0 22 0,0-22 16,0 0-16,0 0 0,0 0 16,0 0-16,21 1 15,0-1-15,0-21 0,21 0 0,-20 0 16,20 0-16,0 0 0,1 0 15,-1 0-15,0 0 0,1-21 0,-1 21 16,0-22-16,1 1 0,-1 0 0,0 0 16,-21-21-16,22-1 0,-22 22 15,0-21-15,0-1 0,0 1 0,-21 0 16,0 21-16,0-1 0,0 1 16,0 0-16,-42 21 15,21 0-15,0 21 0,0 0 0,-22 22 16,22-1-16,0-21 0,0 22 0,0-1 15,21 0-15,0 1 0,0-1 16,0-21-16,0 21 0,0-20 16,21-1-16,0 0 0,0 0 0,0 0 15,22 0-15,-22-21 0,21 0 0,-21 0 16,22 0-16,-1 0 0,-21 0 16,21 0-16,-20 0 0,20 0 0,-21-21 15,21 0-15,-20 0 0,20 0 0,-21 0 16,0-1-16,0-20 0,1 0 15,-1 21-15,-21-22 0,0 1 16</inkml:trace>
  <inkml:trace contextRef="#ctx0" brushRef="#br0" timeOffset="44319.62">17653 3725 0,'-42'0'0,"84"0"0,-106 22 0,43-22 16,21 21-1,21 0 1,1-21 0</inkml:trace>
  <inkml:trace contextRef="#ctx0" brushRef="#br0" timeOffset="44831.33">21145 3450 0,'0'0'0,"0"-21"16,-21 42 0,21 0-16,-21 22 15,0-1-15,21 22 0,-21-22 0,21 21 16,-21 22-16,21-21 0,-22 20 15,1 1-15,0 0 0,21-1 0,-21-20 16,0-1-16,0 1 0,-1-22 0,1 0 16,21 1-16,-21-1 0,21-21 15,0 0-15,0 1 0,0-1 0,0-42 47,0-1-47,0-20 0</inkml:trace>
  <inkml:trace contextRef="#ctx0" brushRef="#br0" timeOffset="45172.13">20468 3916 0,'-42'-64'0,"84"128"0,-127-170 15,43 43-15,0 20 0,21 1 16,-22 0-16,22-1 0,0 1 0,21 0 16,0-1-16,0 1 0,0 0 15,0-1-15,21 22 0,21-21 0,1 21 16,-1-22-16,22 22 15,20 21-15,1 0 0,-22 0 0,22 0 16,0 0-16,-1 21 0,-20 0 16,-1 22-16,1-1 0,-1 22 0,-20-22 15,-1 21-15,-21-20 0,-21 20 0,0-20 16,-21 20-16,0-21 0,-21 1 16,-1-1-16,1 0 0,-22 1 0,22-1 15,-21-21-15,-1 22 0,22-22 16,-1 0-16,-20 0 0,21 0 15,-1-21-15,22 0 0,0 21 0,0-21 16,0 0-16,21-21 16,21 0-16,0 0 15,21-21-15,-21 20 0,22 1 16,-22-21-16,21 21 0</inkml:trace>
  <inkml:trace contextRef="#ctx0" brushRef="#br0" timeOffset="45439.98">21590 3366 0,'0'0'16,"21"-22"-16,0 1 0,0 0 0,-21 0 0,0 0 16,-21 21-1,0 21-15,0 0 0,0 21 16,0 1-16,-1-1 0,1 0 16,21 22-16,-21-22 0,0 22 15,21-1-15,-21 1 0,0-22 0,21 22 16,-22-1-16,1 1 0,21-1 15,-21-21-15,0 22 0,21-22 0,0 1 16,-21-1-16,21 0 0,0-21 0,-21 1 16,21-1-16,0 0 0,0 0 15,21-21-15,0 0 16,0 0-16,0-21 0,0 0 16,22 21-16,-22-21 0</inkml:trace>
  <inkml:trace contextRef="#ctx0" brushRef="#br0" timeOffset="46171.56">22013 3979 0,'0'0'0,"21"-21"0,1-21 16,-1 21-16,-21 0 0,0-1 15,0 1-15,0 0 0,-21 21 16,-1 0-16,1-21 0,0 21 16,-21 0-16,21 0 0,-1 21 15,-20-21-15,21 21 0,-21 0 0,20 1 16,-20 20-16,0-21 0,21 21 15,-22 1-15,22-1 0,0 0 0,0 1 16,0-1-16,21 0 0,-22-20 16,22-1-16,0 21 0,0-21 15,22 0-15,-1-21 0,0 0 16,21 0-16,-21 0 0,22 0 16,-1-21-16,-21 21 0,22-21 0,-1 0 15,0 0-15,1-22 0,-22 22 16,21-21-16,-21 0 0,0-1 0,1 1 15,-1 0-15,0-1 0,0 22 0,0-21 16,-21-1-16,0 22 0,0 0 16,0 0-16,0 42 31,0 0-31,0 0 0,0 22 16,0-22-16,-21 21 0,21 1 15,0-1-15,0-21 0,-21 21 16,21 1-16,0-22 0,0 21 0,0-21 15,0 1-15,0 20 0,21-42 16,0 21-16,0 0 0,1-21 0,-1 0 16,0 0-16,0 0 0,21 0 0,-20 0 15,20 0-15,0-21 0,-21 0 16,22 0-16,-22-22 0,21 22 0,-21-21 16,22 0-16,-22-1 0,0 1 15,0 0-15,22-22 0,-22 22 16,0-22-16,0 22 0,0-22 0,-21 22 15,0 0-15,21-1 0,-21 1 16,0 0-16,0 21 0,0-1 0,0 1 16,-21 21-16,0 21 15,0 1-15,0 20 0,0-21 0,-1 21 16,1 1-16,0-1 0,0 0 16,0 1-16,21 20 0,0-20 0,-21-1 15,21 0-15,0 1 0,0 20 0,0-42 16,0 22-16,0-1 0,0-21 15,0 21-15,21-20 0,-21-1 0,21-21 16,0 21-16,0-21 16,0 0-16,1 0 0,-1 0 0,0 0 0,0 0 15,0-21-15,-21 0 0,21 21 16,1-22-16</inkml:trace>
  <inkml:trace contextRef="#ctx0" brushRef="#br0" timeOffset="46351.45">22521 3831 0,'0'0'0,"-21"0"0,0 0 0,42 0 31,0 0-15,0 0-16,22 0 0,-22 0 0,21 0 15,1 0-15,-1 0 0,21 0 16,-20 0-16,-1-21 0,0 21 0,1-21 15</inkml:trace>
  <inkml:trace contextRef="#ctx0" brushRef="#br0" timeOffset="47347.77">23558 3429 0,'0'0'0,"0"-42"0,0-1 15,0 22-15,0-21 16,0 21-16,0 0 0,0-22 0,0 22 15,0 0-15,0 0 16,-21 21-16,0 0 0,0 0 16,21 21-16,-21 21 0,0-21 0,-1 22 15,1-1-15,0 0 0,0 22 16,0-1-16,0 1 0,-1-1 0,1 1 16,-21-1-16,21 22 0,0 0 15,-1-1-15,1 1 0,0 21 0,0-21 16,21-1-16,0 22 0,-21-21 0,21 21 15,-21-1-15,21-20 0,-22 21 16,22 0-16,-21 0 0,0-1 16,0 1-16,-21 0 0,20-21 0,-20 21 15,0-1-15,-1-20 0,22 0 0,-21-22 16,0 1-16,20-1 0,1-20 16,21-1-16,0 0 0,0-21 0,0 1 15,21-22-15,1 0 0,-1 0 16,21-22-16,0 1 0,22 0 0,-22 0 15,22-21-15,-1-1 0,1 1 16,-1 0-16,1-1 0,-1 1 0,-20-22 16,20 22-16,-21-21 0,22-1 0,-22 1 15,-21-1-15,1 1 0,-1-22 16,-21 21-16,0 1 0,0-22 16,-21 1-16,-1 20 0,-20-21 0,0 22 15,-1-1-15,1 1 0,-21-1 0,-1 22 16,1 0-16,-1-1 0,22 22 15,-22-21-15,22 21 0,0 0 0,-1-1 16,22 1-16,0 21 0,0-21 16,21 0-16,0 0 0,21 0 15,0 21-15,0-22 0,0 22 16,1-21-16,20 0 0,0 21 16,-21-21-16,22 0 0,-1 0 0,-21-1 15,22 1-15,-1 0 16,-21-21-16,21 21 0,-20-22 0,-1 22 15,0-21-15,0 21 0,0-1 0,0 1 16,-21 0-16,0 0 0,0 0 16,22 0-16,-44 21 31,22 21-15,-21 0-16,0 0 0,0 0 0,21 0 15,0 1-15,0-1 0,-21 21 16,21-21-16,0 0 0,0 1 0,-21-1 15,21 0-15,0 0 0,0 0 16,0 0-16,21-21 0,0 0 16,0 0-16,0 0 0,0 0 15,1 0-15,20 0 0,-21 0 16,21-21-16,-20 21 0,20-21 0,-21 0 16,21-21-16,-20 20 0,-1 1 15,-21-21-15,0 21 0,0-22 0,0 22 16,0 0-16,0 0 0,0 0 0,-21 21 15,-1 0-15,1-21 0,0 21 16,0 0-16,0 0 0,0 0 0,-1 0 16,1 21-16,0-21 0,0 21 15,0-21-15,21 21 0,-21 0 0,21 0 16,0 1-16,0-1 16,0 0-16,0 0 15,21-21-15,0 0 16,0 0-16,0 0 0,22 0 0</inkml:trace>
  <inkml:trace contextRef="#ctx0" brushRef="#br0" timeOffset="47743.54">23855 4001 0,'0'0'16,"0"-22"-16,0 1 0,0 0 15,0 0 1,0 0-16,0 0 0,21 21 15,0 0-15,0-22 16,0 22-16,1 0 0,-1 0 16,0 0-16,0 22 0,0-1 15,0 0-15,-21 0 0,0 0 16,22 22-16,-22-22 0,21 21 0,-21-21 16,0 22-16,0-22 0,0 0 15,0 0-15,0 0 0,0 0 0,0 1 16,-21-1-16,-1-21 0,22 21 15,0-42 1,0 0 0,0-1-16,0 1 15,0 0-15,0 0 0,0 0 16,0-22-16,0 22 0,0 0 0,0 0 16,22 0-16,-1 0 0,-21-1 15,21 22-15,-21-21 0,21 21 0,0 0 16,0 0-16,1-21 15,-1 21-15,0 0 0,0 0 16</inkml:trace>
  <inkml:trace contextRef="#ctx0" brushRef="#br0" timeOffset="48475.12">24469 3937 0,'0'-21'15,"0"42"32,0 0-47,0 0 0,0 1 16,-22-1-16,22 0 0,0 0 16,0 0-16,0 0 0,0 1 0,-21-1 15,21 0-15,0 0 0,0 0 16,-21 0-16,21 1 15,0-44 32,0 1-47,0 0 0,0 0 16,0 0-16,0 0 0,0-1 16,0 1-16,0 0 0,0 0 0,0 0 15,21 0-15,0-1 0,1 1 0,-22 0 16,21 0-16,0 0 0,0 21 15,0 0-15,0 0 0,1 0 0,-1 0 16,0 0-16,0 0 16,-21 21-16,21-21 0,-21 21 15,0 21-15,0-20 0,21-1 0,-21 0 16,0 0-16,0 21 0,0-20 16,0-1-16,0 0 0,0 0 0,0 0 15,0 0-15,-21 1 0,21-1 16,-21-21-1,0 0 17,21-21-32,0-1 0,0 1 15,0 0-15,0 0 0,0 0 0,0 0 16,21-22-16,0 22 16,0-21-16,-21 21 0,22-22 0,-1 22 15,21 0-15,-21 0 0,0 0 0,22-1 16,-22 22-16,0 0 0,21-21 15,-20 21-15,20 0 0,-21 0 0,0 21 16,0 1-16,1-1 0,-22 0 16,0 21-16,0-21 0,0 22 0,0-1 15,0 0-15,0 1 0,0-22 0,0 21 16,0-21-16,0 22 0,-22-22 16,1 0-16,0 0 0,21 0 15,-21 1-15,0-22 16,0 0-16</inkml:trace>
  <inkml:trace contextRef="#ctx0" brushRef="#br0" timeOffset="49637.56">3641 6752 0,'0'0'0,"21"0"16,0 0 0,0 0-16,21-21 15,-20 21-15,20-21 0,0 0 0,-21 0 16,22-1-16,-1 1 0,0-21 0,1 21 15,-1-22-15,-21 22 0,22-21 16,-22 0-16,0-1 0,21 22 0,-21-21 16,1-1-16,-22 1 0,21 21 15,-21-21-15,0-1 0,0 22 0,0-21 16,0 21-16,0-22 0,-21 22 0,-1 0 16,1 0-16,0 0 0,0 21 15,0 0-15,0 0 16,-1 0-16,1 21 0,0 0 15,0 21-15,21-21 0,0 22 16,-21 20-16,21-20 0,-21 20 0,21 1 16,0-1-16,0 22 0,-22-1 15,22 1-15,-21-21 0,21 20 0,0 22 16,0-21-16,-21 21 0,21-1 16,-21 1-16,0 0 0,21 0 0,-21 0 15,-1 21-15,1 0 0,0-21 0,0 21 16,0 0-16,0 0 0,-1-22 15,1 1-15,0 0 0,21 0 0,0 0 16,0-22-16,0-20 0,0-1 16,0 1-16</inkml:trace>
  <inkml:trace contextRef="#ctx0" brushRef="#br0" timeOffset="50304.18">3704 9208 0,'21'42'15,"0"-21"-15,-63-84 0,127 147 0,-64-63 16,0-21-16,0 0 0,0 0 0,22-21 16,-22 0-16,21 0 0,-21-21 15,22-1-15,-1 1 0,-21-22 0,22 1 0,-1-1 16,0 1-16,1-22 0,-1 1 15,0-1-15,-21 0 0,1 1 0,20-22 16,-42 21-16,0-21 0,0 22 0,0-22 16,-21 21-16,0 0 0,-22 1 15,1-1-15,0 0 0,-1 22 16,1-1-16,0 1 0,-22 21 0,22-1 16,-1 1-16,22 0 0,-21 20 15,0 1-15,20 21 0,1-21 0,0 21 16,0-21-16,21 0 31,21 21-31,0-21 16,22-1-16,-22 22 0,21-21 15,0 0-15,1 0 0,20 0 0,-20-22 16,20 22-16,-21 0 0,22-21 0,-22 21 16,22-22-16,-22 22 0,-21 0 15,22 0-15,-22-22 0,0 22 16,0 21-16,0-21 0,-21 0 0,0 0 15,-21 21 1,0 0-16,21 21 16,-21 0-16,0 0 0,-1 0 15,22 1-15,0 20 0,-21-21 0,21 21 16,0-20-16,0-1 0,0 21 0,0-21 16,0 0-16,0 1 0,0-1 15,0 0-15,21 0 0,1-21 0,-22 21 16,21-21-16,0 0 0,0 0 0,0 0 15,22 0-15,-22 0 0,0 0 16,21-21-16,-21 21 0,1-21 16,-1 0-16,21 0 0,-21-1 0,0 1 15,1 0-15,-22-21 0,0 21 16,21-22-16,-21 22 0,0-21 0,0 21 16,0-22-16,0 22 0,-21 0 15,-1 0-15,1 0 0,0 21 0,0 0 16,-21 0-16,20 0 0,1 0 0,0 0 15,0 0-15,-21 0 0,42 21 16,-22 0-16,22 0 0,-21 0 0,21 0 16,0 1-16,0-1 0,0 0 15,21 0-15,1 0 0,-1 0 16,0-21-16,0 0 16</inkml:trace>
  <inkml:trace contextRef="#ctx0" brushRef="#br0" timeOffset="50675.96">5186 6689 0,'0'0'0,"21"-21"0,-21-1 15,21 1-15,-21 0 0,0 0 16,0 0-16,21 0 16,0-1-16,1 1 0,-1 0 15,0 21-15,0 0 0,21 0 16,-20 0-16,20 0 0,-21 21 15,21 0-15,-20 1 0,-1-1 0,0 21 16,0-21-16,0 22 0,-21-22 16,0 21-16,0 0 0,0-20 0,0-1 15,-21 21-15,21-21 0,-21 0 0,0 1 16,0-1-16,-1 0 0,1 0 16,21 0-1,-21-21-15,21-21 16,0 0-16,0 0 15,21 0-15,0-1 0,-21-20 0,22 21 16,-1-21-16,-21 20 0,21-20 0,0 0 16,0-1-16,0 1 15,1 21-15,-1-21 0,0 20 0,0-20 16,21 21-16,-20 0 0,-1 0 0</inkml:trace>
  <inkml:trace contextRef="#ctx0" brushRef="#br0" timeOffset="54087.16">8001 6096 0,'0'-21'0,"0"42"0,0-63 0,0-1 0,0 22 15,0 0-15,0-21 0,0 21 16,0-1-16,0 1 0,0 0 0,0 0 16,0 0-16,0 0 0,0 42 31,0 0-31,0 0 0,0 21 0,0 1 15,0-1-15,0 22 0,0-22 16,0 21-16,0 1 0,0-1 0,-21 22 16,0-21-16,-1-1 0,1 1 0,0-1 15,0-21-15,0 22 16,0-22-16,-1 1 0,1-22 0,-21 21 16,21-21-16,0 0 0,21 1 0,-22-22 15,1 0-15,0 0 16,21-22-16,0 1 15,-21 0-15,21 0 0,-21-21 0,21 20 16,0-20-16,0 0 0,0-1 16,0 1-16,-21 0 0,21-22 0,0 22 15,0 21-15,0-22 0,0 22 16,0 0-16,0 0 0,0 0 0,21 21 16,0 0-16,0 0 0,-21 21 15,21 0-15,0 0 16,1 22-16,-22-22 0,21 21 0,0 0 15,0 1-15,0-1 0,0 0 0,1-20 16,-22 20-16,21-21 0,0 21 16,0-20-16,21-1 0,-20 0 0,-1 0 15,0 0-15,21 0 0,-21-21 0,22 0 16,-22 0-16,21 0 0,-21 0 16,22 0-16,-22 0 0,21-21 0,-21 21 15,22-21-15,-1 0 0,-21 0 16,64-85-1,-64 64-15,0 20 0,0-20 0,1 0 16,-22-1-16,0 1 0,0 0 0,0-1 16,0 22-16,0 0 0,0 0 15,0 0-15,-22 21 0,1 0 16,0 0-16,0 21 16,0 0-16,21 0 0,0 22 15,0-1-15,-21 0 0,21-21 0,0 22 16,-22-1-16,22 0 0,0 1 0,0-1 15,0-21-15,22 22 0,-1-22 16,0 0-16,21 0 0,-21 0 16,22-21-16,20 0 0,-20 0 0,20 0 0,1 0 15,-1 0-15,1 0 16,-1 0-16,1-21 0,-22 0 0,21 0 16,1 21-16,-22-21 0,1-1 0,-1-20 15,-21 21-15,21 0 0,-20-22 0,-1 22 16,0-21-16,-21 21 0,0-22 15,0 1-15,0 21 0,0-21 0,0 20 16,0 1-16,0 0 0,-21 0 0,0 0 16,-1 21-16,1 0 0,0 0 15,0 0-15,0 0 0,0 21 0,-1 0 16,-20 0-16,21 0 0,0 22 16,0-22-16,-1 21 0,1 1 15,0-1-15,21 0 0,-21-21 0,21 22 16,0-22-16,0 21 0,0-21 0,0 1 15,0-1-15,21-21 16,0 0-16,0 0 0,1 0 0,-1 0 16,21 0-16,-21 0 0,0-21 15,1-1-15,-1 1 0,0 0 16,0 0-16,0 0 0,0-22 0,1 22 16,-22-21-16,21 0 0,0-1 15,-21 22-15,0-21 0,0-1 0,21 22 16,-21 0-16,0 0 0,0 0 15,0 42 1,0 0 0,0 0-16,0 0 0,-21 1 15,21 20-15,0 0 0,0-21 0,0 22 16,-21-22-16,21 21 0,0-21 0,0 22 16,0-22-16,0 0 0,0 21 15,0-20-15,21-1 0,0 0 16,0-21-16,0 0 0,1 0 0,-1 0 15,21 0-15,-21 0 0,22 0 16,-1-21-16,0 21 0,1-21 0,-1-1 16,0 1-16,1 0 0,-1 0 15,-21 0-15,21-22 0,-20 22 0,20-21 16,-42 21-16,21-22 0,-21 1 16,21 21-16,-21 0 0,0 0 0,0-1 15,0 1-15,0 0 0,-42 21 16,21 0-16,0 0 0,-1 0 15,1 21-15,0 0 0,21 1 0,-21-1 16,0 0-16,21 0 0,0 0 0,0 0 16,0 1-16,0 20 0,0-21 15,0 0-15,0 0 0,21 1 0,0-1 16,0 0-16,0 0 0,1-21 16,-1 21-16,0 0 0,21 1 15,-21-22-15,22 0 0,-22 21 0,21-21 16,-21 0-16,22 0 0,-22 0 0,21 0 15,-21 0-15,22 0 0,-22 0 16,0-21-16,21-1 0,-20 22 0,-1-21 16,21 0-16,-21 0 0,0 0 0,1 0 15,-1-22-15,0 22 0,-21 0 0,21-21 16,0-1-16,-21 22 0,0 0 16,0-21-16,0 20 0,0 1 15,0 42 16,-21 1-31,0-1 0,0 0 0,21 0 16,-21 21-16,-1-20 0,1 20 0,0-21 16,21 21-16,-21-20 0,21-1 15,-21 21-15,21-21 0,-21 0 0,21 1 16,0-1-16,0 0 0,0 0 16,21-42 15,-21 0-16,21 21-15,-21-21 0,21-1 0,-21 1 16,21-21-16,0 21 0,-21 0 16,22-22-16,-1 22 0,0-21 15,0-1-15,0 22 0,-21 0 0,21 0 16,1 0-16,-1 0 0,0 21 16,0 0-16,0 0 0,0 0 0,1 21 15,-22 0-15,21 0 16,-21 0-16,21 22 0,-21-22 15,0 0-15,0 21 0,21-21 0,0 1 16,0-1-16,-21 0 0,22 0 0,-1 0 16,0 0-16,0-21 0,21 22 15,-20-22-15,-1 0 0,0 0 0,21 0 16,-21 0-16,22 0 0,-22 0 0,0 0 16,21 0-16,-20-22 15,-1 22-15,0-21 0,0 0 0,0 0 16,0 0-16,-21 0 0,22-1 0,-1 1 15,0 0-15,-21-21 0,0 21 16,0-22-16,0 22 0,0 0 0,0 0 16,0 0-16,-21 21 15,0 21 1,21 0-16,-22 0 16,22 0-16,0 22 0,0-22 0,0 0 15,0 0-15,0 0 16,0 0-16,0 1 0,0-1 0,0 0 15,22 0-15,-1-21 0,0 21 0,0-21 16,0 0-16,0 0 0,1 0 16,20 0-16,-21 0 0,0 0 15,0 0-15,22 0 0,-22 0 0,0 0 16,21-21-16,-20 0 0,-1 0 0,0 0 16,0-1-16,0 1 0,0 0 15,1 0-15,-22-21 0,21 20 0,-21-20 16,21 21-16,-21 0 0,0 0 0,0-1 15,-21 44 1,0-1-16,21 0 16,-22 0-16,1 0 0,21 0 15,-21 1-15,21-1 0,-21 0 16,0 21-16,21-21 0,-21-21 0,21 22 16,0-1-16,0 0 0,-22-21 15,22-21 16,22 21-31,-1-21 16,-21-1-16,21 1 0,0 0 16,0 0-16,0 0 0,1 0 15,-1-22-15,0 22 0,0 0 0,0 0 16,0 0-16,1-1 0,-1 1 16,21 21-16,-21 0 15,-21 21 1,0 1-16,0-1 0,0 0 15,0 0-15,0 0 0,0 0 0,0 1 16,0-1-16,21 0 0,1 0 16,-1 0-16,0-21 0,0 21 0,0-21 15,22 0-15,-1 0 0,0 22 16,1-22-16,-1 0 0,0 0 0,22 0 16,-22 0-16,0 0 0,1 0 0,-1 0 15,0 0-15,1-22 16,-22 22-16,0-21 0,0 0 0,0 0 15,-21 0-15,0 0 0,0-22 0,0 22 16,0-21-16,0 21 0,0-1 16,0 1-16,-21 0 0,0 0 0,0 21 15,0 0-15,0 0 0,-22 0 0,22 0 16,0 0-16,0 21 0,0 0 16,-1 22-16,1-22 0,0 0 0,0 0 15,21 21-15,0-20 0,0-1 0,0 0 16,0 0-16,0 0 15,21-21-15,0 0 0,0 0 16,1 0-16,-1 0 0,0 0 16,0 0-16,0 0 0,0-21 0,1 21 15,-1-21-15,0 0 0,0 21 16,-21-21-16,21-1 0,0 22 0,1-21 16,-1 0-16,0 21 0,0-21 0,-21 0 15,21 21-15,-21-21 16,0 42-1,0 0 1,-21 0-16,0 0 0,0 0 16,21 22-16,-21-22 0,-1 21 0,1 1 15,0-1-15,21 21 0,0-20 0,-21 20 16,21 1-16,0-1 16,0 1-16,0 20 0,0-20 0,0 21 15,0-1-15,0 1 0,0 0 0,0-1 16,0 1-16,0 0 0,0-1 0,0 1 15,0 21-15,0-22 0,0 1 16,0 0-16,0-1 0,21 1 0,-21-21 16,0 20-16,0 1 0,0-22 0,0 22 15,0-21-15,0-1 0,0-21 0,-21 1 16,0-1-16,0 0 0,-1-20 16,1-1-16,0-21 0,0 0 15,0 0-15,0 0 0,21-21 0,0-22 16,-22 22-16,22-21 0,-21-1 15,21-20-15,0 21 0,0-22 0,0 1 16,0-22-16,0 21 0,0 1 0,0-22 16,0 1-16,0 20 0,0-21 15,0 1-15,0-1 0,0 22 0,0-22 16,0 21-16,0 1 0,0-1 0,0-20 16,0 20-16,0 1 0,0-1 15,0-20-15,0 20 0,0-21 0,-21 22 16</inkml:trace>
  <inkml:trace contextRef="#ctx0" brushRef="#br0" timeOffset="54307.34">11430 5948 0,'0'-21'32,"21"21"-32,0 0 15,0 0-15,1 0 0,-1 0 16,0 0 0,0 0-16</inkml:trace>
  <inkml:trace contextRef="#ctx0" brushRef="#br0" timeOffset="55013.42">15092 5842 0,'0'0'0,"21"0"0,21-21 16,-21 21-16,1-21 15,-1 0-15,0 21 16,0-22-16,0 1 0,0 0 0,1 0 0,-22 0 16,0 0-16,0-1 0,0 1 15,0 0-15,-22 0 16,-20 21-16,0 0 0,-1 0 0,1 0 16,0 0-16,-22 0 0,22 0 0,0 21 15,-22 0-15,22 0 0,-1 1 16,1 20-16,21-21 0,0 0 0,0 22 15,21-22-15,0 0 0,0 0 16,0 21-16,21-20 0,0-1 0,0 0 16,0 0-16,22 0 0,-22 0 0,21 22 15,0-22-15,1 0 0,-1 0 16,0 0-16,-20 1 0,20-1 0,0 0 16,-21 0-16,1 0 0,-1 22 15,-21-22-15,0 0 0,0 21 0,0-21 16,-43 1-16,22-1 0,-42 21 15,20-21-15,-20 0 0,-1 1 0,1-1 16,-1-21-16,1 21 0,-1-21 0,1 0 16,-1 0-16,1-21 0,21 0 15,-1 21-15,1-43 0,0 22 0,20 0 16,1-21-16,0 20 0,0 1 0,21-21 16,0 21-16,0-22 0,0 22 15,0 0-15,21 0 0,0 0 16,0 0-16,22-1 0,-22 22 0,21-21 15,1 21-15,-1-21 0,0 21 16,22 0-16,-22 0 0,0 0 0,1 0 16,-1 0-16</inkml:trace>
  <inkml:trace contextRef="#ctx0" brushRef="#br0" timeOffset="56259.7">15557 6054 0,'0'0'15,"0"-21"-15,0-1 0,0 1 16,-21 21 0,0 0-1,0 0-15,0 0 0,0 0 0,-1 21 16,1 1-16,0-22 16,21 21-16,0 21 0,0-21 0,-21 0 15,21 1-15,0 20 0,0-21 0,0 0 16,0 0-16,0 22 0,0-22 15,0 0-15,0 0 0,21 0 0,0 1 16,0-1-16,1-21 0,-1 0 0,21 0 16,-21 0-16,22 0 0,-22 0 15,21 0-15,-21-21 0,22-1 0,-22 1 16,21 0-16,-21 0 0,0 0 16,1 0-16,-1-1 0,-21 1 15,21 0-15,-21 0 0,0 0 0,0 0 16,0-22-16,0 22 0,-42 0 0,20 0 15,1-22-15,0 22 0,0 0 16,0 21-16,0-21 0,-22 21 0,22 0 16,0 0-16,0 0 0,0 0 0,-1 21 15,22 0-15,0 0 16,0 1-16,0-1 0,0 0 16,43-21-16,-22 0 0,0 21 15,21-21-15,-20 0 0,20 0 16,0 0-16,1 0 0,-1 0 15,21 0-15,1 0 0,-1-21 0,1 0 16,-1 21-16,1-21 0,-1-1 16,1 1-16,-1 0 0,-20 0 0,-22 0 15,21 0-15,-21-1 0,1-20 0,-22 21 16,0 0-16,0 0 0,0-1 16,0 1-16,0 0 0,0 0 0,-22 21 15,1 0-15,0 0 0,0 0 16,0 0-16,0 0 0,-1 21 0,1 21 15,0-20-15,21 20 0,-21 0 0,0 1 16,0-1-16,21 21 0,-22-20 16,1 20-16,21 1 0,-21-1 15,0 22-15,0 0 0,21-1 0,-21 1 16,-1 0-16,1 20 0,21-20 0,-21 21 16,0 0-16,0 0 0,0 21 15,-1-22-15,-20 22 0,21-21 0,-21 0 16,-1 0-16,22 0 0,-21 0 0,21-22 15,-1 1-15,1-22 0,0 1 0,21-1 16,0 1-16,0-22 0,0-21 0,0 22 16,0-22-16,21-21 15,0 0-15,1 0 0,20 0 0,-21-21 16,21 0-16,1-22 0,20 1 0,-20 21 16,-1-22-16,21-20 0,-20 21 15,20-22-15,-20 1 0,20-1 16,-21 1-16,1-22 0,-22 21 0,21-20 15,-21-1-15,-21 0 0,0 1 0,0-22 16,0 21-16,0-21 0,0 22 0,-42-1 16,21 0-16,-21 1 0,-1-1 15,-20 22-15,20-1 0,-20 22 0,-1-1 16,1 1-16,21 21 0,-1 0 16,1 0-16,21 21 0,0 0 0,42 0 31,0-22-31,0 22 0,0 0 15,22-21-15,-1 0 0,0 21 16,1-21-16,20 0 0,1-22 16,-22 22-16,21 0 0,1-21 0,-1 21 15,-20-22-15,20 1 0,-20 21 0,-1-22 16,-21 1-16,21 0 0,-20-1 16,-1 1-16,0 0 0,0 21 0,-21-22 15,0 22-15,0-21 0,0 21 16,0-1-16,0 1 0,0 0 15,-21 42 1,0 0 0,21 1-16,-21 20 0,21-21 0,0 21 0,-22 1 15,22-22-15,-21 21 0,21 1 16,-21-1-16,21-21 0,0 21 16,0-20-16,0 20 0,0-21 0,0 0 15,0 0-15,0 1 0,0-1 0,0 0 16,21-21-16,-21 21 15,21-21-15,1 0 0,-1 0 16,-21-21-16,0 0 0,21 0 16</inkml:trace>
  <inkml:trace contextRef="#ctx0" brushRef="#br0" timeOffset="56463.59">16722 6075 0,'0'0'0,"-22"0"15,1 0 1,42 0 15,1 0-31,-1 0 16,0 0-16,21 0 0,-21 0 0,22 0 16,-22 0-16,21 0 0,-21 0 15,22 0-15,-1 0 0,-21-21 16,22 21-16</inkml:trace>
  <inkml:trace contextRef="#ctx0" brushRef="#br0" timeOffset="57040.26">17505 6011 0,'-21'0'32,"-1"0"-17,22 22-15,-21-1 0,0 0 0,21 0 16,-21 0-16,21 0 0,-21 1 15,0-1-15,21 0 0,0 0 0,0 0 16,-22 0-16,22 1 0,0-1 31,22-21-15,-1-21-16,0-1 16,0 22-16,-21-21 0,21 0 15,0 21-15,1-21 0,-1 0 0,0 0 16,0-1-16,0 1 0,0 0 0,1 0 15,-1 0-15,0 21 0,0 0 16,-21 21 0,0 0-1,0 0-15,0 0 0,0 1 16,0-1-16,0 0 0,0 0 16,0 0-16,0 0 0,0 1 0,0-1 15,21-21-15,-21 21 0,21 0 0,1-21 16,-1 0-16,0 0 0,21 0 15,-21 0-15,22 0 0,-22 0 0,21-21 16,-21 0-16,22 0 0,-22 21 0,21-22 16,-21 1-16,22 0 0,-22 0 15,0-21-15,0 20 0,0 1 0,-21-21 16,0 21-16,0-22 0,0 22 0,0 0 16,0 0-16,-21 0 0,0 0 15,0-1-15,0 22 0,0 0 0,-1 0 16,1 0-16,-21 0 0,21 0 15,0 22-15,-1-1 0,1-21 16,21 21-16,0 0 0,-21 0 0,21 0 16,0 1-16,0-1 0,21 0 15,0-21-15,1 0 16</inkml:trace>
  <inkml:trace contextRef="#ctx0" brushRef="#br0" timeOffset="57468.67">18605 6075 0,'0'0'0,"22"0"0,-22-21 0,21 0 16,-21-1-16,0 1 0,0 0 16,0 0-16,-21 0 15,-1 21-15,1 0 0,0 0 16,0 0-16,0 0 0,0 0 16,-1 21-16,1 0 0,0 0 0,0 0 15,0 1-15,0-1 0,-1 21 0,1-21 16,21 0-16,-21 1 0,21-1 15,0 0-15,0 0 0,0 0 0,0 0 16,21 1-16,0-22 0,1 0 16,-1 0-16,0 0 0,0 0 0,0 0 15,22 0-15,-22 0 0,0-22 16,0 22-16,0-21 0,0 0 0,-21 0 16,22 21-16,-1-21 0,-21 0 15,0-22-15,0 22 0,0 0 16,0 0-16,0 0 0,0-1 0,0 1 15,0 42 17,0 1-32,0-1 0,0 0 15,0 0-15,0 0 0,0 0 16,0 1-16,0-1 0,0 0 16,0 0-16,0 0 0,21-21 15,0 0-15,-21 21 0,21-21 16,0 0-16</inkml:trace>
  <inkml:trace contextRef="#ctx0" brushRef="#br0" timeOffset="57828.29">18902 6181 0,'0'0'0,"0"-21"0,0-1 16,0 1-16,0 0 0,21 0 0,-21 0 16,21 0-16,-21-1 0,21 22 15,-21-21-15,21 0 0,1 21 0,-1 0 16,0 0-16,0 0 0,0 0 15,0 0-15,1 0 0,-22 21 16,21 0-16,-21 1 0,21-1 16,-21 21-16,0-21 0,0 0 0,0 1 15,0 20-15,0-21 0,0 0 0,0 0 16,0 1-16,0-1 0,0 0 16,-21 0-16,21 0 0,-21-21 15,21-21 16,0 0-31,0 0 16,0 0-16,0-1 0,21 1 0,0 0 16,-21 0-16,21 0 0,0 0 15,0-1-15,1-20 0,-1 21 0,0 0 16,0 0-16,0-1 0,0 1 16,1 21-16,-1-21 0,0 21 15,0 0-15</inkml:trace>
  <inkml:trace contextRef="#ctx0" brushRef="#br0" timeOffset="58143.1">19516 6096 0,'0'0'0,"21"21"32,21-21-32,-21 0 0,0 0 0,1 0 15,-1 0-15,21-21 0,-21 21 0,0-21 16,22 0-16,-22 21 0,-21-21 15,21-1-15,-21 1 0,0 0 16,0 0-16,0 0 0,0 0 16,-21 21-16,0 0 0,0 0 15,-1 21-15,1 0 0,0 0 16,0 0-16,0 0 0,0 1 0,-1 20 16,22-21-16,0 0 0,0 0 15,0 1-15,0-1 0,0 0 0,0 0 16,0 0-16,22-21 0,-22 21 0,21-21 15,0 0-15,0 0 0,0 0 0,0 0 16,1 0-16,-1 0 0,0 0 16,0-21-16,0 0 0</inkml:trace>
  <inkml:trace contextRef="#ctx0" brushRef="#br0" timeOffset="58532.94">20151 5482 0,'0'-21'0,"63"0"16,-42 21-1,0 0-15,22 0 0,-1-21 16,-21 21-16,85 0 0,-42 0 16,-22 0-16,21 0 0,1 0 0,-22-21 15,22 21-15,-22 0 0,0 0 16,1 0-16,-22 0 0,21 0 15,-21 0-15,-42 0 32,0 0-32,0 0 15,0 0-15,-22 0 0</inkml:trace>
  <inkml:trace contextRef="#ctx0" brushRef="#br0" timeOffset="58756.81">20743 5376 0,'-21'22'15,"0"-1"-15,21 0 0,0 0 16,-21 21-16,21 1 0,0-1 16,0 0-16,-21 1 0,-1-1 15,22 0-15,-21 1 0,21-1 0,0 0 16,-21 1-16,0-22 0,21 21 16,0-21-16,-21 22 0,21-22 0,0 0 15,0 0-15,0 0 0,21-21 31,0 0-31,-21-21 16,21 0-16,0 21 0,1-21 0</inkml:trace>
  <inkml:trace contextRef="#ctx0" brushRef="#br0" timeOffset="60479.52">20891 5927 0,'0'0'0,"22"0"0,-1 0 16,0 0-16,-21-21 0,21 21 15,0 0-15,0-22 0,1 1 16,-1 21-16,0-21 0,0 21 16,0-21-16,-21 0 0,21 21 15,-21-21-15,22-1 0,-22 1 16,0 0-16,-22 21 16,1 0-16,0 0 15,0 21-15,0-21 0,0 43 16,21-22-16,-22 0 0,1 0 15,0 21-15,21-20 0,0 20 0,-21-21 16,21 0-16,0 22 0,0-22 16,0 0-16,0 0 0,0 0 15,0 0-15,21-21 0,0 0 16,0 0-16,1 0 0,-1 0 16,0 0-16,0 0 0,21 0 0,-20 0 15,20-21-15,-21 21 0,21-21 0,-20 0 16,20 0-16,0 21 0,-21-21 15,22-22-15,-1 22 0,-21 0 0,0 0 16,1-22-16,-1 22 0,-21 0 0,0 0 16,0 0-16,0 0 0,-21 21 15,-1 0 1,1 0-16,0 0 0,0 0 0,0 0 16,21 21-16,0 0 0,-21 0 15,21 0-15,0 0 0,0 1 0,0-1 16,0 0-16,0 0 0,0 0 0,21 0 15,-21 1-15,21-1 16,0 0-16,-21 0 0,0 0 16,21-21-16,-21 21 15,-21-21 17,0 0-32,0 0 15,0 0-15,-1-21 0,1 21 0,0-21 16,0 21-1,42 0 32,0 0-47,0 0 0,1 0 16,-1 21-16,0-21 0,21 0 0,-21 0 16,1 0-16,20 0 0,0 0 15,-21 0-15,22-21 0,-1 0 0,0 21 16,1-21-16,-22 0 0,21-1 15,-21-20-15,22 21 0,-22-21 16,21-1-16,-21 1 0,1-22 0,-1 22 16,0-21-16,0-1 0,-21 22 0,21-22 15,-21 22-15,0 21 0,0-22 16,0 22-16,0 0 0,0 0 0,-21 21 16,0 0-1,21 21-15,-21 0 0,0 0 0,21 22 16,-22-22-16,22 21 0,0 1 0,-21 20 15,21-21-15,0 1 0,0-1 16,-21 0-16,21 1 0,0-1 0,0 0 16,0 1-16,21-22 0,0 21 15,1-21-15,-1 1 0,-21-1 16,42-21-16,-21 21 0,0-21 0,1 0 16,20 0-16,-21 0 0,0 0 0,22 0 15,-22 0-15,21 0 0,-21 0 0,0-21 16,22 0-16,-22-1 0,0 1 15,0 0-15,-21-21 0,21 21 0,-21-1 16,22 1-16,-22 0 0,0 42 31,-22 0-15,22 1-16,-21-1 0,21 0 16,0 0-16,-21 0 0,21 0 15,0 1-15,-21-1 0,21 0 0,0 0 16,21-21 15,0 0-31,0 0 0,1 0 16,-1 0-16,0-21 0,0 0 0,21 21 15,-20-21-15,-1-1 0,21 1 16,-21 21-16,22-21 0,-22 0 0,21 0 16,0 0-16,-20-1 0,-1 1 15,0 21-15,-21 21 31,0 1-31,0-1 0,0 0 16,0 0-16,0 0 16,0 0-16,0 1 0,0-1 0,0 0 15,21 0-15,0-21 0,0 21 16,22-21-16,-22 0 0,0 0 16,0 0-16,22 0 0,-22 0 0,0 0 15,21 0-15,-21 0 0,1 0 0,-1 0 16,0-21-16,0 21 0,0-21 15,0 0-15,1 0 0,-1-1 16,-21-20-16,0 21 0,21-21 0,-21 20 16,0 1-16,0 0 0,0 0 0,0 0 15,-21 21-15,0 0 16,-1 0-16,1 0 0,0 21 0,0-21 16,0 21-16,0 0 0,-1 0 15,1 1-15,0-1 0,0 0 0,0 0 16,21 0-16,0 0 0,0 1 0,0-1 15,0 0-15,0 0 16,0 0-16,0 0 0,0 1 0,0-1 16,0 0-16,0 21 0,0-21 0,0 22 15,0-1-15,0 22 0,0-22 16,0 21-16,0 1 0,21-1 0,-21 1 16,21-1-16,-21-20 0,0 20 15,0 1-15,0-22 0,0 22 16,0-1-16,0 1 0,-21-22 0,0 21 15,-22-20-15,1-1 0,0 0 0,-1 1 16,1-22-16,-21 21 0,-1-21 0,22-21 16,-22 22-16,1-1 0,20-21 15,1 0-15,0 0 0,-1 0 0,22 0 16,0 0-16,21-21 0,0-1 16,0 1-16,0 0 0,0 0 0,0 0 0,0-22 15,21 22-15,0-21 16,1 0-16,-1-22 0,0 22 0,0-22 15,-21 22-15</inkml:trace>
  <inkml:trace contextRef="#ctx0" brushRef="#br0" timeOffset="60693.02">22754 5673 0,'0'0'0,"0"-43"0,0 22 0,0-21 15,0 21-15,0 0 0,-21-1 16,21 1-16,-21 21 15,21-21-15,-21 21 63,-1 0-63,1 21 16,0-21-16,-21 0 0,21 21 0</inkml:trace>
  <inkml:trace contextRef="#ctx0" brushRef="#br0" timeOffset="60878.92">21653 5736 0,'0'0'0,"-21"21"0,21 1 16,21-22-16,1 21 16,-1-21-16,0 0 15,21 0-15,1 0 0,-1 0 0,21 0 16,-20 0-16,-1 0 0,22 0 0,-22 0 15,0 0-15,1 0 0,-22 0 16,0 0-16,0-21 0</inkml:trace>
  <inkml:trace contextRef="#ctx0" brushRef="#br0" timeOffset="62291.56">677 3937 0,'0'0'0,"43"-21"15,62-21 1,-83 20-16,20 22 0,-21-21 0,0 21 16,0 0-16,1-21 0,-1 0 15,-21 0 1,0 42 15,0 0-15,0 0-16,-21 0 0,-22 22 0,22-1 15,-21 0-15,-1 1 16,-20-1-16,-1 22 0,1-22 0,-1 21 16,-20-20-16,20-1 0,-20 0 15,20 1-15,-21-1 0,22 0 0,-22-20 16,43-1-16,42 21 0,0-21 16,0 0-16,0 1 62,0-1-46,0 0-16,0 0 0,42 0 15,22 0-15,20 1 0,1-1 16,0 0-16,-22 0 0,22 21 16,-22-20-16,1-1 0,-1 21 0,-20-21 15,-1 0-15,0 1 0,1-1 16,-22 0-16,0 0 0,0-21 0,-21 21 15,0-42 32,21 0-47,-21 0 0,0-22 16,22 22-16</inkml:trace>
  <inkml:trace contextRef="#ctx0" brushRef="#br0" timeOffset="62792.27">1312 4382 0,'0'0'0,"0"-43"0,0 22 16,0-21-16,0 21 0,0-22 15,-21 1-15,0 21 0,0 0 0,-22-1 16,22 1-16,0 0 0,-21 21 16,21 0-16,-1 0 0,1 21 0,-21 0 15,21 22-15,0-1 16,-1 0-16,1 1 0,0-1 0,21 0 15,-21 1-15,21-1 0,-21 0 0,21 1 16,0-1-16,0-21 0,0 22 16,0-22-16,0 0 0,21 0 15,0 0-15,0-21 0,0 0 16,1 0-16,20 0 0,-21 0 16,0-21-16,0 21 0,1-21 15,20 0-15,-21-22 0,0 22 0,0 0 16,22-21-16,-22 21 0,0-22 15,0 1-15,-21 0 0,21-1 0,-21 1 16,0 0-16,22-1 0,-22 22 16,0 0-16,0 63 31,0-21-31,0 22 0,0-22 0,0 21 16,0 1-16,0-1 0,0 0 15,0 1-15,0-22 0,21 21 0,-21-21 16,21 22-16,-21-22 0,21 0 15,0 0-15,-21 0 0,21-21 0,1 0 16,-1 0-16,0 0 0,0 0 16,0 0-16,0 0 0,1-21 15,-1 0-15,0 0 0,0 0 0,0-1 16</inkml:trace>
  <inkml:trace contextRef="#ctx0" brushRef="#br0" timeOffset="63256.91">1884 3810 0,'0'-21'0,"0"42"0,-21-63 0,-1 21 16,1-1-16,0 22 15,0 0 1,21 22-16,0-1 0,0 0 16,0 0-16,21 0 0,0 0 15,0 1-15,1-1 0,-1 0 0,21 0 16,-21 0-16,22 0 15,-1 1-15,0-1 0,1 0 0,-1 0 16,21 0-16,-20 0 0,20-21 0,-20 22 16,20-1-16,-21-21 0,1 21 15,-1-21-15,-21 21 0,22-21 0,-22 21 16,0 0-16,-21 1 16,0-1-16,0 0 0,0 0 0,-21 0 15,0 22-15,-22-22 0,1 21 16,0 0-16,-1-20 0,-20 20 0,20 0 15,-20 22-15,-1-22 0,1 22 16,21-22-16,-22 21 0,22 1 16,-1-22-16,-20 1 0,21 20 0,-1-21 15,22 1-15,-21-1 0,21-21 16,-22 22-16,22-22 0,0 0 0,0 0 16,21 0-16,0 0 0,-21 1 15,21-1-15,21-21 31,0-21-31,0-1 0,0 1 16,0 0-16,22 0 0</inkml:trace>
  <inkml:trace contextRef="#ctx0" brushRef="#br0" timeOffset="64374.08">24490 5482 0,'0'0'0,"42"0"0,-21-21 16,22 21-16,-22 0 0,0-21 0,0 21 16,0 0-16,0-21 0,-21 42 31,0 0-31,-21 0 15,0 22-15,0-22 0,0 21 0,-22-21 16,22 22-16,-21-1 0,-22-21 16,22 21-16,-21 1 0,20-22 15,-20 21-15,-1-21 0,1 1 0,-1-1 16,1 21-16,-1-42 0,22 21 16,0 0-16,-1-21 0,22 0 0,0 22 15,0-22-15,42 0 16,0 0-1,21 0-15,1 21 0,-1-21 0,22 0 16,-22 21-16,21-21 0,1 0 16,-22 21-16,22-21 0,-1 0 0,-20 21 15,20-21-15,1 0 0,-22 0 0,0 0 16,1 21-16,-1-21 16,-21 0-16,0 0 0,0 0 0,1 0 15,-22-21 16,-22 21-15,22-21-16</inkml:trace>
  <inkml:trace contextRef="#ctx0" brushRef="#br0" timeOffset="64671.91">25125 5419 0,'0'0'0,"0"-21"0,0-22 15,0 22-15,0 0 16,0 42 0,0 0-16,-21 22 0,21-1 15,-22 0-15,1 22 0,0-1 16,0 1-16,0-1 0,-22 22 0,22-22 16,-21 1-16,0 21 0,20-22 15,-20 1-15,0-1 0,-1 1 0,22-1 16,-21 1-16,21-22 0,0 21 0,-1-41 15,1 20-15,21 0 0,0-21 16,0 1-16,0-1 0,21-42 31,1-1-31,-1 1 16,0 0-16</inkml:trace>
  <inkml:trace contextRef="#ctx0" brushRef="#br0" timeOffset="65119.65">25252 6033 0,'21'-22'0,"-42"44"0,42-65 0,-21 22 0,0 0 16,0 0-16,0 0 15,0-1-15,0 1 0,0 0 0,0 0 16,0 0-16,-21 21 0,0 0 16,-1 21-1,1-21-15,0 21 0,0 0 0,21 0 16,-21 22-16,0-22 0,-1 0 0,1 21 15,0-20-15,21-1 0,0 0 16,-21 0-16,21 0 0,0 0 0,0 1 16,0-1-16,21-21 15,0 0 1,0 0-16,1-21 0,-1 21 16,0-22-16,0 1 0,0 0 0,0 0 15,1 0-15,-1 0 0,0-1 16,-21-20-16,21 21 0,0 0 15,-21 0-15,0 42 32,0 0-32,0 0 0,0 0 15,0 0-15,0 1 0,0-1 16,0 0-16,0 0 0,21 0 0,-21 0 16,0 1-16,22-22 0,-22 21 0,0 0 15,21 0-15,0-21 16,0 0-1,0-21-15,0 0 0</inkml:trace>
  <inkml:trace contextRef="#ctx0" brushRef="#br0" timeOffset="65515.75">25590 5482 0,'0'0'0,"-21"0"0,0 0 15,0 0-15,0 0 0,0 0 0,-1 0 16,1 21-16,21 1 0,0-1 16,0 0-16,0 0 0,0 0 15,21 0-15,1 1 0,-1-1 16,0-21-16,0 21 0,0-21 16,22 21-16,-22-21 0,21 0 15,-21 0-15,22 21 0,-22-21 0,0 21 16,21-21-16,-21 0 0,1 22 15,-22-1 1,0 0-16,0 0 16,-22 0-16,1 0 0,0 1 15,0-1-15,-21 0 0,20 21 0,1-21 16,-21 22-16,21-22 0,-22 21 0,22-21 16,0 22-16,-21-1 0,21-21 15,-1 22-15,1-1 0,0-21 0,0 21 16,0-20-16,0-1 0,-1 0 15,1 21-15,0-42 0,0 21 16,0 1-16,0-1 0,-1-21 0,1 21 16,0-21-16,-21 21 0</inkml:trace>
  <inkml:trace contextRef="#ctx0" brushRef="#br0" timeOffset="132739.91">4593 5334 0,'0'0'0,"-63"0"0,20 0 15,22 0-15,-21 21 0,21-21 16,-1 0-16,1 0 0,0 0 16,0 0-16,0 0 15,21 21 1,42-21 0,-21 0-16,22 0 15,-1 0-15,0 0 0,22 0 0,-22 0 16,22 0-16,-1 0 0,22 0 15,-22-21-15,22 21 0,0 0 0,-1-21 16,1 21-16,0 0 0,147-21 16,-105 21-16,0-21 0,-21 21 0,21 0 15,0-21-15,-21 21 0,42 0 0,-21-22 16,0 22-16,0 0 0,0 0 0,-21-21 16,0 21-16,0 0 0,0-21 0,-1 0 15,-20 21-15,21 0 0,0-21 0,-22 21 16,22 0-16,-42 0 0,20-21 0,1 21 15,-21 0-15,-22 0 0,21 0 16,-20 0-16,-1-22 0,0 22 16,-20 0-16,-1 0 0,0 0 0,0 0 15,0 0-15,0 0 0,1 0 16,-22-21 0,-22 21 15,1-21-31,0 21 0,0 0 0,-21-21 15,20 0-15,-20 21 0,0-21 0</inkml:trace>
  <inkml:trace contextRef="#ctx0" brushRef="#br0" timeOffset="134564.22">15261 4932 0,'-21'0'0,"0"0"16,0-21-16,-1 21 15,1 0-15,-21 0 0,21 0 16,0 0-16,-1-21 0,1 21 15,-21 0-15,21 0 0,0 0 16,-22 0-16,22 0 0,0 0 16,0 0-16,0 0 0,-1 0 0,1 0 15,42 0 32,1 0-47,-1 0 16,0 0-16,21 21 0,1-21 15,20 0-15,-21 0 0,22 0 0,-1 0 16,22 0-16,-21 0 0,20 0 16,1 0-16,-22 0 0,22 0 0,0 0 15,21 0-15,-22 0 0,22 0 16,21 0-16,-21 0 0,0 0 0,0 0 16,-1 0-16,1 0 0,0 0 15,0 0-15,0 0 0,0 0 16,-1 0-16,22 0 0,-21 0 0,-21 0 15,21 0-15,-22 0 0,1 0 16,0 0-16,-22 0 0,1 0 0,20 0 16,-20 0-16,-1 0 0,1-21 15,-1 21-15,1 0 0,-22 0 0,22 0 16,-22 0-16,0 0 0,1 0 16,-1 0-16,-21 0 0,0 0 0,1 0 15,-22-22 79</inkml:trace>
  <inkml:trace contextRef="#ctx0" brushRef="#br0" timeOffset="135643.45">20426 4805 0,'-21'0'0,"-1"0"0,1 0 16,0 0-1,0 0-15,0 0 0,0 0 16,-1 0 0,44 21 31,-1-21-47,21 0 0,22 0 15,-1 0-15,1 21 0,20-21 16,22 0-16,-21 0 0,21 0 15,-1 0-15,22 0 0,-21 21 0,42-21 16,-21 0-16,0 0 0,22 0 16,-22 0-16,0 0 0,21 0 0,0 0 15,0 0-15,0 0 0,-21 0 16,21 0-16,-21 0 0,0-21 16,0 21-16,0 0 0,-21 0 0,21 0 15,-21-21-15,-21 21 16,21 0-16,-43 0 0,1 0 0,-1-21 0,1 21 15,-22 0-15,-21 0 0,21 0 16,-20 0-16,-1 0 0,0 0 16,-21-21-16,21 21 15,0 0-15</inkml:trace>
  <inkml:trace contextRef="#ctx0" brushRef="#br0" timeOffset="136884.4">4551 7641 0,'0'0'0,"-21"0"0,-1 0 16,1 0-16,0 0 0,-21 0 0,21 0 15,-1 21-15,-20-21 0,21 0 16,-21 0-16,-1 0 0,22 0 0,-21 0 16,21 0-16,-22 0 0,22 22 0,-21-22 15,21 0-15,-1 0 0,1 0 16,0 0-16,0 0 0,42 0 47,0 0-47,0 0 15,1-22-15,-1 22 0,21 0 16,0 0-16,1 0 0,20 0 0,1-21 16,20 21-16,1 0 0,0 0 15,21 0-15,-1-21 0,1 21 0,0 0 16,-21 0-16,21-21 0,21 21 0,-22 0 15,1 0-15,-21-21 0,21 21 16,-22-21-16,1 21 0,-21 0 0,-1 0 16,1-22-16,-22 22 0,0 0 0,-21 0 15,22 0-15,-22 0 0,0 0 16,-21-21 0,21 21-16,-21-21 62,0 0-46</inkml:trace>
  <inkml:trace contextRef="#ctx0" brushRef="#br0" timeOffset="137692.13">8721 7493 0,'0'0'0,"-43"0"0,1 0 0,0 0 16,-1 21-16,22-21 0,0 0 15,-21 0-15,20 0 0,1 21 0,0-21 16,0 0-16,0 0 0,0 0 0,-1 0 16,22 22-1,22-22 1,-1 0 0,0 0-16,21 0 0,22 0 0,-1 0 15,22 0-15,0 0 0,20 0 0,1 0 16,0 0-16,0 0 15,21 0-15,0 0 0,21 0 0,0 0 16,0 0-16,1 0 0,-1 0 0,0 0 16,21 0-16,-21 0 0,22 0 15,-1 0-15,-21 0 0,0 0 0,-21 0 16,0 0-16,0 0 0,-21 0 16,0 0-16,-21 0 0,-1 0 0,-20 0 15,21 0-15,-43 0 0,21 0 0,-20 0 16,-1 0-16,-21 0 0,0 0 15,1 0-15,-1 0 0,0-22 0,0 22 16,0 0-16,-21-21 31,0 0-15,-21 0 0,0 0-16,0 21 0</inkml:trace>
  <inkml:trace contextRef="#ctx0" brushRef="#br0" timeOffset="138411.72">15811 7006 0,'0'0'0,"-21"0"0,-127 0 31,106 0-31,-1 0 0,22 0 0,-21 0 16,-22 0-16,22 0 0,0 0 0,-1 0 15,1 0-15,0 0 0,21 0 16,-22 0-16,22 0 0,0 0 0,0 0 15,0 0-15,42 0 32,0 0-32,21 0 15,1 0-15,20 0 0,1 0 0,20 0 16,1 0-16,0 0 0,20 0 16,1 21-16,0-21 0,42 0 0,-21 0 15,21 0-15,1 0 0,-1 0 16,21 0-16,0 0 0,1 0 0,-1 0 15,0 0-15,-20 0 0,20 0 16,-21 0-16,0 0 0,0 0 0,1 0 16,-22 0-16,-22 0 0,1 0 0,-21 0 15,0 0-15,-22 0 0,1 0 16,-22 0-16,0 0 0,1 0 0,-22 0 16,0 0-16,0 0 15,-21-21 48,21 21-48,0 0-15,1 0 0</inkml:trace>
  <inkml:trace contextRef="#ctx0" brushRef="#br0" timeOffset="138967.4">21399 6731 0,'0'0'0,"-42"0"0,0 0 0,-1-21 16,1 21-16,0 0 0,-1 0 0,1 0 15,0 0-15,-1 0 0,1 0 0,21 0 16,-21 0-16,20 0 0,-20 0 15,21 0-15,0 0 0,0 0 0,63 0 32,0 0-32,1 0 0,20 0 0,22 0 15,-1 0-15,22 21 16,0-21-16,21 21 0,0-21 0,0 0 0,0 0 16,0 21-16,0-21 0,0 0 15,0 0-15,0 0 0,-21 22 16,0-22-16,0 0 0,-43 0 0,22 0 15,-22 0-15,-20 0 0,-1 0 16,-21 0-16,0 0 0,0 0 0,1 0 16,-22-22-1,0 1 32,-22 21-31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1-11T03:23:45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 11091 0,'0'-21'0,"21"21"0,-21-21 31,22 21-31,-22-21 16,21 0-16,0 0 16,0 21-16,-21-22 0,21 1 15,0 21-15,-21-21 0,0 0 16,0 0-16,22 21 0,-22-21 15,0-1-15,0 1 0,0 0 16,-22 21-16,1 0 0,0 0 0,-21 0 16,-1 0-16,1 0 0,0 21 15,-1 0-15,-20 1 0,-1-1 16,22 21-16,-21 0 0,-1 1 0,22-1 16,-1 0-16,1 1 0,0-1 15,21 0-15,-1 22 0,1-43 0,21 21 16,0-20-16,0 20 15,43-21-15,-22 0 0,0-21 16,21 0-16,1 0 0,-1 0 0,0-21 16,1 0-16,-1 0 15,0-22-15,1 22 0,-1-21 0,0 0 16,1-1-16,-1 1 0,-21 0 16,21-1-16,-20-20 0,-1 20 0,21-20 15,-42-1-15,21 1 0,0-1 16,1-20-16,-22 20 0,0 1 0,0 20 15,0-20-15,0 21 0,0 20 16,0 1-16,0 0 0,0 0 0,0 42 16,0 0-1,0 22-15,0-1 0,-22 0 16,22 22-16,-21-22 0,0 22 16,21-1-16,0-21 0,-21 22 15,21-22-15,-21 22 0,21-22 0,0 0 16,0 1-16,0-1 0,0 0 15,0 1-15,0-22 0,0 21 0,21-21 16,0 1-16,-21-1 0,21 0 16,0-21-16,1 0 0,-1 0 15,0 0-15,0 0 0,0 0 16,-21-21-16,21 0 0,1-1 0,-22 1 16,21-21-16</inkml:trace>
  <inkml:trace contextRef="#ctx0" brushRef="#br0" timeOffset="382.77">1122 10922 0,'-21'0'0,"42"0"0,-64-21 0,22 21 0,21-21 16,0 0 0,0-1-1,0 1-15,21 21 16,1 0-16,-1 0 0,0 0 15,0 0-15,0 21 0,0-21 16,1 22-16,20-1 0,-21 0 16,-21 0-16,21 0 0,0 0 0,-21 1 15,22-1-15,-22 0 0,0 21 16,0-21-16,0 1 0,0-1 0,0 0 16,-22 0-16,1 0 0,0-21 15,21-21 16,0 0-31,0 0 0,0 0 16,0-1-16,0 1 0,0 0 0,0 0 16,0 0-16,21 0 0,0-1 15,1 1-15,-1 0 0,-21 0 16,21 0-16,0 0 0,0 21 16,0-22-16,1 1 0,-1 21 0,0-21 15,0 21-15</inkml:trace>
  <inkml:trace contextRef="#ctx0" brushRef="#br0" timeOffset="596.65">1757 10774 0,'0'21'15,"0"0"-15,0 0 0,0 1 16,-21-1-16,-1 0 16,22 0-16,-21 21 0,21-20 0,0-1 15,0 0-15,-21 0 16,21 0-16,0 0 0,-21 1 0,21-1 15,0 0-15,0 0 0,0 0 16,0-42 15,21 0-31,-21 0 0,21 21 0</inkml:trace>
  <inkml:trace contextRef="#ctx0" brushRef="#br0" timeOffset="799.61">1778 10499 0,'0'0'0,"-21"0"16,-43 0-1,43 0-15,21 21 16,21-21 15,-21 21-31,21-21 16,1 0-16,-1 21 15,-21 0-15</inkml:trace>
  <inkml:trace contextRef="#ctx0" brushRef="#br0" timeOffset="1239.35">2032 10837 0,'0'0'0,"0"-21"16,0 0-16,0 0 16,0 42 15,0 0-15,0 22-16,0-22 0,0 0 15,21 0-15,-21 0 16,0 0-16,0 22 0,0-22 0,0 0 15,0 0-15,0 0 0,0 1 16,0-1-16,0 0 0,0 0 16,21-21-1,-21-21-15,21 21 16,1-21-16,-22 0 0,21-1 16,0 1-16,-21 0 0,21 0 0,0 0 15,0-22-15,1 22 0,-1 0 16,0-21-16,0 21 0,0-22 0,0 22 15,1 0-15,-1 0 16,0 0-16,-21 42 31,0 0-31,0 0 16,0 0-16</inkml:trace>
  <inkml:trace contextRef="#ctx0" brushRef="#br0" timeOffset="1631.14">2582 11007 0,'0'-21'15,"0"-1"-15,21 22 16,-21-21-16,22 21 0,-1-21 15,0 0-15,0 0 0,0 0 16,0 21-16,1-22 0,-1 1 0,0 21 16,-21-21-16,-21 21 47,-22 21-47,22 0 0,0 1 0,0-1 15,0 0-15,0 21 0,-1-21 16,1 1-16,0 20 0,21-21 15,0 0-15,0 0 0,0 22 16,0-22-16,21 0 0,0 0 16,1-21-16,-1 0 0,21 0 15,-21 0-15,0 0 0,1 0 0,20 0 16,-21 0-16,0-21 0,0 21 16,1-21-16,-1 0 0,0 0 0,-21-1 15</inkml:trace>
  <inkml:trace contextRef="#ctx0" brushRef="#br0" timeOffset="1986.93">2984 10859 0,'0'0'0,"0"-22"0,0 1 0,22 21 16,-22-21-16,0 0 0,21 0 15,-21 0-15,21 21 0,0 0 16,0 0-16,0 0 16,1 0-16,-1 0 0,21 21 0,-21-21 15,0 21-15,22 0 0,-22 21 16,21-20-16,-21 20 0,-21-21 0,0 21 15,0-20-15,0 20 0,0 0 16,0-21-16,0 1 0,-21 20 0,21-21 16,-21 0-16,0-21 0,0 21 15,0-21-15,-1 0 0,22-21 16,0 0 0,0 0-16,0 0 0,0 0 15,0-22-15,0 22 0,0 0 0,22-21 16,-1 20-16,0-20 0,0 21 15,0-21-15,0 20 0,1-20 0,-1 21 16,0 0-16,0 0 0,0 21 16,0-22-16,1 22 0,-1 0 0,0 0 15,0 0-15,0 22 16,-21-1-16</inkml:trace>
  <inkml:trace contextRef="#ctx0" brushRef="#br0" timeOffset="2262.77">3683 11007 0,'0'21'16,"21"-21"-1,0 0-15,0 0 16,1 0-16,-1 0 16,0 0-16,0-21 0,0 21 0,0-21 15,-21-1-15,22 22 0,-22-21 16,0 0-16,0 0 15,-22 21-15,1 0 0,0 0 16,0 0-16,0 0 0,0 0 0,-1 0 16,1 0-16,0 0 0,0 21 15,0-21-15,21 21 0,-21 0 16,21 1-16,0-1 16,21-21-1,0 21-15</inkml:trace>
  <inkml:trace contextRef="#ctx0" brushRef="#br0" timeOffset="3263.21">4085 11070 0,'0'0'0,"-21"21"0,0-21 0,0 22 0,42-22 32,0 0-17,0-22-15,21 1 16,1 21-16,-22-21 0,21 0 0,22-21 15,-22 20-15,0 1 0,1-21 0,-1 0 16,0-1-16,-20 1 0,20 0 16,-21-22-16,0 1 0,22-1 0,-43 22 15,0-22-15,21 22 0,-21-22 16,0 43-16,0-21 0,0 21 0,0 0 16,-21-1-16,-1 1 0,1 21 15,0 0-15,0 21 0,0 1 16,0-1-16,-1 21 0,1 0 0,0 22 15,0-1-15,0 1 16,0-1-16,-1 22 0,1 0 0,0-22 16,-21 22-16,21 21 0,-1-22 15,1 22-15,0 0 0,-21 0 0,21 0 16,-1 0-16,-20-1 0,21 1 0,-21 0 16,-1 0-16,22 0 0,-21 0 15,21-22-15,-22 22 0,22-21 0,0-1 16,21 1-16,0 0 0,0-1 15,0-20-15,0-22 0,0 22 0,0-22 16,21-21-16,0 0 0,22 1 0,-22-22 16,21 0-16,-21 0 0,22-22 15,-1 1-15,0-21 0,1 0 0,-1-1 16,0-20-16,22 20 0,-22-20 16,22-1-16,-22 1 0,0-22 15,1 22-15,-1-22 0,-21 0 0,0 1 16,-21-1-16,0 0 0,0 1 15,-21 20-15,0 1 0,-21-1 0,-1 1 16,-20 20-16,20-20 0,1 21 0,-21-1 16,20 1-16,1 21 0,0 0 15,-1-22-15,1 43 0,21-21 0,0 0 16,-1 21-16,1 0 0,21-21 31,21 21-31,1 0 0,-1-21 16,0 21-16,0-22 15,21 22-15,-20-21 0,20 0 0,0 0 16,1-21-16,-1 20 0,21-20 16,-20 21-16,-1 0 0,0 0 0,1-22 15,-1 22-15,-21 0 0,0 21 0,1-21 16,-1 0-16,-21-1 16,0 44 15,0-1-31,0 0 0,0 0 0,0 0 15,0 0-15,0 1 0,-21-1 16,21 0-16,0 21 0,0-21 0,0 1 16,-22-1-16,22 0 15,0 0 1,0-42 0,0 0-16,22 0 0,-1-1 15,0 1-15</inkml:trace>
  <inkml:trace contextRef="#ctx0" brushRef="#br0" timeOffset="3415.13">4932 10795 0,'0'0'0,"-21"0"16,-1 0 0,1 0-1</inkml:trace>
  <inkml:trace contextRef="#ctx0" brushRef="#br0" timeOffset="3855.63">5165 10901 0,'0'0'0,"0"21"15,0 0 1,-22 0-16,1 1 15,0-1-15,21 0 0,-21-21 0,21 21 16,0 0-16,0 0 0,-21 1 16,21-1-16,0 0 0,-21 0 0,21 0 15,0 0-15,0 1 0,0-1 16,0 0-16,0-42 31,0 0-15,0-1-16,0 1 0,0-21 0,21 21 15,0 0-15,0-22 16,0 22-16,0-21 0,1 21 0,20-22 16,-21 22-16,21 0 0,1 0 0,-1 21 15,0 0-15,1 0 0,-22 0 16,21 0-16,-21 21 0,22 0 0,-43 0 16,21 22-16,-21-22 0,0 21 0,0-21 15,0 22-15,0-1 0,-21 0 16,0-21-16,-1 22 0,1-22 0,21 21 15,-21-21-15,0 1 0,0-1 16,21 0-16,0 0 0,21-21 31,0-21-15,21 21-16,-20-21 0</inkml:trace>
  <inkml:trace contextRef="#ctx0" brushRef="#br0" timeOffset="4395.32">6286 11028 0,'0'0'0,"0"-21"0,22 0 0,-22-1 0,0 1 15,0 0-15,0 0 16,-22 0-16,1 0 0,0 21 0,0-22 16,0 22-16,0 0 0,-1 0 15,1 0-15,0 0 16,0 0-16,0 22 0,0-1 0,-1 0 15,1 0-15,-21 0 0,21 22 16,0-22-16,-1 21 0,22 0 0,-21 1 16,21-1-16,-21 0 0,21-20 0,0 20 15,0-21-15,0 21 0,0-20 16,21-1-16,0 0 0,1-21 0,-1 21 16,0-21-16,21 0 0,-21 0 0,1 0 15,20 0-15,-21-21 0,0 0 16,0 0-16,22-1 0,-22 1 15,0-21-15,21 0 0,-20-1 16,20 1-16,-21 0 0,21-1 0,-20-20 16,-1 20-16,21-20 0,-21 21 0,22-22 15,-22 1-15,0-1 0,0 22 16,-21-22-16,0 22 0,0 0 0,0-1 16,0 22-16,0 0 0,0 0 15,-21 21-15,0 21 0,0 0 16,21 21-16,-22-20 0,1 20 0,0 21 15,0-20-15,0 20 0,0-20 16,-1 20-16,1-21 0,21 22 0,-21-22 16,21 22-16,0-22 0,0 0 15,0 22-15,0-22 0,0 1 0,21-22 16,0 21-16,1-21 0,-1 0 16,0 1-16,0-1 0,21-21 15,1 0-15,-1 0 0,0 0 0,1 0 16</inkml:trace>
  <inkml:trace contextRef="#ctx0" brushRef="#br0" timeOffset="5106.91">7302 10837 0,'0'0'0,"0"22"16,22-22 15,-1 0-31,0 0 15,21-22-15,-21 1 0,22 21 16,-1-21-16,-21 0 0,22 0 0,-1 0 16,0-22-16,1 22 0,-22-21 15,0-1-15,0 22 0,-21-21 0,0 0 16,0-1-16,-21 22 0,0-21 16,-22 21-16,22-1 0,-21 22 0,0 0 15,-1 0-15,-20 0 0,20 0 16,22 22-16,-21-1 0,0 0 0,20 21 15,-20 1-15,21-1 0,0 0 0,0 1 16,21-1-16,0-21 0,0 21 16,0 1-16,0-22 0,0 0 0,21 21 15,0-20-15,0-1 0,0-21 16,0 21-16,22 0 0,-22-21 16,0 0-16,21 0 0,1 0 0,-22 0 15,0 0-15,21 0 0,-20 0 0,-1 0 16,-21-21-16,0 0 15,-21 21-15,-1 0 0,-20 0 16,21 0-16,-21 0 0,-1 0 16,1 0-16,0 0 0,-1 0 0,1 21 15,0 0-15,-1 0 0,1 22 0,0-22 16,-1 21-16,22-21 0,0 22 16,0-1-16,0-21 0,21 21 15,0 1-15,0-22 0,0 0 0,0 21 16,21-20-16,0-1 0,0 0 15,21-21-15,-20 21 0,20-21 0,0 0 16,-21 0-16,22 0 0,-1 0 0,0-21 16,22 0-16,-22 0 0,22-1 15,-1-20-15,1 21 0,-1-21 0,1-22 16,20 22-16,-20-1 0</inkml:trace>
  <inkml:trace contextRef="#ctx0" brushRef="#br0" timeOffset="5380.75">8445 10224 0,'0'-43'16,"0"86"-16,0-128 0,0 64 0,0 0 0,-21-1 16,0 22-16,0 0 15,0 22-15,0-1 0,21 0 16,-22 21-16,22 1 0,-21 20 0,0 1 16,0 20-16,21-20 0,-21-1 15,0 22-15,-1-22 0,1 1 0,0-1 16,0 1-16,0-1 0,0 1 15,-1-22-15,22 1 0,0-1 0,-21 0 16,21 1-16,0-22 0,0 21 0,0-21 16,0 0-16,21-21 15,1 0-15,-1 0 0,0 0 16,0 0-16,0-21 0,0 21 0,1-21 16,-1 0-16,0-21 0,0 20 15</inkml:trace>
  <inkml:trace contextRef="#ctx0" brushRef="#br0" timeOffset="7264.67">8361 11049 0,'0'21'47,"21"-21"-47,0 0 16,0 0-16,0 0 0,1 0 15,-1 0-15,0-21 16,0 0-16,21 21 0,-20-21 0,20 0 15,-21 21-15,0-22 0,0 1 0,1 0 16,-22 0-16,0 0 16,-22 21-16,1 0 15,0 0-15,-21 0 0,21 0 0,-22 21 16,22 0-16,-21 0 0,21 0 16,-1 1-16,1-1 0,0 0 0,0 0 15,21 0-15,0 0 0,-21 1 16,21-1-16,0 0 0,0 0 0,0 0 15,0 0-15,0 1 0,21-22 0,-21 21 16,21-21-16,21 0 16,-20 0-16,-1 0 0,21 0 0,-21 0 15,22-21-15,-1 21 0,0-22 0,1 1 16,20 0-16,-21 0 0,1-21 16,-1 20-16,0 1 0,1-21 0,-22 21 15,0 0-15,0-1 0,0 1 0,1 0 16,-22 0-16,0 0 15,0 0-15,0 42 32,-22-21-32,22 21 0,-21 0 15,21 0-15,-21 0 0,21 1 0,0-1 16,-21-21-16,21 21 16,-21 0-16,0 0 0,21 0 0,0 1 15,0-1-15,-22 0 0,22 0 0,-21-21 16,21 21-16,0-42 31,0 0-15,0 0-16,0 0 0,21-22 15,1 22-15,-22 0 0,21-21 0,0 20 16,0 1-16,0-21 0,0 21 16,22 0-16,-22-1 0,0 1 0,0 0 15,22 21-15,-22-21 0,0 21 0,0 0 16,0 0-16,0 0 15,-21 21-15,22 0 0,-22 0 16,21 1-16,-21-1 0,0 21 0,0-21 16,0 0-16,0 22 0,0-22 15,0 0-15,0 0 0,0 22 0,0-22 16,0 0-16,0 0 0,0-42 47,0 0-47,21 0 15,-21-1-15,21 1 0,0 0 0,-21 0 16,21 0-16,1-22 0,-1 22 16,0-21-16,0 21 0,0 0 15,22-1-15,-22 1 0,21 0 0,-21 0 16,0 21-16,22 0 0,-22 0 0,0 0 16,0 0-16,-21 21 15,21 0-15,-21 0 0,0 1 16,0 20-16,0-21 0,0 0 0,0 0 15,-21 1-15,21-1 0,0 0 16,-21 0-16,21 0 0,0 0 0,0 1 16,0-1-16,0 0 0,0 0 0,0 0 15,21-21-15,0 21 16,1-21-16,-1 0 0,21 0 16,0 0-16,-20 0 0,20-21 15,0 0-15,1 21 0,-22-21 0,21 0 16,0-22-16,-20 22 0,-1 0 0,0-21 15,0 21-15,0-1 0,0-20 16,-21 21-16,0 0 0,0 0 0,0-1 16,0 1-16,0 0 0,-21 21 15,0 0 1,0 0-16,0 21 0,0 0 0,-1 1 16,1-1-16,21 0 15,-21 0-15,21 21 0,0-20 0,0-1 16,0 0-16,0 0 0,0 0 0,0 0 15,0 1-15,21-1 16,0-21-16,1 0 0,-1 21 16,0-21-16,0 0 0,21 0 0,-20 0 15,-1 0-15,21-21 0,-21 21 16,22-21-16,-22-1 0,0 22 0,21-21 16,-21 0-16,1-21 0,-1 21 0,0-1 15,0 1-15,-21 0 0,0 0 16,21 21-16,-21-21 0,-21 21 31,21 21-31,-21-21 0,0 21 16,21 0-16,-21 0 0,-1 1 0,22-1 15,0 0-15,-21 0 0,0 0 0,21 0 16,-21 1-16,21-1 0,-21 0 16,21 0-16,0-42 46,21 21-46,0-21 0,-21 0 0,21-1 16,22 1-16,-22 0 0,0 0 16,0 0-16,21 0 0,-20-1 0,20-20 15,-21 21-15,0 0 0,22 21 16,-22-21-16,0-1 0,0 22 16,0 0-16,-21 22 15,0-1-15,0 0 16,0 0-16,0 0 0,0 0 15,-21 1-15,21-1 0,0 0 0,0 0 16,0 21-16,0-20 0,21-1 0,0 0 16,1 0-16,-1 0 0,0 0 15,0-21-15,21 22 0,-20-22 0,-1 0 16,0 0-16,21 0 0,-21 0 16,1 0-16,-1-22 0,0 1 0,0 0 15,0 0-15,0-21 0,1 20 16,-1-20-16,0 0 0,0 21 0,0-22 15,0-20-15,22 20 0,-22 1 16,0-21-16,21 20 0,-20-20 0,-1 20 16,0 1-16,0 0 0,0-1 15,-21 1-15,0 21 0,0 0 0,-21 21 32,0 21-32,0 0 0,0 21 0,-1-20 15,1 20-15,0 21 0,0-20 16,0-1-16,0 22 0,-1-22 0,1 0 15,21 1-15,0-1 0,0 21 16,0-20-16,0-1 0,0 0 0,0-20 16,0 20-16,0 0 0,21-21 15,-21 1-15,22-1 0,-1 0 16,0-21 0,0 0-16,-21-21 0,0 0 0,0-1 15,21 1-15,-21 0 0</inkml:trace>
  <inkml:trace contextRef="#ctx0" brushRef="#br0" timeOffset="7463.56">11388 10816 0,'-43'0'0,"86"0"0,-107 0 16,43 0-16,0 0 0,0 0 16,42 0 15,0 0-31,0 0 0,21 21 15,-20-21-15,20 0 0,0 0 0,1 0 16,-22 0-16,21 0 0,-21 0 16,22 0-16,-22-21 0,0 0 0,0 21 15,0-21-15</inkml:trace>
  <inkml:trace contextRef="#ctx0" brushRef="#br0" timeOffset="7948.28">12700 9948 0,'0'0'0,"21"-21"0,43-85 32,-43 85-32,-21 0 0,-21 21 15,-1 0-15,-20 0 16,21 21-16,0 0 0,-22 22 15,1-1-15,0 0 0,-1 22 0,1-1 16,0 22-16,-1 0 0,-20-1 16,21 1-16,-1 21 0,-20-21 0,20-1 15,1 1-15,0 21 0,21-22 0,-1 1 16,1 0-16,21-22 0,0 22 16,0-22-16,0 1 0,21-22 15,22 22-15,-22-22 0,21 0 0,1-20 16,-1-1-16,0 0 0,1 0 0,-1 0 15,21-21-15,-20 0 0,20 0 16,1-21-16,-1 0 0,1 0 0,-1 0 16,1-22-16</inkml:trace>
  <inkml:trace contextRef="#ctx0" brushRef="#br0" timeOffset="8203.12">13504 10456 0,'0'-21'0,"0"42"0,0-63 0,-21 63 16,0 0 0,0 1-16,0 20 0,-1 0 0,1 22 15,0-22-15,0 22 0,0-22 0,-22 21 16,22-20-16,0-1 0,0 22 16,0-22-16,0 0 0,-1 1 0,22-1 15,0 0-15,-21-21 0,21 1 0,0-1 16,0 0-16,0 0 0,21-21 15,1 0 1,-1 0-16,-21-21 0,21-21 16,-21 20-16,0-20 0</inkml:trace>
  <inkml:trace contextRef="#ctx0" brushRef="#br0" timeOffset="8690.85">13271 10583 0,'0'0'0,"85"-190"31,-85 169-31,21 0 0,0-1 0,22 1 16,-22 21-16,0 0 0,21 0 16,-20 0-16,20 0 0,-21 21 15,21 1-15,-20-1 0,-1 0 0,0 21 16,0 1-16,-21-1 0,0 0 16,0-21-16,0 22 0,-42-1 0,21-21 15,-1 0-15,-20 1 0,21-1 0,-21 0 16,-1 0-16,1-21 0,21 0 15,-22 0-15,22 21 0,-21-21 0,21 0 16,42-21 15,0 21-31,21-21 0,1 21 0,-1 0 0,0 0 16,1 0-16,-1 0 0,0 0 16,1 0-16,-1 0 0,-21 21 15,22-21-15,-22 21 0,21 0 0,-21 1 16,0-1-16,-21 0 0,0 0 0,0 0 15,0 0-15,0 1 0,-21-1 16,21 0-16,-42 0 0,21 0 0,-22 0 16,22 1-16,-21-1 0,0 0 0,-22-21 15,22 21-15,-1-21 0,1 0 16,0 0-16,-1 21 0,1-21 0,21 0 16,-21 0-16,20 0 0,1 0 0,21-21 31,21 0-31,1 0 15,-1 21-15,21-21 0,0 21 16,-20-22-16,20 22 0,0-21 16</inkml:trace>
  <inkml:trace contextRef="#ctx0" brushRef="#br0" timeOffset="9331.49">14118 10837 0,'42'0'0,"-84"0"0,106-21 0,-43 21 0,0 0 16,-21-21-16,21 0 0,-21 42 31,0 0-15,-21-21-16,0 21 0,21 1 15,0-1-15,-21 0 0,21 0 16,-22 0-16,22 0 0,0 1 16,0-1-16,0 0 0,0 0 15,22-21-15,-1 0 0,0 0 16,0 21-16,21-21 0,-20 0 0,20 0 15,0 0-15,-21 0 0,22-21 0,-1 0 16,-21 21-16,22-21 0,-22 0 16,21-1-16,-21 1 0,0 0 0,1 0 15,-1-21-15,0 20 0,0 1 16,-21 0-16,0 0 0,21 21 0,-21-21 16,21 21-16,-42 21 31,0 0-31,0 0 15,0 0-15,0 22 0,-1-1 0,1-21 16,0 22-16,0 20 0,0-21 16,-22 22-16,22-1 0,0 1 0,0-22 15,0 22-15,0-1 0,-1 22 0,1-22 16,0 1-16,0-1 0,21 22 16,0 0-16,0-22 0,-21 22 0,21 0 15,-21-1-15,21 1 0,-22 0 0,22-1 16,0 1-16,-21-22 0,21 22 15,-21 0-15,21-22 0,-21 22 0,21-22 16,-21 1-16,0-22 0,-1 22 16,1-22-16,21-21 0,-42 0 0,21 1 15,0-1-15,-22-21 0,1 0 16,21 0-16,-22-21 0,1-1 0,0 1 16,-1-21-16,1 0 0,-21-22 0,20 22 15,22-22-15,-21 1 0,21 20 16,-1-20-16,1-1 0,0 1 0,21 21 15,0-22-15,0 22 0,0-22 0,0 22 16,0 0-16,0-22 0,21 22 0,0-22 16,1 1-16,20 20 15</inkml:trace>
  <inkml:trace contextRef="#ctx0" brushRef="#br0" timeOffset="9692.29">15219 11113 0,'0'0'0,"-21"21"16,-1-21-16,1 21 0,0-21 0,0 21 16,0-21-16,21 21 0,21-21 31,0 0-16,0 0-15,22 0 0,-22 0 16,0 0-16,0-21 0,0 21 0,0-21 16,-21 0-16,0 0 0,0-1 15,-21 22 1,0 0-16,0 0 0,-21 0 0,20 0 16,1 0-16,0 0 0,0 0 0,0 0 15,0 22-15,21-1 16,0 0-16,21-21 15,0 0 1,21 0-16,-21 0 0,1 0 16</inkml:trace>
  <inkml:trace contextRef="#ctx0" brushRef="#br0" timeOffset="10254.95">16277 10605 0,'0'0'0,"21"-22"0,-21 1 0,0 0 16,0 0-16,0 0 16,0 0-1,0 42 16,0 0-31,-21 0 16,0 21-16,0 1 0,0-1 0,21 0 16,-22 22-16,1-22 0,0 22 15,0-1-15,-21 22 0,20 0 0,1-1 16,-21 1-16,21 0 0,-22-1 0,22 22 16,-21-21-16,21 21 0,-22-1 15,1 1-15,21 0 0,-21-21 0,-1 21 16,22-22-16,-21-20 0,21 20 0,-1-20 15,1-1-15,0-20 0,21 20 16,0-42-16,0 22 0,0-22 16,21-42-1,0 0-15,1-1 0,-1-20 16,0 0-16,0-1 0,0 1 16,0-21-16,22-1 0,-22 1 0,0-1 15</inkml:trace>
  <inkml:trace contextRef="#ctx0" brushRef="#br0" timeOffset="10748.67">16150 10668 0,'0'-21'0,"-21"21"0,21-21 15,0 0-15,0-1 16,21 1-1,21 0-15,-20 21 0,20-21 16,0 0-16,1 21 0,-1 0 0,0 0 16,1 0-16,-1 0 0,0 0 15,-21 21-15,22 0 0,-22 0 0,0 0 16,0 1-16,-21 20 0,0 0 16,0-21-16,-21 22 0,0-1 0,-21-21 15,20 0-15,-20 22 0,0-22 16,-1 0-16,1 0 0,0 0 0,-1-21 15,1 22-15,21-1 0,0-21 0,0 0 16,-1 0-16,22 21 0,-21-21 16,42 0 15,1-21-31,-1 0 0,0 21 0,0-22 16,0 1-16,22 21 0</inkml:trace>
  <inkml:trace contextRef="#ctx0" brushRef="#br0" timeOffset="12211.45">17441 10859 0,'64'-22'31,"-43"1"-31,0 21 16,-21-21-16,21 0 16,0 0-16,-21 0 0,22 21 15,-22-22-15,0 1 0,0 0 0,0 0 16,0 0-16,0 0 0,0-22 16,0 22-16,0 0 0,0 0 0,0 0 15,0-1-15,-22 1 0,1 21 0,0 0 16,0 0-16,0 0 15,-22 0-15,22 0 0,0 21 16,-21 22-16,21-22 0,-22 0 16,22 21-16,0-20 0,-21 20 0,20 0 15,1-21-15,0 22 0,0-22 0,0 21 16,21-21-16,0 1 0,-21-1 16,21 0-16,0 0 0,0 0 0,0 0 15,0 1-15,0-1 0,21-21 16,0 0-1,0 0-15,0 0 0,0 0 0,1 0 16,-1 0-16,0 0 0,0-21 0,0 21 16,22-22-16,-22 1 0,0 0 15,21 0-15,-21 0 0,1 0 16,-1-22-16,0 22 0,0 0 0,0-21 16,0 20-16,-21 1 0,0 0 15,22 0-15,-22 0 0,21 0 16,-21 42 15,-21 0-31,21 0 0,-22 0 16,22 0-16,-21 1 0,21-1 15,-21 21-15,21-21 0,0 0 0,0 1 16,0-1-16,-21-21 0,21 21 0,0 0 16,0 0-16,0 0 0,0 1 15,21-22 1,0 0-16,0 21 0,1-21 15,-1 0-15,21 0 0,-21 0 16,0 0-16,1-21 0,-1-1 0,21 22 16,-21-21-16,22 0 0,-22-21 0,0 21 15,21-1-15,-21-20 0,1 21 16,-1 0-16,0-22 0,-21 22 0,0 0 16,0 0-16,0 0 0,-21 21 15,0 0 1,-1 0-16,22 21 0,-21 0 0,0 0 15,21 0-15,-21 1 0,21-1 16,0 0-16,0 21 16,0-21-16,0 1 0,0-1 0,0 0 15,0 0-15,21 0 0,-21 0 16,21 1-16,0-22 0,-21 21 16,22-21-16,-1 0 0,0 0 0,0 0 15,0 0-15,0 0 0,22 0 0,-22 0 16,21-21-16,-21 21 0,22-22 15,-1 1-15,-21 0 0,22 0 0,-22 0 16,21-22-16,-21 1 0,22 0 16,-22-1-16,21 1 0,-21-21 0,0 20 15,22-20-15,-22 20 0,0-20 0,-21 21 16,21 20-16,-21-20 0,21 21 16,-21 0-16,0 0 0,0-1 15,-21 44 1,0-1-16,21 0 15,-21 0-15,0 21 0,0 1 0,-22-1 16,22 0-16,0 1 0,0-1 0,0 0 16,-1 22-16,1-43 0,21 21 15,-21 1-15,21-22 0,0 21 0,0-21 16,0 1-16,0-1 0,21 0 0,0 0 16,1-21-16,-1 21 15,0-21-15,0 0 0,0 0 16,0 0-16,22-21 0,-22 21 0,0-21 15,0 0-15,0 0 0,1-1 16,-1 1-16,0 0 0,0-21 0,0 21 16,0-1-16,-21 1 0,0 0 15,0 42 1,0 0-16,0 1 16,-21-1-16,0 0 0,21 0 0,-21 0 15,21 0-15,0 1 16,-21-1-16,0 0 0,21 0 0,0 0 15,21-21 17,0-21-32,-21 0 15</inkml:trace>
  <inkml:trace contextRef="#ctx0" brushRef="#br0" timeOffset="12395.35">18965 10478 0,'0'0'0,"0"-22"0,0-20 31,-21 42 47,21 21-62</inkml:trace>
  <inkml:trace contextRef="#ctx0" brushRef="#br0" timeOffset="12583.24">18267 10520 0,'0'0'0,"-21"0"0,-1 0 0,1 0 16,42 0 15,1 0-31,-1 0 0,0 0 15,21 0-15,1 21 0,-1-21 0,0 0 16,1 0-16,-1 0 0,0 21 16,1-21-16,-1 0 0,-21 0 0,21 21 15</inkml:trace>
  <inkml:trace contextRef="#ctx0" brushRef="#br0" timeOffset="13095.95">19325 10816 0,'0'0'0,"21"0"0,0 0 0,1 0 16,-1 0-16,0-21 0,0 0 15,-21 0-15,0 0 0,0-1 16,0-20-16,0 21 0,0 0 16,0 0-16,-21-1 15,0 1-15,0 21 0,-1 0 0,1 0 16,-21 0-16,21 0 0,-22 21 0,22 1 15,-21-1-15,0 0 0,20 0 16,-20 21-16,21-20 0,0 20 0,0-21 16,-1 0-16,1 22 0,21-22 0,-21 0 15,21 0-15,0 0 16,0 0-16,0 1 0,21-22 16,0 0-16,1 0 0,-1 0 15,0 0-15,21 0 0,-21-22 16,1 22-16,20-21 0,-21 0 0,0 0 15,22 0-15,-22 0 0,0-1 0,21 1 16,-21-21-16,1 21 0,-1-22 16,0 22-16,0 0 0,-21 0 0,0 0 15,21 0-15,-21 42 32,0 0-32,-21 0 0,0 0 15,21 0-15,0 1 0,-21-1 0,21 0 16,-21 21-16,21-21 0,0 1 15,0-1-15,0 0 0,0 0 16,21-21-16,0 0 16,0 0-16,0 0 0,0 0 15,1 0-15,20-21 0,-21 21 0</inkml:trace>
  <inkml:trace contextRef="#ctx0" brushRef="#br0" timeOffset="13751.57">20193 10224 0,'0'0'0,"85"-170"32,-107 191-17,1 1 1,0-1-16,0 0 0,0 0 0,0 21 16,-1 1-16,1-1 0,0 0 15,-21 22-15,21-22 0,-22 22 0,22-1 16,-21-20-16,21 20 0,-1-21 0,-20 1 15,21-1-15,21 0 0,-21-20 16,21 20-16,-21-21 0,21 0 0,0 0 16,0 1-16,0-44 31,21 1-15,-21 0-16,21 0 0,-21 0 0,21 0 15,-21-1-15,21 1 16,-21 0-16,21-21 0,-21 21 15,22-1-15,-22 1 0,21 21 0,-21-21 16,21 42 0,-21 0-1,0 1-15,0-1 0,0 0 0,0 0 16,0 0-16,0 0 0,0 1 16,0-1-16,21 0 0,-21 0 0,21 0 15,0 0-15,1-21 16,-22 22-16,21-22 0,0 0 15,0 0-15,0 0 0,0 0 16,1-22-16,-1 1 0,0 21 0,0-21 16,0 0-16,0 0 0,-21 0 15,22-22-15,-1 22 0,0 0 0,0-21 16,-21 20-16,0 1 0,21 0 0,-21 0 16,0 42-1,0 0 1,-21 0-16,0 1 0,21-1 15,-21 0-15,0 0 0,-1 0 0,22 0 16,-21 1-16,21-1 16,-21-21-16,21 21 0,0 0 15,0-42 17,21 0-32</inkml:trace>
  <inkml:trace contextRef="#ctx0" brushRef="#br0" timeOffset="13911.48">20426 10520 0,'0'0'0,"0"-21"0,0 0 0,0-1 0,0 1 15,-21 21-15,-1 0 32,1 0-32,21 21 15,0 1-15,0-1 16,21-21-16,1 21 15</inkml:trace>
  <inkml:trace contextRef="#ctx0" brushRef="#br0" timeOffset="14376.81">20680 10626 0,'-21'0'15,"-1"0"-15,1 0 16,21 21-16,-21-21 0,21 21 15,0 0-15,0 0 16,-21 1-16,21-1 0,0 0 0,-21 0 16,21 0-16,0 0 0,-21 1 15,-1-1-15,22 0 16,-21-21 0,21-21 15,0 0-31,0-1 0,0 1 15,21 0-15,1 0 16,-22-21-16,21 20 0,0 1 16,21 0-16,-21 0 0,1-21 0,20 42 15,-21-22-15,0 1 0,0 21 16,1 0-16,-1 0 0,-21 21 16,0 1-16,0-1 0,0 0 15,0 21-15,0-21 0,0 1 16,-21-1-16,21 0 0,-22 0 0,22 0 15,-21 0-15,21 1 0,-21-1 0,21 0 16,0 0-16,21-21 47,0 0-47,1 0 0,-1-21 16,0 21-16,0-21 0,0 0 0</inkml:trace>
  <inkml:trace contextRef="#ctx0" brushRef="#br0" timeOffset="14899.51">21315 10266 0,'0'0'16,"0"-42"-16,21 20 0,-21 1 0,0 0 15,-21 21 1,21 21-16,-21 0 0,-1 1 16,1 20-16,21-21 0,-21 21 15,0 1-15,0-1 0,0 22 16,21-22-16,-22 0 0,1 1 15,0-1-15,0 0 0,21-21 0,-21 22 16,21-22-16,-21 0 0,-1 0 0,22 0 16,0 1-16,0-1 0,-21-21 15,21-21 1,21 21 0,1-22-16,-1 1 0,0 0 15,0 0-15,0 0 0,0-22 0,22 22 16,-22 0-16,0 0 0,0 0 0,22 0 15,-22-1-15,-21 1 0,21 21 16,0-21-16,-42 21 31,0 0-15,0 0-16,-1 0 0,1 0 0,0 21 16,0-21-16,0 0 0,0 21 15,-1-21-15,22 22 0,-21-22 0,21 21 16,-21 0-16,21 0 0,0 0 0,0 0 15,0 1-15,0-1 0,0 0 16,0 0-16,21 0 0,0 0 0,1 1 16,-1-1-16,0 0 0,0-21 0,0 21 15,0 0-15,22-21 0,-22 0 16,0 21-16,0-21 0,0 0 16,1 0-16,-1 0 0,0 0 0,-21-21 15,21 0-15,-21 0 16</inkml:trace>
  <inkml:trace contextRef="#ctx0" brushRef="#br0" timeOffset="15460.18">19621 10372 0,'0'0'0,"0"-21"0,0-1 0,22 22 16,-22-21-16,0 42 31,0 1-31,0-1 16,0 0-16,-22 21 0,22 1 0,-21-1 15,0 0-15,0 1 0,21-1 16,-21-21-16,0 21 0,-1 1 0,22-22 15,0 21-15,0-21 0,0 1 0,0-1 16,0 0-16,22 0 16,20-21-16,-21 0 0,0 0 15</inkml:trace>
  <inkml:trace contextRef="#ctx0" brushRef="#br0" timeOffset="16054.84">21653 10202 0,'22'0'15,"-1"0"-15,0 0 0,0 0 0,21 0 16,-20 0-16,20 0 0,-21 0 0,21 0 16,1 0-16,-22 0 0,21 0 15,-21 0-15,1 0 0,20 0 0,-21 0 16,0 0-16,0 0 0,1 0 16,-44 0 15,1 0-16,0 0-15,0 0 0,0 0 16</inkml:trace>
  <inkml:trace contextRef="#ctx0" brushRef="#br0" timeOffset="16294.71">22013 10224 0,'-21'21'31,"0"-21"-31,21 21 0,-21 0 16,0 21-16,-1-20 0,1-1 0,0 21 15,21 0-15,-21-20 16,0 20-16,0 0 0,-1 1 0,22-22 16,-21 21-16,21-21 0,-21 22 0,21-22 15,-21 0-15,21 0 0,0 0 16,0 0-16,0 1 0,0-1 16,21-21-1,0 0 1,0 0-16,1 0 0,-1-21 0,0-1 15,0 22-15,0-21 0</inkml:trace>
  <inkml:trace contextRef="#ctx0" brushRef="#br0" timeOffset="17307.13">22077 10668 0,'0'0'0,"0"-21"32,0 0-32,21 21 15,-21-21-15,21 21 16,0 0-16,0-22 0,1 22 15,-1 0-15,0-21 0,0 21 0,0-21 16,0 21-16,1-21 0,-1 21 16,-21-21-16,0 0 15,-21 21 1,-1 0-16,1 21 0,0 0 16,0 0-16,0 0 0,-22 0 0,22 1 15,0-1-15,21 0 0,-21 0 16,21 0-16,-21 0 0,21 1 15,0-1-15,0 0 0,0 0 0,0 0 16,21 0 0,0-21-16,0 0 15,0 0-15,1 0 0,-1 0 0,0 0 16,0 0-16,0 0 0,0-21 0,1 21 16,-1-21-16,0 0 0,0 0 15,21 0-15,-20-1 0,-1 1 0,0 0 16,0-21-16,0 21 0,0-1 15,1 1-15,-22 0 0,21 21 0,0-21 16,0 0-16,0 21 16,0 0-16,1 0 0,-1 0 15,0 0-15,-21 21 16,0 0-16,0 0 0,0 0 0,0 1 16,0-1-16,0 0 0,-21 0 15,0 0-15,-1 0 0,1 1 0,0-1 16,0 0-16,0 0 0,0-21 0,-1 21 15,1-21-15,21 21 16,21-21 15,1-21-31,-1 0 16,21 0-16,-21 0 0,0 0 16,1-1-16,20 1 0,-21 0 15,0-21-15,22 21 0,-22-22 0,0 22 16,0 0-16,0 0 0,-21 0 15,0 42 1,0 0-16,-21 0 16,0 0-16,0 22 0,0-22 0,-1 0 15,22 0-15,-21 0 0,21 0 16,-21 22-16,21-22 0,0 0 0,0 0 16,0 0-16,21-21 0,0 22 15,1-1-15,-1-21 0,0 21 0,0-21 16,21 0-16,-20 0 0,-1 0 15,0 0-15,0 0 0,0 0 0,0-21 16,22 0-16,-22 21 0,0-43 16,0 22-16,0 0 0,1-21 0,-1-1 15,0 1-15,0 0 0,0-1 16,22-20-16,-22 20 0,0 1 0,0-21 16,0 20-16,0 1 0,1 21 0,-1-22 15,-21 22-15,0 0 0,0 0 16,-21 21-1,21 21-15,-22 0 16,1 0-16,0 22 16,0-22-16,21 21 0,-21 1 0,0-1 15,-1 0-15,1 1 0,0-1 16,0 0-16,21 1 0,0-1 0,-21-21 16,21 21-16,-21-20 0,21 20 0,0-21 15,0 0-15,0 0 16,0 1-16,21-22 15,0 0 1,-21-22-16</inkml:trace>
  <inkml:trace contextRef="#ctx0" brushRef="#br0" timeOffset="17511">23220 10478 0,'21'0'31,"0"0"-15,21 0-16,-20 0 0,-1 0 15,21 0-15,-21 0 0,22 0 16,-1 0-16,0 0 0,-21 0 0,22-22 16,-22 22-16,0 0 0,21-21 0,-20 21 15,-1 0-15</inkml:trace>
  <inkml:trace contextRef="#ctx0" brushRef="#br0" timeOffset="17874.8">24553 9864 0,'0'-21'0,"0"42"0,0-64 0,0 1 0,0 21 16,0 0-16,-21 21 0,0 0 15,0 0-15,0 0 0,-1 21 16,1 0-16,-21 0 0,21 22 0,-22-1 16,1 0-16,0 1 0,-1 20 15,1-21-15,0 22 0,-22 21 0,22-22 16,-22 22-16,22-1 0,0-20 0,21 21 15,-1-22-15,1 22 0,0-22 16,21 1-16,0-1 0,0 1 0,0-1 16,0-20-16,21 20 0,0-21 0,1 1 15,20-1-15,-21 0 16,21-20-16,1-1 0,-1-21 0,0 0 16,1 0-16,-1 0 0,22 0 0</inkml:trace>
  <inkml:trace contextRef="#ctx0" brushRef="#br0" timeOffset="18631.37">24447 10054 0,'22'0'0,"-44"21"47,1 1-31,21-1-16,0 0 15,-21 0-15,21 0 0,-21 0 16,21 1-16,0-1 0,-21-21 16,21 21-16,21-21 47,0-21-47,0 21 15</inkml:trace>
  <inkml:trace contextRef="#ctx0" brushRef="#br0" timeOffset="18792.27">24659 10097 0,'0'0'0,"21"0"0,-42 21 47,0-21-47,21 21 0,0 0 16,-21 0-16,21 0 15,-21-21 1,21 22-16</inkml:trace>
  <inkml:trace contextRef="#ctx0" brushRef="#br0" timeOffset="24243.25">25717 10202 0,'0'0'0,"0"-21"0,22 0 15,-22 0-15,0-21 0,21 20 0,-21 1 16,0 0-16,0 0 16,0 0-16,-21 21 15,-1 0-15,1 0 0,0 0 0,-21 21 16,21 0-16,-22 0 16,22 22-16,-21-22 0,-1 21 0,22 0 15,-21 22-15,0-22 0,20 1 0,-20 20 16,21 1-16,-21-22 0,20 21 15,1-20-15,0-1 0,21 0 0,0 1 16,0-1-16,0 0 0,0-20 16,21-1-16,0 0 0,1 0 0,20 0 15,-21 0-15,21-21 0,-20 0 0,20 0 16,0 0-16,22 0 0,-22 0 16,22 0-16,-1-21 0,-21 0 0,22 0 15,-1 0-15,-20 0 0,20-22 0,1 1 16,-22 0-16,0-1 15,1-20-15,20-1 0,-42 1 0,22-1 16,-1 1-16,-21-1 0,0 22 0,-21-22 16,0 1-16,0 21 0,0-1 15,0 1-15,-42 21 0,21-22 0,-21 22 16,-1 21-16,1 0 0,-22 0 16,1 0-16,-1 0 0,-20 21 0,20 1 15,1 20-15,-22-21 0,22 21 0,-1 1 16,1-1-16,20 22 15,1-22-15,0 21 0,-1 1 0,22-1 16,0-20-16,21 20 0,0-20 16,0-1-16,0 0 0,0 1 0,21-22 15,0 21-15,22-21 0,-1 0 0,0 1 16,1-22-16,20 21 0,1-21 16,-1 0-16,1 0 0,20 0 0,-20 0 15,20 0-15,1-21 0,-21-1 0,-1 22 16,1-42-16,-22 21 0,0 0 15,1 0-15,-22-22 0,21 22 0,-21 0 16,-21 0-16,0 0 16,0 42-1,-21 0-15,0-21 16,0 21-16,0 0 0,-1 0 16,1 1-16,0-1 0,0 0 0,21 0 15,-21 0-15,0 0 0,21 1 16,21-22 31,0-22-47,0 22 0,0-21 0,0 0 15,1 0-15,20 0 0,-21 0 0,0-22 16,22 22-16,-22 0 0,0-21 16,0 20-16,0 1 0,0 21 15,-21 21 1,0 1-1,0-1-15,0 0 0,0 0 0,0 0 16,-21 0-16,21 1 0,0-1 16,0 0-16,0 0 0,0 0 0,0 0 15,21-21-15,1 0 0,-1 0 16,0 22-16,0-22 0,21 0 16,-20 0-16,20 0 0,0-22 0,-21 22 15,22-21-15,-22 0 0,0 0 16,21-21-16,-20 20 0,20-20 0,-21 0 15,21-22-15,-20 1 0,20 20 16,-21-20-16,0-1 0,0 1 16,1 21-16,-1-22 0,0 22 0,-21-1 15,21-41 1,-21 63-16,-21 21 16,0 0-16,0 21 0,-1 0 0,1 0 15,0 0-15,0 22 0,0-22 16,0 21-16,-22 0 0,22 1 0,0 20 15,0-20-15,0-1 0,-1 21 16,1-20-16,21-1 0,0 0 0,-21 1 16,21-1-16,0-21 0,0 22 0,0-22 15,0 0-15,0 0 16,21-21-16,0 21 0,1-21 0,-1 0 16,21 0-16,-21 0 0,22 0 15,-22 0-15,21-21 0,-21 0 0,22 0 16,-22 21-16,21-43 0,-21 22 0,22 0 15,-22 0-15,0-21 0,0 20 16,0 1-16,-21 0 0,0 0 0,0 0 16,-21 42 15,21 0-31,-21-21 0,0 21 0,21 0 16,-21 22-16,21-22 0,0 0 15,0 0-15,-22 0 0,22 1 0,0-1 16,0 0-1,0 0-15,22-21 0,-1 21 16,0-21-16,0 0 0,21 0 0,-20 0 16,20 0-16,-21 0 0,21 0 15,-20 0-15,20-21 0,-21 0 0,21 0 16,-20 0-16,-1-1 0,21-20 16,-21 21-16,0 0 0,1 0 0,-1-1 15,-21 1-15,0 0 0,-21 21 31,-1 0-31,1 21 0,0 0 16,0 1-16,0 20 16,0-42-16,-1 42 0,1-21 15,0 1-15,21-1 0,-21 0 16,0 0-16,21 0 16,21-21 15,0-21-16,0 0-15,0 21 0,1-21 0,-1 0 16,0-1-16,0 1 0,0 0 16,22 0-16,-22 0 0,0 21 15,0-21-15,0 21 0,0 0 16,-21 21 0,0 0-1,0 0-15,0 0 0,0 0 16,0 1-16,0-1 0,0 0 15,0 0-15,22 0 16,-1-21-16,21 21 0,-21-21 16,0 0-16,22 0 0,-22 0 0,21 22 15,-21-22-15,22 0 0,-22 0 16,21 0-16,-21-22 0,1 22 0,-1-21 16,0 0-16,0 0 15,0 0-15,0 0 0,1-22 0,-1 22 0,-21-21 16,0 21-16,21-1 0,-21-20 15,0 21-15,0 0 16,-21 21-16,0 0 16,-1 21-16,1 0 0,0 0 15,0 0-15,0 22 0,21-22 0,-21 0 16,-1 21-16,22-20 0,-21-1 16,21 0-16,0 0 0,0 0 0,0 0 15,21 1-15,1-22 0,-1 0 16,0 21-16,0-21 0,0 0 15,0 0-15,1 0 0,-1 0 0,21 0 16,-21 0-16,0-21 16,1-1-16,-1 22 0,0-21 0,21 0 15,-21 0-15,-21 0 0,22 0 0,-22-1 16,21 1-16,-21-21 0,0 21 16,0-22-16</inkml:trace>
  <inkml:trace contextRef="#ctx0" brushRef="#br0" timeOffset="24463.15">27919 10160 0,'-21'0'0,"42"0"0,-64 0 16,22 0-1,21-21 32,21 21-47,1 0 16,-1-21-16,0 21 0,0 0 15</inkml:trace>
  <inkml:trace contextRef="#ctx0" brushRef="#br0" timeOffset="24770.85">29083 9906 0,'0'0'0,"21"0"0,-21 21 62,-21-21-62,0 21 16,0 1-16,21-1 16,-22-21-16,1 21 15,21 0-15,-21-21 0,21 21 16,21-21 31</inkml:trace>
  <inkml:trace contextRef="#ctx0" brushRef="#br0" timeOffset="25087.05">29358 9906 0,'0'0'0,"0"-21"31,21 21-31,-21 21 47,0 0-47,0 0 16,0 1-16,-21-1 15,0-21-15,21 21 16,0 0-16,-21-21 0,21 21 15,-21-21 1,42 0 15</inkml:trace>
  <inkml:trace contextRef="#ctx0" brushRef="#br0" timeOffset="25471.83">29422 9398 0,'0'-21'16,"21"21"0,0 0-16,0 0 15,0 21-15,0-21 16,1 21-16,-1 0 0,21 1 0,-21 20 15,0 0-15,1 1 0,20-1 16,-21 21-16,21 1 0,1-1 0,-22 1 16,0-22-16,21 22 0,-42-1 0,22 22 15,-22-22-15,0 1 16,0 21-16,0-22 0,-22 1 0,1-1 16,-21 1-16,21-1 0,-22-21 15,1 22-15,0-22 0,-1-21 0,1 22 16,0-22-16,-1 0 0,1 0 0,0-21 15,-1 0-15,22 21 0,-21-21 16,21 0-16,0 0 0,21-21 16,0 0-16,21 0 15,0 0-15,0-22 0</inkml:trace>
  <inkml:trace contextRef="#ctx0" brushRef="#br0" timeOffset="25867.6">30014 9335 0,'-21'-22'0,"42"44"0,-42-86 16,21 43-16,0 0 0,21 0 16,0 21-16,1 0 0,20 0 15,0 0-15,1 21 0,20 0 0,-21-21 16,22 21-16,-22 21 0,22-20 15,-22 20-15,0 0 0,1 22 0,-1-1 16,-21 1-16,0-1 0,1 22 16,-1-22-16,-21 1 0,0 21 15,0-22-15,-21 22 0,-1-22 0,1 22 16,0 0-16,-21-1 0,-1-20 16,1-1-16,-21 22 0,20-43 0,1 22 15,-22-1-15,22-20 0,-21-1 16,20 0-16,-20-21 0,20 22 0,1-22 15,0 0-15,-1 0 0,1-21 16,0 21-16,21-21 0,-1 22 0,1-22 16,0 0-16,21-22 31,0 1-31,21 0 0,0 0 16,22 0-16</inkml:trace>
  <inkml:trace contextRef="#ctx0" brushRef="#br0" timeOffset="26187.06">30988 10456 0,'-42'0'31,"42"22"0,21-22-31,0 0 0,0 0 16,0 0-16,0 0 16,1-22-16,-1 22 0,-21-21 0,21 0 15,-21 0-15,0 0 16,0 0-16,-21 21 16,0 0-16,-1 0 0,1 0 15,0 0-15,0 0 0,0 21 0,0-21 16,-1 21-16,22 0 15</inkml:trace>
  <inkml:trace contextRef="#ctx0" brushRef="#br0" timeOffset="26727.84">32004 10097 0,'0'-22'15,"0"1"-15,0 0 0,0 0 16,0 0-16,0 0 0,-21-1 15,0 22-15,-1 0 16,1 0-16,0 0 0,0 22 16,0-1-16,0 0 0,-1 0 0,-20 21 15,21-20-15,0-1 0,0 21 16,-1 0-16,1-20 0,0 20 0,0 0 16,0-21-16,21 22 0,0-22 15,0 21-15,0-21 0,0 22 0,0-22 16,0 0-16,21 0 0,0 0 15,0-21-15,0 22 0,22-22 16,-22 0-16,21 0 0,1 0 16,-1 0-16,0-22 0,1 1 0,-1 0 15,0 0-15,1-21 0,-1-1 16,21 1-16</inkml:trace>
  <inkml:trace contextRef="#ctx0" brushRef="#br0" timeOffset="27139.61">32512 9927 0,'0'0'0,"21"-42"16,0-22-16,-21 22 0,0 0 0,0 21 15,0-22-15,-21 43 16,0 21-16,0 22 16,21-1-16,-21-21 0,-1 22 15,1 20-15,-21-21 0,21 1 16,0-1-16,-1 0 0,1 1 16,0 20-16,0-20 0,0-1 15,0 0-15,21 1 0,-22-22 0,22 21 16,0-21-16,0 22 0,0-22 15,0 0-15,22-21 16,-1 0 0,0 0-16,0-21 0,0 0 0,0-1 15,1 1-15,-1-21 0,21 21 16,-21 0-16,22-22 0,-22 22 0,0 0 16,0 0-16,0 0 0,-21-1 15,0 44 16,-21-1-15,21 0-16,-21-21 0,21 21 0,-21 0 16,21 0-16,0 1 15,0-1-15,0-42 47</inkml:trace>
  <inkml:trace contextRef="#ctx0" brushRef="#br0" timeOffset="27307.77">32639 10097 0,'0'0'0,"0"-22"0,0 1 16,-21 21 0,21 21 15,21-21-16,0 0-15,0 22 16,0-22-16</inkml:trace>
  <inkml:trace contextRef="#ctx0" brushRef="#br0" timeOffset="27540.09">32829 10097 0,'-21'21'31,"0"0"-31,0 0 15,0-21-15,21 21 0,-21 0 0,-1 1 16,22-1-16,-21 0 0,21 0 16,0 0-16,0 0 0,0 1 15,0-1-15,0 0 0,0 0 0,21 0 16,1-21-16,-1 0 16,0 0-16,0 0 0,0 0 0,0 0 15,1 0-15,-1 0 16,0-21-16,0 0 0,21 0 0,-20 0 15</inkml:trace>
  <inkml:trace contextRef="#ctx0" brushRef="#br0" timeOffset="28026.94">33253 9970 0,'0'0'0,"0"-43"0,21 1 0,-21 21 16,0-22-16,0 22 0,-21 21 31,0 21-31,-1 22 16,1-22-16,21 0 0,-21 21 15,0 1-15,0-22 0,21 21 0,-21 1 16,-1-22-16,22 21 0,0 0 16,0 1-16,-21-22 0,21 21 15,0-21-15,0 22 0,0-22 0,0 0 16,-21-21-16,21 21 0,0-42 31,0 0-31,21 0 16,-21 0-16,21-1 15,-21 1-15,22 0 0,-1 0 0,0 0 16,0 0-16,0 21 0,0 0 16,1-22-16,-1 22 0,21 0 15,-21 0-15,0 0 16,-21 22-16,22-22 0,-22 21 0,0 0 16,0 0-1,-22-21-15,-20 21 0,21-21 16,-21 21-16,20 1 0,-20-22 15,21 21-15,-21-21 0,20 21 0,1-21 16,0 21-16,0 0 0,21 0 16,0 1-16,21-1 15,0-21-15,0 0 16,1 0-16,20 0 0,-21 0 0,0 0 16,22 0-16,-22 0 15,0 0-15,21 0 0,-21-21 0,22 21 16,-22-22-16</inkml:trace>
  <inkml:trace contextRef="#ctx0" brushRef="#br0" timeOffset="28255.81">33676 10075 0,'0'0'16,"-21"0"0,0 0-16,0 0 0,-1 22 15,1-22-15,-21 21 0,21 0 0,0 0 16,-1 0-16,1 0 0,0 1 15,21 20-15,-21-21 0,21 0 16,-21 0-16,21 22 0,0-22 16,0 0-16,0 0 0,0 0 15,0 1-15,0-1 0,21-21 0,0 21 16,0-21-16,0 0 0,1 0 16,-1 0-16,0 0 0,0 0 0,0 0 15</inkml:trace>
  <inkml:trace contextRef="#ctx0" brushRef="#br0" timeOffset="28535">33845 10097 0,'0'0'0,"0"-22"15,0 1-15,0 0 0,0 42 32,0 0-17,0 1-15,0-1 0,0 21 16,0-21-16,0 0 0,0 22 0,0-1 15,0 0-15,0 1 0,0-22 16,0 21-16,-21 1 0,0-1 16,0-21-16,0 0 0,0 22 0,-22-22 15,22 0-15,-21 0 0,-1-21 16,1 21-16,21 0 0,-21 1 16,-1-22-16,22 21 0,-21-21 15,21 21-15,-1 0 0,1-21 16,0 21-16,0 0 0,21 1 15</inkml:trace>
  <inkml:trace contextRef="#ctx0" brushRef="#br0" timeOffset="28830.83">32956 11218 0,'22'-21'15,"-1"0"1,-21 0 0,21 21-16,-21 21 46,-21 0-30,0-21-16,21 21 0,0 1 16,0-1-16</inkml:trace>
  <inkml:trace contextRef="#ctx0" brushRef="#br0" timeOffset="29007.73">32978 11430 0,'0'0'0,"0"21"15,0 0-15,21 1 0,-21-1 16,0 0-16,21 0 0,-21 0 15,0 0-15,0 1 0,0-1 16,0 0-16,-21 0 0,0 0 0,-1 0 16,-20 1-16,21-1 0,-21 0 15,-1-21-15,-20 21 0,-1 0 16,1-21-16,-1 0 0,-20 0 0,-1 0 16,0 0-16,1 0 0,-1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E399-FDF1-4F8E-B393-0323A1788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68A6D-D88D-4C20-BC99-18480B806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ACF6C-9D99-4F04-BF80-229CD64A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ABCD-C265-446D-9097-F38C85BF8078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8E9B4-BDEF-4D26-8263-1B312F3BA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25CCA-D1A1-4EBD-ACD0-C9D866CB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5384-3DE6-4AF9-98EC-1BE5D5F1E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60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D9CF-DACE-410B-A07B-7FD908F0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1AAC6-8B10-4C86-B96C-4B501E354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C4CFC-6C9B-4B93-9F9D-D1CA8829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ABCD-C265-446D-9097-F38C85BF8078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E322F-68EC-4075-8FF7-8FB6C9F9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D1616-BC66-4951-B2C3-00FD68BA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5384-3DE6-4AF9-98EC-1BE5D5F1E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58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7CD81-8DE4-4AF8-A8C3-F6653A3CF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A3848-C065-445C-A83B-3F3D8E4C4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4597-3A61-40FA-A410-E1ADD97E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ABCD-C265-446D-9097-F38C85BF8078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B7BC6-20A0-4129-9E47-576FBCDC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60A8D-07E8-498B-B498-8EA23AFB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5384-3DE6-4AF9-98EC-1BE5D5F1E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63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F292-2ABD-4B16-9DFB-3BE63863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E9EBA-60A1-4991-8F80-219980CF4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FB99A-7BA9-45BF-8E05-EBB19888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ABCD-C265-446D-9097-F38C85BF8078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5605D-DE48-4FFB-B250-AB17830C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B0410-A3DF-4C9F-B996-A0373B74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5384-3DE6-4AF9-98EC-1BE5D5F1E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5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BD22-1562-4921-8B86-50571480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DFD7E-FD98-4FA4-B4B9-383613415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88463-6A87-4C99-84E2-233F9E32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ABCD-C265-446D-9097-F38C85BF8078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59912-BEC6-41AB-B98B-E9EA6EDF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FBDFA-8D46-4027-AD6F-63B3835A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5384-3DE6-4AF9-98EC-1BE5D5F1E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7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CDC27-61D9-4696-8063-172AE163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389F-B4FA-488D-9994-319076C59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7188-C4E0-4137-AA56-28C38C4A3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A63C3-603C-4AA8-AF7D-863B8645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ABCD-C265-446D-9097-F38C85BF8078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DC917-2FE4-41A1-BE88-982A1A37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EAC72-7615-4084-BFE2-3921832B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5384-3DE6-4AF9-98EC-1BE5D5F1E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17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B844-5154-4FCA-9602-D94F8897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CDA51-345D-44B1-8ADD-348BB4858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7FCD4-5C10-42A4-BDB1-72AE81F4D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FD659-F232-43A3-A241-FFE7A9DF5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085AA-3179-45F2-9CEE-1440F0434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68593-A69B-4938-8A25-B4EAD616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ABCD-C265-446D-9097-F38C85BF8078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D3D4F-2781-4D30-88A9-ADF763AE5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6C347-C984-4FFF-A5F5-06C01F0C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5384-3DE6-4AF9-98EC-1BE5D5F1E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67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D82F-6152-4CE5-9DEA-87960AE8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B9127-E434-45FA-ABB7-02F9198F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ABCD-C265-446D-9097-F38C85BF8078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3863F-7737-43D3-8E93-C834C4A8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69959-4286-4964-9F41-90FF6CC7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5384-3DE6-4AF9-98EC-1BE5D5F1E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71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03702-0A56-44A5-9AC0-1C72B467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ABCD-C265-446D-9097-F38C85BF8078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4679C-DDCE-40B1-8462-D2338C2B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133F8-CCDC-4ED0-B66A-D4AE1440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5384-3DE6-4AF9-98EC-1BE5D5F1E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78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D8E6-6ED1-43CF-B011-1E9E8BE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9593-2A7C-4867-A970-A23089A87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944F9-5A68-428E-9C97-BBA15327E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A8440-1630-4420-A17A-22467287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ABCD-C265-446D-9097-F38C85BF8078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F99C-F47F-48A1-9351-E5B91868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E5084-A510-4579-B731-233F7EEC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5384-3DE6-4AF9-98EC-1BE5D5F1E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1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D54E-7D72-4875-86C2-15C730AD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B258D-A5B4-43BF-97B9-082CE1B9B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39670-FD18-4384-BF3E-C1E3344BF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A81D9-6B2C-4803-A355-33B0ACB8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ABCD-C265-446D-9097-F38C85BF8078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A9CC5-371A-4FA7-A0FD-035EB25C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7899A-296E-48EF-99FA-F03F5207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5384-3DE6-4AF9-98EC-1BE5D5F1E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57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59FFB1-6D3A-4C09-9E81-352AE7F8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94CE3-09BD-49F9-921E-6983FE30F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D7DE8-B1AD-42AD-B97C-D1E779593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0ABCD-C265-446D-9097-F38C85BF8078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417C9-038D-495D-95E1-B59ABFD99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F6AA0-1D4D-4072-A18D-0310273FE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55384-3DE6-4AF9-98EC-1BE5D5F1E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91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C799-0958-4E32-8E35-422F0DA2D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42F3A-B270-437B-9E8E-5E9BFE981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D00F20-EDE9-43AB-ABC4-5A77C069D6B5}"/>
                  </a:ext>
                </a:extLst>
              </p14:cNvPr>
              <p14:cNvContentPartPr/>
              <p14:nvPr/>
            </p14:nvContentPartPr>
            <p14:xfrm>
              <a:off x="1942920" y="99000"/>
              <a:ext cx="3170520" cy="561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D00F20-EDE9-43AB-ABC4-5A77C069D6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3560" y="89640"/>
                <a:ext cx="3189240" cy="56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4A3B334-4DE8-46C0-AB30-B25578A8EB5F}"/>
                  </a:ext>
                </a:extLst>
              </p14:cNvPr>
              <p14:cNvContentPartPr/>
              <p14:nvPr/>
            </p14:nvContentPartPr>
            <p14:xfrm>
              <a:off x="91440" y="998280"/>
              <a:ext cx="4808520" cy="5768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4A3B334-4DE8-46C0-AB30-B25578A8EB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080" y="988920"/>
                <a:ext cx="4827240" cy="57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125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C799-0958-4E32-8E35-422F0DA2D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42F3A-B270-437B-9E8E-5E9BFE981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CDED2E-7D45-4CED-A2F9-60802422184F}"/>
                  </a:ext>
                </a:extLst>
              </p14:cNvPr>
              <p14:cNvContentPartPr/>
              <p14:nvPr/>
            </p14:nvContentPartPr>
            <p14:xfrm>
              <a:off x="563760" y="68760"/>
              <a:ext cx="8702640" cy="363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CDED2E-7D45-4CED-A2F9-6080242218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59400"/>
                <a:ext cx="8721360" cy="36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DCE1F1-929A-4941-9551-2C618D0001B8}"/>
                  </a:ext>
                </a:extLst>
              </p14:cNvPr>
              <p14:cNvContentPartPr/>
              <p14:nvPr/>
            </p14:nvContentPartPr>
            <p14:xfrm>
              <a:off x="510480" y="3360600"/>
              <a:ext cx="7239240" cy="2560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DCE1F1-929A-4941-9551-2C618D0001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1120" y="3351240"/>
                <a:ext cx="7257960" cy="257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54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C799-0958-4E32-8E35-422F0DA2D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42F3A-B270-437B-9E8E-5E9BFE981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8CC2A6-E925-4EF2-9546-211F664D078F}"/>
                  </a:ext>
                </a:extLst>
              </p14:cNvPr>
              <p14:cNvContentPartPr/>
              <p14:nvPr/>
            </p14:nvContentPartPr>
            <p14:xfrm>
              <a:off x="0" y="533520"/>
              <a:ext cx="10889280" cy="477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8CC2A6-E925-4EF2-9546-211F664D07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24160"/>
                <a:ext cx="10908000" cy="479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105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C799-0958-4E32-8E35-422F0DA2D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42F3A-B270-437B-9E8E-5E9BFE981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C87361-2C2A-442B-8F3E-FA1F9217976F}"/>
                  </a:ext>
                </a:extLst>
              </p14:cNvPr>
              <p14:cNvContentPartPr/>
              <p14:nvPr/>
            </p14:nvContentPartPr>
            <p14:xfrm>
              <a:off x="0" y="114480"/>
              <a:ext cx="9312120" cy="323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C87361-2C2A-442B-8F3E-FA1F921797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05120"/>
                <a:ext cx="9330840" cy="32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603B52-9EA6-4547-9512-D13A63B06CAE}"/>
                  </a:ext>
                </a:extLst>
              </p14:cNvPr>
              <p14:cNvContentPartPr/>
              <p14:nvPr/>
            </p14:nvContentPartPr>
            <p14:xfrm>
              <a:off x="15120" y="3314880"/>
              <a:ext cx="12169440" cy="1470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603B52-9EA6-4547-9512-D13A63B06C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0" y="3305520"/>
                <a:ext cx="12188160" cy="148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1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2021-11-11T15:28:38Z</dcterms:created>
  <dcterms:modified xsi:type="dcterms:W3CDTF">2021-11-11T15:30:01Z</dcterms:modified>
</cp:coreProperties>
</file>