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6T02:39:12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974 0,'0'0'0,"0"-21"16,0-1-16,-21 22 16,21 22-1,0-1 1,0 0-16,0 21 0,0 1 0,0-1 15,0 0-15,0 1 16,0-1-16,0 21 0,0-20 0,0-1 16,0 22-16,0-22 0,0 21 15,0-20-15,0 20 0,0-20 0,0 20 16,-21-21-16,21 1 0,0-1 16,0-21-16,0 22 0,0-22 15,0 0-15,0 0 0,-21 0 0,21 0 16,0 1-1,0-44 1,0 1 0,0 0-16,0-21 0,0 21 15</inkml:trace>
  <inkml:trace contextRef="#ctx0" brushRef="#br0" timeOffset="378.89">2159 1609 0,'0'0'0,"0"21"16,0 0-16,0 0 0,0 0 16,0 1-16,0-1 0,0 0 15,21-21 1,0 0-16,0 0 15,1 0-15,-22-21 0,0 0 16,21 21-16,-21-22 0,21 1 16,-21 0-16,0 0 0,0 0 0,0 0 15,0-1-15,0 1 16,-21 21-16,0 0 16,-1 0-16,1 0 15,0 21-15,21 1 16,-21-1-16,0 0 0,21 0 15,-21-21-15,21 21 0,0 0 16,21-42 15,0 21-31</inkml:trace>
  <inkml:trace contextRef="#ctx0" brushRef="#br0" timeOffset="931.58">3683 741 0,'0'0'0,"0"-21"16,0 42 0,0 0-16,0 0 15,0 22-15,-21-1 0,21 0 16,-21 22-16,21-22 0,-22 22 0,1-1 16,21 1-16,-21-1 0,21 1 15,-21 20-15,0-20 0,0-1 0,-1 22 16,1-22-16,21 1 15,-21-22-15,21 22 0,-21-22 0,21 0 16,0-20-16,0 20 0,0-21 16,0 0-16,0 0 0,0 1 15,0-44 17,0 1-32,0 0 0,0-21 15,0 21-15,0-22 0</inkml:trace>
  <inkml:trace contextRef="#ctx0" brushRef="#br0" timeOffset="1295.36">3683 783 0,'0'0'0,"0"-21"31,0 42-31,21-21 0,0 43 16,-21-22-16,21 21 0,1 0 0,-1 1 16,0 20-16,0-20 0,0 20 15,0-21-15,22 22 0,-22-1 0,0-20 16,21 20-16,-20-20 0,-1 20 16,0-21-16,21 22 0,-21-22 15,1 1-15,-1-1 0,-21 0 16,21 1-16,0-1 0,0-21 0,-21 0 15,0 0-15,0 1 0,21-1 16,1 0-16,-22-42 31,0 0-31,0-1 0,0 1 16,0-21-16,21 0 0,-21-22 16,0 22-16,0-22 0,21 1 0</inkml:trace>
  <inkml:trace contextRef="#ctx0" brushRef="#br0" timeOffset="1591.47">4593 508 0,'0'0'0,"-21"0"16,0 0-16,21 21 0,-21 0 15,-1 1-15,22-1 0,-21 21 0,0 22 16,21-22-16,0 21 0,-21 1 15,0 21-15,21-22 0,-21 22 0,-1-22 16,22 1-16,-21 20 0,0-20 16,21-1-16,-21-20 0,0 20 15,0 1-15,21-22 0,0 0 16,0 1-16,-22-1 0,22 0 0,0-20 16,0-1-16,0 0 0,0 0 15,0 0-15,0-42 31,0 0-31,22-21 0,-22 20 0</inkml:trace>
  <inkml:trace contextRef="#ctx0" brushRef="#br0" timeOffset="2016.01">4720 1355 0,'0'63'15,"0"-42"-15,-21 1 0,0-1 16,0 0-16,21 21 0,0-21 16,-22 1-16,1 20 0,21-21 0,0 21 15,0-20-15,0-1 0,0 21 16,0-21-16,0 0 0,21-21 0,1 22 16,-1-1-16,0-21 15,0 0-15,21 0 0,-20 0 0,20 0 16,-21 0-16,0 0 0,22-21 15,-22-1-15,0 1 0,21 0 0,-21 0 16,1 0-16,-1-22 0,-21 1 0,21 21 16,-21-21-16,21-1 0,-21 1 15,0 0-15,0-1 0,0 22 0,0-21 16,0 21-16,-21-1 0,0 1 16,0 0-16,-1 21 0,1 0 0,0 0 15,0 0-15,0 0 0,-22 0 16,22 0-16,0 21 0,-21-21 0,21 21 15,-1 1-15,1-22 16,0 21-16,21 0 0,-21 0 16,21 0-16,21-21 15,0 0 1</inkml:trace>
  <inkml:trace contextRef="#ctx0" brushRef="#br0" timeOffset="4403.32">6181 1122 0,'21'0'63,"-21"-21"-63,21 0 15,0 21-15,-21-22 16,21 22-16,0-21 0,-21 0 0,22 0 15,-1 0-15,0-22 16,0 22-16,-21 0 0,0 0 16,0 0-16,0 0 0,0-1 0,0 1 15,0 0-15,0 0 0,0 0 16,0 0-16,-21 21 0,0-22 16,0 22-16,-1 0 0,1 0 15,0 0-15,-21 0 0,21 0 0,-22 22 16,22-1-16,-21 0 0,-1 0 15,1 0-15,21 0 0,-21 1 0,20-1 16,1 21-16,0-21 16,0 0-16,21 1 0,0-1 0,0 0 15,0 0-15,0 0 0,0 0 16,21 1-16,0-1 0,0 0 0,1 0 16,20 21-16,-21-20 0,21-1 15,-20 0-15,20 21 0,-21-21 0,0 1 16,22 20-16,-22-21 0,0 21 15,0-20-15,0 20 0,0-21 0,1 21 16,-22 1-16,0-1 0,0-21 0,0 22 16,0-22-16,0 21 0,-22-21 15,1 0-15,0 22 0,0-22 0,-21-21 16,20 21-16,-20 0 16,0-21-16,-1 0 0,1 0 0,21 0 15,-21 0-15,-1 0 0,1-21 16,21 0-16,0 0 0,-22 0 0,22-1 15,0-20-15,0 21 0,0-21 16,21-1-16,-22 1 0,22 0 0,-21-1 16,21 1-16,0 21 0,0-22 15,0 22-15,0 0 0,0 0 16,21 21 0,1 21-16,-1 0 15,0 22-15,0-22 0,-21 0 0,21 21 16,0 1-16,-21-22 15,22 21-15,-1 0 0,0-20 0,-21 20 16,21-21-16,0 21 0,0-20 16,1-1-16,-1 0 0,21-21 0,-21 21 15,0-21-15,1 21 0,20-21 16,-21 0-16,0 0 0,22 0 0,-22 0 16,21-21-16,-21 0 0,0 0 15,22 0-15,-22-1 0,0 1 0,21-21 16,-20 0-16,-1 20 0,21-20 0,-21 0 15,0-1-15,1 22 16,-22-21-16,0 21 0,21-22 0,-21 22 0,0 0 16,0 0-1,0 0-15,0 42 32,0 0-32,-21 0 0,21 22 0,0-22 15,0 21-15,0-21 0,-22 22 16,22-1-16,0 0 0,0 1 0,0-22 15,0 21-15,0-21 0,0 22 0,0-22 16,0 0-16,22 0 0,-22 0 16,21 0-16,0-21 0,0 0 0,0 0 15,0 0-15,1 0 0,-1 0 16,21 0-16,-21-21 0,22 0 0,-22 0 16,0 0-16,21-22 15,-21 22-15,1-21 0,-1 0 0,0-1 16,0 1-16,0 0 0,0-1 0,1 1 15,-1 21-15,-21 0 0,0-1 16,0 1-16,0 0 0,-21 42 31,21 0-15,0 22-16,-22-22 0,22 0 16,-21 21-16,21-20 0,0 20 0,0-21 15,0 21-15,0-20 0,0-1 16,0 21-16,0-21 0,0 0 0,0 1 15,21-1-15,1-21 16,-1 0 0,0 0-16,0 0 0,0 0 15,0-21-15,1-1 16,-1 1-16,0 0 0,0 0 0</inkml:trace>
  <inkml:trace contextRef="#ctx0" brushRef="#br0" timeOffset="4759.16">7874 1228 0,'0'0'0,"0"-21"0,0-1 0,-21 1 16,0 21 0,-1 0-16,1 0 0,0 0 0,0 0 15,0 0-15,0 0 0,-1 21 16,1 1-16,0-1 0,0 0 0,0 0 15,0 21-15,-1-20 0,1 20 16,21 0-16,0 1 0,-21-22 0,21 21 16,-21 0-16,21 1 0,0-1 15,0 0-15,0-20 0,0 20 0,0-21 16,0 21-16,0-20 0,21-1 16,0 0-16,0 0 0,1-21 15,-1 21-15,0-21 0,0 0 0,21 0 16,-20 0-16,20 0 0,0 0 15,-21 0-15,22-21 0,-1 21 0,0-21 16,22 0-16,-22 0 0,1-1 16,-1 1-16,0-21 0,1 21 0,-1-22 15,0 22-15,1-21 0</inkml:trace>
  <inkml:trace contextRef="#ctx0" brushRef="#br0" timeOffset="5359.43">8657 635 0,'0'-21'0,"0"42"0,-21-42 0,0 21 15,0 0 1,-1 21-16,22 0 16,-21 22-16,21-22 0,-21 21 15,21 0-15,-21 22 0,21-22 0,0 22 16,0-1-16,0 1 0,0-1 15,0-20-15,-21 20 0,21-21 0,0 22 16,-21-22-16,21 1 0,0-1 16,0 0-16,0 1 0,-22-1 15,22 0-15,0 1 0,0-22 0,0 0 16,0 0-16,0 0 0,0 0 16,0 1-16,0-1 15,-21-21 1,21-21-16,0-1 15,0 1-15,0 0 0,0 0 0,0 0 16,0-22-16,0 1 0,0 21 16,0-21-16,0-1 0,21 1 0,1 0 15,-1 20-15,0-20 0,0 0 16,0-1-16,22 22 0,-1-21 16,-21 21-16,21 0 0,1-1 15,-1 1-15,0 21 0,1 0 0,-22 0 16,21 0-16,1 21 0,-22 1 15,0-1-15,0 0 0,0 21 0,-21-21 16,0 22-16,0-1 0,0-21 0,0 22 16,0-1-16,0 0 0,-21-21 15,0 22-15,21-1 0,-21-21 0,0 22 16,21-22-16,-22 0 0,22 0 16,-21 0-16,0 0 0,21 1 0,0-1 15,-21-21 1,0 0-1,21-21-15,0-1 16,0 1-16,0 0 16</inkml:trace>
  <inkml:trace contextRef="#ctx0" brushRef="#br0" timeOffset="6404.19">9800 910 0,'0'0'0,"-21"0"0,0-63 31,0 63-15,-1 0 0,1 21 15,0 0-31,21 0 15,-21 0-15,21 1 0,0-1 16,0 0-16,0 0 0,0 0 16,21 0-16,0-21 0,0 0 15,1 0-15,-1 0 0,0 0 16,0 0-16,21 0 0,1 0 0,-22 0 16,21 0-16,1 0 0,20-21 15,-21 0-15,1 0 0,-1 0 0,0 0 16,1-1-16,-1 1 15,0 0-15,-20-21 0,-1 21 0,0-22 0,-21 22 16,0 0-16,0 0 0,0-22 16,-21 22-16,-22 0 0,22 21 15,-21-21-15,0 0 0,-1 21 16,-20 0-16,20 0 0,-20 0 0,-1 0 16,1 21-16,-1 0 0,1 0 15,-1 22-15,22-22 0,0 21 0,-1 22 16,1-22-16,21 0 0,0 1 15,21 20-15,0-21 0,0 1 0,0-22 16,0 21-16,0 1 0,21-22 16,0 0-16,0 21 0,0-21 0,22-21 15,-22 22-15,21-1 0,1-21 16,-1 0-16,0 0 0,1 0 16,-1 0-16,0 0 0,1 0 0,-1 0 15,-21-21-15,21 21 0,-20-22 16,-22 1-16,0 0 15,-22 21 1,1 0-16,0 0 0,-21 0 0,-1 0 16,1 21-16,0 0 0,-1-21 15,-20 22-15,21 20 0,-1-21 0,1 0 16,0 22-16,20-1 0,-20-21 16,21 21-16,0 1 0,21-1 0,0 0 15,0 1-15,0-1 0,0 0 16,0-20-16,0 20 0,21-21 15,21 0-15,-21 0 0,22-21 0,-1 22 16,0-22-16,22 21 0,-22-21 16,22 0-16,-22 0 0,22 0 0,-1-21 15,1-1-15,-1 1 0,-21-21 16,22 21-16,-1-22 0,-20 1 0</inkml:trace>
  <inkml:trace contextRef="#ctx0" brushRef="#br0" timeOffset="6715.02">11049 423 0,'0'0'16,"-21"-21"-16,0 0 0,-1 21 0,1 0 16,0 21-16,0 0 0,0 1 0,0 20 15,-1 0-15,1 1 0,0 20 16,0 1-16,0-1 0,21 22 0,0-1 15,-21 1-15,-1-21 0,22 20 16,-21-20-16,0 20 0,21-20 0,-21-1 16,0 1-16,21-1 0,0 1 0,-21-22 15,21 22-15,0-22 0,0-21 16,0 22-16,0-22 0,0 0 16,0 0-16,0 0 0,21-21 15,0 0 1,0-21-16,-21 0 0,21 0 15,0 0-15,-21-1 0</inkml:trace>
  <inkml:trace contextRef="#ctx0" brushRef="#br0" timeOffset="8671.84">10880 1588 0,'0'0'0,"0"21"15,0 0 1,21-21-16,0 0 15,0 0-15,0 0 0,0 0 16,1-21-16,-1 21 0,21-21 16,-21-1-16,22 22 0,-22-21 0,21 0 15,-21 0-15,0 0 0,22 21 0,-22-21 16,0-1-16,-21 1 0,0 0 16,0 0-16,0 0 0,0 0 0,-21-1 15,0 22 1,0 0-16,-1 0 0,-20 0 0,0 22 15,21-1-15,-22 0 0,1 0 16,21 0-16,-22 0 0,22 22 16,0-1-16,0-21 0,21 22 0,0-1 15,0 0-15,0-21 0,0 22 16,0-22-16,21 0 0,0 0 0,0 0 16,22 1-16,-22-1 0,21-21 15,1 0-15,-1 0 0,0 0 0,1 0 16,-1 0-16,0-21 0,1-1 15,-1 1-15,0 0 0,1 0 0,-22-21 16,21 20-16,-21-20 0,22 0 0,-22 21 16,0-22-16,0 1 0,-21 21 15,0-22-15,0 22 0,21 0 0,-21 0 16,-21 21 15,21 21-31,-21 0 16,21 0-16,0 22 0,-21-22 0,0 21 15,21-21-15,-22 22 0,22-22 0,0 21 16,0-21-16,0 22 0,-21-22 16,21 0-16,0 0 0,0 0 0,0 1 15,0-1-15,0-42 32,21 21-32,-21-22 15,0 1-15,22 0 0,-1-21 0,-21 21 16,0-22-16,21 1 0,0 0 15,0-1-15,-21 22 0,21-21 16,1-1-16,-1 22 0,-21 0 0,21 0 16,-21 0-16,21 21 0,0 0 15,0 0 1,-21 21-16,0 0 0,0 0 16,22 22-16,-22-22 0,0 0 0,21 21 15,-21-21-15,0 22 0,0-22 0,21 21 16,-21-21-16,21 1 15,0 20-15,-21-21 0,0 0 0,21 0 16,-21 1-16,22-22 0,-1 0 16,0 0-1,0-22-15,0 1 0,0 0 16,1 0-16,-1 0 0,0-22 16,21 22-16,-21-21 0,1 0 0,20-1 15,-21 1-15,0 21 0,22-22 16,-22 1-16,0 21 0,0 0 0,-21 0 15,0-1-15,21 22 0,-21 22 32,0-1-32,0 21 15,0-21-15,-21 0 0,21 22 0,0-22 16,-21 21-16,21-21 0,-21 22 16,21-22-16,0 21 0,0-21 15,0 1-15,0 20 0,0-21 0,0 0 16,21-21-16,0 21 0,0 1 15,0-22-15,1 0 0,-1 0 0,0 0 16,21 0-16,-21 0 0,22-22 0,-1 1 16,0 0-16,1 0 0,-1 0 15,0 0-15,1-22 0,-22 1 0,21 21 16,-21-22-16,1 1 0,-1 0 16,0-1-16,-21 22 0,0-21 0,0 0 15,0 20-15,0 1 0,0 0 16,-21 0-16,0 21 0,-1 0 15,1 0-15,0 0 0,0 21 0,0 0 16,0 0-16,-1 1 0,1-1 16,0 21-16,0-21 0,21 22 0,0-22 15,0 21-15,0-21 0,0 22 16,0-22-16,0 21 0,0-21 0,21 22 16,0-22-16,0 0 0,1 0 15,-1-21-15,21 21 0,-21-21 0,22 0 16,-1 0-16,0 0 0,1 0 15,-1 0-15,21-21 0,-20 0 0,-22 0 16,21 0-16,1-22 0,-22 22 0,0-21 16,0-1-16,0 1 15,0 21-15,1-21 0,-22 20 0,0-20 16,21 21-16,-21 0 0,0 42 31,-21 0-31,21 0 16,-22 0-16,22 1 0,0-1 15,-21 21-15,0-21 0,21 22 0,0-1 16,0-21-16,-21 0 0,21 22 16,0-22-16,0 0 0,-21 0 0,21 0 15,0 0-15,0 1 16,0-44 15,21 1-31,0 0 0,0 0 16,-21 0-16,21 0 0,22-22 0,-22 1 15,0 21-15,0-22 0,0 1 0,22 0 16,-22-1-16,0 22 0,0-21 16,22 21-16,-22-22 0,0 43 0,0-21 15,0 21-15,-21 21 16,0 1-16,0-1 0,0 0 16,0 21-16,0 1 0,0-1 15,0-21-15,0 21 0,0 1 0,0-1 16,0 0-16,0-20 0,0 20 15,0-21-15,21 0 0,1 0 16,-1 1-16,0-1 0,0-21 0,0 0 16,0 0-16,22 0 0,-22 0 15,0 0-15,21-21 0,1 21 0,-22-22 16,21 1-16,1-21 0,-1 21 0,-21-22 16,21 1-16,1 0 0,-22-22 15,0 22-15,21-22 0,-20 1 0,-1-22 16,0 22-16,0-22 0,0 0 15,-21 22-15,0-1 0,0 1 0,0 21 16,0-1-16,0 1 16,0 21-16,-21 42 15,21 0-15,-21 21 0,0 1 16,0-1-16,-1 22 0,1-1 16,0 1-16,21-1 0,-21 1 0,0-1 15,21 1-15,-21-22 0,21 21 16,0-20-16,0 20 0,0-20 0,0-1 15,0 0-15,0 1 0,0-22 16,21 21-16,-21-21 0,21-21 0,0 21 16,0 1-16,0-22 0,1 0 0,-1 0 15,0 0-15,0-22 16,21 1-16,-42 0 0,43 0 16,-43 0-16,21-22 0,0 22 15</inkml:trace>
  <inkml:trace contextRef="#ctx0" brushRef="#br0" timeOffset="8891.7">14182 1101 0,'0'0'0,"-22"0"0,1 0 0,0 0 0,21 21 31,21-21-31,22 0 16,-22 0-16,21 0 0,0 0 15,1 0-15,-1 0 0,0 0 0,1 0 16,-22 0-16,21 0 0,-21 0 16,1 0-16,-1-21 0,0 21 0,-21-21 15,21-1-15,-21 1 16</inkml:trace>
  <inkml:trace contextRef="#ctx0" brushRef="#br0" timeOffset="9603.33">15367 1016 0,'0'0'15,"-21"21"-15,0-21 0,21 21 0,0 1 32,21-22-32,0 0 0,0 0 15,21 0-15,1 0 0,-1-22 16,0 1-16,1 21 0,-1-21 16,0 0-16,22 0 0,-43 0 15,21-22-15,1 22 0,-22-21 0,0 21 16,0-22-16,-21 1 0,0 0 15,0 20-15,0-20 0,0 21 0,0 0 16,-21 0-16,0-1 0,-21 22 16,20 0-16,-20 0 0,-21 0 0,20 0 15,-20 22-15,-1-1 0,1 0 16,20 0-16,-20 21 0,21 1 0,-1-1 16,1 0-16,21 22 0,0-22 0,-1 1 15,22-1-15,0 0 0,0 1 16,0-22-16,22 21 0,-1-21 15,21 22-15,0-22 0,1 0 16,-1 0-16,0 0 0,1-21 0,-1 21 16,0-21-16,1 0 0,-1 0 15,0 0-15,-20 0 0,-1 0 0,0 0 16,-21-21-16,0 0 16,0 0-16,-21 0 0,-22 21 15,1 0-15,0 0 0,-22 0 0,1 0 16,-1 0-16,1 0 0,-1 21 15,1 0-15,-1 0 0,1 0 0,20 1 16,-20-1-16,21 21 16,20-21-16,-20 0 0,21 22 0,21-22 15,0 21-15,0-21 0,0 22 16,21-22-16,0 0 0,22 21 0,20-20 16,-21-1-16,22 0 0,21 0 0,-22 0 15,1-21-15,20 0 0,-20 0 16,20 0-16,-20 0 0,-22 0 0,22 0 15,-1-21-15,-20 0 0,-1 0 16,0-22-16,-21 22 0</inkml:trace>
  <inkml:trace contextRef="#ctx0" brushRef="#br0" timeOffset="9839.19">16171 1101 0,'0'0'0,"-21"0"16,0 21-16,21 0 0,0 0 15,0 0-15,0 1 0,0 20 16,0-21-16,0 21 0,0 1 0,21-22 16,0 21-16,0-21 0,22 22 0,-1-22 15,0 0-15,1 0 0,-1 22 16,0-22-16,1-21 0,-22 21 0,21 0 16,-21-21-16,22 0 0,-22 0 15,0 0-15,0-21 16,-21 0-16,21 0 0,-21-1 15,0 1-15,0 0 0,0-21 0</inkml:trace>
  <inkml:trace contextRef="#ctx0" brushRef="#br0" timeOffset="10047.07">16700 1101 0,'0'0'0,"0"-21"0,0-1 16,-21 22-16,0 0 16,0 0-16,0 22 0,-22-1 0,1 0 15,21 21-15,-21-21 0,-1 22 16,1-1-16,0 0 0,20 1 0,-20-1 15,0-21-15,-1 22 16,22-1-16,-21 0 0,21-21 0,0 22 16,21-22-16,0 0 0,-22 0 15,22 0-15,0 1 0,22-1 16,20-21-16,-21 0 0,21 0 16,1-21-16,-1 21 0,22-22 15</inkml:trace>
  <inkml:trace contextRef="#ctx0" brushRef="#br0" timeOffset="10355.45">17314 1037 0,'0'0'0,"0"-21"0,-21 21 16,0 21-16,0 22 16,-22-1-16,22 0 0,-21 22 15,21-1-15,0 1 0,-1-1 0,1 1 16,0 20-16,0 1 0,21 0 15,0-1-15,-21 1 0,21-21 0,-21 20 16,-1 1-16,22 0 0,-21-1 16,0 1-16,0 0 0,0-22 0,0 22 15,-1-22-15,1 22 0,21-22 0,-21-20 16,0 20-16,21-20 0,0-22 16,0 21-16,0-21 0,0 0 0,0 1 15,0-1-15,21-21 0,0 0 16,0-21-1,1-1-15,-1-20 0,0 21 0,0-21 16,-21-1-16,21 1 0,0-22 0</inkml:trace>
  <inkml:trace contextRef="#ctx0" brushRef="#br0" timeOffset="10623.29">17124 1482 0,'0'0'0,"0"-64"0,0 1 0,0-1 0,0 22 16,0 0-16,0 20 0,0-20 15,0 21-15,0 0 0,0 0 16,21-1-16,0 1 0,0 21 0,22 0 16,-1 0-16,0 0 0,22 0 15,-22 0-15,22 0 0,-22 21 16,21 1-16,-20-1 0,-22 0 0,21 0 16,-21 21-16,-21-20 0,0-1 0,0 21 15,0-21-15,-21 0 0,0 22 16,0-22-16,-21 0 0,-1 0 0,1 0 15,-22 1-15,22-1 0,-21 0 16,-1-21-16,1 21 0,-1 0 0,1-21 16,-22 21-16,21-21 0,-20 22 15</inkml:trace>
  <inkml:trace contextRef="#ctx0" brushRef="#br0" timeOffset="11679.41">1651 3366 0,'0'0'16,"0"-22"-16,0 1 0,0 0 16,0 0-16,0 0 15,-21 0-15,21-1 0,0 1 0,0 0 16,0 0-16,0 0 0,0 0 16,0-1-16,0 1 0,21 0 15,0 0-15,21 21 0,-20 0 16,20 0-16,-21 0 0,21 0 15,1 0-15,-1 21 0,-21 0 16,22 0-16,-22 22 0,0 20 0,0-20 16,0 20-16,-21-21 0,0 22 15,0-1-15,0 1 0,0-1 0,-21 1 16,-21-22-16,21 22 0,-22-22 16,-20 22-16,20-22 0,1 0 0,-21 1 15,20-22-15,1 21 0,0-21 16,-1-21-16,1 21 0,21-21 15,-22 0-15,22 0 0,0-21 16,0 0-16,0 0 0,0-21 0,-1 20 16,22-20-16,-21 21 0,21-21 15,0-1-15,0 1 0,0 0 16,0-1-16,0 22 0,21-21 0,1 21 16,-1-1-16,0 22 0,21 0 15,-21 0-15,1 0 0,20 22 0,-21-1 16,21 0-16,1 21 0,-22-21 15,21 22-15,1-22 0,-22 21 0,21 1 16,-21-22-16,22 21 0,-22-21 16,0 22-16,0-22 0,-21 21 15,0-21-15,21 0 0,-21 1 0,21-22 16,-21 21-16,22-21 16,-1 0-1,0-21-15</inkml:trace>
  <inkml:trace contextRef="#ctx0" brushRef="#br0" timeOffset="11863.31">2603 3620 0,'22'-22'78,"-1"22"-78,0 0 0</inkml:trace>
  <inkml:trace contextRef="#ctx0" brushRef="#br0" timeOffset="14744.23">3450 3112 0,'0'0'16,"-21"0"-16,0 0 0,0 0 0,21 21 15,0 0 1,0 0-16,21-21 16,0 0-16,0 21 0,0-21 15,0 0-15,22 0 0,-22 0 0,21 0 16,1-21-16,-1 21 0,0-21 15,1 0-15,-1 0 0,0 21 0,1-22 16,-22 1-16,21 0 0,0 0 16,-20-21-16,-1 20 0,0 1 0,0 0 15,-21-21-15,0 21 0,0-1 16,0 1-16,0-21 0,-21 21 16,-21 0-16,20 21 0,-20 0 0,0 0 15,-22 21-15,1-21 16,-1 21-16,1 21 0,-1-21 0,1 1 15,-1 20-15,1 0 0,20-21 16,1 22-16,21-1 0,0 0 0,0 22 16,21-22-16,0 1 0,0-1 15,0 0-15,21-21 0,0 22 0,21-22 16,-21 0-16,22 0 0,-1 0 16,22 1-16,-22-22 0,21 0 0,1 0 15,-22 0-15,22 0 0,-22 0 16,0 0-16,1 0 0,-1 0 0,-21 0 15,0 0-15,1 0 0,-22 21 16,-22 0 0,-20-21-16,21 21 0,-21 0 15,-1 0-15,1 1 0,0-1 16,-1 21-16,1-21 0,0 22 0,20-22 16,-20 21-16,0-21 0,21 22 15,-1-1-15,1-21 0,21 21 0,0-20 16,0 20-16,0-21 0,21 0 15,1 0-15,20-21 0,0 22 0,1-22 16,-1 0-16,0 0 0,1 0 16,20-22-16,-21 1 0,22 0 0,-22 0 15,22 0-15,-22-22 0,22 22 16,-22-21-16,21 21 0,-20-22 16,20 1-16,-20 0 0,-1-22 0,0 1 15,1-1-15,-1 1 0,-21-22 16,0 22-16,22-22 0,-22 0 0,0 22 15,-21-22-15,21 22 0,-21-1 16,21 1-16,-21 20 0,0-20 0,0 42 16,0-22-16,0 22 0,-21 21 15,0 21-15,0 0 16,0 1-16,-1 20 0,1 21 16,0-20-16,0 20 0,21 1 0,0-1 15,-21 22-15,21-22 0,0 22 16,0-21-16,0-1 0,0 1 15,0-1-15,0 1 0,0-22 0,0 21 16,0-20-16,21-1 0,0-21 16,0 22-16,22-22 0,-22 21 0,21-21 15,0-21-15,1 21 0,-1-21 0,0 0 16,1 0-16,-1 0 0,0 0 16,-20-21-16,20 21 0,0-21 0,-21 0 15,22 0-15,-1 0 0,-21-1 16,0 1-16,22-21 0,-22 21 0,0-22 15,0 22-15,-21-21 0,0 0 0,0-1 16,0 22-16,0-21 16,0 21-16,0-22 0,0 22 15,-21 21-15,0 0 0,0 0 16,0 0-16,-1 21 0,1 0 0,0 1 16,0 20-16,0-21 0,0 21 0,21-20 15,-22 20-15,22-21 0,0 21 16,0 1-16,0-22 0,0 0 0,22 21 15,-1-20-15,0-1 0,0 0 16,0 0-16,22-21 0,-22 21 0,21-21 16,-21 0-16,22 0 0,-1 0 0,0 0 15,1 0-15,-1-21 0,0 21 16,1-21-16,-1 0 0,0 0 16,22-1-16,-22 1 0,0 0 15,-20-21-15,20 21 0,-21-22 0,0 1 16,0 21-16,1-22 0,-22 22 0,0 0 15,21 0-15,-21 0 0,0 0 16,-21 21 0,-1 21-16,1 0 0,21 0 15,-21 0-15,0 22 0,21-22 0,-21 0 16,21 21-16,0-21 0,-21 22 0,21-22 16,0 0-16,-22 0 15,22 22-15,0-22 0,0 0 0,0 0 0,0 0 16,0 0-1,0-42 1,0 0 0,22 0-16,-22 0 15,21 0-15,-21-22 0,0 22 0,21 0 16,0-21-16,0-1 0,-21 1 16,21 0-16,1 20 0,-22-20 0,21 0 15,0 21-15,-21-22 0,21 22 16,0 21-1,0 21-15,-21 0 16,22 22-16,-22-22 0,21 21 16,-21-21-16,0 22 0,0-22 15,21 21-15,-21-21 0,21 1 0,-21-1 16,0 21-16,0-21 0,21 0 16,0 1-16,64-22 31,-64 0-31,0-22 15,1 1-15,-1 21 0,0-21 0,-21-21 16,21 21-16,21-1 0,-20-20 16,-1 0-16,0-1 0,0 1 15,0 0-15,22-1 0,-22 1 0,0 0 16,0 21-16,0-22 0,-21 22 16,21 0-16,-21 42 15,0 21 1,0-20-16,0-1 0,-21 21 15,21-21-15,0 22 0,0-1 16,0 0-16,0-21 0,0 22 0,0-1 16,0-21-16,0 22 0,0-22 0,0 0 15,21 0-15,1 0 0,-1 0 16,0 1-16,21-1 0,1-21 0,-1 21 16,21-21-16,-20 0 0,20 0 15,1 0-15,-22 0 0,22 0 0,-22 0 16,0-21-16,1 21 0,-1-21 15,0-1-15,-21 1 0,22 0 16,-22-21-16,0 21 0,0-22 0,0 22 16,-21-21-16,0-1 0,0 1 0,0 0 15,0-1-15,0 22 0,0 0 16,-21 0-16,0 0 0,-21 21 0,21 0 16,-1 0-16,1 21 0,0-21 15,-21 21-15,21 21 0,-1-20 0,22 20 16,-21-21-16,21 21 0,0 1 0,0-22 15,0 21-15,0-21 0,0 22 16,0-22-16,21 0 0,1 0 16,-1 0-16,0 1 0,21-1 0,-21-21 15,22 21-15,-1-21 0,0 0 16,1 0-16,-1 0 0,0 0 0,1 0 16,-1 0-16,-21-21 0,22 0 15,-22 21-15,0-22 0,0 1 0,0 0 16,0-21-16,1 21 0,-22-22 15,0 22-15,0-21 0,0-1 0,0 22 16,0-21-16,0 21 0,0 0 0,0-1 16,0 1-16,-22 42 15,22 1-15,-21-1 16,0 0-16,0 21 0,21-21 16,-21 22-16,0-1 0,21-21 15,-22 22-15,22-22 0,0 21 0,0-21 16,-21 0-16,21 1 0,0-1 0,0 0 15,0 0-15,0 0 0,21-21 32,1 0-17,-22-21-15,21 21 0,0-21 0,0 0 16,0 0-16,0-22 0,1 22 16,-1-21-16,21 21 0,-21-22 0,22 1 15,-1-22-15,-21 22 0,21 0 0,-20-22 16,20 22-16,-21 21 15,0-22-15,0 22 0,1 21 0,-1 0 16,-21 21-16,0 1 0,0-1 16,21 21-16,-21 0 0,0-20 15,0 20-15,21 0 0,-21 1 0,0-1 16,0-21-16,21 21 0,0-20 0,-21 20 16,22-21-16,-1 0 0,-21 0 15,21 1-15,0-1 0,0 0 0,0-21 16,1 0-16,-1 21 0,21-21 15,-21 0-15,0 0 0,22 0 16,-22-21-16,21 0 0,-21 0 0,22-1 16,-22 1-16,0-21 0,21 21 15,-20-22-15,-1-20 0,0 21 0,0-22 16,0 1-16,0-22 0,1 0 0,-22 22 16,21-22-16,-21 22 0,21-1 15,-21 1-15,0 20 0,0 1 0,0 0 16,0 20-16,0 1 0,0 42 15,0 1-15,-21 20 16,0-21-16,-1 43 0,22-22 16,-21 21-16,21 1 0,-21 21 15,21-22-15,0 1 0,0-1 0,0 1 0,0-1 16,0-21-16,0 1 16,21-1-16,-21 0 0,21-20 0,1-1 15,-1 0-15,0 0 0,0 0 0,0-21 16,22 0-16,-22 0 0,21 0 15,-21 0-15,0 0 0,1-21 0,20 21 16,-21-21-16,0 0 0,0 0 16,-21-22-16,0 22 0</inkml:trace>
  <inkml:trace contextRef="#ctx0" brushRef="#br0" timeOffset="14919.13">8911 3133 0,'0'0'0,"-21"21"0,-21-21 0,20 21 0,22 0 16,0 0-16,22 1 16,-1-22-16,0 0 0,21 21 15,-21-21-15,22 0 0,-1 0 0,0 0 16,1 0-16,-1 0 0,0 0 16,1-21-16,-1-1 0,0 22 0</inkml:trace>
  <inkml:trace contextRef="#ctx0" brushRef="#br0" timeOffset="15626.92">9758 3387 0,'0'0'0,"-64"-43"31,64 22-31,0 0 0,0-21 16,21 21-16,-21-1 0,22 1 15,-1-21-15,0 21 0,21 0 0,-21 21 16,1-22-16,20 22 0,-21 0 0,0 0 16,0 0-16,1 0 0,-1 0 15,0 22-15,0-1 0,-21 21 0,21-21 16,0 22-16,-21-1 0,22 21 16,-22-20-16,0 20 0,0-20 0,21-1 15,-21 0-15,0 1 0,0-1 16,0 0-16,0-21 0,0 22 15,0-22-15,0 0 0,0 0 0,0 0 16,0-42 15,0 0-31,0 0 16,0 0-16,0 0 0,0-22 16,0 22-16,21-21 0,0-1 0,0-20 15,0 21-15,1-22 0,-1 1 0,21-1 16,-21 22-16,22-22 0,-1 22 15,0 21-15,1-22 0,-1 22 16,0 21-16,1 0 0,-22 0 16,21 0-16,-21 0 0,0 21 0,22 1 15,-22-1-15,0 21 0,0 0 0,0 1 16,-21 20-16,0-20 0,22-1 16,-22 21-16,0-20 0,0-1 0,0 0 15,0-20-15,0 20 0,0-21 16,0 21-16,0-20 0,-22-1 0,22 0 15,0 0-15,-21-21 0,42 0 32,1-21-32,-1 0 15</inkml:trace>
  <inkml:trace contextRef="#ctx0" brushRef="#br0" timeOffset="16038.68">11642 3175 0,'-43'0'16,"22"21"-1,-21 0-15,21 1 0,-1-1 16,1 21-16,-21-21 0,21 22 0,0-1 16,-1 0-16,1 1 0,0-1 0,0 0 15,21 1-15,0-1 16,0-21-16,0 21 0,0-20 0,0-1 15,21 0-15,0 0 0,0 0 0,22 0 16,-22-21-16,21 0 0,-21 0 16,22 0-16,-1 0 0,-21 0 0,22 0 15,-22 0-15,21-21 0,-21 21 0,0-21 16,1 0-16,-1 0 0,0-22 16,-21 22-16,21-21 0,-21 0 0,0-1 15,0 1-15,0-22 0,-21 22 16,0 0-16,0-22 0,-1 22 0,1 21 15,0-22-15,0 22 0,-21 21 0,20 0 16,1 0-16,0 0 16,-21 21-16,21-21 0,-1 22 0,1-1 15,0 0-15,0 21 0,21-21 0,0 1 16,0-1-16,0 0 0,0 0 16</inkml:trace>
  <inkml:trace contextRef="#ctx0" brushRef="#br0" timeOffset="16348.04">12488 2921 0,'0'0'0,"0"-21"0,0 0 16,0 0-16,-21 21 15,0 0-15,0 0 0,0 0 16,-1 21-16,1 0 0,-21 21 0,21 1 15,0-1-15,-1 0 0,-20 22 16,21-1-16,21 22 0,-21-22 0,21 1 16,-21-1-16,21-20 0,0 20 15,-22-20-15,22-1 0,0-21 0,0 21 16,0-20-16,0-1 0,22 0 0,-1-21 16,0 0-16,0 21 0,0-21 15,0 0-15,22 0 16,-22-21-16,0 0 0,0 0 0,0-1 15,22 1-15,-22-21 0,0 21 16,0-22-16</inkml:trace>
  <inkml:trace contextRef="#ctx0" brushRef="#br0" timeOffset="16542.93">12001 3090 0,'-42'0'0,"84"0"0,-126 0 0,63 0 16,-1 0-16,1 22 0,21-1 15,0 0 1,21-21-16,1 21 0,-1-21 16,21 0-16,-21 0 0,22 0 15,-1 0-15,21 0 0,-20 0 0,-1 0 16,22 0-16,-22 0 0,0-21 0,1 21 16,-1-21-16,0 0 0</inkml:trace>
  <inkml:trace contextRef="#ctx0" brushRef="#br0" timeOffset="18003.23">13017 3048 0,'0'0'15,"0"21"-15,22 0 0,-1-21 0,0 22 0,-21-1 16,21-21-16,0 0 0,0 0 16,1 0-16,20 0 0,-21 0 0,21 0 15,-20 0-15,20 0 0,-21-21 0,21 21 16,1-22-16,-22 1 0,0 0 16,21 0-16,-20 0 0,-1-22 0,0 22 15,0-21-15,0 0 0,0-1 16,-21 1-16,0 0 0,0-1 0,0 1 15,0 0-15,0 20 0,0 1 16,0 0-16,0 42 16,0 0-16,0 22 15,0-1-15,-21 0 0,0 1 16,21-1-16,-21 22 0,21-22 0,0 21 16,0 1-16,0-1 0,-21 1 15,21-1-15,0 1 0,0-1 0,0-20 16,0 20-16,0-20 0,0-1 0,0 0 15,0 1-15,0-22 0,0 21 16,0-21-16,0 0 0,0 1 16,0-1-16,-21-21 15,-1 0-15,-20 0 16,21-21-16,0-1 0,0 1 16,-22 0-16,22 0 0,0-21 0,-21 20 15,20-20-15,1 21 0,0-21 16,0 20-16,21 1 0,-21 0 15,21 42 1,0 0 0,0 1-16,21-1 0,0 0 15,0 0-15,0 21 0,128 22 16,-107-43 0,0-21-16,22 21 0,-22-21 0,0 0 15,1 0-15,-1 0 0,22 0 0,-22 0 16,0 0-16,1 0 0,-1-21 15,-21 0-15,21 21 0,-20-21 16,20 0-16,-21-1 0,0-20 0,-21 21 16,0-21-16,21-1 0,-21 1 15,0 21-15,0-22 0,0 1 0,0 21 16,0 0-16,0 42 16,0 0-1,-21 0-15,21 0 0,0 1 0,-21 20 16,21-21-16,-21 21 0,21-20 15,0 20-15,0-21 0,-21 0 0,21 22 16,0-22-16,0 0 0,0 0 16,21-21 31,-21-21-47,21 0 0,0 0 15,0-22-15,1 22 0,-1 0 16,-21-21-16,21-1 0,0 22 15,0-21-15,0 21 0,1-22 0,-1 22 16,0 21-16,-21 21 16,0 0-16,0 1 15,0 20-15,0-21 0,0 21 0,0-20 16,0 20-16,0 0 0,0-21 16,0 22-16,21-22 0,0 0 15,-21 0-15,21 0 0,1 1 0,-1-22 16,0 21-16,0-21 0,0 0 15,0 0-15,1 0 0,-1 0 0,0 0 16,21 0-16,-21-21 0,1 21 0,-1-22 16,21 1-16,-21 0 0,0 0 15,1-21-15,-1-1 0,0 1 0,0-22 16,0 1-16,0-1 0,-21 1 16,22-1-16,-1 1 0,-21-1 0,0 1 15,0-1-15,0 22 0,0 0 0,0-1 16,0 1-16,0 21 15,0 0-15,0 0 0,-21 42 16,-1 0-16,1 0 16,0 21-16,21 1 0,-21-1 0,21 0 15,-21 22-15,21-22 0,0 22 0,0-1 16,0 1-16,0-1 0,0 1 16,0-22-16,0 22 0,0-22 0,0 0 15,0-21-15,21 22 0,0-22 16,-21 0-16,21 0 0,0 0 0,-21 1 15,22-22-15,-1 0 16,0 0-16,0-22 16,-21 1-16,0 0 15,0 0-15</inkml:trace>
  <inkml:trace contextRef="#ctx0" brushRef="#br0" timeOffset="18179.13">14753 3387 0,'0'0'0,"-21"21"31,21 0-15,21-21-1,0 0-15,0 21 16,1-21-16,20 0 0,0 0 0,1 0 16,-1 0-16,0 0 0,1-21 15,-1 0-15,0 21 0</inkml:trace>
  <inkml:trace contextRef="#ctx0" brushRef="#br0" timeOffset="18890.48">15367 3493 0,'-21'0'0,"42"0"0,-63 21 0,20-21 16,22 21-16,22-21 31,-1 0-31,0 0 15,21 0-15,-21-21 16,22 21-16,-1-21 0,-21-1 0,22 1 16,-1 0-16,-21 0 0,0-21 0,0 20 15,1-20-15,-1 21 0,-21-21 16,0 20-16,0 1 0,0 0 0,0 0 16,-21 21-16,-1 0 15,1 21-15,0 0 0,-21 22 16,21-22-16,-1 21 0,1-21 15,0 22-15,21-1 0,0-21 16,-21 21-16,21 1 0,0-22 0,0 21 16,0-21-16,21 1 0,-21-1 15,21 0-15,0 0 0,1 0 0,20 0 16,-21-21-16,0 0 0,0 0 16,1 0-16,-1 0 0,21 0 0,-21 0 15,0 0-15,1 0 0,-1 0 0,0-21 16,0 0-16,0 21 0,0-21 15,-21-21-15,22 20 0,-1-20 0,0 21 16,0-21-16,0-1 0,0 1 16,1 0-16,-1-1 0,0 1 0,0 21 15,21 0-15,-20-1 0,20 1 16,-21 0-16,21 21 0,-20 0 16,20 0-16,-21 21 0,0 0 0,0 1 15,1-1-15,-1 21 0,0 0 16,0 1-16,-21-22 0,0 21 0,0 1 15,0-1-15,0-21 0,0 21 0,0-20 16,-21-1-16,0 21 0,0-42 16,-1 21-16,22 0 0,-21-21 0,0 0 15,21-21 17,0 0-32,0 0 15,0 0-15,21 0 0,0-22 16,22 1-16,-22 21 0,0-22 15,0 1-15,22 0 0,-22-1 16,0 1-16,0 21 0,0-21 0,0 20 16,1 1-16,-1 21 0,-21-21 0,0 0 15</inkml:trace>
  <inkml:trace contextRef="#ctx0" brushRef="#br0" timeOffset="19595.09">17526 3344 0,'0'0'0,"21"-21"0,-21 0 0,0 0 15,0 0-15,0-22 0,0 22 16,0-21-16,0 21 0,-21-22 0,0 22 16,0 0-16,-1 0 0,1 21 15,0-21-15,0 21 0,0 0 0,0 0 16,-1 0-16,1 21 0,-21-21 0,21 42 16,0-21-16,-22 22 0,22-1 15,-21 0-15,21 1 0,-1-1 0,1 0 16,0 22-16,0-43 15,0 21-15,21 1 0,0-22 0,0 21 16,0-21-16,0 1 0,0-1 16,0 0-16,21-21 0,0 0 15,0 0-15,0 0 0,1 0 0,-1 0 16,21-21-16,-21 0 0,22-1 16,-22 1-16,21 0 0,-21 0 0,0 0 15,22-22-15,-22 1 0,0 21 0,0-43 16,0 22-16,1 21 0,-1-21 15,-21 20-15,0 1 0,0 0 0,21 0 16,-21 42 0,0 0-16,0 0 15,-21 1-15,21 20 0,0-21 16,0 21-16,0-20 0,0 20 0,0-21 16,0 21-16,0-20 0,21-1 0,0 0 15,0 0-15,0 0 0,22-21 16,-1 0-16,-21 21 0,22-21 0,-22 0 15,21 0-15,-21-21 0,22 21 16</inkml:trace>
  <inkml:trace contextRef="#ctx0" brushRef="#br0" timeOffset="20091.41">18161 3006 0,'0'0'0,"21"-64"0,-21 1 0,0 20 15,0-20-15,0 21 0,0 20 16,0-20-16,0 21 0,-21 21 15,0 21-15,0 0 16,21 22-16,-22-1 0,22 0 0,-21 1 16,21-1-16,0 21 0,0 1 15,-21-22-15,21 22 0,-21-1 0,21 1 16,0-22-16,0 22 0,-21-22 16,21 0-16,0 1 0,0-22 0,0 21 15,0-21-15,0 0 0,0 1 0,0-44 47,0 1-31,0 0-16,0-21 0,0 21 0,21-22 15,0 22-15,0-21 0,22-1 0,-22 22 16,21-21-16,0 21 0,1 0 16,-1-1-16,22 1 0,-22 21 0,21 0 15,-20 0-15,-1 21 0,0-21 16,1 43-16,-22-22 0,0 0 0,0 21 15,-21 1-15,0-22 0,0 21 16,0-21-16,0 22 0,-42-22 16,21 0-16,-22 0 0,22 0 15,-21 1-15,-22-1 0,22-21 0,0 21 16,-1-21-16,1 0 0,0 0 0,21 0 16,-22 0-16,22 0 0,0 0 15,0 0-15,0 0 0,21-21 16,0 0-16,0-1 15,0-20-15,21 21 0,21 0 0</inkml:trace>
  <inkml:trace contextRef="#ctx0" brushRef="#br0" timeOffset="20347.9">19156 2625 0,'0'0'16,"0"-21"-16,0 42 15,0 0-15,0 21 16,0-21-16,0 22 0,0 20 0,-21-20 16,-1 20-16,1 1 0,0 20 15,0-20-15,0 20 0,-22-20 0,22 21 16,0-22-16,0-21 0,0 22 0,21-22 16,0 1-16,0-1 0,0-21 15,0 0-15,0 0 0,0 1 16,21-1-16,0-21 0,0 0 15,0 0-15,1 0 0,-1-21 0,0-1 16,21 22-16</inkml:trace>
  <inkml:trace contextRef="#ctx0" brushRef="#br0" timeOffset="20726.68">19410 3281 0,'-64'63'31,"64"-41"-31,0-1 16,21-21-16,1 21 16,-1-21-16,0 0 0,0 0 15,0 0-15,0 0 0,1 0 0,20-21 16,-21 21-16,0-21 0,0-1 16,1 1-16,-1 0 0,-21 0 0,0 0 15,21 0-15,-21-22 0,0 22 16,0 0-16,0 0 0,0 0 0,-21 21 15,0 0-15,-1 0 16,-20 21-16,21 0 0,-21 0 0,20 0 16,-20 22-16,21-1 0,0-21 15,0 21-15,-1 1 0,22-22 0,0 0 16,0 21-16,0-20 0,0-1 16,0 0-16,0 0 0,22 0 15,-1 0-15,0-21 0,0 0 16,21 0-16,-20 0 0,20 0 15,0 0-15,-21 0 0,22-21 0,-1 0 16,0 0-16,1 0 0</inkml:trace>
  <inkml:trace contextRef="#ctx0" brushRef="#br0" timeOffset="21351.32">20383 2646 0,'0'0'0,"-21"21"16,21 0 0,0 0-16,21-21 15,1 0-15,-1 22 0,0-22 16,21 21-16,-21-21 0,22 0 0,-1 0 16,-21 0-16,22 0 0,-1 0 15,0-21-15,-21-1 0,22 22 0,-22-21 16,0 0-16,21 0 0,-20 0 15,-1 0-15,0-1 0,-21 1 0,0 0 16,0 0-16,-21 0 16,-22 21-16,22 0 0,-21 0 15,-22 0-15,22 0 0,-21 21 16,20 0-16,1 0 0,0 0 0,-1 22 16,1-1-16,21-21 0,-22 22 0,22-1 15,21-21-15,0 21 0,0 1 16,0-22-16,0 21 0,0-21 0,0 1 15,21 20-15,1-21 0,-1 0 16,0 0-16,0 1 0,21-1 0,-20-21 16,20 21-16,0-21 0,-21 0 15,22 0-15,-22 0 0,0 0 0,0 0 16,-21-21-16,0 0 0,0-1 16,0 1-16,0 0 15,-21 0-15,-21 21 0,21 0 16,-22 0-16,1 0 0,-22 21 15,22 0-15,0 0 0,-22 1 0,22-1 16,0 21-16,20 0 0,-20-20 16,21 20-16,0 0 0,0 1 0,21-22 15,0 21-15,0-21 0,0 22 16,0-22-16,21 0 0,0 0 0,0 0 16,0 0-16,22 1 0,-22-1 0,21-21 15,0 0-15,22 21 0,-22-21 16,22 0-16,-22 0 0,22 0 0,-1 0 15,1-21-15,-22 0 16,21-1-16,-20 22 0</inkml:trace>
  <inkml:trace contextRef="#ctx0" brushRef="#br0" timeOffset="21580.19">21294 3133 0,'0'0'0,"0"-21"0,-43 21 15,22 0 1,21 21-16,0 0 0,-21 0 0,21 21 15,0-20-15,0 20 16,0-21-16,21 21 0,0 1 0,0-22 0,1 21 16,-1-21-16,0 22 0,0-22 15,0 0-15,22 0 0,-22 0 16,0-21-16,0 22 0,0-22 0,0 0 16,1 0-16,-1 0 15,0 0-15,-21-22 0,21 1 0,0 0 16,0 21-16,1-21 0,-1-21 15</inkml:trace>
  <inkml:trace contextRef="#ctx0" brushRef="#br0" timeOffset="21763.56">21802 3217 0,'0'0'0,"0"-21"0,-22 21 31,1 0-31,0 0 0,-21 21 0,21 1 16,-1-1-16,-20 21 0,0-21 15,21 22-15,-22-22 0,1 21 16,21 0-16,-22-20 0,22 20 0,-21-21 15,21 0-15,0 0 0,-1 1 16,1-1-16,0 0 0,21 0 0,0 0 16,21-21-1,0 0-15</inkml:trace>
  <inkml:trace contextRef="#ctx0" brushRef="#br0" timeOffset="22134.79">22161 3090 0,'0'0'0,"-21"0"0,-21 43 16,42-22-16,-21 0 0,21 21 15,0 1-15,0 20 0,0-20 0,-21 20 16,21 1-16,0-1 0,0 1 15,-22-1-15,22 1 0,0-1 0,0 22 16,0-1-16,-21 1 16,0-21-16,0 20 0,0 1 0,0-22 15,-1 22-15,1-21 0,0-1 0,0 22 16,0-22-16,21 1 0,-21-1 16,21 1-16,-22-1 0,22 1 0,-21-22 15,21 0-15,0 1 0,0-1 0,0-21 16,0 0-16,0 1 0,0-1 15,-21 0-15,21-42 16,0 0-16,0-1 16,0 1-16,21 0 0,0-21 15,1-1-15,-1 1 0</inkml:trace>
  <inkml:trace contextRef="#ctx0" brushRef="#br0" timeOffset="22448.61">22204 3493 0,'0'0'16,"-21"-43"-16,21-20 0,-22 20 0,1 22 0,21-21 15,-21 0-15,21 20 0,0 1 16,0 0-16,0 0 0,0 0 0,0 0 16,21 21-16,0 0 15,1 0-15,20 0 0,-21 0 0,21 0 16,-20 0-16,20 0 0,-21 21 15,0 0-15,22-21 0,-22 42 16,-21-21-16,0 1 0,0 20 0,0-21 16,0 21-16,0-20 0,-21 20 15,-1-21-15,1 21 0,-21-20 0,21-1 16,-22 0-16,22 0 0,-21 0 16,0 0-16,-1-21 0,1 22 0,0-22 15,-22 0-15,22 21 0,-22-21 16,22 0-16,-22 21 0</inkml:trace>
  <inkml:trace contextRef="#ctx0" brushRef="#br0" timeOffset="23607.5">1143 5334 0,'-42'0'32,"20"0"-32,1 0 0,0 0 15,0 0 1,21-21-16,0 0 16,0 0-16,21-1 15,0 1-15,0 0 0,1 0 0,20 0 16,-21 0-16,21-1 0,-20 22 15,20 0-15,-21 0 0,21 0 0,-20 0 16,-1 22-16,0-1 0,0 0 16,0 0-16,-21 21 0,0-20 0,0 20 15,0-21-15,-21 21 0,-21 1 16,21-22-16,-22 21 0,1 1 16,-22-1-16,22-21 0,21 21 0,-21-20 15,20-1-15,-20 0 0,42 0 16,-21 0-16,42-21 31,-21-21-31,42 0 16,-20 0-16,20 21 0,0-21 15,1-1-15,-1 22 0,0 0 16,1 0-16,20 0 0,-21 0 0,22 22 16,-22-22-16,1 42 0,-1-21 15,-21 0-15,21 22 0,-20-22 0,-22 21 16,0-21-16,0 22 0,0-1 15,0-21-15,-43 0 0,22 22 0,-21-22 16,-1 0-16,1 0 0,-21 0 16,20 0-16,-20 1 0,20-1 15,1-21-15,-21 0 0,20 0 16,22 0-16,-21 0 0,21 0 16,-1 0-16,1 0 0,0 0 0,21-21 15,0-1-15,0 1 16,0 0-16,0 0 0,21 0 15,0 0-15,1-1 0,-1 1 16,21 0-16,0 0 0,1 0 0</inkml:trace>
  <inkml:trace contextRef="#ctx0" brushRef="#br0" timeOffset="23803.39">2455 5630 0,'43'0'0,"-86"0"0,107 0 16,-43 0 0,0 0 15,0-21 0,0 0-31</inkml:trace>
  <inkml:trace contextRef="#ctx0" brushRef="#br0" timeOffset="26655.37">3895 5228 0,'0'0'0,"-43"0"0,-20 0 0,20 21 16,-20-21-16,21 0 0,-1 0 0,22 0 16,0 22-16,0-22 0,21 21 15,21-21 1,0 0-16,0 0 0,22 0 15,20 0-15,-21 0 0,22-21 16,-22-1-16,22 1 0,-1 21 0,1-42 16,-1 21-16,22 0 0,-22-1 15,1-20-15,-1 21 0,1-21 0,-22-1 16,1 1-16,-1 21 16,-21-22-16,-21 1 0,0 21 0,0-21 15,-21 20-15,-21 1 0,-1 0 16,1 21-16,-22 0 0,1 0 0,21 0 15,-22 0-15,1 0 0,-1 0 0,-21 42 16,22-20-16,-1 20 0,1 0 16,-1 1-16,22 20 0,0 1 0,21-22 15,-1 21-15,22-20 0,0 20 16,0-20-16,0-1 0,22 0 16,-1-21-16,21 22 0,-21-22 0,22 21 15,-1-21-15,0 1 0,1-22 0,-1 21 16,0 0-16,1-21 15,-22 0-15,21 0 0,-21 0 0,22 0 16,-22 0-16,0 0 0,-21-21 16,-21 21-1,0 0-15,-1 0 16,1 0-16,-21 0 0,21 0 0,-22 0 16,1 21-16,0 0 0,-1 21 0,1-20 15,0 20-15,-1 0 0,22 1 16,-21 20-16,21-21 0,0 1 15,-1-1-15,1 22 0,21-22 0,0 0 16,0 1-16,0-22 0,21 21 16,22-21-16,-22 0 0,21 1 15,1-1-15,-1-21 0,0 0 0,22 0 16,-22 0-16,22 0 0,-22 0 0,21-21 16,-20-1-16,20 1 0,1 0 15,-1 0-15,1 0 0,-1-22 0,1 1 16,-1 21-16,1-43 0,-1 22 15,1 0-15,-22-22 0,0 1 0,22-22 16,-22 22-16,-21-1 0,22-21 0,-22 22 16,0-22-16,0 22 0,0-22 15,-21 22-15,0-1 0,0 1 16,0-1-16,0 1 0,0 20 16,-21 22-16,0 0 0,0 21 0,0 0 15,0 0-15,-22 42 0,22-21 16,0 43-16,0-1 0,0 1 0,-1-1 15,1 1-15,0 21 0,0-22 0,0 22 16,0-1-16,21-20 0,0 21 16,0-22-16,0 1 0,0-1 0,0 1 15,21-22-15,0 0 0,0 1 16,0-22-16,22 21 0,-1-21 0,0 0 16,1-21-16,-1 0 0,0 22 0,1-22 15,-1 0-15,21 0 0,-20-22 16,-1 22-16,22-21 0,-22 0 15,21 0-15,-20 0 0,-1-22 0,22 1 16,-22 21-16,0-21 0,-21-22 16,22 22-16,-22-1 0,0-20 0,-21 21 15,0-1-15,0 1 0,0 0 16,0 20-16,0 1 0,-21 0 0,0 21 16,0 0-16,-1 0 0,-20 0 0,21 21 15,-21 0-15,20 1 0,1-1 16,0 21-16,0 0 0,0 1 0,21-1 15,-21 0-15,21 1 0,0-1 16,0 0-16,0 1 0,0-22 0,21 21 16,0-21-16,0 1 0,0-1 15,0 0-15,1 0 0,20-21 16,0 0-16,-21 0 0,22 0 0,-1 0 16,0 0-16,1 0 0,-22 0 0,21-21 15,1 0-15,-22 0 0,21-1 16,-21 1-16,22-21 0,-22 21 0,0-22 15,0 1-15,0 0 0,-21-1 16,0 1-16,0-21 0,21 41 0,-21-20 16,0 0-16,0 21 0,0-1 0,0 44 31,-21-1-31,21 0 0,-21 0 16,21 21-16,0-20 15,-21 20-15,21 0 0,0-21 0,-21 22 16,21-1-16,0-21 0,0 22 0,0-22 15,0 0-15,0 0 0,0 0 16,0 0-16,0 1 0,0-1 16,0-42 15,0-1-31,0 1 16,21-21-16,0 21 15,-21 0-15,21-22 0,0 1 0,-21 0 16,22-1-16,-1 1 0,0 0 0,0 20 15,-21-20-15,21 21 16,0 0-16,-21 0 0,0-1 0,22 22 16,-1 0-16,0 22 15,-21-1-15,0 0 0,21 21 0,0-21 16,0 22-16,-21-1 0,0-21 0,22 22 16,-1-1-16,-21-21 0,21 21 15,-21-20-15,21-1 0,-21 0 0,21 0 16,0 0-16,-21 0 0,22-21 0,-22 22 15,21-22 1,0 0-16,0 0 16,-21-22-16,0 1 0,21 0 15,0 0-15,-21 0 0,22 0 16,-1-22-16,0 22 0,0-21 0,0-1 16,0-20-16,22 21 0,-22-1 15,21 1-15,-21-22 0,22 22 16,-22 21-16,0-21 0,0 20 0,0 1 0,1 0 15,-1 21-15,-21 21 16,0 0-16,0 1 16,0-1-16,0 0 0,0 21 15,0 1-15,0-1 0,0-21 0,0 21 16,0 1-16,0-1 0,0 0 0,0 1 16,0-22-16,0 21 15,0-21-15,0 1 0,0-1 0,21 0 16,-21 0-16,21 0 0,0-21 0,0 0 15,1 0-15,-1 0 16,0 0-16,21 0 0,-21 0 0,22-21 16,-22 21-16,21-21 0,1 0 0,-22-22 15,21 22-15,0 0 0,-20-21 16,20-1-16,-21 1 0,0 0 16,0-1-16,-21 1 0,0 0 0,0 21 15,0-22-15,0 22 0,0 0 16,-21 21-16,0 0 0,0 0 15,-21 0-15,20 21 0,1-21 16,0 21-16,0 0 0,0 22 0,0-22 16,21 21-16,-22 1 0,22-1 0,0-21 15,0 21-15,0 1 0,0-22 16,0 21-16,0-21 0,0 1 0,0-1 16,22 0-16,-1 0 0,0 0 0,0-21 15,21 21-15,-20-21 0,20 0 16,0 0-16,-21 0 0,22 0 0,-1 0 15,0-21-15,1 21 0,-1-21 16,0 0-16,-20 0 0,20 0 16,0-22-16,-21 22 0,1-21 0,-1-1 15,0 1-15,0 0 0,0-1 16,-21 1-16,21 21 0,-21 0 0,0 0 16,0-1-16,-21 44 15,0-1 1,21 0-16,-21 0 0,0 21 0,21-20 15,-21 20-15,21-21 0,-22 21 16,1-20-16,21-1 0,0 0 0,0 21 16,-21-21-16,21 1 0,0-1 15,0 0-15,0-42 47,21 21-47,0-21 0,1-1 16,-1 1-16,-21-21 0,42 21 0,-21 0 15,0-22-15,1 1 0,-1 0 0,0 20 16,0 1-16,0-21 0,0 42 16,1-21-16,-1 21 0,-21 21 15,0 0 1,0 21-16,0-20 0,0-1 0,0 21 16,0-21-16,0 0 0,0 22 0,0-22 15,0 0-15,0 0 0,21 0 16,0 1-16,0-1 15,-21 0-15,21-21 0,1 0 0,-1 0 16,0 0-16,21 0 0,-21 0 16,22 0-16,-22 0 0,21-21 0,1 21 15,-22-21-15,21-1 0,0 1 0,-20-21 16,20 0-16,-21-1 0,21 1 16,-20 0-16,-1-22 0,0 1 0,0-1 15,0 1-15,0-1 0,1-21 0,-1 22 16,-21-22-16,21 22 0,-21-1 15,0 22-15,0 0 0,0-1 0,0 22 16,0 0-16,0 42 16,-21 0-16,0 22 15,21-1-15,-22 0 0,1 22 16,0-1-16,0 1 0,0-1 0,21 1 16,-21 20-16,-1-20 0,22-1 0,-21 1 15,21-22-15,0 22 0,0-22 16,0 0-16,0 1 0,0-1 0,0-21 15,0 0-15,0 1 0,21-1 0,1 0 16,-1-21-16,0 0 16,0 0-16,0 0 0,0 0 0,1-21 15,-1 0-15,0-1 0,0 1 16,-21-21-16,21 21 0,0-22 0</inkml:trace>
  <inkml:trace contextRef="#ctx0" brushRef="#br0" timeOffset="26848.26">8615 5271 0,'0'0'15,"-43"0"-15,22 0 0,0 0 0,0 0 16,42 0 0,0 0-1,0 0-15,1 0 0,-1 0 0,21 0 0,-21 0 16,22-22-16,-1 22 0,0-21 15,1 0-15,-1 21 0,0-21 16,1 0-16</inkml:trace>
  <inkml:trace contextRef="#ctx0" brushRef="#br0" timeOffset="27554.82">10435 5355 0,'-21'-21'0,"0"-21"16,21 21-16,0-1 16,0 1-16,0 0 0,0 0 15,0 0-15,0 0 16,21 21 0,0 0-16,0 0 15,0 0-15,1 21 0,-22 0 0,21 21 16,0-21-16,0 22 0,0-22 0,0 21 15,-21 1-15,0-1 0,0 0 16,0 22-16,0-22 0,0 0 0,0 1 16,0-22-16,0 21 0,0 1 0,0-22 15,0 0-15,-21 0 0,21 0 16,-21-21-16,21 21 0,-21-21 16,0 0-1,21-21-15,0 0 16,0 0-16,0 0 0,0-22 0,0 22 15,0-21-15,21 0 0,0-1 16,0-20-16,0 20 0,22 1 0,-22-21 16,21 20-16,1 1 0,-1-22 0,0 43 15,1-21-15,-1 21 0,21 21 16,-20 0-16,-1 0 0,-21 0 0,22 0 16,-22 21-16,21 0 0,-21 21 15,-21-20-15,0 20 0,21 0 0,-21 1 16,0-1-16,0 0 0,0 1 0,0 20 15,-21-42-15,0 22 0,21-1 16,0-21-16,-21 21 0,0-20 16,21-1-16,-21 0 0,21 0 15,0-42 1,21 21 0,0-21-16,0 0 0,0-1 15,0 1-15,1-21 0</inkml:trace>
  <inkml:trace contextRef="#ctx0" brushRef="#br0" timeOffset="27943.6">11642 5165 0,'0'0'16,"21"-43"-16,0 1 0,-21 21 0,21 0 15,-21 42 1,-21 0-16,0 21 16,0 1-16,-1-1 0,1 0 15,0 1-15,0-1 0,0 22 0,0-22 16,21 0-16,-22 22 0,1-22 0,21 0 15,-21 1-15,21-1 0,0 0 16,0 1-16,0-22 0,0 0 0,21 0 16,0 0-16,1-21 0,-1 0 15,0 22-15,0-22 0,0 0 0,0 0 16,22 0-16,-22-22 0,21 1 0,-21 21 16,22-42-16,-1 21 0,-21 0 15,22-22-15,-22 1 0,21 0 0,-21-22 16,-21 22-16,0-22 0,0 22 15,0-22-15,0 1 0,0 21 16,0-1-16,-42 1 0,21 0 0,0-1 16,-22 22-16,22 0 0,0 0 15,-21 21-15,20 0 0,1 0 0,-21 0 16,21 0-16,21 21 16,21-21-1,0 0-15,21 0 16,1 0-16</inkml:trace>
  <inkml:trace contextRef="#ctx0" brushRef="#br0" timeOffset="28207.68">12700 4741 0,'0'0'0,"-21"0"15,0 22-15,-1-1 0,1 0 16,0 21-16,0 1 0,-21-1 0,20 21 15,-20 1-15,21-22 0,-21 22 16,20-1-16,-20 1 0,21-22 0,0 22 16,0-22-16,21 21 0,0-20 0,0-1 15,0 0-15,0 1 0,0-1 16,21-21-16,0 0 0,0 1 0,0-1 16,0-21-16,22 0 0,-22 0 15,0 0-15,21 0 0,-20 0 16,-1-21-16,0-1 0,21 1 0,-21 0 15,1-21-15</inkml:trace>
  <inkml:trace contextRef="#ctx0" brushRef="#br0" timeOffset="28379.58">12171 5271 0,'0'0'0,"-21"0"15,-1 0-15,1 0 0,0 21 0,21 0 16,21-21-1,22 0-15,-22 0 16,21 0-16,0 0 0,22 0 16,-22-21-16,1 21 0,20-21 0,-21 21 15,1-22-15</inkml:trace>
  <inkml:trace contextRef="#ctx0" brushRef="#br0" timeOffset="30959.41">14097 5440 0,'-42'0'16,"84"0"-16,-106 0 0,22 0 0,21 0 0,-21 21 15,20-21-15,1 0 0,0 0 16,42-21 0,0 0-1,1 21-15,20-21 0,0-1 16,1 1-16,-1 0 0,0 0 16,22 0-16,-22-22 0,0 1 0,1 0 15,-1-1-15,0 1 0,-20 0 16,20-22-16,-21 22 0,-21-22 0,0 22 15,0 0-15,0-1 0,0 1 16,0 0-16,0 21 0,-21-1 0,-21 1 16,20 21-16,1 0 0,-21 0 0,21 21 15,-22 1-15,1 20 0,0 0 16,21 22-16,-22-1 0,22 22 0,-21 0 16,21-1-16,-22 1 0,22 21 15,0 0-15,0-1 0,-22 1 16,22 0-16,0 0 0,-21 0 0,21 0 0,-1 21 15,-20-22-15,21 22 0,-21 0 16,20 0-16,-20 0 0,21-21 16,-21 21-16,20 0 0,1-21 0,-21 0 15,21-21-15,21 20 0,-21-20 0,21 0 16,0-1-16,0-20 0,0-1 0,0 1 16,0-1-16,21-20 0,0-1 15,0-21-15,0 0 0,0-21 0,1 0 16,-1 0-16,21 0 0,-21-21 0,0 0 15,22-21-15,-1-1 0,0 22 16,1-42-16,-1 20 0,0-20 16,1 21-16,-1-22 0,22-21 0,-22 22 15,0-22-15,1 1 0,-22-1 0,21 0 16,-21 1-16,-21-22 0,0 21 0,0-21 16,0 22-16,-42-22 0,21 0 15,-22 21-15,-20 1 0,21-1 0,-22 21 16,1 1-16,-1-1 0,1 1 0,-1 21 15,22-1-15,-22 1 0,22 21 16,0 0-16,-1-1 0,22 1 0,0 21 16,0 0-16,21-21 0,0 0 15,21 0 1,0 21-16,0 0 0,22-21 0,-1-1 16,0 22-16,1-21 15,20 0-15,-21 0 0,22 0 0,21 0 16,-22-1-16,1-20 0,20 21 15,-20 0-15,-1-22 0,-20 22 0,20-21 16,-21 21-16,-20 0 0,-1-1 0,0 22 16,-21-21-16,-21 21 15,0 21 1,-1 1-16,1-1 0,-21 0 16,21 21-16,0 1 0,-1-1 15,1 0-15,0 1 0,21-1 0,0 0 0,0 1 16,0-1-16,0 0 0,0-21 15,0 1-15,21 20 0,0-21 16,1 0-16,-1-21 0,0 21 0,0-21 16,0 0-16,22 0 0,-22 0 15,0 0-15,21 0 0,-21 0 0,22-21 16,-22 21-16,0-21 0,21-21 16,-20 21-16,-1-22 0,21 22 0,-21-21 15,-21-22-15,21 22 0,-21 0 0,0-22 16,0 22-16,0-22 0,0 22 15,0 0-15,-21-1 0,0 22 0,0 0 16,0 0-16,-22 0 0,1 21 16,-148 21-1,147 0-15,1 0 0,21 0 16,-22 22-16,22-1 0,0 0 16,21 1-16,0-1 0,0 21 0,0-20 15,0-1-15,0 0 0,0-20 16,21 20-16,0-21 0,22 21 0,-22-20 15,21-1-15,-21-21 0,22 21 0,-1-21 16,0 0-16,1 0 0,-22 0 16,21 0-16,1 0 0,-1-21 0,0 0 15,1 21-15,-1-43 0,21 22 0,-20 0 16,-1-21-16,0-1 16,-20 1-16,20 0 0,-21-1 0,21 22 15,-20-21-15,-22-1 0,0 22 16,0 0-16,0 0 0,0 0 0,0 0 15,0 42 1,-22 0-16,1 0 0,0 0 16,21 22-16,0-22 0,-21 21 0,21-21 15,0 22-15,0-1 0,0-21 16,0 21-16,0-20 0,0-1 0,0 0 16,21 0-16,0 0 0,0-21 0,1 21 15,-1-21-15,0 0 16,21 0-16,-21 0 0,22 0 0,-1 0 15,0-21-15,1 21 0,-1-21 0,0 0 16,1 0-16,-1 0 0,-21-22 16,22 22-16,-1-21 0,-21-1 0,21 1 15,-20 0-15,20-1 0,-21 1 16,21 0-16,-20 21 0,-1-1 0,0 1 16,-21 42-1,0 1-15,-21-1 16,0 0-16,-1 21 0,22-21 15,-21 22-15,21-22 0,-21 21 0,21 1 16,0-22-16,0 0 0,0 21 0,0-21 16,0 1-16,0-1 15,21 0-15,0-21 0,22 0 16,-22 0-16,21 0 0,-21 0 0,22 0 16,-1-21-16,0 0 0,1 21 0,-1-22 15,0 1-15,1-21 0,-1 21 16,-21-22-16,22 1 0,-22 0 0,0 21 15,0-22-15,0 22 0,-21 0 16,0 0-16,0 0 0,-21 21 16,0 21-16,0 0 15,-22 0-15,22 0 16,0 22-16,0-22 0,0 21 0,0-21 0,-1 22 16,1-22-16,0 21 15,21-21-15,0 0 0,0 1 0,0-1 16,0 0-16,21-21 31,-21-21-31,21 0 16,1-1-16,20 1 0,-21 0 15,0 0-15,22 0 0,-22-22 16,21 1-16,-21 0 0,22 21 0,-22-22 0,21 1 16,-21 21-16,0 0 0,1-1 15,-1 1-15,0 21 0,-21 21 16,0 1-1,0-1-15,0 0 0,0 0 16,0 0-16,0 0 0,0 22 0,21-22 16,0 0-16,0 0 0,1 22 15,-1-22-15,21 0 0,-21 0 0,22 0 16,20 0-16,-21 1 0,22-1 0,-1-21 16,-20 0-16,20 0 0,1 0 15,-22 0-15,0 0 0,22 0 0,-22-21 16,1-1-16,-22 1 0,21-21 15,0 21-15,1-22 0,-22 1 16,21 0-16,1-1 0,-22 1 0,21 0 16,-21-22-16,-21 22 0,0 0 15,0 20-15,0-20 0,0 21 0,0 0 16,-21 0-16,0-1 0,0 22 16,-22 0-16,1 0 0,21 0 0,-21 22 15,-22-1-15,22 0 0,-1 21 16,1-21-16,0 22 0,-1-1 0,1-21 15,21 22-15,0-1 0,0 0 0,-1-21 16,22 22-16,0-1 0,0-21 16,0 22-16,22-22 0,-1 0 0,0 0 15,21 0-15,-21 0 0,22 1 16,-22-22-16,21 0 0,-21 0 16,22 0-16,-1 0 0,-21 0 0,22-22 15,-22 1-15,21 0 0,-21 0 16,0-21-16,1 20 0,-1-20 0,0-21 15,0 20-15,0 1 0,0-22 16,-21 1-16,22-1 0,-22 1 0,0-1 16,21 1-16,-21-1 0,21 1 0,-21-1 15,0 1-15,0 21 0,0-1 16,0 22-16,0 0 0,0 0 0,0 0 16,0 42-1,0 0-15,0 0 0,-21 21 0,21 1 16,0 20-16,0 1 0,-21-1 15,21 1-15,0-1 0,-22-20 16,22 20-16,0 1 0,0-1 0,0-21 16,0 1-16,22 20 0,-1-20 15,0-1-15,-21 0 0,21-21 0,0 22 16,-21-22-16,21 0 0,1 0 0,-22 0 16,21 1-16,0-22 0,0 0 15,0 0-15,0 0 0,22 0 0,-22 0 16,21-22-16,1 22 0,-1-21 15,0 21-15</inkml:trace>
  <inkml:trace contextRef="#ctx0" brushRef="#br0" timeOffset="31131.33">18965 5715 0,'-21'0'31,"0"0"-15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6T04:16:35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572 0,'0'21'16,"0"0"0,21-21 15,0 0-15,1 0-1,-1 0 16</inkml:trace>
  <inkml:trace contextRef="#ctx0" brushRef="#br0" timeOffset="1596.38">1397 487 0,'0'0'0,"0"-21"0,-21 21 16,0 0-16,-1-21 15,22 42 17,0 0-32,0 0 15,0 0-15,0 0 16,0 1-16,22-1 0,-1 0 16,0 0-16,0 0 0,0 0 15,0 1-15,1-22 0,-1 21 16,0-21-16,0 21 0,21-21 0,-20 0 15,-1 0-15,0 0 0,0 0 0,0 0 16,22 0-16,-22-21 0,0 21 0,0-21 16,21-1-16,-20 1 0,-1 21 0,0-21 15,0 0-15,-21 0 0,21 0 16,-21-1-16,21 1 0,-21 0 0,0 0 16,0 0-16,0 0 0,0-1 15,0 1-15,0 0 0,0 0 16,-21 21-1,0 0 1,21 21-16,0 0 16,0 0-16,0 22 0,0-22 15,0 0-15,0 21 0,0-20 0,0-1 16,0 21-16,0-21 0,0 22 0,0-1 16,-21 0-16,21 1 0,0-1 0,0 21 15,0-20-15,0-1 0,0 0 0,0 1 16,0-1-16,0 0 0,0 1 0,0-1 15,0-21-15,0 22 0,0-22 0,0 21 16,0-21-16,0 0 0,0 1 0,0-1 16,0 0-16,0 0 0,-21 0 0,21 0 15,-21-21-15,-1 0 16,1 0-16,0 0 0,0 0 16,0 0-16,0 0 0,-1-21 0,1 0 15,-21 21-15,21-21 0,0 0 0,-22 0 16,22-1-16,0 1 0,0 0 0,0 21 15,-1-21-15,1 0 0,0 0 0,21-1 16,0 1-16,-21 21 0,21-21 16,0 42 15,21 0-15,0 1-16,0-1 0,1 0 15,-1 0-15,21 0 0,-21-21 16,0 21-16,1 1 0,41-1 0,-21 0 15,-20 0-15,-1-21 0,0 0 0,21 21 16,-21-21-16,1 0 0,-1 0 0,0 0 16,0 0-16,0 0 0,22 0 0,-22 0 15,0 0-15,0-21 0,0 0 0,22 21 16,-22-21-16,0 21 0,21-21 0,-21-1 16,1 1-16,-1 0 0,0 21 0,21-42 15,-42 21-15,21-1 0,-21 1 0,22 0 16,-22 0-16,0 0 0,0 0 15,0 42 17,0 0-17,0 0-15,0 0 0,-22 0 16,22 1-16,0-1 0,-21 0 0,21 0 16,0 0-16,0 0 0,0 1 0,0-1 15,0 21-15,0-21 0,0 0 0,0 1 16,0-1-16,0 0 0,21-21 31,1 0-15,-22-21-16,21 0 0,-21-1 15,21 22-15,0-21 0,-21 0 0,21-21 16,-21 21-16,21-1 0,1 1 16,-1 0-16,-21 0 0,21-21 0,0 20 15,0 1-15,0 0 0,1 0 16,-1 21-16,-21-21 0,21 21 15,0 0-15,0 0 0,-21 21 16,0 0-16,21-21 16,-21 21-16,0 0 0,0 1 0,0-1 15,0 0-15,0 0 0,22-21 0,-22 21 16,0 0-16,21 1 0,-21-1 16,21-21-16,-21 21 15,21-21 1,0 0-1,0 0 1,-21-21-16,22 21 0,-22-21 0,21-1 16,0 22-16,-21-21 0,21 0 0,0 0 15,-21 0-15,21 0 0,1-1 0,-1 1 16,-21 0-16,21 0 0,0 21 0,0-21 16,0 21-16,1 0 15,-22 21-15,0 0 16,0 0-16,0 0 0,0 1 15,0-1-15,0 0 0,0 0 16,0 0-16,0 0 16,0 1-16,0-1 15,0 0 1,21-21 0,0 0-1,-21-21 1,21 21-16,0-21 0,-21-1 15</inkml:trace>
  <inkml:trace contextRef="#ctx0" brushRef="#br0" timeOffset="2000.42">3535 1080 0,'0'0'0,"0"-22"16,0 44 15,0-1-31,0 0 0,0 0 16,0 0-16,0 0 0,0 1 15,-21-1-15,21 21 0,-22-21 0,22 0 16,-21 22-16,21-1 0,0-21 0,0 22 16,-21 20-16,0 43 0,0-43 0,21 1 15,-21 21-15,-1-22 0,1 22 0,21-22 16,-21 22-16,0 21 0,0-22 15,21 1-15,-21 21 0,-1-21 0,22 20 16,-21-20-16,-21 84 0,21-63 0,0-21 16,21-22-16,-22 22 0,1-21 0,0-1 15,21 1-15,0-22 0,-21 0 0,0 1 16,21-1-16,0 0 0,0-21 0,0-42 31,0 0-31,0 0 0,0-21 16,0 20-16,42-83 0,-42 62 0,21-20 15,0-1-15,1-20 0,-1 20 0,0-21 16,0 22-16,0-22 0,0-21 16</inkml:trace>
  <inkml:trace contextRef="#ctx0" brushRef="#br0" timeOffset="2320.23">3514 1291 0,'0'-42'0,"0"84"0,0-105 0,0 42 15,-22-1-15,22 1 0,0 0 0,0 0 16,0 0-16,0 0 0,0-1 0,0 1 16,0 0-16,0 0 0,22 0 0,20 0 15,0-1-15,-21 22 0,22 0 16,-1-21-16,0 21 0,1 0 0,-1 0 0,-21 0 16,22 21-16,-22 1 0,21-22 15,-21 42-15,0-21 0,1 0 0,-22 22 16,0-22-16,0 21 0,0 0 0,0-20 15,-22 20-15,1-21 0,-42 43 0,20-43 16,22 21-16,-21-21 0,0 0 0,-1-21 16,22 22-16,-21-1 0,21-21 0,-22 21 15,22-21-15,0 0 0,0 0 16,63-21 15</inkml:trace>
  <inkml:trace contextRef="#ctx0" brushRef="#br0" timeOffset="3156.54">4170 720 0,'0'0'0,"21"-21"0,0-1 16,0-20-1,0 21-15,-21 0 0,22 0 0,-1-1 0,-21 1 16,0 0-16,21 21 0,0-21 0,-21 0 16,0 42 15,0 0-31,0 0 16,0 22-16,0-22 0,0 21 15,-21 22-15,21-22 0,-21 21 0,0 1 16,-1-22-16,1 22 0,21-1 0,-21 1 15,21-22-15,-21 0 0,21 1 0,0-1 16,0 0-16,0-20 0,0 20 0,0-21 16,0 0-16,0 0 0,0 1 15,0-1-15,21-21 0,0 0 16,0 0-16,1 0 16,-1 0-16,0-21 0,0-1 15,0 1-15,22 0 0,-22 0 0,0-21 16,21 20-16,-21 1 0,1-21 0,20 0 15,-21 20-15,0-20 0,0 21 16,1 0-16,-1 0 0,-21-1 16,21 22-16,-21 22 31,0-1-31,0 0 0,-21 0 0,21 0 16,0 0-16,-21 22 0,21-22 0,-22 0 15,22 0-15,0 0 0,0 1 0,0-1 16,-21 0-16,21 0 0,0 0 15,0 0 1,0-42 15,21 0-31,-21 0 0,22 0 16</inkml:trace>
  <inkml:trace contextRef="#ctx0" brushRef="#br0" timeOffset="3504.52">4847 677 0,'-63'43'15,"63"-22"-15,0 0 16,0 0-16,0 0 16,0 1-16,21-22 15,0 0-15,0 0 0,0 0 0,0 0 16,1 0-16,-1 0 15,0-22-15,0 22 0,0-21 0,-21 0 16,0 0-16,0 0 16,0 0-16,-21-1 15,0 22-15,0 0 16,0 0-16,-1 0 0,1 0 16,0 0-16,0 0 0,21 22 0,-21-22 15,21 21-15,-21 0 0,-1 0 16,22 0-16,0 0 0,0 1 0,0-1 15,0 0 1,0 0-16,22 0 0,-1 0 0,0-21 16</inkml:trace>
  <inkml:trace contextRef="#ctx0" brushRef="#br0" timeOffset="4381.89">5334 995 0,'0'-64'32,"0"43"-32,-21 21 31,0 0-15,21 21-16,-22 1 0,22-1 15,0 0-15,-21 21 0,0-21 0,21 22 16,-21-22-16,21 21 0,-21-21 0,21 22 15,0-22-15,0 21 0,0-21 0,0 1 16,0-1-16,0 0 0,0 0 0,0 0 16,0 0-16,21 1 0,0-22 0,0 0 15,0 21-15,1-21 0,-1 0 0,0 0 16,21 0-16,-21 0 0,22 0 0,-1-21 16,-21 21-16,22-22 0,-1 1 15,-21 0-15,21 0 0,-20 0 16,-1 0-16,0-1 0,0 1 0,0-21 15,0 21-15,1-22 0,-1 22 0,-21 0 16,0-21-16,0 21 0,21-1 0,-21 1 16,-21 42 15,21 1-15,0-1-16,-21 0 0,-1 0 0,1 21 15,21-20-15,0-1 0,0 0 0,-21 21 16,21-21-16,0 1 0,0-1 0,0 0 15,0 0-15,0 0 0,0 0 16,0 1-16,21-22 0,0 0 16,1 21-16,-1-21 0,0 0 0,0 0 15,21 0-15,-20 0 0,-1 0 0,0 0 16,21-21-16,-21-1 0,1 22 0,-1-21 16,21 0-16,-21 0 0,0 0 0,1-22 15,-1 22-15,0-21 0,0 0 16,0-22-16,0 22 0,1-22 0,20 22 15,-21-22-15,0 1 0,0 21 0,1-1 16,-1 1-16,0 0 0,0 20 0,-21-20 16,0 21-16,0 0 0,0 0 0,0-1 15,-21 22 1,0 0-16,0 0 0,-1 0 16,1 0-16,0 22 0,21-1 0,-21 21 15,0-21-15,0 22 0,-1-1 16,22 0-16,0 1 0,-21-1 0,21 21 15,-21-20-15,21-1 0,0 22 0,0-22 16,0 0-16,0 1 0,0-22 0,0 21 16,0 0-16,0-20 0,0-1 0,0 0 15,21 0-15,0 0 0,1 0 0,-1-21 16,-21 22-16,21-22 0,0 0 0,21 0 16,-20 0-16,-1 0 0,0 0 0,0 0 15,21 0-15,-20 0 0,-1-22 16,0 22-16,21-21 0,-21 0 0,1 0 15,-1 0-15,0 0 0,0-1 0,0 1 16,0 0-16,1 0 0,-22-21 16,0 20-16</inkml:trace>
  <inkml:trace contextRef="#ctx0" brushRef="#br0" timeOffset="4608.82">6202 953 0,'0'21'32,"21"-21"-32,0 0 0,0 0 15,0 0-15,22 0 0,-1 0 16,0-21-16,1 21 0,-1-22 0,0 22 16,1-21-16,-1 21 0,0 0 0,1-21 15,-22 21-15,0 0 0,0 0 0,0-21 16,-21 0-16,0 0 15,-21 21-15</inkml:trace>
  <inkml:trace contextRef="#ctx0" brushRef="#br0" timeOffset="4940.63">5842 656 0,'0'0'16,"-21"0"-16,0 21 0,-1 1 0,1-22 0,0 21 16,0-21-16,0 21 0,21 0 15,21-21 1,0 0 0,0 0-16,0 0 0,1 0 0,20-21 15,-21 21-15,0-21 0,0 0 0,1 21 16,-1-22-16,0 22 0,-21-21 15,0 0-15,0 0 0,-21 0 16,0 21-16,-1 0 0,1 0 16,0 0-16,0 0 0,0 0 0,0 0 15,-1 0-15,1 21 0,0 0 16,0-21-16,21 21 0,-21 0 0,21 1 16,0-1-16,0 0 0,21 0 15</inkml:trace>
  <inkml:trace contextRef="#ctx0" brushRef="#br0" timeOffset="5412.06">7175 656 0,'0'0'0,"22"-21"0,-1 0 15,-21 0-15,0 0 16,0 42 15,0 0-31,0 21 16,-21-21-16,21 22 0,-22-1 0,1 0 16,21 22-16,-21-22 0,0 1 15,21 20-15,-21-21 0,0 1 0,21-1 16,0 0-16,-22-20 0,1 20 0,21-21 15,0 0-15,-21 0 0,21 1 0,0-1 16,0 0-16,21-21 31,0-21-15,1 0-16</inkml:trace>
  <inkml:trace contextRef="#ctx0" brushRef="#br0" timeOffset="5856.17">7514 931 0,'-63'43'31,"20"-22"-31,22 0 0,0 0 16,0 0-16,-22 1 0,22-1 0,0 0 16,-21 0-16,21 0 0,-1 0 0,1 1 15,0-1-15,0 0 0,0-21 0,0 21 16,-1 0-16,44-21 47,-1-21-47,0 0 0,0 0 0,21 0 15,-20-1-15,-1-20 16,0 21-16,0 0 0,0-22 0,0 22 16,1 0-16,-1 0 0,0 0 0,-21 0 15,21 21-15,0 0 16,-21 21-16,0 0 15,0 0-15,0 0 0,0 0 0,0 22 16,21-22-16,-21 0 0,0 21 0,0-20 16,22-1-16,-22 21 0,0-21 15,0 0-15,21 1 0,-21-1 0,0 0 16,21 0-16,0-21 0,0 21 16,0-21-16,1 0 0,-1 0 15,0 0-15,0 0 0,0 0 16,0 0-16,1-21 0,20 0 0,-21 0 15,0 0-15,0-1 0,22 1 0</inkml:trace>
  <inkml:trace contextRef="#ctx0" brushRef="#br0" timeOffset="6100.04">8128 529 0,'0'0'0,"0"-21"0,0 0 0,-21 21 31,0 21-31,21 0 15,-22 22-15,1-22 0,0 21 16,0 0-16,0 1 0,0 20 0,-1-20 16,1 20-16,0-21 0,0 22 0,-21-22 15,20 1-15,1-1 0,0 0 16,0 1-16,0-22 0,0 21 0,21-21 16,0 0-16,0 1 0,0-1 0,0 0 15,21-21 1,0 0-16,0 0 0,0 0 15,0-21-15</inkml:trace>
  <inkml:trace contextRef="#ctx0" brushRef="#br0" timeOffset="6836.62">8488 974 0,'0'0'0,"21"-21"0,-21-1 0,0 1 15,0 0-15,0 0 16,0 0-16,-21 21 16,0 0-16,-1 0 0,1 0 15,0 0-15,0 21 0,0 0 16,0 0-16,-1 0 0,1 1 0,0 20 16,-21-21-16,21 21 0,21 1 0,-22-22 15,1 21-15,0 1 0,0-22 16,21 0-16,-21 21 0,21-21 0,0 1 15,0-1-15,0 0 0,0 0 16,0 0-16,21-21 16,0 0-16,0 0 0,0 0 0,1 0 15,-1 0-15,0 0 0,0-21 0,0 21 16,0-21-16,1 0 0,-1 0 0,0-1 16,0 1-16,-21 0 0,21 0 0,0-21 15,1-1-15,-1 22 0,-21-21 0,21 21 16,-21-1-16,21-20 0,-21 21 0,21 21 15,-21-21-15,0 42 32,-21 0-32,0 0 15,0 0-15,21 22 0,-21-22 0,21 21 16,0-21-16,-22 22 0,22-22 0,0 0 16,0 0-16,0 0 0,0 1 0,0-1 15,0 0-15,0 0 0,22 0 16,-1-21-16,0 0 0,0 0 15,21 0-15,-20 0 0,-1 0 0,21 0 16,-21 0-16,22-21 0,-1 21 0,-21-21 16,21 0-16,-20 0 0,-1-1 0,21 1 15,-21 0-15,0 0 0,1-21 0,-1 20 16,0 1-16,0-21 0,0 21 16,0 0-16,-21-1 0,0 1 15,0 42 16,0 1-31,0-1 0,-21 0 0,0 0 16,0 0-16,21 0 0,0 22 0,0-22 16,-21 0-16,21 0 0,0 0 0,-21-21 15,21 22-15,0-1 0,0 0 16,0 0 0,21-21-1,0 0-15,0-21 0,0 21 16,-21-21-16</inkml:trace>
  <inkml:trace contextRef="#ctx0" brushRef="#br0" timeOffset="7208.73">9229 614 0,'0'0'15,"-22"0"-15,1 0 0,0 0 0,0 0 16,0 0-16,0 21 0,-1-21 15,1 21-15,21 0 0,-21 1 0,21-1 16,0 0-16,0 0 0,0 0 16,21 0-16,0-21 15,1 0-15,-1 22 16,0-22-16,0 0 0,0 0 0,0 0 16,1-22-16,-1 1 0,0 21 15,0-21-15,-21 0 0,0 0 16,0 0-16,0-1 0,0 1 0,0 0 15,0 0-15,0 0 0,0 0 16,-21 21-16,0 0 0,0-22 0,-1 22 16,1 0-16,0 0 0,-21 0 0,21 0 15,-1 22-15,1-22 0,0 21 0,21 0 16,0 0-16,-21 0 0,21 0 16,0 1-16,0-1 15,0 0-15,0 0 0,21 0 16,0-21-16</inkml:trace>
  <inkml:trace contextRef="#ctx0" brushRef="#br0" timeOffset="7588.5">9991 445 0,'0'0'0,"-43"0"31,22 0-31,0 21 16,0-21-16,0 21 0,-1 0 0,1 0 15,0 22-15,0-22 0,0 21 0,0-21 16,-1 22-16,1-1 0,0 21 0,0-20 16,0-1-16,0 22 0,-1-22 0,1 0 15,0 1-15,21-1 0,0 0 0,-21 1 16,21-22-16,0 21 0,0-21 15,0 0-15,0 22 0,0-22 0,0 0 16,0 0-16,21 0 0,0-21 16,0 0-16,1 0 15,-1 0-15,0 0 0,0 0 0,0 0 16,22 0-16,-22 0 0,0-21 0,0 21 16,21-21-16,-20 0 0,-1 21 0,21-21 15,-21 0-15,0-22 0,1 22 0,-1 0 16,0 0-16,0-22 0</inkml:trace>
  <inkml:trace contextRef="#ctx0" brushRef="#br0" timeOffset="7864.35">9504 847 0,'0'0'0,"-21"0"0,21 21 16,21-21-1,0 0-15,21 0 0,1 0 16,-1 0-16,0 0 0,22 0 0,-22 0 16,22 0-16,-22 0 0,21 0 15,-20 0-15,-1 0 0,0 0 0,1 0 16,-1 0-16,-21 0 0,0 0 0,1 0 16,-1 0-16,-42 0 62,-1 0-62</inkml:trace>
  <inkml:trace contextRef="#ctx0" brushRef="#br0" timeOffset="10248.87">18415 635 0,'0'21'31,"0"0"-15,0 1 15,21-22-31,0 0 0,0 0 16,1 0-16,-1 0 0,21 0 15,-21 0-15,0 0 0,22 0 0,-22 0 16,21 0-16,1-22 0,-22 22 0,21-21 16,0 21-16,-20-21 0,-1 21 0,21-21 15,-21 21-15,0-21 0,1 0 0,-1 21 16,0-22-16,0 22 0,-21-21 0,0 0 16,0 0-16,0 0 15,0 0-15,-21 21 0,0-22 16,0 22-16,-1 0 0,1 0 0,-21 0 15,21 0-15,-22 0 0,1 0 16,0 0-16,-1 0 0,1 22 0,0-1 16,-1 0-16,1-21 0,0 21 0,-1 21 15,22-20-15,-21-1 0,21 0 0,0 0 16,21 0-16,0 0 0,0 22 0,0-22 16,0 0-16,0 0 0,21 0 0,0 1 15,0-1-15,21 0 0,-20 0 0,-1-21 16,21 21-16,-21-21 0,22 0 0,-1 21 15,-21-21-15,21 0 0,-20 0 16,20 0-16,-21 0 0,21 0 0,-20-21 16,-1 21-16,0 0 0,0-21 0,-21 0 15,0 0 1,-21 21-16,-21-21 16,20 21-16,-20 0 0,0 0 0,-1 0 15,-20 0-15,21 21 0,-22-21 0,22 21 16,-22 0-16,22 0 0,-22 22 0,22-22 15,0 21-15,-1-21 0,22 22 0,-21-1 16,21-21-16,0 21 0,21-20 0,0-1 16,0 21-16,0-21 0,0 0 0,21 1 15,0-1-15,0-21 0,0 21 16,22 0-16,-1-21 0,0 0 0,1 0 16,-1 21-16,0-21 0,1 0 0,-1 0 15,21 0-15,-20 0 0,-1 0 0,0 0 16,1 0-16,-1 0 0,-21-21 0,22 21 15,-22 0-15,21-21 0,-21 0 0,0 21 16,1-21-16,-1 21 0,0-22 0</inkml:trace>
  <inkml:trace contextRef="#ctx0" brushRef="#br0" timeOffset="10472.74">19198 1058 0,'0'0'15,"0"-21"-15,0 0 31,0 42-31,0 0 0,0 1 16,0-1-16,0 0 0,0 0 0,21 0 16,-21 0-16,0 1 0,21-1 0,-21 0 15,22 0-15,-22 0 0,0 0 0,21-21 16,-21 22-16,21-1 0,0 0 16,0-21-16,0 0 0,1 21 15,-1-21-15,0 0 16,0 0-16,0 0 0,0-21 0,1 21 15</inkml:trace>
  <inkml:trace contextRef="#ctx0" brushRef="#br0" timeOffset="10688.61">19643 1122 0,'0'-21'0,"0"0"0,0-1 16,-22 22-1,1 22-15,0-22 0,-21 21 16,21 0-16,-22 0 0,22 0 0,-21 0 15,21 1-15,-22-1 0,22 0 0,0 0 16,-21-21-16,20 21 0,1 0 0,0 1 16,0-1-16,21 0 0,-21 0 15,21 0-15,21-21 16,0 0 0,0 0-16,0 0 0,22 0 0,-22 0 15</inkml:trace>
  <inkml:trace contextRef="#ctx0" brushRef="#br0" timeOffset="11012.43">19918 1101 0,'0'0'0,"0"-21"0,21-1 15,-21 1 1,21 21-16,-21 21 16,0 1-1,0-1-15,0 0 0,-21 21 0,0-21 16,21 22-16,-21-22 0,-1 21 15,22 1-15,-21-1 0,0 0 0,0 1 16,0 20-16,21 1 0,-21-1 0,-1 1 16,-20-1-16,21 1 0,0-1 0,-43 85 15,43-84-15,0-1 0,-21 22 0,20-22 16,-20 22-16,21 0 0,-21-22 0,20 1 16,1-1-16,0 1 0,0-22 0,0 0 15,0-20-15,21 20 0,0-21 0,0-42 31,0 0-15,21 0-16,0-22 0,0 1 0,0 0 0,0-22 16,1 1-16,-1-1 0</inkml:trace>
  <inkml:trace contextRef="#ctx0" brushRef="#br0" timeOffset="11328.29">19854 1122 0,'0'0'0,"0"-42"0,0-1 0,0 1 16,21 21-16,-21-22 0,0 1 0,0 21 16,0-21-16,22 20 0,-1 1 0,0 0 15,-21 0-15,21 0 0,0 0 0,0 21 16,1 0-16,-1 0 0,21 0 0,0 0 16,-20 0-16,20 0 0,-21 21 15,21 0-15,-20 0 0,-1 21 0,0 1 16,-21-22-16,0 21 0,0 1 0,0-1 15,-21 0-15,0-21 0,-1 22 0,-20-22 16,21 21-16,-21-21 0,20 1 0,-20-1 16,21 0-16,-21-21 0,20 21 0,1 0 15,0-21-15,0 0 0,0 21 0,0-21 16,21-21 15</inkml:trace>
  <inkml:trace contextRef="#ctx0" brushRef="#br0" timeOffset="11816.01">20807 487 0,'0'0'0,"0"-21"0,0 0 0,0-1 16,0 1-16,0 42 31,0 1-31,0-1 0,-21 21 16,-1-21-16,1 22 0,0-1 0,-106 233 31,106-211-31,0-22 0,-22 21 0,22 1 16,0-22-16,0 1 0,21-1 0,0 0 15,0 1-15,0-22 0,0 21 0,0-21 16,0 0-16,0 1 0,21-22 15,0 0-15,0 0 0,22 0 0,-22 0 16,0 0-16,21 0 0,-20 0 0,20-22 16,0 1-16,-21 0 0,22 0 0,-22 0 15,0 0-15,0-1 0,0-20 16,22 0-16,-43 21 0,21-22 16,0 22-16,-21-21 0,0 21 0,0-1 15,0 1-15,0 42 16,0 1-1,0-1-15,0 0 0,0 0 0,-21 0 16,0 0-16,21 1 0,0-1 0,-21 0 16,21 0-16,-22 0 0,22 0 0,-21-21 15,21 22-15,-21-22 0,21 21 16,0-42 15</inkml:trace>
  <inkml:trace contextRef="#ctx0" brushRef="#br0" timeOffset="11975.91">21018 995 0,'0'0'0,"0"-21"0,0 0 0,0-1 0,0 1 15,0 0-15,0 0 16,0 42 15,0 0-31,0 0 16,0 1-16</inkml:trace>
  <inkml:trace contextRef="#ctx0" brushRef="#br0" timeOffset="12764.11">21442 953 0,'0'0'0,"0"-22"16,-21 22-1,-1 0 1,1 22-16,0-22 0,0 21 0,0 0 16,0 21-16,-1-21 0,1 1 0,21 20 15,-21-21-15,0 21 0,0 1 0,21-22 16,0 21-16,0-21 0,0 1 16,-21 20-16,21-21 0,0 0 0,0 0 15,0 1-15,0-1 0,21 0 16,0 0-16,0-21 0,0 0 0,0 0 15,1 0-15,-1 0 0,21 0 0,-21 0 16,22 0-16,-22-21 0,21 21 0,0-21 16,-20 0-16,20-1 0,0 1 0,-21 0 15,22 0-15,-1 0 0,-21 0 0,22-22 16,-22 22-16,0 0 0,0 0 0,0 0 16,0-1-16,1 1 0,-22 0 0,21 21 15,-42 21 16,-1 0-31,1 1 0,0-1 0,0 0 16,21 0-16,-21 0 0,0 0 0,21 22 16,0-22-16,-22 0 0,22 0 0,0 0 15,0 1-15,0-1 0,0 0 0,0 0 16,0 0-16,22-21 0,-1 0 16,0 0-16,0 0 0,0 0 0,0 0 15,22 0-15,-22 0 0,0 0 0,21-21 16,-20 0-16,-1 0 0,21 0 0,-21-1 15,0 1-15,1 0 0,20-21 16,-21-1-16,0 1 0,22-21 0,-22 20 16,0-20-16,21-1 0,-21 1 0,22-1 15,-22 1-15,0-1 0,0 22 0,-21 0 16,0-1-16,21 1 0,-21 21 0,0 0 16,0-1-16,0 1 0,-21 21 15,21 21 1,-21 1-16,0 20 0,0-21 0,0 21 15,21 1-15,-22-1 0,1 22 0,0-22 16,0 21-16,21 1 0,-21-1 0,0-20 16,-1 20-16,22-20 0,0-1 0,-21 0 15,21-21-15,0 22 0,0-22 16,0 21-16,0-21 0,0 1 0,0-1 16,0 0-16,21-21 15,1 0-15,-1 0 0,0 0 16,0 0-16,0 0 0,22 0 0,-22 0 15,0-21-15,0 0 0,21 21 0,-20-22 16,-1 1-16,21 0 0,-21 0 0,0 0 16,1 0-16,-22-1 0,0 1 0</inkml:trace>
  <inkml:trace contextRef="#ctx0" brushRef="#br0" timeOffset="12975.99">22225 1037 0,'0'0'16,"21"0"0,0 0-1,22 0-15,-22 0 0,0 0 0,21 0 16,-21 0-16,22 0 0,-22 0 0,21 0 16,1 0-16,-1 0 0,-21 0 0,0 0 15,0-21-15,1 21 0,-1 0 0,-21-21 16,21 0-16,-21 0 0,-21-1 15</inkml:trace>
  <inkml:trace contextRef="#ctx0" brushRef="#br0" timeOffset="13156.88">21886 804 0,'-21'0'15,"42"0"-15,-63 0 0,21 0 0,0 0 16,21 22 15,21-22-15,0 21-16,0-21 0,0 0 15,0 0-15,22 0 0,-22 0 16</inkml:trace>
  <inkml:trace contextRef="#ctx0" brushRef="#br0" timeOffset="13471.19">23135 720 0,'0'0'0,"0"-21"0,-21-1 15,21 1-15,-21 21 0,21-21 0,-21 21 16,-1 0-1,22 21-15,-21 0 16,0 22-16,21-22 0,-21 21 0,21 1 16,-21-1-16,21 21 0,-21-20 0,-1 20 15,1-20-15,21 20 0,-21-21 0,0 1 16,0-1-16,21 0 0,0-20 0,-21 20 16,21-21-16,0 0 0,0 0 0,0 1 15,0-1-15,21-21 16,0 0-16,0 0 0</inkml:trace>
  <inkml:trace contextRef="#ctx0" brushRef="#br0" timeOffset="13715.05">23431 1101 0,'0'0'0,"0"-21"0,-21 21 15,0 0 1,0 0-16,-21 21 0,20 0 0,-20 0 15,21 0-15,-21 0 0,-1 1 0,22-1 16,-21 0-16,21 0 0,-22 0 0,22 0 16,-21 1-16,21-1 0,-1 0 15,1 0-15,0-21 0,21 21 16,42-21 0,-20 0-1,-1 0-15,0 0 0,21 0 0,-21-21 16,1 0-16,20 0 0</inkml:trace>
  <inkml:trace contextRef="#ctx0" brushRef="#br0" timeOffset="13904.94">23347 1101 0,'0'0'0,"0"-21"0,0-1 0,21 1 0,-21 42 31,0 1-31,0-1 16,0 0-16,0 0 0,0 21 0,0-20 15,0-1-15,0 21 0,0-21 16,0 0-16,0 1 0,0 20 0,0-21 15,21-21-15,-21 21 0,21 0 0,0 1 16,1-22-16,-1 21 0,0-21 16,0 0-16,0 0 0,22 0 0,-22 0 15,0-21-15,0 21 0,21-22 0</inkml:trace>
  <inkml:trace contextRef="#ctx0" brushRef="#br0" timeOffset="14148.35">24130 572 0,'-21'0'0,"0"21"0,-1 0 0,1 0 16,0 21-16,0 1 0,-21-1 0,20 0 16,-20 22-16,21-22 0,-21 22 0,20-22 15,1 22-15,-21-22 0,21 0 0,0 1 16,-1-1-16,1-21 0,0 21 0,0-20 15,21-1-15,-21 0 0,21 0 0,0 0 16,0 0-16,21-21 16,0 0-1,0 0-15</inkml:trace>
  <inkml:trace contextRef="#ctx0" brushRef="#br0" timeOffset="14804.21">24257 1037 0,'0'-21'0,"-21"21"15,0 0-15,-1 0 0,1 0 16,0 0-16,0 0 0,0 0 0,0 21 16,-1 0-16,-20 1 0,21-1 0,0 0 15,-22 21-15,22-21 0,-21 22 0,21-22 16,-22 21-16,22-21 0,0 22 15,0-22-15,0 21 0,21-21 0,0 1 16,0-1-16,0 0 0,0 0 0,0 0 16,21-21-16,0 0 15,0 0-15,0 0 0,1 0 0,-1 0 16,0 0-16,0 0 0,21-21 0,-20 21 16,-1-21-16,0 0 0,0 0 0,0-1 15,0 1-15,1 0 0,-1-21 0,0 21 16,0-22-16,0 22 0,0-21 15,-21 21-15,22-1 0,-22 1 0,0 0 0,0 0 16,0 42 0,0 0-1,0 0-15,0 1 0,0-1 16,0 0-16,0 21 0,0-21 0,0 1 16,0-1-16,0 0 0,0 0 0,0 0 15,0 0-15,0 1 0,21-1 16,0-21-16,0 0 15,0 0-15,0 0 0,1 0 16,-1 0-16,0-21 0,0 21 16,0-22-16,0 1 0,1 0 15,-22 0-15,21 0 0,0-22 0,0 22 0,0 0 16,0-21-16,1 21 0,-1-1 16,-21 1-16,0 0 0,0 42 31,0 22-31,0-22 0,-21 0 15,-1 0-15,1 0 0,21 22 0,0-22 16,-21 0-16,21 0 0,-21 0 0,21 0 16,0 1-16,0-1 15,21-21 17,0 0-32</inkml:trace>
  <inkml:trace contextRef="#ctx0" brushRef="#br0" timeOffset="15156.01">24638 741 0,'0'0'16,"-21"0"-16,0 21 0,-1-21 0,1 21 0,0 0 15,21 1-15,0-1 0,-21 0 0,21 0 16,0 21-16,0-20 0,0-1 0,0 0 15,0 0-15,21-21 16,0 21-16,0-21 0,1 0 16,-1 0-16,0 0 15,0 0-15,0-21 0,-21 0 0,21 21 16,1-21-16,-22 0 0,0-22 0,21 22 16,-21 0-16,21-21 0,-21 20 0,0 1 15,0-21-15,0 21 0,0 0 0,0-1 16,-21 22-16,0 0 15,-1 0-15,1 0 0,0 0 0,0 0 16,0 22-16,0-1 0,21 0 0,-22 0 16,22 0-16,-21 0 0,21 1 0,0-1 15,0 0-15,0 0 0,0 0 16</inkml:trace>
  <inkml:trace contextRef="#ctx0" brushRef="#br0" timeOffset="15479.91">25358 614 0,'0'0'0,"0"-21"0,0 42 32,0 0-17,-22 0-15,1 0 0,21 1 16,-21 20-16,0 0 0,0 1 0,-22-1 15,22 0-15,0 22 0,-21-22 0,21 0 16,-22 1-16,22 20 0,0-20 0,-21-22 16,20 21-16,22 0 0,-21-20 0,21 20 15,-21-21-15,21 0 0,0 0 0,0 1 16,0-1-16,0 0 0,21-21 16,0 21-16,1-21 0,-1 0 15,0 0-15,0 0 0,0 0 0,0 0 16,1 0-16,-1-21 0,0 0 0,21 21 15,-21-21-15,1-1 0</inkml:trace>
  <inkml:trace contextRef="#ctx0" brushRef="#br0" timeOffset="15707.78">25040 1080 0,'0'0'15,"42"0"1,-20 0-16,-1 0 16,0 0-16,21 0 0,1 0 0,-22 0 15,21 0-15,0 0 0,-20 0 0,20 0 16,0 0-16,1 0 0,-22 0 16,21 0-16,0 0 0,-20-22 0,-1 22 15,0 0-15,0 0 0,0 0 0</inkml:trace>
  <inkml:trace contextRef="#ctx0" brushRef="#br0" timeOffset="17212.99">2053 1905 0,'-21'0'0,"42"0"0,-63 0 16,21 0-16,-1 0 0,1 0 16,0 0-16,0 0 15,0 0-15,42 0 63,0 0-63,0 0 0,22 0 0,-22 0 15,0 0-15,21 21 0,1-21 0,-1 0 16,0 0-16,22 0 0,-22 0 16,43 0-16,-22 0 0,22 21 0,-22-21 15,22 0-15,0 0 0,-1 0 0,-20 22 16,21-22-16,-1 0 0,22 0 0,-21 21 15,21-21-15,-1 0 0,1 21 16,0-21-16,21 21 0,0-21 0,0 0 16,0 0-16,21 0 0,0 0 0,1 0 15,-1 0-15,0 0 0,0 0 0,0 0 16,22 0-16,-22 0 0,0 0 0,0 0 16,0 0-16,0 0 0,1 0 0,-22 0 15,21 0-15,0 0 0,-21 0 0,0 0 16,0 0-16,-21 0 0,21 0 0,-21 0 15,21 0-15,-22 0 0,1 0 0,-21 0 16,21 0-16,-22 0 0,-20 0 0,21 0 16,-22-21-16,-21 21 0,22 0 0,-22 0 15,1 0-15,-22 0 0,21 0 16,-21 0-16,0 0 16,-21-21-1,22 21 1</inkml:trace>
  <inkml:trace contextRef="#ctx0" brushRef="#br0" timeOffset="18256.39">18754 2011 0,'0'0'0,"-43"0"16,22 0-16,0 0 0,0 0 15,42 0 17,0 0-17,21 0-15,-20 0 0,20 0 0,-21 0 16,21 0-16,1 0 0,20 21 0,-20-21 15,20 0-15,1 0 0,20 0 16,1 0-16,21 0 0,-22 21 0,22-21 0,0 0 16,21 0-16,-21 0 0,21 21 15,21-21-15,0 22 0,-21-22 0,21 0 16,1 0-16,-1 21 0,0-21 0,0 0 16,0 21-16,0-21 0,1 0 0,-22 21 15,21-21-15,0 0 0,0 21 0,0-21 16,-21 21-16,21-21 0,-21 22 0,22-22 15,-44 21-15,22-21 0,0 0 0,-21 21 16,21-21-16,-21 21 0,0-21 0,0 0 16,-22 21-16,1-21 0,0 0 0,-1 0 15,-20 21-15,-1-21 0,-20 0 0,20 0 16,-20 0-16,-1 22 0,0-22 0,1 0 16,-22 0-16,0 0 0,0 0 15,0 0-15,0 0 0,-21-22 47,-21 22-47,0 0 0,0 0 16,-21 0-16</inkml:trace>
  <inkml:trace contextRef="#ctx0" brushRef="#br0" timeOffset="19008.04">13589 106 0,'21'0'16,"0"0"78</inkml:trace>
  <inkml:trace contextRef="#ctx0" brushRef="#br0" timeOffset="20460.59">13822 21 0,'0'0'0,"0"-21"0,0 42 110,0 0-110,0 1 0,0-1 0,0 21 15,0-21-15,0 22 0,0-22 0,0 21 16,-21-21-16,21 22 0,0-22 0,0 21 16,0-21-16,0 22 0,-22-22 0,22 21 15,-21-21-15,21 22 0,0-1 0,0-21 16,0 21-16,0 1 0,-21-22 0,21 21 16,0 1-16,0-1 0,0 0 0,0 1 15,0-1-15,0 0 0,0 1 0,0-1 16,-21 0-16,21 1 0,0-22 15,0 63-15,0-41 0,0-22 0,0 21 16,-21 1-16,21-22 0,0 21 0,0 0 16,0 1-16,0-1 0,-21 0 0,21 1 15,0-1-15,-22 0 0,22 1 0,0-1 16,0 0-16,-21 1 0,21-1 0,-21 0 16,21 1-16,-21-22 0,0 21 0,21 1 15,0-1-15,-21 0 0,21 1 0,-22 20 16,1-21-16,21 1 0,0 20 0,0-20 15,-21-1-15,21 0 0,-21 22 16,21-22-16,-21 0 0,21 1 0,-21-1 0,21 0 16,0 1-16,0-1 0,-22 22 15,22-22-15,0 0 0,-21 22 0,21-22 16,0 22-16,0-22 0,0 21 0,-21-20 16,21-1-16,0 22 0,-21-22 0,21 0 15,0 22-15,0-22 0,0 0 0,0 22 16,-21-1-16,21-20 0,0 84 0,-21-64 15,21 1-15,0-22 0,0 22 0,0-1 16,-22-21-16,22 22 0,-21-1 0,21-20 16,0 20-16,0 1 0,-21-1 15,21 1-15,-21-1 0,21 1 0,0-1 16,-21 1-16,0-1 0,21 1 0,-22-1 0,1 1 16,21-1-16,0 1 0,-21-1 15,0 1-15,21-1 0,0 1 0,-21-1 16,0-20-16,21 20 0,-22 1 0,1-1 15,21-21-15,0 22 0,-21-1 0,0 1 16,0-1-16,21 1 0,-21-1 0,21 22 16,0-21-16,-43 63 0,22-64 0,0 1 15,21-1-15,0 1 0,-21-1 0,0 1 16,-1-1-16,22 22 0,-21-22 0,0 1 16,21-1-16,-21 1 0,0-1 15,21 1-15,0-1 0,-21 1 0,-1 20 16,1-20-16,21-1 0,-21 22 0,0-21 15,21-1-15,-21 1 0,0-1 0,21 22 16,-22-22-16,1 64 0,0-63 0,21 20 16,-21-20-16,0-1 0,21 22 0,0-21 15,-21-1-15,21 1 0,-22-1 0,22 1 16,-21-1-16,21 22 0,0-22 0,0 1 16,-21 20-16,21-20 0,0-1 0,0 1 15,-21 21-15,21-22 0,-21 1 0,21-1 16,-21 1-16,21 20 0,-22 64 0,22-84 15,-21 21-15,0-22 0,21 1 16,0-1-16,-21 22 0,0-22 0,0 1 16,21 20-16,-22-20 0,22 21 0,-21-22 15,21 22-15,-21-22 0,0 22 0,21-22 16,0 1-16,-21 21 0,21-22 0,-21 1 16,-1 20-16,22 1 0,0-22 0,-21 22 15,21-21-15,-42 84 0,42-85 0,0 22 16,-21-22-16,21 22 0,-21 0 0,-1-22 15,22 22-15,-21 0 0,21-22 0,-21 22 16,21-22-16,-21 22 0,21-22 0,0 22 16,-21 0-16,21-1 0,-21-20 0,21 21 15,-22-22-15,22 22 0,0-22 0,0 22 16,-21-22-16,21 22 0,-21 0 16,21-1-16,0-20 0,0 105 0,-21-105 15,21 20-15,-21-20 0,21 21 0,-21-22 16,21 22-16,0-1 0,0 1 0,-22-21 15,22 20-15,-21-20 0,21 20 0,-21-20 16,21 21-16,-21-22 0,21 22 0,0-1 16,0-20-16,-21 21 0,21-22 0,-21 22 15,21-22-15,-22 22 0,22-22 0,0 1 16,0-1-16,-21 22 0,21-21 0,-21 20 16,21-20-16,-21-1 0,21 1 0,0-1 15,0 1-15,0-1 0,0 1 0,-21-1 16,21 1-16,0-22 0,-21 22 15,21-1-15,0 1 0,0-22 0,0 21 16,0-20-16,0 20 0,0-20 0,0-1 16,-22 0-16,22 1 0,0-1 0,0 0 15,0 1-15,-21-1 0,21-21 0,0 21 16,0-20-16,0 20 0,0-21 0,0 0 16,0 0-16,0 1 0,0-1 0,-21-21 15,0 0 1</inkml:trace>
  <inkml:trace contextRef="#ctx0" brushRef="#br0" timeOffset="46660.83">910 2921 0,'0'-21'15,"0"0"-15,-21 21 0,0-21 16,0-1-16,-1 22 16,1-21-16,0 21 31,21 21-15,0 1-16,0-1 15,0 0-15,0 0 0,0 0 16,21 0-16,-21 1 15,21-1-15,-21 0 0,22-21 0,-1 21 16,0-21-16,0 0 16,0 0-16,0 0 0,1 0 0,-1 0 15,21-21-15,-21 0 0,22 0 16,-22-1-16,21 1 0,-21 0 0,22 0 16,-22 0-16,0-22 0,0 22 15,0-21-15,0 21 0,-21-22 16,22 22-16,-22 0 0,0 0 15,0 0-15,0 0 0,0 42 32,0 0-32,0 0 0,-22 0 15,1 0-15,0 22 0,21-22 16,-21 21-16,21 1 0,-21-1 0,0 0 16,21 1-16,-22 20 0,-126 741 78,127-804-63,0 0-15,0 0 16,0 0-16,-1-21 0,1 21 16,-21-21-16,21 0 0,-22 0 0,1 0 15,21-1-15,-21 1 0,20 0 16,-20 0-16,21 0 0,0 0 0,0-1 15,-1 22-15,1-21 0,21 0 16,0 0-16,0 0 16,21 21-1,1-21-15,-1-1 0,21 22 16,-21-21-16</inkml:trace>
  <inkml:trace contextRef="#ctx0" brushRef="#br0" timeOffset="46961.67">1714 2773 0,'0'0'15,"0"-21"-15,0 0 0,0-1 0,0 1 16,0 42 0,0 1-1,-21 20-15,0 0 0,21 1 16,-21-1-16,0 0 0,0 22 15,-1-22-15,1 22 0,0-1 0,0 1 16,0-1-16,-22 1 0,22-1 16,0-21-16,21 1 0,-21-1 0,21 0 15,-21-20-15,21 20 0,0-21 16,0 0-16,0 0 0,21-21 16,0 0-1,0-21-15,0 0 16</inkml:trace>
  <inkml:trace contextRef="#ctx0" brushRef="#br0" timeOffset="47136.57">1355 3366 0,'0'0'0,"-22"0"31,44 0-31,-1 0 15,0 0-15,0-22 0,21 22 0,-20-21 16,20 21-16,0-21 0,1 0 0,-1 21 16,0-21-16,22 0 0</inkml:trace>
  <inkml:trace contextRef="#ctx0" brushRef="#br0" timeOffset="47612.31">3048 2963 0,'0'0'0,"-21"-105"31,0 105-31,-1 0 0,1-22 16,0 22-16,-21 0 0,21 0 0,-22 0 15,1 22-15,0-1 0,-1 0 0,1 0 16,0 21-16,-1 1 0,1-1 16,0 0-16,20 1 0,-20-1 15,21 22-15,0-22 0,0 21 0,-1-20 16,22-1-16,0 0 0,0 1 0,0-1 16,0 0-16,22-20 0,-1-1 15,0 21-15,0-21 0,21-21 0,1 21 16,-1 1-16,0-22 0,1 0 15,-1 0-15,0 0 0,1 0 0,-1 0 16</inkml:trace>
  <inkml:trace contextRef="#ctx0" brushRef="#br0" timeOffset="48112.55">3387 3366 0,'0'0'0,"0"-22"0,0 1 0,0-21 0,0 21 16,-22 21-16,1-21 0,21-1 15,-21 22-15,-21 0 0,84 551 329,-42-551-329,42 0 0,-20 0 0,20 0 15,-21 0-15,21 0 0,1-21 16,-22-1-16,21 22 0,-21-21 0,1 0 15,20 0-15,-21-21 0,0 20 0,0 1 16</inkml:trace>
  <inkml:trace contextRef="#ctx0" brushRef="#br0" timeOffset="49408.72">3323 3344 0,'0'-42'31,"0"21"-31,0 0 0,-21 0 16,21-1-16,-21 22 0,0-21 16,-1 21-16,22-21 0,-21 21 15,0 0-15,0 0 0,0 0 16,0 0-16,-1 21 0,1 0 15,0 1-15,0-1 0,0 0 0,0 21 16,-1-21-16,1 22 0,0-1 16,0-21-16,0 22 0,21-22 0,0 21 15,-21-21-15,21 0 0,0 1 16,0-1-16,0 0 0,0 0 16,0 0-16,21 0 0,0-21 15,0 0-15,0 0 0,0 0 16,1 0-16,-1 0 0,0 0 0,0 0 15,0 0-15,0-21 0,1 0 16,-1 0-16,0 0 0,0 0 0,21-1 16,-20-20-16,-1 21 0,0-21 0,0 20 15,-21-20-15,21 21 0,-21-21 16,21 20-16,-21 1 0,0 0 0,0 0 16,0 0-16,0 42 46,-21 0-46,21 0 0,-21 0 16,21 1-16,0 20 0,-21-21 0,0 21 16,21-20-16,-21 20 0,21-21 0,0 21 15,0-20-15,0-1 0,0 0 16,0 0-16,0 0 0,0 0 0,0 1 16,21-22-16,0 21 0,0-21 0,0 0 15,0 0-15,1 0 0,20 0 0,-21 0 16,0 0-16,22 0 0,-22-21 15,21-1-15,-21 1 0,22 0 16,-22 0-16,0 0 0,0 0 0,0-1 16,0 1-16,-21-21 0,22 21 15,-22-22-15,21 22 0,-21 0 0,21 0 16,-21 0-16,0 0 0,0 42 31,0 0-15,0 0-16,-21 0 0,21 0 0,-21 1 15,-1-1-15,22 0 0,-21 21 0,21-21 16,0 1-16,0-1 0,-21 0 16,21 0-16,-21 0 0,21 0 15,0 1 1,0-44 15,0 1-31,0 0 16,0 0-16,0 0 0,0 0 0,21-22 15,0 22-15,-21-21 0,21 21 16,1-22-16,-1 1 0,21 21 0,-21-22 16,0 22-16,22 0 0,-22 0 0,21 0 15,-21 0-15,22 21 0,-1 0 0,-21 0 16,0 0-16,22 21 0,-22 0 16,0 0-16,21 0 0,-42 0 0,22 22 15,-22-22-15,21 21 0,-21-21 16,0 22-16,0-22 0,0 0 15,0 21-15,-21-20 0,-1-1 0,22 0 16,-21 0-16,0 0 0,0-21 0,21 21 16,0 1-16,-21-22 0,0 21 15,-1-21-15</inkml:trace>
  <inkml:trace contextRef="#ctx0" brushRef="#br0" timeOffset="50520.52">5630 2836 0,'0'0'0,"21"22"16,1-22-16,-1 0 0,0 0 16,0 0-16,0 0 15,22-22-15,-22 1 0,21 21 0,0-21 16,-20 0-16,20 0 0,0 21 15,1-21-15,-22-22 0,0 22 0,21 0 16,-21 0-16,1-22 0,-22 22 16,0-21-16,21 21 0,-21 0 0,0-1 15,0-20-15,0 21 0,-21 21 16,-1-21-16,-20 21 0,21 0 16,-21 0-16,-22 0 0,22 21 15,-22 0-15,22 0 0,-22 0 0,1 22 16,21-22-16,-1 21 0,1-21 15,0 22-15,-1-1 0,22 0 0,0 1 16,0-22-16,21 21 0,0-21 16,0 22-16,0-22 0,21 0 0,0 0 15,21 22-15,-20-22 0,20 0 16,-21 0-16,21 21 0,1-20 16,-1-1-16,0 21 0,-20-21 15,20 22-15,-21-1 0,0-21 0,0 21 0,-21-20 16,0 20-16,0-21 0,0 21 15,0-20-15,-21-1 0,-21 0 16,21 0-16,-43 0 0,22-21 0,0 21 16,-22-21-16,1 0 0,-1 0 15,1 0-15,-1 0 0,22-21 0,-1 0 16,-20 0-16,42 0 0,-22-22 16,22 22-16,-21-21 0,21 0 0,0-1 15,21 1-15,0 0 0,0-1 16,0 1-16,0 21 0,0-22 0,0 22 15,21 0-15,0 0 0,0 21 16,21 0-16,-20-21 0,20 21 0,-21 0 16,21 0-16,1 0 0,-1 0 15</inkml:trace>
  <inkml:trace contextRef="#ctx0" brushRef="#br0" timeOffset="51240.41">6181 3112 0,'0'0'0,"0"-22"16,0 44 15,0-1-15,-22 0-16,1 21 0,21-21 0,0 1 15,0 20-15,-21-21 0,21 0 16,0 22-16,0-22 0,0 0 0,0 0 16,0 0-16,0 0 0,0 1 15,0-1-15,21-21 0,0 0 16,1 0-16,-1 0 0,0 0 16,0 0-16,0-21 0,22 21 0,-22-22 15,21 1-15,-21 0 0,22 0 16,-22-21-16,21 20 0,-21-20 15,0 21-15,1 0 0,-1-22 16,-21 22-16,0 0 0,21 0 0,-21 0 16,0 0-16,-21 21 31,21 21-15,0 0-16,-21 0 0,21 0 15,-22 0-15,1 22 0,21-1 0,-21 0 16,21 1-16,-21-1 0,0 0 15,21 1-15,-21-1 0,-1 22 16,1-22-16,21 21 0,-21 1 16,21-1-16,-21 1 0,21-1 0,0 22 15,0-21-15,0 20 0,0-20 0,-21 20 16,21-20-16,0 21 0,0-22 16,-21 1-16,21-1 0,0 1 0,-22-1 15,1 1-15,0-1 0,0-21 16,0 1-16,0-1 0,-22-21 0,22 0 15,-21 1-15,-1-1 0,22-21 0,-42 0 16,20-21-16,1-1 0,-21 1 16,20-21-16,-20 0 0,20-22 0,1 1 15,0 20-15,-1-20 0,1-1 16,0 1-16,21-1 0,-1 22 0,1-22 16,21 1-16,0 21 0,0-1 15,0-20-15,21 20 0,1-20 16,-1 21-16,21-1 0,0-20 0,1 20 15,20 1-15,-20-21 0,20 20 16,22 1-16</inkml:trace>
  <inkml:trace contextRef="#ctx0" brushRef="#br0" timeOffset="51744.22">6943 3048 0,'0'0'16,"0"-21"-16,-22 42 31,1-21-31,0 42 0,21-20 0,0-1 16,-21 21-16,0-21 0,21 22 16,-21-1-16,21-21 0,-22 21 0,22 1 15,0-22-15,0 0 0,-21 0 16,21 0-16,0 1 0,0-1 0,-21-21 31,21-21-15,0-1-16,0 1 0,0 0 15,0 0-15,0 0 0,0-22 16,0 1-16,0 21 0,21-21 0,0-1 16,1 22-16,20 0 0,-21-21 15,21 20-15,-20 1 0,20 21 0,0-21 16,1 21-16,-22 0 0,21 0 15,0 0-15,-20 0 0,-1 21 0,0-21 16,0 21-16,0 1 0,-21 20 16,0-21-16,0 21 0,0-20 0,0 20 15,0-21-15,-21 21 0,21-20 16,-21-1-16,0 21 0,0-21 16,-1 0-16,1 1 0,0-22 0,0 21 15,21 0 1,0-42 15,21 21-31,0-21 0</inkml:trace>
  <inkml:trace contextRef="#ctx0" brushRef="#br0" timeOffset="52012.07">7895 3027 0,'-42'-64'31,"21"64"-31,-22 0 0,22 0 0,-21 0 0,21 0 16,-22 22-16,1-1 0,0 0 15,-1 0-15,1 21 0,21 1 0,-22-1 16,22 0-16,0 1 0,0-1 16,0 0-16,21 1 0,0-1 0,0 0 15,0-20-15,0-1 0,0 0 16,0 0-16,21 0 0,0-21 0,21 0 15,-20 0-15,20 0 0,0 0 16,1 0-16,-1 0 0,0-21 16,1 0-16,-1 0 0,0 0 0</inkml:trace>
  <inkml:trace contextRef="#ctx0" brushRef="#br0" timeOffset="52497.17">8361 2731 0,'0'0'15,"0"-43"-15,0 22 0,0 0 0,0 0 16,-21 21-16,-1 0 0,1 0 16,0 21-16,21 0 15,-21 0-15,0 22 0,0-1 16,21 0-16,-22 1 0,1-1 16,0 0-16,21 1 0,-21 20 0,21-21 15,-21 22-15,0-22 0,-1 22 16,22-22-16,-21 0 0,0 1 0,21-1 15,-21-21-15,0 0 0,0 22 0,21-22 16,0 0-16,-22-21 16,1 0-1,21-21-15,0 0 16,0 0-16,0-22 0,21 22 0,1-21 16,-1-1-16,0 1 0,21 0 15,-21-1-15,22 22 0,-1-21 16,0 21-16,-20 0 0,20-1 15,-21 22-15,21 0 0,-20 0 0,-1 0 16,0 0-16,0 22 0,-21-1 0,0 21 16,21-21-16,-21 22 0,0-1 15,0-21-15,0 21 0,0 1 0,0-22 16,0 21-16,-21-21 0,21 1 16,-21-1-16,0 0 0,21 0 0,-21 0 15,21 0-15,0-42 47,21 0-47,0 0 0</inkml:trace>
  <inkml:trace contextRef="#ctx0" brushRef="#br0" timeOffset="52876.95">8572 3217 0,'0'0'0,"22"-63"31,-1 42-31,0 21 0,0-21 16,0 21-16,22-22 0,-22 22 0,0 0 16,21 0-16,-21 0 0,1 0 15,20 0-15,-21 0 0,0 0 16,0 22-16,-21-1 0,0 0 0,22 21 16,-22 1-16,0-1 0,0-21 15,0 21-15,-22 1 0,1-1 0,21-21 16,-21 22-16,0-22 0,0 0 15,0 0-15,-1 0 0,22 0 0,-21-21 16,21 22-16,-21-22 0,21-22 31,0 1-31,0 0 0,0 0 16,0 0-16,21 0 0,0-1 16,-21-20-16,22 21 0,-1-21 0,0 20 15,0-20-15,0 21 16,0-21-16,1 20 0,20-20 0,-21 21 15,0 0-15,0 21 0,1-21 0,-22-1 16,21 22-16,0 0 0,0 0 16</inkml:trace>
  <inkml:trace contextRef="#ctx0" brushRef="#br0" timeOffset="53328.72">9525 3133 0,'0'0'0,"0"-21"16,-21 21-1,0 0 1,-1 0-16,1 21 0,0 0 16,21 0-16,-21 0 0,0 0 15,0 22-15,-1-1 0,1-21 0,0 22 16,0-1-16,0-21 0,21 21 15,0-20-15,0 20 0,0-21 0,0 0 16,0 0-16,0 1 0,0-1 16,21-21-16,0 0 0,0 0 15,0 0-15,1 0 0,-1 0 0,0 0 16,0-21-16,21 21 16,-20-22-16,-1 1 0,0 0 0,0-21 15,0 21-15,0-22 0,1 22 16,-22-21-16,0-1 0,0 1 0,0 0 15,0-1-15,0 22 0,0-21 16,0 21-16,-22 0 0,1-1 0,0 22 16,0 0-16,0 0 0,-22 0 0,22 0 15,0 0-15,0 0 0,0 22 16,0-1-16,21 0 0,-22 0 16,22 0-16,0 0 0,0 1 0,0-1 15,0 0-15,0 0 16</inkml:trace>
  <inkml:trace contextRef="#ctx0" brushRef="#br0" timeOffset="53880.42">10012 3175 0,'0'0'0,"0"-21"16,0 0-16,0 0 15,-21 21 1,-1 21 0,22 0-16,-21 0 0,0 0 15,21 0-15,-21 22 0,21-22 16,-21 21-16,0-21 0,21 22 0,-22-22 16,1 21-16,21-21 0,0 1 15,-21-1-15,0 0 0,21 0 0,-21 0 16,0 0-16,21 1 15,0-44 17,0 1-32,0 0 0,0 0 15,0 0-15,21 0 0,0-1 0,0 1 16,0-21-16,0 0 16,1 20-16,20-20 0,-21 21 0,21-21 15,1-1-15,-22 22 0,21 0 0,1 0 16,-22 0-16,21 21 0,-21 0 15,0 0-15,1 0 0,-1 0 0,0 0 16,0 21-16,-21 21 16,0-21-16,0 0 0,0 22 0,0-1 15,0-21-15,-21 22 0,0-22 16,0 21-16,-1-21 0,22 0 0,-21 1 16,0-1-16,21 0 0,-21 0 0,21 0 15,21-42 32,0 0-31,22 0-16</inkml:trace>
  <inkml:trace contextRef="#ctx0" brushRef="#br0" timeOffset="54113.35">10604 3217 0,'0'0'0,"0"22"15,0-1 1,0 0-16,-21 0 0,0 21 0,21-20 16,-21-1-16,21 0 0,-21 0 15,21 0-15,0 22 0,-21-43 16,21 21-16,-22 0 0,22 0 0,0 0 16,-21-21-16,21-21 46,21 21-46,1-21 0,-1 0 16</inkml:trace>
  <inkml:trace contextRef="#ctx0" brushRef="#br0" timeOffset="54420.17">10774 2963 0,'-21'0'0,"42"0"0,-64 0 15,22 0-15,21 22 16,0-1 0,21-21-1,1 0-15,-1 0 16,0-21-16,0 21 16,-21-22-16,0 1 15,0 0 1,0 0-1,-21 21-15,0 0 0,0 0 16,-1 0-16,1 0 16,21 21-16,-21 0 15,21 0-15,0 1 16</inkml:trace>
  <inkml:trace contextRef="#ctx0" brushRef="#br0" timeOffset="55329.62">11112 3387 0,'0'0'0,"-21"0"0,0 0 0,0 0 16,21-21 15,21 21-15,0 0-16,0 0 0,1 0 15,20 0-15,-21-22 0,21 22 0,-20 0 16,20 0-16,0-21 0,1 21 15,-22 0-15,21-21 0,0 0 0,-20 21 16,-1 0-16,0 0 0,-21-21 16,-21 21 15,0 21-31,-22 0 0,22 0 0,-21 0 16,-1 22-16,1-22 0,0 0 15,-1 21-15,1-20 0,-21 20 16,20-21-16,1 0 0,0 0 0,-1 1 15,22-1-15,0 0 0,-21 0 16,20-21-16,22 21 0,-21-21 16,42 0 15,1-21-31,-1 0 0,0 0 0,0 21 16,0-21-16,22-1 0,-22 1 15,21 0-15,-21 0 0,0 21 0,1-21 16,20 0-16,-21 21 15,0 0-15,0 0 0,1 0 16,-22 21-16,0 0 16,21 0-16,-21 0 0,21 0 15,-21 1-15,0-1 0,21-21 16,0 21-16,0 0 16,1-21-16,-1 0 0,0 0 0,0 21 15,0-21-15,22 0 0,-22 0 16,21 0-16,-21 0 0,22 0 0,-1 0 15,0 0-15,1-21 0,-1 21 16,0-21-16,1 0 0,-1 0 0,-21-1 16,21 1-16,1 0 0,-22-21 0,0 21 15,0-22-15,0 22 0,-21-21 16,0 21-16,0-1 0,0 1 16,0 0-16,-21 21 0,0 0 15,0 0-15,-21 0 0,20 21 0,-20 0 16,21 1-16,-21 20 0,20-21 15,1 21-15,0-20 0,0 20 0,21-21 16,0 21-16,0-20 0,0-1 16,0 0-16,0 0 0,0 0 0,21 0 15,21 1-15,-20-22 0,-1 21 0,21-21 16,0 0-16,1 0 0,-1 0 16,0 0-16,1 0 0,-22 0 0,21 0 15,1 0-15,-22-21 16</inkml:trace>
  <inkml:trace contextRef="#ctx0" brushRef="#br0" timeOffset="55472.54">12446 3683 0,'-21'0'47,"0"0"-32,21 21-15,-22-21 16,1 0-16,0 0 15</inkml:trace>
  <inkml:trace contextRef="#ctx0" brushRef="#br0" timeOffset="57693.55">952 3874 0,'-21'21'32,"0"-21"-32,21 21 0,-21 0 15,0 21-15,0 1 0,-1-1 16,1 0-16,0 22 0,0-1 15,0 1-15,-22-1 0,22-20 0,0 20 16,0 1-16,0-1 0,0-20 16,21 20-16,0 1 0,0-22 15,0 0-15,21 1 0,0-1 0,0-21 16,21 0-16,1-21 16,-1 0-16,0 0 0,1 0 0,-1 0 15,22-21-15,-22 0 0,21-21 16,-20 20-16,-1-20 0,22 0 0,-22 21 15,0-22-15,-21 1 0,22 0 16,-22-1-16,0 1 0,0-22 16,-21 22-16,0-21 0,0-1 0,0 1 15,0 20-15,0-20 0,-21-1 16,-21 22-16,21 0 0,-1-1 0,-20 1 16,0 21-16,-1 0 15,1-1-15,21 22 0,-21 0 0,-1 0 16,1 0-16,0 0 0,-1 22 15,22-1-15,-21 21 0,-1 0 16,1 1-16,21 20 0,-21 1 0,20-1 16,-20 1-16,21-1 0,21 1 15,0-22-15,0 22 0,0-1 16,0-21-16,21 1 0,0-1 0,0 0 16,22-20-16,-1-1 0,-21 0 15,22 0-15,-1-21 0,21 0 0,-20 0 16,20-21-16,-20 0 0,20 0 15,1-1-15,-1 1 16,1 0-16,-22 0 0,21-21 0,-20 20 16,-1-20-16,0 21 0,1 0 15,-22-22-15,0 22 0,0 0 0,0 21 16,-21-21-16,22 21 0,-22 21 16,0 0-1,0 0-15,0 1 0,-22-1 16,1 0-16,21 0 0,-21 21 15,0-20-15,21-1 0,-21 0 0,0 21 16,21-21-16,-22 1 0,22-1 16,0 0-16,0 0 0,0-42 47,0 0-47,22 0 0,-1-1 15,0 1-15,0 0 0,0-21 0,0 21 16,1-22-16,-1 22 0,0 0 15,0 0-15,0 0 0,0-1 16,-21 1-16,22 21 0,-1 0 16,-21 21-1,0 1-15,0-1 0,0 0 16,0 0-16,0 0 0,0 0 0,0 1 16,0-1-16,0 0 0,0 21 0,0-21 15,0 1-15,0-1 16,0 0-16,21 0 0,0 0 0,0-21 15,0 0-15,1 0 16,20 0-16,-21 0 0,0 0 0,22-21 16,-1 0-16,0 0 0,-21 0 15,22-22-15,-1 22 0,0-21 0,1-1 16,-1 22-16,-21-21 0,0-22 16,22 22-16,-22 0 0,0-22 15,-21 1-15,0 20 0,21 1 0,-21-21 16,21 20-16,-21 22 0,0 0 15,0 0-15,0 0 0,0 42 32,-21 21-32,0 0 0,0 1 15,21-1-15,-21 22 0,0-22 16,-1 21-16,22-20 0,-21-1 0,0 22 16,21-22-16,-21 0 0,21 1 15,0-22-15,0 21 0,0 0 0,0-20 16,0-1-16,0 0 0,0 0 15,21-21-15,0 0 0,0 0 0,1 0 16,20 0-16,-21 0 0,21 0 16,1-21-16,-22 0 0,21 0 0,-21-1 15,22 1-15,-22 0 0,0 21 16,0-21-16,0 0 0,1 21 16,-22-21-16,0 42 31,0 0-16,0 0-15,-22 0 0,22 0 16,0 1-16,0-1 0,-21 0 16,21 21-16,0-21 0,0 1 0,0-1 15,0 0-15,0 0 0,0 0 16,21-21-16,1 21 0,-1-21 16,0 0-16,21 0 0,-21 0 0,1-21 15,-1 0-15,21 0 0,-21-21 16,0 20-16,22 1 0,-22-21 15,0 0-15,0 20 0,0 1 16,1-21-16,-1 21 0,0 0 0,-21-1 16,0 1-16,0 0 15,0 42 1,0 0 0,0 1-16,0-1 0,-21 21 0,0 0 15,-1-20-15,22 41 0,-21-21 16,0 1-16,0 20 0,0 1 0,0-1 15,21 1-15,0-1 0,-22 1 16,22-1-16,-21 22 0,21-22 16,0 22-16,0 0 0,0-1 0,0 1 15,-21-21-15,21 20 0,-21 1 16,21-22-16,-21 22 0,21-21 0,-21-1 16,21 1-16,-22-22 0,1 0 15,0 1-15,-21-1 0,21-21 0,-1 0 16,-20-21-16,21 0 0,0 0 0,-22 0 15,22-21-15,-21 0 0,21-21 16,-22-1-16,22 1 0,0 0 16,0-22-16,21 22 0,0-22 0,0 1 15,0-1-15,0 1 0,21-22 0,0 22 16,22-1-16,-22 1 16,21-1-16,0 1 0,1 20 0,20-20 15,-20 20-15</inkml:trace>
  <inkml:trace contextRef="#ctx0" brushRef="#br0" timeOffset="58697.22">4000 4995 0,'0'0'0,"0"22"16,22-22-1,-1-22 1,0 1-16,21 0 0,-21 0 0,22-21 15,20 20-15,-20-20 0,20 21 16,1-21-16,-22-1 0,21 1 0,1 21 16,-22-22-16,1 1 15,-1-21-15,0 20 0,-21 1 0,22 0 16,-43-22-16,0 22 0,21-1 16,-21-20-16,0 21 0,0 20 0,-21-20 15,0 21-15,-1 0 0,1 0 16,-21 21-16,0 0 0,20 21 0,-20 0 15,0 0-15,-1 21 0,1 22 16,21-1-16,-21 1 0,-1 21 0,22-22 16,-21 22-16,21 21 15,-22-22-15,22 22 0,0 0 0,0 0 0,0 0 16,-1-1-16,1 1 16,0 0-16,21 0 0,0 21 0,0-21 15,-21 0-15,21-1 0,-21 1 0,21-21 16,0 21-16,0 0 0,0-22 15,0 1-15,0-22 0,0 1 0,0-1 16,0-20-16,0-1 0,0 0 0,0-20 16,21-1-16,0 0 0,0-21 15,22 0-15,-22-21 0,21 0 0,0-1 16,22-20-16,-22-21 0,22 20 0,-1-20 16,1-1-16,-1-20 15,1-1-15,-1 0 0,-20 1 0,-1-1 16,0 0-16,-21 1 0,1-22 0,-22 21 15,0 0-15,0 1 0,-22-1 16,-20 22-16,0-1 0,-1 1 0,-20-1 16,21 22-16,-22-1 0,1 22 15,-1 0-15,22 0 0,-22 0 0,22 21 16,0 0-16,20 0 0,-20 0 16,21 0-16,0 0 0,63 0 31,-21 0-16,0 0-15,22 0 0,-1 0 0,22-21 16,-22-1-16,21 1 0,1 0 16,-22 0-16,22 0 0,-22 0 15,0-22-15,1 22 0,-1-21 16,-21 21-16,0-1 0,1 1 0,-22 0 16,21 21-16,-42 21 31,21 0-31,0 1 15,-22-1-15,22 0 0,-21 0 0,21 0 16,-21 0-16,21 1 0,0-1 16,0 0-16,0 0 0,0 0 0,0 0 31,0-42 0,0 0-31,0 0 0</inkml:trace>
  <inkml:trace contextRef="#ctx0" brushRef="#br0" timeOffset="58864.14">4995 4614 0,'0'0'0,"-21"0"32,0 0-32,21 22 15,0-1 1,0 0-16,0 0 15,21-21-15,0 21 0,0-21 16,-21 21-16</inkml:trace>
  <inkml:trace contextRef="#ctx0" brushRef="#br0" timeOffset="59744.7">5228 5038 0,'0'0'0,"0"21"0,-21 0 0,0 21 15,21-20-15,-21-1 0,-1 0 16,22 0-16,0 0 0,-21 0 0,21 1 16,-21-22-16,21-22 31,21 1-15,0 0-16,-21 0 0,22 0 15,-1-22-15,0 22 0,0 0 16,-21-21-16,21 21 0,0-1 0,1-20 15,-1 42-15,0-21 0,0 0 16,0 21-16,0 21 16,-21 0-16,22 0 0,-22 0 0,0 1 15,0-1-15,21 0 16,-21 21-16,21-21 0,-21 1 0,0 20 16,21-21-16,0 0 0,0 0 15,1 1-15,-1-22 0,21 21 0,-21 0 16,22-21-16,-1 0 0,-21 0 15,21 0-15,22 0 0,-22 0 0,1 0 16,-1-21-16,21 0 0,-20-1 0,-1 1 16,0 0-16,-20 0 0,20 0 15,-21-22-15,0 22 0,0-21 0,1 0 16,-22-1-16,0 1 0,0-22 16,0 22-16,0 21 0,0-21 0,0-1 15,0 22-15,-22 0 0,1 21 16,0-21-16,0 21 0,0 0 15,-22 0-15,1 0 0,21 0 0,-21 21 16,-1 0-16,1 21 0,0-20 16,20 20-16,-20 0 0,21 1 0,0-1 15,21 0-15,0-21 0,0 22 16,0-1-16,0-21 0,0 0 0,0 1 16,0-1-16,21 0 0,0 0 0,21-21 15,-20 0-15,-1 0 0,21 0 16,-21 0-16,22 0 0,-22-21 0,21 0 15,0 0-15,-20-1 0,20 1 16,-21-21-16,21 0 0,-20-22 16,-1 22-16,21-1 0,-21-20 0,22-1 15,-22 22-15,0-21 0,21 20 16,-21-20-16,1 20 0,-1-20 0,0-1 16,0 22-16,0-21 0,0 20 15,-21 1-15,0 21 0,0 0 0,0-1 16,0 1-16,-21 42 15,0 1-15,0-1 0,0 21 16,0 22-16,-1-22 0,1 21 16,0 1-16,0-1 0,0 1 0,0-1 15,-1 22-15,22-21 0,-21 20 16,21-20-16,0-1 0,0 1 16,0-22-16,0 22 0,0-22 0,0-21 15,0 21-15,21-20 0,1-1 16,-22 0-16,21-21 0,0 0 0,0 0 15,21 0-15,-20 0 0,-1-21 16,21 0-16,0-1 0</inkml:trace>
  <inkml:trace contextRef="#ctx0" brushRef="#br0" timeOffset="60512.19">7366 4509 0,'0'21'16,"21"-21"-16,0 0 0,0 0 0,1 0 16,20 0-16,-21 0 0,0-21 15,22 21-15,-1-22 0,-21 1 16,21 0-16,1 21 0,-1-21 0,-21 0 15,22-22-15,-22 22 0,0 0 16,-21 0-16,0 0 0,0-22 0,0 22 16,-21 0-16,0 0 0,-22 0 15,1 21-15,0 0 0,-1 0 0,1 0 16,-22 0-16,22 21 0,-21 0 0,20 0 16,1 0-16,0 22 15,20-22-15,-20 21 0,21-21 0,21 22 16,0-22-16,0 21 0,0-21 15,0 1-15,0-1 0,0 21 0,21-42 16,0 21-16,22 0 0,-22 1 0,21-22 16,-21 21-16,22-21 0,-1 0 15,0 0-15,1 0 0,-1 0 0,0 0 16,-21 0-16,1 0 0,-1 0 16,-21-21-1,-21 21-15,-22 0 16,22 0-16,-21 0 0,-1 0 0,-20 21 15,21 0-15,-1-21 0,1 21 16,0 21-16,-1-20 0,1 20 16,0 0-16,20 1 0,1-1 0,0 0 15,0 1-15,21-1 0,-21-21 0,21 21 16,0-20-16,0 20 0,0-21 16,21 0-16,21 0 0,-21 1 0,1-22 15,20 0-15,0 0 0,1 0 16,-1 0-16,0 0 0,22-22 0,-1 22 15,1-21-15,-1 0 0,1-21 16,20 21-16,-20-22 0,21 1 0,-22-22 16,1 22-16,-1-21 0</inkml:trace>
  <inkml:trace contextRef="#ctx0" brushRef="#br0" timeOffset="60764.05">8509 4149 0,'0'0'0,"0"-21"16,0-1-16,0 1 0,0 0 0,-21 21 15,0 21-15,-1 0 16,1 22-16,0-1 0,21 0 0,-21 1 16,0 20-16,0-20 0,-1 20 15,1-21-15,0 22 0,21-1 16,-21 1-16,0-22 0,0 22 0,21-22 16,0 22-16,-22-22 0,1 0 15,21 1-15,0-1 0,0-21 0,0 21 16,0-20-16,0-1 0,0 0 15,21-21 1,1 0-16,-1-21 0,0 0 16,0-1-16,0 1 0</inkml:trace>
  <inkml:trace contextRef="#ctx0" brushRef="#br0" timeOffset="61180.66">8424 4911 0,'0'21'15,"-21"0"-15,21 0 16,0 0-16,21-21 31,0 0-31,1 0 0,-1 0 16,0 0-16,0-21 0,21 21 16,-20-21-16,-1 0 0,21 0 0,-21 21 15,0-21-15,1-1 0,-22 1 16,0-21-16,21 21 0,-21 0 0,0-1 15,0 1-15,0 0 0,-21 21 16,-1 0 0,1 0-16,0 0 0,0 0 0,0 0 15,-22 21-15,22 0 0,0 22 0,0-22 16,0 21-16,0-21 0,-1 22 16,1-1-16,21-21 0,0 22 0,0-22 15,0 21-15,0-21 0,0 0 16,0 1-16,0-1 0,0 0 0,21-21 15,1 21-15,-1-21 0,0 0 0,21 0 16,1 0-16,-22 0 0,42 0 16,-20 0-16,-1-21 0,0 21 0,1-21 15,20 0-15,-21-22 0,1 22 16,-1 0-16,-21-21 0,22-1 16,-22 1-16,0 21 0</inkml:trace>
  <inkml:trace contextRef="#ctx0" brushRef="#br0" timeOffset="62744">9186 4763 0,'-21'105'16,"42"-210"-16,0 62 0,-21 22 0,-21 42 31,0 0-15,21 1-16,-21-1 0,0 0 0,21 21 15,-21-21-15,-1 22 0,22-1 16,0-21-16,-21 22 0,0-22 0,21 0 16,-21 0-16,21 21 0,0-20 15,0-1-15,-21 0 16,21 0-16,0-42 31,0 0-31,21 0 16,-21-1-16,21 1 15,0-21-15,-21 21 0,21 0 0,1-22 16,-1 1-16,0 21 0,0-22 0,0 1 16,0 21-16,1 0 0,-1 0 15,0-1-15,0 1 0,0 21 16,0 0-1,-21 21-15,0 1 0,0-1 0,0 0 16,0 0-16,0 21 0,0 1 0,0-22 16,0 21-16,0-21 15,0 22-15,0-22 0,0 21 0,0-21 16,22 1-16,-22-1 0,0 0 0,0 0 16,21-21-1,0 0 1,0 0-16,-21-21 15,21 0-15,0 0 0,-21-1 0,22 1 16,-1 0-16,0-21 0,0 21 0,0-22 16,0 22-16,1-21 15,-1 21-15,0-22 0,0 22 0,0 0 16,0 0-16,1 0 0,-1 21 0,0 0 16,-21 21-1,0 0 1,0 0-16,0 21 0,0-20 15,0-1-15,0 21 0,-21-21 0,21 22 16,-21-22-16,21 0 0,0 21 16,0-21-16,0 1 0,0-1 0,0 0 15,21 0-15,0 0 0,0 0 0,0-21 16,0 0-16,22 22 0,-22-22 16,21 0-16,-21 0 0,22 0 0,-22 0 15,21-22-15,1 22 0,-22-21 0,21 0 16,0 0-16,-20 0 15,-1 0-15,21-1 0,-21-20 0,0 21 16,1-21-16,-1-1 0,-21 22 16,0-21-16,21 21 0,-21-22 0,0 22 15,0 0-15,0 0 0,-21 21 16,0 0-16,-1 0 0,1 0 16,0 0-16,0 21 0,0 0 0,0 21 15,-1-20-15,1 20 0,0-21 16,21 21-16,-21-20 0,21 20 0,0-21 15,0 21-15,0-20 0,0-1 0,0 0 16,21 0-16,0 0 0,0 0 16,1 1-16,20-22 0,-21 0 15,21 0-15,-20 0 0,20 0 0,-21 0 16,21 0-16,-20 0 0,20 0 16,-21-22-16,21 1 0,-20 0 0,20 0 15,-21 0-15,0 0 0,22-1 16,-22-20-16,0 21 0,0-21 0,0 20 15,0 1-15,1 0 0,-22 0 0,0 0 16,0 42 15,0 0-31,0 0 0,-22 0 0,1 1 16,0-1-16,0 0 0,21 0 0,-21 21 16,0-20-16,-1-1 0,22 0 15,-21 0-15,0 0 0,21 0 16,0 1-16,-21-22 15,21 21-15,0-42 32,21 21-32,0-22 0,-21 1 0,21 0 15,22 0-15,-22 0 0,0-22 16,21 22-16,-20-21 0,20 0 0,0-1 16,-21 1-16,22 21 0,-1-22 15,0 22-15,-20 0 0,20 0 0,-21 0 16,0 21-16,0 0 0,1 21 15,-22 0-15,0 0 16,0 0-16,0 1 0,-22 20 0,22-21 16,0 21-16,-21-20 0,21 20 0,0-21 15,0 0-15,0 0 0,0 1 16,0-1-16,0 0 0,0 0 0,21 0 16,1-21-16,-1 0 15,21 0-15,-21 0 0,22 0 0,-22 0 16,0 0-16,21-21 0,-21 0 15,1 0-15,-1-22 0,0 22 16,0-21-16,0-22 0,0 22 0,1-21 16,20 20-16,-21-20 0,0-1 15,0 22-15,1-22 0,-1 1 0,0 21 16,0-22-16,0 22 0,0-1 16,1 1-16,-22 21 0,0 0 0,0 0 15,0 42-15,-43 0 16,22 0-16,0 21 0,-21 1 15,20-1-15,-20 22 0,0-1 16,21-21-16,-22 22 0,22-1 0,0 1 16,0-1-16,21 1 0,0-22 0,-21 1 15,21 20-15,0-42 0,0 22 16,0-1-16,0-21 0,0 0 16,0 0-16,21 1 0,0-22 15,0 0-15,0 0 16,0-22-16,1 22 0,-1-21 15,21 0-15,-21 0 0,0-21 0,22 20 16,-22-20-16</inkml:trace>
  <inkml:trace contextRef="#ctx0" brushRef="#br0" timeOffset="62940.19">11557 4614 0,'0'0'0,"-21"0"0,-22 0 31,43 22-31,22-22 16,-1 0-16,0 0 0,0 0 0,21 0 15,1 0-15,-22 0 0,21 0 16,1 0-16,-1 0 0,0 0 0,1 0 16,-22 0-16,21-22 0,-21 22 15</inkml:trace>
  <inkml:trace contextRef="#ctx0" brushRef="#br0" timeOffset="63868.32">14330 2963 0,'-43'-21'32,"22"21"-32,0 0 0,0 21 0,0 1 15,21-1-15,-21 0 16,21 0-16,0 0 0,0 0 0,0 1 15,0-1-15,21-21 16,21 0-16,-21 0 0,22 0 16,-22 0-16,21 0 15,22 0-15,-22-21 0,0 21 0,1-22 16,-1 1-16,0 0 0,1 0 16,-1 0-16,-21 0 0,21-1 0,-20-20 15,-22 21-15,0 0 0,21-22 0,-21 22 16,0-21-16,0 21 0,0 0 15,0-1-15,0 1 0,-21 21 0,-1 0 16,1 21 0,0 1-16,0 20 0,21-21 0,-21 21 15,21 1-15,-21-1 0,-1 0 16,22 22-16,0-22 0,-21 22 0,21-1 16,-21 1-16,21-1 15,0-20-15,0 20 0,0 1 0,-21-22 16,21 0-16,0 1 0,-21-22 0,21 21 15,0-21-15,0 0 0,-21 1 16,-1-1-16,1-21 0,0 0 0,0 21 16,-21-21-16,20 0 0,-20 0 15,21 0-15,-21 0 0,-1-21 0,1 21 16,21-21-16,-22-1 0,1 1 0,21 0 16,-21 0-16,20 0 0,1 0 15,0-1-15,0 22 0,21-21 0,0 0 16,0 0-1,0 0-15,21 21 0,0-21 0,22-1 16,-1 1-16,0 21 0</inkml:trace>
  <inkml:trace contextRef="#ctx0" brushRef="#br0" timeOffset="64168.2">15303 2773 0,'0'0'0,"0"-21"0,-21 21 16,0 0-16,0 0 15,0 0-15,0 21 0,-1 0 0,1 21 16,0-20-16,0 20 0,-21 0 0,20 1 16,1 20-16,0 1 0,0-22 15,0 21-15,0 1 0,-1-1 0,1-20 16,21 20-16,0-20 0,0-1 15,0-21-15,0 21 0,0-20 0,0-1 16,0 0-16,21-21 0,1 0 16,-1 21-16,0-21 0,0 0 0,0 0 15,22-21-15,-22 21 0,0-21 16,21 0-16,-21-1 0</inkml:trace>
  <inkml:trace contextRef="#ctx0" brushRef="#br0" timeOffset="64358.12">14753 3302 0,'42'0'32,"1"0"-32,-1 0 0,-21-21 0,43 21 15,-22 0-15,22 0 0,-22-21 0,21 0 16,1 21-16,-1 0 0,-20-22 15,-1 1-15,-21 21 0,22 0 0</inkml:trace>
  <inkml:trace contextRef="#ctx0" brushRef="#br0" timeOffset="64948.94">16933 3133 0,'43'-21'0,"-86"42"0,107-64 0,-43 22 15,0 0-15,0-21 0,-21 21 16,0-1-16,0 1 0,0 0 16,0 0-16,0 0 0,-42 0 15,21 21-15,0 0 0,-1 0 16,-20 0-16,0 21 0,21 0 0,-22 0 16,1 0-16,0 22 0,-22-22 15,22 21-15,-1 22 0,22-22 16,-21 21-16,21-20 0,0 20 15,-1 1-15,1-22 0,21 0 0,0 1 16,0-1-16,0 0 0,21-20 16,1 20-16,-1-21 0,0 0 0,0 0 15,21-21-15,1 22 0,-22-22 0,21 0 16,1 0-16,-1 0 0,0 0 16,1 0-16,20 0 0,-21-22 0,22 22 15,-22-21-15</inkml:trace>
  <inkml:trace contextRef="#ctx0" brushRef="#br0" timeOffset="65788.47">17526 3366 0,'0'0'0,"0"-22"0,0 1 15,0 0-15,0 0 0,-21 21 0,0-21 16,-1 21-16,1 0 0,0 0 16,-21 0-16,21 0 0,-22 21 0,22 0 15,-21 0-15,-1 0 0,22 1 16,-21-1-16,21 21 0,0-21 0,-1 22 15,1-1-15,0-21 0,0 0 0,21 22 16,-21-22-16,21 0 0,0 0 16,0 0-16,0 0 0,21 1 15,0-22-15,0 0 16,0 0-16,1 0 0,20 0 0,-21 0 16,21 0-16,1 0 0,-1-22 15,-21 1-15,22 0 0,-1 21 0,0-21 16,-21 0-16,1 0 0,20-22 15,-21 22-15,-21 0 0,0 0 0,21-22 16,-21 22-16,0 0 0,0 0 0,-21 21 31,0 0-31,21 21 16,-21 0-16,21 0 0,-21 1 16,21-1-16,0 21 0,0-21 0,0 0 15,0 1-15,0-1 16,0 0-16,0 0 0,0 0 0,21-21 15,0 21-15,0-21 0,0 0 16,22 0-16,-22 0 0,21 0 0,0 0 16,1 0-16,-1 0 0,-21 0 0,22-21 15,-1 0-15,-21 0 0,21 0 16,-20 0-16,20-1 0,-21 1 0,-21 0 16,21 0-16,-21-21 0,21 20 15,-21 1-15,0 0 0,0 0 0,0 0 16,-21 21-1,21 21 1,-21 0-16,21 0 16,0 0-16,-21 1 0,0-1 0,21 21 15,-21-21-15,21 0 0,0 22 16,0-22-16,-22 0 0,22 0 0,0 0 16,-21 1-16,21-1 0,-21-21 31,21-21 0,0-1-31,0 1 0,0 0 16,0-21-16,21 21 0,0-1 15,1-20-15,20 0 0,-21 21 0,21-22 16,1 1-16,-1 21 16,0 0-16,1-1 0,-1 22 0,22 0 15,-22 0-15,0 22 0,1-1 16,-1 0-16,-21 0 0,0 21 0,0 1 15,-21-22-15,0 42 0,0-41 16,-21 20-16,0-21 0,0 0 16,0 0-16,0 1 0,-1-1 0,1-21 15,0 0-15</inkml:trace>
  <inkml:trace contextRef="#ctx0" brushRef="#br0" timeOffset="66660.08">20426 3217 0,'0'-21'31,"21"21"-31,0-21 16,0 0-16,22 21 0,-1-21 0,0 0 15,1-1-15,-1 1 0,-21 0 16,21 0-16,1 0 0,-22 0 0,0-1 16,0 1-16,-21 0 0,0-21 0,0 21 15,0-1-15,-21-20 0,-21 21 16,-1 0-16,1 0 0,0-1 16,-22 1-16,1 21 0,-1 0 0,1 0 15,-1 0-15,22 0 0,-22 21 16,22 1-16,21-1 0,-21 0 15,20 21-15,1-21 0,21 22 0,0-22 16,0 21-16,0 1 0,0-1 16,0 0-16,0-21 0,21 22 0,1-1 15,-1 0-15,0 1 0,0-1 16,21-21-16,-20 22 0,-1-1 0,0 0 16,21-21-16,-21 22 0,1-1 15,-1-21-15,0 22 0,-21-1 0,0-21 16,0 0-16,0 22 0,0-22 15,-21 0-15,-22 0 0,1-21 16,0 21-16,-1-21 0,-20 21 0,21-21 16,-1 0-16,-20 0 0,20 0 15,-20-21-15,-1 0 0,22 21 0,-21-21 16,20 0-16,1 0 0,0-1 16,-1-20-16,22 21 0,0-21 0,21 20 15,-21-20-15,21 21 0,0-21 16,0-1-16,21 1 0,0 0 0,21-1 15,-20 1-15,20 0 0,-21-1 16,21 22-16,1 0 0,-1 0 0,0 21 16,1 0-16,-1 0 0,0 0 15,1 0-15,-22 0 0,21 21 16,1 0-16</inkml:trace>
  <inkml:trace contextRef="#ctx0" brushRef="#br0" timeOffset="67273.72">20680 3556 0,'21'0'31,"-21"21"-15,0 0 0,0 1-16,-21-22 0,21 21 15,0 0-15,-21 0 0,21 0 16,0 0-16,0 1 0,0-1 15,0 0-15,0 0 16,21-21-16,0 0 16,21 0-16,-21 0 0,22 0 15,-22 0-15,21 0 0,1-21 0,-22 21 16,21-21-16,0 0 0,1-1 16,-22 1-16,21 0 0,1 0 0,-22 0 15,0 0-15,0-1 0,0 22 0,0-21 16,-21 0-16,22 21 0,-44 21 47,1 0-47,0 1 0,0-1 15,21 21-15,-21-21 0,0 22 16,-1-22-16,22 21 0,-21 0 0,21 22 16,-21-1-16,21 1 0,0-1 15,-21 1-15,21-1 0,-21 1 0,21-1 16,0-20-16,0 20 0,0 1 0,0-22 15,-21 22-15,21-22 0,-22 21 16,1-20-16,0-1 0,0 22 0,0-22 16,0 0-16,-22-21 0,22 22 0,-21-22 15,-1 0-15,-20 0 0,21 0 16,-22-21-16,22 0 0,-1 0 16,-20 0-16,21-21 0,-1 0 15,1-21-15,21 21 0,0-22 0,-1-20 16,1 20-16,21 1 0,0-21 0,0 20 15,0-20-15,0 20 0,0-20 16,0 21-16,21-22 0,1 22 0,-1-22 16,21 1-16,0 20 0,1-20 15,20 21-15</inkml:trace>
  <inkml:trace contextRef="#ctx0" brushRef="#br0" timeOffset="67756.45">21611 3493 0,'0'-22'31,"0"44"-15,0-1-16,0 0 0,-21 0 0,0 21 16,21-20-16,-21-1 0,-1 21 15,1-21-15,21 0 0,-21 1 0,0-1 16,0 0-16,21 0 0,0 0 15,-21-21-15,21 21 0,-22-21 0,22-21 47,0 0-47,0 0 16,0 0-16,0 0 0,0-22 16,22 22-16,-1 0 0,0-21 0,0-1 15,21 22-15,-20-21 0,20-1 16,-21 22-16,21-21 0,1 21 0,-1 0 15,0-1-15,1 22 0,-1 0 16,0 0-16,1 0 0,-1 22 0,-21-1 16,0 0-16,22 0 0,-43 0 15,0 22-15,0-22 0,0 21 0,0-21 16,0 22-16,0-22 0,-21 0 16,-1 0-16,-20 0 0,21 0 15,0 1-15,-22-1 0,22-21 0,0 21 16,0-21-16,0 21 0,0-21 15,42 0 1,0 0 0,0-21-16</inkml:trace>
  <inkml:trace contextRef="#ctx0" brushRef="#br0" timeOffset="68032.28">22712 3239 0,'0'0'0,"-43"-22"16,1 22-16,0 0 15,21 0-15,-22 0 0,1 22 0,0-1 16,-1 0-16,1 21 0,0 1 16,-1-22-16,22 21 0,0 0 0,-21 1 15,20-1-15,22 0 0,-21-20 16,21 20-16,0-21 0,0 0 0,0 22 15,0-22-15,0 0 0,21 0 16,1 0-16,-1-21 0,21 0 16,0 0-16,1 0 0,-1 0 15,0 0-15,22-21 0,-22 0 16</inkml:trace>
  <inkml:trace contextRef="#ctx0" brushRef="#br0" timeOffset="68520">23220 3090 0,'0'0'16,"0"-42"-16,0-85 16,0 106-16,-21 21 15,-1 0 1,1 21-16,0 0 0,0 22 16,0-22-16,0 21 0,-1 0 0,1 22 15,0-22-15,0 22 0,0-1 16,-22 1-16,22-22 0,0 22 0,0-22 15,0 0-15,-22 1 0,43-1 0,-21-21 16,0 21-16,0-20 0,0-1 16,21 0-16,0 0 15,0-42 1,0 0 0,21 0-1,-21-1-15,21 1 0,21-21 0,-20 21 16,-1 0-16,21-22 0,-21 22 15,22-21-15,-1 21 0,-21-1 0,21 1 16,-20 21-16,-1 0 0,21 0 16,-21 0-16,0 0 0,-21 21 15,0 1-15,0-1 0,0 0 0,0 21 16,0-21-16,0 1 0,-21-1 16,21 0-16,-21 21 0,0-21 0,0-21 15,21 22-15,-21-1 0,21 0 16,-22-21-16,22 21 0,-21-21 0,42 0 47,1 0-47,-22-21 15</inkml:trace>
  <inkml:trace contextRef="#ctx0" brushRef="#br0" timeOffset="68873.82">23220 3471 0,'0'-21'15,"0"42"-15,21-63 0,-21 21 0,21 0 16,-21 0-16,21-1 0,-21 1 16,21 21-16,1-21 0,-1 21 15,0 0-15,21 0 16,-21 0-16,1 21 0,-1 0 16,0 1-16,0 20 0,0-21 0,0 21 15,-21 1-15,0-22 0,0 21 16,0 1-16,0-22 0,0 21 0,-21-21 15,0 0-15,0 1 0,0-22 0,21 21 16,-21 0-16,-1-21 16,1 0-16,21-21 31,0 0-31,0-1 0,0 1 0,21 0 16,1 0-16,-22 0 0,21 0 15,0-22-15,0 22 0,0 0 16,0 0-16,1-22 0,20 22 15,-21 21-15,0-21 0,0 0 0,1 0 16,-1 21-16,0 0 0,0 0 0</inkml:trace>
  <inkml:trace contextRef="#ctx0" brushRef="#br0" timeOffset="69287.58">24066 3387 0,'-42'0'15,"21"0"-15,0 21 16,0-21-16,-1 21 16,1 0-16,-21 0 0,21 1 0,0-1 15,-22 0-15,22 0 0,0 0 16,0 0-16,0 1 0,-1-1 0,22 0 16,0 0-16,0 0 0,0 0 0,0 1 15,0-1-15,0 0 0,22 0 16,-1-21-16,0 0 0,21 0 15,-21 0-15,1 0 0,20 0 16,0 0-16,-21 0 0,22 0 0,-22-21 16,21 0-16,-21 0 0,1-1 15,-1 1-15,0 0 0,-21 0 0,0-21 16,21 20-16,-21-20 0,0 0 16,0 21-16,0-22 0,-21 22 15,21 0-15,-21 0 0,-22 0 0,22 21 16,0 0-16,-21 0 0,21 0 15,-1 0-15,-20 0 0,21 0 0,0 21 16,0 0-16,21 0 0,0 0 16,0 22-16,0-22 0,0 0 0,21 0 15,0 0-15,0-21 16,0 21-16</inkml:trace>
  <inkml:trace contextRef="#ctx0" brushRef="#br0" timeOffset="69780.3">24447 3450 0,'0'0'15,"-21"21"1,21 1 0,-21-1-16,0 0 0,21 0 15,-21 21-15,0-20 0,21 20 0,-22-21 16,1 0-16,21 0 0,0 1 15,-21-1-15,21 0 0,-21 0 0,21 0 16,0 0-16,0-42 47,0 0-47,0 0 16,0 0-16,0 0 0,21-1 0,0 1 15,0 0-15,-21-21 0,22 21 16,-1-22-16,21 22 0,-21-21 0,22 21 15,-22-1-15,21 1 0,0 0 16,-20 0-16,20 21 0,0 0 0,1 0 16,-22 0-16,21 21 0,-21 0 0,0 0 15,-21 1-15,0 20 0,0-21 16,0 0-16,0 22 0,0-22 0,0 0 16,-21 0-16,0 0 15,0 0-15,0 1 0,-22-1 0,22 0 16,0 0-16,0-21 15,0 0-15,21 21 0,21-21 47,-21-21-47,21 0 0,21 21 0</inkml:trace>
  <inkml:trace contextRef="#ctx0" brushRef="#br0" timeOffset="70009.1">25082 3535 0,'0'0'0,"0"21"32,0 0-32,-21-21 0,0 21 0,0 1 15,21-1-15,-21 0 0,0 0 16,-1 0-16,1 0 0,21 1 0,-21-1 16,0-21-16,21 21 0,-21 0 15,21 0 1,0-42 15,0 0-31,0 0 16,21 21-16,0-21 0</inkml:trace>
  <inkml:trace contextRef="#ctx0" brushRef="#br0" timeOffset="70177">25104 3344 0,'0'-21'16,"0"42"-16,0-63 0,0 63 78,0 0-62</inkml:trace>
  <inkml:trace contextRef="#ctx0" brushRef="#br0" timeOffset="70733.78">25252 3535 0,'21'0'62,"0"0"-62,0 21 16,0 0-1,-21 0-15,0 1 0,0-1 0,0 0 16,0 0-16,0 0 0,-21 0 16,0 1-16,0-1 0,0 0 0,-22 0 15,22 0-15,-21 0 0,21 1 0,-22-22 16,1 21-16,21 0 0,0-21 16,0 21-16,-1-21 0,1 0 0,42 0 46,1 21-46,-1-21 0,0 0 16,0 0-16,0 0 0,0 21 16,1-21-16,-1 22 0,0-1 15,0 0-15,0 0 0,0 0 0,1 0 16,-1 1-16,0 20 0,-21-21 16,0 21-16,0-20 0,0 20 0,0-21 15,0 21-15,0 1 0,0-22 0,-21 21 16,0 1-16,-1-22 0,1 21 15,-21-21-15,0 22 0,-1-22 0,1 0 16,0 0-16,-22 0 0,22 0 16,-22 1-16,22-22 0,-22 0 0,22 0 15,0 0-15,-1 0 0,1 0 16,0 0-16,21-22 0,-1 1 16,1 0-16,21 0 0,0 0 0,0 0 15,0-1-15,0 1 0,21-21 0,1 0 16,20-1-16,0 1 0,1 0 15,20-1-15,1-20 0,-1-1 0</inkml:trace>
  <inkml:trace contextRef="#ctx0" brushRef="#br0" timeOffset="71108.45">25569 3725 0,'-21'0'16,"0"0"-16,42 0 31,0 0-31,22 0 16,-22 0-16,0 0 0,21-21 15,-21 21-15,1-21 0,20 0 0,-21 21 16,0-21-16,0 0 0,-21-1 16,0 1-16,0 0 0,-21 21 15,0 0 1,-21 0-16,-1 21 0,1 0 0,21 1 15,-21-1-15,-1 21 0,1-21 16,21 0-16,0 22 0,-1-22 0,22 0 16,0 0-16,0 0 0,0 1 15,0-1-15,22 0 16,-1 0-16,21-21 0,0 0 0,1 0 16,-1 0-16,0 0 0,1 0 15,20 0-15,-20 0 0,20-21 0,-21 0 16,1 21-16,-1-21 0,0-1 15,1 1-15,-22 21 0,0-21 0</inkml:trace>
  <inkml:trace contextRef="#ctx0" brushRef="#br0" timeOffset="72676.24">14647 5080 0,'0'0'0,"0"21"32,0-42-17,21 0-15,1 0 0,-22 0 16,21-1-16,0 1 0,0 0 16,0-21-16,0 21 0,1-22 0,-22 22 15,21-21-15,-21 21 0,21-22 16,-21 22-16,0 0 0,0-21 15,0 20-15,-21 1 0,0 21 0,-1 0 16,1 0-16,-21 0 0,21 0 16,-22 0-16,1 21 0,0 1 0,-1-1 15,1 21-15,0 0 0,-1 1 16,1-1-16,0 22 0,-1-22 0,22 21 16,0-20-16,0-1 0,21 0 15,0 1-15,0-22 0,0 21 0,0-21 16,0 1-16,21-1 0,0-21 0,22 0 15,-22 0-15,21 0 0,0 0 16,-20 0-16,20 0 0,0 0 0,-21-21 16,22-1-16,-1 1 0,-21-21 15,0 21-15,22-22 0,-22 22 16,0-21-16,-21 0 0,21-22 0,-21 22 16,21-1-16,-21 1 0,0 0 15,0 21-15,0-22 0,0 22 0,0 0 16,0 42-1,0 0 1,0 22-16,0-22 0,0 21 16,0 0-16,0 1 0,0-1 0,0 0 15,-21 22-15,21-43 0,0 21 16,0 1-16,0-1 0,0-21 0,0 0 16,0 1-16,21-1 0,1 0 15,-1-21-15,0 0 0,0 0 0,21 0 16,-20 0-16,20 0 0,0 0 15,1-21-15,-1 0 0,-21-1 0,21 1 16,1-21-16,-22 21 0,21-22 16,-21 1-16,22-21 0,-22 20 0,0-20 15,0 20-15,0-20 0,1 21 16,-22-1-16,21 1 0,-21 0 0,21 20 16,-21 1-16,0 0 0,0 0 15,-21 42 1,0 0-16,-1 22 15,1-22-15,0 21 0,0 0 16,0 22-16,0-22 0,-1 22 0,22-22 16,-21 22-16,21-22 0,-21 0 0,21 1 15,0-1-15,0-21 0,0 0 16,0 22-16,21-43 0,0 21 0,1 0 16,-1-21-16,21 0 0,-21 0 15,22 0-15,-22-21 0,21 0 0,-21-1 16,22 1-16,-1 0 0,-21-21 15,21 21-15,1-22 0,-22-20 0,0 20 16,21-20-16,-20 21 0,-1-22 0,0 1 16,0 20-16,0 1 15,0 0-15,1-1 0,-22 22 0,0 0 16,0 0-16,0 0 0,0 42 16,-22 0-1,1 0-15,0 21 0,0 1 16,0-1-16,-22 0 0,43 22 0,-21-1 15,0 1-15,0-1 0,0 1 0,0-22 16,21 22-16,0-22 0,0 0 16,0 1-16,0-22 0,0 21 0,0-21 15,0 1-15,21-1 0,0-21 16,0 0-16,0 0 0,0 0 0,22 0 16</inkml:trace>
  <inkml:trace contextRef="#ctx0" brushRef="#br0" timeOffset="73120.06">17526 4636 0,'0'0'0,"0"-22"0,-21 22 16,0 0-1,-1 0-15,1 22 0,-21-1 0,21 21 16,0 0-16,-1 22 0,1-1 16,0-20-16,0 20 0,21 1 0,-21-22 15,21 0-15,-21 1 0,21-1 16,0 0-16,-22 1 0,1-22 0,0 0 15,0 0-15,21 0 0,-21 1 16,0-22-16</inkml:trace>
  <inkml:trace contextRef="#ctx0" brushRef="#br0" timeOffset="73756.09">16362 5144 0,'-21'0'0,"42"0"0,0 0 16,0 0 0,21 0-16,1 0 0,20 0 0,1 0 15,-1 0-15,1-22 0,20 22 16,1-21-16,21 0 0,0 21 0,0-21 16,-1-21-16,-20 20 0,21 1 15,-21-21-15,-1 21 0,1-22 16,-22 1-16,1 0 0,-1-1 15,-20 22-15,-1-21 0,-21 0 0,0-1 16,1 1-16,-22 21 0,0-22 16,0 22-16,0 0 0,-22 0 0,1 21 15,0 0-15,-21 0 16,21 21-16,-1 21 0,1-20 0,-21 20 16,21 0-16,-22 22 0,22-22 15,0 22-15,-21-1 0,21 1 0,-1-1 16,1 1-16,0-1 0,0-21 0,0 22 15,0-22-15,-1 1 0,1-1 16,0-21-16,0 0 0,0 22 16,0-43-16,21 21 0,-22 0 15,1-21-15,21-21 16,0 0 0,0-22-16,0 22 15,21 0-15,1-21 0,20 20 0,-21-20 16,21 0-16,-20-1 0,20 1 15,0 0-15,1-1 0,-1 22 0,0 0 16,1 0-16,-1 21 0,0 0 16,1 21-16,-22 0 0,0 0 0,21 1 15,-42 20-15,0 0 0,0 1 16,0-1-16,0-21 0,-21 21 16,0 1-16,0-22 0,0 21 0,-1-21 15,1 1-15,0-1 0,0 0 16,0 0-16,0 0 0,42-21 31,0 0-31,0 0 0,0-21 16,0 0-16</inkml:trace>
  <inkml:trace contextRef="#ctx0" brushRef="#br0" timeOffset="74125.85">18267 5292 0,'0'0'0,"-21"21"0,21 0 0,-22 0 16,44-21 15,-1 0-31,0 0 0,0 0 16,21 0-16,1 0 0,-1-21 0,0 21 16,1-21-16,-1 0 0,0 21 15,-20-21-15,20-1 0,-21 1 0,0 0 16,0 0-16,-21 0 0,0 0 15,0-1-15,-21 22 16,0 0-16,0 0 0,-21 0 0,-1 0 16,1 22-16,0-22 0,-1 21 15,1 21-15,0-21 0,-1 0 0,1 1 16,21 20-16,-22-21 0,22 0 16,0 22-16,21 20 15,0-42-15,0 0 0,21 1 16,0-22-16,22 0 0,-1 21 15,0-21-15,1 0 0,-1 0 0,22 0 16,-1-21-16,-21-1 0</inkml:trace>
  <inkml:trace contextRef="#ctx0" brushRef="#br0" timeOffset="75236.22">19643 5017 0,'0'0'0,"0"-22"0,21 1 0,0 0 15,-21 0-15,0 0 0,0 42 32,0 0-32,0 0 0,-21 22 15,21-22-15,-21 21 0,-1 0 0,1 1 16,21-22-16,-21 21 0,0 1 15,21-1-15,-21-21 0,21 21 0,0-20 16,-21 20-16,21-21 16,-22 0-16,22 0 0,0 1 0,0-1 15,-21-42 17,21-1-32,0 1 0,0 0 15,0 0-15,0-21 0,0 20 16,21-20-16,1 21 0,-22-21 0,21-1 15,21 1-15,-21 0 0,0 20 16,1 1-16,-1 0 0,21 0 0,-21 0 16,0 21-16,1 0 0,-1 21 15,-21 0-15,0 0 0,21 0 16,-21 1-16,21 20 0,-21-21 16,21 21-16,-21-20 0,0-1 15,0 21-15,0-21 0,0 0 0,21 22 16,-21-22-16,22-21 0,-22 21 0,0 0 15,21-21-15,0 0 0,-21 21 16,21-21-16,0 0 0,0 0 0,1 0 16,-1 0-16,0-21 0,21 0 15,-21 0-15,1 21 0,20-42 0,0 20 16,-21 1-16,22 0 0,-22-21 16,21 21-16,-21-22 0,22 22 0,-22-21 15,0 21-15,0-22 0,-21 22 0,0 0 16,21 21-16,-21-21 15,0 42 1,-21 0-16,21 21 16,-21-20-16,0-1 0,21 21 15,-21-21-15,0 22 0,21-22 0,-22 21 16,22-21-16,0 22 0,0-22 16,0 0-16,0 0 0,0 0 0,0 22 15,22-43-15,-1 21 0,21 0 0,-21-21 16,22 0-16,-1 0 0,0 0 15,1 0-15,-1 0 0,0-21 0,1 0 16,20-1-16,-21 1 0,1 0 16,-1 0-16,0 0 0,-20-22 15,20 22-15,-21-21 0,0 21 0,0-22 16,1 1-16,-1 21 0,-21-21 16,0 20-16,0-20 0,0 21 0,0 0 15,-21 21 1,-1 0-16,1 21 0,0 0 15,0 0-15,0 0 0,0 22 16,-1-22-16,1 21 0,0-21 0,0 22 16,21-1-16,0-21 0,0 0 0,-21 22 15,21-22-15,0 0 0,0 21 16,0-20-16,21-1 0,0-21 0,0 21 16,0 0-16,1-21 15,-1 0-15,21 0 0,-21 0 0,22 0 16,-1 0-16,0 0 0,1-21 0,-1 21 15,21-21-15,-20 0 0,20-22 16</inkml:trace>
  <inkml:trace contextRef="#ctx0" brushRef="#br0" timeOffset="75497.07">22310 4593 0,'0'0'0,"-64"-63"31,43 63-31,0 21 16,-22 0-16,1 21 0,0 1 16,-1-1-16,1 22 0,-21-22 0,20 21 15,1 1-15,0-1 0,-1 1 16,22-1-16,-21-20 0,21 20 0,-1-20 16,1 20-16,0-21 0,21 1 0,0-22 15,0 21-15,0 1 0,0-22 16,0 0-16,0 0 0,21-21 0,0 0 15,1 0-15,-1 0 16,0 0-16,21-21 0,1 21 0</inkml:trace>
  <inkml:trace contextRef="#ctx0" brushRef="#br0" timeOffset="75963.8">22415 4699 0,'0'0'0,"22"-42"0,-22 21 0,21-1 0,-21 1 15,0 0-15,0 0 0,0 42 16,0 0 0,-21 22-16,-1-22 0,1 42 15,0-20-15,-21 20 0,21 1 16,-1-22-16,1 21 0,0 1 0,-21-1 16,21-20-16,-1 20 0,1-20 15,0-1-15,0 0 0,0 1 0,0-22 16,-1 21-16,22-21 0,0 0 15,-21 1-15,21-1 0,-21-21 0,21-21 32,0-1-17,21 1-15,0 0 0,1 0 0,-1-21 16,0 20-16,0-20 0,0 21 16,0-21-16,22-1 0,-1 22 0,-21-21 15,22 21-15,-1-1 0,-21 1 16,21 21-16,-20 0 0,20 0 15,-21 0-15,0 21 0,0 22 0,1-22 16,-22 0-16,0 21 0,0-20 16,0 20-16,0-21 0,0 0 0,0 22 15,0-22-15,-22 0 0,1 21 0,0-21 16,0 1-16,0-1 0,0 0 16,-1-21-16,1 21 0,0-21 0,0 0 15,0 0-15,0 0 0,-1 0 16,1 0-16,-21-21 0</inkml:trace>
  <inkml:trace contextRef="#ctx0" brushRef="#br0" timeOffset="76155.69">21442 5144 0,'-21'0'0,"42"0"0,-64 0 15,65 0 1,-1 0-16,21 0 15,0 0-15,1 0 0,-1 0 0,43 0 16,-22 0-16,1 0 0,-1 0 16,22 0-16,-22 0 0,1 0 0,21 0 15,-22 0-15,22 0 0</inkml:trace>
  <inkml:trace contextRef="#ctx0" brushRef="#br0" timeOffset="76555.87">22902 5122 0,'0'0'0,"0"22"31,0-1-31,-21-21 0,0 21 16,0 0-16,0 21 0,-1-20 15,22-1-15,-21 0 0,0 21 0,0-21 16,21 1-16,0-1 0,0 0 0,0 0 16,0 0-16,0 0 0,0 1 15,0-1-15,0 0 0,21-21 0,0 0 16,22 21-16,-22-21 15,21 0-15,-21 0 0,22 0 0,-1 0 16,-21-21-16,21 0 0,1 0 0,-22 21 16,21-22-16,-21 1 0,1 0 15,-1-21-15,0 21 0,0-1 0,-21-20 16,0 0-16,0 21 0,0-22 16,0 22-16,0-21 0,0 21 0,-21-1 15,21 1-15,-21 0 0,-22 21 16,22 0-16,0 0 0,0 0 0,-21 0 15,20 0-15,-20 0 0,21 21 0,0 0 16,-22 1-16,43-1 16,-21 21-16,21-21 0,-21 0 0,21 1 15,0-1-15,0 0 0,21 0 16,0 0-16,1 0 0,-1-21 0,0 22 16,21-22-16,1 0 0</inkml:trace>
  <inkml:trace contextRef="#ctx0" brushRef="#br0" timeOffset="77452.36">24045 5292 0,'0'0'0,"21"-21"0,1-22 0,-22 22 16,0 0-16,0 0 0,0-22 16,0 22-16,0 0 0,0 0 0,-22 21 15,1-21-15,0 21 0,0 0 16,-21 0-16,20 0 0,-20 21 0,21 0 15,-21 0-15,-1 0 0,1 1 16,0 20-16,20-21 0,-20 21 0,21-20 16,0 20-16,0 0 0,-1-21 0,1 22 15,21-22-15,0 0 0,0 21 16,0-20-16,0-1 0,21 0 0,1 0 16,-1 0-16,0-21 0,0 0 15,21 21-15,-20-21 0,20 0 16,0 0-16,-21-21 0,22 21 0,-1-21 15,0 0-15,-20 0 0,20-22 16,0 22-16,-21-21 0,22 21 0,-22-22 16,21 1-16,-21-21 0,22 20 15,-22-20-15,21-1 0,-21 1 0,1-1 16,20 1-16,-21-1 0,0 22 16,0 0-16,1-1 0,-1 1 0,-21 21 15,21 0-15,-21-1 0,0 1 0,-21 42 31,0 1-31,-1-1 0,1 21 0,0 0 16,0 1-16,-21-1 16,20 22-16,1-1 0,0 1 0,0-1 15,0-21-15,21 22 0,-21-22 0,21 1 16,-22-1-16,22 0 0,0 1 16,0-1-16,0-21 0,0 21 0,0-20 15,0-1-15,22 0 0,-1 0 16,0-21-16,0 0 0,0 0 0,0 0 15,22 0-15,-1 0 0,0 0 16,1-21-16,20 0 0,-20 0 0,20-1 16,1 1-16,-1-21 0,1 21 15,-1-22-15,1 1 0,-1 0 0,1-1 16,-1 1-16,-21 0 0,1-1 16,-22 1-16,21 0 0,-42 21 15,0-1-15,0 1 0,0 0 0,-21 21 16,0 0-16,0 0 15,-22 0-15,1 21 0,0 0 0,-1 1 16,1 20-16,21-21 0,0 0 16,0 22-16,21-22 0,0 0 0,0 21 15,0-21-15,21 1 0,0-1 0,0 0 16,21 0-16,-20 0 0,20 0 16,-21 1-16,0-1 0,22 0 15,-22 0-15,0-21 0,0 21 0,0 0 16,-21 1-16,0-1 15,0 0 1,-21-21-16,0 0 16,0 0-16,-22 0 0,22 0 0,0 0 15,-21 0-15,21 0 0,-1 0 16,-20 0-16,21 0 0,0 0 0,0 0 16,-1 0-16,1 0 0,0 0 15,0 0-15,-21 0 0,20-21 0</inkml:trace>
  <inkml:trace contextRef="#ctx0" brushRef="#br0" timeOffset="78219.64">13801 6160 0,'21'0'16,"-21"-22"-16,21 1 15,-21 0 1,0 42-1,0 0 1,-21 1-16,21-1 0,-21 0 0,21 0 16,-22 0-16,1 0 0,21 22 15,-21-22-15,21 0 0,0 21 0,-21-20 16,21-1-16,0 0 16,21-42-1,0 0 1,-21-1-16,0 1 0,21 0 15</inkml:trace>
  <inkml:trace contextRef="#ctx0" brushRef="#br0" timeOffset="78572.45">13885 5609 0,'0'0'15,"-21"-21"-15,-127 21 16,127 21-16,0 0 15,-1 1-15,1-1 0,0 0 16,21 0-16,0 0 0,0 0 0,0 1 16,0-1-16,21-21 0,0 21 15,1-21-15,-1 0 0,0 0 0,21 0 16,-21 0-16,22 0 0,-1 0 16,0-21-16,-20 0 0,20 21 0,-21-22 15,0 1-15,0 0 0,-21 0 0,0 0 16,0 0-16,0-1 0,-21 1 15,0 0-15,0 0 0,-21 21 0,20 0 16,-20 0-16,21 0 0,-21 0 16,20 0-16,1 21 0,0 0 15,0 22-15,0-22 0,0 21 16,21-21-16,0 22 0,0-22 0,0 21 16,0 0-16,0-20 0,0-1 0,21 0 15,0 0-15</inkml:trace>
  <inkml:trace contextRef="#ctx0" brushRef="#br0" timeOffset="79004.94">14266 6075 0,'0'0'0,"0"21"0,0 0 15,0 0-15,-21 1 0,21-1 16,-21 0-16,21 0 0,0 0 15,0 0-15,0 1 16,0-1-16,0 0 0,0 0 16,-21 0-16,21 0 15,-21-21-15,21-21 16,0 0-16,0 0 16,0 0-16,21 0 15,0-1-15,0 1 0,0-21 16,0 21-16,1 0 0,-1-22 0,21 22 15,-21 0-15,22-21 0,-22 20 16,21 1-16,0 21 0,-20-21 0,20 21 16,-21 0-16,21 0 0,-20 0 15,20 21-15,-21-21 0,0 21 0,0 1 16,-21-1-16,0 0 0,0 0 0,0 0 16,0 22-16,0-22 0,0 0 15,-21 0-15,0 0 0,0 0 16,0 1-16,0-1 0,-1-21 15,1 21-15</inkml:trace>
  <inkml:trace contextRef="#ctx0" brushRef="#br0" timeOffset="79932.41">15367 6075 0,'0'-21'15,"0"42"-15,0-63 0,0 20 16,0 1-16,-21 21 16,0 0-16,-22 0 0,22 0 0,0 21 15,-21-21-15,20 22 16,-20-1-16,21 0 0,-21 21 0,20-21 16,1 1-16,-21 20 0,21-21 0,0 21 15,21 1-15,0-22 0,0 21 16,0 1-16,0-22 0,0 0 0,0 21 15,0-21-15,42-21 0,-21 22 16,21-1-16,1-21 0,20 0 0,-20 0 16,20 0-16,1 0 0,-1-21 0,-21-1 15,22 1-15,-1 0 0,-20-21 16,-1 21-16,0-22 0,1 22 0,-1-21 16,-21-1-16,0 1 0,22 0 15,-22-1-15,-21 1 0,21 0 16,-21-1-16,21 1 0,-21 0 0,0-1 15,0 22-15,0 0 0,0 0 16,0 0-16,-21 21 0,0 0 16,21 21-16,-21 0 0,0 0 15,-1 22-15,1-22 0,0 21 0,0 0 16,0-20-16,0 20 0,-1 0 0,22 1 16,-21-1-16,21 0 0,-21-21 15,21 22-15,0-1 0,0-21 0,0 22 16,0-22-16,0 0 0,0 0 15,21 0-15,0-21 0,22 0 16,-22 0-16,0 0 0,21 0 16,-20-21-16,20 21 0,0-42 15,-21 21-15,22-1 0,-22 1 0,21 0 16,-21-21-16,22 21 0,-22-1 0,0 1 16,0 0-16,0 0 0,1 21 15,-22-21-15,0 42 31,0 0-31,0 0 0,-22 0 16,1 1-16,0-1 0,21 0 0,0 21 16,-21-21-16,21 1 0,-21 20 15,21-21-15,0 0 0,0 0 0,0 1 16,0-1-16,21-21 16,0 0-16,21 0 0,-20 0 15,-1 0-15,21 0 0,0-21 0,-20 21 16,20-22-16,0 1 0,1-21 15,-1 21-15,0 0 0,-21-22 0,22 22 16,-22-21-16,21 21 0,-21-22 0,1 22 16,-1 0-16,-21 0 0,0 0 15,21 21-15,-21-22 0,-21 44 32,21-1-32,-21 0 0,-1 0 15,22 0-15,0 0 0,-21 1 0,0-1 16,21 21-16,-21-21 0,21 22 15,0-22-15,0 0 0,0 0 16,0 0-16,0 0 0,0 1 0,21-1 16,-21 0-16,42-21 0,-20 21 15,-1-21-15,21 0 0,-21 0 0,22 0 16,-1 0-16,0 0 0,1 0 0,-1-21 16,0 21-16</inkml:trace>
  <inkml:trace contextRef="#ctx0" brushRef="#br0" timeOffset="81516.37">17462 6265 0,'0'0'0,"22"-21"0,-22-21 0,0 21 0,0 0 0,0-1 16,-22 1-1,1 0-15,0 21 0,0 0 0,0 0 16,-22 0-16,22 0 0,-21 0 0,21 0 16,-22 0-16,1 21 0,21 0 15,-21 1-15,20-1 0,-20 21 0,21-21 16,0 22-16,0-1 0,-1 0 15,1 1-15,21-22 0,0 21 0,0 0 16,0-20-16,0 20 0,0-21 0,21 0 16,1 0-16,-1-21 0,0 22 15,0-22-15,0 0 0,22 0 16,-22 0-16,21-22 0,-21 22 0,22-21 16,-1 0-16,-21-21 0,21 21 15,-20-22-15,20 1 0,-21 0 0,0-1 16,22 1-16,-22 0 0,0-1 15,0-20-15,0 20 0,0 1 0,1-21 16,-1 20-16,-21-20 0,0 20 0,21 22 16,-21-21-16,0 21 0,0 0 15,-21 42 1,0 0-16,-1 0 0,1 21 16,0-20-16,21 20 0,-21 0 0,0 22 15,0-22-15,21 0 0,-22 1 16,22 20-16,0-20 0,0-1 15,0 21-15,0-20 0,0-1 0,0 0 16,0-20-16,22 20 0,-1-21 16,0 0-16,0 0 0,0-21 15,0 0-15,1 0 0,-1 0 0,21 0 16,-21-21-16,0 21 0,1-21 16,20-21-16,64-85 15,-85 106-15,0-22 16,0 22-16,0 0 0,1 0 0,-1 0 15,-21-1-15,0 44 32,0-1-32,-21 0 15,21 0-15,0 21 0,-22-20 0,22-1 16,-21 0-16,21 21 0,0-21 16,0 1-16,0-1 0,0 0 0,0 0 15,0 0-15,0 0 16,21-21-16,1 0 0,-1 0 0,0 0 15,0 0-15,0 0 0,22 0 0,-22 0 16,21-21-16,-21 0 0,22 0 16,-22 0-16,21-22 0,-21 22 0,22-21 15,-22 21-15,21-22 0,-21 22 16,0-21-16,1 21 0,-1 0 16,-21-1-16,-21 44 31,-1-22-31,1 21 0,0 0 15,0 21-15,21-21 0,-21 1 0,0-1 16,-1 21-16,22-21 0,-21 0 16,0 1-16,21-1 0,-21 0 0,21 0 15,0 0-15,-21 0 0,0-21 16,21 22-16,0-44 31,21 1-31,0 0 16,0 0-16,0 0 0,0 0 0,22-22 15,-1 22-15,-21-21 0,22 21 0,-1-22 16,0 22-16,-21 0 0,22 0 16,-1 0-16,0 21 0,-20 0 0,20-22 15,-21 22-15,0 0 0,0 0 16,-21 22-16,0-1 16,0 0-16,0 21 0,0-21 0,0 1 15,0-1-15,0 21 0,0-21 16,-21 0-16,21 22 0,0-22 0,0 0 15,0 0-15,0 0 0,0 1 0,21-1 16,22 0-16,-22 0 16,0-21-16,21 21 0,1-21 0,-1 0 15,0 0-15,1 0 0,-1 0 0,0 0 16,1 0-16,-1-21 0,-21 0 16,22 0-16,-1 0 0,-21-22 0,0 22 15,0-21-15,1-1 0,-1 1 16,-21 0-16,0-1 0,0 22 0,0 0 15,0 0-15,-21 0 0,-1 0 0,1 21 16,-21 0-16,21 0 0,-22 21 16,1 0-16,0 0 0,-1 0 0,22 0 15,-21 22-15,0-22 0,20 21 16,1-21-16,0 22 0,0-22 16,21 0-16,0 0 0,0 0 0,0 1 15,0-1-15,0 0 16,21-21-16,0 0 0,0 0 15,1 0-15,-1 0 0,0 0 0,0-21 16,0 0-16,0 21 0,1-22 16,-1 22-16,0-21 0,0 21 0,-21-21 15,21 21-15,-21 21 16,0 0 0,0 22-16,0-22 0,0 21 15,0-21-15,0 22 16,21-1-16,-21 0 0,0 22 0,0-22 15,0 22-15,0-22 0,0 22 0,-21-1 16,0 1-16,0-1 0,0 1 16,-22-1-16,22 1 0,0-1 0,0-21 15,-21 22-15,20-22 0,-20 22 0,21-22 16,-21 0-16,-1 1 0,-63 20 16,64-42-16,-21 1 0,20-1 15,-20 0-15,20-21 0,1 0 0,0 0 16,-1 0-16,22-21 0,0 0 0,0-1 15,0 1-15,21 0 0,0-21 16,0 21-16,0-22 0,0 1 0,0-22 16,21 22-16,-21-21 0,21-1 15</inkml:trace>
  <inkml:trace contextRef="#ctx0" brushRef="#br0" timeOffset="81712.25">18373 6096 0,'0'0'0,"-22"0"0,22-21 0,-21 21 16</inkml:trace>
  <inkml:trace contextRef="#ctx0" brushRef="#br0" timeOffset="82222.7">20849 6371 0,'0'0'0,"0"-42"0,21 21 16,-21 0-16,0-1 0,21 1 15,-21 0-15,-21 42 31,0 0-31,0 22 0,0-1 16,0 0-16,-1 1 0,-20 20 0,21-20 16,0 20-16,0-21 0,-1 1 15,1-1-15,0 0 0,0 1 0,21-22 16,0 21-16,-21-21 16,21 1-16,0-1 0,0 0 15,21-21 1,0 0-16,0-21 15</inkml:trace>
  <inkml:trace contextRef="#ctx0" brushRef="#br0" timeOffset="82432.58">20828 6308 0,'0'-43'15,"0"86"-15,0-107 0,0 43 16,0 0-16,21 21 15,0 0-15,0-21 0,1 21 0,-1-21 16,0 21-16,21 0 0,-21 0 16,1 0-16,20 0 0,-21 0 0,0 0 15,0 0-15,22 21 16,-22 0-16,-21 0 16,0 0-16</inkml:trace>
  <inkml:trace contextRef="#ctx0" brushRef="#br0" timeOffset="82604.48">20743 6562 0,'0'0'16,"-21"21"-16,21 0 0,-21 0 0,21 0 15,-21 1-15,21-1 0,0 0 16,21-21 0,0 0-16,21 0 0,-20 0 15,20 0-15,-21 0 0,21 0 16,1 0-16,20 0 0,-20-21 0,-1 0 15,21 21-15,-20-22 0</inkml:trace>
  <inkml:trace contextRef="#ctx0" brushRef="#br0" timeOffset="82905.33">21823 6287 0,'0'0'0,"0"-22"0,0 1 15,-21 21 1,-1 0-16,1 0 0,0 21 15,0 1-15,-21-1 0,20 21 16,-20-21-16,21 22 0,-21-1 0,20 0 16,1 1-16,0-1 0,0 0 15,0-21-15,0 22 0,21-1 0,0-21 16,0 22-16,0-22 0,0 0 0,0 0 16,21 0-16,0 0 0,21-21 15,1 22-15,-22-1 0,21-21 16,0 0-16,22 0 0,-22 0 15,1 0-15,-1 0 0,0 0 0,1 0 16,-1-21-16,-21 21 0,21-22 0,-20 1 16,-1 21-16,-21-21 0,0 0 15,0-21-15,0 20 0,0 1 0</inkml:trace>
  <inkml:trace contextRef="#ctx0" brushRef="#br0" timeOffset="83091.94">21675 6583 0,'0'0'0,"-43"0"32,64 0-17,1 0 1,-1 0-16,21 0 0,0 0 0,-20 0 16,20 0-16,0 0 0,1 0 15,-22 0-15,21-21 0,0 0 0,-20 21 16,-1-22-16,0 1 0,-21 0 0</inkml:trace>
  <inkml:trace contextRef="#ctx0" brushRef="#br0" timeOffset="83259.84">21717 6244 0,'0'0'0,"-21"0"16,0 0-16,42 0 31,0 0-31,21 0 15,-21 0-15,22 0 0,-1 0 0,0 0 16,1 0-16,-1 0 0,0 0 16,-20 0-16,20 0 0</inkml:trace>
  <inkml:trace contextRef="#ctx0" brushRef="#br0" timeOffset="83904.52">23135 6477 0,'0'0'0,"21"0"0,0 0 0,1 0 15,-22-21-15,0 0 0,21 21 16,-21-21-16,0-1 0,0 1 0,0 0 16,0 0-16,-21 21 15,-1-21-15,1 21 0,0 0 16,0 0-16,0 0 0,-22 0 15,1 21-15,0-21 0,-1 21 0,1 0 16,0 0-16,-1 1 0,1-1 16,21 21-16,0-21 0,0 0 15,-1-21-15,22 22 0,0-1 0,0 0 16,22 0-16,-1 0 16,0-21-16,21 0 0,-21 0 0,22 21 15,-1-21-15,-21 0 0,22 0 16,-1 0-16,-21 0 0,21 0 0,-20 0 15,-1 0-15,-42 22 32,-1-22-32,1 0 0,0 21 0,-21-21 15,-1 21-15,1-21 0,0 21 16,-1-21-16,1 21 0,0 0 16,-1-21-16,22 22 0,0-1 0,0-21 15,0 21-15,0-21 16,21 21-16,21-21 15,0 0-15,0 0 16,0 0-16,22 0 0,-1 0 0,-21 0 16,21 0-16,1 0 0,-1 0 0,0 0 15,1 0-15,-22 0 0,21 0 16,-21 21-16,1 0 0,-22 1 0,0-1 16,0 0-16,0 21 0,0-21 15,-22 22-15,-20-1 0,21 0 0,-21 1 16,-1 20-16,1-20 0,0-1 15,-1 0-15,1 1 0,21-1 16,-22 0-16,1-21 0,21 22 0,0-22 16,0 0-16,-1-21 0</inkml:trace>
  <inkml:trace contextRef="#ctx0" brushRef="#br0" timeOffset="84421.39">23791 6329 0,'0'0'0,"0"-21"0,0 42 47,0 21-47,0-21 16,-21 22-16,21-1 0,-21-21 15,0 22-15,0-1 0,-1 0 0,22-21 16,-21 22-16,0-22 0,0 21 0,21-21 15,0 1-15,0-1 16,-21 0-16,21 0 0,0 0 16,21-21-1,0 0 1,0-21-16,0 21 0,-21-21 0</inkml:trace>
  <inkml:trace contextRef="#ctx0" brushRef="#br0" timeOffset="84622.28">23834 6308 0,'21'0'0,"-42"0"0,42-21 0,-21-1 15,21 1-15,0 21 16,-21-21-16,21 21 0,0 0 16,1-21-16,-1 21 0,0 0 0,0 0 15,0 0-15,0 0 0,1 0 16,-1 0-16,0 0 0,0 0 0,0 0 15,0 21-15,-21 0 16,0 0-16</inkml:trace>
  <inkml:trace contextRef="#ctx0" brushRef="#br0" timeOffset="84792.18">23728 6541 0,'0'0'0,"-21"21"15,-1 0-15,1 0 16,21 0-1,21-21 1,1 0-16,20 0 16,0 21-16,1-21 0,-1 0 0,0 0 15,1 0-15,-1 0 0,21 0 0,-20 0 16,-1 0-16</inkml:trace>
  <inkml:trace contextRef="#ctx0" brushRef="#br0" timeOffset="85124">24828 6287 0,'0'0'0,"0"-22"0,-21 1 31,0 21-31,0 0 0,0 0 16,0 0-16,-22 21 0,22 1 0,0-1 15,-21 21-15,20-21 0,-20 22 16,21-1-16,0 0 0,-22 1 0,22-1 15,0 0-15,21-21 16,-21 22-16,21-1 0,0-21 0,0 22 16,0-22-16,0 0 0,0 0 0,21 0 15,0 0-15,0 1 0,22-22 16,-1 21-16,-21-21 0,22 0 0,-1 0 16,21 0-16,-20 0 0,-1 0 15,0 0-15,1 0 0,-1 0 0,0 0 16,1-21-16,-22-1 0,0 1 0,21 21 15,-42-21-15,0 0 0,0 0 16,0 0-16,0-1 0,0 1 0</inkml:trace>
  <inkml:trace contextRef="#ctx0" brushRef="#br0" timeOffset="85301.55">24596 6625 0,'-22'0'0,"44"0"0,-65 0 0,22 0 16,0 0-1,42 0 1,0 0-16,22 0 16,-22 0-16,21 0 0,0 0 0,22 0 15,-22 0-15,1 0 0,-1 0 16,0-21-16,-21 21 0,1-21 0,-1 21 16</inkml:trace>
  <inkml:trace contextRef="#ctx0" brushRef="#br0" timeOffset="85480.45">24701 6329 0,'0'0'0,"-21"0"0,42 0 47,1 0-47,-1 0 0,21 0 16,-21 0-16,22-21 0,-22 21 0,21 0 15,-21 0-15,0-21 0</inkml:trace>
  <inkml:trace contextRef="#ctx0" brushRef="#br0" timeOffset="85856.09">25358 6117 0,'0'0'0,"21"0"0,0-21 16,-42 21 46,21-21-15,0 0-31,21 21-16,-21-21 0,21 21 15,0 0-15,0 0 16,1 0-16,-1 0 16,-21 21-16,0 0 15,0 0-15,0 0 16,-21 0-16,-1 1 0,1-22 0,0 21 15,0-21-15,0 21 0,0 0 0</inkml:trace>
  <inkml:trace contextRef="#ctx0" brushRef="#br0" timeOffset="86303.84">25612 6562 0,'0'0'0,"84"-43"16,-84 22-16,0 0 15,21 0-15,-21 0 16,0 0 0,-21 21-1,0 0-15,-21 0 0,21 21 0,-22 0 16,22-21-16,-21 21 0,-1 0 15,22 0-15,0 1 0,0-22 0,0 21 16,0 0-16,21 0 16,0 0-16,0 0 0,21-21 15,0 22-15,0-22 0,0 21 16,22-21-16,-22 21 0,21-21 16,-21 21-16,22 0 0,-22-21 0,21 21 15,-21 1-15,0-22 0,-21 21 16,0 0-16,0 0 0,0 0 15,-21 0-15,0-21 0,0 22 0,0-22 16,-22 0-16,22 21 0,-21-21 16,21 0-16,-22 0 0,22 0 0,0 0 15,0 0-15,0 0 0,0 0 0,-1 0 16,1 0-16,0 0 0,0 0 16</inkml:trace>
  <inkml:trace contextRef="#ctx0" brushRef="#br0" timeOffset="90125.16">677 7684 0,'0'0'0,"0"-22"16,0 1-16,0 0 0,0 0 15,0 0-15,0 0 16,0-1 0,0 44-1,0-1-15,0 0 16,0 0-16,0 21 0,0 1 15,0-1-15,0 0 0,0 1 16,0 20-16,-21-20 0,21 20 0,0-21 16,0 1-16,-21 20 0,21-20 15,-21-1-15,21-21 0,0 21 16,-21-20-16,21-1 0,0 0 0,21-21 31,0-21-15,0 0-16,0-1 0,0-20 15,1 21-15,-1-21 0,0-1 0,0 1 16,0 0-16,0-1 0,1 1 16,-1 0-16,0-1 0,0 1 15,0 21-15,-21-22 0,0 22 16,21 21-16,1 0 0,-22 21 31,0 1-31,0 20 0,0-21 0,0 21 16,0 1-16,0-1 0,0-21 15,0 22-15,0-1 0,21 0 16,-21 1-16,0-22 0,21 0 0,-21 0 16,21 0-16,-21 0 0,21-21 15,0 0-15,1 0 0,-1 0 16,0 0-16,21-21 0,-21 0 16,1 0-16,20-21 0,-21 20 15,21-20-15,-20 0 0,-1-1 16,42-105-1,-42 106-15,1 0 0,-22-1 0,21 1 16,-21 0-16,0-1 0,0 22 0,0 0 16,0 0-16,0 0 0,0 42 31,0 0-31,0 0 0,0 21 16,0-20-16,0 20 0,0 0 15,0 22-15,0-22 0,0 0 0,0 22 16,0-22-16,0 1 15,0 20-15,0-21 0,0 1 0,0-1 16,21-21-16,0 0 0,0 22 16,22-43-16,-22 21 0,21-21 0,0 0 15,1 0-15,-22 0 0,21 0 16,1-21-16,-1 0 0,0-1 0,1-20 16,-22 21-16,21-21 0,0-1 15,-20 1-15,-1 0 0,0-1 0,0 1 16,-21 0-16,0 20 0,0-20 15,0 21-15,0 0 0,-21 21 16,0 0-16,0 0 0,-1 0 16,1 0-16,0 21 0,0 0 15,0 21-15,21-20 0,0 20 16,-21 0-16,21 1 0,0-1 0,0-21 16,0 21-16,0 1 0,21-22 15,0 21-15,0-21 0,0 1 0,0-1 16,22-21-16,-22 21 0,21-21 15,1 0-15,-1 0 0,21 0 0,-20 0 16,-1 0-16,22-21 0,-22 0 0</inkml:trace>
  <inkml:trace contextRef="#ctx0" brushRef="#br0" timeOffset="91832.47">4106 8255 0,'0'21'16,"21"-21"-1,1 0 1,-1 0 0,-21-21-16,21 21 0,-21-21 15,0 0-15,0 0 16,0-1-16,0 1 0,0-21 16,0 21-16,0 0 0,0-22 15,0 22-15,-21 0 0,0-21 0,-1 20 16,22 1-16,-21 0 0,0 0 0,0 21 15,0 0-15,0 0 16,-22 0-16,22 0 0,0 21 0,-21 0 16,20 22-16,-20-1 0,21-21 15,-21 21-15,20 1 0,-20-1 0,21 0 16,21 1-16,0-1 0,0-21 16,0 0-16,0 1 0,0-1 0,0 0 15,0 0-15,21-21 0,0 0 16,0 0-16,1 0 0,-1 0 15,21 0-15,-21 0 0,0-21 0,1 21 16,20-21-16,-21 0 0,0-1 16,22-20-16,-22 0 0,0-1 0,21 1 15,-21-21-15,1 20 0,20-20 0,-21 20 16,21-20-16,-20-1 0,20 1 16,-21-1-16,0 1 0,0 21 0,1-22 15,-22 22-15,0-1 0,0 1 16,0 21-16,0 0 0,-22 21 15,1 21-15,0 21 16,0-21-16,0 22 0,0 20 16,-1-20-16,1 20 0,21 1 0,-21-1 15,0 1-15,21-1 0,-21 22 16,21-22-16,-21 1 0,21-22 0,0 22 16,0-22-16,0-21 0,0 21 15,0-20-15,21-1 0,0 0 0,0-21 16,21 0-16,-20 0 0,20 0 15,0-21-15,1 0 0,-1-1 0,21 1 16,-20 0-16,-1 0 0,22-21 0,-22-1 16,0 1-16,1 0 0,-22 20 15,21-20-15,-21 0 0,0 21 16,1-1-16,-22 1 0,0 0 0,0 42 31,0 0-31,0 1 16,-22 20-16,22-21 0,0 21 15,-21 1-15,21-22 0,-21 21 0,21 1 16,0-1-16,0-21 0,0 21 0,0-20 16,0-1-16,0 0 0,0 0 15,21 0-15,0-21 0,1 21 16,-1-21-16,0 0 0,0 0 16,0 0-16,0 0 0,1-21 0,-1 0 15,0 0-15,0 0 0,0 0 16,-21-1-16,0 1 0,0-21 15,0 21-15,0-22 0,0 22 0,0-21 16,-21 21-16,0 0 0,0-22 0,-22 43 16,22-21-16,0 0 0,-21 21 15,21 0-15,-1-21 0,22 0 32,0-1-32,43 22 15,-22-21-15,21 21 0,-21-21 16,22 21-16,-1 0 0,0 0 0,-20-21 15,20 21-15,0 0 0,1 0 0,-22 0 16,21 21-16,-21-21 16,22 21-16,-22 0 0,0 1 0,0 20 15,-21-21-15,0 21 0,0-20 0,0 20 16,0-21-16,0 0 0,0 22 16,0-22-16,0 0 0,0 0 0,0 0 15,-21 0-15,21 1 0,0-1 16,0 0-16,-21-21 15,21-21 1,0 0-16,0-1 16,0 1-16,0-21 0,0 21 15,21 0-15,0-22 0,-21 1 0,21 0 16,22-1-16,-22 22 16,0-21-16,21 21 0,-21-22 0,22 22 15,-1 0-15,-21 21 0,22 0 16,-22 0-16,0 0 0,0 0 0,0 21 15,0 0-15,-21 0 0,0 22 0,0-1 16,0-21-16,0 22 0,0-1 16,0 0-16,0 1 0,-21-22 0,0 21 15,21-21-15,0 0 0,-21 1 0,21-1 16,-21 0-16,21 0 0,21-42 31,0 0-15</inkml:trace>
  <inkml:trace contextRef="#ctx0" brushRef="#br0" timeOffset="92100.31">6329 7599 0,'0'0'0,"21"-42"0,0 20 0,0 1 0,-21 0 16,21 21-16,-21 21 15,0 0-15,0 22 0,-21-1 16,0-21-16,0 22 0,0 20 15,0-21-15,-1 22 0,1-22 0,0 22 16,21-1-16,-21-20 0,0 20 0,21-21 16,0 1-16,0-1 15,0 0-15,0-20 0,0-1 0,0 0 16,0 0-16,21 0 0,0-21 0,0 0 16,0 0-16,1 0 0,-1 0 15,0 0-15,0-21 0,0 0 0,22 0 16,-22 0-16,0-22 0,0 22 0,0-21 15</inkml:trace>
  <inkml:trace contextRef="#ctx0" brushRef="#br0" timeOffset="92264.22">6159 7768 0,'0'0'0,"-21"0"0,0 0 0,21-21 31,21 21-31,0 0 0,1 0 0,-1 0 16,21 0-16,-21-21 0,22 21 16,-1-21-16,-21 21 0,21 0 0</inkml:trace>
  <inkml:trace contextRef="#ctx0" brushRef="#br0" timeOffset="92947.89">7916 7916 0,'21'0'0,"1"0"0,-1 0 15,0 0-15,0 0 0,0-21 0,22 0 16,-22 0-16,21 21 0,-21-21 16,22 0-16,-22-22 0,21 22 0,-21 0 15,0 0-15,22-22 0,-43 22 0,21 0 16,-21-21-16,0 21 0,0-1 15,0-20-15,0 21 0,-21 21 0,0-21 16,-22 21-16,1 0 0,0 0 16,-22 0-16,1 0 0,-1 0 0,22 21 15,-22 0-15,1 0 0,20 0 16,1 1-16,0 20 0,21-21 16,-1 0-16,22 22 0,0-22 0,0 0 15,0 0-15,0 21 0,22-20 0,-1-1 16,21 0-16,-21 21 0,22-21 15,-1 22-15,21-1 0,-20-21 0,-1 22 16,0-1-16,1-21 0,-22 21 16,21-20-16,-21 20 0,-21-21 0,0 21 15,0-20-15,0 20 0,0-21 0,-21 0 16,-21 0-16,0 1 0,-1-1 16,-20 0-16,-1-21 0,1 0 0,-1 21 15,-20-21-15,20 0 0,1 0 16,20 0-16,-20-21 0,20 0 15,1 21-15,0-21 0,21-1 0,-1 1 16,1-21-16,21 21 0,0-22 0,0 22 16,0-21-16,0 21 0,0-22 15,0 1-15,21 21 0,1-21 0,20 20 16,-21 1-16,21 0 0,1 21 16,-1-21-16,0 21 0,22 0 0,-22 0 15,22 0-15,-1 0 0</inkml:trace>
  <inkml:trace contextRef="#ctx0" brushRef="#br0" timeOffset="93315.68">8509 7938 0,'0'-22'0,"0"44"0,0-22 47,0 21-47,0 21 0,0-21 0,0 22 15,0-22-15,0 21 0,-21 0 16,21 1-16,-21 20 0,21-20 0,-22-1 16,22 21-16,0 1 0,-21-22 0,0 22 15,0 20-15,21-20 0,-21-1 16,0 22-16,-1-21 0,22 20 16,-21-20-16,0 20 0,0-20 0,0-1 15,0 1-15,-1-1 0,1-20 0,21 20 16,-21-20-16,21-1 0,-21 0 15,21-21-15,-21 1 0,21-1 0,0-42 16,0-1 0,21 1-16,0-21 0,0 0 15,0-1-15,1 1 0,-1-22 0,0 1 16,21-1-16,-21-20 0,1-1 0,20 0 16,-21 1-16,0-1 0,0 0 15</inkml:trace>
  <inkml:trace contextRef="#ctx0" brushRef="#br0" timeOffset="93568.54">8572 8170 0,'0'0'0,"0"-63"16,22 42-16,-22-22 0,0 1 0,0 21 16,0 0-16,21 0 0,-21-1 0,21 22 15,0 0-15,-21-21 0,21 21 16,0 0-16,1 0 0,20 0 0,-21 0 16,0 21-16,0 1 0,22-1 15,-22 21-15,-21-21 0,21 22 0,-21-1 16,0-21-16,0 21 0,0 1 0,-21-22 15,0 21-15,-22-21 0,1 1 16,21-1-16,-21 0 0,-1 0 0,1-21 16,21 0-16,0 21 0,-1-21 15,1 0-15,21-21 16,0 0 0,21 0-16,1 0 0,-22-1 15,21 1-15</inkml:trace>
  <inkml:trace contextRef="#ctx0" brushRef="#br0" timeOffset="93941.35">9059 8065 0,'0'0'0,"0"21"32,21-21-32,1 0 15,-1 0-15,0 0 16,0 0-16,0 0 0,0-21 15,1 21-15,-1-22 0,0 1 0,-21 0 16,21 0-16,0 21 0,-21-21 16,0 0-16,0-1 0,0 1 0,0 0 15,0 0-15,-21 21 16,0 0-16,0 0 0,-22 0 16,22 21-16,0 0 0,-21 0 0,21 1 15,-1-1-15,1 21 0,0-21 0,0 22 16,21-22-16,0 0 15,0 21-15,0-21 0,0 1 0,0-1 16,0 0-16,0 0 0,21 0 16,0 0-16,0-21 0,1 0 15,20 0-15,-21 0 0,0 0 0,22 0 16,-22 0-16,0 0 0,21-21 16,-21 21-16,22-21 0,-22 0 0,21 0 15</inkml:trace>
  <inkml:trace contextRef="#ctx0" brushRef="#br0" timeOffset="94361.14">9800 7916 0,'0'-21'0,"0"42"0,0-63 16,-21 42-1,0 21 1,-22 0-16,22 1 0,0-1 16,0 21-16,0-21 0,0 22 0,-1-22 15,1 21-15,21 0 0,0-20 0,0 20 16,0-21-16,0 0 0,0 22 15,0-22-15,0 0 0,0 0 16,21 0-16,1-21 0,-1 0 16,21 0-16,-21 0 0,22 0 15,-1 0-15,0 0 0,1-21 0,-1 0 0,0 0 16,1 0-16,-1-1 0,-21 1 16,21-21-16,1 21 0,-22-22 15,0 22-15,0 0 0,0-21 0,-21 21 16,0-1-16,-21 44 31,0-1-31,21 0 0,-21 0 0,0 0 16,0 0-16,-1 1 0,22 20 15,0-21-15,0 0 0,0 0 0,0 1 16,0-1-16,0 0 0,0 0 0,0 0 16,22-21 15,-1 0-31,0 0 15,0-21-15,-21 0 0,21 0 16</inkml:trace>
  <inkml:trace contextRef="#ctx0" brushRef="#br0" timeOffset="94509.06">10266 7874 0,'0'-21'0,"0"42"0,0-63 0,-21 42 15,-1 0 1,44 21 31,-1-21-47,0 0 0</inkml:trace>
  <inkml:trace contextRef="#ctx0" brushRef="#br0" timeOffset="95713.37">10647 8107 0,'0'0'0,"21"-21"31,0 0-31,-21-1 16,21 22-16,22-21 0,-22 0 15,21 0-15,0 0 0,-20-22 16,20 22-16,0 0 0,22 0 0,-22-21 16,0 20-16,-20-20 0,20 0 15,-21-1-15,0 22 0,0-21 0,-21 0 16,0-1-16,0 22 0,0 0 15,0 0-15,-21 0 0,0-1 0,0 22 16,-21 0-16,-1 22 0,1-1 0,0 0 16,-1 0-16,1 21 0,0 1 15,-1 20-15,1-20 0,0 20 0,20 1 16,-20-1-16,0 85 0,21-84 16,-1 20-16,1-20 0,0 21 15,0-22-15,0 22 0,0-1 16,-1-20-16,1 21 0,21-1 0,-21-20 15,0 20-15,0-20 0,0-1 16,-1 1-16,1-1 0,0-20 0,21 20 16,-21-20-16,21-1 0,-21 0 0,21-21 15,0 1-15,0-1 0,21-21 16,0 0-16,21 0 0,1 0 16,-22-21-16,21-22 0,1 22 0,20 0 15,-21-21-15,1-1 0,-1 1 16,0-22-16,-20 22 0,20-21 0,-21-1 15,-21-21-15,0 22 0,0-1 0,0 1 16,0-1-16,0 22 16,0-21-16,-21 20 0,-21 22 0,20-21 15,1 21-15,0-1 0,-21 1 0,21 21 16,-1 0-16,22-21 0,-21 21 16,42 0-1,1 0 1,20-21-16,-21 21 0,21 0 15,22-21-15,-22 21 0,22-21 0,-1 21 16,1-22-16,-22 1 0,22 0 0,-1 21 16,1-21-16,-22 0 0,0 0 15,1-1-15,-22 1 0,0 0 16,0 21-16,0-21 0,-21 0 0,0 0 16,0 42 15,-21 0-31,0 0 15,0 0-15,21 0 0,0 1 0,-21-1 16,21 0-16,0 21 0,-22-21 0,22 1 16,0-1-16,0 0 15,22-21-15,-1 21 0,0-21 0,0 0 16,21 0-16,-20 0 0,20 0 0,-21 0 16,21 0-16,-20-21 0,20 21 15,-21-21-15,0 0 0,22-1 0,-22 1 16,0 0-16,0 0 0,0 0 15,0 0-15,1-1 0,-22 1 16,0 0-16,21 21 0,-21 21 31,0 0-31,-21 1 16,-1 20-16,22-21 0,-21 21 0,0 1 16,0-1-16,-21 22 0,20-22 0,1 0 15,0 22-15,0-1 0,0-20 16,0 20-16,-1 22 0,1-22 0,0 1 15,0-1-15,21 1 0,-21-1 0,21 22 16,0-22-16,0 1 0,-21-1 16,21 1-16,-22-1 0,1 1 15,21-1-15,0 1 0,0-1 0,-21-20 16,21-1-16,0 0 0,-21 1 0,21-22 16,0 0-16,0 0 0,0 0 15,-21-21-15,0-21 16,-1 0-16,1 0 0,0-21 0,-21-1 15,21 1-15,-1-22 0,1 1 0,21-1 16,0-20-16,0 20 0,0-20 16,21 20-16,1-21 0,20 1 0,-21-1 15,21 0-15,1 1 0,-1-1 0,0 22 16,1-1-16,-1 1 0,22 20 16,-22 1-16,0-22 0,22 22 15,-22 21-15,0-21 0,1-1 0,-1 22 16,22-21-16</inkml:trace>
  <inkml:trace contextRef="#ctx0" brushRef="#br0" timeOffset="96584.45">1016 8975 0,'0'0'0,"0"-21"0,0-1 16,0 1-16,-21 21 16,0 21-1,21 1 1,-22-1-16,22 21 0,0 0 15,-21-20-15,0 20 0,0 0 0,21 1 16,-21-1-16,21 0 0,-21 1 16,-1-1-16,22 0 0,-21 1 15,21-1-15,0 0 0,0-21 16,0 22-16,-21-22 0,21 0 0,0 0 16,0 0-16,0 1 0,-21-22 15,21-22 1</inkml:trace>
  <inkml:trace contextRef="#ctx0" brushRef="#br0" timeOffset="97232.13">381 9377 0,'0'0'0,"-127"-42"32,106 20-32,0 22 0,42 0 31,0 0-31,21 0 15,1 0-15,-1 0 0,21 0 0,1-21 16,-1 21-16,22-21 0,-21 21 16,20-21-16,-20 0 0,20 0 0,1-1 15,0 1-15,-1 0 0,1-21 16,-21 21-16,-1-1 0,-21 1 0,1 0 16,-22 0-16,0-21 0,-21 20 15,0 1-15,0 0 0,0 0 16,0 0-16,-21 0 15,0 21-15,0 0 0,-1 0 16,1 0-16,0 21 0,0 21 16,0-21-16,0 22 0,21-22 15,-22 21-15,1 0 0,21 1 0,-21 20 16,0-20-16,0-1 0,0 0 16,21 1-16,-22-1 0,1 0 0,0 1 15,21-1-15,-21-21 0,21 21 16,-21-20-16,21-1 0,0 0 15,0-42 17,0 0-32,0-1 15,0-20-15,21 21 0,0 0 16,0-22-16,0 22 0,22-21 0,-22 21 16,21-22-16,1 1 0,-1 21 15,21 0-15,-20 0 0,20-1 0,-20 1 16,20 21-16,-21 0 0,1 0 15,-22 0-15,21 21 0,-42 1 0,0-1 16,0 0-16,0 0 0,0 21 16,0-20-16,0-1 0,-21 0 0,0 21 15,0-21-15,0 1 0,-1-1 16,1 0-16,21 0 0,-21 0 0,0-21 16,21 21-16,-21-21 15,42-21 16,0 0-31</inkml:trace>
  <inkml:trace contextRef="#ctx0" brushRef="#br0" timeOffset="97612.12">1905 9377 0,'0'0'0,"21"0"31,0 0-15,0 0-16,1 0 16,-1 0-16,0-21 0,0 21 15,21-21-15,-20 21 0,-1-22 16,21 1-16,-21 0 0,0 21 0,1-21 16,-1 0-16,-21 0 15,0-1-15,0 1 16,-21 21-16,-1 0 0,-20 0 15,21 0-15,0 21 0,-22 1 0,22-1 16,-21 0-16,21 0 0,0 0 0,-1 22 16,1-22-16,0 0 0,21 21 15,0-21-15,0 1 0,0-1 16,0 21-16,0-21 0,0 0 16,21 1-16,0-22 0,1 21 0,-1-21 15,0 0-15,0 21 0,21-21 16,1 0-16,-1 0 0,0 0 0,22-21 15,-22 0-15,22 21 0,-1-22 16</inkml:trace>
  <inkml:trace contextRef="#ctx0" brushRef="#br0" timeOffset="101265.11">3810 9059 0,'0'0'0,"21"-21"0,-21 0 0,21 21 0,-21-21 15,0 0-15,21-22 16,-21 22-16,0 0 0,0 0 0,0 0 16,0 0-16,0-1 0,0 1 15,-21 0-15,0 21 0,0 0 0,0 0 16,-22 0-16,22 0 0,-21 21 15,0 22-15,-1-22 0,22 21 0,-21 22 16,21-22-16,-22 21 0,22-20 16,0 20-16,0 1 0,0-22 0,21 22 15,0-22-15,0 21 0,0-20 16,0-1-16,0 0 0,0 1 0,21-22 16,0 21-16,21-21 0,-21 1 0,22-22 15,-22 0-15,21 0 16,1 0-16,-1 0 0,0 0 0,1 0 15,-1-22-15,0 1 0,1-21 16,-1 21-16,0 0 0,1-22 0,-1 22 16,-21-21-16,0-1 0,22 22 0,-22-21 15,0 21-15,0 0 0,-21-22 16,0 22-16,21 21 0,-21-21 0,0 42 31,-21 0-31,21 0 16,-21 22-16,21-22 0,0 0 0,-21 21 15,21-20-15,0 20 0,-21 0 16,21-21-16,0 22 0,0-22 16,0 0-16,0 0 0,0 0 15,0 1-15,21-22 0,0 0 0,0 0 16,0 0-16,0 0 0,1 0 0,-1 0 16,21-22-16,-21 22 0,22-21 15,-22 0-15,21-21 0,-21 21 0,0-1 16,1-20-16,-1 21 0,-21-21 15,0 20-15,0-20 0,0 21 0,0-21 16,0 20-16,-21 1 0,-1 0 0,-20 0 16,21 0-16,-21 21 15,20 0-15,-20 0 0,21 0 0,-21 0 0,20 21 16,1 0-16,0 0 0,0 22 16,0-22-16,21 0 0,0 21 15,0 1-15,0-22 0,0 21 0,0-21 16,0 22-16,0-22 0,21 0 15,0 0-15,21 0 0,-20-21 0,20 0 16,-21 0-16,21 0 0,1 0 16,-1 0-16,0 0 0,1-21 0,-22 21 15,21-21-15,1 0 0,-1-22 0,-21 22 16,21 0-16,-20 0 0,-1 0 16,0 0-16,0-1 0,0 1 15,-21 0-15,21 0 0,-21 42 31,0 0-15,0 0-16,0 1 0,-21-1 16,0 0-16,21 0 0,-21 21 0,21-20 15,0-1-15,0 0 0,0 0 0,0 0 16,0 0-16,0 1 16,21-44-1,0 1 1,0 0-16,-21 0 0,22 0 15,-1 0-15,0-1 0,0 1 16,0-21-16,0 21 0,1 0 16,-1-1-16,0 1 0,0 0 0,0 21 15,0-21-15,1 21 16,-22 21 0,21-21-16,-21 21 0,0 0 0,0 1 15,0-1-15,0 0 0,0 0 0,0 0 16,21 0-16,-21 22 0,21-22 15,-21 0-15,21 0 0,0 0 0,1 1 16,-1-1-16,0 0 0,21-21 0,-21 0 16,22 21-16,-1-21 0,0 0 15,1 0-15,-1 0 0,0 0 0,1-21 16,-1 0-16,0 0 0,1-1 16,-1 1-16,-21 0 0,22 0 15,-22 0-15,0-22 0,-21 22 0,0-21 16,21 21-16,-21-22 0,0 22 15,0 0-15,0-21 0,0 21 0,-21 21 16,0-22-16,0 1 0,-1 21 0,1 0 16,0 0-16,-21 0 0,-1 0 15,22 21-15,-21 1 0,0-22 0,20 21 16,-20 0-16,21 0 0,0 21 0,0-20 16,-1-1-16,22 21 15,0-21-15,0 22 0,0-22 0,0 0 0,0 0 16,22 0-16,-1 0 0,0-21 15,0 22-15,0-22 0,0 0 16,1 0-16,20 0 0,-21 0 0,21 0 16,-20 0-16,20-22 0,-21 1 15,0 0-15,0 0 0,22 0 0,-22 0 16,0-22-16,0 22 0,0-21 0,1-1 16,-1 22-16,0-21 0,0 0 15,-21-1-15,21 1 0,-21 21 0,21-22 16,-21 1-16,0 21 0,0 0 0,0 0 15,0-1-15,0 1 0,0 42 32,0 1-32,0-1 0,-21 0 0,0 0 15,21 21-15,-21-20 0,21 20 16,0 0-16,-21 1 0,21-1 0,-21-21 16,21 21-16,0 1 0,0-1 15,0 0-15,0 1 0,0-22 0,0 21 16,0-21-16,0 1 0,21-1 0,0 0 15,-21 0-15,21-21 0,0 0 16,0 0-16,1 0 0,-1 0 0,0 0 16,21-21-16,-21 0 0,1 0 0,-1-1 15,21 1-15,-21-21 16,0 21-16,1-22 0,-1 22 0,0-21 16,0 21-16,0-22 0,-21 22 0,21 0 15,-21 0-15,0 0 0,0 42 31,0 0-31,-21 0 16,0 22-16,21-22 16,-21 0-16,21 0 0,0 0 0,0 22 15,0-22-15,0 0 0,0 0 0,0 0 16,0 0-16,0 1 16,21-22-16,0 0 0,0 0 15,22 0-15,-22 0 0,0 0 0,21 0 16,-20-22-16,-1 1 0,21 0 15,-21 0-15,22 0 0,-22-22 0,21 22 16,-21-21-16,22 0 0,-22-1 16,0 1-16,0 21 0,0-22 0,0-20 15,1 21-15,-22 20 0,0-20 0,21 0 16,-21 21-16,0-1 0,0 1 16,-21 42-1,-1-21-15,22 43 16,-21-22-16,0 0 0,0 21 0,0 1 15,0-22-15,-1 21 0,22 1 16,-21-1-16,21 0 0,-21 1 16,21-1-16,-21 0 0,21 1 0,0-1 15,0 0-15,0-21 0,0 1 0,0-1 16,21 0-16,0 0 0,0 0 16,1-21-16,-1 0 0,21 0 0,-21 0 15,0 0-15,22 0 0,-22-21 0,21 0 16,-21 0-16,22 0 0,-22-1 15,0 1-15,0-21 0,22 21 0,-22-22 16,-21 22-16,21-21 0,0 21 16,0 0-16,-21-1 0,0 1 0,0 42 31,-21 1-15,21-1-16,0 21 15,-21-21-15,0 0 0,21 22 0,-21-22 16,21 0-16,0 0 0,0 22 15,0-22-15,0 0 0,0 0 0,0 0 16,21 0-16,0-21 0,0 22 0,0-22 16,0 0-16,1 0 15,-1 0-15,0 0 0,0 0 0,21-22 16,-20 1-16,-1 0 0,0 0 0,0 0 16,0 0-16,0-1 0,-21-20 15,0 21-15,22 0 0,-22-22 16,0 22-16,0 0 0,0 0 0,-22 42 47,1 0-47,21 0 0,0 1 15,-21-1-15,21 0 0,-21 21 0,21-21 16,0 1-16,0-1 0,0 0 0,0 0 16,0 0-16,0 0 15,21-21 1,0 0-16,0 0 0,1 0 15,-22-21 1,21 21-16,-21-21 0,21 0 0,-21 0 16,0 0-16,0-1 0,0 1 0,0 0 15,0 0-15,0 0 0,-21-22 16,21 22-16,-21 0 0,21 0 0,0 0 16,0 0-16,0-1 0,0 1 15,0 0-15,21 21 16,21-21-16,-21 21 0,0-21 15,22 21-15,-1 0 0,-21 0 16,22 0-16,-22 0 0,21 0 0,-21 0 16,0 21-16,1 0 0,-1 0 0,-21 22 15,0-22 1,0 0-16,21 0 0,-21 21 0,0-20 16,0-1-16,0 21 0,0-21 0,0 0 15,0 1-15,-21-1 0,21 0 16,0 0-16,-21 21 0,-1-42 15,22 22-15,-21-22 16,21-22 15,0 1-31,0 0 16,21-21-16,1 21 0,-1-1 16,0 1-16,42-63 0,-41 62 15,20-20-15,-21 21 16,21 0-16,1-22 0,-22 43 0,21-21 15,-21 0-15,22 21 0,-22 0 0,0 0 16,0 21 0,-21 0-16,0 1 0,0-1 0,0 0 15,0 21-15,0-21 0,-21 22 0,0-22 16,21 0-16,0 21 0,0-20 16,0-1-16,0 0 0,0 0 0,0 0 15,0 0-15,0 1 0,0-1 16,21-21-16,0 0 0,0 21 0,1-21 15,-1 0-15,0 0 0,21 0 0,-21 0 16,22 0-16,-22-21 16,21 0-16,-21-1 0,22 22 0,-22-21 15,21 0-15,-21-21 0,22 21 0,-22-22 16,21 22-16,-21-21 0,1 21 16,-22-22-16,21 22 0,-21 0 0,0 0 15,0 0-15,-21 21 16,-1 0-16,1 0 15,0 0-15,0 0 0,0 21 0,21 0 16,0 21-16,0-21 0,-21 1 16,21 20-16,0-21 0,0 0 0,0 22 15,0-22-15,0 0 0,-22 0 0,22 21 16,0-20 0,-21-1-16,0 0 0,0 0 15,0-21-15,0 0 0,-1 0 16,1 0-16,0-21 31,21 0-31,0 0 0,-21-1 0,21 1 16,0 0-16,0 0 0</inkml:trace>
  <inkml:trace contextRef="#ctx0" brushRef="#br0" timeOffset="101464.06">8297 9292 0,'-21'0'0,"42"0"0,-63 0 16,21 0-16,21-21 0,-21 21 15,-1 0-15,1 0 47,0-21-31,0 21-16,0 0 0</inkml:trace>
  <inkml:trace contextRef="#ctx0" brushRef="#br0" timeOffset="101664.16">7260 9271 0,'0'0'0,"0"21"15,21-21 1,0 0-16,1 0 15,-1 0-15,0 0 0,0 0 0,21 0 16,-20 0-16,20 0 0,0 0 0,-21 0 16,22 0-16,-22 0 0,21 0 15,-21-21-15,-21 0 16,0 0-16</inkml:trace>
  <inkml:trace contextRef="#ctx0" brushRef="#br0" timeOffset="101820.07">6879 8954 0,'0'0'0,"-21"-22"0,-21 22 0,20-21 15,1 21-15,0 0 16,42 0 15</inkml:trace>
  <inkml:trace contextRef="#ctx0" brushRef="#br0" timeOffset="103264.89">13716 8424 0,'0'0'0,"0"-21"0,0-106 31,0 106-31,0 0 0,0 0 0,-21 21 15,0 0-15,-1 0 16,1 0-16,0 21 16,0 0-16,0 0 0,-22 22 0,22-1 15,-21 0-15,0 1 0,-1-1 0,22 0 16,-21 1-16,21-1 0,-22 0 16,22 1-16,0-1 0,0-21 0,0 21 15,21-20-15,0 20 0,-22-21 16,22 0-16,0 0 0,22-21 31,-1-21-31,0 0 0,0 0 0,21 0 16,1 0-16,-22-22 0,42 22 15,-20-21-15,-1-1 0,22 22 16,-22-21-16,0 0 0,22 20 0,-22 1 16,0-21-16,-20 21 0,20 21 15,-21-21-15,-21 42 16,0 0-16,0 0 15,0 0-15,0 22 0,0-22 16,-21 0-16,21 21 0,0-21 0,0 1 16,0-1-16,0 21 0,0-21 15,21 0-15,0-21 0,0 22 0,1-22 16,20 0-16,0 0 0,1 0 16,-1 0-16,0 0 0,1-22 15,-1 1-15,0 0 0,1 0 0,-1 0 0,0 0 16,1-1-16,-22-20 15,21 21-15,-21-21 0,22-1 0,-22 1 16,0 0-16,0-1 0,0 1 0,0 0 16,1-1-16,-22 1 0,21 0 15,-21 20-15,0 1 0,0 0 0,-21 21 32,-1 0-32,1 42 0,0-20 0,0-1 15,0 21-15,0 0 0,-1-20 16,1 20-16,0 0 0,0 1 0,0-1 15,0 0-15,21 1 0,0-1 16,0 0-16,0 1 0,0-1 16,0 0-16,21-21 0,0 22 0,0-22 15,21 0-15,-20-21 0,-1 21 16,21-21-16,-21 0 0,22 0 0,-1 0 16,0 0-16,-21-21 0,43 21 0,-22-21 15,1 0-15,-1-22 0,0 22 16,22 0-16,-22 0 0,-21-21 0,22 20 15,-22 1-15,0 0 0,-21 0 16,0 0-16,0 0 0,-21 21 16,0 0-16,-22 0 0,22 0 0,-21 21 15,-1 0-15,22 0 16,-21 0-16,21 0 0,0 22 0,-1-22 16,1 0-16,21 21 0,0-20 15,0-1-15,0 0 0,21 0 0,1 0 16,-1 0-16,0 1 0,0-22 0,21 0 15,1 0-15,-22 0 0,21 0 16,1 0-16,-1 0 0,0 0 0,1-22 16,-1 1-16,0 0 0,1 0 0</inkml:trace>
  <inkml:trace contextRef="#ctx0" brushRef="#br0" timeOffset="103908.07">16870 8488 0,'0'0'0,"-21"0"0,-1 0 0,1 0 16,0-21-16,0 21 0,0 0 15,0 0 1,21-21-16,21-1 31,0 1-31,0 21 0,0-21 16,0 0-16,22 0 0,-1 0 0,0-1 16,22 1-16,-22-21 0,1 21 15,20-22-15,-42 1 0,22 21 0,-22-21 16,-21 20-16,0 1 0,-21 0 15,-22 0-15,22 0 0,-42 21 0,20 0 16,-20 0-16,20 0 0,-20 0 16,-1 0-16,1 0 0,-1 21 0,22 0 15,0 0-15,-1 22 0,1-22 16,21 21-16,0-21 0,21 22 16,0-1-16,0 0 0,21 1 0,0-22 15,0 21-15,22 0 0,-22 1 16,21-1-16,0 22 0,1-22 0,-1 0 15,0 1-15,1-1 0,-1 21 0,-21-20 16,0-1-16,1 0 0,-22 1 16,0-22-16,-22 21 0,-20-21 0,0 1 15,-1-1-15,1 0 0,-43-21 16,22 0-16,-1 21 0,-20-21 0,20 0 16,1 0-16,-1-21 0,1 21 15,20-21-15,22 0 0,-21-1 16,21 1-16,21-21 0,0 21 0,0-22 15,0 22-15,0-21 0,21 21 16,0-22-16,21 22 0,1 0 0,-1 0 16,0 21-16,22-21 0,-22 0 0,22 21 15,-1-22-15,1 22 0,-1-21 16</inkml:trace>
  <inkml:trace contextRef="#ctx0" brushRef="#br0" timeOffset="104212.89">17484 8530 0,'21'0'0,"-42"0"0,42 21 32,-21 1-32,0-1 0,-21 0 15,21 0-15,0 21 0,-22 1 0,1-1 16,0 22-16,0-1 0,0 1 16,0-1-16,-1 1 0,1-1 0,-21 1 15,21 20-15,-22 1 0,22 0 0,-21 20 16,21-20-16,-22 21 0,22 0 15,-21 0-15,21-1 0,0 22 0,-22-21 16,22 0-16,0 0 0,0 0 0,0-22 16,-1 1-16,1-21 0,21-1 15,0 1-15,-21-22 0,21-21 16,0 21-16,0-63 16,0 0-16,21-21 0,0-22 15,1 22-15,20-43 0,-21 1 16,21-1-16,-20-21 0</inkml:trace>
  <inkml:trace contextRef="#ctx0" brushRef="#br0" timeOffset="104487.33">17420 9165 0,'21'-84'0,"-42"168"0,42-232 0,-21 63 16,21 22-16,-21 21 0,22-1 16,-22 1-16,21 0 0,0 20 0,0-20 15,0 21-15,0 21 0,22-21 16,-22 21-16,21 0 0,-21 0 15,22 0-15,-22 0 0,0 21 0,0 0 16,0 21-16,-21 1 0,0-22 16,0 21-16,0 1 0,-21-1 0,0 0 15,-21 1-15,21-22 0,-22 21 0,1-21 16,0 0-16,-1 22 0,22-43 16,-21 21-16,21 0 0,-1-21 0,22-21 31,22 0-16,-1 0-15,21-1 0</inkml:trace>
  <inkml:trace contextRef="#ctx0" brushRef="#br0" timeOffset="105185.95">17928 8911 0,'0'0'0,"21"0"0,0 0 15,1-21-15,-1 21 0,0 0 0,0-21 16,0 0-16,0 21 0,1-21 15,-1-1-15,0 22 0,0-21 0,0 0 16,0 0-16,-21 0 0,22 0 16,-22-1-16,0 1 15,-22 21-15,1 0 0,0 0 16,0 0-16,0 0 16,0 0-16,-22 21 0,22 1 0,0-1 15,-21 0-15,20 0 0,22 21 0,-21-20 16,21 20-16,-21-21 0,21 0 15,0 22-15,0-22 0,0 0 0,0 0 16,0 0-16,21 0 0,0-21 16,1 22-16,20-22 0,-21 0 0,21 0 15,-20 0-15,20 0 0,0 0 0,1 0 16,189-64 0,-189 43-16,-1 0 15,0-22-15,-20 22 0,20-21 16,-21 21-16,0-22 0,0 22 15,1 0-15,-22 0 0,0 0 0,-22 21 32,1 21-32,0 0 0,0 0 15,0 0-15,21 1 0,-21 20 0,-1-21 16,22 0-16,0 22 0,0-22 16,0 0-16,0 0 0,0 0 0,0 0 15,0 1-15,22-1 16,-1-21-16,0 0 0,0 0 0,0 0 15,22 0-15,-22 0 0,0 0 16,21 0-16,-21-21 0,1-1 0,20 1 16,-21 0-16,0 0 0,22 0 15,-22 0-15,0-22 0,-21 22 0,21-21 16,-21 21-16,21-1 0,-21 1 16,0 0-16,-21 42 15,0 0 1,21 1-16,-21-1 0,0 0 0,-1 0 15,22 0-15,0 0 0,0 1 16,-21-1-16,21 0 0,0 0 0,0 0 16,0 0-16,21-21 31,-21-21-15,22 21-16</inkml:trace>
  <inkml:trace contextRef="#ctx0" brushRef="#br0" timeOffset="105351.9">19092 8678 0,'0'-21'0,"0"42"0,-21-42 0,21 0 15,-21 21-15,42 0 47,0 0-47,0 0 16,1 0-16,-1 0 0,0 0 15,21 0-15,-21 0 0</inkml:trace>
  <inkml:trace contextRef="#ctx0" brushRef="#br0" timeOffset="106436.9">19600 8636 0,'64'0'15,"-128"0"-15,170-21 0,-64 0 0,22 21 0,-22-21 16,-21 21-16,22-22 0,-1 1 16,-21 0-16,0 0 0,1 0 0,-1 0 15,-21-22-15,0 22 0,0-21 16,0 21-16,0-22 0,0 22 0,0 0 15,-21 0-15,-1 0 0,1-1 16,0 22-16,0 0 0,-21 0 16,20 22-16,-20-1 0,0 0 0,-1 21 15,1 1-15,0-1 0,-1 0 16,1 22-16,0-1 0,-22 1 0,22-1 16,-22 22-16,22-22 0,-21 22 0,20 0 15,1-1-15,-22 1 0,22 0 16,0-1-16,-1 22 0,1-21 15,21 21-15,-21-22 0,20 22 0,1-21 0,0 0 16,0-1-16,0-20 0,21-1 16,-21 1-16,21-1 0,0 22 15,0-64-15,0 0 0,21 0 16,21-21-16,-21 0 0,0 0 0,22-21 16,-1 0-16,0-21 0,1 21 15,-1-22-15,22 1 0,-22 0 0,21-1 16,-20 1-16,-1-22 0,0 22 0,1-21 15,-22-1-15,0 1 0,0-22 16,-21 21-16,0 1 0,0-22 0,0 22 16,-21 20-16,-21-20 0,21 21 0,-22-1 15,1 1-15,21 0 0,-22 20 16,22 1-16,0 0 0,0 21 0,0 0 16,21-21-16,21 21 31,21 0-31,-21-21 0,22 21 0,-1 0 15,0 0-15,22-21 0,-1-1 16,-20 22-16,20-21 0,1 0 0,-1 21 16,1-21-16,-22 0 0,0 0 0,22-1 15,-43 22-15,21-21 0,-20 21 16,-22-21-16,21 21 0,-42 21 31,-1 0-31,22 1 16,-21-1-16,0 0 0,21 21 0,0-21 15,0 1-15,-21-1 16,21 0-16,0 0 0,0 0 0,0 0 0,0 1 16,21-22-16,-21 21 15,21-21-15,0 0 0,22 0 16,-22 0-16,0 0 0,21 0 0,1-21 16,-1 21-16,0-22 0,-20 1 15,20 0-15,0 0 0,1 0 0,-22 0 16,0-1-16,0 1 0,0 0 0,0 0 15,-21 0-15,22 0 0,-22-1 16,0 44 0,0-1-1,-22 0-15,1 0 0,0 21 16,0 1-16,21-1 0,-42 0 0,42 1 16,-43-1-16,22 0 0,0 22 15,0-22-15,0 22 0,-1-1 0,1 22 16,0-22-16,0 22 0,21-21 0,-21 20 15,0 1-15,21 0 0,0 20 0,-22-20 16,1 21-16,0-21 0,0 20 16,21-20-16,-21 0 0,0-22 0,-1 22 15,1-22-15,0-20 0,-21 20 0,-1-20 16,1-1-16,0-21 0,-1 0 16,1-21-16,0 0 0,21 0 0,-22 0 15,22-42-15,0 21 0,0-22 16,21 1-16,0-21 0,0-1 0,0 1 15,42-22-15,-21 0 0,0-21 16,22 22-16,-1-22 0,0 21 0,1-21 16,-1 1-16,22 20 0,-22-21 0,0 0 15,1 22-15,-1-1 0,0 21 16,1 1-16,-1-1 0,0 1 0,1-1 16,-1 1-16,0 21 0,1-22 0</inkml:trace>
  <inkml:trace contextRef="#ctx0" brushRef="#br0" timeOffset="109792.6">22267 8446 0,'0'0'0,"21"-22"0,1-83 31,-44 83-31,1 22 16,0-21-16,0 21 0,-21 0 0,20 0 16,-20 0-16,21 0 0,-21 0 15,-1 21-15,1 1 0,0 20 0,-1-21 16,1 21-16,-22 1 0,22 20 0,0-20 16,21 20-16,-22 1 0,22-1 15,0 1-15,0-1 0,21 1 16,0-1-16,0-21 0,0 1 0,21-1 15,0 0-15,0-20 0,0-1 16,22 0-16,-1 0 0,0-21 0,1 0 16,20 0-16,-20 0 0,-1 0 0,0 0 15,22-21-15,-22 0 0,0 0 16,22-1-16,-22 1 0,1 0 0,-1-21 16,0 21-16,1-22 0,-22 1 15,21 21-15,-21-22 0,-21 22 0,0-21 16,21 21-16,-21 0 0,-21 21 31,0 21-31,0 0 0,21 0 16,-21 0-16,0 22 0,-1-22 15,22 21-15,-21-21 0,21 22 0,0-22 16,0 21-16,0-21 0,0 0 0,0 1 16,0-1-16,0 0 0,21-21 15,1 21-15,-1-21 0,0 0 0,0 0 16,21 0-16,-20 0 0,20 0 0,0 0 15,1 0-15,-1-21 0,0 0 16,1 0-16,-1-1 0,0 1 0,-21 0 16,1-21-16,-1-1 0,0 22 15,-21-21-15,0-22 0,0 22 16,0 0-16,0-1 0,-21 1 0,0 21 0,-1-21 16,-20 20-16,21 22 15,-21-21-15,-1 21 0,1 0 0,0 0 16,-1 0-16,1 21 0,21 1 0,-22-1 15,22 21-15,-21-21 0,42 22 16,-21-1-16,21 0 0,0 1 0,0-22 16,0 21-16,21 0 0,0-20 15,0-1-15,22 0 0,-22 0 0,21 0 16,0 0-16,1 1 0,-1-22 0,22 0 16,-22 0-16,0 0 0,1 0 15,-1 0-15,0-22 0,1 1 16,-1 21-16,-21-21 0,21 0 0,-20 0 15,-1 0-15,0-1 0,-21-20 16,21 21-16,-21 0 0,21 0 0,-21-1 16,0 1-16,0 42 31,0 1-31,-21-1 0,0 0 0,0 21 16,21-21-16,-21 1 0,-1 20 15,22-21-15,0 0 0,-21 0 0,0 1 16,21-1-16,0 0 0,-21-21 0,21 21 15,21-42 17,0 21-32,0-21 0,1 0 15,-1-1-15,-21 1 16,21 0-16,0 0 0,0-21 0,0 20 16,1 1-16,-1-21 0,0 21 0,0 0 15,0-1-15,0 1 0,1 21 16,-22 21-1,0 1-15,0-1 16,0 21-16,0-21 0,0 0 0,0 1 16,0 20-16,0-21 0,21 0 0,0 0 15,-21 1-15,21-1 16,0 0-16,22 0 0,-22 0 0,21-21 16,0 21-16,1-21 0,-1 0 0,0 0 15,1 0-15,-1 0 0,22 0 16,-22 0-16,0 0 0,1 0 0,-22-21 15,21 21-15,-21-21 0,0 0 0,1 0 16,-1 0-16,0-22 0,-21 22 16,21-21-16,-21-1 0,0 22 0,0-21 15,0 21-15,0-22 0,-21 22 0,0 0 16,0 21-16,-22 0 0,22 0 16,0 0-16,-21 0 0,-1 0 0,1 0 15,0 21-15,20 0 0,-20 22 16,0-22-16,21 21 0,-22-21 15,22 22-15,0-22 0,21 21 0,0-21 16,0 1-16,0-1 0,0 0 16,0 0-16,21 0 0,0 0 0,0 1 15,1-22-15,-1 0 0,21 0 0,-21 0 16,22 0-16,-22 0 0,21 0 16,-21 0-16,22 0 0,-22-22 0,0 1 15,21 0-15,-21 0 0,1-21 0,20 20 16,-21-20-16,0 0 0,0-1 15,1 1-15,20-21 0,-21 20 0,0-20 16,0-1-16,1 22 0,-1-22 16,0 22-16,-21 0 0,0 21 0,21-22 15,-21 22-15,0 0 0,-21 42 32,21 0-32,-21 22 15,0-1-15,-1 0 0,1 1 0,21 20 16,-21-21-16,0 22 0,21-1 15,0-20-15,-21-1 0,21 22 0,-21-22 16,21-21-16,0 21 0,0 1 0,0-22 16,0 0-16,0 0 0,21 0 15,0-21-15,0 22 0,0-22 16,0 0-16,1 0 0,20 0 0,-21 0 16,0 0-16,22 0 0,-22-22 15,21 22-15,-21-21 0,0 0 0,22-21 16,-22 21-16,0-1 0,0-20 0,0 21 15,1-21-15,-1 20 0,-21 1 16,0 0-16,0 0 0,0 42 31,-21 0-31,-1 0 0,22 1 16,-21-1-16,21 21 0,-21-21 0,21 0 16,0 1-16,0-1 15,-21 0-15,21 0 0,0 0 0,0 0 16,0 1-16,21-22 15,0 21-15,0-21 0,1 0 16,-1 0-16,21 0 0,-21 0 0,0-21 16,22 21-16,-22-22 0,21 1 0,-21 0 15,22-21-15,-22 21 0,0-22 16,21 1-16,-20 0 0,20-22 0,-21 1 16,0 20-16,22-20 0,-22-1 15,21 22-15,-21 0 0,0-1 16,22 1-16,-22 0 0,-21 20 0,0 1 0,21 0 15,-42 42 1,0 0 0,0 1-16,-22 20 0,22 0 0,0 1 15,0 20-15,0-21 0,-1 22 16,1-22-16,0 22 0,0-22 0,0 22 16,0-22-16,21-21 0,0 21 15,-22 1-15,22-22 0,-21 0 0,21 0 16,0 0-16,0 1 0,0-1 15,21-21 1,1 0-16,-1 0 0,0 0 0,0-21 16,0-1-16,0 22 0,1-21 0,-1 0 15,0 0-15,21 0 16,-21-22-16,1 22 0,-1 0 0,0 0 16,-21 0-16,21 0 0,-21-1 0,0 44 31,0-1-31,-21 0 15,21 0-15,-21 0 0,21 0 16,-21 1-16,-1-1 0,22 0 0,-21 0 16,21 0-16,0 0 0,0 1 15,0-1-15,21-21 16,1 0 0,-1 0-16,0 0 0,21 0 0,-21 0 15,1 0-15,20 0 16,-21-21-16,0-1 0,22 1 0,-22 0 15,21 0-15,-21 0 0,22 0 0,-22-1 16,0 1-16,-21 0 16,21 21-16,-42 0 15,0 21-15,21 0 16,-21 1-16,-1-1 0,1-21 16,21 21-16,-21 0 0,21 0 0,-21 0 15,21 1-15,-21-1 0,21 0 16,0 0-1,21-21 1,0 0-16,0 0 0,0 0 16,1 0-16,-1 0 0,21 0 15,-21-21-15,0 21 0,1-21 16,-22 0-16,0-1 0,0 1 16,0 0-16,0 0 0,0 0 0,0 0 15,0-1-15,0 1 0,-22 21 16,1 0-16,21-21 0,-21 21 15,0 0-15,42 0 32,0 0-32,0 0 15,1-21-15,-1 21 0,0 0 0,21 0 16,-21 0-16,1 0 16,-1 0-16,21 0 0,-21 0 0,0 0 15,1 0-15,-22 21 16,0 0-16,0 0 15,0 1-15,0-1 0,0 0 0,-22 0 16,22 0-16,0 0 16,0 1-16,-21-1 0,21 0 15,-21-21-15,21-21 63,0 0-63,21-1 15,0 22-15,1-21 0,-1 0 0,-21 0 16,21 0-16,0 0 0,0-1 0,0 1 16,1 0-16,-1 0 0,0 0 15,0 0-15,0 21 16,-21 21 0,0 0-16,0 0 15,0 0-15,0 0 0,0 22 0,0-22 16,0 0-16,0 0 0,0 0 15,0 1-15,0-1 0,0 0 16,0 0 0,21-21-1,1 0 1,-1 0-16,21 0 0,-21 0 0,0-21 16,22 0-16,-22 21 0,21-21 15,-21-1-15,1 1 0,20 0 0,-21-21 16,0 21-16,0-22 0,1 22 15,-1 0-15,0 0 0,-21 0 0,0-1 16,-21 44 0,0-1-1,21 0-15,-22 0 0,1 0 0,21 0 16,0 1-16,-21-1 16,0 21-16,21-21 0,-21 0 0,21 1 15,-21-1-15,-1 0 0,1 0 16,0 0-16,0-21 15,21 21-15,-21-21 16,0 0-16,-1 0 16,22-21-1,0 0-15,0 0 16,0 0-16</inkml:trace>
  <inkml:trace contextRef="#ctx0" brushRef="#br0" timeOffset="109987.99">26649 8869 0,'0'0'0,"0"-21"0,-21 21 15,-1 0 1,1 0-16,0 0 16,0 0-1,0 0-15,0 0 16,-1 0-16,1 0 15,0 0-15,0 0 16,0 0-16</inkml:trace>
  <inkml:trace contextRef="#ctx0" brushRef="#br0" timeOffset="110216.14">25421 8805 0,'0'0'0,"-21"0"0,-21 22 31,42-1-15,21-21-16,0 0 0,0 0 15,0 21-15,22-21 0,-22 21 16,21-21-16,0 0 0,1 21 0,-22-21 16,21 0-16,1 0 0,-22 0 0,0 0 15,0 0-15,-21-21 16</inkml:trace>
  <inkml:trace contextRef="#ctx0" brushRef="#br0" timeOffset="110432.04">25040 8488 0,'0'0'0,"-21"0"0,0 0 0,0 0 0,-1 0 32,22 21-17,-21-21 1,0 0 0,0 0-16</inkml:trace>
  <inkml:trace contextRef="#ctx0" brushRef="#br0" timeOffset="111672.19">0 10880 0,'0'0'0,"21"0"62,64 0-62,-22 0 0,22 0 16,0 0-16,20 0 0,-20 0 0,0 0 15,-22 0-15,22 0 0,-22 0 16,1 0-16,-22 0 0,1 0 0,-1 0 16,-42 21-1,-21-21-15,0 0 16,-22 21-16,1-21 16</inkml:trace>
  <inkml:trace contextRef="#ctx0" brushRef="#br0" timeOffset="111984.22">487 10986 0,'0'-22'16,"0"44"15,0-1-31,0 0 0,0 21 0,0 1 16,0 20-16,0 1 0,0-1 15,0 1-15,0-1 0,0 1 16,-21-1-16,-1 1 0,22-1 16,-21-21-16,0 22 0,0-22 0,21 1 15,-21-1-15,0-21 0,-1 21 16,22-20-16,0-1 0,-21 0 0,21 0 16,-21-21-16,42-21 31,0 0-31,1 0 0,-1-1 15,21-20-15,-21 21 16</inkml:trace>
  <inkml:trace contextRef="#ctx0" brushRef="#br0" timeOffset="112192.24">804 11536 0,'0'0'0,"0"85"15,0-64-15,0 0 16,0 21-16,0-21 0,0 1 0,-21 20 15,21-21-15,-21 0 0,21 0 16,-21 1-16,21-1 0,0 0 0,0 0 16,0-42 15,0 0-15,0 0-16,0-1 15</inkml:trace>
  <inkml:trace contextRef="#ctx0" brushRef="#br0" timeOffset="112356.14">868 11324 0,'0'0'0,"0"-42"31,0 63-15,0 0-1,0 0-15,21 1 16,0-22-16,0 21 15,0 0-15</inkml:trace>
  <inkml:trace contextRef="#ctx0" brushRef="#br0" timeOffset="112988.31">1122 11451 0,'0'21'0,"0"1"0,0-1 15,0 0-15,0 0 16,0 0-16,0 0 0,0 1 0,0-1 15,0 0-15,-21 0 0,21 0 16,0 0-16,-22 1 0,22-1 16,0 0-16,0 0 0,0 0 0,0 0 15,-21 1 1,21-44 15,0 1-31,0 0 16,0 0-16,0 0 0,0 0 15,21-22-15,1 22 0,-22-21 0,21 21 16,0-22-16,0 1 0,0 21 16,22-22-16,-22 22 0,21 0 0,-21 0 15,22 0-15,-22 21 16,21 0-16,-21 0 0,0 0 0,1 21 16,-1 0-16,0 0 0,0 22 15,0-22-15,-21 21 0,0-21 0,0 0 16,0 22-16,0-22 0,0 0 15,0 0-15,0 0 0,0 1 0,-21-1 16,21 0-16,-21-21 16,0 0-16,0 0 15,21-21 1,0 0-16,0-1 16,21 1-16,0-21 0,0 21 15,21-22-15,-20 22 0,20-21 0,-21 0 16,21-1-16,1 22 15,-22-21-15,21 21 0,-21-1 0,22 22 16,-22 0-16,0 0 0,0 22 16,-21-1-16,0 0 0,0 0 0,0 21 15,0-20-15,0 20 0,0-21 16,0 21-16,0-20 0,0-1 0,0 21 16,0-21-16,-21 0 0,0-21 15,0 22-15,21-1 0,-21 0 16</inkml:trace>
  <inkml:trace contextRef="#ctx0" brushRef="#br0" timeOffset="113328.77">2074 11663 0,'21'0'15,"1"0"1,-1-21-1,0 21-15,0-21 16,0 21-16,22-22 0,-22 1 16,0 21-16,21-21 0,-21 0 15,1 0-15,-1 0 0,0-1 0,-21 1 16,0 0-16,0 0 0,0 0 16,-21 21-16,0 0 15,-22 0-15,22 0 0,-21 21 16,-1 0-16,22 0 0,-21 22 0,21-22 15,0 21-15,-1-21 0,1 22 16,21-22-16,-21 0 0,21 21 0,0-21 16,0 1-16,0-1 0,21 0 15,0-21-15,1 21 0,-1-21 0,21 0 16,0 0-16,-20 0 0,41 0 16,-21 0-16,1 0 0,-1 0 0,0-21 15,1 0-15,-1 0 0,0 21 16</inkml:trace>
  <inkml:trace contextRef="#ctx0" brushRef="#br0" timeOffset="115069.96">3154 11875 0,'0'0'0,"-21"0"15,21-22-15,0 1 16,0 0-16,21 0 0,0 0 16,-21-22-16,21 22 0,0 0 0,0-21 15,1-1-15,-1 1 16,0 0-16,0-22 0,21 22 0,-42-22 16,22 1-16,-1 21 0,-21-22 15,21 22-15,-21-1 0,0 1 0,0 21 16,0-21-16,0 20 0,-21 22 15,0 0 1,21 22-16,-22-22 0,1 42 0,0-21 16,21 43-16,0-22 0,-21 21 15,0-20-15,21 20 0,-21 1 0,21-1 16,0 1-16,0-22 0,0 22 0,0-22 16,0 0-16,0 1 15,0-1-15,0-21 0,0 21 0,21-20 0,0-1 16,0 0-16,0 0 15,0-21-15,22 0 0,-22 0 0,21 0 16,1 0-16,-1 0 0,0-21 16,1 0-16,-1 0 0,0-1 0,1 1 15,-1-21-15,-21 21 0,21-22 0,1 1 16,-22 0-16,0-1 0,0-20 16,0 21-16,1-22 0,-22 1 0,0-1 15,0 22-15,0-22 0,21 22 0,-21 0 16,0-1-16,0 22 0,0 0 15,0 0-15,0 63 32,-21-21-32,-1 22 15,22-1-15,0 21 0,-21 1 0,21-22 16,-21 22-16,21-1 0,0-20 16,0 20-16,0-21 0,0 1 0,0-1 15,0 0-15,0 1 0,0-1 16,0-21-16,0 22 0,0-22 0,21 0 15,0-21-15,1 21 0,-1-21 0,0 0 16,0 0-16,0 0 0,0 0 16,22-21-16,-22 21 0,0-21 0,0 0 15,0-1-15,22 1 0,-22-21 16,0 21-16,0-22 0,-21 22 16,21-21-16,-21 21 0,22 0 0,-22-1 15,0 1-15,0 0 0,-22 42 31,1 0-31,0 22 16,0-22-16,0 0 0,21 0 16,-21 0-16,-1 1 0,22-1 0,0 0 15,-21 0-15,21 0 0,-21 0 0,21 1 16,0-1-16,0-42 47,0-1-47,21 1 15,0 0-15,1-21 0,-1 21 0,0-1 16,0-20-16,0 21 0,22-21 16,-22 20-16,0 1 0,21 0 0,-21 0 15,1 0-15,-1 21 0,0 0 16,0 0-16,0 0 0,-21 21 16,0 0-16,0 0 0,0 0 0,0 1 15,0-1-15,0 0 0,0 21 16,0-21-16,-21 1 0,21-1 0,0 0 15,0 21-15,0-21 0,0 1 0,0-1 16,0 0-16,0 0 16,21 0-16,0-21 0,1 0 15,-1 0-15,0 0 0,0 0 0,0 0 16,22 0-16,-22-21 0,21 21 16,-21-21-16,22 0 0,-22 0 0,21-1 15,-21-20-15,0 21 0,22-21 16,-22-1-16,0 22 0,0-21 0,0-1 15,-21 22-15,0-21 0,22 21 0,-22 0 16,0-1-16,0 1 0,-22 42 31,22 1-15,0 20-16,-21-21 0,21 0 0,-21 0 16,21 22-16,0-22 0,0 21 15,0-21-15,0 1 0,0-1 0,0 21 16,0-21-16,0 0 0,0 1 15,0-1-15,0 0 0,21-21 0,0 21 16,1-21-16,-1 0 0,21 0 16,-21 0-16,0 0 0,1 0 0,20 0 15,-21-21-15,21 0 0,-20 0 0,20-1 16,-21 1-16,21 0 0,-20-21 16,-1-1-16,0 1 0,21 0 15,-21-1-15,1-20 0,-1 21 0,-21-22 0,21 1 16,0-1-16,-21 1 15,21-1-15,-21 22 0,0-1 0,0 22 16,0 0-16,0 0 0,0 0 0,0 42 31,-21 0-31,0 0 0,21 22 0,-21-1 16,0 21-16,-1-20 0,1-1 16,0 22-16,21-22 0,-21 21 0,21-20 15,-21 20-15,21-20 0,0-1 0,0 0 16,0 1-16,0-22 0,0 21 15,0 0-15,21-20 0,0 20 16,-21-21-16,21 0 0,0 0 0,1 1 16,-1-22-16,0 0 0,0 0 15,0 0-15,22 0 0,-22 0 0,0 0 16,21-22-16,-21 22 0,1-21 0,20 0 16,-21-21-16,0 21 0,0-1 15,1 1-15</inkml:trace>
  <inkml:trace contextRef="#ctx0" brushRef="#br0" timeOffset="115279.84">5715 11388 0,'0'0'16,"21"0"15,0 0-31,0 0 0,22 0 0,-22-21 16,21 21-16,1 0 0,-1-22 0,-21 22 15,21-21-15,1 21 0,-1 0 16,0-21-16,-20 21 0,-1 0 0,0 0 16,0 0-16,-21-21 0</inkml:trace>
  <inkml:trace contextRef="#ctx0" brushRef="#br0" timeOffset="115443.74">5334 11218 0,'0'0'16,"-21"22"-16,0-22 0,-1 0 15,22 21-15</inkml:trace>
  <inkml:trace contextRef="#ctx0" brushRef="#br0" timeOffset="116840.44">7408 11409 0,'21'-21'16,"-42"42"-16,64-63 0,-22 42 0,0-22 15,0 1-15,-21 0 0,0-21 0,0 21 16,0-1-16,0 1 0,0 0 16,0 0-16,-21 0 0,0 21 0,0 0 15,-1 0-15,1 0 0,-21 0 16,21 0-16,-22 21 0,1 21 15,0-21-15,-1 22 0,1-1 0,0 0 16,-1 22-16,1-22 0,21 1 0,0 20 16,0-21-16,-1 1 0,22-1 15,0 22-15,0-22 0,0 0 0,0 1 16,0-22-16,22 21 0,-1 0 16,0-20-16,0 20 0,21-21 0,1 0 15,-1-21-15,0 21 0,1-21 0,20 0 16,-20 0-16,20 0 0,-21 0 15,22 0-15,-1-21 0,1 0 0,-1 21 16,1-42-16,-1 21 0,-20-1 16,20 1-16,-20-21 0,-22 21 15,21 0-15,-21-22 0,0 22 0,-21-21 16,0 21-16,0-1 0,0-20 0,0 21 16,-21 0-16,0 0 0,-21 21 15,21-22-15,-22 22 0,22-21 0,-21 21 16,21 0-16,-22 0 0,1 21 15,21 1-15,-22-22 0,22 21 0,-21 21 16,21-21-16,0 0 0,-1 1 16,1 20-16,0-21 0,21 21 0,-21-20 15,21 20-15,0-21 0,0 0 16,0 22-16,0-22 0,21 0 0,0-21 16,0 21-16,1 0 0,20-21 15,-21 0-15,21 0 0,-20 0 0,20 0 16,0 0-16,-21-21 0,22 0 15,-1 0-15,0 0 0,-20-1 0,20-20 16,-21 21-16,21 0 0,-20-22 0,-1 22 16,0 0-16,-21-21 0,0 21 15,21 21-15,-21-22 0,0 1 0,0 42 32,-21 1-32,21-1 15,-21 0-15,21 0 16,-21 0-16,21 0 0,0 1 0,0-1 15,0 21-15,0-21 0,21 0 16,0 1-16,-21-1 0,21-21 16,0 0-16,0 21 0,22-21 15,-22 0-15,0 0 0,0 0 0,0 0 16,22-21-16,-22 0 0,0 21 0,0-22 16,0 1-16,1 0 0,-1 0 15,-21-21-15,21 20 0,-21 1 0,21 0 16,-21 0-16,0 0 0,0 0 0,-21 42 47,21 0-47,-21 0 15,0 0-15,21 0 0,-22 1 16,22-1-16,0 0 0,-21 0 0,21 0 16,-21 0-16,21 1 0,0-1 15,0 0-15,0-42 47,0 0-47,0-1 0,0 1 0,21 0 16,0 0-16,-21-21 0,22 20 15,-1 1-15,0-21 0,21 21 0,-21-22 16,22 22-16,-22-21 0,21 21 16,1 0-16,-1 21 0,0 0 15,1 0-15,-1 0 0,0 0 0,-21 0 16,1 21-16,-1 0 0,-21 21 0,0-21 15,0 1-15,0 20 0,0-21 16,0 21-16,0 1 0,0-22 0,-21 21 16,-1-21-16,22 1 0,-21-1 0,21 0 15,-21 0-15,0 0 0,21 0 16,-21-21-16,21-21 31,0 0-31,21 0 16,0 0-16,0 0 0</inkml:trace>
  <inkml:trace contextRef="#ctx0" brushRef="#br0" timeOffset="117675.96">9737 11240 0,'0'-22'0,"0"44"0,0-65 15,0 64 1,0 1-1,-22 20-15,1-21 0,0 43 0,0-22 16,21 0-16,-21 22 0,0-22 0,-1 22 16,1-22-16,21 0 15,-21 1-15,0 20 0,21-21 0,0 1 16,0-1-16,-21-21 0,21 22 16,0-22-16,-21 0 0,21 0 0,0 0 15,0 0-15,0-42 31,0 0-31,0 0 0,0 0 0,0 0 16,21-1-16,0-20 0,0 21 0,0-21 16,0 20-16,22 1 15,-22 0-15,21 0 0,-21 0 0,22 0 16,-22 21-16,0 0 0,0 0 0,0 0 16,1 0-16,-1 0 0,0 21 15,-21 0-15,0 0 0,0 0 0,0 0 16,0 1-16,0-1 0,0 0 15,-21 0-15,0 0 0,-1 0 0,1 1 16,0-1-16,-21 0 0,21-21 0,-1 21 16,-20-21-16,21 0 0,0 0 15,-22 0-15,22 0 0,0 0 0,0 0 16,0 0-16,0 0 16,21-21-16,21 21 31,0 0-16,0 0-15,0 0 16,0 0-16,1 0 0,-1 21 0,21-21 16,-21 0-16,0 21 0,1-21 15,20 0-15,-21 0 0,21 0 0,1 0 16,-1 0-16,0 0 0,22 0 0,-22 0 16,22 0-16,-22-21 0,0 21 15,1-21-15,-1 0 0,0-22 0,1 22 16,-1 0-16,-21-21 0,0-1 15,22 22-15,-22-21 0,-21 21 16,0 0-16,21-22 0,-21 22 0,0 0 16,-21 0-16,0 21 15,-22 0-15,22 21 0,0 0 16,-21 0-16,21 0 0,-1 1 0,22 20 16,0-21-16,0 21 0,0 1 15,0-22-15,0 21 0,0-21 0,0 22 16,22-22-16,-1 0 0,0 0 0,0 0 15,21-21-15,1 22 0,-22-22 16,21 0-16,1 0 0,-1 0 0,0 0 16,22 0-16,-22-22 0,0 22 15,1-21-15,-1 0 0,0 0 16,1 0-16,-1 0 0,-21-1 0,0 1 16,1 0-16</inkml:trace>
  <inkml:trace contextRef="#ctx0" brushRef="#br0" timeOffset="118680.49">1101 12637 0,'-22'0'0,"22"-22"31,22 22-31,-1-21 0,21 0 16,-21 21-16,0-21 0,22 0 15,-22 21-15,21-21 0,-21-1 16,1 22-16,-22-21 0,0 0 15,0 0-15,-22 21 16,1 0-16,0 0 0,-21 0 16,21 0-16,-22 0 0,1 0 15,0 21-15,20-21 0,-20 21 0,21 0 16,-21-21-16,20 22 0,1-1 16,0 0-16,21 0 0,0 0 15,0 0-15,0 1 0,0-1 16,21 21-16,22-21 0,-22 0 15,0 22-15,21-22 0,1 21 0,-1-21 16,-21 1-16,21 20 16,-20-21-16,-1 0 0,-21 22 0,0-22 15,0 0-15,0 0 0,-43-21 16,22 21-16,-21 0 0,0-21 0,-1 0 16,1 22-16,0-22 0,-1 0 15,1 0-15,0 0 0,-1-22 16,1 1-16,0 0 0,-1 0 0,22 0 15,-21-22-15,21 22 0,-1-21 16,1 0-16,21-1 0,0 1 0,0 0 16,0 20-16,0-20 0,0 21 15,21 0-15,1 0 0,-1-1 16,21 1-16,0 0 0,-20 21 16,41-21-16,-21 21 0</inkml:trace>
  <inkml:trace contextRef="#ctx0" brushRef="#br0" timeOffset="118964.32">1630 12425 0,'0'0'0,"-21"21"32,-1 0-32,1 0 0,0 1 15,0-1-15,0 21 0,0 0 0,-1-20 16,1 20-16,0 21 15,21-20-15,-21-1 0,21 0 0,0 1 16,0-22-16,0 21 0,0-21 16,0 22-16,0-22 0,21 0 0,0-21 15,22 21-15,-22-21 0,0 0 16,21 0-16,1 0 0,-22 0 0,21-21 16,0 0-16,-20 21 0,20-21 15,-21 0-15,21-1 0,-20 1 0,-22 0 16,0 0-16</inkml:trace>
  <inkml:trace contextRef="#ctx0" brushRef="#br0" timeOffset="119152.22">1609 12785 0,'42'0'31,"-21"0"-15,0 0-16,0 0 0,1-21 15,-1 21-15,0 0 0,21-22 0,-21 22 16,1-21-16,-1 21 0,0-21 16,0 21-16,0-21 0,0 0 0,-21 0 15</inkml:trace>
  <inkml:trace contextRef="#ctx0" brushRef="#br0" timeOffset="119312.13">1714 12446 0,'0'0'0,"-21"0"31,42 0-15,1 0-16,-1 0 15,21 0-15,-21 0 0,22 0 16,-1 0-16,0 0 0,1 0 0,-1 0 16,0 0-16,1 0 15</inkml:trace>
  <inkml:trace contextRef="#ctx0" brushRef="#br0" timeOffset="119973.75">2603 12467 0,'-42'0'16,"21"21"-16,0-21 16,0 0-16,-1 22 0,1-1 0,-21 0 15,21 0-15,0 0 0,-1 22 16,1-22-16,0 21 0,0 0 0,0 1 15,0-1-15,21 0 0,-22 1 16,22-22-16,0 21 0,0-21 16,0 1-16,0-1 0,22 0 0,-1 0 15,21-21-15,-21 0 0,22 0 16,-1 0-16,0 0 0,22 0 0,-22 0 16,0 0-16,22-21 0,-22 0 15,1 21-15,20-43 0,-21 22 0,1 0 16,-22-21-16,21 21 0,1-22 15,-22 22-15,0-21 0,0-1 0,-21 22 16,0-21-16,21 21 0,-21 0 16,0-1-16,0 1 0,-21 21 31,0 0-31,0 21 0,0 1 16,21-1-16,-22 0 0,1 21 0,0-21 15,21 22-15,-21-1 0,21 0 16,-21-20-16,21 20 0,0 0 0,0-21 15,0 1-15,0-1 0,0 0 16,0 0-16,0 0 0,21-21 0,0 0 16,0 0-16,0 0 0,1 0 15,-1 0-15,21 0 0,-21-21 0,0 0 16,22 0-16,-22 0 0,21-1 16,1 1-16,-22-21 0,21 21 0,-21-22 15,0 1-15,1 21 0,-1-21 16,-21 20-16,21-20 0,-21 21 15,0 0-15,0 0 0,0-1 0,-21 22 16,0 0-16,-1 0 0,-20 0 16,21 0-16,0 0 0,-22 22 0,22-22 15,-21 21-15,21 0 0,0 0 16,-1 0-16,22 0 0,0 1 0,-21-22 16,21 21-16,0 0 0,0 0 15,21-21 1,1 0-16,-1 0 0,0 0 0,0-21 15</inkml:trace>
  <inkml:trace contextRef="#ctx0" brushRef="#br0" timeOffset="120548.44">3768 12594 0,'-22'-21'31,"1"21"-31,0 21 16,21 0-16,-21 1 16,21-1-16,-21 21 0,21-21 15,-21 22-15,21-1 0,0 0 0,-22-21 16,1 22-16,21-1 0,-21-21 16,21 22-16,-21-22 0,0 21 0,0-21 15,21 0-15,-22 1 16,1-22-16,21-22 31,0 1-31,21 0 16,1-21-16,-1 21 0,0-22 15,0 22-15,0-21 0,0-1 0,1 1 16,-1 0-16,21 21 0,-21-1 16,0 1-16,1 0 0,-1 0 0,0 21 15,0 0-15,0 21 0,-21 0 16,0 0-16,0 1 15,21 20-15,-21-21 0,0 21 0,22 1 16,-22-22-16,21 21 0,-21-21 16,0 22-16,21-22 0,-21 0 0,21 0 15,-21 0-15,21 1 0,0-22 16,-21-22 0,22 22-1,-22-21-15,21 0 0,-21 0 16,0-21-16,0 20 0,21-20 0,-21 21 15,21-21-15,-21-1 0,21 1 0,-21 0 16,0 20-16,21-20 0,1 21 16,-22 0-16,0 0 0,21-1 15,0 22-15,0-21 16,0 21-16,0 0 16</inkml:trace>
  <inkml:trace contextRef="#ctx0" brushRef="#br0" timeOffset="120768.31">4614 12594 0,'-21'21'15,"0"1"-15,0-1 16,0 0-16,-1 0 0,1 0 0,0 0 16,0 22-16,0-22 15,0 21-15,21-21 0,0 22 0,0-22 16,-22 21-16,22-21 0,0 1 15,0-1-15,0 0 0,0 0 0,0 0 16,22-21-16,-1 0 16,0 0-1</inkml:trace>
  <inkml:trace contextRef="#ctx0" brushRef="#br0" timeOffset="121084.55">4424 12637 0,'0'0'0,"0"-22"0,-21 1 0,21 0 16,0 0-16,0 0 0,0 0 16,21 21-16,0 0 0,0 0 0,21 0 15,-20 0-15,20 0 0,-21 0 16,21 0-16,-20 0 0,20 21 0,0 0 16,-21 0-16,1 0 0,-1 22 15,0-1-15,0-21 0,-21 21 0,0 1 16,0-22-16,0 21 0,0 1 0,-21-22 15,0 0-15,0 21 0,-22-21 16,22 1-16,-21-1 0,-1-21 0,22 21 16,-21 0-16,21-21 15,-22 0-15,22 0 0,0 0 0,0 0 16,0 0-16,21-21 16,21 0-1,0 0-15,21-1 16,-20 22-16</inkml:trace>
  <inkml:trace contextRef="#ctx0" brushRef="#br0" timeOffset="121492.32">5334 12721 0,'0'0'0,"21"-21"0,21-42 15,-42 41 1,0 1-1,-21 21-15,0 0 0,0 0 0,0 0 16,0 0-16,-1 0 0,1 21 16,0 1-16,0-22 0,0 21 0,21 0 15,0 0-15,0 0 16,0 0-16,0 1 0,0-1 16,21 0-16,0 0 15,0 0-15,0 0 0,-21 1 16,22-1-16,-22 0 15,21 0-15,-21 0 16,0 0-16,0 1 0,0-1 16,0 0-16,-21-21 0,-1 0 15,1 0-15,0 21 0,-21-21 16,21 0-16,-1 0 0,-20 0 0,21 0 16,0 0-16,0 0 0,-1 0 15,1 0-15,42 0 31,1 0-15,-1 0-16</inkml:trace>
  <inkml:trace contextRef="#ctx0" brushRef="#br0" timeOffset="121696.2">5567 13166 0,'0'0'0,"21"0"0,0 21 0,-21 0 15,21-21-15,-21 21 0,0 0 16,0 1-16,-21-1 0,0 0 16,0-21-16,0 21 15,-1 0-15,-20 0 0,0 1 0,21-1 16,-22-21-16,22 21 0,-21 0 0,21 0 0,-1-21 16,1 0-16,0 21 15,0-21-15,0 0 0</inkml:trace>
  <inkml:trace contextRef="#ctx0" brushRef="#br0" timeOffset="122195.99">6202 12615 0,'0'0'0,"0"22"15,0-1-15,0 21 0,0 0 16,0-20-16,0 41 0,0-21 0,0 1 15,0-1-15,0 0 0,-21 1 0,-1-1 16,1-21-16,21 22 0,-21-22 16,0 0-16,21 0 0,0 0 0,-21 0 15,21 1-15,-21-22 0,21-22 32,0 1-17,0 0-15</inkml:trace>
  <inkml:trace contextRef="#ctx0" brushRef="#br0" timeOffset="122600.12">6117 12806 0,'0'0'16,"0"-21"-16,21-22 0,-21 22 0,21 0 0,-21 0 15,0 0-15,22 21 0,-1 0 16,0 0-16,0 21 16,-21 0-16,21 0 0,0 22 0,-21-22 15,22 21-15,-1 0 16,0-20-16,-21 20 0,21 0 0,0-21 15,0 1-15,-21 20 0,22-21 0,-1-21 16,0 21-16,0 0 0,0-21 16,22 0-16,-22 0 0,0 0 15,0 0-15,21 0 0,1-21 16,-22 0-16,21 0 0,1 0 0,-1 0 16,-21-22-16,21 1 0,1 0 0,-22-1 15,21 1-15,-21 0 0,-21-1 16,0 22-16,0 0 0,0 0 0,0 0 15,-21 21 1,0 21-16,0 0 0,0 21 16,-22-21-16,22 22 0,-21-1 0,21 0 15,-22 1-15,1-22 16,21 21-16,-21 1 0,20-22 0,1 21 16,0-21-16,0 0 0,0 1 0,21-1 15,0 0-15,0 0 0,21-21 31,0 0-31</inkml:trace>
  <inkml:trace contextRef="#ctx0" brushRef="#br0" timeOffset="122896.05">7324 12679 0,'0'0'0,"0"-21"32,0 42-32,0 0 15,-22 21-15,1-20 0,21 20 16,-21 0-16,21 1 0,0-1 0,0 0 16,-21 1-16,0-1 0,21 0 15,-21 1-15,21-22 0,0 0 0,-22 21 16,22-21-16,-21 1 0,21-1 15,21-42 17,1-1-17,-1 22-15</inkml:trace>
  <inkml:trace contextRef="#ctx0" brushRef="#br0" timeOffset="123120.93">7641 12721 0,'0'0'0,"0"21"0,0 1 16,-21-1-16,21 0 0,-21 0 0,21 21 15,-21-20-15,-1 20 0,22 0 16,0-21-16,-21 22 0,0-22 0,21 21 16,-21-21-16,21 1 0,0-1 15,0 0-15,-21 0 0,21 0 0,0 0 16,21-42 15</inkml:trace>
  <inkml:trace contextRef="#ctx0" brushRef="#br0" timeOffset="123467.7">7514 12975 0,'0'0'0,"0"-21"0,0-21 16,0-1-16,21 22 0,0-21 15,-21 21-15,22 0 0,-1-1 0,0 1 16,0 21-16,0 0 0,0 0 0,1 0 15,-1 21-15,0 1 0,0-1 16,0 21-16,0-21 0,1 22 0,-1-1 16,0 0-16,0 1 0,0-1 15,0 0-15,-21-21 0,0 22 0,0-22 16,0 21-16,0-21 0,0 1 0,0-1 16,0 0-16,0 0 0,22-21 46,-1-21-46,-21 0 16,21 0-16,0-22 0,-21 22 0,21 0 16,0-21-16,1-1 0,-1 1 0,0 0 15,0-1-15,0 1 0,0 0 16,-21 20-16,22 1 0,-22 0 0,21 0 16,-21 0-16,0 42 31,21-21-31</inkml:trace>
  <inkml:trace contextRef="#ctx0" brushRef="#br0" timeOffset="123859.94">8551 12806 0,'0'0'0,"0"-21"0,-21 21 31,0 21-31,21 0 0,-21 0 16,0 0-16,21 1 0,-22-1 0,22 0 16,-21 21-16,0-21 0,21 22 0,0-22 15,0 0-15,-21 21 16,21-20-16,0-1 0,0 0 0,0 0 16,0 0-16,0 0 0,21 1 0,0-1 15,0-21-15,1 0 0,-1 0 16,21 0-16,-21 0 0,22 0 0,-1 0 15,-21 0-15,21-21 0,-20 21 0,20-22 16,-21 1-16,0-21 0,0 21 16,-21-22-16,22 22 0,-22-21 0,0 0 15,0-1-15,0 1 0,0 21 16,0-22-16,0 22 0,0 0 0,0 0 16,21 42 15,-21 0-31,21-21 15,0 21-15</inkml:trace>
  <inkml:trace contextRef="#ctx0" brushRef="#br0" timeOffset="124115.94">9229 12912 0,'-22'0'15,"44"0"1,-1 0-16,0-21 16,0 21-16,0 0 0,0 0 15,1-22-15,-1 22 0,0 0 0,0 0 16,0 0-16,0 0 0,1 0 16,-1 0-16,0 0 0</inkml:trace>
  <inkml:trace contextRef="#ctx0" brushRef="#br0" timeOffset="124320.81">9504 12848 0,'-21'0'16,"42"0"-16,-42 21 0,-1 1 16,1-1-16,0 0 0,21 0 15,-21 0-15,0 22 0,21-22 16,-21 21-16,-1 0 0,1-20 0,0 20 15,0-21-15,0 21 0,0-20 0,21-1 16,0 21-16,-22-21 0,22 0 16,-21-21-16,21 22 0,0-1 0,0 0 31,21-21-31,1 0 0,-1 0 16,21 0-16,-21-21 0,22 0 0,-1 21 15,-21-22-15</inkml:trace>
  <inkml:trace contextRef="#ctx0" brushRef="#br0" timeOffset="124612.64">9906 12954 0,'0'0'15,"0"-21"-15,0 0 0,0 0 0,-21 21 32,0 21-32,-1 0 0,1 0 0,0 21 15,0-20-15,0 20 0,0-21 16,-1 21-16,1 1 0,0-22 0,21 21 15,0-21-15,-21 22 0,21-22 0,0 0 16,0 0-16,0 0 16,0 1-16,0-1 0,21-21 15,0 21-15,0-21 0,1 0 16,-1 0-16,0 0 0,0 0 16,0 0-16,0 0 0,1 0 0,-1-21 15,0 21-15,0-21 0,0 21 16,0-22-16,-21 1 0,22 21 0,-1-21 15,-21 0-15,0 0 0,0 0 16</inkml:trace>
  <inkml:trace contextRef="#ctx0" brushRef="#br0" timeOffset="124792.54">9800 13187 0,'0'0'0,"-21"0"15,21 21-15,21-21 31,0 0-31,0 0 0,1 0 16,-1 0-16,0 0 0,0 0 16,0-21-16,0 0 0,1 21 0,-1 0 15,0-21-15,0-1 0,0 22 0,0-21 16</inkml:trace>
  <inkml:trace contextRef="#ctx0" brushRef="#br0" timeOffset="124968.44">9948 12996 0,'148'43'0,"-296"-86"0,127 43 0,0 0 16,42 0 15,0 0-15,0 0-16,1 0 0,-1-21 0,0 21 16,0 0-16,0 0 0,22 0 0,-22-21 15,0 21-15,0 0 16,0 0-16,0 0 0,1 0 0</inkml:trace>
  <inkml:trace contextRef="#ctx0" brushRef="#br0" timeOffset="125389.32">10753 13039 0,'-22'-21'31,"22"-1"-31,-21 22 0,21-21 16,-21 21-16,0 0 0,0 0 0,0 0 16,-1 0-16,1 0 15,0 21-15,-21-21 0,42 22 16,-21-1-16,-1 0 0,22 0 0,0 0 16,0 0-16,0 1 15,0-1-15,0 0 0,22-21 0,-22 21 16,21-21-16,0 21 0,0-21 15,0 0-15,0 21 0,1-21 0,-22 22 16,21-22-16,0 21 0,-21 0 16,0 0-1,-21-21 1,0 0-16,-1 0 16,1 0-16,0 0 0,0 0 0,0 0 15,0 0-15,-1 0 0,1 0 0,0 0 16,0 0-16,0 0 15,21 21 1</inkml:trace>
  <inkml:trace contextRef="#ctx0" brushRef="#br0" timeOffset="125628.21">10964 13462 0,'0'0'0,"21"0"0,-21 21 47,-21-21-47,21 21 0,-21 1 16,0-1-16,21 0 0,-21 0 15,21 0-15,-21 22 0,-1-22 0,1 0 16,0 0-16,21 0 0,-21 0 15,0 1-15,0-1 0,-1 0 0,1-21 16,-21 21-16,21-21 0,-22 0 0,22 21 16</inkml:trace>
  <inkml:trace contextRef="#ctx0" brushRef="#br0" timeOffset="126272.11">1122 13504 0,'0'0'0,"42"-63"31,-42 42-31,0 42 31,0 0-15,-21 0-16,21 22 0,-21-1 0,0 21 16,-1-20-16,1 20 0,21-20 15,-21-1-15,0 21 0,0-20 0,0-1 16,21 0-16,-22-20 0,22 20 15,-21-21-15,21 0 0,0 0 16,21-21-16,1 0 16,-1 0-16,0 0 0,0-21 15,21 0-15</inkml:trace>
  <inkml:trace contextRef="#ctx0" brushRef="#br0" timeOffset="126475.99">1587 13504 0,'0'0'0,"0"-42"31,0 63-15,0 22-16,0-22 0,0 21 15,0 0-15,0 1 0,0-1 16,-21 0-16,21 1 0,-21-22 0,21 21 16,-21 1-16,21-22 0,0 0 15,0 21-15,0-21 0,-21-21 0,21 22 16,-21-1-16,-1-21 15,1 0-15</inkml:trace>
  <inkml:trace contextRef="#ctx0" brushRef="#br0" timeOffset="126976.7">1058 13885 0,'0'-21'0,"0"42"0,0-63 0,0 21 0,0 0 15,21 0-15,1 21 16,-1-22-16,21 1 0,0 21 0,1-21 15,20 0-15,1 21 0,-1-21 16,1 0-16,-1-1 0,1 1 16,20 21-16,-20-21 0,-22 21 0,22 0 15,-22 0-15,-21 0 16,22 0-16,-22 21 0,-21 0 16,0 1-16,0 20 0,0-21 15,-21 21-15,21-20 0,-22 20 0,1-21 16,0 21-16,0-20 0,0 20 15,0-21-15,-1 0 0,22 22 0,0-22 16,0 0-16,0 0 0,0 0 16,0 0-16,22-21 0,-1 0 15,21 0-15,-21 0 16,0 0-16,22 0 0,-22 0 0,21 0 16,1-21-16,-1 0 0,-21 0 15,21 0-15,1 0 0,-22-1 16,0-20-16,0 21 0,-21-21 15,0 20-15,0-20 0,0 0 0,0-1 16,0 1-16,-42 21 0,21-21 16,0 20-16,-22 1 0,22 0 0,0 21 15,-21 0-15,20 0 0,1 0 16,0 0-16,0 21 0,0 0 0,0 1 16,21-1-16,-22 0 0,22 0 15,0 21-15,0-20 0,0-1 0,22 0 16,-1 0-16,0-21 0,0 0 15,0 21-15</inkml:trace>
  <inkml:trace contextRef="#ctx0" brushRef="#br0" timeOffset="127352.03">2688 13695 0,'21'-21'0,"-42"42"0,42-21 31,-21 21-16,-21 0-15,0 0 0,0 1 16,21-1-16,-21 21 0,21-21 0,-22 22 16,22-22-16,-21 21 0,21-21 15,0 0-15,0 1 0,0-1 0,0 0 16,0 0-16,0 0 16,21 0-16,1-21 0,-1 0 0,0 0 15,0 0-15,0 0 0,0 0 16,1 0-16,20 0 0,-21-21 0,21 21 15,-20-21-15,-1 0 0,21 0 16,-21 0-16,0-1 0,1-20 0,-22 21 16,21 0-16,-21-22 0,21 22 0,-21-21 15,0 21-15,0-22 0,0 22 16,0 0-16,0 42 31,21 0-15,0 1-16,0-22 15,1 0-15</inkml:trace>
  <inkml:trace contextRef="#ctx0" brushRef="#br0" timeOffset="127883.88">3641 13737 0,'0'0'15,"-22"0"1,1 0-16,0 0 0,0 21 15,0 1-15,0-1 0,21 0 16,0 0-16,-22 0 0,22 22 16,-21-22-16,21 0 0,-21 21 0,21-21 15,0 1-15,0-1 0,0 0 16,-21 0-16,21 0 0,0 0 0,0 1 16,0-44 15,0 1-16,0 0-15,0 0 16,21-21-16,-21 20 0,21-20 0,22 21 16,-22-21-16,0-1 0,21 1 15,1 0-15,-22 20 0,21-20 16,0 21-16,1 0 0,-22 0 16,21 21-16,-21 0 0,1 0 0,-22 21 15,0 0-15,0 0 16,0 0-16,0 0 0,-22 1 0,-20-1 15,21-21-15,-21 21 0,20 0 0,-20 0 16,0-21-16,-1 21 0,1 1 16,21-22-16,0 21 0,0-21 0,-1 21 15,22 0-15,-21-21 0,21 21 16,0 0-16,0 1 0,0-1 0,0 0 16,21 0-16,-21 0 0,22-21 15,-1 21-15,0 1 0,0-22 16,0 21-16,0-21 0,1 0 0,20 0 15,-21 0-15,0 0 0,22 0 16,-22 0-16,21 0 0,0 0 0,-20 0 16,20-21-16,0-1 0</inkml:trace>
  <inkml:trace contextRef="#ctx0" brushRef="#br0" timeOffset="128184.73">4572 13822 0,'0'0'0,"21"-42"0,-21 20 0,0 1 16,0 0-16,-21 0 15,0 21-15,0 0 0,-1 0 0,-20 0 16,21 0-16,0 21 0,-22-21 16,22 21-16,0 0 0,0 1 15,21-1-15,0 0 0,0 0 0,0 0 16,0 0-16,0 1 0,0-1 16,21 0-16,0 0 0,-21 0 0,21 0 15,1 1-15,-1-1 0,-21 0 0,0 0 16,21-21-16,-21 21 0,0 0 15,-21 1 1,0-22-16,-22 0 16,22 0-16,-21 0 0,21 0 0,-22 0 15,1 0-15,0 0 0,-1 0 0,1 0 16,21 0-16,0-22 16,-1 22-16,22-21 0,0 0 0</inkml:trace>
  <inkml:trace contextRef="#ctx0" brushRef="#br0" timeOffset="128676.44">5757 14288 0,'0'-22'15,"0"1"-15,21 21 0,1-21 0,20 0 0,-21 0 16,21 21-16,-20-21 0,20-22 0,0 22 15,1 0-15,-22-21 0,0 20 16,0 1-16,0 0 0,-21-21 0,0 21 16,0-1-16,-21 22 15,0 0-15,0 0 16,-22 22-16,22-1 0,-21 0 0,0 21 16,-1-21-16,22 22 0,-21-1 15,21-21-15,-1 22 0,1-1 0,0 0 16,21-21-16,0 22 0,21 63 15,22-85 1,-22 0-16,0-21 0,21 0 0,1 21 16,-1-21-16,21 0 0,-20 0 15,-1-21-15,22 21 0,-1-21 0,-21 0 16,22-22-16,-1 22 0,1-21 16</inkml:trace>
  <inkml:trace contextRef="#ctx0" brushRef="#br0" timeOffset="129259.79">6858 13970 0,'-64'85'0,"170"-233"0,-148 211 0,84-190 15,-42 85-15,0 21 0,0-1 16,0 1-16,0 0 0,-21 21 0,0 0 16,0 21-16,-22 22 15,22-22-15,0 21 0,0-21 0,0 22 16,0-1-16,21 0 0,-22 1 16,1-1-16,21 0 0,-21 1 0,21-1 15,0 0-15,0 1 0,0-1 0,0-21 16,0 0-16,0 0 15,0 1-15,21-1 0,0 0 0,1-21 16,-1 0-16,0 0 0,21 0 16,-21 0-16,1-21 0,20 21 0,-21-21 15,21-1-15,-20 1 0,20-21 0,0 21 16,-21 0-16,22-1 0,-22-20 16,21 21-16,-21 0 0,22 0 0,-22-1 15,0 1-15,0 0 0,0 21 0,1 0 16,-1 0-16,0 0 47,-21-21-16,0 0-15,0 0-16,0-1 15,-21 22 1,0 0-16,-1 0 0,1 0 15,0 0-15,-21 0 0,21 22 0,-1-1 16,1 0-16,0 0 0,0 0 16,0 0-16,0 1 0,21-1 0,0 0 15,0 0-15,0 0 0,0 22 16,0-22-16,21 0 0,0 0 16,0 0-16,0 0 0,0-21 0,22 22 15,-22-1-15,0-21 0,21 0 0,-20 0 16,20 0-16,-21 0 0,21 0 15,-20-21-15,20-1 0,-21 22 0,21-21 16,-20-21-16,-1 21 0,0 0 16,0-22-16,0 22 0</inkml:trace>
  <inkml:trace contextRef="#ctx0" brushRef="#br0" timeOffset="129464.79">6667 13928 0,'-21'0'16,"42"0"-16,-63 0 0,21 21 0,42-21 31,21 0-31,-20 0 0,20 0 16,0 0-16,1 0 0,20 0 15,1-21-15,-22 21 0,21-21 0,1 21 16,-1-22-16,1 1 0</inkml:trace>
  <inkml:trace contextRef="#ctx0" brushRef="#br0" timeOffset="130076.44">12573 11853 0,'0'0'0,"21"-21"0,-21 0 16,0 42 15,-21 0-31,0 22 0,0-1 0,-1 0 15,1 22-15,0-22 0,0 22 16,0-22-16,-22 22 0,22-22 0,0 0 16,0 1-16,21-1 0,-21 0 15,21-21-15,0 1 0,0-1 16,0 0-16,0 0 0,21-21 16,0 0-16,-21-21 0,21 0 15,0 0-15,1 21 0</inkml:trace>
  <inkml:trace contextRef="#ctx0" brushRef="#br0" timeOffset="130572.01">12467 11938 0,'0'-42'0,"0"84"0,0-127 15,0 22-15,0 21 0,0-1 0,0 1 16,0 21-16,21-22 0,0 22 16,1-21-16,-1 21 0,0 0 15,0-1-15,0 1 0,22 0 0,-22 21 16,21 0-16,0 0 0,1 0 15,-1 0-15,0 21 0,1 0 0,-22 1 16,21 20-16,-21 0 0,1 1 0,-22-1 16,0-21-16,-22 21 0,1 1 15,-21-1-15,0-21 0,20 22 0,-20-22 16,0 21-16,-1-21 0,1 0 16,0 1-16,21-22 0,-1 21 0,1-21 15,42-21 16,1-1-31,20 1 0,-21 21 16,21-21-16,1 21 0,20 0 0,-20 0 16,20 0-16,-21 0 0,22 21 15,-22 0-15,22 1 0,-22-1 0,0 21 16,1 0-16,-22-20 0,0 20 0,-21 0 16,0 1-16,0-22 0,0 21 15,-21-21-15,-21 0 0,-1 22 0,1-22 16,0 0-16,-1 0 0,-20-21 15,20 21-15,-20 1 0,21-22 16,-1 0-16,1 21 0,0-21 0,-1 0 16,22 0-16,-21 0 0,21 0 0,21-21 15,0-1 1,0 1-16,21 21 0,0-21 16,0 0-16,21 0 0,1 0 0,-1 21 15,22-22-15</inkml:trace>
  <inkml:trace contextRef="#ctx0" brushRef="#br0" timeOffset="131159.97">13716 12044 0,'0'42'32,"0"-21"-32,0 1 15,0-1-15,0 0 0,0 0 0,0 21 16,0-20-16,0-1 0,0 0 15,0 21-15,0-21 0,0 1 0,0-1 16,0 0-16,21-21 0,0 0 16,0 21-16,1-21 0,-1 0 15,0 0-15,21 0 0,1 0 0,-1-21 16,0 21-16,1-21 0,-1 0 16,0-1-16,-21 1 0,22 0 0,-22-21 15,0 21-15,0-1 0,0-20 16,-21 21-16,22 0 0,-22 0 15,0-1-15,0 1 0,0 0 0,-22 42 32,22 0-32,-21 1 0,0 20 15,21-21-15,0 21 0,-21 1 0,0-1 16,0 0-16,21 1 0,-22 20 0,1-20 16,0 20-16,21 1 0,-21-1 15,0 1-15,0 20 0,-1-20 0,1 20 16,21-20-16,-21 21 0,0-22 0,0 22 15,21-22-15,-21 22 0,-1-22 16,1 22-16,0-21 0,0-1 16,0-21-16,0 22 0,-1-22 0,1 1 15,0-1-15,0-21 0,0 21 16,0-20-16,-1-1 0,1-21 0,0 0 16,0 0-16,0-21 0,21-22 15,0 22-15,0-21 0,0-22 16,0 1-16,21-1 0,0 1 15,21-22-15,-20 0 0,20 1 0,0-1 16,1 0-16,-1 1 0,0-22 0,1 21 16,-1 1-16,0-1 0,22 21 15,-22 1-15,22-1 0,-22 1 16,0 21-16</inkml:trace>
  <inkml:trace contextRef="#ctx0" brushRef="#br0" timeOffset="132596.6">15811 12340 0,'64'0'16,"-43"0"-16,0 0 0,0 0 0,1 0 15,20 0-15,-21-21 0,0 0 0,0 21 16,1-21-16,-1 0 0,-21-1 15,0 1-15,0 0 0,0 0 0,0-21 16,0 20-16,-21 1 0,21-21 0,-43 21 16,22-22-16,0 22 15,-21 0-15,-1 21 0,22-21 0,-21 21 16,-1 0-16,1 0 0,0 21 0,21 0 16,-22 0-16,1 22 0,21-1 15,0-21-15,-1 22 0,1-1 0,0 0 16,21 1-16,0-22 0,0 21 0,0-21 15,0 0-15,21 1 0,0-22 16,1 21-16,-1-21 0,0 0 0,21 0 16,1 0-16,-22 0 0,21 0 15,0-21-15,1-1 0,20 1 16,-20 0-16,-1 0 0,0-21 0,22-1 16,-22 22-16,0-42 0,-20 20 15,20 1-15,0-22 0,-21 22 0,1 0 16,-1-1-16,0-20 0,0 21 0,-21-1 15,21 1-15,-21 0 0,0 20 16,0 1-16,0 0 0,-21 21 16,0 21-16,0 22 15,0-1-15,-1-21 0,1 43 16,0-22-16,0 21 0,0-20 0,0 20 16,-1 1-16,22-22 0,0 22 15,0-22-15,0 0 0,0 1 16,0-1-16,22-21 0,-1 0 0,0 0 15,21 1-15,-21-1 0,22-21 16,-1 0-16,0 0 0,1 0 0,-1 0 16,22 0-16,-22-21 0,0-1 0,1 1 15,-1 0-15,0 0 0,1 0 16,-1-22-16,-21 22 0,0-21 0,0 0 16,1 20-16,-22-20 0,0 0 0,0 21 15,0-22-15,0 22 0,-22 21 16,1-21-16,0 21 0,0 0 0,0 0 15,-22 21-15,22 0 0,0 0 16,-21 22-16,21-22 0,-1 21 16,22 1-16,0-22 0,0 21 0,0-21 15,0 22-15,0-22 0,0 0 0,22 0 16,-1 0-16,21 0 0,-21-21 16,22 0-16,-1 22 0,0-22 0,1 0 15,-1 0-15,21 0 0,-20-22 16,20 22-16,1-21 0,-1 0 0,-20-21 15,20 21-15,-21-22 0,1 1 0,-1 0 16,0-1-16,1 1 0,-22 0 16,0-1-16,0 1 0,-21 0 15,0-1-15,0 22 0,0 0 0,0 0 16,0 0-16,-21 21 16,0 0-16,0 21 0,0 0 15,-1 21-15,1 1 0,0-1 0,-21 21 16,21 1-16,-1-1 0,1 1 15,0-1-15,0 1 0,-21 21 0,20-22 16,1 22-16,0-22 0,-21 22 0,21 21 16,-22-22-16,22 1 0,0 0 15,-21 21-15,20-22 0,-20 1 0,21 21 16,-21-22-16,-1 22 0,1-21 0,0 0 16,20-1-16,-20-20 0,0 20 15,21-20-15,-1-22 0,1 1 16,0-1-16,21 0 0,0-21 0,0 1 15,0-1-15,21-21 0,0-21 16,22-1-16,-22 1 0,42-21 16,-20 21-16,20-22 0,-20-20 0,41 21 15,-20-22-15,-1 1 0,1-22 0,-1 21 16,1-20-16,-22-1 0,0 22 16,1-22-16,-22 0 0,0 1 15,-21-1-15,0 0 0,0 1 0,0-1 0,-21 0 16,0 22-16,0-1 0,-1 22 15,-20-22-15,0 43 0,21-21 0,-1 21 16,1 0-16,0-1 0,0 1 16,21 0-1,21 21-15,0 0 16,22 0-16,-22 0 0,21 0 0,0-21 16,22 21-16,-22 0 0,22 0 15,-22 0-15,22-21 0,-1 21 0,-21 0 16,22-21-16,-22 21 0,22-22 0,-22 22 15</inkml:trace>
  <inkml:trace contextRef="#ctx0" brushRef="#br0" timeOffset="133936.95">18351 12150 0,'0'0'0,"0"-21"15,0-22-15,0 1 0,0 21 0,0-22 16,0 22-16,0 0 0,-21 0 16,21 0-16,-21 0 0,0 21 15,0 0-15,0 0 0,-1 0 0,-20 21 16,21 0-16,0 0 0,-22 21 0,22 1 15,0-22-15,-21 21 0,21 1 16,-1-22-16,22 21 0,-21-21 0,21 22 16,-21-22-16,21 0 0,0 0 15,0 0-15,21 0 16,0-21-16,1 0 0,-1 0 0,0 0 16,21 0-16,-21-21 0,22 0 15,-22 21-15,21-21 0,1 0 0,-1 0 16,-21-22-16,21 22 0,-20 0 15,-1-21-15,0 20 0,0 1 16,-21 0-16,0 0 0,0 0 0,0 42 31,-21 0-31,21 0 16,-21 0-16,21 22 0,-21-22 0,21 21 16,0-21-16,0 1 0,0 20 15,0-21-15,0 0 0,0 0 0,0 1 16,0-1-16,0 0 0,0 0 0,21-21 15,0 21-15,0-21 16,0 0-16,22 0 0,-22 0 0,21 0 16,-21 0-16,22-21 0,-1 0 15,-21 21-15,21-21 0,-20 0 16,20-22-16,-21 22 0,0 0 0,0-21 16,1-1-16,-22 22 0,0 0 15,0-21-15,0 20 0,0 44 31,0-1-31,-22 21 16,1-21-16,21 0 0,-21 22 0,21-22 16,0 21-16,0-21 0,0 1 15,0-1-15,0 0 0,0 0 0,0 0 16,21-21-16,0 0 16,1 0-16,-1 0 0,0 0 15,0 0-15,0 0 0,0 0 16,1 0-16,-1-21 0,21 0 0,-21 0 15,0 0-15,1-1 0,-1 1 0,0-21 16,0 21-16,0-22 0,0 1 16,1 21-16,-22-21 0,0 20 0,21 1 15,-21 42 1,-21 1 0,-1-1-16,22 0 0,-21 21 0,0-21 15,21 22-15,0-22 0,-21 21 16,21-21-16,0 1 0,0-1 0,0 0 15,0 0-15,0 0 0,0 0 16,21 1-16,0-22 16,0 0-16,1 0 0,-1 0 0,0 0 15,21 0-15,-21 0 0,22 0 0,-22-22 16,21 1-16,-21 0 0,22 0 16,-22 0-16,21-22 0,1 22 0,-22-21 15,21 0-15,0-1 0,1-20 16,-22 20-16,21-20 0,-21 21 0,1-1 15,-1 1-15,0 21 0,-21 0 16,21-1-16,-21 1 0,-21 21 16,0 21-1,0 1-15,-1-1 0,1 21 0,-21-21 16,21 22-16,0 20 0,-1-21 16,1 1-16,0-1 0,0 22 0,21-22 15,-21 0-15,21-21 0,0 22 16,0-1-16,0-21 0,21 0 0,0 1 15,0-1-15,0 0 0,1 0 0,-1-21 16,21 0-16,-21 0 0,0 0 16,22 0-16,-22 0 0,21-21 0,1 0 15,-22 0-15,21-1 0,-21 1 16,22 0-16,-1-21 0,0-1 16,-21 1-16,22-21 0,-1 20 0,0-20 15,-20-1-15,20 1 0,0 20 0,-21-20 16,1 21-16,-1 20 0,-21-20 15,0 21-15,0 0 0,-21 21 16,-1 21 0,1 0-16,-21 0 0,21 22 0,-22-22 15,22 42-15,0-20 0,0-1 0,-21 21 16,20-20-16,22 20 0,-21-20 16,21-1-16,-21 0 0,21 1 0,0-22 15,0 21-15,0-21 0,0 0 16,21 1-16,0-1 0,-21 0 15,22-21-15,-1 0 0,21 0 0,-21 0 16,0 0-16,1 0 0,20 0 0,-21 0 16,21-21-16,-20 0 0,20 21 15,0-22-15,-21 1 0,1 0 0,-1 0 16,0 0-16,-21 0 0,0-1 16</inkml:trace>
  <inkml:trace contextRef="#ctx0" brushRef="#br0" timeOffset="134200.21">20108 12086 0,'21'0'32,"1"0"-17,-1 0-15,0 0 0,21 0 16,1 0-16,-22 0 0,42 0 0,-20-21 0,-1 21 16,0 0-16,1-21 15,-1 21-15,0 0 0,1-21 0</inkml:trace>
  <inkml:trace contextRef="#ctx0" brushRef="#br0" timeOffset="134652.29">21442 11959 0,'21'-21'0,"-42"42"0,63-63 0,-21 21 0,0 0 0,1-1 16,-22 1-16,0 0 0,21 0 16,-21 0-16,0 0 0,-21 21 31,-1 21-15,1 21-16,0-21 0,0 22 0,0 20 15,0-21-15,-1 1 0,1 20 16,0-20-16,21 20 0,-21-21 0,0 1 15,0-1-15,21 0 0,0-20 0,0-1 16,-22 21-16,22-21 0,0 0 16,0 1-16,-21-22 15,0 0-15</inkml:trace>
  <inkml:trace contextRef="#ctx0" brushRef="#br0" timeOffset="134960.06">21082 12340 0,'0'0'0,"0"-21"0,0 0 15,0 0 1,21 21-16,21 0 0,-20 0 0,20 0 16,0 0-16,1 0 0,-1-21 15,21 21-15,1 0 0,-1-22 0,1 22 16,21-21-16,-22 0 0,22 21 0,-22-21 16,1 0-16,-22 0 0,0 21 15,1-22-15,-22 1 0,0 21 0,0 0 16,-42 21-1,0-21 1,0 22-16,0-1 0,-1 0 0,-20 0 16,21 0-16,0 0 0,0 1 15,-1-1-15,1 0 0,0-21 0,21 21 16,0 0-16,-21-21 0,21 21 0,21-21 31,0-21-15</inkml:trace>
  <inkml:trace contextRef="#ctx0" brushRef="#br0" timeOffset="135127.96">22098 11938 0,'0'0'16,"0"-21"-16,0 0 0,0 0 0,0-1 16,-21 22-16,0 0 15,-1 0-15,22 22 31,22-22-15,-1 21-16,0-21 0,0 0 0,0 0 16</inkml:trace>
  <inkml:trace contextRef="#ctx0" brushRef="#br0" timeOffset="135739.9">22373 12023 0,'0'0'0,"0"21"0,0 21 16,0-21-16,0 1 0,-21-1 15,21 21-15,0-21 0,0 0 0,-21 1 16,21-1-16,-21 0 0,21 0 16,0 0-16,0 0 0,0 1 0,-22-1 15,22 0-15,-21-21 0,21 21 16,-21-21 0,21-21-1,0 0 1,0 0-16,0-1 0,21 1 15,0 0-15,1 0 0,-1-21 0,0 20 16,21-20-16,-21 21 0,22-21 16,-22 20-16,21 1 0,1 0 0,-22 0 15,21 0-15,-21 21 0,22 0 0,-22 0 16,0 21-16,0 0 0,0 0 16,0 22-16,-21-22 0,0 21 0,0-21 15,0 22-15,0-1 0,0-21 16,0 0-16,-21 22 0,0-22 0,0 0 15,0 0-15,21 0 0,-21 0 16,-1-21 0,22-21-1,0 0 1,22 0-16,-1 0 0,0 0 16,0-1-16,0 1 0,22-21 0,-22 21 15,21-22-15,0 22 0,1-21 16,-22 21-16,21-22 0,1 22 0,-22 0 15,21 21-15,-21 0 0,0 0 0,1 0 16,-1 21-16,-21 0 0,0 1 16,0 20-16,0-21 0,0 21 0,0-20 15,-21-1-15,-1 21 0,1-21 16,0 0-16,0 1 0,0-1 16,21 0-16,-21 0 0,21 0 15,-22-21-15,44 0 16,-1 0-1,0 0-15,0 0 0,0 0 0,0-21 16</inkml:trace>
  <inkml:trace contextRef="#ctx0" brushRef="#br0" timeOffset="136065.87">23368 12319 0,'21'0'31,"0"-21"-31,0 21 16,1 0-16,-1 0 0,0 0 0,21-21 15,-21 21-15,22 0 0,20-21 0,-20 21 16,-1-22-16,21 1 0,-20 0 16,-1 0-16,0 0 0,1-22 0,-22 22 15,0 0-15,-21 0 0,0 0 16,-21 21-16,0 0 0,-22 0 16,1 0-16,0 21 0,-1 0 0,-20 0 15,21 0-15,-22 22 0,22-22 16,-1 21-16,22-21 0,-21 22 0,21-22 15,0 21-15,21-21 0,0 1 16,0-1-16,0 21 0,0-21 16,0 0-16,21-21 0,0 22 0,0-1 15,0 0-15,0-21 0,22 0 16,-1 21-16,0-21 0,22 0 0,-1 0 16,-20 0-16,20 0 0,1 0 0,20-21 15</inkml:trace>
  <inkml:trace contextRef="#ctx0" brushRef="#br0" timeOffset="136452.95">24850 12023 0,'0'-43'0,"0"86"0,21-128 0,-21 64 15,0-21-15,0 20 0,0 1 16,-21 21-16,-1 0 0,1 0 16,0 0-16,-21 21 0,21 1 15,-1 20-15,1-21 0,-21 21 16,21 22-16,0-22 0,-1 1 0,1 20 15,0-21-15,0 22 0,0-22 16,21 1-16,0-1 0,0 0 0,0 1 16,0-22-16,0 21 0,0-21 0,0 0 15,0 1-15,21-1 0,0 0 16,0-21-16,0 0 0,1 0 0,20 0 16,-21 0-16,0-21 0,22 0 15,-22-1-15,21 1 0,0 0 0,1-21 16,-1-1-16,0-20 0,1 21 15,-1-22-15,0 1 0,1-1 16,-1 1-16,0-1 0,1 22 0,-22-22 16,0 43-16,0-21 0,-21 21 15,0-1-15,-21 22 16,21 22 0,-21-22-16,21 21 0,-21 0 15,21 0-15,0 0 0,0 0 0</inkml:trace>
  <inkml:trace contextRef="#ctx0" brushRef="#br0" timeOffset="137340.39">25294 12192 0,'0'0'0,"0"21"32,0 0-17,-21 1-15,0-22 0,21 21 0,-21 0 16,-1 0-16,1 0 0,21 0 0,-21 1 15,0 20-15,0-21 0,0 0 16,-1 0-16,22 1 0,-21-1 16,21 0-16,-21-21 0,21 21 15,0-42 17,0 0-17,0 0-15,21-1 0,0 1 16,1-21-16,20 21 0,-21-22 0,0 22 15,22-21-15,-22 21 0,21 0 16,-21-1-16,22 1 0,-22 0 0,0 21 16,0 0-16,0 0 0,0 0 15,-21 21-15,0 0 16,0 1-16,0-1 0,0 0 16,0 0-16,0 0 0,-21 22 0,21-22 15,0 0-15,0 0 0,0 0 16,0 0-16,0 1 0,0-1 15,0 0-15,21 0 0,1-21 16,-1 21-16,0-21 16,0 0-16,0 0 0,0 0 0,1 0 15,-1 0-15,0-21 0,0 0 16,0 0-16,22 0 0,-22-1 16,0-20-16,0 21 0,21-21 15,-20 20-15,20-20 0,-21 21 0,0-21 16,0 20-16,1 22 0,-22-21 0,0 42 15,-22 1 1,1-22-16,0 21 16,0 0-16,0 21 0,0-21 0,21 1 15,-22-1-15,1 0 0,21 0 16,-21 0-16,21 0 0,0 1 0,0-1 16,0 0-16,21-21 0,22 0 15,-22 21-15,0-21 0,0 0 16,21 0-16,-20 0 0,20 0 0,-21-21 15,0 0-15,0 0 0,22-1 16,-22 1-16,21-21 0,-21 21 0,22-22 16,-22 1-16,21-21 0,1 20 0,-22 1 15,0 0-15,21-22 16,-21 22-16,-21 21 0,22-22 0,-22 22 16,21 21-16,-21 21 15,-21 22 1,-1-22-16,1 21 0,0 0 0,0 1 15,0-22-15,0 21 0,-1 1 16,1-1-16,0-21 0,21 21 0,0-20 16,0 20-16,0-21 0,-21 0 15,21 0-15,0 1 0,0-1 16,21-21 0,0 0-1,0-21-15,1-1 0,-1 22 0,0-21 16,-21 0-16</inkml:trace>
  <inkml:trace contextRef="#ctx0" brushRef="#br0" timeOffset="137540.28">26268 12171 0,'-21'0'31,"42"-21"-15,0 21-16,0 0 0,0 0 0,0 0 15,1 0-15,-1 0 0,0 0 16,0 0-16,0 0 0,0-21 0,1 21 16,-1 0-16,0 0 15,0 0-15,0-22 0,0 22 0,-21-21 16</inkml:trace>
  <inkml:trace contextRef="#ctx0" brushRef="#br0" timeOffset="137732.17">26141 11832 0,'-21'0'0,"42"0"15,-42-21-15,-1 21 0,1 0 16,21-21 15,-21 21 0,0 0-31,0 0 0,0 0 0</inkml:trace>
  <inkml:trace contextRef="#ctx0" brushRef="#br0" timeOffset="139019.78">18902 13229 0,'0'0'0,"42"0"16,0 0-16,-20 0 16,-1 0-16,0 0 15,0-21-15,-21 0 0,0 0 16,0 0-16,0-1 15,0 1-15,-42 21 0,21-21 16,-22 21-16,1 0 0,0-21 0,-1 21 16,-20 0-16,-1 0 0,22 0 15,-22 0-15,22 0 0,0 0 0,21 21 16,-1 0-16,1-21 0,21 21 16,0 1-16,0-1 0,0 0 0,43 21 15,-22-21-15,21 1 0,-21-1 16,43 21-16,-22-21 0,0 0 15,1 22-15,-22-1 0,21 0 0,1-20 16,-22 20-16,0 0 0,0-21 0,-21 22 16,0-22-16,0 0 0,0 0 15,-42 0-15,21 1 0,-22-22 0,-20 0 16,20 0-16,-20 0 0,-1 0 16,1 0-16,-1 0 0,1 0 0,-1 0 15,1-22-15,21 22 0,-1-21 0,1 0 16,21 21-16,0-21 0,21 0 15,0 0-15,0-1 0,0 1 0,21 0 16,21 0-16,-21 0 0,22 0 16,20-1-16,-21 1 0,22 0 15,-1 0-15</inkml:trace>
  <inkml:trace contextRef="#ctx0" brushRef="#br0" timeOffset="139400.76">19177 13547 0,'0'0'0,"-42"21"31,63-21-15,0 0-1,0 0-15,0 0 0,0 0 0,1-21 16,-1 21-16,21-21 0,-21 21 0,0-22 15,1 1-15,-1 21 0,0-21 16,-21 0-16,21 21 0,-21-21 0,0 0 16,-21 21-1,0 0-15,0 0 0,-22 0 0,22 0 16,-21 21-16,21-21 0,-22 21 0,22 0 16,0 0-16,-21 22 0,20-22 15,1 0-15,21 21 0,0-21 0,0 1 16,0 20-16,0-21 0,0 0 15,0 0-15,0 1 0,21-22 16,1 21-16,-1-21 0,0 0 0,21 0 16,1 0-16,-1 0 0,0 0 0,1 0 15,20 0-15</inkml:trace>
  <inkml:trace contextRef="#ctx0" brushRef="#br0" timeOffset="140375.66">20066 13483 0,'0'0'0,"0"-21"0,0 0 0,0 0 15,0 0-15,0-1 16,0 1-16,-21 21 0,0 0 16,-1 0-16,1 0 0,0 0 0,0 21 15,-21 1-15,20-1 0,1 0 16,-21 21-16,21-21 0,0 22 0,-1-1 16,1-21-16,0 22 0,21-22 15,0 21-15,0-21 0,0 0 0,0 22 16,0-22-16,0 0 0,21-21 0,22 21 15,-22-21-15,21 0 0,-21 21 16,22-21-16,-1 0 0,0 0 0,1 0 16,-1 0-16,0-21 0,1 21 0,-22-21 15,21 0-15,0 0 0,1 0 16,-22-1-16,21-20 0,1 21 16,-1-21-16,-21 20 0,21 1 0,-20 0 15,-1 0-15,-21 0 0,0 0 16,-21 21-1,21 21 1,-43 0-16,22 0 0,0 0 0,0 0 16,0 22-16,-1-22 0,1 0 0,0 0 15,0 22-15,21-22 0,0 0 16,0 0-16,0 0 0,0 0 16,0 1-16,21-22 15,0 0-15,0 0 16,1 0-16,-1 0 0,0 0 0,21 0 15,-21 0-15,1-22 0,-1 22 16,0-21-16,0 0 0,-21 0 0,0-21 16,0 20-16,0 1 0,0-21 0,0 21 15,0-22-15,0 22 0,0 0 16,-21 0-16,0 0 0,21 0 16,42 21 15,-21 0-31,0 0 0,22 0 15,-1 0-15,-21 0 0,22 0 16,-22 0-16,21 0 0,-21 21 16,22-21-16,-22 21 0,0 0 15,-21 0-15,21 0 0,-21 1 16,0-1-16,0 0 0,0 0 0,0 0 16,-21 0-16,21 1 0,-21-1 15,0-21-15,21 21 0,0 0 0,-22-21 16,22 21-16,-21-21 0,0 0 15,21-21 17,0 0-17,0 0-15,42 0 0,-42-1 16,43-20-16,-22 21 0,0-21 16,0 20-16,22-20 0,-1 21 15,-21 0-15,21-22 0,1 43 0,-1-21 16,0 0-16,1 21 0,-1 0 15,0 0-15,1 0 0,-1 21 0,-21 0 16,22 1-16,-22-1 0,-21 21 0,0 0 16,21-20-16,-21 20 0,0 0 15,0 1-15,-21-22 0,0 0 0,-1 21 16,1-21-16,0-21 0,0 22 16,0-1-16,0-21 0,-1 0 0,1 21 15,0-21-15,0 0 0,42 0 47,0 0-47,0-21 0,22 21 0,-22 0 16</inkml:trace>
  <inkml:trace contextRef="#ctx0" brushRef="#br0" timeOffset="141152.73">22437 13758 0,'0'0'15,"0"-21"-15,0 0 0,0 0 16,0 0-16,0 0 0,-22-1 16,1 1-16,21 0 0,-21 21 0,0 0 15,0-21-15,0 21 0,-22 0 16,22 0-16,0 21 0,0 0 0,-22 0 16,22 1-16,-21-1 0,21 21 15,0-21-15,-1 22 0,1-22 0,0 21 16,0-21-16,21 0 0,-21 1 15,21 20-15,0-21 0,0 0 16,0 0-16,21-21 0,0 0 0,0 0 16,0 0-16,1 0 0,-1 0 15,0 0-15,21 0 0,-21 0 0,1-21 16,-1 0-16,21 0 0,-21-21 16,0 20-16,22-20 0,-22 0 15,21-1-15,1 1 0,-1-21 0,0 20 16,1-20-16,-1 20 0,0 1 15,1 0-15,-22-1 0,21 22 0,-21-21 16,0 21-16,1 21 0,-22-21 16,-22 42-1,1 0 1,0 0-16,-21 0 0,21 22 0,-1-1 16,-20 0-16,21 1 0,0-1 0,0 0 15,-1 1-15,22-1 0,0 0 16,-21 1-16,21-22 0,0 21 15,0-21-15,0 22 0,0-22 16,0 0-16,21 0 0,1 0 16,-1-21-16,0 0 0,21 0 0,-21 0 15,22 0-15,-22 0 0,21 0 16,1 0-16,20 0 0,-21-21 0,1 0 16,20 0-16,-20 0 0,-1-22 15,0 22-15,-21-21 0,22-1 0,-22 22 16,-21-21-16,0 21 0,0 0 15,0-1-15,-21 44 16,0-1 0,-1 0-16,1 0 0,21 0 15,-21 0-15,21 22 0,-21-22 0,21 0 16,0 0-16,0 0 0,0 1 16,0 20-16,0-21 0,0 0 0,0 0 15,0 1-15,21-1 16,-21 0-16,-21-21 31,0 0-31,0 0 16,-1 0-16,1 0 0,0 0 15,0-21-15,0 21 0</inkml:trace>
  <inkml:trace contextRef="#ctx0" brushRef="#br0" timeOffset="141324.63">23008 14097 0,'-42'0'16,"21"0"-16,-1 0 31,1 0-31,0 0 16,0 0-16,0 0 0,0 0 15,-1 0-15</inkml:trace>
  <inkml:trace contextRef="#ctx0" brushRef="#br0" timeOffset="143312.23">212 15177 0,'-22'0'16,"1"0"-16,21 21 15,21-21 1,1 0 0,-1 0-16,0 0 0,21 0 0,-21 0 15,22 0-15,-1-21 0,0 21 16,1-22-16,-22 1 0,21 21 15,1-21-15,-22 0 0,0 21 0,0-21 16,0 0-16,0-1 16,-21 1-1,-21 21 17,21 21-32,0 1 15,-21-1-15,21 21 0,0-21 16,0 22-16,0-1 0,0 0 0,0 1 15,0-1-15,0 0 0,-21 1 16,21-1-16,0 0 0,0 1 16,-21-22-16,21 0 0,0 21 0,0-21 15,0 1-15,-21-1 16,21 0-16,-22-21 0,1 0 16,0 0-16,0 0 15,0 0-15,0 0 0,-1-21 16,-20 21-16,21-21 0,0-1 0,-22 22 15,22 0-15,0-21 0,0 21 16,0 0-16,42 21 47,0-21-47,21 0 0,-20 0 16,20 0-16,0 0 0,22 0 15,-22 0-15,22 0 0,-22-21 0,21 21 16,1-21-16,-22 0 0,22 0 15,-22 21-15,22-21 0,-22-1 16,-21-20-16,21 21 0,-20 0 16,-1 0-16,0-22 0,0 22 15,-21-21-15,0 21 0,0-22 0,0 22 16,21 0-16,-21 0 0,0 0 16,0-1-16,0 1 0,0 42 31,0 1-31,0-1 0,-21 0 15,0 21-15,21 22 0,-21-22 16,0 0-16,-1 22 0,1-22 16,0 22-16,0-22 0,0 22 0,-22-1 15,22-21-15,-21 43 0,21-21 16,0-1-16,-22 1 0,22-1 16,0 1-16,0-1 0,0-21 0,-1 22 15,22-22-15,0 1 0,0-1 16,0 0-16,0 1 0,0-22 0,0 0 15,22 0-15,-1-21 0,0 0 16,0 0-16,0 0 0,22-21 16,-22 21-16,21-42 0,0 20 0,-20 1 15,20-21-15,-21 21 0,0-22 16,0 1-16,-21 0 0,0-22 16,0 22-16,0-22 0,0 22 15,-21-21-15,0 20 0,-21 1 0,21 0 16,-22-1-16,22 22 0,-21 0 15,21 0-15,-1 0 0,22-1 0,0 1 16,0 0 15,43 21-31,-22 0 0,0-21 0,21 21 16,1-21-16,-1 21 0,0-21 16,22-1-16,-22 1 0,22 0 15</inkml:trace>
  <inkml:trace contextRef="#ctx0" brushRef="#br0" timeOffset="143569.06">2074 15198 0,'0'0'0,"0"-21"0,21-22 16,-21 22-16,0 0 0,0 0 0,0 0 16,0 42-1,-21 0-15,21 21 16,0 1-16,0-1 0,-21 0 15,0 1-15,21 20 0,-21-21 16,21 1-16,0-1 0,-21 0 0,-1 1 16,22-22-16,-21 21 0,21-21 15,0 1-15,0-1 0,0 0 16,-21 0-16,0-21 16</inkml:trace>
  <inkml:trace contextRef="#ctx0" brushRef="#br0" timeOffset="144128.71">1609 15579 0,'190'106'16,"-380"-212"-16,190 85 0,21 21 31,21 0-31,-21-22 0,22 22 16,-1 0-16,0 0 0,1-21 0,-1 0 15,0 21-15,1-21 0,20 0 16,-21 0-16,1-1 0,20 1 0,-20 0 15,-1-21-15,0 21 0,-21-1 16,1-20-16,-1 21 0,0-21 0,-21 20 16,0 1-16,0 0 0,0 0 15,0 0-15,-21 21 16,0 0-16,-1 21 0,22 0 16,-21 21-16,0-20 0,21 20 0,-21 0 15,21 1-15,0-1 16,-21 0-16,21 1 0,-21-1 0,21 0 15,0 1-15,-22-22 0,1 21 16,0-21-16,21 22 0,-21-22 0,21 0 16,-21 0-16,0-21 0,21 21 15,-22-21-15,22-21 32,0 0-32,0 0 0,22 0 0,-1-1 15,0 1-15,0-21 0,21 21 16,1-22-16,-22 22 0,21-21 15,1 21-15,-1-22 0,0 22 0,1 21 16,-1-21-16,-21 21 0,21 0 16,-20 0-16,-1 21 0,-21 0 15,0 22-15,0-22 0,0 0 16,0 0-16,-21 0 0,-22 22 16,43-22-16,-21 0 0,0 0 0,0 0 15,0-21-15,21 22 0,-22-1 16,44-21 15,20-21-31,-21-1 16</inkml:trace>
  <inkml:trace contextRef="#ctx0" brushRef="#br0" timeOffset="144440.53">2773 15579 0,'21'0'0,"0"0"15,0 0 1,43-43 0,-43 43-16,-21-21 0,21 21 15,0-21-15,0 0 0,1 0 0,-1 0 16,0-1-16,0 22 0,-21-21 16,0 0-16,-21 21 15,0 0 1,0 21-16,-1 0 0,1 1 15,0-1-15,0 0 0,0 21 16,-22-21-16,22 1 0,0-1 0,21 21 16,-21-21-16,21 0 0,0 1 15,0-1-15,0 0 0,0 0 16,21-21 0,0 0-16,0 0 0,1 0 0,20 0 15</inkml:trace>
  <inkml:trace contextRef="#ctx0" brushRef="#br0" timeOffset="145121.21">4297 15304 0,'0'0'15,"0"-22"-15,21 1 0,0 0 16,0 21-16,0-21 0,1 0 16,-1 0-16,21-1 0,-21 1 0,0 0 15,1 0-15,-1 0 0,0 0 16,-21-1-16,0 1 0,-21 0 16,0 21-16,-22 0 0,1 0 15,21 0-15,-22 0 0,1 21 16,0-21-16,-1 21 0,1 1 0,21-1 15,-21 0-15,20 0 16,1 0-16,21 22 0,0-22 0,0 0 16,0 21-16,0-21 0,0 1 15,21-1-15,1 21 0,-1-21 0,21 0 16,-21 1-16,22 20 0,-22-21 16,21 0-16,0 0 0,-20 1 0,-1-1 15,0 21-15,-21-21 0,0 0 16,0 1-16,-21-1 0,-22-21 15,1 21-15,0 0 0,-1-21 16,-20 0-16,-1 0 0,1 0 0,21 0 16,-22 0-16,1 0 0,20 0 0,-20-21 15,20 21-15,1-21 16,0 0-16,21-1 0,-22 1 0,43 0 16,0 0-16,0-21 0,0 20 15,0-20-15,0 21 0,21-21 0,22 20 16,-22 1-16,21 0 0,22 0 0,-22 21 15,0 0-15,22-21 0,-1 21 16,-20 0-16,20 0 0</inkml:trace>
  <inkml:trace contextRef="#ctx0" brushRef="#br0" timeOffset="145457.04">4889 15452 0,'-21'0'32,"0"21"-32,21 0 15,0 0-15,-21 22 0,0-22 16,21 21-16,-21-21 0,21 22 0,-22-1 16,1 0-16,21 22 0,-21-22 15,0 22-15,0-1 0,0 22 0,-1-22 16,1 1-16,0-1 0,0 1 15,0-1-15,0 1 0,-22-1 16,22 1-16,0-22 0,21 22 0,-21-22 16,0 0-16,21-21 0,-22 1 15,22-1-15,0 0 0,0-42 16,0 0 0,0-1-16,22 1 0,-1-21 0,0 0 15,0-1-15,21-20 0,-20-1 0,20 1 16</inkml:trace>
  <inkml:trace contextRef="#ctx0" brushRef="#br0" timeOffset="145731.89">4868 15579 0,'0'0'0,"0"-43"0,0 22 0,21 0 16,1 0-16,-22 0 0,21 0 16,0-1-16,0 22 0,0-21 0,0 21 15,1 0-15,-1 0 0,0 0 16,0 0-16,21 0 0,-20 0 0,-1 21 15,0 1-15,-21-1 0,0 0 16,0 0-16,0 0 0,0 0 16,-21 1-16,0-1 0,-22 0 0,1 0 15,21 0-15,-22-21 16,1 21-16,0-21 0,-1 22 0,22-22 16,0 0-16,0 0 0,42 0 31,0-22-31,0 1 15,22 21-15,-22-21 0</inkml:trace>
  <inkml:trace contextRef="#ctx0" brushRef="#br0" timeOffset="146411.51">5313 15515 0,'0'0'0,"21"0"15,0 0-15,-21-21 16,21 21-16,0-21 15,1 0-15,-1 0 0,0-1 16,0 22-16,-21-21 0,0 0 0,0 0 16,0 0-16,-21 21 15,0 0 1,0 0-16,-1 0 0,-20 0 16,21 21-16,0 0 0,0 0 0,-1 0 15,1 1-15,0-1 0,0 21 16,21-21-16,0 0 0,0 1 0,0-1 15,0 0-15,0 0 0,0 0 0,0 0 16,0 1-16,21-1 16,21-21-16,-20 0 0,-1 0 15,21 0-15,0 0 0,1 0 16,-1 0-16,22 0 0,-22-21 0,0 21 16,22-22-16,-22 1 0,0 0 0,1 0 15,-22 0-15,21 0 0,-21-1 16,1 1-16,-1 0 0,-21 0 0,0 0 15,0 0-15,-21 42 32,-1-21-32,1 21 15,0 0-15,21 0 0,-21 0 0,0 1 16,21-1-16,-21 21 0,21-21 16,0 0-16,0 1 0,0-1 15,0 0-15,21-21 16,0 21-16,0-21 0,0 0 0,0 0 15,1 0-15,-1 0 0,0-21 16,0 21-16,21-21 0,-20 0 0,-1 21 16,0-22-16,0 1 0,0 0 15,0-21-15,1 21 0,-22-1 0,0 1 16,0 0-16,21 0 0,-21 0 0,0 0 16,0 42-1,-21 0 1,21 0-16,-22 0 15,1 0-15,21 1 0,-21-1 16,21 0-16,-21 0 0,21 0 16</inkml:trace>
  <inkml:trace contextRef="#ctx0" brushRef="#br0" timeOffset="146584.4">6244 15240 0,'0'0'0,"0"-42"31,-21 42 1,42 0-17,0 0 1</inkml:trace>
  <inkml:trace contextRef="#ctx0" brushRef="#br0" timeOffset="147631.84">6646 15092 0,'0'0'15,"0"-21"-15,0 0 0,-21 42 31,0-21-31,0 42 0,0-21 16,21 22-16,-22-1 0,-20 0 16,21 1-16,0 20 0,0-21 0,-1 22 15,-20-1-15,21 1 0,-21-1 0,-1 1 16,22-1-16,-21 1 0,-1 21 16,1-22-16,0 22 0,21-22 0,-22 1 15,1-1-15,0 1 0,-1-1 16,22 1-16,-21-22 0,21 22 0,-22-22 15,22-21-15,21 21 0,0-20 16,0-1-16,21-21 16,0-21-16,22-1 15,-1 1-15,22 0 0,-22 0 16,21 0-16,-20-22 0,20 1 0,-20 21 16,20-21-16,-21-1 0,-20 1 0,20 21 15,-21-22-15,0 1 0,-21 0 16,0-1-16,0 1 0,0 0 0,-21-1 15,0 1-15,0 0 0,0 21 16,-1-22-16,1 22 0,0-21 0,0 21 16,0-1-16,21 1 0,0 0 15,0 0-15,0 0 16,21 21-16,0-21 0,21 21 16,-20-22-16,20 22 0,-21-21 0,21 0 15,1 21-15,-1-21 0,0 0 16,1 21-16,-1-21 0,0-1 0,1 1 15,-1 0-15,-21 21 0,0-21 16,1 0-16,-1 0 0,-21-1 16,-21 22-1,-1 0 1,1 0-16,0 22 0,21-1 0,0 0 0,-21 0 16,21 0-16,0 0 15,0 1-15,0-1 0,0 0 16,0 0-16,0 0 0,0 0 0,21-21 15,0 22-15,0-22 0,1 0 16,-1 0-16,0 0 0,0 0 16,0 0-16,22 0 0,-22 0 15,0-22-15,0 22 0,0-21 0,0 0 16,22 0-16,-22 0 0,0 0 0,0-1 16,0 1-16,1 0 0,-1 0 15,-21 0-15,21 0 0,0 21 16,-21-22-16,21 22 15,0 0 32,-21-21-31,0 0 0,0 0 15,-21 21-16,0 0-15,0 0 16,21 21-16,-21-21 16,0 21-16,-1 0 0,1 1 0,21-1 15,0 21-15,-21-21 0,21 0 16,-21 22-16,21-22 0,0 0 0,0 0 16,0 0-16,0 1 0,0-1 0,0 0 15,0 0-15,0 0 0,21-21 16,0 0-16,0 0 15,1 0-15,-1 0 0,-21-21 16,21 21-16,0-21 0,0 0 16,-21 0-16</inkml:trace>
  <inkml:trace contextRef="#ctx0" brushRef="#br0" timeOffset="147851.71">7112 15155 0,'-21'0'0,"42"0"0,-63 0 0,20 0 15,1 0-15,21 22 16,-21-22-16,0 0 0,21 21 16,0 0-16,21-21 31,0 0-31,0 0 0,1 0 15,-1 0-15</inkml:trace>
  <inkml:trace contextRef="#ctx0" brushRef="#br0" timeOffset="150723.6">8086 15579 0,'0'0'0,"42"0"0,64-21 31,-85-1-31,0 1 0,0 21 0,0-21 16,1 0-16,-22 0 0,0 0 0,0-22 15,0 22-15,0 0 0,0-21 16,0 20-16,-22-20 0,1 21 16,0 0-16,0 0 0,-21 21 0,20 0 15,-20 0-15,0 0 0,21 0 16,-22 21-16,1 0 0,0 0 0,20 0 15,-20 22-15,21-22 0,0 21 16,0-21-16,-1 22 0,1-1 0,21-21 16,0 21-16,0-20 0,0-1 15,0 0-15,21 0 0,1 0 0,-1-21 16,0 21-16,21-21 0,-21 0 0,22 0 16,-22 0-16,21 0 0,1 0 15,-1 0-15,0-21 0,-21 21 0,22-21 16,-1 0-16,-21-21 15,22 20-15,-22-20 0,21 0 0,-21-1 16,0 1-16,1-21 0,-1 20 0,0-20 16,0 20-16,-21 1 0,21 0 15,-21-1-15,21 1 0,-21 21 0,0 0 16,0 0-16,0-1 0,-21 44 31,0-1-31,0 0 16,21 21-16,-21 1 0,0-1 0,21 0 15,-22 22-15,1-22 0,21 0 0,-21 22 16,21-22-16,0 1 16,0-1-16,0-21 0,0 21 0,0-20 15,0 20-15,21-21 0,0-21 16,1 21-16,-22 0 0,21-21 0,0 0 16,21 0-16,-21 0 0,1 0 0,20 0 15,-21-21-15,21 0 0,-20 0 16,20 0-16,-21 0 0,0-1 0,22-20 15,-22 21-15,0-21 0,0 20 16,0 1-16,0-21 0,-21 21 0,0 0 16,-21 42-1,0 0 1,21 0-16,-21 0 0,0 0 0,0 1 16,21-1-16,0 0 15,0 0-15,-22 0 0,22 0 0,0 1 16,0-1-16,0 0 0,0 0 15,22-21-15,-1 0 16,0 0-16,0 0 0,0 0 0,22 0 16,-22 0-16,0 0 0,21 0 15,-21-21-15,22 0 0,-22 0 0,0-1 16,0 1-16,0 0 0,1 0 0,-1 0 16,-21 0-16,0-1 15,21 1-15,-21 42 31,-21 1-31,21-1 16,-21 0-16,21 0 0,0 0 0,-22 0 16,22 1-16,0-1 15,0 0-15,0 0 0,22 0 16,-1-21 0,0 0-16,0 0 0,0 0 15,0 0-15,1 0 0,-1-21 0,0 21 16,0-21-16,0 0 0,0 21 15,1-21-15,-1-22 0,0 22 16,0 0-16,-21 0 0,0-22 0,21 22 16,-21 0-16,21 0 0,-21 0 0,0 0 15,0 42 17,0 0-32,0 0 0,0 0 0,0 22 15,0-22-15,0 0 0,0 0 0,0 0 16,0 22-16,0-22 0,0 0 15,22 0-15,-22 0 0,21 0 16,0-21-16,0 22 0,0-22 16,0 0-16,22 0 0,-1 0 0,-21 0 15,22 0-15,-1 0 0,0 0 16,-21-22-16,22 22 0,-22-21 16,21 0-16,-21 21 0,1-42 0,-1 21 15,-21-1-15,21 1 0,-21-21 16,0 21-16,0-22 0,0 22 0,0 0 15,0-21-15,0 21 0,-21-1 16,0 22-16,-1 0 16,1 0-16,0 22 0,0-1 0,-21 0 15,20 0-15,1 21 0,0-20 16,0-1-16,0 21 0,0-21 0,-1 22 16,22-22-16,-21 0 0,21 0 0,0 0 15,0 0-15,0 1 16,0-1-16,21-21 15,1 0-15,-1 0 0,0 0 16,0 0-16,0-21 0,0-1 16,1 22-16,20-21 0,-21 0 0,0-21 15,0 21-15,1-1 0,-1-20 16,0 21-16,0 0 0,0-22 0,0 22 16,-21 0-16,0 0 15,0 42 1,-21 0-16,21 0 0,-21 1 15,0-1-15,21 21 0,0-21 16,0 0-16,-21 1 0,21-1 16,0 0-16,0 0 0,0 0 0,0 0 15,0 1-15,21-22 0,0 21 16,0-21-16,0 0 0,1 0 0,-1 0 16,21 0-16,-21 0 0,0 0 15,1 0-15,-1-21 0,0-1 0,0 1 16,0-21-16,0 21 0,1-22 0,-1 1 15,0 0-15,0-22 0,0 22 16,22-22-16,-22 1 0,0 21 0,0-22 16,0 22-16,0-1 0,1 1 15,-1 21-15,-21-21 0,21 20 0,-42 22 32,0 22-17,-1 20-15,-20-21 0,21 21 0,0 1 16,0 20-16,-22-20 0,22 20 15,0 1-15,21-22 0,-21 21 0,21-20 16,-21-1-16,21 0 0,0 1 16,0-22-16,0 21 0,0-21 0,0 1 15,21-1-15,-21 0 0,21-21 0,0 0 16,0 0-16,0 0 0,1 0 16,-1 0-16,0 0 0,0 0 0,0-21 15,22 0-15,-22-1 0,0 1 16,0 0-16,0-21 0,22 21 15,-22-1-15,0-20 0,0 21 0,0 0 16,0 0-16,-21-1 0,0 1 16,22 21-16,-22 21 15,0 1-15,0-1 0,-22-21 16,1 21-16,21 21 0,-21-21 0,0 1 16,21-1-16,0 0 0,-21 0 15,21 0-15,0 0 0,0 1 16,21-22-1,0 0-15,0 0 16,0 0-16,1 0 0,-1 0 0,0 0 16,21-22-16,-21 22 0,1-21 15,-1 0-15,0 0 0,0 0 16,0 21-16,0-21 0,-21-1 0,22 22 16,-22 22 15,-22-1-31,22 0 15,0 0-15,0 0 16,0 0-16,0 1 0,0-1 31,22-21-31,-1 0 0,0 0 16,0 0-16,0 0 0,0 0 0,1-21 16,-22-1-1,0 1-15,0 0 0,0 0 16,0-21-16,0 20 0,0 1 15,0 0-15,0 0 0,0 0 0,0 0 16,0-1-16,0 1 16,0 0-1,21 21 1,0-21-16,0 21 0,0 0 16,0 0-16,1 0 0,-1 0 15,0 0-15,0 0 0,0 0 16,0 0-16,-21 21 15,22 0-15,-22 0 16,0 1-16,0-1 0,0 0 16,0 0-16,0 0 0,0 0 0,0 1 15,0-1-15,0 0 0,0 0 16,0 0-16,-22 0 0,1 1 16,21-1-1,0 0-15,-21-21 16,21-21 15,0 0-31,0-1 16,21 22-16,0-21 0,1 0 15,-1-21-15,0 21 0,21-1 0,1-20 16,-1 0-16,0 21 0,1-22 16,20 22-16,-21 0 0,1-21 0,-1 42 15,0-22-15,1 22 0,-22 0 0,0 0 16,0 22-16,-21-1 15,0 21-15,0-21 0,0 22 0,-21-1 16,0-21-16,0 21 0,0 1 16,-1-22-16,1 21 0,0-21 15,0 1-15,21 20 0,-21-21 0,0 0 16,-1 0-16,22 1 16,-21-22-1,21-22 1,0 1-16,0 0 15,0 0-15</inkml:trace>
  <inkml:trace contextRef="#ctx0" brushRef="#br0" timeOffset="150917.49">11980 14965 0,'0'0'0,"-42"-21"16,21 21-1,0 0 1,-1 0 0,22 21-16</inkml:trace>
  <inkml:trace contextRef="#ctx0" brushRef="#br0" timeOffset="151140.37">10731 15155 0,'-21'0'0,"42"0"0,-63 0 0,42 22 16,21-22-16,0 0 16,22 21-16,-1-21 0,0 0 0,22 0 15,-22 0-15,22 0 0,-1 0 16,1 0-16,-1 0 0,1 0 0,-22 0 15,0 0-15,1 0 0,-22 0 16,0 0-16,-21-21 0,-42 21 16</inkml:trace>
  <inkml:trace contextRef="#ctx0" brushRef="#br0" timeOffset="152019.71">508 16616 0,'0'-21'0,"-21"42"32,21 0-32,-21-21 15,-1 21-15,1 22 0,21-22 0,-21 0 16,0 21-16,0-21 0,0 22 16,21-22-16,-22 21 0,1-21 0,0 1 15,21-1-15,0 0 0,-21 0 16,21 0-16,21-21 31,21-21-15,-20 21-16,-1-21 0,21 0 0,0 0 15</inkml:trace>
  <inkml:trace contextRef="#ctx0" brushRef="#br0" timeOffset="152376.51">1058 16574 0,'0'0'0,"0"-22"32,-21 22-32,0 0 0,0 0 0,0 0 15,-1 0-15,1 22 0,0-22 16,0 21-16,0 0 0,0-21 16,21 21-16,-22-21 0,22 21 15,0 0-15,0 1 16,22-22-16,-1 0 0,0 21 0,0-21 15,0 0-15,0 21 0,1-21 16,-1 21-16,0-21 0,0 21 16,-21 0-16,21-21 0,-21 22 15,0-1-15,0 0 16,-21-21-16,0 0 0,21 21 16,-21-21-16,0 0 0,-1 0 15,1 0-15,0 0 0,0 0 16,0 0-16,0 0 0,-1 0 15,1 0-15,0 0 0,0-21 16,0 21-16,21-21 0,-21 0 0,21-1 16</inkml:trace>
  <inkml:trace contextRef="#ctx0" brushRef="#br0" timeOffset="152720.31">529 16108 0,'0'0'16,"-85"42"-1,85-21 1,22-21 0,-1 0-1,0 0-15,0 0 0,21 0 0,1 0 16,-22-21-16,21 0 0,-21 21 15,1-21-15,-1 0 0,0 21 16,-21-21-16,0-1 0,0 1 16,0 0-16,-42 21 0,20 0 15,1 0-15,-21 0 0,21 0 16,-22 0-16,1 21 0,21 0 0,-21 1 16,20-1-16,1 0 15,0 0-15,21 0 0,0 0 0,0 1 16,21-1-16,22 0 15</inkml:trace>
  <inkml:trace contextRef="#ctx0" brushRef="#br0" timeOffset="154544.75">2540 16277 0,'0'0'0,"0"-21"0,-21 21 16,0 0 0,-1 0-16,1 0 0,0 21 15,0 0-15,0-21 0,0 43 0,-1-22 16,1 0-16,0 0 0,0 22 16,0-22-16,-22 21 0,22-21 15,21 22-15,-21-1 0,0 0 16,21 1-16,-21-22 0,21 21 0,0 0 15,0-20-15,0 20 0,21-21 16,0 0-16,0-21 0,0 21 16,22 1-16,-22-22 0,21 0 0,1 0 15,-1 0-15,0 0 0,1-22 16,20 1-16,-21 21 0,1-21 0,-1 0 16,0-21-16,22 20 0,-43 1 15,21-21-15,1 0 0,-22 20 0,21-20 16,-21 0-16,-21-1 0,0 22 15,22-42-15,-22 20 0,0 1 16,0 0-16,0-1 0,-22 1 16,1 21-16,0-21 0,0 20 0,0 1 15,0 0-15,-1 0 0,-20 21 16,21 0-16,-21 0 0,20 21 0,-20 0 16,0 0-16,21 1 0,-22-1 15,22 21-15,0 0 0,-21 1 16,20-1-16,1-21 0,21 22 0,0-1 15,-21 0-15,21 1 0,0-1 16,0-21-16,0 21 0,21-20 0,0-1 16,1 0-16,20 0 15,-21 0-15,21 0 0,1-21 0,-1 0 16,0 0-16,1 0 0,-1 0 16,0-21-16,1 0 0,-1 0 0,0 0 15,-20 0-15,20-1 0,0 1 16,-21 0-16,1 21 0,-1-21 0,0 0 15,-21 0-15,21 21 16,-21-22-16,21 22 0,-21 22 31,0-1-31,0 0 16,0 0-16,0 0 0,-21 0 0,21 1 16,-21-1-16,21 21 15,0-21-15,0 0 0,0 1 0,0-1 16,0 0-16,0 0 0,0 0 15,0 0-15,21-21 16,0 0 0,0 0-16,1 0 0,20 0 0,-21-21 15,0 0-15,0 0 0,22 0 16,-22 0-16,21-1 0,-21-20 0,1 21 16,20-21-16,-21 20 15,0 1-15,0 0 0,1 0 0,-1 0 0,0 0 16,-21-1-16,0 44 47,0-1-47,-21 0 15,21 0-15,-21 0 0,21 0 16,-22 1-16,22-1 0,0 21 0,0-21 16,0 0-16,0 1 0,0-1 15,0 0-15,0 0 0,0 0 0,0 0 16,0 1-16,0-1 15,22-21-15,-1 0 0,0 0 16,0 0-16,0 0 0,0 0 0,1 0 16,20-21-16,-21 21 0,0-22 0,22 1 15,-22 0-15,21 0 16,-21 0-16,0 0 0,1-22 0,-1 22 16,0 0-16,0-21 0,-21 20 15,0 1-15,21 0 0,-21 0 0,0 0 16,0 0-16,-21 42 47,0 0-47,21 0 0,0 0 15,-21 0-15,21 1 16,-21-1-16,21 0 0,0 21 0,0-21 16,0 1-16,0-1 0,0 0 15,0 0-15,0 0 0,0 0 0,0 1 16,0-1-16,0 0 15,21-21-15,0 0 0,0 0 16,0 0-16,0 0 0,1 0 16,-1-21-16,0 0 0,0 21 0,21-22 15,-20 1-15,-1 0 0,21 0 16,-21-21-16,0 20 0,1-20 0,-1 21 16,0-21-16,-21 20 0,0 1 15,0 0-15,0 0 0,0 0 16,-21 21 15,0 21-31,21 0 0,0 0 16,0 0-16,0 1 15,0-1-15,21 0 0,-21 0 0,21 0 16,-21 0-16,0 1 0,0-1 16,0 0-16,0 0 0,0 0 0,0 0 15,0 1-15,21-22 16,-21 21-16,21-21 15,0 0-15,1 0 16,-1 0-16,0 0 0,0-21 16,0-1-16,0 22 0,1-21 15,-22 0-15,21 21 0,-21-21 0,21 0 16,-21 0-16,0-1 0,0 1 0</inkml:trace>
  <inkml:trace contextRef="#ctx0" brushRef="#br0" timeOffset="158638.17">5292 16468 0,'0'0'0,"21"0"78,0 0-78,0 0 0,21 0 15,-20-21-15,20 21 0,0-22 0,1 22 16,20-21-16,-21 0 0,22 0 0,-1 0 16,-20 0-16,20-1 0,-20 1 0,-1 0 15,-21 0-15,21 0 0,-20 0 0,-22-1 16,0 1-16,0 0 0,0 0 0,0 0 16,0 0-16,0-1 0,-22 22 0,1 0 15,0 0-15,0 0 16,0 0-16,21 22 0,-21-1 0,-1 0 15,1 0-15,21 0 0,-21 22 0,0-1 16,0-21-16,21 21 0,-21 1 16,-1-1-16,1-21 0,21 22 0,-21-1 15,21-21-15,-21 21 0,0 1 0,21-22 16,0 21-16,0 1 0,-21-1 0,21-21 16,-22 21-16,1-20 0,21 20 0,0-21 15,-21 0-15,0 0 0,0 1 16,21-1-16,-21-21 0,-1 0 0,1 0 15,0 0-15,0 0 0,0 0 16,0 0-16,-1-21 0,1-1 0,0 1 16,21 0-16,-21 0 0,0 0 0,0 0 15,21-1-15,0 1 0,-22 0 0,1 21 16,21 21 15,0 0-31,0 1 16,0-1-16,21 0 0,1 0 15,-22 0-15,21 0 0,0-21 0,0 22 16,0-22-16,22 0 0,-22 0 16,0 0-16,21 0 0,-21 0 0,22 0 15,-1 0-15,0-22 0,1 1 0,-1 0 16,-21 21-16,22-42 0,-1 21 0,-21-1 16,21 1-16,-20-21 0,-1 21 15,21 0-15,-42-22 0,21 22 16,0 0-16,1 0 0,-22 0 0,21 21 0,-21-22 15,0 44 1,0-1 0,0 0-16,0 21 0,0-21 15,-21 1-15,21-1 0,0 21 0,-22-21 16,1 0-16,0 1 0,21 20 0,0-21 16,-21 0-16,21 0 0,-21-21 15,21 22-15,21-44 31,0 1-31,0 21 0,-21-21 16,21-21-16,1 21 0,-1-1 0,0 1 16,0 0-16,0 0 0,0 0 0,1 0 15,-1-1-15,0 1 0,-21 0 0,21 21 16,0 0-16,-21 21 16,0 0-1,21 1-15,-21-1 0,0 0 16,0 0-16,0 0 0,0 0 0,0 1 15,0-1-15,0 0 16,22-21 15,-1 0-31,-21-21 0,21 21 16,0-21-16,0-1 0,0 1 0,1 21 16,-1-21-16,0 0 0,0 0 15,0 0-15,0-1 0,-21 1 0,22 0 16,-1 0-16,0 21 15,-21 21 1,0 0-16,0 0 0,0 1 16,0 20-16,0-21 0,0 0 0,0 0 15,0 1-15,0 20 0,21-21 16,-21 0-16,21 0 0,0 1 16,1-22-16,-1 0 0,0 0 15,0 0-15,21 0 0,-20 0 0,-1 0 16,21-22-16,-21 22 0,22-21 15,-22 0-15,0 0 0,21 0 0,-21 0 16,1-22-16,-1 22 0,-21 0 0,21-21 16,-21 20-16,21 1 0,-21-21 0,0 21 15,0 0-15,0-1 0,0 1 0,0 0 16,0 42 15,0 0-31,-21 22 0,21-1 16,-21 0-16,21 1 0,-21-1 0,21 22 15,-22-1-15,1 1 0,0-1 0,21 1 16,-21-1-16,0 1 0,21 20 16,-21-20-16,-1 20 0,1-20 0,21 21 15,-21-1-15,0-20 0,21-1 0,-21 22 16,0-22-16,-1-20 0,22 20 0,-21-20 16,21-1-16,0 0 0,0-21 15,0 22-15,0-22 0,21-42 31,1 0-31,-1-1 0,0-20 16,0 21-16,0-21 0,0-1 0,1 1 16,-1-22-16,0 1 0</inkml:trace>
  <inkml:trace contextRef="#ctx0" brushRef="#br0" timeOffset="158916.01">7112 17145 0,'0'-63'15,"0"126"-15,0-190 0,0 64 0,0 20 0,0-20 16,0 20-16,0 22 0,0-21 0,0 0 15,21 20-15,-21 1 0,21 0 0,0 21 16,1-21-16,-1 0 0,0 21 0,0 0 16,0-21-16,0 21 0,22 0 0,-22 0 15,21 0-15,-21 21 0,1-21 0,-1 21 16,0 21-16,0-21 0,-21 22 0,0-1 16,0 0-16,0 1 0,-21-22 0,0 21 15,0 1-15,-22-22 0,22 21 16,-21-21-16,21 0 0,-22 1 15,22-1-15,-21 0 0,21-21 0,-1 0 16,1 0-16,0 0 0,0 0 16,21-21-1,0 0-15,21-1 0,0 1 0,0 0 16,1-21-16,20 21 0</inkml:trace>
  <inkml:trace contextRef="#ctx0" brushRef="#br0" timeOffset="159327.76">7832 16320 0,'0'0'0,"-22"0"15,1 21 1,0-21-16,0 21 0,0 0 0,0 0 16,21 22-16,-22-22 0,1 21 15,0-21-15,0 22 0,21-1 0,0 0 16,-21 1-16,21-22 0,0 21 0,0 0 15,0-20-15,0-1 0,0 0 0,0 0 16,0 0-16,21 0 0,0-21 16,0 0-16,0 0 0,1 0 0,-1 0 15,0 0-15,0-21 0,0 0 16,0 0-16,1 0 0,-1 0 0,0-1 16,-21 1-16,0 0 0,21 0 0,-21 0 15,21 0-15,-21 42 31,0 0-31,0 0 16,-21 21-16,21-20 0,0-1 0,0 0 16,-21 0-16,21 0 0,0 0 0,0 1 15,0-1-15,21-42 32,-21-1-32,21 22 15,0-21-15,-21-21 0,22 21 16</inkml:trace>
  <inkml:trace contextRef="#ctx0" brushRef="#br0" timeOffset="159484.68">8128 16404 0,'0'0'0,"0"21"16,0 1 0,-21-22-16,21 21 0,0 0 15,0 0-15,0 0 16,0 0-16,0 1 15,21-22-15,0 0 0</inkml:trace>
  <inkml:trace contextRef="#ctx0" brushRef="#br0" timeOffset="160704.6">8403 16552 0,'0'0'0,"-21"0"31,0 0-16,0 0-15,-1 22 0,1-1 16,0 0-16,21 0 0,-21 0 0,0 22 16,0-22-16,21 0 0,0 21 0,0-21 15,0 1-15,-22-1 0,22 0 0,0 21 16,0-21-16,0 1 16,22-22-16,-1 0 0,0 0 15,0 0-15,0 0 0,0 0 16,1 0-16,-1-22 0,0 1 15,0 0-15,-21 0 0,21 0 0,0 0 16,1-22-16,-1 22 0,-21 0 0,21 0 16,-21-22-16,21 22 0,-21 0 0,0 0 15,0 42 1,0 0 0,0 0-16,0 22 0,0-22 0,-21 0 15,21 0-15,-21 22 0,21-22 0,0 0 16,0 0-16,0 0 0,0 0 15,0 1-15,0-1 0,21-21 16,0 0-16,0 0 0,0 0 0,22 0 16,-22 0-16,21 0 0,-21 0 0,22 0 15,-1-21-15,-21 21 0,22-22 0,-22-20 16,0 21-16,21 0 0,-21-22 0,1 1 16,20 0-16,-21-22 0,0 22 0,22 0 15,-22-22-15,0 22 0,0-22 0,0 22 16,0-22-16,1 22 0,-22 0 15,0 21-15,0-22 0,0 22 0,0 42 32,-22 0-32,1 1 15,0 20-15,21-21 0,-21 21 0,0 1 16,0-22-16,-1 21 0,1 1 0,0-1 16,0 0-16,0 22 0,0-22 0,-1 0 15,22 1-15,0-1 0,0 0 0,0-20 16,0 20-16,0-21 0,0 0 0,0 0 15,22 1-15,-1-1 0,0-21 0,0 0 16,0 0-16,0 0 0,1 0 0,-1 0 16,0-21-16,0-1 0,21 1 0,-20 0 15,-1 0-15,0-21 0,0-1 16,21 1-16,-20 0 0,-1-1 0,0 1 0,0 0 16,0-1-16,0 1 0,1 0 15,-1-1-15,0 22 0,0-42 16,0 41-16,-21 1 15,0 42 1,-21 1-16,21-1 0,-21 0 16,0 21-16,21-21 0,-21 22 0,-1-1 15,1 0-15,0 1 0,21-1 0,-21 0 16,0 1-16,21-1 0,0 0 0,0 1 16,0-22-16,0 21 0,0-21 15,0 1-15,0-1 0,0 0 0,21-21 16,0 21-16,0-21 0,0 0 15,1 0-15,-1 0 0,0 0 16,0-21-16,-21 0 0,21 21 0,0-21 16,1-1-16,-1 1 0,-21 0 0,0-21 15,21 21-15,-21-1 0,21 1 0,0 0 16,-21 0-16,0 42 31,0 0-15,0 0-16,21-21 31,1 0-15,-22-21-16,21 21 0,0-21 0,0 0 15,0 0-15,-21 42 32,0 0-32,0 0 15,-21 0-15,0 1 0,0 20 0,0-21 16,-1 21-16,1 1 0,0-22 15,0 21-15,0 1 0,0-1 0,-22 0 16,22-21-16,0 22 0,0-1 16,0 0-16,-1-20 0,22 20 0,-21 0 0,21-21 15,-21 22-15,21-22 0,0 0 0,-21 0 16,21 0-16,0 1 0,0-1 16,-21-21-16,0 0 0,21-21 31</inkml:trace>
  <inkml:trace contextRef="#ctx0" brushRef="#br0" timeOffset="160924.49">8996 16552 0,'0'0'0,"-21"0"0,-1-21 0,22 0 15,0 0-15,22 0 31,-1 21-31,0 0 0,0 0 0,21 0 16,1-21-16,-22 21 0,21 0 0,1 0 16,-1-22-16,0 22 0,-21 0 0,22 0 15,-1-21-15,-21 21 0,0 0 0,1-21 16,-22 0-16,0 0 16</inkml:trace>
  <inkml:trace contextRef="#ctx0" brushRef="#br0" timeOffset="161068.41">8953 16277 0,'0'0'0,"-42"0"0,0 0 0,21 0 16,-22 0-16,22 0 0,0 0 15,0 0-15,0 0 0,-1 0 0,22 21 16,22-21 0,20 0-1,-21 0-15</inkml:trace>
  <inkml:trace contextRef="#ctx0" brushRef="#br0" timeOffset="161764.12">10393 16510 0,'0'0'16,"21"-21"-16,0 0 0,0 0 15,-21 42 1,0 0-1,0 0-15,0 0 0,-21 0 16,21 1-16,-21 20 0,0-21 0,0 0 16,21 0-16,-22 1 0,22-1 0,-21 0 15,21 0-15,-21 0 0,21 0 16,21-21 15,0-21-31,1 0 0,-1 21 0,0-21 16,0 0-16,0 0 0,0-1 0,22 1 15,-22 0-15,0 0 0,0 21 16,-21-21-16,21 21 0,1-21 0,-22 42 31,0 0-31,0 0 0,0 0 16,0 0-16,0 1 0,0-1 16,0 0-16,0 0 0,0 0 0,21 0 15,0-21-15,-21 22 0,21-22 0,0 0 16,0 21-16,1-21 0,-1 0 0,21 0 15,-21 0-15,22 0 0,-22 0 0,0-21 16,21-1-16,-21 22 0,1-21 0,-1 0 16,0 0-16,0 0 0,0 0 15,-21-1-15,0 1 0,0-21 0,0 21 16,0 0-16,0-1 0,0 1 0,0 0 16,-21 0-16,0 21 0,21-21 15,-21 21-15,21-21 0,-21 21 16,21 21-1,0 0-15,0 0 16,21-21-16,0 21 16,0-21-16,0 21 0,0-21 0</inkml:trace>
  <inkml:trace contextRef="#ctx0" brushRef="#br0" timeOffset="162335.79">11557 16574 0,'0'0'0,"0"-22"0,21 1 15,-21 0 1,-21 21-16,0 0 0,0 0 16,-1 0-16,1 0 0,0 0 0,0 21 15,0 0-15,0 1 0,-1-1 16,1 0-16,0 0 0,0 0 0,0 0 16,0 22-16,-1-22 0,22 0 0,0 0 15,-21 0-15,21 1 0,0-1 0,0 0 16,0 0-16,21-21 15,1 0 1,-1 0-16,0-21 0,0 21 16,0-21-16,0 0 0,22-1 0,-22 1 15,0 0-15,0 0 0,0-21 0,1 20 16,-1 1-16,0 0 0,0 0 0,-21 0 16,21 0-16,-21-1 0,21 22 0,-21 22 31,0-1-31,0 0 15,0 0-15,0 0 0,0 0 0,0 1 16,0 20-16,0-21 0,0 0 0,0 0 16,0 1-16,0-1 0,22-21 15,-1 21-15,0-21 16,0 0-16,0 0 0,0 0 0,1 0 16,-1 0-16,0 0 0,0-21 0,0 0 15,0 21-15,1-22 0,-1 1 0,0 0 16,0 0-16,0 0 0,-21 0 15,0-1-15,21 1 0,-21 0 0,22 0 0,-22 42 32,0 0-17,-22-21-15,1 21 0,21 1 0,-21-1 16,21 0-16,0 0 0,-21-21 0,21 21 16,-21-21-16,21 21 0</inkml:trace>
  <inkml:trace contextRef="#ctx0" brushRef="#br0" timeOffset="162676.68">12150 16362 0,'0'0'15,"-22"0"-15,-83 0 16,83 0-1,22 21-15,-21-21 0,21 21 0,0 0 16,0 1-16,0-1 16,21-21-16,1 0 0,-1 0 15,0 21-15,0-21 0,0 0 16,0 0-16,1 0 0,-1 0 0,0 0 16,0 0-16,-21-21 0,0 0 0,21 21 15,-21-22-15,21 1 0,-21 0 16,0 0-16,0 0 0,0 0 15,-21 21-15,0 0 16,0 0-16,0 0 16,0 21-16,-1-21 15,22 21-15,0 0 16,22-21 0,-1 0-16</inkml:trace>
  <inkml:trace contextRef="#ctx0" brushRef="#br0" timeOffset="162980.51">12679 16277 0,'0'0'15,"0"-21"1,0 42 0,-21 0-16,-1-21 15,1 22-15,21-1 0,-21 0 0,0 0 16,0 21-16,0-20 0,-1-1 15,1 21-15,0-21 0,0 0 0,0 22 16,21-22-16,-21 21 0,-1 1 0,22-22 16,-21 0-16,21 21 0,0-21 0,0 1 15,0-1-15,0 0 0,0 0 0,0 0 16,21-21 15,1 0-31,-1 0 0,0-21 16,0 0-16,0 21 0,-21-21 0,21 0 15,1-1-15,-1 1 0</inkml:trace>
  <inkml:trace contextRef="#ctx0" brushRef="#br0" timeOffset="163227.85">12298 16510 0,'-21'0'0,"42"0"0,-21 0 31,21 0-15,0 0-16,0 0 0,22 0 0,-22 0 16,0 0-16,21 0 0,-21 0 0,22 0 15,-22 0-15,0 0 0,0 0 16,22-21-16,-22 21 0,0 0 0,0 0 16,0 0-16,-42 0 46,0 0-46</inkml:trace>
  <inkml:trace contextRef="#ctx0" brushRef="#br0" timeOffset="164952.56">741 17336 0,'0'-22'15,"0"1"-15,21 0 16,-21 0-16,0 0 16,0 0-1,0-1-15,0 44 32,-21-1-17,21 21-15,-21-21 0,21 22 0,0-1 16,-22 0-16,1 1 0,0-1 15,21 0-15,-21 1 0,0-1 16,0 0-16,-1-21 0,1 22 0,0-22 16,-21 21-16,21-21 0,-1 1 0,1-22 15,21 21-15,0 0 0,-21-21 16,0 0-16,21-21 16,0 0-1,0-1-15,-21 1 0</inkml:trace>
  <inkml:trace contextRef="#ctx0" brushRef="#br0" timeOffset="165536.24">127 17463 0,'42'0'16,"-21"21"-16,22-21 0,-22 21 15,21-21-15,1 0 0,-1 0 0,0 0 16,22 0-16,-22 0 0,22 0 0,-22-21 15,21 0-15,1 21 0,-22-22 0,1 1 16,20 21-16,-21-21 0,1 0 16,-1 0-16,-21 0 0,22 21 0,-22-22 15,21 1-15,-21 0 0,-21 0 16,21 21-16,-42 0 31,0 0-31,0 21 16,0 0-16,21 0 0,-21 1 0,-1 20 15,1-21-15,0 21 0,0 1 0,21-1 16,-21-21-16,0 22 0,21-1 16,-22-21-16,1 21 0,21-20 0,-21-1 15,21 0-15,0 0 0,0 0 0,-21 0 16,21 1-16,0-44 31,0 1-15,0 0-16,21 0 15,-21 0-15,21 0 0,0-1 0,1-20 16,-22 21-16,21 0 0,21 0 16,-21-1-16,0 1 0,1 0 0,20 21 15,-21 0-15,0 0 0,0 0 0,1 0 16,-1 0-16,-21 21 0,21 0 0,-21 1 16,0-1-16,0 0 0,0 0 15,-21 21-15,0-20 0,-1-1 0,22 0 16,-21 0-16,0 0 0,0 0 0,0 1 15,0-22-15,21 21 0,0 0 16,-22-21-16,1 0 16</inkml:trace>
  <inkml:trace contextRef="#ctx0" brushRef="#br0" timeOffset="165885.16">1355 17568 0,'0'0'16,"0"-21"-16,0 0 15,21 21-15,-21-21 16,21 21-16,0 0 0,0 0 16,0 0-16,1 0 15,-1 0-15,0 21 0,-21 0 16,21-21-16,-21 43 0,21-22 0,-21 0 15,0 0-15,0 21 0,0-20 0,0-1 16,0 0-16,-21 21 0,0-21 16,0 1-16,0-1 0,-1 0 0,1-21 15,0 21-15,0 0 0,0-21 16,21-21 15,0 0-31,21 21 0,0-21 0,-21 0 16,21-1-16,0 1 0,1 0 0,-1 0 15,0 0-15,0 0 0,0-1 16,0 1-16,1-21 0,20 42 16,-21-21-16,0 0 0</inkml:trace>
  <inkml:trace contextRef="#ctx0" brushRef="#br0" timeOffset="166261.94">1926 17547 0,'0'21'15,"-21"1"-15,21-1 16,-21 0-16,0 0 0,-1 21 0,1-20 16,21-1-16,-21 21 0,0-21 0,21 0 15,0 1-15,-21-1 0,21 0 16,-21 0-16,21 0 0,0 0 0,0 1 16,0-1-16,21-21 15,0 0-15,0 0 0,0 0 16,0 0-16,1-21 0,-1-1 15,0 22-15,0-21 0,0 0 0,0 0 16,1 0-16,-1 0 0,-21-1 0,0-20 16,0 21-16,0-21 0,0 20 0,0 1 15,0-21-15,0 21 0,0 0 16,-21-1-16,-1 22 0,1-21 0,0 21 16,0 0-16,0 0 0,0 0 0,-1 0 15,1 21-15,21 1 0,-21-22 16,0 21-16,21 0 0,0 21 0,0-21 15,0 1-15,0-1 0,0 0 0,0 21 16,0-21-16,21 1 16,0-1-16,0-21 0</inkml:trace>
  <inkml:trace contextRef="#ctx0" brushRef="#br0" timeOffset="166745.66">2307 17738 0,'0'-21'0,"0"42"0,0-64 15,0 22-15,0 0 0,0 0 16,-21 21 0,0 21-16,21 0 0,0 0 15,-21 1-15,21-1 0,-22 0 0,22 0 16,0 0-16,0 0 0,-21 1 16,21-1-16,0 0 0,0 0 0,0 0 15,21-21 16,1 0-31,-1-21 0,0 21 16,0-21-16,0 0 16,0 0-16,1-1 0,-1 22 0,0-21 15,0 0-15,-21 0 0,21 21 16,-21 21 0,0 0-1,0 0-15,0 1 0,0-1 0,0 0 16,0 0-16,0 0 15,0 0-15,21-21 0,1 0 16,-1 0-16,0 0 0,0 0 0,0 0 16,22 0-16,-22 0 0,0 0 0,21 0 15,-21-21-15,1 0 0,-1 0 0,0 0 16,0 0-16,0-1 0,-21 1 16,21 0-16,-21 0 0,0 0 15,0-22-15,0 22 0,0 0 0,-21 0 16,0 21-16,0-21 0,0 21 0,0 0 15,-1 0-15,-20 0 0,21 0 0,0 0 16,-22 0-16</inkml:trace>
  <inkml:trace contextRef="#ctx0" brushRef="#br0" timeOffset="167160.43">3916 17632 0,'0'0'0,"0"-21"0,-21-43 15,-1 64 1,1 0-16,0 0 0,21 21 16,-21 1-16,21-1 0,-21 21 0,21-21 15,0 22-15,-21-1 0,-1 0 0,1 1 16,21-1-16,-21 0 0,0 1 0,0-1 15,0-21-15,-1 21 0,1-20 0,0 20 16,0-21-16,0 0 0,0 0 16,-1 1-16</inkml:trace>
  <inkml:trace contextRef="#ctx0" brushRef="#br0" timeOffset="167420.28">3619 17590 0,'0'0'0,"22"-43"0,-1 22 0,-21-21 0,21 21 16,0-1-16,0 22 0,-21-21 0,21 21 15,1 21-15,-1 43 16,0-43-16,0 21 0,0 1 0,0-22 16,-21 21-16,22 1 0,-1-1 0,0 0 15,21 43-15,-42-64 0,21 21 0,1 1 16,-22-22-16,0 21 0,0-21 0,0 1 15,0 20-15,0-21 0,21 0 16,-21 0-16,0 1 0,0-44 31,21 1-31,-21 0 16,0 0-16,42-21 0</inkml:trace>
  <inkml:trace contextRef="#ctx0" brushRef="#br0" timeOffset="167636.16">4424 17399 0,'0'0'0,"0"-21"0,0 0 0,0 0 0,0 42 31,-21 0-31,-1 0 0,1 21 0,21 1 16,-42 41-16,21-41 0,21 20 0,-21-20 16,-1-1-16,1 0 0,0 1 0,0-1 15,0 0-15,0 1 0,-1 20 0,22-42 16,-21 22-16,21-22 0,0 0 0,0 0 15,0 0-15,21-21 16,1 0-16,-1 0 0,0 0 16,0 0-16,21-21 0</inkml:trace>
  <inkml:trace contextRef="#ctx0" brushRef="#br0" timeOffset="167975.96">4635 17844 0,'-63'42'15,"21"-21"1,-1 0-16,22 0 0,0 1 16,0-1-16,0 0 0,21 0 0,-22 0 15,22 0-15,-21 1 0,21-1 0,0 0 16,0 0-16,0 0 0,21-21 16,1 0-16,-1 0 0,0 0 0,21 0 15,1 0-15,-1 0 0,-21 0 0,21 0 16,-20 0-16,-1-21 0,21 0 0,-21 21 15,0-21-15,1 0 0,-22-1 16,0 1-16,0 0 0,0 0 16,0 0-16,0 0 0,-22-1 15,-20 1-15,21 21 0,-21 0 0,20 0 16,1 0-16,0 0 0,0 0 0,0 0 16,0 0-16,-1 0 0,1 0 0,21 21 15,0 1-15,0-1 16,0 0-16,21-21 15</inkml:trace>
  <inkml:trace contextRef="#ctx0" brushRef="#br0" timeOffset="168395.72">5334 17822 0,'21'-21'0,"-42"42"0,63-42 0,-21 0 0,1 0 16,-1 0-16,0-22 0,-21 22 15,0 0-15,0 0 0,-21 0 16,0 0-16,-22-1 16,22 22-16,0 0 0,0 0 0,0 0 15,-1 0-15,1 0 0,0 0 16,0 22-16,-21-1 0,20 0 0,1 0 16,0 21-16,21-20 0,0-1 0,0 0 15,0 21-15,0-21 0,0 1 0,0 20 16,0-21-16,0 0 0,21 0 0,0 1 15,-21-1-15,0 0 0,22 0 0,-1-21 16,-21 21-16,0 0 0,21 1 0,-21-1 16,0 0-16,0 0 0,0 0 15,-21-21-15,0 21 16,-22-21-16,1 0 0,21 0 16,0 0-16,-22 0 0,22 0 0,-21 0 15,21 0-15,-1 0 0,1 0 16,0-21-16,-21 21 0,42-21 0,0 0 15,0 0 1,21 21-16,0-21 16,21 21-16,-20 0 0,-1-22 0,0 22 15,0 0-15</inkml:trace>
  <inkml:trace contextRef="#ctx0" brushRef="#br0" timeOffset="168780.5">5397 17949 0,'0'0'0,"-21"0"32,21 22-17,-21-1-15,0 0 0,21 0 16,-21 0-16,21 0 0,0 1 0,-21-22 16,21 42-16,0-21 0,0 0 15,0 0 1,21-21-16,0 0 0,21 0 15,-21 0-15,1 0 0,-1 0 0,0 0 16,0 0-16,0-21 0,22 21 0,-22-21 16,0 0-16,0 21 0,21-42 0,-20 20 15,-1 22-15,0-21 0,-21 0 0,21 0 16,-21 0 0,0 42 15,0 0-31,-21-21 0,0 21 0,21 0 15,-21 1-15,-1 20 0,22-21 16,-21-21-16,21 21 0,0 0 16,43-21-1</inkml:trace>
  <inkml:trace contextRef="#ctx0" brushRef="#br0" timeOffset="169056.34">6117 17992 0,'0'0'0,"0"-21"0,0-1 16,0 1-16,-21 21 15,0 0 1,-22 21-16,22 1 0,21-1 16,-21 0-16,0-21 0,21 21 0,0 0 15,-21 0-15,0 1 0,21-1 0,0 0 16,0 0-16,0 21 0,0-20 0,0-1 15,0 0-15,0 0 0,0 0 16,21-21-16,0 0 0,0 21 0,0-21 16,43 0-16,-43 0 15,0 0-15,0-21 0,0 21 0,1-21 16,-1 0-16,0 0 0,0 0 0,0-1 16,0 1-16,1 0 0</inkml:trace>
  <inkml:trace contextRef="#ctx0" brushRef="#br0" timeOffset="169456.11">6562 17717 0,'0'0'0,"0"-22"0,42-20 16,-42 63 15,0 43-31,-21-43 16,0 21-16,21-21 0,-22 22 0,1-1 16,0-21-16,0 22 0,21-1 15,-21-21-15,0 21 0,-1-20 0,22-1 16,0 21-16,0-21 0,-21 22 0,0-22 15,21 0-15,-21 0 0,21-42 47,0 0-47,21 0 0,0-1 16,-21 1-16,21 0 0,1 0 0,-1 0 16,0 0-16,0-1 0,21 1 0,-20-21 15,62 0-15,-63 20 0,22 1 0,-22 0 16,21 21-16,-21 0 0,1 0 0,-1 0 15,0 0-15,-21 21 16,0 0-16,0 22 0,0-22 0,0 0 16,0 0-16,0 0 0,-21 22 0,0-22 15,-1 0-15,1 0 0,21 0 0,-21 22 16,0-1-16,0-21 0,0 0 16,-1 1-16</inkml:trace>
  <inkml:trace contextRef="#ctx0" brushRef="#br0" timeOffset="169919.84">7091 17907 0,'21'0'31,"0"0"-31,0 0 0,0 0 16,1-21-16,-1 21 0,21 0 0,-21-21 16,22 21-16,-1 0 0,0-21 0,-21-1 15,22 22-15,20-21 0,-42 0 16,1 0-16,-22 0 0,0 0 15,0-1 1,-22 22-16,1 0 0,-21 0 0,0 0 16,20 0-16,-20 0 0,21 0 0,-21 0 15,20 22-15,1-1 0,0 0 0,0-21 16,0 21-16,0 0 0</inkml:trace>
  <inkml:trace contextRef="#ctx0" brushRef="#br0" timeOffset="170191.69">7154 17949 0,'43'0'16,"20"0"-16,-169 0 0,276 0 15,-149 0-15,0 0 0,0 0 0,21 0 16,-20 0-16,-1 0 16,0 0-16,0 0 0,-21-21 15,-21 21 1,0 0-16,-43 0 0,43 0 16,0 21-16,-21-21 0,20 22 0,1-1 15,-21 0-15,21 0 0,0 0 0,-22 0 16,22 1-16,0-1 0,0 0 0,0 0 15,-22 21-15,22-20 0,21-1 0,0 0 16,0 0-16,0 0 0,0 0 0,0 1 16,21-22-16,0 0 15,1 0-15,-1 0 0,21 0 0,-21 0 16,22 0-16,-22 0 0,21 0 16,0-22-16,1 1 0,-1 0 0,0 0 15,22 0-15</inkml:trace>
  <inkml:trace contextRef="#ctx0" brushRef="#br0" timeOffset="170456.54">8191 17484 0,'0'0'0,"0"-43"0,0 22 0,-21 21 16,0 21-16,0-21 16,0 43-16,0-22 0,-1 21 0,1 1 15,0-1-15,0 0 0,0 1 0,0 20 16,-22-21-16,22 1 0,-42 41 15,41-41-15,1-1 0,-21 0 0,21-20 16,0 20-16,-1-21 0,1 21 0,0-20 16,21-1-16,0 0 0,0 0 0,0 0 15,21-21 1,0 0-16,1 0 0,20 0 16,-21 0-16,0-21 0,0 0 0,22 21 15,-22-21-15,0 0 0,0-1 0,0 1 16</inkml:trace>
  <inkml:trace contextRef="#ctx0" brushRef="#br0" timeOffset="171939.66">7959 18161 0,'21'-21'31,"-42"42"-15,63-42 15,-21 21-15,0 0-16,0 0 0,1 0 15,-1 0-15,0 0 0,0 0 0,0 0 16,0 0-16,-21-21 0,22 21 0,-1 0 15,-21-21-15,0-1 0,0 1 16,0 0-16,-21 21 31,-1 0-31,1 0 0,0 0 0,0 0 16,0 21-16,-22-21 0,22 21 0,0 1 16,0-1-16,0 0 0,21 0 15,-21-21-15,21 21 0,0 0 0,0 1 16,0-1-16,0 0 0,21-21 15,0 21-15,21-21 16,1 0-16,-22 0 0,0 0 0,0 0 16,21 0-16,-20-21 0,20 0 0,-21 21 15,0-21-15,22 21 0,-22-22 0,0 1 16,0 21-16,0-21 0,22-21 0,-43 21 16,21-1-16,-21 1 15,0 42 16,-21-21-31,-1 22 0,22-1 16,-21-21-16,21 21 0,0 0 0,-21 0 16,21 0-16,-21 1 15,21-1-15,0 0 0,-21-21 16,42-21 15,0 0-15,0 21-16,-21-22 0,21 22 0,1-21 15,-22 0-15,21 0 0,0 21 16,0-21-16,-21 0 0,21 21 0,0-22 0,1 1 16,-1 21-1,-21 21 1,0 1 0,0-1-16,0 21 0,0-21 15,0 0-15,0 1 0,0-1 16,0 0-1,21-21 1,0 0 0,0 0-16,-21-21 0,21 21 0,1-21 15,-1-1-15,0 1 0,0 21 16,0-21-16,0 0 0,-21 0 16,22 0-16,-1-1 0,0 22 15,-21-21-15,0 42 31,0 1-31,0-1 16,0 0-16,0 0 0,0 0 16,0 0-16,0 1 0,0-1 15,0 0-15,21-21 16,0 0-16,0 0 0,1 0 16,-1 0-16,0 0 0,0 0 0,0 0 15,0 0-15,22-21 0,-22 0 16,0 21-16,-21-22 0,21 22 15,-21-21-15,21 0 0,1 0 16,-22 0-16,0 0 0,0-1 16,0 1-16,0 0 0,-22 21 15,1 0 1,0 21-16,21 0 16,-21 1-16,0 20 0,0-21 15,21 0-15,0 0 0,0 1 0,0-1 16,0 0-16,0 0 0,0 0 15,21-21-15,21 0 16,-21 0-16,0 0 16,1 0-16,-1 0 0,0-21 15,0 21-15,-21-21 0,21 0 0,0 21 16,1-21-16,-1-22 0,0 43 0,-21-21 16,0 0-16,21 21 0,-21-21 0,21 21 15,-21-21-15,0 42 31,0 0-31,0 0 16,0 0-16,-21-21 0,21 21 0,0 1 16,0-1-16,0 0 15,21-21 17,0 0-32,1 0 15,-1 0-15,0-42 0,0 42 16,-21-22-16,21 1 0,0 0 15,1 0-15,-22 0 0,21 0 0,0-22 16,-21 1-16,21 21 0,0-22 0,0 1 16,1 0-16,-22-1 0,21-20 0,0 21 15,-21-1-15,0 22 0,21-21 0,-21-1 16,0 65 0,-21-1-16,0 0 15,0 21-15,-1 1 0,-20-1 16,21 0-16,0 1 0,-22-1 0,22 0 15,0 1-15,0-1 0,0 0 0,21 1 16,-21-22-16,21 21 0,0-21 0,0 22 16,0-22-16,0 21 0,0-21 0,0 0 15,21-21-15,0 22 0,0-22 16,0 0-16,0 0 0,1 0 16,-1 0-16,0-22 0,0-20 15</inkml:trace>
  <inkml:trace contextRef="#ctx0" brushRef="#br0" timeOffset="172119.56">9525 17907 0,'0'0'0,"-21"0"0,21 21 31,21-21-15,0 21-16,0-21 0,22 0 15,-22 0-15,0 0 0,21 0 16,1 0-16,-1 0 0</inkml:trace>
  <inkml:trace contextRef="#ctx0" brushRef="#br0" timeOffset="172656.25">10266 17759 0,'-43'0'15,"86"0"-15,-107 0 0,43 0 0,0 0 0,0 0 16,0 0-16,21 21 16,21-21-1,0 0-15,0 0 0,0 0 16,0 0-16,1 0 0,-1 0 0,0 0 16,0 0-16,0-21 0,0 21 15,1-21-15,-1-22 0,0 22 16,-21 0-16,0 0 0,0 0 15,0 0-15,0-1 0,0 1 16,-21 21-16,-22 0 0,1 0 0,21 0 16,0 0-16,0 0 0,-22 21 0,22-21 15,-21 22-15,21-1 0,-1 0 0,1 0 16,21 0-16,-21 43 0,21-43 0,0 0 16,0 0-16,0 0 0,0 1 15,21-1-15,-21 0 0,21 0 0,1-21 16,-1 21-16,0-21 0,0 21 15,0-21-15,0 0 0,1 0 0,-1 0 0,0 0 16,-42 0 15,0 0-31,-1 0 16,1 0-16,0 0 0,-21 0 0,21 22 16,-1-1-16,-20-21 0,21 21 0,0 0 15,0-21-15,-22 42 0,43-20 0,-21-1 16,21 0-16,0 0 0,0 0 15,0 0-15,21 1 16,0-22-16,1 21 0,20-21 0,-21 0 16,0 0-16,0 0 0,22 0 0,-22 0 15,0 0-15,21-21 0,-20 21 0</inkml:trace>
  <inkml:trace contextRef="#ctx0" brushRef="#br0" timeOffset="172852.26">10393 17949 0,'0'0'0,"0"-21"16,0 42 0,0 1-16,0-1 15,0 0-15,21 0 0,-21 21 16,21-20-16,-21-1 16,21-21-16,-21 21 15,21-21-15,1 0 16,-1 0-16,0 0 15</inkml:trace>
  <inkml:trace contextRef="#ctx0" brushRef="#br0" timeOffset="173020.28">10647 17949 0,'0'0'0,"-64"22"31,43-22-31,0 21 0,0-21 0,0 21 0,-1 0 16,1-21-16,0 21 0,0 0 0,-21 1 15,20-1-15,22 0 0,-21 0 16,21 0-16,0 0 16,21-21-1,1 0-15</inkml:trace>
  <inkml:trace contextRef="#ctx0" brushRef="#br0" timeOffset="173333.14">11028 17844 0,'0'0'0,"-64"21"31,64 0-31,-21 0 0,0 0 0,0 22 0,0-22 16,-1 21-16,1 0 0,0-20 15,0 41-15,-21 43 0,20-64 0,-20 22 16,21-1-16,0-20 0,0 20 0,-22 1 15,22-22-15,-21 21 0,21-20 0,-22 20 16,22-20-16,-21 20 0,-22 43 0,43-106 16,-21 0-16,21 0 0,-1 0 0,-20 0 15,21 0-15,0 0 0,0 0 0,-1 0 16,1 0-16,64 0 31,-22 0-31,0 0 0,0 0 0,0 0 16</inkml:trace>
  <inkml:trace contextRef="#ctx0" brushRef="#br0" timeOffset="173588">10858 17949 0,'0'0'0,"22"-21"0,-1 0 0,0 21 16,0-21-16,0 21 0,43 0 15,-43 0-15,0 0 0,0 0 0,22 0 16,-22 0-16,0 0 0,21 21 16,-21-21-16,1 21 0,-22 0 0,21-21 15,-21 22-15,0 20 0,0-21 0,0 0 16,0 0-16,-21 1 0,-1-1 0,-20 0 16,0 0-16,-1 0 0,1-21 0,-21 21 15,20-21-15,-20 0 0,-64 22 0,84-22 16,-20 0-16,21 0 0</inkml:trace>
  <inkml:trace contextRef="#ctx0" brushRef="#br0" timeOffset="174464.03">14478 15790 0,'0'0'0,"-21"-21"0,-22 21 0,22 0 15,0 0-15,0 0 0,-21 21 0,20-21 0,1 43 16,0-22-16,-21 64 0,21-64 16,-1 21-16,1 0 0,21 1 0,0-1 15,0 0-15,0 1 0,0-22 0,43 42 16,-22-41-16,21-1 0,-21 0 0,22-21 16,-1 21-16,21-21 0,-20 21 0,20-21 15,43 0-15,-42 0 0,20 0 0,-20-21 16,20 0-16,1 0 0,-21 0 0,20-1 15,-20 1-15,-1 0 0,43-42 0,-64 20 16,-20 22-16,-1-21 0,0-1 0,-21-20 16,0 21-16,0-1 0,0 22 0,-21-42 15,0 20-15,-1 22 0,1 21 16,-21-21-16,21 21 0,-22 0 0,22 0 0,-63 0 16,62 21-16,-20 0 0,0 0 15,21 22-15,-22-1 0,22 0 0,-21 22 16,-22 84-16,43-84 0,0-1 0,-21 22 15,20-22-15,1 22 0,0-22 0,0 22 16,0-21-16,-22 84 0,43-64 0,0-20 16,0-22-16,-21 22 0,21-22 0,0 22 15,0-22-15,0-21 0,0 43 0,-21-22 16,21-21-16,0 0 0,-21 0 0,0-21 16,0 0-16,-1 0 0,-20 0 0,21 0 15,-43 0-15,43-21 0,-21 0 0,21 0 16,-22 0-16,22 0 0,-21-1 0,21 1 15,0-21-15,-22 21 0,22-22 16,0 1-16,-21-21 0,42 41 0,-22 1 16,22-21-16,-21 21 0,21 0 15,0-1 1,21 22-16,1 0 0,-1 0 16,0 0-16,21 22 0,-21-22 0,22 0 15,-1 0-15,43 0 0,-43 0 0,0 0 16,22 0-16,-22 0 0</inkml:trace>
  <inkml:trace contextRef="#ctx0" brushRef="#br0" timeOffset="174676.91">15071 16891 0,'0'0'0,"21"0"16,-21 21-16,0 22 15,0-22-15,0 0 0,0 0 0,-21 0 16,21 0-16,-22 1 0,1 20 15,0-21-15,0 0 0,0 0 0,21 1 16,0-1-16,-21 0 0,-1-21 0,22 21 16,-21-21-16,21 21 0,21-21 31,1-21-15,-22 0-16</inkml:trace>
  <inkml:trace contextRef="#ctx0" brushRef="#br0" timeOffset="174975.86">15303 16701 0,'0'0'0,"0"-43"0,0 22 0,0 0 0,0 0 16,-21 21-1,0 0-15,0 0 0,0 21 16,0-21-16,21 21 0,0 0 0,-22 22 16,1-43-16,21 21 0,0 0 0,0 0 15,21-21 1,1 0-16,20 0 0,-21 0 15,21 0-15,-20 0 0,-1 0 0,0 0 16,0-21-16,0 0 0,0 21 0,1-43 16,-22 22-16,0 0 0,0 0 15,-22 21-15,1-21 0,0 0 0,0 21 16,-21 0-16,-1 0 0,22 0 0,-21 0 16,21 0-16,-1 0 0,-20 21 0,21-21 15,21 21-15,-21 21 0,21-21 0,0 1 16,0-1-16,0 0 0,21 0 15,0 0-15</inkml:trace>
  <inkml:trace contextRef="#ctx0" brushRef="#br0" timeOffset="175588.16">15579 16933 0,'0'0'0,"-43"106"31,22-85-31,21 1 0,-21-22 0,0 21 15,0 0-15,21 0 0,-22 0 0,1 0 16,0 1-16,21-1 0,-21-21 0,0 21 16,21 0-16,-21-21 15,-1 0 1,22-21 0,0 0-1,0 0-15,22-22 0,-1 22 16,0 0-16,0-21 0,0 20 0,0 1 15,1-21-15,-1 21 0,0-22 0,21 22 16,1-21-16,-1 21 0,-21 21 0,0 0 16,0 0-16,1 0 0,-1 0 15,0 0-15,0 21 0,0 0 0,0 0 16,-21 22-16,0-22 0,0 0 0,22 0 16,-22 21-16,0-20 0,0-1 0,0 21 15,0-21-15,0 0 0,0 1 0,0-1 16,-22 0-16,1 0 0,-21 0 15,21-21 1,0 0 0,21-21-1,0 0-15,0 0 0,0 0 0,21-1 16,0 22-16,0-21 0,0-21 0,0 21 16,22 0-16,20-43 0,-20 43 0,-1-21 15,-21 20-15,21 1 0,1 0 0,-1 21 16,0 0-16,-20 0 0,20 0 0,0 21 15,-21-21-15,1 21 0,-22 22 0,0-22 16,0 0-16,0 0 0,0 0 0,0 22 16,-22-22-16,1 0 0,-21 21 15,0-20-15,20-22 0,1 21 0,0 0 16,0-21-16,0 21 0,0-21 0,-1 21 16,44-21 15,-22-21-31,21 21 0</inkml:trace>
  <inkml:trace contextRef="#ctx0" brushRef="#br0" timeOffset="175920.27">16341 17166 0,'21'0'31,"0"-21"-15,0 21-16,0 0 0,-21-21 15,21 21-15,1 0 0,-1 0 0,0-21 16,0 21-16,0 0 0,0-21 0,1-1 15,-1 22-15,0-21 0,0 0 16,0 0-16,0 0 0,-21 0 0,22-1 0,-22 1 16,0 0-16,0 0 0,0 0 15,-22 21-15,-20 0 16,21 21-16,0 0 0,0 0 0,-1 22 16,-20-22-16,0 42 0,21-20 0,-1-22 15,1 21-15,0-21 0,0 0 0,0 22 16,21-22-16,0 0 0,0 0 0,0 0 15,0 1-15,0-1 0,21-21 16,0 21-16,0-21 0,22 0 16,-22 0-16,21 0 0,22 0 0,-22 0 15,0 0-15,-21 0 0,22 0 0,-1-21 16,0 21-16,1-21 0,-1-1 0</inkml:trace>
  <inkml:trace contextRef="#ctx0" brushRef="#br0" timeOffset="177155.57">18161 16595 0,'0'0'0,"-21"-21"0,-22-191 31,43 170-31,0 20 16,0 1-16,0 0 0,22 0 0,-22 0 16,0 0-16,-22 21 15,1 0-15,0 0 0,0 21 0,-21 21 16,-1-21-16,1 22 0,0-22 16,-43 85-16,21-64 0,22 0 0,0 22 15,-22-1-15,22 1 0,0-1 0,-1-20 16,-20 20-16,42 1 0,-22-22 0,1 0 15,0 64-15,20-64 0,1-20 0,21 20 16,0 0-16,0-21 0,0 1 0,21-1 16,1 21-16,20-21 0,43 0 0,-43 1 15,21-1-15,-20-21 0,20 0 0,1 0 16,-1 0-16,1 0 0,-1 0 0,-20-21 16,84-1-16,-64 1 0,1 0 0,-22-21 15,0 21-15,22-1 0,-22-20 0,0 21 16,-20-21-16,20-1 0,0-63 15,-42 43-15,0-1 0,0 1 0,0-1 16,0 22-16,0-21 0,0-1 0,-21 1 16,0 20-16,0 1 0,-64-43 0,43 43 15,-1 21-15,-20 0 0,21 21 0,-22 0 16,22 0-16,-22 0 0,1 21 0,-43 21 16,42-21-16,1 22 0,21-1 0,-1 0 15,-20 22-15,42-22 0,-22 22 0,1-1 16,21 1-16,0 63 0,21-85 0,0 21 15,0-20-15,0-1 0,0 0 0,0 1 16,21-1-16,0 0 0,42 22 16,-20-43-16,-1 21 0,0-20 0,22-1 15,-22 0-15,22-21 0,-22 21 0,22-21 16,-1 0-16,1 0 0,41 0 0,-41-21 16,-1 21-16,1-21 0,-1 0 0,-20-1 15,20 1-15,-20-21 0,-1 21 0,0 0 16,22-43-16,-43 43 0,0-21 0,0 20 15,0 1-15,1 0 0,-22 0 0,0 0 16,0 0-16,-22 21 16,1 21-16,0 0 15,0-21-15,0 21 0,0 0 16,-1 0-16,1 22 0,0-22 0,0 0 16,21 0-16,0 0 0,0 1 15,0-1-15,0 0 0,0 0 16,21-21-16,0 0 0,0 0 15,1 0-15,-1 0 0,0 0 0,0 0 16,0 0-16,22-21 0,-22 21 0,0-21 16,0 0-16,0-1 0,0 1 0,1 21 15,-1-21-15,0 0 0,0 0 0,0-22 16,-21 22-16,21 21 0,-21 21 31,0 1-31,0-1 16,0 0-16,0 0 0,0 0 0,-21 0 15,21 1-15,0-1 0,0 0 16,0 0-16,0 0 0,21-21 0,1 0 16,-1 0-16,0 0 0,0 0 15,0 0-15,0 0 0,22 0 0,-1-21 16,-21 0-16,0 21 0,1-21 0,-1 0 16,21-1-16,-21 1 0,0-21 0,1 21 15,20-64-15,-21 43 0,0-1 0,22 1 16,-22-21-16,0-1 0,0 1 0,21-1 15,-20 1-15,-1 20 0,21-63 16,-21 64-16,0 0 0,-21-1 0,0 1 16,22 21-16,-22 0 0,-22 42 15,1 0-15,0 0 16,0 0-16,0 22 0,0-1 0,-1 0 16,1 22-16,0-22 0,0 85 0,21-63 15,-21-1-15,21-20 0,-21 20 0,21-21 16,0 1-16,0-1 0,0 0 0,0 1 15,0-1-15,0 22 0,0-43 0,0 0 16,0 0-16,0 0 0,0 0 0,21 1 16,0-22-16,0 0 0,0 0 15,0-22-15,1 22 0,-1-21 0</inkml:trace>
  <inkml:trace contextRef="#ctx0" brushRef="#br0" timeOffset="177333.46">19431 16849 0,'0'0'16,"-21"0"-16,42-21 15,0 21-15,-21-22 16,21 22-16,0 0 0,22 0 0,-22 0 16,21-21-16,1 21 0,41 0 0,-41-21 15,-1 21-15,21-21 0,-20 21 0,20 0 16</inkml:trace>
  <inkml:trace contextRef="#ctx0" brushRef="#br0" timeOffset="177968.35">20574 16404 0,'0'0'0,"-42"21"0,20-21 15,1 0-15,-21 22 16,42-1-16,21-21 16,0 0-16,22 0 0,-22 0 15,21 0-15,43 0 0,-22 0 0,-20 0 16,-1 0-16,0-21 0,1 21 0,-22-22 15,21 22-15,-21-21 0,0-21 0,-21 21 16,0 0-16,0-1 0,0 1 0,0 0 16,0 0-16,-21 0 0,0 0 0,-21-22 15,-1 43-15,22 0 0,-21 0 0,0 0 16,-1 0-16,22 0 0,-21 0 16,-1 21-16,1 1 0,0 20 0,21-21 15,-22 21-15,22 1 0,0-22 0,0 21 16,21-21-16,0 22 0,0-22 0,0 42 15,21-41-15,0 20 0,21-21 0,-20 0 16,-1 0-16,21 1 0,-21-1 0,22 0 16,-1 0-16,21 0 0,-20-21 0,-1 0 15,-21 0-15,0 0 0,1 0 0,-1 0 16,-42-21 0,-1 21-16,1 0 0,0 0 15,-21 0-15,-1 0 0,1 0 0,0 0 16,-1 0-16,-41 42 0,20-20 15,22-1-15,0 0 0,20 21 0,-20-21 16,21 22-16,-21-22 0,20 21 0,1-21 16,0 22-16,21-22 0,0 42 15,0-41-15,21-1 0,0 0 0,1 0 16,20-21-16,0 21 0,1-21 0,-1 0 16,0 21-16,64-21 0,-42 0 0,-22 0 15,21 0-15,-20 0 0,20 0 0,-20-21 16,-1 0-16,0 21 0,-21-21 0</inkml:trace>
  <inkml:trace contextRef="#ctx0" brushRef="#br0" timeOffset="178156.44">21145 16912 0,'0'-42'15,"0"127"-15,0-128 0,0-41 0,-21 84 16,0 0-16,0 0 16,21 21-16,0 0 0,0 0 0,0 21 15,0-20-15,0 20 0,0-21 0,0 0 16,0 0-16,0 1 0,0-1 0,21 0 15,-21 0-15,42 0 0,-42 0 0,22-21 16,-1 0-16,0 22 0,0-22 16,0 0-16,0 0 0,1 0 15,-22-22-15,21 22 0,-21-21 0</inkml:trace>
  <inkml:trace contextRef="#ctx0" brushRef="#br0" timeOffset="178316.36">21421 16955 0,'0'0'16,"-22"0"-16,1 0 15,-21 21-15,21-21 0,-22 21 16,22 0-16,0 0 0,-21-21 0,21 21 16,-22 1-16,22-1 0,-21-21 15,21 21-15,-22 0 0,22-21 0,21 21 0,0 0 32,21-21-32,22 0 15</inkml:trace>
  <inkml:trace contextRef="#ctx0" brushRef="#br0" timeOffset="178752.36">21886 16997 0,'0'-64'16,"0"43"-1,-21 21-15,0-21 0,0 21 0,0 0 16,-1 0-16,1 0 0,0 0 0,0 0 16,0 21-16,0 0 0,-1 1 0,-20-1 15,21 0-15,-43 21 0,43 1 0,0-22 16,0 0-16,21 0 0,0 0 0,0 0 16,0 1-16,0-1 0,0 0 15,0 21-15,0-21 0,21 1 16,0-22-16,0 0 0,1 0 0,20 0 15,-21 0-15,0 0 0,22 0 0,20 0 16,-42 0-16,22-22 0,-22 22 0,21-21 16</inkml:trace>
  <inkml:trace contextRef="#ctx0" brushRef="#br0" timeOffset="179412.38">22140 16997 0,'0'0'0,"0"-21"0,0 42 31,0 0-31,0 0 16,-21-21-16,21 21 0,0 1 16,21-22-1,0 0-15,1 0 0,-1 0 16,0 0-16,0 0 0,0 0 0,0 0 16,1-22-16,-1 22 0,0-21 0,0 0 15,0-21-15,0 42 0,-21-21 16,0-1-16,0 1 0,0 0 0,0 0 15,0 0-15,0 0 0,-21-1 16,0 22-16,0 0 0,0 0 16,0 22-16,-1-1 0,1 0 0,0 0 15,-21 0-15,21 0 0,-22 43 0,22-43 16,0 21-16,21-20 0,0-1 0,0 0 16,0 21-16,0-21 0,0 1 0,21-1 15,0 21-15,0-42 0,1 21 16,-1-21-16,21 0 0,-21 0 0,22 0 15,-22 0-15,21 0 0,0 0 0,43 0 16,-64 0-16,22 0 0,-1 0 0,0-21 16,-21 0-16,22 0 0,-1 0 0,-21-1 15,22 1-15,-22-21 0,21 21 0,22-43 16,-43 43-16,0-21 0,0 21 16,0-1-16,-21 1 0,21 21 0,-21-21 15,-42 21 1,21 21-16,0 0 0,0 1 0,-1 20 15,1-21-15,-21 21 0,21 1 0,0-22 16,-22 21-16,22 1 0,-21 62 0,-1-62 16,22 20-16,0 1 0,0-1 0,-21 1 15,20-1-15,1 1 0,0-1 0,0 22 16,-21-22-16,20 1 0,-41 84 0,21-84 16,-1 20-16,22-20 0,-21-1 0,-1 22 15,1-43-15,0 22 0,-1-22 0,1 22 16,21-22-16,-21-21 0,20 0 15,1 22-15,0-22 0,21-42 16,21-1 0,0 22-16,1-42 0,20 21 0,-21 0 15,21-22-15,1 1 0,-22-21 0,64-43 16,-22 42-16</inkml:trace>
  <inkml:trace contextRef="#ctx0" brushRef="#br0" timeOffset="179676.16">23050 17336 0,'0'0'0,"43"-64"0,-22 1 0,21 20 0,1-20 0,-22 20 16,0 1-16,0 0 0,21-43 0,-20 64 16,-1 0-16,-21 0 0,0-1 15,21 1-15,0 21 0,0 0 16,0 43-16,-21-22 16,0 0-16,0 0 0,0 21 0,0-20 15,0 20-15,0 0 0,-21-21 16,0 22-16,-42 20 0,41-42 0,-20 1 15,21-1-15,-21 0 0,20 0 0,1-21 16,-21 21-16,21-21 0,0 0 0,-1 0 16,-20 0-16,21 0 0,0 0 0,21-21 15,0 0 1,0 0-16,21 21 0,0-21 16</inkml:trace>
  <inkml:trace contextRef="#ctx0" brushRef="#br0" timeOffset="179956">24151 16341 0,'0'0'0,"0"-21"0,0-1 0,-21 44 32,0-1-32,0 0 0,-22 21 0,22-21 15,-21 22-15,-1-22 0,-20 64 0,21-43 16,-1 21-16,1-20 0,0-1 0,20 22 15,-20-22-15,21 0 0,0 1 16,21-1-16,0-21 0,-21 21 0,21 1 16,0-1-16,0-21 0,0 0 0,21-21 15,0 22-15,0-1 0,0-21 0,0 0 16,22 0-16,-22 21 0,42-21 0,-20 0 16,-22 0-16,21-21 0,-21 21 0,1-21 15,20-1-15,-21 1 0,0 0 0,22 0 16</inkml:trace>
  <inkml:trace contextRef="#ctx0" brushRef="#br0" timeOffset="180810.43">24193 17018 0,'22'-21'16,"-44"42"0,44-21-1,-44 42-15,1-20 0,0-22 0,0 21 16,0 0-16,0 0 0,-1 0 0,22 0 16,0 1-16,-21-22 0,21 21 0,0 0 15,0 0-15,0 0 16,21-21-16,1 0 15,-1 0-15,0 0 0,42 0 16,-41-21-16,-1 0 0,0 21 0,0-21 16,21 0-16,-20-1 0,-1 22 0,0-21 15,0 0-15,21-21 16,-20 21-16,-1-1 16,-21 44-1,-21-22 1,21 21-16,-22 0 0,22 0 0,-21-21 15,21 21-15,-21 0 0,21 1 16,0-1-16,0 0 16,21 0-1,0-21-15,1 0 0,-1 0 16,0 0-16,0 0 0,0 0 0,0 0 16,1-21-16,-1 0 0,-21 0 15,0-22-15,21 22 0,-21 0 16,0 0-16,0 0 0,0-1 15,0 1-15,0 0 0,0 0 0,0 0 16,-21 21-16,21-43 0,0 22 16,21 21-1,0 0 1,21 0-16,-20 0 0,20 0 16,-21 0-16,0 0 0,0 0 0,1 0 15,-1 0-15,0 21 0,0 1 0,0-22 16,0 21-16,-21 0 0,22 0 0,-22 0 15,0 0-15,0 1 0,0-1 16,0 0-16,0 0 0,0 0 16,0 0-16,-22 1 0,22-1 0,-21 0 15,21 0-15,-21-21 0,0 21 0,0-21 16,0 21-16,-1-21 16,1 0-16,0 0 0,0 0 0,0 0 15,21-21 1,0 0-1,21-21-15,0 21 0,0-1 16,22 1-16,-22 0 0,21 0 0,0 0 16,1 0-16,-1-1 0,0-20 0,1 21 15,-1 0-15,43 0 0,-64-1 0,21 22 16,-21 0-16,1 0 0,-1 0 16,0 0-16,0 22 0,0-1 0,-21 0 15,0 0-15,0 0 0,0 0 16,0 22-16,0-22 0,0 0 15,0 21-15,-21-20 0,0-1 0,-21 21 16,-1 0-16,22-20 0,0-22 0,0 21 16,0 0-16,-1-21 0,1 0 0,0 0 15,21 21-15,-21-21 0,0 0 0,-22 0 16,22 0-16,0 0 0,0-21 16,21 0-16,-21 21 0</inkml:trace>
  <inkml:trace contextRef="#ctx0" brushRef="#br0" timeOffset="181010.31">24998 16574 0,'-43'-43'15,"43"22"1,0 0-1,-42 0 1,21 21 0,0 0-16</inkml:trace>
  <inkml:trace contextRef="#ctx0" brushRef="#br0" timeOffset="181236.18">23601 16574 0,'0'0'16,"21"0"-1,0 0-15,0 0 16,0 0-16,43 0 0,-22 0 0,-21 0 16,22 0-16,-1 0 0,0 0 15,1 0-15,-1 0 0,0-22 0,-20 22 16,41 0-16,-21 0 0,-20-21 0,-1 21 15,0-21-15,-21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6T04:21:17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6329 508 0,'0'-21'16,"0"0"15</inkml:trace>
  <inkml:trace contextRef="#ctx0" brushRef="#br0" timeOffset="11811.53">6435 445 0,'0'0'0,"0"-22"16,-22 22-16,22-21 0,0 0 16,0 0-16,-21 21 15,21-21-15,-21 0 0,21-1 16,-21 1-16,21 0 16,0 0-16,-21 0 15,21 0-15,-21 21 16,21 21 31,0 0-47,0 0 0,0 21 0,0-20 15,0 20-15,0 21 0,0-20 16,0 20-16,21 1 0,-21-1 0,21 22 16,-21-22-16,0 22 15,0 0-15,0-1 0,0-20 0,0-1 16,0 1-16,0-1 0,0-20 15,0-1-15,-21 22 0,21-22 0,-21 0 16,21-21-16,-22 22 0,22-22 16,0 21-16,0-21 0,0 1 0,0-1 15,0 0-15,0 0 16,0-42 0,0 0-1,0 0-15,0-22 0,0 22 16</inkml:trace>
  <inkml:trace contextRef="#ctx0" brushRef="#br0" timeOffset="12673.62">6032 720 0,'0'0'0,"-21"-21"0,-42-22 16,63 22-16,-21 0 16,-1 21-16,22-21 0,-21 0 15,21-1-15,0 1 0,0 0 16,0 0-16,0 0 0,0 0 16,21-22-16,1 22 0,-1 0 0,0-21 15,0 20-15,21-20 0,-20 21 16,20-21-16,-21 20 0,21-20 0,1 21 15,-1 0-15,22 0 0,-22-1 16,21 22-16,-20 0 0,20 0 0,-20 0 16,20 0-16,-21 22 0,1-1 15,-1 21-15,0-21 0,-20 22 0,20 20 16,-21-21-16,0 22 0,0-22 16,-21 22-16,0-1 0,22 1 15,-22-1-15,0 1 0,21 20 16,-21-20-16,0-1 0,0 1 0,0-1 15,0-20-15,0 20 0,0-20 16,0-1-16,0 0 0,0-21 0,0 22 16,0-22-16,0 0 0,0 0 15,0 0-15,0 1 0,21-22 16,-21 21-16,0-42 31,0-1-31,0 1 0,0 0 16,0 0-16,0-21 0,0 20 15,0-20-15,0 0 0,21-1 16,0 1-16,0 0 0,1-22 16,-1 1-16,0 20 0,0-20 0,0-1 15,0 1-15,1 21 0,20-22 16,-21 22-16,0-22 0,22 22 0,-22 0 16,21-1-16,-21 1 0,22 0 15,-22 20-15,21-20 0,-21 21 0,0 0 16,1 21-16,-1 0 0,0-21 15,0 42 1,-21 0-16,0 0 0,21 21 16,-21 1-16,0-1 0,0 0 15,0 1-15,0 20 0,0 1 16,0-1-16,0 1 0,0-1 0,0 1 16,0-1-16,0 1 0,-21-1 15,0 1-15,0-1 0,21-20 0,-21 20 16,-1-21-16,22 1 0,-21-1 15,0 0-15,21 1 0,-21-22 0,21 21 16,0-21-16,0 22 0,0-22 16,0 0-16,0 0 0,0 0 15,-21-21 1,21-21 0,0 0-16,0 0 0,0 0 0,0 0 15</inkml:trace>
  <inkml:trace contextRef="#ctx0" brushRef="#br0" timeOffset="13525.57">8318 1376 0,'0'-21'31,"0"0"-31,22-1 16,-1 1-1,-21 0-15,0 0 0,21 0 16,-21-22-16,0 22 0,0 0 16,0-21-16,0-1 0,0 22 0,0-21 15,0 0-15,-21 20 0,0-20 16,21 21-16,-22 0 0,1 0 0,-21 21 15,21 0-15,0 0 0,-22 0 16,1 0-16,21 0 0,-22 0 0,1 21 16,0 0-16,-1 21 0,1 1 15,0-22-15,21 21 0,-22 0 0,22 1 16,0 20-16,0-20 0,21-22 16,-21 21-16,21 0 0,0 1 15,0-22-15,0 0 0,0 21 0,0-20 16,21-1-16,0 0 0,0-21 15,0 21-15,22-21 0,-22 0 0,0 0 16,21 0-16,-21 0 0,22 0 16,-22 0-16,21 0 0,1 0 0,-22-21 15,21 0-15,-21 0 0,22-1 16,-22-20-16,21 21 0,-21-21 0,0 20 16,1-20-16,-1 0 0,-21-1 15,21 1-15,-21 0 0,21-1 0,-21 1 16,0 21-16,0 0 0,0 0 15,0-1-15,0 1 0,0 42 32,0 1-32,0 20 0,0-21 15,0 21-15,0 1 0,0-1 0,0-21 16,0 22-16,0-1 0,0-21 16,0 21-16,0-20 0,0-1 0,0 0 15,0 0-15,0 0 0,21-21 16,-21 21-16,21-21 0,1 22 0,-1-22 15,0 0-15,21 0 0,-21 0 16,1 0-16,20 0 0,-21-22 16,21 1-16,-20 0 0,-1 0 0,21 0 15,-21 0-15,0-22 0,1 22 16,-1-21-16,0-1 0,21 1 0</inkml:trace>
  <inkml:trace contextRef="#ctx0" brushRef="#br0" timeOffset="14027.24">9080 826 0,'0'0'0,"0"21"32,0 0-32,0 0 0,-21 21 0,21-20 15,-21 20-15,0 0 0,21-21 16,0 22-16,-21-1 0,21 0 0,-21 1 16,-1-22-16,22 21 0,0-21 15,0 22-15,-21-22 16,21 0-16,0 0 0,0 0 0,0 1 0,0-1 15,0-42 32,0-1-47,0-20 16,21 21-16,-21 0 0,0-22 0,0 22 16,22-21-16,-1 0 0,0-1 15,-21 1-15,21 0 0,0-1 16,22 1-16,-22 0 0,0-1 15,21 22-15,-21 0 0,22 0 0,-22 0 16,21 21-16,-21 0 0,1 0 0,-1 21 16,21 0-16,-21 0 0,0 0 15,-21 22-15,22-1 0,-1-21 0,-21 21 16,0 1-16,0-1 0,0 0 0,0-20 16,0 20-16,0 0 0,0-21 0,0 1 15,0-1-15,0 0 0,0 0 16,0 0-16,0 0 0,21 1 15,0-22-15,0 0 0,0 0 16,1 0-16,-1 0 16,0 0-16,0-22 0,21 1 0,-20 0 15,-1 21-15,0-21 0,0 0 0,0 0 16,0-1-16,1 1 0,20-21 16</inkml:trace>
  <inkml:trace contextRef="#ctx0" brushRef="#br0" timeOffset="14515.71">10075 910 0,'0'0'16,"0"21"15,0 1-31,0-1 0,-21 21 16,21-21-16,-21 22 0,21-22 16,-21 21-16,21 0 0,0-20 0,-21 20 15,-1-21-15,22 21 0,0-20 16,0-1-16,0 21 0,0-21 0,0 0 15,0 1-15,0-1 16,22 0-16,20-21 16,-21 0-16,0 0 0,22 0 15,-22 0-15,0-21 0,21 21 16,-21-21-16,1-1 0,20 1 0,-21 0 16,0 0-16,0 0 0,1-22 0,-1 22 15,0-21-15,0 0 0,0-1 16,0 1-16,1 0 0,-22 20 0,0-20 15,21 21-15,-21 0 16,21 0-16,-21-1 0,0 44 31,0-1-31,0 0 0,0 0 16,0 21-16,0-20 0,0 20 0,0 0 16,0-21-16,0 22 0,0-22 15,-21 21-15,21-21 0,0 1 0,0-1 16,0 0-16,0 0 0,0 0 0,0 0 15,0 1-15,21-22 0,0 0 16,-21 21-16,42-21 0,-20 0 0,-1 0 16,0 0-16,21 0 0,-21 0 0,1-21 15,20 21-15,-21-22 16,21 1-16</inkml:trace>
  <inkml:trace contextRef="#ctx0" brushRef="#br0" timeOffset="15335.82">11261 1143 0,'0'0'0,"21"-42"0,0 21 15,-21-22-15,0 22 0,0-21 16,0 21-16,0-1 0,0 1 0,0 0 16,0 0-16,0 0 0,-21 21 31,0 0-31,-1 0 0,1 21 16,0 0-16,0 0 0,0 22 0,0-1 15,-1 0-15,1 1 0,0-1 16,0-21-16,21 21 0,-21 1 15,21-1-15,-21-21 0,21 22 0,0-22 16,0 21-16,0-21 0,0 0 0,0 1 16,0-1-16,0 0 15,21-21-15,0 0 0,0 0 0,0 0 16,0 0-16,1 0 0,-1 0 0,0-21 16,0 21-16,0-21 0,0-1 15,1 1-15,-1 0 0,0 0 16,0-21-16,0 20 0,0-20 0,-21 0 15,0-1-15,22 22 0,-1-21 0,-21 21 16,0 0-16,0-1 0,0 1 16,0 0-16,0 42 15,0 0 1,0 1-16,0-1 0,0 0 16,0 0-16,0 21 0,0-20 0,0 20 15,-21-21-15,21 21 0,0-20 0,0 20 16,0-21-16,0 0 0,0 0 15,0 1-15,0-1 0,21-21 16,-21 21-16,21 0 0,0-21 0,0 0 0,22 0 16,-22 0-16,0 0 15,0 0-15,21 0 0,-20 0 0,-1-21 16,21 0-16,-21 0 0,22-1 0,-22 1 16,0-21-16,21 21 0,-21-22 15,1 1-15,-1-21 0,0 20 0,21-20 16,-21-1-16,1 1 0,-22-22 15,21 22-15,0-1 0,0 1 0,-21-1 16,21-21-16,-21 43 0,0-21 16,0 20-16,0 1 0,0 0 0,0 20 15,0 1-15,-21 21 16,0 0-16,0 0 0,0 43 16,-1-22-16,1 21 0,0 0 15,0 22-15,0-22 0,0 22 16,21-1-16,-22 1 0,22 20 0,-21-20 15,21-1-15,-21 1 0,21-1 16,0 1-16,0-1 0,0 1 0,0-22 16,0 1-16,0-1 0,0 0 0,21-21 15,0 1-15,1-1 0,-1 0 16,0 0-16,0 0 0,21-21 0,-20 0 16,20 0-16,-21 0 0,0 0 0,22 0 15,-22-21-15,21 0 0,-21 0 16,22 0-16,-22-1 0,0-20 0,0 0 15,0-1-15,22 1 0</inkml:trace>
  <inkml:trace contextRef="#ctx0" brushRef="#br0" timeOffset="16434.99">14330 169 0,'0'0'0,"0"-42"0,0 0 0,-21 21 0,-1-43 16,1 64-16,0 0 0,0 0 0,0 0 16,0 0-16,-1 0 0,-20 0 15,21 0-15,-21 0 0,20 0 0,-20 0 16,21 0-16,-21 0 0,-1 0 15,22 0-15,-21 0 0,21 0 16,-22 0-16,1 0 0,21 0 0,-22 0 16,1 0-16,21 85 0,-21-1 0,20 1 15,1 0-15,-21 21 0,21-22 16,21 1-16,0 0 0,0 20 0,0-20 16,0-21-16,0 20 0,0-20 15,21-1-15,0-20 0,-21-1 0,42 0 16,-20 1-16,-1-22 0,0 0 0,0 0 15,21 0-15,-20-21 0,20 0 16,0 0-16,1 0 0,20 0 0,-21 0 16,22 0-16,-22-21 0,22-21 15,-1 21-15,1-22 0,-1 1 16,1 0-16,-1-1 0,-20-20 0,20-1 16,-21-20-16,1 20 0,-1 1 15,0-22-15,-20 21 0,-1-20 0,-21-1 16,0 22-16,0-22 0,0 0 15,-21 1-15,-1 20 0,-20-21 0,0 43 16,-22 42-16,1 0 0,-1 0 0,1 0 16,-22 0-16,0 0 0,1 0 15,-1 0-15,0 0 0,22 0 0,-1 0 16,1 0-16,21 0 0,-22 0 0,22 0 16,-1 42-16,22 43 15,0-21-15,0-1 0,21 1 0,0 20 16,0-20-16,0-1 0,21 1 15,0-1-15,22 22 0,-22-22 0,21 22 16,0-21-16,22 20 0,-22-20 16,22-1-16,-1 1 0,-20-1 0,20-20 15,1 20-15,-22 1 0,21-1 0,-20 1 16,-22-1-16,21 1 0,-21-1 16,1-21-16,-22 22 0,0-1 0,0-20 15,-43-1-15,22 0 0,-21 1 0,-1-1 16,-20 0-16,21-20 0,-22 20 15,22-21-15,-22 0 0,22 0 16,0-21-16,-1 22 0,1-22 0,0 0 16,20 0-16,-20 0 0,21 0 15,0-22-15,21 1 0,0 0 0,0 0 16,0-21-16,0 20 0,0-20 0,0 0 16,0-1-16,0 1 0,21 0 15,0-22-15,0 22 0,22-22 0,-1 1 16</inkml:trace>
  <inkml:trace contextRef="#ctx0" brushRef="#br0" timeOffset="16871.74">14859 847 0,'21'-43'0,"-42"86"0,63-107 0,-42 43 15,21 21-15,-21-21 0,0 42 31,0 0-15,0 0-16,-21 22 0,21-1 0,-21 0 16,21 1-16,-21-1 0,21 0 15,-21 1-15,21-1 0,0 0 0,0 1 16,0-22-16,0 21 0,0-21 16,0 1-16,0 20 0,21-21 15,0 0-15,0-21 0,0 0 16,1 0-16,-1 0 0,0 0 0,21 0 15,-21 0-15,22-21 0,-1 21 16,0-21-16,-20-21 0,20 20 0,0 1 16,1-21-16,-22 0 0,0-1 15,0 1-15,0-22 0,0 22 0,-21 0 16,22-1-16,-22 1 0,0 0 16,0 21-16,0-1 0,0 1 0,0 0 15,0 42 16,0 0-15,0 1-16,0-1 16,0 0-16,0 0 0,0 0 15</inkml:trace>
  <inkml:trace contextRef="#ctx0" brushRef="#br0" timeOffset="17243.65">15684 1101 0,'0'0'0,"22"0"16,-1 0-16,0 0 16,0 0-16,0 0 0,0-21 15,-21-1-15,22 22 0,-1-21 16,0 0-16,0 0 0,0 0 0,0 0 16,1-1-16,-22-20 0,21 21 15,-21 0-15,21 0 0,-21-1 0,0 1 16,0 0-16,-21 21 15,0 0-15,-1 0 16,1 21-16,0 0 0,-21 1 0,21 20 16,-1-21-16,-20 21 0,21 1 15,0-1-15,-22 0 0,22 1 0,21-22 16,-21 21-16,21 1 0,0-22 0,-21 21 16,21-21-16,0 0 0,0 1 15,0-1-15,21 0 0,0 0 16,-21 0-16,21-21 0,1 21 0,-1-21 15,0 0-15,0 0 0,0 0 0,0 0 16,1 0-16,-1 0 0,21 0 16,-21 0-16,22-21 0,-1 0 0</inkml:trace>
  <inkml:trace contextRef="#ctx0" brushRef="#br0" timeOffset="17639.43">16658 1016 0,'42'-42'0,"-84"84"0,106-105 0,-64 41 0,0 1 0,0 0 15,0 0-15,0 0 16,-22 0-16,-20 21 16,21 0-16,0 0 0,-22 0 0,1 0 15,21 0-15,-21 21 0,20-21 16,1 21-16,-21 0 0,21 0 0,21 0 16,-21 1-16,21 20 0,0-21 15,0 0-15,0 0 0,0 1 16,21-1-16,-21 0 0,21 0 15,21-21-15,-21 21 0,1 0 0,-1-21 16,21 22-16,-21-1 0,0 0 16,22-21-16,-22 21 0,-21 0 15,21-21-15,0 21 0,-21 1 0,0-1 16,0 0-16,0 0 16,-21-21-16,-21 21 0,21-21 15,-22 0-15,22 0 0,-21 21 0,-1-21 16,22 0-16,0 0 0,-21 0 15,21 0-15,-1 0 0,1 0 16,0 0-16,21-21 0,0 0 16,0 0-16,0 0 15,0 0-15,21 21 0,0-22 16</inkml:trace>
  <inkml:trace contextRef="#ctx0" brushRef="#br0" timeOffset="19012.59">17462 318 0,'0'-43'0,"0"86"0,0-149 0,0 63 0,-21 22 15,0 0-15,21 0 0,0 0 16,-21 0-16,0 21 0,0 0 0,-1 21 15,1 0-15,21 21 0,-21 1 16,0-1-16,0 0 0,0 1 16,-1 20-16,22 1 0,-21-1 0,0 1 15,0-1-15,21 1 0,-21 20 0,0-20 16,21-1-16,-22 1 0,22-1 0,0 1 16,0-1-16,0-20 0,0-1 0,0 0 15,0-21-15,0 22 0,0-22 0,0 0 16,22 0-16,-22 0 0,21 1 0,0-22 15,0 0-15,-21 21 0,21-21 0,0 0 16,1 0-16,20 0 0,-21 0 16,0 0-16,0-21 0,22-1 0,-22 22 15,0-21-15,21 0 0,-20 0 0,-1-21 16,0 20-16,0-20 0,0 21 0,0-21 16,1 20-16,-1-20 0,-21 21 15,0-21-15,21 20 0,-21 1 16,21 0-16,-21 42 15,0 0 1,0 1-16,-21-1 0,21 0 0,-21 21 16,21-21-16,0 1 0,-21-1 0,21 21 15,-22-21-15,22 0 0,0 1 0,0-1 16,0 0-16,0 0 16,0 0-16,0 0 0,22-21 15,-1 0 1,0 0-16,0 0 0,0 0 0,0 0 15,1 0-15,20 0 0,-21 0 0,0-21 16,22 21-16,-22-21 0,0 0 0,0 0 16,21 0-16,-20-1 0,20 1 0,-21-21 15,0 21-15,22-22 0,-22 22 0,0-21 16,0 21-16,21 0 0,-20-1 16,-22 1-16,21 0 0,0 21 15,-42 21 1,0 22-16,-1-22 15,22 0-15,-21 0 0,0 21 16,0-20-16,21 20 0,-21-21 0,21 0 16,-21 22-16,21-22 0,0 0 0,0 0 15,-22 0-15,22 0 0,0 1 0,0-1 16,0 0-16,0 0 16,22-21-16,-1 0 0,0 0 15,0 0-15,0 0 0,0 0 16,1 0-16,-1 0 0,-21-21 15,21 0-15,-21 0 0,21-1 16,-21 1-16,0 0 0,0-21 0,0 21 16,0-1-16,0-20 0,0 21 15,0 0-15,-21-22 0,21 22 0,-21 0 16,21 0-16,-21 0 0,21 0 16,0-1-16,0 1 0,0 0 15,0 0-15,21 0 0,0 0 0,0 21 16,0-22-16,0 1 0,1 21 0,20-21 15,-21 21-15,21 0 0,-20 0 0,-1 0 16,21 0-16,0 0 0,-20 21 0,20 0 16,0 1-16,-21-1 0,1 21 15,20-21-15,-21 22 0,-21-22 0,0 21 16,21 0-16,-21-20 0,0-1 0,0 21 16,0-21-16,0 0 0,0 22 15,0-22-15,0 0 0,0 0 0,0 0 16,0 1-16,-21-22 0,21 21 15,-21 0-15,0-21 16,21-21 15,0 0-31,0-1 16,0 1-16,0 0 16,0-21-16,21 21 0,0-22 0,-21 22 15,21-21-15,0 21 0,1-22 0,-1 1 16,0 0-16,0 20 0,0-20 0,0 21 15,1 0-15,20 0 0,-21 21 16,0 0-16,0 0 0,22 0 0,-22 21 16,0 0-16,0 21 0,0-21 15,1 22-15,-1-1 0,0 0 0,-21 1 16,0-22-16,0 21 0,0 1 0,0-22 16,0 21-16,0-21 0,0 0 0,0 1 15,-21-1-15,21 0 0,0 0 0,-21 0 16,-1 0-16,22-42 62,22 21-62,-1-21 0,0 0 16</inkml:trace>
  <inkml:trace contextRef="#ctx0" brushRef="#br0" timeOffset="19467.93">20045 1080 0,'0'0'0,"21"-22"0,-21-20 0,0 21 0,0 0 15,0 0-15,0-1 0,0 1 16,0 0-16,-21 21 0,0 0 0,-1 0 16,1 0-16,0 0 0,-21 21 15,-1 0-15,22 1 0,-21-1 16,0 0-16,20 0 0,-20 0 0,21 22 15,0-22-15,0 0 0,21 0 0,0 0 16,0 0-16,0 1 0,0-1 16,21-21-16,0 21 0,0-21 15,0 0-15,22 21 0,-22-21 16,0 0-16,21 21 0,-21 0 0,1-21 16,-1 22-16,0-22 0,0 21 0,0-21 15,0 21-15,-21 0 0,22 0 0,-1 0 16,-21 1-1,0-1-15,0 0 0,0 0 16,0 0-16,0 0 0,0 1 16,-21-22-16,-1 21 0,1-21 15,0 21-15,0-21 0,0 0 0,-22 0 16,22 21-16,0-21 0,-21 0 16,21 0-16,-1 0 0,-20 0 0,21 0 15,0 0-15,-22 0 0,22 0 0,0 0 16,0-21-16,0 21 0,0-21 0,-1 21 15,1-21-15,21-1 0,0 1 16,-21 21-16</inkml:trace>
  <inkml:trace contextRef="#ctx0" brushRef="#br0" timeOffset="19891.68">18605 296 0,'0'0'0,"-42"22"0,-64 20 31,85-21-31,0-21 0,21 21 0,0 0 16,0 1-1,21-22-15,0 0 0,0 0 16,1 0-16,-1 0 0,0 0 0,21 0 16,-21 0-16,1 0 0,-1 0 15,0-22-15,0 22 0,-21-21 0,0 0 16,0 0-16,0 0 0,0 0 16,0-1-16,0 1 0,-21 0 0,0 0 15,0 21-15,21-21 0,-22 21 0,1 0 16,0 0-1,0 0-15,0 0 0,21 21 16,-21-21-16,-1 21 0,1 0 16,21 0-16,-21-21 15,0 0-15,0 22 0</inkml:trace>
  <inkml:trace contextRef="#ctx0" brushRef="#br0" timeOffset="20196.5">17399 529 0,'0'21'0,"21"-21"31,0 0-31,0 0 0,22 0 0,-22 0 16,0 22-16,21-22 0,-20 0 0,20 0 15,-21 0-15,21 0 0,-20 0 16,-1 0-16,0 0 0,0 0 0,0 0 16,0 0-16,1 0 0,-22-22 31</inkml:trace>
  <inkml:trace contextRef="#ctx0" brushRef="#br0" timeOffset="21219.14">6117 1926 0,'0'0'0,"-21"0"0,0 0 16,0 0-16,21 21 0,21 1 46,0-22-46,0 0 16,0 0-16,0 0 0,1 0 0,-1 0 16,21 0-16,0 0 0,1 0 0,-1 21 15,22-21-15,-1 0 0,1 0 0,20 0 16,-20 0-16,20 0 0,1 21 0,0-21 16,21 0-16,-22 0 0,22 0 0,-21 0 15,42 0-15,-21 0 0,21 21 0,0-21 16,0 0-16,-22 0 0,22 0 0,0 0 15,22 0-15,-22 21 0,21-21 0,-21 0 16,21 0-16,-21 0 0,21 21 16,0-21-16,0 0 0,1 0 0,-22 22 15,21-22-15,-21 0 0,0 0 0,-21 0 16,21 0-16,-22 0 0,1 21 0,-21-21 16,21 0-16,-22 0 0,1 0 0,-21 0 15,20 0-15,-20 0 0,-1 0 0,-20 0 16,20 0-16,-21 0 0,22 0 0,-22 0 15,22 0-15,-22 0 0,0 0 0,1 0 16,-1 0-16,0 0 0,1 0 0,-22 0 16,21 0-16,-21 0 0,1 0 0,-1 0 15,-21-21-15,21 21 0,0 0 32,0-22 14,0 22-30,1-21-16</inkml:trace>
  <inkml:trace contextRef="#ctx0" brushRef="#br0" timeOffset="22280.25">13758 2053 0,'-63'0'31,"42"0"-15,42 0 31,0 0-32,0 0-15,0 0 0,22 0 16,-22 0-16,0 0 0,21 0 16,1 0-16,-1 0 0,0 0 0,1 0 15,20 0-15,1 0 0,-1 0 0,1 0 16,-1 0-16,1 0 0,20-21 0,-20 21 15,20 0-15,1 0 0,0 0 0,21 0 16,-1 0-16,128 0 0,-106 0 16,-21 0-16,21 0 0,-21 0 0,21 0 0,0 0 15,0 0-15,21 21 0,-21-21 16,0 0-16,-21 21 0,21 1 0,-21-22 16,21 0-16,-21 21 0,21-21 0,0 0 15,-22 0-15,1 0 0,0 21 0,0-21 16,-21 0-16,20 0 0,1 0 0,0 0 15,-21 0-15,21-21 0,-1 0 0,-20 21 16,21 0-16,-21-22 0,-1 22 0,-20 0 16,20-21-16,-20 21 0,-1 0 0,1 0 15,-1 0-15,1 0 0,-22 0 0,1-21 16,20 21-16,-21 0 0,-20 0 16,20 0-16,0 0 0,-21 0 0,22 0 15,-22-21-15,0 21 0,0 0 0,0 0 16,1 0-16,-1 0 0,0 0 15,0 0-15,-21-21 16,21 21 0</inkml:trace>
  <inkml:trace contextRef="#ctx0" brushRef="#br0" timeOffset="133615.48">1778 3217 0,'0'22'16,"0"-1"-16,0 0 15,0 0-15,-21 0 0,21 0 16,0-42 15,0 0-15,0 0-16</inkml:trace>
  <inkml:trace contextRef="#ctx0" brushRef="#br0" timeOffset="134835.35">1968 2498 0,'0'-21'0,"0"-1"32,-21 22-32,0 0 31,21 22-31,0-1 0,0 0 16,0 0-16,0 0 0,0 22 0,0-1 15,0 0-15,0 1 16,0-1-16,0 0 0,0 1 0,0-1 15,-21 0-15,0 1 0,0-1 16,-1 21-16,22-20 0,-21-1 0,0 0 16,0 1-16,21-1 0,0 0 15,-21 1-15,0-22 0,21 0 16,0 0-16,0 0 0,0 1 0,21-44 47,0 1-47,0-21 15,0 21-15,0 0 0</inkml:trace>
  <inkml:trace contextRef="#ctx0" brushRef="#br0" timeOffset="135155.17">2244 3175 0,'0'0'0,"0"21"0,42 0 16,-42 1 0,21-22-16,0 0 0,0 0 15,1 0-15,-1-22 0,0 1 16,0 21-16,0-21 0,0 21 16,-21-21-16,0 0 0,0 0 15,0-1 1,-21 22-16,0 0 15,0 0-15,0 0 0,0 0 16,-1 0-16,1 22 0,21-1 0,-21-21 16,0 21-16,0-21 15,21 21-15,21-21 16,0 0 0,21-21-16</inkml:trace>
  <inkml:trace contextRef="#ctx0" brushRef="#br0" timeOffset="136079.47">4127 2582 0,'0'0'0,"-21"22"16,21-1-16,0 0 0,0 0 16,0 0-16,-21-21 0,21 21 0,0 1 15,0-1-15,0 0 16,21-21-1,0 0-15,1 0 0,-1 0 16,0 0-16,0 0 0,21-21 0,1 0 16,-1-1-16,22 1 0,-22 0 15,0 0-15,22-21 0,-22 20 0,0 1 16,1-21-16,-22 21 0,0-22 16,-21 22-16,0-21 0,0 21 15,0 0-15,-21-1 0,-21 22 16,-1-21-16,-20 21 0,20 0 0,-20 0 15,21 0-15,-22 21 0,1 1 16,20-1-16,-20 0 0,20 21 0,1 1 16,0-22-16,-1 21 0,1 0 15,21 1-15,0-1 0,0 0 16,21-20-16,0 20 0,0-21 0,0 21 16,0-20-16,0-1 0,21 0 15,0 0-15,0 0 0,0 0 0,22-21 16,-22 0-16,0 0 0,21 0 15,-21 0-15,22 0 0,-22 0 16,21 0-16,1 0 0,-22 0 0,0 0 16,0-21-16,0 21 0,-21-21 15,-21 21-15,0 0 16,-21 0-16,20 0 0,-20 0 16,0 21-16,-1 0 0,1 1 0,0-1 15,21 0-15,-22 21 0,1-21 16,21 22-16,-22-1 0,22 0 0,0 1 15,21 20-15,0-20 0,-21-1 16,21 0-16,0-21 0,0 22 0,0-22 16,0 0-16,21 21 0,0-42 15,0 22-15,1-1 0,20-21 16,-21 0-16,0 0 0,22 0 16,-1 0-16,-21 0 0,21 0 0,1-21 15,-1 21-15,22-22 0,-22 1 16,0-21-16,1 21 0,-1 0 0,-21-22 15,21 22-15</inkml:trace>
  <inkml:trace contextRef="#ctx0" brushRef="#br0" timeOffset="136291.79">4572 3133 0,'0'0'0,"0"-21"0,0 42 32,0 0-17,0 0-15,21 0 0,0 0 16,-21 1-16,21 20 0,1-21 0,-1 21 15,0-20-15,0-1 0,0 0 16,-21 21-16,21-21 0,1 1 0,-1-1 16,0 0-16,0-21 0,0 21 15,0 0-15,1-21 0,-1 0 0,0 0 16,0 0-16,0-21 16,-21 0-16,0 0 15</inkml:trace>
  <inkml:trace contextRef="#ctx0" brushRef="#br0" timeOffset="136483.68">5059 3133 0,'0'0'0,"-21"-21"31,-1 21-31,1 0 16,0 21-16,0 0 0,0 0 0,-22 21 16,22-20-16,-21 20 0,0 0 15,20 1-15,-20-22 0,21 21 0,-21 0 16,20 1-16,1-22 0,0 0 15,21 21-15,0-20 0,0-1 16,21-21-16,22 0 16</inkml:trace>
  <inkml:trace contextRef="#ctx0" brushRef="#br0" timeOffset="136803.49">5292 3154 0,'0'0'0,"0"21"32,-22 0-17,22 0-15,-21 22 0,21-1 0,0 0 16,0 1-16,-21 20 0,0-20 0,21 20 16,-21 1-16,0-1 15,-1 22-15,22-1 0,-21 1 0,0 21 16,0-21-16,0 20 0,0 1 15,-1-21-15,1 21 0,0-22 0,21 1 16,0 0-16,-21-1 0,21-20 0,0-1 16,0 1-16,0-22 0,0 1 15,0-22-15,0 0 0,21-21 16,-21-21-16,0 0 16,21-22-16,0 1 0,-21-22 15,22 1-15,-22-1 0</inkml:trace>
  <inkml:trace contextRef="#ctx0" brushRef="#br0" timeOffset="137099.32">5165 3768 0,'0'0'15,"0"-64"-15,0 22 0,0-22 0,0 22 0,0-21 16,0 20-16,0 1 0,0 0 16,0 20-16,0-20 0,21 21 0,0-21 15,0 20-15,21 1 0,-20 21 16,41-21-16,-21 21 0,22 0 0,-22 0 15,22 21-15,-22 0 0,0 1 16,-20-1-16,-1 21 0,-21 0 0,0 1 16,0-1-16,-21 0 0,-1 1 0,1-22 15,-21 21-15,0-21 0,-1 1 16,-20-1-16,20 0 0,1 0 16,21 0-16,-21-21 0,20 0 15,1 21-15,0-21 0,0 0 16,21-21-1,0 0-15,21 0 0,0 0 16,0 0-16,22-1 0</inkml:trace>
  <inkml:trace contextRef="#ctx0" brushRef="#br0" timeOffset="137347.18">6032 2963 0,'0'0'0,"22"-21"0,-1 0 0,-21 0 16,0 0-16,21 21 15,-21 21 1,0 0-16,0 0 16,-21 0-16,21 22 0,-21-1 0,-1 0 15,22 1-15,-21-1 0,0 22 16,0-22-16,0 0 0,21 1 0,-21 20 16,-1-21-16,1-20 0,21 20 15,-21 0-15,21-21 0,0 1 0,0-1 16,0 0-16,21-21 15,0 0-15,1 0 0,-1 0 16,0 0-16,0-21 0</inkml:trace>
  <inkml:trace contextRef="#ctx0" brushRef="#br0" timeOffset="138038.78">6667 3281 0,'0'0'0,"22"-42"0,20 20 0,-21 1 16,-21 0-16,0 0 0,0 0 0,0 0 15,0-1-15,-21 1 0,0 21 16,0 0-16,-1-21 0,1 21 16,0 0-16,-21 0 0,21 0 15,-22 21-15,22 0 0,0 1 16,-21-1-16,20 21 0,1 0 0,-21 1 16,21-1-16,0 0 0,21 1 15,-22-1-15,22-21 0,-21 22 0,21-1 16,0-21-16,0 0 0,0 0 15,0 1-15,21-1 0,1-21 16,-1 0-16,0 0 0,0 0 0,0 0 16,22-21-16,-22 21 0,0-22 15,21 1-15,-21 0 0,22 0 0,-22-21 16,21-1-16,-21 22 16,1-21-16,-1-1 0,0 1 0,0 0 15,0-1-15,-21 22 0,0 0 16,0 0-16,0 63 31,0-21-31,0 1 0,0 20 16,0-21-16,0 21 0,0 1 0,0-22 15,0 21-15,0 1 0,0-22 16,0 0-16,0 21 0,0-21 0,21 1 16,1-1-16,-1-21 0,0 21 15,0-21-15,0 0 0,0 0 0,1 0 16,20 0-16,-21 0 0,0 0 15,22-21-15,-22 0 0,0-1 16,0 1-16,21 0 0,-20-21 0,-1 21 16,0-22-16,0 1 0,0 0 15,0 20-15,-21-20 0,0 0 0,0 21 16,0-1-16,22 1 0,-22 42 31,0 1-31,-22-1 0,22 0 16,-21 21-16,21-21 0,0 22 0,0-22 15,-21 21-15,21-21 0,0 1 0,0-1 16,0 0-16,0 0 0,0 0 16,0 0-16,21-21 15,0 0 1,1 0-16,-1-21 0,0 21 16,0-21-16,0 0 0,0 0 0</inkml:trace>
  <inkml:trace contextRef="#ctx0" brushRef="#br0" timeOffset="138407.57">7429 2773 0,'0'0'16,"-21"0"-16,0 0 0,-21 21 0,21-21 0,-1 21 16,1 0-16,0 22 0,21-22 15,0 0-15,0 0 0,0 0 16,0 1-16,0-1 0,0 0 15,21-21-15,0 21 16,1-21-16,-1 0 0,0 0 0,0 0 16,0 0-16,0 0 0,1 0 15,-1-21-15,0 0 0,-21 0 16,0-1-16,0 1 0,0 0 16,0 0-16,0 0 0,0 0 0,-21-1 15,0 1-15,-1 21 0,1 0 16,0 0-16,0 0 0,0 21 15,0 1-15,-1-1 0,1 0 16,0 21-16,0-21 0,21 1 16,0-1-16,0 0 0,0 21 0,0-21 15,0 1-15,0-1 0,0 0 16,0 0-16,21 0 0,0 0 0,0 1 16,1-1-16</inkml:trace>
  <inkml:trace contextRef="#ctx0" brushRef="#br0" timeOffset="138877.29">8022 3069 0,'0'21'32,"0"1"-32,0 20 0,-21-21 15,21 0-15,-21 22 0,21-1 16,0-21-16,0 21 0,-21 1 0,21-22 15,0 21-15,-22-21 0,22 1 16,-21-1-16,21 0 0,0 0 0,0 0 16,0 0-16,0 1 15,-21-22-15,0 0 16,21-22 0,0 1-16,0 0 0,0 0 15,0 0-15,0-22 0,0 1 16,0 21-16,0-21 0,0-22 15,21 22-15,0-1 0,0 1 0,1 0 16,20-1-16,0 1 0,1 21 16,-1-21-16,0 20 0,1 22 0,-1 0 15,0 0-15,22 0 0,-22 0 0,0 22 16,22-1-16,-22 0 0,1 0 16,-1 21-16,-21 1 0,21-1 0,-42 0 15,22 1-15,-22-1 0,0 0 16,0 1-16,0-22 0,-22 21 0,1 1 15,0-22-15,0 0 0,0 0 0,-22 0 16,22 0-16,0 1 16,0-1-16,0-21 0,21 21 15,-21-21-15</inkml:trace>
  <inkml:trace contextRef="#ctx0" brushRef="#br0" timeOffset="146747.54">11049 2858 0,'0'21'16,"21"-21"15,0 0-31,-21-21 0,21-1 0,1 22 16,-1-21-16,0 21 0,0-21 15,0 0-15,0 21 0,1-21 16,-1 0-16,0 21 0,-21-22 0,0 1 16,0 0-16,0 0 0,0 0 15,-21 0-15,0 21 0,-1 0 16,-20 0-16,0 0 0,-1 0 16,-20 0-16,-1 0 0,22 0 0,-21 21 15,-1 0-15,22 0 0,-1 0 16,1 0-16,0 1 0,21-1 0,-1 0 15,22 0-15,0 0 16,0 0-16,43 1 0,-22-1 16,21 0-16,-21-21 0,22 21 15,20 0-15,-20 0 0,-1 1 16,21-1-16,-20 0 0,20 0 0,-20 0 16,-1 0-16,0 1 0,1-1 15,-22 0-15,21 0 0,-21 21 0,-21-20 16,0-1-16,0 0 0,0 21 15,-21-21-15,0 1 0,0-1 0,-22 0 16,-20 0-16,-1-21 0,1 21 0,-22-21 16,22 0-16,-22 0 0,22 0 15,-1 0-15,1-21 0,20 0 0,-20 0 16,42 0-16,-22-1 0,22 1 16,-21 0-16,21-21 0,21 21 0,-22-22 15,22 22-15,-21 0 0,21 0 16,0 0-16,0-1 0,0 1 15,0 0-15,21 0 0,1 21 16,-1 0-16,0 0 0,21 0 16,-21 0-16,22 0 0,20 0 0,-20 0 15</inkml:trace>
  <inkml:trace contextRef="#ctx0" brushRef="#br0" timeOffset="147083.92">11811 2815 0,'0'0'0,"0"-21"0,0 0 0,0 0 16,0 0-16,0 42 31,0 0-31,0 0 0,-21 0 15,21 22-15,-21-1 0,21 0 0,-22 1 16,22-1-16,0 0 16,0 1-16,-21-1 0,21 0 0,-21 22 0,21-22 15,0-21-15,-21 22 16,21-22-16,0 21 0,0-21 0,0 0 16,0 1-16,21-22 31,-21-22-31,21 22 0,-21-21 0,0 0 15,21-21-15</inkml:trace>
  <inkml:trace contextRef="#ctx0" brushRef="#br0" timeOffset="147635.6">11684 2709 0,'-21'0'0,"21"-21"0,-21 0 15,21 0 1,0 0-16,0 0 0,0-1 16,0 1-16,21 21 0,0-21 15,0 0-15,0 0 0,0 0 0,1 21 16,20-22-16,0 22 0,1 0 16,20 0-16,1 0 0,-1 0 0,1 22 15,-1-1-15,1 0 0,-1 21 16,1 1-16,-22-1 0,21 21 0,-20-20 15,-1-1-15,-21 22 0,0-22 0,1 21 16,-22-20-16,0-1 0,0 22 16,-22-22-16,-20 0 0,21 1 15,-43-1-15,22 0 0,-21 1 16,-1-22-16,-21 21 0,22-21 0,-22 0 16,22-21-16,-1 22 0,1-1 0,-1-21 15,1 0-15,20 0 0,1 0 16,0 0-16,21 0 0,-22 0 0,22 0 15,0-21-15,21-1 16,0 1-16,0 0 0,0 0 16,0 0-16,21 0 0,0-22 15,0 22-15,22 0 0,20 0 0</inkml:trace>
  <inkml:trace contextRef="#ctx0" brushRef="#br0" timeOffset="148151.31">13271 2709 0,'0'0'0,"22"-21"0,-22 0 16,21 21-16,-21-21 0,21 21 0,-21 21 31,0 0-15,0 22-16,0-1 0,-21 0 15,0 1-15,-1-1 0,1 21 0,0-20 16,0 20-16,-21-20 0,20 20 16,1 1-16,-21-22 0,21 21 15,0-20-15,-22-1 0,22 0 0,0-20 16,21-1-16,0 0 0,-21 0 16,21 0-16,0-42 15,0 0 1,21 0-16,-21 0 0,21-1 15,-21-20-15,21 21 0,0-21 0,-21-1 16,22 22-16,-1-21 16,0 21-16,-21-22 0,21 22 0,-21 0 15,21 21-15,0 0 16,-21 21-16,22 0 16,-22 0-16,21 1 0,0 20 0,-21-21 15,21 21-15,0 1 0,0-22 16,1 21-16,-1-21 0,0 1 0,0-1 15,0 21-15,0-42 0,22 21 16,-22 0-16,0 1 0,21-22 0,-20 0 16,-1 0-16,0 0 0,0 0 0,0 0 15,0 0-15,1-22 0,-1 22 16,0-21-16,0 0 0,0 0 0</inkml:trace>
  <inkml:trace contextRef="#ctx0" brushRef="#br0" timeOffset="148496.1">14690 2752 0,'0'0'0,"0"-21"0,0-22 0,-22 22 0,22-21 16,-21 21-16,0-1 0,-21 1 0,21 21 15,-1 0-15,-20 0 0,0 0 16,-1 21-16,1 1 0,0 20 15,-1 0-15,1 1 0,0-1 0,-1 0 16,1 22-16,21-22 0,-21 0 16,20 22-16,22-22 0,0 22 15,0-22-15,0 0 0,0 1 0,0-1 16,22 0-16,20-20 0,-21 20 0,21-21 16,1 0-16,-1 0 0,0-21 15,1 22-15,-1-22 0,0 0 0,1 0 16,-1 0-16,0 0 15,1 0-15,-22 0 0,21-22 0,-21 22 0,1-21 16,-1 0-16,21 0 0,-21 0 16,0 0-16,1-1 0,-1 1 15</inkml:trace>
  <inkml:trace contextRef="#ctx0" brushRef="#br0" timeOffset="150139.32">2032 4995 0,'0'0'0,"0"-21"15,0 0-15,-21 0 0,21 0 16,-21 21-16,21-21 0,0-1 15,0 1-15,0 0 0,0 0 16,0 0-16,0 0 0,0-1 0,0 1 16,21 21-1,0 0-15,0 0 0,0 0 16,0 0-16,1 21 0,-1 22 16,0-22-16,0 21 0,0 22 0,0-22 15,1 22-15,-1-1 0,0 1 16,-21-1-16,0-21 0,0 22 0,0-1 15,-21 1-15,-22-22 0,22 22 16,-21-1-16,0-20 0,-22-1 16,22 0-16,-22 1 0,1-1 15,20-21-15,-20 0 0,-1 0 16,22-21-16,-21 0 0,20 0 0,1 0 16,0 0-16,20-21 0,1 0 15,0 0-15,21-21 0,-21-1 0,21 1 16,0 0-16,0-1 0,0 1 15,21 21-15,0-22 0,0 1 16,22 21-16,-22 0 0,0 0 16,21-1-16,1 22 0,-22 0 0,21 0 15,1 22-15,-22-1 0,21 21 0,0-21 16,-20 22-16,20-1 16,0 0-16,-21 1 0,22-1 0,-22 0 15,0 1-15,0-22 0,0 21 16,1 0-16,-1 1 0,0-22 0,0 0 15,-21 0-15,0 0 0,21 1 16,-21-1-16,21 0 0,1-21 16,-1 0-16,0 0 15,0-21-15,0 21 0,22-21 0,-22-1 16</inkml:trace>
  <inkml:trace contextRef="#ctx0" brushRef="#br0" timeOffset="150318.68">3090 5588 0,'0'0'0,"0"21"15,0 0 1,-21-21 0,21 22-16,-21-22 31</inkml:trace>
  <inkml:trace contextRef="#ctx0" brushRef="#br0" timeOffset="158391.4">4508 5017 0,'-21'0'0,"0"0"16,0 21-16,21 0 15,-21 0-15,0-21 0,-1 21 16,1 0-16,21 1 0,-21-1 0,0 0 16,21 0-16,21-21 31,0 0-15,0 0-16,22 0 0,-22 0 15,21-21-15,1 0 0,-1 0 0,0-1 16,1 1-16,-1 0 0,0-21 15,1 21-15,-1-22 0,-21 22 0,0-21 16,0 21-16,-21-22 0,0 22 16,0 0-16,0-21 0,-21 20 15,-21 22-15,0-21 0,-1 0 0,1 21 16,0 0-16,-22 0 0,1 0 16,20 0-16,-20 21 0,-1 0 15,22 1-15,0 20 0,-1-21 0,1 21 16,0 1-16,20-1 0,1-21 15,0 22-15,21-1 0,-21-21 0,21 21 16,0-20-16,0 20 0,0-21 0,21 0 16,0 0-16,0-21 0,1 22 15,20-1-15,-21-21 0,21 0 0,-20 0 16,20 0-16,-21 0 0,21 0 16,-20 0-16,20 0 0,-21 0 0,-21-21 31,-21-1-16,-21 22-15,20 0 0,-20 0 16,0 0-16,21 0 0,-22 22 0,1-1 16,0 0-16,20 0 0,-20 0 15,0 0-15,21 1 0,-1 20 0,1-21 16,0 21-16,0 1 0,21-1 16,-21-21-16,21 22 0,0-1 0,0-21 15,0 0-15,21 22 0,0-22 16,0 0-16,0-21 0,1 21 0,-1 0 15,21-21-15,-21 0 0,0 0 16,22 0-16,-1 0 0,0 0 16,22 0-16,-22 0 0,1-21 15,20 0-15,-21 0 0,22 0 0,-22-1 16,1 1-16</inkml:trace>
  <inkml:trace contextRef="#ctx0" brushRef="#br0" timeOffset="158613.89">5059 5355 0,'0'0'16,"0"-21"-16,0 42 31,0 0-31,0 1 16,21-1-16,-21 0 16,0 0-16,0 21 0,21-20 0,0-1 15,-21 0-15,21 21 0,-21-21 16,0 1-16,22-1 0,-22 0 0,21 0 15,-21 0-15,0 0 0,21-21 16,0 0-16,0 0 16</inkml:trace>
  <inkml:trace contextRef="#ctx0" brushRef="#br0" timeOffset="158843.76">5482 5376 0,'0'0'0,"0"-21"15,-21 21-15,0 0 16,0 0-16,-1 21 0,-20-21 16,21 22-16,-21-1 0,-1 0 0,22 21 15,-21-21-15,21 22 0,-22-22 16,22 21-16,-21-21 0,21 22 0,-1-1 16,-20-21-16,21 22 0,0-22 0,21 0 15,0 0-15,0 0 0,0 0 16,0 1-16,21-22 0,0 0 15,0 0-15,22 0 16,-22-22-16</inkml:trace>
  <inkml:trace contextRef="#ctx0" brushRef="#br0" timeOffset="159184.56">6011 5292 0,'0'0'0,"-21"0"32,21 21-32,0 0 0,-21 0 0,0 0 0,0 1 15,21-1-15,0 21 16,-22 0-16,22 1 0,-21-1 0,0 0 16,21 22-16,0-1 0,-21-20 15,0 20-15,0 1 0,-1-1 0,1 1 16,0-1-16,-21 1 0,-1-1 0,22 22 15,-21-22-15,0 22 0,-1-21 16,22-1-16,-21 1 0,21-1 0,-22 1 16,22-22-16,0 0 0,0 1 15,21-22-15,0 0 0,0 0 0,0 0 16,0-42 0,21 0-16,0-21 15,0 20-15,0-20 0,1-21 16</inkml:trace>
  <inkml:trace contextRef="#ctx0" brushRef="#br0" timeOffset="159535.78">5884 5334 0,'-21'-21'0,"42"42"0,-42-63 0,21 21 0,0-1 16,-21 1-16,21 0 15,0 0-15,0 0 16,21 21-16,0 0 0,0 0 16,22 0-16,-1 0 0,-21 0 0,22 0 15,-1 21-15,0-21 0,-21 21 0,22 21 16,-22-20-16,0-1 0,0 0 16,-21 21-16,0-21 0,0 1 0,0-1 15,0 21-15,-21-21 0,-21 0 16,21 1-16,-1-1 0,-20 0 0,0-21 15,-1 21-15,1-21 0,21 21 16,-21-21-16,20 0 0,1 0 0,0 0 16,42 0 15,0-21-31,1 0 0,-1 0 0,21 0 16,-21-1-16</inkml:trace>
  <inkml:trace contextRef="#ctx0" brushRef="#br0" timeOffset="159831.6">6816 4826 0,'0'0'0,"42"-42"0,-21 21 15,0-1-15,0 1 0,-21 0 16,0 0-16,-21 21 31,0 0-31,0 0 0,0 42 16,0-21-16,-1 22 0,-20-1 15,21 22-15,0-22 0,0 21 0,-22 1 16,22-1-16,0-20 0,0 20 0,-22-20 16,22-1-16,0 21 0,0-20 15,21-22-15,0 21 0,-21 1 0,21-22 16,0 0-16,0 0 0,0 0 16,0 0-16,0 1 0,21-22 0,0 0 15,21 0-15,-20 0 16,-1-22-16,21 1 0,0 0 0,1 0 15</inkml:trace>
  <inkml:trace contextRef="#ctx0" brushRef="#br0" timeOffset="160519.51">7429 5207 0,'0'0'15,"0"-21"-15,0-43 16,-21 43-16,0 0 15,0 21-15,0 0 0,0 0 0,-1 0 16,1 0-16,0 0 0,-21 0 16,21 21-16,-1 0 0,-20 1 0,21-1 15,-21 21-15,20-21 0,1 22 16,0-22-16,0 21 0,0-21 16,0 22-16,21-22 0,-22 21 0,22-21 15,0 0-15,0 1 0,0-1 16,0 0-16,22-21 0,-1 21 0,0-21 15,0 0-15,0 0 0,0 0 16,1 0-16,20 0 0,-21-21 0,0 21 16,22-21-16,-22 0 0,0-1 0,0 1 15,0 0-15,0-21 0,1 21 16,-22-1-16,21-20 0,-21 21 0,21 0 16,-21 0-16,0-1 15,0 44 16,0-1-31,0 0 0,0 0 16,-21 0-16,21 0 0,-21 1 0,21 20 16,0-21-16,0 0 0,0 0 15,0 1-15,0-1 0,0 0 0,0 0 16,21 0-16,0-21 16,0 0-16,0 0 0,0 0 15,1 0-15,20 0 0,-21 0 16,0-21-16,22 0 0,-22 0 0,21 0 15,-21-1-15,0-20 0,22 21 16,-22 0-16,0 0 0,0-1 16,-21-20-16,21 42 0,-21-21 0,0 0 15,22 21-15,-22 21 16,-22 0 0,22 0-16,-21 0 0,21 1 0,-21-1 15,21 0-15,0 0 0,0 0 16,0 0-16,0 1 0,0-1 0,0 0 15,0 0-15,0 0 0,0 0 16,21-21 15,0 0-31,1-21 0,-22 0 16,21 0-16,0 0 0</inkml:trace>
  <inkml:trace contextRef="#ctx0" brushRef="#br0" timeOffset="160883.31">7959 4911 0,'-22'0'0,"44"0"0,-65 0 0,22 0 15,0 0-15,0 0 0,0 0 0,-22 0 16,43 21-16,-21 0 0,0 0 16,21 0-16,-21 1 0,21-1 0,0 0 15,0 0-15,0 0 0,21 0 16,-21 1-16,21-22 15,0 0-15,0 0 0,1 0 0,-1 0 16,0 0-16,0 0 16,0 0-16,-21-22 0,21 22 0,-21-21 15,0 0-15,0 0 16,0-21-16,0 20 0,0 1 0,-42 0 16,21 0-16,0 0 0,0 0 15,-1 21-15,1 0 0,0 0 16,0 0-16,-21 0 0,20 0 0,1 0 15,-21 21-15,21 0 0,0 21 0,21-21 16,-22 22-16,22-22 16,0 21-16,0-21 0,0 1 0,0 20 15,0-21-15,0 0 0,22 0 0</inkml:trace>
  <inkml:trace contextRef="#ctx0" brushRef="#br0" timeOffset="161375.03">8234 5144 0,'0'21'32,"-21"0"-32,21 0 15,-22 0-15,22 0 0,-21 1 0,21-1 16,-21 0-16,21 0 0,0 21 15,0-20-15,-21-1 0,21 0 0,0 0 16,-21 0-16,21 0 0,0 1 16,0-1-16,0 0 0,0-42 47,0 0-47,0-1 15,0 1-15,21 0 0,0-21 16,0 21-16,0-22 0,1 22 0,-1-21 15,0-1-15,0 1 0,0 0 16,22 21-16,-22-22 0,0 22 0,21 0 16,1 0-16,-22 0 0,21-1 15,-21 22-15,0 0 0,22 0 0,-22 22 16,0 20-16,0-21 0,-21 21 0,0 1 16,0-1-16,21 0 0,-21 1 15,0-1-15,0 0 0,0 1 0,0-22 16,0 21-16,-21 1 15,21-22-15,0 21 0,-21-21 0,21 0 16,-21 1-16,21-1 0,-21-21 0</inkml:trace>
  <inkml:trace contextRef="#ctx0" brushRef="#br0" timeOffset="163491.32">10435 4995 0,'0'0'0,"0"22"16,21-22-16,0 0 16,1 0-16,-1-22 15,21 22-15,-21-21 0,22 0 0,-1 0 16,21-21-16,-20 20 16,20 1-16,-20-21 0,20 21 0,-21-22 15,1 22-15,-1-21 0,0 21 16,-20-22-16,-22 22 0,0 0 0,0-21 15,0 21-15,0-1 0,-22-20 0,1 21 16,0 0-16,-21 0 0,-1-1 16,22 22-16,-21 0 0,0 0 0,-1 0 15,1 0-15,21 22 0,-22-1 16,22 21-16,-21 0 0,0 22 0,20-1 16,1 22-16,-21 0 0,21-1 15,0 22-15,-22 0 0,22-21 0,-21 21 16,21-1-16,-22 1 15,22 0-15,-21 0 0,-1 0 0,22 0 16,-21-1-16,0 1 0,20 0 0,-20 0 16,21 0-16,-21 0 0,20-22 15,1 1-15,0 0 0,0-1 0,21 1 16,-21-22-16,21 43 0,0-63 16,0-22-16,21 0 0,21 0 15,-21-21-15,1 0 0,20 0 0,0-21 16,22 0-16,-22-22 0,22 1 0,-22-21 15,21 20-15,1-20 0,-1-22 16,1 0-16,-1 1 0,1-1 0,-1 0 16,-20 1-16,-22-1 0,0 0 15,-21 1-15,0 20 0,0-20 16,-21 20-16,-21-21 0,20 22 0,-20-1 16,-21 1-16,20 21 0,1-22 0,-22 22 15,22 21-15,-21-22 0,20 22 16,1 0-16,0 21 0,-1-21 0,22 21 15,0 0-15,0 0 0,42 0 32,0 0-32,21 0 15,-20 0-15,20 0 0,0 0 16,1-21-16,20-1 0,-21 22 0,22-21 16,-1 0-16,1 0 15,21-21-15,-22 20 0,1 1 0,-1 0 16,1-21-16,-22 21 0,0-1 0,1 1 15,-22 0-15,0 0 0,-21 0 16,0 42 15,0 0-31,-21 0 0,21 0 16,-21 1-16,-1 20 0,22-21 16,0 0-16,0 22 0,0-22 0,-21 21 15,21-21-15,0 0 0,0 1 16,0-1-16,21 0 0,1-21 15,-1 0-15,0 0 0,0 0 16,21 0-16,-20 0 0,20 0 16,0-21-16,-21 0 0,22-1 0,-1 1 15,0 0-15,-20 0 0,20 0 16,-21-22-16,21 22 0,-20-21 0,-1 21 16,0-22-16,0 22 0,0 0 0,-21 0 15,0 42 1,0 0-1,-21 0-15,0 22 16,21-22-16,0 21 0,0-21 0,-21 22 0,21-22 16,0 0-16,0 21 0,0-20 15,0-1-15,0 0 0,0 0 16,21-21-16,-21 21 0,21-21 16,0 0-16,0 0 0,1 0 0,20 0 15,-21 0-15,21 0 0,1-21 0,-1 0 16,0 0-16,1 0 0,-1-1 15,0 1-15,1 0 0,-1-21 0,-21 21 16,0-22-16,1 1 0,-1 21 16,0-22-16,-21 1 0,0 21 0,0 0 15,0 0-15,0-1 0,0 44 32,-21-1-32,21 21 0,-21-21 15,21 0-15,0 22 16,-22-22-16,22 21 0,-21-21 0,21 1 15,-21-1-15,21 21 0,0-21 16,-21 0-16,21 1 0,-21-22 16,21-22 15,0 1-15,21 0-16,0 0 0,0-21 15,-21 20-15,21 1 0,1-21 0,-1 0 16,0-1-16,0 22 0,0-21 15,22-1-15,-22 1 0,0 21 16,21 0-16,-21 0 0,22 21 0,-22 0 16,0 0-16,21 0 0,-20 21 15,-1 0-15,0 21 0,0-21 0,0 22 16,-21-1-16,0 0 0,0-20 16,0 20-16,0-21 0,0 21 0,0-20 15,-21-1-15,0 0 0,21 0 0,-21 0 16,21 0-16,-21-21 0,21 22 15,0-44 17,0 1-32</inkml:trace>
  <inkml:trace contextRef="#ctx0" brushRef="#br0" timeOffset="164194.96">13547 4826 0,'0'0'0,"0"-21"0,-64-21 32,43 42-32,0 0 0,0 0 15,-22 0-15,22 21 0,0 0 0,-21 0 16,20 21-16,-20 1 0,21-1 16,-21 0-16,20 1 0,1-1 15,0 0-15,0 1 0,0-1 16,21 0-16,-21 1 0,21-1 0,0-21 15,0 0-15,0 1 0,21-1 0,0 0 16,0 0-16,21 0 0,-20-21 16,20 0-16,0 0 0,1 0 0,-1 0 15,0 0-15,1-21 0,20 0 0,-21 0 16,1 0-16,-1-1 0,22-20 16,-22 21-16,21-21 0,-20-1 0,-1 1 15,0 0-15,1-22 0,-1 1 16,-21 20-16,0-20 0,1-1 15,-22 22-15,0 0 0,0-1 0,0 1 16,0 0-16,0 20 0,0-20 16,0 21-16,-22 42 15,1 0 1,21 0-16,-21 22 0,0-1 0,0 22 16,0-1-16,-1 1 0,1 20 15,21-20-15,-21-1 0,0-20 0,21 20 16,-21-21-16,21 1 0,0-1 0,0 0 15,0-20-15,0-1 0,0 0 16,21 0-16,0 0 0,0-21 16,0 0-16,22 0 0,-22 0 15,0 0-15,21-21 0,-20 0 16,20 0-16,-21 0 0,21-1 0,1-20 16,-22 21-16,21-21 0,-21 20 15,1-20-15,-1 0 0,0 21 0,0-1 16,-21 1-16,0 42 15,0 1 1,0-1-16,0 0 0,0 21 0,-21-21 16,0 1-16,21-1 0,-21 21 15,21-21-15,0 0 0,0 1 16,0-1-16,0 0 16,21-21-1,0 0-15,0 0 16,-21-21-16,21 0 0</inkml:trace>
  <inkml:trace contextRef="#ctx0" brushRef="#br0" timeOffset="164378.85">14626 4699 0,'0'-21'16,"0"42"-16,0-63 0,0 21 0,0-1 0,-21 22 15,21-21-15,-21 21 31,21 21-15,0 1-16,0-1 16,0 0-1</inkml:trace>
  <inkml:trace contextRef="#ctx0" brushRef="#br0" timeOffset="164491.79">13779 5080 0,'0'0'0,"-21"21"0</inkml:trace>
  <inkml:trace contextRef="#ctx0" brushRef="#br0" timeOffset="164575.74">13695 5122 0,'21'0'16,"0"0"0,0 0-16,0 0 0,22 0 0,-1 0 15,0-21-15,22 21 0,-1 0 16,1-21-16,-22 21 0,22 0 0,-1-21 15</inkml:trace>
  <inkml:trace contextRef="#ctx0" brushRef="#br0" timeOffset="165263.35">14817 4995 0,'-43'22'16,"22"-22"-16,21 21 15,-21 0-15,0 21 0,21-21 16,0 1-16,-21-1 0,21 21 0,-22-21 16,22 22-16,0-22 0,0 0 15,0 0-15,0 0 0,0 0 0,0 1 16,0-1-16,0 0 0,0 0 16,22-21-1,-1 0-15,-21-21 16,0 0-1,0 0-15,0-1 16,0 1-16,21 0 0,-21 0 0,0-21 16,21 20-16,-21-20 0,0 0 15,21 21-15,0-22 0,1 1 0,-1 21 16,0-22-16,0 22 0,0 0 16,0 0-16,1 21 0,20 0 0,-21 0 15,0 0-15,22 0 0,-22 21 16,0 21-16,0-20 0,0 20 0,0 0 15,1-21-15,-1 22 0,-21-1 16,0 0-16,0 1 0,0-22 0,0 0 16,0 0-16,0 0 0,0 1 15,-21-1-15,21 0 16,-22-21 0,22-21-16,0 0 15,0-1-15,0 1 16,22 0-16,-1-21 0,0 21 0,0-22 15,0 1-15,22 0 0,-1-1 16,-21 1-16,21 0 0,1-1 0,-1 22 16,-21 0-16,22 0 0,-22 21 15,21 0-15,-21 0 0,0 21 0,22 0 16,-22 21-16,0 1 0,0-1 16,0 0-16,-21 1 0,0-1 0,0 0 15,0 1-15,0-22 0,0 21 16,0-21-16,-21 1 0,0-1 15,21 0-15,-21 0 0,0 0 0,21 0 16,0-42 15,21 0-31,0 0 16</inkml:trace>
  <inkml:trace contextRef="#ctx0" brushRef="#br0" timeOffset="165971.94">16616 4974 0,'0'0'0,"0"-21"16,0 0-16,-21 21 0,-1 0 15,1-21-15,0 21 0,-21 0 0,21 0 16,-22 0-16,1 21 0,21 0 16,-22 0-16,1 22 0,0-1 0,21-21 15,-22 21-15,22 1 0,0-1 16,0 0-16,0-20 0,21 20 0,-22 0 15,22-21-15,0 1 0,0 20 16,0-21-16,0 0 0,0 0 16,22-21-16,-1 22 0,0-22 0,21 0 15,-21 0-15,1 0 0,20 0 0,-21-22 16,21 1-16,1 0 0,-1 0 16,0 0-16,1-22 0,-1 22 15,0-21-15,-20 0 0,20-22 0,-21 22 16,21-22-16,-20 22 0,-1 0 0,-21-1 15,0 22-15,0 0 0,0 0 16,0 0-16,0 42 16,0 0-16,-21 0 0,-1 21 15,1 1-15,0-1 0,21 0 0,-21 1 16,0-22-16,21 21 16,0 1-16,0-1 0,0-21 0,0 21 15,0-20-15,0 20 0,0-21 0,21 0 16,0-21-16,0 21 0,22 1 15,-22-22-15,0 0 0,0 0 0,21 0 16,-20 0-16,-1-22 0,0 1 16,21 0-16,-21-21 0,1 21 0,-1-22 15,21-20-15,-21 20 0,22-20 16,-22-22-16,21 22 0,-21-22 0,22 22 16,-22-1-16,0 1 0,0-1 0,0 1 15,-21 20-15,0 1 0,0 21 16,0 0-16,0-1 0,-21 22 15,0 0-15,0 22 0,-22-1 16,22 21-16,0 0 0,0 1 0,-21 20 16,42 1-16,-22 20 0,22-20 15,0-1-15,0 1 0,0-1 0,0 1 16,0-1-16,22-20 0,-22-1 0,21 0 16,0-20-16,0 20 0,0-21 15,-21 0-15,21-21 0,1 0 0,-1 0 16,0 0-16,0 0 0,0 0 15,22-21-15,-22 0 0,0-21 0,21 20 16,-21-20-16</inkml:trace>
  <inkml:trace contextRef="#ctx0" brushRef="#br0" timeOffset="166635.56">18288 4297 0,'0'0'0,"-42"0"15,-64-21 1,106 0 15,21 21-31,0 0 16,0 0-16,22 0 0,20 0 16,1 0-16,-1 0 0,1 0 0,20 0 15,1 0-15,-22 0 0,1 0 16,-1 0-16,1 0 0,-22 0 0,1 0 15,-1 0-15,-21 0 0,-21 21 16,0 0 0,-21-21-16,-21 0 0,20 0 15,-20 0-15,0 21 0,-1-21 16,1 0-16,0 0 0,21 0 0,-22 0 16,1 0-16,0 0 0,20 0 15,-20 0-15,21 0 0,0 0 0,0 0 16,-1 0-16,1 21 15,0 0-15,0 1 0,21-1 16,-21 0 0,21 21-16,-21-21 0,-1 22 0,22-1 0,-21 0 15,0 1-15,0 20 0,21 1 16,-21-1-16,0 1 0,-1-1 16,1 1-16,0-22 0,21 22 0,-21-22 15,21 0-15,-21 1 0,21-22 16,-21 21-16,21-21 0,0 0 0,0 1 15,21-22 1,0 0-16,0 0 0,0 0 16,0-22-16,1 1 0,20 0 0,-21 0 15,21 0-15,1 0 0</inkml:trace>
  <inkml:trace contextRef="#ctx0" brushRef="#br0" timeOffset="167283.7">18669 4995 0,'42'-21'31,"-21"0"-15,1 21-16,-1-21 0,21 21 15,-21-21-15,0 21 0,1-21 16,-1-1-16,0 22 0,0-21 16,0 0-16,-21 0 0,0 0 15,-21 21 1,0 0-1,0 0-15,-22 21 0,22 21 0,-21-21 16,0 1-16,20 20 16,-20 0-16,21-21 0,0 22 0,0-22 15,21 21-15,0-21 0,0 1 16,0-1-16,0 0 0,0 0 0,0 0 16,0 0-16,21 1 0,0-22 15,0 0-15,21 21 0,1-21 0,-1 0 16,-21 0-16,22 0 0,20 0 0,-21 0 15,1-21-15,20-1 0,1 22 16,-22-21-16,22-21 0,-1 21 0,1 0 16,-22-22-16,21 22 15,-20-21-15,-22-1 0,21 22 0,-21-21 16,-21 21-16,0-22 0,0 22 0,0 0 16,-21 0-16,0 21 0,0 0 15,-21 0-15,-1 0 0,1 0 0,0 0 16,20 0-16,-20 0 0,21 21 15,0 0-15,0 0 0,21 1 0,0-1 16,0 0-16,0 0 0,21 0 16,21 0-16,-21 22 0,22-22 0,-22 0 15,21 0-15,0 0 0,-20 22 16,-1-22-16,21 0 0,-21 0 16,0-21-16,-21 21 0,0 1 0,0-1 15,0 0-15,-21-21 16,-21 0-1,21 0-15,0 0 0,-22 0 16,1 0-16,21 0 0,-22 0 0,22 0 16,-21-21-16,21 21 0,0-21 0,-1-1 15,22 1-15,0 0 16,0 0-16,0 0 0,0 0 0,0-1 16,0 1-16</inkml:trace>
  <inkml:trace contextRef="#ctx0" brushRef="#br0" timeOffset="168215.17">20362 4339 0,'0'0'16,"-42"-211"-1,21 189-15,0 1 16,-1 21-16,1 0 0,-21 21 15,21 22-15,-22-1 0,22 0 0,-21 22 16,21-22-16,-22 22 16,22 20-16,-21-20 0,21-1 0,0 22 15,-1-21-15,1 20 0,0-20 16,21-1-16,0 1 0,0-22 0,0 0 16,0 1-16,21-1 0,0 0 15,1-20-15,-1-1 0,21 0 0,-21-21 16,0 0-16,22 0 0,-22 0 0,21 0 15,-21 0-15,22 0 0,-1-21 16,-21 0-16,22-1 0,-22 1 0,21 0 16,-21-21-16,22-1 0,-22 22 15,0-21-15,0 0 0,0-1 16,-21 22-16,0 0 0,0 0 0,0 0 16,-21 42-1,0 21-15,0-21 16,0 0-16,-1 22 0,1-22 15,21 0-15,0 21 0,0-20 0,0-1 16,0 21-16,0-21 0,0 0 16,0 1-16,0-1 0,21 0 15,1-21-15,20 0 0,-21 0 0,21 21 16,1-21-16,-1 0 0,22 0 16,-22 0-16,0-21 0,1 0 0,-1 0 15,0-1-15,1 1 0,-22-21 16,21 21-16,-21-22 0,22 1 0,-22 0 15,0-1-15,-21 1 0,0 21 16,0 0-16,0 0 0,0 42 31,-21 0-31,21 0 0,-21 0 16,-1 0-16,1 22 0,0-22 0,21 21 16,-21-21-16,0 22 0,0-22 15,21 0-15,-22 21 0,1-20 0,21-1 16,0 0-16,-21 0 15,0-21-15,21-21 32,0 0-17,21 0-15,0-1 0,0 1 16,-21-21-16,43 21 0,-22-22 16,0 1-16,21 0 0,-20-1 0,20 1 15,0 0-15,1-1 0,-22 22 16,21 0-16,-21 0 0,0 0 0,1 21 15,-1 0-15,-21 21 0,0 0 16,0 0-16,0 0 0,0 22 0,0-22 16,0 21-16,0 1 0,0-22 0,0 21 15,0 0-15,-21-20 0,21-1 16,-22 0-16,1 0 0,21 0 16,0 0-16,0 1 0,-21-1 15,21 0-15,21-21 31,0 0-31,22 0 16</inkml:trace>
  <inkml:trace contextRef="#ctx0" brushRef="#br0" timeOffset="168814.82">22140 4953 0,'0'-85'16,"0"170"-16,0-191 0,-21 85 0,0 0 15,0 0-15,-22 21 0,22 0 16,-21 0-16,0 0 0,-1 0 0,1 0 16,-22 21-16,22 0 0,0 0 15,-1 0-15,1 22 0,0-1 0,-1-21 16,22 22-16,0-22 0,0 21 0,21 0 16,0-20-16,0-1 0,0 21 15,0-21-15,21 0 0,0 1 0,22-1 16,-22-21-16,21 21 0,0-21 15,1 0-15,-1 0 0,0 0 0,1 0 16,-22 0-16,21 0 0,-21-21 16,1 21-16,20-21 0,-21-1 15,0 1-15,0-21 0,1 21 0,-22 0 16,21-1-16,-21 1 0,21 0 16,-21 0-16,0 0 0,-21 42 31,0 0-31,-1 0 0,1 22 15,0-22-15,0 21 0,0 0 16,-22-20-16,22 20 0,-21 0 0,21 22 16,0-22-16,-22 22 0,22-1 0,-21 1 15,21-1-15,-1 1 0,1 20 16,0-20-16,0-1 0,21 22 0,0 0 16,-21-22-16,0 22 0,21-1 15,-22-20-15,1 21 0,0-22 16,0 1-16,21-22 0,-21 0 0,-22 1 15,22-22-15,0 0 0,0 0 0,0 0 16,0-21-16,-1 0 0,1 0 16,0 0-16,0 0 0,0-21 0,0 0 15,-1 0-15,22 0 0,0-1 0,0 1 16,0-21-16,0 0 0,0 20 16,0-20-16,0 0 0,22-22 0,-1 22 15,0 0-15,0-22 0,0 1 0,22 20 16,-22-20-16</inkml:trace>
  <inkml:trace contextRef="#ctx0" brushRef="#br0" timeOffset="169034.7">21251 4339 0,'0'0'15,"-21"-21"-15,0 0 0,0 21 0,0-21 0,-1 0 16,1 21 15,21 21-31,0 0 16,0 0-16,0 0 16</inkml:trace>
  <inkml:trace contextRef="#ctx0" brushRef="#br0" timeOffset="169939.18">23389 4509 0,'-85'0'31,"43"21"-31,21 0 0,-21-21 16,-1 21-16,22 0 0,-21 0 0,-1 1 0,1-1 15,21 0-15,0 0 16,0 0-16,21 0 0,0 1 0,0 20 16,0-21-16,0 0 0,21 0 15,0 1-15,0-1 0,0 0 0,22 0 16,-22-21-16,21 21 0,-21 0 15,0-21-15,22 0 0,-22 0 0,0 0 16,0 0-16,0 0 0,1 0 16,-22-21-16,21 0 0,-21 0 15,0 0-15,0 0 16,-21 21-16,-1 0 0,1 0 16,-21 0-16,21 0 0,-22 0 0,1 0 15,-21 0-15,20 21 16,-20 0-16,-1-21 0,22 21 0,-22 0 15,22 0-15,0-21 0,-1 22 16,22-1-16,0 0 0,21 0 16,0 0-16,21-21 15,22 21-15,-22-21 0,21 0 16,0 22-16,22-22 0,-22 0 16,22 0-16,-22 21 0,0-21 0,22 0 15,-43 0-15,21 21 0,-20 0 0,-1-21 16,0 21-16,-21 0 0,0 1 15,0-1-15,0 21 0,0-21 16,0 0-16,-21 22 0,0-1 16,-1-21-16,1 22 0,-21-1 0,21 0 15,-22-21-15,1 22 0,21-22 0,-21 0 16,-1 21-16,22-20 0,-21-22 16,21 21-16,-1 0 0,1-21 0,0 0 15,0 0-15</inkml:trace>
  <inkml:trace contextRef="#ctx0" brushRef="#br0" timeOffset="170367.97">20151 4445 0,'0'21'0,"0"-42"0,21 42 32,21-21-32,-21 0 0,22 0 0,20 0 15,1 0-15,20 21 0,-20-21 16,42 0-16,-22 0 0,1 0 0,21 0 16,-22 22-16,1-22 0,0 0 15,-1 0-15,-20 0 0,-1 0 0,-20 0 16,-1 0-16,-21 0 15,0 0-15,-42 0 16,0 0-16,0 0 0,-21 0 0,-1 0 16,1 0-16,0 0 0</inkml:trace>
  <inkml:trace contextRef="#ctx0" brushRef="#br0" timeOffset="170911.93">13462 5694 0,'-21'-21'0,"42"42"0,-63-42 0,20 0 15,1 21-15,0-22 0,42 22 32,0 0-32,22 0 0,-1 0 15,0 0-15,22 0 0,-1 22 16,22-22-16,0 21 0,-1-21 15,1 21-15,0-21 0,-1 21 16,-20 0-16,21-21 0,-22 21 0,-21-21 16,1 22-16,-22-22 0,0 21 0,0-21 15,-21 21 1,-21-21-16,0 0 0,-21 0 16,20 0-16</inkml:trace>
  <inkml:trace contextRef="#ctx0" brushRef="#br0" timeOffset="171179.83">13906 5779 0,'0'0'0,"-21"0"15,0 0-15,0 0 0,21 21 0,-21 0 16,0-21-16,-1 21 0,22 21 16,-21-20-16,0 20 0,0-21 0,21 21 15,-21 1-15,0-1 0,-1 0 16,1 22-16,0-22 0,0 22 0,0-22 15,0 22-15,-1-22 0,1 21 0,21-20 16,0-1-16,-21-21 0,21 22 16,0-22-16,0 0 0,0 0 0,0 0 15,21-21 1,0 0-16,22-21 16,-22 0-16,0 0 15,0 0-15,22-22 0</inkml:trace>
  <inkml:trace contextRef="#ctx0" brushRef="#br0" timeOffset="171735.51">14224 6181 0,'0'0'0,"21"-21"31,-42 42-15,21 0-16,-21 0 15,0 0-15,21 0 0,-22 1 0,22 20 16,-21-21-16,21 21 0,0-20 0,-21 20 15,21-21-15,0 21 16,0-20-16,0-1 0,0 0 0,0 0 16,21-21-16,0 21 0,1-21 0,-1 0 15,0 0-15,21 0 0,1 0 16,-22 0-16,21-21 0,0 0 0,1 21 16,-1-21-16,0-22 0,-20 22 15,20 0-15,-21 0 0,0-21 0,0 20 16,1-20-16,-1 21 0,-21 0 15,21 0-15,-21-1 0,0 1 0,0 0 16,0 42 15,-21 22-15,21-22-16,-21 21 0,-1 0 0,22 1 16,-21 20-16,0 1 0,0-22 15,21 22-15,-21-1 0,0 1 0,-1-1 16,22 1-16,-21-1 0,0 1 15,21-1-15,-21 1 0,0-1 0,21 1 16,-21-1-16,-1 1 0,22-22 0,-21 0 16,0-21-16,0 22 0,0-22 15,21 0-15,-21 0 0,-1-21 0,1 0 16,0 0-16,0 0 0,0 0 0,0 0 16,-22-21-16,22 0 0,0 0 15,0 0-15,0-22 0,-1 1 16,1 0-16,21-1 0,-21 1 0,21 0 15,0-1-15,0 1 0,21 0 16,0-1-16,22 1 0,-1 0 0,0-1 16,1 1-16</inkml:trace>
  <inkml:trace contextRef="#ctx0" brushRef="#br0" timeOffset="172008.35">15240 6350 0,'-21'42'32,"0"-20"-32,-1 41 0,1-21 0,0 22 15,0-1-15,0 1 0,0-1 16,-1 1-16,1-1 0,0 1 0,0-1 16,21 1-16,-21-1 0,0 1 0,21-1 15,0 1-15,0-1 0,-22-20 16,22-1-16,-21 0 0,21 1 0,0-1 15,0-21-15,0 0 0,0 1 0,21-22 32,1-22-32,-22-20 15,21 21-15,0-21 0</inkml:trace>
  <inkml:trace contextRef="#ctx0" brushRef="#br0" timeOffset="172271.2">15092 6858 0,'106'-402'31,"-212"804"-31,233-846 0,-106 401 16,21 1-16,-21 21 0,22-22 0,-1 22 16,0 0-16,1 21 0,-1-21 15,0 21-15,1 0 0,-22 0 0,21 0 16,-21 21-16,-21 0 0,0 0 16,0 1-16,0 20 0,0-21 0,0 21 15,-21 1-15,-21-1 0,21-21 16,-22 22-16,22-22 0,-21 0 15,0 0-15,20 0 0,-20 0 0,21 1 16,0-22-16,0 21 0,21 0 16,21-21-1,0 0-15,0-21 0,0 0 16,0 21-16</inkml:trace>
  <inkml:trace contextRef="#ctx0" brushRef="#br0" timeOffset="172838.8">15811 6519 0,'0'0'0,"22"0"16,-22-21-16,21 0 0,0 21 0,-21-21 16,21 0-16,0 0 0,-21-1 15,21 1-15,1 0 0,-1 0 0,-21 0 16,0 0-16,0-1 0,0 1 16,-21 21-1,-1 0 1,1 21-16,0 1 0,0-1 15,0 21-15,0 0 0,-1 1 0,1-1 16,0 0-16,21 1 0,-21-22 16,21 21-16,0 1 0,-21-22 15,21 0-15,0 0 0,0 21 0,21-20 16,0-1-16,0-21 16,0 0-16,1 0 0,-1 0 0,0 0 15,21 0-15,-21 0 0,22 0 0,-1 0 16,0-21-16,1-1 0,20-20 15,-20 21-15,20-21 0,-21-1 0,22 1 16,-22-22-16,1 22 0,-1 0 16,0-1-16,-21 1 0,1 0 0,-1 21 15,-21-1-15,0 1 0,0 0 0,-21 21 16,-1 0-16,1 0 16,0 0-16,-21 0 0,21 0 15,-22 0-15,22 21 0,0 0 16,0 1-16,0-1 0,21 0 0,0 21 15,0-21-15,0 22 0,0-1 0,0-21 16,21 22-16,0-1 0,0-21 16,0 21-16,0-20 0,1 20 0,-1-21 15,0 0-15,-21 0 0,21 1 16,-21-1-16,-21-21 16,0 21-16,0-21 0,-1 0 15,1 0-15,0 0 0,0 0 16,0 0-16,0 0 0,21-21 0,0 0 15</inkml:trace>
  <inkml:trace contextRef="#ctx0" brushRef="#br0" timeOffset="173011.69">16679 6900 0,'0'22'15,"-21"-22"17,0 0-17,0 0-15,0 0 0,-1 0 16</inkml:trace>
  <inkml:trace contextRef="#ctx0" brushRef="#br0" timeOffset="179599.56">6879 8149 0,'0'0'0,"-21"0"16,-21 0-16,20 0 0,1 0 0,-21 0 16,21 0-16,0 0 15,42 0 1,0 0-16,0 0 15,21 0-15,1 21 0,-1-21 0,22 22 16,-1-22-16,22 0 0,42 21 0,-43-21 16,1 0-16,0 21 0,21-21 0,-1 21 15,-20-21-15,21 0 0,-21 21 16,-1-21-16,1 0 0,0 21 0,-22-21 16,1 0-16,-1 0 0,-42 0 0,22 22 15,-22-22-15,21 0 0,-21 0 0,-42 0 16,0 0-1,0 0-15,-22 0 0,22 0 0,-21 0 16,21 0-16,-22 0 0</inkml:trace>
  <inkml:trace contextRef="#ctx0" brushRef="#br0" timeOffset="179999.33">7726 8297 0,'0'0'0,"-21"0"0,-1 0 16,1 22-16,0-22 15,0 21-15,21 0 0,-21-21 0,21 21 16,0 21-16,0-20 0,0-1 0,0 0 16,0 0-16,0 21 0,0-20 0,0 20 15,0 0-15,0 1 0,0-1 0,0 0 16,0 22-16,0-22 0,0 22 0,0-22 16,0 21-16,0-20 0,0 20 0,0-20 15,0-1-15,-21 21 0,-1-20 0,1 63 16,0-43-16,0-21 0,0 22 0,0-22 15,-1 1-15,-20-1 0,21 0 0,0 1 16,-22-22-16,22 21 0,-21-21 16,0 0-16,-1 1 0,1-22 0,0 21 15,-1-21-15,1 0 0,0 0 0,-1 0 16,-20 0-16,-22-43 0,43 22 0,-1 0 16,1 0-16,0-21 0,21 20 0,-22-20 15,22 0-15,0-1 0,0 1 0,0 0 16,21-1-16,-22 22 0,22-42 0,0 20 15,22 22-15,-1 0 0,0 0 0,0 0 16,21 0-16,-20 21 0,20 0 0,21-22 16,-20 22-16,-1 0 0,22 0 0,-1 0 15</inkml:trace>
  <inkml:trace contextRef="#ctx0" brushRef="#br0" timeOffset="181395.97">8318 9356 0,'0'0'0,"43"0"0,-1 0 0,0 0 16,1-21-16,-1 21 0,0-22 0,-20 1 16,-1 0-16,0 21 0,-21-21 0,0 0 15,0 0-15,0-1 16,-42 22-16,20 0 0,1-21 16,0 21-16,-42 0 0,20 0 15,1 0-15,0 21 0,20 1 0,-20-1 0,0 0 16,-1 0-16,22 0 0,-21 22 15,0-22-15,20 0 0,-20 21 0,21 1 16,0-1-16,-22 21 0,22-20 0,21-1 16,0-21-16,0 22 0,0-22 0,0 0 15,0 21-15,0-21 0,21 1 16,1-1-16,-1-21 0,21 0 0,-21 0 16,22 0-16,-22 0 0,0-21 0,21-1 15,-21 22-15,22-42 0,-22 21 0,21 0 16,-21 0-16,1-22 0,41-20 0,-42 20 15,0 1-15,1 0 0,-1 21 16,-21-22-16,21 22 0,0-21 0,-21 21 16,0-1-16,0 1 0,21 21 15,-21-21-15,0 42 16,0 0-16,0 1 0,0-1 16,0 0-16,-21 0 0,21 21 0,0-20 15,0 20-15,-21-21 0,21 21 0,0 22 16,-21-22-16,21 1 0,0-22 0,0 0 15,0 21-15,0-21 0,0 1 0,21-1 16,0 0-16,0 0 0,0-21 0,1 0 16,-1 0-16,0 0 0,21 0 15,-21 0-15,1 0 0,20-21 0,-21 21 16,0-21-16,22 0 0,-1-22 0,0 1 16,-21 21-16,22-22 0,-22 1 0,0 21 15,0-21-15,22-1 0,-22 1 0,0 0 16,0 20-16,21-41 0,-20 42 0,-22 0 15,21-1-15,-21 44 32,0-1-32,0 0 0,0 21 15,0-21-15,0 1 0,-21 20 0,21 0 16,-22-21-16,22 22 0,0-1 0,-21 0 16,0 22-16,21-22 0,0-21 15,0 22-15,0-22 0,0 0 0,0 0 16,21 0-16,0 1 0,22-1 0,-22-21 15,0 21-15,0-21 0,0 0 0,1 0 16,-1 0-16,21 0 0,-21 0 0,0 0 16,43-42-16,-43 20 0,0 1 0,0 0 15,22 0-15,-22 0 0,0 0 0,0-22 16,0 1-16,-21 21 0,43-64 0,-43 43 16,0-1-16,21 1 0,-21 21 0,0-21 15,0 20-15,0 1 0,0 0 0,0 0 16,0 0-16,0 0 15,21 21 1,0 0-16,43 0 16,-43 0-16,21 0 0,-21 21 15,22-21-15,-1 0 0,22 0 0,-22 21 16,21-21-16,1 0 0,42 0 0,-43 21 16,-20-21-16,20 0 0,1 0 0,-22 0 15,0 21-15,1-21 0,-1 0 0,-21 0 16,21 0-16,-20 0 15,-44 0 1,1 0-16,-42 0 0,42 0 0,-1 0 16,-20 0-16,21 21 0,-21-21 15,20 0-15,-20 22 0,0-22 0,21 21 16,-43 21-16,22-21 0,21 0 0,-1 1 16,-20-1-16,21 0 0,0 21 0,0-21 15,-1 1-15,1-1 0,0 0 0,0 21 16,21-21-16,0 1 0,0-1 0,0 0 15,0 0-15,21 0 0,0-21 16,0 0-16,43 21 0,-43-21 0,0 0 16,0 0-16,22 0 0,-22 0 0,0 0 15,21 0-15,-20-21 0,41 0 0,-21 0 16,-20 21-16,-1-21 0,21 0 0,-21-1 16,0-20-16,22 21 0,-22 0 15,0-22-15,21-20 0,-20 42 0,-1-22 16,-21 22-16,0-21 0,21 21 0,-21 0 15,0-1-15,0 44 32,0-1-32,0 0 0,-21 0 15,0 0-15,21 0 0,0 22 0,-22-1 16,22-21-16,0 0 0,0 1 0,0-1 16,0 0-16,0 0 0,0 0 0,0 0 15,0 1-15,0-1 16,22-21-16,-1 0 15,0 0 1,0 0-16,0 0 0,0 0 16,1 0-16,-22-21 0,21-1 0,0 22 15,-21-21-15,21 21 0,0-21 0,-21 0 16,21 0-16</inkml:trace>
  <inkml:trace contextRef="#ctx0" brushRef="#br0" timeOffset="183020.1">13017 8530 0,'0'0'0,"22"0"16,-22-21-16,21 0 0,0 0 0,0 0 15,-21-1-15,21 1 0,-21 0 0,0 0 16,0 0-16,0 0 0,0-1 15,0 1-15,0 0 16,-21 21-16,0 0 0,0 0 16,-22 21-16,22 0 0,0 22 15,-21-22-15,-43 64 0,43-43 0,-1 21 16,-20-20-16,-22 84 0,64-85 0,-21 22 16,-1-1-16,1 1 0,0-22 0,21 21 15,-43 43-15,22-63 0,21-1 0,-22 64 16,43-64-16,0 22 0,-21 41 0,21-62 15,0 41-15,0-41 0,0-1 0,0-21 16,21 22-16,0-22 0,1 0 0,-1 0 16,0 0-16,21-21 0,1 0 15,-1 0-15,0 0 0,22 0 0,-1 0 16,22 0-16</inkml:trace>
  <inkml:trace contextRef="#ctx0" brushRef="#br0" timeOffset="183411.87">13864 9165 0,'0'-21'0,"0"42"0,0-63 0,0 21 0,0-22 16,-21-62-16,0 62 0,0-20 0,-43-43 16,22 64-16,-1-1 0,1 1 0,0 0 15,-1-1-15,1 22 0,-21 0 0,-1 0 16,22 0-16,-22 21 0,22 0 0,-22 0 16,22 0-16,-21 21 0,20 0 15,-41 42-15,41-20 0,22-1 0,0 22 16,-21-1-16,42-21 0,0 22 0,0-1 15,0 1-15,0-1 0,0-20 0,21 84 16,0-85-16,0 22 0,21-1 0,-20 1 16,20-22-16,0 21 0,-21 1 0,22-1 15,-1 1-15,-21-1 0,22-20 0,-22 20 16,0-20-16,0-1 0,-21 0 0,0 1 16,0-1-16,0 0 0,-21 1 15,0-1-15,-22-21 0,-41 43 0,41-43 0,1 0 16,0 0-16,-22 0 0,22 0 0,0-21 15,-1 22-15,-20-22 0,20 0 16,1 0-16,0 0 0,21 0 0,-22 0 16,22 0-16,0 0 0,-21-22 0,20-20 15,22 21-15,-21 0 0,21 0 0,0-1 16,0 1-16,0-21 0,21 21 0,1-22 16,-1 1-16,21 21 0</inkml:trace>
  <inkml:trace contextRef="#ctx0" brushRef="#br0" timeOffset="184028.63">13674 8954 0,'0'0'0,"21"0"0,42-43 31,-42 43-31,1-21 0,-1 21 16,-21 21-1,0 0-15,0 1 0,0 20 16,0-21-16,0 21 0,0-20 0,0 20 16,0-21-16,-43 43 0,22-22 0,21 0 15,-21-21-15,0 22 0,-21-22 0,20 21 16,-20-21-16,21 22 0,-21-22 0,-1 21 15,-20-21-15,20 22 0,-84-1 0,85 0 16,-21-20-16,-1-1 0,22-21 16,-22 21-16,1 0 0,20-21 0,-20 21 0,21-21 15,-1 0-15,-63 0 0,64 0 16,0 0-16,-1 0 0,22 0 0,-21-21 16</inkml:trace>
  <inkml:trace contextRef="#ctx0" brushRef="#br0" timeOffset="184942.87">13991 9208 0,'21'-43'15,"-21"22"-15,21 0 16,1 0-16,-22 0 0,21-22 16,-21 22-16,21 0 0,-21 0 0,0 0 15,0-1-15</inkml:trace>
  <inkml:trace contextRef="#ctx0" brushRef="#br0" timeOffset="185227.7">14097 9102 0,'0'63'0,"0"-126"0,0 147 16,-21-62-16,21-1 0,-21 21 15,21-21-15,0 22 0,-22 20 0,1-42 16,21 22-16,-21-22 0,21 21 0,0-21 16,0 0-16,0 22 0,0-22 0,0 0 15,0 0-15,21-21 0,0 21 16,1-21-16,-1 0 0,0 0 0,42-21 15,-41 21-15,20-21 0,-21 0 16,21-21-16,1 20 0,-22 1 0,21-21 16,-21 21-16,22-22 0,-22 22 0,0-21 15,21 0-15,-42 20 0,22-20 0,-1 0 16,0-1-16,-21 22 0,21-21 0,-21 21 16,0-22-16,0 22 0,0 0 15,0 42 16,0 0-15,0 1-16,0-1 0</inkml:trace>
  <inkml:trace contextRef="#ctx0" brushRef="#br0" timeOffset="185843.06">14732 9335 0,'0'0'0,"21"0"0,0 0 15,0 0-15,1 0 0,-1 0 16,0 0-16,0 0 0,0 0 0,0-22 16,1 22-16,20-21 0,-21 21 0,0-21 15,0 21-15,1-21 0,-22 0 0,21 0 16,-21-1-16,0 1 0,0 0 16,0 0-16,-21 21 15,-1 0-15,1 0 0,0 0 16,0 0-16,0 21 0,0 0 15,-22-21-15,22 21 0,0 22 0,0-22 16,21 0-16,-21 0 0,21 0 0,-22 1 16,22 20-16,-21-21 0,21 0 0,0 0 15,0 1-15,0-1 0,0 0 16,0 0-16,0 0 0,0 0 0,21 1 16,-21-1-16,22-21 0,-1 0 15,0 0-15,42 0 0,-41 0 0,20 0 16,0 0-16,1 0 0,-1 0 0,0-21 15,43-1-15,-43 1 0,22 0 0,-22 0 16,0 0-16,1 0 0,-1-1 0,0 1 16,1 0-16,-22 0 0,0 0 0,0 0 15,-21-1-15,0 1 0,0 0 16,0 0-16,-21 21 0,0-21 16,0 21-16,0 0 0,-1 0 0,-20 0 15,21 0-15,0 0 0,0 21 16,-1 0-16,1-21 0,0 21 0,21 0 15,0 1-15,0-1 0,0 0 0,0 0 16,0 0-16,0 0 0,0 1 0,21 20 16,0-21-16,1 0 0,-22 0 15,21 1-15,-21-1 0,0 0 0,0 0 16,0 0-16,-43 0 16,22-21-16,-21 0 0,21 0 0,-22 0 15,1 0-15,0 0 0,-1 0 0,-20 0 16,42 0-16,0 0 0,-1-21 15,22 0-15,0 0 0,0 0 16,22 0-16</inkml:trace>
  <inkml:trace contextRef="#ctx0" brushRef="#br0" timeOffset="187155.27">16404 8594 0,'0'0'16,"42"-21"-16,-20-1 0,-22 1 0,0 0 0,0 0 16,-22 21-1,1 0-15,-21 0 0,21 21 16,0 0-16,-1 0 0,1 22 0,0-22 16,-42 64-16,41-22 0,1-21 0,0 22 15,-21-22-15,21 22 0,-22-1 0,22-20 16,0 20-16,-43 43 0,22-64 0,21 1 15,0-1-15,21 0 0,-21 1 0,-1-1 16,22 0-16,0 1 0,0-1 0,0-21 16,0 0-16,0 0 0,0 1 0,22-1 15,-1-21-15,0 0 0,0 0 16,0 0-16,22 0 0,-22 0 0,0-21 16,21-1-16,22-20 0,-22 21 15,0 0-15,1 0 0,-1-22 0,0 22 16,-20 0-16,20-21 0,0 20 0,1 1 15,-22-21-15,0 21 0,0 21 16,0-21-16,-21-1 0,21 22 0,-42 22 16,0-1-1,0 0-15,-21 21 0,-1-21 0,22 1 16,0-1-16,0 21 0,0-21 0,-1 0 16,1 22-16,21-22 0,0 0 0,-21 21 15,0-20-15,21-1 0,0 0 16,21 0-16,0-21 15,0 0-15,1 0 0,-1 0 16,42 0-16,-42-21 0,22 21 0,-1-21 16,-21 0-16,22-1 0,-22 1 0,21 0 15,-21-21-15,22 21 0,-22-1 0,21-20 16,-21 21-16,0-21 0,22 20 0,-22 1 16,0 0-16,0 0 0,0 0 0,-21 0 15,22 21-15,-44 42 31,1-21-31,21 0 0,-21-21 16,0 21-16,0 1 0,21 20 0,-21-21 16,21 0-16,-22 0 0,22 1 0,0-1 15,0 0-15,0 0 0,0 21 16,0-20-16,22-1 0,-1-21 16,0 21-16,0-21 0,0 0 15,0 0-15,1 0 0,-1 0 0,0 0 16,0 0-16,0 0 0,0-21 15,1 0-15,-1-1 0,-21 1 0,0 0 16,21 0-16,-21 0 0,0 0 0,21-22 16,-21 22-16,0-21 0,0 21 0,0-1 15,0-20-15,0 21 0,0 0 0,0 0 16,0-1-16,-21 1 0,21 0 16,0 0-1,21 0 1,0 21-16,0-21 15,1 21-15,-1 0 0,0 0 0,0 0 16,0 0-16,0 0 0,1 0 0,-1 0 16,0 0-16,0 0 0,0 0 0,0 21 15,1-21-15,-1 21 0,-21 0 0,0 0 16,21 0-16,-21 1 0,21-1 0,-21 0 16,0 21-16,0-21 0,0 1 0,0-1 15,0 21-15,0-21 0,0 0 0,0 22 16,0-22-16,0 0 0,0 0 0,0 0 15,0 1-15,0-1 0,0 0 16,0 0-16,0 0 16,0-42 15,0 0-31,0 0 0,0 0 16,0-1-16,0 1 0,0-21 15,0 21-15,21-22 0,-21 22 0,21 0 16,1-21-16,-1 21 0,0-22 0,21 22 15,-21-21-15,1 21 0,41-43 0,-42 43 16,0 0-16,1 0 0,-1 21 16,0 0-16,0-22 0,0 22 0,0 0 15,-21 22-15,22-22 0,-22 21 16,0 0-16,0 0 0,0 21 16,0-20-16,0 20 0,-22 21 0,1-20 15,21-22-15,-21 21 0,21 1 0,0-22 16,0 21-16,-21-21 0,21 22 0,0-22 15,0 0-15,-21 0 0,21 0 16,0 0-16,0-42 31,21 0-15,0 21-16,0-21 0,0 0 0,1 0 16</inkml:trace>
  <inkml:trace contextRef="#ctx0" brushRef="#br0" timeOffset="187542.68">18563 9271 0,'0'0'16,"42"-21"-16,-20 0 0,-1 0 0,0-1 0,0 22 16,-21-21-16,21 21 0,-42 0 15,-21 0 1,21 21-16,-22 1 0,1-22 0,21 21 16,-22 0-16,1 0 0,0 0 0,21 0 15,-22-21-15,-20 43 0,42-22 0,-1-21 16,22 21-16,0 0 0,0 0 15,0 1-15,0-1 16,0 0-16,22 0 0,-1-21 0,0 21 16,0-21-16,21 21 0,-20-21 0,20 22 15,-21-22-15,21 21 0,-20 0 0,20-21 16,-21 21-16,0-21 0,0 21 0,22-21 16,-22 21-16,-21 1 0,0-1 15,0 0-15,0 0 16,-21-21-16,21 21 0,-21-21 0,-1 0 15,-20 0-15,21 21 0,-21-21 0,20 0 16,-20 0-16,0 0 0,21 0 0,-22 0 16,1 22-16,0-22 0,20 0 0,-20 0 15,-21 0-15,41 0 0,1 0 16,-21 0-16,21 0 0,0 0 0,-1-22 16,1 22-16,0-21 0,0 0 15</inkml:trace>
  <inkml:trace contextRef="#ctx0" brushRef="#br0" timeOffset="187792.67">17674 8594 0,'-21'-21'0,"-21"-22"31,42 22-31,-22 21 0,1 0 16,21 21 31,-21-21-47,-21 21 0</inkml:trace>
  <inkml:trace contextRef="#ctx0" brushRef="#br0" timeOffset="188067.56">16023 8975 0,'0'0'0,"-21"0"0,-21 0 16,42-21-1,21 21 1,0-22-16,21 22 0,-21-21 0,22 21 16,-1-21-16,43 21 0,-43-21 0,0 21 15,-20 0-15,20 0 0,0 0 16,1 0-16,-22-21 0,0 21 0,0 0 16,-42 0-1,0 0-15,-22 0 0,1 21 0,0-21 16,-22 21-16</inkml:trace>
  <inkml:trace contextRef="#ctx0" brushRef="#br0" timeOffset="188863.2">6350 9800 0,'0'0'0,"-21"0"0,0 0 0,-1 0 0,22 21 32,0 1-32,0-1 0,22-21 15,20 21-15,-21 0 0,21 0 16,1-21-16,-1 21 0,22 1 0,-22-22 15,43 21-15,42 0 0,-43 0 0,1-21 16,0 21-16,-1-21 0,22 0 0,0 21 16,0-21-16,21 0 0,127 22 0,-106-22 15,-21 21-15,21-21 0,21 21 0,-20-21 16,20 0-16,0 0 0,191 21 0,-169-21 16,-1 0-16,1 0 0,-1 21 0,22-21 15,-1 0-15,1 0 0,233 0 0,-234 0 16,22 0-16,0 0 0,-21 0 15,42 0-15,-22 0 0,22 0 0,0 0 16,254 0-16,-232 0 0,-22 0 0,0 0 16,0 0-16,0 0 0,-22 21 0,22-21 15,212 22-15,-254-22 0,-1 21 0,-20-21 16,-1 21-16,-20-21 0,-1 0 0,0 21 16,-20-21-16,-22 0 0,127 21 0,-149-21 15,-20 0-15,0 0 0,-22 0 0,1 0 16,-1 0-16,-20 0 0,-1 0 0,21 0 15,-41 0-15,-1 0 0,0 0 16,0 0-16,-21 21 16</inkml:trace>
  <inkml:trace contextRef="#ctx0" brushRef="#br0" timeOffset="188999.12">17653 10456 0,'0'0'15,"21"22"17,-21-1-32,0 0 0,0 0 15</inkml:trace>
  <inkml:trace contextRef="#ctx0" brushRef="#br0" timeOffset="189959.57">2265 11557 0,'0'0'0,"0"-21"15,0 0-15,0-22 0,0 22 0,0 0 16,0-21-16,0 21 0,0-1 0,0 1 16,0 42-1,0 1-15,-21-1 16,21 0-16,0 21 0,0 1 0,0-1 15,0 0-15,-22 22 16,1-22-16,0 22 0,21-22 0,-21 21 16,0 1-16,0-1 0,-1-20 0,1 20 15,21-20-15,-21 20 0,0-21 16,0-20-16,21 20 0,0-21 0,0 21 16,0-20-16,0-1 0,21-21 31,0-21-31,0-1 15,0 1-15,1 0 0</inkml:trace>
  <inkml:trace contextRef="#ctx0" brushRef="#br0" timeOffset="190259.39">2730 12002 0,'0'0'0,"0"21"0,0 0 15,0 0-15,0 0 0,0 0 16,22-21 0,-1 0-16,0 0 15,0 0-15,0 0 0,-21-21 16,21 0-16,1 0 0,-1 0 0,0 21 16,-21-21-16,0-1 0,0 1 0,0 0 15,0 0-15,0 0 16,0 0-16,-21 21 15,0 0-15,-1 0 0,1 0 16,0 0-16,0 0 16,21 21-1,21-21-15,0 0 0</inkml:trace>
  <inkml:trace contextRef="#ctx0" brushRef="#br0" timeOffset="190556.28">5016 11388 0,'-21'-21'0</inkml:trace>
  <inkml:trace contextRef="#ctx0" brushRef="#br0" timeOffset="191023.01">5461 11345 0,'21'0'0,"0"0"0,22-21 0,-1 0 16,-21 21-16,21-21 0,-20 0 16,20 0-16,0-43 0,-42 43 0,0 0 0,0 0 15,0-1-15,0-20 0,-42 21 16,21 0-16,-22 21 0,1-21 0,0-1 15,-85 22-15,63 0 0,1 0 0,-1 0 16,1 0-16,-1 0 0,1 0 0,-1 22 16,22-1-16,-22-21 0,22 21 0,-43 21 15,64 1-15,-21-22 0,42 21 0,0 0 16,0-20-16,0 20 0,0-21 0,0 21 16,0-20-16,42 20 0,-21-21 0,22 21 15,20 1-15,22-1 0,-43-21 16,1-21-16,20 21 0,-21-21 15,1 0-15,-1 22 0,0-22 0,1 0 0,-22 0 16,21 0-16,-21 0 0,-42 0 16,-21 0-1,21 0-15,-22 0 0,-20 0 0,-1 0 16,1 0-16,-1 0 0,-84 21 0,64 0 16,20 0-16,1 0 0,-1 0 0,1 1 15,20 20-15,1-21 0,0 21 0,20-20 16,1 20-16,21 0 0,0 1 0,0-1 15,0-21-15,21 43 0,22-43 0,-1 0 16,0 0-16,1-21 0,20 21 0,-20-21 16,41 0-16,-20 0 0,-1 0 15,1 0-15,-1 0 0,1-21 0,-1 0 16,85-21-16,-84 20 0,21 1 0</inkml:trace>
  <inkml:trace contextRef="#ctx0" brushRef="#br0" timeOffset="191210.9">5821 11684 0,'0'0'0,"-21"-21"0,-43 21 32,64 21-32,0 0 15,0 0-15,0 22 0,0-22 0,0 21 16,21 1-16,0-1 0,1 21 0,-1-20 16,0-1-16,-21-21 0,21 22 15,0-22-15,-21 21 0,21-21 0,1 0 16,-22 1-16,21-1 0,0-21 15,0 0-15</inkml:trace>
  <inkml:trace contextRef="#ctx0" brushRef="#br0" timeOffset="191423.79">6244 11769 0,'0'0'0,"0"-21"15,0-22 1,-21 43-16,0 0 0,0 0 15,-22 0-15,22 21 0,-21 22 0,21-22 16,-22 21-16,-41 22 0,41-22 0,1 0 16,0 1-16,-1-1 0,1 0 0,0 1 15,-1-1-15,1 0 0,21-20 0,-22 20 16,22-21-16,0 0 0,21 0 0,0 1 16,0-1-16,0 0 0,21-21 15,0 0-15</inkml:trace>
  <inkml:trace contextRef="#ctx0" brushRef="#br0" timeOffset="191687.63">6562 11832 0,'0'85'31,"-22"-43"-31,1 1 0,-21-1 0,21 0 16,-22 64-16,1-42 0,21-22 0,0 21 15,0 1-15,-1-1 0,-20 1 0,21 21 16,0-1-16,0-20 0,21 20 0,-22 1 16,1 0-16,0-1 0,-21 65 0,21-65 15,-1-20-15,1 20 0,0-20 16,21-1-16,-21 1 0,21-22 0,-21 1 0,21-1 16,0 0-16,0-21 0,0 1 15,0-44 1,0 1-16</inkml:trace>
  <inkml:trace contextRef="#ctx0" brushRef="#br0" timeOffset="191979.46">6265 12552 0,'0'0'16,"21"-85"-16,-21 22 0,0-22 0,22 0 0,-1 1 16,-21 20-16,21 1 0,0-43 15,0 64-15,0-1 0,22 1 0,-22 0 16,21 20-16,-21 1 0,22 0 0,-1 0 0,22 0 15,-22 21-15,0 0 0,1 0 16,-1 0-16,0 0 0,1 21 0,-22 0 16,0-21-16,0 21 0,-21 43 0,0-43 15,0 21-15,-21-21 0,0 22 0,0-22 16,-22 0-16,22 21 0,-21-20 0,-1-1 16,1 0-16,-21 0 0,-22 21 0,43-42 15,20 22-15,-20-22 0,21 0 0,0 0 16,0 0-16,-1 0 0,22-22 15,0 1-15,0 0 0,43-42 16,-22 41-16,21-20 0,-21 21 0</inkml:trace>
  <inkml:trace contextRef="#ctx0" brushRef="#br0" timeOffset="192199.34">7345 11282 0,'42'-42'0,"-84"84"0,169-190 16,-127 169-1,-21 0-15,-1 21 16,1 1-16,0 20 0,0-20 0,0-1 16,0 0-16,-1 22 0,1-43 0,21 21 15,-21 1-15,0-1 0,0 0 0,21-21 16,-21 64-16,-1-64 0,22 22 16,0-22-16,0 0 0,0 21 0,0-21 15,0 1-15,0-1 0,22-21 16,20 0-16,-21 0 0,0 0 0,22 0 15</inkml:trace>
  <inkml:trace contextRef="#ctx0" brushRef="#br0" timeOffset="193151.79">8001 11726 0,'21'-21'0,"-42"42"0,63-63 0,-42 0 16,0 21-16,0-1 0,-21 1 15,0 21-15,-21 0 0,20 0 0,1 0 16,-21 0-16,0 0 0,-43 0 15,43 21-15,-1 1 0,1-1 0,0 0 16,20 0-16,-20 0 0,21 0 0,0 1 16,0 20-16,-1-21 0,1 21 0,21-20 15,0-1-15,0 21 0,0-21 0,0 0 16,21 1-16,1-1 0,-1-21 16,0 0-16,42 0 0,-41 0 0,20 0 15,-21 0-15,21 0 0,1-21 0,-1 21 16,-21-22-16,22 1 0,-1 0 0,0 0 15,22-21-15,-22 20 0,-21-20 0,0 21 16,1 0-16,-1 0 0,-21-1 0,0 1 16,0 0-16,0 0 0,-21 42 31,-1 0-31,22 0 16,-42 43-16,42-43 0,-21 0 15,21 0-15,0 22 0,0-22 0,0 0 16,0 0-16,0 0 0,0 1 0,0-1 15,42 0-15,-21-21 0,1 0 0,-1 0 16,21 0-16,-21 0 0,0 0 0,22 0 16,-22-21-16,21 21 0,22-43 0,-43 22 15,21 0-15,1 0 0,-22 0 0,21 0 16,-21-1-16,0 1 0,1 0 16,20-42-16,-42 41 0,0 1 0,21 21 15,-21-21-15,21 0 0,-21 42 31,-21 0-31,21 0 0,-21 22 16,21-22-16,-21 0 0,21 0 0,0 0 16,0 1-16,0-1 0,0 0 15,0 0-15,21 0 0,0-21 0,0 0 16,22 0-16,-22 0 0,21 0 0,-21 0 16,22 0-16,41 0 0,-63 0 0,22 0 15,-22 0-15,21-21 0,-21 0 0,1 21 16,-1-21-16,-21 0 0,21-1 15,-21 1-15,21 0 0,-21 0 0,0 0 16,21 0-16,-21-1 16,-21 44 15,0-22-31,0 42 0,21-21 16,-21-21-16,-1 21 0,1 0 0,21 1 15,-21-22-15,0 0 16,21-22 15,21-20-31,0 42 0,-21-21 16,21 0-16,1 0 0,20-1 15,-21 1-15,0 0 0,0 0 0,22 0 16,-1-43-16,0 64 0,-20-21 0,-1 0 16,0 21-16,0 0 0,0 0 0,-21 21 15,0 21-15,0-20 0,0 20 16,0-21-16,0 21 0,-21-20 0,21 20 15,-21 0-15,-21 22 0,20-22 0,22-21 16,-21 22-16,0-22 0,21 0 0,-21 0 16,21 0-16,0 0 0,0 1 0,-21-22 15,0 0 1,21-22-16</inkml:trace>
  <inkml:trace contextRef="#ctx0" brushRef="#br0" timeOffset="193315.69">9102 11367 0,'0'0'0,"0"-22"0,0 44 47,0-1-32,21-21-15,0 0 0,0 0 0,0 0 16</inkml:trace>
  <inkml:trace contextRef="#ctx0" brushRef="#br0" timeOffset="193855.39">11070 11303 0,'0'0'0,"-42"-85"0,42 64 0,-21-21 16,21 0-16,0 20 0,21-126 15,0 127-15,0 0 16,0 0-16,0 0 0,1 21 0,-1 0 15,21 0-15,-21 0 0,22 21 0,-1 0 16,-21 21-16,0 1 0,0-1 0,1 0 16,-22 22-16,21-1 0,-21 64 0,21-63 15,-21-1-15,0-20 0,0 20 0,0-21 16,0 1-16,-21 20 0,-22 1 0,43-22 16,-21-21-16,0 22 0,21-22 0,0 0 15,-21 0-15,0 0 0,21 0 16,0-42-1,0 0-15,0 0 16,0-21-16,0 20 0,0 1 0,21 0 16,0-21-16,0 21 0,0-22 0,1 1 15,41-43-15,-42 43 0,0-22 0,22 1 16,-1 21-16,0-22 0,1 1 0,-1-1 16,64-42-16,-43 64 0,-20 0 0,-1 20 15,0 1-15,1 0 0,-1 0 16,-21 21-16,0 0 0,1 0 0,-22 21 15,0 0 1,-22 0-16,1 1 0,21 41 16</inkml:trace>
  <inkml:trace contextRef="#ctx0" brushRef="#br0" timeOffset="195115.66">12319 11748 0,'0'0'0,"21"0"0,0 21 0,0 0 16,1-21-16,-1 21 0,0-21 15,0 0-15,0 0 0,0 0 0,1-21 16,-1 21-16,0-21 0,0 21 0,-21-21 16,21-1-16,0 1 0,-21 0 0,22-21 15,-22-1-15,0 22 0,0-21 0,0 21 16,0-22-16,-22 1 0,1 0 16,-42-22-16,42 43 0,-22 0 0,22 0 15,-21 0-15,-1 21 0,1 0 0,0 0 16,-64 42-16,64-21 0,-1 0 0,1 22 15,0-22-15,-1 21 0,22 0 0,-21 1 16,21-1-16,-1-21 0,1 22 0,21-1 16,0-21-16,0 0 0,0 0 0,0 1 15,0 20-15,21-42 0,1 21 0,-1-21 16,0 0-16,21 21 0,-21-21 0,22 0 16,20 0-16,-20 0 0,-1 0 15,0 0-15,1-21 0,-22 0 0,21 21 0,0-21 16,22-22-16,-43 22 0,0 0 15,0 0-15,1 0 0,-1-22 0,0 22 16,-21-42-16,21 20 0,-21 22 0,0 0 16,0 0-16,0 0 0,0 42 31,-21 0-31,0 0 0,21 0 0,-21 22 16,21-22-16,-22 0 0,22 0 0,-21 43 15,21-43-15,0 0 0,0 0 0,0 0 16,0 1-16,21-1 0,22 0 15,-43 0-15,21 0 0,21-21 0,-21 0 16,1 0-16,20 0 0,21 0 0,-20 0 16,-1 0-16,0 0 0,1-21 0,-1 21 15,0-21-15,1 0 0,20-22 0,-20 22 16,-1 0-16,-21-21 0,0-1 0,0 22 16,1-21-16,-1 0 0,-21-43 0,0 43 15,0 20-15,0 1 0,0 0 0,0 0 16,0 0-16,-43 21 0,43 21 15,-21 0-15,0 0 0,21 22 0,-21-22 16,21 21-16,-21-21 0,21 22 0,-21-1 16,21-21-16,0 21 0,0 1 15,0-1-15,0-21 0,0 0 0,21 1 16,0-1-16,0 0 0,0 0 0,43 0 16,-43 0-16,21-21 0,-21 0 0,22 0 15,-1 0-15,0 0 0,1 0 0,41 0 16,-41 0-16,-1-21 0,0 21 0,1-21 15,-1 0-15,0 0 0,22-22 0,-22 22 16,-21 0-16,1-21 0,-1 21 16,-21-22-16,0-20 0,0 20 15,0 1-15,0 21 0,-43-21 0,22 20 0,0 1 16,0 0-16,-43 21 0,43-21 0,0 21 16,-21 0-16,21 0 0,-1 21 15,-20 0-15,21 0 0,-21 22 0,20-22 16,1 21-16,21-21 0,0 1 0,-21-1 15,21 21-15,0-21 0,0 22 0,0-22 16,0 0-16,21 0 0,-21 0 16,21-21-16,1 0 0,20 21 0,-21-21 15,0 0-15,0 0 0,1 0 0,-1 0 16,21 0-16,-21 0 0,0 0 0,1-21 16,-1 0-16,0 0 0,-21 0 0,21 0 15,0-22-15,0 22 0,1-21 16,-22-1-16,21-20 0,0 42 0,-21 0 15,0-1-15,0 1 0,0 42 32,0 22-32,0-1 0,0-21 15,0 0-15,0 1 0,0 20 16,-21-21-16,21 0 0,0 0 0,0 1 16,0-1-16,0 0 0,0 0 15,21-21-15,0 0 0,0 0 0,0 0 16,1 0-16,-1 0 0,0 0 0,21 0 15,-21-21-15,1 21 0,20-21 0,-21 0 16,0 21-16,0-22 0,22-20 0,-22 21 16,0 0-16,-21 0 0,0-1 0,21 22 15,-21 43 17,0-22-32,-21 0 0,0 0 0,0 0 15,21 1-15,-21-1 0,-1 0 16,22 0-16,0 0 0,0 0 0,0 1 15,0-44 17</inkml:trace>
  <inkml:trace contextRef="#ctx0" brushRef="#br0" timeOffset="195303.55">14563 11113 0,'0'0'0,"0"-22"0,0 1 0,-22 21 16,1 0-16,0 0 16,0 0-16,0 0 0,0 0 0,-1 0 15,22 21-15,-21 1 0,21-1 16,21-21 0,1 0-16,-1 0 0,21 0 15,-21 0-15,22-21 0</inkml:trace>
  <inkml:trace contextRef="#ctx0" brushRef="#br0" timeOffset="195763.29">15176 10837 0,'0'0'0,"22"-21"31,-44 21-31,1 21 16,0 1-16,0-1 0,0 21 0,0-21 15,-22 64-15,1-43 0,21 1 0,0-1 16,-1 0-16,1 22 0,-21-22 0,21 0 15,0 1-15,-1-1 0,-41 43 0,42-64 16,0 21-16,-1-21 0,1 1 0,21 20 16,0-21-16,-21-21 0,21 21 0,-21 22 15,21-65 17,0 1-17,0 0-15,21 0 0,0 0 16,0 0-16,22-43 0,-22 43 0,21 0 15,-21 0-15,22-22 0,-1 22 0,0 21 16,1-21-16,-1 21 0,0 0 0,22 0 16,-22 0-16,1 21 0,-22-21 0,21 21 15,-21 0-15,0 1 0,1-1 0,-1 21 16,-21-21-16,21 22 0,-21-22 0,0 0 16,-21 0-16,0 0 0,-22 0 0,22 1 15,-21-22-15,-22 42 0,22-42 16,0 21-16,-1 0 0,1-21 0,0 0 15,-1 0-15,1 21 0,-43-21 0,64 0 16,-21 0-16,21 0 0,-1 0 0,22-21 16,43 0-1,-22 0-15,0 0 0,21 0 16</inkml:trace>
  <inkml:trace contextRef="#ctx0" brushRef="#br0" timeOffset="196040.13">15896 10986 0,'0'0'0,"0"-22"0,0 1 0,-21 21 31,21 21-31,-21 1 0,0-1 0,-1 21 16,1-21-16,-21 64 0,0-43 0,20 1 16,1-1-16,0 0 0,-21 22 0,21-22 15,-1 0-15,1-20 0,-42 62 0,63-63 16,-21 22-16,21-22 0,0 0 0,0 21 15,0-20-15,0-1 0,21 21 16,0-21-16,0-21 0,0 21 0,0-21 16,1 0-16,-1 0 0,0 0 15,0 0-15,21 0 0,-20-21 0,-1 0 16,0 0-16,0 21 0,0-21 0,0 0 16,1-1-16,-1 1 0,0-21 0</inkml:trace>
  <inkml:trace contextRef="#ctx0" brushRef="#br0" timeOffset="196599.81">15896 11642 0,'21'-21'16,"-42"42"-16,63-42 15,-20 21-15,-1 0 32,0 0-32,0 0 0,0 0 15,0 0-15,1 0 0,-1 0 16,0 0-16,21 0 0,-21 0 16,43-22-16,-22 1 0,1 21 0,-1-21 15,-21 0-15,21 0 0,-20 0 0,-1-1 16,0 1-16,0 0 0,-21-21 0,0-1 15,0 22-15,0 0 0,-21 21 16,0 0-16,0 0 0,-22 0 0,22 0 16,-21 0-16,-1 21 0,-41 22 15,-1-1-15,64 0 0,-21-21 16,20 22-16,-41 20 0,63-42 0,-21 22 16,21-22-16,0 0 0,0 0 0,0 0 15,0 1-15,0-1 0,21 21 0,0-21 16,0-21-16,0 21 0,22 1 15,-1-22-15,0 21 0,22-21 0,-22 0 16,85 0-16,-63 0 0,-1 0 0,1 0 16,-1 0-16,1 0 0,-22-21 0,0 21 15,22-22-15,21-20 0,-64 21 0,21 0 16,-21 0-16,22-22 0,-22 22 16,42-42-16,-20-1 15,-43 22-15,0 21 0,0-1 0,0 1 16,-22 21-1,1 0-15,0 0 0,0 21 16,21 1-16,0-1 0,-21 21 0,21-21 16,0 22-16,0-22 0,0 0 15,0 0-15,0 0 0,0 22 0,0-1 16,0-21-16,0 0 0,0 0 0,0 1 16,-21-1-16,21 0 0,0 0 0,0 0 15,-22-21-15,22 21 0,-21-21 0,0 22 16,0-22-16,0 0 15,0 0-15,21-22 16,0 1-16</inkml:trace>
  <inkml:trace contextRef="#ctx0" brushRef="#br0" timeOffset="196760.74">17611 11938 0,'0'0'15,"-22"0"-15,1 0 0,0 0 0</inkml:trace>
  <inkml:trace contextRef="#ctx0" brushRef="#br0" timeOffset="196864.74">17145 12171 0,'-21'21'16,"-127"0"-16</inkml:trace>
  <inkml:trace contextRef="#ctx0" brushRef="#br0" timeOffset="198358.99">2265 13399 0,'0'0'0,"-21"0"0,-1 0 0,1 0 16,0-22-16,0 1 0,0 0 15,21 0-15,-21 0 0,21 0 16,0-1-16,0 1 15,0-21-15,0 21 0,0 0 0,0-1 16,21 1-16,0 0 0,0 0 0,0 21 16,0 0-16,1 0 0,-1 0 15,0 0-15,0 0 0,0 21 0,22 0 16,-22 0-16,0 22 0,0-22 0,-21 21 16,0 1-16,0-1 0,0 0 15,0 22-15,0-22 0,-21 22 0,0-1 16,-22-21-16,22 22 0,-21-22 0,0 22 15,-1-22-15,1 0 0,0 1 0,-1-1 16,1 0-16,0-20 0,-1-1 0,22 0 16,-21 0-16,-1 0 0,22 0 0,-21-21 15,21 0-15,0 0 0,-1 0 16,-20 0-16,21-21 0,0 0 16,21-21-16,-21 21 0,21-22 0,0 22 15,0-21-15,0-22 0,0 22 0,0 0 16,21-1-16,-21-20 0,21 20 0,0 22 15,0-21-15,0 21 0,22 21 16,-22 0-16,0 0 0,0 0 0,0 0 16,1 42-16,-1-21 0,0 22 0,0-1 15,-21 0-15,21 1 0,-21-1 0,21 0 16,-21 22-16,22-22 0,-22 0 0,0 1 16,0-22-16,0 21 0,21 1 15,-21-22-15,0 21 0,21-21 0,-21 0 0,0 22 16,21-43-16,0 21 15,0 0-15,1-21 0,-1 0 16,0 0-16,0-21 0,21 0 0,-20 0 16,-1-1-16</inkml:trace>
  <inkml:trace contextRef="#ctx0" brushRef="#br0" timeOffset="198495.91">2815 13864 0,'0'0'15,"42"0"-15,-20 0 0,-1 0 0,-21-21 0,0 42 47,21-21-31,0 0-16,0 0 15</inkml:trace>
  <inkml:trace contextRef="#ctx0" brushRef="#br0" timeOffset="198870.92">4572 13208 0,'-42'-21'0,"84"42"0,-106-63 0,22 21 16,21-1-16,0 1 0,0 21 0,-1-21 15,1 0-15,0 21 0,21-21 16,-21 0-16,42-1 16,0 22-16,22 0 15,-22-21-15,42 21 0,-20-21 0,20 21 16,1-21-16,-1 21 0,22-21 0,-22 21 16,1 0-16,20-21 0,-20 21 0,-1 0 15,1 0-15,-1 0 0,-20 0 0,20 0 16,-20 0-16,-22 0 15,0 0-15,0 21 0,-21 0 0,-21 0 16,0 0-16,-22 0 0,22-21 16,-21 22-16,0-22 0,-22 21 0,22 0 15</inkml:trace>
  <inkml:trace contextRef="#ctx0" brushRef="#br0" timeOffset="199102.79">4784 13123 0,'0'0'0,"0"64"31,0-22-31,0-21 0,-22 22 0,22-1 16,-21 0-16,21 1 0,-21 20 15,0-20-15,0 20 0,21-21 0,-21 22 16,-1-22-16,1 22 0,21-22 0,-21 0 16,21-20-16,-21 20 0,21-21 0,0 21 15,0-20-15,0-1 0,0 0 16,21-21-16,0 0 0,0 0 15,1 0-15,20 0 0,-21 0 0,21-21 16,1 0-16,-1-1 0,0 1 0</inkml:trace>
  <inkml:trace contextRef="#ctx0" brushRef="#br0" timeOffset="199623.48">5419 13462 0,'0'21'31,"0"-42"-31,0 63 0,-22-20 0,1-1 0,0 21 15,0 0-15,0-20 0,0 20 0,-1 0 16,22-21-16,-21 22 0,21-22 0,-21 21 16,21-21-16,0 1 0,0-1 0,0 0 15,0 0-15,21-21 16,0 0-16,1 0 0,-1 0 0,21 0 16,0 0-16,1 0 0,-1-21 0,0 0 15,22 0-15,-22 21 0,1-22 0,20-20 16,-21 21-16,1 0 0,-22 0 0,21-22 15,-21 22-15,1 0 0,-22 0 16,0 0-16,21-1 0,-21 1 0,-21 21 31,-1 21-31,1 1 0,21 20 0,-21-21 16,0 21-16,0 1 0,0-1 0,-1 0 16,1 1-16,21 20 0,-21-20 0,21 20 15,-21 1-15,21 20 0,0-20 0,0 20 16,0-20-16,0 21 0,0-22 0,0 22 15,0-22-15,0 22 0,0-22 0,0 1 16,0-1-16,0 1 0,0-1 0,0 1 16,0-1-16,-21-20 0,0-1 0,-22 0 15,22 1-15,-21-22 0,21 0 16,-22 0-16,1 0 0,0-21 0,-1 0 16,-20 0-16,20 0 0,1 0 0,0-21 15,-1 0-15,1 0 0,0-21 0,-1-1 16,22 1-16,-21 0 0,21-22 0,21 1 15,0-1-15,0 1 0,0-1 0,0 1 16,21-22-16,21 21 0,-21-20 0,22 20 16,20-20-16,1 20 0,84-63 15</inkml:trace>
  <inkml:trace contextRef="#ctx0" brushRef="#br0" timeOffset="199915.21">6879 13737 0,'-21'0'0,"-148"191"15,147-128 1,1-20-16,0 20 0,0 22 0,0-22 16,0 22-16,-1-22 0,22 22 0,-21 0 15,21-22-15,-21 22 0,21-22 0,0 1 16,-21-1-16,0 22 0,21-21 15,-21-1-15,-1 1 0,1-1 0,21 1 16,-21-22-16,0 21 0,0-20 0,0-1 16,21-21-16,-22 22 0,22-22 0,0 0 15,0-42 1,0 0-16,0-1 0,0-20 16,0 0-16,22-1 0,-1-20 0</inkml:trace>
  <inkml:trace contextRef="#ctx0" brushRef="#br0" timeOffset="200195.05">6435 14309 0,'21'-85'0,"-42"170"0,42-233 0,-21 63 0,21 0 16,-21 22-16,0-1 0,0 1 15,21 20-15,0-20 0,0 21 0,1-1 0,-1 22 16,0-21-16,21 21 0,-21 21 16,22-22-16,-22 22 0,21 0 0,1 0 15,-1 22-15,0-1 0,-21 0 0,22 0 16,-1 21-16,-21-20 0,0 20 0,1 0 15,-1-21-15,-21 22 0,0-1 0,0-21 16,0 22-16,-21-22 0,-1 0 0,-20 0 16,0 0-16,-1 0 0,1 1 0,-21-1 15,20-21-15,1 21 0,0-21 0,-1 0 16,22 0-16,0 0 0,0 0 16,21-21-1,21 0-15,0-1 0,21 1 16,-20 0-16,20 0 0,0 0 0</inkml:trace>
  <inkml:trace contextRef="#ctx0" brushRef="#br0" timeOffset="200710.75">7197 13843 0,'21'0'0,"-42"0"0,63 0 15,0-21-15,-21 21 0,1 0 0,-1-21 16,21 21-16,-21-21 0,0-1 0,22 22 16,-22-21-16,0 0 0,0 0 0,22 0 15,-22-22-15,-21 22 0,21 0 16,-21-21-16,21 21 0,-21-1 15,0 1-15,0 0 0,0 0 0,-21 0 16,0 21-16,0 0 0,-1 0 0,1 0 16,0 21-16,0 21 0,-21-21 0,20 22 15,1-1-15,0 0 0,0 1 0,0-1 16,21 0-16,0 1 0,-21-1 0,21 0 16,0-20-16,0 20 0,0-21 0,0 0 15,0 0-15,21-21 0,0 22 0,0-1 16,0-21-16,0 0 0,22 0 0,-22 0 15,21 0-15,1 0 0,-22-21 0,21-1 16,0 22-16,22-21 0,-22 0 0,1-21 16,-1 21-16,21-22 0,-20 22 15,-1-21-15,-21-22 0,22 22 0,-22 0 16,0-1-16,0 1 0,-21 0 0,0 20 16,0 1-16,0 0 0,-21 0 0,0 21 15,-22 0-15,22 0 0,0 0 0,-21 0 16,21 0-16,-22 21 0,22 0 0,0 0 15,21 22-15,0-22 0,0 0 0,0 21 16,0-20-16,0 20 0,21-21 0,-21 21 16,21-20-16,0 20 0,1-21 0,-1 21 15,-21-20-15,0-1 0,21 0 0,-21 0 16,0 0-16,0 0 0,0 1 0,0-1 16,-21-21-16,0 0 15,-1 0-15,1 21 0,0-21 0,0 0 16,0 0-16,0 0 0,-1 0 0,1-21 15,21 0-15,0-1 0,0 1 0</inkml:trace>
  <inkml:trace contextRef="#ctx0" brushRef="#br0" timeOffset="200818.69">9461 13526 0,'0'0'0,"85"0"0</inkml:trace>
  <inkml:trace contextRef="#ctx0" brushRef="#br0" timeOffset="201524.28">9292 13801 0,'-42'63'16,"42"-42"-16,0 1 0,0-1 15,21 0-15,0-21 0,0 21 16,0 0-16,1-21 0,-1 0 0,0 0 0,21 0 16,-21 0-16,1 0 0,-1 0 0,21 0 15,-21-21-15,0 0 0,1 0 16,-1 0-16,0-22 0,-21 22 0,21-21 16,-21-1-16,0 1 0,0-21 0,0 20 15,0 1-15,-21-22 0,0 22 0,0 21 16,-1-21-16,1-1 0,0 22 0,0 0 15,0 0-15,21 0 16,21 21-16,0 0 16,21 0-16,1 0 0,-1 0 0,0 0 15,22-22-15,-1 22 0,1 0 0,-1 0 16,1 0-16,-1-21 0,1 21 0,-22 0 16,22 0-16,-22 0 0,0 0 0,-20 0 15,-1 0-15,0 21 0,-21 1 16,0-1-16,0 0 0,0 0 0,0 21 15,-21-20-15,0 20 0,-1 21 0,1 1 16,0-22-16,-21 43 0,21-22 0,-1 1 16,1 21-16,0-22 0,0 22 0,21-1 15,-21 1-15,0 0 0,-1-1 0,1 1 16,21 0-16,-21-1 0,0 1 0,0 0 16,21 21-16,0-22 0,0 1 0,-21 21 15,21-22-15,0 1 0,-22 0 16,22-1-16,0-20 0,0 21 0,0-1 0,0-20 15,0 20-15,0 43 0,-21-63 0,21-22 16,0 22-16,-21-43 0,21 21 16,-21-21-16,0 1 0,0-1 0,-1-21 15,1 0-15,0 0 0,0-21 0,-21-22 16,20 22-16,1-21 0,-21-22 0,21 1 16,0-1-16,-1-20 0,1 20 0,21-42 15,0 22-15,0-22 0,0 21 0,0-42 16,0 21-16,0 0 0,21 1 0,1-1 15,-1 0-15,21-21 0,0 21 0,1 21 16,20-20-16,-20 20 0,20 0 16,1 22-16,-22-1 0,21 1 0,64-43 0,-63 64 15,-22-22-15,22 22 0,-22-1 0,22 22 16,-22-21-16,21 0 0</inkml:trace>
  <inkml:trace contextRef="#ctx0" brushRef="#br0" timeOffset="202008.6">12065 13081 0,'0'0'0,"0"-21"0,0 0 15,-21 0-15,21-1 0,0 1 0,0 0 16,21 21 0,0 0-16,0 21 0,0 0 15,1 1-15,-1 20 0,0-21 0,0 21 16,0 22-16,0-22 0,1 1 0,-22 20 16,0-21-16,0 22 0,0-1 0,0-20 15,0 20-15,0-20 0,0-1 0,0 0 16,-22 1-16,1-22 0,0 42 0,0-42 15,0-21-15,21 22 0,-21-22 16,-1 0-16,1 0 16,21-22-16,0 1 0,0 0 15,0-21-15,0 21 0,0-22 0,21 1 16,22 0-16,-22-22 0,21 22 0,1-1 16,-1-20-16,0-1 0,22 22 0,-22-21 15,0-1-15,1 1 0,20 20 0,-20-20 16,-1 20-16,0 1 0,1 21 0,-22-21 15,21 20-15,0 22 0,-20 0 0,-1 0 16,-21 22-16,0-1 0,0 0 0,0 21 16,0-21-16,0 22 0,0-1 0,0-21 15,-21 22-15,-1-1 0</inkml:trace>
  <inkml:trace contextRef="#ctx0" brushRef="#br0" timeOffset="203215.67">12890 13589 0,'22'0'16,"-44"0"-16,65 21 0,-22-21 0,0 0 0,0 0 15,0 0-15,22 0 0,-22 0 0,21-21 16,-21 0-16,22 0 0,-1 0 0,-21-1 16,22-20-16,-22 21 0,0-21 0,21-22 15,-21 43-15,-21-21 0,0-1 0,0 22 16,0 0-16,-21-21 0,0 20 0,0 22 16,-21-21-16,20 21 0,-41 0 0,21 0 15,-1 21-15,-20 1 0,20-1 16,1 0-16,-21 0 0,20 21 0,1 1 15,0-22-15,20 21 0,-20 1 0,21-1 16,0 0-16,0 1 0,21-22 0,0 21 16,0-21-16,0 22 0,0-22 0,0 0 15,0 0-15,21 0 0,0 0 0,0-21 16,21 0-16,1 0 0,-22 0 0,21 0 16,-21 0-16,22-21 0,-1 0 0,-21 0 15,22 0-15,-1 0 0,0-22 0,1 1 16,-22 21-16,21-22 0,0 1 0,-20 0 15,-1 21-15,0-22 0,0 22 0,0-21 16,0 21-16,-21-1 16,0 44-1,0-1-15,-21 0 0,0 0 16,0 0-16,0 0 0,21 22 0,-21-22 16,21 21-16,-22 1 0,22-1 0,0-21 15,0 0-15,0 0 0,0 1 0,22-1 16,-1 0-16,0 0 0,0-21 0,0 0 15,0 0-15,1 0 0,-1 0 0,21 0 16,-21 0-16,0 0 0,22-21 0,-1 0 16,-21 0-16,22-1 0,-22 1 0,21 0 15,0-21-15,-20-1 0,20 22 0,-21-21 16,21 21-16,-20-22 0,-1 22 16,21 0-16,-21 0 0,0 21 15,1 0-15,-22 21 16,0 0-16,0 0 0,0 1 0,0-1 15,0 0-15,0 0 0,0 0 0,0 0 16,0 22-16,0-22 0,0 0 0,0 0 16,21 0-16,0 1 0,0-22 15,0 0-15,22 21 0,-1-21 0,0 0 16,1 0-16,-1 0 0,0 0 0,64-21 16,-64-1-16,1 22 0,-1-21 0,0 0 15,-20 0-15,20-21 0,-21 20 0,0-20 16,-21 21-16,0-21 0,0 20 15,0-20-15,0 21 0,0-21 0,0 20 16,0 1-16,-21 0 0,0 0 0,-21 21 16,20 0-16,1 0 0,-21 0 0,21 0 15,-64 42-15,43-21 0,21 22 0,-22-22 16,1 0-16,21 0 0,0 22 0,-1-22 16,1 0-16,21 21 0,0-21 0,0 1 15,0 20-15,0-21 0,0 0 0,21 0 16,1-21-16,-1 22 0,0-22 0,0 0 15,0 0-15,0 0 0,43 0 16,-43 0-16,0 0 0,0-22 0,22 1 16,-22 0-16,0 0 0,0 0 0,0-22 15,1 22-15,20 0 0,-21-21 0,0 21 16,0-1-16,1-20 0,-1 21 0,0 0 16,0 21-16,-21-21 0,21 21 15,-21 21 1,0 0-16,0 0 0,0 0 0,0 0 15,0 1-15,-21-1 0,21 0 0,-21 21 16,21-21-16,0 1 0,0-1 16,0 0-16,0 0 0,21-21 15,0 0-15,0 0 0,1 0 16,-1 0-16,0 0 0,21 0 0,-21-21 16,22 21-16,-1-21 0,-21 0 0,22-1 15,-22 1-15,21 0 0,0 0 0,22-21 16,-43 20-16,0 1 0,0 21 0,1-21 15,-1 21-15,-21 21 16,0 0-16,0 1 16,0-1-16,-21 0 0,-1 0 0,22 21 15,-21-20-15,21-1 0,-21 0 0,21 21 16,0-21-16,0 1 0,0-1 0,0 0 16,42-21-16,-42 21 0,0 0 15,22-21 1,-1-21-1,-21 0-15,0 0 0,0 0 16</inkml:trace>
  <inkml:trace contextRef="#ctx0" brushRef="#br0" timeOffset="203368.58">15579 12996 0,'0'0'0,"-22"-21"0,-62 21 31,63 0-31,-1 0 0,44 0 47,-1 0-47,21 0 0</inkml:trace>
  <inkml:trace contextRef="#ctx0" brushRef="#br0" timeOffset="203482.52">16341 12594 0,'0'-42'0,"0"84"0,0-105 16,-22 63-16</inkml:trace>
  <inkml:trace contextRef="#ctx0" brushRef="#br0" timeOffset="203819.09">15917 13145 0,'0'21'0,"0"-42"0,-21 63 16,21 0-16,0-21 0,-21 22 0,0-22 15,0 21-15,21 1 0,0-22 0,0 21 16,0-21-16,0 0 0,0 1 15,0-1-15,0 0 0,0 0 0,0-42 32,0 0-32,0 0 15,0-1-15,0 1 0,21-21 0,0 21 16,21 0-16,-21-22 16,22 22-16,-1-21 0,22 21 0,-22-22 15,21 22-15,1 0 0,-1 0 0,-20 21 16,20 0-16,-20 0 0,-1 0 0,0 21 15,-21 0-15,22 0 0,-43 22 0,0-22 16,0 0-16,0 21 0,0-21 16,-21 22-16,-1-22 0,-20 0 0,21 21 15,-21-20-15,-1-1 0,1 0 0,-22 0 16,22-21-16,0 21 0,-22-21 0,22 0 16,0 0-16,20 0 0,-20 0 0,21 0 15,0 0-15,21-21 0,0 0 16,0 0-16,21 0 0</inkml:trace>
  <inkml:trace contextRef="#ctx0" brushRef="#br0" timeOffset="204078.94">17018 12827 0,'0'0'0,"21"0"15,0 0-15,-21 21 16,0 0-16,0 22 0,0-1 15,-21 0-15,0 1 0,0-1 0,0 0 16,-1 1-16,1-1 0,-21 0 0,21 1 16,0-22-16,-22 21 0,22 1 15,0-1-15,0-21 0,0 21 16,21-20-16,0 20 0,0-21 0,0 0 16,0 0-16,21 1 0,0-1 0,0 0 15,0-21-15,0 0 0,1 0 0,-1 0 16,0 0-16,0 0 0,0-21 0,22 0 15,-22 21-15</inkml:trace>
  <inkml:trace contextRef="#ctx0" brushRef="#br0" timeOffset="204526.68">17187 13462 0,'0'21'31,"21"-21"-15,1 0-16,-1 0 15,0 0-15,21 0 0,-21 0 16,1 0-16,20-21 0,0 21 0,1-21 16,-1 21-16,0-21 0,1 0 15,-22-1-15,21 1 0,-21 0 0,0 0 16,1 0-16,-22 0 0,21-1 0,-21 1 16,0 0-16,-21 21 0,-1 0 15,1 0-15,-21 0 0,0 0 0,-1 21 16,1 0-16,0 1 0,-1-1 0,1 0 15,0 21-15,-1-21 0,1 1 16,21-1-16,0 21 0,-1-21 0,1 0 16,21 1-16,0 20 0,0-21 0,0 0 15,0 0-15,21 1 0,1-22 0,-1 21 16,0-21-16,21 21 0,1-21 16,-1 0-16,21 0 0,-20 0 0,20 0 15,1 0-15,-22 0 0,22-21 0,-1 0 16,-21-1-16,22-20 0,-22 21 0,1-21 15,-1 20-15,0-20 0,1 0 0,-1-1 16,0 22-16,1-21 0,-22 21 0,21-22 16,-21 22-16,-21 0 0,0 0 0,0 0 15,0 0-15,-21 21 16,0 0-16,0 0 0,-22 0 0</inkml:trace>
  <inkml:trace contextRef="#ctx0" brushRef="#br0" timeOffset="204761.55">16531 13123 0,'0'-21'0</inkml:trace>
  <inkml:trace contextRef="#ctx0" brushRef="#br0" timeOffset="204967.43">16171 12658 0,'0'0'0,"0"-21"0,43-64 31,-43 106-15,-22 64-16,1-43 0,0 22 15,0-1-15,-21 1 0,-1-1 0,1-21 16,-85 64-16,63-42 0,22-22 0,-21 22 15,-43 63-15,42-85 0,22 21 0,-64 22 16</inkml:trace>
  <inkml:trace contextRef="#ctx0" brushRef="#br0" timeOffset="-201025.14">20595 15473 0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6T02:41:49.1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9588 2053 0,'22'0'63,"-1"21"-63,0-21 15,0 0-15</inkml:trace>
  <inkml:trace contextRef="#ctx0" brushRef="#br0" timeOffset="1156.64">1947 2646 0,'0'-21'15,"0"0"1,21-1 0,1 1-16,-22 0 15,21 21 1,-21-21-16,0 42 62,0 0-62,0 0 16,0 22-16,0-22 0,0 21 16,0 1-16,0-1 0,0 0 15,0 1-15,0-1 0,0 21 16,0-20-16,0 41 0,0-20 0,0 21 16,0-22-16,0 22 0,0-1 15,0 1-15,0 0 0,0-1 0,0 1 16,0 0-16,0-1 0,0 22 15,-21-21-15,21 0 0,0 20 0,0-20 16,0 0-16,0-1 0,-22 22 16,22-21-16,0 21 0,-21-22 0,21 1 15,0 21-15,0-21 0,-21-1 16,21 1-16,-21 0 0,0-1 16,0 22-16,21-42 0,-22 20 15,1 1-15,0-22 0,21 22 0,-21-21 16,0-1-16,0-21 0,21 22 15,0-22-15,0 1 0,-22-1 0,22 0 16,0-21-16,-21 1 16,21-44-1,0 1-15,0 0 0,0-21 16,0-1-16,0 1 0,0 0 0,0-22 16,0 1-16</inkml:trace>
  <inkml:trace contextRef="#ctx0" brushRef="#br0" timeOffset="3348.28">2011 2625 0,'0'0'0,"-21"0"32,-1 0-17,44 0 32,-1 0-31,0 0-16,0 0 0,0-21 15,0 21-15,22 0 0,-1 0 16,0 0-16,1 0 0,20 0 0,1 0 16,-1 0-16,1 0 0,20 0 15,-20-22-15,21 22 0,-22 0 0,22 0 16,-22 0-16,22 0 0,0 0 15,-1 0-15,1 0 0,21 0 0,-22-21 16,22 21-16,-21 0 16,21 0-16,-22 0 0,1 0 0,21 0 15,-21 0-15,20-21 0,-20 21 16,21 0-16,-21-21 0,20 21 0,1 0 16,0 0-16,-21 0 0,21-21 15,-22 21-15,22 0 0,0 0 0,-21 0 16,20-21-16,1 21 0,0 0 15,0 0-15,-21 0 0,20 0 0,-20 0 16,0 0-16,-1 0 0,-20 0 16,21 0-16,-1 0 0,-20 0 0,20 0 15,-20 0-15,-1 0 0,22 0 16,-21 0-16,-1 0 0,1 0 16,-22 0-16,21 0 0,-20 0 15,20 0-15,-20 0 0,-1 0 0,0 0 16,1 0-16,-1 0 0,-21 0 15,21 0-15,-20 0 0,20 0 0,-21 0 16,0 0-16,0 0 0,1 0 16,-1 0-16,0 21 0,0-21 0,0 0 15,0 0-15,1 0 16,-1 21 0,0-21-16,-21 21 0,0 0 15,0 0-15,0 1 16,0-1-16,0 0 0,0 0 15,0 21-15,0-20 0,0-1 16,0 21-16,0 0 0,0-20 0,0 20 16,0 0-16,0 1 0,0-1 15,0 0-15,0 22 0,0-22 0,0 22 16,0-1-16,21 1 0,-21-1 16,0 1-16,0-1 0,0 1 0,0 20 15,0-20-15,0 20 0,0-20 16,0 21-16,0-1 0,0 1 0,0 0 15,0-22-15,0 22 0,0-22 0,0 22 16,-21 0-16,21-22 16,-21 22-16,0-1 0,21-20 0,0 21 15,-22-22-15,22 22 0,-21-22 0,21 1 16,-21-1-16,21 1 0,0-1 16,0 22-16,0-22 0,0 1 0,-21 21 15,21-22-15,0 1 0,0-1 16,-21 1-16,21-22 0,0 21 0,0 1 15,-21-1-15,-1 1 0,22-1 0,-21 22 16,21-21-16,-21-1 0,0 1 16,0-22-16,21 21 0,-21 1 0,-1-22 15,1 22-15,21-22 0,0 22 0,-21-22 16,21 21-16,-21-20 16,0-1-16,21 0 0,0 1 0,0-1 15,-21 0-15,21-20 0,0 20 0,-22-21 16,22 0-16,0 0 0,0 1 15,0-1-15,0 0 0,-21 0 16,0-21-16,21 21 0,-21-21 16,0 0-1,0 0-15,21 21 0,-22-21 16,1 0-16,0 0 0,0 0 0,0 0 16,0 0-16,-1 0 0,-20 0 15,21 0-15,-21 0 0,-1 0 0,1 0 16,-22 0-16,22 0 0,-21 0 0,20 0 15,-20 0-15,-1 0 16,1 0-16,-1 0 0,1 0 0,-1 22 16,1-22-16,-1 0 0,-20 0 0,-1 0 15,21 0-15,-20 0 0,-1 0 16,0 0-16,1 0 0,-1 0 0,0 0 16,1 0-16,-1 0 0,22 0 0,-22 0 15,0 0-15,1 0 0,-1 0 16,0 0-16,1 0 0,-1 0 0,21 0 15,-20 0-15,-1 0 0,22 0 16,-22 0-16,21 0 0,1 0 0,-1 0 16,-20 0-16,20 0 0,-20 0 15,20 0-15,1 0 0,-1 0 0,1 0 16,-1 0-16,1 0 0,20 0 16,-20 0-16,20 0 0,1 0 0,0 0 15,-1 0-15,22 0 0,-21 0 16,0 0-16,20 0 0,-20 0 0,21 0 15,-21 0-15,20 0 0,-20 0 16,21 0-16,0 0 0,-22 0 0,22 0 16,0 0-16,-21 0 0,21 0 0,-1 0 15,1 0-15,0 0 16,0-22-16,0 22 0,0 0 0,-1 0 16,1 0-16,-21 0 0,21 0 15,0 0-15,-1 0 0,1 0 0,21-21 16,-21 21-16,0 0 0,0 0 15,0 0-15,-1 0 0,22-21 16,-21 21 0,0 0-16,0 0 15,0 0 1,0 0-16,-1 0 0,1 0 0,0 0 16,0 0-1,0 0-15,0 0 0,-1 0 16,1 0-16,0 0 0,0 0 15,0 0 1,0 0 0,21-21-1,0 0 17,0 0-17,0-1 1,0 1-1,0 0-15,0 0 16,0 0-16,0-22 0,0 22 16</inkml:trace>
  <inkml:trace contextRef="#ctx0" brushRef="#br0" timeOffset="4129.17">1778 6138 0,'-21'0'31,"0"0"-16,21 22-15,0-1 16,0 0-16,0 0 16,0 0-16,0 0 0,0 1 15,0-1-15,0 21 0,0-21 16,0 22-16,0-1 0,0 0 16,0 1-16,0-1 0,21 21 0,-21-20 15,0-1-15,0 0 0,0 1 16,21-1-16,-21-21 0,0 22 0,0-1 15,0 0-15,0 1 0,0-22 16,21 21-16,-21 0 0,0 1 0,21-1 16,-21-21-16,0 22 0,0-1 15,0-21-15,0 21 0,0-20 0,0-1 16,0 0-16,21 0 16,-21 0-16,0 0 0,0 1 0,0-1 15,0 0-15,0 0 16,22-21-16,-1 21 15,0-21 1,0 0-16,0 0 0,0 0 0,1 0 16,-1 0-16,0-21 15,0 0-15,21 0 0,-20 0 0</inkml:trace>
  <inkml:trace contextRef="#ctx0" brushRef="#br0" timeOffset="5392.86">3217 1566 0,'0'0'0,"-21"22"0,42-44 62,0 22-62,1-21 16,-1 0-16,21 21 0,-21-21 0,0 0 15,22 0-15,-22-1 0,21 1 16,-21 0-16,-21 0 0,22 21 0,-22-21 16,0 0-16,-22-1 15,1 22-15,-21 0 0,0 0 16,-1 0-16,1 0 16,0 22-16,-1-1 0,1-21 0,0 21 15,-1 0-15,22-21 0,0 21 16,-21 0-16,20 1 0,22-1 0,0 0 15,0 0-15,0 0 16,0 0-16,0 1 0,0-1 0,22 0 16,-22 0-16,21 0 0,0 0 15,0-21-15,21 22 0,-20-1 16,-1 0-16,21 0 0,-21-21 0,22 21 16,-22 0-16,21 1 0,0-1 15,-20 0-15,-1 0 0,21-21 0,-21 42 16,-21-20-16,0-1 0,0 0 15,0 0-15,0 0 0,0 0 16,-42 1-16,21 20 0,-22-21 0,-20 0 16,21 0-16,-22 1 0,22-1 15,-22-21-15,22 21 0,-22-21 0,22 0 16,0 0-16,-1 0 0,-20 0 16,42 0-16,-22-21 0,1 0 0,21-1 15,-21 1-15,20 0 0,1 0 16,0-21-16,0 20 0,21 1 0,0-21 15,0 21-15,0 0 0,-21-1 16,42 22 15,0 0-31,0 0 0,22 0 16,-22 0-16,0 0 0</inkml:trace>
  <inkml:trace contextRef="#ctx0" brushRef="#br0" timeOffset="5828.67">3535 1990 0,'0'0'0,"0"21"15,21-21 1,0 0-1,-21-21-15,21 0 0,22 21 16,-22-22-16,21 1 0,-21 0 0,22-21 16,-22 21-16,21-1 0,-21-20 15,0 21-15,1 0 0,-1-22 0,-21 22 16,0 0-16,-43 21 16,22 0-1,-21 0-15,21 21 0,-22 22 0,1-22 16,0 0-16,-22 21 0,43 1 15,-21-1-15,-1-21 0,22 21 16,-21 1-16,21-1 0,21-21 0,0 22 16,0-22-16,0 0 0,0 0 15,0 0-15,0 0 0,0 1 0,21-1 16,21-21-16,-21 21 0,1-21 16,20 21-16,-21-21 0,21 0 0,1 0 15,-22 0-15,21 0 0,1 0 16,-1 0-16,-21-21 0,21 0 0,-20 0 15,20 21-15,-21-22 0</inkml:trace>
  <inkml:trace contextRef="#ctx0" brushRef="#br0" timeOffset="6136.5">4445 1228 0,'0'0'16,"0"-21"-16,0-1 0,0 1 0,0 0 0,0 0 15,-21 21-15,0 0 16,-1 21-16,1 0 0,0 0 16,0 1-16,0 20 0,0 0 0,-1 1 15,22-1-15,-21 21 0,0 1 16,-42 296 0,63-297-16,0-20 15,-22 20-15,22-21 0,0 1 16,-21-1-16,21 0 0,0-20 0,0-1 15,0 0-15,0 0 0,0 0 16,21-21 0,1 0-16,-22-21 15,21 0-15,-21 0 0,21 0 16,0-22-16</inkml:trace>
  <inkml:trace contextRef="#ctx0" brushRef="#br0" timeOffset="6581.19">4339 2011 0,'0'0'0,"0"21"0,-21-21 15,21 21-15,21-21 32,0 0-17,0 0-15,1 0 0,-1-21 16,21 0-16,-21 21 0,22-21 0,-22 0 15,21-1-15,-21 1 0,22 0 16,-22 0-16,0 0 0,0 0 0,0-1 16,-42 22 15,-21 0-31,21 22 0,-22-1 0,1 0 16,21 0-16,-22 0 0,1 0 15,0 22-15,21-22 0,-1 0 0,1 21 16,0-20-16,21-1 0,-21 0 15,21 0-15,0 0 0,0 0 0,0 1 16,21-1-16,0-21 0,0 21 16,1-21-16,-1 0 0,0 0 0,21 0 15,-21 0-15,22 0 0,-22 0 16,21 0-16,-21 0 0,22 0 16,-1-21-16,0 21 0,1-21 0,-22-1 15,21 1-15,1 0 0,-22 0 16,21 0-16,0 0 0,-20-22 0,-1 22 15,0-21-15,21-1 0</inkml:trace>
  <inkml:trace contextRef="#ctx0" brushRef="#br0" timeOffset="7032.83">5143 1863 0,'0'0'0,"22"-21"0,-22-1 16,0 1-16,0 42 31,-22 1-15,22-1-16,-21 0 0,21 21 0,0-21 15,0 1-15,-21 20 0,21-21 0,-21 21 16,21-20-16,0 20 15,0-21-15,0 0 0,0 0 0,0 1 16,0-1-16,0 0 16,0 0-16,0-42 47,0 0-47,0 0 15,0-1-15,0 1 0,0 0 16,0 0-16,0-21 0,21-1 0,0 22 15,0-21-15,1-1 0,-22 22 16,21-21-16,0 21 0,0-22 0,0 22 16,22 21-16,-22-21 0,0 21 15,0 0-15,0 0 0,0 21 16,1 0-16,-1 1 0,0-1 0,0 21 16,-21 0-16,0-20 0,0 20 15,0 0-15,21-21 0,-21 22 0,0-22 16,0 0-16,0 21 0,0-20 15,0-1-15,0 0 0,0 0 16,0 0-16,0 0 16,-21-21-16,21-21 31,21 0-31,0 0 0,1 0 16,-1 0-16,0-1 0</inkml:trace>
  <inkml:trace contextRef="#ctx0" brushRef="#br0" timeOffset="7293.7">6011 1778 0,'0'0'0,"0"21"32,0 0-32,0 1 0,0-1 0,-21 0 0,21 21 15,0-21-15,0 22 0,-21-1 16,0-21-16,21 0 0,-21 22 0,21-22 15,0 0-15,-22 0 0,22 0 16,-21 1-16,21-1 0,-21 0 16,21 0-16,0-42 31,21 0-15,0 21-16,-21-43 0,22 22 15,-1 0-15</inkml:trace>
  <inkml:trace contextRef="#ctx0" brushRef="#br0" timeOffset="7691.85">6011 1397 0,'0'0'0,"-21"-21"0,0 21 0,0 0 16,0 0-16,-1 0 0,1 21 15,0-21-15,0 21 0,0 0 0,0 1 16,21-1-16,0 0 0,0 0 15,0 0-15,0 0 0,0 1 0,0-1 16,21 0-16,0 0 16,0-21-16,0 0 0,0 0 0,1 0 15,-1 0-15,0 0 0,21 0 0,-21 0 16,1 0-16,-1-21 16,0 0-16,-21 0 0,21 21 0,-21-22 15,21 1-15,-21 0 0,0-21 16,0 21-16,0-1 0,0 1 0,-21 0 15,0 0-15,21 0 0,-21 21 16,0 0-16,-1 0 0,1 0 0,-21 0 16,21 0-16,0 0 0,-1 0 15,1 21-15,0-21 0,0 21 0,0 0 16,21 0-16,0 22 0,0-22 16,0 0-16,0 0 0,0 22 0,0-22 15,0 0-15,0 0 0,21 0 16,0 0-16,-21 1 0,21-1 15</inkml:trace>
  <inkml:trace contextRef="#ctx0" brushRef="#br0" timeOffset="8240.62">6413 1736 0,'-21'0'31,"0"0"-31,21 21 0,0 0 16,-21 0-16,21 0 15,-21 22-15,21-22 0,-21 21 0,21-21 16,0 22-16,0-22 0,0 21 0,0-21 16,0 22-16,0-22 0,0 0 15,0 21-15,0-20 0,0-1 0,0 0 16,0 0-16,21-21 15,0 0-15,0 21 0,0-21 0,0 0 16,1 0-16,-1 0 0,0 0 0,21 0 16,-21-21-16,1 21 0,20-21 15,-21 0-15,21 0 0,-20-1 0,-1-20 16,21 21-16,-21-21 0,0-1 16,22 22-16,-22-21 0,0-1 15,0 22-15,-21-21 0,0 21 16,21 0-16,-21-1 0,0 1 0,-21 21 31,0 21-31,21 1 16,0-1-16,-21 0 0,0 21 0,21-21 15,0 1-15,0 20 0,0-21 16,0 0-16,0 22 0,0-22 0,0 0 16,0 0-16,0 0 15,21 0-15,0-21 0,0 0 0,0 0 16,1 0-16,-1 0 0,0 0 0,0 0 15,21 0-15,-20 0 16,-1 0-16,21-21 0,-21 0 0,0 0 16,1 0-16,20 0 0,-21-22 15</inkml:trace>
  <inkml:trace contextRef="#ctx0" brushRef="#br0" timeOffset="8897.75">7366 1778 0,'0'0'15,"0"21"1,0 0-16,-21 22 15,21-22-15,-21 21 0,21-21 0,0 22 16,0-22-16,-22 21 0,22-21 16,-21 1-16,21 20 0,0-21 0,-21 0 15,21 0-15,0 1 16,0-1-16,0 0 0,0 0 16,-21-21-16,21 21 0,0-42 31,0 0-16,0 0-15,0 0 16,0-22-16,0 22 0,0 0 0,0-21 16,0-1-16,21 1 0,0 0 0,0-1 15,-21 1-15,22 0 16,-1-1-16,0 1 0,0 0 0,0 20 16,0 1-16,1 21 0,-1 0 0,0 0 15,0 0-15,0 0 0,0 43 16,1-22-16,-1 21 0,0 0 15,-21 1-15,21-1 0,-21 0 0,21 1 16,-21-1-16,0-21 0,0 22 16,21-1-16,-21-21 0,0 0 0,0 22 15,22-22-15,-22 0 0,0 0 16,0 0-16,-22-21 16,1 0-1,21-21-15,0 0 16,0 0-16,0-22 15,0 22-15,21 0 0,1-21 0,-1-1 16,0 22-16,21-42 0,-21 20 16,22 1-16,-1 0 0,22-1 0,-22 1 15,0 0-15,1 21 0,20-1 16,-21 1-16,1 21 0,-1 0 0,-21 21 16,22 1-16,-22-1 0,0 21 15,0 0-15,-21 1 0,0-1 0,0 0 16,0 1-16,0-1 0,0 0 0,0 1 15,0-1-15,0 0 0,-21-20 16,0 20-16,0-21 0,-1 21 16,1-20-16,0-1 0,0 0 0,0 0 15,0 0-15,-1 0 0,1-21 16,0 0-16,0 22 0,0-22 0,0 0 16</inkml:trace>
  <inkml:trace contextRef="#ctx0" brushRef="#br0" timeOffset="9433.01">2879 3175 0,'0'0'0,"-22"0"0,-83-21 31,126 21-15,0 0-1,21 0-15,1 0 0,20 0 0,1 0 16,20 0-16,22 0 0,21 0 16,0 0-16,21 0 0,0 0 0,22 0 15,20 0-15,1 0 0,-1 0 16,1 0-16,-1 0 0,1 0 0,-1 0 15,1 0-15,-22 21 0,-21-21 0,0 21 16,-21-21-16,0 0 16,-21 21-16,-21-21 0,0 0 0,-22 0 15,1 0-15,-43 0 0,0 0 16,-21 22-16,-21-22 16,0 0-16,-22 0 0,-20 0 15,-1 0-15,1 0 0,-22 0 0,-21 0 16,0 0-16</inkml:trace>
  <inkml:trace contextRef="#ctx0" brushRef="#br0" timeOffset="9793.25">2879 3831 0,'0'0'0,"-64"21"0,-126 1 31,232-22 1,0 0-32,1-22 0,20 22 0,22 0 15,-1 0-15,43 0 0,0 0 16,0 0-16,22 0 0,-1 0 0,21 0 16,-21 0-16,22 0 0,20 0 15,-21 0-15,1 22 0,-1-22 16,-21 21-16,0-21 0,1 0 0,-22 21 15,0-21-15,0 21 0,-22-21 16,1 0-16,-21 0 0,-22 21 0,1-21 16,-22 0-16,1 0 0,-1 0 15,-42 21-15,-42-21 16,-1 0 0,1 0-16,-22 0 0,-20 0 0,-22 0 15,0 22-15</inkml:trace>
  <inkml:trace contextRef="#ctx0" brushRef="#br0" timeOffset="10116.07">2879 4614 0,'0'0'0,"-85"43"16,0-22-16,1 21 0,20-21 0,22 22 16,-1-22-16,22 0 0,21 0 15,0 0-15,21 1 0,22-1 0,-1-21 16,22 0-16,20 0 0,1 0 15,21 0-15,0 0 0,21 0 0,0 0 16,21 0-16,21-21 0,-21 21 16,22 0-16,20-22 0,1 22 0,-22 0 15,21-21-15,-20 21 0,-1 0 0,0 0 16,1 0-16,-22 0 16,0 0-16,0 0 0,-21 0 0,-21 0 15,0 0-15,-21 0 0,-1 0 0,-20 0 16,-22 0-16,0 21 0,-20-21 15,-1 0-15,-42 22 16,-1-22-16,1 21 0,-21-21 0,-22 0 16,22 0-16,-43 21 0,22-21 15</inkml:trace>
  <inkml:trace contextRef="#ctx0" brushRef="#br0" timeOffset="10457.48">3006 5567 0,'0'0'0,"-85"21"0,21 0 16,1 0-16,21 1 0,20-1 0,1-21 15,21 21-15,21-21 16,22 21-16,-1-21 0,22 0 0,20 0 16,1 21-16,0-21 0,20 0 0,1 0 15,21 0-15,0 0 0,0 0 16,21 0-16,-21-21 0,22 21 0,-1 0 15,0 0-15,0 0 0,-21 0 0,21-21 16,-21 21-16,-21 0 0,21 0 16,-42 0-16,21 0 0,-22 0 15,-20 0-15,-22 0 0,22 0 0,-43 0 16,0 0-16,-21 21 0,-21-21 16,0 21-16,-22-21 0,1 0 15,0 21-15,-22-21 0,1 22 0,-1-22 16,-21 21-16,1-21 0,-1 21 15,-21-21-15,-21 21 0,0 0 0</inkml:trace>
  <inkml:trace contextRef="#ctx0" brushRef="#br0" timeOffset="10784.75">2752 6265 0,'0'0'0,"-106"22"16,21 20-16,22-21 0,-1 0 0,1 0 15,20 1-15,22-1 0,0 0 16,21 0-16,21-21 0,21 0 15,22 0-15,-1 0 0,22 0 0,0 0 16,21 0-16,21 0 0,-22 0 16,44 0-16,-22 0 0,21 0 0,0 0 15,21-21-15,-21 21 0,1 0 0,20 0 16,-21-21-16,0 21 0,0 0 16,1-21-16,-22 21 0,0 0 15,-22 0-15,22 0 0,-42 0 0,21 0 0,-21 0 16,-22 0-16,1 0 0,-22 0 0,0 0 15,-21 0-15,1 0 16,-44 0 0,1 0-16,-21 21 0,21-21 15,-22 0-15,1 21 0,-21-21 0,20 0 16,-20 0-16,-1 0 0,1 0 16,-22 0-16,0 21 0,-20-21 0</inkml:trace>
  <inkml:trace contextRef="#ctx0" brushRef="#br0" timeOffset="11064.59">3238 6795 0,'0'0'0,"-21"21"0,-21 0 0,21 0 16,21 0-16,21-21 16,21 0-16,1 0 0,20 0 0,22 0 15,-1 0-15,1 0 0,21 0 16,21 0-16,-21 0 0,21 0 0,0 0 15,21 0-15,0-21 0,-21 21 0,21 0 16,-21 0-16,0-21 0,0 21 0,-21 0 16,0 0-16,0 0 0,0 0 15,-22 0-15,-20 0 0,-1 0 0,1 0 16,-22 0-16,0 0 0,-20 0 16,-1 0-16,0 0 0</inkml:trace>
  <inkml:trace contextRef="#ctx0" brushRef="#br0" timeOffset="12164.68">17632 2159 0,'0'0'0,"21"0"0,-21 21 78,0 0-78,0 1 16,-21 20-16,21-21 0,0 21 15,-21 1-15,21-1 0,-22 22 0,1-1 16,21-21-16,0 22 0,0-1 16,0 1-16,0-1 0,-21 1 15,21-1-15,0 1 0,0-1 0,0 22 16,0-21-16,0 20 0,0-20 16,0 20-16,0 1 0,0-21 0,-21 20 15,21 1-15,-21 0 0,21 20 16,-21-20-16,-1 21 0,1-21 0,0 20 15,0 1-15,0 0 0,0 0 0,-1 0 16,1 0-16,21 21 0,-21-22 16,0 1-16,21 0 0,0 21 0,-21-21 15,0 21-15,21-21 0,-22 0 0,22-1 16,-21 22-16,21 0 0,0-21 16,0 21-16,0-21 0,-21 0 15,21 0-15,0 0 0,0-1 0,-21-20 16,21 21-16,0-21 0,0-1 15,0 1-15,0-22 0,0 22 0,0-21 16,0-22-16,0 21 0,-21-20 0,21-1 16,0 0-16,0-20 0,0-1 0,-21 0 15,21-42 1,0 0-16,0-1 16,0-20-16,0 21 0,0-43 0,0 22 15</inkml:trace>
  <inkml:trace contextRef="#ctx0" brushRef="#br0" timeOffset="13704.4">17822 2138 0,'0'-21'31,"-21"21"-16,42 0 32,0 0-47,1 0 16,20 0-16,0 0 0,22 0 0,-1 0 16,22 0-16,21 0 0,-22 0 0,43 0 15,-21 0-15,21 0 0,0 21 16,21-21-16,1 0 0,20 0 0,0 0 15,1 0-15,-1 0 0,21 0 16,1 0-16,-22 21 0,22-21 0,-22 0 16,0 0-16,1 21 15,-1-21-15,-21 0 0,0 0 0,1 21 16,-22-21-16,0 0 0,0 0 16,0 0-16,0 0 0,0 0 0,0 22 15,-22-22-15,22 0 0,-42 0 16,21 0-16,-21 0 0,-1 0 0,-20 0 15,-1 0-15,-20 0 0,-1 0 0,0 0 16,-21 0-16,1 0 0,-1 0 16,0 0-16,0 21 15,-21 0-15,0 0 16,0 0-16,0 0 0,0 1 16,0 20-16,-21-21 15,21 21-15,-21 22 0,0-22 0,21 1 16,0-1-16,-22 21 0,1-20 15,0 20-15,21-20 0,0 20 0,-21 1 16,21-1-16,-21 1 0,21 20 0,-21-20 16,21 20-16,0 1 0,0-21 15,0 20-15,-22 1 0,22 0 0,0-1 16,0 22-16,-21-21 0,21-1 16,0 22-16,0-21 0,0 21 15,0-22-15,-21 22 0,21 0 0,-21 0 16,21 0-16,-21-22 0,21 22 0,0 0 15,-21-21-15,-1 21 0,22-1 16,-21 1-16,21 0 0,-21-21 16,0 21-16,21-22 0,-21 1 0,0 21 15,21-22-15,-22 1 0,22 0 0,-21-1 16,0 1-16,0 0 0,21-22 16,-21 1-16,0-1 0,21 1 0,-22-1 15,1-20-15,0 20 0,21-21 0,-21 22 16,0-22-16,0 1 0,-1-1 15,1 0-15,0-21 0,0 22 0,0-22 16,0 21-16,-1-21 0,1 1 0,0-1 16,0 0-16,0 0 0,0-21 15,-1 21-15,1 0 0,0-21 16,0 22-16,-21-22 0,20 0 16,1 21-16,-21-21 0,21 0 15,-22 0-15,1 0 0,0 0 0,-1 0 16,-20 0-16,-1 0 0,1 0 0,-22 0 15,1 0-15,-1 0 0,-21 0 16,21 0-16,-20 0 0,-1 0 0,21 0 16,-21 0-16,0 0 0,-21 0 0,22 0 15,-22 0-15,0 0 0,-22 0 16,1 0-16,0 0 0,0 0 0,-21 0 16,20 0-16,1 0 0,0 0 0,0 0 15,0 0-15,21 0 0,0 0 16,0 0-16,21 0 0,-21 0 15,21 0-15,21 0 0,-20 0 0,20 0 16,0 0-16,1 0 0,-1 0 0,0-21 16,22 21-16,-1 0 0,1 0 15,-1 0-15,22 0 0,0-22 0,-1 22 16,1 0-16,21-21 0,0 21 0,-1 0 16,22-21 15,0 0-31,0 0 0,0 0 15,22-1-15,-1-20 0</inkml:trace>
  <inkml:trace contextRef="#ctx0" brushRef="#br0" timeOffset="14384.01">19008 1058 0,'0'0'15,"0"-21"-15,0 0 0,0 0 0,0 0 16,-22 0-16,22-1 15,-21 22 1,21 22 0,0 20-16,-21-21 0,0 21 15,21 1-15,-21-1 0,0 22 16,-1-22-16,22 0 0,-42 22 0,21-1 16,0-20-16,-22 20 0,22 1 15,-21-1-15,21-21 0,-22 1 0,22 20 16,-21-20-16,21-22 0,0 21 15,-1-21-15,1 0 0,0 1 0,21-1 16,21-42 15,0-1-31,1 1 0,-1 0 16</inkml:trace>
  <inkml:trace contextRef="#ctx0" brushRef="#br0" timeOffset="14648.86">18838 1334 0,'0'-43'15,"0"86"-15,21-128 0,1 43 0,-22-22 16,21 43-16,-21-21 0,0 20 0,21 1 16,-21 0-16,21 0 0,0 21 15,0 21-15,-21 21 16,22-20-16,-1 20 0,-21-21 16,21 21-16,-21 22 0,0-22 15,0 1-15,0-1 0,0 0 16,0 22-16,0-22 0,0 0 0,0 1 15,0-1-15,0 0 0,0 1 16,0-1-16,0-21 0,0 0 0,0 1 16,0-1-16,-21 0 0,21 0 15,-21-21-15,-1 0 16,1 0-16,0 0 16</inkml:trace>
  <inkml:trace contextRef="#ctx0" brushRef="#br0" timeOffset="15056.63">18584 1630 0,'0'0'0,"-21"-21"0,0-22 31,42 43-31,0 0 16,0 0-16,22 0 0,-22-21 16,21 21-16,1 0 0,-1 0 0,0-21 15,1 21-15,20 0 0,-21-21 16,22 21-16,-1-21 0,1 21 0,-1-21 15,1 21-15,-1-22 0,-20 22 16,-1-21-16,0 21 0,1 0 0,-22-21 16,0 21-16,-21-21 15,0 0-15,-21 21 16,0 0-16,0 21 16,-1 0-16,1 0 15,0 0-15,0 1 0,21-1 0,-21 21 16,0 0-16,-1 1 0,1-1 15,21 0-15,-21 1 0,0-1 0,21 0 16,-21 1-16,21-1 0,-21 0 16,-1 1-16,22-22 0,0 21 0,0-21 15,0 22-15,-21-22 0,21 0 16,0 0-16,21-21 31,1-21-31,-1 21 16</inkml:trace>
  <inkml:trace contextRef="#ctx0" brushRef="#br0" timeOffset="15348.46">19389 1397 0,'0'0'0,"0"-21"0,0 0 0,21 21 16,0-21-16,0 21 15,0 0-15,0 0 0,1 0 16,20 0-16,-21 0 0,21 0 16,-20 21-16,-1-21 0,0 21 0,0 0 15,-21 0-15,0 0 0,0 1 16,0-1-16,-21 0 0,0 0 0,0 0 16,-22 0-16,22 1 0,-21-1 0,21 0 15,-22-21-15,22 21 0,-21-21 16,21 0-16,-1 21 0,1-21 0</inkml:trace>
  <inkml:trace contextRef="#ctx0" brushRef="#br0" timeOffset="15636.29">19939 1312 0,'0'0'0,"0"22"16,-21-1-1,21 0-15,0 0 16,-21 0-16,-1 22 0,22-1 0,0 0 0,-21 1 16,21 20-16,-21-21 15,0 22-15,0-22 0,21 1 0,-21-1 16,-1 21-16,22-41 0,-21 20 15,0 0-15,21-21 0,0 22 0,-21-22 16,21 0-16,0 0 0,-21-21 0,21 21 16,21-21-1,0-21 1,-21 0-16</inkml:trace>
  <inkml:trace contextRef="#ctx0" brushRef="#br0" timeOffset="15963.11">19897 1312 0,'0'0'0,"0"-21"0,0 0 0,0 0 16,0 0 0,21 21-16,0 0 15,0 0-15,0 0 16,22 0-16,-22 0 0,0 0 0,0 0 15,0 21-15,0 0 0,1-21 16,-1 21-16,0 0 0,-21 1 16,0-1-16,0 0 0,0 0 0,0 0 15,-21 0-15,0-21 0,-22 22 16,22-1-16,0-21 0,0 21 0,-22-21 16,22 0-16,0 21 0,0 0 15,0-21-15,42-21 31,0 0-15</inkml:trace>
  <inkml:trace contextRef="#ctx0" brushRef="#br0" timeOffset="16443.83">20595 974 0,'0'0'0,"0"-21"0,0-1 0,0 1 15,-21 21 1,0 0-16,0 21 16,21 1-16,-22-1 0,1 0 0,21 0 15,-21 21-15,0 1 0,21-1 16,-21-21-16,21 22 0,0-1 0,-21 0 16,-1 1-16,22-1 0,-21 0 15,21-21-15,0 22 0,0-22 0,0 21 16,0-21-16,0 1 15,0 20-15,0-21 0,0 0 16,21-21-16,1 0 16,-1 0-16,0 0 0,21 0 0,-21 0 15,1-21-15,-1 0 0,0 21 16,21-21-16,-21 0 0,1-1 0,-1 1 16,0 0-16,0 0 0,0 0 15,-21 0-15,0-1 0,21 22 0,-21 22 47,0-1-47,-21-21 0,21 21 0,-21-21 16,21 21-16,0 0 15,-21 0 1,42-42 31,-21 0-47,0 0 0</inkml:trace>
  <inkml:trace contextRef="#ctx0" brushRef="#br0" timeOffset="16608.74">20807 1228 0,'0'-43'32,"-21"43"-17,21 22 16,21-1 1,0-21-32</inkml:trace>
  <inkml:trace contextRef="#ctx0" brushRef="#br0" timeOffset="16880.58">21145 1228 0,'0'0'0,"-21"0"32,0 0-17,0 21-15,0-21 0,21 21 16,-21 0-16,-1 0 0,22 1 16,-21 20-16,21-21 0,0 0 0,-21 0 15,21 22-15,0-22 0,0 0 16,0 0-16,0 0 0,0 1 0,0-1 15,0 0-15,0 0 0,21 0 16,0-21-16,1 0 0,-1 0 16,21 0-16,-21 0 0,22 0 15,-22 0-15,21 0 0,0-21 16</inkml:trace>
  <inkml:trace contextRef="#ctx0" brushRef="#br0" timeOffset="17352.31">21675 1397 0,'0'0'15,"0"-21"-15,0 0 0,21 0 0,-21-1 16,0 1-16,0 0 16,-21 21-16,-1 0 0,1 0 0,0 0 15,0 0-15,0 21 16,0-21-16,-1 21 0,1 1 0,0-1 16,0 0-16,0 0 0,0 21 15,21-20-15,-22-1 0,22 0 16,-21 21-16,21-21 0,-21 1 15,21-1-15,0 0 0,0 0 0,0 0 16,0 0-16,0 1 16,21-22-16,0 0 0,1 0 15,-1 0-15,0 0 16,0 0-16,0-22 0,0 22 0,1-21 16,-1 0-16,0 0 0,0 0 0,0 0 15,0-22-15,1 22 16,-1 0-16,-21-21 0,21 20 0,-21 1 15,21 0-15,-21 0 0,0 42 32,0 0-17,0 0-15,0 1 0,-21-1 16,21 0-16,-21 21 0,21-21 16,0 1-16,0-1 0,0 0 0,0 0 15,0 0-15,0 0 0,0 1 16,21-1-1,0-21-15,0 0 0,0 0 0,1 0 16,20 0-16,-21-21 16,0-1-16</inkml:trace>
  <inkml:trace contextRef="#ctx0" brushRef="#br0" timeOffset="17632.15">22288 974 0,'0'-21'0,"0"42"0,0-85 15,0 43-15,0 0 0,0 0 16,-21 21-16,0 21 16,0 0-16,21 0 15,-21 22-15,0-1 0,21 0 0,-22 1 16,22-1-16,-21 0 16,0 1-16,21-1 0,0 0 0,0 1 15,-21-1-15,21-21 0,0 21 16,0 1-16,0-22 0,0 0 0,0 0 15,0 0-15,0 1 0,0-1 16,0 0-16,21-21 31,0 0-31,0 0 0,1-21 0,-1 21 16</inkml:trace>
  <inkml:trace contextRef="#ctx0" brushRef="#br0" timeOffset="17908.29">22542 1312 0,'0'0'0,"0"-21"0,22 0 0,-22 0 16,-22 21 15,1 0-31,21 21 0,-21 0 16,0 0-16,0 1 0,21-1 0,-21 0 16,-1 0-16,1 0 0,21 22 15,-21-22-15,21 0 0,-21 0 0,21 21 16,0-20-16,-21-1 0,21 0 15,-21 0-15,21 0 0,0 0 0,0 1 16,0-1-16,0 0 16,21-21-1,0 0-15,0 0 16,0 0-16,0 0 0,22-21 16,-22 0-16,21-1 0,1 22 0</inkml:trace>
  <inkml:trace contextRef="#ctx0" brushRef="#br0" timeOffset="18668.68">22966 1418 0,'0'0'0,"-21"0"15,-1 0 1,1 0-16,0 0 0,0 0 16,0 0-16,0 21 0,-1-21 0,1 22 15,0-1-15,0 0 0,21 0 16,0 0-16,-21 0 0,21 1 0,0-1 15,0 0-15,0 0 0,0 0 16,0 0-16,0 1 0,0-1 16,21 0-16,0-21 0,0 21 15,0-21-15,1 0 16,-1 0 0,-21-21-16,0 0 15,21 0-15,-21-1 0,0 1 16,21 0-16,-21-21 0,0 21 15,0-22-15,21 22 0,0 0 16,-21-21-16,22 20 0,-1 1 0,0-21 16,0 21-16,0 21 0,0-21 0,1-1 15,-1 22-15,0 0 0,0 0 16,0 0-16,0 0 0,1 0 0,-1 0 16,0 22-16,0-1 0,-21 0 15,0 0-15,21 0 0,-21 0 0,0 22 16,0-22-16,0 21 0,0-21 15,0 22-15,0-22 0,0 21 0,0-21 16,0 22-16,-21-22 0,0 0 16,21 0-16,-21 0 15,21 1-15,-21-22 0,21-22 47,0 1-47,0 0 16,0 0-16,0 0 0,0-22 15,0 22-15,21-21 0,0 0 0,0 20 16,0-20-16,0 0 0,1 21 0,20-22 16,-21 22-16,0 0 0,22 0 15,-1 0-15,0 21 0,-21 0 0,22 0 16,-1 0-16,0 0 0,1 0 16,-1 0-16,-21 21 0,0 0 15,-21 0-15,0 0 0,0 22 16,0-22-16,0 21 0,0 0 0,0-20 15,-21 20-15,0 0 0,0-21 16,0 22-16,0-22 0,-1 0 0,1 0 16,0 0-16,0 1 0,0-1 0,0 0 15,-1-21 1,1 0-16,0-21 16,21 0-16,-21-1 15,21 1-15</inkml:trace>
  <inkml:trace contextRef="#ctx0" brushRef="#br0" timeOffset="18912.55">23199 804 0,'0'0'16,"-22"0"-16,22-21 0,-21 21 0,0-21 15,0 21 1,0 0 0,0 21 31,-1-21-47,1 0 0,0 0 0,0 21 15</inkml:trace>
  <inkml:trace contextRef="#ctx0" brushRef="#br0" timeOffset="19121.43">22056 1143 0,'0'0'0,"-22"21"0,22 0 16,22-21-1,-1 0-15,0 0 0,0 0 16,21 0-16,-20 0 0,-1 0 15,21 0-15,-21-21 0,0 21 0,1 0 16,-1 0-16,0 0 0,0-21 16</inkml:trace>
  <inkml:trace contextRef="#ctx0" brushRef="#br1" timeOffset="48440.01">1101 8615 0,'0'0'0,"0"-21"0,0 0 0,0-1 0,0 1 16,0 0-16,0-21 0,0 21 15,0-1-15,0 1 16,0 0-16,0 0 0,0 0 16,0 42 15,0 0-31,0 21 16,0-20-16,0 20 0,0 0 0,0 22 15,0-22-15,0 43 0,-22-22 16,22 1-16,0 20 0,-21 1 0,21-21 15,-21-1-15,21 1 0,0-1 16,-21-21-16,0 1 0,21-1 0,-21 0 16,21 1-16,0-22 15,0 0-15,0 0 0,-22-21 16,1-21 0,21 0-1,0 0-15,0-22 0,0 22 16,0-21-16,21 0 0,1-1 0</inkml:trace>
  <inkml:trace contextRef="#ctx0" brushRef="#br1" timeOffset="48732.84">1101 8446 0,'-22'0'0,"44"0"47,-1 0-47,0 0 0,21 0 0,1-22 16,-1 22-16,-21 0 0,21 0 16,22-21-16,-22 21 0,1-21 0,-1 21 15,-21 0-15,21 0 0,-20 0 16,20 0-16,-21 0 0,-21 21 31,-21 0-15</inkml:trace>
  <inkml:trace contextRef="#ctx0" brushRef="#br1" timeOffset="48960.71">1122 8932 0,'0'0'16,"21"0"15,0 0-15,0 0-16,0 0 0,22 0 15,-22-21-15,0 21 0,0 0 16,0 0-16,1-21 0,20 21 15,-21 0-15,0 0 0,0 0 0,1 0 16</inkml:trace>
  <inkml:trace contextRef="#ctx0" brushRef="#br1" timeOffset="49592.19">1968 9165 0,'43'0'16,"-22"0"0,0-21-16,0 0 15,-21 0-15,21 0 16,1-1-16,-22 1 0,0 0 0,0-21 16,0 21-16,0-1 0,0-20 15,0 21-15,0-21 0,0 20 0,-22-20 16,1 21-16,0 0 0,0 0 15,0 21-15,0 0 16,-1 0-16,1 0 0,-21 0 16,21 21-16,0 0 0,-22 0 0,22 21 15,0 1-15,-21-1 0,20 0 16,1 1-16,0-1 0,0 22 0,0-22 16,0 0-16,21 1 0,-22-1 15,22 0-15,0 1 0,0-22 0,0 21 16,0-21-16,0 0 0,22 1 15,-1-1-15,0-21 0,0 0 0,0 0 16,0 0-16,1 0 0,20 0 16,-21 0-16,21-21 0,-20-1 0,-1 1 15,21 0-15,-21 0 16,0-21-16,1 20 0,-1-20 0,0 0 16,-21-1-16,0 1 0,21 0 15,-21-1-15,0 1 0,21 0 0,-21 21 16,0-1-16,0 1 0,0 0 15,0 0-15,0 42 16,0 0-16,0 0 16,0 1-16,0-1 0,0 21 0,0-21 15,0 22-15,0-22 0,0 21 16,0-21-16,0 22 0,0-22 16,0 0-16,0 21 0,0-21 15,0 1-15,0-1 0,0 0 0,21-21 16,-21 21-16,22-21 0,-1 0 15,0 0-15,0 0 0,21 0 16,-20 0-16,-1 0 0</inkml:trace>
  <inkml:trace contextRef="#ctx0" brushRef="#br1" timeOffset="50080.21">2942 8975 0,'0'0'0,"0"-21"0,0-1 0,0 1 15,0 0-15,0 0 0,0 0 16,0 0-16,-21-1 0,0 22 16,0 0-16,-1 0 0,1 0 15,0 0-15,-21 22 0,21-1 0,-22 0 16,22 0-16,-21 0 0,21 0 16,-22 1-16,22-1 0,0 0 0,0 0 15,21 0-15,0 0 0,0 1 16,0-1-16,0 0 0,0 0 15,21 0-15,0-21 16,0 0-16,22 21 0,-22 1 0,21-22 16,-21 0-16,22 21 0,-22-21 15,21 0-15,-21 21 0,0-21 16,22 0-16,-22 21 0,0-21 0,-21 21 16,21-21-16,-21 21 0,21-21 15,-21 22-15,0-1 0,0 0 16,-21-21-16,0 21 15,0-21-15,-21 21 0,20-21 0,-20 0 16,21 21-16,-21-21 0,-1 0 0,1 0 16,0 0-16,20 0 0,-20 0 15,21 0-15,-21 0 0,20 0 0,-20 0 16,21 0-16,-21-21 16,20 21-16,1-21 0,0 21 0,21-21 15,-21 21-15,21-21 16,0 0-16,21-1 15,0 22-15,0-21 0</inkml:trace>
  <inkml:trace contextRef="#ctx0" brushRef="#br1" timeOffset="50457.76">3471 8488 0,'0'0'0,"-21"-21"31,0 21-31,0 0 0,0 0 16,21 21-16,-22 0 0,1 0 0,21 22 15,-21-22-15,0 21 0,21 22 16,0-22-16,-21 21 0,0 1 0,21-22 15,-22 22-15,22-22 0,0 22 16,0-22-16,-21 0 0,21 1 0,0-1 16,0-21-16,0 0 15,0 22-15,0-22 0,0 0 0,0 0 16,21-21-16,1 0 16,-1 0-16,0 0 15,0 0-15,0 0 0,0 0 16,1-21-16,-1 0 0,0 0 15,0-1-15,-21 1 0,21 0 0</inkml:trace>
  <inkml:trace contextRef="#ctx0" brushRef="#br1" timeOffset="50676.63">3133 9081 0,'0'0'0,"0"21"15,-22-21 1,44 0 0,-1 0-1,0 0-15,0 0 0,0 0 16,22-21-16,-22 21 0,21 0 0,-21-22 16,22 1-16,-22 21 0,21-21 15,-21 0-15,22 21 0,-22-21 0</inkml:trace>
  <inkml:trace contextRef="#ctx0" brushRef="#br1" timeOffset="51144.37">3789 9059 0,'0'0'0,"0"22"0,0-1 31,21-21-15,0 0-16,0 0 0,0 0 16,1-21-16,-1-1 15,0 22-15,0-21 0,0 0 16,0 0-16,1 0 16,-22 0-16,0-1 0,0 1 15,0 0-15,0 0 0,0 0 16,0 0-16,-22 21 15,1 0-15,0 0 16,0 21-16,0 0 0,0 0 16,-1 0-16,1 0 0,0 1 0,0 20 15,21-21-15,0 21 16,0-20-16,0-1 0,0 21 0,0-21 0,0 0 16,0 1-16,0 20 0,0-21 15,0 0-15,21 0 16,0 1-16,0-22 0,1 0 15,-1 21-15,0-21 0,0 0 0,0 0 16,0 0-16,1 0 0,-1 0 16,0 0-16,0-21 0,0 21 0,0-22 15,1 22-15,-1-21 0,-21 0 16,21 0-16,0 21 0,-21-21 0</inkml:trace>
  <inkml:trace contextRef="#ctx0" brushRef="#br1" timeOffset="51561.13">4276 8996 0,'0'0'0,"21"-64"32,0 64-32,-21-21 0,21 21 15,0-21 1,0 21-16,1 0 0,-1 0 0,0 0 16,0 0-16,0 0 0,0 0 15,22 0-15,-22 21 0,0 0 0,0-21 16,0 43-16,1-22 0,-1 0 0,-21 0 15,21 22-15,-21-22 0,21 0 16,-21 0-16,0 21 0,0-20 16,0-1-16,0 0 0,0 0 0,0 0 15,0 0-15,0 1 0,-21-22 16,0 21-16,0-21 16,-1 0-1,1 0-15,21-21 16,0-1-1,0 1-15,0 0 0,21 0 16,1 0-16,-1 0 0,0-22 0,0 22 16,0-21-16,22-1 0,-22 1 0,21 21 15,0-21-15,1 20 0,-22-20 16,21 21-16,1 0 0,-22 0 16,0-1-16,0 22 0,0-21 15,0 21-15,1-21 0,-1 21 16,21-21-16,0 21 0</inkml:trace>
  <inkml:trace contextRef="#ctx0" brushRef="#br1" timeOffset="56672.68">16129 9038 0,'0'-21'0,"0"0"15,0 0 1,0 0-16,0-1 16,0 1-1,0 0-15,0 0 0,0 0 16,0 0-16,0-1 0,0 1 16,21 0-16,-21 0 15,21 0 1,-21 42 15,0 0-31,0 0 16,0 0-16,0 22 0,0-22 15,0 21-15,0 1 0,0-1 0,0-21 16,0 21-16,0 1 0,0-1 16,0 0-16,-21 1 0,21-22 15,-21 21-15,21-21 0,-21 22 0,21-22 16,0 21-16,0-21 0,-21 1 0,21-1 15,0 0-15,0 0 0,-22 0 16,22 0-16,0 1 0,0-1 0,0 0 16,0-42 31,0 0-32,0-1-15</inkml:trace>
  <inkml:trace contextRef="#ctx0" brushRef="#br1" timeOffset="57328.3">16510 9313 0,'-21'22'46,"21"-1"-30,0 0 0,21-21 15,0 0 0,-21-21-15,0 0-16,0-1 15,0 1-15,-21 21 16,0 0 0,0 0-1,-1 0 1,22 21 0,0 1-1</inkml:trace>
  <inkml:trace contextRef="#ctx0" brushRef="#br1" timeOffset="61152.18">18119 8890 0,'-22'0'16,"22"21"15,0 0-31,0 1 16,0-1-16,0 0 15,0 0-15,0 0 16,0 0-16,22 1 31,-1-22-31,0 0 0,0 0 16,0 0-16,0 0 0,1 0 0,-1 0 15,21 0-15,0 0 16,-20 0-16,20-22 0,0 1 0,1 0 16,-1 21-16,0-21 0,1-21 0,-22 20 15,0 1-15,0 0 0,0 0 16,0 0-16,-21-22 0,0 22 0,22 0 15,-22 0-15,0 0 0,0 0 16,0-1-16,0 1 0,0 0 16,-22 42 15,22 0-31,-21 1 0,0-1 16,21 21-16,-21 0 0,0 1 15,0-1-15,21 22 0,0-22 16,-22 21-16,22-20 0,-21 20 0,21-20 15,0 20-15,0-21 0,0 1 16,0-1-16,0 0 0,0 1 0,0-1 16,0 0-16,0-20 0,0 20 0,0-21 15,0 21-15,0-20 0,0-1 16,0 0-16,-21 0 0,0-21 16,0 0-1,0 0-15,-1 0 0,1-21 16,0 0-16,0 0 0,0-1 0,0 1 0,-22-21 15,22 21-15,-21-22 16,21 22-16,-1-21 0,1 21 0,0 0 16,0 21-16,0-22 0,0 22 0,-1 0 31,22 22-31,0-1 16,0 0-16,0 0 0,0 0 0,22 0 15,-1 22-15,0-22 0,0 0 16,0 0-16,22 0 0,-22 1 0,21-1 15,-21 0-15,22 0 0,-1-21 16,0 0-16,22 21 0,-22-21 0,0 0 16,1 0-16,-1 0 0,0-21 0,1 0 15,-1 21-15,0-21 16,1 0-16,-22-1 0,21-20 0,-21 21 16,1-21-16,20-1 0,-21 22 0,0-21 15,0 21-15,1-22 0,-1 22 16,-21-21-16,21 21 0,-21-1 0,21 22 15,-21-21-15,0 42 32,0 1-32,0-1 15,-21 0-15,21 0 0,-21 0 0,21 0 16,0 1-16,0-1 16,-21 0-16,21 21 0,-22-21 0,22 1 15,-21-1-15,21 0 0,0 0 16,0 0-16,0-42 31,0 0-15,0 0-16,0 0 0,21-22 15,-21 22-15,22 0 0,-22 0 0,0 0 16,21-1-16,0 1 0,-21 0 16,21 0-16,0 0 0,0 21 15,1 0-15,-1 0 16,0 21-1,0 0-15,-21 0 0,21 0 0,-21 1 16,0-1-16,21 0 0,1 0 16,-22 21-16,0-20 0,21-1 15,0 0-15,-21 0 0,21 0 0,0 0 16,-21 1-16,21-1 0,1-21 0,-1 0 16,0 21-16,0-21 0,21 0 15,-20 0-15,-1 0 0,0-21 0,21 21 16,-21-21-16,1-1 0,20 1 15,-21-21-15,0 21 0,0-22 0,22 1 16,-22 0-16,0-1 0,0 1 16,0 0-16,-21-1 0,22-20 15,-1 21-15,-21-1 0,21-20 0,-21 20 16,0 1-16,0 21 0,0-21 0,0 20 16,0-20-16,0 21 0,0 0 15,0 0-15,0 42 16,-21 0-1,21 0-15,0 21 0,-21 1 0,21-22 16,-22 21-16,1 1 0,21-1 0,0 0 16,0 1-16,-21-1 0,21 0 15,0 1-15,-21-1 0,21 0 0,0-21 16,0 22-16,0-1 0,0-21 16,0 22-16,0-22 0,0 0 15,0 0-15,21 0 0,0 0 0,-21 1 16,21-1-16,1-21 0,-1 0 0,0 0 15,0 0-15,0 0 0,0 0 16,1 0-16,20-21 0,-21 21 0,21-22 16,-20 1-16,20 0 0,-21-21 0,0 21 15,22-22-15,-22 22 0,0 0 16,0-21-16,0 20 0,-21-20 16,0 21-16,21 0 0,-21 0 0,0-1 15,0 1-15,0 0 0,-21 21 31,0 0-31,0 21 16,0-21-16,21 21 0,-21 1 16,-1-1-16,22 0 0,0 0 0,-21 21 15,21-20-15,-21-1 0,21 21 0,0-21 16,0 0-16,0 1 0,0-1 16,0 0-16,0 0 0,0 0 0,0 0 15,21 1-15,0-22 16,1 0-16,-22 21 0,21-21 15,0 0-15,0 0 0,0 0 0,22 0 16,-22-21-16,21-1 0,-21 1 0,22 0 16,-1 0-16,-21 0 15,21 0-15,-20-1 0,-1 1 0,0-21 16,0 21-16,0 0 0,-21-1 0,21 1 16,-21 0-16,0 0 15,-21 21-15,0 0 16,0 0-16,0 0 0,0 0 0,-1 0 15,1 21 1,21 0-16,0 0 16,0 1-16,0-1 0,0 0 15,0 0-15,0 0 16,21 0-16,-21 1 0,0-1 0,0 0 16,22 0-16,-1 0 15,-21 0-15,0 1 0,21-22 16,0 21-16,0 0 0,0-21 15,1 0-15,-1 0 0,0 0 0,0 0 16,0 0-16,0 0 0,22 0 16,-22 0-16,0 0 0,0 0 0,22-21 15,-22 21-15,0-21 0,0-1 0,0 1 16,22-21-16,-22 21 0,0 0 16,0-22-16,0 22 0,-21 0 0,21-21 15,-21 20-15,22 1 0,-22 0 16,0 0-16,0 0 0,-22 42 47,1 0-47,0 0 15,21 0-15,0 1 0,0-1 0,-21 0 16,21 0-16,-21 21 0,21-20 0,-21-1 16,21 0-16,0 0 0,0 0 15,0 0-15,0 1 0,0-1 0,-22 0 16,44-42 31,-22 0-47,0-1 0,21 1 0,0 0 15,-21 0-15,21 0 16,0-22-16,0 22 0,1-21 0,-22 21 16,21 0-16,0-1 0,0 1 0,0 21 15,-21-21-15,21 21 16,1 0-16,-22 21 15,21 0-15,0 1 16,-21-1-16,21 21 0,-21-21 16,0 0-16,21 1 0,0-1 0,-21 0 15,22 0-15,-22 0 0,21 0 16,0 1-16,0-1 0,0 0 16,0-21-16,1 0 0,-1 0 0,21 0 15,-21 0-15,0 0 0,22 0 16,-22 0-16,0 0 0,21-21 15,-20 0-15,20 21 0,-21-22 0,21-20 16,-20 21-16,-1 0 0,21-22 0,-21 22 16,0-21-16,1 21 15,-22-22-15,21 22 0,-21 0 0,21-21 0,-21 21 16,0-1-16,0 1 0,0 0 16,-21 21-1,0 0-15,-1 0 0,1 0 0,21 21 16,-21 0-16,0 1 0,21 20 15,-21-21-15,21 0 16,-21 0-16,21 22 0,0-22 0,0 21 16,0-21-16,0 1 0,0 20 15,0-21-15,0 0 0,21 0 0,-21 1 16,21-1-16,21 0 0,-21-21 0,1 21 16,20-21-16,0 0 0,-21 0 15,22 0-15,-1 0 0,0 0 0,1 0 16,-1 0-16,0 0 0,1-21 0,-1 0 15,-21 21-15,0-43 0,22 22 16,-22 0-16,0-21 0,-21-1 16,21 1-16,0 21 0,-21-43 0,22 22 0,-22 0 15,0-1-15,21-20 16,0-1-16,-21 22 0,21-21 0,-21 20 16,0-20-16,21 20 0,-21 1 0,21 21 15,-21 0-15,0 0 0,0-1 16,0 44-1,0-1-15,0 21 16,0 0-16,-21 1 0,0-1 0,21 0 16,-21 1-16,21 20 0,0-20 0,-21-1 15,21 21-15,-21-20 0,21-1 16,-22 0-16,22 22 0,0-22 16,0 1-16,0-22 0,0 21 0,0 0 15,0-20-15,0-1 0,0 0 16,0 0-16,22 0 0,-1 0 0,0-21 15,0 0-15,0 0 0,0 0 16,1 0-16,-1 0 0,0 0 16,21 0-16,-21-21 0,1 0 0,-1 0 15,21 0-15,-21 0 0,0-1 0,1-20 16,20 21-16,-21 0 0,0-22 16,0 22-16</inkml:trace>
  <inkml:trace contextRef="#ctx0" brushRef="#br1" timeOffset="61480.52">22966 9186 0,'42'0'16,"-21"0"-1,0 0-15,22 0 0,-22 0 16,21 0-16,-21 0 0,22 0 0,-22-21 16,21 21-16,1 0 0,-22 0 15,21-21-15,-21 21 0,0-21 0,22 21 16,-22 0-16,-21-21 0,21 21 15,-21-21 1,-21 21-16,0 0 16,0-22-16</inkml:trace>
  <inkml:trace contextRef="#ctx0" brushRef="#br1" timeOffset="61924.77">20172 8932 0,'0'22'0,"21"-22"16,0 0-16,0 0 0,22 0 16,-22 0-16,21 0 0,22 0 0,-22-22 15,21 1-15,1 21 0,-1-21 16,1 21-16,-1-21 0,1 21 0,-22 0 15,22-21-15,-22 21 0,0 0 0,-20 0 16,-1 0-16,0-21 0,0 21 16,0 0-16,-42 21 62,0 0-62</inkml:trace>
  <inkml:trace contextRef="#ctx0" brushRef="#br1" timeOffset="62920.41">16002 10922 0,'0'0'0,"-42"0"31,20 0-31,22-21 15,0 0-15,0 0 16,0-1-16,22 1 16,-1 21-16,0-21 0,0 21 15,0 0-15,0-21 0,1 21 0,-1 0 16,21 0-16,-21 0 16,22 0-16,-1 0 0,-21 0 0,21 0 15,1 21-15,-22 0 0,21 0 0,-21 1 16,1-1-16,-1 21 0,0 0 15,-21 1-15,0-1 0,0 22 0,0-22 16,0 21-16,0-20 0,-21-1 0,0 22 16,-22-22-16,22 0 0,-21 1 15,-1-1-15,1-21 0,0 0 0,-1 22 16,1-22-16,21 0 0,-21 0 0,-1-21 16,22 21-16,-21-21 0,21 0 15,-22 0-15,22 0 0,-21 0 16,21 0-16,-1-21 0,1 21 0,0-21 15,0 0-15,0-22 0,21 22 16,0-21-16,0 21 0,0-22 0,0 1 16,0 0-16,0-1 0,0 22 0,0-21 15,21 21-15,0 0 0,-21-1 16,21 1-16,0 0 0,1 21 0,-1 0 16,0 0-16,0 0 0,0 21 15,0 0-15,1 1 0,-22-1 16,21 21-16,0-21 0,-21 22 0,0-22 15,21 21-15,0-21 0,0 0 0,-21 22 16,0-22-16,22 0 0,-1 0 16,-21 0-16,0 1 0,21-1 0,-21 0 15,21 0-15,-21 0 16,21-21-16,0 21 16,1-21-16,-1 0 15,0 0-15,0 0 0</inkml:trace>
  <inkml:trace contextRef="#ctx0" brushRef="#br1" timeOffset="63188.63">16870 11367 0,'0'-22'47,"-21"22"-31,21-21 31,0 0-32,21 21-15,0 0 16,-21-21-16,21 21 0</inkml:trace>
  <inkml:trace contextRef="#ctx0" brushRef="#br1" timeOffset="65100.58">17632 11599 0,'0'0'0,"0"-21"32,21 21-32,0-21 0,-21 0 0,21 0 15,0 0-15,-21-1 0,22 1 0,-1 0 16,0-21-16,0-1 16,0 1-16,22 0 0,-22-1 0,0 1 15,0 0-15,0-22 0,0 22 0,1-22 16,-1 22-16,-21 0 0,21-22 15,-21 22-15,0 0 0,21 20 0,-21-20 16,0 21-16,0 0 0,0 0 0,-21 21 31,0 21-31,0 0 0,-1 0 16,22 21-16,-21-20 0,0 20 16,21 0-16,-21 1 0,21-1 15,0 0-15,-21 1 0,21-1 0,0 0 16,0 1-16,0-1 0,0 21 0,0-20 15,0-1-15,0-21 0,0 22 16,21-1-16,0-21 0,-21 21 0,21-20 16,0-1-16,1 0 0,-1 0 15,21-21-15,-21 0 0,0 0 16,1 0-16,20 0 0,0-21 0,-21 21 16,22-21-16,-1 0 0,0-22 0,1 22 15,-22-21-15,21 21 0,1-22 16,-1 1-16,-21 0 0,21-1 15,-20 1-15,-1 0 0,0 20 0,-21-20 16,0 21-16,21 0 0,-21 0 16,0-1-16,-21 22 15,21 22 1,-21-1-16,21 0 0,-21 0 0,-1 21 16,22-20-16,0 20 0,0 0 15,-21-21-15,21 22 0,0-1 0,0-21 16,0 22-16,0-22 0,0 21 0,0-21 15,21 0-15,-21 1 0,22-1 16,-1-21-16,0 21 0,0-21 0,0 0 16,0 0-16,22 0 0,-22 0 0,0 0 15,21 0-15,-20-21 16,20 0-16,-21-1 0,21 1 0,-20 0 16,20-21-16,-21 21 0,0-22 0,0 1 15,1 0-15,-1-1 0,-21 1 16,21 0-16,-21 20 0,0-20 0,0 0 15,0 21-15,0-22 0,-42 22 0,20 0 16,1 0-16,0 0 0,0 21 16,-21 0-16,20 0 0,-20 0 0,21 0 15,-21 0-15,20 0 0,-20 21 0,21 0 16,0 0-16,0 0 0,-1 0 16,1 1-16,21 20 0,-21 0 15,21-21-15,0 22 0,0-1 0,0 0 16,0-20-16,21 20 0,0 0 0,1-21 15,20 1-15,-21 20 0,21-21 16,1 0-16,-1-21 0,0 21 0,22-21 16,-22 22-16,22-22 0,-1 0 0,-20 0 15,20 0-15,1-22 0,-1 1 16,1 0-16,-1 0 0,1 0 0,-22 0 16,0-22-16,1 22 0,-1-21 0,-21-1 15,21 1-15,-20 21 16,-1-21-16,0-1 0,0 22 0,-21-21 15,0 21-15,0-1 0,0-20 0,0 21 16,-21 0-16,-21 21 0,20-21 16,-20-1-16,0 22 0,-1 0 0,1 0 15,0 0-15,-1 22 0,1-1 0,0 0 16,-1 0-16,22 0 0,-21 0 16,21 22-16,-22-22 0,22 21 0,0 1 15,21-22-15,0 21 0,-21 0 0,21-20 16,0 20-16,0-21 0,0 21 0,0-20 15,0-1-15,21 0 0,0-21 16,0 21-16,1-21 0,-1 0 0,0 0 16,0 0-16,0 0 0,0 0 15,1-21-15,20 21 0,-21-21 16,21 0-16,-20-1 0,-1-20 0,21 21 16,-21-21-16,0-1 0,22 22 0,-22-21 15,0-1-15,0 22 0,0-21 16,1 21-16,-1 0 0,-21-1 0,0 1 15,0 42 17,0 1-32,-21-1 0,21 0 0,0 0 15,0 0-15,0 22 0,0-22 0,0 21 16,0-21-16,0 0 0,0 22 16,0-22-16,0 0 0,21 0 15,0 22-15,0-43 0,0 21 0,0 0 16,22 0-16,-22-21 0,21 0 0,1 0 15,-1 0-15,0 0 0,1 0 16,-1 0-16,21 0 0,-20-21 0,-1 0 16,22 0-16,-22-1 0,0 1 0,1-21 15,-22 21-15,21-22 0,0 22 16,1-21-16,-22 0 0,0 20 0,0-20 16,0 0-16,-21 21 0,0-1 0,0-20 15,0 21-15,-21 0 0,0 0 16,-21 21-16,-1-22 0,1 22 0,0 0 15,-1 0-15,1 0 0,0 22 16,-1-1-16,1 0 0,0 0 16,21 0-16,-1 0 0,1 22 0,0-1 15,0-21-15,21 22 0,0-1 0,0-21 16,0 21-16,0-20 0,0 20 0,0-21 16,21 0-16,0 0 0,0 1 15,1-1-15,-1-21 0,0 0 0,0 21 16,21-21-16,-20 0 0,-1 0 0,21 0 15,-21 0-15,0-21 0,22 0 16,-22-1-16,0 1 0,0 0 0,22 0 16,-22-21-16,0-1 0,0 1 0,0 0 15,0-1-15,1-20 16,-1 20-16,0-20 0,0 21 0,-21-22 16,0 1-16,21 20 0,-21-20 0,21 20 15,-21 1-15,0 0 0,0 21 16,0-22-16,0 22 0,0 42 31,-21 0-31,0 22 0,21-1 16,0 0-16,-21 1 0,21 20 0,-21-20 15,21 20-15,0-21 0,0 22 16,0-1-16,0-20 0,0-1 0,21 0 16,0 22-16,0-43 0,0 21 15,22 1-15,-22-22 0,21 0 0,1 0 16,-1 0-16,0 1 0,22-22 15,-22 0-15,22 0 0,-22 0 0,0-22 16,22 22-16,-22-21 0,22 0 0,-1 0 16</inkml:trace>
  <inkml:trace contextRef="#ctx0" brushRef="#br1" timeOffset="113489.07">19113 12996 0,'-21'0'32,"0"0"-32,0 0 15,42 0 95</inkml:trace>
  <inkml:trace contextRef="#ctx0" brushRef="#br1" timeOffset="114136.7">19262 13060 0,'21'0'16,"0"0"-16,0 0 16,0 0-1,0-21-15,1 0 16,-1-1-16,-21 1 16,21 21-16,0-21 0,-21 0 0,21 0 15,-21 0-15,0-1 0,0 1 16,0 0-16,0 0 15,-21 21-15,0 0 16,0 0-16,0 0 0,-22 0 16,1 0-16,21 21 0,-22-21 0,1 21 15,0 0-15,21 1 0,-22-1 0,22 0 16,0 0-16,-21 0 0,20 0 16,22 1-16,-21-1 0,21 0 0,-21 0 15,21 0-15,0 0 0,0 1 16,0-1-16,0 0 0,21-21 15,0 21-15,1 0 0,-1-21 16,0 21-16,0 1 0,0-22 0,22 21 16,-22 0-16,21-21 0,0 21 15,-20 0-15,20-21 0,0 21 16,1 1-16,-22-22 0,21 21 0,-21 0 16,0 0-16,1 0 0,-1 0 0,0 1 15,-21-1-15,0 0 0,0 0 16,0 0-16,0 0 0,-21 1 0,0-1 15,-1 0-15,1 0 0,-21 0 0,21 0 16,-22-21-16,1 22 0,0-22 16,-1 0-16,1 21 0,0-21 0,-1 0 15,1 0-15,21 0 0,-21 0 16,-1 0-16,1 0 0,0 0 0,20 0 16,-20 0-16,0-21 0,21-1 15,-1 1-15,1 0 0,0 21 16,0-21-16,21 0 0,-21 0 0,21-1 15,0 1-15,0 0 16,0 0-16,21 21 16,0-21-16,0 21 0,22-21 0,-22 21 15,0-22-15,21 1 0,1 21 16,-1-21-16</inkml:trace>
  <inkml:trace contextRef="#ctx0" brushRef="#br1" timeOffset="114516.58">20108 12891 0,'0'0'0,"0"-22"0,0 1 0,0 0 0,0 0 16,0 0-16,0 42 46,0 0-46,-21 21 0,21-20 16,0 20-16,0 0 0,0 1 0,0-1 16,0 0-16,0 1 0,-21-1 15,21-21-15,0 21 0,-21 1 16,21-1-16,0 0 0,0-20 16,-21 20-16,21-21 0,-22 21 0,22-20 15,0 20-15,0-21 0,0 0 0,0 0 16,-21 1-16,21-1 15,0 0-15,0 0 16,21-21 15,-21-21-31,22 0 0,-1 21 0,0-21 16,0-1-16,0 1 0</inkml:trace>
  <inkml:trace contextRef="#ctx0" brushRef="#br1" timeOffset="115104.19">20637 13272 0,'22'0'16,"-44"0"-16,44-22 0,-22 1 31,-22 21-31,1 0 16,0 0-16,0 0 15,0 21-15,0-21 16,21 22-16,0-1 0,-22-21 0,1 21 15,0 0-15,21 0 0,0 0 16,0 1-16,-21-1 0,21 0 16,-21 0-16,21 0 0,0 0 0,0 1 15,0-1-15,0 0 0,0 0 16,0 0-16,0 0 0,0 1 16,21-1-16,0-21 0,-21 21 15,21-21-15,0 0 0,1 21 0,-1-21 16,0 0-16,21 0 0,-21 0 0,1 0 15,-1 0-15,0 0 0,0 0 16,21-21-16,-20 0 0,-1 21 0,0-21 16,21-1-16,-21-20 0,1 21 15,-1 0-15,0-22 0,0 22 16,0-21-16,-21 21 0,0-22 0,21 22 16,-21-21-16,0 21 0,0 0 15,0-1-15,0 1 0,0 0 0,0 0 16,0 0-16,-21 21 0,0-21 15,0 21-15,0 0 0,0 0 16,-1 0-16,1 0 0,0 0 16,0 0-16,-43 42 15,43-21-15,0 0 16,21 0-16,-21 1 16,0-1-16,21 0 15,0 0-15,0 0 16,0 0-1,21-21 1,0 0-16,0 0 0,0 0 16,1 0-16</inkml:trace>
  <inkml:trace contextRef="#ctx0" brushRef="#br1" timeOffset="115976.48">21336 13250 0,'21'-42'0,"0"21"16,-21 0-16,21 21 15,-21-21-15,0 42 47,0 0-47,0 0 0,0 0 16,0 0-16,-21 1 0,21 20 15,-21-21-15,21 0 0,0 0 0,-21 22 16,21-22-16,-21 0 0,21 0 16,0 22-16,0-22 0,0 0 15,0 0-15,0 0 0,0 0 16,0 1-16,21-22 31,0 0-31,0 0 16,0-22-16,1 1 0,-1 21 15,0-21-15,0 0 0,21-21 0,-20 20 16,-1 1-16,21 0 0,0 0 16,-20-21-16,20 20 0,0 1 0,-21 0 15,1 0-15,20 21 0,-21-21 0,-21 0 16,21 21-16,-21 21 31,0 0-31,-21 0 16,0 0-16,0 0 0,21 1 15,-21-1-15,-1 0 0,22 21 0,0-21 16,0 1-16,0-1 0,0 0 16,0 0-16,0 0 0,0 0 0,0 1 15,0-1 1,22-21-16,-1 0 0,0 0 16,0 0-16,21 0 0,-20 0 0,-1 0 15,0-21-15,21 21 0,-21-22 16,22-20-16,-22 21 0,0 0 0,21-22 15,-20 22-15,-1-21 0,21 21 16,-21-22-16,0 22 0,1-21 16,-22 21-16,0-22 0,0 22 0,0 0 15,0 0-15,0 0 0,0 0 16,-22-1-16,1 22 0,0-21 0,0 21 16,0 0-16,0 0 0,-22 0 0,22 0 15,0 0-15,0 0 16,21 21 15,21-21-15,0 0-16,0 0 0,0 0 15,1 0-15,-1 0 0,0 0 16,21 0-16,-21 0 0,1-21 0,-1 21 16,0 0-16,0 0 0,0 0 15,-21-21-15,0 0 31,0 0-15,-21 21-16</inkml:trace>
  <inkml:trace contextRef="#ctx0" brushRef="#br1" timeOffset="207228.65">7853 4191 0,'-21'0'0,"21"21"0,21-21 109,0 0-109,0 0 16,0 0-16,0-21 15,1 21-15,-1 0 0,0-21 16,0 0-16,0 21 0,0-21 0,1 21 16,-1-22-16,0 22 0,0-21 15,0 21-15,0-21 0,22 0 0,-22 0 16,0 0-16,21 21 0,1-22 0,-22 1 15,21 0-15,1 0 0,-1 0 16,0 0-16,22 21 0,-22-22 0,22 1 16,-1 0-16,1 0 0,-1 21 15,1-21-15,-22 0 0,21-1 0,1 1 16,-1 0-16,-20 0 0,20 21 0,1-21 16,-22 0-16,22-22 15,-1 22-15,1 0 0,20 0 0,-20 0 16,-1-1-16,1-20 0,-1 21 0,22 0 15,-22 0-15,-20-1 0,20 1 16,-20 0-16,20 0 0,-21 0 0,1 21 16,-1-21-16,-21-1 0,22 22 15,-22-21-15,0 21 0,0 0 0,-21-21 16,21 21-16,0 0 16,-21-21-1,0 0 32,0 0-47</inkml:trace>
  <inkml:trace contextRef="#ctx0" brushRef="#br1" timeOffset="207808.32">10393 2942 0,'-21'0'0,"-22"0"31,22 0-15,21 21-1,0 1 1,0-1 0,21-21-16,0 0 15,1 0-15,-1 21 16,0-21-16,0 0 0,0 0 0,0 0 0,22 0 16,-22 0-16,21 0 0,-21 0 15,1 0-15,20 0 0,-21 0 16,0 0-16,22 0 0,-22 0 0,0 0 15,0 0-15,0 0 16,-21 21 15,0 0-31,-21-21 16,0 21-16,0 1 0,0-1 16,-1 0-16,1 0 0,0 21 15,0-20-15,0 20 0,0 0 0,-22 1 16,22-22-16,0 21 0,-21 0 0,20-20 15,1 20-15,0-21 0,0 21 16,0-20-16,0-1 0,-1 0 16,1 0-16,21 0 0,-21-21 0,21 21 15,-21 1-15,0-1 16,21 0 0,21-21 15,0-21-31</inkml:trace>
  <inkml:trace contextRef="#ctx0" brushRef="#br1" timeOffset="208860.56">17314 4297 0,'21'0'15,"1"21"1,-1-21-1,0 0 1,0 0 0,-42 0 62,21-21-78,-21 21 0,0 0 15,-1-21-15,1 21 0,-21-21 0,21-1 16,0 22-16,-22-21 0,1 0 16,0 21-16,-1-21 0,1 0 0,-22 0 15,1-22-15,-1 22 0,-20 0 0,-1-21 16,0 20-16,1 1 0,20-21 16,-20 21-16,20 0 0,1-1 0,-1 1 15,1 0-15,-1-21 0,22 21 16,-22-1-16,1 1 0,-1 0 0,1 0 15,20 0-15,-41 0 0,20-1 16,1 1-16,-1 0 0,22 0 16,-22 0-16,22 0 0,-21-1 0,20 22 15,1-21-15,21 0 0,-22 21 16,22 0-16,0-21 0,0 21 0,0 0 16,21-21-16,-21 21 15,21-21 32</inkml:trace>
  <inkml:trace contextRef="#ctx0" brushRef="#br1" timeOffset="209420.86">15473 3196 0,'21'-21'31,"0"21"-31,-42 0 47,0 0-47,-22 0 16,22 0-16,-21 0 0,21 21 15,-22-21-15,1 21 0,0-21 0,-1 0 16,22 0-16,-21 22 0,0-22 16,20 0-16,1 0 0,0 0 0,0 0 15,0 0-15,0 0 0,-1 0 0,1 0 32,0 0-32,21 21 62,0 0-46,0 0-16,0 0 0,21 0 15,0 1-15,-21-1 0,22 0 16,-1 21-16,0-21 0,0 1 0,0-1 16,0 21-16,22-21 0,-22 0 15,0 1-15,0-1 0,0 0 0,1 0 16,-22 0-16,21 0 0,0 1 0,0-1 15,-21 0-15,21 0 16,0-21-16,-21 21 0,0 0 31,0-42 16,-21 21-47</inkml:trace>
  <inkml:trace contextRef="#ctx0" brushRef="#br1" timeOffset="210583.87">11620 614 0,'0'0'0,"0"-21"0,-21 21 16,0 0-16,21-21 15,0-1 1,0 1-1,21 0-15,0 0 16,22 21-16,-22-21 0,21 0 0,1-1 16,-22 1-16,21 0 0,0 0 15,-20 21-15,20-21 0,-21 0 0,0-1 16,-21 1-16,0 0 0,0 0 16,0 0-16,-42 0 0,21-1 15,-22 22-15,1 0 0,0-21 16,-1 21-16,1 0 0,0 0 0,-1 0 15,1 0-15,21 0 0,-21 0 16,-1 0-16,22 0 0,0 21 16,0-21-16,0 22 0,-1-1 0,22 0 15,0 0-15,0 0 16,0 0-16,0 1 0,0-1 0,0 0 16,22 0-16,-1 21 0,-21-20 15,42-1-15,-21 0 0,0 0 0,1 0 16,20 0-16,-21 1 0,21-1 15,1 0-15,-22 21 0,21-21 0,1 1 16,-22-1-16,21 0 0,-21 21 16,-21-21-16,0 1 0,0 20 15,0-21-15,0 21 0,-21-20 0,0-1 0,-21 0 16,20 0-16,-20 0 16,-21 0-16,20 1 0,1-22 0,-22 21 15,22-21-15,0 0 0,-22 0 16,22 0-16,0 0 0,-22 0 0,22 0 15,-1-21-15,22 21 0,-21-22 16,0 1-16,20 0 0,1 0 0,-21 0 16,42-22-16,-21 22 0,0-21 15,-1 21-15,22-22 0,0 22 0,0-21 16,0 21-16,0-22 0,0 22 0,0 0 16,0 0-16,0 0 15,22 0-15,-1 21 0,0 0 16,0 0-16,21 0 0,-20 0 15,20 0-15,0 0 0,1 0 0,-1 0 16</inkml:trace>
  <inkml:trace contextRef="#ctx0" brushRef="#br1" timeOffset="211320.56">12234 677 0,'0'0'0,"21"0"0,-21-21 16,-21 42 15,0-21-15,21 22-16,-21-1 0,21 0 0,-21 0 16,21 0-16,-21 0 0,21 22 15,-22-22-15,22 0 0,0 0 0,0 0 16,0 22-16,0-22 0,0 0 0,0 0 15,22 0-15,-1-21 16,0 0-16,0 22 0,0-22 0,0 0 16,1 0-16,20 0 15,-21 0-15,0-22 0,22 22 0,-22-21 16,0 0-16,21 0 0,-21 0 16,1 0-16,-1-1 0,0 1 0,0-21 15,0 21-15,0-22 0,-21 22 0,22 0 16,-22 0-16,21 0 0,-21 0 15,21 21-15,-21-22 0,0 1 16,0 42 15,0 1-31,-21-22 16,21 21-16,-21 0 0,21 21 0,-22-21 16,22 22-16,0-1 0,-21 0 15,0 22-15,0-22 0,21 22 16,-21-22-16,0 22 0,21-1 0,-22-21 15,1 22-15,0 21 0,21-22 16,-21 1-16,0 20 0,21-20 0,0 20 16,-21 1-16,-1-21 0,1 20 0,21-20 15,-21 20-15,21-20 0,-21 21 16,0-22-16,21 1 0,-21-1 0,-1 1 16,1-22-16,0 0 0,0 1 0,0-22 15,0 0-15,-1 0 0,1 0 16,-21-21-16,0 0 0,20 0 0,-20 0 15,0 0-15,-1 0 0,1-21 16,-21 0-16,20 0 0,1-22 0,-22 22 16,22-21-16,-21-22 0,20 22 15,1 0-15,0-22 0,-1 22 0,1 0 16,21-22-16,0 22 0,-1-1 0,22 1 16,0 0-16,0-1 0,0 1 15,0 0-15,22-22 0,-1 22 0,0 0 16,0-22-16,21 22 0,1-22 15</inkml:trace>
  <inkml:trace contextRef="#ctx0" brushRef="#br1" timeOffset="211899.51">12912 656 0,'0'0'0,"-22"0"16,1 0 0,21 21-1,-21 1-15,21-1 0,0 0 0,0 21 16,0-21-16,-21 22 0,21-22 15,0 21-15,-21-21 0,21 22 0,0-22 16,-21 0-16,21 0 0,0 0 16,0 1-16,0-1 0,0-42 47,0-1-47,0 1 15,0 0-15,21 0 0,0-21 16,-21 20-16,21 1 0,0-21 0,-21 21 15,21 0-15,1-22 16,-1 22-16,0 0 0,21 0 0,-21 0 16,1-1-16,20 22 0,-21-21 15,21 21-15,-20 0 0,20 0 0,-21 0 16,0 0-16,0 0 0,1 21 0,-1 1 16,-21-1-16,0 21 0,0-21 15,0 22-15,0-1 0,0-21 0,-21 21 16,-1 1-16,1-22 0,0 21 15,21-21-15,-21 1 0,0-1 0,0 0 16,21 0-16,-22 0 16,22 0-16,0-42 31,0 0-15,22 0-16</inkml:trace>
  <inkml:trace contextRef="#ctx0" brushRef="#br1" timeOffset="212212.33">13695 593 0,'0'0'0,"0"-21"16,-21 21-1,-1 0 1,1 0-16,0 0 0,21 21 0,-21-21 15,0 21-15,0 0 0,-1 0 0,1 0 16,0 22-16,0-22 0,0 0 16,0 21-16,-1-20 0,22 20 0,0-21 15,-21 21-15,21-20 0,0-1 16,0 0-16,0 0 0,0 0 0,0 0 16,21 1-16,1-1 15,-1-21-15,0 0 0,0 0 0,0 0 16,0 0-16,1 0 0,20 0 0,-21-21 15,0 21-15,22-22 0,-22 1 16</inkml:trace>
  <inkml:trace contextRef="#ctx0" brushRef="#br1" timeOffset="212744.11">14224 275 0,'0'0'15,"0"-21"-15,-21 21 16,0 0 0,-1 21-16,22 0 0,-21 1 15,21-1-15,0 21 0,-21-21 0,21 22 16,-21-1-16,0-21 16,21 21-16,-21 1 0,-1-1 0,1 0 15,21 1-15,-21-1 0,0 0 0,0-20 16,0 20-16,21 0 0,-22-21 15,22 22-15,-21-22 0,21 0 0,-21 0 16,21 0-16,0-42 47,0 0-47,0 0 16,0 0-16,0 0 0,21-22 15,0 22-15,1-21 0,-1-1 16,0 22-16,21-21 0,-21 21 0,22 0 15,-1-1-15,-21 22 0,22-21 16,-22 21-16,21 0 0,-21 0 0,0 0 16,1 21-16,-1-21 0,-21 22 0,21-1 15,-21 21-15,0-21 0,0 0 16,0 22-16,0-22 0,0 21 0,0-21 16,-21 1-16,0 20 0,21-21 15,-22 0-15,1 0 0,21 1 0,0-1 16,-21 0-16,21-42 47,0 0-32,21-1-15</inkml:trace>
  <inkml:trace contextRef="#ctx0" brushRef="#br1" timeOffset="213176.34">14499 720 0,'0'-21'15,"0"-1"-15,21 22 16,-21-21-16,21 21 16,1 0-16,-1 0 15,0 0-15,0 0 0,0 0 16,0 0-16,1 21 0,-22 1 15,0-1-15,21 0 16,-21 0-16,0 21 0,0-20 0,0-1 16,0 0-16,0 21 0,0-21 15,0 1-15,0-1 0,0 0 0,-21-21 16,21 21-16,0 0 0,-22-21 16,22-21 15,0 0-31,0 0 15,0 0-15,0-1 0,0 1 0,0 0 16,22-21-16,-22 21 0,0-22 16,21 22-16,0 0 0,-21 0 0,21 0 15,0-1-15,-21 1 0,21 0 16,1 21-16,-1-21 0,0 21 16,0 0-16,0-21 0,0 21 15,1 0-15,-1 0 0</inkml:trace>
  <inkml:trace contextRef="#ctx0" brushRef="#br1" timeOffset="213600.25">15303 572 0,'0'0'16,"-21"0"-16,0 0 0,0 0 0,0 0 15,0 0-15,-1 0 0,1 0 16,0 21-16,0-21 0,0 21 0,-22 0 15,22 0-15,0 0 0,-21 1 16,21-1-16,-1 0 0,1 0 0,0 21 16,21-20-16,0-1 0,0 0 15,0 21-15,0-21 0,0 1 16,0-1-16,0 0 16,21-21-16,0 0 0,1 21 0,-1-21 15,0 0-15,21 0 0,-21 0 0,22 0 16,-1-21-16,0 21 0,-20-21 15,20 0-15,0-1 0,1-20 0,-22 21 16,0-21-16,0 20 0,0-20 16,-21 21-16,21-21 0,-21 20 0,0-20 15,0 21-15,0 0 0,-42 0 16,21-1-16,0 22 0,0 0 0,-1-21 16,-20 21-16,21 0 0,0 0 15,0 0-15,-22 21 0,22-21 16,0 22-16,0-1 0,0 0 0,-1 0 15,22 0-15,0 0 16,0 1-16,0-1 16</inkml:trace>
  <inkml:trace contextRef="#ctx0" brushRef="#br1" timeOffset="214140.54">15748 593 0,'-21'21'16,"0"0"-16,21 0 16,0 0-16,-22 1 0,1-1 15,21 21-15,-21-21 0,21 0 0,0 1 16,0 20-16,-21-21 0,21 0 15,0 0-15,-21-21 0,21 22 0,0-1 16,0 0 0,0-42 15,0 0-31,0-1 16,0 1-16,0 0 0,0 0 0,0 0 15,0-22-15,0 22 0,0 0 16,0 0-16,21-21 0,0 20 0,0 1 15,0 0-15,1 0 0,-1 0 0,21 0 16,-21-1-16,0 22 0,1 0 16,20 0-16,-21 0 0,0 0 0,0 0 15,1 22-15,-22-1 0,21 0 16,0 0-16,-21 0 0,0 0 16,0 22-16,0-22 0,0 0 0,0 21 15,0-20-15,0 20 0,-21-21 16,0 0-16,21 0 0,-22 1 0,22-1 15,0 0-15,-21 0 16,21-42 15,0 0-15,21 21-16,1-21 0</inkml:trace>
  <inkml:trace contextRef="#ctx0" brushRef="#br1" timeOffset="214392.39">16383 529 0,'-21'43'16,"0"-22"-16,-1 0 16,22 0-16,-21 0 0,0 0 15,21 1-15,-21-1 0,21 0 0,0 0 16,-21 21-16,21-20 0,-21-1 15,21 0-15,-22-21 0,22 21 0,0 0 16,0 0 0,0-42-1,0 0 1,0 0-16,22 21 0</inkml:trace>
  <inkml:trace contextRef="#ctx0" brushRef="#br1" timeOffset="214588.28">16404 381 0,'0'0'0,"-21"0"0,0 0 16,21-21-16,-21 21 16,42 0 30,0 0-30,0 0-16</inkml:trace>
  <inkml:trace contextRef="#ctx0" brushRef="#br1" timeOffset="-214301">16637 550 0,'21'0'47,"-21"-21"-47,21 21 0,0 0 0,1 0 16,-1 0-16,0 0 16,0 0-16,0 0 15,0 21 1,-21 1-16,0-1 0,0 0 15,-21 0-15,0 0 0,0 0 0,-21 1 16,20-1-16,-20 21 0,0-21 16,-1 0-16,22-21 0,-21 22 15,21-1-15,-22 0 0,22-21 16,0 21-16,42-21 47,0 0-47,1 0 15,-1 0-15,0 0 0,0 21 0,0-21 16,0 0-16,1 21 0,20 1 16,-21-1-16,0 0 0,22 0 0,-22 21 15,21-20-15,-21 20 0,22-21 0,-22 21 16,0 1-16,0-1 0,0-21 16,0 22-16,-21-1 0,0 0 15,0 1-15,0-1 0,0 21 16,0-20-16,-21-1 0,-21 0 0,0 1 15,-1-1-15,1-21 0,-22 22 0,1-22 16,-1 0-16,1 0 0,-1 0 16,22-21-16,-21 0 0,-1 21 0,22-21 15,-22 0-15,22 0 0,0 0 16,20 0-16,-20-21 0,21 0 0,0 0 16,0 21-16,-1-42 0,1 20 0,21 1 15,-21-21-15,21 0 0,0-1 16,0 1-16,0 0 0,0-1 0,42-20 15</inkml:trace>
  <inkml:trace contextRef="#ctx0" brushRef="#br1" timeOffset="-213684.42">17335 635 0,'0'-63'31,"22"63"-31,-1-22 0,0 1 0,-21 0 16,21 0-16,0 0 15,-21 0-15,-21 21 16,0 0 0,0 0-16,0 0 0,-22 21 15,22 0-15,-21 0 0,21 0 0,-22 0 16,22 1-16,-21 20 0,21-21 16,-1 0-16,1 0 0,0 22 0,21-22 15,-21 0-15,21 0 16,0 0-16,0 1 0,21-22 15,0 0-15,0 0 16,1 0-16,20 0 0,-21 0 0,21-22 16,-20 22-16,20-21 0,0 0 15,1 0-15,-1 0 0,0 0 0,-21-1 16,22 1-16,-22 0 0,0-21 16,0 21-16,0-1 0,-21 1 15,0 0-15,-21 42 31,0 0-31,0 1 0,0-1 0,0 0 16,-1 0-16,22 0 16,-21 0-16,21 1 0,0-1 15,0 0-15,0 0 0,0 0 16,0 0 0,21-21-16,1 0 15,-1 0-15,0 0 0,0 0 0,21-21 16,-20 21-16,-1-21 0</inkml:trace>
  <inkml:trace contextRef="#ctx0" brushRef="#br1" timeOffset="-213348.45">18034 0 0,'0'21'31,"0"0"-31,-21 22 0,21-1 0,-21-21 16,21 22-16,-22-1 0,22 21 15,0-20-15,-21-1 0,21-21 0,-21 22 16,0-1-16,21 0 0,0-21 16,0 22-16,-21-22 0,21 0 0,-21 0 15,21 0-15,0 1 0,0-1 16,0 0-16,0 0 15,0-42 32,21 21-47,0-21 16,0 0-16,0-1 0,-21 1 0,43 0 16</inkml:trace>
  <inkml:trace contextRef="#ctx0" brushRef="#br1" timeOffset="-213100.59">18267 296 0,'0'0'0,"0"22"31,0-1-31,0 0 0,-21-21 16,21 21-16,-22 0 0,22 0 16,-21 1-16,0-1 0,21 0 0,0 0 15,-21 0-15,0 0 0,21 1 16,-21-1-16,21 0 0,0 0 0,0 0 15,0 0-15,0 1 16,0-1 0,21-21-16,0 0 15,0 0-15,0 0 16,0-21-16,22 21 0,-22-22 16</inkml:trace>
  <inkml:trace contextRef="#ctx0" brushRef="#br1" timeOffset="-212343.87">18690 402 0,'-42'21'31,"21"1"-15,-1-22-16,1 21 0,0 0 16,0 0-16,0 0 0,21 0 0,-21-21 15,-1 22-15,22-1 0,-21-21 16,21 21-16,0 0 0,0 0 15,0 0 1,21-21 15,1 0-31,-22-21 16,21 0-16,-21 0 0,0 0 0,21 0 16,-21-1-16,0 1 15,21 0-15,-21 0 0,0 0 0,0 0 16,0-1-16,21 1 0,0 0 15,1 21-15,-1 0 16,0 0-16,0 0 16,0 0-16,0 0 0,1 0 0,-1 0 15,0 0-15,0 0 0,0 0 0,0 21 16,1-21-16,-22 21 0,21 1 16,0-1-16,-21 0 0,0 0 15,0 0-15,0 0 0,0 1 16,0-1-16,0 0 0,0 0 0,0 0 15,0 0 1,0 1-16,-21-22 16,21 21-16,-21-21 0,-1 0 15,22-21 17,0-1-32,0 1 15,0 0-15,0 0 0,0 0 0,22 0 16,-1-1-16,0 1 0,0 0 15,0-21-15,0 21 0,1-1 0,-1 1 16,0 0-16,0 0 0,0 21 16,22 0-16,-1-21 0,-21 21 0,21 0 15,1 0-15,-1 21 0,-21-21 16,0 21-16,1 0 0,-22 0 0,0 1 16,0-1-16,0 21 15,0-21-15,0 0 0,-22 22 0,22-22 16,-21 21-16,0-21 0,-21 1 15,21 20-15,-1-21 0,1 0 0,0 0 16,0 1-16,0-1 0,0 0 16,-1-21-16,1 0 15,21-21 1,-21 0 0,21-1-16</inkml:trace>
  <inkml:trace contextRef="#ctx0" brushRef="#br1" timeOffset="-212089.03">18754 85 0,'-64'-21'31,"128"42"-31,-149-42 0,64 21 15,21-22 1,-21 22 31,-1 0-31,1 0-16,-21 0 0</inkml:trace>
  <inkml:trace contextRef="#ctx0" brushRef="#br1" timeOffset="-211888.14">17716 212 0,'0'0'0,"0"21"16,22-21-16,-1 0 0,0 0 16,0 0-16,0 0 0,0 0 15,22 0-15,-22 0 0,0-21 16,21 21-16,-20 0 0,20 0 0,-21-21 15,0 21-15,22-22 0,-22 22 16,0 0-16,21 0 0,-21-21 0,1 21 16,-1 0-16,0 0 0</inkml:trace>
  <inkml:trace contextRef="#ctx0" brushRef="#br1" timeOffset="-209740.83">614 13864 0,'0'0'0,"-43"0"0,1 0 0,21-21 0,-21 21 16,-1 0-16,22 0 0,-21 0 15,21 0-15,21-21 0,21 21 32,0 0-32,21-21 15,22 21-15,-1-21 0,1 21 0,-1 0 16,1-22-16,-1 22 0,1 0 16,20-21-16,-20 21 0,-1-21 0,1 21 15,-1 0-15,-20 0 0,-1 0 16,0 0-16,1 0 15,-22 0-15,0 0 0,-42 21 32,0 0-32,0-21 0,-22 0 0,22 0 15,-21 22-15,-1-22 0,1 21 16</inkml:trace>
  <inkml:trace contextRef="#ctx0" brushRef="#br1" timeOffset="-209480.98">847 13822 0,'0'0'16,"-22"0"-16,22 21 0,-21-21 16,21 21-16,-21 0 15,21 1-15,0-1 0,-21 0 0,21 21 16,0 1-16,0-1 0,0 0 16,0 1-16,0-1 0,-21 21 15,21-20-15,-21 20 0,21-20 0,-22 20 16,22-21-16,0 1 0,0-1 15,0-21-15,0 22 0,0-22 0,0 0 16,0-42 15,22 0-31,-1-22 16,0 1-16,0 21 0</inkml:trace>
  <inkml:trace contextRef="#ctx0" brushRef="#br1" timeOffset="-209000.25">1185 13801 0,'0'0'0,"0"-21"0,0 42 31,0 0-31,0 21 0,0-21 16,0 22-16,0-1 0,0 0 16,0 1-16,0-1 0,0 22 15,-21-22-15,21 0 0,-21 22 0,21-22 16,-21 0-16,21 22 0,0-22 15,0-21-15,-21 22 0,21-22 16,0 0-16,0 0 0,0 0 16,0-42-1,0 0 1,0 0-16,0-21 0,0 20 16,0-20-16,0 0 0,0-1 15,21 1-15,0 0 0,0-1 0,0 22 16,0-21-16,1 0 0,20 20 15,-21 1-15,21 0 0,1 0 16,-1 21-16,-21 0 0,22 0 0,-22 0 16,0 0-16,21 21 0,-21 0 0,1 0 15,-1 1-15,-21 20 16,0-21-16,0 21 0,0 1 0,0-1 16,0 0-16,0 1 0,0-1 15,0-21-15,0 22 0,0-1 0,-21-21 16,-1 0-16,22 0 0,-21 1 15,21-1-15,0 0 0,-21-21 16,21-21 0,0 0-1,21-1-15</inkml:trace>
  <inkml:trace contextRef="#ctx0" brushRef="#br1" timeOffset="-208648.46">1841 14372 0,'22'0'16,"-1"0"-16,0 0 15,0-21-15,0 21 16,0-21-16,1 0 0,20 21 16,-21-21-16,0-1 0,0 22 0,1-21 15,-22 0-15,0 0 0,0 0 16,0 0-16,-22 21 15,1 0 1,0 0-16,0 0 0,0 0 16,-22 21-16,22 0 0,0 0 15,0 0-15,0 22 0,21-22 0,-21 21 16,21 0-16,0-20 0,-22 20 16,22 0-16,0-21 0,0 1 0,0 20 15,0-21-15,22 0 0,-1 0 16,0 1-16,0-1 0,0-21 0,22 0 15,-1 0-15,21 0 0,22 0 16,0 0-16,-1-21 0,22-1 0</inkml:trace>
  <inkml:trace contextRef="#ctx0" brushRef="#br1" timeOffset="-208104.56">3789 13695 0,'0'0'0,"21"-42"16,-21-1-16,0-84 15,0 106-15,0 42 31,0 22-31,0-1 0,-21 0 16,21 22-16,0-1 0,0 1 16,-21-1-16,21 22 0,0 0 15,0-1-15,-22 1 0,1 0 0,0-1 16,21 1-16,-21 21 0,0-22 16,0-20-16,-22 21 0,22-1 0,0 1 15,0-22-15,0 1 0,21-1 16,-22 1-16,1-22 0,21 1 0,0-22 15,0 0-15,0 0 0,0-42 32,0-21-32,0 20 0,0-20 15,0 0-15,0-1 0,21-20 16,-21 21-16,22-22 0,-22 1 0</inkml:trace>
  <inkml:trace contextRef="#ctx0" brushRef="#br1" timeOffset="-207752.27">3323 13864 0,'-21'-63'0,"42"126"0,-84-169 0,41 64 16,-20 0-16,21-22 0,21 43 15,0-21-15,0-1 0,0 1 0,0 21 16,0-21-16,0 20 16,42 1-16,-21 0 0,22 0 0,-1 0 15,22 0-15,-1 21 0,1 0 0,-1 0 16,1 0-16,-1 21 0,1 0 15,-1 0-15,1 21 0,-22 1 0,0 20 16,-21-20-16,1 20 0,-1 1 16,-21-1-16,0 1 0,0-1 0,-43 1 15,22-1-15,-21-21 0,21 22 16,-22-22-16,1 1 0,0-22 0,-1 21 16,1 0-16,0-20 0,21-1 15,-1 0-15,1 0 0,0-21 0,42 0 47,0 0-47,1-21 16,-1 0-16,21 21 0,-21-21 0,22 21 15,-22 0-15</inkml:trace>
  <inkml:trace contextRef="#ctx0" brushRef="#br1" timeOffset="-207324.52">4170 14372 0,'0'0'0,"-21"0"0,21-21 31,0 0-31,0 0 16,0 0-16,0-1 15,21 22-15,-21-21 0,42 21 0,-21 0 16,0-21-16,1 21 0,20 0 15,-21 0-15,0 0 0,22 0 0,-22 21 16,0-21-16,0 21 0,0 1 0,0 20 16,-21-21-16,0 0 0,0 22 15,0-22-15,0 21 0,0-21 0,-21 22 16,0-22-16,0 21 0,21-21 16,-21 0-16,21 1 0,-21-22 15,21 21-15,-22-21 0,22-21 31,0-1-31,0 1 0,0 0 16,0 0-16,0 0 0,0-22 16,0 1-16,0 21 0,22-21 0,-22-1 15,21 22-15,-21-21 0,0 21 16,21-1-16,-21 1 0,21 0 0,0 0 16,-21 0-16,21 21 0,1-21 0,-1 21 15,0-22-15</inkml:trace>
  <inkml:trace contextRef="#ctx0" brushRef="#br1" timeOffset="-206844.24">5143 14097 0,'-21'21'16,"0"-21"-16,21 21 0,-21 1 0,0-1 15,0-21-15,-1 42 0,22-21 16,-21 0-16,0 22 0,0-22 0,21 21 16,0-21-16,-21 22 0,21-1 15,-21-21-15,21 0 0,0 22 16,0-22-16,0 0 0,0 0 0,21 0 16,0 1-16,0-22 0,0 21 15,0-21-15,22 0 0,-22 0 0,0 0 16,21 0-16,-20 0 0,20-21 15,-21 21-15,21-22 0,-20 1 0,20 0 16,-21 0-16,0-21 0,0 20 0,1-20 16,-1 0-16,-21 21 0,0-22 15,0 1-15,0 0 0,0-1 0,0 1 16,-21 21-16,-1-22 0,1 22 16,-21 0-16,21 0 0,0 0 15,-22 0-15,22 21 0,-21 0 0,21 0 16,-1 0-16,1 0 0,0 21 15,-21 0-15,21 0 0,-1 0 0,1 0 16,21 22-16,-21-22 0,21 21 16,-21-21-16,21 22 0,0-1 0,0 0 15,0-20-15,0 20 0,21-21 0,0 21 16,0-20-16,1-22 0,-1 21 16,21-21-16</inkml:trace>
  <inkml:trace contextRef="#ctx0" brushRef="#br1" timeOffset="-206540.39">6138 14076 0,'0'0'0,"0"-21"0,0 0 16,-21 21-16,0 0 0,0 0 15,0 0-15,-1 0 0,1 21 16,0 0-16,0 0 0,-21 0 0,20 0 15,1 22-15,-21-22 0,21 21 16,0 1-16,-1-1 0,1 0 0,0 1 16,0-1-16,21-21 0,0 21 0,0 1 15,0-22-15,0 0 16,0 0-16,21 0 0,0 1 0,22-22 16,-22 0-16,21 21 0,-21-21 0,22 0 15,-1 0-15,0 0 0,1 0 16,-22-21-16,21-1 0,0 1 0,1 0 15,-1 0-15,-21 0 0</inkml:trace>
  <inkml:trace contextRef="#ctx0" brushRef="#br1" timeOffset="-205427.49">6456 14351 0,'0'0'0,"-21"0"0,21 21 0,21-21 63,0 0-63,0-21 0,0 21 15,0-21-15,1 0 0,-1 0 0,0 21 16,0-22-16,-21 1 0,21 0 16,-21 0-16,21 21 0,-21-21 0,0 0 15,-21 21 1,0 0-16,0 0 15,0 0-15,0 0 0,-1 0 0,1 0 16,0 21-16,-21 0 16,21 0-16,-1 0 0,1 0 0,21 22 15,-21-22-15,21 21 0,-21 1 0,21-22 16,0 21-16,0 0 0,0-20 16,0 20-16,0-21 0,0 0 0,0 0 15,21 1-15,0-1 0,0-21 16,1 0-16,20 21 0,-21-21 0,21 0 15,1 0-15,-1 0 0,0-21 0,1 21 16,-1-21-16,0-1 0,22 1 16,-22-21-16,1 21 0,20 0 15,-21-22-15,1 1 0,-1 0 0,-21-1 16,22 22-16,-22-21 0,0 21 16,0-22-16,-21 22 0,0 0 0,0 0 15,-21 21 1,0 0-16,0 21 15,-1 0-15,1-21 0,0 21 0,0 22 16,0-22-16,21 0 0,0 0 16,0 21-16,0-20 0,0 20 0,0-21 15,0 0-15,0 0 0,0 1 0,0-1 16,0 0-16,0 0 16,0 0-16,21 0 0,-21-42 62,0 0-62,0 0 16,0 0-16,0 0 0,-21-1 0,21 1 15,0 0-15,0 0 0,-21 21 16,-1 0 0,1 0-16,21 21 15,0 0-15,0 0 0,0 1 16,0-1-16,0 0 0,0 0 15,0 0-15,0 0 16,21 1-16,1-22 0,-22 21 16,21-21-16,0 0 0,0 21 0,0-21 15,0 0-15,1 0 0,-1 0 0,21 0 16,-21 0-16,0 0 0,22 0 16,-22-21-16,0 0 0,21-1 0,-20-20 15,20 21-15,-21-21 0,21-1 0,-20 1 16,20 0-16,0-1 0,-21 1 15,1 0-15,20 20 0,-21 1 0,-21 0 16,0 0-16,0 0 0,-21 21 31,0 21-31,0 0 16,-1 0-16,22 0 0,-21 1 16,21 20-16,0-21 0,0 21 0,0-20 15,0 20-15,0-21 0,0 21 0,0-20 16,0 20-16,0-21 0,0 0 15,0 0-15,0 1 0,21-1 0,-21 0 16,0 0-16,-21-21 16,0 0-1,0 0-15,0 0 0,0 0 16,-1 0-16,1 0 16,0 0-16,0 0 15,0-21-15,21 0 0,0 0 16,0-1-1</inkml:trace>
  <inkml:trace contextRef="#ctx0" brushRef="#br1" timeOffset="-204384.48">9123 14584 0,'21'0'0,"-21"-21"16,21 21-16,0 0 15,-21-21 1,21 21-16,1-22 0,-22 1 15,21 0-15,0 0 0,0 0 0,0 0 16,22-1-16,-22-20 0,0 21 16,21-21-16,-21 20 0,22-20 0,-1 0 15,0-1-15,-20 1 0,20 0 16,0-22-16,-21 22 0,1-22 0,-1 1 16,0 21-16,-21-22 0,0 22 15,0-1-15,0 1 0,0 21 16,0 0-16,0 0 0,-21-1 0,0 22 15,-1 0-15,1 0 0,0 22 16,0 20-16,0-21 0,0 43 0,-1-22 16,1 21-16,0 1 0,21-22 15,0 22-15,-21-1 0,21 1 0,-21-1 16,21 1-16,0-1 0,0-20 0,0 20 16,-21-21-16,21 22 0,0-22 15,0 1-15,0-22 0,0 21 0,0-21 16,-22 0-16,22 1 0,0-1 15,0 0-15,0-42 32,0 0-17,0-1 1,0 1-16,0 0 0,0 0 16,0 0-1,0 0-15,0-1 0,0 1 16,22 21-16,-22-21 0,0 0 15,0 0-15,0 0 16,21 21-16,-21-22 16,21 22-1,0 0 188,0 0-171</inkml:trace>
  <inkml:trace contextRef="#ctx0" brushRef="#br1" timeOffset="-203452.23">9567 14055 0,'0'-43'15,"0"22"1,21 0-16,-21 0 16,0 0-16,0 0 15,22-1-15,-22 1 0,21 0 16,-21 0-16,21 0 0,-21 0 15,21 21-15,-21-22 0,21 1 0,-21 0 16,21 21-16,1 0 0,-1 0 16,0 21-1,0 0-15,-21 1 0,21 20 16,-21-21-16,21 21 0,-21 1 16,22-22-16,-1 21 0,-21 1 0,0-1 15,0-21-15,21 21 0,-21 1 16,21-22-16,-21 21 0,0 1 0,0-22 15,0 0-15,0 21 0,0-21 16,21-21-16,-21 22 0,0-1 16,21-21-16,-21-21 31,22-1-31,-22 1 16,21-21-16,-21 21 0,21 0 0,0-22 15,-21 22-15,21-21 0,0-1 16,1 22-16,20-21 0,-21 0 0,0-1 15,22 1-15,-22 0 0,0-1 16,21 1-16,-21 0 0,1-1 0,20 22 16,-21 0-16,0 0 0,-21 0 15,21 21-15,1 0 16,-1 21-16,-21 21 16,0-21-16,0 22 0,0-1 15,0 0-15,0 22 0,0-22 0,0 0 16,-21 1-16,-1-1 0,1 22 15,21-22-15,-21 0 0,21 1 0,0 20 16,-21-21-16,21 1 0,-21-1 0,21-21 16,0 22-16,0-22 0,0 0 15,0 21-15,0-21 0,0 1 16,21-22 0,0 0-16,0-22 15,-21 1-15</inkml:trace>
  <inkml:trace contextRef="#ctx0" brushRef="#br1" timeOffset="-202663.67">11134 14245 0,'0'0'16,"21"-21"-16,-21 0 0,0 0 0,0 0 15,-21-1-15,21 1 0,-22 0 16,-20 0-16,21 0 0,0 0 0,0 21 15,-22 0-15,22 0 0,-21 0 0,21 0 16,-22 0-16,22 0 16,-21 21-16,21 0 0,-22 21 0,22-21 15,0 22-15,0-22 0,0 21 16,-1 1-16,1-1 0,21 0 0,0 1 16,-21-1-16,21-21 0,0 21 0,0-20 15,0 20-15,0-21 0,0 0 16,21 0-16,0-21 0,1 22 0,-1-22 15,21 0-15,-21 0 0,0 0 16,22 0-16,-22 0 0,21-22 0,-21 1 16,22 0-16,-22 0 0,0-21 0,0 20 15,22-20-15,-43 0 0,21 21 16,0-22-16,0 1 0,-21 21 16,21-22-16,-21 22 0,0 0 0,0 0 15,0 0-15,-21 42 31,21 0-15,-21 21-16,21-20 0,-21 20 0,21-21 16,0 21-16,0 1 0,0-1 0,0-21 15,0 22-15,0-22 0,0 0 16,21 21-16,0-21 0,0 1 0,0-22 16,-21 21-16,22 0 15,-1-21-15,0 0 0,0 0 0,21 0 16,-20 0-16,-1-21 0,0 0 0,0-1 15,21 1-15,-20-21 0,-1 21 16,0-22-16,0 1 0,0 0 0,0-22 16,1 22-16,-1-22 0,0 22 15,-21 0-15,0-22 0,21 22 0,-21 0 16,21-1-16,-21 1 0,0 0 0,0 20 16,0 1-16,-21 42 31,0 1-31,21-1 0,-21 21 15,21 0-15,-21-20 0,-1 20 16,22 21-16,0-20 0,-21-1 0,21 22 16,-21-22-16,21 0 0,0 22 15,0-22-15,0 0 0,0 1 0,0-22 16,0 21-16,0-21 0,0 1 0,21-1 16,0 0-16,-21 0 0,22-21 15,-1 0-15,0 0 0,0 0 16,0 0-16,-21-21 15,21 0-15,1 0 0,-22-1 0</inkml:trace>
  <inkml:trace contextRef="#ctx0" brushRef="#br1" timeOffset="-202466.99">11324 14245 0,'0'0'16,"-21"0"-16,0 0 15,42 0 1,0 0-16,21 0 16,-20-21-16,-1 21 0,0 0 15,21 0-15,-21 0 0,1 0 0,20 0 16,-21 0-16,0-21 0,22 21 0,-22 0 16</inkml:trace>
  <inkml:trace contextRef="#ctx0" brushRef="#br1" timeOffset="-200320.33">12192 14139 0,'0'0'0,"0"-21"16,0 0-1,-21 21-15,0 0 16,-1 0-16,1 0 15,0 0-15,0 21 0,21 0 16,-21-21-16,0 43 0,-1-22 0,1 0 16,0 21-16,0 1 0,21-1 15,-21 0-15,21-20 0,-21 20 0,21 0 16,0 1-16,0-22 0,0 21 16,0-21-16,0 22 0,42-22 0,-21 0 15,0 0-15,22-21 0,-22 21 0,21 0 16,0-21-16,1 0 0,-1 0 15,22 0-15,-22 0 0,0 0 0,1-21 16,-1 0-16,0 0 0,1-21 0,-1 20 16,-21-20-16,21 0 0,-20-22 15,-1 22-15,21-22 0,-21 1 16,0-1-16,1 22 0,-1-21 16,-21-1-16,21 22 0,0-1 0,-21 1 15,0 0-15,0 21 0,0-22 0,0 22 16,0 0-16,-21 21 15,0 21 1,0-21-16,-1 42 0,1-20 16,21 20-16,-21-21 0,0 21 0,0 1 15,0 20-15,21-20 0,-22-1 0,1 21 16,0-20-16,21 20 0,0-20 16,-21 20-16,21-21 0,-21 1 0,21-22 15,-21 21-15,21-21 0,0 22 16,0-22-16,0 0 15,0 0-15,0-42 32,21 0-32,0 0 0,0 0 15,-21-1-15,21-20 0,0 21 0,1 0 16,-22 0-16,21-22 0,0 22 16,0 0-16,-21 0 0,21 0 0,0-1 15,-21 44 16,0-1-31,0 0 0,0 0 16,0 0-16,0 0 0,0 22 16,0-22-16,0 0 0,0 0 15,0 0-15,0 22 0,0-22 0,0 0 16,22 0-16,-1 0 16,0-21-16,0 22 0,0-22 15,22 0-15,-22 0 0,0 0 16,21 0-16,-21-22 0,22 1 0,-22 21 15,21-21-15,1 0 0,-22-21 0,21 20 16,-21 1-16,0-21 0,22 21 16,-22 0-16,0-22 0,-21 22 15,21 0-15,-21 0 0,21 0 0,-21-1 16,0 1-16,0 0 0,-21 42 31,0 0-15,21 1-16,-21-1 0,21 21 0,-21-21 15,21 0-15,-21 22 0,21-22 16,0 21-16,0-21 0,0 1 0,0-1 16,0 0-16,0 0 0,0 0 0,21-21 15,0 21-15,0-21 0,0 0 16,0 0-16,22 0 0,-22 0 0,0 0 16,21 0-16,-20 0 0,-1-21 15,21 0-15,-21 21 0,0-21 16,1 0-16,-1-22 0,0 22 0,0 0 15,0-21-15,0 21 0,-21-1 16,0-20-16,0 21 0,0 0 0,0 0 16,0 42 15,-21-21-31,21 21 0,-21 0 0,21 0 16,-21 0-16,0 1 0,21-1 15,0 21-15,0-21 0,-21 0 0,21 1 16,-22-1-16,22 0 0,0 0 15,0 0-15,22-42 47,-1 0-31,0 21-16,-21-21 0,21 0 0,0-1 16,0 1-16,1-21 0,-1 21 15,-21 0-15,21-1 0,0 1 0,0 0 16,-21 0-16,21 21 0,-21 21 47,0 0-47,0 0 0,0 1 15,0-1-15,0 0 0,0 0 16,0 0-16,0 0 0,0 1 0,0-1 16,0 21-16,22-21 0,-1 0 15,0-21-15,0 22 0,0-1 0,0 0 16,22-21-16,-22 0 0,21 21 0,1-21 15,-22 0-15,21 0 0,0 0 16,1 0-16,-1 0 0,0-21 0,1 0 16,-1 21-16,0-21 0,-20-1 0,20 1 15,-21-21-15,21 21 16,-20-22-16,-1 1 0,-21 0 0,0 21 16,0-22-16,0 1 0,0 21 0,0 0 15,0-1-15,0 1 0,-21 0 16,-1 21-16,1 0 0,0 0 0,0 0 15,-21 0-15,20 21 0,-20 0 16,21 1-16,0-1 0,-22 0 0,22 21 16,0-21-16,0 1 0,0-1 15,21 21-15,0-21 0,0 0 0,0 1 16,0-1-16,0 0 0,0 0 16,21 0-16,0-21 0,0 0 15,0 21-15,1-21 0,-1 0 16,0 0-16,0 0 0,0 0 15,0 0-15,-21-21 0,22 0 16,-1 21-16,-21-21 0,0 0 0,21 21 16,0-21-16,-21-1 0,21 1 15,-21 0-15,21 0 16,1 21-16,-22-21 16,0 42 15,0 0-31,0 0 15,0 22-15,0-22 0,-22 0 0,1 21 16,0-21-16,21 22 0,-21-22 0,0 21 16,0 22-16,-1-22 0,1 0 15,0 22-15,0-1 0,-21 1 16,20-1-16,1 1 0,-21-1 0,21 22 16,0-21-16,-1-1 0,1 22 15,0-22-15,0 22 0,0 0 0,0-1 16,-1 1-16,1-22 0,21 22 0,0-21 15,-21-1-15,21 22 0,0-22 16,-21 1-16,21-22 0,0 22 0,0-22 16,0 0-16,0 1 0,0-1 0,0-21 15,-21 0-15,0-21 0,-1 0 16,1 0-16,0 0 0,0 0 16,-21-21-16,20-21 0,1 21 15,0-22-15,0 22 0,0-42 16,0 20-16,21 1 0,0 0 0,0-22 15,0 22-15,0-22 0,0-20 16,0 20-16,0-21 0,21 1 0,0 20 16,0-20-16,0-1 0,22 0 0,-1 1 15,-21 20-15,21-21 0,-20 1 16,20 20-16,0 1 0,-21-22 0,22 22 16,-22-1-16,0 22 0,0-22 0,0 22 15,-21-22-15,0 22 0</inkml:trace>
  <inkml:trace contextRef="#ctx0" brushRef="#br1" timeOffset="-200064.47">13123 13991 0,'0'0'0,"-21"0"15,21-21-15,21 21 63</inkml:trace>
  <inkml:trace contextRef="#ctx0" brushRef="#br1" timeOffset="-197739.87">16489 14415 0,'0'21'15,"-21"-21"-15,21-21 31,21-1-31,0 1 16,0 21-16,0-21 0,0 0 0,1 0 16,-1 0-16,21-1 15,-21 1-15,0 0 0,1 0 0,-1 0 0,0 0 16,-21-22-16,0 22 0,0 0 16,0 0-16,-42 0 15,20 21-15,-20 0 0,0 0 0,-1 0 16,1 0-16,-21 0 0,-1 0 15,22 0-15,-22 21 0,22 0 0,0 0 16,-1 0-16,22 0 0,0 1 0,0-1 16,21 0-16,0 0 0,0 21 15,0-20-15,0 20 0,21-21 0,0 21 16,0 1-16,0-22 0,1 21 16,20 1-16,-21-22 0,0 21 0,0-21 15,1 22-15,-1-22 0,0 0 16,0 21-16,-21-21 0,0 1 15,0-1-15,0 0 0,0 0 0,-21 0 16,0-21-16,0 0 0,-22 21 16,1-21-16,21 0 0,-22 0 15,1 0-15,0 0 0,-1 0 0,1-21 16,0 21-16,21-21 0,-22 0 16,22 0-16,0 0 0,0-22 0,0 22 15,-1-21-15,1 21 0,21-22 0,-21 1 16,21 21-16,0-22 0,0 1 15,0 21-15,0 0 0,0 0 16,0-1-16,0 1 0,0 42 16,0 1-1,21-1-15,0 0 0,-21 0 0,22 21 16,-22-20-16,21 20 0,0 0 16,-21-21-16,21 22 0,0-22 0,0 0 15,1 21-15,-1-20 0,0-1 16,0 0-16,0 0 0,22-21 0,-22 21 15,21 0-15,-21-21 0,22 0 0,-1 0 16,0 0-16,1 0 0,-1 0 16,0 0-16,1 0 0,-1-21 0,0 21 15,1-21-15,-22 0 0,21 0 16,-21 0-16,22-1 0,-22 1 16,-21 0-16,21-21 0,-21 21 0,21-1 15,-21 1-15,0 0 16,0 0-16,-21 21 15,0 0-15,0 0 16,21 21-16,-22 0 0,1 0 16,21 1-16,-21-1 0,21 0 0,0 0 15,0 0-15,0 0 0,0 1 0,0-1 16,0 0-16,0 0 0,21 0 16,0 0-16,1 1 0,-1-22 15,0 0-15,21 21 0,-21-21 16,1 0-16,20 0 0,-21 0 15,21 0-15,-20 0 0,20-21 0,0-1 16,1 1-16,-22 21 0,21-42 16,0 21-16,-20 0 0,20-22 0,-21 22 15,0-21-15,22-1 0,-43 1 0,21-21 16,0 20-16,0-20 0,0 20 16,-21-20-16,0 21 0,21-1 0,-21 1 15,22 0-15,-22 20 0,0 1 16,0 0-16,0 0 0,0 0 0,-22 42 31,1 0-31,0 0 16,21 0-16,-21 1 0,0 20 0,0 0 15,21 22-15,-22-22 0,1 22 16,0-22-16,21 21 0,-21-20 0,0 20 16,0-20-16,21-1 0,0 0 0,0 1 15,0-22-15,0 21 0,0-21 16,0 22-16,0-22 0,0 0 0,42 0 15,-21-21-15,0 0 0,22 0 16,-22 0-16,21 0 0,0 0 16,1 0-16,-1 0 0,0-21 15,1 0-15,-1 0 0,0-1 0,1 1 16,-22 0-16,0 0 0,21-21 16,-20 20-16,-1 1 0,0 0 0,-21 0 15,0 0-15,0 0 0,21-1 16,-21 1-16,0 0 15,-21 21-15,0 0 16,0 0-16,21 21 0,-22 0 16,1 1-16,21-1 0,-21 0 0,21 0 15,0 0-15,0 0 0,0 1 0,0-1 16,0 0-16,0 0 0,0 0 16,0 0-16,21-21 0,-21 22 15,21-1-15,1-21 0,-1 21 0,0-21 16,0 0-16,0 0 0,22 0 15,-22 0-15,0 0 0,21 0 0,-21 0 16,22 0-16,-22-21 0,21 21 0,-21-21 16,1-1-16,-1 1 0,0 0 15,0 0-15,0 0 0,-21 0 0,0-22 16,21 22-16,-21 0 0,0 0 16,0 0-16,0-1 0,-21 22 31,0 0-31,21 22 15,-21-1-15,0-21 0,21 21 0,-21 0 16,21 0-16,0 0 0,-22 1 0,22-1 16,-21 0-16,21 0 15,0 0-15,-21 0 0,0-21 32,21-21-17,0 0 1,0 0-16,0 0 15,21 0-15,0-1 0,0 1 0,1 0 16,-1 0-16,0 0 0,0 0 0,0-1 16,22 1-16,-22 0 15,21 0-15,-21 21 0,0 0 0,1-21 16,-1 21-16,0 0 16,-21 21-16,0 0 0,0 0 15,0 0-15,0 1 0,0-1 0,0 0 16,0 0-16,0 0 0,-21 22 15,21-22-15,0 0 0,-21 0 0,-1 0 16,22 0-16,0 1 0,0-1 0,0 0 16,0 0-16,0 0 15,22-21-15,-1 0 0,0 0 16,0 0-16,0 0 0,0 0 16,22 0-16,-22 0 0,0-21 15,0 21-15,0-21 0,22 0 0,-22 0 16,0 21-16,0-22 0,22 1 15,-22-21-15,0 21 0,0 0 0,0-1 16,-21 1-16,0 0 0,21 21 0,-21-21 16,0 42-1,-21 0 1,21 0-16,-21 1 0,21-1 16,-21 0-16,21 0 0,0 0 15,-21 0-15,21 1 0,0-1 16,0 0-16,0 0 15,0 0-15,21-21 32,0 0-17,0-21-15,0 0 16</inkml:trace>
  <inkml:trace contextRef="#ctx0" brushRef="#br1" timeOffset="-197535.94">18986 14351 0,'-21'0'0,"42"0"0,-42-21 16,0 21-16,0 0 16,21 21-16,-21 0 15,21 0 1,0 1-16,0-1 15,0 0-15,21-21 16</inkml:trace>
  <inkml:trace contextRef="#ctx0" brushRef="#br1" timeOffset="-196400.37">19304 14584 0,'0'0'0,"0"21"32,0 0-32,0 0 0,-21 1 0,0-1 15,21 0-15,-22 0 0,1 0 16,21 0-16,0 1 0,0-1 0,-21 0 16,21 0-16,0 0 0,0 0 0,0 1 15,0-1-15,0 0 0,21-21 16,0 21-16,1 0 0,-1-21 0,0 0 15,0 21-15,21-21 0,-20 0 16,20 0-16,0 0 0,-21 0 16,22 0-16,-1 0 0,-21-21 0,0 0 15,22 0-15,-22 0 0,0 0 0,0-1 16,0 1-16,1-21 0,-22 21 16,21 0-16,-21-1 0,21-20 0,-21 21 15,0 0-15,-21 21 31,0 21-31,-1 0 0,22 0 16,-21 0-16,0 1 0,21-1 16,0 0-16,-21 0 0,21 0 0,0 0 15,0 1-15,0-1 0,0 0 16,0 0-16,0 0 0,21-21 16,0 21-16,0-21 0,1 0 0,20 22 15,-21-22-15,21 0 0,-20 0 16,20 0-16,-21 0 0,21 0 0,-20-22 15,20 1-15,-21 0 0,0 0 0,0 0 16,1 0-16,-1-1 0,0-20 16,-21 21-16,0-21 0,21 20 0,-21 1 15,0-21-15,0 21 16,0 0-16,0 42 16,-21 0-1,0 0-15,21 0 16,-21 22-16,-1-22 0,22 0 0,0 0 15,0 0-15,0 22 0,0-22 16,0 0-16,0 0 0,-21 0 0,21 0 16,0 1-16,0-1 0,0-42 47,0-1-32,0 1-15,0 0 0,0 0 0,0 0 16,21 0-16,-21-22 0,22 22 15,-1 0-15,0-21 0,-21 20 16,21 1-16,0-21 0,0 21 0,1 0 16,-1-1-16,0 22 0,0 0 15,0 0-15,0 0 16,-21 22-16,0-1 0,22 0 16,-22 0-16,0 21 0,0-20 15,0-1-15,0 0 0,0 21 0,0-21 16,0 1-16,0-1 0,0 0 15,0 0-15,0 0 16,0-42 15,0 0-15,0 0-16,21 21 0,0-21 0,0-22 16,0 22-16,0 0 0,22-21 15,-22 20-15,21-20 0,1 0 0,-1 21 16,0-22-16,1 22 0,-1 0 15,-21 0-15,21 0 0,-20 21 0,-1 0 16,0 0-16,-21 21 16,0 0-16,0 21 0,0-21 0,0 22 15,-21-22-15,0 21 0,-1-21 0,22 22 16,0-22-16,-21 21 0,21-21 16,-21 1-16,21-1 0,0 21 15,0-21-15,0 0 0,0 1 16,21-22-1,0 0-15,1 0 16,-1 0-16,-21-22 0,42 1 0</inkml:trace>
  <inkml:trace contextRef="#ctx0" brushRef="#br1" timeOffset="-193811.52">22288 14542 0,'0'0'0,"-21"21"15,21 0 1,21-21-16,1 0 0,-1 0 0,21 0 16,-21 0-16,22 0 0,-1 0 15,0-21-15,-21 0 0,22 21 0,-1-22 16,0 1-16,1 0 0,-1 0 15,0 0-15,-20-22 0,-1 22 0,0-21 16,0 21-16,-21 0 0,0-22 16,0 22-16,0 0 0,-21 0 0,0 21 15,-22-21-15,22 21 0,-21 0 0,0 0 16,-1 0-16,1 0 0,0 0 16,-1 0-16,1 21 0,21 0 0,-22 0 15,22 0-15,21 0 0,0 1 16,0 20-16,0-21 0,0 21 15,0-20-15,0 20 0,21-21 0,1 21 16,-1 1-16,21-22 0,-21 21 16,22 1-16,-1-22 0,-21 21 0,21-21 15,1 22-15,-22-22 0,21 21 0,-21-21 16,-21 0-16,0 1 0,0-1 16,0 0-16,0 0 0,-21 0 0,0 0 15,-21 1-15,-1-22 0,22 21 16,-21-21-16,0 0 0,-22 0 0,22 0 15,-1 0-15,1 0 0,0 0 0,-1-21 16,1-1-16,0 22 16,-1-21-16,22 0 0,-21 0 0,21 0 15,0-22-15,-1 22 0,22-21 0,0 21 16,-21-22-16,21 1 0,0 21 16,0-21-16,0 20 0,0-20 0,0 21 15,21 0-15,1 42 16,-1 21-1,-21-21-15,0 1 0,0 20 16,21-21-16,0 0 0,0 22 16,-21-22-16,21 21 0,1-21 0,20 22 15,-21-22-15,0 0 0,22 0 16,-1 0-16,-21 0 0,21 1 16,22-1-16,-22-21 0,1 0 0,20 0 15,-21 0-15,22 0 0,-22 0 16,1 0-16,20-21 0,-21 21 0,1-22 15,-1 1-15,0 0 0,-20-21 0,20 21 16,-21-22-16,0 22 0,0-21 16,22-1-16,-22 22 0,-21-21 0,21 21 15,0 0-15,-21-1 0,21 1 16,-21 42 0,0 1-16,0-1 15,0 21-15,-21-21 16,21 0-16,-21 22 0,21-22 0,-21 21 15,21 1-15,0 20 0,0-21 0,-21 22 16,0-22-16,21 22 0,-22-1 16,22 1-16,-21-1 0,0 1 0,0-1 15,0 1-15,-22-1 0,22 1 16,-21-1-16,0 1 0,20-1 0,-20 1 16,-21-1-16,20 1 0,22-1 0,-21-20 15,-1-1-15,22 0 0,-21 1 16,21-22-16,0 0 0,21 0 0,0 0 15,-22 0-15,22-42 32,0 0-17,0 0-15,0 0 0,0 0 0,22-1 16,-22-20-16,21 0 0,-21-1 16,21-20-16,0-1 0,0 1 0,-21-1 15,21 1-15,22-22 0,-22 1 0,0-1 16,21 0-16,-20-21 0,20 22 15,0-22-15,1 21 0,-22 1 0,21-1 16,0 0-16,-20 22 0,20-1 16,-21 22-16,0 0 0,0-1 0,1 1 15,-1 21-15,0-22 0,0 22 16,0 0-16,0 21 16,1 0-16,-1 21 0,-21 0 15,21 1-15,-21-1 0,21 21 16,-21-21-16,0 22 0,0-1 0,0 0 15,0-21-15,0 22 0,0-22 0,0 21 16,0-21-16,0 1 0,0-1 16,0 0-16,-21 0 0,21 0 0,-21-21 15,0 0 1,-1 0-16,1 0 16,0-21-16,21 0 0,-21 0 15,21 0-15,-21-1 0,0 22 16,21-21-16,0 0 0,-22 21 15,22-21-15,0 42 32,0 0-17,0 0 1,22-21-16,-1 0 0,0 0 16,0 0-16,0 0 0,22 22 0,-22-22 15,21 0-15,0 0 0,1 0 0,-1 0 16,0 0-16,1 0 0,-1 0 15,0-22-15,1 22 0,-1-21 16,-21 0-16,22 0 0,-22 0 0,0 0 16,0-1-16,0 1 0,0 0 15,-21 0-15,0 0 0,0 0 0,0-1 16,0 1-16,-21 21 16,0 0-16,0 0 15,0 0-15,0 0 0,-1 21 0,22 1 16,-21-22-16,0 21 0,21 0 15,-21 0-15,21 0 0,0 0 0,0 1 16,0-1-16,0 0 0,0 0 16,0 0-16,0 0 15,0 1-15,21-1 0,0-21 16,0 0-16,1 0 0,-1 0 16,0 0-16,0 0 0,0 0 0,22 0 15,-22 0-15,21 0 0,-21-21 0,0 21 16,22-22-16,-22 1 0,21 21 15,-21-21-15,1 0 0,-1 0 0,0 0 16,0-1-16,-21 1 0,0 0 0,21 0 16,-21 0-16,-21 21 31,0 0-31,0 21 16,0 0-16,-1 0 15,22 0-15,-21 1 0,21-1 0,-21 0 16,21 0-16,-21 0 0,21 22 15,0-22-15,0 0 0,0 0 0,21 0 16,0 0-16,0 1 0,1-1 0,20-21 16,-21 21-16,21-21 0,1 0 15,-1 0-15,0 0 0,1 0 0,20 0 16,1 0-16,-1 0 0,1 0 16,-1 0-16,1-21 0,-22 0 0,22-1 15,-22 1-15,0-21 0,1 21 0,-22 0 16,21-22-16,-42 22 0,0 0 15,0-21-15,0 20 0,0 1 16,0 0-16,0 0 0,-21 0 0,-21 21 16,20 0-16,-20-21 0,0 21 15,21 0-15,-22 0 0,1 0 0,0 21 16,-1 0-16,22-21 0,-21 21 16,21 0-16,-1 0 0,1 1 0,21-1 15,0 21-15,0-21 0,0 0 0,0 1 16,0-1-16,0 0 0,0 0 15,0 0-15,21-21 0,1 21 0,-1 1 16,0-22-16,0 0 0,0 0 16,0 0-16,22 0 0,-22 0 0,0 0 15,0 0-15,0-22 0,22 22 16,-22-21-16,0 0 0,0 0 16,0-21-16,22 20 0,-22-20 0,0 0 15,0-1-15,22-20 0,-22-1 0,0 22 16,21-21-16,-21-1 0,1 1 15,-1 20-15,0 1 0,0 0 0,0-1 16,-21 22-16,0 0 0,0 0 16,0 0-16,-21 21 15,0 0-15,0 21 16,0 21-16,-22-21 0,22 22 16,0-1-16,0 21 0,0-20 15,-1 20-15,22-20 0,0-1 16,0 21-16,0-20 0,0-1 0,0 0 15,0 1-15,22-1 0,-1 0 0,0-20 16,21-1-16,-21 21 0,22-21 16,-1 0-16,22-21 0,-22 22 0,0-22 15,22 0-15,-1 0 0,1 0 0,-22 0 16,22 0-16,-1 0 0,-21-22 16,1 1-16,-1 0 0,0 0 0,-20 0 15,-1 0-15,0-22 0,-21 22 16,0-21-16</inkml:trace>
  <inkml:trace contextRef="#ctx0" brushRef="#br1" timeOffset="-192824.57">1863 15452 0,'0'-21'15,"0"42"-15,0-64 0,0 22 0,0 0 16,-22 21 0,1 21-16,0 0 0,-21 22 15,21-1-15,-1 0 0,-20 22 0,0-1 16,-1 1-16,1-1 0,0 22 16,-1-21-16,1 20 0,0-20 0,-1-1 15,22-20-15,-21-1 16,21 21-16,21-41 0,0 20 0,0-21 15,0 0-15,21-21 32,0-21-32,0-21 0,0 21 15,22-22-15,-22 1 0,0 0 16,21-22-16,-20 22 0,-1-22 0,21 1 16,-21-1-16,0 1 0,22-1 15,-22 1-15,0 20 0</inkml:trace>
  <inkml:trace contextRef="#ctx0" brushRef="#br1" timeOffset="-192628.84">1693 15600 0,'21'-85'16,"-21"22"-1,-21 211-15,42-275 16,-21 148 0,0 21-16,0 1 0,0-1 15,0 0-15,0 1 0,0 20 0,0-20 16,0 20-16,0 1 0,0-22 16,0 21-16,0-20 0,0 20 0,0-20 15,22-1-15,-22-21 0,0 21 16,0-20-16,21-1 0,0-21 0,-21 21 15,21-21-15,0 0 16,-21-21-16,0 0 16,0-1-1,-21 1-15</inkml:trace>
  <inkml:trace contextRef="#ctx0" brushRef="#br1" timeOffset="-192200.47">1228 16066 0,'0'0'16,"-43"0"-16,1 0 0,21 0 0,42 21 31,0-21-31,21 0 16,1 0-16,-1 0 0,0 0 15,22 0-15,-1 0 0,1-21 0,-1 21 16,1-22-16,21 1 0,-22 0 16,1 0-16,-1 0 0,1 0 0,-22-1 15,21 1-15,1-21 16,-22 21-16,1 0 0,-1-1 0,-21 1 15,0 0-15,0 0 0,-21 0 16,0 0-16,-21 21 16,0 0-16,0 0 0,0 0 15,0 21-15,-1 0 0,1 0 0,0 21 16,21 1-16,0 20 0,0 1 16,0-22-16,-21 22 0,21-1 0,0 1 15,-21-1-15,21 1 0,0-1 16,0 1-16,0-1 0,-21 1 15,21-1-15,-22 22 0,22-22 0,0 1 16,0-1-16,-21-20 0,21 20 16,-21-21-16,21 1 0,0-1 15,-21-21-15,21 0 0,0-42 32,0 0-32,0 0 0,21-21 15,0-1-15,0-20 0</inkml:trace>
  <inkml:trace contextRef="#ctx0" brushRef="#br1" timeOffset="-191885.01">2286 16023 0,'0'0'0,"0"-42"0,0 0 0,0 20 0,0 1 16,0-21-16,0 21 16,0 0-16,21 21 0,0 0 15,0-22-15,1 22 0,-1 0 0,0-21 16,0 21-16,21 0 0,-20 0 15,-1 0-15,21 21 0,-21 1 0,0-1 16,1 0-16,-1 0 0,-21 0 16,0 22-16,0-22 0,0 21 0,-21-21 15,-22 22-15,22-1 0,-21-21 16,-1 21-16,1-20 0,0-1 0,-1 0 16,1 0-16,0 0 15,21-21-15,-22 21 0,22-21 0,0 0 16,21-21-1,0 0 1,21 21-16,0-21 0,0 0 16,22 0-16,-22-1 0,21 1 0</inkml:trace>
  <inkml:trace contextRef="#ctx0" brushRef="#br1" timeOffset="-191576.16">2963 15748 0,'0'0'0,"-21"0"31,0 21-15,0 22-16,21-22 0,-21 21 0,21 0 15,-22 1-15,22 20 0,0-20 16,-21 20-16,21 1 0,-21-1 0,21-21 16,-21 22-16,21-1 0,-21 1 15,0-1-15,21 1 0,-22 21 0,1-22 16,0 1-16,0 20 0,-21-20 15,20-1-15,1 1 0,0-22 0,21 0 16,0 1-16,-21-22 0,21 0 16,0 0-16,0-42 31,21 0-31,0 0 0,-21 0 0,0-22 16,21 1-16,1-22 0,-1 22 15,-21-21-15,21-1 0</inkml:trace>
  <inkml:trace contextRef="#ctx0" brushRef="#br1" timeOffset="-191220.36">2836 16002 0,'0'-63'0,"0"126"0,0-190 0,21 85 0,-21-1 15,22 1-15,-22 21 0,21 0 0,-21-22 16,21 22-16,0 21 0,0-21 16,0 0-16,1 21 0,-1 0 0,21 0 15,-21 0-15,0 0 16,22 21-16,-22 0 0,0 0 0,0 1 15,0-1-15,-21 21 0,0-21 16,0 22-16,0-1 0,-21 0 0,0 1 16,0-22-16,-21 21 0,-1 0 15,1 1-15,0-22 0,-1 0 0,1 0 16,0 0-16,-1 1 0,22-22 16,-21 0-16,21 0 0,-1 0 0,1 0 15,0 0-15,21-22 16,0 1-1,21 21 1,0 0-16,1-21 16,-1 21-16,0 0 0,0 0 15,21-21-15,-20 0 0,-1 21 0,21-21 16,-21 21-16,22-22 0,-22 1 16,21 0-16</inkml:trace>
  <inkml:trace contextRef="#ctx0" brushRef="#br1" timeOffset="-190732.64">3598 15388 0,'0'0'0,"0"-42"0,0 21 0,0 0 0,-21 21 16,0 0 0,0 0-16,0 0 0,-1 42 15,1-21-15,0 0 0,0 22 0,21-1 16,-21 0-16,21 1 0,-21-1 15,21 0-15,-22 1 0,22-1 0,0 0 16,0 1-16,0 20 0,0-21 16,0 1-16,0-1 0,0 0 0,0-20 15,0 20-15,0-21 0,0 0 16,22 0-16,-1 1 0,0-22 0,0 0 16,0 0-16,0 0 0,1 0 0,-1 0 15,21-22-15,-21 1 16,0 0-16,22 0 0,-22-21 0,21-1 15,-21 1-15,22 21 0,-22-22 16,0 1-16,0 0 0,-21 21 0,0-1 16,21 1-16,-42 42 31,0 1-31,21-1 16,-21 0-16,0 0 0,21 0 0,0 22 15,0-22-15,0 0 0,0 0 16,0 0-16,0 0 0,0 1 0,0-1 15,0 0-15,0 0 16,21-21 0,0-21-1,-21 0-15,21 21 16,-21-43-16,0 22 0</inkml:trace>
  <inkml:trace contextRef="#ctx0" brushRef="#br1" timeOffset="-190556.75">3958 15600 0,'0'-21'16,"-21"21"-1,0 0 1,21 21-16,0 0 16,0 0-1,21-21-15,0 0 16,0 0-16,-21 21 0</inkml:trace>
  <inkml:trace contextRef="#ctx0" brushRef="#br1" timeOffset="-190248.92">4487 15621 0,'0'0'0,"0"-21"15,0 0-15,-21 21 16,0 0-16,0-21 0,0 21 15,-1 0-15,1 0 0,0 0 16,0 21-16,0 0 0,0 0 16,-1 0-16,22 0 0,-21 1 0,0-1 15,0 21-15,0-21 0,0 22 16,21-1-16,0 0 0,0 1 0,0-22 16,0 21-16,0-21 0,0 22 15,21-22-15,0 0 0,0 0 0,0 0 16,0 0-16,22-21 15,-1 0-15,-21 0 0,22 0 0,-1 0 16,21 0-16,-20 0 0,-1-21 0,22 0 16,-22 0-16,21 0 0,-20 0 15,-1-22-15,22 22 0</inkml:trace>
  <inkml:trace contextRef="#ctx0" brushRef="#br1" timeOffset="-188465.24">5186 15685 0,'0'0'0,"0"-22"16,0 1-16,0 0 0,-21 21 15,-1 0-15,1 0 16,0 0-16,0 0 0,0 0 16,0 0-16,-1 21 0,1 0 15,0 1-15,-21-1 0,21 0 16,-1 0-16,1 21 0,21-20 0,-21 20 16,21-21-16,-21 21 0,21-20 0,0 20 15,0-21-15,0 0 0,0 0 16,0 1-16,0-1 0,21-21 15,0 0-15,0 0 0,1 0 16,-1 0-16,0-21 0,0-1 16,0 1-16,0 0 0,1 0 15,-1 0-15,0-22 0,-21 22 0,21-21 16,-21 21-16,21-22 0,0 1 16,-21 21-16,0 0 0,0-22 0,0 22 15,0 0-15,0 42 47,0 0-47,0 1 0,0-1 0,0 0 16,0 21-16,0-21 0,0 22 15,0-22-15,0 21 0,0 1 0,0-22 16,0 21-16,0-21 0,22 0 16,-1 22-16,0-22 0,0-21 0,0 21 15,0-21-15,1 0 0,20 0 16,-21 0-16,21 0 0,1 0 0,-1-21 15,22 0-15,-22 0 0,0-1 16,1-20-16,20 21 0,-21-21 16,-20-1-16,20 1 0,0-22 0,-21 22 15,1-21-15,20 20 0,-42-20 16,21-1-16,0 1 0,0 20 0,-21-20 16,0 21-16,0 20 0,0-20 0,0 21 15,0 0-15,0 0 0,0 42 16,-21 0-1,0 0-15,0 0 0,21 22 16,-21-1-16,0 0 0,-1 1 0,1 20 16,21-21-16,-21 1 0,21-1 15,-21 22-15,21-22 0,0 0 0,0 1 16,0-1-16,0 0 0,0-21 16,0 22-16,0-22 0,0 21 15,0-21-15,21 1 0,0-22 0,-21 21 16,21-21-16,1 0 0,-1 0 15,0 0-15,0 0 0,0-21 0,22 21 16,-22-22-16,0 1 0,0-21 0,0 21 16,22 0-16,-22-22 0,0 22 15,0 0-15,0-21 0,-21 20 0,21 1 16,1 0-16,-22 0 16,0 42 30,0 0-46,0 0 0,0 1 0,0-1 16,0 0-16,0 0 0,0 0 16,0 0-16,0 1 0,0-1 0,0 0 15,0 0-15,0 0 0,0 0 16,21-21 0,0 0-16,0 0 0,0 0 0,0 0 15,1-21-15,-1 0 0,0 21 16,0-21-16,0 0 0,0-22 15,1 22-15,20 0 0,-21 0 0,0-21 16,0 20-16,1 1 0,-22 0 16,21 0-16,-21 0 0,21 0 0,-21-1 15,0 44 17,0-1-32,-21 0 0,0 0 0,21 0 15,-22 0-15,22 22 0,0-22 16,0 21-16,0-21 0,0 22 0,0-22 15,0 0-15,0 21 0,22-20 0,-1-1 16,0 0-16,0-21 0,0 21 16,22-21-16,-22 0 0,0 0 15,0 0-15,0 0 0,0 0 16,1 0-16,-1-21 0,0 0 0,0 0 16,-21-1-16,0 1 0,21-21 0,-21 21 15,0 0-15,0-22 0,0 22 16,0-21-16,-21 21 0,21-1 0,-21 1 15,0 0-15,-22 0 0,22 21 16,0 0-16,0 0 0,0-21 0,0 21 16,-1 0-16,1 0 0,42 0 47,22 0-47,-22 0 0,0 0 15,21-21-15,-20 21 0,20 0 16,-21-22-16,21 22 0,-20-21 0,20 21 15,-21 0-15,21-21 0,-20 21 16,-1 0-16,0 0 0,0 0 0,0 0 16,-21 21-16,0 0 15,0 1-15,0-1 16,0 0-16,0 0 0,0 0 0,0 0 16,0 1-16,0-1 0,0 0 15,0 0-15,0 0 0,0 0 0,0 1 16,-21-1-16,21 0 0,0 0 15,-21 0-15,21 0 0,0 1 16,-21-22-16,21-22 47,0 1-47,0 0 0,0 0 16,0 0-16,0 0 0,0-22 15,21 22-15,0-21 0,0 21 0,0-22 16,1 1-16,20 0 0,-21 20 15,21-20-15,-20 21 0,20-21 0,-21 42 16,21-22-16,-20 22 0,-1 0 16,0 0-16,0 0 0,-21 22 0,0-1 15,0 0-15,0 0 0,0 21 16,0-20-16,0 20 0,0 0 16,0-21-16,0 22 0,0-1 0,0-21 15,0 22-15,0-22 0,0 0 0,0 0 16,0 0-16,0 0 0,0 1 15,21-22 1,0 0-16,1 0 0,-1-22 16,0 1-16,0 0 0,0 0 15,0 0-15,1 0 0,-1-1 16,0-20-16,-21 21 0,0-21 0,21-1 16,-21 22-16,0-21 0</inkml:trace>
  <inkml:trace contextRef="#ctx0" brushRef="#br1" timeOffset="-188221.33">7027 15240 0,'0'0'0,"-21"0"0,0 0 31,0 0-15,21 21 0</inkml:trace>
  <inkml:trace contextRef="#ctx0" brushRef="#br1" timeOffset="-187984.46">5736 15600 0,'0'0'16,"21"0"-1,22 0 1,-22 0-16,21 0 0,0-21 15,1 21-15,-22 0 0,21-21 16,1 21-16,-1 0 0,0-22 0,1 22 16,-22 0-16,21-21 0,-21 21 0,0 0 15,1 0-15,-22-21 0,0 0 16</inkml:trace>
  <inkml:trace contextRef="#ctx0" brushRef="#br1" timeOffset="-185306.89">9250 15748 0,'21'0'31,"0"0"-31,0-21 16,0 21-16,1-21 0,-1 21 16,0-21-16,0-1 0,21 22 0,-20-21 15,-1 0-15,21 0 16,-21-21-16,0 20 0,1 1 0,-1 0 16,-21 0-16,0 0 0,0 0 0,0-1 15,0 1-15,-21 21 16,-1 0-16,1 0 0,-21 0 0,0 0 15,20 0-15,-20 21 0,0-21 16,-1 22-16,1-1 0,0 0 0,-1 0 16,22 0-16,0 0 0,0 1 15,21-1-15,0 0 0,0 0 0,0 0 16,0 0-16,21 1 0,0-22 0,0 21 16,1 0-16,20 0 0,-21 0 15,21-21-15,-20 21 0,20 1 16,-21-1-16,21 0 0,-20 21 0,20-21 15,-21 1-15,0-1 0,-21 21 16,0-21-16,0 22 0,0-22 0,0 0 16,-21 21-16,0-21 0,0 1 15,-22-1-15,1 0 0,-21 0 0,20-21 16,-20 21-16,20-21 0,-20 21 16,21-21-16,-22 0 0,22 0 0,-1-21 15,1 0-15,0 0 0,21 0 0,-22 0 16,22-1-16,0-20 0,0 0 15,0-1-15,21 1 0,0 0 0,0-1 16,0 1-16,0 0 16,0-1-16,0 22 0,0 0 0,0 0 15,0 0-15,0 42 32,21 0-32,0 0 0,-21 0 15,21 22-15,0-22 0,-21 21 16,21-21-16,1 22 0,-1-1 0,21-21 15,-21 0-15,0 22 0,22-22 0,-1 0 16,0 0-16,1 0 0,-1-21 16,0 22-16,22-22 0,-22 0 0,22 0 15,-22 0-15,22 0 0,-1 0 16,1-22-16,-1 1 0,-21 0 16,22 0-16,-22 0 0,1-22 0,-1 22 15,0-21-15,-21 0 0,1 20 16,-1-20-16,0 21 0,0-21 0,-21 20 15,0 1-15,0 0 0,0 0 16,0 0-16,0 0 0,-21 42 31,21 0-15,0 0-16,0 0 0,-21 22 0,21-22 16,-21 42-16,21-20 0,0-1 15,-22 21-15,1 1 0,0-1 0,21 1 16,-21-1-16,0 1 0,0 21 15,-1-22-15,22 22 0,-21-1 16,0 1-16,0 0 0,0-1 0,0 1 16,-1 0-16,1-22 0,0 22 15,0-22-15,0 22 0,21-21 0,-21-1 16,-1-21-16,1 22 0,21-22 16,-21-21-16,21 1 0,0-1 0,0 0 15,-21-21-15,21-21 16,0 0-16,0-1 15,0-20-15,0 0 0,0-1 0,0 1 16,21-21-16,0-1 16,0 1-16,1-22 0,-1 0 0,0 1 15,0-22-15,0 0 0,22 21 16,-1-21-16,-21 1 0,21-1 0,1 21 16,-22-21-16,21 22 0,1-1 0,-22 21 15,0 1-15,0-1 0,21 22 16,-42 0-16,22-1 0,-1 1 0,0 21 15,-21 0-15,0 0 0,21 21 16,0 0-16,0 0 0,1 0 16,-1 0-16,-21 21 0,21-21 15,0 21-15,-21 21 0,21-21 16,0 22-16,-21-22 0,0 21 0,22 1 16,-22-1-16,0-21 0,0 21 15,0-20-15,0 20 0,0-21 0,0 0 16,0 0-16,-22 1 0,1-22 0,0 21 15,0-21-15,0 0 16,0-21-16,-1-1 16,22 1-16,-21 0 0,21 0 15,0 0-15,-21 0 0,21-1 0,-21 1 16,21 0-16,0 0 0,0 0 16,0 42 15,0 0-16,0 0-15,0 0 0,21-21 16,0 22-16,0-1 0,1 0 16,-1-21-16,0 21 0,0 0 0,0-21 15,22 21-15,-22-21 0,21 0 0,-21 0 16,22 0-16,-1 0 0,-21 0 16,21 0-16,1 0 0,-1-21 0,0 21 15,-20-21-15,20 0 0,-21 0 16,21-22-16,-20 22 0,-1 0 0,0-21 15,-21 21-15,21-22 0,-21 22 16,21 0-16,-21 0 0,0 0 16,0-1-16,0 1 0,0 0 15,-21 21 1,0 0 0,0 21-16,0 0 0,21 1 0,-22 20 15,1-21-15,0 0 0,21 22 16,-21-22-16,21 21 0,0-21 0,0 22 15,0-22-15,0 0 0,0 0 16,21 0-16,0 0 0,0-21 0,22 22 16,-22-22-16,0 0 0,21 0 15,-20 0-15,20 0 0,0 0 0,-21 0 16,22 0-16,-1-22 0,0 22 16,1-21-16,-1 0 0,0 0 15,1 0-15,-1 0 0,-21-1 0,0-20 16,1 21-16,-1 0 0,0 0 15,-21-22-15,0 22 0,0 0 0,0 0 16,0 0-16,0-1 0,-21 22 16,21-21-16,-21 21 15,-1 0-15,1 0 0,0 0 0,0 21 16,0-21-16,21 22 16,0-1-16,-21 0 0,21 0 15,0 0-15,0 0 0,0 1 0,0 20 16,0-21-16,0 0 0,0 22 15,0-22-15,0 0 0,21 0 0,-21 21 16,21-20-16,0-1 0,0-21 0,0 21 16,1 0-16,20-21 0,-21 21 15,21-21-15,1 0 0,-1 0 0,0 0 16,22 0-16,-22 0 0,1 0 16,20 0-16,-21-21 0,1 21 0,20-21 15,-20 0-15,-1 0 0,0-1 0,-21 1 16,22-21-16,-22 0 0,0 20 15,0-20-15,-21 0 0,21 21 16,-21-22-16,0 22 0,0-21 0,0 21 16,0-1-16,-21 1 0,0 21 15,0-21-15,0 0 0,0 21 0,-1 0 16,-20 0-16,21 0 0,0 0 16,-22 21-16,22 0 0,0 0 0,-21 1 15,21-1-15,-1 0 0,-20 0 0,21 21 16,0-20-16,0 20 0,21-21 15,0 21-15,-22-20 0,22-1 0,0 21 16,0-21-16,0 0 0,0 1 16,22-22-16,-1 21 0,0 0 15,0-21-15,0 0 0,0 0 0,1 0 16,20 0-16,-21 0 0,0 0 16,22-21-16,-22 21 0,21-21 0,-21-1 15,0-20-15,1 21 0,-1-21 16,0-1-16,0 1 0,0 0 0,0-1 15,1 1-15,-1-22 0,0 22 0,0 0 16,-21-1-16,21 1 0,0 0 16,-21 21-16,0-22 0,0 22 0,0 0 15,0 0-15,-21 42 32,0 21-32,0-21 15,0 1-15,0 20 0,-1 0 16,1 1-16,21-1 0,-21 0 0,21 1 15,-21-1-15,21 0 0,-21 1 0,21 20 16,0-21-16,0-20 0,0 20 16,0 0-16,0-21 0,0 1 0,21 20 15,0-21-15,0 0 16,0-21-16,1 0 0,-1 0 16,0 0-16,0 0 0,0-21 15,0 0-15,1 0 0,-1 0 16,0-1-16,0 1 0</inkml:trace>
  <inkml:trace contextRef="#ctx0" brushRef="#br1" timeOffset="-26387.41">21378 15579 0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6T02:50:47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677 826 0,'-21'0'63,"21"-22"-1,-21 22-46,0 0 15,21 22-15</inkml:trace>
  <inkml:trace contextRef="#ctx0" brushRef="#br0" timeOffset="222.67">698 953 0,'0'0'0</inkml:trace>
  <inkml:trace contextRef="#ctx0" brushRef="#br0" timeOffset="759.36">741 931 0,'-21'-21'16,"21"0"-1,-22 21-15,22-21 0,0 0 16,0 0-16,0-1 15,-21 22-15,21-21 0,0 0 16,0 0-16,0 0 0,0 0 16,0-1 15,0 44 16,0-1-47,0 0 0,0 0 15,0 21-15,0 1 0,0-1 0,0 0 16,0 1-16,21-1 0,-21 0 16,0 22-16,0-22 0,0 1 15,0 20-15,0-21 0,0 1 16,0-1-16,0 0 0,0-20 0,0 20 16,0-21-16,0 21 15,0-20-15,0-1 0,0 0 0,0 0 16,0 0-16,0 0 0,22-21 15,-22-21 32,0 0-47,0 0 0,0 0 16,0 0-16,21-22 16</inkml:trace>
  <inkml:trace contextRef="#ctx0" brushRef="#br0" timeOffset="1300.05">1037 1207 0,'0'21'16,"0"0"-1,0 0-15,0 0 16,0 0 0,21-21-1,-21 22-15,21-22 0,1 0 16,-1 0 0,0 0-16,0 0 15,-21-22-15,0 1 16,0 0-16,0 0 15,0 0 1,-21 21 0,0 0-1,0 0-15,21 21 0,0 0 16,0 0-16,0 0 16,21-21 15</inkml:trace>
  <inkml:trace contextRef="#ctx0" brushRef="#br0" timeOffset="3446.83">2392 572 0,'0'0'0,"-21"-22"15,21 44 32,0-1-47,0 0 0,0 0 0,0 21 16,0-20-16,0 20 0,0-21 15,0 21-15,21-20 0,0 20 16,0-21-16,-21 0 0,21 0 0,0 1 16,1-1-16,20-21 0,-21 0 15,0 0-15,0 0 0,22 0 0,-22 0 16,21 0-16,-21 0 0,1-21 15,20-1-15,-21 1 0,0 0 16,0-21-16,22 21 0,-22-22 16,0 22-16,0 0 0,-21-21 15,0-1-15,21 22 0,-21-21 0,0 21 16,0-22-16,0 22 0,0-21 16,0 21-16,0-1 0,0 1 0,-21 21 15,21-21-15,-21 21 0,0 21 31,21 0-31,0 1 0,0 20 16,0-21-16,0 21 0,0 1 16,0 20-16,0-20 0,0 20 0,0-21 15,0 22-15,0-1 16,0 1-16,0-22 0,0 22 0,0-22 16,21 22-16,-21-22 0,0 0 15,0 1-15,0-22 0,0 21 0,0-21 16,0 22-16,0-22 0,0 0 15,0 0-15,0 0 0,0 0 16,-21-21 15,0-21-31,0 21 0,21-21 16,-43 0-16,22 0 0,0-22 0,-21 22 16,20 0-16,-20-21 0,0 21 15,21-1-15,-22 1 0,22 0 16,0 21-16,0-21 0,0 21 15,-1 0 1,22 21-16,0 0 0,0 0 16,0 1-16,0-1 0,22 0 15,-22 0-15,21 0 0,0 22 0,0-22 16,0 0-16,22 0 0,-22 0 16,0 0-16,0-21 0,21 22 0,-20-1 15,20-21-15,-21 0 0,21 0 16,-20 0-16,-1 0 0,21 0 0,-21 0 15,22 0-15,-22-21 0,21-1 16,-21 1-16,0 0 0,22 0 0,-22 0 16,0 0-16,0-1 15,0-20-15,1 21 0,-1-21 0,0 20 16,-21-20-16,0 21 0,21 0 16,-21 0-16,21-1 0,-21 44 46,0-1-46,0 21 0,0-21 16,0 0-16,0 1 0,0-1 16,0 0-16,0 0 0,0 0 0,0 0 15,0 1-15,0-1 0,0 0 16,0 0-16,21-42 47,-21 0-47,0 0 0,22-1 15,-1 1-15,-21 0 0,0 0 0,21 0 16,-21 0-16,21-1 0,0 1 16,-21 0-16,0-21 0,21 42 0,-21-21 15,22-1-15,-22 1 0,0 0 16,21 21-16,0 0 16,-21 21-1,0 0-15,0 1 0,0-1 16,21 0-16,-21 0 0,0 0 15,0 0-15,0 1 0,0-1 16,21 0-16,-21 0 0,0 0 16,21 0-16,1-21 15,-1 0-15,0 0 16,0 0-16,0 0 0,0 0 0,1-21 16,-1 0-16,0 21 0,0-21 15,0 0-15,0-22 0,1 22 0,-1 0 16,-21 0-16,21-21 0,-21 20 15,21 1-15,-21 0 0,21 0 16,-21 42 15,0 0-31,0 0 16,0 22-16,0-22 0,0 0 0,0 0 16,0 0-16,0 1 0,0-1 15,0 0-15,21 0 0,-21 0 0,22-21 16,-1 21-16,0-21 15,0 22-15,0-22 0,0 0 0,1 0 16,-1 0-16,0 0 0,21 0 16,-21 0-16,1-22 0,20 22 0,-21-21 15,0 0-15,0 0 0,1 0 16,-1 0-16,0-22 0,-21 22 16,0-21-16,21 21 0,-21-1 15,21-20-15,-21 21 0,0 0 0,0 0 16,0-1-16,0 1 0,0 0 15,0 42 1,0 0 0,0 22-16,0-22 0,0 0 15,0 21-15,0 1 0,0-1 16,0 0-16,0 1 0,0-1 0,0 22 16,0-22-16,0 21 0,0 1 15,0 21-15,0-22 0,0 22 16,0-22-16,0 1 0,0 20 15,-21-20-15,21-1 0,0 22 0,0-21 16,-21 20-16,21-20 0,-21 20 0,21-20 16,0-1-16,0-20 0,0 20 15,-21-20-15,21-1 0,0-21 0,-22 21 16,22-20-16,0-1 0,0-42 31,0-1-31,0 1 0,0-21 16,0 21-16,0-22 0,0-20 15,22-1-15,-22 1 0,21-1 0,-21-20 16</inkml:trace>
  <inkml:trace contextRef="#ctx0" brushRef="#br0" timeOffset="3794.64">4445 1291 0,'0'0'0,"0"-21"0,-21-64 31,21 64-31,21 21 16,0-21-16,0 21 16,0 0-16,1 0 0,20 0 0,-21 0 15,21 0-15,1 0 0,-1 0 16,0 0-16,1 0 0,-22 21 16,21 0-16,-21 1 0,1-1 15,-1 0-15,0 0 0,-21 21 0,0-20 16,0-1-16,0 21 0,0-21 15,-21 0-15,0 1 0,-1-1 0,-20 0 16,21 0-16,-21 0 0,-1 0 16,1 1-16,21-22 0,-22 21 0,22-21 15,0 21-15,0-21 0,0 0 16,21-21 15,21 0-31,0 21 0,0-22 0,0 22 16,1 0-16</inkml:trace>
  <inkml:trace contextRef="#ctx0" brushRef="#br0" timeOffset="5415.71">4995 1566 0,'43'0'31,"-22"-21"-31,0 21 0,0-21 15,-21 0-15,21 0 0,0 0 0,1-1 16,-22-20-16,21 0 0,0-1 16,0 1-16,0-21 0,0 20 15,-21-20-15,22-1 0,-22 1 16,21-1-16,-21 1 0,0 20 0,0-20 16,0 21-16,0-1 0,0 1 15,0 21-15,0 0 0,0-1 0,0 1 16,-21 21-1,-1 21-15,22 1 16,-21 20-16,21-21 0,0 21 16,0 22-16,-21-22 0,21 22 0,0-1 15,0 1-15,0-1 16,-21 1-16,21-22 0,0 22 0,0-1 0,0-21 16,0 1-16,0-1 15,0 0-15,21-20 0,0 20 0,-21-21 16,21 0-16,1 0 0,-1 1 15,0-1-15,0-21 0,21 0 0,-20 0 16,-1 0-16,21-21 0,-21-1 16,22 22-16,-22-21 0,21-21 0,-21 21 15,22 0-15,-22-22 0,0 22 16,0-21-16,0-1 0,0 1 0,1 0 16,-1 21-16,-21-22 0,0 22 0,0 0 15,0 0-15,0 42 31,0 0-15,0 0-16,0 22 0,0-22 0,-21 0 16,21 21-16,0-21 0,0 1 15,0 20-15,0-21 0,0 0 0,0 0 16,0 22-16,21-43 0,0 21 16,0 0-16,0 0 0,-21 0 0,21-21 15,1 0-15,-1 0 0,0 0 16,0 0-16,0 0 0,22-21 0,-22 21 15,0-21-15,0 0 0,0 0 16,0 0-16,1-22 0,-1 22 0,0-21 16,0-1-16,0 1 0,0 0 15,1-1-15,-1 1 0,-21 0 16,21-1-16,0 22 0,-21 0 0,0 0 16,0 0-16,21 21 0,0 0 15,-21 21 1,0 0-16,0 0 15,0 0-15,0 1 0,0-1 16,22 0 0,-1-21-1,-21-21 17,0 0-32,0-1 15,0 1-15,0 0 16,0 0-16,0 0 15,-21 21-15,-1-21 16,1 21-16,0 0 16,21 21-16,-21 0 0,21 0 0,0 0 15,-21 0-15,0 1 0,21 20 16,-22-21-16,22 21 0,0 1 0,-21-22 16,21 21-16,0-21 0,0 22 15,-21-22-15,21 21 0,0-21 16,0 22-16,0-22 0,0 0 0,0 0 15,21 0-15,0 1 0,1-1 16,-22 0-16,21-21 0,0 0 0,0 0 16,21 0-16,-20 0 0,-1 0 15,21 0-15,-21-21 0,0 0 0,22-1 16,-22 1-16,0 0 0,21 0 16,-20-21-16,-1 20 0,0-20 0,0 21 15,0-21-15,-21-1 0,0 22 16,21-21-16,-21 21 0,22-1 0,-22 1 15,0 0-15,0 42 32,0 0-32,-22 1 15,1-1-15,21 21 0,-21-21 16,21 0-16,0 1 0,0 20 0,0-21 16,0 0-16,0 0 0,0 1 15,0-1-15,0 0 0,21 0 0,0 0 16,1-21-16,-1 0 0,21 21 15,-21-21-15,0 0 0,1 0 0,20 0 16,-21 0-16,21-21 0,-20 21 16,20-21-16,-21 0 0,0 0 0,0 0 15,22-1-15,-22-20 0,0 21 16,0-21-16,0-1 0,1-20 16,-1 20-16,0-20 0,-21-1 0,21-20 15,0 20-15,0 1 0,-21-1 16,0 22-16,0-22 0,0 22 0,0 21 15,0-21-15,0 20 0,0 1 16,0 0-16,0 0 0,0 42 16,0 0-1,-21 0-15,21 22 0,-21-1 0,21 0 16,-21 22-16,21-1 0,-21 1 16,21-1-16,0 1 0,0-1 0,0 1 15,0-1-15,0-20 16,0-1-16,0 0 0,0 1 0,0-1 15,0 0-15,21-20 0,-21-1 16,21 21-16,0-21 0,0-21 0,1 21 16,-1 1-16,0-22 0,0 0 15,21 0-15,-20 0 0,-1 0 0,0 0 16,21-22-16,-21 1 0,1 0 0,-1 0 16,21 0-16,-21 0 0,0-1 15,1-20-15,-1 21 0,-21-21 0,21-1 16</inkml:trace>
  <inkml:trace contextRef="#ctx0" brushRef="#br0" timeOffset="5670.56">7387 974 0,'21'0'31,"22"0"-31,-22 0 0,21-21 16,-21-1-16,22 22 0,-1-21 16,0 0-16,22 0 0,-22 21 0,0-21 15,1 0-15,-22-1 0,21 22 16,-21-21-16,1 0 0,-1 21 16,-21-21-16,0 0 15,0 0-15,-21-1 0,-1 22 16,1-21-16,-21 21 0</inkml:trace>
  <inkml:trace contextRef="#ctx0" brushRef="#br0" timeOffset="5875.44">6710 720 0,'0'0'0,"-21"21"0,-1-21 78,1 0-78,0 0 16,0-21-16</inkml:trace>
  <inkml:trace contextRef="#ctx0" brushRef="#br0" timeOffset="6051.34">5630 741 0,'-21'21'0,"42"-42"0,-63 42 0,42 0 63</inkml:trace>
  <inkml:trace contextRef="#ctx0" brushRef="#br0" timeOffset="6648">8382 762 0,'0'-21'0,"0"42"0,0-63 0,0 21 16,0-1-16,0 1 0,0 0 0,0 0 31,0 42-31,0 0 16,0 0-16,0 22 15,0-1-15,0 0 0,0 22 0,0-1 16,0 1-16,0-1 0,0 22 16,0-21-16,0-1 0,-21 1 0,21-22 15,-21 21-15,21-20 0,-22 20 16,22-20-16,0-22 0,0 21 0,0-21 15,0 0-15,0 1 0,-21-1 0,21 0 16,21-42 15,1 0-31,-1-22 16,0 22-16,0 0 0,0-21 0,0-1 16,1 1-16,20 0 0,-21-1 15</inkml:trace>
  <inkml:trace contextRef="#ctx0" brushRef="#br0" timeOffset="6886.86">8763 1143 0,'0'0'0,"21"0"0,-21-21 32,-21 21-32,0 21 0,0 0 15,-1 0-15,1 1 0,-21-1 0,21 21 16,0-21-16,-1 0 0,-20 22 16,21-22-16,0 0 0,0 21 0,-1-20 15,1-1-15,0 0 16,0 0-16,21 0 0,0 0 0,0 1 15,0-44 17,0 1-32,21 0 15,0 0-15,0 0 0,-21 0 0,22-22 16,-1 1-16,0 0 0,0-1 16,0 1-16</inkml:trace>
  <inkml:trace contextRef="#ctx0" brushRef="#br0" timeOffset="7071.76">8678 1058 0,'0'0'0,"0"-21"0,21 0 16,1 21-16,-1 21 15,-21 0-15,0 1 0,0-1 0,21 21 16,-21 0-16,21-20 16,-21 20-16,0 0 0,0 1 0,21-22 15,0 21-15,-21-21 0,22 0 16,-22 22-16,21-22 0,0 0 0,0 0 16,0-21-16,0 0 15,1 0-15,-1 0 0,0 0 0,0 0 16,0 0-16,0-21 0,22 0 0,-22 0 15,0 0-15,0-22 0,22 22 16</inkml:trace>
  <inkml:trace contextRef="#ctx0" brushRef="#br0" timeOffset="7327.61">9334 445 0,'0'0'0,"-21"-43"0,-21 1 16,21 42-16,0 0 15,-1 21-15,22 0 0,0 0 0,0 22 16,0 20-16,-21-20 0,21 20 16,0 22-16,-21-22 0,21 22 0,0 0 15,0-1-15,-21-20 0,0 20 16,21-20-16,-21-22 0,21 22 0,0-22 16,0 0-16,0 1 0,0-22 0,0 21 15,0-21-15,0 1 0,21-1 16,0-21-1,0-21-15,0-1 16,0 22-16,22-21 0</inkml:trace>
  <inkml:trace contextRef="#ctx0" brushRef="#br0" timeOffset="8055.19">9779 1080 0,'0'0'0,"0"-64"31,0 43-31,-21 21 0,0 0 0,-1 0 16,1 0-16,0 0 15,0 0-15,0 21 0,0 0 0,-1 0 16,-20 1-16,21 20 0,0 0 16,0 1-16,-1-1 0,22 0 0,-21-21 15,0 22-15,0-1 0,21 0 16,-21 1-16,21-22 0,0 0 0,0 21 15,0-20-15,0-1 0,0 0 0,0 0 16,21-21-16,0 21 0,0-21 16,0 0-16,1 0 0,-1 0 15,0-21-15,0 0 0,0 0 16,0 0-16,1-1 0,-1-20 16,0 21-16,-21-21 0,21-1 15,-21 1-15,21 0 0,-21-1 0,0 1 16,21 0-16,-21-1 0,22 1 0,-22 21 15,0 0-15,0-1 0,0 1 16,0 42 0,0 1-16,0-1 0,0 0 15,0 0-15,0 21 0,0 1 0,0-22 16,0 21-16,0-21 0,0 22 16,0-22-16,0 21 0,21-21 0,0 1 15,0-1-15,-21 0 0,21 0 16,0 0-16,1-21 0,-1 0 0,0 21 15,21-21-15,-21 0 0,1 0 16,20 0-16,-21-21 0,0 21 16,22-21-16,-22 0 0,0 0 0,21 0 15,-21-1-15,1 1 0,-1-21 16,-21 21-16,21-22 0,0 1 0,-21 21 16,21-21-16,-21 20 0,0 1 15,0 0-15,0 42 16,0 22-1,0-22-15,0 0 0,0 21 16,-21-21-16,0 22 0,21-22 16,-21 0-16,21 21 0,0-20 15,0-1-15,0 0 0,0 0 0,0 0 16,0 0-16,21-42 31,-21 0-15,0 0-16,21 0 0,-21 0 15</inkml:trace>
  <inkml:trace contextRef="#ctx0" brushRef="#br0" timeOffset="8431.98">10329 677 0,'0'0'0,"-21"0"15,0 0-15,0 0 0,0 0 0,-1 22 16,22-1-16,-21 0 15,21 0-15,0 21 0,0-20 0,0-1 16,0 0-16,0 0 0,0 0 16,21 0-16,1 1 0,-1-22 0,0 0 15,0 0-15,0 0 0,0-22 16,1 1-16,-1 0 16,-21 0-16,0 0 0,21-22 0,-21 22 15,0-21-15,0 21 16,0-22-16,0 22 0,0 0 0,0-21 15,-21 21-15,0-1 16,-1 22-16,1 0 0,0 0 16,0 22-16,0-1 0,0 0 15,-1 0-15,1 0 0,0 22 0,0-22 16,0 21-16,21-21 0,0 22 16,0-22-16,0 0 0,0 0 0,0 0 15,21 0-15,0 1 0,0-22 16,22 0-16,-1 0 0,0 0 0,1 0 15</inkml:trace>
  <inkml:trace contextRef="#ctx0" brushRef="#br0" timeOffset="8738.79">11028 381 0,'0'-21'0,"0"42"0,0-63 15,-21 63 1,-1 0-16,1 0 15,0 22-15,0-22 0,0 21 16,0 0-16,-1 1 0,1 20 0,0 1 16,21-1-16,-21 1 0,21-1 15,-21 1-15,21-22 0,-21 22 0,21-22 16,0 21-16,0-20 0,0-1 16,0-21-16,0 22 0,21-22 15,0 0-15,-21 0 0,21 0 0,0-21 16,0 0-16,-21 21 0,22-21 15,-1 0-15,0 0 0,21 0 0,-21 0 16,1-21-16,20 0 0,-21 0 0,0 0 16,22 0-16,-22-1 0,0 1 15,0-21-15,0 0 0,-21 20 0</inkml:trace>
  <inkml:trace contextRef="#ctx0" brushRef="#br0" timeOffset="8958.73">10774 931 0,'-43'0'0,"86"0"0,-107 0 0,43 22 0,0-22 16,42 0-1,0 0-15,0 0 16,22 0-16,-22 0 0,21 0 0,1 0 16,-1 0-16,21 0 0,-20 0 15,-1-22-15,0 22 0,-20 0 0,20 0 16,-21-21-16,0 21 0,0 0 15,-42 0 17</inkml:trace>
  <inkml:trace contextRef="#ctx0" brushRef="#br0" timeOffset="9934.9">635 3006 0,'0'-21'0,"0"-1"15,0 1 1,0 0-16,0 0 16,0 0-16,0 0 15,0-1-15,0 1 0,21 0 16,0 0-16,0 0 0,1 0 0,-1-1 15,0 22-15,0 0 16,0 0-16,0 0 0,22 0 0,-22 0 16,0 22-16,0 20 0,0-21 15,1 21-15,-1 1 0,-21-1 16,0 22-16,0-22 0,0 21 16,0 1-16,0-1 0,-21 1 15,-1-22-15,1 22 0,0-1 0,-21-20 16,-1-1-16,22-21 0,-21 21 15,0-20-15,20-1 0,-20 0 0,21 0 16,0-21-16,0 0 0,-1 0 16,1 0-16,0-21 0,21 0 15,-21 0-15,21-1 0,-21-20 16,21 21-16,0-21 0,0-1 16,0 1-16,0 0 0,0-1 0,21 1 15,0 0-15,0 20 0,0 1 16,1 21-16,-1 0 0,0 0 15,0 0-15,21 21 0,-20 1 16,-1 20-16,21 0 0,-21-21 0,0 22 16,1-1-16,-1 0 0,0 1 15,0-22-15,-21 21 0,0-21 16,21 1-16,0 20 0,1-21 16,-22 0-16,21 0 0,0-21 15,0 0-15,0 0 16,0 0-16,-21-21 15,22 0-15</inkml:trace>
  <inkml:trace contextRef="#ctx0" brushRef="#br0" timeOffset="10121.79">1460 3196 0,'0'0'0,"0"-21"0</inkml:trace>
  <inkml:trace contextRef="#ctx0" brushRef="#br0" timeOffset="10916.33">2540 2836 0,'0'0'0,"-21"0"0,0-21 16,-1 0-16,1 21 0,21-21 15,-21 21 1,42 21 15,0-21-31,1 0 0,-1 0 16,0 21-16,0-21 0,21 0 0,-20 0 15,20 0-15,-21 0 0,21 0 16,1 0-16,-1-21 0,0 21 0,-20-21 16,20 0-16,0 0 15,1-1-15,-22-20 0,21 21 0,-21 0 16,0-22-16,1 22 0,-1-21 16,-21 21-16,0-22 0,0 22 0,0 0 15,-21 0-15,-1 0 0,-20 0 16,21 21-16,-21 0 0,-1 0 0,-20 0 15,-1 0-15,22 21 0,-22 0 16,1 21-16,-1-21 0,22 22 16,0-1-16,-1 0 0,1 1 15,21-1-15,0 0 0,21 1 16,0-1-16,0 0 0,0-20 0,0 20 0,21-21 16,21 0-16,-21 0 15,22 1-15,-22-1 0,21-21 0,1 21 16,-1-21-16,0 0 0,1 0 15,-22 0-15,21 0 0,0 0 0,-20 0 16,-1 0-16,0 0 0,-42 0 31,-22 0-31,22 0 16,-21 0-16,0 21 0,-22 0 16,22 0-16,-1 1 0,1-1 15,-21 21-15,20-21 0,22 22 0,-21-1 16,21 0-16,-1 1 0,1-22 15,21 21-15,0 0 0,0-20 16,0 20-16,0-21 0,21 0 16,1 0-16,-1 1 0,21-22 0,0 21 15,-20-21-15,20 0 0,0 0 16,22 0-16,-22 0 0,0-21 0,1 21 16,20-22-16,-20 1 0,20-21 0,-21 21 15,1-22-15,20 22 0,-20-21 16</inkml:trace>
  <inkml:trace contextRef="#ctx0" brushRef="#br0" timeOffset="11131.22">3344 2963 0,'0'-21'0,"0"42"0,0-63 0,0 63 32,0 0-32,0 1 0,0-1 0,0 0 15,0 21-15,21-21 0,1 22 16,-1-22-16,0 21 0,-21 1 0,21-22 15,0 21-15,0-21 0,1 0 16,-1 1-16,0-1 0,0 0 0,0 0 16,0 0-1,1-21-15,-22-21 16,0 0-16</inkml:trace>
  <inkml:trace contextRef="#ctx0" brushRef="#br0" timeOffset="11376.08">3683 2921 0,'0'0'0,"0"-21"0,-21 42 31,0 0-31,-22 0 16,22 1-16,0-1 0,-21 21 15,20-21-15,-20 22 0,0-1 16,-1 0-16,22 1 0,-21-1 0,21 0 15,-22-21-15,22 22 0,0-1 16,0-21-16,0 0 0,21 22 16,0-22-16,21-21 15,0 0 1,0-21-16,22 21 0</inkml:trace>
  <inkml:trace contextRef="#ctx0" brushRef="#br0" timeOffset="11746.87">4000 2985 0,'0'0'0,"22"-22"31,-22 44-15,0-1-16,0 0 15,0 0-15,0 0 0,21 22 16,-21-1-16,21 0 0,0 22 0,-21-22 15,21 22-15,-21-1 0,0 1 16,21-1-16,-21 1 0,0 20 0,0-20 16,0 20-16,0 1 0,0 0 0,0-1 15,-21 22-15,0-21 16,0 0-16,21-1 0,-21 1 0,0 0 16,-1-1-16,22 1 0,-21-22 0,21 1 15,-21-1-15,21-20 0,0-1 16,0-21-16,0 0 0,-21 1 0,21-1 15,0-42 1,0-1-16,0-20 0,0 0 16,0-1-16,0 1 0,0-21 0,21-1 15,-21 1-15,0-1 0,21-21 16,-21 1-16</inkml:trace>
  <inkml:trace contextRef="#ctx0" brushRef="#br0" timeOffset="12034.7">3958 3323 0,'0'0'0,"-21"-63"0,21-1 0,0 22 16,0 0-16,0-1 0,0 1 16,0 21-16,0 0 0,0-1 0,21 1 15,0 0-15,0 0 0,22 21 0,-22 0 16,21 0-16,1 0 0,-1 0 16,21 0-16,-20 0 0,20 21 0,-20-21 15,20 21-15,-21 0 0,1 22 16,-1-22-16,-21 0 0,0 21 0,1 1 15,-22-1-15,0-21 0,-22 22 16,1-1-16,0 0 0,-21-21 16,-1 22-16,22-22 0,-21 21 0,0-21 15,-1 1-15,1-22 0,0 21 16,20 0-16,-20-21 0,21 0 0,0 0 16,0 0-16,-1 0 0,22-21 15,0 0-15,0-1 0</inkml:trace>
  <inkml:trace contextRef="#ctx0" brushRef="#br0" timeOffset="13775.42">4889 3408 0,'0'0'0,"22"0"46,-1-21-30,-21 0-16,21-1 0,0 22 0,0-42 16,0 21-16,1 0 0,-1-22 0,0 22 15,0-21-15,0 0 0,0-1 16,1 1-16,-1 0 0,0-1 0,-21-20 16,21-1-16,0 1 0,-21-1 15,0 1-15,21 20 0,-21-20 0,0 21 16,0-1-16,0 1 0,0 21 15,0-22-15,-21 43 0,0 0 0,0 0 16,0 0-16,0 0 0,-1 22 16,1-1-16,0 21 0,21 0 15,-21 1-15,0-1 0,21 22 0,-21-1 16,21 1-16,0-22 0,0 21 16,0 1-16,0-22 0,0 22 0,0-1 15,0-20-15,0 20 0,0-21 16,21 1-16,0-1 0,0-21 0,0 22 15,0-22-15,1 0 0,-1 0 16,0 0-16,0-21 0,0 0 0,0 0 16,22 0-16,-22 0 0,21-21 0,-21 0 15,22 0-15,-22-22 0,21 22 16,-21-21-16,22 0 0,-1-1 0,-21 1 16,0 0-16,1-1 15,-1 1-15,0 0 0,0-1 0,-21 1 16,0 21-16,0 0 0,0-1 0,21 1 15,-21 42 1,0 1-16,0-1 16,0 0-16,0 21 0,0-21 15,0 22-15,0-22 0,0 21 0,0 1 16,0-22-16,0 21 0,21-21 16,-21 22-16,22-22 0,-1 0 0,0 0 15,-21 0-15,21-21 0,0 21 0,0-21 16,1 0-16,-1 0 0,0 0 15,0 0-15,0-21 0,22 0 16,-22 0-16,0 0 0,0 0 16,0-1-16,0-20 0,1 21 0,-1-21 15,0-1-15,0 22 0,0-21 0,0-1 16,1 1-16,-1 21 0,-21-21 16,0 20-16,21 1 0,-21 0 0,21 21 15,-21 21 16,0 0-31,0 1 16,0-1-16,0 0 0,0 0 0,0 0 16,21-21-1,0 0 1,1 0 0,-22-21-1,0 0-15,0 0 0,0 0 16,0-1-16,0 1 15,0 0-15,-22 0 0,22 0 16,-21 21-16,0 0 16,0 0-16,21 21 15,-21 0-15,21 0 0,-21 0 16,21 1-16,-22 20 0,22-21 16,0 21-16,0 1 0,0-1 0,-21-21 15,21 22-15,0-1 0,0 0 0,0 1 16,0-1-16,0-21 0,0 21 15,0-20-15,21-1 0,1 0 0,-1 0 16,0-21-16,0 0 0,21 0 16,1 0-16,-1 0 0,-21 0 0,22-21 15,-1 0-15,0 0 0,1-1 16,-1 1-16,0 0 0,1-21 0,-22 21 16,21-22-16,-21 1 0,0 21 0,1-22 15,-1 1-15,-21 21 0,0 0 16,21 0-16,-21-1 0,0 1 15,0 42 17,0 1-32,-21-1 0,21 0 15,0 0-15,-21 21 0,21-20 16,0-1-16,0 21 0,0-21 0,0 22 16,0-22-16,0 0 0,0 0 15,21 0-15,0 0 0,-21 1 0,21-22 16,0 0-16,22 0 0,-22 0 0,0 0 15,0 0-15,0 0 0,0 0 16,1-22-16,20 1 0,-21 0 0,0 0 16,0-21-16,1 20 0,-1-20 15,21 0-15,-21-1 0,0 1 16,1 0-16,-1-22 0,0 22 0,0-22 16,0 22-16,-21-21 0,0-1 15,0 22-15,0-22 0,0 22 0,0 0 16,0 20-16,0 1 0,0 0 15,0 0-15,-21 21 16,21 21-16,-21 0 0,21 0 0,0 22 16,0-1-16,0 0 0,-21 22 15,21-22-15,0 22 0,0-22 0,0 22 16,-21-22-16,21 0 0,0 22 16,0-22-16,0 0 0,0 1 15,0 20-15,0-42 0,0 22 0,0-1 16,0-21-16,21 0 0,0 1 15,0-1-15,0-21 0,0 0 16,1 0-16,-1 0 0,0 0 16,0 0-16,21 0 0,-20-21 0,-1-1 15,0 1-15,0 0 0,0 0 0,0-21 16,1 20-16,-1-20 0,0 21 16,0-21-16,-21 20 0,0-20 0,0 0 15</inkml:trace>
  <inkml:trace contextRef="#ctx0" brushRef="#br0" timeOffset="14003.29">7387 2794 0,'0'0'0,"0"21"0,21-21 31,0 0-31,1 0 0,-1 0 0,0 0 16,21 0-16,-21-21 0,22 21 15,-22-21-15,21 0 0,-21 21 0,22-21 16,-22 21-16,21-22 0,-21 22 16,1-21-16,-1 21 0,-21-21 15,0 0-15,0 0 16,-21 21-16,-1 0 0</inkml:trace>
  <inkml:trace contextRef="#ctx0" brushRef="#br0" timeOffset="14219.44">6900 2646 0,'0'0'0,"-21"0"16,0 0-16,21 21 0,0-42 62,-21 21-46,0-21-16,-1 21 0,1 0 16,0-21-16</inkml:trace>
  <inkml:trace contextRef="#ctx0" brushRef="#br0" timeOffset="14383.35">6117 2582 0,'0'0'0,"0"22"16</inkml:trace>
  <inkml:trace contextRef="#ctx0" brushRef="#br0" timeOffset="14911.05">8636 2371 0,'0'0'16,"0"21"-1,0 0-15,0 21 0,0 1 0,0-1 16,0 0-16,0 1 0,21 20 15,0 1-15,-21-22 0,0 22 0,21-22 16,-21 0-16,22 22 0,-22-22 16,0 0-16,0 1 0,0-1 0,0-21 15,0 22-15,0-22 0,0 0 16,0 0-16,0 0 0,0 0 0,21-21 16,0 0-16,0 0 15,-21-21-15,21 0 0</inkml:trace>
  <inkml:trace contextRef="#ctx0" brushRef="#br0" timeOffset="15410.76">9356 2667 0,'0'0'0,"0"21"16,0 0-1,-22 22-15,1-22 0,0 0 0,-21 21 16,21 1-16,-1-22 0,-20 21 15,21 1-15,-21-1 0,-1-21 0,22 21 16,-21 1-16,-1-1 0,22 0 0,-21-20 16,21 20-16,-22 21 31,43-84-15,22 21-16,20-21 15,-21 0-15,0-21 0,22 20 0,-1-20 16,-21 21-16,21-21 0,-20-1 15,-1 22-15,21-21 0,-21-1 0,0 1 16,22 0-16,-22-22 0,0 22 0,0 21 16,0-22-16,1 22 0,-1-21 15,-21 21-15,21 21 0,0 0 16,-21 21-16,0 0 16,0 0-16,0 22 0,21-1 0,-21 0 15,21 1-15,-21-1 0,0 0 16,0 1-16,22-1 0,-1 0 15,-21 1-15,21-22 0,0 21 0,-21 0 16,21-20-16,-21 20 0,21-21 16,1 0-16,-22 0 0,21 1 15,0-22-15,0 0 0,0 0 16,0 0-16,1-22 0,-1 22 16,0-21-16,0 0 0,0-21 0,0 21 15,1-22-15,-1 1 0,0 21 0</inkml:trace>
  <inkml:trace contextRef="#ctx0" brushRef="#br0" timeOffset="15651.62">10075 2371 0,'0'0'0,"0"-43"0,0 22 0,-21 0 0,0 21 16,0 0 0,0 0-16,-1 0 0,1 21 0,0 22 15,0-22-15,21 42 0,-21-20 16,0 20-16,21 1 0,-22-1 0,22 1 15,-21-22-15,0 21 0,21 1 0,0-22 16,-21 22-16,0-22 0,21 0 16,-21 1-16,21-22 0,0 21 0,0-21 15,0 1-15,0-1 0,0 0 16,21-21 0,0 0-16,0 0 0,0 0 0,0-21 15,1 0-15</inkml:trace>
  <inkml:trace contextRef="#ctx0" brushRef="#br0" timeOffset="16375.21">10520 2709 0,'0'0'0,"0"-21"0,0 0 0,0 0 16,-21 21-16,-1-21 15,1 21-15,0 0 0,0 0 16,0 0-16,0 21 0,-1 0 15,1 0-15,0 0 0,0 1 16,0 20-16,21-21 0,-21 21 0,-1 1 16,22-1-16,-21 0 0,21 1 15,0-1-15,0 0 0,0-20 0,0 20 16,0 0-16,0-21 0,0 1 0,0 20 16,0-21-16,21-21 0,1 21 15,-1-21-15,0 0 0,0 0 0,0 0 16,0 0-16,1 0 0,-1-21 15,21 0-15,-21 0 0,0 0 0,1-1 16,-1 1-16,0-21 0,-21 21 0,21-22 16,-21 1-16,21 0 15,-21 21-15,0-22 0,0 1 0,0 0 16,0-1-16,0 1 0,0 21 0,0 0 16,0-1-16,0 44 15,0-1 1,0 0-16,0 21 0,0-21 15,0 22-15,0-1 0,-21-21 0,21 22 16,0-1-16,0-21 0,0 21 0,0-20 16,0-1-16,0 21 0,0-21 15,0 0-15,21 1 0,0-1 16,1-21-16,-1 0 0,21 0 16,-21 0-16,0 0 15,1-21-15,20 21 0,-21-22 0,0 1 16,22 0-16,-22 0 0,0 0 15,0 0-15,0-22 0,0 22 0,1 0 16,-1-21-16,-21 20 0,21-20 0,-21 21 16,0 0-16,0 0 0,0-1 15,0 44 1,0-1-16,0 0 16,0 0-16,0 0 0,-21 0 0,21 22 15,-21-22-15,21 0 0,-22 21 0,22-20 16,0-1-16,0 21 0,0-21 15,0 0-15,0 1 0,0-1 16,0 0-16,22-21 31,-1-21-31,-21 0 0,21 21 0,0-22 16,0 1-16,-21 0 0</inkml:trace>
  <inkml:trace contextRef="#ctx0" brushRef="#br0" timeOffset="16783.97">11112 2328 0,'0'0'0,"-21"0"0,-21 0 0,21 22 16,0 20-16,-1-21 0,1 21 16,0-20-16,0 20 0,21 0 0,0 1 15,0-1-15,0 0 0,0-21 16,21 22-16,0-22 0,-21 0 0,21 0 15,1 0-15,-1-21 0,0 0 0,0 0 16,21 0-16,-20 0 0,-1 0 16,0 0-16,0 0 0,0-21 0,0 0 15,1 0-15,-1-21 0,-21 20 16,0-20-16,0 0 0,0-1 16,0 1-16,0-21 0,0 20 0,0 1 15,-21 0-15,-1 20 0,1-20 16,0 21-16,0 0 0,-21 21 0,20 0 15,1 0-15,-21 0 0,21 0 0,0 0 16,-22 21-16,22 0 0,0 21 16,21-20-16,-21 20 0,21-21 0,0 21 15,0-20-15,0 20 0,0-21 16,0 21-16,0-20 0,21-1 0,0 0 16,0 0-16,22-21 0,-22 0 0,0 0 15,21 0-15</inkml:trace>
  <inkml:trace contextRef="#ctx0" brushRef="#br0" timeOffset="17114.78">11769 2138 0,'0'0'0,"0"-21"0,0 0 16,-22 42 15,1 0-31,21 0 0,-21 0 0,0 0 15,21 22-15,0-1 0,-21 0 16,0 22-16,-1-22 0,22 22 16,0-1-16,-21 1 0,21-22 15,-21 22-15,21-22 0,-21 21 0,21-20 16,0-1-16,0 0 0,0 1 0,0-22 16,0 21-16,0-21 0,0 1 15,0-1-15,0 0 0,0 0 0,21 0 16,0-21-16,0 0 0,1 0 15,-1 0-15,0 0 16,0 0-16,0-21 0,0 0 0,1 0 16,-22 0-16,21-1 0,0 1 15,0 0-15,-21-21 0,0 21 0</inkml:trace>
  <inkml:trace contextRef="#ctx0" brushRef="#br0" timeOffset="17332.18">11620 2688 0,'0'0'16,"-21"21"-16,42-21 15,1 0-15,-1 0 16,0 0-16,21 0 0,-21 0 0,22 0 16,-22 0-16,21-21 0,1 0 15,-1 21-15,0-21 0,1 21 0,-1 0 16,0-21-16,-21 21 0,1 0 15,-22 21 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6T02:51:16.8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487 0,'0'-21'16,"0"0"-16,0-1 16,0 1-1,-21 21 16,21 21-31,-21 1 16,21-1-16,0 0 16,0 0-16,0 0 0,0 0 0,0 1 15,0 20-15,0-21 0,0 0 16,0 0-16,0 1 0,0-1 16,0 0-16,21 0 0,0 0 0,-21 0 15,21-21-15,22 0 16,-22 0-16,0 0 0,0 0 0,22-21 0,-1 21 15,-21-21-15,21 0 16,1 0-16,-22 0 0,21-1 0,1 1 16,-22 0-16,0-21 0,21 21 15,-21-1-15,-21-20 0,22 21 0,-22-21 16,21 20-16,-21-20 0,0 21 16,0-21-16,0 20 0,0-20 0,0 21 15,0 0-15,0 0 0,0-1 16,0 44 15,0-1-31,-21 0 16,21 0-16,-22 0 0,22 0 0,-21 22 15,21-1-15,0-21 0,-21 22 16,21-1-16,-21 0 0,21 1 0,0-1 16,0 21-16,0-20 0,-21 20 15,21 1-15,0-22 0,0 22 0,0-1 16,0-21-16,0 22 0,0-1 15,0-20-15,0-1 0,0 0 0,0 22 16,0-22-16,0 1 0,0-22 16,0 21-16,0 0 0,0 1 0,0-22 15,0 21-15,0-21 16,0 1-16,-21-1 0,-1 0 16,1-21-16,0 0 0,0 0 15,0 0-15,0 0 0,-1 0 0,-20-21 16,21 0-16,0-1 0,0 1 15,-1 0-15,-20 0 0,21 0 0,0 0 16,21-22-16,-21 22 0,-1 0 16,1 0-16,21 0 0,0-1 15,-21 22-15,21 22 32,0-1-17,0 0-15,0 0 16,0 21-16,0-20 0,21-1 15,-21 0-15,21 0 0,1 0 0,-22 0 16,21 1-16,0-1 0,0-21 16,0 21-16,22-21 0,-22 0 0,21 0 15,0 0-15,-20 0 0,20 0 16,0-21-16,1 21 0,-1-21 0,0-1 16,1 1-16,-1 0 0,-21 0 15,21 0-15,-20 0 0,-1-22 0,0 22 16,0 0-16,0-21 0,-21 20 15,21-20-15,-21 21 0,0 0 0,0-22 16,0 22-16,0 0 16,22 21-16,-22-21 0,0 0 0,0 42 47,0 0-47,0 0 0,-22 0 15,22 22-15,0-22 0,0 0 16,0 0-16,0 0 0,0 1 15,0-1-15,0 21 0,0-21 0,0 0 16,0 1-16,0-1 0,0 0 16,0 0-16,0 0 0,0 0 15,0-42 17,0 0-32,0 0 15,0 0-15,0 0 0,0-1 0,0 1 16,0-21-16,0 21 0,0-22 15,0 22-15,22-21 0,-1 21 0,0 0 16,-21-22-16,21 22 0,0 0 16,-21 0-16,21 21 0,1-21 0,-1 21 15,0 0 1,0 0-16,-21 21 16,21 0-16,0 0 0,-21 0 15,22 0-15,-22 1 0,0 20 0,21-21 16,-21 0-16,21 0 15,-21 1-15,21-1 0,-21 0 0,0 0 16,0 0-16,21-21 16,-21 21-16,21-21 0,1 0 31,-22-21-31,21 21 0,-21-21 16,21 0-16,-21 0 0,21 0 15,-21-1-15,21-20 0,0 21 0,-21-21 16,22 20-16,-1-20 0,0 21 15,0-21-15,0 20 0,0 1 0,1 0 16,-1 0-16,0 0 0,0 21 16,0 0-16,0 0 15,1 21 1,-22 0-16,0 0 0,0 0 16,0 22-16,0-22 0,21 21 15,-21-21-15,21 1 0,-21 20 0,0-21 16,0 21-16,21-20 0,0-1 15,-21 0-15,21 0 0,1 0 0,-1 0 16,0-21-16,21 0 0,-21 0 16,1 0-16,-1 0 0,0 0 15,21-21-15,-21 21 0,1-21 0,20 0 16,-21 0-16,0 0 0,0-1 16,1-20-16,-1 21 0,0-21 15,0 20-15,0-20 0,-21 21 16,0-21-16,0 20 0,21-20 0,-21 21 15,0 0-15,0 0 0,0-1 16,0 1-16,0 42 31,0 1-31,0-1 16,0 0-16,0 0 0,0 21 16,0-20-16,0 20 0,0 0 0,0 1 15,0-1-15,0 21 0,0-20 16,0 20-16,0 22 0,0-22 0,0 22 15,0 0-15,-21-1 0,21-20 16,0 21-16,0-1 0,0 22 16,0-21-16,0-1 0,0 22 0,0-21 15,0 0-15,0-1 0,0 1 0,0 0 16,0-1-16,0 1 0,0-22 16,0 1-16,0-1 0,0 1 0,0-1 15,0-20-15,0-1 0,0 0 0,0-20 16,0 20-16,0-21 15,0-42 1,0 0-16,0 0 16,0-22-16,0 1 0,0 0 15,0-22-15,0 1 0,0-1 16,0 1-16,0-22 0,0 0 0,0 1 16,0-22-16</inkml:trace>
  <inkml:trace contextRef="#ctx0" brushRef="#br0" timeOffset="313.82">3958 1905 0,'0'0'0,"-21"-85"0,0 22 0,0-22 16,-1 22-16,1 20 0,21-20 0,-21 21 16,21-1-16,0 1 0,0 21 15,0-22-15,0 22 0,0 0 16,21 0-16,0 0 0,1 0 0,-1 21 16,0-22-16,21 22 0,-21 0 15,1 0-15,20 0 0,-21 0 16,21 0-16,-20 0 0,20 0 0,-21 22 15,21-1-15,-20 0 0,-1 0 16,0 0-16,-21 0 0,0 22 0,0-22 16,0 0-16,0 0 0,-21 0 15,0 22-15,-1-22 0,-20 0 0,21 0 16,0-21-16,0 21 0,-1 1 16,1-22-16,0 0 0,0 21 0,0-21 15,0 0-15,-1 0 16</inkml:trace>
  <inkml:trace contextRef="#ctx0" brushRef="#br0" timeOffset="2155.63">4572 1651 0,'0'-21'47,"0"0"-47,0 0 0,21-1 16,0 1-16,-21 0 0,21 0 16,1-21-16,-1-1 0,0 1 0,-21 0 15,21-1-15,0-20 0,0-1 16,1 1-16,-1-1 0,0 1 0,0-1 15,-21 1-15,21 20 0,-21-20 16,0 21-16,0-22 0,0 22 0,0 21 16,0-22-16,0 22 0,-21 21 15,0-21-15,0 21 0,0 0 0,-1 0 16,1 0-16,0 21 0,0 0 16,0 0-16,0 22 0,-1-1 0,1 0 15,21 22-15,0-22 0,-21 22 16,21-1-16,0 22 0,0-22 15,0 1-15,-21-1 0,21-20 16,0 20-16,0-20 0,0 20 0,0-21 16,0 1-16,0-1 0,21 0 15,0-20-15,0 20 0,-21-21 0,22 0 16,-1 0-16,0-21 0,0 0 16,0 0-16,0 0 0,22 0 0,-22-21 15,0 0-15,21 0 0,-20 0 16,20 0-16,-21-22 0,0 22 0,0-21 15,1-1-15,-1 1 0,0 0 0,0-1 16,0 22-16,0-21 0,-21 21 16,0-22-16,0 22 0,22 0 15,-22 0 1,0 42 0,0 0-16,0 0 0,0 22 15,0-22-15,0 0 0,0 0 16,0 0-16,0 22 0,0-22 15,21 0-15,-21 0 0,0 0 0,21 1 16,-21-1-16,21 0 0,0 0 0,0 0 16,1-21-16,-1 0 15,0 0-15,0 0 0,0 0 16,0 0-16,1 0 0,-1-21 16,0 0-16,0 0 0,0 0 15,-21-1-15,21 1 0,1 0 16,-1-21-16,0 21 0,0-22 0,0 1 15,0 21-15,1-22 0,-1 22 16,0 0-16,-21-21 0,21 42 0,-21-21 16,21 21-16,0 21 31,-21 0-31,0 0 0,0 0 16,0 0-1,22-21-15,-22 22 0,21-22 31,0-22-15,-21 1 0,0 0-16,0 0 0,0 0 15,0 0-15,0-1 0,0 1 16,-21 0-16,21 0 0,-21 21 16,-1 0-16,1 0 15,0 0-15,0 21 16,0 0-16,0 22 15,-1-22-15,22 0 0,-21 21 0,21-21 16,-21 22-16,21-1 0,-21-21 16,21 22-16,0-1 0,0-21 15,0 21-15,0-20 0,0-1 0,0 0 16,21 21-16,0-21 0,0 1 16,1-22-16,-1 21 0,0 0 0,0-21 15,0 0-15,0 0 0,22 0 16,-22 0-16,21-21 0,1 0 0,-22-1 15,21 1-15,-21 0 0,22 0 16,-22 0-16,21 0 0,-21-22 0,0 22 16,1-21-16,-1-1 0,0 1 0,-21 21 15,0-21-15,21 20 16,-21-20-16,21 21 0,-21 0 0,0 0 0,0 42 47,0 0-47,0 0 0,0 0 15,-21 0-15,21 22 0,0-22 0,0 0 16,0 21-16,0-20 0,0-1 16,0 21-16,0-21 0,0 0 0,0 1 15,0-1-15,0 0 0,21 0 0,0-21 16,-21 21-16,22-21 0,-1 0 16,0 0-16,0 0 0,0 0 0,22 0 15,-22 0-15,21 0 0,-21-21 16,0 0-16,22 0 0,-22 0 0,21-1 15,-21 1-15,22-21 0,-22 0 16,21-1-16,-21-20 0,1 20 16,-1-20-16,0-1 0,0-20 0,-21 20 15,21 1-15,-21-1 0,21 1 16,-21-1-16,0 22 0,0 0 0,0-1 16,0 1-16,0 21 0,0-22 15,0 22-15,0 0 0,0 42 31,-21 0-31,21 1 0,-21-1 0,0 21 16,21 0-16,0 1 16,0-1-16,-21 0 0,21 22 0,-21-1 15,21 1-15,0-1 0,0 1 16,0-22-16,0 22 0,0-1 0,0-20 16,0-1-16,0 0 0,0 1 0,0-1 15,0-21-15,0 21 0,0-20 16,0-1-16,21 0 0,0 0 0,0-21 15,0 21-15,0-21 16,1 0-16,-1 0 0,21 0 0,-21 0 16,0-21-16,1 0 0,-1 21 15,21-21-15,-21 0 0,0-1 16,1 1-16,-1 0 0,0 0 0,0-21 16,0 20-16,-21 1 0,0 0 15,0-21-15,0 21 0,0-1 0,0 1 16,0 0-16</inkml:trace>
  <inkml:trace contextRef="#ctx0" brushRef="#br0" timeOffset="2404.48">6773 953 0,'0'0'0,"-21"0"0,21 21 15,21-21 16,0 0-31,1 0 0,20-21 16,0 21-16,-21-22 0,22 22 0,-1-21 16,0 0-16,1 21 0,-22-21 15,21 21-15,-21-21 0,22 0 0,-22 21 16,-21-22-16,21 22 0,-21-21 16,0 0-1,-21 21-15,0 0 16</inkml:trace>
  <inkml:trace contextRef="#ctx0" brushRef="#br0" timeOffset="2756.3">6223 762 0,'0'0'0,"0"21"0,0 0 16,0 1-16,0-1 16,21-21-1,0-21-15,0-1 16,-21 1 0,0 0-16,0 0 0,0 0 15,0 0-15,0-1 16,0 1-16,-21 21 15,0 0-15,0 0 16,0 0 0,0 0-1,-1 21-15,1-21 16,0 0-16,0 0 0,0 22 16,0-22-16</inkml:trace>
  <inkml:trace contextRef="#ctx0" brushRef="#br0" timeOffset="3030.15">5355 826 0,'0'0'0,"-21"0"0,21 21 0,21-21 31,0 0-15,-21-21-1,0-1-15,-21 22 47,0 0-47,0 0 16,21 22-16,0-1 0,0 0 16,0 0-16,21-21 15,21 0 1</inkml:trace>
  <inkml:trace contextRef="#ctx0" brushRef="#br0" timeOffset="3555.92">7916 466 0,'0'0'15,"21"0"-15,1 0 0,-22-21 0,21 21 16,-21 21 0,0 0-1,0 0-15,0 21 0,0-20 0,0 20 16,0 0-16,0 1 0,0-1 15,0 21-15,-21-20 0,21 20 0,-22 1 16,22-22-16,0 22 0,-21-22 16,0 21-16,21-20 0,-21-1 0,21-21 15,0 22-15,0-22 0,0 0 16,-21 21-16,21-21 16,0 1-16,0-44 31,0 1-16,21 0-15,0 0 0,0 0 0</inkml:trace>
  <inkml:trace contextRef="#ctx0" brushRef="#br0" timeOffset="3859.74">8382 847 0,'0'21'31,"0"0"-31,-21 0 0,0 0 16,-1 22-16,22-22 0,-42 21 0,21 1 16,0-22-16,0 21 0,-22 0 15,22-20-15,-21 20 0,21-21 0,-1 21 16,-20-20-16,21-1 0,0 0 0,0 0 16,-1 0-16,1-21 0,21 21 15,0-42 16,21 0-15,-21 0-16,22 21 0,-1-42 16,0 20-16,0 1 0,0-21 0,0 0 15,1-1-15,20 1 0,-21 0 0,0-1 16</inkml:trace>
  <inkml:trace contextRef="#ctx0" brushRef="#br0" timeOffset="4043.64">8234 910 0,'0'0'0,"21"-21"0,21 21 31,-42 21-31,0 0 0,0 22 15,21-22-15,-21 21 0,0-21 16,22 22-16,-22-1 0,0-21 16,0 22-16,21-22 0,-21 0 15,21 21-15,-21-21 0,0 1 0,21-1 16,0 0-16,0 0 0,1 0 16,-1-21-1,0 0-15,0-21 16,0 0-16,0 0 15</inkml:trace>
  <inkml:trace contextRef="#ctx0" brushRef="#br0" timeOffset="4331.47">8805 360 0,'0'0'0,"-21"-21"0,0 21 16,0 0-16,0 0 15,-1 21-15,22 0 0,-21 0 16,0 22-16,21-22 0,0 21 16,-21 0-16,21 22 0,-21-22 0,21 22 15,-21-1-15,21 1 0,0-22 0,0 22 16,-22-1-16,22-21 0,-21 22 16,21-22-16,-21 1 0,21-1 0,0-21 15,0 21-15,0-20 0,0-1 16,0 0-16,0 0 0,0 0 15,21-21 1,0-21 0,1 0-16,20 21 0</inkml:trace>
  <inkml:trace contextRef="#ctx0" brushRef="#br0" timeOffset="4924.45">9229 974 0,'0'0'0,"0"-21"0,21-1 0,-21 1 16,0-21-16,0 21 0,0 0 0,0-1 15,0 1-15,0 0 0,0 0 16,0 0-16,0 0 0,-21 21 0,-1 0 16,1 0-16,0 0 15,0 0-15,-21 21 0,20 0 16,1 21-16,0-21 0,0 22 15,-21-1-15,20 0 0,1 1 0,0-1 16,0 0-16,0 1 0,21-1 0,0 0 16,0-20-16,0 20 0,0-21 15,0 0-15,0 0 0,0 1 0,0-1 16,0 0-16,21-21 16,0 0-16,0 21 0,0-21 15,1 0-15,-1 0 0,0 0 0,21-21 16,-21 0-16,1 0 0,-1 21 15,0-43-15,0 22 0,0 0 0,0 0 16,1-22-16,-1 1 0,0 0 16,0-1-16,-21 1 0,21 0 0,-21-1 15,21 22-15,-21 0 0,0-21 16,0 21-16,0-1 0,0 44 31,0-1-31,0 0 0,0 21 16,0-21-16,0 22 0,-21-1 15,21 0-15,0-20 0,-21 20 16,21 0-16,0-21 0,0 22 0,0-22 16,0 0-16,0 0 0,0 0 15,0 1-15,0-1 0,21 0 16,0-21-16,1 0 0,-1 0 16,0 0-16,0 0 15,0 0-15,0-21 0,1 0 0,-1-1 16,0 1-16,21 0 0,-21-21 15,22 21-15</inkml:trace>
  <inkml:trace contextRef="#ctx0" brushRef="#br0" timeOffset="5164.31">9864 868 0,'0'0'0,"0"21"16,0 0-1,-22 0-15,22 1 0,-21 20 16,21-21-16,0 0 0,0 22 0,0-22 15,-21 0-15,21 21 0,0-21 0,0 1 16,-21-1-16,21 0 0,0 0 16,0 0-16,0 0 0,0 1 15,0-1 1,0-42 15,0-1-15,21 1-16,-21 0 0</inkml:trace>
  <inkml:trace contextRef="#ctx0" brushRef="#br0" timeOffset="5569.18">9948 529 0,'0'0'0,"-21"0"0,0 0 0,0 0 15,21 21-15,-21 1 0,-1-22 0,1 21 16,0 0-16,21 0 0,0 0 16,0 0-16,0 1 15,0-1-15,21-21 16,0 0-16,1 0 16,-1 0-16,0 0 0,0 0 15,0-21-15,0 21 0,1-22 0,-22 1 16,21 0-16,-21 0 15,0 0-15,0 0 0,0-1 16,0 1-16,0 0 0,0 0 16,-21 21-16,-1 0 0,1 0 15,0 0-15,0 0 16,0 0-16,0 21 0,-1-21 0,22 21 16,0 0-16,-21 1 0,0-1 0,0 0 15,21 0-15,0 0 16,0 0-16,0 1 0,21-22 15,0 0 1,0 21-16,1-21 0</inkml:trace>
  <inkml:trace contextRef="#ctx0" brushRef="#br0" timeOffset="5976.25">10541 402 0,'0'0'0,"0"-21"0,0 0 0,0 0 32,0 42-17,0 0-15,-21 0 16,21 0-16,0 1 0,0-1 16,-21 0-16,21 21 0,-22 1 0,22-1 15,0 0-15,-21 1 0,0-1 16,21 21-16,-21-20 0,21 20 15,-21-20-15,21-1 0,-21 21 16,21-20-16,-22-1 0,22 0 0,0 1 16,0-1-16,0-21 0,0 22 0,0-22 15,0 0-15,0 0 0,0 0 16,0 0-16,0 1 0,22-22 16,-1 0-1,0 0-15,0 0 0,0 0 16,0 0-16,1-22 0,-1 1 0,0 21 15,0-21-15,0 0 0,0 21 16,1-21-16,-1 0 0,0-1 0,-21 1 16,21 0-16,-21 0 0,21 0 15,-21 0-15,0-1 0</inkml:trace>
  <inkml:trace contextRef="#ctx0" brushRef="#br0" timeOffset="6277.11">10393 931 0,'42'0'31,"-21"0"-31,0 0 0,22 0 0,-22 0 16,21 0-16,1 0 15,-1-21-15,0 21 0,22 0 0,-22-21 16,0 21-16,22-21 0,-43 21 15,21 0-15,1-21 0,-22 21 0,0 0 16,0-21-16,-21-1 16,21 22-16,-42 0 62,0 0-62,0 0 0</inkml:trace>
  <inkml:trace contextRef="#ctx0" brushRef="#br0" timeOffset="7780.69">1714 1884 0,'0'0'0,"-21"0"16,0 0-16,0 0 16,0 0-16,0 0 0,-1 0 15,1 0-15,0 0 16,0 0-16,0 0 15,0 0 1,42 21 31,0-21-47,0 0 16,0 0-16,0 0 0,1 0 15,-1 0-15,21 0 0,-21 0 0,22 0 16,-1 0-16,0 0 0,-21 21 15,22-21-15,-1 0 0,0 0 0,1 0 16,-1 0-16,0 0 0,1 0 16,-1 21-16,22-21 0,-22 0 0,21 0 15,1 0-15,21 0 0,-22 0 16,22 0-16,-1 0 0,1 0 16,0 0-16,-1 0 0,1 0 0,21 0 15,-21 0-15,20 0 0,1 0 16,0 0-16,0 0 0,0 0 0,0 0 15,-1 0-15,1 0 0,0 0 16,21 0-16,-21 0 0,21 0 0,-21 0 16,21 0-16,-21 0 0,21 0 15,-22 0-15,1 0 0,21 0 0,-21 0 16,21 0-16,-21 0 0,21 0 0,-21 0 16,0 22-16,-22-22 0,22 0 15,0 0-15,0 0 0,0 21 0,-1-21 16,1 0-16,0 0 15,-21 0-15,21 0 0,-22 21 0,22-21 16,-21 0-16,-1 0 0,22 0 0,0 0 16,-21 0-16,21 0 0,-1 0 15,-20 0-15,21 0 0,-21 0 0,-1 0 16,1 0-16,21 0 0,-22 0 16,1 0-16,0 0 0,21 0 0,-22 0 15,1 0-15,0 0 0,-1 0 16,1 0-16,0 0 0,-1 0 15,1 0-15,0 0 0,-22 0 0,22 0 0,-1 0 16,1 0-16,0 0 0,-1 0 16,-20 0-16,21 0 0,-22 0 15,22 0-15,-22 0 0,1 0 0,-22-21 16,22 21-16,-1 0 0,1 0 16,-22 0-16,21 0 0,1 0 0,-22 0 15,22-21-15,-22 21 0,22 0 16,-22 0-16,0 0 0,1 0 0,-22-22 15,0 22-15,21 0 0,-21 0 0,1 0 16,-44 0 172,1 0-173,0 0 1,0 0-16</inkml:trace>
  <inkml:trace contextRef="#ctx0" brushRef="#br0" timeOffset="11163.51">487 3048 0,'21'0'0,"0"0"16,0-21 31,-21 0-16,0 0-15,0-1-16,0 1 15,-21 21-15,0-21 16,0 21-16,0 0 15,-1-21-15,1 21 0,0 0 16,0 0-16,-21 0 0,20 0 0,1 21 16,0-21-16,0 21 0,0 0 15,0 1-15,-1-22 0,1 42 0,21-21 16,-21 0-16,0 0 0,21 22 16,-21-22-16,21 21 0,0-21 15,0 22-15,0-22 0,0 21 16,0-21-16,0 1 0,0 20 15,0-21-15,0 0 0,21 0 0,0-21 16,0 22-16,0-22 0,1 0 16,-1 0-16,0 0 0,0 0 0,0 0 15,0 0-15,22 0 0,-22-22 16,0 1-16,0 0 0,0 0 0,1 0 16,-1-22-16,21 22 0,-21-21 15,0 0-15,1-1 0,-1 1 0,0 0 16,-21-1-16,21 1 0,0 0 15,-21-1-15,0-20 0,0 20 16,0 1-16,0 0 0,0-1 16,0 1-16,0 0 0,0 21 15,0-1-15,0 1 0,0 0 0,0 0 16,-21 21 0,0 21-16,21 0 15,0 22-15,0-22 0,0 21 16,-21 0-16,21 1 0,0 20 15,-21-20-15,21-1 0,0 0 0,0 22 16,-22-22-16,22 0 0,0 1 16,0-1-16,0 0 0,0 1 0,0-22 15,0 0-15,0 21 0,0-20 16,0-1-16,0 0 16,22-21-16,-1 0 15,0 0-15,0-21 0,0 0 16,0-1-16</inkml:trace>
  <inkml:trace contextRef="#ctx0" brushRef="#br0" timeOffset="11661.23">910 3069 0,'-21'-21'16,"21"0"0,0 0-1,0 0-15,21 21 16,0-22 0,0 22-16,1 0 0,-1 0 15,0 0-15,-21 22 16,21-22-16,0 21 0,-21 0 0,21-21 15,-21 21-15,22 21 0,-22-20 16,0-1-16,0 0 0,0 0 0,0 21 16,0-20-16,0 20 15,0-21-15,0 0 0,-22 0 0,1 1 16,21-1-16,0 0 0,0 0 16,-21-21-16,21-21 31,0 0-16,0 0-15,0-1 0,0 1 0,0-21 16,0 21-16,0 0 0,21-22 16,-21 22-16,0 0 0,21 0 0,1 0 15,-1-1-15,0 1 0,0 0 16,0 0-16,0 21 0,1 0 16,-1-21-16,0 21 15,0 0-15,0 0 0,0 0 0,1 0 16,-1 0-16</inkml:trace>
  <inkml:trace contextRef="#ctx0" brushRef="#br0" timeOffset="11940.07">1651 2985 0,'0'21'62,"-21"0"-62,21 0 16,0 0-16,-21 0 0,21 1 0,0 20 15,0-21-15,0 0 0,0 0 16,-22 1-16,22-1 0,0 0 0,0 0 16,0 0-16,0 0 0,0 1 15,0-44 16,22 1-31,-1 21 16,-21-21-16</inkml:trace>
  <inkml:trace contextRef="#ctx0" brushRef="#br0" timeOffset="12279.9">1651 2731 0,'0'0'0,"-64"63"32,64-42-32,0 0 15,0 1-15,22-22 16,-1 0-16,0 0 0,0 0 16,0 0-16,0 0 15,-21-22-15,22 1 16,-22 0-16,0 0 0,0 0 15,0 0-15,0-1 16,-22 1-16,1 21 0,0 0 16,0 0-16,0 0 15,0 0-15,-1 0 0,22 21 16,-21 1-16,21-1 0,0 0 16,0 0-16,0 0 15,0 0-15,21-21 0,1 22 0,-1-22 16</inkml:trace>
  <inkml:trace contextRef="#ctx0" brushRef="#br0" timeOffset="12595.72">2032 2921 0,'0'64'15,"0"-43"1,0 21-16,0-21 0,21 0 16,-21 1-16,0 20 0,0-21 15,0 21-15,0-20 0,0 20 0,0-21 16,0 0-16,0 0 0,0 1 15,0-1-15,0 0 0,21-21 32,-21-21-32,21 0 15,1-1-15</inkml:trace>
  <inkml:trace contextRef="#ctx0" brushRef="#br0" timeOffset="12831.59">2413 2836 0,'-85'43'31,"64"-22"-31,0 0 16,0 0-16,0 0 0,-1 22 16,1-22-16,0 21 0,21-21 0,-21 22 15,0-22-15,0 21 0,21 1 16,0-22-16,0 0 0,0 0 15,0 0-15,0 0 0,0 1 0,0-1 16,21-21 0</inkml:trace>
  <inkml:trace contextRef="#ctx0" brushRef="#br0" timeOffset="13224.36">2519 3090 0,'0'-21'32,"21"21"-32,0-21 15,0 21-15,-21-21 16,21 21-16,1-21 0,-1 0 15,-21-1-15,0 1 16,-21 21 15,-1 21-31,1-21 16,0 22-16,0-1 16,0 0-16,21 0 0,-21 0 0,21 0 15,-22 22-15,22-22 0,0 0 16,0 0-16,0 22 0,0-22 0,0 0 15,0 0-15,0 0 16,0 0-16,22-21 0,-1 0 0,0 0 16,0 0-16,0 0 0,0 0 15,22-21-15,-22 21 0</inkml:trace>
  <inkml:trace contextRef="#ctx0" brushRef="#br0" timeOffset="13612.14">2900 3006 0,'0'0'0,"-21"0"16,21-21-16,-22-22 16,22 22-16,22 0 15,-1 21-15,0-21 16,0 21-16,0 0 0,0 0 16,1 0-16,20 0 0,-21 21 0,0 0 15,0-21-15,22 21 0,-22 0 0,0 1 16,0 20-16,-21-21 0,21 0 15,-21 22-15,0-22 0,0 21 16,0-21-16,0 22 0,0-22 0,-21 21 16,0-21-16,21 0 0,-21 1 15,0-22-15,0 21 0,21 0 16,-22-21 0,22-21-16,0 0 0,0-1 15,0 1-15,0-21 16,0 21-16,22 0 0,-22-22 0,0 22 15,21 0-15,0-21 0,0 20 16,-21 1-16,21-21 0,0 21 0,-21 0 16,22-1-16,-1 1 0,0 0 15,0 0-15,0 21 0,0 0 16,-21-21-16</inkml:trace>
  <inkml:trace contextRef="#ctx0" brushRef="#br0" timeOffset="13987.92">3704 3239 0,'0'0'0,"-42"21"31,42 0-31,21-21 32,0 0-32,0-21 0,0 0 15,1 21-15,-22-22 0,21 22 0,0-21 16,0 0-16,-21 0 16,0 0-16,0 0 0,-21 21 15,0 0 1,0 0-16,-1 0 15,1 0-15,0 21 0,21 0 16,-21-21-16,21 21 0,0 0 16,0 0-1,21-21 1</inkml:trace>
  <inkml:trace contextRef="#ctx0" brushRef="#br0" timeOffset="14933.83">4233 2921 0,'0'21'31,"0"0"-31,0 1 0,0-1 16,0 0-16,0 0 16,0 0-16,-21 0 0,21 1 0,0-1 15,-21 0-15,21 0 0,0 0 16,0 0-16,0 1 0,-21-1 0,21 0 15,-21-21-15,21-21 47,0 0-47,0-1 16,0 1-16,0 0 0,0 0 0,0 0 16,0 0-16,0-22 0,0 22 0,21 0 15,0-21-15,0 20 0,-21 1 16,21-21-16,22 21 0,-22 0 0,0 21 15,0-22-15,21 1 0,-20 21 16,-1 0-16,0 0 0,21 0 0,-21 21 16,1-21-16,-1 22 0,0-1 0,0 0 15,0 0-15,-21 21 0,21-20 16,-21-1-16,22 0 0,-22 21 0,0-21 16,0 1-16,0 20 15,0-21-15,0 0 0,0 0 0,0 1 16,-22-1-16,22 0 0,-21 0 0,0 0 15,0-21 1,21-21 0,0 0-16,0 0 15,0 0-15,0-1 0,0 1 0,0-21 16,0 21-16,0 0 0,21-22 0,0 22 16,0-21-16,1 21 15,-1-22-15,21 22 0,-21 0 0,22 0 0,-1 0 16,0-1-16,1 22 0,20 0 15,-21 0-15,-20 0 0,20 0 16,0 22-16,-21-22 0,22 21 0,-43 21 16,21-21-16,-21 0 0,21 1 15,-21 20-15,0-21 0,0 0 0,-21 0 16,0 22-16,21-22 0,-21 0 16,-1 0-16,1 0 0,0 1 0,0-22 15,21 21-15,21-42 47</inkml:trace>
  <inkml:trace contextRef="#ctx0" brushRef="#br0" timeOffset="15467.52">5757 2963 0,'0'-21'16,"0"42"-16,-21-63 0,0 21 0,21 0 15,-21 0 1,0 21-16,-1 0 0,1-22 0,0 22 16,0 0-16,0 0 0,0 0 0,-22 22 15,22-1-15,0 0 0,-21 0 16,20 0-16,1 0 0,0 1 0,0-1 15,0 21-15,0-21 0,21 22 16,0-22-16,-22 0 0,22 21 0,0-21 16,0 1-16,0-1 0,0 0 0,22 0 15,-1-21-15,0 0 0,0 0 16,0 0-16,22 0 0,-22 0 0,21 0 16,-21 0-16,22-21 0,-1 0 15,-21 0-15,21-1 0,-20 1 16,20 0-16,-21 0 0,0-21 0,0 20 15,1 1-15,-22-21 0,0 21 16,0 0-16,21-1 0,-21 1 0,0 0 16,0 0-16,-21 21 15,-1 0-15,1 21 16,21 0-16,-21 0 0,0 1 16,21-1-16,0 0 0,0 21 15,0-21-15,0 1 0,0-1 0,0 0 16,0 0-16,0 0 0,0 0 0,0 1 15,0-1-15,21 0 0,0-21 16,0 0-16,1 0 0,-1 0 16,0 0-16,21 0 0,-21 0 15,1-21-15</inkml:trace>
  <inkml:trace contextRef="#ctx0" brushRef="#br0" timeOffset="15944.25">6223 2921 0,'0'0'0,"0"-21"0,0 42 47,-21 0-47,21 0 15,-21 22-15,21-22 0,-22 0 0,22 0 16,0 0-16,0 22 0,-21-22 16,21 0-16,-21 21 0,21-20 15,0-1-15,0 0 0,0 0 0,0 0 16,-21-21-1,21-21 1,0 0 0,0 0-16,0 0 15,0-1-15,0-20 0,0 21 0,0 0 16,0-22-16,21 22 0,0 0 16,0-21-16,-21 21 0,22-1 0,-1 1 15,0 0-15,21 0 0,-21 0 0,1 21 16,20 0-16,-21 0 15,21 0-15,-20 0 0,20 0 0,-21 0 16,21 21-16,-20 0 0,20 0 0,-21 0 16,0 1-16,0-1 0,-21 0 15,0 21-15,0-21 0,0 1 0,0-1 16,0 21-16,-21-21 0,21 0 16,-21 1-16,0-1 0,0 0 0,0 0 15,-1 0-15,1-21 16,42-21 15,1 21-31</inkml:trace>
  <inkml:trace contextRef="#ctx0" brushRef="#br0" timeOffset="16487.34">7387 2921 0,'0'0'0,"-21"0"0,-43-21 31,43 21-31,0 0 0,0 0 0,-21 0 0,20 0 16,1 0-16,-21 0 0,21 21 0,-22 0 16,22 0-16,-21 1 15,0-1-15,-1 0 0,22 0 0,-21 21 16,21-20-16,-1-1 0,1 21 15,0-21-15,21 22 0,-21-22 0,21 0 16,0 0-16,0 0 0,0 0 0,21-21 16,0 22-16,0-22 0,1 0 15,20 0-15,-21 0 0,21 0 0,-20 0 16,20-22-16,0 22 0,-21-21 0,22 0 16,-1 0-16,-21 0 0,0 0 15,22-1-15,-22-20 0,0 21 16,0 0-16,0 0 0,1-22 0,-22 22 15,0 0-15,21 0 0,-21 0 16,-21 21 15,-1 0-31,22 21 16,-21 0-16,21 0 0,-21 0 0,21 0 16,0 1-16,0 20 0,0-21 15,0 0-15,0 0 0,0 1 0,0-1 16,21 0-16,0 0 0,-21 0 0,22 0 15,-1-21-15,21 0 16,-21 22-16,22-22 0,-22 0 0,21 0 0,0 0 16,1 0-16,20-22 0,-20 22 15,-1-21-15,0 0 0,1 0 16,-1 0-16,-21 0 0</inkml:trace>
  <inkml:trace contextRef="#ctx0" brushRef="#br0" timeOffset="17123.98">7959 3175 0,'21'-21'0,"-64"84"0,65-105 0,20 0 0,-42-1 15,0 22-15,0 0 0,0 0 0,0 0 16,0 0-16,0-1 0,0 1 0,-21 0 15,0 21-15,-1 0 0,1 0 16,0 0-16,0 0 0,-21 0 0,20 0 16,1 21-16,-21-21 0,21 21 15,0 1-15,-22-1 0,22 0 16,0 21-16,21-21 0,-21 1 0,21 20 16,0-21-16,-21 0 0,21 22 15,0-22-15,0 0 0,21 0 16,0 0-16,0-21 0,0 0 0,0 0 15,1 0-15,20 0 0,-21 0 16,0 0-16,0-21 0,22 0 0,-22 21 16,0-21-16,0 0 0,0-1 0,1 1 15,-22 0-15,21 0 0,0 0 16,0 0-16,-21-1 0,0 1 0,21 21 16,-21-21-16,21 21 15,-21-21-15,-21 42 31,21 0-15,-21 0-16,21 1 0,-21-1 0,0 21 16,21-21-16,-21 22 0,-1-1 0,1 0 15,21 1-15,-21 20 0,21-21 16,-21 22-16,0-22 0,21 22 0,0-22 16,0 22-16,-21-1 0,21 1 0,0-1 15,0 1-15,0 20 0,0-20 16,0-1-16,0 22 0,0-22 0,21 1 15,-21-1-15,21 1 0,-21-22 0,0 22 16,0-22-16,0 22 0,0-22 16,0-21-16,-21 21 0,0-20 15,-1-1-15,-20 0 0,21 0 0,0-21 16,-22 0-16,22 0 0,0 0 0,-21 0 16,21-21-16,-1 0 0,1 0 0,0-1 15,21 1-15,-21-21 0,21 0 16,-21-1-16,21 1 0,0 0 0,0-22 15,0 1-15,0-1 0,0 1 0,0-22 16,0 21-16,21-20 0,0 20 16,0 1-16,0-1 0,1 1 0,-1 20 15,0-20-15,21 21 0,-21-1 16,22 1-16,-22 0 0,21-1 0,-21 22 16</inkml:trace>
  <inkml:trace contextRef="#ctx0" brushRef="#br0" timeOffset="17496.11">8149 3260 0,'21'0'32,"0"-21"-32,1 21 0,-1-22 15,0 1-15,0 0 0,0 0 16,0 21-16,-21-21 0,22 0 15,-1-1-15,-21 1 0,21 0 16,-21 0-16,0 0 16,0 0-16,0-1 15,-21 22-15,0 0 0,-1 0 16,-20 0-16,21 22 0,0-22 16,0 21-16,-1 0 0,1 0 0,0 0 15,0 22-15,21-22 0,0 0 16,0 21-16,0-21 0,0 1 0,0-1 15,0 21-15,21-21 0,-21 0 16,21 1-16,0-22 0,22 21 16,-22-21-16,0 0 0,0 0 0,0 0 15,1 0-15,-1 0 0,0 0 16,0 0-16,0-21 0,0-1 0,1 22 16</inkml:trace>
  <inkml:trace contextRef="#ctx0" brushRef="#br0" timeOffset="18063.78">8636 2752 0,'0'0'16,"0"-21"-16,0-1 0,21 22 0,-21-21 16,21 21-16,-42 21 46,0 1-46,21-1 0,-21 0 16,21 21-16,-21-21 0,21 22 16,-22-1-16,1-21 0,0 22 15,21-22-15,0 21 0,0 0 0,-21-20 16,21 20-16,0-21 0,0 0 0,0 0 16,0 1-16,0-1 0,0 0 15,0 0-15,21 0 16,0-21-16,0 0 15,1 0-15,-1 0 0,0-21 0,0 0 16,0 21-16</inkml:trace>
  <inkml:trace contextRef="#ctx0" brushRef="#br0" timeOffset="18399.66">9038 2604 0,'0'0'0,"21"21"31,0 0-31,1 0 16,-22 21-16,21-20 0,0-1 16,-21 21-16,21-21 0,0 22 0,-21-22 15,21 21-15,-21 0 0,0-20 16,0 20-16,0-21 0,0 21 15,0-20-15,0 20 0,0-21 0,-21 0 16,21 22-16,-21-22 0,0 0 0,0 0 16,0 0-16,-1-21 0,22 21 15,-21-21-15,0 0 0,0 0 16,21-21 0,0 0-16,0 0 15,21 0-15,0 0 0,0 21 0</inkml:trace>
  <inkml:trace contextRef="#ctx0" brushRef="#br0" timeOffset="18715.16">9546 3048 0,'0'21'16,"21"-21"15,0 0-31,1 0 16,-22-21-16,0 0 15,0 0-15,0 0 16,-22 21 0,1 0-1,0 0 1,0 21-16,21 0 15,-21-21-15,21 21 16</inkml:trace>
  <inkml:trace contextRef="#ctx0" brushRef="#br0" timeOffset="19455.56">10541 2413 0,'0'0'0,"0"-42"15,0 21 1,-21 21-16,0 0 16,-1 0-16,22 21 15,-21-21-15,0 42 0,21-21 16,-21 22-16,21-1 0,0 0 16,-21 1-16,0-1 0,-1 21 15,22-20-15,-21-1 0,0 0 0,0 22 16,21-22-16,0 1 0,-21-22 15,21 21-15,0-21 0,0 22 0,0-22 16,0 0-16,0 0 0,21 0 0,0-21 16,0 0-16,0 0 0,1 0 15,-1 0-15,0 0 0,0 0 0,0 0 16,22-21-16,-22 0 0,21 0 0,-21 0 16,0-1-16,22 1 0,-22 0 15,0 0-15,0 0 0,0-22 16,1 22-16,-1 0 0,-21 0 0,21 0 15,-21 0-15,0-1 16,-21 44 0,21-1-1,-21-21-15,21 21 0,-22 0 16,22 0-16,0 0 0,-21 1 16,21-1-16,0 0 0,0 0 31,21-21-16,1-21 1,-22 0-16,21 0 16,-21-1-16</inkml:trace>
  <inkml:trace contextRef="#ctx0" brushRef="#br0" timeOffset="19639.45">10816 2540 0,'-21'0'47,"0"21"0,0-21-32,-1 0-15</inkml:trace>
  <inkml:trace contextRef="#ctx0" brushRef="#br0" timeOffset="19836.11">10202 2752 0,'0'0'0,"-21"0"0,-21 21 16,21-21-16,-1 0 0,1 21 0,42-21 31,1 0-15,-1 0-16,0 0 0,21 0 15,-21 0-15,22 0 0,-1 0 16,0 0-16,1 0 0,-22 0 0,21 0 16,1 0-16,-1 0 0</inkml:trace>
  <inkml:trace contextRef="#ctx0" brushRef="#br0" timeOffset="20619.66">11070 2815 0,'0'0'0,"-21"0"15,0 0 1,0 0-16,21 21 0,-22-21 16,22 22-16,0-1 0,0 0 15,0 0-15,0 0 16,0 0-16,0 1 0,0-1 15,0 0-15,0 0 0,0 0 0,0 0 16,-21 1-16,21-1 16,0 0-16,-21-21 47,21-21-47,0 0 15,0-1-15,0 1 0,0 0 16,0 0-16,0 0 0,0 0 15,0-1-15,0 1 0,0-21 0,0 21 16,21 0-16,0-1 0,1 1 16,20 0-16,-21 0 0,0 0 0,0 21 15,22 0-15,-22-21 0,0 21 0,21 0 16,-20 0-16,-1 0 0,0 21 16,0 0-16,0 0 0,0 0 0,1 0 15,-22 1-15,0-1 0,21 0 16,-21 0-16,0 21 0,0-20 0,0-1 15,0 0-15,0 0 0,0 0 16,0 0-16,0 1 0,0-1 16,-21-21-1,-1 0 1,22-21 0,0-1-16,-21 1 0,21 0 15,0 0-15,0 0 0,0 0 16,0-1-16,0 1 0,0 0 0,21 0 15,-21-21-15,22 20 16,-1 1-16,0 0 0,0 0 0,0 0 16,22 0-16,-22-1 0,0 22 0,21 0 15,-21 0-15,22 0 0,-22 0 16,0 22-16,0-22 0,0 21 0,1 0 16,-1 0-16,0 0 0,0 22 15,-21-22-15,0 0 0,0 0 0,0 0 16,0 0-16,0 1 0,0-1 15,-21 0-15,0-21 0,0 21 0,-1 0 32,22-42-1,22 0-31</inkml:trace>
  <inkml:trace contextRef="#ctx0" brushRef="#br0" timeOffset="20979.63">11917 2900 0,'21'0'16,"0"0"-16,-21-21 16,21 21-16,0 0 0,-21-21 0,22 21 15,-1-22-15,0 1 16,0 21-16,0-21 0,0 0 0,-21 0 15,0 0-15,22-1 0,-22 1 0,0 0 0,0 0 16,0 0-16,0 0 16,-22 21-16,1 0 0,0 0 15,0 0-15,0 21 0,0 0 0,-1 0 16,1 0-16,0 0 0,0 22 16,0-1-16,0-21 0,-1 22 0,22-22 15,0 21-15,0-21 0,0 0 16,0 1-16,0-1 0,0 0 0,0 0 15,0 0-15,22-21 0,-1 0 0,0 21 16,0-21-16,0 0 0,0 0 16,1 0-16,-1 0 0,0 0 15,0-21-15,0 21 0,22-21 0,-22 0 16</inkml:trace>
  <inkml:trace contextRef="#ctx0" brushRef="#br0" timeOffset="22248.19">12679 2455 0,'0'0'0,"0"-21"0,0 0 15,0 0-15,0 0 0,0 0 16,0-1-16,-21 22 31,-1 0-31,1 0 16,0 22-16,21-1 0,-21 0 0,0 0 16,0 21-16,21 1 0,-22-1 15,1 0-15,0 1 0,21-1 0,-21 0 16,0 22-16,0-22 0,-1 1 0,1-22 15,0 21-15,21 0 0,0-20 16,0-1-16,0 21 0,0-21 16,21 0-16,0-21 0,1 22 0,20-1 15,-21-21-15,21 0 0,1 0 16,-1 0-16,0 0 0,1 0 0,-1-21 16,0-1-16,1 1 0,-1 0 0,0 0 15,-20 0-15,20 0 0,0-1 16,-21 1-16,1-21 0,-1 0 0,0-1 15,-21 1-15,0 0 0,21-1 16,-21-20-16,0 20 0,0-20 0,0 21 16,0-22-16,-21 22 0,0-1 0,0 22 15,-1-21-15,-20 21 0,21 0 16,-21-1-16,20 1 0,-20 21 16,21 0-16,-21 0 0,20 0 0,-20 0 15,21 0-15,0 21 0,-22 1 16,22-1-16,0 21 0,0 0 0,0 1 15,0-1-15,-1 0 0,22 22 16,-21-22-16,21 22 0,-21-22 0,21 0 16,-21 1-16,21-1 0,0 0 0,0 1 15,0-1-15,0-21 0,0 0 16,21 1-16,0 20 0,0-42 0,1 21 16,-1 0-16,0-21 0,21 0 0,-21 0 15,22 0-15,-1 0 0,0 0 16,1 0-16,-1 0 0,0-21 15,1 0-15,-1 0 0,0 0 0,22 21 16,-22-43-16,1 22 0,-22 0 16,21 0-16,0-22 0,-20 22 0,-1 0 15,0-21-15,0 21 0,-21-1 0,0 1 16,21 0-16,-21 0 0,0 0 16,-21 21-1,21 21 1,-21 0-16,0 0 0,21 0 0,-21 1 15,-1 20-15,22-21 0,0 0 0,-21 0 16,21 22-16,-21-22 0,21 0 16,0 0-16,0 0 0,0 1 15,0-1-15,0 0 0,21-21 16,0 0-16,1 21 16,-1-21-16,0 0 0,0 0 0,21 0 15,-20 0-15,-1-21 0,0 0 0,21 21 16,-21-21-16,1-1 0,-1 1 15,0 0-15,0 0 0,0-21 0,-21 20 16,21 1-16,-21 0 0,22-21 0,-22 21 16,0-1-16,0 1 0,0 0 15,0 0-15,0 42 32,0 0-32,0 0 15,0 1-15,0-1 0,-22 21 0,22-21 16,-21 0-16,21 1 0,-21 20 0,21-21 15,0 0-15,0 0 0,0 1 16,0-1-16,0 0 16,21-21-1,0 0-15,1 0 0,-1-21 16,0 21-16,0-21 0,0-1 16</inkml:trace>
  <inkml:trace contextRef="#ctx0" brushRef="#br0" timeOffset="22548.02">14139 2117 0,'0'0'16,"0"-21"-16,-21 21 16,21 21-16,-21 0 15,0 0-15,21 0 0,0 0 0,-21 22 16,21-1-16,-22 0 0,22 1 0,-21-1 15,21 22-15,0-22 0,0 0 16,-21 22-16,21-22 0,-21 0 16,21 1-16,-21-1 0,21-21 0,-21 22 15,21-22-15,0 0 0,0 0 16,0 0-16,0 0 0,-22-21 0,22 22 16,22-22 15,-1-22-31,21 22 0,-21-21 15,0 0-15</inkml:trace>
  <inkml:trace contextRef="#ctx0" brushRef="#br0" timeOffset="22952.19">14584 2604 0,'0'0'0,"0"-22"0,21 1 0,-21 0 15,0 0-15,-21 21 16,0 0-1,-1 0-15,-20 21 0,21-21 0,0 21 16,-22 0-16,22 1 0,0-1 16,0 0-16,0 0 0,0 0 0,-1 0 15,22 1-15,0-1 0,0 0 16,0 0-16,0 0 16,22-21-16,-22 21 0,21-21 0,0 0 15,0 22-15,0-22 0,0 0 16,1 0-16,-1 21 0,0-21 15,0 21-15,0-21 0,0 0 0,1 0 16,-22 21-16,0 0 16,-22 0-1,1-21-15,0 0 16,0 0-16,0 22 0,0-22 0,-22 0 16,22 0-16,0 0 0,0 0 15,-22 21-15,22-21 0,0 0 16,0 0-16,21-21 31,0-1-31,0 1 16</inkml:trace>
  <inkml:trace contextRef="#ctx0" brushRef="#br0" timeOffset="23254.04">13737 2498 0,'0'-21'31,"21"21"-31,0 0 0,1 0 16,-1 0-16,21 0 0,0-22 0,1 22 16,-1 0-16,22-21 15,-22 21-15,0 0 0,22 0 0,-22-21 16,0 21-16,1 0 0,-22 0 0,21 0 15,-21 0-15,1 0 0,-1 0 16,-21-21-16,-21 21 47,-1 0-47,1 0 0</inkml:trace>
  <inkml:trace contextRef="#ctx0" brushRef="#br0" timeOffset="23828.21">15198 2413 0,'0'0'16,"0"-21"-16,0 0 0,0 0 16,0-1-16,0 1 31,-22 21-31,1 0 15,0 21-15,0 1 0,0-1 16,0 21-16,-1-21 0,1 22 0,0-1 16,0 0-16,0 1 0,0-1 15,21 0-15,-22 1 0,1-1 0,21-21 16,0 21-16,-21-20 0,21 20 0,0-21 16,0 0-16,0 0 0,0 1 15,0-1-15,21-21 16,0 0-16,1 0 15,-1 0-15,0 0 0,0 0 16,0 0-16,0 0 0,1-21 0,-1-1 16,0 22-16</inkml:trace>
  <inkml:trace contextRef="#ctx0" brushRef="#br0" timeOffset="24180.02">15430 2307 0,'0'0'0,"0"-21"0,43 21 16,-22 0-1,0 0-15,0 0 0,0 0 16,1 21-16,-1 0 0,0 1 16,-21-1-16,21 21 0,0-21 0,-21 22 15,0-1-15,21 0 0,-21 1 16,0-22-16,0 21 0,0 0 0,0 1 15,0-22-15,0 21 0,0-21 16,-21 22-16,0-22 0,0 0 0,0 0 16,0 0-16,-1 1 0,-20-1 0,21-21 15,0 21-15,0-21 0,-1 0 16,1 21-16,21-42 47,21 0-47,1 0 15,-1 21-15,0-22 0</inkml:trace>
  <inkml:trace contextRef="#ctx0" brushRef="#br0" timeOffset="24519.82">16044 2858 0,'0'0'0,"0"21"0,21-21 47,1 0-47,-1-21 16,0-1-16,-21 1 0,21 21 15,-21-21-15,0 0 0,0 0 16,0 0-16,-21 21 15,0 0 1,0 0-16,-1 0 16,1 21-16,21 0 0,-21-21 0,21 21 15,-21-21-15,21 21 16,0 0-16</inkml:trace>
  <inkml:trace contextRef="#ctx0" brushRef="#br0" timeOffset="25075.62">16912 2604 0,'0'0'15,"0"-22"-15,21 1 0,0 21 31,-21 21-15,0 1-16,0 20 0,0-21 16,0 0-16,0 22 0,0-1 15,0-21-15,-21 21 0,0-20 0,0-1 16,21 21-16,0-21 0,-21 0 0,0 1 16,21-1-16,-22-21 0,22 21 15,0 0-15,-21-21 16,21-21 15,0 0-31,0 0 0,0-1 16</inkml:trace>
  <inkml:trace contextRef="#ctx0" brushRef="#br0" timeOffset="25472.4">16849 2223 0,'0'0'16,"-22"0"-16,1 0 0,0 0 0,0 21 16,0 0-16,0 0 15,21 0-15,0 0 0,0 1 16,0-1-16,0 0 0,0 0 16,21-21-16,0 0 0,0 0 15,0 0-15,0 0 0,1 0 0,-1 0 16,0 0-16,0 0 0,0-21 15,0 0-15,1 21 0,-22-21 16,21-1-16,0 1 0,-21 0 16,0 0-16,0 0 0,0 0 15,0-1-15,-21 1 0,0 0 16,-1 21-16,1 0 0,0 0 16,0 0-16,0 0 15,0 21-15,-1 0 0,1 1 0,0-1 16,21 0-16,0 0 0,-21 0 15,21 0-15,-21 22 0,21-22 0,0 0 16,0 0-16,0 0 0,0 1 16,21-1-16,0 0 0,0 0 15,0 0-15,1-21 0</inkml:trace>
  <inkml:trace contextRef="#ctx0" brushRef="#br0" timeOffset="26215.88">17272 2561 0,'0'0'16,"-21"0"-16,0 0 15,21 21-15,0 1 16,-22-1-16,1 0 16,21 0-16,0 0 0,-21 0 15,21 22-15,0-22 0,0 0 0,0 0 16,0 0-16,0 1 0,0-1 15,0 0-15,0 0 0,-21 0 16,21-42 15,0 0-15,0 0-16,0 0 16,0-1-16,0 1 0,0 0 15,0-21-15,0 21 0,21-22 16,0 22-16,0-21 0,1-1 0,-1 22 15,0-21-15,0 21 0,21 0 16,-20-1-16,20 1 0,0 21 16,-21 0-16,22 0 0,-22 0 0,0 0 15,0 21-15,0 1 0,1 20 16,-1-21-16,0 21 0,-21-20 0,0 20 16,21-21-16,-21 21 0,0-20 0,0 20 15,0-21-15,0 0 0,0 22 16,0-22-16,0 0 0,0 0 15,0 0 1,-21-21-16,0 0 16,0 0-16,21-21 15,-22 21-15,22-21 0,0 0 16,0 0-16,0-1 0,0 1 16,0 0-16,0-21 0,22 21 0,-1-1 15,0-20-15,0 0 0,0 21 16,0-1-16,1-20 0,20 21 0,-21 0 15,21 21-15,-20-21 0,-1 21 16,21 0-16,-21 0 0,0 0 0,1 21 16,-1 0-16,0 0 0,0 21 15,-21-20-15,21-1 0,-21 21 16,0-21-16,0 0 0,0 22 0,0-22 0,0 0 16,-21 0-16,0 0 15,21 1-15,-21-1 0,0-21 0,21 21 16,-22-21-16,22 21 0,0-42 47,22 21-47,-1-21 15</inkml:trace>
  <inkml:trace contextRef="#ctx0" brushRef="#br0" timeOffset="26616.25">18478 2434 0,'-21'-21'31,"0"21"-31,0 0 16,21 21-16,-21 0 16,21 1-16,-21-1 0,-1 21 15,22-21-15,0 22 0,0-1 0,-21 21 16,0-20-16,21-1 0,-21 22 0,21-22 15,0 21-15,0-20 0,0 20 16,-21 1-16,21 20 0,-21-20 16,21-1-16,0 22 0,-22-21 0,22-1 15,-21 22-15,21-22 0,-21 22 16,21-22-16,-21 22 0,21 0 0,0-22 16,0 22-16,-21-22 0,21-20 0,0 20 15,-21-20-15,21-1 0,0-21 16,0 0-16,0 0 0,0-42 31,0 0-31,0-21 0,0 21 16,0-1-16,21-20 0,0 0 0,-21-22 15,21 22-15,0-22 0,0 1 0,-21-1 16,22-20-16,-1 20 0</inkml:trace>
  <inkml:trace contextRef="#ctx0" brushRef="#br0" timeOffset="26916.08">18415 2815 0,'0'0'0,"21"-63"0,21-170 32,-42 212-32,22-22 0,-1 22 15,-21 0-15,21 0 0,0 0 0,0 0 16,0-1-16,1 22 0,-1-21 16,21 21-16,-21 0 0,22 0 0,-22 0 15,21 0-15,-21 0 0,0 0 0,22 21 16,-22 1-16,0 20 15,-21-21-15,0 21 0,0 1 0,0-1 16,0 0-16,0 1 0,-21-22 16,0 21-16,0-21 0,-22 1 0,22-1 15,-21 0-15,-1 0 0,1-21 0,0 21 16,21-21-16,-22 0 0,22 0 16,0 0-16,0 0 0,0 0 0,-1 0 15,1 0-15,21-21 16,0 0-16,0 0 0</inkml:trace>
  <inkml:trace contextRef="#ctx0" brushRef="#br0" timeOffset="27668.38">19346 1905 0,'0'0'0,"0"-21"0,0 0 16,0 0-16,0-1 0,0 1 15,0 42 16,-21 1-31,21-1 0,-21 21 16,0-21-16,0 22 0,-1-1 16,1 0-16,21 22 0,-21-22 0,0 0 15,0 1-15,0 20 0,21 1 0,-22-22 16,1 22-16,21-1 0,0-21 16,0 1-16,0-1 0,0 0 0,0 1 15,0-22-15,0 21 0,0-21 16,21-21-16,1 22 0,-1-22 0,0 0 15,0 0-15,0 0 0,22 0 16,-22 0-16,21-22 0,-21 1 0,22 21 16,-1-21-16,-21-21 0,21 21 15,-20-1-15,-1-20 0,0 0 16,21 21-16,-21-22 0,-21 1 0,22 0 16,-22 20-16,0-20 0,0 21 15,0 0-15,0 42 31,0 0-31,0 0 0,-22 0 16,1 1-16,21-1 0,0 21 0,0-21 16,-21 0-16,21 1 0,0-1 15,-21 0-15,21 0 0,0 0 16,0 0-16,0-42 31,0 0-15,0 0-16,21 0 15</inkml:trace>
  <inkml:trace contextRef="#ctx0" brushRef="#br0" timeOffset="27836.28">19727 2244 0,'0'-21'16,"-21"-1"-16,0 22 15,0 0-15,21 22 31,0-1-15,21-21 0,0 0-16,0 21 0,0-21 0</inkml:trace>
  <inkml:trace contextRef="#ctx0" brushRef="#br0" timeOffset="28684.07">20087 2244 0,'0'0'0,"0"-21"32,-21 21-17,0 0-15,0 0 16,-1 21-16,1-21 0,21 21 16,-21 0-16,0 0 0,0 0 0,21 1 15,-21 20-15,-1-21 0,1 21 16,0-20-16,21 20 0,-21 0 0,21-21 15,-21 22-15,21-22 0,0 0 16,0 21-16,0-20 0,21-1 16,0 0-16,21-21 0,-20 0 0,-1 0 15,0 0-15,21 0 0,-21 0 16,1 0-16,20 0 0,-21-21 16,0 21-16,0-21 0,22-1 15,-22 1-15,0 0 0,0 0 0,0 0 16,1-22-16,-1 22 0,0-21 0,0 21 15,-21-22-15,21 22 0,-21-21 16,21 21-16,-21 0 0,22 21 0,-22-22 16,0 44 15,-22-1-31,1 0 0,21 0 16,-21 21-16,21-20 0,0 20 15,-21-21-15,21 21 0,-21-20 0,21-1 16,0 21-16,0-21 0,0 0 15,0 1-15,21-1 16,0-21-16,0 0 0,0 0 0,1 0 16,-1 0-16,21 0 0,-21 0 15,0 0-15,22 0 0,-22-21 0,21-1 16,-21 1-16,22 0 0,-22-21 0,0 21 16,21-22-16,-20 1 0,-1 0 15,0-1-15,21 1 0,-21-22 0,1 22 16,-1 0-16,0-1 0,0 1 15,-21-21-15,0 20 0,21 1 0,-21 0 16,0 20-16,0-20 0,0 21 16,0 0-16,0 0 0,0 42 31,-21 21-31,0-21 0,0 22 16,0-1-16,-1 0 0,1 1 0,0-1 15,0 0-15,0 1 0,0-1 16,-1 21-16,22-20 0,0-1 0,-21 0 15,21 1-15,0-1 0,0 0 16,0 1-16,0-22 0,0 21 0,0-21 16,0 1-16,21-1 0,1 0 0,-1-21 15,0 21-15,0-21 16,0 0-16,0 0 0,1 0 0,-1 0 16,0 0-16,0 0 15,0-21-15,0 0 0,1 0 16,-1 21-16,-21-22 0,21 1 0,-21 0 15,21 0-15,-21 0 0,0 0 16</inkml:trace>
  <inkml:trace contextRef="#ctx0" brushRef="#br0" timeOffset="28919.93">20828 2286 0,'0'0'0,"-21"0"0,42 0 31,0 0-31,0-21 16,0 21-16,1 0 0,20 0 0,-21 0 15,21-21-15,-20 21 0,20 0 16,-21 0-16,0 0 0,0-21 0,1 21 16,-1-22-1,-21 1 1,0 0-16,0 0 0,-21 21 15</inkml:trace>
  <inkml:trace contextRef="#ctx0" brushRef="#br0" timeOffset="29119.82">20362 1969 0,'0'0'0,"-21"0"0,0 0 0,0 0 31,21 21-15</inkml:trace>
  <inkml:trace contextRef="#ctx0" brushRef="#br0" timeOffset="30656.13">21421 2117 0,'0'-21'0,"0"-1"16,21 22-16,-21-21 0,21 0 0,-21 0 15,0 0-15,0 0 0,0-1 16,0 1-16,0 0 16,-21 21 15,21 21-31,-21 0 0,-1 22 0,22-22 15,-21 21-15,0 1 0,0-1 16,21 0-16,-21 22 0,0-22 16,-1 22-16,1-22 0,21 21 0,-21-20 15,0 20-15,0-20 0,0-1 16,21 0-16,0-21 0,0 22 0,0-22 16,0 0-16,0 0 0,0 0 15,21-21-15,0 0 16,0 0-16,0 0 0,22 0 0,-22-21 15,0 0-15,21 21 0,1-21 16,-22 0-16,21 0 0,-21-22 0,0 22 16,22 0-16,-22-21 0,0 20 15,0-20-15,-21 21 0,0 0 0,21 0 16,-21-1-16,0 1 0,22 0 16,-22 42 15,0 0-31,-22 1 0,22-1 15,-21 0-15,21 0 0,0 21 0,-21-20 16,0-1-16,21 0 0,-21 0 16,21 0-16,0 0 0,0 1 0,0-1 15,0 0-15,0 0 0,21-21 16,0 0 0,0 0-16,0 0 0,22 0 0,-22 0 15,0 0-15,21 0 0,-20-21 16,-1 21-16,0-21 0,21 0 15,-21-1-15,1 1 0,-1 0 0,0 0 16,-21 0-16,21-22 0,0 22 16,-21 0-16,0-21 0,21 21 0,-21-1 15,22 1-15,-22 0 16,0 42 15,0 0-31,0 1 0,-22-1 0,22 21 16,-21 0-16,21-20 0,0 20 0,-21 0 15,21 1-15,-21-1 0,0 0 16,21 22-16,0-22 0,0 0 0,-21 22 16,-1-22-16,1 22 0,21-1 15,-21 1-15,0-22 0,0 22 16,21-1-16,-21 1 0,-1-1 0,1 1 16,21-22-16,-21 0 0,0 1 0,21-1 15,-21 0-15,0-21 0,-1 1 16,22-1-16,-21-21 0,0 0 0,0 0 15,0 0-15,0 0 0,-1 0 16,-20-21-16,21 21 0,0-22 16,-22 1-16,22 0 0,0 0 0,-21 0 15,21 21-15,21-21 0,-22-1 0,22 1 16,0 0-16,-21 0 0,21 0 16,0 0-16,0-1 0,21-20 15,1 21-15,-1-21 0,0 20 0,21-20 16,1 0-16</inkml:trace>
  <inkml:trace contextRef="#ctx0" brushRef="#br0" timeOffset="31347.61">22352 2117 0,'0'0'0,"0"-21"0,-21 42 31,0 0-15,-1 0-16,1 0 0,0 22 0,0-1 15,21 0-15,-21 1 0,0-1 16,-1 0-16,1 1 0,21-1 0,-21 0 16,21-21-16,-21 22 0,21-22 0,-21 0 15,21 0-15,0 0 0,0-42 47,21 0-47,-21 0 0,21 0 16,0 0-16,-21-22 0,21 22 15,1-21-15,-1 21 0,0-22 16,-21 22-16,21-21 0,0 21 0,0-1 16,1 1-1,-1 21-15,0 21 16,-21 1-16,0-1 0,0 0 0,0 0 15,0 21-15,0-20 0,0 20 16,0-21-16,0 0 0,0 22 0,0-22 16,0 0-16,0 0 0,21 0 15,-21 0-15,21-21 0,-21 22 0,21-22 16,1 21-16,-1-21 0,0 0 0,0 0 16,0 0-16,22 0 15,-22 0-15,21-21 0,-21-1 0,22 1 16,-22 0-16,21 0 0,-21-21 15,0 20-15,1-20 0,-1-21 0,0 20 16,0 1-16,0 0 0,-21-1 0,0 1 16,0 0-16,0-1 0,0 1 15,0 21-15,0 0 0,0-1 0,-21 1 16,0 0-16,0 21 0,0 0 16,-1 0-16,-20 0 0,21 21 15,0-21-15,0 21 16,-1 1-16,1-1 0,0 0 0,21 0 15,0 0-15,0 22 0,0-22 0,0 0 16,0 0-16,0 0 0,0 0 16,21-21-16,0 22 0,1-1 0,20 0 15,-21 0-15</inkml:trace>
  <inkml:trace contextRef="#ctx0" brushRef="#br0" timeOffset="32056.22">23262 2413 0,'0'0'0,"21"0"0,-21-21 16,21 0-16,1-64 31,-44 85-15,1 0-16,0 0 16,0 0-16,0 21 0,-22 0 15,22 1-15,0-1 0,0 0 0,-21 21 16,20 1-16,1-22 0,0 21 15,0-21-15,21 0 0,0 22 0,0-22 16,0 0-16,0 0 0,0 0 16,0 1-16,21-22 15,0 0-15,0 0 16,1 0-16,-1 0 16,-21-22-16,21 22 0,0-21 0,0 0 15,0 0-15,1-21 0,-1 20 16,0-20-16,-21 21 0,21-21 0,0-1 15,0 22-15,1-21 0,-22 21 0,0-1 16,21 22-16,-21-21 0,0 42 47,0 1-47,0 20 0,0-21 0,-21 0 16,21 22-16,0-22 0,0 21 0,0-21 15,0 22-15,0-22 0,0 0 16,0 0-16,0 0 0,0 0 15,21 1 1,0-22-16,0 0 0,0 0 0,0 0 16,1 0-16,-1-22 0,0 22 0,0-21 15,0 0-15,0 0 0,1 0 16,-1 0-16,0-1 0,0-20 0,0 21 16,0 0-16,-21-22 0,22 22 15,-22 0-15,21 0 0,-21 0 16,0 42-1,0 0-15,0 0 16,0 0-16,0 1 0,-21-1 0,21 0 16,-22 0-16,22 0 15,0 0-15,-21-21 0,21 22 0,0-1 16,0 0-16,0 0 0,21-42 47,1 0-32,-22 0-15,21 21 0</inkml:trace>
  <inkml:trace contextRef="#ctx0" brushRef="#br0" timeOffset="32436">23812 2032 0,'0'0'0,"-21"0"0,0 0 0,0 0 16,0 0-16,0 0 0,-22 0 15,22 0-15,0 21 0,0 0 16,21 1-16,-21-1 0,21 0 16,0 0-16,0 0 15,21-21-15,0 21 16,0-21-16,0 0 16,0 0-16,1 0 0,-1 0 0,0 0 15,-21-21-15,21 0 0,0 21 16,-21-21-16,21 21 0,-21-21 0,0 0 15,0-1-15,0 1 0,0 0 16,0 0-16,0 0 16,-21 21-16,0 0 0,0 0 15,0 0-15,0 0 16,-1 0-16,1 21 0,0-21 0,0 21 16,21 0-16,-21-21 15,21 21-15,0 1 0,0-1 16,21-21-16,0 0 15,21 0 1,-20 0-16</inkml:trace>
  <inkml:trace contextRef="#ctx0" brushRef="#br0" timeOffset="32819.87">24215 1947 0,'0'0'0,"21"-21"0,-21 0 0,21 21 16,-21-21-16,0 0 0,0 0 15,0-1-15,0 44 32,0-1-17,0 0-15,-21 0 0,21 0 16,0 22-16,-21-22 0,21 0 16,-22 21-16,22-21 0,0 22 0,-21-1 0,21-21 15,-21 22-15,21-22 16,-21 21-16,21-21 0,0 22 0,0-1 15,0-21-15,0 21 0,0-20 16,0-1-16,0 21 0,0-21 0,0 0 16,21 1-16,0-1 0,0-21 15,1 0 1,-1 0-16,0 0 16,0 0-16,0 0 15,-21-21-15,0-1 0,21 22 0,1-21 16,-22 0-16,21 0 0,-21 0 0,0 0 15,21-1-15,-21 1 16,21 0-16,-21 0 0,0 0 0</inkml:trace>
  <inkml:trace contextRef="#ctx0" brushRef="#br0" timeOffset="33083.69">24193 2201 0,'0'0'0,"-21"0"31,42 0 1,1 0-32,20 0 0,-21 0 15,0 0-15,0 0 0,1 0 16,-1 0-16,0 0 0,0-21 0,0 21 16,0 0-16,1 0 15,-1-21 1</inkml:trace>
  <inkml:trace contextRef="#ctx0" brushRef="#br0" timeOffset="36656.11">25294 1482 0,'0'-21'16,"0"-1"-1,21 1 1,0 0-16,-21 0 16,22 21-16,-1 0 15,-21-21-15,21 21 0,-21-21 32,0 42 14,-21-21-46,0 21 0,21 0 16,-22-21-16,1 21 0,0 0 0,0 1 16,0-1-16,0 21 0,-1-21 15,1 22-15,0-22 0,21 21 16,-21 0-16,0 1 0,0-1 0,-1 0 16,1 1-16,0-1 0,21 22 15,0-22-15,-21 21 0,0-20 0,0-1 16,-1 22-16,22-1 0,-21-21 15,0 22-15,21-1 0,-21-20 0,21 20 16,0-20-16,0-1 0,0 0 0,0 1 16,0-1-16,0-21 0,21 21 15,0-20-15,0-1 0,1 0 0,20-21 16,-21 0-16,0 21 0,0-21 16,1 0-16,-1 0 0,0 0 15,0 0-15,0 0 0,-21-21 16,21 21-16</inkml:trace>
  <inkml:trace contextRef="#ctx0" brushRef="#br0" timeOffset="38255.41">25548 1905 0,'0'0'0,"-21"0"16,0-21 31,21 0-16,0 0-15,21 21-16,0 0 0,0 0 15,22-22-15,-22 22 16,0 0-16,0 0 0,0 0 15,22 0-15,-22 0 0,0 0 0,0 0 16,0 0-16,0 0 0,1 22 16,-22-1-16,0 0 0,0 0 15,0 0-15,-22 0 0,1 1 16,0-1-16,-21 0 0,-1 0 16,1-21-16,0 21 0,21 0 0,-22-21 15,1 22-15,21-22 0,0 21 16,-1-21-16,1 0 0,0 0 0,42 0 62,0 0-62,1 0 16,-1 0-16,0 0 0,21 0 0,-21 0 16,1 0-16,20 0 0,-21 0 15,21 21-15,-20-21 0,20 21 0,-21-21 16,0 21-16,22 0 0,-22 1 0,0-22 15,-21 21-15,21 0 0,-21 0 16,0 0-16,0 0 0,0 1 0,0-1 16,0 0-16,-21 0 0,0 0 15,-22 0-15,22 1 0,-21-22 0,0 21 16,-1 0-16,1-21 16,21 0-16,-22 21 0,1-21 0,21 0 15,0 0-15,-22 0 0,22 0 0,0 0 16,0 0-16,0 0 0,0-21 15,-1 0-15,1 0 16,21-1 0,21 22 15,1 0-31,-1 0 0,0 0 16,0 0-16,0 0 0</inkml:trace>
  <inkml:trace contextRef="#ctx0" brushRef="#br0" timeOffset="38620.19">26247 2477 0,'0'-22'16,"0"1"0,0 0-1,21 21 1,0 0-16,0 0 16,-21 21-16,21 0 15,-21 1-15,0-1 16,0 0-16,0 0 0,0 0 0,0 0 15,-21 1-15,0-1 0,0 0 16,0 0-16,-22 0 0,22 0 16,-21-21-16,-1 22 0,1-1 0,0-21 15,21 21-15,-22-21 0,22 0 16,0 0-16,0 0 0</inkml:trace>
  <inkml:trace contextRef="#ctx0" brushRef="#br0" timeOffset="39040.1">26818 1461 0,'0'0'0,"21"0"31,0 0-31,1 0 0,-1-22 15,21 22-15,0 0 0,1 0 0,-1 0 16,0 0-16,1 0 0,-1-21 0,22 21 16,-22 0-16,0 0 15,-21 0-15,22 0 0,-22 0 0,0 0 16,-21 21 0,-21-21-1,-21 22-15,20-22 0,-20 0 16,0 21-16,-1-21 0,1 0 0</inkml:trace>
  <inkml:trace contextRef="#ctx0" brushRef="#br0" timeOffset="39308.64">26987 1545 0,'22'0'31,"-1"0"-15,0 21-16,-21 1 0,21-1 0,0 0 15,-21 0-15,0 21 0,0-20 16,0 20-16,0 0 0,0 1 0,0-1 16,0 0-16,0 1 0,0-1 15,-21 0-15,0 1 0,0-1 0,21 0 16,-21 1-16,-1-22 0,1 21 0,21-21 16,0 0-16,-21 1 0,21-1 15,0 0-15,21-42 31,0 0-15</inkml:trace>
  <inkml:trace contextRef="#ctx0" brushRef="#br0" timeOffset="39531.51">27411 1990 0,'0'21'0,"0"0"15,0 0-15,0 0 0,0 1 16,-21 20-16,21-21 0,-22 0 16,22 0-16,-21 1 0,21-1 15,-21 0-15,21 0 0,0 0 0,0 0 16,0 1-16,0-1 16,0-42 15</inkml:trace>
  <inkml:trace contextRef="#ctx0" brushRef="#br0" timeOffset="39712.55">27411 1842 0,'0'0'0,"0"-22"0,0 1 15,0 42 32,0 1-47,21-22 0,-21 21 16,21-21-16,0 21 0</inkml:trace>
  <inkml:trace contextRef="#ctx0" brushRef="#br0" timeOffset="40412.15">27665 1969 0,'-21'21'16,"21"0"-16,-22-21 15,22 21-15,0 0 0,0 0 16,0 1-16,0-1 0,0 0 0,0 0 16,0 0-16,0 0 0,-21 1 15,21-1-15,0 0 0,0 0 16,0 0-16,0 0 0,-21-21 15,21 22-15,-21-22 16,21-22 15,0 1-31,0 0 16,0 0-16,0 0 0,0 0 16,0-1-16,21-20 0,0 21 0,0 0 15,1-22-15,-22 22 0,21 0 0,0 0 16,0 0-16,0 0 0,0-1 15,22 22-15,-22 0 0,0 0 0,0 0 16,0 0-16,1 0 0,-1 22 16,0-1-16,-21 0 0,0 0 0,0 0 15,21 22-15,-21-22 0,0 0 16,0 21-16,0-21 0,0 1 16,0-1-16,0 0 0,-21 0 0,21 0 15,-21 0-15,21 1 0,-21-1 16,-1-21-1,22-21 1,0-1-16,0 1 16,0 0-16,0 0 15,22 21-15,-1-42 0,0 20 0,0 1 16,0 0-16,0 0 0,1-21 0,20 20 16,-21 1-16,21-21 0,-20 42 15,20-21-15,-21 21 0,0 0 0,22 0 16,-22 0-16,0 21 15,0-21-15,-21 21 0,0 0 16,0 0-16,0 22 0,0-22 16,0 0-16,0 0 0,0 0 0,-21 1 15,0-1-15,21 0 0,-21 0 0,21 0 16,-22-21-16,22 21 16,22-21 15,-1-21-31</inkml:trace>
  <inkml:trace contextRef="#ctx0" brushRef="#br0" timeOffset="40783.97">28533 2138 0,'0'-21'31,"0"0"-31,21 21 16,0 0-16,-21-22 0,21 1 0,0 21 16,0-21-16,-21 0 0,22 21 15,-1-21-15,-21 0 0,0-1 16,-21 22 15,-1 0-15,1 22-16,0-1 0,0 0 0,-21 0 15,20 0-15,22 0 0,-21 1 0,0 20 16,0-21-16,21 0 0,-21 0 16,21 22-16,0-22 0,0 0 0,0 0 15,0 0-15,21 1 16,0-22-16,0 0 0,0 21 0,1-21 16,-1 0-16,0 0 0,0 0 15,21 0-15,-20-21 0,20 21 0,0-22 16,-21 1-16</inkml:trace>
  <inkml:trace contextRef="#ctx0" brushRef="#br0" timeOffset="41284.11">29189 1757 0,'0'0'0,"-21"-21"0,21 0 0,-22-1 0,1 1 16,0 21 0,0 21 15,21 1-31,-21-1 0,21 21 0,-21 0 16,21 1-16,0-1 0,-22 0 15,22 1-15,-21-1 0,21 0 0,0 1 16,-21-1-16,21 0 0,-21 1 0,21-22 15,0 21-15,0-21 0,0 22 16,0-22-16,0 0 0,21 0 0,0 0 16,0-21-16,1 0 0,-1 0 15,21 0-15,-21 0 0,0 0 0,1-21 16,20 21-16,-21-21 0,0 0 16,22 0-16,-22-22 0,0 22 15,21-21-15,-21 21 0,1-22 0,-1 1 16,0-21-16,0 20 0,0-20 15,-21-1-15,0 22 0,0-22 0,21 1 16,-21 21-16,0-1 0,0 22 16,0 0-16,0 0 0,0 0 0,-21 42 31,21 0-15,0 0-16,0 21 0,0-20 15,0-1-15,0 21 0,0-21 0,0 22 16,0-22-16</inkml:trace>
  <inkml:trace contextRef="#ctx0" brushRef="#br0" timeOffset="41820.31">29697 2159 0,'-21'0'0,"-1"0"15,1 21 1,21 0-16,0 1 0,-21-22 16,21 21-16,0 0 0,-21 0 15,21 0-15,0 0 0,0 1 16,0-1-16,0 0 0,0 0 16,0 0-16,-21 0 0,21 1 15,0-44 32,0 1-47,0 0 16,0 0-16,0 0 0,21 0 0,-21-1 15,21 1-15,-21-21 0,21 21 16,0 0-16,1-1 0,-1-20 16,0 21-16,0 0 0,0 0 0,0 21 0,1-22 15,-1 22-15,0 0 16,0 0-16,0 0 0,0 0 0,-21 22 15,22-1-15,-22 0 16,0 0-16,0 21 0,0-20 0,0-1 16,0 21-16,0-21 0,0 0 0,-22 22 15,22-22-15,-21 0 0,0 0 16,21 0-16,0 1 0,0-1 0,-21 0 16,0 0-1,21-42 16,21 0-31,-21 0 16,21 21-16,0-22 0,0 1 0</inkml:trace>
  <inkml:trace contextRef="#ctx0" brushRef="#br0" timeOffset="42048.18">30247 2159 0,'0'21'31,"0"0"-31,0 1 16,-21-1-16,0-21 0,21 21 0,-21 0 16,21 0-16,0 0 15,-22 1-15,22-1 0,-21-21 0,21 21 16,-21 0-16,21 0 16,21-42 30,-21 0-46</inkml:trace>
  <inkml:trace contextRef="#ctx0" brushRef="#br0" timeOffset="42387.99">30268 1884 0,'0'0'16,"-21"0"-16,0 0 0,0 0 0,0 0 15,-1 21-15,1-21 0,21 21 0,0 0 16,0 1 0,21-22-16,1 0 15,-1 0-15,0 0 16,0 0-16,0 0 0,-21-22 16,21 22-16,-21-21 0,0 0 15,0 0-15,0 0 0,0 0 0,0-1 16,0 1-16,0 0 15,-21 21 1,0 0-16,0 0 0,0 0 0,0 0 16,-1 21-16,22 0 0,-21-21 15,21 22-15,-21-1 0,21 0 16,0 0-16,21 0 16,0-21-16,1 0 15</inkml:trace>
  <inkml:trace contextRef="#ctx0" brushRef="#br0" timeOffset="42723.34">30649 1588 0,'0'-64'31,"0"128"-31,0-149 0,0 106 16,0 0-16,0 0 15,0 22-15,0-22 0,-21 21 16,21 1-16,-21 20 0,0-21 0,21 1 16,-21 20-16,-1-20 0,1 20 15,0-21-15,0 1 0,21-1 0,0-21 16,-21 22-16,21-1 0,-21-21 16,21 0-16,0 0 0,0 1 0,0-1 15,21-21 1,0 0-16,0 0 15,0 0-15,0 0 0,1 0 0,-1-21 16,0-1-16,0 22 0,0-21 16,0 0-16,1 21 0,-1-21 0,0 0 15,0 0-15,-21-1 0</inkml:trace>
  <inkml:trace contextRef="#ctx0" brushRef="#br0" timeOffset="42948.21">30543 1969 0,'0'0'0,"-42"0"31,63 0 1,0 0-32,1 0 0,-1 0 15,0 0-15,0 0 16,0 0-16,0 0 15,1 0-15,-1 0 0,0 0 16,0 0-16,0 0 16</inkml:trace>
  <inkml:trace contextRef="#ctx0" brushRef="#br0" timeOffset="43468.04">31009 2074 0,'-21'0'16,"0"0"0,21 22-1,21-22 16,-21-22-15,0 1 0,0 0-1,-21 21 17,0 0-17,21 21-15,-22-21 0,22 21 0,0 1 16,22-22 31,-1 0-47,0 0 0,0 0 31,-21-22-31,0 1 0,0 0 31,-21 21 0,0 0-31,0 21 16,-1-21-16</inkml:trace>
  <inkml:trace contextRef="#ctx0" brushRef="#br0" timeOffset="44088.58">31538 1715 0,'0'0'0,"0"-22"0,0 1 15,0 0-15,0 42 32,0 0-32,-21 1 15,21 20-15,0-21 0,0 21 16,0 1-16,0-22 0,0 21 0,0 1 16,-21-22-16,21 21 0,-21-21 15,21 0-15,-21 1 0,21-1 0,0 0 16,0 0-16,0 0 0,0 0 15</inkml:trace>
  <inkml:trace contextRef="#ctx0" brushRef="#br0" timeOffset="44429.39">31390 1672 0,'0'0'0,"0"-63"31,21 63-31,0 0 16,1 0-16,-1 0 0,21 0 16,-21 21-16,0 0 0,22 0 15,-22 0-15,21 1 0,-21 20 0,22 0 16,-22-21-16,0 22 15,0-1-15,-21 0 0,0-20 0,0 20 16,0-21-16,0 0 0,-21 22 16,0-22-16,0 0 0,-22-21 0,22 21 15,-21 0-15,0-21 0,20 0 16,-20 21-16,21-21 0,0 0 0,0 0 16,-1 0-16,1 0 0,42-21 46,1 21-46,-1-21 0</inkml:trace>
  <inkml:trace contextRef="#ctx0" brushRef="#br0" timeOffset="44943.09">32089 1693 0,'0'0'0,"0"-21"0,0-21 31,-22 63-15,22 0-16,-21 0 15,21 22-15,0-22 0,0 21 0,-21-21 16,21 22-16,-21-22 16,21 21-16,-21-21 0,21 22 0,-21-22 15,21 0-15,0 0 0,0 0 16,-22 1-16,22-1 15,0-42 17,0-1-32,0 1 15,0 0-15,0 0 0,0 0 16,0-22-16,0 22 0,22-21 16,-22 0-16,21 20 0,0-20 15,0 0-15,0 21 0,0-22 0,1 22 16,-1 0-16,0 0 0,21 0 15,-21 21-15,1 0 0,-1 0 16,21 0-16,-21 0 0,0 21 16,1 0-16,-1 0 0,0 21 0,-21 1 15,0-22-15,0 21 0,0 1 16,0-1-16,0-21 0,0 21 0,0-20 16,0 20-16,0-21 0,-21 0 15,21 0-15,-21 1 0,21-1 16,-22-21-1,1 0 1,0 0-16</inkml:trace>
  <inkml:trace contextRef="#ctx0" brushRef="#br0" timeOffset="45557.94">31919 1969 0,'0'0'0,"-21"0"0,0 0 16,42 0 15,0 0-31,0 0 0,1-22 16,20 22-16,0 0 0,-21 0 0,22-21 15,-1 0-15,22 21 0,-22 0 16,0-21-16,-21 21 0,22-21 0,-1 0 16,-21-1-16,22 1 15,-22 21-15,0-21 0,0 0 0,0 0 16,0 0-16,1-1 0,-22 1 15,0 0-15,0 42 32,0 0-17,0 1-15,0-1 0,0 0 0,0 21 16,0-21-16,-22 1 0,22-1 16,0 0-16,0 0 0,0 0 15,0 0-15,0 1 0,0-1 16,22-21-1,-1 0-15,0 0 16,0 0-16,0 0 16,0 0-16,1-21 0,-1-1 0,0 1 15,0 0-15,-21 0 0,21 0 16,0 0-16,1-1 0,-22 1 16,0 0-16,21 0 0,0 0 0,-21 0 15,21 21-15,-21 21 31,0 0-31,0 21 16,0-21-16,0 1 0,-21 20 0,0-21 16,0 21-16,-1-20 0,1 20 15,21-21-15,-21 0 0,0 22 16,21-22-16,0 0 0,-21 0 16,0 0-16,21 0 0,-22-21 15,22 22-15</inkml:trace>
  <inkml:trace contextRef="#ctx0" brushRef="#br0" timeOffset="45935.72">33232 1757 0,'0'0'0,"21"-21"0,-21 0 0,0-1 16,21 22-16,-21-21 0,-21 21 31,0 0-31,-1 21 16,1 1-16,-21-22 0,21 21 15,0 0-15,-1 0 0,22 0 16,0 0-16,-21 1 0,21-1 16,0 0-16,0 0 15,21-21-15,1 21 0,-1-21 0,0 21 16,0-21-16,0 22 0,0-22 15,1 0-15,-1 21 0,0 0 16,0 0 0,-21 0-16,0 0 15,-21-21-15,0 22 16,0-22-16,-1 0 0,1 21 16,0-21-16,0 0 0,0 0 0,0 21 15,-1-21-15,1 0 0,0 0 16,0 0-16,0 21 0,0-21 15</inkml:trace>
  <inkml:trace contextRef="#ctx0" brushRef="#br0" timeOffset="46458.43">31644 2709 0,'0'0'0,"21"-21"0,-21 42 32,0 1-32,0-1 0,0 0 15,-21 21-15,21-21 0,0 22 16,0-22-16,-21 21 0,21-21 0,-21 22 16,21-22-16,-21 0 0,21 0 15,0 0-15,0 1 0,0-1 0,0 0 16,21-21 31,0 0-47,0-21 0</inkml:trace>
  <inkml:trace contextRef="#ctx0" brushRef="#br0" timeOffset="46701.29">31856 2858 0,'0'-22'0,"0"44"0,0-86 16,0 43-16,0 0 0,0 0 15,0-1-15,0 44 32,0-1-32,0 0 0,0 0 0,0 0 15,0 22-15,-21-22 0,21 21 16,0-21-16,0 22 0,-22-1 16,22-21-16,0 0 0,-21 22 15,21-22-15,0 0 0,0 0 0,0 0 16,0 0-16,0 1 0,0-1 15</inkml:trace>
  <inkml:trace contextRef="#ctx0" brushRef="#br0" timeOffset="46888.18">31454 3006 0,'21'0'31,"0"0"-31,0 0 16,0 0-16,0 0 0,1 0 0,20 0 15,-21 0-15,21 0 0,-20 0 16,20-21-16,-21 21 0,21 0 0,-20 0 16,20 0-16,-21 0 0,0-22 15</inkml:trace>
  <inkml:trace contextRef="#ctx0" brushRef="#br0" timeOffset="47535.81">32279 2752 0,'0'0'0,"0"-21"31,-21 42-15,21 21-16,0-21 15,-21 0-15,0 1 0,21 20 0,-22-21 16,22 0-16,0 0 0,0 22 16,-21-22-16,21 0 0,-21 0 0,21 0 15,0 1-15,0-1 16,0 0-16,0-42 47,0 0-32,21-1-15,-21 1 0,21 0 0,-21 0 16,0 0-16,0 0 0,22-22 16,-22 22-16,0-21 0,21-1 15,-21 22-15,0-21 0,21 21 0,0-22 16,0 22-16,0 0 0,1 0 16,-1 0-16,0 21 0,0 0 0,21 0 15,-20 0-15,-1 0 0,0 0 16,0 21-16,-21 0 0,0 0 15,0 0-15,0 1 0,0-1 16,0 21-16,0-21 0,0 0 0,-21 1 16,0-1-16,0-21 0,-1 21 15,1 0-15,0-21 0,-21 0 16,21 0-16,-1 0 0,1 0 0,0 0 16,0 0-1,21 21 1,0 0-1,0 1-15,0-1 16,0 0-16,21-21 0,-21 21 16,21 0-16,0 0 15,1-21-15,-1 22 16,0-22-16,0 0 0,0 0 16,0 0-16,1 0 0,-1 0 15,0 0-15,0 0 0,21 0 0,-20 0 16,-1-22-16</inkml:trace>
  <inkml:trace contextRef="#ctx0" brushRef="#br0" timeOffset="47895.6">33041 2773 0,'0'0'0,"0"-21"0,0 0 0,-21-43 31,0 64-31,0 0 16,-1 0-16,1 0 0,0 0 0,0 21 15,-21 0-15,20 1 16,1-1-16,21 0 0,-21 0 0,21 0 16,0 0-16,0 1 15,0-1-15,21 0 16,0 0-16,1 0 0,-1 0 16,0-21-16,0 22 0,0-22 15,0 21-15,-21 0 0,22 0 16,-22 0-1,-22 0 1,1-21 0,0 0-16,0 0 0,-21 0 0,20 22 15,1-22-15,0 0 0,0 0 16,0 0-16,0 0 0,-1 0 16,22 21-16,-21-21 0,0 0 15,21 21-15</inkml:trace>
  <inkml:trace contextRef="#ctx0" brushRef="#br0" timeOffset="48833.06">31581 3768 0,'0'0'0,"0"-21"0,21-1 0,-21 44 47,0-1-32,0 0-15,0 0 0,0 0 0,0 0 16,0 1-16,0-1 15,0 21-15,0-21 0,-21 0 0,-1 1 16,22-1-16,-21 0 0,21 0 16,-21-21-16,0 0 15,21-21 17,0 0-32,0 0 15,0-1-15,0 1 0,0 0 16,0 0-16,21-21 0,-21 20 0,21-20 15,0 0-15,-21 21 0,22-22 16,-1 1-16,-21 21 0,21 0 0,-21-1 16,21 1-16,-21 0 0,21 21 15,0 0-15,-21 21 16,22 0-16,-1 22 16,-21-22-16,21 21 0,-21-21 0,0 22 15,0-22-15,0 21 0,0 1 16,0-22-16,0 21 0,0-21 0,0 0 15,0 1-15,0-1 0,21 0 16,-21 0-16,21-21 31,-21-21-31,21 0 16,-21 0-16,22 21 0,-22-22 16,21-20-16,-21 21 0,21 0 15,0 0-15,0-22 0,0 22 16,1-21-16,-1-1 0,0 22 0,0 0 15,21-21-15,-20 21 0,-1 21 16,0 0-16,-21 21 16,0 0-16,0 0 15,0 21-15,0-20 0,0 20 0,0-21 16,-21 21-16,21-20 0,-21 20 16,21-21-16,0 0 0,0 0 15,0 1-15,0-1 0,0 0 16,0 0-16,21-21 31,0-21-31,0 0 16,0 0-16</inkml:trace>
  <inkml:trace contextRef="#ctx0" brushRef="#br0" timeOffset="49243.83">32724 3662 0,'21'-42'31,"-21"20"-31,0 1 16,-21 21 15,-1 0-31,-20 0 0,21 0 16,0 21-16,0-21 0,-1 22 15,1-1-15,0 0 0,0 0 0,21 0 16,-21-21-16,21 21 0,0 1 15,0-1-15,21 0 16,0-21-16,0 21 0,0-21 16,1 21-16,-1-21 0,0 21 15,0-21-15,0 22 0,0-1 16,1-21-16,-22 21 0,0 0 0,21-21 16,-21 21-16,0 0 0,0 1 15,-21-1 1,-1-21-16,1 0 15,0 21-15,0-21 0,0 0 0,0 0 16,-1 0-16,1 0 0,0 0 16,0 0-16,0 0 0,0 0 0,21 21 15,-22-21-15,1 0 16,21 21-16</inkml:trace>
  <inkml:trace contextRef="#ctx0" brushRef="#br0" timeOffset="49830.49">31686 4530 0,'0'0'0,"-21"-43"32,21 22-32,-21 21 31,21 21-31,0 1 0,0-1 16,0 0-16,0 0 15,0 0-15,0 0 0,0 1 16,0-1-16,0 0 0,0 0 15,-21-21-15,21 21 0,0 0 0,0 1 16,0-44 31,0 1-31,0 0-16,0 0 0,21 0 15,0 0-15,0-1 0,1 1 0,-1-21 16,0 21-16,21-22 0,-21 22 15,22 0-15,-22 0 0,21 0 0,-21 21 16,1 0-16,-1 0 0,0 0 16,0 0-16,0 0 0,0 0 0,-21 21 15,22 0-15,-22 0 0,0 0 16,0 1-16,0-1 0,0 0 0,0 0 16,0 0-16,0 0 0,0 1 15,-22-1-15,1 0 16,21 0-16,-21-21 0,21 21 15</inkml:trace>
  <inkml:trace contextRef="#ctx0" brushRef="#br0" timeOffset="50247.82">32702 4424 0,'0'0'0,"22"-21"32,-22 0-32,-22 21 15,1 0-15,0 0 16,0 0-16,0 0 0,0 21 16,-1-21-16,-20 21 0,21 0 0,0 0 15,0 0-15,-1 1 16,22-1-16,0 0 15,0 0 1,22-21-16,-1 0 0,0 0 0,0 21 16,0-21-16,22 0 0,-22 0 15,0 0-15,-21 21 0,21-21 0,0 0 16,0 0-16,-21 22 0,0-1 16,-21 0 15,0-21-31,0 0 0,0 0 15,0 0-15,-1 21 0,-20-21 16,21 0-16,0 0 0,0 0 16,-1 0-16,1 0 15,0 0 17</inkml:trace>
  <inkml:trace contextRef="#ctx0" brushRef="#br0" timeOffset="51767.26">31284 5271 0,'0'0'0,"0"-22"15,-21 22 1,21 22-16,0-1 16,-21 0-16,21 0 15,-21 0-15,21 0 0,0 1 16,0-1-16,0 21 0,0-21 0,-21 0 16,21 1-16,0-1 0,-22-21 0,22 21 15,0 0 1,0-42 15,0 0-31,0 0 0,0-1 16,22 1-16,-22 0 0,21 0 15,-21 0-15,21-22 0,0 22 16,-21 0-16,21 0 0,0 0 0,1 0 16,-22-1-16,21 1 0,0 21 15,0 0 16,-21 21-31,21 1 0,-21-1 0,0 0 0,0 0 16,0 0-16,0 0 16,21 1-16,-21-1 0,0 0 0,0 0 15,0 0-15,22 0 0,-22 1 0,0-1 16,0 0-16,21-21 31,0 0-15,-21-21-16,0 0 0,21-1 15,0 1-15,-21 0 0,21 0 16,1 0-16,-22 0 0,21-1 16,0 1-16,0 0 0,-21 0 15,21 21-15,-21-21 0,21 0 0,1 21 32,-22 21-32,0 0 15,0 0-15,0 0 16,0 0-16,0 1 0,0-1 0,0 0 15,0 0-15,0 0 0,0 0 16,21 1-16,-21-1 16,0 0-16,21-21 0,0 0 0,0 0 15,0 0-15,1 0 16,-1 0-16,0 0 0,0 0 16,0-21-16,0 0 15,1 21-15,-1-22 0,0 1 0,0 0 16,0 0-16,0 0 0,1 0 15,-1-1-15,0 1 0,-21 0 0,21 0 16,0 0-16,-42 42 31,0 0-15,21 0-16,-21 0 16,21 1-16,-21-1 0,21 0 0,0 0 15,0 0-15,0 0 16,21-21-1,0 0-15,0 0 16,0 0-16,0 0 0,1 0 16,-1 0-16,0 0 0,0-21 15,0 0-15,0 21 0,1-21 16,-1 0-16,-21 0 0,21-1 16,-21 1-16,21 0 0,-21 0 15,0 42 16,-21 0-15,21 0-16,-21 1 0,0-22 16,21 21-16,0 0 0,-22 0 15,1 0-15,21 0 0,0 1 16,-21-22 0,21-22 15,21 1-16,0 0-15,1 0 16,-1 0-16,0 0 0,0-1 16,0 1-16,0 0 0,1 0 15,-1 0-15,0 21 0,0 0 0,0-21 16,0 21-16,1 0 0,-22 21 16,0 0-1,0 0-15,0 0 0,0 0 16,0 1-16,0-1 0,0 0 15,-22 0-15,22 0 0,0 0 16,-21 1-16,42-22 63,-21-22-63,0 1 15</inkml:trace>
  <inkml:trace contextRef="#ctx0" brushRef="#br0" timeOffset="51975.15">32216 5122 0,'0'0'0,"-22"0"15,1-21-15,0 21 0,0 0 0,0 0 16,21-21-16,-21 21 15,21 21 17,0 0-32,0 1 15,0-1-15,0 0 0</inkml:trace>
  <inkml:trace contextRef="#ctx0" brushRef="#br0" timeOffset="52459.91">32067 5821 0,'22'0'15,"-1"0"1,-21-21-16,21 21 15,-21-21-15,-21 21 16,0 0 0,-1 0-16,1 0 0,0 0 0,0 0 15,0 21-15,0 0 0,-1-21 16,1 21-16,21 0 0,-21 0 0,0 1 16,21-1-1,0 0-15,0 0 0,0 0 16,21-21-16,0 21 0,0-21 0,1 22 15,-1-22-15,-21 21 16,21-21-16,0 0 0,0 21 0,-21 0 16,0 0 15,-21-21-15,0 0-16,0 0 0,0 0 0,-1 0 15,1 0-15,0 0 0,0 0 0,0 0 16,0 0-16,-1 0 0,44-21 47,-1 21-47</inkml:trace>
  <inkml:trace contextRef="#ctx0" brushRef="#br0" timeOffset="52847.69">32702 5482 0,'0'0'0,"-42"0"15,42-21-15,-21 21 0,42 21 32,0-21-17,0 21-15,1 1 0,20-1 16,-21 0-16,0 21 0,22-21 0,-22 22 15,0-22-15,0 21 0,-21-21 16,0 22-16,0-1 0,0-21 0,0 22 16,-21-22-16,0 21 0,0-21 0,-1 22 15,-20-22-15,0 21 0,-1-21 16,1 0-16,0 1 0,-1-1 0,-20-21 16,21 21-16,20 0 0,-20-21 15,21 0-15,0 0 0,0 0 16,-1 0-16,22-21 31,22 0-15,-1 21-16,0-21 0,0-1 15,21 1-15,-20 0 0</inkml:trace>
  <inkml:trace contextRef="#ctx0" brushRef="#br0" timeOffset="53080.27">33232 5673 0,'0'0'0,"-22"-21"0,1-1 16,0 22 0,21-21-16,0 42 31,0 1-16,0-1-15,0 0 16,0 0-16,0 0 16,0 0-16</inkml:trace>
  <inkml:trace contextRef="#ctx0" brushRef="#br0" timeOffset="53324.13">33210 6054 0,'0'0'0,"0"21"16,0 0-16,0 0 16,0 0-1,0 1-15,0-1 0,-21-21 16,0 21-16,0 0 0,21 0 16,-21 0-16,0 22 0,-22-22 0,22 0 15,0 21-15,-21-20 16,20 20-16,-20-21 0,21 0 0,-21 0 15,-1 22-15,1-43 0,21 21 0,-22-21 16,1 21-16,0-21 0,21 0 16</inkml:trace>
  <inkml:trace contextRef="#ctx0" brushRef="#br0" timeOffset="66627.64">9419 4890 0,'0'-22'16,"0"1"-16,0 0 0,0 0 15,0 0-15,0 0 16,0-1-16,0 1 0,0 0 16,0 0-16,0 0 15,0 0 17,0 42-1,0 0-16,0 0-15,0 21 16,0-20-16,0 20 0,0-21 0,0 21 16,0 1-16,0-1 0,0 0 15,0 1-15,0-1 0,0 0 0,0 1 16,0-1-16,0 0 0,0 1 16,0-1-16,0 0 0,21 22 0,-21-22 15,21 22-15,-21-22 0,22 22 0,-22-1 16,0 1-16,21-1 0,-21-21 15,21 22-15,-21-1 0,0-20 0,0-1 16,0 22-16,21-22 0,-21 0 16,0 22-16,0-22 0,0 22 0,21-22 15,-21 21-15,0-20 0,0-1 16,0 22-16,0-22 0,0 0 16,0 1-16,0-22 0,0 21 0,0 0 15,0-20-15,0 20 0,0-21 0,0 0 16,0 0-16,0 1 0,0-1 15,0 0-15,0 0 16,0-42 15,-21 21-31,21-21 0,0 0 16,0-1-16,0-20 0,0 21 0,0-21 16,0-1-16,0-20 0</inkml:trace>
  <inkml:trace contextRef="#ctx0" brushRef="#br0" timeOffset="68883.53">9440 4678 0,'-21'0'0,"21"-21"78,21 21-47,0 0-31,1 0 16,-1 0-16,0 0 0,21 0 15,1 0-15,-1-21 0,0 21 16,22 0-16,-1-22 0,-20 22 0,20 0 15,1 0-15,20 0 0,-20 0 0,-1-21 16,1 21-16,-1 0 0,1 0 16,-1 0-16,1 0 0,-1 0 0,1 0 15,-1 0-15,22 0 0,-22 0 16,1 0-16,21 0 0,-22 0 0,1 0 16,-1 0-16,22 0 0,-22 0 15,1 0-15,-22 0 0,22 0 16,-1 0-16,1 0 0,20 0 0,-20 0 0,-1 0 15,22 0-15,-22 0 16,1 0-16,21 0 0,-22 0 0,1 0 16,-1 0-16,1 0 0,-1 0 0,1 0 15,-1 0-15,1 0 0,-1 0 16,22 0-16,-22 0 0,22 0 0,0 0 16,-1 0-16,1 0 0,0 0 15,-1 0-15,1 0 0,-22 0 0,22 0 16,-21 0-16,20 0 0,-20 0 15,-1 0-15,22 0 0,-22 0 0,1 0 16,-1 0-16,22 0 0,-21 0 0,-1 0 16,1 0-16,-1 0 0,1 0 15,-1 0-15,1 0 0,-1 0 16,1 0-16,-1 0 0,1 0 16,-1 0-16,1 0 0,-1 0 0,1 0 15,20 0-15,-20 21 0,-1-21 0,-20 0 16,20 0-16,-21 0 0,22 0 15,-22 0-15,1 0 0,-1 0 0,0 0 16,1 0-16,-1 0 0,0 0 16,-21 0-16,22 0 0,-22 0 0,21 0 15,-21 0-15,1 0 0,-1 0 16,0 0-16,0-21 0,0 21 0,0 0 16,1 0 15,-1 21 0,-21 1-15,0-1-16,0 0 15,0 0-15,0 0 16,0 0-16,0 1 0,0-1 16,0 0-16,0 0 0,0 21 15,-21-20-15,21-1 0,0 21 0,0 0 16,0-20-16,-22 20 15,22-21-15,-21 21 0,21 1 0,0-1 16,-21-21-16,21 22 0,0-1 0,0 0 16,0 1-16,0-1 0,0 0 15,0 1-15,0-1 0,0 21 0,0-20 16,0-1-16,0 0 0,0 1 16,0-1-16,0 0 0,0 1 0,0-1 15,0 0-15,-21 1 0,21-22 0,0 21 16,0 1-16,0-22 0,0 21 15,0-21-15,0 22 0,0-1 0,0 0 16,0 1-16,0-1 0,0 0 16,0 1-16,-21-22 0,21 21 15,0 0-15,0-20 0,0 20 0,0-21 16,0 21-16,0-20 0,0-1 0,0 0 16,0 0-16,0 0 0,0 0 15,0 1-15,0-1 0,0 0 16,0 0-1,-21 0 1,-1-21 0,1 0-1,0 0-15,0 0 16,0 0 0,0 0-16,-1 0 0,1 0 15,0 0-15,0 0 0,0 0 0,-22 0 16,22 0-16,-21 0 0,21 0 15,-22 0-15,1 0 0,0 0 0,-1 0 16,1 0-16,0 0 0,-22 0 0,22 0 16,-22 0-16,1 0 0,-1 0 15,1 0-15,-1 0 0,1 0 0,-1 0 16,-20 0-16,20 0 0,1 0 0,-1 0 16,1 0-16,-1 0 0,1 0 15,20 0-15,-20 0 0,-1 0 0,22 0 16,-21 0-16,20 0 0,1 0 15,-22 0-15,22 0 0,-21 0 16,20 0-16,-20 0 0,20 0 0,1 0 16,-21 0-16,20 0 0,1 0 0,-22 0 15,22 0-15,0 0 0,-1 0 16,1 0-16,-21 0 0,20 21 0,1-21 16,-22 0-16,22 0 0,-21 0 0,20 0 15,-20 0-15,20 0 0,-20 0 16,21 0-16,-22 22 0,22-22 0,-22 0 15,1 0-15,-1 0 0,22 0 0,-22 0 16,1 0-16,21 0 0,-22 0 16,22 0-16,-22 0 0,1 0 15,-1 0-15,1 0 0,-1 0 0,-20 0 16,20 0-16,1 0 0,-22 0 16,21 0-16,1 0 0,-1 0 0,1 21 15,-1-21-15,1 0 0,21 0 0,-22 0 16,1 0-16,-1 0 0,1 0 15,20 0-15,-20 0 0,20 0 0,-20 0 16,21 0-16,-1 0 0,1 0 0,0 0 16,20 0-16,-20 0 0,0 0 15,21 0-15,-22 0 0,22 0 0,-21 0 16,21 0-16,-22 0 0,22 0 0,-21 0 16,-1 0-16,1 0 15,0 0-15,21 0 0,-22 0 0,1 0 16,0 0-16,-1 0 0,1 0 0,0 0 15,20 0-15,-20 21 0,21-21 16,-21 0-16,20 0 0,-20 0 0,21 0 16,0 0-16,0 0 0,-1 0 0,1 21 15,0-21-15,-21 0 0,21 0 16,-1 0-16,22 21 0,-21-21 0,0 0 16,0 0-16,0 0 0,0 0 31,-1 0-31</inkml:trace>
  <inkml:trace contextRef="#ctx0" brushRef="#br0" timeOffset="69951.98">3641 8827 0,'0'-22'16,"0"1"15,0 0-31,0 0 16,0 0-1,0 42 17,0 0-17,0 21-15,0-20 0,0 20 16,0 0-16,0 22 0,0-22 0,0 22 16,0-1-16,0 1 0,0-1 15,0 1-15,0-1 0,0 22 0,0-1 16,0 1-16,0-21 0,0 20 15,0 1-15,0 0 0,0-1 16,21 1-16,0 0 0,-21-1 0,21 1 16,0 0-16,-21-22 0,21 22 15,1-22-15,-1 1 0,0-1 0,-21 1 16,21-22-16,0 0 0,-21 1 0,0-1 16,21 0-16,-21-20 0,22-1 15,-22 0-15,21-21 16,-21-21-1,0 0-15,0-1 0,0-20 16,0 21-16,0 0 0,0-22 0,0 1 16</inkml:trace>
  <inkml:trace contextRef="#ctx0" brushRef="#br0" timeOffset="71635.67">3662 8932 0,'-21'0'0,"42"0"47,0 0-47,0 0 16,0 0-16,22 0 15,-22 0-15,0 0 0,21 0 0,-21 0 16,22 0-16,-1 0 0,-21 0 16,22 0-16,-1 0 0,0 0 0,22 0 15,-1 0-15,1 0 0,-1 0 16,22 0-16,0 0 0,20 0 0,-20 0 16,21 0-16,-21 0 0,-1-21 0,22 21 15,0 0-15,0 0 0,21 0 16,-21 0-16,21 0 0,0 0 0,-22 0 15,22 0-15,0 0 0,0 0 16,0 0-16,22 0 0,-22 0 16,0 0-16,0 0 0,0 0 0,0 0 15,0 0-15,0 0 0,0 0 16,0 0-16,-22 0 0,22 0 0,-21 0 16,0 0-16,0 0 0,0 0 15,-22 0-15,22 21 0,-21-21 0,21 0 16,-22 0-16,22 0 0,-21 0 0,-22 0 15,22 0-15,-21 0 0,-1 0 16,-21 0-16,22 0 0,-22 0 0,1 0 16,-1 0-16,0 0 0,-21 0 15,22 0-15,-1 0 0,-21 0 0,22 0 16,-22 0-16,0 0 0,21 0 16,-21 0-16,1 0 0,-1 0 15,0 0-15,0 0 31,-21 22-31,0-1 16,0 0-16,0 0 16,-21-21-16,21 21 15,0 0-15,-21 1 0,21-1 16,0 0-16,-21 0 0,21 0 16,0 0-16,0 1 0,0-1 15,0 0-15,0 0 0,0 0 0,0 22 16,0-22-16,0 21 0,0-21 15,0 22-15,0-1 0,0 0 16,21 1-16,-21-1 0,0 21 0,0-20 16,21-1-16,-21 22 0,21-22 15,-21 21-15,0-20 0,0-1 0,0 0 16,21 22-16,-21-22 0,0 22 0,21-1 16,-21-20-16,0 20 0,0 1 0,0-1 15,0-21-15,0 22 0,0-22 16,0 22-16,0-22 0,0 22 0,0-22 15,0 0-15,0 1 0,0-1 0,0 0 16,0 1-16,0-1 0,-21 0 16,21 1-16,-21-22 0,0 21 15,21-21-15,-21 0 0,0 1 0,21-1 16,-22-21-16,1 0 0,0 0 16,0 0-16,0 0 0,0 0 15,-1 0-15,1 0 0,0 0 0,-21-21 16,21 21-16,-22-22 0,22 22 15,-21 0-15,-1-21 0,1 21 0,0 0 16,-1-21-16,-20 21 0,21 0 0,-22 0 16,1 0-16,20-21 0,-20 21 0,-1 0 15,-20 0-15,20 0 0,1 0 16,-1 0-16,1 0 0,-1 0 0,1 0 16,-1 0-16,1 0 0,-22 0 15,21 0-15,-20 0 0,-1 0 16,22 0-16,-22 0 0,0 0 0,22 0 15,-22 0-15,22 0 0,-1 0 0,-21 0 16,22 0-16,-22 0 0,1 0 16,-1 21-16,0-21 0,1 0 0,-1 0 15,0 0-15,-21 0 0,43 0 0,-22 0 16,1 0-16,-1 0 0,21 0 16,-20 0-16,20 0 0,-20 0 15,20 0-15,-21 0 0,1 0 0,20 0 0,-20 0 16,-1 0-16,0 0 15,22 0-15,-1 0 0,-20 0 0,20 0 16,1 0-16,-1 0 0,1 0 0,-1 0 16,1 0-16,20 0 0,-20 0 15,-1 0-15,22 0 0,-22 0 0,22 0 16,-21 0-16,20 0 0,1 0 16,0 0-16,-1 0 0,22 0 0,-21 0 15,21 0-15,-1 0 0,1 0 0,0 0 16,0 0-16,0 0 0,0 0 15,-1 0-15,1 0 0,0 0 16,0 0 0,0 0-16,0 0 0,-1 0 15,1 0-15,0 0 16,0 0-16,0 0 16,0 0-16,-1 0 0,1 0 15,0 0-15,0 0 0,0 0 16,0 0-16,-1 0 0,1 0 15,0 0-15,0 0 16,0 0-16,42 0 47,21 0-47,-21 0 16,22-21-16,-22 21 0,42-21 0,-20 0 15</inkml:trace>
  <inkml:trace contextRef="#ctx0" brushRef="#br0" timeOffset="72619.53">15536 8742 0,'0'-21'0,"0"0"16,0-1-1,-21 22 1,21 22 0,0-1-1,0 0-15,0 0 0,0 21 0,0 1 16,0 20-16,0-20 0,0 20 15,0 1-15,0-1 0,0 1 0,0-1 16,0 1-16,0 20 0,-21-20 16,0 20-16,21-20 0,-21 21 15,21-22-15,-22 1 0,1 20 0,21-20 16,-21-1-16,0-20 0,0 20 0,21 1 16,-21-1-16,-1-21 0,22 1 15,0 20-15,-21-20 0,0-1 0,21 0 16,-21-21-16,21 1 0,0 20 15,0-21-15,0 0 0,21-42 47,0 0-47,-21 0 0,21 0 0,1-22 16,-22 22-16,21-21 0,0 21 16</inkml:trace>
  <inkml:trace contextRef="#ctx0" brushRef="#br0" timeOffset="74291.6">15473 8721 0,'0'-43'31,"0"22"-15,21 21-16,-21-21 0,21 21 16,0-21-16,0 21 15,1 0-15,-1-21 0,0 21 16,0 0-16,0 0 0,0 0 15,22 0-15,-22-21 0,21 21 0,22 0 16,-22 0-16,22 0 16,-1 0-16,22 0 0,-1-22 0,1 22 15,0 0-15,21 0 0,-22 0 0,22-21 16,0 21-16,0 0 0,0 0 16,-1 0-16,22-21 0,-21 21 0,21 0 15,-21 0-15,0 0 0,21-21 16,-21 21-16,21 0 0,0 0 0,0-21 15,0 0-15,0 21 0,-21 0 0,-1-22 16,22 22-16,-21 0 0,21-21 16,0 21-16,-21-21 0,21 21 0,-21 0 15,21 0-15,-21 0 0,-22-21 16,22 21-16,0 0 0,-21 0 16,21 0-16,-22 0 0,22 0 0,-21 0 15,21 0-15,-22 0 0,1 0 16,0 0-16,-1 0 0,-20 0 0,20 0 15,-20 0-15,21 0 0,-1 0 16,-20 0-16,20 0 0,-20 0 0,21 0 16,-22 0-16,1 0 0,-1 0 15,-21 0-15,1 0 0,-1 0 0,0 0 16,-20 0-16,20 0 0,-21 0 0,0 0 16,0 0-16,1 0 15,-1 0 1,0 0-1,-21 21 1,0 0 0,0 0-16,0 1 15,0-1-15,0 0 0,0 21 16,0-21-16,0 1 0,0 20 16,0 0-16,0 1 0,0-1 0,0 0 15,0 22-15,0-22 0,-21 22 0,21-22 16,-21 21-16,21-20 0,0 20 15,-22-20-15,22 20 0,-21-21 0,21 22 16,-21-22-16,21 22 0,0-1 16,0 1-16,0-22 0,0 22 15,-21-1-15,21-21 0,0 1 0,0 20 16,-21-20-16,21-1 0,0-21 16,0 21-16,-21 1 0,21-22 0,-22 21 15,22-21-15,0 1 0,0 20 0,-21-21 16,0 0-16,21 0 0,-21 1 15,21-1-15,-21 0 0,0 0 16,-1-21-16,1 21 0,0-21 16,0 0-16,0 0 0,0 0 15,-1 0-15,-20 21 0,21-21 0,0 0 16,-22 0-16,22 0 0,-21 0 16,0 0-16,-1 0 0,1 0 15,0 0-15,-1 0 0,1 0 0,-22 0 16,22 0-16,-21 0 0,-1 0 0,1 0 15,-22 0-15,0 22 0,1-22 16,-1 0-16,0 0 0,1 0 0,-1 0 16,0 21-16,1-21 0,-1 0 0,0 0 15,1 21-15,-22-21 0,21 0 16,-21 21-16,22-21 0,-22 0 0,0 21 16,0-21-16,0 0 0,22 21 0,-22-21 15,0 0-15,21 0 0,-21 22 16,22-22-16,-22 0 0,21 0 15,1 21-15,-1-21 0,0 21 0,22-21 16,-1 0-16,-20 0 0,20 0 16,1 0-16,-22 0 0,0 21 0,22-21 15,-22 0-15,0 0 0,22 0 0,-22 0 16,22 0-16,-1 0 0,1 0 16,-1 21-16,22-21 0,0 0 0,-1 0 15,1 0-15,0 0 0,-1 0 0,1 0 16,-22 0-16,22 0 0,0 0 15,-22 0-15,22 0 0,-22 0 16,1 0-16,21 0 0,-22 0 0,22 0 16,-22 0-16,22 0 0,0 0 0,-1 0 15,1 0-15,21 0 0,-22 0 16,22 0-16,0-21 0,0 21 0,0 0 16,0 0-16,-1 0 0,1 0 15,0 0-15,0 0 0,0 0 16,0 0-16,-1 0 15,1 0-15,0 0 16,0 0-16,21-21 0,-21 21 16,0 0-16,-1 0 31,1 0-15,0 0-16,0 0 15,0 0 1,0 0-16,-1 0 0,1 0 15,0 0-15,0 0 16,0 0 0,42 0 77</inkml:trace>
  <inkml:trace contextRef="#ctx0" brushRef="#br0" timeOffset="75087.73">11409 14055 0,'0'0'0,"0"-21"0,0-1 16,0 1-16,0 0 16,-21 21-16,21-21 0,-22 0 0,22 0 15,-21 21-15,0 0 16,21 21 0,0 0-16,-21 0 0,21 21 0,-21 1 15,21-1-15,0 0 0,0 22 16,0-1-16,0 22 0,0 0 0,0-22 15,0 22-15,0 0 0,21-22 0,0 22 16,-21-1-16,21-20 0,-21 21 16,0-1-16,0-20 0,21 20 15,-21-20-15,0 21 0,0-22 0,0 1 16,0-1-16,0-21 0,0 22 16,22-22-16,-22 1 0,0-1 0,0 0 15,0 1-15,0-22 0,21 0 16,-21 0-16,0 0 0,21-21 0,-21-21 31,0 0-15,0-21-16,0 20 0,0-20 0</inkml:trace>
  <inkml:trace contextRef="#ctx0" brushRef="#br0" timeOffset="76607.94">11324 14097 0,'-21'0'15,"0"0"-15,42 0 47,0 0-47,21 0 16,-20 0-16,20 0 0,-21 0 0,43 0 16,-22 0-16,21 0 0,1 0 0,21 0 15,-22 0-15,43 0 0,-21 0 16,20 0-16,-20-21 0,21 21 0,0 0 15,0-21-15,-1 21 0,22 0 16,0 0-16,0-21 0,0 21 16,0 0-16,0 0 0,0-22 0,0 22 15,0 0-15,22 0 0,-22-21 16,21 21-16,-21 0 0,0 0 0,21-21 16,0 21-16,0-21 0,22 21 15,-22 0-15,21 0 0,0-21 0,1 21 16,20 0-16,1 0 0,-22 0 0,22 0 15,-22 0-15,21 0 0,-20 0 16,-1 0-16,0 0 0,1 0 0,-22 0 16,0 0-16,0 21 0,-21-21 15,21 21-15,-21-21 0,0 0 0,-21 0 16,0 0-16,-21 0 0,-1 0 16,1 0-16,-43 0 0,22 0 15,-22 0-15,1 0 0,-1 0 0,-21 0 16,0 0-16,0 0 0,1 0 15,-1 0-15,0 0 0,0-21 0,0 21 16,0 0-16,1-21 0,-1 21 16,0 0-16,0 0 15,0 0-15,0 0 16,1 0 0,-22 21-16,0 0 0,0 0 15,0 0-15,0 1 0,0-1 16,0 0-16,0 0 15,0 0-15,0 22 0,0-22 0,0 21 16,0-21-16,-22 22 0,22-1 0,-21 0 16,21 1-16,-21-22 0,21 21 15,-21 0-15,21 1 0,0-1 0,0 0 16,0 1-16,0-1 0,0 0 16,0-20-16,0 20 0,0 0 0,0-21 15,0 1-15,0 20 0,0-21 0,0 21 16,0-20-16,0-1 0,0 0 15,0 21-15,0-21 0,0 1 0,0-1 16,0 0-16,-21 21 0,21-21 0,0 1 16,0-1-16,-21 0 15,21 0-15,0 0 0,-22 0 16,1 1-16,0-1 0,21 0 16,-21-21-16,0 21 0,21 0 15,-21 0-15,-1 1 0,1-1 16,0 0-16,0 0 0,0 0 15,0-21-15,-1 21 16,1-21-16,0 0 0,0 22 0,0-22 16,0 0-16,-1 0 0,1 21 0,0-21 15,-21 0-15,21 0 0,-22 0 16,22 0-16,-21 21 0,-1-21 0,1 0 16,0 0-16,-22 0 0,22 0 15,-22 21-15,22-21 0,-21 0 16,-1 0-16,1 0 0,-1 0 0,-21 21 15,22-21-15,-1 0 0,-20 0 0,20 21 16,-20-21-16,20 0 0,-21 22 0,1-22 16,20 0-16,-20 21 0,-1-21 15,0 0-15,22 21 0,-22 0 0,-21-21 16,22 0-16,-22 0 0,0 21 0,-21-21 16,21 0-16,-21 0 0,21 0 15,-21 0-15,0 21 0,21-21 16,-21 0-16,22 0 0,-1 0 0,0 22 15,0-22-15,0 0 0,22 0 16,-22 0-16,21 21 0,-21-21 0,0 0 16,1 0-16,-1 0 0,0 0 0,-21 0 15,21 0-15,0 0 0,0 0 16,-21 0-16,22 0 0,-1 0 0,21 0 16,-21 0-16,22 0 0,-1 0 15,21 0-15,-20 0 0,20 0 0,1 0 16,-1 0-16,1 21 0,-1-21 0,1 0 15,-1 0-15,1 21 0,-1-21 16,1 0-16,-1 0 0,22 0 0,-22 0 16,22 0-16,0 21 0,-1-21 15,22 0-15,-21 0 0,21 0 16,0 0-16,-1 0 0,1 0 16,0 0-1,0 0 1,21 21-16,-21-21 31,21-21 0,-21 21-31,21-21 0</inkml:trace>
  <inkml:trace contextRef="#ctx0" brushRef="#br0" timeOffset="77667.59">19346 5122 0,'0'0'0,"21"-21"16,1 0-16,-1 0 15,-21 0-15,0 0 16,0-1-16,0 1 15,0 0-15,-21 21 16,-1 21 15,22 0-31,0 1 0,0-1 16,0 21-16,0-21 0,0 22 16,0-22-16,0 21 0,0 0 0,0 1 15,0-1-15,0 22 0,0-22 16,0 0-16,0 22 0,0-1 0,0-20 15,0-1-15,0 21 0,0-20 16,0-1-16,0-21 0,0 22 0,0-22 16,0 21-16,0-21 0,0 0 0,0 1 15,0-1-15,0-42 47,0-1-31,0 1-16,0 0 0,0-21 0,0 21 15</inkml:trace>
  <inkml:trace contextRef="#ctx0" brushRef="#br0" timeOffset="79268.99">19473 4953 0,'0'0'0,"-21"0"16,21-21-16,0 0 16,0 0 15,21 21-15,0-22-1,1 22-15,-1 0 0,21 0 0,-21-21 16,22 21-16,-22 0 0,21 0 15,22-21-15,-22 21 0,0 0 0,22 0 16,-1-21-16,1 21 16,-1 0-16,22 0 0,21-21 0,-22 21 15,22-21-15,0 21 0,0 0 0,0 0 16,0-22-16,-1 22 0,1 0 16,0 0-16,21-21 0,-21 21 0,0 0 15,0-21-15,-1 21 0,1-21 16,-21 21-16,0 0 0,20 0 0,1-21 15,-21 21-15,21 0 0,0 0 16,-1 0-16,-20-21 0,21 21 0,-21 0 16,20 0-16,-20 0 0,0 0 15,-1-22-15,1 22 0,21 0 0,-21 0 16,-1 0-16,1 0 0,0 0 16,-22 0-16,22 0 0,-43 0 15,22 0-15,-22 0 0,21 0 0,-20 0 16,-1 0-16,-21 0 0,22 0 15,-1 0-15,0 0 0,-21 0 0,22 0 16,-22 0-16,21 0 0,-21 0 16,1 0-16,-1 0 0,0 0 15,0 22 1,-21-1 15,21-21-31,-21 21 16,0 0-16,0 0 15,0 0-15,0 1 0,0-1 16,0 21-16,0-21 0,0 22 0,0-1 16,0-21-16,0 21 0,0 1 15,0-1-15,0 0 0,-21 1 0,21-1 16,-21 0-16,21 1 0,0-1 0,0 22 16,0-22-16,-21 0 0,21 22 15,0-22-15,-21 22 0,21-22 0,0 21 16,-22-20-16,22-1 0,0 0 15,0 1-15,-21-1 0,21 0 0,-21 1 16,0-22-16,21 0 0,0 21 16,0-20-16,-21-1 0,21 0 15,-21 0-15,21 0 0,-22 0 0,22 1 16,0-1-16,0 0 0,-21-21 16,21 21-16,0 0 0,-21 0 0,21 1 15,0-1 1,-21 0-16,0-21 15,0 21-15,-1 0 16,1-21-16,0 0 16,0 0-16,0 21 0,-22-21 0,22 0 15,0 0-15,-21 0 0,-1 0 16,1 0-16,0 0 0,-22 0 16,1 0-16,20 0 0,-20 0 0,-1 0 15,1 0-15,-1 0 0,1 0 16,-1 0-16,1 0 0,-22 0 0,22 0 15,-22-21-15,0 21 0,-20 0 0,20 0 16,-21-21-16,0 21 0,22-21 16,-22 21-16,21 0 0,-21 0 0,0-21 15,22 21-15,-22 0 0,0 0 16,0 0-16,0 0 0,1 0 0,-1-21 16,0 21-16,21 0 0,-21 0 0,22 0 15,-22 0-15,21 0 16,1 0-16,-22 0 0,21 0 0,22 0 15,-22 0-15,21 0 0,-20 0 16,41 0-16,-20 0 0,-1 0 0,22 0 16,0 0-16,-22 0 0,22 0 0,0 0 15,-1 0-15,22 0 0,-21 0 16,-1 0-16,1 0 0,21 0 0,0 0 16,-22 0-16,22 0 0,-21 0 15,21 0-15,0 0 0,-22 0 0,22 0 16,0 0-16,-21 0 0,20 0 0,1 0 15,0 0-15,0 0 0,0 0 16,0 0-16,-1 0 16,1 0-16,0 0 15,0 0 1,21-22 31,0 1 0,0 0-16,0 0 110,0 0-126</inkml:trace>
  <inkml:trace contextRef="#ctx0" brushRef="#br0" timeOffset="79775.61">19431 6011 0,'-21'0'31,"21"-21"-31,-21 21 0,21 21 47,0 1-47,0-1 0,0 0 15,0 0-15,0 0 0,0 0 16,0 1-16,0-1 0,0 0 16,-22 0-16,22 0 0,-21 0 15,21 1-15,0 41 32,0-42-32,0 0 15,-21-21 1</inkml:trace>
  <inkml:trace contextRef="#ctx0" brushRef="#br0" timeOffset="80984.09">12107 16023 0,'-21'0'16,"0"0"15,0 0-15,0 0 0,-1 21-16,1-21 15,0 22-15,0-1 0,0-21 16,0 0-16,-22 21 15,22-21-15,-21 0 0,21 0 0,-22 21 16,22-21-16,-21 0 0,21 0 0,-1 21 16,-20-21-16,21 0 0,0 0 15,-22 0-15,22 0 0,0 21 0,-21-21 16,21 0-16,-1 0 0,1 0 16,0 0-16,0 0 0,0 22 0,0-22 15,-1 0 16,22 21-15,0 0 0,0 0-1,-21-21-15,0 0 16,0 21-16</inkml:trace>
  <inkml:trace contextRef="#ctx0" brushRef="#br1" timeOffset="93431.9">2074 5228 0,'0'21'16,"-21"-21"-16,21 22 31,21-22 0,0 0-31,1 0 0,-1-22 16,21 22-16,-21-21 15,0 0-15,1 21 0,-1-21 16,21 0-16,-21 0 0,0-1 0,1-20 16,-1 21-16,0 0 0,0-22 15,0 22-15,-21-21 0,0 21 16,0-22-16,0 22 0,0-21 15,0 21-15,0 0 0,0-1 0,0 1 16,0 0-16,0 0 16,0 0-1,0 42 17,-21-21-32,21 21 0,-21 0 15,21 0-15,-21 22 0,21-1 0,-21 0 16,-1 1-16,22-1 15,0 22-15,-21-22 0,21 21 0,-21-20 16,21 20-16,-21 1 0,21-22 16,0 22-16,0-1 0,-21 1 0,0-1 15,21 1-15,-22-22 0,22 21 16,0 1-16,0-22 0,0 1 16,0-1-16,-21 0 0,21 1 0,0-22 15,0 21-15,0-21 0,0 0 16,0 1-16,0-1 15,21-21 1,1 0-16,-1-21 0,0-1 16,0 1-16,21 0 0,-20 0 15,-1 0-15,0 0 0,21-22 16,-21 22-16,1-21 0,-1 21 0,0-22 16,-21 1-16,0 0 0,0-1 15,0 1-15,0 21 0,0-22 0,-21 1 16,-22 21-16,22-21 0,-21 20 15,21 1-15,-22 21 0,1-21 16,21 21-16,-21-21 0,20 21 0,-20 0 16,21 0-16,0 0 0,0 0 15,-1 0-15,44 0 47,-1 0-47,0 0 0,21 0 16,-21 0-16,22-21 0,-22 0 0,21 21 15,1-22-15,-1 1 0,0 21 16,-21-21-16,22 0 0,-1 0 0,-21 0 16,22 21-16,-22-22 0,0 1 15,0 0-15,-21 0 0,21 0 16,-21 0-16,21-1 16,-21 44 15,0-1-16,0 0-15,0 0 16,0 0-16,-21 0 0,21 1 0,-21-1 16,21 0-16,-21-21 0,21 21 15,0 0-15,0 0 0,-21 1 16,21-44 31,0 1-32,0 0-15,0 0 0</inkml:trace>
  <inkml:trace contextRef="#ctx0" brushRef="#br1" timeOffset="93635.78">2688 4868 0,'0'-21'31,"0"42"1,0 1-17,0-1 1,21-21-16,-21 21 16</inkml:trace>
  <inkml:trace contextRef="#ctx0" brushRef="#br1" timeOffset="94156.48">2984 5165 0,'0'0'0,"-21"0"0,0 21 16,0 0-16,21 0 0,0 0 15,0 1 1,0-1-16,0 0 0,0 0 16,0 0-16,0 0 0,0 1 15,-21-1 1,21 0-16,0 0 16,-21-21-1,-1-21 16,22 0-31,0 0 0,0-1 16,0-20 0,0 21-16,0 0 0,0-22 0,22 22 15,-1-21-15,-21 0 0,21 20 16,0-20-16,0 21 0,22 0 0,-22 0 16,0-1-16,0 22 0,0 0 15,22 0-15,-22 0 0,0 22 0,0-1 16,0 0-16,0 0 0,1 0 15,-22 0-15,0 22 0,21-22 0,-21 21 16,0-21-16,0 1 0,0 20 16,0-21-16,0 0 0,0 0 0,0 1 15,-21-22-15,21 21 0,0 0 16,-22-21 0,22-21 15,22 0-31</inkml:trace>
  <inkml:trace contextRef="#ctx0" brushRef="#br1" timeOffset="94740.15">3746 5080 0,'0'0'0,"22"0"0,-22-63 31,0 41-31,0 1 16,0 0-16,-22 0 0,1 0 16,0 21-16,0 0 15,0 0-15,0 0 0,-1 21 0,1-21 16,0 21-16,0 0 0,0 22 16,-22-22-16,22 21 0,0-21 0,0 22 15,0-22-15,21 21 0,0-21 16,-21 22-16,21-22 0,0 21 0,0-21 15,0 0-15,0 1 0,0-1 16,21-21-16,0 0 0,0 0 16,0 0-16,0 0 0,1 0 15,-1 0-15,0 0 0,21 0 16,-21-21-16,1-1 0,-1 1 0,21 0 16,-21 0-16,0-21 0,1 20 15,-1-20-15,0 0 0,0-1 0,-21-20 16,21-1-16,-21 22 0,21-21 15,-21 20-15,0-20 0,0 20 0,0 1 16,0 21-16,0-21 0,0 20 16,0 1-16,0 0 0,-21 42 31,21 0-31,-21 1 0,21 20 16,0 0-16,0 1 0,0-1 15,0 0-15,0 22 0,0-22 16,0 0-16,0 1 0,0 20 0,0-42 15,0 22-15,0-1 0,0-21 16,0 22-16,0-22 0,0 0 0,0 0 16,0 0-16,21-21 15,0 0-15,1 0 16,-1-21-16</inkml:trace>
  <inkml:trace contextRef="#ctx0" brushRef="#br1" timeOffset="95451.74">4276 4974 0,'0'0'0,"21"0"47,0 0-47,21-21 15,-21 0-15,1 21 0,20-21 0,-21 0 16,21-1-16,-20 1 0,-1 0 15,21 0-15,-21 0 0,0 0 0,1-1 16,-22 1-16,0 0 0,0 0 16,-22 21-16,1 0 15,0 0-15,-21 0 0,-1 0 16,22 0-16,-21 21 0,0 0 0,-1-21 16,1 21-16,21 22 0,0-22 15,-1 0-15,1 21 0,0-20 16,21-1-16,0 21 0,0-21 0,0 0 15,0 1-15,0-1 0,21 0 16,22 0-16,-22-21 0,0 0 16,21 0-16,-21 0 0,22 0 15,-22 0-15,0 0 0,21 0 0,-20 0 16,-1 0-16,0 0 0,-21-21 31,-21 21-31,0 0 16,-1 0-16,1 0 0,-21 21 15,21-21-15,0 21 0,-22 0 0,22 1 16,0-1-16,0 0 0,0 0 16,-1 0-16,1 0 0,21 22 0,0-22 15,-21 0-15,21 0 0,0 0 16,0 1-16,0-1 0,0 0 0,0 0 16,0 0-16,21-21 15,0 0-15,1 0 0,20 0 16,-21 0-16,0 0 0,22 0 0,-1-21 15,-21 0-15,21 0 0,1 0 16,-22-1-16,21 1 0,1-21 16,-1 21-16</inkml:trace>
  <inkml:trace contextRef="#ctx0" brushRef="#br1" timeOffset="95715.59">5059 4593 0,'0'0'0,"0"-21"0,0 0 16,0 0-16,0 0 15,0-1-15,0 44 16,-21-1-16,21 0 16,-22 0-16,22 0 0,0 22 15,0-1-15,0 0 0,-21 22 0,21-22 16,0 22-16,-21-22 16,21 21-16,0-20 0,0-1 0,-21 22 15,0-43-15,21 21 0,-21 0 16,21-20-16,0 20 0,0-21 0,0 0 15,0 0-15,21-21 32,0 0-32,-21-21 0,21 21 0,0-21 15</inkml:trace>
  <inkml:trace contextRef="#ctx0" brushRef="#br1" timeOffset="96103.36">5122 5186 0,'0'42'31,"21"-42"-31,1 0 16,-1 0-16,0 0 16,0 0-16,-21-21 0,21 0 0,0 21 15,1-21-15,-1 0 0,0-1 16,0 22-16,-21-21 0,0 0 0,21 0 15,-21 0-15,0 0 0,0-1 16,0 1-16,-21 21 16,0 0-1,0 0-15,0 21 0,-1 1 0,22-1 16,-21 0-16,0 0 0,21 0 0,0 0 16,-21 22-16,21-22 0,-21 0 15,21 0-15,0 0 0,0 1 0,0-1 16,0 0-16,0 0 0,21 0 15,0-21 1,0 0-16,0 0 0,1 0 16,20-21-16,-21 21 0,0-21 0,22 0 15,-22 0-15,21-1 0,-21 1 0</inkml:trace>
  <inkml:trace contextRef="#ctx0" brushRef="#br1" timeOffset="96762.99">5673 4974 0,'0'0'0,"0"-21"0,0 42 47,0 0-47,0 1 0,0-1 0,0 0 15,-22 0-15,22 0 0,0 22 16,0-22-16,-21 0 0,21 0 0,-21 0 16,21 0-16,0 1 0,0-1 15,0 0-15,-21-21 0,21 21 0,0-42 63,0 0-63,21 0 15,-21-1-15,0 1 0,21 0 0,0-21 16,-21 21-16,22-1 0,-1-20 0,-21 21 16,21-21-16,0 20 0,0 1 15,0 0-15,-21 0 0,22 21 0,-1 0 16,0 0-16,0 0 15,-21 21-15,21 0 0,0 0 16,-21 1-16,22 20 0,-22-21 16,0 0-16,0 22 0,0-22 15,21 0-15,-21 0 0,0 21 0,0-20 16,0-1-16,0 0 16,0 0-16,21-42 46,-21 0-46,0 0 0,21-1 16,0 1-16,-21 0 0,21 0 16,1-21-16,-1 20 0,0-20 0,0 21 15,0-21-15,0 20 0,1 1 16,20 0-16,-21 0 0,0 0 0,0 21 16,1 0-16,20 0 0,-42 21 15,21 0-15,0 0 0,0 0 16,-21 1-16,0-1 0,0 21 0,0-21 15,0 0-15,0 22 0,0-22 16,0 0-16,0 0 0,0 0 0,0 1 16,0-1-16,0 0 0,0 0 15,22-42 17,-1 0-32</inkml:trace>
  <inkml:trace contextRef="#ctx0" brushRef="#br1" timeOffset="97587.26">6583 5207 0,'0'0'0,"21"0"31,0 0-31,0 0 0,0 0 16,1 0-16,-1 0 15,0 0-15,21-21 0,-21 0 0,1 21 16,20-21-16,-21-1 0,0 22 0,0-21 15,-21 0-15,0 0 0,22 0 16,-22 0-16,0-1 0,0 1 0,0 0 16,0 0-16,-22 21 15,1-21-15,0 21 0,0 0 0,0 0 16,0 0-16,-1 0 0,1 21 0,0 0 16,0 0-16,0 0 0,0 22 15,-1-22-15,22 21 0,0-21 0,-21 1 16,21-1-16,0 21 0,0-21 15,0 0-15,0 1 0,0-1 0,21 0 16,1-21-16,-1 0 0,0 21 16,0-21-16,21 0 0,-20 0 15,20 0-15,-21 0 0,21 0 16,1 0-16,-1-21 0,0 21 0,-20-21 16,20 0-16,-21-1 0,21 1 15,-20-21-15,-1 21 0,0-22 0,0 22 16,0 0-16,0-21 0,-21 21 15,0-1-15,22 1 0,-22 0 16,0 42 0,0 0-1,0 1-15,0-1 0,-22 21 16,22-21-16,0 0 0,0 1 16,-21-1-16,0 0 0,21 0 0,-21 0 15,21 0-15,0 1 0,-21-1 16,21 0-16,-21 0 0,-1 0 15,22-42 32,0 0-47,0 0 16,0 0-16,22-1 0,-1-20 16,0 21-16,0-21 0,0 20 0,0-20 15,1 0-15,-1 21 0,0-22 16,0 22-16,0 0 0,22 0 0,-22 0 15,0 21-15,21 0 0,-21 0 0,22 0 16,-22 21-16,0 0 0,0 0 16,0 0-16,1 0 0,-22 22 15,0-22-15,0 0 0,0 21 0,0-20 16,0-1-16,0 21 0,0-21 16,0 0-16,0 1 0,-22-1 15,22 0-15,-21-21 16,21 21-16,21-42 31,-21 0-15,22 0-16,-1-1 0,0 1 0</inkml:trace>
  <inkml:trace contextRef="#ctx0" brushRef="#br1" timeOffset="97903.12">8149 4572 0,'0'0'0,"0"-21"0,0 0 0,0 0 0,0 42 47,0 0-47,-21 0 0,21 0 16,-21 22-16,21-1 0,-21 0 0,21 1 16,0-1-16,-22 0 0,1 1 0,21-1 15,0 21-15,-21-20 0,21-22 16,-21 21-16,21 1 0,0-22 15,-21 21-15,21-21 0,0 0 0,0 1 16,0-1-16,21-21 16,0 0-16,0 0 15,0 0-15,1 0 16,-1 0-16,0 0 0,0-21 16,0-1-16,0 1 0,-21 0 0,22 0 15,-1 0-15,-21 0 0,0-22 16</inkml:trace>
  <inkml:trace contextRef="#ctx0" brushRef="#br1" timeOffset="98139.7">8022 4805 0,'-21'21'32,"21"0"-32,21-21 15,0 0-15,0 0 0,1 0 16,20 0-16,-21 0 0,21 0 0,-20 0 15,-1 0-15,0 0 0,21 0 16,-21 0-16,1 0 0,-1 0 16,0 0-16,-21 21 47,-21-21-32,0 0-15</inkml:trace>
  <inkml:trace contextRef="#ctx0" brushRef="#br1" timeOffset="99471.69">1693 6054 0,'0'0'0,"-42"0"0,0 0 0,-1 0 16,22 0-16,0 0 0,-21 0 15,20 21-15,1-21 0,0 0 16,0 0-16,0 0 0,0 0 0,42 0 47,21 0-47,-21 0 16,0 0-16,22 0 0,-1 0 15,0 0-15,1 0 0,-1 0 0,22 0 16,-1 0-16,1 0 0,-1 0 15,1 0-15,20 0 0,1 0 0,0 0 16,-1 0-16,22 0 0,-21 0 16,21 0-16,-22 0 0,22 0 0,-21 0 15,21 0-15,-1 0 16,22 0-16,0 0 0,0 0 0,0 0 16,22 0-16,-22 0 0,21 0 15,21 0-15,-21 0 0,22 0 0,-22 0 16,21 0-16,-21 0 0,0 0 0,22 0 15,-22 0-15,21 0 0,-21 0 16,1 0-16,-1 0 0,-21 0 0,21 0 16,0 0-16,0 0 0,-21 0 15,21 0-15,-21 0 0,-21 0 16,21 0-16,-21 0 0,21 0 0,-21 0 0,0 0 16,-22 0-16,1 0 0,0 0 15,-22 0-15,1 0 0,-22 0 16,0 0-16,1 0 0,-22 0 15,0 0-15,0 0 0,0 0 16,1 0-16,-1 0 0,0 0 16,0-21-1,0 21-15,0 0 16,1 0-16,-1 0 0,0 0 16,0 0-16,0 0 0,0-21 15,1 21-15,-1 0 0,0 0 0,0 0 16,0 0-16,22 0 0,-22 0 15,0 0-15,21-22 0,-21 22 16,1 0-16,-1 0 0,21 0 0,-21 0 16,0 0-16,1 0 0,-1 0 15,0 0-15,0 0 0,0 0 16,0 0-16,1 0 0,-1 0 16,0 0-16,0 0 15,0 0-15,0 0 0,1 0 16,-1 0-1,0 0-15,-21-21 0,0 0 16,0 0 0,0 0-1,-21 0-15,0 21 0</inkml:trace>
  <inkml:trace contextRef="#ctx0" brushRef="#br1" timeOffset="99916.44">8826 5546 0,'0'0'16,"-21"0"-16,0 0 0,0 0 15,21 21 1,0 0-16,0 0 16,0 0-16,21 1 0,0-22 0,22 21 15,-22 0-15,0 0 0,0 0 16,21 0-16,1 1 0,-22-22 0,21 21 15,-21 0-15,22-21 0,-22 21 16,0-21-16,21 0 0,-20 0 0,-1 21 16,0-21-16,0 0 0,0 0 0,0 0 15,1 0 1,-44 21 15,1-21-15,0 22-16,0-1 0,0-21 0,0 21 15,-1 0-15,-20 0 0,21 0 16,-21 1-16,-1-1 0,1 21 0,0-21 16,-1 0-16,1 1 0,0-1 0,-1 0 15,1 21-15,21-42 0,-22 21 16,22 1-16,0-1 0,0 0 0,21 0 16,-21-21-16,21 21 15,-21-21-15,-1 0 16</inkml:trace>
  <inkml:trace contextRef="#ctx0" brushRef="#br1" timeOffset="101151.68">2857 6900 0,'0'0'0,"0"22"15,22-22 16,-1 0-31,0-22 0,0 22 16,0-21-16,0 0 16,1 0-16,-1 21 0,0-21 0,0 0 15,0-1-15,0-20 0,-21 21 16,0 0-16,22 0 0,-22-22 0,0 22 16,0 0-16,0-21 0,0 20 15,0 1-15,0 0 0,-22 0 0,22 0 16,-21 21-16,0 0 15,0 0-15,21 21 16,0 21-16,0-21 0,-21 22 16,21-1-16,0 22 0,0-22 0,-21 0 15,21 22-15,0-22 0,0 22 16,0-1-16,-22-21 0,22 22 16,-21-1-16,21 1 0,-21-1 0,21 1 15,0-1-15,0 1 0,0-22 16,0 22-16,0-22 0,0 0 0,0 1 15,0-1-15,0 0 0,0-20 16,0-1-16,0 0 0,21-21 0,0 0 16,1 0-16,-1 0 15,0 0-15,0 0 0,0-21 0,0 0 16,1-1-16,-1 1 0,0 0 0,0 0 16,0-21-16,0 20 0,1-20 15,-1 0-15,-21-1 0,0 1 0,0 0 16,0-1-16,0 1 0,-21-21 15,-1 20-15,-20 1 0,21 21 16,-21-22-16,-1 22 0,1 0 0,0 0 16,-1 21-16,1 0 0,0 0 15,-1 0-15,1 0 0,21 0 0,-22 0 16,22 0-16,42 0 31,22 0-15,-22 0-16,21 0 0,-21 0 0,22-21 15,-1 21-15,-21-21 0,22-1 16,-1 1-16,-21 0 0,21 0 0,1 0 16,-22 0-16,21-1 0,1 1 15,-22 21-15,0-21 0,21 0 16,-21 0-16,1 0 0,-1-1 16,-21 44 15,0-1-31,0 0 15,0 0-15,0 0 0,-21-21 0,21 21 16,0 1-16,-22-1 0,22 0 16,-21-21-16,21 21 0,-21 0 0,21 0 15,0-42 32,0 0-47,0 0 16</inkml:trace>
  <inkml:trace contextRef="#ctx0" brushRef="#br1" timeOffset="101319.59">3323 6646 0,'0'0'0,"0"-21"0,-21 21 32,21 21-1,0 1-16,0-1-15,21-21 16,0 0-16,-21 21 0,21-21 0</inkml:trace>
  <inkml:trace contextRef="#ctx0" brushRef="#br1" timeOffset="101807.31">3683 6816 0,'0'21'0,"0"0"16,0 0-16,-21 0 15,21 1 1,0-1-16,0 0 0,0 0 16,0 0-16,0 0 0,0 1 15,0-1-15,0 0 16,-21-21-1,21 21 1,0-42 0,0 0-1,0 0-15,0-1 16,0 1-16,0 0 0,21-21 16,0 21-16,0-1 0,0 1 15,22-21-15,-22 21 0,21 0 0,0-1 16,-20 1-16,20 21 0,0 0 15,1 0-15,-22 0 0,21 0 0,-21 0 16,22 0-16,-22 21 0,0 1 16,0-1-16,-21 21 0,0-21 0,0 0 15,0 22-15,0-22 0,0 0 0,0 0 16,0 0-16,-21 22 0,21-22 16,-21 0-16,0 0 0,-1 0 15,22 1-15,0-44 31,22 1-31,-1 0 16</inkml:trace>
  <inkml:trace contextRef="#ctx0" brushRef="#br1" timeOffset="102373.2">4889 6816 0,'0'0'0,"-42"-64"32,42 43-32,-21 21 0,0 0 0,0-21 15,-1 21-15,1 0 0,0 0 16,0 0-16,0 0 0,0 0 16,-22 21-16,22 0 0,0 0 0,-21 1 15,20-1-15,-20 0 0,21 0 16,0 0-16,0 22 0,-1-22 0,22 0 15,0 0-15,0 0 0,0 0 0,0 1 16,0-1-16,0 0 0,22-21 16,-1 21-16,0-21 0,0 0 15,0 0-15,22 0 0,-22 0 16,21-21-16,-21 21 0,22-21 0,-1 0 16,-21 21-16,21-22 0,-20 1 15,20-21-15,-21 21 0,0 0 16,0-22-16,1 22 0,-1-21 0,0-1 15,0 1-15,0 0 0,-21-1 0,0 1 16,0-21-16,0 20 0,0 1 16,0 0-16,0 20 0,0 1 0,0 0 15,0 0-15,0 0 0,0 42 16,0 0 0,-21 21-16,21-20 0,0 20 15,0 0-15,-21 22 0,21-22 0,0 0 16,0 22-16,0-22 0,0 1 0,0-1 15,-21 0-15,21 1 16,0-1-16,0-21 0,0 21 0,0-20 16,0-1-16,0 0 0,0 0 0,21-21 31,0 0-31,0 0 0,0 0 0,1-21 16</inkml:trace>
  <inkml:trace contextRef="#ctx0" brushRef="#br1" timeOffset="103070.89">5461 6562 0,'0'21'31,"21"-21"0,0 0-31,0 0 0,22 0 16,-22 0-16,0 0 0,0 0 0,22-21 16,-22 21-16,21-21 15,-21 21-15,0-22 0,22 1 0,-22 0 16,0 0-16,0 21 0,-21-21 15,0 0-15,0-1 0,0 1 16,-21 21-16,0 0 0,0 0 16,0 0-16,-22 0 0,22 0 15,-21 0-15,-1 21 0,22 1 0,-21-1 16,21 0-16,0 0 0,-1 0 16,1 0-16,0 1 0,21-1 0,0 0 15,0 0-15,0 0 16,0 0-16,21 1 0,0-22 15,-21 21-15,22-21 0,20 0 16,-21 0-16,0 0 0,0 0 16,1 0-16,-1 0 0,21 0 0,-21 0 15,0 0-15,-42 0 32,0 0-32,0 0 15,-21 0-15,20 0 0,-20 0 16,21 21-16,-21 0 0,20-21 0,-20 21 15,21 0-15,-21 1 0,20-1 0,1 0 16,-21 64 0,42-64-16,0 0 15,0 0-15,0 0 0,0 0 16,0 1-16,0-1 0,21-21 0,0 21 16,0-21-16,1 0 0,-1 0 0,21 0 15,-21 0-15,0 0 0,22 0 16,-22 0-16,21 0 0,1 0 0,-22-21 15,21 0-15,0-1 0,1 1 0,-22 0 16,21 0-16</inkml:trace>
  <inkml:trace contextRef="#ctx0" brushRef="#br1" timeOffset="103335.74">6202 6202 0,'0'0'0,"0"-21"15,-21 21 1,-1 21-16,22 0 0,0 0 16,0 22-16,-21-22 0,21 21 15,-21 0-15,21 22 0,0-22 0,0 1 16,-21 20-16,21-21 0,-21 1 0,0-1 16,21 0-16,0 1 0,-22-1 15,22-21-15,-21 22 0,21-22 16,0 0-16,0 0 0,0 0 0,0 0 15,0 1-15,21-22 32,1-22-32,-1 1 0</inkml:trace>
  <inkml:trace contextRef="#ctx0" brushRef="#br1" timeOffset="103748.5">6202 6858 0,'0'0'0,"0"21"31,21-21-15,0 0-16,0 0 0,0-21 15,1 0-15,-1 21 0,-21-21 16,21 21-16,0-21 0,-21-1 15,21 1-15,-21 0 0,0 0 16,0 0-16,-21 21 31,0 0-31,0 0 16,0 21-16,-1 0 16,22 0-16,0 0 0,-21 1 0,0-1 15,21 0-15,0 0 0,0 0 16,0 0-16,0 1 0,0-1 15,0 0-15,0 0 16,21-21-16,0 0 16,1 0-16,-1 0 0,0 0 0,0 0 15,0 0-15,0-21 0,22 21 0,-22-21 16,0 0-16,0-1 0,22 1 16</inkml:trace>
  <inkml:trace contextRef="#ctx0" brushRef="#br1" timeOffset="104391.17">6731 6625 0,'0'43'31,"0"-22"-31,0 0 0,0 0 16,-21 0-16,21 0 0,0 1 16,0-1-16,0 0 0,0 0 0,-21 0 15,21 0-15,-22 1 0,22-1 16,0 0-16,0-42 62,0 0-62,0-1 0,0 1 16,0 0-16,22 0 0,-22-21 16,21 20-16,-21 1 0,0 0 15,21 0-15,0 0 0,0 0 0,-21-1 16,21 1-16,1 21 0,-1 0 15,0 0-15,0 0 0,0 21 16,-21 1-16,0-1 0,0 0 16,0 0-16,0 0 0,0 22 15,0-22-15,0 0 0,0 0 0,0 0 16,0 0-16,0 1 16,0-1-16,0-42 62,0-1-62,0 1 0,21 21 0,1-21 16,-1-21-16,-21 21 0,21-1 15,0 1-15,0-21 0,0 21 0,1-22 16,-1 22-16,21 0 0,-21 0 0,0 21 16,1 0-16,-1 0 0,0 0 15,0 21-15,-21 0 16,0 0-16,0 22 0,0-22 15,0 0-15,0 0 0,0 22 16,0-22-16,0 0 0,0 0 0,0 0 16,0 0-16,0 1 0,0-1 15,-21-21-15,21 21 16,0-42 15</inkml:trace>
  <inkml:trace contextRef="#ctx0" brushRef="#br1" timeOffset="104788.01">7387 6773 0,'0'0'0,"0"22"16,21-22 15,0 0-31,1 0 15,-1 0-15,0-22 0,0 22 16,0-21-16,0 21 0,1-21 16,-22 0-16,21 0 15,-21 0-15,0-1 0,0 1 16,0 0 0,-21 21-16,-1 0 15,1 21-15,0 0 16,0 1-16,0-1 0,21 0 0,0 21 15,-21-21-15,-1 1 0,22-1 0,0 0 16,0 0-16,0 0 0,0 0 16,0 1-16,0-1 0,0 0 0,0 0 15,22-21-15,-1 0 16,0 0-16,0 0 0,0 0 0,0 0 16,1 0-16,20 0 0,-21-21 0,0 21 15,0-21-15,1 0 0,20 21 16,-21-22-16,0 1 0</inkml:trace>
  <inkml:trace contextRef="#ctx0" brushRef="#br1" timeOffset="105233.75">7874 6752 0,'0'-21'16,"21"0"-16,-63 106 0,63-128 0,0-20 0,-21 84 31,0 0-31,0 0 16,-21 0-16,21 1 0,-21-1 15,21 0-15,-21 0 0,21 0 16,0 0-16,-22 1 0,22-1 15,-21-21-15,21 21 0,0 0 16,0-42 31,0 0-47,0 0 16,0-1-16,0 1 0,21 0 15,-21 0-15,22-21 0,-1 20 0,0 1 16,0-21-16,0 21 0,0-22 15,22 22-15,-22 0 0,0 21 0,21 0 16,-20 0-16,-1 0 0,0 0 16,21 0-16,-21 21 0,-21 0 0,22 1 15,-22-1-15,21 0 0,-21 21 16,0-21-16,0 1 0,0-1 0,0 0 16,0 0-16,0 0 0,0 0 15,0 1-15,0-1 16,0 0-16,0-42 62,0 0-62,21-1 0,0 22 16</inkml:trace>
  <inkml:trace contextRef="#ctx0" brushRef="#br1" timeOffset="105508.1">8551 6287 0,'0'0'15,"0"21"-15,0 0 16,0 0-16,0 0 0,0 22 16,0-1-16,-21-21 0,21 21 0,-21 1 15,21-1-15,-21 0 0,21 1 16,0-22-16,-21 21 0,-1-21 0,22 22 15,0-22-15,0 0 0,-21 0 0,21 0 16,0 1-16,-21-1 0,21 0 16,21-42 31,0 0-47</inkml:trace>
  <inkml:trace contextRef="#ctx0" brushRef="#br1" timeOffset="105936.86">8975 6646 0,'0'-21'16,"-22"21"0,1 0-16,0 0 15,0 0-15,0 21 0,0 1 16,-1-1-16,1-21 0,21 21 15,0 0-15,-21 0 16,21 0-16,0 1 0,0-1 16,21 0-1,0 0 1,1-21-16,-1 0 0,0 0 0,0 21 16,0-21-16,0 0 0,1 0 0,-1 0 15,0 21-15,0-21 16,0 0-16,-21 22 0,0-1 31,-21-21-15,-21 21-16,21-21 0,-1 0 0,1 0 15,-21 0-15,21 21 0,0-21 0,-1 0 16,1 0-16,0 0 0,0 0 16,0 21-16,0-21 0,-1 0 15,22-21 16,0 0-31,0 0 16</inkml:trace>
  <inkml:trace contextRef="#ctx0" brushRef="#br1" timeOffset="106355.74">8234 6477 0,'0'0'0,"-64"0"31,64-21-31,-21 21 0,21-21 16,21 21-16,22 0 15,-22-21-15,21 21 0,0 0 0,1-22 16,20 22-16,1-21 0,-22 21 16,22 0-16,-1 0 0,-21 0 0,22 0 15,-22 0-15,1 0 0,-1-21 0,-21 21 16,21 0-16,-20 0 0,-1 0 16,0 0-1</inkml:trace>
  <inkml:trace contextRef="#ctx0" brushRef="#br1" timeOffset="120608.73">10096 5059 0,'22'0'93,"-1"0"-77,0 0 0,-21-21-16,21 21 15,0-21-15,0 21 0,-21-22 16,22 22-16,-1-21 0,0 0 15,0 0-15,-21 0 0,21 21 16,-21-21-16,0-1 0,0 1 16,0 0-16,-21 21 31,0 0-31,0 0 0,0 0 16,-22 0-16,1 21 0,21 0 0,-22 1 15,1-1-15,0 21 0,-1-21 16,1 0-16,21 1 0,0 20 0,-22-21 15,22 0-15,21 0 0,0 1 16,0-1-16,0 0 16,0 0-16,21-21 15,1 0-15,-1 0 0,21 21 16,-21 0-16,22-21 0,-1 22 0,-21-22 16,21 21-16,1-21 0,-22 21 15,21-21-15,-21 21 0,22 0 0,-22 0 16,0-21-16,-21 22 0,0-1 0,21-21 15,-21 21-15,0 0 16,0 0-16,-21-21 0,0 21 0,0 1 16,0-22-16,-22 0 0,22 21 0,-21-21 15,21 0-15,-22 0 16,22 0-16,-21 0 0,21 0 0,-1 0 16,-20 0-16,21-21 0,0 21 15,0-22-15,-1 22 0,1-21 0,0 0 16,21 0-16,-21 21 15,21-21 1,21 21 0,0 0-16,0 0 0,-21-21 15,22 21-15,-1 0 16</inkml:trace>
  <inkml:trace contextRef="#ctx0" brushRef="#br1" timeOffset="120999.51">10456 5355 0,'0'0'0,"21"0"0,1 0 16,-1-21 0,0 21-16,-21-21 0,21 21 15,0-21-15,0 21 16,-21-21-16,22-1 0,-1 22 0,0-21 0,-21 0 15,0 0-15,21 21 0,-21-21 16,0 0-16,0-1 0,0 1 16,-21 21-16,0 0 15,0 0-15,-1 0 16,1 21-16,0-21 0,0 22 0,0-1 16,0 0-16,21 0 0,-22 21 15,1-20-15,21-1 0,-21 0 0,21 0 16,0 0-16,0 0 0,0 1 0,0-1 15,0 0-15,0 0 0,0 0 16,21 0-16,0-21 16,1 0-16,-1 0 0,0 0 0,0 0 15,0 0-15,0 0 0,1 0 16,20 0-16,-21 0 0,0-21 0,22 21 16,-22-21-16</inkml:trace>
  <inkml:trace contextRef="#ctx0" brushRef="#br1" timeOffset="121484.18">11261 5101 0,'0'0'0,"0"-21"0,0 0 15,-22 21 1,1 0-16,0 0 16,0 0-16,0 0 0,0 0 0,-22 0 15,22 21-15,0 0 0,0 0 16,0 1-16,-1-1 0,1 0 0,-21 0 15,21 21-15,0-20 0,21-1 0,-22 0 16,22 21-16,-21-21 0,21 1 16,0-1-16,0 0 0,0 0 15,21-21 1,1 0-16,-1 0 0,0 0 0,0 0 16,0 0-16,0 0 0,1-21 0,20 0 15,-21 21-15,0-21 0,22-1 16,-22 1-16,0 0 0,0 0 15,0 0-15,0-22 0,-21 22 0,22 0 16,-22 0-16,21 0 0,-21 0 16,0-1-16,0 1 0,0 42 31,0 1-31,0-1 16,0 0-16,0 21 0,0-21 0,0 1 15,-21 20-15,21-21 0,0 0 16,0 0-16,0 1 0,0-1 0,0 0 15,0 0-15,0 0 16,0 0-16,21-21 16,0 0-16,0 0 15,0-21-15,0 21 16,1-21-16</inkml:trace>
  <inkml:trace contextRef="#ctx0" brushRef="#br1" timeOffset="121891.5">11515 5144 0,'0'0'0,"0"-22"0,0 1 15,0 0 1,0 0-16,21 21 0,0 0 16,0-21-1,0 21-15,0 0 0,1 0 0,-1 0 16,0 21-16,0-21 0,21 21 0,-20 0 15,-1 0-15,0 1 0,0-1 16,0 0-16,-21 0 0,0 0 0,0 0 16,0 22-16,0-22 0,0 0 15,-21 0-15,0-21 0,0 21 0,0 1 16,-1-22-16,22 21 0,-21-21 0,0 0 16,21-21 15,0-1-31,0 1 15,0 0-15,0 0 0,0 0 16,0 0-16,21-22 0,0 22 0,-21 0 16,0 0-16,22 0 0,-1-1 15,0 1-15,-21 0 0,21 21 0,0-21 16,0 21-16,1 0 0,-1 0 0,0-21 16,0 21-16,0 0 15,0 0-15</inkml:trace>
  <inkml:trace contextRef="#ctx0" brushRef="#br1" timeOffset="122239.73">12319 4974 0,'0'-21'0,"0"0"31,-21 21-31,0 0 0,-1 0 16,22 21-16,-21 0 0,0 0 16,0 1-16,0-1 0,21 0 0,-21 21 15,-1-21-15,1 1 0,21-1 0,0 21 16,0-21-16,0 0 16,0 1-16,0-1 0,0 0 0,0 0 15,0 0-15,21-21 16,1 0-16,-22 21 0,21-21 0,0 0 15,21 0-15,-21 0 0,1 0 0,-1 0 16,21 0-16,-21-21 0,0 21 16,22-21-16,-22 0 0,0 0 0,0-22 15,0 22-15,1-21 0,-1 0 0,-21-22 16</inkml:trace>
  <inkml:trace contextRef="#ctx0" brushRef="#br1" timeOffset="122667.83">12594 4784 0,'0'106'0,"0"-255"16,0 192-16,0-107 0,0 43 0,0 0 0,0 42 47,0 0-47,0 22 0,0-22 0,0 21 15,0 0-15,0 1 0,0-1 16,0 0-16,0-20 0,0 20 0,0 0 16,0 1-16,0-22 0,0 0 0,0 21 15,0-21-15,0 1 0,0-1 16,0 0-16,0 0 15,-21-21 17,21-21-32,0 0 15,0 0-15,0-1 0,0 1 16,0 0-16,0 0 0,0-21 16,21 20-16,-21-20 0,21 21 0,0-21 15,1 20-15,-1-20 0,21 21 16,-21 0-16,0 21 0,22 0 0,-22 0 15,21 0-15,1 0 0,-22 21 0,21 0 16,-21 0-16,22 22 0,-22-22 16,0 21-16,0-21 0,-21 22 0,0-22 15,0 0-15,0 21 0,0-21 16,0 1-16,0-1 0,0 0 0,-21-21 16,0 21-16,0 0 0,-1-21 15,1 0 1</inkml:trace>
  <inkml:trace contextRef="#ctx0" brushRef="#br1" timeOffset="124051.89">13758 5228 0,'21'0'16,"1"0"0,-1-21-16,0 0 15,0 21-15,21-21 0,-20 0 0,20-1 16,-21 1-16,21 0 0,-20 0 15,20-21-15,-21 20 0,0-20 0,0 0 16,1 21-16,-1-22 0,-21 22 0,0-21 16,0 21-16,0-1 0,0-20 15,0 21-15,0 0 0,-21 0 16,-1 21-16,1 0 16,0 0-16,21 21 15,-21 0-15,21 0 0,0 21 16,0 1-16,0-1 0,0 0 15,-21 22-15,21-1 0,-21 1 0,21-22 16,0 22-16,-22-1 0,1-20 16,21 20-16,-21-21 0,0 22 0,21-22 15,0 22-15,-21-22 0,21 22 0,-21-22 16,21 0-16,0 22 0,0-22 16,0 0-16,0-20 0,0 20 0,0 0 15,0-21-15,0 1 0,0-1 0,21 0 16,0-21-16,0 0 15,0 0-15,22 0 0,-22 0 0,0 0 16,21-21-16,-21 0 0,22-1 16,-1 1-16,-21 0 0,22-21 15,-22-1-15,21 22 0,-21-21 0,0 0 16,-21-1-16,0 1 0,0 0 16,0-1-16,0 1 0,-21 0 0,0-1 15,0 22-15,-21 0 0,20-21 0,-41 20 16,21 1-16,-1 21 0,1-21 15,0 0-15,-1 21 0,1 0 0,21 0 16,0 0-16,-1 0 0,1 0 16,21-21-1,21 21-15,1 0 16,-1 0-16,0-21 0,21 21 16,-21-22-16,22 22 0,-1-21 15,0 0-15,1 0 0,-1 21 0,0-21 16,1 0-16,-1-1 0,0 1 15,1 0-15,-1 21 0,-21-21 0,0 0 16,1 21-16,-1-21 0,0 21 16,-21 21 15,0 0-31,0 0 0,-21 0 16,0 0-16,21 1 0,0-1 0,0 0 15,-22 21-15,22-21 0,0 1 16,0-1-16,0 0 0,0 0 15,0 0-15,22-21 16,-1 0 0,0 0-16,0 0 0,0 0 0,0 0 15,1 0-15,-1-21 0,0 21 16,0-21-16,0 0 0,-21 0 0,21-1 16,1 1-16,-22 0 0,21-21 0,-21 21 15,0-1-15,0-20 0,0 21 16,0 0-16,-21 0 0,-1-22 0,1 43 15,0-21-15,0 0 16,0 21-16,0 0 0,-1 0 0,1 0 0,0 0 16,21 21-16,-21-21 0,0 21 0,0 0 15,21 1-15,-22-22 16,22 21-16,0 0 0,0 0 0,0 0 16,0 0-16,0 1 15,0-1-15,22-21 0,-1 21 16,0-21-16,0 0 0,0 0 15,0 0-15</inkml:trace>
  <inkml:trace contextRef="#ctx0" brushRef="#br1" timeOffset="124475.65">15028 5017 0,'0'0'0,"0"-22"0,0 1 16,0 0-16,0 0 15,0 0-15,21 21 0,1 0 16,-22-21-16,21 21 0,0 0 16,21 0-16,-21 0 0,1 0 0,-1 0 15,21 0-15,-21 0 0,22 0 0,-22 21 16,0 0-16,21 0 0,-21 0 16,1 22-16,-1-22 0,0 0 0,0 0 15,-21 0-15,0 0 0,0 1 16,0-1-16,0 0 0,0 0 0,-21 0 15,0 0-15,0 1 0,-1-22 16,1 21 0,0-21-16,0 0 15,21-21 1,0-1-16,0 1 0,0 0 16,21 0-16,0 0 0,0-22 0,1 22 15,-1-21-15,0 0 0,0-1 16,0 22-16,0-21 0,1 21 0,20-43 15,-21 64-15,0-21 16,0 0-16,1 21 0,-1 0 16,0 0-16,-21 21 15,0 0-15</inkml:trace>
  <inkml:trace contextRef="#ctx0" brushRef="#br1" timeOffset="125944.01">10054 6223 0,'0'0'0,"0"21"0,21-21 0,0 0 15,1 0-15,-1 0 16,0 0-16,0 0 16,0-21-16,0 21 0,1 0 0,20-21 15,-21 21-15,0-21 0,0 21 0,-21-21 16,22-1-16,-1 22 15,-21-21-15,0 0 0,-21 0 16,-1 21 0,-20 0-16,21 0 0,0 0 0,-22 0 15,22 0-15,-21 0 0,21 21 0,0-21 16,-22 21-16,22-21 0,0 21 16,0 1-16,0-22 0,21 21 15,0 0-15,0 0 0,0 0 16,0 0-1,21-21-15,0 0 0,0 0 0,0 0 16,0 0-16,22 0 0,-22 0 16,0 0-16,0 0 0,0 0 0,1 0 15,-1 0-15,0 0 0,0 0 0,-42 0 32,0 0-17,0 22-15,-22-22 0,22 21 0,-21 0 16,-1 0-16,1 0 15,21 0-15,-21 1 0,-1-1 0,22 21 16,0-21-16,0 0 0,0 22 0,-1-22 16,22 21-16,0-21 0,0 1 15,0-1-15,0 0 0,0 0 0,22 0 16,-1-21-16,0 0 16,0 0-16,0 0 0,0 0 0,22 0 15,-22 0-15,21 0 0,-21 0 0,1-21 16,20 21-16,-21-21 0,21 0 15,-20 0-15,20-1 0,-21 1 0,21-21 16,1 21-16,-22-22 0</inkml:trace>
  <inkml:trace contextRef="#ctx0" brushRef="#br1" timeOffset="126208.43">10689 5990 0,'0'0'0,"-21"0"31,21 21-31,-21 1 0,21-1 16,0 0-16,-21 0 0,-1 0 16,22 22-16,-21-22 0,21 21 0,0 0 15,0 1-15,-21-1 0,0 0 0,21 1 16,-21-22-16,21 21 0,0 1 16,0-22-16,-21 21 0,21-21 15,0 0-15,0 1 0,0-1 16,0 0-16,21-21 15,0 0 1,0-21-16,-21 0 0,21-1 16,0 1-16,1 0 0</inkml:trace>
  <inkml:trace contextRef="#ctx0" brushRef="#br1" timeOffset="126620.15">10816 6414 0,'0'0'0,"-21"0"16,21 21-16,21-21 31,0 0-31,0 0 16,1 0-16,-1-21 0,0-1 16,0 22-16,0-21 0,0 0 15,1 21-15,-1-21 0,0 0 0,0 21 16,0-21-16,-21-1 15,-21 22 1,0 0 0,0 0-16,0 22 0,-1-1 15,1-21-15,0 42 0,0-21 16,0 0-16,0 1 0,21 20 0,-22-21 16,22 0-16,-21 0 0,21 1 15,0-1-15,0 0 0,0 0 0,0 0 16,0 0-16,21-21 0,1 22 15,-1-22-15,0 0 0,0 0 16,0 0-16,0 0 0,1 0 0,20-22 16,-21 1-16,0 21 0,22-21 0,-22 0 15,0 0-15,0 0 0,21-1 16,-20 1-16,-1-21 0,0 21 0</inkml:trace>
  <inkml:trace contextRef="#ctx0" brushRef="#br1" timeOffset="127299.76">11409 6265 0,'0'22'32,"0"-1"-32,0 0 0,0 0 15,0 0-15,0 0 0,0 1 16,0-1-16,0 0 0,0 0 0,0 0 16,-21 0-16,21 1 0,0-1 0,0 0 15,0 0-15,-22-21 16,22 21-16,0-42 47,0 0-47,0 0 15,0 0-15,0-1 0,0 1 16,0 0-16,0 0 0,0-21 0,0 20 16,0 1-16,0 0 0,22 0 0,-1 0 15,0 0-15,0-1 0,0 1 16,0 21-16,1 0 0,-1 0 0,21 0 15,-21 0-15,0 0 0,1 0 0,-1 21 16,0 1-16,0-1 0,0 0 16,0 0-16,-21 0 0,0 0 15,0 22-15,0-22 0,0 0 0,0 0 16,0 0-16,0 1 0,0-1 16,0 0-16,0 0 0,0 0 15,-21 0-15,0-21 16,21-21 15,0 0-31,0 0 0,0 0 16,0 0-16,0-1 0,0 1 0,21-21 15,0 21-15,-21-22 0,22 22 0,-1 0 16,0-21-16,21 21 0,-21-1 16,22 1-16,-22 0 0,21 21 15,1 0-15,-1 0 0,-21 0 0,0 0 16,22 0-16,-22 21 0,0-21 15,0 21-15,0 1 0,-21-1 0,0 21 16,0-21-16,0 0 0,0 1 16,0 20-16,0-21 0,-21 0 0,0 0 15,0 1-15,21-1 0,0 0 0,-21-21 16,-1 21-16,22 0 0,0-42 47,0 0-47,0 0 15</inkml:trace>
  <inkml:trace contextRef="#ctx0" brushRef="#br1" timeOffset="128111.68">12298 6414 0,'21'0'16,"0"0"-1,0 0 1,0 0-16,1-22 0,-1 22 0,-21-21 16,21 0-16,0 21 0,-21-21 15,0 0-15,21 0 16,-21-1-16,0 1 0,-21 21 31,0 0-31,0 0 16,0 0-16,-1 21 0,1 1 15,21-1-15,0 0 0,-21 0 16,0 21-16,21-20 0,0-1 0,0 0 16,0 0-16,0 21 0,0-20 15,0-1-15,0 0 0,21-21 16,0 0-16,0 21 0,1-21 0,-1 0 16,0 0-16,0 0 0,0 0 15,0 0-15,1-21 0,-1 21 16,0-21-16,0 0 0,0-1 0,0 1 15,1 0-15,-1 0 0,-21 0 0,0 0 16,21-1-16,-21 1 0,0 0 16,0 0-16,0 0 0,0 0 0,0-1 15,0 1-15,0 42 32,0 1-17,0-1-15,0 0 0,0 0 16,0 21-16,0-20 0,0-1 15,0 0-15,0 0 0,0 0 0,0 0 16,-21 1-16,21-1 16,0 0-1,0-42 17,0 0-17,0-1-15,0 1 0,0 0 0,0 0 16,0-21-16,21 20 0,0 1 15,0-21-15,0 21 0,1 0 0,-1-1 16,0 1-16,21 0 0,-21 21 16,22 0-16,-1 0 0,-21 0 0,22 0 15,-22 0-15,21 0 0,-21 21 16,0 0-16,1 1 0,-22-1 0,0 0 16,0 0-16,0 21 0,0-20 15,0-1-15,0 0 0,0 0 0,0 21 16,-22-42-16,22 22 0,-21-1 0,21 0 15,0 0 1,21-42 15,1 0-31,-1 0 0,0 21 16,0-43-16,0 22 0</inkml:trace>
  <inkml:trace contextRef="#ctx0" brushRef="#br1" timeOffset="128367.72">13589 5990 0,'0'21'15,"0"1"-15,0-1 16,0 0-16,-21 0 0,0 0 0,21 22 16,-22-22-16,22 0 0,0 21 0,-21 1 15,21-22-15,-21 21 0,21-21 16,0 22-16,0-22 0,0 0 15,0 21-15,0-21 0,0 1 0,0-1 16,21-21 0,0 0-16,1 0 0,-1 0 15,0 0-15,-21-21 0,21-1 16,0 1-16,-21 0 0</inkml:trace>
  <inkml:trace contextRef="#ctx0" brushRef="#br1" timeOffset="128563.92">13441 6202 0,'0'0'0,"-21"0"16,-22 21-1,64-21 17,1 0-32,-1 0 0,0 0 15,0 0-15,0 0 0,0 0 0,22 0 16,-22 0-16,0 0 0,0 0 15,0-21 1</inkml:trace>
  <inkml:trace contextRef="#ctx0" brushRef="#br1" timeOffset="129147.66">14457 6033 0,'0'0'0,"0"-22"31,0 44-15,0-1 0,0 0-16,0 0 15,0 0-15,0 0 0,0 22 0,0-22 16,0 0-16,0 0 0,0 0 0,-21 1 15,21-1-15,0 0 0,-22 21 16,22-21-16,0 1 0,0-1 16,0 0-1,22-42 1,-22 0 0,21 21-16,0-22 0,-21 1 15,21 0-15,0-21 0,0 21 0</inkml:trace>
  <inkml:trace contextRef="#ctx0" brushRef="#br1" timeOffset="129383.53">14753 5948 0,'0'0'0,"21"0"0,-21 21 32,0 0-32,0 0 0,0 1 15,0-1-15,0 0 0,0 21 16,0-21-16,0 1 0,0-1 0,0 0 15,-21 0-15,21 0 0,0 0 16,0 1-16,0-1 0,0 0 0,0 0 16,-21-21-16,21 21 0,-21-42 47</inkml:trace>
  <inkml:trace contextRef="#ctx0" brushRef="#br1" timeOffset="129572.42">14351 6265 0,'0'0'0,"21"0"32,0 0-17,0-21-15,1 21 0,-1 0 0,0 0 16,21 0-16,-21-21 0,22 21 15,-22 0-15,0 0 0,21-21 0,-20 21 16,20-21-16,-21 0 0,21 21 0</inkml:trace>
  <inkml:trace contextRef="#ctx0" brushRef="#br1" timeOffset="129807.28">14944 6075 0,'-22'0'16,"22"-21"0,22 21-16,-1 0 15,0 0-15,0-21 0,0 21 0,0-22 16,22 22-16,-22 0 0,0 0 0,0 0 16,0 0-16,1 0 0,-1 0 15,0 0-15,0 0 0</inkml:trace>
  <inkml:trace contextRef="#ctx0" brushRef="#br1" timeOffset="130055.83">15155 6011 0,'0'22'0,"-21"-1"16,0 0-1,21 0-15,0 0 16,0 0-16,0 1 0,0-1 0,0 0 16,0 0-16,-21 0 0,21 0 15,0 1-15,0-1 0,0 0 16,-21 21-16,21-21 0,0 1 0,0-1 16,0 0-16,0 0 15,21-21 1,0 0-16,0-21 15,0 21-15,0-21 0</inkml:trace>
  <inkml:trace contextRef="#ctx0" brushRef="#br1" timeOffset="130303.68">15579 6011 0,'0'0'0,"0"43"31,0-22-31,0 0 16,0 0-16,-22 0 0,22 1 16,0-1-16,-21 0 0,21 0 0,0 0 15,-21 0-15,21 1 0,0-1 0,0 0 16,0 0-16,0-42 47,0 0-32,21 0-15</inkml:trace>
  <inkml:trace contextRef="#ctx0" brushRef="#br1" timeOffset="130507.59">15579 6033 0,'0'0'0,"21"0"0,0 0 31,0 0-31,-21 21 0,21 0 16,-21 0-16,0 0 15,21 0-15,-21 1 0,22-1 16,-22 0-16,0 0 16,0 0-1,21-21-15,0 0 16,0 0-16,0 0 16,0 0-16</inkml:trace>
  <inkml:trace contextRef="#ctx0" brushRef="#br1" timeOffset="130739.62">16002 6033 0,'-21'0'31,"0"0"-31,-1 0 0,1 21 0,0-21 16,0 21-16,0 0 0,0 0 15,-1 0-15,1 1 0,0-22 16,21 21-16,-21 0 0,0 0 15,21 0 1,21-21 15,0-21-15,0 0-16</inkml:trace>
  <inkml:trace contextRef="#ctx0" brushRef="#br1" timeOffset="130991.18">16002 5990 0,'0'0'0,"0"21"16,0 1-1,0-1-15,0 0 0,0 0 16,0 0-16,-21 0 0,21 1 16,0-1-16,0 0 0,-21 0 15,21 0-15,-22 0 0,22 1 0,0-1 16,0 0-16,0 0 0,0 0 0,0 0 15,0 1-15,22-22 47,-1 0-47,-21-22 16,21 1-16,0 0 0,0 0 0</inkml:trace>
  <inkml:trace contextRef="#ctx0" brushRef="#br1" timeOffset="131303">16468 5948 0,'0'0'16,"0"-21"-16,21 21 0,-42 21 47,21 0-47,-22 0 0,22 0 15,-21 22-15,0-22 0,21 0 16,-21 21-16,0-20 0,0-1 0,21 21 15,-22-21-15,22 0 0,-21 1 0,21 20 16,-21-21-16,21 0 0,0 0 16,0 1-16,0-1 0,21 0 15,0-21-15,1 0 0,-1 0 16,0 0-16,0 0 0,21 0 0,-20 0 16,-1 0-16,21 0 0,-21 0 0,22-21 15,-22 0-15,21-1 0,-21 1 16,0 21-16,22-21 0,-22 0 0,-21 0 15,21 0-15</inkml:trace>
  <inkml:trace contextRef="#ctx0" brushRef="#br1" timeOffset="132065.26">12996 6646 0,'0'-21'16,"0"42"15,0 1-31,0-1 15,0 21-15,0-21 0,-21 0 0,21 22 16,-21-1-16,21-21 0,0 22 0,-21-22 16,21 21-16,-21 0 15,21-20-15,0-1 0,0 21 0,0-21 16,0 0-16,0 1 0,0-1 0,0 0 16,0 0-16,21-21 15,0 0-15,0 0 0,0 0 16,0 0-16,1 0 0,-22-21 15,21 0-15,0 21 0,0-21 0,0-1 16,-21 1-16</inkml:trace>
  <inkml:trace contextRef="#ctx0" brushRef="#br1" timeOffset="132279.63">12742 6922 0,'-21'21'16,"21"0"0,21-21-16,0 0 0,1 0 15,-1 0-15,0 0 0,0 0 16,0 0-16,0 0 0,22 0 0,-22-21 16,21 21-16,-21 0 0,22-21 15,-22 21-15,21-22 0,-21 22 16,1-21-16</inkml:trace>
  <inkml:trace contextRef="#ctx0" brushRef="#br1" timeOffset="132699.39">13293 6837 0,'-22'-21'31,"44"21"1,-1 0-32,0 0 15,0 21-15,0-21 16,0 21-16,1 0 0,-22 0 0,21 1 16,-21 20-16,21-21 0,-21 0 0,0 0 15,0 1-15,0-1 0,0 21 16,0-21-16,0 0 0,0 1 0,0-1 15,0 0 1,0-42 0,0 0-1,0-1-15,0 1 16,0 0-16,0 0 0,0 0 16,0 0-16,0-1 0,21 1 0,-21 0 15,21 0-15,0 21 0,-21-21 16,22 0-16,-1 21 0,-21-22 0,21 22 15,0 0-15,-21-21 0,21 21 0,0 0 16,1 0-16,-1 0 16</inkml:trace>
  <inkml:trace contextRef="#ctx0" brushRef="#br1" timeOffset="133272.5">13758 7049 0,'0'0'16,"-21"0"-16,21 21 0,0 0 15,21-21 17,0 0-32,1-21 0,-1 0 15,0 21-15,0-22 0,0 22 16,-21-21-16,21 0 0,1 21 0,-1-21 16,0 0-16,-21 0 0,0-1 15,0 1-15,0 0 16,-21 21-16,0 0 15,-1 0-15,1 21 16,0-21-16,0 21 0,21 1 0,-21-1 16,0 0-16,21 0 0,0 0 15,-22 0-15,22 1 0,-21-1 16,21 0-16,0 0 0,0 0 0,0 0 16,0 1-16,0-1 0,21 0 15,1-21-15,-1 0 0,0 0 16,0 0-16,0 0 0,0 0 0,22 0 15,-22 0-15,0-21 0,21 0 16,-20 21-16,-1-22 0,0 1 0,21 0 16,-21 0-16,1 0 0,-1 0 0,-21-1 15,21 1-15,-21 0 0,21 0 16,-21 0-16,0 0 16,0-1-16,-21 22 15,0 0 1,0 22-16,-1-1 15,22 0-15,-21 0 0,21 0 16,0 0-16,0 1 0,0-1 0,0 0 16,0 0-16,0 0 0,0 0 0,0 1 15,0-1-15,21-21 16,1 0-16,-1 0 16,0 0-16,0 0 0,0 0 0,0 0 15,22-21-15</inkml:trace>
  <inkml:trace contextRef="#ctx0" brushRef="#br1" timeOffset="133688.26">15049 6816 0,'0'0'0,"0"-21"0,0-1 15,-21 22 1,0 0-16,0 0 0,0 0 15,0 0-15,-1 0 0,-20 22 0,21-1 16,0-21-16,0 21 16,-1 0-16,1 0 0,0-21 0,0 21 15,21 1-15,0-1 0,0 0 16,0 0-16,0 0 16,21 0-16,0-21 0,0 22 0,1-22 15,-1 21-15,0-21 0,0 21 0,21-21 16,-20 21-16,-1-21 0,0 21 15,0-21-15,0 21 0,-21 1 16,0-1-16,0 0 16,-21-21-16,0 0 15,0 0-15,0 21 0,-22-21 0,22 0 16,0 0-16,0 0 0,0 0 16,-1 0-16,1 0 0,0 0 15,0 0-15,0 0 0,21-21 16,0 0-1,0 0-15,0-1 16,21 22-16</inkml:trace>
  <inkml:trace contextRef="#ctx0" brushRef="#br1" timeOffset="133991.09">15388 6731 0,'0'0'0,"21"0"16,-21-21-16,0 0 0,0 0 16,0 42 15,0 0-31,0 0 0,-21 0 16,21 0-16,-21 22 0,0-22 15,21 21-15,-21-21 0,-1 22 0,22-22 16,0 21-16,-21-21 0,0 1 0,21 20 15,0-21-15,0 0 0,0 0 16,0 1-16,0-1 0,0 0 16,21-21-16,0 0 15,1 0-15,-1 0 0,0 0 16,0-21-16,0 21 0</inkml:trace>
  <inkml:trace contextRef="#ctx0" brushRef="#br1" timeOffset="134176.01">15198 7006 0,'0'0'0,"-22"0"0,44 0 47,-1 0-31,21 0-16,-21 0 0,0 0 0,22 0 15,-22 0-15,21 0 0</inkml:trace>
  <inkml:trace contextRef="#ctx0" brushRef="#br1" timeOffset="134595.53">15579 7006 0,'-22'-42'16,"22"21"0,22 21-16,-22-21 15,21 21-15,0 0 0,0 0 0,0 0 16,0 0-16,1 0 0,-1 0 16,0 0-16,-21 21 15,21 0-15,-21 0 0,0 0 16,0 0-16,0 1 0,0-1 0,0 0 15,0 0-15,0 0 0,0 0 16,0 1-16,0-1 0,0 0 16,0 0-16,-21-21 31,21-21-15,0 0-16,0 0 15,0-1-15,0 1 16,0 0-16,21 0 0,-21 0 0,21 0 15,0-1-15,-21 1 0,22 0 16,-1 21-16,-21-21 16,21 0-16,0 21 0,0 0 15</inkml:trace>
  <inkml:trace contextRef="#ctx0" brushRef="#br1" timeOffset="135113.35">16171 6900 0,'0'0'0,"-21"0"31,21 22-31,0-1 15,0 0-15,0 0 0,-21 0 16,21 0-16,-21 1 0,21-1 16,-21 0-16,21 0 0,0 0 15,0 0-15,0 1 0,0-1 0,0 0 16,0 0 0,21-21-16,0 0 0,0 0 15,0 0-15,0 0 0,1-21 16,-1 21-16,-21-21 0,21 0 15,0 21-15,0-22 0,0 1 0,1 0 16,-22 0-16,21 0 0,0 0 16,0-1-16,-21 1 0,0 0 15,21 0-15,-21 0 0,0 42 47,-21 0-47,0 0 16,21 0-16,0 1 0,-21-22 0,21 21 15,-21 0-15,21 0 0,0 0 16,0 0-16,0 1 0,0-1 16,21-21-1,0 0 1,0 0-16</inkml:trace>
  <inkml:trace contextRef="#ctx0" brushRef="#br1" timeOffset="135375.85">16700 6922 0,'0'0'16,"0"-22"-16,-21 22 15,0 0 1,0 22-16,0-22 0,21 21 16,-21 0-16,-1-21 0,1 21 15,21 0-15,-21 0 0,21 1 0,-21-1 16,21 0-16,0 0 0,0 0 15,0 0-15,0 1 16,0-1-16,0 0 16,21-21-16,0 0 0,0 0 15,1 0-15,-1 0 0,0 0 16,0-21-16,0 0 0,0-1 16,1 22-16</inkml:trace>
  <inkml:trace contextRef="#ctx0" brushRef="#br1" timeOffset="136091.99">16912 6604 0,'0'0'0,"0"-21"0,0 0 0,0 0 16,-21 21 0,21 21-16,-21 0 15,21 0-15,0 0 0,-21 22 16,21-22-16,-22 21 0,22-21 0,-21 22 15,21-22-15,0 21 0,0 0 0,-21-20 16,21-1-16,-21 21 0,21-21 16,0 0-16,0 1 0,0-1 0,0 0 15,0 0-15,0 0 0,0 0 16,0 1-16,21-22 16,0 0-1,0 0-15,1 0 0,-1 0 16,0-22-16,-21 1 15,21 21-15,0-21 0,-21 0 0,0 0 16,0 0-16,21-1 0,1 1 16,-22 0-16,0 0 0,0 0 15,0 42 17,0 0-32,0 0 15,0 0-15,0 1 0,-22-1 16,22 0-16,0 0 15,0 0-15,0 0 0,0 1 16,0-1-16,22-21 16,-1 0-16,0 0 15,0 0 1,0-21-16,0 21 16,1-22-16,-22 1 0,21 0 15,0 0-15,-21 0 0,0 0 16,21-1-16,0 1 0,-21 0 15,0 42 32,0 0-47,0 1 16,0-1-16,0 0 16,-21 0-16,21 0 0,0 0 15,-21 1-15,21-1 0,0 0 16,0 0-1,21-21 17,0 0-17</inkml:trace>
  <inkml:trace contextRef="#ctx0" brushRef="#br1" timeOffset="136487.76">17272 7006 0,'0'0'16,"0"-21"-16,21 0 0,0 21 16,-21-21-16,21 21 0,1 0 15,-1 0-15,0 0 16,0 0-16,0 0 16,0 21-16,-21 0 15,0 0-15,0 0 0,0 1 16,0-1-16,0 0 0,0 0 15,0 0-15,0 0 0,0 1 16,-21-1-16,21 0 16,0-42 15,0 0-15,0-1-16,0 1 0,0 0 15,21 21-15,-21-21 0,22 0 16,-22 0-16,21-1 0,0 22 0,-21-21 15,21 0-15,0 0 0,0 0 16,1 0-16,-1 21 16,0 0-16,-21-22 0,21 22 0,0 0 15,0 0-15,1 0 16</inkml:trace>
  <inkml:trace contextRef="#ctx0" brushRef="#br1" timeOffset="136884.53">17843 7006 0,'22'0'32,"-1"0"-17,0 0-15,0-21 16,-21 0-16,21 0 0,0 0 15,-21-1 1,0 1 0,-21 21-1,0 21-15,0 1 16,21-1-16,-21 0 0,0 0 16,21 0-16,-22-21 0,22 21 15,0 1-15,0-1 0,0 0 16,0 0-16,0 0 0,0 0 15,22-21 1,-1 0-16,0 0 16,0 0-16,0 0 15,0 0-15,1 0 0,-22-21 0,21 21 16,0-21-16,0 0 0,0 21 0,0-21 16,-21 0-16,22-1 0</inkml:trace>
  <inkml:trace contextRef="#ctx0" brushRef="#br1" timeOffset="137230.71">16827 6646 0,'-42'0'0,"84"0"0,-105 0 16,42 0-16,42 0 15,0 0-15,21 0 16,-20 0-16,-1 0 0,21-21 16,0 21-16,1 0 0,-1-21 15,0 0-15,1 21 0,-1 0 0,0 0 16,-20-21-16,20 21 0,0 0 15,-21 0-15,1 0 0,-1-21 0,0 21 16,0 0 0,-21-22-16,21 22 15,-21-21-15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6T02:54:48.08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10414 7154 0,'0'0'0,"0"-21"47,21 21-32,-21-21 1,21 21-16,-21-21 31,21 21-31,-42 21 63,0 0-63,0 0 0,0 1 15,-22-1-15,22 0 0,-21 21 0,21-21 16,-22 22-16,1-1 0,0 0 16,-1 1-16,-20-22 0,21 21 15,-22 1-15,1-1 0,-1 0 16,22 1-16,-22-1 0,1 0 0,-1 22 16,1-22-16,-1 22 0,1-1 0,20 1 15,-20-22-15,-1 21 0,1 1 16,-1-1-16,22-20 0,-21 20 0,20-20 15,-20-1-15,20 0 0,1 1 16,0-1-16,21-21 0,-22 21 0,1-20 16,21 20-16,0-21 0,-1 0 0,1 0 15,0 1-15,0-1 16,21-42 46,0-1-62,0 1 16,0 0-16,0 0 0</inkml:trace>
  <inkml:trace contextRef="#ctx0" brushRef="#br0" timeOffset="500.6">8699 8276 0,'0'0'16,"0"-21"-16,0 0 0,0 0 15,0 0-15,0 42 32,0 0-17,-21 0-15,21 21 0,0-20 16,0-1-16,0 21 0,0 0 0,-21-20 15,0 20-15,21-21 0,-21 21 0,0-20 16,21 20-16,-22-21 0,1 21 16,0-20-16,0 20 0,0-21 15,0 0-15,-1 0 0,1 1 16,21-1-16,0 0 0,-21-21 0,21 21 16,-21-21-16,42 0 31,0 0-31,0 0 0,1 0 15,20 0-15,0 0 0,1 0 16,-1 0-16,0 0 0,1 0 0,-1 0 16,21 0-16,-20 0 0,20 0 15,-20 0-15,-1 0 0,0 0 0,1 0 16,-1 0-16,-21 0 0,21 0 0,-20 0 16,-1 0-1,-42 0 16,-1 0-15,1 0-16,-21 21 0,21-21 0</inkml:trace>
  <inkml:trace contextRef="#ctx0" brushRef="#br0" timeOffset="1735.76">4000 9779 0,'0'0'0,"-42"0"32,21 0-32,21-21 15,-21 21-15,21-21 16,0 0-16,0-1 0,0 1 16,21 0-16,-21 0 15,21 0-15,0 21 0,0-21 0,1-1 16,-1 22-16,21 0 0,-21-21 0,0 21 15,1 0-15,-1 0 0,0 21 16,0 1-16,0-1 0,0 0 0,1 0 16,-22 21-16,0 1 0,0-22 15,0 21-15,0 1 0,0-1 0,0-21 16,-22 21-16,1 1 0,21-22 16,-21 0-16,0 0 0,21 0 0,0 1 15,-21-22-15,21 21 16,-21-21-16,21-21 15,0-1 1,0 1-16,0 0 16,0-21-16,0 21 0,0-22 0,0 22 15,0-21-15,0 21 0,21-22 0,-21 22 16,21-21-16,0 21 0,-21-1 16,21 1-16,0 0 0,1 21 15,-1 0-15,0 0 16,0 0-16,0 0 15,-21 21-15</inkml:trace>
  <inkml:trace contextRef="#ctx0" brushRef="#br0" timeOffset="2124.58">4530 9927 0,'21'0'15,"0"0"-15,0-21 16,0 0-16,0 0 16,1 0-16,-1-1 0,0 1 15,-21 0-15,0 0 0,21 0 16,-21 0-16,0-1 0,0 1 0,0 0 16,0 0-16,-21 21 15,0 0-15,0 0 16,-1 0-16,1 21 0,0-21 0,0 21 15,21 22-15,-21-22 0,0 0 16,-1 21-16,1-21 0,21 22 0,0-22 16,0 0-16,0 21 0,0-20 0,0-1 15,0 0-15,0 0 0,0 0 16,21-21-16,1 21 0,-1-21 0,0 0 16,0 0-16,0 0 0,0 0 15,1 0-15,20 0 0,-21 0 16,0 0-16,0 0 0,1-21 0,-1 21 0,0-21 15,0 0-15,0 0 16,0-22-16,1 22 0,20-21 0</inkml:trace>
  <inkml:trace contextRef="#ctx0" brushRef="#br0" timeOffset="2404.51">5122 9292 0,'0'21'31,"0"1"-31,0-1 0,-21 21 16,21-21-16,0 22 0,0-1 16,0 21-16,0-20 0,-21-1 0,21 22 15,-21-22-15,21 0 16,-21 1-16,21-1 0,0 0 0,0 1 16,0-22-16,0 21 0,0-21 0,0 0 15,0 1-15,0-1 0,0 0 16,21-21-1,0 0-15,-21-21 16,21 0-16,0-1 16,-21 1-16,21 0 0,-21 0 0,0-21 15,22 20-15,-1-20 0</inkml:trace>
  <inkml:trace contextRef="#ctx0" brushRef="#br0" timeOffset="2896.22">5249 9631 0,'0'0'0,"0"21"31,0 0-15,0 0-16,0 1 0,0-1 0,0 0 15,0 0-15,0 21 0,0-20 16,0-1-16,0 0 0,0 21 0,0-21 16,0 1-16,0-1 0,0 0 0,0 0 15,0 0 1,0 0-16,21-21 0,1 0 15,-1 0-15,0 0 0,0 0 16,0 0-16,0 0 16,1-21-16,-1 0 0,0 21 15,0-21-15,-21 0 0,21-22 0,0 22 16,-21 0-16,0 0 0,0-21 16,22 20-16,-22 1 0,0 0 0,0 0 15,0 0-15,0 0 0,0-1 16,0 44-1,0-1 1,0 0 0,0 21-16,0-21 0,0 1 0,0-1 0,0 21 15,-22-21-15,22 0 0,0 1 16,0 20-16,0-21 0,0 0 16,0 0-16,0 1 0,0-1 15,0 0-15,22-21 16,-1 0-1,0 0-15,0 0 0,0 0 16,0-21-16,1 0 0,-1-1 16,0 1-16,0 0 0,0 0 15</inkml:trace>
  <inkml:trace contextRef="#ctx0" brushRef="#br0" timeOffset="3312.99">5842 9843 0,'0'0'0,"0"-22"16,0 1-16,0 0 16,0 0-16,21 21 0,0 0 15,0-21-15,1 21 16,-1 0-16,0 0 0,0 0 0,0 0 16,0 0-16,1 21 0,-1 0 15,0-21-15,0 21 0,0 0 0,0 1 16,1-1-16,-22 0 0,0 0 15,0 0-15,0 22 0,0-22 16,0 0-16,0 0 0,0 0 0,-22 0 16,1-21-16,21 22 0,-21-1 0,21 0 15,-21-21 1,21-21 0,0 0-1,0-1-15,0 1 16,0 0-16,0 0 0,21-21 0,-21 20 15,21 1-15,-21 0 0,21 0 0,-21 0 16,22 0-16,-1-1 0,0 1 16,0 21-1,0 0-15,0 0 16,1 0 0,-1 0-16</inkml:trace>
  <inkml:trace contextRef="#ctx0" brushRef="#br0" timeOffset="3852.03">6562 9779 0,'0'-42'16,"0"63"31,0 0-32,0 0-15,0 0 16,0 1-16,0-1 0,0 0 0,0 0 16,0 0-16,0 0 0,-22 1 0,22-1 15,0 0-15,0 0 0,-21-21 16,21 21-16,0 0 0,0 1 16,-21-22 15,21-22-16,0 1-15,0 0 0,0 0 16,0 0-16,0 0 0,0-1 16,0-20-16,0 21 0,21-21 0,0 20 15,-21 1-15,22-21 0,20 21 0,-21 0 16,0-22-16,22 22 0,-1 21 16,0-21-16,1 21 0,-1 0 0,0 0 15,1 0-15,-1 0 0,0 21 16,-21 0-16,1 0 0,-1 1 0,0-1 15,-21 0-15,21 21 0,-21-21 16,0 22-16,0-22 0,0 0 0,0 21 16,0-20-16,0-1 0,-21 0 0,21 0 15,-21 0-15,21 0 16,-21-21-16,-1 22 16,1-22-16,0 0 15,0-22 1,0 1-1,0 21-15</inkml:trace>
  <inkml:trace contextRef="#ctx0" brushRef="#br0" timeOffset="4200.14">5270 9483 0,'-21'0'0,"42"0"0,-63 0 0,21 0 15,0 0-15,21-21 16,21 21 0,21 0-16,-21 0 0,22 0 15,-1-22-15,22 22 0,-1 0 16,1 0-16,-1-21 0,1 21 15,-1 0-15,-21 0 0,22-21 0,-22 21 16,1 0-16,-1 0 0,0 0 16,-21 0-16,1 0 0,-1 0 0,-42 0 47,-1 0-47,1 21 15,0-21-15,0 21 0</inkml:trace>
  <inkml:trace contextRef="#ctx0" brushRef="#br0" timeOffset="4976.71">5101 10901 0,'0'0'0,"0"-21"0,0 0 16,0-1-16,-21 22 15,21-21-15,-21 0 0,0 21 0,-1-21 16,1 21-16,0-21 15,0 0-15,0 21 0,0 0 0,-1 0 16,-20 0-16,21 0 0,0 0 16,0 0-16,-1 21 0,1-21 0,-21 21 15,21 0-15,0 21 0,-1-20 0,1-1 16,0 0-16,0 21 0,21-21 16,-21 1-16,21 20 0,0-21 0,0 0 15,0 0-15,0 1 0,0-1 0,0 0 16,21-21-16,0 21 15,0-21-15,0 0 0,1 0 0,-1 0 16,0-21-16,0 0 0,0 0 16,22-1-16,-22 22 0,21-21 15,-21 0-15,0-21 0,22 21 0,-22-1 16,0 1-16,0 0 0,0-21 16,1 21-16,-22-1 0,0 1 0,0 0 15,21 0-15,-21 42 31,0 0-31,0 0 0,0 1 0,0-1 16,-21 0-16,21 0 0,0 0 0,-22 0 16,22 22-16,0-22 0,0 0 15,0 0-15,0 0 0,0 1 0,0-1 16,22 0-16,-1-21 0,0 21 16,0-21-16,0 0 0,0 0 15,1 21-15,-1-21 0,0 0 0,21 0 16,-21 0-16,22-21 0,-1 21 15,0-21-15</inkml:trace>
  <inkml:trace contextRef="#ctx0" brushRef="#br0" timeOffset="5464.43">5778 10816 0,'0'0'0,"0"-21"16,0 0-16,-105-64 31,83 85-31,1 0 0,0 0 0,-21 0 15,21 21-15,-1-21 0,1 22 16,-21-1-16,21 21 0,0-21 0,-1 0 16,1 22-16,0-22 0,21 21 0,-21-21 15,21 1-15,-21 20 0,21-21 16,0 0-16,0 22 0,0-22 0,0 0 16,0 0-16,21-21 15,0 0-15,0 0 0,0 0 0,22 0 16,-22 0-16,21-21 0,-21 0 0,22 0 15,-22-1-15,21 1 0,-21 0 16,1-21-16,-1 21 0,0-22 0,0 1 16,0 21-16,0-22 0,-21-20 0,0 21 15,0-1-15,0 1 16,0 0-16,0 20 0,0-20 0,0 21 16,0 0-16,0 0 0,-21 21 31,0 21-31,21 0 0,-21 0 15,21 21-15,0 1 0,0-1 16,0-21-16,-21 22 0,21-1 0,0 0 16,0 1-16,0-22 0,0 21 0,0-21 15,0 22-15,0-22 0,0 0 16,0 21-16,0-21 0,0 1 0,21-22 16,0 21-16,-21 0 0,21-21 0,0 0 15,1 0-15,-1 0 16,0 0-16,21 0 0</inkml:trace>
  <inkml:trace contextRef="#ctx0" brushRef="#br0" timeOffset="6016.17">6392 10837 0,'0'0'0,"-21"-105"31,0 83-31,0 1 0,0 21 15,-1-21-15,1 21 0,0 0 0,0 0 16,0 21-16,0 0 16,-1 1-16,1-1 0,0 0 0,0 0 15,0 0-15,21 22 0,-21-22 16,-1 21-16,22-21 0,-21 0 0,21 1 16,0 20-16,0-21 0,0 0 0,0 0 15,0 1-15,0-1 0,21-21 16,1 21-16,-1-21 0,0 0 0,0 0 15,0 0-15,0 0 0,22 0 16,-22 0-16,0-21 0,0 0 0,0 21 16,1-22-16,-1 1 0,0-21 15,0 21-15,0 0 0,0-22 0,1 1 16,-1 0-16,-21-1 0,21 1 16,0 0-16,-21-1 0,0-20 0,0 20 15,0 1-15,0 0 0,0 21 16,0-22-16,0 22 0,-21 42 31,0 22-31,21-22 0,-21 21 16,21 0-16,0 1 0,0 20 0,-22-20 15,22-1-15,-21 0 0,21 1 0,0-1 16,0 0-16,0 1 16,0-1-16,0-21 0,0 21 0,0-20 15,0-1-15,21 0 0,1 0 0,-22 0 16,21 0-16,0-21 0,0 0 15,0 0-15,0 0 0,1 0 0,-1 0 16,21-21-16,-21 0 0,0 21 16,1-21-16,20 0 0,-21 0 0</inkml:trace>
  <inkml:trace contextRef="#ctx0" brushRef="#br0" timeOffset="6458.92">6921 10901 0,'0'0'0,"0"-21"16,0 0 0,0-1-1,22 22-15,-1-21 0,0 21 16,0 0-16,0 0 0,0 0 16,1 0-16,-1 0 0,0 0 0,0 0 15,0 0-15,0 21 0,1-21 0,-1 22 16,0-1-16,-21 0 0,0 0 15,21 0-15,-21 0 0,0 1 0,0-1 16,0 21-16,0-21 0,0 0 0,0 1 16,-21-1-16,21 0 15,-21 0-15,21 0 0,-21-21 16,21-21 15,0 0-31,0 0 0,21 0 16,-21-1-16,21 1 0,-21 0 0,21 0 15,0-21-15,-21 20 0,21 1 16,-21-21-16,22 21 0,-1 0 0,-21-22 16,0 22-16,21 21 0,0-21 0,-21 0 15,21 21-15,0 0 16,1 0-16,-1 0 16,-21 21-1,21-21-15,-21 21 16</inkml:trace>
  <inkml:trace contextRef="#ctx0" brushRef="#br0" timeOffset="7555.85">7705 11007 0,'21'0'0,"0"0"16,0 0-1,0-21-15,-21-1 16,21 22-16,1-21 0,-1 0 15,-21 0-15,0 0 0,21 0 16,-21-1-16,21 22 0,-21-21 16,0 0-16,0 0 0,0 0 0,0 0 15,-21 21-15,0 0 16,0 0-16,-1 0 16,1 0-16,0 0 0,21 21 0,-21-21 15,0 21-15,21 0 0,0 0 16,-21 0-16,-1 1 0,22-1 0,-21 21 15,21-21-15,0 0 0,0 1 0,0-1 16,0 0-16,0 0 0,0 0 16,0 0-16,0 1 0,21-1 15,1-21-15,-1 0 0,0 0 16,0 0-16,21 0 0,-20 0 0,20 0 16,0 0-16,-21 0 0,22-21 15,-1 21-15,0-22 0,-20 1 0,20 0 16,-21 0-16,21 0 0,-20 0 0,-1-1 15,0-20-15,0 21 0,0 0 16,0-22-16,-21 22 0,22 0 0,-22 0 16,0 0-16,0 0 0,-22 21 15,1 0 1,0 0-16,0 21 16,21 0-16,-21 0 0,21 0 15,0 0-15,0 1 0,0-1 16,0 21-16,0-21 0,0 0 0,0 1 15,0-1-15,21 0 0,0 0 16,-21 0-16,0 0 16,21-21-16,-21 22 0,-21-22 47,0-22-47,21 1 0,-21 21 15,0-21-15,-1 0 0,1 0 16,0 21-16,21-21 15,-21 21-15,0 0 16,0 0-16,21 21 31,0 0-31,0 0 16,21 0-16,0 0 0,0-21 16,-21 22-16,21-22 0,0 0 15,1 21-15,-1-21 0,0 0 0,0 0 16,0 0-16,0 0 0,1 0 0,-1 0 15,0 0-15,0 0 0,21-21 16,-20-1-16,-1 1 0,0 0 0,21 0 16,-21 0-16,1 0 0,-1-1 15,21-20-15,-21 21 0,0-21 16,1 20-16,-1-20 0,-21 0 0,0 21 16,0-1-16,0-20 0,0 21 0,0 0 15,-21 21 1,-1 0-16,1 0 0,0 21 15,0 0-15,0 0 0,21 0 0,-21 1 16,21-1-16,0 0 0,0 21 16,0-21-16,0 1 0,0-1 0,21 0 15,0 0-15,0 0 0,0 0 16,0 1-16,1-22 0,-1 21 16,0 0-16,0-21 0,0 21 15,-21 0 1,0 0-1,-21-21-15,0 0 16,0 0-16,0 0 0,-1 0 0,1 0 16,0 0-16,0 0 0,0 0 0,0 0 15,-1 0-15,1 0 16,21-21-16,0 0 16,0 0-16</inkml:trace>
  <inkml:trace contextRef="#ctx0" brushRef="#br0" timeOffset="12372.41">15198 7112 0,'0'-21'16,"0"0"0,0 0 15,-22 21 16,1 0-32,0 0 32,21 21 0,0 0-31,0 0-16,0 0 15,21 0-15,0 1 0,1-1 16,-1 0-16,0 0 16,0 0-16,0 0 0,0 1 0,1-1 15,20 0-15,-21 0 16,0 0-16,0 0 0,22 1 0,-22-1 16,0 0-16,21 0 0,1 0 0,-22 0 15,21 1-15,1-1 0,-22 0 16,21-21-16,0 21 0,-20 0 0,20 0 15,-21 1-15,21-1 0,1 0 16,-22 0-16,21-21 0,-21 21 0,22 0 16,-1 1-16,-21-1 0,22-21 0,-22 21 15,21 0-15,0 0 0,-20-21 16,20 21-16,-21 1 0,21-1 0,1-21 16,-22 21-16,21 0 0,-21 0 15,22-21-15,-22 21 0,0 1 16,21-1-16,-20-21 0,-1 21 0,21 0 15,-21-21-15,0 21 0,1 0 16,-1-21-16,0 22 0,0-1 0,0-21 16,0 21-16,1-21 0,20 21 15,-21-21-15,0 21 0,0-21 0,1 21 16,-1-21-16,0 22 0,0-22 0,0 0 16,0 21-16,1-21 15,-1 21-15,-21 0 0,21-21 16,0 0-16,0 0 0,-21 21 15,21-21-15,1 0 0,-1 0 16,-21 21-16,21-21 0,0 0 16,0 0-1,0 0 32,1 0-31,-1 0 15,-21 22-31,0-44 94,0 1-79,0 0-15,0 0 16,0 0-16</inkml:trace>
  <inkml:trace contextRef="#ctx0" brushRef="#br0" timeOffset="14196.45">17526 7938 0,'-21'0'0,"42"0"0,-42 21 94,21 0-94,0 0 15,0 0-15,0 0 16,0 1-16,0-1 16,0 0-16,21 0 0,0 0 0,0 0 15,0 1-15,-21-1 0,22 0 16,-1-21-16,0 21 0,0 0 15,0 0-15,0 1 0,1-22 16,-1 21-16,-21 0 16,21-21-16,-21 21 0,21-21 0,0 21 15,0-21-15,-21 21 16,22-21 0,-22 22-1,-22-22 63,1 0-46,21 21-32,-21-21 15,0 0-15,0 0 16,0 0-16,-1 0 15,1 0-15,0 0 0,0 0 16,0 0-16,0 0 0,-1 0 16,1 0-16,0 0 0,0 0 0,0 0 15,-22 0-15,22 0 0,0 0 0,0 0 16,-21 21-16,20-21 0,1 0 16,0 0-16,-21 0 0,21 0 0,-1 0 15,-20 0-15,21 21 0,0-21 0,0 0 16,-22 0-16,22 0 15,0 0-15,0 0 0,0 0 0,-1 21 16,1-21-16,0 0 0,0 0 0,-21 0 16,20 0-16,1 21 0,0-21 15,0 0-15,0 0 0,0 0 0,-1 0 16,1 0-16,0 0 0,0 0 0,0 22 16,0-22-16,-1 0 15,1 0-15,42 0 78,1 0-78,-1 0 16,0 0-16,0 0 0,0 0 16,0 0-16,1 0 0,20 0 0,-21 0 15,0 0-15,22-22 0,-22 22 16,21 0-16,-21 0 0,22 0 0,-22 0 15,21 0-15,0 0 0,-20-21 0,20 21 16,0 0-16,-21 0 0,22 0 16,-22 0-16,21 0 0,-21 0 0,22 0 15,-22 0-15,21 0 0,-21 0 0,22 0 16,-22 0-16,0 0 0,0 0 16,0 0-16,22-21 0,-22 21 15,0 0-15,0 0 0,0 0 0,1 0 16,-1 0-16,0 0 15,0 0-15,0 0 79,-21-21-33,-21 0-30,21 0 0,0-1-16,-21 22 15,21-21-15,-21 0 0,21 0 16,-21 0-16,-1 21 0,1-21 16,0-1-16,0 22 0,0-21 0,21 0 15,-21 21-15,-1-21 0,1 0 0,0 0 16,21-1-16,-21 22 15,21-21-15,-21 0 0,21 0 16,0 0-16,-21 21 0,21-21 16,-22-1-16,22 1 0,0 0 15,-21 0 1,21 0 0,0 0-1,-21 21 1,21 21 46,0 0-46,21-21-16,0 21 0,-21 0 16,22-21-16,-1 21 0,-21 1 15,21-1-15,0 0 0,0 0 16,0 0-16,1 0 0,-1 1 15,-21-1-15,21 0 0,0 0 16,-21 0-16,21 0 0,0 1 16,-21-1-16,22 0 15,-22 0-15,21-21 0,0 21 0,0 0 16,-21-42 125</inkml:trace>
  <inkml:trace contextRef="#ctx0" brushRef="#br0" timeOffset="17404.61">15960 9208 0,'0'0'16,"-22"0"-16,22-22 15,-21 22-15,0 0 0,0-21 0,0 21 16,0 0-16,21-21 0,-22 21 16,1 0-16,0 0 15,0 0-15,0 0 16,42 0 15,21 0-31,-21 0 16,22 0-16,-1 0 0,0 0 0,1 0 15,20 0-15,-20 0 0,20 0 16,1 0-16,-22 0 0,0 0 16,22 0-16,-43-21 0,21 21 0,-21 0 15,1 0-15,-1 0 0,-42 0 31,-1 0-31,1 21 16,0-21-16,0 21 0,-21-21 16,20 0-16,1 21 0,-21-21 0,21 0 15,0 22-15,-1-22 0</inkml:trace>
  <inkml:trace contextRef="#ctx0" brushRef="#br0" timeOffset="17692.62">16129 9229 0,'-21'0'47,"21"21"-32,0 0-15,0 0 16,0 22-16,0-22 0,0 0 0,-21 21 16,21-21-16,0 22 0,0-1 0,-22 0 15,22 1-15,0-1 0,-21 0 16,21 1-16,0-22 0,0 21 15,-21 1-15,21-22 0,-21 21 0,21-21 16,0 0-16,0 1 0,0-1 16,0 0-16,0 0 0,0 0 15,0-42 17,0 0-32,0 0 0,21 0 15</inkml:trace>
  <inkml:trace contextRef="#ctx0" brushRef="#br0" timeOffset="17944.48">16319 9610 0,'0'0'0,"22"0"0,-22-21 15,21 21-15,-21 21 32,0 0-17,0 0-15,0 0 0,0 0 16,0 1-16,0-1 0,0 0 0,0 0 15,0 0-15,0 0 0,0 1 0,0-1 16,0 0-16,0 0 16,0 0-1,0-42 17,0 0-32,0 0 0,0 0 0,0-1 15</inkml:trace>
  <inkml:trace contextRef="#ctx0" brushRef="#br0" timeOffset="18136.36">16362 9462 0,'0'0'0,"-43"-22"31,43 1-15,0 42 46,22-21-46,-1 0-16</inkml:trace>
  <inkml:trace contextRef="#ctx0" brushRef="#br0" timeOffset="18884">16616 9483 0,'0'21'16,"0"0"0,0 0-1,0 0-15,0 1 0,0-1 0,0 0 16,0 0-16,0 0 16,0 0-16,0 1 0,0-1 0,0 0 15,0 0-15,0 0 0,0 0 16,0 1-16,0-1 15,0-42 32,0-1-47,0 1 16,0 0-16,0 0 0,0 0 16,0-22-16,0 22 0,0 0 0,0-21 15,0 21-15,21-1 0,-21 1 0,21 0 16,-21 0-16,21 0 15,0 0-15,1 21 0,-1 0 0,0-22 16,0 22-16,0 0 0,0 0 16,1 0-16,-1 22 0,0-1 15,-21 0-15,21 0 0,-21 0 0,21 0 16,-21 1-16,0 20 0,0-21 0,21 21 16,-21-20-16,0-1 0,0 0 15,0 21-15,0-21 0,0 1 16,0-1-16,0 0 15,0-42 32,0 0-47,0-1 0,0 1 16,0 0-16,0-21 0,0 21 0,0-1 16,0-20-16,0 21 0,22-21 15,-1 20-15,-21 1 0,21 0 0,0 0 16,0 0-16,22 0 0,-22 21 0,0 0 15,21 0-15,-21 0 0,22 0 16,-22 0-16,0 0 0,0 0 0,0 21 16,1 0-16,-1 0 0,-21 21 15,21-20-15,-21 20 0,0-21 16,0 0-16,0 22 0,0-22 0,0 0 16,-21 0-16,0 21 0,-1-42 15,22 22-15,0-1 0,0 0 0,-21-21 16,21 21-16,21-42 47,-21 0-47</inkml:trace>
  <inkml:trace contextRef="#ctx0" brushRef="#br0" timeOffset="19277.8">17526 9652 0,'21'0'31,"0"-21"-31,0 21 0,1-21 16,-1 21-16,0-21 0,0-1 16,0 1-16,0 0 0,1 0 15,-22 0-15,21 0 0,-21-1 16,0 1-1,-21 21 1,-1 0-16,1 0 16,0 21-16,0 1 0,0-1 15,0 0-15,-1 0 0,1 21 0,0-20 16,21 20-16,0-21 0,0 0 16,0 22-16,0-22 0,0 0 0,0 0 15,0 0-15,0 0 0,21 1 0,0-1 16,1-21-16,-1 0 15,21 21-15,-21-21 0,0 0 0,22 0 16,-22 0-16,0 0 0,0 0 0,0-21 16,1 21-16,-1-21 15,21-1-15,-21 1 0</inkml:trace>
  <inkml:trace contextRef="#ctx0" brushRef="#br0" timeOffset="19796.49">18415 9144 0,'0'0'0,"-21"0"0,0 0 15,-1 0-15,1 0 0,0 0 0,0 0 16,0 0-16,0 21 0,-1-21 0,1 21 16,0 1-16,0 20 15,0-21-15,0 21 0,-1-20 0,1 20 16,0 0-16,21 1 0,0-22 0,0 21 15,-21 0-15,21 1 0,0-1 16,0 0-16,0 1 0,0-22 0,21 0 16,-21 21-16,21-20 0,0-1 15,1 0-15,20 0 0,-21-21 0,21 21 16,-20-21-16,20 0 0,-21 0 0,21 0 16,1 0-16,-1 0 0,-21-21 15,22 0-15,-1 0 0,-21 0 0,0-1 16,22 1-16,-22-21 0,0 0 15,0-1-15,-21 1 0,0 0 16,21-1-16,-21-20 0,0 20 0,0 1 16,0 0-16,0-1 0,-21 1 0,0 0 15,0-1-15,0 22 0,-1 0 16,-20 0-16,21 0 0,-21 21 0,20 0 16,-20 0-16,0 0 0,-1 0 15,22 21-15,-21 0 0,0 0 0,20 0 16,1 1-16,0-1 0,0 21 0,0-21 15,0 0-15,21 22 0,0-22 16,0 0-16,0 0 0,0 0 0,0 22 16,0-22-16,21 0 0,0 0 15,0 0-15,21 1 0,-20-22 16,20 21-16,-21-21 0,21 21 0</inkml:trace>
  <inkml:trace contextRef="#ctx0" brushRef="#br0" timeOffset="20264.22">18881 9589 0,'0'-22'0,"0"44"0,0-65 0,0 22 16,0 0-16,0 0 0,21 0 31,0 21-31,0 0 0,0 0 15,0 0-15,1 0 0,-1 0 0,0 0 16,0 0-16,0 21 16,0 0-16,1 21 0,-22-21 0,0 1 15,21 20-15,-21-21 0,0 21 0,0-20 16,0-1-16,0 21 0,0-21 16,0 0-16,0 1 0,0-1 0,0 0 15,-21-21 1,21-21 15,0 0-31,0-1 0,0 1 16,0 0-16,0 0 0,0-21 15,0 20-15,0-20 0,0 0 0,21 21 16,-21-22-16,21 22 0,-21 0 0,0 0 16,0 0-16,21-1 0,-21 1 15,21 21-15,0 0 16,1 0-1,-1 0 1,0 0 0,-21 21-16,21-21 0</inkml:trace>
  <inkml:trace contextRef="#ctx0" brushRef="#br0" timeOffset="20652">19367 9694 0,'22'0'32,"-1"0"-32,0 0 0,0 0 15,0-21-15,0 0 0,1 21 0,-1-21 16,0 0-16,0 21 16,0-21-16,0-1 0,-21 1 0,22 21 15,-22-21-15,0 0 0,0 0 16,-22 21-1,1 0-15,0 0 0,0 0 16,0 21-16,0-21 0,-1 21 0,1 0 16,0 22-16,0-22 0,0 0 15,21 21-15,0-21 0,-21 1 0,21-1 16,0 21-16,0-21 0,0 0 0,0 1 16,0-1-16,0 0 0,21-21 15,0 21-15,0 0 0,0-21 0,0 0 16,1 0-16,-1 0 0,0 0 15,21 0-15,-21 0 0,1 0 16,20 0-16,-21 0 0,0 0 0,22-21 16,-22 0-16,0 21 0,21-21 15,-21 0-15,1-1 0</inkml:trace>
  <inkml:trace contextRef="#ctx0" brushRef="#br0" timeOffset="21087.75">19918 9567 0,'0'0'0,"0"-21"0,0 0 0,-21 0 31,21 0-31,0 0 16,21 21-16,0-22 15,0 22-15,0 0 16,0 0-16,1 0 0,-1 0 0,0 0 16,0 22-16,0-22 0,0 21 0,1 0 15,-22 0-15,21 0 0,-21 0 16,21 1-16,-21-1 0,0 21 0,0-21 15,21 22-15,-21-22 0,0 0 0,0 21 16,0-21-16,0 1 0,0-1 16,0 0-16,0 0 0,-21 0 15,21 0 1,-21-21-16,0 0 16,21-21-1,0 0-15,0 0 16,0 0-16,0-22 0,0 22 15,0-21-15,21 21 0,-21-22 0,21 22 16,0-21-16,-21 21 0,21-22 16,0 22-16,-21 0 0,22 21 0,-22-21 15,21 0-15,0 21 16,0 0 0,0 0-1,-21 21 1</inkml:trace>
  <inkml:trace contextRef="#ctx0" brushRef="#br0" timeOffset="21376.61">20553 9800 0,'0'0'16,"-21"0"-16</inkml:trace>
  <inkml:trace contextRef="#ctx0" brushRef="#br0" timeOffset="21596.48">20807 9800 0,'21'0'109,"-21"-21"-93</inkml:trace>
  <inkml:trace contextRef="#ctx0" brushRef="#br0" timeOffset="21804.37">20997 9779 0,'0'0'0,"21"0"93</inkml:trace>
  <inkml:trace contextRef="#ctx0" brushRef="#br0" timeOffset="22260.1">21569 9546 0,'0'0'0,"-21"-21"0,21 0 0,-22 21 0,1-21 16,0 21-16,21-21 0,-21-1 15,21 1-15,-21 21 16,21-21-16,-21 0 0,21 0 0,0 0 16,0-1-16,0 1 0,0 0 15,0 0-15,21 0 16,0 21-16,0-21 0,21 21 16,-20 0-16,20-22 0,0 22 15,1 0-15,-1 0 0,0 0 16,-21 0-16,22 0 0,-22 0 0,0 22 15,0-1-15,-21 0 0,21-21 16,-21 42-16,0-21 0,0 1 0,0-1 16,-21 21-16,0-21 0,0 0 0,0 22 15,-22-1-15,22-21 0,0 22 16,0-22-16,0 21 0,0-21 0,-1 0 16,1 1-16,0-1 0,0 21 15,21-21-15,-21 0 0,21 1 16,0-1-16,0 0 0,0 0 15,0 0 1,21-21 0</inkml:trace>
  <inkml:trace contextRef="#ctx0" brushRef="#br0" timeOffset="23052.17">21632 10097 0,'0'0'0,"-21"0"0,21 21 0,-21-21 0,21 21 15,0 0 17,21-21-17,0 0-15,0 0 16,1 0-16,-1-21 15,-21 0-15,0 0 16,0-1 0,-21 22-1,-1 0-15,1 0 0,0 0 16,0 0-16,0 0 16,0 22-16,-1-22 0,1 21 0,21 0 15,-21-21-15,21 21 0,0 0 16,0 0-1,21 1-15,0-22 16,1 0-16,-1 0 16,0 0-16,0 0 15,0 0-15,-21-22 0,21 22 16,-21-21-16,22 21 0,-22-21 0,0 0 16,0 0-16,0 0 15,-22 21 1,1 0-16,0 0 0,0 0 0,0 0 15,0 0-15,-1 0 16,1 21-16,21 0 16,0 0-16,0 0 0,0 0 15,0 1 1,21-22-16,1 21 16,-1-21-16,0 0 0,0 0 15,0 0-15,0 0 16,-21-21-16,22 21 0,-22-22 15,0 1-15,0 0 16,0 0-16,0 0 16,-22 21-1,1 0-15,0 0 0,0 0 16,21 21 0,-21-21-16,21 21 0,-21 0 0,21 0 15,0 1-15,0-1 16,21-21 15,0 0-31,0 0 16,-21-21-1,21-1 1,0 1-16,-21 0 0,0 0 16</inkml:trace>
  <inkml:trace contextRef="#ctx0" brushRef="#br0" timeOffset="29337.5">16849 10901 0,'0'-21'31,"0"0"-15,0-1-16,0 1 16,0 0-16,0 0 0,0 0 15,21 21 1,-21-21 0,0 42 46,0 0-62,0 0 0,0 0 16,0 0-1,0 1-15,0-1 0,0 0 16,0 0-16,0 0 0,-21 0 0,21 22 16,0-22-16,0 0 0,0 21 15,0 1-15,0-22 0,-22 21 0,22 22 16,-21-22-16,21 0 0,0 1 0,0 20 15,0-20-15,-21 20 0,21-21 16,0 22-16,0-22 0,-21 22 0,21-1 16,0 1-16,0-1 0,0 1 0,0-1 15,0 1-15,0-22 0,0 22 16,0-1-16,0-21 0,0 22 0,0-22 16,0 22-16,0-22 0,0 22 15,0-1-15,0-21 0,0 22 16,0-22-16,0 22 0,0-22 0,-21 0 15,21 22-15,0-22 0,-21 1 0,21-22 16,0 21-16,0-21 0,0 22 16,0-22-16,0 0 0,0 0 0,-22 0 15,22 0-15,0 1 0,0-1 16,0 0-16,-21-21 16,21 21-16,0 0 15,0 0 16,0 1-15,0-1 0,0 0-1,0 0-15,0 0 16,21-21-16,-21 21 0,0 1 16,0-1-1,0 0-15,0-42 110,0 0-110,0-1 15,0 1-15,-21 0 16</inkml:trace>
  <inkml:trace contextRef="#ctx0" brushRef="#br0" timeOffset="29756.35">16235 13272 0,'0'0'0,"-21"0"0,-22-64 31,22 43-31,21 0 15,0 0 1,21 21 0,0 0-16,1 0 0,-1 21 15,0 0-15,0-21 0,0 21 0,22 0 16,-22 22-16,0-22 0,0 0 16,0 0-16,22 0 0,-22 0 0,0 22 15,0-22-15,0 0 0,0 0 16,1 22-16,-1-22 0,0 0 15,-21 0-15,21 0 0,-21 0 0,21 1 0,-21-1 16,21 0-16,-21 0 16,0 0-16,0 0 15,0-42 48,0 0-63,22 0 15,-22 0-15,0 0 16,21-1-16,0 1 0,0 0 0,-21-21 16</inkml:trace>
  <inkml:trace contextRef="#ctx0" brushRef="#br0" timeOffset="30160.4">17187 13208 0,'21'-21'0,"1"0"31,-44 21 0,1 21-15,0 0-16,21 0 0,-21 0 16,0 1-16,0-1 0,21 0 15,-22 0-15,1 0 0,0 22 16,0-22-16,0 21 0,0 0 0,-1-20 15,1 20-15,0 0 0,-21-21 0,21 22 16,-1-22-16,1 21 0,0-21 16,0 22-16,0-22 0,21 0 0,-21 0 15,21 0-15,-22 1 0,22-1 0,-21-21 16,21 21-16,0 0 31,0-42 32,0 0-63,0 0 0,0-1 15,0 1-15,21 0 0,-21 0 16</inkml:trace>
  <inkml:trace contextRef="#ctx0" brushRef="#br0" timeOffset="31272.33">17589 11917 0,'0'0'0,"-21"0"0,0 0 0,0 0 31,21-21-15,0 0-16,0-1 16,0 1-16,0 0 15,0 0-15,21 21 0,-21-21 0,21 0 16,0 21-16,1-22 0,-1 22 16,0 0-16,0-21 0,0 21 0,0 0 15,1 0-15,-1 0 0,0 21 31,-21 1-31,0-1 0,0 0 0,0 0 16,0 0-16,0 22 0,0-22 0,0 0 16,0 21-16,-21-21 0,21 22 15,0-22-15,0 0 0,0 0 16,0 0-16,0 1 0,0-1 0,0 0 16,21 0-1,0-21-15,0 0 0,0 0 16,1 0-16,-1-21 0,21 0 0,-21 0 15,0-1-15,1 1 0,-1 0 16,0-21-16,21 21 0,-21-22 0,1 22 16,-1 0-16,0-21 0,-21 20 0,21 1 15,0 0-15,-21 0 16,21 0-16,-21 0 0,0-1 16,0 1-16,0 42 46,0 1-46,0-1 16,0 0-16,0 0 0,0 0 16,0 22-16,0-22 0,0 21 0,0 0 15,-21 1-15,21-1 0,0 0 0,-21 1 16,21-1-16,0 0 0,0 1 16,0-1-16,0 0 0,0-20 0,0 20 15,0 0-15,0-21 0,0 1 0,0 20 16,0-21-16,0 0 0,0 0 15,0 1-15,0-1 0,0 0 16,-21-21-16,0 21 0,0 0 0,-1-21 16,1 0-16,0 21 15,0-21-15,0 0 0,0 0 16,-1 0-16,1 0 0,21-21 0,-21 0 16,0 21-16,21-21 0,-21 0 15,0 0-15,21-1 16,0 1-16,0 0 15,0 0 1,0 0 0,0 0-16,21 21 0,0-22 0,-21 1 0,21 0 15</inkml:trace>
  <inkml:trace contextRef="#ctx0" brushRef="#br0" timeOffset="32128.78">18415 12129 0,'0'-22'15,"21"1"1,-21 0-16,0 0 16,21 0-16,0 21 0,1-21 0,-22-1 15,21 22-15,0-21 16,-21 0-16,0 0 0,21 21 0,-21-21 15,21 0-15,-21-1 0,0 1 32,-21 21-32,0 0 15,0 0-15,0 0 0,-1 21 16,1-21-16,0 22 0,21-1 16,0 0-16,-21 0 0,0 0 0,21 22 15,0-22-15,0 0 0,0 0 16,0 21-16,0-20 0,0-1 15,0 0-15,0 0 0,0 0 0,0 0 16,0 1-16,0-1 16,21-21-16,0 21 0,0-21 0,0 0 15,1 0-15,-1 0 0,0 0 16,0 0-16,0 0 0,0 0 16,1 0-16,-1 0 0,0-21 0,0 0 15,0 21-15,0-22 0,1 1 0,20-21 16,-21 21-16,0 0 0,0-22 15,22 22-15,-22-21 0,0 21 0,0-22 16,0 22-16,1 0 0,-22 0 0,0 0 16,21-1-1,-21 1-15,-21 21 32,-1 0-32,1 0 15,0 21-15,0 1 16,21-1-16,0 0 0,0 0 15,0 0-15,0 0 0,0 1 16,0-1-16,0 0 0,0 0 16,0 0-16,0 0 0,0 1 15,0-1-15,0 0 0,21 0 16,0 0-16,-21 0 0,0 1 16,0-1-1,0 0 1,0 0-16,-21-21 15,0 0 1,0 0-16,0 0 16,-1 0-16,1 0 0,0 0 15,0 0 1,0 0 15,21-21 16,0 0-31</inkml:trace>
  <inkml:trace contextRef="#ctx0" brushRef="#br0" timeOffset="33683.82">25273 2836 0,'-64'0'15,"43"0"1,0 0-16,42 0 47,22 0-47,-22 0 15,0 0-15,21 0 0,-21 0 0,22 0 16,-1 0-16,0 0 0,1 0 0,-1 0 16,0 0-16,1 0 0,-22 0 15,21-21-15,1 21 0,-22 0 0,21 0 16,-21 0-16,0 0 0,1 0 16,-1 0-16,0 0 0,-21 21 93,-21-21-93,0 0 16,21 22-16,-22-22 16</inkml:trace>
  <inkml:trace contextRef="#ctx0" brushRef="#br0" timeOffset="34020.01">25463 2963 0,'0'0'0,"-21"0"0,0 0 0,0 0 0,0 0 16,0 0-16,21 22 31,21-22-16,0 0-15,0 0 16,21 0-16,-20 0 0,20 0 0,0 0 16,1 0-16,-22 0 0,21 21 15,0-21-15,-20 0 0,20 0 0,-21 0 16,21 0-16,-20 0 0,-1 0 16,0 0-16,0 0 0,-42 21 78,0-21-78,0 21 0,-1-21 15</inkml:trace>
  <inkml:trace contextRef="#ctx0" brushRef="#br0" timeOffset="39100.01">11578 14796 0,'0'-22'0,"0"44"0,0-65 15,0 22-15,0 0 16,0 0-16,0 0 15,0-1-15,0 1 0,0 0 16,0 0 0,0 42-1,0 0 1,-21 22 0,21-22-16,0 21 0,0-21 0,0 22 15,-21-1-15,21 0 0,0 22 16,0-22-16,0 22 0,0-22 0,-21 21 15,21-20-15,0 20 0,-22-20 0,22 20 16,-21-21-16,21-20 0,0 20 16,0-21-16,0 21 0,0-20 0,0-1 15,0 0-15,0-42 47,0 0-47,0-1 16,0 1-16,0 0 0,0-21 15,0 21-15</inkml:trace>
  <inkml:trace contextRef="#ctx0" brushRef="#br0" timeOffset="39453.86">11536 14817 0,'0'0'0,"0"-21"0,0-1 15,0 1-15,0 0 16,21 21 15,-21 21-31,21 0 0,-21 1 16,21-1-16,0 21 0,1-21 0,-1 22 16,0-1-16,-21 0 0,21 1 15,0-1-15,0 0 0,1 1 0,-1-1 16,0 0-16,0-21 0,0 22 0,0-22 15,-21 21-15,22-21 0,-22 1 16,0-1-16,0 0 0,0 0 16,21-21-1,-21-21 1,0 0 0,0 0-16,0-1 0,0 1 15,0-21-15,0 21 0</inkml:trace>
  <inkml:trace contextRef="#ctx0" brushRef="#br0" timeOffset="39776.67">12128 14542 0,'0'0'0,"0"-22"0,0 1 0,0 0 15,-21 21 1,0 21-1,21 0-15,-21 1 0,21-1 16,0 21-16,0 0 0,-21 1 0,21-1 16,0 0-16,-21 1 0,21-1 15,0 22-15,-22-22 0,22 0 0,0 22 16,0-22-16,-21 0 0,21 1 0,-21-1 16,21 0-16,0-20 0,0 20 15,0-21-15,0 0 0,0 0 0,0 1 16,0-1-16,21-42 31,-21-1-15,21 1-16,1 0 15,-22 0-15</inkml:trace>
  <inkml:trace contextRef="#ctx0" brushRef="#br0" timeOffset="40664.01">12404 15050 0,'-22'0'32,"1"21"-32,0 0 15,21 0-15,0 0 16,-21 0-16,0 1 15,21-1-15,0 0 0,0 0 0,0 0 16,0 0-16,-21 1 0,21-1 16,0 0-16,0 0 0,0 0 0,0 0 15,0 1-15,21-1 0,-21 0 16,21 0-16,0-21 0,-21 21 16,21-21-16,0 0 0,-21 21 0,22-21 15,-1 0-15,0 0 0,0 0 16,0 0-16,0 0 0,1 0 15,-22-21-15,21 21 0,0-21 0,0 0 16,-21 0-16,21 0 0,0-1 16,1 1-16,-22-21 0,0 21 15,0-22-15,21 22 0,-21-21 0,0 0 16,0 20-16,0-20 0,0 21 16,0 0-16,0 0 0,0-1 0,0 1 15,-21 0-15,-1 0 0,1 21 16,0 0-16,0 0 15,0 0-15,0 0 0,-1 0 0,1 0 16,0 0-16,0 21 0,0 0 0,0 0 16,-1 1-16,1 20 0,0-21 15,21 21-15,0-20 0,0 20 0,0-21 16,0 21-16,0-20 0,0 20 16,0-21-16,0 0 0,0 0 15,21 1-15,-21-1 0,21 0 0,1-21 16,-1 21-16,0-21 0,0 0 15,0 0-15,0 0 0,1 0 0,-1 0 16,0 0-16,0 0 0,0-21 16,0 21-16,1-21 0,-22 0 15,21-1-15,0 1 0,-21 0 0,21 0 16,-21 0-16,0-22 0,0 22 16,0-21-16,0 21 0,0-22 15,0 22-15,0-21 0,0 21 0,-21 0 16,21-1-16,0 1 0,-21 21 0,0-21 15,-1 21-15,1 0 16,0 0-16,0 0 0,0 0 16,0 0-16,-1 0 0,1 0 15,0 21-15,21 0 0,-21 1 0,0 20 16,0-21-16,-1 21 0,22-20 0,0 20 16,-21-21-16,0 21 0,21-20 15,-21 20-15,21-21 0,0 0 0,0 22 16,0-22-16,0 0 0,0 0 15,0 0-15,0 0 0,21 1 16,0-22-16,0 0 0,-21 21 16,22-21-16,-1 0 0,0 0 15,0 0-15,0 0 16</inkml:trace>
  <inkml:trace contextRef="#ctx0" brushRef="#br0" timeOffset="42125.18">13462 14923 0,'0'-22'16,"0"1"0,0 0-16,21 21 0,-21-21 0,21 21 15,0-21-15,1 0 0,-1-1 0,0 22 16,0-21-16,0 0 0,0 0 15,1 0-15,-22 0 0,21-1 16,-21 1-16,0 0 0,0 0 16,-21 21-1,-1 0-15,1 0 0,0 0 0,0 0 16,-21 21-16,20 0 0,-20 0 16,21 1-16,0-22 0,0 21 0,-1 0 15,22 0-15,0 0 0,0 0 0,0 1 16,0-1-16,0 0 0,0 0 15,22 0-15,-1 0 0,-21 1 0,21-1 16,0 0-16,0 0 0,0-21 16,1 21-16,-1 0 0,-21 1 0,21-1 15,0 0-15,-21 0 0,0 0 16,21 22-16,-21-22 0,0 0 16,0 0-16,0 0 0,0 0 0,0 1 15,0-1-15,-21 0 0,0 0 0,0 0 16,-22 0-16,22-21 0,-21 22 15,21-1-15,-22-21 0,1 0 0,0 21 16,21-21-16,-22 0 0,22 0 0,-21 0 16,21 0-16,-1 0 0,1-21 15,0 0-15,0-1 0,0 1 16,0 0-16,21 0 0,-22 0 0,22-22 16,-21 22-16,21-21 0,-21 21 0,21-22 15,0 22-15,0-21 0,0 21 16,0 0-16,0-1 15,0 1-15,21 21 16,0 0-16,-21 21 16,22 1-16,-1-1 0,-21 0 15,21 0-15,0 0 0,0 0 0,-21 22 16,21-22-16,1 0 0,-1 21 16,0-20-16,0-1 0,0 0 0,0 21 15,1-42-15,-1 21 0,0 1 0,0-1 16,0-21-16,0 0 0,22 21 15,-22-21-15,0 0 0,0 0 0,22 0 16,-22 0-16,0-21 0,21 21 16,-21-21-16,1-1 0,20 1 15,-21 0-15,0 0 0,0 0 0,1 0 16,-1-1-16,0 1 0,-21-21 16,21 21-16,-21 0 0,21-1 0,-21 1 15,21 0-15,-21 0 0,0 0 0,0 0 16,0 42 31,0 0-47,0 0 15,0 21-15,0-20 0,0-1 0,0 21 16,0-21-16,0 22 0,0-22 16,0 0-16,0 0 0,0 0 15,0 0-15,0 1 0,22-22 0,-1 21 16,0-21-16,-21 21 0,21-21 0,0 0 15,0 0-15,1 0 0,-1 0 16,0 0-16,0-21 0,0 0 0,-21-1 16,21 22-16,1-21 0,-1 0 15,-21-21-15,0 21 0,21-1 0,-21-20 16,21 21-16,-21 0 0,0-22 16,0 22-16,0 0 0,0 0 15,0 0-15,0 0 0,0 42 31,-21 0-15,21 0-16,-21 0 0,21 0 0,0 1 16,-21-1-16,21 0 0,0 21 0,0-21 15,0 1-15,0-1 0,0 0 16,0 0-16,0 0 0,0 0 0,0 1 16,21-1-16,0-21 15,0 21-15,0-21 0,0 0 16,1 0-16,-1 0 0,0-21 15,0 0 1,0 21-16,0-22 0</inkml:trace>
  <inkml:trace contextRef="#ctx0" brushRef="#br0" timeOffset="42409.02">14711 15007 0,'0'-21'0,"-21"0"31,-1 21-31,1 0 16,0 0-16,0 0 0,0 21 0,0 0 16,-1 0-16,22 1 15,-21-1-15,0 0 0,0 21 0,0-21 16,21 22-16,0-22 0,0 21 0,0-21 16,0 1-16,0 20 0,0-21 15,0 0-15,0 0 0,0 1 0,0-1 16,21-21-16,0 0 15,0 21-15,0-21 0,1 0 16,-1 0-16,0 0 0,0 0 0,0-21 16,0 21-16,1-21 0,20-1 15,-21 1-15,0 0 0,0 0 16</inkml:trace>
  <inkml:trace contextRef="#ctx0" brushRef="#br0" timeOffset="42899.82">14986 14944 0,'0'-43'0,"0"86"0,0-128 0,0 43 0,0 21 15,0-22-15,0 22 0,0 0 16,0 0-16,0 0 0,-21 21 31,21 21-31,-21 0 0,21 0 16,0 21-16,-22-20 0,22 20 0,0 0 16,0-21-16,0 22 0,0-1 15,0 0-15,0 1 0,-21-1 0,21 0 16,0 1-16,0-1 0,-21-21 15,21 22-15,0-22 0,0 21 16,0-21-16,0 0 0,0 1 16,0-1-1,0-42 1,0-1 0,0 1-16,0 0 0,0-21 0,0 21 15,21-22-15,-21 22 0,21-21 16,1-1-16,-1 22 0,0-21 0,0 21 15,0 0-15,0-1 0,22 1 0,-22 0 16,21 21-16,-21 0 0,22 0 16,-22 0-16,0 0 0,0 0 15,0 0-15,1 21 0,-22 0 0,0 22 16,0-22-16,0 21 0,0-21 16,0 22-16,0-22 0,0 21 0,0-21 15,-22 22-15,22-22 0,-21 0 0,0 21 16,0-20-16,0-1 15,21 0-15,-21-21 0,21 21 16,-22-21-16,22-21 16,22 0-1</inkml:trace>
  <inkml:trace contextRef="#ctx0" brushRef="#br0" timeOffset="43680.38">15790 14838 0,'-21'0'31,"42"0"0,0 0-31,1 0 0,-1 0 0,21 0 16,-21 0-16,22-21 0,-22 21 0,21-21 16,0-1-16,-20 1 0,20 0 15,0 21-15,-21-21 0,1 0 16,-22 0-16,0-1 0,0 1 0,0 0 16,-43 21-1,22 0-15,0 0 0,-21 0 0,-1 0 16,1 0-16,0 21 0,-1 0 15,22-21-15,-21 22 0,-1-1 0,22 21 16,0-21-16,0 0 0,0 1 0,21-1 16,0 0-16,0 0 0,0 0 15,0 0-15,0 1 0,21-22 0,0 21 16,21 0-16,-20-21 0,-1 21 16,21-21-16,-21 0 0,22 0 15,-22 0-15,0 0 0,21 0 0,-21 0 16,1 0-16,-44 0 31,1 0-31,-21 0 16,21 0-16,-22 0 0,22 0 0,-21 0 15,21 21-15,-22 0 0,22 1 16,0-1-16,-21 0 0,21 0 0,-1 21 16,1-20-16,21 20 0,0-21 15,-21 21-15,21-20 0,0-1 0,0 21 16,0-21-16,0 0 0,0 1 15,21-1-15,0 0 0,1-21 0,-1 21 16,0-21-16,0 0 0,21 0 16,-20 0-16,20 0 0,0 0 0,1 0 15,-1-21-15,0 0 0,1 21 16,-1-43-16,0 22 0,1-21 0,20 21 16,-21-22-16</inkml:trace>
  <inkml:trace contextRef="#ctx0" brushRef="#br0" timeOffset="43964.21">16722 14457 0,'0'0'0,"0"-21"0,-22 0 0,22-1 15,-21 1-15,0 21 16,0 0-16,0 21 16,21 1-16,-21 20 0,-1 0 0,22 1 15,0-1-15,-21 0 0,0 22 16,0-22-16,21 22 0,-21-22 0,21 0 15,-21 22-15,21-22 0,-22 0 0,1 1 16,21 20-16,0-42 0,0 22 16,-21-1-16,21 0 0,0-20 0,-21-1 15,21 0-15,0 0 0,0 0 0,0 0 16,21-21 0,0 0-1,0-21-15,1 0 0,-22 0 0,21 21 16,0-42-16</inkml:trace>
  <inkml:trace contextRef="#ctx0" brushRef="#br0" timeOffset="44344">16658 15113 0,'-21'21'16,"21"0"-16,-21 1 0,0-1 16,21 0-1,21-21 16,0 0-31,0 0 0,0 0 16,0 0-16,1 0 0,-1-21 0,0 0 16,0 21-16,-21-22 15,0 1-15,0 0 0,0 0 16,0 0-16,0 0 0,-21 21 16,0 0-1,0 0-15,-1 0 0,1 0 16,0 21-16,0 0 0,0 0 0,0 0 15,-1 0-15,22 1 0,0-1 16,-21 0-16,21 0 0,0 0 0,0 0 16,0 1-16,0-1 0,0 0 15,0 0-15,21-21 0,1 21 16,-1-21-16,0 0 0,0 0 0,0 0 16,0 0-16,22 0 0,-22 0 0,0 0 15,21-21-15,-20 0 0,-1 0 16,21 21-16,-21-21 0,0-1 0</inkml:trace>
  <inkml:trace contextRef="#ctx0" brushRef="#br0" timeOffset="45888.47">17018 15155 0,'0'-21'0,"0"42"0,0-63 0,0 21 16,0 0-16,-21 21 47,21 21-47,-21 0 0,21 0 0,0 0 15,0 1-15,0-1 0,0 0 16,0 0-16,0 0 0,-22 0 0,22 1 15,0-1-15,0 0 0,0 0 0,0 0 16,-21-21-16,21 21 0,0-42 63,0 0-63,0 0 0,0 0 15,0 0-15,0-22 0,0 22 16,21 0-16,1-21 0,-22 20 0,21-20 15,0 21-15,-21 0 0,21 21 16,0-21-16,-21-1 0,21 22 16,1 0-16,-1 0 0,-21 22 15,21-1-15,-21 0 16,0 21-16,0-21 0,0 1 16,0-1-16,0 0 0,0 0 0,0 0 15,0 0-15,0 1 0,0-1 0,0 0 16,0 0-16,0 0 15,21-21 17,-21-21-32,21 0 15,0 0-15,1 0 16,-1-1-16,-21-20 0,21 21 0,0 0 16,0-22-16,-21 22 0,21 0 15,1-21-15,-1 21 0,-21-1 0,21 1 16,0 0-16,-21 0 15,21 21-15,-21 21 16,0 0 0,0 0-16,0 1 0,0-1 0,0 21 15,0-21-15,0 22 16,0-22-16,0 0 0,0 21 0,0-21 0,0 1 16,0-1-16,0 0 15,21 0-15,-21 0 0,22-21 0,-1 21 16,0-21-16,0 0 0,0 0 15,0 0-15,1 0 0,-1 0 16,0 0-16,0-21 0,-21 0 0,21 21 16,0-21-16,1-21 0,-1 20 0,0 1 15,0-21-15,-21 21 0,0 0 16,21-22-16,-21 22 0,0 0 0,0 0 16,0 0-16,0-1 0,-21 22 15,0 0 1,0 22-16,21-1 15,-21 0-15,21 0 0,-22 0 16,22 22-16,0-22 0,0 0 16,0 0-16,0 0 0,0 0 0,0 1 15,0-1-15,0 0 0,22-21 0,-1 21 16,0-21-16,0 0 0,0 21 16,0-21-16,1 0 0,-1 0 0,0 0 15,0 0-15,0 0 0,0-21 16,1 0-16,-1 21 0,0-21 0,-21 0 15,0-1-15,21 1 0,-21 0 0,21 0 16,-21 0-16,0 0 0,0-1 16,0 1-16,-21 21 31,21 21-15,-21 1-16,21-1 0,0 0 0,0 0 15,0 0-15,0 0 0,0 1 16,0-1-16,-21-21 0,21 21 15,0 0-15,21-42 47,-21 0-31,0 0-16,21-1 0,0 1 16,-21 0-16,0-21 15,21 21-15,1-1 0,-1 1 0,0 0 16,-21 0-16,21 0 0,0 21 0,0 0 15,1 0-15,-1 0 0,-21 21 16,0 0-16,21-21 16,-21 42-16,0-20 0,0-1 0,21 0 15,-21 0-15,0 0 0,0 0 16,21 1-16,0-1 0,-21 0 0,22 0 16,-1 0-16,0-21 15,0 0-15,0 0 0,0 0 16,1 0-16,-1 0 0,0-21 15,-21 0-15,21 21 16,0-21-16,-21 0 0,21-22 0,-21 22 16,22-21-16,-22-1 0,21 1 0,0 0 15,-21-1-15,21 1 0,0 0 16,0 21-16,-21-22 0,22 1 0,-22 0 16,21 20-16,-21 1 0,0-21 0,0 21 15,0 42 16,0 0-31,-21 0 0,-1 0 16,1 22-16,21-22 0,0 21 0,-21-21 16,0 22-16,21-1 0,0 0 0,0 1 15,0-1-15,0 0 16,0 1-16,0-1 0,0 0 0,0-20 16,0-1-16,0 21 0,0-21 0,0 0 15,0 1-15,21-22 16,0 0-16,0 0 0,1 0 15,-1 0-15,0 0 0,0 0 16,0-22-16,0 1 0,-21 0 16,22 21-16,-1-21 0</inkml:trace>
  <inkml:trace contextRef="#ctx0" brushRef="#br0" timeOffset="46100.21">18563 15071 0,'0'0'16,"21"0"-16,0 0 15,1 0-15,-1 0 0,0 0 16,0 0-16,0 0 0,0 0 16,22 0-16,-22 0 0,0 0 0,0-21 15,0 21-15,1 0 0,-22-22 16,21 22-16,-21-21 0</inkml:trace>
  <inkml:trace contextRef="#ctx0" brushRef="#br0" timeOffset="46935.93">19050 14880 0,'0'-21'47,"0"0"-31,21 21-1,0 0-15,0-21 16,1 0-16,-1 21 0,0 0 0,0-22 16,0 22-16,0-21 0,1 0 0,-1 21 15,-21-21-15,0 0 16,0 0-16,0-1 0,0 1 16,-21 21-16,21-21 15,-22 21-15,1 0 0,0 0 0,0 0 16,0 0-16,0 21 0,-1 0 15,1 1-15,0-1 0,21 0 16,-21 0-16,21 0 0,0 0 0,0 1 16,0-1-16,0 0 0,0 0 15,21 0-15,0 0 0,22 1 16,-22-1-16,0-21 0,0 0 16,0 21-16,22-21 0,-22 0 0,0 0 15,0 0-15,0 0 0,0 0 16,-42 0 15,-21 0-31,21 0 0,0 0 16,-22 0-16,22 21 0,-21-21 15,21 21-15,-22-21 0,22 21 0,0 1 16,0-1-16,0-21 0,-1 21 16,22 0-16,0 0 0,0 0 0,-21 1 15,21-1-15,0 0 0,0 0 16,0 0-16,21 0 0,-21 1 0,22-22 15,-1 21-15,0-21 0,0 0 0,21 21 16,-20-21-16,20 0 0,-21 0 16,21 0-16,1 0 0,-22 0 0,21 0 15,1 0-15,-22-21 0,21 0 0,-21 21 16,22-22-16,-22 1 0,0-21 16,0 21-16,-21 0 0</inkml:trace>
  <inkml:trace contextRef="#ctx0" brushRef="#br0" timeOffset="47156.81">19516 14944 0,'0'0'0,"0"21"31,21 0-31,0-21 16,0 21-16,0 0 0,0 1 16,1-1-16,-1 0 0,21 0 0,-21 0 15,0 0-15,22 1 0,-22-1 0,0 0 16,0-21-16,0 21 0,1-21 15,-1 0-15,0 21 0,0-21 16,0 0-16,-21-21 31,0 0-31</inkml:trace>
  <inkml:trace contextRef="#ctx0" brushRef="#br0" timeOffset="47392.67">20002 14944 0,'0'0'0,"0"-21"0,0-1 16,-21 22 0,0 0-16,0 0 0,21 22 15,-21-1-15,0-21 0,-22 21 16,22 0-16,0 0 0,0 0 0,-22 1 16,22-1-16,0 0 0,-21 21 15,21-21-15,-1 1 0,1-1 0,0 0 16,21 0-16,0 0 0,-21-21 15,21 21-15,0 1 0,0-1 16,21-21-16,0 0 0,0 0 16,22 0-16,-22 0 0</inkml:trace>
  <inkml:trace contextRef="#ctx0" brushRef="#br0" timeOffset="47762.67">20256 14965 0,'0'0'0,"22"-21"0,-22 0 16,0-1-16,0 1 0,0 0 16,0 42 15,0 0-31,0 1 0,0-1 16,0 0-16,0 21 0,-22 1 0,22-1 15,-21 0-15,21 22 0,-21-22 16,21 22-16,-21-1 0,21 1 0,0-22 15,0 21-15,-21 1 0,21-1 16,-21 1-16,21 21 0,0-22 0,0 22 16,-22-22-16,1 22 0,21-22 15,-21 1-15,21-1 0,0 1 0,0-1 16,-21 1-16,21-1 0,-21-20 0,21-1 16,-21 0-16,21 1 0,0-22 15,0 0-15,-22 0 0,22-42 31,0-21-15,0 21-16,0-1 0,0 1 0,0-21 16,0 0-16</inkml:trace>
  <inkml:trace contextRef="#ctx0" brushRef="#br0" timeOffset="48100.48">20172 15261 0,'0'-42'16,"0"84"-16,0-126 0,21 41 0,-21 1 0,21 21 16,-21-22-16,0 22 0,21 0 0,0 0 15,1 21-15,-1-21 0,0 0 16,21 21-16,-21 0 0,22 0 16,-22 0-16,21 0 0,1 0 0,-1 0 15,0 0-15,1 21 0,-22-21 16,21 21-16,-42 21 0,21-21 0,-21 1 15,0 20-15,0 0 0,0-21 16,-21 22-16,0-22 0,0 21 0,-22-21 16,1 1-16,0-1 0,-1 0 0,1 0 15,0-21-15,-1 21 0,1-21 16,0 0-16,21 0 0,-22 0 0,22 0 16,0 0-16,0 0 0,21-21 31,0 0-16</inkml:trace>
  <inkml:trace contextRef="#ctx0" brushRef="#br0" timeOffset="56568.14">22246 9440 0,'-21'22'0,"0"-22"16,0 0 15,-1 0-15,1 0-1,42 0 79,1 0-94,-1 0 16,0 0-16,21 0 0,-21 0 15,1 0-15,20 0 0,0 21 0,22-21 16,-22 0-16,22 0 0,-1 0 0,22 21 15,-22-21-15,22 0 0,0 21 16,-22-21-16,22 0 0,-1 21 0,-20-21 16,21 0-16,-22 0 0,22 0 0,-22 21 15,1-21-15,-1 0 0,1 0 16,-1 0-16,1 0 0,-22 0 16,0 0-16,1 0 0,-1 0 15,0 0-15,-20 0 0,-1 0 0,0 0 16,0 0-16,0 0 0,0 0 31,-21-21-15,0 0-1,0 0 1,-21 0 0,0 0-16,0-1 15</inkml:trace>
  <inkml:trace contextRef="#ctx0" brushRef="#br0" timeOffset="57402.68">23897 6773 0,'21'-42'31,"0"42"-15,-21-21 0,0 42 15,0 0-15,0 0-16,0 1 0,0-1 15,0 21-15,0-21 0,0 0 16,0 22-16,0-22 0,0 21 0,0 1 15,0 20-15,0-21 0,0 22 16,0-1-16,0 1 0,0-1 16,0 1-16,0-22 0,0 22 0,0-1 15,-21 1-15,21-1 0,0 1 16,0-1-16,-21 1 0,21-1 0,0 1 16,0-1-16,0 1 0,0-1 0,0 1 15,0-22-15,0 22 0,0-1 16,0-21-16,0 22 0,-21-22 0,21 22 15,0-22-15,0 0 0,0 1 16,0-1-16,0 0 0,0 1 0,0-1 16,0-21-16,0 22 0,0-22 0,0 0 15,-21 0-15,21 0 16,0 0-16,0 1 0,0-1 16,0-42 30,0-1-30,0 1-16,0 0 16,0 0-16,0-21 0,0 20 0,0-20 15,0 21-15</inkml:trace>
  <inkml:trace contextRef="#ctx0" brushRef="#br0" timeOffset="58284.01">23876 6752 0,'0'-21'15,"-21"21"48,0 21-32,-1 0-31,1 1 0,0-1 0,21 0 16,-21 0-16,0 21 0,0-20 0,-1 20 15,1-21-15,0 21 0,0-20 16,-21 20-16,20-21 0,1 21 0,0-20 15,0 20-15,21-21 0,-21 0 16,0 0-16,21 1 0,-22-22 0,22 21 16,0 0-1,0-42 1,0 0 0,0-1-16,0 1 15,0 0-15,22 0 0,-1-21 0,0 20 16,-21 1-16,21-21 0,0 21 0,0-22 15,1 22-15,-1 0 0,0-21 16,0 21-16,0-22 0,0 22 0,1 0 16,-1-21-16,0 20 0,0 1 15,0 0-15,-21 0 0,0 0 0,21 21 16,-21-21-16,22 42 31,-22 0-31,0 0 0,21 0 16,0 0-16,0 1 0,0 20 15,0-21-15,1 0 0,-1 22 0,0-22 16,0 21-16,21-21 16,-20 22-16,-1-22 0,0 21 0,0-21 15,0 22-15,-21-22 0,21 21 0,-21-21 16,22 0-16,-22 1 0,21-1 16,-21 0-16,0 0 15,21-21 63,0 0-78</inkml:trace>
  <inkml:trace contextRef="#ctx0" brushRef="#br0" timeOffset="58621.37">24659 7472 0,'0'21'32,"-21"0"-17,0-21-15,21 21 0,-21 1 0,21-1 16,-22 0-16,22 0 0,-21 21 0,21-20 15,0-1-15,-21 0 0,0 21 16,21-21-16,-21 1 0,21-1 0,0 21 16,-21-21-16,21 0 0,-22 1 15,22-1-15,-21 0 0,21 0 0,0 0 16,0 0-16,-21 1 0,21-1 31,0-42-15,21 21-16,-21-22 15,21 1-15,1 0 0,-22 0 16,21-21-16</inkml:trace>
  <inkml:trace contextRef="#ctx0" brushRef="#br0" timeOffset="58912.2">24723 7430 0,'0'0'15,"21"-22"-15,-21 1 0,0 0 0,0 42 31,0 22-15,21-22-16,-21 0 0,21 21 16,-21 1-16,21-22 0,-21 21 0,21 0 15,1 1-15,-1-22 0,-21 21 0,21 1 16,0-22-16,-21 21 0,21-21 16,-21 0-16,21 1 0,-21 20 15,22-42-15,-22 21 0,0 0 0,0 0 16,0-42 31,21 0-47,-21 0 15,21-21-15,-21 20 0,21 1 0,0 0 16</inkml:trace>
  <inkml:trace contextRef="#ctx0" brushRef="#br0" timeOffset="59232.02">25442 7218 0,'-42'-21'15,"21"21"1,0 21-16,21 0 0,-22 21 0,1 1 16,0-22-16,0 21 0,21 1 15,-21-1-15,0 0 0,-1 1 16,1-1-16,0 0 0,0 1 0,0-22 15,21 21-15,-21-21 0,-1 0 16,22 1-16,0-1 0,0 0 0,-21 0 16,21 0-16,-21 0 15,21 1-15,0-1 16,0-42 15,0-1-31,21 1 16,0 0-16,1 21 15,-1-21-15,0 0 0</inkml:trace>
  <inkml:trace contextRef="#ctx0" brushRef="#br0" timeOffset="59655.91">25506 7684 0,'0'0'0,"-21"21"16,-1 0-1,1-21-15,21 21 0,0 0 16,-21 0-16,0-21 0,0 22 0,21-1 16,0 0-16,0 0 0,0 0 15,0 0-15,0 1 0,0-1 16,0 0-16,0 0 0,21 0 16,0-21-1,0 0-15,0 0 0,1 0 16,20 0-16,-21 0 0,0 0 0,0 0 15,1 0-15,20-21 0,-21 0 16,0 0-16,0 0 0,-21-1 0,22 1 16,-22 0-16,21-21 0,-21 21 15,0-1-15,0 1 0,0 0 0,0 0 16,0 0-16,-21 21 0,-1-21 0,1 21 16,0 0-16,0 0 15,0 0-15,0 0 0,-1 0 0,1 21 16,-21-21-16,21 21 0,0 0 15,-1-21-15,1 21 0,0-21 16,0 21-16,21 1 0,-21-22 0,0 21 16,-1 0-16,1-21 0,0 21 15,0-21-15,0 21 0,0 0 0</inkml:trace>
  <inkml:trace contextRef="#ctx0" brushRef="#br0" timeOffset="60418.19">23961 9144 0,'21'0'16,"-21"21"31,0 0-47,0 1 0,0-1 15,0 0-15,0 0 0,0 0 16,0 0-16,0 1 0,0-1 16,0 0-16,0 0 0,0 21 0,0-20 15,0-1-15,0 0 0,0 0 0,0 21 16,0-20-16,0-1 0,0 0 15,0 0-15,0 0 0,0 0 16,-21-21 0,21-21-1,0 0 1,-22 0-16</inkml:trace>
  <inkml:trace contextRef="#ctx0" brushRef="#br0" timeOffset="61576.41">16425 5419 0,'-21'0'16,"42"0"-16,-63 21 0,21-21 0,0 0 15,-1 0-15,1 0 0,0 0 0,0 0 16,0 0-16,42 0 63,21 0-63,-21 0 15,22 0-15,-1 21 0,22-21 0,-1 0 16,1 0-16,-1 0 0,22 0 15,-1 0-15,22 0 0,-21 21 0,42-21 16,-21 0-16,0 0 0,21 0 0,-22 0 16,1 0-16,-21 0 0,21 0 15,-22 0-15,22 0 0,-42 0 0,20 0 16,1 0-16,-21 0 0,-1 0 16,1 0-16,-22 0 0,21 0 0,-41 0 15,20 0-15,0 0 0,-21 0 16,1 0-16,-1 0 0,0 0 15,-42-21 64,-22 21-79,22 0 15,-21-21-15,0 21 0</inkml:trace>
  <inkml:trace contextRef="#ctx0" brushRef="#br0" timeOffset="62284.33">16298 5059 0,'0'0'0,"21"0"16,1 0-16,-1 0 15,0 0-15,0 0 16,-21 21-1,0 0-15,0 0 16,0 1-16,-21-1 16,0 0-16,0 0 0,-1 0 0,-20 0 15,21 1-15,-21-1 0,-1 0 0,1 0 16,21 0-16,-22 0 0,1 1 16,21-1-16,0-21 0,-22 21 0,22-21 15,0 21-15,0-21 16,42 0 31,0 0-47,0 0 0,1 0 15,-1 21-15,0 0 0,21-21 0,1 22 16,-22-1-16,21-21 0,22 21 16,-22 0-16,0 0 0,22 0 0,-22-21 15,0 22-15,22-1 0,-22 0 0,1 0 16,-22-21-16,21 21 0,-21 0 15,0-21-15,22 22 0,-22-22 16,-21 21-16,21-21 0,0 0 31,0 0-31</inkml:trace>
  <inkml:trace contextRef="#ctx0" brushRef="#br0" timeOffset="69576.08">27876 8043 0,'0'0'0,"0"-21"16,22 0-16,-22 0 15,0 0-15,0 0 16,-22 21 31,1 21-47,21 0 0,-21-21 15,21 21-15,-21 0 0,21 0 0,-21 22 16,21-22-16,-21 0 0,21 21 16,0-20-16,0 20 0,-22-21 0,22 21 15,0-20-15,0 20 0,0-21 0,0 0 16,0 22-16,0-22 0,0 0 15,0 0-15,22 0 0,-1 0 0,0 1 16,0-22-16,0 21 0,0 0 0,1-21 16,20 0-16,-21 0 0,21 0 15,-20 0-15,20 0 0,-21 0 0,21 0 16,-20 0-16,20-21 0,-21 0 16,0 21-16,22-22 0,-22 1 0,0 0 15,-21 0-15,21 0 0,-21-22 16,21 22-16,-21-21 0,0 0 0,0-1 15,0 1-15,0 0 0,0-1 0,-21 1 16,0 0-16,0-1 0,0 1 16,-1 21-16,1-22 0,0 22 0,-21 0 15,21 21-15,-1-21 0,-20 0 0,21 21 16,0 0-16,-22 0 16,22 0-16,0 0 0,0 0 0,0 21 15,0 0-15,-1 0 0,1 22 0,21-22 0,-21 21 16,21-21-16,0 22 15,0-1-15,0 0 0,0 1 0,0-1 16,0-21-16,0 21 0,0-20 0,0 20 16,21-21-16,-21 0 0,21 0 15,1 1-15,-1-1 0,0 0 16,0 0-16,0-21 0,0 0 0,1 0 16,-1 0-16,0 0 15,0 0-15,0 0 0</inkml:trace>
  <inkml:trace contextRef="#ctx0" brushRef="#br0" timeOffset="69976.85">28596 8234 0,'0'21'31,"0"0"-15,0 0 15,21-21-31,0 0 16,1 0-16,-1 0 16,-21-21-16,0 0 15,0 0 1,0 0-1,-21 21-15,-1 0 16,1 21 0,0 0-1,21 0 1,0 0 0,21-21 15,0 0-31,1-21 0,-22 0 0,21 21 15,21-21-15</inkml:trace>
  <inkml:trace contextRef="#ctx0" brushRef="#br0" timeOffset="70283.67">29146 7895 0,'-21'0'0,"42"0"32,1 0-32,-1 0 15,0 0-15,21 0 0,-21 0 16,1 0-16,20 0 0,-21 0 0,21 0 16,-20 0-16,-1 0 0,0 0 0,0 0 15,0 0-15,0 0 0,1 0 16,-44 0 15,1 0-31,0 0 16,0 0-16,0 0 0,0 0 15,-1 0-15,1 0 16</inkml:trace>
  <inkml:trace contextRef="#ctx0" brushRef="#br0" timeOffset="70848.62">29210 7874 0,'0'0'15,"-21"0"-15,0 0 0,-1 0 16,1 0-16,0 0 16,21 21-16,-21-21 0,21 21 15,0 1-15,0-1 16,-21-21-16,21 21 0,0 0 0,-21 0 16,21 0-16,0 1 0,0-1 0,-22 0 15,22 0-15,-21 0 16,0 0-16,21 1 0,0-1 15,-21 0-15,21 0 0,-21 0 16,42-21 31,0-21-31,0 0-16,0 21 0,1 0 15,-1-21-15,21 21 16,-21 0-16,0-21 0,1 21 0,-1 0 15,0 0-15,0 0 0,0 0 0,0 0 16,1 0-16,-1 0 16,21 0-16,-21 0 0,0 21 15,1-21-15,-1 21 0,-21 0 0,0 0 16,0 0-16,0 1 16,0-1-16,0 0 0,0 0 15,-21 0-15,-1 0 16,1-21-16,0 22 0,-21-1 0,21-21 15,-1 21-15,1-21 0,-21 21 0,21-21 16,0 21-16,-1-21 0,1 0 16,0 0-16,0 21 0,0-21 15,42-21 32,0 21-31,0-21-16,0 0 0,1 0 0,-1 0 15</inkml:trace>
  <inkml:trace contextRef="#ctx0" brushRef="#br0" timeOffset="71453.27">30353 8022 0,'0'0'16,"0"-21"-16,21 0 0,-21 0 15,21 21-15,-21-21 0,0-1 0,0 1 16,0 0-16,0 0 0,0 0 16,-21 21-1,0 0-15,0 0 16,0 0-16,-1 0 15,-20 21-15,21 0 0,0-21 0,0 21 16,-22 0-16,22 1 0,0-1 16,0 0-16,0 0 0,-1 0 15,22 22-15,0-22 0,0 0 16,0 0-16,0 0 0,0 0 16,22-21-16,-1 22 0,21-22 15,-21 21-15,0-21 0,1 0 0,20 21 16,-21-21-16,0 0 0,0 21 15,22-21-15,-22 0 0,0 21 0,0-21 16,0 21-16,-21 1 16,0-1-16,0 0 15,-21 0-15,0-21 16,0 21-16,0-21 16,0 21-16,-1-21 0,1 0 0,-21 22 15,21-22-15,0 0 0,-1 21 0,-20-21 16,21 0-16,0 0 0,0 0 15,-1 0-15,1 0 0,0 0 16,0 0-16,0 0 0,42-21 63,0 21-48,0 0-15,-21-22 0,43 22 0</inkml:trace>
  <inkml:trace contextRef="#ctx0" brushRef="#br0" timeOffset="72336.75">30607 8340 0,'21'0'15,"-21"-21"-15,21-1 16,0 22-16,-21-21 16,22 0-16,-22 0 0,21 0 15,0 0-15,-21-1 0,0 1 16,0 0-16,0 0 16,0 0-16,0 0 15,-21 42 16,0 0-31,-1 0 16,22 0-16,0 0 0,0 1 0,-21-1 16,21 0-16,0 0 0,0 0 15,0 0-15,0 1 0,0-1 16,0 0-16,0 0 0,0 0 16,21-21-16,-21 21 15,22-21-15,-1 0 0,0 0 16,0 0-16,0 0 0,0 0 15,1-21 1,-1 0-16,0 0 0,-21 0 16,21 21-16,0-21 0,-21-1 0,21 1 15,1-21-15,-22 21 0,21 0 16,0-1-16,0 1 0,-21 0 0,21 21 16,0-21-16,1 21 15,-1 0-15,-21 21 31,0 0-15,0 0-16,0-42 78,0 0-62,0 0-16,-21 21 47,-1 0-47,22 21 0,-21 0 15,0-21-15,0 21 0,0 1 16,21-1-16,-21 0 0,-1 0 0,22 0 16,0 0-16,0 1 0,0-1 15,0 0-15,0 0 0,0 0 0,0 0 16,0 1-16,22-22 15,-1 0-15,0 0 16,0 0-16,0 0 0,0 0 0,22 0 16,-22 0-16,0 0 0,21 0 15,-20 0-15,-1-22 0,0 22 16,0-21-16,0 21 0,0-21 0,-21 0 16,22 0-16,-1 0 15,-21-1-15,0 1 16,0 0-16</inkml:trace>
  <inkml:trace contextRef="#ctx0" brushRef="#br0" timeOffset="75536.52">20087 5271 0,'-21'0'0,"42"0"0,-42-22 0,21 1 16,-21 21-16,21-21 0,-21 0 15,21 0-15,0 42 47,0 0-47,0 0 0,0 0 0,0 22 16,0-1-16,0-21 0,0 22 15,0-1-15,0 0 0,0 1 0,0-1 16,0 0-16,0 1 0,0-22 0,0 21 16,0 0-16,0-20 0,0-1 15,0 0-15,0 0 0,0 0 16,0 0-16,0 1 15,0-44 17,0 1-32,0 0 15,-22 0-15,22 0 0,0 0 0,-21-22 16</inkml:trace>
  <inkml:trace contextRef="#ctx0" brushRef="#br0" timeOffset="75900.31">19833 5207 0,'-21'-21'15,"42"42"-15,-63-63 0,42 21 16,0-1-16,0 1 16,0 0-1,21 21-15,0 0 16,21 0-16,-20 0 0,-1 0 0,21 0 15,0 0-15,1 0 0,-22 21 0,21 0 16,1 1-16,-1-1 16,-21 0-16,0 21 0,0-21 0,-21 1 15,0-1-15,0 0 0,0 0 0,-21 0 16,0 0-16,0 1 0,0-1 16,0 0-16,-1 0 0,1 0 0,-21 0 15,21-21-15,21 22 0,-21-1 16,-1 0-16,1-21 15,21 21-15,21-21 47,1-21-47</inkml:trace>
  <inkml:trace contextRef="#ctx0" brushRef="#br0" timeOffset="76344.06">20574 5419 0,'0'0'0,"0"-21"16,-21 21-1,0 0-15,-1 0 0,1 0 16,21 21-16,-21-21 16,21 21-16,-21 0 0,0 0 0,21 0 15,0 22-15,0-22 0,0 21 16,-21 1-16,21-22 0,0 21 0,0 0 15,0-20-15,0-1 0,0 21 16,0-21-16,0 0 0,0 1 16,21-22-16,-21 21 0,21-21 0,0 0 15,21 0-15,-20 0 0,-1 0 0,21-21 16,-21 21-16,22-22 0,-22 1 16,21 0-16,-21 0 0,0 0 0,1-22 15,-22 22-15,21 0 0,-21-21 16,0 21-16,0-22 0,-21 22 0,-1-21 15,1 21-15,0-1 0,-21 1 0,21 0 16,-22 0-16,22 21 0,-21 0 16,21 0-16,-22 0 0,22 0 15,0 0-15,0 0 0,0 21 16,-1 0-16,22 0 0,0 1 0,0-1 16,0 0-16,0 0 0,0 0 15,0 0-15,22-21 16,-1 22-16,0-22 0,0 0 0</inkml:trace>
  <inkml:trace contextRef="#ctx0" brushRef="#br0" timeOffset="76663.87">20934 5101 0,'0'0'0,"0"21"16,0 1-16,0-1 16,0 0-16,0 0 0,-21 21 15,21-20-15,0 20 0,0-21 0,0 21 16,0 1-16,0-1 0,0-21 16,-22 22-16,22-1 0,0 0 0,0 1 15,0-22-15,-21 21 0,21-21 16,0 0-16,0 1 0,0-1 15,0 0-15,0 0 16,21-42 0,-21 0-16,22 0 15,-22-1-15,21 1 0,0-21 0,-21 21 16</inkml:trace>
  <inkml:trace contextRef="#ctx0" brushRef="#br0" timeOffset="76923.72">21103 5059 0,'0'0'16,"0"21"15,0 21-31,0-20 16,0-1-16,0 21 0,0 0 0,0 1 16,0-22-16,0 21 0,0 1 0,0-1 15,-21 0-15,21 1 0,0-1 16,-21-21-16,21 21 0,0-20 0,0 20 15,0-21-15,0 0 0,0 0 16,0 1-16,0-1 0,21-21 16,0 0-1,0-21-15,-21-1 16,21 1-16,1 0 0</inkml:trace>
  <inkml:trace contextRef="#ctx0" brushRef="#br0" timeOffset="77164.59">21357 5419 0,'0'21'31,"0"0"-31,-21-21 16,21 21-16,0 0 0,0 1 16,0-1-16,-21 0 0,21 0 0,0 0 15,0 0-15,0 1 0,0-1 16,0 0-16,0 0 0,0-42 47,0 0-32,0 0-15,0-1 16,0 1-16</inkml:trace>
  <inkml:trace contextRef="#ctx0" brushRef="#br0" timeOffset="77348.48">21336 5186 0,'0'0'0,"-21"0"16,0 0-1,21 21 17,0 0-17,0 0 1,21-21-16,0 0 0,0 22 15</inkml:trace>
  <inkml:trace contextRef="#ctx0" brushRef="#br0" timeOffset="77840.2">21526 5355 0,'0'64'15,"0"-43"-15,0 0 16,0 0-16,0 0 16,0 1-16,0-1 0,0 0 0,0 0 15,0 0-15,0 0 0,0 1 16,0-1-16,0 0 0,0 0 16,0 0-16,0 0 0,-21-21 31,21-21-16,0 0 1,0 0-16,0-21 16,0 20-16,0 1 0,0-21 0,0 21 15,21-22-15,1 22 0,-1-21 16,0 21-16,21 0 0,-21-1 0,1 1 16,20 0-16,-21 21 0,21 0 15,-20 0-15,20 0 0,-21 0 0,0 0 16,0 0-16,1 21 0,-1 0 0,-21 1 15,0-1-15,0 21 0,0-21 16,0 0-16,0 1 0,0 20 0,0-21 16,0 0-16,0 0 0,0 1 0,0-1 15,0 0-15,0 0 16,-21-21-16,21 21 0,0 0 0,-22-21 16,22-21 15</inkml:trace>
  <inkml:trace contextRef="#ctx0" brushRef="#br0" timeOffset="78543.8">22394 5398 0,'0'-22'0,"0"44"0,0-65 16,-21 43-1,0 0-15,0 0 16,0 0-16,-1 0 0,1 0 16,0 21-16,0 1 0,0-1 15,0-21-15,21 21 0,-22 0 0,1 0 16,0 22-16,21-22 0,0 0 0,0 0 16,-21 0-16,21 0 0,0 1 15,0-1-15,21-21 16,0 0-1,0 0-15,1 0 16,-1 0-16,0-21 0,21-1 0,-21 1 16,1 0-16,-1 0 15,0 0-15,0 0 0,-21-1 0,0 1 16,21 0-16,-21 0 16,0 42 30,0 0-46,0 0 16,-21 22-16,21-22 0,0 21 0,0 1 16,0-1-16,-21 0 15,21 1-15,0-1 0,0 0 0,0 22 16,0-22-16,0 0 0,0 22 0,0-22 16,0 22-16,0-1 0,0-20 15,0 20-15,0 1 0,21-22 0,-21 21 16,21-20-16,-21 20 0,0-20 0,0-1 15,0 0-15,0 1 0,0-22 0,0 0 16,0 21-16,0-21 0,0 1 16,-21-22-16,0 21 0,0-21 0,0 0 15,-1 0-15,1 0 0,0 0 0,-21 0 16,21-21-16,-1-1 0,1 1 16,-21 0-16,21 0 0,0-21 15,-1-1-15,22 1 0,-21 0 0,21-22 16,-21 22-16,21-22 0,0 22 0,0 0 15,0-22-15,0 22 0,0-1 16,0 1-16,21 21 0,0-21 0,1-1 16,-1 1-16,0 0 0,0 20 15,0-20-15,22 0 0,-22-1 0,21 1 16,0 0-16,-20-1 0</inkml:trace>
  <inkml:trace contextRef="#ctx0" brushRef="#br0" timeOffset="78859.87">22923 5165 0,'0'0'0,"-21"0"15,0 0-15,0 0 16,0 21-16,0 0 15,-1 0-15,22 22 0,0-22 16,0 0-16,0 21 0,0-21 0,0 22 16,0-1-16,-21-21 0,21 22 15,0-1-15,0-21 0,0 21 16,0-20-16,0 20 0,0-21 0,0 0 16,0 0-16,0 1 0,0-1 15,0-42 16,0-1-31,0 1 0</inkml:trace>
  <inkml:trace contextRef="#ctx0" brushRef="#br0" timeOffset="79172.69">22733 5228 0,'-21'-21'0,"42"42"0,-42-63 15,21 21-15,0 0 0,0-1 16,0 1-16,0 0 0,21 0 15,0 0-15,0 0 0,22 21 16,-22-22-16,21 22 0,0 0 0,-20 0 16,20 0-16,0 0 0,-21 22 15,1-22-15,-1 21 0,0 0 0,-21 0 16,21 21-16,-21-20 0,0-1 0,0 21 16,0-21-16,-21 0 0,0 1 15,0 20-15,-1-21 0,-20 0 0,21 0 16,0 1-16,-22-1 0,22-21 15,0 21-15,0 0 0,0-21 16,0 0-16,21 21 0,0 0 31,21-21-15,0 0-16,0 0 0</inkml:trace>
  <inkml:trace contextRef="#ctx0" brushRef="#br0" timeOffset="79544.99">23050 5630 0,'0'0'0,"22"0"16,-1 0 0,0-21-16,0 0 15,0 0-15,0 21 0,-21-21 16,22 21-16,-22-21 0,21-1 0,-21 1 15,0 0 1,-21 21 0,-1 0-16,1 0 15,0 0-15,21 21 0,-21 0 16,0 1-16,0-1 0,21 0 0,0 0 16,-22 0-16,22 0 0,0 1 0,0-1 15,0 0-15,0 0 16,0 0-16,0 0 0,0 1 0,22-1 15,-1 0-15,0-21 0,0 0 16,0 0-16,0 0 16,1 0-16,-1 0 0,0 0 0,0 0 15,0-21-15,0 0 16,1 21-16,-22-22 0</inkml:trace>
  <inkml:trace contextRef="#ctx0" brushRef="#br0" timeOffset="79932.66">23347 5525 0,'0'-22'32,"0"44"-32,21-65 0,0 22 15,0 21 1,0 0-16,1 0 16,-1 0-16,0 0 15,0 21-15,0-21 0,-21 21 0,21 1 16,-21-1-16,22-21 0,-22 21 15,0 0-15,0 0 0,0 0 0,0 1 16,0-1-16,0 0 0,0 0 16,0 0-16,-22-21 15,22 21-15,-21-21 0,0 0 16,0 0 0,21-21-1,0 0-15,0 0 0,0 0 16,0 0-16,0-1 0,0 1 15,0 0-15,0 0 0,21 0 0,-21 0 16,21-1-16,0 22 16,1-21-16,-1 21 0,0 0 15,0 0-15,-21-21 0,21 21 16,0 0-16,1 0 0,-1 0 16</inkml:trace>
  <inkml:trace contextRef="#ctx0" brushRef="#br0" timeOffset="80188.5">23897 5461 0,'-21'0'32,"21"21"-17,0 0-15,0 1 0,-21-22 16,21 21-16,0 0 0,0 0 0,0 0 15,0 0-15,-21 1 16,21-1-16,0 0 16,0 0-16,0-42 47,0 0-47</inkml:trace>
  <inkml:trace contextRef="#ctx0" brushRef="#br0" timeOffset="80372.44">23897 5334 0,'0'0'15,"0"-21"-15,-21 21 0,0 0 16,0 0 15,21 21-15,0 0 15,21-21-31</inkml:trace>
  <inkml:trace contextRef="#ctx0" brushRef="#br0" timeOffset="80808.17">24130 5376 0,'-21'0'16,"21"22"-16,-21-1 16,-1 0-16,22 0 15,0 0-15,0 0 0,-21 1 16,21-1-16,0 0 0,-21 0 16,21 0-16,0 0 0,0 1 0,0-1 15,0 0-15,0 0 0,0 0 0,0 0 16,0 1-16,21-22 15,0 0 1,1 0-16,-1 0 0,0 0 16,0-22-16,0 22 15,-21-21-15,21 21 0,-21-21 0,22 0 16,-22 0-16,0 0 0,0-1 16,21 1-16,-21 0 0,0 0 0,0 0 15,0 0-15,0-1 0,0 1 0,-21 0 16,-1 21-16,1 0 15,0 0-15,0 0 16,0 0 0,0 21-16,-1-21 15,22 21-15,0 1 16</inkml:trace>
  <inkml:trace contextRef="#ctx0" brushRef="#br0" timeOffset="81411.84">24659 5461 0,'-21'0'0,"42"0"0,-63-21 0,21 21 16,-1 0-16,1 0 15,0 0-15,0 0 0,0 0 16,0 21-16,-1-21 0,22 21 16,-21 0-16,0 1 0,0-1 0,0 0 15,0 0-15,-1 0 0,22 22 0,-21-22 16,21 0-16,-21 21 0,21-21 16,0 1-16,0-1 0,0 0 0,0 0 15,0 0-15,0 0 0,21 1 16,0-22-16,1 0 15,-1 0-15,0 0 0,0 0 0,0 0 16,0 0-16,1 0 0,-1-22 16,0 1-16,0 0 0,0 0 0,0 0 15,1-22-15,-22 22 0,21-21 0,0 0 16,0-1-16,0 1 0,-21 21 16,21-22-16,1 1 0,-22 0 0,0-1 15,21 1-15,-21 21 0,21-21 16,-21 20-16,0-20 0,0 21 0,0 0 15,0 0-15,-21 42 32,21 0-32,-21 0 0,21 0 15,0 22-15,0-22 0,0 21 16,0 0-16,0 1 0,0-22 0,0 21 16,0 1-16,0-1 0,0 0 0,0-21 15,0 22-15,0-1 0,0-21 16,21 0-16,0 1 0,0-1 0,-21 0 15,21-21-15,0 0 0,1 21 16,-1-21-16,0 0 0,0 0 0,0 0 16,0 0-16,1-21 0,-1 0 15,0 21-15,0-21 0,0 21 16</inkml:trace>
  <inkml:trace contextRef="#ctx0" brushRef="#br0" timeOffset="81588.74">25379 5736 0,'0'0'0,"-21"0"47,-1 0-32,1 21 1</inkml:trace>
  <inkml:trace contextRef="#ctx0" brushRef="#br0" timeOffset="91134.32">25442 1799 0,'-21'0'16,"0"0"62,0 0-47,42 0 47,0 0-62,0 0-16,0 0 15,1 0-15,-22-21 0,21 21 16,0 0-16,0 0 0,0 0 16,0 0-16,1 0 0,-1 0 15,0 0-15,0 0 0,21 0 16,-20 0-16,-1 0 0,0 0 16,0 0-16,0 0 0,0 0 0,1 0 15,-1 0-15,0 0 0,0 21 16,0-21-16,-21 21 15,0 1-15,0-1 16,0 0 0,0 0-16,-21-21 0,21 21 15,-21 0-15,0-21 16,0 0-16,21 22 0,-22-22 0,1 0 16,0 21-16,0-21 0,0 0 15,0 21-15,-1 0 0,1-21 16,-21 0-16,21 21 0,0-21 0,-22 21 15,22-21-15,-21 0 0,21 22 16,-1-22-16,1 0 0,0 21 0,0-21 16,0 0-16,0 0 0,21 21 15,-22-21 1,44 0 46,-1 0-62,0 0 16,0 0-16,0-21 0,0 21 16,1 0-16,-1 0 0,0 0 15,0 0-15,0 0 0,0 0 0,1-21 16,-1 21-16,0 0 0,0 0 0,0 0 16,0 0-16,1 0 0,-1 0 15,0 0-15,-21 21 0,21-21 0,0 0 16,-21 21-16,21-21 0,1 21 15,-1 0 1,0 0 0,-21 1-16,0-1 15,0 0-15,0 0 16,0 0-16,0 0 0,0 1 16,0-1-16,-21-21 15,21 21-15,-21-21 0,-1 21 0,22 0 16,-21 0-1,0 1-15,21-1 16,-21-21-16,0 21 0,0-21 16,21 21-16,-22-21 0,1 0 0,21 21 15,-21-21-15,0 21 0,0-21 16,0 0-16,-1 0 0,1 22 16,0-22-16,0 0 15,0 0-15,0 0 0,-1 0 16,1 0-16,0 0 15,0-22 1,0 22-16,0 0 16,-1 0-1,22-21-15,-21 21 16,42 0 46,-21-21-46</inkml:trace>
  <inkml:trace contextRef="#ctx0" brushRef="#br0" timeOffset="121464.43">28448 9398 0,'0'0'0,"0"21"31</inkml:trace>
  <inkml:trace contextRef="#ctx0" brushRef="#br0" timeOffset="122204.51">28448 9546 0,'0'-21'62,"0"0"-46,0 0 0,0 0-16,21 21 0,-21-22 15,21 1-15,-21 0 0,0 0 16,0 0-16,0 0 0,21-1 15,-21 1-15,0 0 0,0 0 0,0 0 16,0 0-16,0 42 47,0 0-31,0 0-16,0 0 0,0 22 15,0-22-15,0 0 0,0 0 0,0 21 16,0 1-16,0-22 0,0 21 15,0 1-15,0-1 0,0-21 0,0 21 16,0-20-16,0 20 0,0-21 16,0 21-16,0-20 0,0-1 0,0 0 15,0 0-15,0 0 0,22-21 0,-22 21 16,0 1 0,0-1-16,-22-21 31,1 0-31,0 0 0,0 0 15,0 0-15,0 0 0,-1 0 0,-20 0 16,21 0-16,-21 0 0,20 0 16,-20 0-16,21 0 0,-21 0 0,20 0 15,1 0-15,42 0 32,22 0-32,-22 0 15,21 0-15,1 0 0,-1 0 16,0 0-16,1 0 0,-1 0 0,0 0 15,1 0-15,-22 0 0,21 0 16,-21 0-16,22 0 0,-22 0 16,-21-21-16,21 21 0,-21-22 47,0 1-47,0 0 15,21 0-15</inkml:trace>
  <inkml:trace contextRef="#ctx0" brushRef="#br0" timeOffset="122675.72">29654 9313 0,'0'-21'63,"22"21"-32,-22-21-15,-22 21 140</inkml:trace>
  <inkml:trace contextRef="#ctx0" brushRef="#br0" timeOffset="123584.3">29718 9377 0,'0'0'0,"21"0"16,0 0 0,-21-21-1,21 21 1,-21-21-16,22 21 16,-22-22-16,0 1 15,-22 21 16,1 0-15,0 0-16,0 0 0,0 0 16,0 0-16,-1 21 0,1-21 0,-21 22 15,21-22-15,0 21 0,-22-21 0,22 21 16,0-21-16,0 0 0,-22 21 16,22-21-16,0 0 0,21 21 0,-21-21 15,0 0-15,21 21 16,-21-21-16,21 22 0,0-1 15,21-21 1,0 21-16,0-21 0,0 0 16,0 21-16,1-21 0,20 0 15,-21 21-15,0 0 0,0-21 16,22 0-16,-22 22 0,0-22 0,0 21 16,0-21-16,1 21 0,-1-21 15,0 21-15,0-21 0,0 21 0,-21 0 16,21 1-16,-21-1 0,0 0 15,0 0-15,0 0 16,0 0-16,-21 1 0,0-22 16,0 21-16,0 0 0,0-21 15,-1 21-15,-20-21 0,21 0 0,-21 21 16,20-21-16,-20 0 0,21 0 16,0 0-16,-22 0 0,22 0 0,0 0 15,0 0-15,0 0 0,0 0 16,-1 0-16,1 0 0,0 0 15,0-21 1,42 21 47,0 0-63,0 0 15,-21-21-15,22 21 0,-1-21 0,0 21 16</inkml:trace>
  <inkml:trace contextRef="#ctx0" brushRef="#br0" timeOffset="128787.63">29951 9652 0,'-21'0'32,"42"0"46,0 0-78,0 0 15,0 0-15,0 0 16,1-21-16,-1 21 16,0-21-16,0 21 0,0 0 15,0 0-15,1-21 0,-1-1 16,0 22-16,0-21 0,-21 0 16,21 0-16,0 0 15,-21 0-15,0-1 16,0 1-16,0 0 15,0 0 1,-21 21 0,0 0-16,0 0 0,0 0 0,0 21 15,-1-21-15,1 21 0,0 0 16,0 1-16,0-1 0,21 0 0,0 0 16,-21 21-16,21-20 0,-22-1 15,22 21-15,0-21 0,0 0 0,0 22 16,0-22-16,0 0 0,22-21 0,-1 21 15,0 0-15,0-21 0,0 0 16,22 22-16,-22-22 0,21 0 0,0 0 16,-20 0-16,20 0 0,0-22 15,-21 22-15,22-21 0,-1 0 16,-21 0-16,0 0 0,1 0 0,20-1 16,-21-20-16,0 0 0,0 21 15,1-22-15,-1 22 0,-21 0 0,21-21 16,0 20-16,0 1 0,0 0 15,1 21-15,-22-21 0,21 21 0,0 0 16,0 0 0,-21 21-1,0 0 1,0-42 62,0 0-62,-21 21-1,0 0 1,0 0-16,-1 0 16,1 0-16,21 21 0,-21-21 15,0 21-15,21 0 0,-21 1 16,0 20-16,21-21 0,0 0 0,-22 22 15,22-22-15,-21 21 0,21-21 16,0 0-16,0 22 0,0-22 16,0 0-16,0 0 0,0 0 0,21 1 15,1-1-15,20-21 16,-21 21-16,0-21 0,0 0 0,1 0 16,-1 0-16,21 0 0,-21 0 0,0 0 15,1-21-15,-1 21 0,0-21 16,0-1-16,0 22 0,0-21 0,-21 0 15,22 0-15,-22 0 16,21 21-16,-21-21 0,21 21 16</inkml:trace>
  <inkml:trace contextRef="#ctx0" brushRef="#br0" timeOffset="129711.34">27241 10880 0,'0'-21'0,"22"21"15,-22-22-15,21 1 0,0 21 0,-21-21 16,0 0-16,21 0 0,-21 0 16,21-1-16,-21 1 0,0 0 0,0 0 15,0 0-15,0 0 0,0-1 16,21 1-16,-21 42 31,0 1-15,0 20-16,0-21 0,0 0 0,0 22 15,0-1-15,0 0 0,-21-21 16,21 22-16,0-1 0,0 0 0,-21 1 16,21-1-16,-21-21 0,21 22 0,0-1 15,0 0-15,0-21 0,0 1 16,0 20-16,0-21 0,0 0 0,0 0 16,-21 1-16,0-1 15,-1-21 1,1 0-16,0 0 0,0 0 15,0 0-15,-22 0 0,22 0 0,0 0 16,-21 0-16,21 0 0,-1-21 16,1 21-16,0 0 0,0 0 0,0 0 15,21-22-15,21 22 32,0 0-32,0 0 15,0 0-15,22 0 0,-22 0 16,21 0-16,1 0 0,-22 0 0,21 0 15,0 0-15,-20 0 0,20 0 16,0 0-16,-21 0 0,1 0 16,-1 0-16,0 0 0,0 0 0,0-21 15,0 21-15,1 0 32,-22-21-17,0 0-15,21 0 16</inkml:trace>
  <inkml:trace contextRef="#ctx0" brushRef="#br0" timeOffset="129920.21">27834 11007 0,'-21'0'31,"0"0"-31,0 0 15,42 0 32,0 0-31,0 0-16</inkml:trace>
  <inkml:trace contextRef="#ctx0" brushRef="#br0" timeOffset="130224.04">28406 10710 0,'0'0'0,"-22"0"0,44 0 31,-1 0-15,0-21-16,0 21 0,0 0 16,0 0-16,1 0 0,-1 0 15,0-21-15,0 21 0,0 0 16,0 0-16,1 0 0,-1-21 16,-21 0 15,-21 21-31</inkml:trace>
  <inkml:trace contextRef="#ctx0" brushRef="#br0" timeOffset="130713.76">28342 10732 0,'0'0'0,"-21"21"0,0 0 0,0 0 15,21 0-15,-22 0 0,22 1 0,-21-1 16,0 0 0,21 0-16,21-21 62,0 0-46,1 0-16,-1 0 0,0 0 15,0 0-15,0 0 0,0 0 16,1 0-16,-1 0 0,0 0 16,0 0-16,0 0 0,0 21 0,1-21 15,-1 21-15,0 1 0,0-1 16,-21 0-16,0 0 0,0 0 16,0 0-16,0 1 0,0-1 0,-21 0 15,21 21-15,-42-21 0,20 1 16,1-1-16,-21 0 0,21-21 0,-22 21 15,1 0-15,21-21 0,-21 21 16,-1-21-16,22 0 0,0 0 16,0 0-16,0 0 0,-1 0 0,1 0 15,21-21 1,0 0-16,0 0 16,0 0-16,21 21 0,1-21 15,-1-1-15,0 1 0,0 0 16,21 0-16</inkml:trace>
  <inkml:trace contextRef="#ctx0" brushRef="#br0" timeOffset="131227.46">29443 10774 0,'0'0'0,"21"-21"0,0 21 0,-21-21 16,0-1-16,0 1 16,0 0-16,0 0 0,-21 0 15,-21 21 1,20 0-16,1 0 0,0 0 16,-21 0-16,21 0 0,-1 21 15,1-21-15,0 21 0,0 0 16,0 0-16,0 1 0,-1-1 0,22 0 15,0 0-15,0 0 16,0 0-16,0 1 0,0-1 0,22-21 16,-1 21-16,0 0 0,0-21 0,0 21 15,22 0-15,-22-21 0,0 22 16,0-22-16,0 21 0,0-21 0,1 21 16,-1 0-16,0-21 0,0 21 15,-21 0 1,0 1-1,-21-22 1,0 0-16,-22 21 0,22-21 0,-21 0 16,21 0-16,-22 0 0,22 0 0,-21 0 15,0 0-15,20 0 0,1 0 16,0 0-16,0 0 0,0 0 0,42 0 47,0-21-47,0 21 0,0 0 15,22 0-15</inkml:trace>
  <inkml:trace contextRef="#ctx0" brushRef="#br0" timeOffset="132039.99">29676 10986 0,'21'-22'0,"42"-20"16,-42 21-1,-21 0-15,22 0 0,-1-1 0,0 22 16,0-21-16,-21 0 0,21 0 16,-21 0-16,21 21 0,-21-21 0,0-1 15,-21 22 1,0 0-16,0 0 0,0 0 16,0 22-16,-1-1 0,1 0 15,0 0-15,21 0 0,-21 0 16,21 1-16,0-1 0,0 0 15,0 0-15,0 0 0,0 0 0,0 1 16,0-1-16,21 0 0,0-21 16,-21 21-16,21-21 0,1 0 15,-1 0-15,0 0 0,0 0 16,0 0-16,0 0 0,1 0 16,-1 0-16,0 0 0,0-21 0,0 0 15,0 21-15,1-21 0,-1-1 0,0 1 16,0 0-16,21-21 15,-20 21-15,-1-1 0,21-20 0,-21 21 16,22-21-16,-22 20 0,0 1 16,0 0-16,0 0 0,0 21 0,1 0 15,-1 0-15,-21 21 32,0 0-32,0 0 15,0 1-15,0-1 16,0-42 31,0-1-47,0 1 15,0 0-15,0 0 16,0 0-16,0 0 16,-21 21-1,-1 0-15,1 0 0,0 0 0,0 21 16,0 0-16,0 0 15,-22 0-15,22 22 0,0-22 0,0 0 16,0 21-16,-1-21 0,22 1 0,0-1 16,0 21-16,0-21 0,0 0 15,0 1-15,0-1 0,43-21 0,-22 21 16,0 0-16,21-21 0,-20 0 16,20 21-16,0-21 0,-21 0 15,22 0-15,-1 0 0,-21 0 0,22 0 16,-22-21-16,0 0 0,21 21 15,-21-21-15,1 0 0,-1-1 16,0 1-16,0 0 0,-21 0 16,21 0-16</inkml:trace>
  <inkml:trace contextRef="#ctx0" brushRef="#br0" timeOffset="132863.48">28236 12023 0,'0'0'0,"0"-21"16,0-1-16,0 1 15,0 0-15,0 0 16,21 0-16,1 21 16,-1-21-16,0-1 0,0 22 15,0 0-15,0 0 0,1 0 16,-1 0-16,0 0 0,-21 22 16,21-1-16,-21 0 0,0 21 0,0 1 15,0-22-15,0 21 0,0 22 16,0-22-16,-21 0 0,0 1 0,-22-22 15,22 21-15,0 0 16,-21-20-16,21-1 0,-22 21 0,22-21 16,0-21-16,-21 21 0,20 1 0,1-22 15,0 0-15,0 21 0,0-21 16,0 0-16,-1 0 0,1-21 16,21-1-16,0 1 15,-21 0-15,21-21 16,0 21-16,0-1 0,0 1 0,0 0 15,21 0-15,0 0 16,1 21-16,-1 0 0,0 0 16,21 0-16,-21 0 0,1 21 0,-1 0 15,0 0-15,0 0 16,21-21-16,-20 22 0,-1-1 0,0 0 16,0-21-16,0 21 0,0 0 15,1-21-15,-1 21 0,0-21 0,-21 22 16,21-22-16,0 0 0,0 0 0,1 0 15,-1 0-15</inkml:trace>
  <inkml:trace contextRef="#ctx0" brushRef="#br0" timeOffset="133332.67">29273 11917 0,'0'-64'31,"-21"64"-31,0-21 0,0 21 0,0 0 16,0 0-16,-1 0 0,-20 0 16,21 0-16,0 21 0,-22 1 0,22-1 15,0 0-15,0 0 0,21 0 16,0 0-16,-21 1 0,21-1 0,0 0 15,0 0-15,0 0 16,0 0-16,0 1 0,21-1 0,0-21 16,0 21-16,0 0 0,1 0 0,20-21 15,-21 21-15,0 1 0,22-22 16,-22 21-16,0-21 0,0 21 0,0 0 16,0-21-16,1 21 0,-22 0 15,0 1-15,0-1 16,-22-21-16,1 21 15,-21-21-15,21 0 0,-22 0 16,1 0-16,21 21 0,-21-21 0,-1 0 16,22 0-16,-21 0 0,21 0 15,-1 0-15,1 0 0,0 0 16,0 0 0,21-21-16,0 0 15,0 0-15,0-1 0,21 1 16</inkml:trace>
  <inkml:trace contextRef="#ctx0" brushRef="#br0" timeOffset="134145.29">29570 12298 0,'0'0'0,"21"0"0,0 0 16,-21-21-16,21 0 0,0-1 15,-21 1-15,0 0 0,22 0 16,-22 0-16,0 0 0,21-1 16,-21 1-16,0-21 0,0 21 0,0 0 15,0-1-15,-21 1 16,-1 21-16,1 0 0,0 0 16,21 21-16,-21 1 15,21-1-15,-21 21 0,21-21 0,0 0 16,0 22-16,0-22 0,0 21 15,0-21-15,0 1 0,0-1 16,0 0-16,0 0 0,21 0 0,0 0 16,-21 1-16,21-22 0,0 21 15,1-21-15,-1 0 0,0 0 16,0 0-16,0 0 16,0 0-16,1 0 0,-1-21 15,0-1-15,0 1 0,-21 0 0,21 0 16,0 0-16,22-22 0,-22 22 15,0-21-15,0 0 0,22 20 0,-22-20 16,21 21-16,-21-21 0,0 20 16,1 1-16,-1 21 0,0-21 0,0 21 15,0 0 1,-21 21 0,0 0-1,0 1-15,0-1 16,0-42 31,0-1-47,0 1 0,0 0 15,0 0-15,-21 0 16,0 21-16,0-21 16,0 21-16,-1 0 0,1 0 15,0 21-15,0 0 16,0 0-16,0 21 0,-1-20 0,1 20 15,0 0-15,0 1 0,0-22 16,0 21-16,21-21 0,0 22 0,0-22 16,0 21-16,0-21 0,0 0 0,0 1 15,21-22-15,0 21 0,0 0 16,21-21-16,-20 0 0,-1 0 0,21 0 16,-21 0-16,0 0 0,22 0 15,-22 0-15,0 0 0,0-21 0,22 0 16,-22 21-16,-21-22 0,21 1 15,0 0-15,0 0 0,-21 0 16,0 0-16</inkml:trace>
  <inkml:trace contextRef="#ctx0" brushRef="#br0" timeOffset="135051.76">26606 13145 0,'0'0'0,"0"-22"15,0 1 1,0 0-16,0 0 0,0 0 16,0 0-1,22 21-15,-1-22 0,0 22 0,-21-21 16,21 21-16,0 0 0,0 0 16,22 0-16,-22 0 0,0 21 0,0 1 15,0-1-15,1 0 0,-1 21 0,-21-21 16,0 22-16,0-1 0,0-21 15,0 22-15,0-1 0,0-21 0,-21 21 16,-1 1-16,-20-22 0,21 21 16,-21-21-16,-1 22 0,1-22 15,0 0-15,20 0 0,-20 0 0,21 1 16,-21-22-16,20 0 0,1 0 16,0 0-16,0 0 0,0-22 15,21 1-15,0 0 16,0 0-16,0 0 0,0-22 0,0 22 15,0 0-15,0 0 0,0-21 0,0 20 16,0 1-16,21 21 0,0-21 16,0 21-16,0 0 0,1 0 15,-1 0-15,0 0 16,0 21-16,0 0 0,0 1 0,1-1 16,-1 0-16,0 0 0,0 0 15,-21 0-15,21 1 0,0 20 16,1-21-16,-1 0 0,-21 0 0,21 1 15,-21-1-15,21 0 0,-21 0 16,21 0 0,0-42 15,-21 0-31,22 21 0,-1-21 0,-21 0 16</inkml:trace>
  <inkml:trace contextRef="#ctx0" brushRef="#br0" timeOffset="135280.63">27368 13335 0,'0'21'78,"22"-21"-78,-1 0 16,0 0-1,0 0-15</inkml:trace>
  <inkml:trace contextRef="#ctx0" brushRef="#br0" timeOffset="135552.01">28067 13123 0,'0'0'0,"0"-21"16,0 0 0,21 21-16,0 0 15,0-21-15,1 21 16,20 0-16,-21 0 0,0 0 0,0-21 15,1 21-15,-1 0 0,0 0 0,0 0 16,0 0-16,-42 0 31,0 0-31,0 0 16,0 0-16,-1 0 0,1 0 0</inkml:trace>
  <inkml:trace contextRef="#ctx0" brushRef="#br0" timeOffset="135996.76">28067 13018 0,'-21'21'16,"42"-42"-16,-42 63 0,0-42 0,-1 21 0,1 0 16,0 0-16,0 1 15,0-1-15,0 0 0,21 0 16,-22 0-16,1 0 0,21 1 16,-21-1-1,42-21 16,0 0-15,1 0-16,-1-21 16,0 21-16,0 0 15,0-22-15,0 22 0,1 0 0,-1 0 16,0 0-16,0-21 0,21 21 16,-20 0-16,-1 0 0,21 0 0,-21 0 15,0 21-15,1-21 0,-1 22 0,0-1 16,0-21-16,0 21 0,-21 0 15,0 0-15,0 0 0,0 1 16,0-1-16,-21 0 16,0 0-16,-21 0 0,20-21 0,-20 21 15,21 1-15,-21-22 0,-1 21 16,22-21-16,-21 0 0,21 21 0,-22-21 16,22 0-16,0 0 0,0 0 15,0 0-15,-1 0 0,1 0 16,0 0-16,21-21 15,0 0-15,0-1 0,0 1 16</inkml:trace>
  <inkml:trace contextRef="#ctx0" brushRef="#br0" timeOffset="137424.09">29231 13081 0,'21'0'16,"-42"0"-16,63 0 0,-20 0 0,-1-21 16,0 21-16,0-21 0,-21 0 15,0-1-15,0 1 16,0 0-1,-21 21-15,0 0 0,0 0 0,-1 0 16,1 0-16,0 0 0,-21 0 16,21 0-16,-1 21 0,1 0 15,21 1-15,-21-1 0,21 0 16,0 0-16,0 0 0,0 0 16,0 1-16,21-22 0,0 21 0,-21 0 15,43 0-15,-22 0 0,0 0 16,0 1-16,0-22 0,22 21 0,-22 0 15,0 0-15,0-21 0,0 21 0,-21 0 16,22 1-16,-22-1 16,0 0-16,-22-21 15,1 0-15,-21 0 0,21 0 16,-22 21-16,1-21 0,0 0 0,-1 0 16,1 0-16,0 0 0,-1 0 0,1 0 15,21-21-15,-21 0 0,20 21 16,1 0-16,21-21 0,0-1 15,21 22 17,1 0-32,-1 0 15,0 0-15,0 22 0,0-22 16,22 21-16,-22 0 0,0-21 16,0 21-16,21-21 0,-20 21 0,20-21 15,-21 21-15,21-21 0,1 0 16,-22 0-16,21 0 0,1 0 0,-22 0 15,21 0-15,0 0 0,-20 0 16,20 0-16,-21-21 0,0 0 0,22 0 16,-22 0-16,0 0 0,0-1 0,0 1 15,-21 0-15,0 0 0,21-21 16,-21 20-16,0 1 0,22-21 16,-22 21-16,0 0 0,0-1 15,0 1-15,-22 21 16,1 0-16,0 21 15,21 1-15,0-1 0,-21 0 16,21 0-16,0 0 0,0 0 0,0 1 16,0-1-16,0 0 0,0 0 15,0 0-15,0 0 0,21-21 0,-21 22 16,21-22-16,0 0 0,1 0 16,-1 0-16,0 0 15,0 0-15,0 0 0,0 0 0,1 0 16,-1-22-16,0 1 0,0 21 0,0-21 15,0 0-15,22 0 0,-22 0 16,0-22-16,21 22 0,-20 0 0,20-21 16,-21 20-16,21 1 0,-20 0 15,-1 0-15,0 0 0,0 21 16,0 0-16,0 0 0,1 0 16,-22 21-16,0 0 15,0 0-15,0 0 16,0 1-16,0-1 15,0 0-15,0-42 47,0 0-31,0-1-16,0 1 0,0 0 16,0 0-16,0 0 0,0 0 15,0-1-15,0 1 0,-22 21 16,1 0-16,0 0 0,0 0 15,0 0-15,-22 21 16,22 1-16,0-1 0,0 21 16,0-21-16,0 22 0,-1-22 15,1 0-15,21 21 0,0-21 0,0 22 0,0-22 16,0 0-16,0 0 0,0 0 16,21 1-16,1-1 0,-1-21 15,0 21-15,21-21 0,-21 0 0,1 0 16,-1 0-16,0 0 0,21 0 15,-21 0-15,1 0 0,-1 0 0,0 0 16,0-21-16,0 21 0,0-21 16,-21-1-16,22 1 0,-1 21 15,-21-21-15</inkml:trace>
  <inkml:trace contextRef="#ctx0" brushRef="#br0" timeOffset="138261.21">28300 14224 0,'0'0'0,"0"-21"0,0 0 15,0 0 1,21 21-16,0 0 16,-21-22-16,21 22 0,0 0 0,1 0 15,-1 0-15,0 0 0,0 0 16,0 0-16,0 0 0,1 22 15,-1-22-15,-21 21 0,0 0 16,0 0-16,0 0 0,0 0 0,0 1 16,0-1-16,0 0 0,-21 0 0,-1 0 15,1-21-15,0 21 0,0 1 16,0-1-16,0-21 0,-1 21 0,1-21 16,42 0 46,1-21-62,-1 21 0,0 0 16,0 0-16,0 0 15,0 0-15,1 0 0,-22 21 0,21-21 16,0 21-16,0 0 0,0 0 0,-21 1 16,21-22-16,-21 21 0,22 0 15,-22 0-15,0 0 0,0 0 0,0 1 16,0-1-16,0 0 0,-22 0 15,1 0-15,0 0 0,0-21 0,-21 22 16,20-22-16,1 0 0,-21 21 16,21-21-16,0 0 0,-22 0 15,22 0-15,0 0 0,-21 0 0,20 0 16,1-21-16,-21 21 0,21-22 0,0 1 16,-1 0-16,22 0 15,-21 0-15,21 0 0,0-1 16,0 1-1,0 0-15,21 21 16,1-21-16,-1 21 0,0-21 0,0 0 16,0 21-16</inkml:trace>
  <inkml:trace contextRef="#ctx0" brushRef="#br0" timeOffset="139577.37">29379 14288 0,'21'0'0,"-42"0"0,64-22 15,-43 1-15,21 0 0,-21 0 0,0 0 16,0 0-16,0-1 16,-21 22-16,-1 0 15,1 0-15,0 0 16,0 0-16,0 0 0,-22 0 0,22 0 15,0 0-15,-21 0 0,21 22 0,-22-1 16,22-21-16,0 21 0,0 0 16,0 0-16,21 0 0,0 1 0,0-1 15,0 0-15,0 0 0,0 0 16,42 0-16,-21 1 0,0-1 16,0 0-16,22-21 0,-22 21 0,21 0 15,-21 0-15,22 1 0,20-1 16,-42 0-16,1-21 0,-1 21 15,0 0-15,0-21 0,-21 21 16,0 1 0,0-1-16,-21-21 15,0 0-15,0 0 0,-1 21 0,1-21 16,0 0-16,-21 0 0,21 0 0,-1 0 16,-20 0-16,21 0 0,0 0 15,-22 0-15,22 0 0,0 0 16,0 0-16,0 0 0,21-21 15,-21 21 1,42 0 15,0 0-15,0 0-16,0 21 16,0-21-16,1 0 0,20 0 0,-21 21 15,21-21-15,-20 0 0,20 0 0,0 0 16,-21 0-16,22 0 0,-1 0 15,0 0-15,1 0 0,-1-21 0,0 0 16,1 0-16,-1 21 0,0-22 16,-20 1-16,20-21 0,-21 21 0,21 0 15,-20-22-15,-1 22 0,-21-21 0,0-1 16,0 22-16,0-21 0,0 21 16,0 0-16,0-1 0,0 1 15,-21 21 1,-1 0-16,1 0 0,0 21 15,21 1-15,-21-1 0,21 0 0,-21 21 16,21-21-16,0 1 0,0 20 16,0-21-16,0 0 0,0 22 0,0-22 15,0 0-15,0 0 0,21-21 16,0 21-16,0 0 0,0-21 0,1 0 16,-1 0-16,0 0 0,21 0 15,-21 0-15,1 0 0,-1 0 16,0-21-16,0 0 0,21 0 15,-20 0-15,-1 0 0,0-1 16,0 1-16,0-21 0,0 21 0,1-22 16,-1 22-16,21-21 0,-21 21 15,0 0-15,1-1 0,-1 1 0,0 0 16,0 0-16,0 21 0,0 0 16,1 0-1,-22 21 1,0 0-1,0 0 1,0-42 31,0 0-31,0 0-1,-22 21-15,1 0 16,0 0-16,0 0 0,0 0 15,0 0-15,-1 0 0,1 0 16,0 21-16,0 0 0,0 0 0,0 1 16,-1-1-16,22 21 0,-21-21 15,21 0-15,-21 22 0,21-22 0,0 0 16,0 0-16,0 22 0,0-22 16,21-21-16,0 21 0,1 0 0,-1 0 15,0-21-15,21 0 0,-21 21 16,1-21-16,-1 0 0,0 0 15,21 0-15,-21 0 0,1 0 0,-1 0 16,0-21-16,0 21 0,0-21 16,0 0-16,1 21 0,-22-21 0,0 0 15,21 21-15,-21-22 0,0 1 0,21 21 16,-21-21 0</inkml:trace>
  <inkml:trace contextRef="#ctx0" brushRef="#br1" timeOffset="149108.01">27432 9567 0,'-21'-21'31,"21"42"125,0 1-140,0-1-16,0 0 0,0 0 16,0 21-16,0-20 0,0-1 15,0 21-15,0-21 0,0 22 16,0-22-16,0 0 0,0 21 16,0-21-16,0 1 0,0-1 0,0 0 15,0 0-15,0 0 0,21-21 16,0 0-1,0 0-15,0 0 16,1 0-16,-1 0 0,21-21 16,0 21-16,1-21 0,20 0 0,1-22 15,20 22-15,22 0 0,0-21 0,0-1 16,21 1-16,0 0 0,21-22 16,0 22-16,-21 0 0,21 20 0,-21-20 15,-21 21-15,-21 0 0,0 0 16,-43-1-16,21 1 0,-41 21 15,-1 0-15,0 0 0,0 0 16,-21-21-16,21 21 0,-42 0 109,0 0-109,0 0 0,0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6T03:38:55.9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2032 720 0,'0'-21'0,"0"-1"16,0 1-1,0 0-15,0 0 16,0 0 0,0 0-16,0-1 15,0 1-15,0 0 32,-21 21-17,21 21-15,0 0 16,0 1-16,0-1 0,0 0 15,0 21-15,0 1 0,0-1 16,0 0-16,0 22 0,0-22 0,0 22 16,0-22-16,0 21 0,0-20 15,0-1-15,0 22 0,0-22 16,0 0-16,0-21 0,0 22 0,0-22 16,0 21-16,0-21 0,0 1 15,0-1-15,0 0 0,0 0 16,-21-21 15,-1 0-31,22-21 16</inkml:trace>
  <inkml:trace contextRef="#ctx0" brushRef="#br0" timeOffset="535.11">2392 1164 0,'0'0'0,"0"21"16,0 1 0,0-1-1,21-21-15,0 0 31,0 0-31,0 0 16,-21-21 0,22 21-16,-22-22 0,0 1 15,0 0-15,0 0 16,-22 21 0,1 21 15,21 0-31,-21 0 15,21 1-15,0-1 16,21-21 31</inkml:trace>
  <inkml:trace contextRef="#ctx0" brushRef="#br0" timeOffset="1378.77">3577 529 0,'0'0'16,"0"-21"-1,-21 21-15,0 0 0,0 0 16,-1 0 0,1 0-16,64 0 46,-22 0-46,21 0 16,0 0-16,22-21 0,-1 21 0,1 0 16,-1 0-16,1-21 0,21 21 15,-22-21-15,22 21 0,-1 0 0,1-22 16,0 22-16,-1 0 0,-20 0 16,-1 0-16,-20-21 0,-1 21 15,0 0-15,-20 0 0,-1 0 0,-42 0 31,-1 0-31,1 0 0,0 0 16,0 0-16,-21 0 0,20 21 16,-20-21-16,21 0 0</inkml:trace>
  <inkml:trace contextRef="#ctx0" brushRef="#br0" timeOffset="1775.58">4212 508 0,'-21'0'0,"0"0"32,21 21 14,0 0-30,0 1-16,0-1 16,0 0-16,0 21 0,0-21 0,0 22 15,0 20-15,0 1 0,0-22 16,-21 22-16,-1-1 0,1 1 0,21-1 16,-21 1-16,0-22 0,0 0 15,21 22-15,0-22 0,-21-21 0,21 22 16,-22-22-16,22 21 0,0-21 15,0 0-15,0 1 0,0-1 16,0-42 15,0-1-31</inkml:trace>
  <inkml:trace contextRef="#ctx0" brushRef="#br0" timeOffset="2075.6">3683 1397 0,'0'0'0,"-21"21"0,0 0 16,21 1-16,0-1 0,0 0 0,0 0 16,0 0-16,0 0 0,0 22 15,0-22-15,0 0 0,21 0 0,0 0 16,0 1-16,0-1 0,0 0 15,22-21-15,-1 0 0,0 0 0,1 0 16,-1 0-16,0 0 0,1 0 16,-1-21-16,0 0 0,22-1 0,-22 1 15,1 0-15,-22 0 0,21 0 16,-21 0-16,0-1 0,1 1 0,-1 0 16,0 0-16,0 0 15,-21 0-15,21-1 0,-21 1 0,0 0 16,0 0-16</inkml:trace>
  <inkml:trace contextRef="#ctx0" brushRef="#br0" timeOffset="2775.32">4551 1143 0,'0'21'31,"0"0"-31,0 1 0,0-1 16,0 0-16,0 0 0,-21 21 15,21-20-15,0-1 0,-22 21 16,22-21-16,0 0 0,0 22 16,0-22-16,0 0 0,0 0 0,-21 22 15,21-22-15,0 0 0,0 0 16,0-42 31,0 0-47,0 0 0,0-1 15,0 1-15,0-21 0,0 21 16,0-22-16,0 22 0,0-21 0,21 21 16,1-22-16,-22 22 0,21-21 0,0 21 15,21 0-15,-21-1 16,1 1-16,-1 21 0,0 0 0,0 0 16,0 0-16,0 0 0,22 21 15,-22-21-15,0 22 0,-21 20 0,21-21 16,0 0-16,1 0 0,-22 22 15,0-22-15,0 21 0,0-21 0,21 1 16,-21 20-16,0-21 0,0 0 0,0 22 16,0-22-16,0 0 0,0 0 15,0 0-15,0 0 0,0-42 32,0 0-32,0 0 15,0-21-15,0 20 16,0-20-16,21 0 0,0 21 0,-21-22 15,21 1-15,0 0 0,1-1 16,-1 1-16,21 0 0,-21-1 0,0 22 16,22 0-16,-22 0 0,21 0 15,1 21-15,-22 0 0,21 0 0,0 21 16,-20-21-16,-1 21 0,21 0 16,-21 21-16,-21-20 0,21-1 0,-21 21 15,0-21-15,0 22 0,0-22 16,0 21-16,0-21 0,-21 0 0,0 22 15,21-22-15,-21 0 0,0 21 16,0-20-16,21-1 0,0 0 16,-22 0-16,22 0 15</inkml:trace>
  <inkml:trace contextRef="#ctx0" brushRef="#br0" timeOffset="3167.72">6011 1164 0,'0'-21'0,"0"42"0,0-63 0,0 21 0,0 0 0,0-1 16,0 44 15,0-1-31,0 0 16,0 0-16,0 21 0,0-20 0,0 20 15,-21 21-15,21-20 0,-21 20 0,21 1 16,-21-1-16,0 22 0,-1 0 16,22-1-16,-21 1 0,0 0 0,0-1 15,0 22-15,0-21 0,-1 21 16,1-22-16,21 1 0,-21 0 0,0-1 16,21-20-16,0-1 0,-21 1 0,21-1 15,-21-20-15,21 20 16,0-21-16,0-20 0,0 20 0,-22-21 15,22 0-15,0-42 32,0 0-32,0 0 0,0 0 0,0-22 15,22 22-15,-22-42 0,21 20 16,0-20-16,-21-1 0,21 1 0,0-22 16</inkml:trace>
  <inkml:trace contextRef="#ctx0" brushRef="#br0" timeOffset="3487.78">5821 1439 0,'0'0'0,"-21"-42"16,-1 0-16,22-1 0,-21 22 0,21-21 15,0 21-15,0-22 0,0 22 16,0 0-16,0 0 0,21-21 0,1 20 16,-1 1-16,21 0 0,-21 0 15,22 21-15,-1-21 0,0 21 0,1 0 16,-1 0-16,0 0 0,1 21 15,-1 0-15,-21 0 0,21 0 0,-20 22 16,-1-22-16,0 21 0,-21 1 16,0-1-16,0 0 0,0 1 15,-21-1-15,-22 0 0,22-21 16,0 22-16,-21-1 0,-1-21 0,1 0 16,0 22-16,-1-22 0,22 0 0,-21 0 15,0-21-15,20 21 0,1-21 16,0 0-16,0 0 0,21-21 15,0 0 1,0 0-16,21 0 0</inkml:trace>
  <inkml:trace contextRef="#ctx0" brushRef="#br0" timeOffset="4195.43">6519 995 0,'0'0'0,"0"-42"0,21 20 0,-21-20 16,22 0-16,-22-1 0,0 22 16,0-21-16,0 21 0,0 0 0,0-1 15,0 1-15,0 0 16,0 42-1,0 0-15,0 1 16,0 20-16,0 0 0,0 1 16,0 20-16,0 1 0,0-1 0,0 1 15,0-1-15,-22 22 0,1-22 16,21 1-16,-21-22 0,21 22 0,0-1 16,0-21-16,0 22 0,0-43 15,0 21-15,0 1 0,0-22 0,0 0 16,21-21-16,0 0 15,22 0-15,-22 0 0,0-21 0,21 0 16,-20 0-16,20-1 0,-21-20 16,21 0-16,-20-1 0,20 1 0,-21 0 15,21-1-15,-20 1 0,-1 0 16,0 21-16,0-22 0,0 22 0,-21-21 16,0 21-16,0 42 31,-21 0-16,21 0-15,0 0 0,-21 22 0,0-22 16,21 0-16,-21 21 0,21-21 0,0 1 16,0-1-16,0 0 0,0 0 15,0 0-15,0 0 0,0 1 0,0-1 16,0-42 0,0-1-1,21 1-15</inkml:trace>
  <inkml:trace contextRef="#ctx0" brushRef="#br0" timeOffset="4375.34">7091 910 0,'0'-21'0,"0"42"0,-21-63 16,-1 42-16,1 0 0,0 0 15,0 0-15,0 0 16,21 21-16,0 0 15,0 0-15,0 1 0,21-1 0,0 0 16,0 0-16,0 0 0,1 0 16,-1 1-16</inkml:trace>
  <inkml:trace contextRef="#ctx0" brushRef="#br0" timeOffset="5211.3">7641 1101 0,'0'-21'16,"0"-1"-16,0 1 16,-21 21-16,0 0 15,0 0-15,-1 0 0,1 21 16,0 1-16,0-1 16,0 0-16,0 21 0,-1-21 0,1 22 15,21-1-15,-21 0 0,0 1 16,21-1-16,0 0 0,-21 1 15,21-1-15,0-21 0,0 22 0,0-1 16,0 0-16,0-21 0,21 1 16,0 20-16,0-21 0,0-21 0,1 21 15,20-21-15,-21 0 0,21 0 0,1 0 16,-1 0-16,0-21 0,22 0 16,-22 0-16,1 0 0,-1-22 0,0 22 15,1-21-15,-1-1 0,0 1 16,-21 0-16,22 21 0,-22-22 0,0 1 15,-21 0-15,21 20 16,-21 1-16,0 0 0,0 0 0,0 0 16,0 0-16,-21 21 15,21 21 1,-21 0-16,21 0 0,-21 0 0,0 0 16,21 22-16,0-22 0,0 21 15,-22-21-15,22 22 0,0-22 0,0 21 16,0 1-16,0-22 0,0 21 15,0-21-15,22 0 0,-1 22 0,0-43 16,0 21-16,0 0 0,0-21 16,22 0-16,-22 0 0,0 0 15,21 0-15,-20-21 0,20 0 0,-21 0 16,21-1-16,-20-20 0,20 21 16,-21-21-16,21-1 0,-20 1 0,20 0 15,-21-22-15,0 22 0,22-22 16,-22-20-16,0 20 0,21 1 0,-21-1 15,1 1-15,20-1 0,-21 1 16,-21 20-16,21 1 0,-21 0 0,0 20 16,0 1-16,0 0 0,0 0 15,0 0-15,-21 42 16,0 0-16,0 21 16,0 1-16,-1-1 0,1 0 15,0 22-15,0-1 0,21 1 16,-21-1-16,0 1 0,21-1 0,-22 1 15,22-1-15,0-20 0,0-1 0,0 22 16,0-22-16,0 0 0,0-21 16,22 22-16,-1-22 0,0 21 0,0-21 15,21 1-15,-20-22 0,20 0 16,-21 0-16,21 0 0,-20 0 0,20 0 16,0 0-16,-21-22 0,22 1 15,-22 0-15,21 0 0,-21 0 0,1-22 16,20 22-16,-21-21 0,0 21 15</inkml:trace>
  <inkml:trace contextRef="#ctx0" brushRef="#br0" timeOffset="5451.12">8826 1122 0,'0'0'0,"0"21"15,22-21-15,-1 0 16,0 0-16,0 0 0,21 0 16,1 0-16,-22 0 0,21 0 15,1 0-15,-22-21 0,21 0 0,0 21 0,-20-21 16,20 21-16,-21-22 16,0 22-16,0-21 0,1 21 0,-22-21 15,0 0-15,0 0 16</inkml:trace>
  <inkml:trace contextRef="#ctx0" brushRef="#br0" timeOffset="5807.69">8107 953 0,'0'42'16,"21"-42"-1,0 0-15,0 0 0,0 0 16,1-21-16,-1 21 0,21-21 0,-21-1 16,0 1-16,1 0 0,-1 0 15,0 0-15,-21 0 0,0-1 16,0 1-16,0 0 0,0 0 15,-21 21-15,0-21 16,-22 21-16,22 0 0,0 0 16,0 0-16,-22 0 0,22 21 0,0 0 15,0 0-15,0 0 0,0 1 16,21-1-16,0 0 0,0 0 0,0 0 16,0 0-16,0 1 0,21-1 15</inkml:trace>
  <inkml:trace contextRef="#ctx0" brushRef="#br0" timeOffset="6267.57">9948 804 0,'0'-21'0,"0"42"0,0-63 15,21 21-15,1 21 32,-22 21-17,21 21-15,-21 1 0,0-22 16,0 21-16,0 22 0,0-22 16,0 0-16,0 1 0,0 20 0,-21-20 15,-1-1-15,1 0 0,21 1 0,-21-22 16,0 21-16,0-21 0,21 0 15,0 1-15,0-1 0,0 0 16,21-21 0,0 0-1,0 0-15,0-21 0</inkml:trace>
  <inkml:trace contextRef="#ctx0" brushRef="#br0" timeOffset="6719.31">10393 953 0,'0'0'0,"0"21"32,0 0-32,-21 0 0,-1 21 0,-20-20 15,21 20-15,0-21 16,-22 21-16,1-20 0,21 20 0,-21-21 16,-1 21-16,22-20 0,0-1 15,-21 21-15,20-21 0,1 0 0,0-21 16,21 22-16,21-22 31,0-22-15,1 1-16,-22 0 0,21 0 15,0 0-15,0-22 0,0 22 0,0-21 16,1 0-16,-22 20 0,21-20 16,0 21-16,0 0 0,-21 0 0,0-1 15,21 22-15,0 0 0,-21 22 16,22-1-1,-22 0-15,21 0 0,-21 21 0,21-20 16,-21-1-16,0 21 0,0-21 16,21 22-16,0-22 0,-21 0 0,21 0 15,-21 0-15,22 0 0,-1 1 16,0-22-16,0 21 0,0-21 0,0 0 16,1 0-16,-1 0 0,0 0 0,0 0 15,0 0-15,0-21 0,22-1 16,-22 1-16,0 0 0,-21 0 0,21-21 15,0-1-15</inkml:trace>
  <inkml:trace contextRef="#ctx0" brushRef="#br0" timeOffset="6935.19">10795 804 0,'21'-42'0,"-42"84"0,42-147 0,-21 62 0,21 22 16,-21-21-16,0 21 0,0-1 0,-21 44 31,0 20-31,21-21 0,-21 21 16,0 1-16,-1 20 0,22 1 15,-21-1-15,0 1 0,0-1 0,0-20 16,21 20-16,-21-21 0,21 22 16,-22-22-16,22-21 0,-21 22 0,21-22 15,0 21-15,0-21 0,0 1 16,21-1 0,1-21-16,-1 0 0,0 0 0,0-21 15,21-1-15</inkml:trace>
  <inkml:trace contextRef="#ctx0" brushRef="#br0" timeOffset="7626.79">11366 931 0,'0'0'15,"0"-42"-15,0 21 0,0 0 16,0 0-16,0-1 0,-21 22 16,0 0-1,-21 0-15,21 0 0,-1 0 0,1 0 16,-21 22-16,21-1 0,-22 0 15,22 0-15,0 21 0,-21 1 0,21-1 16,-1 0-16,1 1 0,0-1 0,0 0 16,0 1-16,21-1 0,0-21 15,0 22-15,0-22 0,0 21 0,0-21 16,0 0-16,21 1 0,0-22 16,0 21-16,22-21 0,-22 0 0,21 0 15,0 0-15,1 0 0,-22 0 0,21-21 16,1 21-16,-22-22 15,21 1-15,-21 0 0,0 0 0,1-21 16,-1 20-16,0-20 0,0 0 16,-21-1-16,21 1 0,-21 0 0,0-1 15,0 22-15,0-21 0,0 21 16,0 0-16,0 42 31,-21 21-31,21-21 0,-21 22 0,21-22 16,-21 21-16,21 0 0,-21 1 0,21-22 15,0 21-15,0-21 0,0 22 16,0-22-16,0 0 0,0 0 0,0 0 16,0 1-16,21-22 0,0 0 15,0 21-15,0-21 0,0 0 16,1 0-16,-1 0 0,0-21 0,0 21 16,21-22-16,-20 1 0,-1 0 15,21 0-15,-21 0 0,0-22 0,22 1 16,-22 0-16,0-1 0,0 22 15,0-21-15,1 0 0,-22 20 0,0 1 16,21 21-16,-21 21 16,0 1-1,0-1-15,0 0 0,-21 21 0,21-21 16,0 22-16,0-22 0,0 21 16,-22-21-16,22 1 0,0-1 15,0 0-15,0 0 0,0 0 0,0 0 16,0 1-16,22-22 15,-1 0-15,0 0 16,0 0-16,0-22 16,-21 1-16,21 0 0</inkml:trace>
  <inkml:trace contextRef="#ctx0" brushRef="#br0" timeOffset="7995.58">12086 529 0,'0'0'0,"-21"0"0,0 0 0,0 0 16,-22 0-16,22 0 0,0 0 16,0 21-16,0 1 0,-1-1 0,1 0 15,21 0-15,0 0 0,0 22 0,0-22 16,0 0-16,0 0 0,0 0 16,0 0-16,21 1 0,1-22 0,-1 21 15,0-21-15,0 0 0,21 0 16,-20 0-16,-1 0 0,0 0 0,0-21 15,0-1-15,22 1 0,-22 0 16,-21 0-16,21 0 0,-21 0 0,0-22 16,0 22-16,0 0 0,0-21 15,0 20-15,-21 1 0,0 0 16,-22 21-16,22-21 16,0 21-16,0 0 0,0 0 0,-22 21 15,22 0-15,0 0 0,0 1 16,21-1-16,0 0 0,0 0 0,0 21 15,0-20-15,0-1 0,0 0 0,21 0 16,0 0-16,21 0 0,-20 1 16</inkml:trace>
  <inkml:trace contextRef="#ctx0" brushRef="#br0" timeOffset="8307.4">12912 466 0,'0'0'0,"-64"0"16,43 21-1,0 0-15,0 0 0,-1 22 0,1-1 16,0-21-16,0 43 0,0-22 16,0 0-16,-1 22 0,1-22 0,21 22 15,0-22-15,0 21 0,-21-20 0,21-1 16,0 0-16,0 1 0,0-22 15,0 21-15,0-21 0,0 1 16,0-1-16,21 0 0,-21 0 16,21-21-16,1 0 0,-1 0 0,0 0 15,0 0-15,0 0 0,0 0 0,1-21 16,-1 21-16,21-21 0,-21 0 16,22-22-16,-22 22 0,0 0 0,0-21 15</inkml:trace>
  <inkml:trace contextRef="#ctx0" brushRef="#br0" timeOffset="8555.42">12594 889 0,'0'0'0,"-21"21"0,0-21 16,0 0-16,21 21 0,21-21 15,0 0 1,0 0-16,21 0 0,1 0 0,-1 0 15,0-21-15,22 21 0,-1 0 16,1-21-16,-1 0 0,1 21 0,-1 0 16,-20 0-16,20-21 0,-20 21 15,-1 0-15,-21 0 0,21 0 0,-20 0 16,-22 21 0</inkml:trace>
  <inkml:trace contextRef="#ctx0" brushRef="#br0" timeOffset="9559.07">1799 2794 0,'0'0'16,"0"-21"-16,0 0 16,0 0-16,0-1 0,0 1 0,0 0 15,0 0 1,21 0-16,0 0 0,1-1 0,-1 1 15,0 21-15,0 0 0,21 0 0,-20 0 16,-1 0-16,21 21 16,-21 1-16,0-1 0,22 21 0,-22 0 15,0 1-15,-21-1 0,0 22 16,0-22-16,0 0 0,-21 22 0,-21-22 16,20 22-16,-20-1 0,0-21 15,-1 1-15,1-1 0,0 0 0,21-20 16,-22 20-16,1-21 0,0 0 15,20-21-15,-20 0 0,21 0 0,-21 0 16,20 0-16,1 0 16,0-21-16,0-21 0,0 21 0,21-22 15,0 1-15,0 21 0,0-22 16,0 1-16,0 0 0,21 21 16,0-22-16,0 22 0,0 0 0,1 21 15,20 0-15,-21 0 0,21 0 16,-20 21-16,20 0 0,-21 0 0,0 22 15,0-22-15,1 21 0,-1-21 16,0 22-16,0-1 0,0-21 0,-21 22 16,0-22-16,21 21 0,-21-21 15,22 0-15,-22 1 0,21-1 16,-21 0-16,21-21 16,0 0-16,0 0 15</inkml:trace>
  <inkml:trace contextRef="#ctx0" brushRef="#br0" timeOffset="9726.98">2476 3154 0,'0'0'0,"0"-21"32,-21 21-32,42 0 31,1 0-16,-1 0-15,0 0 0,0 0 16</inkml:trace>
  <inkml:trace contextRef="#ctx0" brushRef="#br0" timeOffset="10118.75">3598 2667 0,'0'0'0,"-21"0"0,42 0 31,22 0-31,-22 0 16,42 0-16,-20 0 0,20 0 16,-21-21-16,22 21 0,-1 0 15,1 0-15,-1 0 0,1 0 16,-1-21-16,1 21 0,-1 0 0,-20 0 15,-1 0-15,0 0 0,-20 0 16,-1 0-16</inkml:trace>
  <inkml:trace contextRef="#ctx0" brushRef="#br0" timeOffset="10371.61">4043 2667 0,'0'0'0,"0"21"0,-21 0 16,21 1-16,-22 20 0,22-21 15,0 21-15,0 1 0,-21-1 0,21 0 16,-21 1-16,21 20 0,-21-20 16,21-1-16,0 0 0,0 22 0,-21-22 15,21 0-15,0-20 0,-21 20 0,21-21 16,0 0-16,0 0 0,0 1 15,21-22 1,0-22-16,-21 1 16</inkml:trace>
  <inkml:trace contextRef="#ctx0" brushRef="#br0" timeOffset="10863.26">4403 2688 0,'0'0'15,"0"-21"-15,0 0 0,21 0 0,-21 63 32,0-21-32,0 0 0,0 22 15,0-1-15,0 0 0,0 1 16,-21-1-16,21 0 0,0 1 0,0-1 16,0 22-16,-22-22 0,22 0 0,0 1 15,-21-1-15,21 0 16,0 1-16,0-22 0,0 21 0,0-21 15,0 0-15,0 1 16,0-44 0,0 1-16,21 0 15,-21 0-15,0 0 0,0-22 0,22 1 16,-22 21-16,21-21 0,0-1 16,-21 1-16,21 0 0,0 20 0,0-20 15,1 21-15,-1-21 0,0 20 0,21 22 16,-21-21-16,1 21 0,20 0 15,-21 0-15,0 0 0,22 21 0,-22-21 16,0 22-16,0-1 16,0 21-16,-21-21 0,0 22 0,0-1 15,0-21-15,0 21 0,0 1 0,-21-1 16,21 0-16,-21 1 0,0-22 16,0 0-16,21 21 0,0-20 0,-22-1 15,22 0-15,-21-21 16,42-21-1,1 21-15,-22-21 16,21-1-16,0 1 0</inkml:trace>
  <inkml:trace contextRef="#ctx0" brushRef="#br0" timeOffset="11262.98">5059 3090 0,'0'0'0,"0"-21"16,0 0-16,0 0 15,0 0 1,0 0-16,21 21 0,-21-22 16,21 22-16,0-21 0,0 21 0,1 0 15,-1 0-15,21 0 0,-21 0 16,22 0-16,-22 21 0,21 1 16,0-1-16,-20 0 0,20 0 15,-21 0-15,21 22 0,-20-22 0,-1 21 16,-21 0-16,0-20 0,0 20 0,0 0 15,0-21-15,0 1 0,-21 20 16,-1-21-16,1 0 0,0 0 16,0-21-16,21-21 31,0 0-31,0 0 0,0 0 16,0-22-16,0 22 0,0-21 0,21 0 15,0-1-15,0 22 0,1-21 0,-22-1 16,21 22-16,0 0 15,0-21-15,0 21 0,22-1 0,-22 22 16,0-21-16,0 21 0,0 0 16,22 0-16,-22 0 0,0 0 0,0 0 15,0 0-15</inkml:trace>
  <inkml:trace contextRef="#ctx0" brushRef="#br0" timeOffset="11618.98">6032 3281 0,'0'21'0,"0"-42"0,22 42 32,-1-21-32,0-21 15,0 21-15,0-21 0,0 0 16,-21-1-16,22 1 0,-1 0 0,0 0 16,0-21-16,0 20 0,-21 1 0,21 0 15,-21-21-15,0 21 0,0-1 16,0 1-16,0 0 0,-21 21 15,0 0-15,0 0 16,0 0-16,0 0 0,-1 21 0,1 0 16,-21 1-16,21-1 0,0 0 0,-1 0 15,1 21-15,0-20 0,0 20 16,21 0-16,0 1 0,0-1 16,0-21-16,0 21 0,0 1 15,0-22-15,21 0 0,0 0 0,0 0 16,22 1-16,-1-1 0,0-21 0,1 0 15,-1 0-15,22 0 0,-1 0 16,-21 0-16,22-21 0,-1-1 0,1 1 16</inkml:trace>
  <inkml:trace contextRef="#ctx0" brushRef="#br0" timeOffset="12055.63">7112 3112 0,'0'0'0,"0"-43"15,0 22-15,0-42 16,0 41-16,-21 22 15,0 0-15,-1 0 0,1 0 0,0 0 16,-21 0-16,21 0 0,-22 0 0,22 22 16,0-1-16,-21 0 0,20 21 15,-20-21-15,21 22 0,0-1 0,0-21 16,-1 22-16,22-1 0,0 0 16,-21-21-16,21 22 0,0-22 0,0 0 15,0 0-15,0 0 0,21 1 16,1-22-16,-1 0 0,0 0 15,0 0-15,21 0 0,-20-22 0,-1 1 16,21 0-16,-21 0 0,0 0 16,1 0-16,-1-22 0,0 1 15,0 21-15,0-22 0,-21 1 0,0 0 16,21 21-16,-21-22 0,0 22 16,0 0-16,0 0 0,-21 42 31,21 0-16,0 21-15,-21-20 0,21 20 0,0-21 16,-21 21-16,21 1 0,0-22 16,0 21-16,0 1 0,0-22 0,21 0 15,0 21-15,0-21 0,1 1 16,-1-22-16,21 21 0,-21-21 0,22 0 16,-1 0-16,0 0 0,1 0 15</inkml:trace>
  <inkml:trace contextRef="#ctx0" brushRef="#br0" timeOffset="12571.67">8043 3112 0,'21'-43'0,"-42"86"0,64-107 0,-43 43 15,0 0-15,0 0 0,0-1 16,-22 1-16,1 0 0,0 21 0,0 0 16,0 0-16,-22 0 0,22 0 0,-21 0 15,0 0-15,-1 21 0,1-21 16,0 21-16,-1 22 0,22-22 0,-21 0 15,21 21-15,-1 1 16,-20-1-16,42 0 0,0 1 0,-21-1 16,21 0-16,0 1 0,0-22 0,0 21 15,21-21-15,0 1 0,0-1 16,1 0-16,-1 0 0,21-21 0,0 0 16,1 0-16,-1 0 0,0 0 15,1-21-15,-1 0 0,-21 0 0,22-22 16,-1 22-16,0-21 0,-21-1 0,22 1 15,-22-21-15,0 20 0,0-20 16,22-1-16,-22 22 0,-21-22 0,21 1 16,0-22-16,0 22 0,-21-1 15,0 22-15,0-22 0,21 22 16,-21 21-16,0-21 0,0 20 0,-21 65 31,0-22-31,21 21 0,-21 1 0,0 20 16,0-21-16,21 22 0,0-1 15,-22-20-15,22 20 0,-21 1 0,21-1 16,0 1-16,0-1 0,0-20 0,0 20 16,0-21-16,0 1 0,21-22 15,1 21-15,-22-21 0,21 1 0,0-22 16,0 0-16,21 0 0,-20 0 16,-1 0-16,21 0 0,0 0 15,1-22-15,-1 1 0,22 0 0,-22 0 16</inkml:trace>
  <inkml:trace contextRef="#ctx0" brushRef="#br0" timeOffset="12863.77">9144 2963 0,'0'0'16,"-21"22"-16,0-22 0,-1 21 0,1 0 0,0 0 16,0 0-16,0 0 0,0 1 15,21 20-15,0-21 0,0 0 0,0 0 16,0 1-16,0-1 0,21-21 15,0 0-15,0 0 16,21 0-16,-20 0 0,-1-21 16,0-1-16,0 1 0,0 0 15,-21 0-15,21 0 0,-21-22 0,22 22 16,-22 0-16,0 0 0,0 0 0,0 0 16,0-1-16,-22 22 0,1 0 15,0 0-15,0 0 0,0 0 0,0 0 16,-1 0-16,1 22 0,-21-22 0,42 21 15,-21-21-15,0 21 0,-1-21 16,22 21-16</inkml:trace>
  <inkml:trace contextRef="#ctx0" brushRef="#br0" timeOffset="13526.89">10350 2879 0,'0'0'15,"43"-21"-15,-22-1 0,0 22 0,21-21 16,-20 0-16,20 0 0,-21 0 0,21 0 16,-20-1-16,-1-20 0,0 21 0,0 0 15,-21 0-15,0-1 0,0 1 16,0 0-16,-21 0 0,0 0 0,-22 21 15,22 0-15,-21 0 16,-22 0-16,22 0 0,0 21 0,-22 0 16,22 0-16,0 0 0,-1 1 0,22-1 15,0 21-15,0-21 0,21 0 16,0 22-16,0-22 0,21 0 0,0 21 16,0-20-16,22 20 0,-22-21 15,21 21-15,0-20 0,1 20 0,-1-21 16,0 0-16,1 22 0,-1-22 0,0 21 15,-20-21-15,-1 22 0,0-22 16,-21 0-16,0 21 0,0-21 0,0 1 16,-21-22-16,-22 21 0,1 0 15,0-21-15,-22 0 0,1 0 16,-1 0-16,-20 0 0,20 0 0,-21 0 16,22-21-16,-1 0 0,1-1 15,21-20-15,-1 21 0,1-21 0,0 20 16,20-20-16,22 0 0,0 21 0,0-22 15,0 1-15,0 21 0,22 0 16,-1-1-16,21 1 0,0 0 0,1 0 16,-1 0-16,0 0 0,22 21 15,-22-22-15,22 1 0,-1 0 0,1 0 16</inkml:trace>
  <inkml:trace contextRef="#ctx0" brushRef="#br0" timeOffset="13803.32">11134 2307 0,'0'0'16,"0"-21"-16,21 0 0,-21 0 15,0 42 1,0 0-16,0 0 16,0 22-16,0-1 0,0 0 0,0 22 15,0-22-15,-21 22 0,-1-1 16,22 1-16,-21-1 0,0-21 15,21 22-15,-21-22 0,21 1 0,-21-1 16,21 0-16,0 1 0,0-1 16,0-21-16,0 0 0,0 22 0,0-22 15,0 0-15,21-21 16,0 0-16,0 0 0,0 0 16,1-21-16,-1 0 0,0-1 0</inkml:trace>
  <inkml:trace contextRef="#ctx0" brushRef="#br0" timeOffset="14374.88">11303 2942 0,'0'21'31,"21"-21"-15,0 0-16,0 0 0,1 0 15,20 0-15,-21 0 0,0 0 16,0 0-16,1 0 0,20-21 15,-21 21-15,0-21 0,0 21 0,1-21 16,-1 0-16,-21 0 0,0-1 16,0 1-1,-21 21-15,-1 0 0,1 0 0,0 0 16,0 0-16,-21 21 16,20 1-16,1-1 0,0 0 0,-21 0 0,21 0 15,-1 22-15,22-22 0,-21 0 16,21 21-16,0-21 0,0 1 15,0 20-15,0-21 0,0 0 0,0 0 16,21 1-16,1-1 0,-1 0 0,21-21 16,-21 0-16,0 0 0,22 0 15,-1 0-15,0 0 0,1 0 0,-1 0 16,0 0-16,22-21 0,-22 0 16,22-22-16,-22 22 0,22 0 0,-22 0 15,0-22-15,-21 22 0,22-21 0,-22 21 16,0-22-16,-21 22 15,0 0-15,0 0 0,0 0 0,0 0 16,-21 21-16,-21 0 0,20 0 16,1 0-16,-21 0 0,21 21 15,0 0-15,-22 0 0,43 0 0,-21 22 16,0-22-16,21 0 0,0 0 16,0 21-16,0-20 0,0 20 0,0-21 15,0 0-15,21 0 0,0 1 0,22-1 16,-22 0-16,21-21 0,-21 0 15,22 21-15,-1-21 0,0 0 0,1 0 16,-1 0-16,0-21 0,1 21 0,-1-21 16</inkml:trace>
  <inkml:trace contextRef="#ctx0" brushRef="#br0" timeOffset="14687.7">12890 2858 0,'0'0'0,"0"-22"0,0 1 16,0 0-16,0 42 31,0 0-31,0 1 0,-21-1 16,21 21-16,-21 0 0,21 1 15,-21-1-15,21 22 0,0-1 0,-21 22 16,0-22-16,-1 22 0,22-22 0,0 22 16,-21 0-16,0-1 15,0 22-15,21-21 0,-21 0 0,0 20 16,21-20-16,-22 0 0,1-1 0,21 1 15,-21-21-15,21-1 0,-21 1 16,21-1-16,-21-21 0,21 1 0,0-1 16,0-21-16,0 0 0,0-42 15,0-21 1,21 21-16,0-22 0,-21 1 16,21 0-16,0-22 0,1 1 0,-22-1 15,21-20-15</inkml:trace>
  <inkml:trace contextRef="#ctx0" brushRef="#br0" timeOffset="14971.62">12763 3429 0,'0'0'0,"0"-85"0,0 22 0,0-22 16,0 22-16,0-1 0,0 22 15,0-22-15,0 22 0,0 0 0,0 21 16,0-22-16,0 22 0,22 0 0,-1 0 16,0 21-16,21 0 0,-21 0 15,22 0-15,-22 0 0,21 0 0,-21 0 16,22 21-16,-22 0 0,21 21 15,-21-20-15,1 20 0,-1-21 0,-21 21 16,0-20-16,0 20 0,0-21 0,-21 21 16,-1-20-16,1-1 15,-21 21-15,21-21 0,-22-21 0,1 21 16,21 1-16,-21-22 0,-1 0 0,22 0 16,0 0-16,0 0 0,21-22 31,0 1-31,42 0 0,-21 0 15,0 0-15,22 0 0</inkml:trace>
  <inkml:trace contextRef="#ctx0" brushRef="#br0" timeOffset="15211.48">13631 2709 0,'0'0'16,"21"-21"-16,1 0 0,-22 0 15,0 0-15,0-22 0,0 22 16,-22 42-1,1 1 1,-21 20-16,21-21 0,0 21 0,-1 1 16,1-1-16,0 0 0,0 1 15,0-1-15,21-21 0,0 22 0,0-22 16,0 21-16,0-21 0,0 0 0,21 1 16,0-1-16,0 0 15,22-21-15,-22 0 0,0 0 0,0 0 16,21 0-16,1-21 0,-22 21 0</inkml:trace>
  <inkml:trace contextRef="#ctx0" brushRef="#br0" timeOffset="15462.96">14266 2477 0,'0'0'16,"0"-43"-16,0 22 0,0-21 0,0 21 0,0-1 15,0 1-15,21 21 16,1 0-1,-1 21-15,0 1 0,0-1 0,21 21 16,-20-21-16,-1 22 0,21-22 16,-21 21-16,0 0 0,22 1 15,-43-1-15,21 0 0,-21 1 16,0-1-16,0 0 0,0 1 0,-21-1 16,0-21-16,-1 22 0,-20-1 0,0-21 15,-1 21-15,1-20 0,-21-1 16,-1 21-16,22-21 0,-22 0 0,-20 1 15</inkml:trace>
  <inkml:trace contextRef="#ctx0" brushRef="#br0" timeOffset="16640.14">1778 4868 0,'0'0'0,"-85"-21"32,85 0-32,0 0 15,0 0-15,0 0 0,0-1 16,21 22-16,1-21 0,-1 21 15,0-21-15,0 21 0,21-21 0,-20 21 16,-1 0-16,0 0 16,0 0-16,0 0 0,0 21 0,1 0 15,-22 22-15,0-22 0,0 21 16,0-21-16,0 22 0,0-1 0,0 0 16,-22-21-16,1 22 0,0-1 15,0-21-15,-21 22 0,20-22 0,1 0 16,0 0-16,-21 0 0,21 0 15,-1-21-15,1 0 16,21-21 0,0 0-1,21 21-15,1-21 16,-22 0-16,21 21 0,0-21 0,21 21 16,-21 0-16,1-22 0,-1 22 15,21 0-15,-21 0 0,0 0 0,22 0 16,-22 22-16,0-1 0,21 0 15,-20 0-15,-1 0 0,0 0 0,0 22 16,0-22-16,-21 0 0,0 21 0,0-20 16,0 20-16,-21-21 0,-21 0 15,21 22-15,-22-22 0,1 0 0,0 0 16,-22 0-16,1 0 0,-1 1 16,1-1-16,-1-21 0,1 0 0,-1 0 15,22 0-15,-22 0 16,22 0-16,0 0 0,20-21 0,-20 21 15,21-22-15,0 1 0,21 0 16,0 0-16,0 0 0,0 0 0,21-1 16,0 1-16,21 0 0,-20 0 15,20 0-15</inkml:trace>
  <inkml:trace contextRef="#ctx0" brushRef="#br0" timeOffset="16827.03">2561 5080 0,'0'0'0,"21"21"0,-21 0 15,0 1-15,0-1 16,0 0 0,0 0-16,21-21 31</inkml:trace>
  <inkml:trace contextRef="#ctx0" brushRef="#br0" timeOffset="17778.16">4170 4509 0,'0'0'0,"-21"0"0,-1 0 16,1 0-16,21 21 0,-21-21 15,21 21-15,-21-21 0,21 21 16,0 0-16,0 0 0,0 1 16,0-1-16,21-21 15,0 0-15,0 0 0,1 0 16,20 0-16,0 0 0,1 0 0,-1 0 16,21-21-16,1 21 0,-1-22 15,1 1-15,-1 0 0,1 0 0,-1 0 16,-20 0-16,-1-1 0,-21 1 15,0 0-15,-21 0 0,0 0 0,0 0 16,-42 21-16,21-22 0,-43 1 16,22 21-16,-21 0 0,-1 0 15,1 0-15,-1 0 0,1 0 16,-1 0-16,1 21 0,20 1 0,1-1 16,0 0-16,20 0 0,1 21 0,0-20 15,0-1-15,21 21 0,0-21 16,0 22-16,0-22 0,0 0 0,0 21 15,0-21-15,21 1 0,0-1 16,0 0-16,22 0 0,-1 0 0,0 0 16,1 1-16,-1-22 0,22 0 15,-22 0-15,21 0 0,-20 0 0,-1 0 16,0 0-16,1 0 0,-22 0 16,0 0-16,-42-22 15,0 22-15,-22 0 16,1 0-16,-21 0 0,-1 22 15,1-22-15,-1 21 0,1 21 0,20-21 16,-20 22-16,20-22 0,1 21 16,0 0-16,-1-20 0,22 20 0,0 0 15,0-21-15,21 22 0,0-22 16,0 0-16,0 21 0,0-20 0,21-22 16,0 21-16,22 0 0,-22-21 0,0 0 15,21 0-15,1 0 0,-1 0 16,21 0-16,-20 0 0,20 0 0,1-21 15,-1 0-15,1-1 0,-1 1 16,1 0-16,-1 0 0,1 0 16,-22 0-16,0-22 0,1 22 0,-22 0 15,0-21-15,0 20 0,-21-20 16</inkml:trace>
  <inkml:trace contextRef="#ctx0" brushRef="#br0" timeOffset="17951.07">4995 4953 0,'0'-21'0,"0"42"0,0-63 15,0 63 1,0 0-1,21 21-15,-21-20 0,22-1 16,-1 0-16,0 21 0,-21-21 16,21 1-16,0-1 0,0 0 15,1 0-15,-1 0 0,-21 0 0,0 1 16,21-22-16,0 21 0,0-21 31,0-21-31,1-1 16</inkml:trace>
  <inkml:trace contextRef="#ctx0" brushRef="#br0" timeOffset="18142.96">5376 4911 0,'0'0'15,"0"-43"-15,0 22 0,-21 21 16,0 0-16,0 0 16,-22 0-16,22 43 0,0-22 0,0 0 15,-21 21-15,20 1 0,-20-1 16,21 0-16,-21-21 0,20 22 0,1-1 15,0 0-15,0-20 0,0 20 0,21-21 16,-21 0-16,21 0 0,0 1 16,21-22-16,0 0 0,0 0 15,0 0-15,22 0 0</inkml:trace>
  <inkml:trace contextRef="#ctx0" brushRef="#br0" timeOffset="18454.78">5778 4890 0,'0'0'0,"0"-22"0,-21 22 16,0 0-16,21 22 15,-21 20-15,0-21 0,21 21 0,-21 1 16,21-1-16,0 0 0,-22 1 16,22 20-16,-21 1 0,21-22 0,0 22 15,0 20-15,0-20 0,0 20 0,-21 1 16,21 0-16,0-1 0,0 1 15,-21 0-15,21 21 0,0-22 0,-21 22 16,0 0-16,-1-21 0,22 20 0,-21-20 16,0 0-16,0-1 15,21-20-15,0-1 0,-21 1 0,21-22 16,0 1-16,-21-22 0,21 0 0,0-42 16,0-22-1,0 22-15,0-21 0,0-22 16,21 1-16,0-1 0</inkml:trace>
  <inkml:trace contextRef="#ctx0" brushRef="#br0" timeOffset="18751.34">5609 5588 0,'0'0'0,"0"-63"0,0-22 0,0 21 16,0 1-16,21-1 0,-21 22 16,0-21-16,0 20 0,21 1 15,1 0-15,-1-1 0,0 1 0,0 0 16,0 20-16,0 1 0,22 21 15,-22 0-15,21 0 0,1 0 0,-1 0 16,-21 43-16,21-22 0,-20 21 16,-1 0-16,0 22 0,-21-22 0,0 1 15,0 20-15,0-21 0,-21 1 0,0-1 16,-22 0-16,1-20 0,21 20 16,-22-21-16,1 0 0,0 0 0,21 1 15,-1-22-15,-20 0 0,21 0 16,21-22-1,0 1-15,0 0 16,0 0-16,21 0 0,0 0 16,0-22-16,1 1 0</inkml:trace>
  <inkml:trace contextRef="#ctx0" brushRef="#br0" timeOffset="19167.11">6562 4530 0,'0'-21'0,"0"42"0,0-64 15,0 65 17,0-1-32,0 0 0,-22 0 15,22 0-15,0 22 0,0-1 0,0 0 16,0 22-16,0-22 0,0 22 0,0-22 16,0 0-16,0 22 0,0-22 15,0 0-15,0 1 0,0-22 0,0 21 16,0-21-16,0 1 0,0-1 15,22-21-15,-1 0 0,0 0 0,0 0 16,0 0-16,0 0 0,1 0 0,20-21 16,-21-1-16,0 1 0,0-21 15,1 21-15,-1-22 0,0 22 0,0-21 16,0 0-16,-21 20 0,0 1 0,0 0 16,21 0-16,-21 42 31,0 0-31,0 0 0,0 1 15,0 20-15,0-21 0,0 0 0,0 0 16,0 1-16,-21-1 0,21 0 0,0 0 16,0 0-16,0 0 15,0-42 1,21 0 0</inkml:trace>
  <inkml:trace contextRef="#ctx0" brushRef="#br0" timeOffset="19333">7091 4720 0,'0'0'0,"-43"-21"31,22 21-31,42 0 47,1 0-47,-1 0 16,0 0-16,0 0 0</inkml:trace>
  <inkml:trace contextRef="#ctx0" brushRef="#br0" timeOffset="20038.68">7683 4699 0,'-21'0'15,"0"0"-15,0 0 0,0 0 16,0 0-16,-1 0 0,1 21 15,0 22-15,0-22 0,0 21 0,0-21 16,21 22-16,-22-1 0,22 0 0,0 1 16,0-1-16,0 0 0,0 1 15,0-1-15,0-21 0,0 0 0,22 22 16,-22-22-16,21-21 0,0 21 16,0-21-16,0 0 0,22 0 15,-22 0-15,0 0 0,21 0 0,1 0 16,-22-21-16,21 0 0,0-1 0,1 1 15,-1 0-15,-21-21 0,22 21 16,-1-22-16,0 1 0,-21 0 0,1-1 16,20 1-16,-21 0 0,-21 20 15,0-20-15,21 21 0,-21 0 0,0 42 32,0 0-32,0 0 15,0 0-15,-21 1 0,21 20 0,0-21 16,0 21-16,0-20 0,0 20 15,0-21-15,0 0 0,0 0 16,0 22-16,0-22 0,21 0 16,0 0-16,1-21 0,-1 0 0,0 0 15,0 0-15,0 0 0,0 0 16,22 0-16,-22-21 0,21 0 0,-21 0 16,22 0-16,-22-1 0,21-20 0,-21 0 15,22-1-15,-22 1 0,21-21 16,-21 20-16,22-20 0,-22-1 0,0 22 15,0-22-15,-21 22 0,0-21 16,0 20-16,0 1 0,0 21 0,0 0 16,0-1-16,0 1 0,-21 21 15,21 21 1,-21 1-16,0-1 0,21 0 0,-21 21 16,21 1-16,0-1 0,-22 0 0,22 22 15,0-22-15,0 22 0,0-22 16,0 21-16,0 1 0,0-22 0,0 1 15,0-1-15,0 0 0,0 1 0,22-22 16,-1 21-16,0-21 0,0 0 16,0-21-16,0 0 0,1 0 15,-1 0-15,0 0 0,0-21 0,0 0 16,22 21-16,-22-42 0</inkml:trace>
  <inkml:trace contextRef="#ctx0" brushRef="#br0" timeOffset="20231.57">8805 4741 0,'43'-21'32,"-22"21"-32,0-21 0,0 21 0,0-21 0,0 21 15,22 0-15,-22-21 0,21 21 16,-21-21-16,1 21 0,-1-22 0,21 22 15,-21-21-15,0 0 16</inkml:trace>
  <inkml:trace contextRef="#ctx0" brushRef="#br0" timeOffset="20419.46">8403 4551 0,'-42'0'0,"84"0"0,-127 0 0,43 0 15,21 0-15,0 0 0,0 21 0,42-21 47,0 0-31,0 0-16,0 0 16</inkml:trace>
  <inkml:trace contextRef="#ctx0" brushRef="#br0" timeOffset="20879.93">9969 4339 0,'0'0'0,"22"-21"0,20 0 0,-21 0 15,0 21-15,-21-21 0,21 21 16,-21 21 0,0 0-16,0 0 0,0 21 0,0 1 15,0-1-15,0 0 0,0 1 0,0-1 16,-21 22-16,0-1 0,0-21 16,21 22-16,-42-22 0,42 22 0,-43-22 15,22 0-15,0 1 0,21-1 16,-21-21-16,21 0 0,0 1 0,0-1 15,0 0-15,21-21 16,0 0-16,21-21 0,1 0 16,-22-1-16,21 1 0</inkml:trace>
  <inkml:trace contextRef="#ctx0" brushRef="#br0" timeOffset="21522.77">10520 4593 0,'0'0'0,"0"-21"31,-21 21-31,-1 21 0,1 0 16,0 22-16,-21-22 0,-1 0 0,1 21 16,21 1-16,-21-22 0,-1 21 15,22 1-15,-21-22 0,21 21 0,-1-21 16,-20 0-16,42 1 0,-21-1 0,21 0 16,21-21-1,0 0-15,0 0 16,1-21-16,-1 0 0,21-1 0,-21 1 15,22-21-15,-22 21 0,21-22 16,-21 1-16,22 0 0,-22-1 0,0 22 16,0-21-16,0 21 0,0-22 0,1 22 15,-1 0-15,-21 0 0,0 0 16,21 21-16,0 0 0,-21 21 16,0 0-16,21 0 15,-21 22-15,21-22 0,-21 21 16,0 0-16,0 1 0,22-1 0,-1 0 15,0-20-15,-21 20 0,21 0 16,0-21-16,-21 1 0,21-1 16,1 0-16,-1 0 0,0 0 0,0-21 15,0 0-15,0 0 0,1 0 0,20 0 16,-21-21-16,0 0 0,22 0 16,-22 0-16,0-22 0,21 22 0,-21-21 15,1-1-15,-22 1 0,21-21 0,0 20 16,0-20-16,-21 20 0,0-20 15,0-1-15,21 22 0,-21-21 0,0 20 16,0 1-16,0 0 0,0-1 16,0 22-16,0 0 0,-21 42 31,21 0-31,-21 0 0,21 22 16,-21-22-16,0 21 0,21 22 0,-22-22 15,1 0-15,0 22 0,21-22 0,-21 22 16,0-22-16,21 22 0,-21-22 15,21 0-15,0 1 0,0-1 0,0 0 16,0-21-16,0 1 0,0-1 0,21 0 16,0 0-16,0-21 0,0 0 15,22 0-15,-22 0 0,21 0 0</inkml:trace>
  <inkml:trace contextRef="#ctx0" brushRef="#br0" timeOffset="22191.39">11747 4636 0,'0'0'16,"0"-22"-16,0 1 0,0 0 0,0 0 16,0 0-16,-21 0 0,0 21 15,0 0-15,0 0 0,0 0 0,-1 0 16,1 21-16,0-21 0,0 21 16,0 0-16,0 21 0,-1-20 0,1 20 15,0 0-15,0 1 0,21-1 0,-21 0 16,21 1-16,-21-1 0,21 0 15,-22 1-15,22-22 0,0 21 16,0-21-16,0 0 0,0 1 0,22-1 16,-1-21-16,0 0 0,0 0 15,0 0-15,0 0 0,1 0 0,-1 0 16,21-21-16,-21-1 0,0 1 0,1-21 16,-1 21-16,0-22 0,0 1 15,0 0-15,0-22 0,1 22 0,-22 0 16,21 20-16,-21-20 0,21 21 15,-21 0-15,0 0 0,0 42 32,0 0-32,0 0 15,0 0-15,0 22 0,0-22 16,0 0-16,0 21 0,0-21 0,0 22 16,0-22-16,21 0 0,0 21 15,-21-20-15,21-1 0,1 0 0,-1 0 16,0 0-16,21-21 0,-21 0 0,1 21 15,20-21-15,-21 0 0,21 0 16,-20 0-16,20-21 0,-21 0 0,0 0 16,22 0-16,-22 0 0,0-22 0,0 1 15,0 0-15,0-1 0,1 1 16,-22 21-16,21-22 0,-21 22 0,21 0 16,-21 0-16,0 0 0,0 0 0,0 42 31,0 0-31,0 0 15,0 21-15,0-20 0,0 20 0,0-21 16,0 21-16,0-20 0,0 20 16,0-21-16,0 0 0,0 0 0,0 1 15,0-1-15,21 0 0,0 0 0,0-21 16,1 0-16,-1 0 16,0 0-16,0-21 15,0 0-15,-21 0 0</inkml:trace>
  <inkml:trace contextRef="#ctx0" brushRef="#br0" timeOffset="22564.24">12658 4233 0,'0'0'0,"-85"0"16,64 0-16,0 0 0,-22 22 15,22-22-15,0 21 0,-21 0 0,20 0 16,1 0-16,21 0 0,0 1 15,0-1-15,0 0 0,0 0 0,0 0 16,0 0-16,21 1 16,1-22-16,-1 0 0,0 0 0,0 0 15,0 0-15,0 0 0,1 0 16,-1 0-16,0 0 0,0-22 0,0 1 16,0 21-16,1-21 0,-22-21 15,0 21-15,0-1 0,0 1 0,0-21 16,0 21-16,0 0 0,0-1 15,-22 1-15,1 21 16,0 0-16,0 0 0,0 0 0,0 0 16,-1 0-16,1 21 0,0-21 15,21 22-15,0-1 0,0 0 0,0 0 16,0 0-16,0 0 16,21-21-16,0 22 0,1-22 0,-1 0 15,21 0-15</inkml:trace>
  <inkml:trace contextRef="#ctx0" brushRef="#br0" timeOffset="22855.24">13356 4128 0,'0'0'16,"0"-22"-16,21 1 0,-21 0 0,0 42 31,-21 0-31,0 1 16,0 20-16,0 0 0,-1 1 0,1 20 0,0-21 15,0 22-15,0-22 16,0 22-16,-1-22 0,1 22 0,0-22 16,0 21-16,0-20 0,21-1 0,0 0 15,0 1-15,0-22 0,0 0 16,0 21-16,21-42 0,0 22 0,0-22 16,0 0-16,1 0 0,20 0 0,-21 0 15,0-22-15,22 22 0,-22-21 16,0 0-16,21-21 0,-21 21 0,1-1 15,-1-20-15,0 0 0,0 21 0,0-22 16</inkml:trace>
  <inkml:trace contextRef="#ctx0" brushRef="#br0" timeOffset="23051.4">13187 4572 0,'0'0'0,"-43"0"0,-20 0 31,63 21-31,21-21 15,0 0-15,22 0 0,-22 0 16,42 0-16,-20 0 0,20 0 0,1 0 16,-1 0-16,1 0 0,-1 0 15,22 0-15,-22 0 0,1 0 0,-1 0 16,1 0-16,-22 0 0,22 0 0,-43 0 16,0 0-16</inkml:trace>
  <inkml:trace contextRef="#ctx0" brushRef="#br1" timeOffset="40914.91">656 1185 0,'0'-21'0,"0"0"31,0 0 1,21 42-17,0 0 1,1 0-16,-22 1 0,0-1 15,0 0-15,0 21 0,0-21 16,0 1-16,21-1 0,-21 0 16,0 21-16,0-21 0,0 1 0,0-1 15,0 0-15,0 0 0,0 0 16,0 0-16,0 1 0,0-1 16,0 0-16,21 0 15,0 0 1,0-21-16,0 0 15,1 0-15,20-21 0,0 0 16,1 0-16,41-22 0,1 22 0,21-21 16,0 0-16,21-22 0,0 22 15,0-22-15,21 1 0,21-1 0,-21 22 16,22-22-16,-22 1 0,-21-1 16,0 22-16,-21 0 0,-1-1 15,-20 22-15,-21 0 0,-22 0 0,0 21 16,1-21-16,-22 21 0,0 0 15,-42 0 17,0 0-17,-1 21-15,1-21 0,0 21 16,0-21-16,-21 21 0,-1-21 0,1 21 16</inkml:trace>
  <inkml:trace contextRef="#ctx0" brushRef="#br1" timeOffset="41586.53">868 1016 0,'0'0'16,"0"-21"-16,0 0 0,0 0 15,0-1 1,0 44 15,21-1-31,-21 0 0,0 0 16,0 21-16,0-20 0,0 20 16,0 0-16,21 1 0,-21-1 0,0 0 15,0 1-15,0-22 0,21 21 16,-21 0-16,0-20 0,0-1 0,0 0 15,21 0-15,-21 0 0,22 0 16,-1-21-16,0 0 0,0 0 16,0 0-16,22-21 0,20 21 15,1-42-15,20 21 0,1 0 16,21-22-16,-22 1 0,22 0 0,0-22 16,0 22-16,0-22 0,0 1 15,21-1-15,-22 1 0,1 20 0,0-20 16,0 21-16,-43-1 0,22 22 15,-43-21-15,22 21 0,-43 21 16,21-22-16,-20 1 0,-1 21 0,0 0 16,0 0-16,-21-21 0,21 21 15,0 21 32,-21 0-31</inkml:trace>
  <inkml:trace contextRef="#ctx0" brushRef="#br1" timeOffset="43184.07">14457 995 0,'0'0'0,"0"21"15,0 0-15,0 0 16,0 1 0,0-1 15,-21-21-31,-1 0 15,44 0 48,-1-21-63,21 21 0,-21-22 0,22 22 16,-1-21-16,21 0 0,1 0 0,21 0 15,-1 21-15,22-21 0,0-1 16,21 1-16,-21 0 0,21 0 0,-21 0 15,21 21-15,-22-21 0,1 21 16,-21 0-16,0 0 0,-1-22 0,1 22 16,-22 0-16,-20-21 0,-1 21 15,0 0-15,1 0 0,-22 0 0,0 0 16,0 0 0,-21-21 30,-21 21 17,21-21-63,-21 21 16,0 0-16,0 0 15</inkml:trace>
  <inkml:trace contextRef="#ctx0" brushRef="#br1" timeOffset="45932.06">14753 1016 0,'-21'0'47,"0"0"-47,0 0 0,-1 0 16,1 0-16,0-21 0,0 0 15,-21 0-15,20 21 16,1-22-16,0 1 0,0 21 15,0-21-15,0 0 0,-1 0 0,22 0 16,0-1-16,0 1 16,0 0-16,22 21 15,-1-21-15,0 21 16,0 0-16,21 0 0,-20 0 0,20 0 16,0 0-16,1 0 0,20 0 15,1 0-15,-1 0 0,22 21 0,21-21 16,-1 21-16,1-21 0,21 21 15,-21-21-15,21 0 0,-21 22 0,0-22 16,0 0-16,21 0 16,-22 21-16,1-21 0,0 0 0,-21 0 15,-1 0-15,1 0 0,-21 0 16,-1 0-16,1 0 0,-22 0 0,0 0 16,1 0-16,-22 0 0,0 0 15,21 0-15,-21 0 0,1 0 16,-22-21-1,0-1 1,-22 1 0,1 0-1,0 21 1,0 0-16,0 0 16,21-21-16,-21 21 0,21-21 15</inkml:trace>
  <inkml:trace contextRef="#ctx0" brushRef="#br1" timeOffset="46466.75">16785 508 0,'0'0'0,"0"-21"15,-21 21-15,21-21 0,-21 0 16,21-1-1,0 1-15,-21 21 16,21 21 15,0 1-31,0-1 0,0 0 0,0 0 16,0 0-16,21 0 0,-21 1 16,21-1-16,0 0 0,0 0 0,0 0 15,22 0-15,-22 1 0,0-1 16,21 0-16,-20 0 0,20 0 15,0 0-15,-21-21 0,22 22 16,-1-22-16,0 0 0,-20 0 0,20 0 16,0 0-16,-21 0 0,1 0 15,20 0-15,-21 0 0,-21-22 32,-21 22-32,0 0 15,0 0-15,-22 0 0,1 22 16,0-1-16,-22 0 0,22 21 0,-1-21 15,1 22-15,-21-22 0,20 21 16,1 1-16,0-1 0,-1-21 0,1 21 16,0-20-16,-1 20 15,1-21-15,0 0 0,-1 0 0,22 1 16,-21-1-16,21 0 0,-1 0 16,1 0-16,0-21 0,21 21 0,-21-21 15,21 22-15,-21-22 16</inkml:trace>
  <inkml:trace contextRef="#ctx0" brushRef="#br1" timeOffset="47312.27">14922 4318 0,'0'0'0,"-21"0"15,0 0-15,0 0 16,0 0-16,0 0 0,-1 0 15,1 0-15,0 0 0,0 0 0,0 0 16,0 0-16,-1 0 16,1 0-16,0 0 15,21 21 17,21-21-32,0 0 0,1 21 15,20-21-15,0 0 0,1 22 16,20-1-16,22-21 0,-22 0 15,22 21-15,21-21 0,-22 21 0,22-21 16,0 0-16,-21 0 0,21 21 16,-22-21-16,22 0 0,-21 0 0,-1 0 15,22 0-15,-42 0 0,20 0 0,-20 0 16,-1 0-16,1 0 0,-1 0 16,-20 0-16,-1 0 0,-21 0 0,22 0 15,-22 0-15,21 0 0,-21-21 0,0 21 16,1 0-16,-1 0 15,0 0-15,-21-21 16,0 0 15,-21 21-15,0 0-16,21-21 0,-22 21 0,22-22 16,0 1-16,-21 21 15,21-21-15</inkml:trace>
  <inkml:trace contextRef="#ctx0" brushRef="#br1" timeOffset="47783.99">16573 3958 0,'-21'0'15,"0"0"-15,21 21 16,-21 1-16,21-1 0,0 0 15,0 0-15,0 21 0,0-20 16,0-1-16,21 0 0,0 0 0,0 0 16,1 22-16,-1-22 0,0 0 0,21 0 15,-21 0-15,22-21 0,-22 21 16,21 1-16,-21-22 0,22 0 0,-1 21 16,-21-21-16,22 0 0,-22 0 0,21 0 15,-21 0-15,22 0 16,-22 0-16,0 0 0,21 0 0,-21-21 15,1 21-15,-1 0 16,-21-22-16,-21 22 16,-1 0-1,-20 0-15,21 0 0,-21 22 16,-1-22-16,1 21 0,0 0 0,-1 0 16,1 0-16,0 0 0,-1 1 0,-20 20 15,20-21-15,-20 21 0,21-20 16,-22 20-16,1-21 0,20 0 15,1 22-15,0-22 0,-1 0 0,22-21 16,0 21-16,0-21 0,21-21 31,0-21-31,21 20 16,21 1-16,-21-21 0</inkml:trace>
  <inkml:trace contextRef="#ctx0" brushRef="#br1" timeOffset="48807.41">18373 1016 0,'0'0'16,"0"-21"-16,-22 21 0,1-21 16,0 0-16,21-1 0,-21 22 0,0-21 15,0 0-15,21 0 0,0 0 16,-22 21-16,22-21 0,-21-1 0,21 1 15,0 0 1,0 0-16,21 0 0,1 21 16,-1 0-16,21 0 0,0-21 15,1 21-15,20 0 0,1 0 0,-1 0 16,1 0-16,20 21 0,-20 0 0,-1 0 16,-20 0-16,20 22 0,-20-1 15,-1 0-15,0 1 0,-21-1 0,1 21 16,-22 1-16,0-22 0,-22 22 15,1-1-15,-21 1 0,0-1 0,-1 22 16,-20-22-16,-1 1 0,-20 21 16,-1-22-16,0 1 0,1-1 15,-1 1-15,21-1 0,1 1 16,-1-1-16,1 1 0,21-1 0,20 22 16,1-22-16,0 1 0,21-1 0,0 1 15,0-1-15,21-20 0,22 20 16,-1-21-16,0 1 0,1-1 0,20 0 15,1-20-15,-1 20 0,22-21 16,-22 0-16,1 0 0,-1-21 0,1 0 16,-22 0-16,22 0 0,-22 0 0,0 0 15,1 0-15,-22 0 0,0-21 16,0 0-16,0 21 0,-21-21 16,-21 21-1,0 0-15,-21 0 16,20 21-16,-20 0 0,0 0 0,-1 1 15,22-1-15,-21 21 0,0 0 16,20 1-16,-20-1 0,21 0 0,0 22 16,0-22-16,21 22 0,-22-1 0,22 1 15,0-1-15,0 1 0,22-1 16,-1 22-16,0-22 0,-21 22 0,21 0 16,0-22-16,0 22 0,-21-22 0,0 22 15,0-21-15,0-1 0,0 1 16,0-1-16,0 1 0,0-1 15,-21-21-15,0 1 0,-21-1 0,-1 0 16,1 1-16,0-22 0,-1 0 0,1 0 16,0 0-16,-22-21 0,22 0 15,-22 0-15,22 0 0,-21 0 0,20-21 16,1 21-16,0-42 0,-1 21 0,22-22 16,0 1-16,21-21 0,0-22 0,0 21 15</inkml:trace>
  <inkml:trace contextRef="#ctx0" brushRef="#br1" timeOffset="49729">20172 2286 0,'0'21'0,"21"-21"31,0 0-15,-21-21-16,21 21 0,0 0 15,-21-21-15,22 21 0,-1-21 16,0 21-16,-21-21 16,21 21-16,0 0 15,0 0 95,-21-22-79,22 1-16,-22 0-15,0 0 16,21 0-16,-21 0 16,0-1-16,0 1 15,0 0-15,-21 21 16,-1 0-16,1 0 16,-21 0-16,21 0 0,-22 0 0,1 21 15,0 0-15,-1 1 0,1-1 0,0 0 16,21 0-16,-22 0 0,22 0 15,0 22-15,0-22 0,21 0 0,-21 0 16,21 22-16,0-22 0,0 21 16,0-21-16,21 22 0,0-1 0,0-21 15,21 21-15,-20 1 0,-1-1 0,21-21 16,-21 22-16,22-1 0,-1-21 16,-21 21-16,21-20 0,-20-1 15,-1 21-15,0-21 0,0 0 0,-21 1 16,0 20-16,0-21 0,0 0 15,-42 0-15,21 1 0,-22-22 16,1 0-16,0 0 0,-22 0 16,1 0-16,20 0 0,-20 0 0,20-22 15,-20 22-15,21-21 0,-1 0 0,1 0 16,21 21-16,-22-21 0,22 0 16,21-1-16,0 1 0,0 0 0,0 0 15,0 0-15,21 21 0,1-21 0,-1-1 16,21 1-16,0 21 15,1-21-15,-1 0 0,0 0 0,1 21 16</inkml:trace>
  <inkml:trace contextRef="#ctx0" brushRef="#br1" timeOffset="50146.89">20659 2752 0,'0'0'0,"0"21"0,0 0 16,21-21 15,0 0-15,0 0-16,0-21 0,0 21 16,-21-21-16,22 21 0,-1-21 15,0-1-15,-21 1 0,21 0 0,-21 0 16,0 0-16,0 0 15,0-1-15,0 1 0,-21 21 0,0 0 16,0 0-16,-1 0 0,1 0 0,0 0 16,0 21-16,-21 1 0,20-1 15,1 0-15,0 21 0,0-21 0,0 22 16,21-22-16,0 21 16,-21-21-16,21 22 0,0-22 0,0 0 15,0 0-15,0 0 0,0 1 0,0-1 16,21 0-16,0 0 15,0-21-15,0 0 0,0 0 0,1 0 16,-1 0-16,21 0 0,-21 0 0,0 0 16,22-21-16,-1 0 0,-21 0 15,22-1-15,-1 1 0,-21-21 0</inkml:trace>
  <inkml:trace contextRef="#ctx0" brushRef="#br1" timeOffset="50391.75">21378 2117 0,'0'0'0,"0"-43"0,0 22 16,0-21-16,0 21 0,0 0 16,0 42-1,0 0-15,0 0 0,-21 21 16,0-20-16,0 20 0,21 21 16,-21-20-16,-1 20 0,22 22 0,-21-22 15,0 1-15,0-1 0,21 1 0,-21-1 16,21 1-16,-21-22 0,21 1 15,0-1-15,0 0 0,0-21 0,0 1 16,0-1-16,0 0 0,0 0 16,0 0-16</inkml:trace>
  <inkml:trace contextRef="#ctx0" brushRef="#br1" timeOffset="50803.82">21399 2815 0,'0'0'0,"-21"0"0,0 21 16,42-21 15,0 0-15,1 0-16,-1 0 0,21 0 15,-21 0-15,22-21 0,-22 21 0,21-21 16,-21 21-16,0-21 0,22 21 0,-22-21 16,-21 0-16,21-1 0,-21 1 15,0 0-15,-21 21 16,0 0 0,0 0-16,-22 21 0,22 0 0,-21 1 15,-1-1-15,22 0 0,-21 0 16,21 0-16,0 22 0,-1-22 0,1 0 15,0 0-15,21 0 0,0 0 16,0 1-16,0-1 16,21-21-16,0 0 15,1 0-15,-1 0 0,0 0 0,21 0 16,-21 0-16,22 0 0,-1 0 0,-21-21 16,22 21-16,-1-22 0</inkml:trace>
  <inkml:trace contextRef="#ctx0" brushRef="#br1" timeOffset="51283.62">22034 2709 0,'0'0'0,"-21"22"31,21-1-31,0 0 0,-21 0 16,0 0-16,21 0 0,0 1 0,-21-1 16,21 0-16,-21 21 0,21-21 15,-22 1-15,22-1 0,0 0 0,0 0 16,0 0-16,0 0 0,0 1 0,0-1 15,0 0 1,0-42 15,0 0-15,0-1-16,22 22 0,-1-21 16,-21 0-16,21 0 15,0 0-15,-21 0 0,21-22 0,0 22 16,22 0-16,-22 0 0,0 0 0,21-1 15,-20 1-15,20 21 0,-21 0 16,21 0-16,-20 0 0,-1 0 0,21 21 16,-21 1-16,0-1 0,-21 0 0,22 21 15,-22-21-15,0 1 0,21 20 16,-21-21-16,0 0 0,0 22 0,0-22 16,0 0-16,-21 0 0,21 0 15,-22 0-15,1 1 0,21-1 0,-21-21 16,21 21-16,-21-21 0,42-21 47,0 21-47,0-21 15,1-1-15,-1 1 0,21 0 16,-21-21-16,22 21 0</inkml:trace>
  <inkml:trace contextRef="#ctx0" brushRef="#br1" timeOffset="51506.5">22945 2879 0,'0'0'0,"0"-21"15,0 42 17,0 0-32,-22 0 15,22 0-15,-21 0 16,0 1-16,21-1 0,0 0 0,-21 0 16,0 0-16,0 0 0,21 1 0,0-1 15,-22-21-15,22 21 0,-21 0 16,21 0-16,21-21 31,1 0-31,-22-21 0,21 21 16,0-21-16,0 0 0,0 0 0</inkml:trace>
  <inkml:trace contextRef="#ctx0" brushRef="#br1" timeOffset="51857.29">23114 2498 0,'-21'-21'0,"42"42"0,-63-42 0,20 21 0,1 0 16,0 0-16,-21 0 0,21 21 16,-22 0-16,22 0 0,-21 0 0,21 0 15,-1 1-15,1-1 0,21 0 16,0 0-16,0 0 0,0 0 0,0 1 16,0-1-16,21 0 15,1-21-15,-1 0 16,0 0-16,0 0 0,0 0 15,0-21-15,1 0 0,-1 21 0,0-22 16,-21 1-16,21 0 0,-21 0 16,0 0-16,0-22 0,0 22 0,0 0 15,0-21-15,0 21 0,0-1 16,-21 1-16,0 21 0,0 0 16,-1 0-16,1 0 15,0 21-15,0 1 0,21 20 16,0-21-16,0 0 0,0 0 15,0 1-15,0-1 0,0 0 0,21 0 16</inkml:trace>
  <inkml:trace contextRef="#ctx0" brushRef="#br1" timeOffset="53059.43">23453 2815 0,'0'0'0,"0"-21"31,-22 21-15,1 0-1,21 21-15,0 0 0,-21 1 16,21-1-16,-21 0 0,21 0 0,0 21 16,-21-20-16,21-1 0,-21 21 15,21-21-15,-22 22 0,22-22 0,0 21 16,0-21-16,0 0 0,0 1 0,0-1 16,0 0-16,22 0 0,-1-21 15,0 0-15,0 0 0,0 0 0,22 0 16,-22 0-16,21 0 0,0 0 15,1-21-15,-1 0 0,0 0 16,1-1-16,-1 1 0,0-21 0,1 21 16,-22-22-16,21 22 0,1-21 15,-22 0-15,21 20 0,-21-20 0,0 21 16,1 0-16,-1 0 0,-21-1 0,0 1 16,-21 21-1,-1 0 1,1 21-16,0 1 0,0-22 15,0 21-15,0 21 0,21-21 0,0 0 16,0 1-16,0-1 0,0 0 0,0 0 16,0 0-16,21 0 0,-21 1 15,21-22-15,0 21 0,0 0 16,0-21-16,22 0 0,-22 0 16,0 0-16,0 0 0,22 0 0,-22 0 15,0-21-15,0 21 0,21-21 0,-20-1 16,-1 1-16,0-21 0,21 21 15,-21 0-15,1-22 0,-1 22 0,-21-21 16,21 21-16,0-1 0,-21 1 16,0 0-16,0 0 0,-21 21 15,21 21 1,-21 0-16,0 0 0,-1 1 16,1-1-16,21 21 0,-21-21 0,0 0 15,21 1-15,0-1 0,0 0 16,-21 0-16,21 0 0,-21 0 15,21 1-15,0-1 16,0-42 15,0-1-15,0 1-16,0 0 16,0 0-16,0 0 0,21 0 0,0-1 15,-21-20-15,21 21 0,0 0 16,0 0-16,22-1 0,-22-20 0,0 21 15,0 21-15,22-21 0,-1 0 16,-21 21-16,21 0 0,1 0 16,-22 0-16,21 0 0,-21 21 0,22 0 15,-22 0-15,0 0 0,0 0 16,0 22-16,1-22 0,-1 0 0,-21 21 16,0-20-16,0-1 0,0 0 0,0 0 15,0 0-15,-21 0 16,-1 1-16,1-22 0,0 21 15,0-21-15,0 0 16,21-21 0,0-1-1,0 1-15,21 0 16,0 0-16,21 0 0,1 0 0,-22-1 16,21 1-16,1 0 0,20-21 0,-21 21 15,22-1-15,-22 1 0,22 21 16,-22 0-16,0 0 0,1 0 0,-22 0 15,0 0-15,0 21 0,-21 1 16,21-1-16,-21 0 0,0 21 0,0 1 16,0-1-16,0-21 0,-21 43 15,0-22-15,0 0 0,0 1 0,0-1 16,-1 0-16,1-21 0,0 22 0,0-22 16,-21 0-16,20 0 0,1 0 15</inkml:trace>
  <inkml:trace contextRef="#ctx0" brushRef="#br1" timeOffset="59195.06">2561 7154 0,'-106'-21'31,"212"42"-31,-233-42 0,106 21 0,0 0 16,0 0-16,42 0 31,0 0-31,21-21 16,1 21-16,20 0 0,-21 0 16,22 0-16,-1-21 0,22 21 0,-21 0 15,-1 0-15,1-21 16,-1 21-16,1-21 0,-1 21 0,22 0 15,-22 0-15,-20 0 0,20-22 0,1 22 16,-22 0-16,0 0 0,1 0 16,-22 0-16,0 0 0,0 0 0,-42 0 31,0 0-31,0 22 0,-1-22 16,-20 0-16,21 0 0,-21 0 15,-1 0-15,1 21 0,-22-21 0</inkml:trace>
  <inkml:trace contextRef="#ctx0" brushRef="#br1" timeOffset="59530.87">3006 7133 0,'-22'0'16,"1"0"-1,21 21 16,0 1-31,0-1 0,0 0 16,0 0-16,0 21 0,0 1 0,0-1 16,0 0-16,0 22 15,0-22-15,0 22 0,-21-22 0,21 22 16,-21-22-16,21 21 0,0 1 16,-21-1-16,21-20 0,-21 20 0,-1-20 15,22-1-15,0 0 0,0 1 0,0-22 16,0 0-16,0 0 0,0 0 15,0-42 1,0 0 0,22 0-16,-1-22 0,-21 22 0,21-21 15,0 0-15,-21-1 0,21 1 16,0 0-16</inkml:trace>
  <inkml:trace contextRef="#ctx0" brushRef="#br1" timeOffset="60045.58">3238 7239 0,'0'0'0,"0"-42"0,22-43 32,-1 85-32,0 21 15,-21 22 1,0-22-16,0 21 0,21 0 16,-21-20-16,21 41 0,-21-21 15,0 1-15,0-1 0,0 0 0,0 22 16,0-22-16,0 1 0,0-1 0,0-21 15,0 21-15,0 1 16,0-1-16,-21-21 0,21 0 0,-21 22 16,21-22-16,0 0 0,0 0 15,0-42 1,0 0 0,0 0-16,0 0 0,0-1 15,0 1-15,0 0 0,0-21 0,0 21 16,21-22-16,0 1 0,0 21 15,1-22-15,-1 1 0,0 0 0,0 21 16,21-22-16,-20 22 0,20-21 16,-21 42-16,21-21 0,-20 21 15,-1 0-15,0 0 0,21 0 0,-21 21 16,1 0-16,-22 21 0,21-21 16,-21 1-16,21 20 0,-21-21 0,0 21 15,0-20-15,0 20 0,0-21 0,0 21 16,0-20-16,0 20 0,-21-21 15,21 0-15,-21 0 0,21 1 0,0-1 16,0 0-16,0-42 31,0 0-31,21-1 16,-21 1-16,21 0 16</inkml:trace>
  <inkml:trace contextRef="#ctx0" brushRef="#br1" timeOffset="60503.31">4064 7684 0,'0'-22'0,"0"1"31,0 0-31,0 0 16,0 0-16,21 21 0,0-21 15,0 21-15,-21-22 0,22 22 16,-1 0-16,0-21 0,0 21 0,0 0 16,0 0-16,1 0 0,20 0 15,-21 21-15,0 1 0,0-1 0,1 0 16,-1 0-16,0 0 0,0 22 0,0-22 16,-21 21-16,0-21 0,0 0 15,0 22-15,0-22 0,0 21 0,0-21 16,-21 1-16,0-1 0,0 0 0,0 0 15,-1-21 1,22-21 0,0 0-16,0 0 15,0-22-15,22 22 16,-22 0-16,21 0 0,-21-22 0,21 22 16,0-21-16,-21 21 0,21-22 0,0 22 15,1-21-15,-1 21 0,0 0 16,0-1-16,0 1 0,0 0 0,1 0 15,-1 21-15,0 0 0,0-21 16,0 21-16,0 0 0,1 0 0,-1 0 16,0 0-16,0 21 0</inkml:trace>
  <inkml:trace contextRef="#ctx0" brushRef="#br1" timeOffset="61859.49">4953 7874 0,'0'0'0,"21"0"16,0 0-16,0 0 0,-21-21 15,22 21-15,-1-21 0,0 0 0,0-1 16,0 1-16,0 0 0,1 0 0,-1 0 16,0 0-16,0-1 0,0-20 15,0 21-15,1 0 0,-22-22 16,0 22-16,0 0 0,0 0 0,0 0 0,0 0 15,0-1-15,-22 22 16,1 0-16,0 0 0,0 22 16,-21-1-16,20-21 0,1 42 0,0-21 15,0 0-15,0 22 0,0-22 16,-1 21-16,1 1 0,21-1 0,-21-21 16,21 21-16,0 1 0,0-22 0,0 21 15,0 1-15,21-22 0,0 21 16,1-21-16,-1 0 0,0 1 0,21-22 15,-21 21-15,22-21 0,20 0 0,-20 0 16,20 0-16,1 0 0,-1-21 16,1-1-16,20 1 0,-20 0 15,-1 0-15,-20 0 0,20 0 0,-21-1 16,22-20-16,-22 21 0,1-21 16,-1 20-16,-21-20 0,21 0 0,-20 21 15,-1-22-15,0 1 0,-21 21 0,0-22 16,0 22-16,0-21 0,0 21 0,-21 0 15,0-1-15,-1 22 0,1 0 16,-21 0-16,21 0 0,0 0 0,-1 0 16,-20 22-16,21-1 0,0 21 15,-22-21-15,22 22 0,0-22 0,-21 21 16,21 0-16,-1-20 0,1 20 16,0 0-16,21 1 0,0-22 0,-21 21 15,21-21-15,0 22 0,0-22 16,0 0-16,0 0 0,0 0 0,0 0 15,21-21-15,0 0 0,0 0 0,22 0 16,-22 0-16,0-21 0,21 0 16,-20 0-16,-1 0 0,21 0 0,-21-1 15,22-20-15,-22 21 0,0-21 0,0 20 16,0-20-16,0 0 0,1 21 16,-1-22-16,-21 1 0,21 21 0,0 0 15,-21-1-15,21 1 0,-21 0 0,21 0 16,-21 42 15,0 0-31,0 0 0,0 1 16,0 20-16,0-21 0,22 21 15,-22-20-15,0 20 0,21-21 0,-21 21 16,0-20-16,21-1 0,0 21 0,-21-21 16,21 0-16,22 1 0,-22-1 15,21 0-15,22 0 0,-1-21 0,-21 0 16,22 0-16,-1 0 0,1 0 0,-1 0 15,1 0-15,-1-21 0,-20 0 16,20 0-16,-20-1 0,-1 1 0,-21-21 16,21 21-16,-20 0 0,-1-22 15,0 22-15,0-21 0,-21-1 16,0 22-16,0 0 0,0-21 0,0 21 16,0-1-16,0 1 0,0 0 0,-21 0 15,0 0-15,0 21 0,-1 0 16,-20 0-16,0 0 0,-1 0 0,1 0 15,-21 0-15,20 21 0,1 21 0,0-21 16,-1 1-16,22 20 0,0 0 16,0-21-16,0 22 0,21-1 0,0-21 15,0 22-15,0-1 0,0 0 0,0-21 16,21 22-16,0-22 0,0 0 16,0 0-16,0 0 0,22 1 15,-22-22-15,21 0 0,-21 0 0,1 0 16,20 0-16,0 0 0,-21-22 0,22 22 15,-22-21-15,0 0 0,21 0 16,-20-21-16,-1 20 0,0-20 0,0 0 16,0-1-16,0 1 0,1 0 0,-1-22 15,0 1-15,-21-1 0,21 1 16,0-22-16,-21 22 0,0-1 0,21 1 16,-21 20-16,0-20 0,0 20 15,0 1-15,0 21 0,0 0 16,0 0-16,0-1 0,-21 22 15,21 22-15,-21-1 0,21 0 16,0 21-16,-21 1 0,21-1 16,-21 21-16,21 1 0,0-1 0,-21 1 15,21-1-15,0 1 0,0-1 16,0 1-16,0-22 0,0 22 0,0-22 16,0 0-16,0 1 0,0-22 0,0 21 15,21-21-15,0 1 0,0-1 16,0-21-16,0 0 0,1 0 0,-1 0 15,0 0-15,21 0 0,-21 0 0,22-21 16,-1-1-16</inkml:trace>
  <inkml:trace contextRef="#ctx0" brushRef="#br1" timeOffset="62167.43">8318 7641 0,'0'0'0,"-21"0"0,21 21 0,-21-21 0,21 22 16,21-22-1,0 0 1,1 0-16,-1-22 0,0 1 16,0 21-16,0-21 15,-21 0-15,0 0 0,21 21 16,-21-21-16,0-1 0,-21 22 31,0 0-31,0 0 0,0 22 0,21-1 16,-21 0-16,-1-21 0,1 21 0,21 0 15,-21 0-15,21 1 16</inkml:trace>
  <inkml:trace contextRef="#ctx0" brushRef="#br1" timeOffset="62919.56">9694 7578 0,'21'-21'0,"-42"42"15,64-64-15,-22 43 0,0-21 0,21 0 0,-21 0 16,1 0-16,-1-22 0,0 22 0,0 0 16,0-21-16,-21-1 15,0 22-15,0-21 0,0 21 0,0 0 16,0-1-16,-21 1 0,0 0 0,0 0 15,-22 21-15,22 0 0,-21 0 16,0 0-16,-1 0 0,1 0 0,0 21 16,-1-21-16,1 21 0,21 22 0,-22-22 15,22 0-15,0 0 0,21 21 16,0-20-16,0-1 0,0 21 0,0-21 16,0 0-16,0 1 0,0 20 15,21-21-15,0 0 0,1 0 0,20 1 16,-21-1-16,21 0 0,1 0 0,-1 0 15,0-21-15,1 21 0,-1 1 16,0-1-16,1 0 0,-1 0 16,-21-21-16,22 21 0,-22 0 0,0 1 15,-21-1-15,0 0 0,-21 0 16,-22-21-16,1 21 0,0 0 16,-1-21-16,-20 22 0,-1-22 0,1 0 15,-1 0-15,1 0 0,21 0 0,-22 0 16,22 0-16,-1 0 0,1 0 15,0-22-15,-1 1 0,22 0 0,-21 0 16,21 0-16,0 0 0,21-1 0,0 1 16,0 0-16,0-21 0,0 21 15,0-1-15,0 1 0,21 0 16,21 0-16,-21 0 0,22-22 0,-22 22 16,21 0-16</inkml:trace>
  <inkml:trace contextRef="#ctx0" brushRef="#br1" timeOffset="63239.38">10541 6879 0,'0'0'0,"0"-21"16,0 0-16,0 0 15,0 42 1,-21 0-1,21 21-15,-21-20 0,21 20 16,-22 0-16,22 1 0,0-1 0,0 21 16,-21-20-16,21 20 0,-21 1 0,21-1 15,0-20-15,0-1 0,-21 21 16,21-20-16,-21-22 0,21 21 0,0-21 16,-21 1-16,21 20 0,0-21 15,0 0-15,0 0 16,21-21-1,0-21 1,-21 0-16,21 21 0</inkml:trace>
  <inkml:trace contextRef="#ctx0" brushRef="#br1" timeOffset="64306.76">10541 7620 0,'21'0'31,"0"0"-31,0 0 16,1 0-16,-1 0 0,0 0 0,0 0 16,0 0-16,0-21 0,22 21 15,-22-21-15,21 0 0,-21 21 16,1-22-16,20 1 0,-21 0 0,0 0 16,-21 0-16,0 0 0,0-1 15,0 1-15,0 0 0,0 0 16,-21 21-16,0 0 0,0 0 15,-22 0-15,22 0 0,-21 21 16,21 0-16,0 0 0,-22 1 0,22 20 16,0-21-16,0 0 0,0 22 0,-1-22 15,22 21-15,0-21 0,0 0 16,0 22-16,0-22 0,0 0 0,0 0 16,22 0-16,20 1 15,-21-1-15,0-21 0,22 0 0,-1 0 16,0 0-16,1 0 0,20 0 15,1 0-15,-22 0 0,21 0 0,1-21 16,-22 21-16,22-22 0,-22 1 0,22 0 16,-22 0-16,0 0 0,1 0 15,-22-22-15,21 22 0,-21-21 0,0-1 16,1 22-16,-22-21 0,0 21 0,0-22 16,0 22-16,0 0 0,0 0 15,0 0-15,0 0 0,0-1 0,-22 22 16,1 0-16,0 0 0,0 0 15,0 0-15,0 22 0,-22-1 0,22 0 16,0 0-16,0 0 0,0 0 16,21 22-16,-22-22 0,22 21 0,0-21 15,0 1-15,0 20 0,0-21 0,0 0 16,0 0-16,22 1 0,-22-1 16,21 0-16,0 0 0,21 0 0,-21-21 15,22 21-15,-22-21 0,21 0 0,1 0 16,-1 0-16,0 0 0,1 0 15,-1 0-15,0 0 0,1 0 0,-1-21 16,0 0-16,1 21 0,-1-21 0,0 0 16,1 0-16,-22-1 0,0 1 0,0 0 15,0 0-15,0 0 16,-21-22-16,0 22 0,0 0 16,0 0-16,22 0 0,-22 0 31,0-1 16,0 1-47,0 0 15,0 0-15,0 0 16,21 21 0,-21 21 15,0 0-31,-21 0 0,-1 0 15,22 1-15,-21-1 0,21 0 0,0 21 16,-21 1-16,21-22 0,-21 21 0,21 0 16,-21 1-16,0-1 0,21 22 15,0-22-15,-22 21 0,1 1 0,0-1 16,0 1-16,21 21 0,-21-22 0,0 1 16,21 20-16,-22-20 0,1-1 0,21 22 15,-21-22-15,21 1 0,-21 21 16,0-22-16,0 1 0,21-22 15,-22 21-15,22-20 0,-21-1 0,21 0 16,0-20-16,-21-1 0,21 0 0,-21-21 16,21-21-1,0 0 1,0-1-16,0-20 0,0 21 0,21-21 16,0-1-16,0-20 0,1 20 0,-1-20 15</inkml:trace>
  <inkml:trace contextRef="#ctx0" brushRef="#br1" timeOffset="64635.41">12086 7684 0,'0'0'0,"-21"-22"0,21-20 0,0 0 16,0 21-16,0-1 0,0-20 0,0 21 16,21 0-16,0 0 0,0-1 15,1 1-15,20 0 0,0 0 0,-21 21 16,22 0-16,-1 0 0,0 0 0,1 0 15,-1 21-15,-21 0 0,22 0 16,-22 1-16,0-1 0,0 21 0,0 0 16,-21-20-16,0 20 0,0 0 0,0-21 15,-21 22-15,0-22 0,-21 0 16,20 0-16,-20 0 0,0 1 0,-1-1 16,1-21-16,0 21 0,-1-21 15,1 0-15,21 0 0,-21 0 0,20 0 16,22-21 15,22 21-31,-1-21 0,0-1 0,21 1 16,-21 0-16,1 0 0,20 21 15</inkml:trace>
  <inkml:trace contextRef="#ctx0" brushRef="#br1" timeOffset="64939.24">13102 7112 0,'0'0'0,"0"-21"0,0 0 0,0 0 0,0-1 16,-21 22-1,0 0 1,0 22-16,-22-1 0,22 0 0,0 0 16,0 21-16,0 1 0,-1-1 0,1 0 15,0 1-15,0 20 0,0-20 16,0 20-16,-1-21 0,22 1 0,-21-1 15,21 0-15,0 1 0,0-1 0,0 0 16,0 1-16,0-22 0,0 21 16,0-21-16,21 22 0,1-22 0,-1 0 15,0 0-15,0 0 0,0-21 0,0 0 16,1 0-16,20 0 0,-21 0 16,0 0-16,0 0 0,1-21 15,-1 0-15,21-21 0</inkml:trace>
  <inkml:trace contextRef="#ctx0" brushRef="#br1" timeOffset="65249.06">13779 7070 0,'0'0'0,"22"0"46,-1 0-46,0 21 0,0 0 0,0 0 16,0 0-16,1 1 0,-1 20 16,0 0-16,0 1 0,0-1 0,0 21 15,1-20-15,-22-1 0,0 22 0,0-22 16,0 0-16,0 1 0,0-1 16,0 0-16,-22 1 0,1-1 0,0-21 15,-21 21-15,21-20 0,-1 20 0,1-21 16,-21 0-16,21 0 0,0-21 15,-1 22-15,1-22 0,0 0 16,0 0-16</inkml:trace>
  <inkml:trace contextRef="#ctx0" brushRef="#br1" timeOffset="66422.92">14541 7472 0,'-21'0'47,"0"0"-47,0 0 16,0-21-16,0 21 0,-1 0 0,1-21 16,0 21-16,0 0 15,42 0 32,0 0-47,0 0 0,22 0 16,-22 0-16,21 0 0,1 0 0,20 0 15,-21 0-15,22 0 0,-1 0 16,1 0-16,-1 0 0,22 0 16,0 0-16,-1 21 0,1-21 0,0 0 15,-1 0-15,1 0 0,-21 0 16,-1 0-16,-21 0 0,1-21 0,-1-1 15,-21 22-15,0 0 0,1-21 0,-22 0 16,0 0 0,-22 0-16,1 0 0,0 21 15,0-22-15,0 22 0,0-21 0,-1 21 16,1 0-16,0-21 0,0 21 16,0-21-16,21 0 0,-21 21 15,21-21-15,-22 21 0,1-22 16,0 1-1,0 21-15,0 0 0,0 0 16,-1 0 0,1 0-1,21 21 17,21-21-17,1 22-15,-1-1 0,0-21 16,0 21-16,0-21 0,0 21 15,1-21-15,-1 0 0,21 0 16,-21 21-16,0-21 0,22 21 0,-22-21 16,0 0-16,21 0 0,-20 0 15,-1 0-15,0 0 0,0 0 0,-21 22 32,0-1-17,-21-21-15,0 21 0,-22 0 0,22-21 16,-21 21-16,0 22 0,20-22 0,-20 0 15,0 0-15,21 0 0,-22 0 16,22 22-16,-21-22 0,21 0 0,-1 0 16,1 0-16,0-21 0,0 22 15,21-1-15,0 0 16,21-21 0,0 0-16,0 0 0</inkml:trace>
  <inkml:trace contextRef="#ctx0" brushRef="#br1" timeOffset="67443.67">16785 6350 0,'0'0'0,"-21"0"0,0-21 0,0 21 16,-1 0 0,1 0-16,42 0 31,1 0-31,-1 0 16,21 0-16,0 0 0,1 0 0,-1 0 15,22 0-15,-1 0 0,1 0 16,-1 0-16,22 0 0,-22 0 0,1 0 15,20 0-15,-20 0 0,-1 0 16,-20 0-16,-1 0 0,0 0 0,-20-21 16,-1 21-16,0 0 0,-42 0 31,0 0-31,-1 0 16,1 0-16,0 0 0,-21 0 0,21 0 15,-1 0-15,-20 0 0</inkml:trace>
  <inkml:trace contextRef="#ctx0" brushRef="#br1" timeOffset="67823.91">17230 6392 0,'0'0'0,"-22"0"0,22 22 0,0-1 0,0 0 16,0 0-16,0 0 15,0 0-15,0 1 0,0-1 0,0 0 16,0 21-16,0-21 0,0 22 0,0-1 15,0 0-15,0-20 0,0 20 16,0 0-16,0 1 0,0-1 0,0 0 16,0 1-16,0-1 0,0 0 15,-21 1-15,0 20 0,21-21 0,-21 1 16,0-22-16,0 21 0,-1-21 0,1 22 16,21-22-16,-21 0 0,0 0 15,0-21-15,0 21 0,-1-21 0,-20 0 16,21 0-16,0 0 0,-22 0 15,22-21-15,0 0 0,-21 21 16,21-21-16,-1 0 0,1-22 0,0 22 16,0 0-16,0 0 0,21-21 0,-21 20 15,21 1-15,0 0 0,0 0 16,0 0-16,0 0 0,21 21 0,0-22 16,0 22-16,0 0 0,0 0 15,1-21-15,-1 21 0,21 0 16</inkml:trace>
  <inkml:trace contextRef="#ctx0" brushRef="#br1" timeOffset="68351.14">17907 7133 0,'0'0'0,"21"-21"0,0 0 16,-21 0-16,0 0 15,0-1-15,0 1 0,0 0 16,0 0-16,0 0 0,-21 21 0,21-21 16,-21 21-16,0 0 0,-22 0 15,22 0-15,0 0 0,0 0 0,-21 0 16,20 21-16,-20 0 0,21 0 16,-21 0-16,20 0 0,1 22 15,-21-1-15,21-21 0,0 22 0,-1-1 0,22 0 16,0-21-16,0 22 0,0-22 15,0 0-15,0 21 0,0-20 16,22-1-16,-1 0 0,0-21 16,0 0-16,0 0 0,0 0 15,22 0-15,-22-21 0,0 0 0,21-1 16,-20 1-16,-1 0 0,21 0 0,-21 0 16,0-22-16,-21 1 0,22 21 15,-22-21-15,21 20 0,-21-20 0,0 21 16,0 0-16,0 0 0,0-1 15,0 44 17,0-1-32,0 0 0,0 0 15,0 0-15,0 0 0,0 22 16,0-22-16,0 0 0,0 21 0,0-20 16,21-1-16,0 0 0,0 0 0,-21 0 15,21 0-15,1-21 0,-22 22 16,21-22-16,0 0 0,0 0 0,0 0 15,0 0-15,1 0 0,-1-22 0</inkml:trace>
  <inkml:trace contextRef="#ctx0" brushRef="#br1" timeOffset="68563.2">18309 7006 0,'0'-21'0,"0"42"0,0-63 15,0 21-15,21 42 47,-21 0-47,0 0 0,21 0 0,-21 1 16,0 20-16,0-21 0,0 21 15,0-20-15,0-1 0,22 21 0,-22-21 16,0 0-16,0 1 0,0-1 0,0 0 16,21-21-16</inkml:trace>
  <inkml:trace contextRef="#ctx0" brushRef="#br1" timeOffset="68811.17">18881 6922 0,'0'0'0,"0"-22"16,-22 22-1,1 0 1,0 0-16,0 0 0,0 0 0,-22 22 15,22-1-15,0 21 0,-21-21 0,21 0 16,-1 22-16,-20-22 0,21 21 16,0-21-16,-22 22 0,22-22 15,0 21-15,0-21 0,0 1 0,21-1 16,0 0-16,0 0 0,42-21 16,-21 0-16,0 0 15,22 0-15</inkml:trace>
  <inkml:trace contextRef="#ctx0" brushRef="#br1" timeOffset="69276.64">19219 7154 0,'0'0'0,"21"-21"0,-21 0 0,22 21 16,-22-21-16,0 0 0,0 0 0,0-1 15,0 1-15,0 0 0,0 0 0,-22 21 16,1-21-16,0 21 15,0 0-15,0 0 0,0 0 0,-1 21 16,1-21-16,0 21 0,0 0 0,0 0 16,0 22-16,-1-22 0,1 21 15,0-21-15,0 22 0,0-1 0,0-21 16,21 22-16,0-22 0,-22 21 16,22-21-16,0 0 0,0 1 0,0-1 15,22-21-15,-1 0 16,0 0-16,0 0 0,0-21 15,22 21-15,-22-22 0,0 1 16,21 0-16,-21 0 0,22-21 0,-22 20 16,21-20-16,-21 0 0,22 21 0,-22-22 15,0 22-15,0 0 0,-21 0 16,0 0-16,21 21 0,-42 0 16,21 21-1,-21 0-15,0 21 0,21-21 16,-21 1-16,21 20 0,-21-21 0,21 0 15,-22 22-15,22-22 0,0 0 16,0 0-16,0 0 0,0 0 16,22-21-16,-1 0 0,21 0 15,-21 0-15,0 0 0,22 0 0,-1 0 16</inkml:trace>
  <inkml:trace contextRef="#ctx0" brushRef="#br1" timeOffset="69775.88">20066 6731 0,'0'-21'0,"0"42"0,0-63 16,21 21-16,-21 42 31,0 0-31,0 0 16,0 21-16,0 1 0,0-22 16,0 21-16,0 1 0,0-1 0,-21-21 15,21 21-15,-21 1 0,21-22 16,-21 21-16,21-21 0,0 22 15,0-22-15,0 0 0,0 0 0,0 0 16,21-21 15,-21-21-31,21 21 0,0-21 0,0 0 16</inkml:trace>
  <inkml:trace contextRef="#ctx0" brushRef="#br1" timeOffset="70054.75">20553 6837 0,'0'0'16,"0"-21"-16,-21 21 31,-1 0-31,-20 21 16,21 0-16,-21 0 0,20 0 0,-20 1 16,21 20-16,-21-21 0,20 0 15,-20 0-15,21 22 0,0-22 0,0 0 16,-1 21-16,1-20 0,21-1 15,0 0-15,0 0 0,21-21 32,1 0-32,-1-21 15,0 0-15,21 0 0,-21-1 0,22 1 16,-22 0-16,21-21 0,1 21 0,-1-22 16,-21 22-16,21-21 15</inkml:trace>
  <inkml:trace contextRef="#ctx0" brushRef="#br1" timeOffset="70235.66">20574 6858 0,'21'0'16,"21"-42"-16,-105 84 0,126-63 31,-63 42-31,0 0 0,0 0 16,0 1-16,0 20 0,0-21 15,0 0-15,0 22 0,0-22 0,0 21 16,0-21-16,0 0 0,0 1 0,0 20 16,22-21-16,-1 0 0,0 0 15,0 1-15,0-22 0,0 0 16,1 0-16,-1 0 0,0 0 15,21 0-15,-21-22 0,1 1 16,20 0-16,-21 0 0</inkml:trace>
  <inkml:trace contextRef="#ctx0" brushRef="#br1" timeOffset="70476.52">21188 6646 0,'0'-21'15,"0"42"-15,0-84 0,0 42 0,0 0 0,0-1 16,-21 44-1,-1-1-15,22 0 16,0 21-16,-21 1 0,0-1 0,21 0 16,-21 1-16,21-1 0,0 0 15,-21 1-15,0-1 0,-1-21 16,22 21-16,0 1 0,-21-22 0,0 21 16,21-21-16,-21 22 0,21-22 15,0 0-15,0 0 0,0 0 16,21-21-16,0 0 0,0 0 0,1 0 15,20 0-15,-21-21 0</inkml:trace>
  <inkml:trace contextRef="#ctx0" brushRef="#br1" timeOffset="71163.13">21696 6900 0,'0'0'0,"0"-21"0,0 0 0,0 0 16,0 0-16,0 0 0,-21 21 15,-1 0-15,22-22 0,-21 22 0,-21 0 16,21 0-16,0 22 0,-22-22 16,22 21-16,0 0 0,-21 21 0,20-21 15,1 22-15,0-22 0,-21 21 16,21 1-16,-1-1 0,1-21 0,0 21 16,21 1-16,0-1 0,-21-21 0,21 22 15,0-22-15,0 0 0,0 0 16,0 0-16,21-21 0,0 21 15,0-21-15,1 0 0,-1 0 16,0 0-16,0-21 0,21 0 16,-20 0-16,20 0 0,0 0 0,-21-22 15,22 22-15,-1-21 0,-21-1 0,22 22 16,-22-21-16,0 0 0,0-1 16,0 22-16,0-21 0,1 21 0,-22-1 15,0 1-15,21 21 0,-21-21 16,0 42-1,0 0-15,0 1 16,0-1-16,0 0 0,-21 0 16,21 0-16,0 22 0,0-22 0,0 0 15,0 21-15,0-21 0,0 1 16,0 20-16,0-21 0,0 0 16,21 0-16,0 1 0,0-22 15,0 21-15,0-21 0,1 0 16,-1 0-16,0 0 0,0 0 0,0-21 15,0-1-15,1 1 0,-1 0 0,0 0 16,0 0-16,0 0 0,-21-1 16,21-20-16,1 21 0,-1 0 0,-21 0 15,0-1-15,0 1 0,21 0 0,-21 42 32,0 0-32,-21 1 15,21-1-15,-21 0 16,21 21-16,0-21 0,0 1 15,0-1-15,0 0 0,0 0 0,0 0 16,0 0-16,0 1 16,0-44 15,0 1-31,21 0 0</inkml:trace>
  <inkml:trace contextRef="#ctx0" brushRef="#br1" timeOffset="71531.21">22331 6562 0,'0'0'15,"-21"0"-15,-1 0 0,1 21 16,21 0-16,-21 0 0,0 0 0,0 1 16,21-1-16,0 0 0,-21 0 15,21 0-15,0 0 0,0 1 0,0-1 16,0 0-16,0 0 0,21-21 15,0 21-15,0-21 16,0 0-16,0 0 0,1 0 0,-1-21 16,0 21-16,-21-21 0,21 0 15,0 0-15,-21-1 0,0 1 16,0 0-16,0 0 0,0-21 0,0 20 16,0 1-16,0 0 0,-21 0 15,0 0-15,0 0 0,0 21 0,-1 0 16,1 0-16,0 0 0,0 0 0,0 21 15,21 0-15,-21 0 0,21 0 16,-22 0-16,22 1 0,0-1 0,0 0 16,0 0-16,0 0 0,0 0 15,22 1-15,-1-22 0,0 0 16,0 21-16</inkml:trace>
  <inkml:trace contextRef="#ctx0" brushRef="#br1" timeOffset="71839.03">22923 6625 0,'0'0'0,"0"-21"15,-21 21 1,0 21-16,21 0 16,-21 1-16,0-1 0,21 21 0,-21-21 15,-1 22-15,1-1 0,0 0 16,0 1-16,0-1 0,0 0 15,21-21-15,-22 22 0,22-1 0,-21 0 16,21 1-16,0-22 0,0 21 16,0-21-16,0 1 0,0-1 0,0 0 15,21 0-15,1-21 0,-1 0 16,0 0-16,0 0 0,0 0 16,0 0-16,22 0 0,-22-21 0,0 0 15,0 0-15,0-1 0,1 1 16,-1 0-16,21-21 0,-42 21 0,21-1 15</inkml:trace>
  <inkml:trace contextRef="#ctx0" brushRef="#br1" timeOffset="72050.91">22521 6922 0,'0'0'16,"-21"21"-16,21 0 0,-21-21 0,21 21 15,21-21-15,0 0 16,22 0-16,-22 0 0,21 0 0,0 0 16,1 0-16,20 0 0,-20 0 15,20 0-15,-21 0 0,1 0 0,-1 0 16,0-21-16,1 21 0,-1-21 16,0 0-16,1 21 0</inkml:trace>
  <inkml:trace contextRef="#ctx0" brushRef="#br1" timeOffset="72398.71">24342 6033 0,'-22'0'31,"1"21"-31,0 0 16,0 0-16,0 21 0,-22 1 0,22-1 15,-21 22-15,0-1 0,-22 1 0,22 20 16,-22-20-16,22 20 0,-22 1 16,1 0-16,-1-22 0,22 22 0,-21 0 15,20-1-15,1-20 0,0 20 0,-1-20 16,1-1-16,21 1 0,0-22 15,-1 1-15,1-1 0,0 0 0,0-21 16,21 22-16,-21-22 0,21 0 16</inkml:trace>
  <inkml:trace contextRef="#ctx0" brushRef="#br1" timeOffset="72986.88">18140 7895 0,'0'0'0,"-21"-21"0,21 0 15,-22 21 1,22 21-16,-21 0 16,21 22-16,-21-1 15,21 0-15,0 1 0,0-1 0,-21 0 16,21 22-16,-21-22 0,21 0 0,-21 1 16,21-1-16,0 0 0,-22-20 15,22 20-15,-21-21 0,0 21 0,21-20 16,0-1-16,0 0 0,0-42 31</inkml:trace>
  <inkml:trace contextRef="#ctx0" brushRef="#br1" timeOffset="73539.56">18013 8001 0,'0'0'0,"0"-21"0,-21 0 0,21 0 15,0-1-15,0 1 16,0 0-16,21 21 16,0-21-16,0 21 0,0 0 15,22 0-15,-22 0 0,21 0 0,0 0 16,-20 0-16,20 21 0,0 0 16,-21 0-16,1 22 0,-1-22 0,-21 21 15,0-21-15,0 22 0,0-1 0,-21-21 16,-1 22-16,-20-22 0,21 0 15,-21 21-15,-1-21 0,1 1 16,0-22-16,-1 21 0,22 0 0,-21-21 16,21 0-16,-1 0 0,22-21 31,0 0-31,22 21 16,-1 0-16,0-22 0,0 22 15,21 0-15,1 0 0,-1 0 0,-21 0 16,43 0-16,-22 0 0,0 0 0,1 0 15,-1 22-15,0-1 0,1-21 16,-1 21-16,-21 0 0,22 0 0,-22 0 16,0 1-16,-21-1 0,0 0 15,0 0-15,0 0 0,0 0 16,-42 1-16,20-1 0,-20 0 0,0 0 16,-1 0-16,-20 0 0,21 1 0,-22-1 15,1-21-15,-1 21 0,22 0 16,-22 0-16,22-21 0,0 0 0,20 0 15,-20 0-15,21 0 0,0 0 0,0 0 16,-1-21-16,1 0 0,0 0 16,21 0-16,0-1 0,0 1 15,21 0-15,0 0 16,1 0-16,-1 0 0,21-1 16</inkml:trace>
  <inkml:trace contextRef="#ctx0" brushRef="#br1" timeOffset="74040.49">19008 7916 0,'0'0'0,"0"22"31,0-1-31,-22 0 15,22 21-15,-21-21 0,21 22 16,0-1-16,0 0 0,-21 1 16,21-1-16,-21 0 0,21 1 0,-21-22 15,21 21-15,0 1 0,0-22 0,0 21 16,0-21-16,0 0 0,0 1 16,0-1-16,0 0 0,21-21 15,0 0-15,0 0 0,0 0 16,1 0-16,20 0 0,-21 0 15,0-21-15,0 21 0,22-21 0,-22-1 16,0 1-16,0 0 0,0 0 0,1 0 16,-1-22-16,0 22 0,-21 0 15,21 21-15,-21-21 0,0 0 16,0 42 0,0 0-1,0 0-15,0 0 0,-21 1 0,0-1 16,21 0-16,-21 0 0,21 0 15,0 0-15,0 1 0,-22-1 16,22 0-16,-21 0 16,21-42 15,0 0-31,0 0 16</inkml:trace>
  <inkml:trace contextRef="#ctx0" brushRef="#br1" timeOffset="74210.75">19304 8128 0,'-21'0'15,"21"21"17,0 0-32,0 1 15,0-1-15,21-21 16,0 0-16,0 21 0,0-21 0</inkml:trace>
  <inkml:trace contextRef="#ctx0" brushRef="#br1" timeOffset="74699.47">19812 8276 0,'0'43'16,"-21"-43"-16,0 0 0,21 21 0,-22-21 15,1 21-15,21 0 0,0 0 16,-21 0-16,21 1 0,-21-1 16,21 0-16,0 0 0,0 0 15,0 0-15,0 1 0,-21-22 16,21 21-16,0 0 0,-21-21 16,21 21-16,0-42 46,0 0-46,0 0 16,0-1-16,0 1 0,0 0 0,0 0 16,0 0-16,0 0 0,21-1 0,0-20 15,0 21-15,21 0 0,-20 0 16,20-1-16,-21 1 0,21 0 0,1 21 16,-1 0-16,-21 0 0,22 0 15,-22 0-15,0 0 0,21 0 16,-21 21-16,1 0 0,-1 1 0,0-1 15,-21 0-15,0 21 0,0-21 0,0 22 16,0-22-16,0 0 0,0 0 16,-21 0-16,0 1 0,21-1 0,-22 0 15,1 0-15,0 0 0,0-21 0,0 0 16,0 21-16,-1-21 16,22-21-1,22 21-15,-1-21 0,0 0 16</inkml:trace>
  <inkml:trace contextRef="#ctx0" brushRef="#br1" timeOffset="75231.23">20955 8403 0,'21'-21'15,"-42"42"-15,42-63 0,-21 21 0,0 0 16,0-1-16,0 1 0,0 0 15,-21 21-15,0-21 0,0 0 0,-1 21 16,1 0-16,0 0 0,0 0 0,0 0 16,-22 0-16,22 0 0,0 21 15,-21 0-15,21 0 0,-22 0 16,22 22-16,0-22 0,0 21 0,-22-21 16,22 1-16,21 20 0,-21-21 15,21 0-15,-21 22 0,21-22 0,0 0 16,0 0-16,0 0 0,21-21 15,0 0-15,0 0 0,1 0 16,20 0-16,-21 0 0,0 0 0,22 0 16,-22 0-16,21-21 0,0 0 0,-20 0 15,20 0-15,-21-1 0,21 1 0,-20 0 16,-1-21-16,0-1 16,21 22-16,-21-21 0,1-22 0,-1 22 0,0 0 15,-21-22-15,0 22 16,21 0-16,-21-22 0,0 43 0,0-21 15,0 20-15,0 1 0,-21 21 16,0 21 0,0 1-16,-1 20 0,22 0 0,-21 1 15,0-1-15,21 0 0,0 22 0,-21-22 16,21 22-16,-21-22 0,21 0 16,0 1-16,0-1 0,0 0 0,0 1 15,0-22-15,21 0 0,-21 0 0,21 0 16,0 0-16,0-21 0,1 0 15,20 0-15,-21 0 0,0 0 0,22 0 16</inkml:trace>
  <inkml:trace contextRef="#ctx0" brushRef="#br1" timeOffset="75671">21653 8107 0,'22'0'31,"-44"0"-31,44 21 16,-22 0-16,0 0 0,0 1 0,0 20 15,0-21-15,0 21 0,0 1 16,0-22-16,0 21 0,0 1 15,0-22-15,0 21 0,0-21 0,-22 22 16,22-22-16,0 0 0,0 0 16,0 0-16,0 0 0,0 1 15,22-22 1,20 0-16,-21-22 0,0 22 16,22-21-16</inkml:trace>
  <inkml:trace contextRef="#ctx0" brushRef="#br1" timeOffset="76099.03">22183 8297 0,'21'-21'0,"-42"42"0,42-63 16,-42 63-1,-1 0 1,1 1-16,0-1 0,-21 0 0,21 0 16,-1 0-16,1 22 0,0-22 15,-21 0-15,21 0 0,-1 0 0,1 22 16,0-22-16,0-21 0,0 21 0,0 0 15,21 0-15,-22-21 0,44 0 32,-1 0-32,0 0 0,0-21 15,0 21-15,0-21 0,22 0 0,-22 0 16,0-22-16,21 22 0,-20 0 16,-1-21-16,0 20 0,0-20 0,0 0 15,0 21-15,1-1 0,-22 1 16,21 21-16,-21-21 0,0 42 15,0 0 1,0 1-16,0-1 0,0 21 16,0-21-16,0 0 0,0 1 0,0 20 15,21-21-15,-21 0 0,0 0 0,0 1 16,21-22-16,-21 21 0,21 0 16,0-21-16,1 21 0,-1-21 15,0 0-15,0 0 16,0 0-16,0-21 15,1 0-15,-1 0 0,0-1 0</inkml:trace>
  <inkml:trace contextRef="#ctx0" brushRef="#br1" timeOffset="76303.59">22627 8107 0,'0'0'0,"0"-42"0,0 20 0,0-20 0,0 21 16,0 42-1,-21 0 1,21 0-16,-21 22 0,21-1 15,-21 0-15,21 1 0,-22-1 0,22 0 16,-21 1-16,0-1 0,21 0 16,0 1-16,-21-1 0,0-21 15,21 0-15,-21 1 0,21-1 0,0 0 16,0 0-16,21-21 16,0 0-16,0 0 0,21 0 0</inkml:trace>
  <inkml:trace contextRef="#ctx0" brushRef="#br1" timeOffset="76987.35">23283 8234 0,'0'-21'0,"0"42"0,0-63 0,0 20 16,-21 1-16,0 21 0,0 0 15,0 0-15,-22 0 0,22 0 0,-21 21 16,-1 1-16,22-1 0,-21 0 0,0 0 15,-1 0-15,22 22 0,-21-22 16,21 21-16,-22-21 0,22 22 0,0-22 16,21 21-16,0-21 0,-21 22 0,21-22 15,0 0-15,0 0 0,0 0 16,21 0-16,0 1 0,0-22 0,0 21 16,22-21-16,-22 0 0,0 0 15,21 0-15,-20 0 0,20 0 0,-21-21 16,21 21-16,-20-22 0,-1 1 15,21 0-15,-21-21 0,0 21 0,1-1 16,-1-20-16,-21 0 0,21 21 16,0-22-16,-21 1 0,21 21 0,-21 0 15,0-1-15,0 1 0,0 42 32,0 1-32,0-1 15,-21 0-15,21 0 0,-21 0 16,21 22-16,0-22 0,-21 0 0,21 21 15,0-21-15,0 1 0,0-1 16,0 0-16,0 0 0,0 0 16,21 0-16,0 1 0,0-22 0,0 0 15,1 0-15,-1 0 0,0 0 16,21 0-16,-21 0 0,1-22 16,-1 22-16,21-21 0,-21 0 0,0 0 15,22 0-15,-22 0 0,21-22 0,-21 22 16,1 0-16,20-21 0,-21 20 15,0 1-15,0 0 0,1 0 0,-22 42 32,-22 0-32,22 0 15,-21 1-15,0-1 0,0 0 16,21 0-16,0 0 0,-21 22 0,21-22 16,-21 0-16,21 0 0,0 0 15,0 0-15,0 1 0,21-22 31,0 0-31,0 0 0,0-22 16,0 22-16,-21-21 0</inkml:trace>
  <inkml:trace contextRef="#ctx0" brushRef="#br1" timeOffset="77351.36">24024 8001 0,'0'-21'16,"0"42"-16,-21-63 0,0 42 0,0 0 15,-1 0-15,1 0 0,0 0 0,0 0 16,0 21-16,0 0 0,-1 21 16,22-20-16,0-1 0,-21 0 0,21 21 15,0-21-15,0 1 0,0-1 0,21 0 16,-21 0-16,22-21 0,-1 21 16,0-21-16,0 0 0,0 0 0,0 0 15,1 0-15,-1 0 0,0 0 16,0-21-16,0 0 0,0 0 0,-21 0 15,0-1-15,0-20 0,0 21 16,0-21-16,0 20 0,0-20 16,0 21-16,0 0 0,0 0 0,0-1 15,-21 22-15,0 0 0,0 0 0,-21 0 16,20 0-16,1 0 0,0 0 16,0 22-16,0-1 0,0-21 0,21 21 15,0 0-15,0 0 0,0 0 16,0 1-16,0-1 0,0 0 0,21-21 15,0 21-15,21-21 0,-21 0 0</inkml:trace>
  <inkml:trace contextRef="#ctx0" brushRef="#br1" timeOffset="77675.24">24490 8022 0,'0'0'0,"0"-42"0,42-85 31,-42 106-31,0 0 15,0 42 1,0 0-16,0 0 16,-21 21-16,0 1 0,0-1 15,-1 0-15,1 22 0,21-22 0,-21 22 16,0-22-16,0 0 0,0 22 16,21-22-16,0 1 0,-22-22 0,22 21 15,0 0-15,0-20 0,0-1 16,0 21-16,0-21 0,0 0 15,0 1-15,22-1 0,-1-21 16,0 0-16,0 0 0,0 0 16,0 0-16,1 0 0,-1-21 15,0-1-15,0 22 0,0-21 0,0 0 16,22 0-16,-22-21 0,0 20 0,0 1 16,-21-21-16</inkml:trace>
  <inkml:trace contextRef="#ctx0" brushRef="#br1" timeOffset="77895.07">24299 8297 0,'-21'22'32,"21"-1"-32,21-21 0,0 21 0,1-21 15,-1 0-15,0 0 0,0 0 0,0 0 16,22 0-16,-22 0 0,0 0 0,21 0 15,-21 0-15,1 0 0,-1 0 16,0 0-16,-21-21 31,-21 0-31</inkml:trace>
  <inkml:trace contextRef="#ctx0" brushRef="#br1" timeOffset="86435.13">1651 7789 0,'0'22'125,"-21"-22"-109,0 0-16,-1 0 16,1 0-16,-21 0 0,21 0 0,-22 0 15,22 0-15,-21 0 0,0 0 16,20 0-16,-20 0 0,0 0 0,21 0 16,-22 0-16,1 0 0,21 0 0,-22 0 15,1 0-15,21 0 0,-21 0 16,20 0-16,-20 0 0,21 0 15,-21 0-15,20 0 0,-20 0 0,21 0 16,-21 0-16,-1 21 0,1-21 0,0 0 16,-1 0-16,1 0 0,21 0 15,-22 0-15,22 0 0,0 0 16,0 0 0,42 0 15,0 0-31,0 0 0,1 0 0,-1 0 0,21 0 15,0 0-15,1 0 0,-1 0 16,22 0-16,-1 0 0,-21 0 16,43 0-16,-21 0 0,-1 0 0,22-21 15,-1 21-15,1 0 0,-21 0 0,20-22 16,1 22-16,0 0 0,-22 0 16,1-21-16,-1 21 0,-21 0 0,1 0 15,-1 0-15,-21 0 0,22 0 0,-22 0 16,0 0-16,-42 0 47,0 0-47,-1 0 15,1 0-15,0 0 0,0 0 16,0 0-16,0 0 0,-1 0 16,1 0-16,0 0 0,0 0 0,0 0 15,-22 0-15</inkml:trace>
  <inkml:trace contextRef="#ctx0" brushRef="#br1" timeOffset="86874.88">550 7874 0,'-42'0'16,"84"0"-16,-105 0 0,20 0 0,22 0 0,0 21 15,0-21-15,0 0 0,0 0 16,42 0 15,0 0-15,21 0-16,1 0 0,-1 0 0,0 0 16,22 0-16,-22 0 0,22 0 15,-22 0-15,21 0 0,1 0 0,-22 0 16,22 0-16,-1 0 0,1 0 15,-1 0-15,1-21 0,20 21 0,-20 0 16,-22 0-16,22-21 0,-1 21 16,-20 0-16,20-21 0,-42 21 0,22 0 15,-1 0-15,-21 0 0,0 0 0,0-21 16,-42 21 15,0 0-15,0 0-16,0-22 15,0 22-15,21-21 16,-22 21-16,1 0 16,21-21-16</inkml:trace>
  <inkml:trace contextRef="#ctx0" brushRef="#br1" timeOffset="87423.16">1439 7387 0,'0'0'0,"-21"0"0,0 0 16,0 0-16,21 21 15,0 1 1,0-1-16,0 0 0,0 0 15,21 0-15,0 0 0,21 1 0,-20-1 16,-1 0-16,21 0 0,-21 0 0,0-21 16,22 21-16,-22 1 0,21-22 0,-21 21 15,1-21-15,20 0 0,-21 0 16,0 21-16,0-21 0,1 0 0,-1 0 16,0 0-16,0 0 0,0 0 0,-21 21 46,-21 0-30,0 0 0,0-21-16,-22 22 0,22-1 0,-21 0 15,0 0-15,-1 0 0,1 0 0,0 22 16,-1-22-16,1 21 0,0 1 0,-1-1 16,1-21-16,0 21 0,20 1 15,-20-22-15,0 21 0,21-21 0,-1 1 16,1-1-16,0 0 0,0 0 0,0 0 15,0-21-15,21 21 16,0-42 47</inkml:trace>
  <inkml:trace contextRef="#ctx0" brushRef="#br1" timeOffset="91485.36">550 6668 0,'-21'0'31,"0"0"-31,0 0 0,0 0 0,-1 0 16,1 0-16,0 0 15,0 0 1,42-22 0,0 22-1,0 0-15,22 0 0,-22-21 0,21 21 16,1 0-16,-1 0 0,-21-21 0,21 21 15,-20 0-15,20 0 0,-21-21 0,21 21 16,-20 0-16,-1 0 0,0 0 16,0 0-16,0 0 15,-21-21-15,-21 21 47,0 0-47,0 0 0,0 0 16,-1 0-16,22 21 0,-21-21 0,0 0 15,0 0-15,0 0 16,0 0-16</inkml:trace>
  <inkml:trace contextRef="#ctx0" brushRef="#br1" timeOffset="92075.48">529 6604 0,'0'0'16,"-21"21"-16,21 0 0,-21-21 15,21 22-15,0-1 0,0 0 0,0 0 16,-21 0-16,21 22 0,0-22 16,0 0-16,-22 0 0,22 0 15,0 0-15,0 1 0,0-1 0,-21-21 16,21 21-16,0 0 0,-21-21 16,21 21-16,0-42 62,0 0-46,0 0-16,21 21 15,0-21-15,1 21 16,-1-22-16,0 22 16,0-21-16,0 21 0,0-21 0,1 21 15,-1 0-15,0 0 0,0 0 0,0 0 16,0 0-16,1 0 0,-1 0 15,0 0-15,0 0 0,0 0 0,0 0 16,1 21-16,-1-21 0,0 21 0,0-21 16,-21 22-16,21-1 15,0 0-15,-21 0 16,0 0-16,0 0 16,-21 1-16,0-1 0,0-21 0,0 21 15,0 0-15,-22 0 0,22 0 16,0-21-16,-21 22 0,20-1 0,-20-21 15,21 21-15,0-21 0,-22 0 0,22 21 16,0-21-16,0 0 0,0 0 0,0 0 16,-1 0-1,22-21 17,22 21-17,-1-21-15,-21 0 0,21 21 16,0-22-16</inkml:trace>
  <inkml:trace contextRef="#ctx0" brushRef="#br1" timeOffset="92566.57">1312 6773 0,'-21'22'47,"0"-1"-47,21 0 16,0 0-16,0 0 31,21-21-15,0 0-16,0 0 15,1-21 1,-1 21-16,-21-21 0,0 0 16,0 0-16,0-1 15,0 1-15,0 0 16,-21 0-1,-1 21-15,1 0 16,0 0-16,0 21 16,0 0-16,21 0 15,0 1-15,-21-22 16,21 21 0,21-21-1,0 0-15,0 0 0</inkml:trace>
  <inkml:trace contextRef="#ctx0" brushRef="#br1" timeOffset="92955.34">1863 6392 0,'0'-21'0,"0"42"0,-22-42 16,1 21 0,0 21-1,21 1-15,0-1 0,0 0 0,-21 21 16,21-21-16,-21 22 0,0-22 0,21 21 16,-22 1-16,22-22 0,-21 21 0,0 0 15,21 1-15,-21-1 0,0-21 16,0 22-16,21-1 0,-22-21 0,1 21 15,0 1-15,0-22 0,21 21 0,-21 1 16,0-22-16,21 21 0,0-21 0,0 0 16,-22 1-16,22-1 0,0 0 15,-21-21-15,21 21 0,0-42 47,0 0-47,0 0 16,0-22-16,0 22 0</inkml:trace>
  <inkml:trace contextRef="#ctx0" brushRef="#br1" timeOffset="93358.99">1926 6922 0,'0'0'0,"0"21"15,-21 0-15,42-21 63,0 0-48,-21-21-15,21 21 16,-21-21-16,0-1 16,0 1-1,-21 21 17,0 0-32,21 21 0,0 1 15,0-1-15,-21-21 0,21 21 16,0 0-1</inkml:trace>
  <inkml:trace contextRef="#ctx0" brushRef="#br1" timeOffset="102595.42">19833 466 0,'0'21'15,"21"-21"95,-21-21-110,21 21 0</inkml:trace>
  <inkml:trace contextRef="#ctx0" brushRef="#br1" timeOffset="103358.65">20108 550 0,'0'0'0,"21"0"47,1 0-32,-22-21-15,0 0 0,0 0 16,21 0 0,-21 0-16,0-1 0,0 1 15,0 0-15,-21 0 0,21 0 16,0 0-16,-22 21 0,1 0 0,0 0 15,0 0-15,0 0 0,0 0 16,-1 0-16,1 21 0,-21-21 0,21 21 16,0 0-16,-22 0 0,22 0 15,0 1-15,0-1 0,0 0 0,-1 0 16,22 0-16,0 0 0,0 1 16,0-1-16,0 0 0,22 0 15,-1-21-15,0 0 16,0 0-16,0 0 0,0 0 0,1 0 15,-1 0-15,21 0 0,-21-21 0,0 21 16,22-21-16,-22 0 0,0 21 0,0-22 16,0 1-16,1 0 0,-1 0 0,0 21 15,0-21-15,0 0 0,-21-1 16,0 1-16,21 21 16,-21-21-16,-21 42 31,21 0-16,0 1-15,-21-1 0,0 0 0,21 0 16,0 0-16,0 0 0,-21 1 0,21-1 16,0 0-16,-21 0 0,21 0 0,0 0 15,0 22-15,0-22 0,-22 0 16,22 0-16,0 22 0,0-22 0,0 0 16,0 0-16,0 0 0,0 0 0,0 1 15,0-1-15,0 0 0,0 0 16,-21-21-16,0 21 0,0-21 15,0 0-15,0 0 0,-1 0 16,1 0-16,0 0 0,0 0 16,0 0-16,-22 0 0,22 0 0,0 0 15,0 0-15,21-21 0,-21 21 16,0-21-16,-1 21 0,22-21 16,0 0-1,22-1 1,-1 22-16,0 0 0,0-21 0,0 0 15,0 21-15,22-21 0,-22 21 0,0-21 16</inkml:trace>
  <inkml:trace contextRef="#ctx0" brushRef="#br1" timeOffset="103906.63">20680 402 0,'0'0'0,"0"-21"31,-21 21-15,21 21-16,-22 0 16,1-21-16,21 22 0,0-1 15,-21 0-15,0 0 0,0 0 0,21 0 16,-21 1-16,21 20 0,-22-21 15,22 0-15,-21 0 0,21 1 0,0 20 16,0-21-16,0 0 0,0 0 0,0 1 16,0-1-16,0 0 0,0 0 0,0 0 15,21-21-15,1 21 0,-1-21 0,0 0 16,0 0-16,0 0 0,0 0 0,1 0 16,20 0-16,-21 0 0,0-21 15,22 0-15,-22 0 0,21 0 0,-21 0 16,0-1-16,1 1 0,-1 0 0,0-21 15,0 21-15,0-22 0,-21 22 16,21-21-16,-21 21 0,0-22 0,0 22 16,0-21-16,0 21 0,0-22 0,0 22 15,-21-21-15,0 21 0,21-1 0,-21 22 16,0-21-16,0 21 0,-1 0 16,1 0-16,0 0 0,-21 0 15,21 21-15,-1 1 0,1-1 0,-21 21 16,21-21-16,0 0 0,-1 22 0,-20-22 15,21 21-15,0-21 0,21 1 0,-21-1 16,21 21-16,-22-21 0,22 0 0,0 1 16,0-1-16,0 0 15,22-21-15,-1 0 16,0 0-16,0 0 0</inkml:trace>
  <inkml:trace contextRef="#ctx0" brushRef="#br1" timeOffset="104303.41">21442 487 0,'-21'0'0,"-22"42"31,22-42-31,0 21 0,0-21 16,21 22-16,0-1 15,0 0-15,21-21 32,0 0-32,0 0 0,0 0 15,1 0-15,-1 0 0,-21-21 16,0 0-16,21 21 0,-21-22 16,21 1-16,-21 0 0,0 0 15,-21 21 1,0 0-16,0 0 15,-1 0-15,1 0 16,0 21-16,0-21 0,21 21 16,-21 0-16,21 1 15,-21-22-15,21 21 0,0 0 16,21-21-16,0 0 16,0 0-16,0 0 0</inkml:trace>
  <inkml:trace contextRef="#ctx0" brushRef="#br1" timeOffset="104635.22">22077 191 0,'0'0'0,"0"-22"16,21 1-16,-21 0 0,0 42 31,-21 22-31,0-22 15,-1 21-15,1-21 0,0 22 0,-21-1 16,21 0-16,-1 1 0,-20-1 0,0-21 16,21 21-16,-22 1 0,22-1 0,-21-21 15,21 22-15,-22-1 0,22-21 16,0 21-16,0 1 0,0-22 0,-1 21 16,1-21-16,21 1 0,-21 20 15,21-21-15,-21 0 0,21 0 16,0 1-16,-21-22 0,21 21 15,21-42 1,0-1 0,0 1-16,0 0 0,1 0 15</inkml:trace>
  <inkml:trace contextRef="#ctx0" brushRef="#br1" timeOffset="104979.02">21992 720 0,'0'21'0,"0"0"16,0 0-16,0 0 16,0 1-16,0-1 0,0 0 15,0 0-15,21-21 32,0 0-17,1 0-15,-22-21 16,21 0-16,0 0 0,-21-1 15,0 1-15,0 0 32,-21 42-1,0-21-15,21 21-16,0 1 0</inkml:trace>
  <inkml:trace contextRef="#ctx0" brushRef="#br1" timeOffset="110231.21">19685 3895 0,'0'0'0,"0"-21"15,21 21 32,0 0-31,0 0-16,1 0 0,-1 0 15,0 0-15,21 0 0,-21 0 0,1 0 16,-1 0-16,0-22 0,0 22 0,0 0 16,0 0-16,1 0 0,-1 0 0,0 0 15,-42 0 16,0 0-31,-1 0 16</inkml:trace>
  <inkml:trace contextRef="#ctx0" brushRef="#br1" timeOffset="110787">19600 3852 0,'0'0'0,"-21"22"0,0-22 16,21 21-16,-21-21 0,0 21 0,21 0 16,-22 0-16,1 0 0,0 1 15,21-1-15,-21 0 0,0 0 16,21 0-16,-21 0 0,-1 1 0,22-1 16,-21 0-16,0-21 0,21 21 15,0 0-15,0-42 47,0 0-47,21 21 0,0-21 16,-21 0-16,22 21 0,-1-22 0,0 1 15,0 0-15,0 21 0,0-21 16,1 21-16,-1 0 0,21 0 0,-21-21 16,0 21-16,22 0 0,-22 0 0,0 0 15,21 0-15,-20 0 0,-1 21 16,0-21-16,21 42 0,-21-21 0,1 1 15,-1-1-15,-21 0 0,0 21 0,21-21 16,-21 1-16,0-1 0,0 0 0,0 0 16,0 21-16,-21-20 0,21-1 0,-43 0 15,1 0-15,0 0 0,-1 0 0,22-21 16,-21 22-16,0-22 0,-1 0 0,1 21 16,21-21-16,-22 21 0,22-21 0,0 0 15,-21 0-15,21 0 0,-1 0 0,1 0 16,0 0-16,0 0 0,0 0 15,0-21-15,-1 21 16,22-21-16,0-1 16,0 1-1,0 0 1,22 21-16,-1-21 0,0 0 0</inkml:trace>
  <inkml:trace contextRef="#ctx0" brushRef="#br1" timeOffset="111147.79">20256 4318 0,'0'0'0,"0"21"16,22-21-1,-1 0 1,0 0-16,-21-21 16,21 21-16,0-21 0,-21 0 15,0 0 1,-21-1-16,0 22 16,21-21-16,-21 21 15,0 0-15,-1 0 0,1 0 0,0 0 16,0 0-16,0 0 0,0 0 15,-1 0-15,1 0 16,21 21-16,0 1 16,0-1-16,21-21 15</inkml:trace>
  <inkml:trace contextRef="#ctx0" brushRef="#br1" timeOffset="111487.6">21061 3852 0,'0'0'0,"63"-21"0,-42 0 16,-42 21 0,0 0-16,0 0 15,0 0-15,21 21 0,-21 0 16,-1 1-16,-20-1 0,21 21 0,-21 0 15,20 1-15,-20 20 16,-21-20-16,20 20 0,1-21 0,-22 22 16,22-22-16,-21 1 0,20 20 0,1-21 15,0-20-15,-1 20 0,1 0 16,21-21-16,0 22 0,-1-22 0,1 0 16,0 0-16,0 0 0,0 1 0,21-1 15,-21-21 1,21-21 15,21-1-31</inkml:trace>
  <inkml:trace contextRef="#ctx0" brushRef="#br1" timeOffset="111904.37">21188 4509 0,'0'21'15,"-21"-21"-15,21 21 16,-22-21 0,22-21 46,-21 21-15,0 0-47,21 21 16,-21-21-16,21 21 15,-21-21-15,0 0 63,21-21-48,-22 21 1,1 0-16</inkml:trace>
  <inkml:trace contextRef="#ctx0" brushRef="#br1" timeOffset="120374.95">13102 7408 0,'-21'0'0,"42"0"62,0 0-62,0 0 16,1 0-16,-1 0 0,0 0 0,0 0 15,0 0-15,22 0 0,-22 0 16,0 0-16,0 0 0,0-21 16,0 21-16,-42 0 46,0 0-46,0 0 0,-21 0 0,20 0 16,1 0-16,0 0 0,0 0 16,0 0-16</inkml:trace>
  <inkml:trace contextRef="#ctx0" brushRef="#br1" timeOffset="120839.87">13081 7408 0,'0'0'0,"-21"0"16,21 22-16,-21-22 15,21 21-15,-22-21 0,22 21 16,-21 0-1,0 0-15,0 0 16,21 1 15,21-22 47,0 0-78,0-22 16,1 22-16,-1 0 0,0 0 0,0 0 16,0 0-16,0 0 0,1 0 0,20 0 15,-21 0-15,0 0 0,-21 22 16,21-22-16,1 21 0,-22 0 0,21-21 16,-21 21-16,0 0 0,0 0 15,0 1-15,-21-22 16,-1 21-16,1-21 0,0 21 15,0-21-15,0 21 0,0-21 0,-1 0 16,1 0-16,-21 0 0,21 0 0,0 0 16,-1 0-16,1 0 15,0 0-15,0 0 0,0 0 16,0 0 0,21-21 15,21 21-31,0 0 0,-21-21 0,21 21 15</inkml:trace>
  <inkml:trace contextRef="#ctx0" brushRef="#br1" timeOffset="121855.29">13420 7514 0,'-22'21'31,"1"1"-15,21-1-16,-21-21 0,0 21 0,21 0 15,-21 0-15,0 0 16,21 1-16,-22-22 0,22 21 16,0 0-1,22-21 1,-1 0-16,0 0 0,0 0 15,0 0-15,0 0 0,1 0 16,-1 0-16,-21-21 0,21 21 16,-21-21-16,21 21 0,-21-22 15,0 1-15,0 0 0,0 0 16,0 0-16,-21 21 0,21-21 16,-21 21-16,0 0 15,21-22-15,-22 22 0,44 0 47,-1 0-31,0 0-16,0 0 0,0 0 15,0 0-15,1 0 16,-1 0-16,0 0 16,-21 22-16,21-22 0,-21 21 0,0 0 15,0 0 1,0 0-16,0 0 15,0 1 1,0-1 0,21-21 31,0 0-47,-21-21 15,22 21-15,-1-22 16,-21 1-16,0 0 15,0 0-15,-21 0 16,-1 21-16,1-21 16,0 21-16,0 0 15,42 0 48,0 0-63,0 0 0,1 0 15,-1 0-15,0 0 16,0 0 0,-21 21-16,0 0 15,0 0-15,0 0 16,0 0 0,0 1-16,0-1 15,21-21 16,0 0-31,1 0 16,-1 0-16,0 0 16,0-21-16,0 21 0,-21-22 0,0 1 15,21 21-15,-21-21 0,0 0 16,0 0-16,0 0 0,0-1 0,-21 1 16,0 0-16,0 21 0,0 0 0,0 0 15,-22 0-15,22 0 0,-21 0 16,21 21-16,-1-21 0,1 21 0,0 1 15,0-1-15,0 0 0,21 0 0,-21 0 16</inkml:trace>
  <inkml:trace contextRef="#ctx0" brushRef="#br1" timeOffset="127755.81">1757 9271 0,'-21'0'125,"-1"0"-125</inkml:trace>
  <inkml:trace contextRef="#ctx0" brushRef="#br1" timeOffset="128330.56">1566 9123 0,'0'-21'16,"0"0"-1,0-1-15,0 1 16,0 0 0,0 0-1,0 42 17,0 0-32,21-21 0,-21 43 15,0-22-15,0 0 0,0 21 0,0-21 16,0 22-16,0-1 0,0 0 15,0-20-15,0 20 0,0 0 16,0 1-16,0-1 0,0 0 16,0-21-16,0 22 0,0-22 0,0 21 15,0-21-15,0 1 0,0-1 16,0 0-16,22-21 16,-22-21 15,0 0-31</inkml:trace>
  <inkml:trace contextRef="#ctx0" brushRef="#br1" timeOffset="128706.64">1926 9419 0,'0'21'0,"0"-42"0,0 64 15,21-43-15,0 0 16,1 0-16,-1 0 31,0-22-31,-21 1 0,0 0 16,0 0-16,0 0 15,0 0-15,0-1 16,-21 1-16,0 21 31,-1 0-31,1 0 0,21 21 16,-21-21-16,0 22 16,21-1-1,0 0 1</inkml:trace>
  <inkml:trace contextRef="#ctx0" brushRef="#br1" timeOffset="129930.62">2540 9589 0,'-21'0'31,"0"0"-15,-1 0 15,22-22-15,22 22 31,-1 0-32,0 0-15,0 0 0,0 0 0,0 0 16,1 0-16,20 0 0,-21 0 16,0 0-16,0 0 0,22 0 0,-1 0 15,0 0-15,1 0 0,-1 0 0,0 0 16,22-21-16,-22 21 0,22 0 15,-1 0-15,1 0 0,-1 0 0,1 0 16,20 0-16,1-21 0,0 21 16,-22 0-16,22 0 0,0 0 15,-1 0-15,-20 0 0,20 0 0,1 0 16,0 0-16,-1-21 0,1 21 0,21 0 16,-21 0-16,-1 0 0,1 0 0,21 0 15,-22 0-15,1 0 0,0 0 16,-1 0-16,22 0 0,-21 0 0,21 0 15,0 0-15,-1 0 0,-20 0 0,21 0 16,-21 0-16,20 0 0,-20 0 16,21 0-16,0 0 0,-22 0 0,22 0 15,0 0-15,0 0 0,0 0 16,-22 0-16,1 0 0,21 0 16,-21 0-16,20 0 0,-20 0 0,21 0 15,-21 0-15,20 0 0,1 0 0,-21 0 16,21 0-16,-22 0 0,1 0 15,21 0-15,0 0 0,-22 0 0,22 0 16,0 0-16,0 0 0,0 0 0,0 0 16,-1 0-16,-20 0 0,21 0 15,0 0-15,0 0 0,-1 0 0,1 0 16,0 0-16,0 0 0,0 0 0,-22 0 16,22 0-16,-21 0 0,21 0 0,0 0 15,-1 0-15,1 0 0,0 0 16,0 0-16,0 0 0,-22 0 15,22 0-15,0 0 0,-21-21 0,-1 21 16,22 0-16,-21 0 0,21 0 0,0 0 16,-22 0-16,22 0 0,-21 0 15,21-21-15,-22 21 0,22 0 0,-21 0 16,-1 0-16,22 0 0,-21 0 0,21 0 16,0 0-16,-22 0 0,22 0 0,-21 0 15,-1 0-15,1 0 0,0 0 16,-22 0-16,22 0 0,-22 0 15,22 0-15,-21 0 0,-1 0 0,1 0 0,-1 0 16,1 0-16,-1 0 16,-21 0-16,1 0 0,-1 0 0,-21 0 15,22 0-15,-22 0 0,0 0 0,0 0 16,-42 0 125,0 0-141,0 0 0,-1 0 15</inkml:trace>
  <inkml:trace contextRef="#ctx0" brushRef="#br1" timeOffset="133787.07">2011 12891 0,'-21'0'32,"21"-22"-32,-22 22 15,22-21 1,-21 0-1,21 0-15,0 0 16,0 0-16,0-1 0,0 1 16,0 0-16,0 0 0,0 0 15,0 0-15,21-1 0,1 1 16,-1 0-16,0 21 0,0 0 16,0 0-16,0 0 0,1 0 15,20 0-15,-21 21 0,0 0 0,0 1 16,22-1-16,-22 21 0,0-21 0,0 43 15,-21-22-15,0 0 0,0 1 16,0 20-16,0-20 0,0-1 0,0 21 16,-21-20-16,0-1 0,0 0 0,0-20 15,-1 20-15,1-21 0,0 21 16,0-20-16,0-1 0,0 0 0,-1 0 16,1 0-16,0-21 0,0 0 0,-21 0 15,20 0-15,1 0 0,0 0 16,0 0-16,-21-21 0,20 0 15,1 21-15,-21-21 0,21 0 0,0-22 16,-1 22-16,1 0 0,21-21 16,0 20-16,0-20 0,0 21 0,0 0 15,0 0-15,0-22 0,21 22 16,1 0-16,-1 21 0,21 0 16,-21 0-16,0 0 0,22 21 0,-22 0 15,0 0-15,21 1 0,-20-1 0,-1 0 16,0 21-16,0-21 0,0 1 15,0-1-15,1 0 0,-1 21 16,0-21-16,-21 1 0,21-1 0,0 0 16,-21 0-16,0 0 15,21-21-15,1 0 0,-1 0 16,0 0-16</inkml:trace>
  <inkml:trace contextRef="#ctx0" brushRef="#br1" timeOffset="134066.87">2752 13208 0,'0'0'0,"0"21"0,21-21 16,0 0 0,0 0-16,0 0 15,-21-21 1,0 0-16,0 0 0,-21 21 15,0-21-15,0 21 16,0 0-16,-1 0 16,1 21-16,0-21 15,21 21-15,0 0 0,0 0 16,0 0-16,0 1 16,21-22-1,0 0-15,1 0 0</inkml:trace>
  <inkml:trace contextRef="#ctx0" brushRef="#br1" timeOffset="134719.18">3408 13441 0,'0'0'0,"-21"0"0,-1 0 15,1 0-15,0 0 0,0 0 16,0 0-16,0 0 16,-1 0-16,1 0 15,21-21 1,21 21 15,1 0-31,-1 0 0,0 0 0,21 0 16,1 0-16,-1 0 0,21 0 0,1 0 15,-1 0-15,22 0 0,0 0 0,-1 0 16,22-21-16,0 21 0,0 0 0,21 0 16,0 0-16,21 0 15,-21 0-15,21 0 0,0 0 0,1 0 16,20-22-16,-21 22 0,21 0 0,1 0 16,20 0-16,1 0 0,-1 0 0,1-21 15,-1 21-15,22 0 0,0 0 0,-1 0 16,1-21-16,0 21 0,-1 0 15,1 0-15,21 0 0,0 0 0,-22 0 16,22 0-16,0 0 0,0 0 0,0-21 16,-1 21-16,1 0 0,0 0 0,0 0 15,0 0-15,0 0 0,-1 0 0,1 0 16,-21 0-16,21 0 0,-22-21 16,1 21-16,0 0 0,-22 0 0,1 0 15,-1 0-15,-20 0 0,-1 0 16,-21 0-16,0 0 0,0 0 0,-21 0 15,-21 0-15,0 0 0,-21 0 0,-1 0 16,-20 0-16,-1 0 0,1 0 16,-43 0-16,21-21 0,-20 21 0,-1 0 15,0 0-15,-42 0 32,0 0-17,-1 0-15,1 0 0,0 0 16,0-22-16,-21 22 0,-1 0 0,1-21 15,-22 21-15</inkml:trace>
  <inkml:trace contextRef="#ctx0" brushRef="#br1" timeOffset="135395.35">3323 11261 0,'0'0'0,"-21"0"0,-21 0 15,20 0-15,-20 0 0,21 0 16,0 0-16,0 0 0,-1 0 0,22-21 16,22-1-1,-1 22 1,0 0-16,42 0 0,-20-21 0,20 21 16,1-21-16,20 21 0,-20 0 0,21-21 15,-22 21-15,22-21 0,-22 21 16,1-21-16,-22 21 0,22 0 0,-22 0 15,-21-22-15,0 22 0,0 0 0,1 0 16,-44 0 0,1 0-16,0 0 15,0 0-15</inkml:trace>
  <inkml:trace contextRef="#ctx0" brushRef="#br1" timeOffset="135658.39">3641 11134 0,'0'0'0,"0"21"16,0 0-16,0 0 15,0 0-15,0 1 0,0 20 0,0-21 16,0 21-16,0 1 0,0-1 0,0 0 16,0 1-16,0-1 0,-22 22 15,22-22-15,-21 0 0,0 1 16,21-1-16,-21 0 0,21-21 0,-21 22 15,21-1-15,-21-21 0,-1 0 0,22 1 16,0-1-16,0 0 0,0-42 31,22 0-15,-1-1-16,0 1 0</inkml:trace>
  <inkml:trace contextRef="#ctx0" brushRef="#br1" timeOffset="136123.57">4000 11345 0,'0'-21'0,"0"42"0,0-63 0,0 21 0,0 42 31,0 0-31,0 0 16,0 1-16,0 20 0,0 0 0,0-21 16,0 22-16,0-1 0,0 0 0,0 1 15,0-1-15,0 0 0,-21 1 16,21-1-16,-21-21 0,21 22 0,-21-1 15,21-21-15,0 0 0,0 0 0,0 1 16,0-1-16,0-42 31,0-1-31,0 1 0,0 0 16,21-21-16,0 21 0,0-22 16,-21 22-16,22-21 0,-1 21 0,0-22 15,0 22-15,0-21 0,0 21 16,1-1-16,-1 1 0,0 0 0,0 0 15,21 21-15,-20 0 0,-1 0 0,21 0 16,-21 0-16,0 21 0,1 0 0,-1-21 16,0 21-16,0 22 0,-21-22 15,0 0-15,0 0 0,0 22 0,0-22 16,0 0-16,-21 21 0,21-21 0,-21 1 16,0-1-16,-1 21 0,1-21 15,0-21-15,21 21 0,0 1 16,-21-22-16,21-22 31,21 1-31,0 0 0,0 0 16</inkml:trace>
  <inkml:trace contextRef="#ctx0" brushRef="#br1" timeOffset="136491.29">4572 11684 0,'0'0'0,"0"-21"0,0 0 15,0 0-15,0-1 16,0 1-16,21 21 16,0 0-16,0 0 0,1 0 15,20 0-15,-21 0 0,21 0 0,-20 0 16,20 21-16,0 1 0,-21-1 0,22-21 16,-22 21-16,21 0 0,-21 21 0,1-20 15,-22-1-15,0 0 0,0 0 0,0 0 16,0 0-16,0 1 0,0-1 15,0 0-15,-22-21 16,1 0-16,0 0 16,21-21-16,0 0 15,0-1-15,0 1 16,0 0-16,0 0 0,0-21 16,0 20-16,0 1 0,21 0 0,0 0 15,1 0-15,-22 0 0,21-1 0,0 1 16,0 0-16,0 0 0,0 21 15,22 0-15,-22-21 0,0 21 0,0 0 16,0 0-16,1 0 0</inkml:trace>
  <inkml:trace contextRef="#ctx0" brushRef="#br1" timeOffset="136839.1">5461 11748 0,'0'0'0,"0"63"31,21-63-16,0 0-15,0 0 16,1 0-16,-22-21 0,21 0 16,0 0-16,0-1 0,0 1 0,0 0 15,1 0-15,-1 0 0,0 0 0,0-1 16,-21-20-16,0 21 0,0 0 16,0 0-16,0-1 0,-21 22 15,-21 0-15,20 0 16,1 22-16,-21-22 0,21 21 0,0 0 15,-22 0-15,22 21 0,0-20 16,0-1-16,0 21 0,-1-21 16,1 0-16,21 22 0,0-22 0,0 0 15,0 0-15,0 22 0,0-22 0,21 0 16,22 0-16,-22-21 0,21 21 0,1 0 16,-1-21-16,0 0 0,22 0 15,-1 0-15,-20 0 0,20 0 0,1-21 16,-1 0-16,1 0 0,-1 0 0,-21 21 15</inkml:trace>
  <inkml:trace contextRef="#ctx0" brushRef="#br1" timeOffset="137723.34">6519 11494 0,'0'0'0,"0"-22"0,-21-20 16,0 21-16,0 21 15,0 0-15,-1 21 16,1 0-16,0 0 0,0 1 0,0 20 15,0-21-15,-1 0 0,-20 22 0,21-22 16,0 0-16,21 21 0,-21-21 0,21 1 16,-22-1-16,22 0 0,0 0 0,0 0 15,0 0-15,22-21 16,-1 0-16,0 0 16,0 0-16,0-21 15,0 21-15,1-21 0,-1 0 0,0 0 0,0 0 16,0-22-16,0 22 0,1 0 15,-1-21-15,0 20 0,-21-20 16,21 21-16,-21 0 0,0 0 0,0-1 16,0 1-16,0 42 31,0 1-31,0-1 0,0 0 16,0 0-16,0 0 0,0 22 0,0-22 15,0 0-15,0 0 0,0 21 0,0-20 16,21-1-16,0 0 0,-21 0 0,22 0 15,-1 0-15,0 1 0,0-22 0,0 21 16,22-21-16,-1 0 16,-21 0-16,21 0 0,1 0 0,20 0 15,-20-21-15,20 21 0,-21-22 0,1 1 16,-1 0-16,0 0 0,1 0 0,-1 0 16,-21-1-16,0 1 0,1 0 0,-1-21 15,0 21-15,-21-22 0,0 22 16,0 0-16,0 0 0,0 0 0,0-1 15,0 1-15,-21 21 0,-22 0 0,22 0 16,0 0-16,-21 0 0,21 0 0,-22 21 16,1 1-16,0 20 0,20-21 0,-20 0 15,21 22-15,0-22 16,-22 21-16,22-21 0,0 22 0,21-22 16,0 0-16,0 21 0,0-21 0,0 1 15,0-1-15,21 0 0,-21 0 0,21-21 16,22 0-16,-22 0 0,0 0 0,21 0 15,-20 0-15,20 0 0,-21-21 16,21 0-16,-20 0 0,-1-1 0,21 1 16,-21 0-16,0-21 0,1-1 0,-1 22 15,21-21-15,-42-22 0,21 22 0,0 0 16,1-22-16,-22 22 0,21-22 16,-21 22-16,0 0 0,0-1 0,0 1 15,0 21-15,0 0 0,0 0 16,0 42-1,0 0-15,-21 0 0,-1 21 0,1 1 16,21-1-16,0 0 0,-21 1 16,21-1-16,-21 22 0,21-22 0,-21 0 15,21 1-15,0 20 0,0-42 0,0 22 16,0-1-16,0-21 0,0 21 0,0-20 16,0-1-16,0 0 0,0 0 0,21-21 15,0 0-15,0 21 0,0-21 16,1 0-16,-1 0 0,0-21 0,0 0 15,0 21-15,22-21 0</inkml:trace>
  <inkml:trace contextRef="#ctx0" brushRef="#br1" timeOffset="137891.25">7980 11578 0,'-21'0'0,"-1"0"15,1 0-15,0 0 16,0 21-16,0 1 15,42-22 17,0 0-32,0 0 15,0 0-15</inkml:trace>
  <inkml:trace contextRef="#ctx0" brushRef="#br1" timeOffset="138565.01">9250 11472 0,'0'-21'0,"0"42"0,0-63 16,21 21-1,0 0-15,0 0 0,0-1 16,1 1-16,-1 0 0,0 0 16,0 0-16,0-22 0,0 22 0,1 0 15,-22 0-15,0 0 0,0 0 0,0-1 16,0 1-16,-22 21 15,1 0-15,0 0 0,0 0 0,-21 21 16,-1 1-16,22-1 16,-21 0-16,-1 0 0,22 0 0,0 0 15,0 1-15,0-1 0,21 21 0,0-21 16,0 0-16,0 1 0,21-1 0,0 0 16,0 21-16,22-21 0,-22 1 15,21-1-15,-21 0 0,22 0 0,-22 0 16,21 0-16,-21 1 0,0-1 0,1 0 15,-1 0-15,-21 0 0,0 0 0,0 1 16,0-1-16,0 0 0,-21-21 0,-22 21 16,22 0-16,-42-21 15,20 21-15,-20-21 0,20 22 0,-20-22 16,-1 0-16,1 0 0,-1 0 0,1 0 16,-1 0-16,1-22 0,21 1 0,-1 0 15,22 0-15,-21 0 0,42 0 0,0-22 16,0 22-16,0-21 0,0 21 15,0-22-15,21 22 0,0-21 0,0 21 16,22-1-16,-22 1 0,21 21 0,0 0 16,1 0-16,-1 0 0,0 0 0,-20 0 15,20 21-15,-21-21 0,0 22 16,0-1-16,1 0 0,-1 0 0,0 0 16,0 0-16,-21 1 0,21-1 15</inkml:trace>
  <inkml:trace contextRef="#ctx0" brushRef="#br1" timeOffset="138834.44">10118 10837 0,'0'-21'16,"0"42"-16,0-63 0,0 21 0,-22 21 0,1 0 15,0 0-15,0 0 16,21 21-16,-21 0 0,0 0 0,-1 22 16,1-22-16,0 21 0,21 1 0,-21 20 15,0 1-15,0-22 0,21 21 0,-22 1 16,1-1-16,0-20 0,0 20 16,21-20-16,0-1 0,0 0 0,-21 1 15,21-22-15,0 0 0,0 0 0,0 0 16,21-21-16,0 0 0</inkml:trace>
  <inkml:trace contextRef="#ctx0" brushRef="#br1" timeOffset="139683.56">10012 11621 0,'21'0'46,"0"0"-46,0 0 0,22 0 16,-22 0-16,0 0 0,0 0 0,21 0 16,-20-22-16,-1 1 0,21 21 0,-21-21 15,0 0-15,1 21 0,-22-21 16,0 0-16,21-1 0,-21 1 16,0 0-16,-21 21 15,-1 0-15,1 0 16,-21 0-16,21 0 0,-22 21 0,22-21 15,-21 21-15,0 1 0,20-1 16,-20 0-16,21 0 0,0 0 0,0 0 16,-1 1-16,22-1 0,0 0 0,0 0 15,0 0-15,0 0 0,0 1 0,22-1 16,-1-21-16,0 0 16,21 21-16,-21-21 0,22 0 0,-1 0 15,0 0-15,1 0 0,-1 0 0,0-21 16,1 21-16,-1-21 0,0-1 15,-20 1-15,20 21 0,-21-21 0,0 0 16,0-21-16,1 20 0,-1 1 16,-21 0-16,0 0 0,0 0 0,0 0 15,-21 21 1,-1 0-16,1 0 0,0 0 16,0 0-16,0 0 0,21 21 0,-21 0 15,-1 0-15,22 0 0,-21 0 16,21 1-16,0-1 0,0 0 0,0 0 15,0 0-15,0 0 0,0 1 16,0-1-16,21-21 0,-21 21 0,43-21 16,-22 0-16,0 0 0,21 0 15,-20 0-15,20 0 0,0 0 16,1 0-16,20 0 0,-21-21 0,1 21 16,-1-21-16,0-1 0,1 1 0,-22 0 15,21 0-15,-21 0 0,1-22 0,-1 22 16,-21 0-16,0 0 0,21 0 0,-21 0 15,0-1-15,-21 22 32,0 0-32,21 22 0,0-1 15,-22 0-15,22 21 0,-21-21 0,21 1 16,0 20-16,-21 0 0,0 1 16,0-1-16,0 21 0,21-20 15,-22 20-15,1 1 0,-21 20 0,21-20 16,0-1-16,-1 1 0,1-1 0,-21-20 15,21 20-15,0-20 0,-1-1 0,22 0 16,0 1-16,-21-22 0,21 0 0,0 0 16,0 0-16,0-42 15,0 0-15,0 0 16,0 0-16,21-22 0,-21 22 0,22-42 16,-1 20-16,0-20 0,-21 20 0,21-41 15</inkml:trace>
  <inkml:trace contextRef="#ctx0" brushRef="#br1" timeOffset="139918.43">10985 11663 0,'22'-42'0,"-44"84"0,44-127 0,-1 64 0,0 0 16,-21 0-16,21 0 0,0-1 0,0 1 15,1 21-15,-1-21 0,21 21 0,-21 0 16,22 0-16,-22 0 0,0 0 0,21 0 16,-21 21-16,1 0 0,-1 1 15,0-1-15,0 0 0,-21 0 0,0 21 16,0-20-16,0-1 0,0 0 0,-21 0 15,0 0-15,0 0 0,-22 1 0,22-1 16,-21 0-16,21-21 0,-22 21 0,22-21 16,-21 0-16,21 0 15,-1 0-15,1 0 0,21-21 16,21 21-16,1-21 16,20 0-16</inkml:trace>
  <inkml:trace contextRef="#ctx0" brushRef="#br1" timeOffset="140187.28">12065 10922 0,'0'0'0,"0"-21"0,-21 0 16,0 21-16,-22 0 0,22 0 16,0 21-16,0 0 0,-22 0 0,22 0 15,-21 22-15,21-1 0,0 0 16,-22 22-16,1-1 0,21 1 0,0-22 15,-22 22-15,22-1 0,0 1 16,0-1-16,0-20 0,21-1 0,0 21 16,0-20-16,0-22 0,0 21 0,0 1 15,0-22-15,0 0 0,0 0 0,21-21 16,0 0-16,0 0 0,21 0 0,-20 0 16,20-21-16,0 0 0,1 0 15,-1-1-15</inkml:trace>
  <inkml:trace contextRef="#ctx0" brushRef="#br1" timeOffset="140415.15">12192 11261 0,'0'0'0,"-21"0"0,0 0 0,-1 0 0,1 0 16,0 0-16,21 21 15,21-21 1,0 0-16,22 0 0,-22 0 15,21 0-15,-21 0 0,22 0 0,-1 0 16,0 0-16,1 0 0,-22 0 16,21 0-16,-21 0 0,1 0 15,-1 0-15,0 0 0,-21-21 16</inkml:trace>
  <inkml:trace contextRef="#ctx0" brushRef="#br1" timeOffset="140787">12340 11240 0,'0'0'0,"-21"0"0,0 0 0,0 0 16,-1 21-16,-20 0 0,21-21 16,0 21-16,-22 0 0,22 0 0,0 1 15,-21-1-15,21 0 0,-1 0 0,1-21 16,0 21-16,0 0 0,21 1 16,0-1-16,21-21 31,0 0-31,0 0 0,1 0 15,-1 0-15,0 0 0,21 0 0,-21 0 16,1 0-16,-1 0 0,0 0 0,21 0 16,-21 0-16,1 0 0,20 0 15,-21 0-15,0 21 0,0-21 0,1 21 16,-1-21-16,0 21 0,0-21 0,-21 21 16,0 1-16,0-1 0,0 0 15,0 0-15,-21 0 0,0-21 16,-22 21-16,22-21 0,-21 0 15,21 22-15,-22-22 0,1 0 16,21 0-16,-21 0 0,20 0 0,1 0 16,0 0-16,0 0 0,0 0 0,21-22 15,0 1 1,21 21-16,0-21 0,0 0 0</inkml:trace>
  <inkml:trace contextRef="#ctx0" brushRef="#br1" timeOffset="141830.62">13017 11324 0,'0'0'15,"-21"0"1,-21 0 0,21 21-16,0 1 0,-22-1 15,22 0-15,0 0 0,0 0 0,0 0 16,-1 22-16,1-22 0,0 0 0,21 0 15,0 0-15,0 1 0,0-1 16,0 0-16,0 0 0,21 0 16,0-21-16,1 21 0,-1-21 0,0 0 15,0 0-15,0 0 0,22 0 0,-22 0 16,0 0-16,0-21 0,0 21 0,-21-21 16,0 0-16,21 21 15,-21-21-15,0 0 0,0-1 0,0 1 16,0-21-16,0 21 0,0 0 0,-21-1 15,21-20-15,0 21 0,0 0 0,0 0 16,0-1-16,43 1 16,-22 0-16,0 21 0,21 0 0,-21 0 15,22 0-15,-1 0 0,0 0 0,-20 0 16,20 0-16,0 21 0,-21 0 0,1 1 16,-1-1-16,0 0 0,-21 0 15,0 0-15,0 0 0,0 1 0,0-1 16,-21 0-16,0 0 0,-1 0 15,1 0-15,0 1 0,21-1 16,-21 0-16,21 0 0,21-21 16,0 21-1,0-21-15,1 0 0,20 0 0,-21 0 16,0 0-16,22 0 0,-22 0 0,0-21 16,0 21-16,0-21 0,0 0 0,1 0 15,-1 21-15,0-22 0,-21 1 0,21-21 16,-21 21-16,0 0 0,0-1 15,0 1-15,0 0 0,0 0 0,0 0 16,0 0-16,-21-1 0,0 1 0,0 21 16,-1-21-16,1 0 0,0 21 15,0 0-15,0 0 16,0 0-16,21 21 31,21-21-15,0 0-16,0 21 0,0-21 0,0 0 15,22 21-15,-22 1 0,0-22 16,0 0-16,0 0 0,1 21 0,-1-21 16,0 0-16,0 0 0,0 0 0,0 0 15,1 0-15,-1 0 0,0 0 16,-21 21-16,0 0 31,0 0-31,0 0 16,-21-21-16,21 22 0,0-1 0,-21 0 15,-1 0-15,22 0 0,0 0 16,0 1-16,0-1 16,0 0-16,22-21 15,-1 0-15,0 0 0,0 0 16,0 0-16,0 0 0,1 0 0,-1 0 16,0-21-16,21 21 0,-21 0 0,1-21 15,-1-1-15,-21 1 16,0 0-16,0 0 0,0 0 15,0 0-15,0-1 0,-21 1 16,-1 0-16,1 0 0,-21 0 16,21 21-16,0 0 0,-1 0 15,1 0-15,0 21 16,21 0-16,-21-21 0,21 21 16,0 0-16,0 1 0,0-1 15,21-21 1</inkml:trace>
  <inkml:trace contextRef="#ctx0" brushRef="#br1" timeOffset="142151.44">14478 11070 0,'0'0'0,"0"-21"0,0-21 0,0 21 16,0-1-16,-21 22 0,21-21 0,0 0 15,21 21-15,0 0 16,0 0-16,0 0 0,1 21 0,20 0 16,-21 1-16,21-1 0,1 21 15,-1-21-15,-21 22 0,22-1 0,-22 21 16,0-20-16,0-1 0,-21 0 0,0 1 16,0-1-16,0 0 0,-21 1 0,0-1 15,-22-21-15,22 22 16,-21-22-16,-22 21 0,22-21 0,-21 0 15,-1 1-15,1-1 0,-1-21 0,22 21 16,-22 0-16,22-21 0,21 0 0,-22 21 16,22-21-16,64 0 15,-22 0 1</inkml:trace>
  <inkml:trace contextRef="#ctx0" brushRef="#br1" timeOffset="142307.35">15917 12107 0,'0'0'0,"21"0"0,-21 22 16,-21-22 0,0 21-16,0 0 0,-21-21 0,-1 21 15</inkml:trace>
  <inkml:trace contextRef="#ctx0" brushRef="#br1" timeOffset="143339.29">1863 16087 0,'0'0'0,"-22"0"16,1-21-1,21-1-15,0 1 0,0 0 0,0 0 16,0 0-16,21 0 0,1-1 0,-1 1 15,0 0-15,0 0 0,0 0 16,0 21-16,1 0 0,-1 0 0,0 0 16,0 0-16,0 0 0,-21 21 15,0 0-15,0 21 0,0-20 16,0-1-16,0 21 0,0 0 16,-21-20-16,0 20 0,0 0 0,-22 1 15,22-22-15,0 21 0,-21-21 0,21 0 16,-1 1-16,1-1 0,0 0 15,0-21-15,0 0 0,42-21 32,0 21-17,0 0-15,0-21 0,22 21 0,-22-22 16,21 22-16,1 0 0,-1 0 0,0 0 16,1 0-16,-1 22 0,0-1 15,-21 0-15,1 0 0,-1 21 0,-21-20 16,0 20-16,0-21 0,0 21 0,-21 1 15,-1-1-15,-20-21 0,21 22 16,-21-22-16,-1 21 0,1-21 16,-22 0-16,22 1 0,0-1 15,-1-21-15,1 0 0,0 0 0,-1 0 16,1 0-16,21 0 0,0 0 0,0 0 16,21-21-16,0-1 15,0 1-15,21 21 0,0-21 16,-21 0-16,21-21 0,0 20 15</inkml:trace>
  <inkml:trace contextRef="#ctx0" brushRef="#br1" timeOffset="143629.46">2709 16383 0,'0'0'0,"0"42"32,21-42-17,1 0-15,-22-21 0,0 0 16,0 0-16,0 0 16,0 0-1,-22 21 1,1 0-16,0 0 15,21 21-15,0 0 16,0 0-16,21 0 16</inkml:trace>
  <inkml:trace contextRef="#ctx0" brushRef="#br1" timeOffset="144044.23">3175 16595 0,'0'0'0,"0"21"16,0 0-16,-21-21 16,0 21-16,21 0 15,0 1 1,21-22-16,0 0 0,0 0 16,21 21-16,22-21 0,-1 0 0,22 0 15,21 0-15,0 0 0,21 0 16,21 0-16,21 0 0,22-21 0,-1-1 15,43 22-15,0-21 0,42 21 0,0-21 16,22 0-16,-1 21 0,21-21 0,1 0 16,21 21-16,-1-22 15,1 1-15,21 21 0,0-21 0,-1 21 16,-20-21-16,21 0 0,0 21 0,-22-21 16,22 21-16,-21-22 0,-22 1 0,1 21 15,-1-21-15,-20 21 0,-22 0 16,-21-21-16,-21 21 0,0 0 0,-43 0 15,-21-21-15,1 21 0,-43 0 0,0 0 16,-21 0-16,-22 0 0,-20 0 0,-1 0 16,-42 0-16,22-21 0,-22 21 0,-42 0 15,0-22 1,-22 1-16,1 21 0,-22-21 0,1 21 16</inkml:trace>
  <inkml:trace contextRef="#ctx0" brushRef="#br1" timeOffset="144610.91">3873 14669 0,'-42'0'16,"84"0"-16,-63 0 16,42 0-16,1 0 0,20 0 15,0 0-15,1 0 0,-1 0 16,0-22-16,1 22 0,20-21 0,1 21 16,-22 0-16,21 0 0,1-21 0,-22 21 15,1 0-15,-1 0 0,-21 0 16,0 0-16,-42 0 15,0 0 1,-21 21-16</inkml:trace>
  <inkml:trace contextRef="#ctx0" brushRef="#br1" timeOffset="144830.79">4170 14669 0,'0'0'0,"0"21"0,-21-21 0,21 21 15,-22-21-15,22 21 0,0 0 0,0 0 16,0 1-16,0-1 0,0 0 15,0 21-15,0 1 0,0-22 16,0 21-16,0 22 0,-21-22 0,21 0 16,-21 1-16,0-1 0,21 0 0,-21 1 15,0-1-15,21-21 0,0 21 16,-22-20-16,22-1 0,-21 0 0,21 0 16,0-42-1,21 0 1,1-22-16,-1 22 0</inkml:trace>
  <inkml:trace contextRef="#ctx0" brushRef="#br1" timeOffset="145238.56">4445 14732 0,'0'0'0,"21"0"0,-21 21 31,0 0-31,0 1 0,0-1 16,0 21-16,0-21 0,-21 22 0,21-1 15,0 0-15,-21 1 0,21-1 16,0 0-16,-21 1 0,21-1 0,0-21 16,0 21-16,-22 1 0,22-22 0,-21 0 15,21 0-15,0-42 32,0 0-17,0 0-15,0 0 0,21-22 0,1 22 16,-22-21-16,21-1 0,0 22 15,0-21-15,0 21 0,0-22 0,22 22 16,-22 0-16,21 0 0,-21 0 0,22 21 16,-22 0-16,0 0 0,21 0 15,-20 0-15,-1 0 0,0 21 0,-21 0 16,0 21-16,0-20 0,0 20 0,0-21 16,0 21-16,0-20 0,0 20 15,-21 0-15,0-21 0,21 1 0,0 20 16,-22-21-16,22 0 0,0 0 15,22-42 1</inkml:trace>
  <inkml:trace contextRef="#ctx0" brushRef="#br1" timeOffset="145605.31">4953 15050 0,'0'0'0,"0"-22"0,0-20 31,21 21-31,0 21 16,0 0-16,1-21 0,-1 21 16,0 0-16,0 0 0,0 0 0,0 0 15,22 21-15,-22 0 0,0 0 16,0 0-16,0 1 0,1-1 16,-1 21-16,0 0 0,-21-20 0,0 20 15,0-21-15,0 21 0,0-20 0,0 20 16,0-21-16,-21 0 0,21 0 15,-21 1-15,21-44 32,0 1-32,0 0 0,0 0 0,0-21 15,0 20-15,0-20 0,0 21 16,21-21-16,-21-1 0,21 22 0,0-21 16,-21 21-16,21-1 0,0-20 15,1 21-15,20 0 0,-21 21 0,0-21 16,22 21-16,-22 0 0,0 0 15,0 0-15,0 0 0,0 0 0</inkml:trace>
  <inkml:trace contextRef="#ctx0" brushRef="#br1" timeOffset="145946.29">5651 15177 0,'0'21'16,"0"-42"-16,0 63 0,0-21 0,0 0 15,22-21-15,-1 0 16,0 0-16,0 0 0,0 0 15,0-21-15,1 0 0,-1 0 0,0 0 16,21-1-16,-21 1 0,1 0 16,20 0-16,-21 0 0,-21 0 15,21-1-15,-21 1 0,0 0 0,0 0 16,0 0-16,-21 21 16,0 0-16,-21 0 15,20 21-15,1 0 0,0 0 16,0 0-16,0 1 0,0-1 0,-1 0 15,22 21-15,0-21 0,0 1 0,0 20 16,0-21-16,0 0 0,0 0 16,22 1-16,-1-1 0,21-21 0,0 21 15,1-21-15,-1 0 0,0 0 0,1 0 16,20 0-16,-20 0 0,20 0 16,-21 0-16,22-21 0,-22 0 15,22-1-15,-22 1 0,0 0 0,1 0 16</inkml:trace>
  <inkml:trace contextRef="#ctx0" brushRef="#br1" timeOffset="146779.41">6646 15177 0,'85'-106'15,"-85"42"1,0 43-16,-85 212 0,170-403 16,-85 191-16,-21 0 0,0-1 0,-1 22 15,1 0-15,0 0 0,0 0 16,0 0-16,0 0 0,-22 22 0,22-22 16,0 21-16,0 21 15,0-21-15,-1 0 0,1 22 0,0-22 16,0 21-16,21 1 0,-21-22 0,21 21 15,0-21-15,0 0 0,0 1 0,0-1 16,0 0-16,21-21 16,0 0-16,21 0 0,-20 0 0,-1 0 15,0-21-15,21 0 0,-21-1 0,22 1 16,-22 0-16,0 0 0,21 0 0,-20 0 16,-1-1-16,21-20 0,-21 21 15,0 0-15,1 0 0,-1-1 0,-21 1 16,21 0-16,0 21 15,-21 21 1,0 0 0,0 22-16,0-22 0,0 0 15,0 0-15,0 0 0,0 22 0,0-22 16,0 0-16,0 0 0,0 0 0,21 1 16,0-1-16,22 0 0,-22-21 15,21 21-15,1-21 0,20 0 0,-21 0 16,22 0-16,-1 0 0,-20 0 0,20 0 15,1 0-15,-1-21 0,1 0 0,-1 0 16,-20-1-16,-1 1 0,0 0 16,1 0-16,-22-21 0,0 20 0,-21-20 15,0 21-15,0 0 0,0-22 16,0 22-16,0 0 0,-21 0 0,0 21 16,-22-21-16,22 21 0,-21 0 15,-1 0-15,22 0 0,-21 21 0,0 0 16,-1 0-16,22 0 0,-21 22 0,21-22 15,-1 21-15,1 1 0,0-1 0,21-21 16,0 21-16,0-20 0,0 20 16,0-21-16,0 0 0,21 0 0,0-21 15,1 22-15,-1-22 0,0 0 0,21 0 16,-21 0-16,22 0 0,-22-22 0,21 1 16,-21 21-16,22-21 15,-22-21-15,21 21 0,-21-1 0,1-20 16,-1 0-16,0-1 0,0 1 0,0 0 15,-21-1-15,0 1 0,0 0 0,0-1 16,0-20-16,0 21 0,0-1 16,0 22-16,0-21 0,0 21 0,0-1 15,0 1-15,0 42 16,0 1 0,0 20-16,0 0 0,-21-21 0,21 22 15,0-1-15,0 22 0,0-22 0,0 0 16,0 22-16,0-22 0,0 0 0,0 22 15,0-22-15,0 1 16,0-1-16,0-21 0,0 21 0,0-20 16,21-1-16,0 0 0,1-21 15,-1 0-15,0 0 0,0 0 0,0-21 16,22 21-16</inkml:trace>
  <inkml:trace contextRef="#ctx0" brushRef="#br1" timeOffset="146978.29">8467 15028 0,'0'-21'16,"-22"21"-1,1 0 1,0 0 15,21 21-31,-21-21 31</inkml:trace>
  <inkml:trace contextRef="#ctx0" brushRef="#br1" timeOffset="147739.51">9864 14901 0,'-43'0'16,"86"0"-16,-107 0 16,85 0-1,0-21 1,1 0-16,-1 21 0,21-21 0,-21 0 16,22 0-16,-22 21 0,21-22 0,-21 1 15,0 0-15,22 0 0,-43 0 16,0 0-16,0-1 0,0 1 0,0 0 15,-21 0-15,-1 21 0,-20 0 16,21 0-16,-21 0 16,-1 0-16,1 21 0,0-21 0,-1 21 0,1 0 15,21 1-15,0-1 0,-1 0 16,1 0-16,21 0 0,0 0 0,0 1 16,0-1-16,21 0 15,1 0-15,-1 0 0,0 0 0,21 1 16,-21-1-16,1 0 0,-1 0 0,0 0 15,0 22-15,0-22 0,0 0 16,-21 0-16,0 0 0,0 0 0,0 1 16,0-1-16,-21 0 0,0 0 0,-21 0 15,21-21-15,-22 21 0,1 1 0,0-22 16,-22 0-16,22 0 0,-22 0 16,22 0-16,-22 0 0,22 0 0,-21 0 15,20-22-15,1 1 0,0 0 16,20 0-16,-20 0 0,21-22 0,0 22 15,0-21-15,-1 21 0,1-22 16,21 22-16,0-21 0,0 21 0,0 0 16,0-1-16,0 1 0,21 21 0,1 0 15,-1 0-15,0 0 0,0 0 16,21 0-16,-20 21 0,-1 1 0,0-1 16,0 0-16,0 0 0,0 0 0,1 0 15,-1 1-15,-21-1 0,21 0 0,-21 0 16,21 0-16,0 0 15,0-21-15,1 0 0,-1 0 16,21 0-16,-21 0 0</inkml:trace>
  <inkml:trace contextRef="#ctx0" brushRef="#br1" timeOffset="147994.66">10414 14330 0,'0'0'15,"0"-42"-15,0 20 0,0 1 0,-21 21 16,0 0-16,21 21 16,-22 1-16,1 20 0,0-21 0,21 43 15,-21-22-15,21 0 0,-21 22 16,21-1-16,0-20 0,-21 20 0,21-21 16,-22 22-16,1-22 0,21 1 15,-21-1-15,21 21 0,-21-20 0,21-22 16,-21 21-16,21-21 0,0 22 0,0-22 15,21-21 1,0 0-16,0 0 0,0 0 0,1-21 16</inkml:trace>
  <inkml:trace contextRef="#ctx0" brushRef="#br1" timeOffset="148823.31">10435 14944 0,'0'0'0,"0"21"31,21-21 1,0 0-32,1 0 0,-1 0 15,0 0-15,0 0 0,0-21 0,0 21 16,22-21-16,-22 21 0,0-22 0,0 22 16,0-21-16,1 0 0,-22 0 15,0 0-15,0 0 16,-22 21-16,1 0 15,0 0-15,0 0 0,0 0 16,-22 21-16,22-21 0,0 21 16,0 0-16,0 0 0,21 0 0,-21 1 15,21-1-15,-22 0 0,22 0 0,0 21 16,0-20-16,0-1 0,0 0 16,0 21-16,0-21 0,22 1 15,-1-1-15,0 0 0,0-21 0,21 0 16,-20 0-16,20 0 0,-21 0 0,21 0 15,1-21-15,-1 21 0,22-21 16,-22-1-16,0 1 0,1 0 16,-1 0-16,-21 0 0,21 0 0,-20-1 0,-1 1 15,0 0-15,0 0 0,-21-21 16,0 20-16,0 1 16,0 0-16,-21 21 15,0 0-15,0 0 0,-1 0 0,1 0 16,0 21-16,0 0 0,21 1 15,-21-22-15,21 21 0,0 0 16,0 0-16,0 0 0,0 0 16,0 1-16,21-22 0,0 21 0,0-21 15,0 0-15,1 0 0,20 0 16,-21 0-16,21 0 0,1 0 0,-1 0 16,0 0-16,1 0 0,-22-21 0,21 21 15,1-22-15,-22 1 0,21 21 16,-21-21-16,0 0 0,1 0 15,-1 0-15,-21-1 0,0 1 0,0 0 16,0 0-16,0 0 0,0 0 16,-21 21-1,-1 0-15,1 0 0,21 21 16,-21 0-16,0 0 0,21 21 0,0-20 16,0 20-16,-21 0 0,0-21 0,21 43 15,-22-22-15,22 1 0,0-1 0,-21 21 16,21-20-16,-21 20 0,0-20 15,21-1-15,-21 0 0,21 1 0,0-22 16,-21 21-16,21-21 0,-22 0 16,22 1-16,22-44 31,-1 1-31,-21 0 16,21 0-16,0 0 0,-21-22 0,21 22 15,0-21-15,-21-22 0,22 22 0,-22 0 16</inkml:trace>
  <inkml:trace contextRef="#ctx0" brushRef="#br1" timeOffset="149047.19">11578 15050 0,'42'-149'16,"-105"361"-16,84-275 0,43-128 16,-43 170-16,0-21 0,0 20 0,21 1 15,-20 21-15,20-21 0,-21 21 16,21 0-16,1 0 0,-22 0 0,21 21 16,-21-21-16,1 21 0,-1 1 0,0-1 15,-21 0-15,0 21 0,0-21 16,0 1-16,-21-1 0,-22 21 0,22-21 15,-21 0-15,21 1 0,-22-1 0,1 0 16,0 0-16,21 0 0,-22-21 0,22 21 16,0-21-16,0 0 0,0 0 15,21-21 1,21 0-16,0 0 0,0 0 16,21 0-16</inkml:trace>
  <inkml:trace contextRef="#ctx0" brushRef="#br1" timeOffset="149295.04">12700 14478 0,'0'-21'15,"-21"21"1,0 0-16,-1 0 0,-20 21 0,21 0 16,-21-21-16,20 43 0,-20-22 0,0 21 15,21-21-15,-22 22 0,22-1 0,-21 0 16,21 1-16,-22-1 0,22 0 15,0 1-15,0-1 0,0 0 0,21 22 16,0-22-16,0-21 0,0 22 16,0-1-16,0-21 0,0 0 0,21 0 15,0 1-15,0-22 0,21 0 16,1 0-16,-1 0 0,0-22 0,1 1 16,-1 0-16</inkml:trace>
  <inkml:trace contextRef="#ctx0" brushRef="#br1" timeOffset="149799.59">12848 14732 0,'-42'0'16,"84"0"-16,-63 0 31,42 0-31,0 0 0,0 0 0,22 0 16,-22 0-16,21 0 0,1-21 0,-22 21 15,21 0-15,-21 0 0,22 0 0,-22-21 16,0 21-16,0 0 0,0 0 16,0 0-16,-21-21 15,-21 21-15,0 0 0,0 0 16,-21 0-16,20 0 0,-20 0 16,0 0-16,-1 0 0,1 0 0,21 21 15,-21-21-15,-1 21 0,22-21 16,0 21-16,0-21 0,0 21 0,21 0 15,0 1-15,0-1 16,21 0-16,21 0 16,-21-21-16,0 21 0,1-21 0,20 21 15,-21-21-15,0 22 0,0-22 0,22 21 16,-22-21-16,-21 21 0,0 0 16,0 0-16,0 0 15,-21 1-15,-22-22 0,22 0 16,-21 0-16,0 21 0,-1 0 0,22-21 15,-21 0-15,-1 0 16,22 0-16,-21 0 0,21 0 0,0 0 16,-1 0-16,44-21 31,-1 21-31,21-21 0,0-1 16,1 1-16,-1 21 0</inkml:trace>
  <inkml:trace contextRef="#ctx0" brushRef="#br1" timeOffset="150618.78">13674 14796 0,'0'0'0,"21"0"0,-42 0 31,-1 21-31,-20 0 0,21 0 0,0 0 16,0-21-16,-22 21 0,22 22 0,0-22 15,0 0-15,0 0 0,21 0 16,-22 1-16,22-1 0,0 0 15,22 0-15,-1-21 16,0 0-16,0 0 0,0 0 16,0-21-16,1 21 0,-1-21 0,0 0 15,0 21-15,0-22 0,0 1 0,1 0 16,-1 0-16,-21 0 0,0 0 16,0-1-16,0 1 0,0 0 15,0 0-15,0 0 0,0 0 16,0-1-16,0 1 0,0 0 0,21 21 15,0-21-15,0 21 0,0 0 0,1 0 16,-1 0-16,21 0 0,-21 0 16,0 0-16,1 21 0,20-21 0,-21 21 15,0 0-15,-21 1 0,0-1 0,0 0 16,0 0-16,0 0 0,0 0 0,-21 1 16,21-1-16,-21 0 15,0 0-15,0-21 0,21 21 0,0 0 16,0 1-1,21-22 1,0 0-16,0 0 16,0-22-16,0 1 0,1 21 15,-22-21-15,21 0 0,0 21 0,-21-21 16,21 0-16,-21-1 0,0-20 0,0 21 16,0 0-16,0 0 0,0-22 0,0 22 15,0 0-15,0 0 16,21 0-16,0 21 0,1 0 15,-1 0-15,0 21 0,0 0 16,0-21-16,-21 21 0,21 0 16,1-21-16,-1 21 0,0 1 0,-21-1 15,0 0-15,0 0 16,21 0-16,-21 0 0,0 1 16,0-1-16,0 0 31,21-21-31,0 0 15,1 0-15,-22-21 0,21 21 16,-21-21-16,21-1 16,-21 1-16,0 0 0,0 0 15,0 0-15,-21 0 0,0 21 16,-1-22-16,22 1 0,-21 21 0,0 0 16,0-21-16,0 21 15,0 0-15,-1 0 0,1 0 0,0 0 16,0 0-16,0 0 15,42 0 1,0 0 0</inkml:trace>
  <inkml:trace contextRef="#ctx0" brushRef="#br1" timeOffset="150907.6">14711 14372 0,'0'-21'15,"0"42"-15,0-63 0,21 21 0,0 0 16,0 21-16,0 0 16,1 0-16,-1 21 0,-21 21 15,21-21-15,0 22 0,0-1 0,0 0 16,1 22-16,-22-22 0,0 0 16,21 22-16,-21-22 0,0 22 0,0-22 15,0 22-15,0-22 0,0 21 0,0-20 16,-21 20-16,-1 1 0,1-22 0,-21 0 15,21 1-15,-22-1 0,-20 0 16,21 1-16,-22-22 0,22 0 0,-22 0 16,22 0-16,0-21 0,-1 0 0,22 0 15,-21 0-15,21 0 0,21-21 16,0 0-16,0 0 0</inkml:trace>
  <inkml:trace contextRef="#ctx0" brushRef="#br1" timeOffset="151552.23">18838 13229 0,'0'0'0,"0"-21"0,0 0 0,21 21 15,-21-21-15,0 42 32,0 0-32,-21 0 0,21 22 0,-21-22 15,21 21-15,-21-21 0,0 22 0,21-1 16,-21 0-16,21 1 0,0-1 15,-22 0-15,22 1 0,-21-1 0,21-21 16,-21 0-16,21 22 0,0-22 0,0 0 16,0 0-16,-21-21 0,42 0 31,0-21-31,0 21 16,1-21-16,-1 0 0</inkml:trace>
  <inkml:trace contextRef="#ctx0" brushRef="#br1" timeOffset="152251.1">19410 13293 0,'0'0'0,"21"-21"0,-21-1 15,-21 22 1,0 0 0,-1 0-16,1 22 0,0-1 0,-21 0 15,21 0-15,-1 0 0,1 0 0,0 1 16,0-1-16,0 21 15,21-21-15,0 22 0,-21-22 0,21 21 0,0-21 16,0 0-16,0 22 0,0-22 16,21 0-16,-21 0 0,21 0 15,21-21-15,-21 0 0,1 22 0,20-22 16,-21 0-16,21 0 0,-20 0 0,20 0 16,-21-22-16,0 1 0,0 0 0,1 21 15,-1-42-15,0 21 0,-21-1 16,0 1-16,0-21 0,0 21 0,0-22 15,0 22-15,0-21 0,-21 21 0,21 0 16,-21-1-16,21 1 0,0 0 16,0 0-16,0 0 0,0 0 15,21-1-15,0 22 16,0 0-16,0 0 0,22 0 16,-1 0-16,-21 0 0,21 0 0,1 0 15,-22 22-15,21-22 0,-21 21 0,1 0 16,-1 0-16,0 0 0,0 0 0,-21 1 15,0-1-15,0 21 0,0-21 16,0 0-16,0 22 0,0-22 0,0 21 16,-21-21-16,0 1 0,21-1 0,0 0 15,0 0-15,0 0 0,0 0 16,0 1-16,0-1 0,0 0 16,21-21-16,0 0 0,0 0 15,22 0-15,-22 0 0,0 0 16,21-21-16,-21 21 0,1-21 15,20-1-15,-21 1 0,0 0 0,0 0 16,1-21-16,-1-1 0,-21 22 0,0-21 16,0-1-16,0 1 0,0 21 15,0-21-15,-21-1 0,21 22 0,-43 0 16,22-21-16,0 20 0,0 1 0,-22 21 16,22-21-16,0 21 0,0 0 0,-21 0 15,20 0-15,1 0 0,0 21 16,21 0-16,0 1 15,0-1-15,0 0 0,0 0 16,21 0 0,0-21-16</inkml:trace>
  <inkml:trace contextRef="#ctx0" brushRef="#br1" timeOffset="153951.57">21484 12996 0,'-21'-21'0,"42"42"0,-63-42 0,21 0 0,21 0 16,-22 21-16,1 0 0,0 0 0,0 0 15,0 0-15,0 21 16,21 0-16,-22 0 0,1 22 0,0-1 15,0 0-15,0 1 0,0-1 0,-1 0 16,1 1-16,21-1 0,-21 0 0,0 22 16,0-22-16,0 1 0,-1 20 15,1-21-15,0 1 0,0-1 0,0 0 16,0-20-16,21 20 0,-22-21 0,1 0 16,0 0-16,21 1 15,-21-22-15,21 21 0,-21-21 0,0 0 16,-1-21-1,22-1-15,0 1 0,0 0 16,0-21-16,0 21 0,0-22 16,0 1-16,0 0 0,0-1 0,22 1 15,-1 0-15,-21-1 0,21 22 0,0 0 16,-21 0-16,0 0 0,21-1 16,0 22-16,1 0 15,-1 0-15,-21 22 0,0-1 16,21 0-16,-21 0 0,21 0 15,-21 22-15,21-22 0,0 0 16,-21 21-16,22-21 0,-1 1 0,-21-1 16,21 0-16,0 0 0,0 0 0,0 0 15,1-21-15,20 22 0,-21-22 16,0 0-16,0 0 0,22 0 0,-22 0 16,0 0-16,0 0 0,22 0 0,-22 0 15,0-22-15,0 22 0,21-21 0,-20 0 16,-1 0-16,0 0 0,0 0 15,0-22-15,0 22 0,-21-21 0,22 21 16,-1-1-16,0 1 0,-21 0 0,0 0 16,21 0-16,-42 21 31,21 21-31,-21 0 0,0 0 16,-1 0-16,22 1 0,0-1 0,0 21 15,0-21-15,0 0 0,0 1 16,0-1-16,0 0 0,0 0 0,0 0 15,22 0-15,-1 1 0,0-22 0,21 21 16,-21-21-16,22 0 0,-1 0 16,0 0-16,-20 0 0,20 0 0,0 0 15,1 0-15,-22-21 0,21-1 0,0 1 16,-20 0-16,-1 0 0,0-21 16,21 20-16,-21-20 0,1 21 15,-1-21-15,-21 20 0,21 1 0,-21 0 16,0 0-16,21 21 0,-21-21 15,0 42 1,-21 0-16,0-21 16,0 21-16,21 22 0,-22-22 0,1 0 15,21 0-15,-21 0 0,0 0 16,21 22-16,0-22 0,-21 0 0,0 0 16,-1 0-16,22 1 0,0-1 15,0-42 32,0-1-47,22 1 0,-1 0 0,0 21 0,0-42 16,0 21-16,-21-1 15,21 1-15,1-21 0,20 21 0,-21-22 16,0 22-16,0 0 0,1 21 0,-1-21 16,0 21-16,0-21 0,0 21 15,0 0-15,-21 21 16,0 0-16,0 0 0,0 0 0,0 1 15,0-1-15,22 0 0,-22 0 0,0 0 16,21 0-16,-21 1 0,21-1 16,0 0-16,-21 0 0,21-21 0,0 21 15,22 0-15,-22-21 0,0 22 16,21-22-16,-20 0 0,-1 0 16,21 0-16,-21 0 0,22 0 0,-22 0 15,0 0-15,21 0 0,-21-22 0,1 1 16,-1 0-16,0 21 0,-21-42 15,21 21-15,0-1 0,-21-20 0,0 0 16,0 21-16,21-22 0,-21 22 0,0 0 16,0 0-16,0 0 0,0-1 15,-21 22 1,0 0-16,0 22 16,0-1-16,0 0 15,21 0-15,-22 21 0,1-20 0,21 20 16,-21-21-16,21 21 0,0-20 15,0 20-15,0-21 0,0 0 0,0 0 16,0 22-16,42-22 0,-20-21 0,-1 21 16,0 0-16,21-21 0,-21 0 0,22 21 15,-22-21-15,21 0 0,-21 0 16,22 0-16,-22 0 0,21 0 0,1-21 16,-1 21-16,0-21 0,1 0 0,20 0 15,-21 0-15,1-22 0,20 22 16,-20-21-16,-1-1 0,0 22 0,-21-21 15,22 0-15,-43-1 0,21 22 16,-21-21-16,0 21 0,0-1 0,-21 1 16,21 0-16,-21 21 0,-1 0 15,1 0-15,0 0 0,0 0 0,0 0 16,0 21-16,-1 0 0,22 1 0,0-1 16,-21 0-16,21 21 0,0-21 15,0 22-15,0-22 0,0 21 0,0-21 16,0 22-16,21-22 0,-21 0 0,0 21 15,22-20-15,-1-1 0,-21 0 16,0 0-16,0 0 0,21 0 16,-42-21 15,0 0-15,-1 0-16,22-21 0,-21 21 0,0-21 15,0 0-15,0 0 0,21 0 16,-21-1-16</inkml:trace>
  <inkml:trace contextRef="#ctx0" brushRef="#br1" timeOffset="154203.31">22267 12996 0,'0'0'0,"0"-21"16,-21 21 0,0 0-1</inkml:trace>
  <inkml:trace contextRef="#ctx0" brushRef="#br1" timeOffset="187272.04">12996 11345 0,'-21'0'31,"0"0"-15,0 0-16,0 22 15,-1-22 1,22 21-16,-21-21 0,21 21 0,0 0 16,-42 0-16,42 0 0,-21 1 0,0-1 15,21 0-15,0 0 0,-22 0 0,22 0 16,-21 1-16,21-1 0,0 0 15,-21 0-15,21 0 0,0 22 16,0-22-16,21-21 16,0 0-1,1 0-15,-1 0 0,0 0 0,0 0 16,0 0-16,0 0 0,1 0 0,-1-21 16,0-1-16,0 22 0,0-21 0,0 21 15,1-21-15,-22 0 0,0 0 0,21 21 16,-21-21-16,0-22 0,0 22 0,0 0 15,0 0-15,0 0 0,-21-1 0,-1 1 16,1 0-16,21 0 0,-21 0 0,0 21 16,0-21-16,0 21 0,-1 0 15,-20 0-15,21 0 16,0 0-16,21 21 0,-21-21 0,-1 21 16,22 0-16,0 0 0,-21 0 0,0 1 15,21-1-15,-21 0 0,21 0 0,0 0 16,0 0-16,0 1 0,0-1 0,0 0 15,0 0-15,0 0 0,0 0 16,21 1 0,0-1-16,0-21 0,1 0 15,-1 0-15,-21 21 16,21-21-16,0 0 0,0 0 16,0 0-16,1 0 15,-1-21-15,0 21 0,-21-21 0,21 21 16,0-22-16,0 1 0,1 21 0,-22-21 15,21 0-15,-21 0 0,21 0 0,-21-1 16,0-20-16,0 21 0,0 0 16,0 0-16,-21-1 0,0 1 0,-1 0 15,1 0-15,0 21 0,0 0 16,0 0-16,0-21 0,-1 21 0,-20 0 16,21 0-16,0 0 0,0 0 0,21 21 15,-22-21-15,1 21 0,0 0 0,21 0 16,-21-21-16,21 22 0,0-1 0,0 0 15,0 0-15,-21 21 0,21-20 0,0-1 16,0 0-16,0 0 0,0 0 16,0 0-16,21-21 15,-21 22-15,21-22 0,0 0 0</inkml:trace>
  <inkml:trace contextRef="#ctx0" brushRef="#br1" timeOffset="188051.11">13483 11409 0,'0'-21'0,"0"42"0,0-63 16,-21 42-16,0 0 15,0 0-15,-1 0 0,1 21 16,0 0-16,0 0 0,21 0 16,0 0-16,-21 1 0,0-1 0,21 0 15,-22 0-15,22 0 0,0 0 0,0 1 16,0-1-16,0 0 0,0 0 0,0 0 16,22-21-16,-1 21 0,0 1 15,0-22-15,21 0 16,-20 0-16,-1 0 0,0 0 15,0 0-15,0 0 0,0 0 16,1 0-16,-1-22 0,-21 1 16,21 21-16,0-21 0,-21 0 0,0 0 15,21 0-15,-21-1 0,21 1 0,-21 0 16,0 0-16,0-21 0,0 20 0,0 1 16,0 0-16,0-21 0,-21-1 0,0 22 15,0 0-15,0 0 0,0 21 16,-1 0-16,1 0 15,0 0-15,0 0 0,0 0 0,0 0 16,-22 42-16,22-21 0,21 1 16,-21-1-16,21 0 0,-21 0 0,21 21 15,-21-20-15,21-1 0,0 0 0,0 0 16,0 0-16,0 0 0,0 1 0,0-1 16,0 0-16,0 0 0,21 0 0,0-21 15,0 0-15,0 0 0,0 0 16,1 0-16,-1 0 0,0 0 15,0 0-15,21 0 0,-42-21 0,22 21 16,-1-21-16,-21 0 0,21 0 16,-21-1-16,0 1 0,0 0 0,0 0 15,0 0-15,0 0 0,0-22 0,0 22 16,-21 0-16,0 0 0,21 0 16,-22-1-16,1 22 0,0 0 0,0-21 15,0 21-15,0 0 0,-1 0 16,1 0-16,-21 21 0,42 1 0,0-1 15,-21 0-15,21 0 0,0 0 16,0 0-16,0 1 0,0-1 0,0 0 16,0 0-16,0 0 0,0 0 15,0 1-15,21-1 0,0 0 0,0-21 16,0 21-16,1-21 0,-1 0 16,0 0-16,0 0 0</inkml:trace>
  <inkml:trace contextRef="#ctx0" brushRef="#br1" timeOffset="188859.64">14097 11345 0,'0'0'0,"-85"0"32,64 0-32,0 0 0,0 22 0,0-22 15,21 21-15,0 0 0,-22 0 16,22 0-16,0 0 0,-21 1 16,21-1-16,0 0 0,0 0 0,0 0 15,0 0-15,0 1 0,0-1 16,21 0-16,1 0 15,-1-21-15,0 21 0,0-21 16,0 0-16,0 0 0,1 0 16,-1 0-16,0 0 15,0 0-15,0 0 0,0 0 0,1-21 16,-1 0-16,-21 0 16,21 0-16,-21-1 0,0 1 15,0 0-15,0 0 0,0 0 0,0-22 16,0 22-16,0 0 0,0 0 0,-21 0 15,21 0-15,-21 21 0,-1-22 0,1 22 16,0 0-16,0 0 16,0 0-16,0 22 15,-1-1-15,1 0 0,21 0 16,0 0-16,-21 0 0,0 22 0,21-22 16,0 0-16,-21 0 0,21 0 15,0 1-15,0-1 0,0 42 16,21-63-1,0 0-15,0 0 0,-21 21 16,43-21-16,-22 0 0,0 0 0,0 0 16,0 0-16,0-21 0,1 21 0,-22-21 15,21 21-15,0-21 0,0 0 0,0 0 16,-21-1-16,0 1 0,0 0 0,0 0 16,0-21-16,0-1 0,0 22 0,0 0 15,-21-21-15,21 20 0,-21 1 0,0 0 16,0 21-16,-1 0 0,1-21 0,0 21 15,0 0-15,0 21 16,0 0-16,-22 22 0,43-22 0,-21 0 16,21 0-16,-21 21 0,21-20 0,-21-1 15,21 0-15,0 0 0,0 21 0,0-20 16,0-1-16,0 0 0,0 0 16,42-21-1,-21 0 1,0 0-16,1 0 15,-22-21-15,0 0 0,21 21 0,0-21 16,-21-1-16</inkml:trace>
  <inkml:trace contextRef="#ctx0" brushRef="#br1" timeOffset="192723.24">15367 11197 0,'0'-21'16,"-21"21"-1,0 0 48,42 0-1,0 0-62,0 0 0,21 0 16,-20 0-16,20 0 0,-21 0 0,21 0 16,22 0-16,-43 0 0,21 0 0,1 0 15,-22 0-15,21 0 0,-21 0 16,22 0-16,-22 0 0,21 0 0,-21 0 15,1 0-15,-1 0 0,0 0 0,0 0 16,0 0-16,0 0 16,-42 0 46,0 0-46,0 0-16,0 0 0,0 0 15,-1 21-15,1-21 0</inkml:trace>
  <inkml:trace contextRef="#ctx0" brushRef="#br1" timeOffset="193031.07">15473 11282 0,'0'0'0,"-21"0"0,-1 0 0,1 0 16,0 21-16,0-21 15,42 0 17,0 0-32,22 0 0,-22 0 0,21 0 15,22 0-15,-22 0 0,0 0 0,1 0 16,-1 0-16,-21 0 0,21 0 16,1 0-16,-22 0 0,21 0 0,-21 0 15,1 0-15,-1 0 0,0 0 0,0 0 16,0-21-16,0 21 0,1 0 0,-1 0 15,0-21-15,0 21 16,-21-21 0,0-1-16,0 1 15,0 0-15,0 0 16,0 0-16</inkml:trace>
  <inkml:trace contextRef="#ctx0" brushRef="#br1" timeOffset="193462.82">15981 10943 0,'0'0'0,"-21"0"0,-1 0 15,1 0 1,21 21 15,0 1-31,21-22 0,1 21 16,-1 0-16,0-21 0,0 21 15,0-21-15,0 21 0,1-21 0,-1 0 16,0 0-16,0 0 0,0 0 0,22 0 16,-22 0-16,0 0 0,0 0 15,0 0-15,0 0 0,1 0 16,-1 0 0,-42 21 15,21 1-31,-22-22 0,1 21 0,-21 0 15,21 0-15,0 0 0,-1 0 0,1 1 16,0-1-16,0 0 0,0 0 0,21 21 16,-21-20-16,-1-1 0,1 0 15,21 0-15,0 0 0,-21 0 16,21 1-16,-21-1 0,21 0 31,21-21-15,0 0-16,0-21 0,1 21 15</inkml:trace>
  <inkml:trace contextRef="#ctx0" brushRef="#br1" timeOffset="194230.56">17505 10986 0,'0'0'0,"0"-22"16,-21 22-16,21-21 0,0 0 15,0 0 1,0 0-16,0 0 16,0-1-1,0 1-15,21 21 0,0-21 16,0 21-16,0 0 16,0 0-16,1 0 0,-1 0 15,0 0-15,0 0 0,0 0 0,0 0 16,1 0-16,-1 21 0,0-21 15,-21 21-15,0 1 0,21-1 0,-21 0 16,21 0-16,-21 0 0,0 0 0,0 43 16,0-43-16,0 0 0,-21 22 15,0-22-15,0 21 0,0-21 0,-1 0 16,1 22-16,-21-22 0,21 0 0,0 0 16,-22 0-16,22 1 0,0-1 0,0 0 15,-22 0-15,22-21 0,0 21 0,0-21 16,0 0-16,0 0 0,-1 0 15,1 0 1,21-21-16,0 0 0,0 0 16,0 0-16,0-1 0,0 1 0,0 0 15,0 0-15,0-21 0,0 20 0,0 1 16,0-21-16,0 21 0,0 0 0,0-1 16,21 1-16,1 21 0,-22-21 15,21 21-15,0 0 0,0 0 16,21 0-16,-20 0 0,-22 21 0,21-21 15,0 21-15,0 1 0,-21-1 0,21 21 16,0-21-16,-21 0 0,0 1 0,22-1 16,-22 0-16,21 0 0,-21 0 0,0 0 15,0 1-15,0-1 0,21 0 0,-21 0 16,21-21-16,-21 21 16,21-21-16,0 0 15,1 0-15,-1 0 16,0 0-16,0 0 0,0-21 15,-21 0-15,21 0 0,1 21 16,-1-21-16</inkml:trace>
  <inkml:trace contextRef="#ctx0" brushRef="#br1" timeOffset="195302.75">18182 11049 0,'0'-42'15,"-21"63"32,21 0-47,-21 0 0,0 0 16,21 1-16,0-1 0,0 0 0,0 21 15,0-21-15,0 1 0,0-1 0,0 0 16,0 0-16,0 0 16,0 0-16,0 1 0,21-22 15,0 0-15,0 0 0,0 0 16,0 0-16,1 0 0,-1 0 15,0 0-15,0-22 16,-21 1-16,0 0 0,0 0 16,0 0-16,0 0 0,0-1 15,0 1-15,0 0 0,-21 0 0,0 0 16,0 0-16,-1 21 0,1-22 0,21 1 16,-21 0-16,0 0 0,21 0 15,21 0 1,0 21-1,0 0-15,1 0 0,-1 0 0,21 0 16,-21 0-16,22 0 0,-22 0 0,21 0 16,-21 0-16,22 0 0,20 0 0,-42 0 15,0 0-15,22 0 0,-22 21 0,0 0 16,0-21-16,-21 21 0,0 0 0,0 0 16,0 1-16,0-1 0,0 0 15,0 0-15,0 0 0,-21 0 16,0 1-16,0-1 15,21 0-15,0 0 16,0 0 0,21-21-1,0 0-15,0 0 0,0 0 16,-21-21-16,22 0 16,-1 21-16,-21-21 0,0 0 15,0-1-15,21 22 0,-21-21 0,0 0 16,0 0-16,0 0 0,0 0 15,0-1-15,-21 1 0,-22-21 16,22 21-16,0 21 0,0 0 16,21-21-16,21 21 47,21 0-47,-20 0 0,-1 0 15,0 0-15,0 0 0,0 0 0,0 0 16,1 0-16,-1 0 0,0 0 0,0 0 15,0 0-15,0 0 0,1 0 0,-1 0 16,-21 21-16,21-21 0,-21 21 16,0 0-16,0 0 0,0 0 15,0 1-15,0-1 0,0 0 0,-21 0 16,0 0-16,-1 22 0,22-22 16,0 0-16,0 0 0,0 0 15,22-21 1,-1 21-16,0-21 0,21 0 15,-21 0-15,1 0 0,-1 0 0,0 0 16,0 0-16,0 0 0,0-21 0,1 21 16,-1-21-16,0 21 0,0-21 0,-21 0 15,21 0-15,-21-1 0,0 1 16,0 0-16,0 0 0,0-21 0,0 20 16,0 1-16,0 0 0,0 0 0,-21 0 15,21 0-15,-21-1 0,0 22 16,0-21-16,-1 21 0,1-21 0,0 21 15,0 0-15,0 0 0,-22 0 0,22 0 16,0 21-16,21 0 0,-21-21 16,0 22-16,0-1 0,21 0 15,0 0-15,-22 0 0,22 0 16</inkml:trace>
  <inkml:trace contextRef="#ctx0" brushRef="#br1" timeOffset="201127.59">12679 11832 0,'0'0'0,"-21"0"0,-1 0 16,1 0-16,0 0 0,0 0 0,-21 0 16,20 0-16,1 0 0,0 0 0,0 0 15,-21 0-15,20 0 0,1 0 0,0 0 16,0 0-16,0 0 0,0 0 15,21 21-15,-22-21 0,44 0 63,-1 22-63,0-22 0,0 0 0,21 0 16,1 0-16,-1 0 0,22 0 0,-22 0 15,21 0-15,1 0 0,-1 0 0,1 0 16,21 0-16,-1 0 0,1 0 0,0 0 15,-1 0-15,1 0 0,0 0 0,-22 0 16,22 0-16,-22 0 0,1 0 0,-1-22 16,1 22-16,-1 0 0,-20 0 0,20 0 15,-21 0-15,1 0 0,-1-21 0,-21 21 16,22 0-16,-22 0 0,0 0 0,0 0 16,0 0-1,-21-21 16,-21 21-31,0 0 16,0 0-16,0 0 0,-1 0 16,1-21-16,0 21 0</inkml:trace>
  <inkml:trace contextRef="#ctx0" brushRef="#br1" timeOffset="201678.84">12340 12065 0,'-21'0'0,"42"0"0,-63 21 0,21-21 16,-1 0-16,1 0 0,0 0 0,0 0 15,21 21-15,-21-21 0,42 0 32,21 0-17,1 22-15,-1-22 0,0 0 0,22 0 16,-1 0-16,1 0 0,-1 0 16,22 0-16,0 0 0,-1-22 0,22 22 15,0-21-15,-21 21 0,20-21 0,1 21 16,-21-21-16,0 21 0,-1 0 0,-20 0 15,20 0-15,-20 0 0,-22 0 0,1 0 16,-1 0-16,0 0 0,1 0 0,-1 0 16,-21 0-16,0 0 0,22 0 0,-22 0 15,0 0-15,0 0 0,0 0 0,0 0 16,1 0-16,-1 0 16,0 0-1,0 0-15,-42 0 110</inkml:trace>
  <inkml:trace contextRef="#ctx0" brushRef="#br1" timeOffset="-180806.4">3154 8890 0,'-21'0'16,"21"21"-16,-22-21 15,22 21 17,-21-21-17,0 0 48</inkml:trace>
  <inkml:trace contextRef="#ctx0" brushRef="#br1" timeOffset="-179321.19">3027 8700 0,'0'0'0,"-64"-22"31,43 22-31,0 0 0,21-21 0,-21 21 16,0 0-16,-1 0 16,1 0-16,0 0 15,0 0 1,0 0-1,21 21 64,21-21-64,0 0-15,0 0 0,0 0 16,1 0-16,20 0 0,0 0 15,1 0-15,-1 0 0,0 0 0,22 0 16,-1 0-16,1 0 0,20-21 0,-20 21 16,21-21-16,-1 21 0,1 0 0,0 0 15,-1-21-15,1 21 0,0 0 16,-1 0-16,1-21 0,21 21 0,-22 0 16,22 0-16,0-21 0,-21 21 0,21 0 15,-1 0-15,1-22 0,0 22 0,0 0 16,0 0-16,0 0 0,21 0 15,-22 0-15,22-21 0,0 21 16,-21 0-16,21 0 0,0 0 0,0 0 16,0 0-16,0 0 0,0 0 0,21 0 15,-21 0-15,0 0 0,0 0 0,22 0 16,-1 0-16,-21 0 0,21 0 16,0 0-16,-21 0 0,21 0 0,0-21 15,1 21-15,-1 0 0,-21 0 0,21 0 16,0 0-16,-21 0 0,21 0 0,0 0 15,1 0-15,-1 0 0,0 0 0,-21 0 16,21 0-16,0 0 0,0 0 16,1 0-16,-1 0 0,0 0 0,0 0 15,0 0-15,0 0 0,-21 0 16,22 21-16,-22-21 0,21 0 0,0 0 16,-21 0-16,0 0 0,21 21 15,-21-21-15,21 0 0,-21 0 0,21 0 16,-21 22-16,0-22 0,0 0 0,0 0 15,0 0-15,-21 0 0,21 21 0,0-21 16,-21 0-16,21 0 0,-21 0 16,0 21-16,0-21 0,-1 21 0,22-21 15,-21 0-15,0 0 0,0 0 0,0 0 16,0 21-16,-1-21 0,1 0 0,-21 0 16,21 0-16,-22 21 0,1-21 15,0 0-15,-1 0 0,1 0 16,-21 0-16,20 0 0,-20 0 0,-1 0 15,1 0-15,-1 0 0,-20 0 0,-1 0 16,21 0-16,-41 0 0,20 0 0,0 0 16,1 0-16,-22 0 0,0 0 15,0 0-15,0 0 0,0 0 0,-21-21 16,22 21-16,-22-21 31,0 0 0,0 0 1,-22 21-17,1 0 32,21-21-16,21 21 126,-21 21-64,0 0-61,0 0-1,-21-21-15</inkml:trace>
  <inkml:trace contextRef="#ctx0" brushRef="#br1" timeOffset="-178409.1">19135 9250 0,'-22'0'16,"1"0"-16,0 0 78,0 0-78,21-21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6T03:47:11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445 0,'0'21'94,"0"0"-78,22-21-16,-22 21 15,0 0-15,21-21 0,0 21 16,0-21-16,0 22 15,0-22-15,1 0 0,-1 0 16,0 21-16,0-21 0,21 0 0,-20 0 16,20 0-16,-21 0 0,21-21 15,1-1-15,-1 1 0,0 21 0,1-21 16,-1 0-16,-21 0 0,22 0 16,-1-22-16,-21 22 0,0 0 15,-21 0-15,0 0 0,0-22 0,0 22 16,-21 0-16,0 0 15,0 0-15,-22-1 0,1 22 0,21 0 16,-21 0-16,-1 0 0,1 0 16,0 0-16,-1 0 0,1 22 15,0-1-15,-22 21 0,22-21 0,-1 22 16,1-1-16,21 0 0,-21-21 16,20 22-16,-20-1 0,42 0 0,-21 1 15,21-22-15,0 21 0,0-21 16,0 1-16,0 20 0,21-21 15,0 0-15,0-21 0,22 21 16,-22 1-16,21-22 0,1 0 0,-22 0 16,21 0-16,0 0 0,1 0 15,-22-22-15,21 1 0,1 21 16,-22-21-16,0 21 0,0-21 16,0 21-16,-21-21 0,-42 21 15,21 0 1,-22 0-16,1 0 0,0 21 15,-1 0-15,1 0 0,-21 0 0,20 22 16,-20-1-16,20 0 0,1 1 16,-21-1-16,20 0 0,22 1 0,-21 20 15,21-20-15,-1-1 16,1 0-16,21-21 0,0 22 0,0-22 16,21 21-16,1-21 0,20 1 15,-21-1-15,21-21 0,1 21 16,-1-21-16,0 0 0,22 0 0,-22 0 15,1 0-15,-1 0 0,0 0 16,1 0-16,-22-21 0,21 21 0,-21-21 16,0 21-16,1-22 0,-1 22 15,-21-21-15,21 21 0,-21-21 0,0 0 16,0 0-16,0 0 16</inkml:trace>
  <inkml:trace contextRef="#ctx0" brushRef="#br0" timeOffset="280.72">3365 1016 0,'0'0'0,"0"-21"15,22 21 1,-1 0 0,-21 21-16,21 0 0,-21 0 0,21 1 15,0 20-15,0-21 0,1 21 16,20-20-16,-21 20 0,21-21 15,-20 21-15,20-20 0,-21 20 0,21-21 16,-20 21-16,-1-20 0,0-1 0,0 0 16,0 0-16,-21 0 15,21 0-15,1-21 0,-1 0 16,0 0 0,-21-21-16,21 0 15,-21 0-15,21 0 0,-21 0 16</inkml:trace>
  <inkml:trace contextRef="#ctx0" brushRef="#br0" timeOffset="521.42">4000 1058 0,'0'0'0,"-63"0"16,21 22 0,20-1-16,1 0 0,-21 21 15,0-21-15,20 22 0,-20-22 0,0 21 16,-1 1-16,1-1 0,0-21 15,-22 21-15,43 1 0,-21-22 0,-1 21 16,22-21-16,0 1 0,0 20 16,21-21-16,-21-21 0,21 21 0,21-21 31,0 0-31,21 0 0,-20-21 16,20 0-16,0 0 0,1 0 0,-1-22 15,21 22-15</inkml:trace>
  <inkml:trace contextRef="#ctx0" brushRef="#br0" timeOffset="888.22">4233 1016 0,'0'21'16,"0"0"-16,0 1 15,0 20-15,0 0 0,0 1 16,0-1-16,0 0 0,0 22 0,0-1 15,0 1-15,0 20 0,0 1 16,0 21-16,0 0 0,0 0 0,0-1 16,-21 22-16,21 22 0,-21-22 15,0 0-15,21 21 0,0 0 16,-21-21-16,-1 21 0,22 0 0,-21-21 16,21 0-16,-21 0 0,0-21 15,21 0-15,-21 0 0,0-22 0,21 1 16,-22-21-16,22-1 0,-21-21 15,21 1-15,0-22 0,-21 21 0,0-42 16,21-21 0,0-21-16,0-1 15,0 1-15,21-21 0,0-22 0,0 21 16,1-20-16,-1-22 0,0 0 16,0-21-16,0 0 0,0 0 0</inkml:trace>
  <inkml:trace contextRef="#ctx0" brushRef="#br0" timeOffset="1220.03">4254 1503 0,'0'0'15,"0"-64"-15,-21 1 0,21 21 0,-21-22 0,21 22 16,0-1-16,0 22 0,0-21 16,0 21-16,0-22 0,0 22 0,21 0 15,0 0-15,1 0 0,20 0 16,-21-1-16,21 22 0,22 0 15,-22 0-15,1 0 0,20 22 16,-21-1-16,1 0 0,20 21 16,-42-21-16,22 22 0,-22-1 0,0 0 15,-21 1-15,0-22 0,0 21 16,0 1-16,-21-1 0,-21-21 0,20 0 16,-20 22-16,0-22 0,-1 0 15,1 0-15,0 0 0,-1-21 0,22 21 16,-21-21-16,21 0 0,0 0 15,-1 0-15,22-21 16,0-21 0,0 21-16,22 0 0,-1-1 15,0 1-15</inkml:trace>
  <inkml:trace contextRef="#ctx0" brushRef="#br0" timeOffset="1728.47">5207 466 0,'0'0'0,"0"-106"31,0 127-15,0 0-16,0 0 15,0 22-15,0-1 0,0 0 16,0 1-16,0 20 0,0 1 15,0 20-15,-21-20 0,21-1 0,-21 1 16,21-1-16,0 1 0,0-1 16,0-20-16,0-1 0,0 0 0,0-20 15,0-1-15,0 0 0,0 0 16,21 0-16,0-21 0,0 0 16,0 0-16,0 0 15,1 0-15,-1 0 0,0-21 0,21 0 16,-21 0-16,1 0 0,20-22 15,-21 22-15,0-21 0,0 21 16,1-22-16,-1 22 0,0 0 0,-21 0 16,21 0-16,-21 42 15,0 0 1,0 21-16,0-21 0,0 1 16,0 20-16,-21-21 0,21 0 15,0 22-15,0-22 0,0 0 0,0 0 16,0 0-16,0 0 15,21-21 1,0 0-16,0 0 16,1-21-16,-1 0 15,0 0-15,-21 0 0,0 0 0</inkml:trace>
  <inkml:trace contextRef="#ctx0" brushRef="#br0" timeOffset="1900.37">5757 804 0,'0'0'15,"0"-21"-15,-21 21 0,0-21 16,0 21-16,0 0 16,-1 0-16,22 21 31,0 0-15,22-21-16,-1 22 15,0-1-15</inkml:trace>
  <inkml:trace contextRef="#ctx0" brushRef="#br0" timeOffset="2772.53">6350 995 0,'0'0'0,"0"-85"31,0 64-31,-21 0 15,0 0-15,-1 21 0,1 0 32,0 0-32,21 21 0,-21 0 0,0 0 15,21 0-15,-21 22 0,-1-1 16,22 0-16,0-20 0,-21 20 0,0 0 16,21 1-16,-21-1 0,21 0 15,0-21-15,0 22 0,0-22 0,0 0 16,0 0-16,0 0 0,21 1 15,0-1-15,0 0 0,22-21 16,-22 0-16,0 0 0,21 0 0,1 0 16,-1 0-16,-21 0 0,43-21 0,-22 0 15,0-1-15,1 22 16,-1-42-16,0 21 0,-20 0 0,20-22 16,0 1-16,-21 0 0,1 21 15,-1-22-15,-21 1 0,0 0 0,21-1 16,-21 1-16,0 21 0,0 0 15,0-1-15,0 1 0,0 0 0,0 42 32,-21 22-32,21-22 0,-21 0 15,21 21-15,0 1 16,0-1-16,0 0 0,0 1 0,0-22 16,0 21-16,0 0 0,0-20 15,0 20-15,21-21 0,0 0 0,0 0 16,0-21-16,22 22 0,-22-22 15,0 0-15,21 0 0,-21 0 0,22 0 16,-22 0-16,21-22 0,1 22 16,-22-21-16,21-21 0,-21 21 0,22-22 15,-22 1-15,21 0 0,-21-22 16,0 1-16,1-1 0,-1 1 0,0-22 16,0 22-16,-21-1 0,0 1 15,21-1-15,-21 1 0,0-1 16,0 22-16,0-1 0,0 1 15,0 21-15,0 0 0,0 0 0,-21 21 16,21 21-16,-21 0 16,0 0-16,0 21 0,21 1 0,-22-1 15,1 0-15,21 22 0,-21-1 16,0 22-16,21-21 0,-21 20 0,21-20 16,0-1-16,0 1 0,0-1 15,0 1-15,0-22 0,0 0 0,0 1 16,0-1-16,21-21 0,0 0 15,21 1-15,-20-1 0,-1 0 0,21-21 16,-21 0-16,22 0 0,-22 0 16,21 0-16,0-21 0,1 0 15,-22 21-15,21-22 0,1 1 16,-22-21-16,0 21 0,21 0 0,-21-22 16,-21 1-16,22 0 0,-22-1 15,0 1-15,0 0 0</inkml:trace>
  <inkml:trace contextRef="#ctx0" brushRef="#br0" timeOffset="2992.5">7387 931 0,'-21'0'0,"42"0"0,-42 22 0,42-22 31,0 0-31,22 0 0,-1 0 16,0-22-16,1 1 0,20 0 15,1 0-15,-22 21 0,21-21 0,-20 0 16,-1-1-16,0 22 0,1-21 16,-22 0-16,0 0 0,0 21 0,-21-21 15,0 0-15,0-1 16,-21 22-16</inkml:trace>
  <inkml:trace contextRef="#ctx0" brushRef="#br0" timeOffset="3368.28">6837 614 0,'0'0'15,"-21"21"-15,-1-21 0,1 0 0,21 21 16,-21-21-16,42 0 31,0 0-31,1 0 16,-1-21-16,0 21 0,0-21 15,0 0-15,-21 0 16,0-1-16,0 1 16,-21 21-16,0 0 0,0 0 15,0 0-15,-1 0 0,-20 0 16,21 0-16,0 0 0,0 0 0,-1 21 15,1-21-15,0 22 0,0-1 16,21 0-16,0 0 16,0 0-16,0 0 15,42-21-15,-21 22 0,1-22 0,20 0 16,-21 21-16,21 0 0</inkml:trace>
  <inkml:trace contextRef="#ctx0" brushRef="#br0" timeOffset="5640.57">8699 656 0,'0'0'0,"0"-21"15,22 0-15,-1-21 0,-21 20 16,21 1-16,0 0 0,0 0 0,0 0 15,1 0-15,-1-22 0,0 22 16,0 0-16,0 21 0,-21-21 0,0 42 31,0 0-31,0 0 0,-21 22 0,-21-1 16,21 21-16,-1 1 0,1 21 16,-21-1-16,21 1 0,0 0 0,-1-1 15,1 1-15,0-22 0,0 22 16,0-21-16,0-1 0,-1 1 15,1-22-15,21 0 0,-21 1 16,21-1-16,0-21 0,0 0 0,0 0 16,0 1-16,0-44 15,0 1-15,0 0 16,21 0-16,0 0 0,1-22 16,-1 1-16,0 0 0,21 21 0,-21-22 15</inkml:trace>
  <inkml:trace contextRef="#ctx0" brushRef="#br0" timeOffset="6104.3">9207 889 0,'0'0'0,"22"0"15,-22 21-15,0 0 16,0 1-16,0 20 0,-22-21 16,1 21-16,0 1 0,0 20 0,-21-20 15,20-1-15,-20 0 0,0 1 16,-1-22-16,22 21 0,-21 0 0,21-20 15,-22 20-15,22-21 0,0 0 16,0 0-16,21 1 0,0-1 0,-21-21 16,21-21-1,0-1 1,21 1-16,-21 0 0,21 0 16,0 0-16,0-22 0,1 1 15,-1 0-15,0-1 0,21 1 0,-21-21 16,1 20-16,20 1 0,-21-22 15,0 22-15,0 21 0,1 0 16,-1 0-16,0 21 0,0 0 0,0 21 16,-21 0-16,21 21 0,1 1 15,-1-1-15,0 0 0,-21 1 0,21-1 16,0 0-16,0 1 0,1-1 0,-1-21 16,0 21-16,-21-20 0,21 20 15,0-21-15,0 0 0,22 0 16,-22 1-16,0-1 0,0-21 15,22 0-15,-22 0 0,0 0 0,0 0 16,0-21-16,0-1 0,1 1 16,-1 0-16,0 0 0,0-21 0,0-1 15,0 1-15,1 0 0</inkml:trace>
  <inkml:trace contextRef="#ctx0" brushRef="#br0" timeOffset="6344.17">10054 339 0,'0'-21'0,"0"42"0,0-85 0,-21 64 16,0 0-16,0 0 0,-1 21 16,22 1-16,-21 20 0,0 0 0,21 22 15,-21-1-15,0 1 16,0-1-16,21 22 0,-22 0 0,1-22 16,21 22-16,-21-22 0,0 1 15,21-1-15,0-20 0,-21 20 0,21-21 16,0-20-16,0 20 0,0-21 0,0 0 15,0 0-15,0 1 0,0-1 16,21-21-16,0 0 0,0 0 0,0 0 16,1 0-16,-1-21 0,0-1 15</inkml:trace>
  <inkml:trace contextRef="#ctx0" brushRef="#br0" timeOffset="7080.75">10689 889 0,'0'0'0,"21"-21"0,-21 0 0,0 0 0,21 21 16,-21-22-16,0 1 0,0 0 15,0 0-15,0 0 0,0 0 0,-21-1 16,0 1-16,0 21 0,0-21 16,0 21-16,-1 0 0,1 0 0,0 0 15,0 21-15,0 0 16,0 1-16,-1 20 0,-20 0 0,21 22 15,0-1-15,0 1 0,-1-1 16,1-20-16,0 20 0,0 1 0,21-22 16,0 0-16,0 1 0,0-22 0,0 0 15,0 21-15,21-21 0,0-21 16,0 22-16,1-22 0,-1 0 0,0 0 16,0 0-16,21 0 0,-20-22 15,20 1-15,0 0 0,-21 0 0,22 0 16,-1 0-16,-21-22 0,22 22 15,-22-21-15,21-1 0,-21 1 0,0-21 16,1 20-16,-1 1 16,-21-22-16,0 22 0,0 0 0,0 21 15,0-1-15,0 1 0,0 0 16,0 0-16,0 42 16,0 0-16,0 0 0,0 22 15,0-1-15,0 0 0,0 22 0,0-22 16,21 1-16,-21-1 0,21 0 0,0 1 15,-21-1-15,21-21 0,1 0 16,-1 22-16,0-22 0,0-21 16,21 21-16,-20-21 0,20 0 0,-21 0 15,21 0-15,-20 0 0,20 0 0,-21 0 16,21-21-16,1 0 16,-22 21-16,0-43 0,21 22 0,-20-21 15,-1 21-15,0-22 0,0 1 16,0 0-16,0-22 0,-21 22 0,0-1 15,0 22-15,0-21 0,0 21 16,0 42 0,0 0-16,0 21 0,0-20 15,0 20-15,0 0 0,0 1 0,0-22 16,-21 21-16,21 0 0,0-20 16,0-1-16,0 0 0,0 21 0,0-21 15,0 1-15,0-1 16,21-21-1,1 0 1,-22-21-16,0-1 0,21 1 16,-21 0-16</inkml:trace>
  <inkml:trace contextRef="#ctx0" brushRef="#br0" timeOffset="7456.12">11684 381 0,'0'0'0,"-21"-21"0,0 21 15,-1 0-15,1 0 0,0 0 16,0 0-16,0 21 0,0 0 16,-1-21-16,1 21 0,0 1 0,21-1 15,-21 21-15,21-21 0,0 0 16,0 1-16,0-1 0,0 0 0,0 0 16,0 0-16,21-21 0,0 21 15,0-21-15,1 0 0,-1 0 0,0 0 16,0 0-16,21 0 0,-20 0 15,-1-21-15,0 0 0,21 0 0,-21 0 16,-21 0-16,22-22 0,-22 22 16,0 0-16,0-21 0,0 20 0,0-20 15,0 21-15,0 0 0,-22 0 16,1-1-16,0 1 0,0 21 0,0 0 16,0 0-16,-1 0 0,1 0 15,0 21-15,0 1 0,0-1 16,0-21-16,-1 21 0,1 0 15,21 0-15,0 0 0,0 1 0,0-1 16,0 0-16,0 0 16,21-21-16</inkml:trace>
  <inkml:trace contextRef="#ctx0" brushRef="#br0" timeOffset="7817">12446 106 0,'0'0'0,"0"-21"16,0 0-16,0-1 0,0 1 15,-21 21-15,0 0 16,21 21-16,-22 1 0,1 20 16,21-21-16,-21 21 0,0 1 0,0-1 15,0 22-15,-1-1 0,1-21 16,0 22-16,0-1 0,0 1 0,21 21 15,-21-22-15,-1 22 0,1-1 16,0-20-16,0-1 0,21 1 16,0-1-16,0-20 0,0 20 0,0-20 15,0-22-15,0 21 0,0-21 16,0 0-16,0 1 0,0-1 0,21 0 16,0-21-16,0 0 0,1 0 15,-1 0-15,21 0 0,-21-21 0,22 0 16,-22-1-16,21 1 0,0 0 0,1-21 15,-22-1-15,21 1 0,1 0 16,-22-1-16</inkml:trace>
  <inkml:trace contextRef="#ctx0" brushRef="#br0" timeOffset="8071.95">12128 762 0,'0'0'15,"-21"0"-15,42 0 16,1 0-16,-1 0 16,21 0-16,0 0 0,1 0 15,20 0-15,-20 0 0,20-21 0,-21 21 16,22 0-16,-1-21 0,1 21 16,-22-21-16,22 21 0,-22 0 0,0-22 15,1 1-15,-22 21 0,21 0 16,-21 0-16,1-21 0,-1 21 15,0 0-15</inkml:trace>
  <inkml:trace contextRef="#ctx0" brushRef="#br0" timeOffset="9007.87">2201 2096 0,'0'0'0,"-21"0"16,21-22-16,-21 22 15,42 0 1,0 0 0,0 0-16,22 0 0,-1 0 15,22 0-15,-1 0 0,1 0 0,20 0 16,1 0-16,0 0 0,20 0 15,-20 0-15,21 0 0,0 0 0,21 0 16,0 0-16,21 0 16,-21 0-16,21 0 0,21 0 0,1 0 15,20 0-15,22 0 0,-22 0 0,22 0 16,0 0-16,21 0 0,-22 0 16,22 0-16,0 0 0,21 0 0,-21 0 15,0 0-15,21 0 0,0 0 16,0 0-16,0 0 0,0 0 0,0 0 15,0-21-15,-22 21 0,22 0 16,-21-21-16,21 21 0,-42 0 0,21-21 16,-22 21-16,1 0 0,0 0 15,-22-21-15,1 0 0,-22 21 0,-21 0 16,0-22-16,1 22 0,-1 0 16,-42-21-16,21 21 0,-22 0 15,-20-21-15,0 21 0,-22 0 0,-20-21 16,-1 21-16,0 0 0,-21 0 15,1-21-15,-1 21 0,-21-21 32,21 21 15</inkml:trace>
  <inkml:trace contextRef="#ctx0" brushRef="#br0" timeOffset="35592.83">381 5186 0,'0'-21'31,"0"0"-31,0-1 16,0 1-16,0 0 15,0 0-15,0 0 16,0 0-16,0-1 0,0 1 16,0 0-16,0 0 0,0 0 15,-21 21-15,21-21 16,0 42 15,0 0-31,0 21 16,0 1-16,0-1 0,0 0 0,21 1 15,-21-1-15,0 21 0,0-20 16,0 20-16,0-20 0,0 20 16,0 1-16,0-22 0,0 21 0,0-20 15,-21 20-15,21-20 0,0-1 16,-21 0-16,21-21 0,0 22 0,0-22 16,0 0-16,0 0 0,0 0 15,0-42 32,0 0-47,21 0 0,-21 0 16,21 0-16,-21-1 0,21 1 15</inkml:trace>
  <inkml:trace contextRef="#ctx0" brushRef="#br0" timeOffset="35895.67">889 5355 0,'-21'64'31,"0"-22"-31,-1-21 0,1 22 16,0-1-16,0 0 0,0 1 15,0-1-15,-22 0 0,22 1 0,0-1 16,-21 0-16,20 1 0,1-1 15,0-21-15,0 0 0,0 0 0,21 1 16,0-1-16,-21 0 0,21-42 47,0 0-31,21-1-16,-21-20 0,0 21 0,21-21 15,0-1-15</inkml:trace>
  <inkml:trace contextRef="#ctx0" brushRef="#br0" timeOffset="36116.54">804 5398 0,'21'0'0,"-42"0"0,64 0 0,-22 0 15,0 21 1,0 0-16,-21 0 0,21 21 0,0-20 16,-21 20-16,22 0 0,-22 1 15,0-1-15,21 0 0,0-21 0,-21 22 16,21-1-16,0-21 15,-21 22-15,21-22 0,1 0 0,-22 0 16,21-21-16,0 21 0,0-21 16,0 0-16,0 0 0,1 0 15,-1 0-15,0-21 0,0 0 16,0 0-16,-21 0 0</inkml:trace>
  <inkml:trace contextRef="#ctx0" brushRef="#br0" timeOffset="36377.39">1439 4932 0,'0'0'0,"0"-42"0,-21 20 0,0-20 0,0 42 15,0 0-15,21 21 16,-22 22-16,22-1 16,0 21-16,-21 1 0,21-1 0,0 1 15,0-1-15,-21 22 0,21-21 16,-21 20-16,0-20 0,0 20 0,21-20 15,-22-1-15,22-20 0,-21 20 16,21-20-16,0-22 0,0 21 0,0-21 16,0 0-16,0 1 0,21-22 15,1 0 1,-1 0-16,0-22 0,0 1 0,21-21 16</inkml:trace>
  <inkml:trace contextRef="#ctx0" brushRef="#br0" timeOffset="36780.16">1545 5694 0,'0'0'16,"0"21"-16,0 21 0,0-20 0,0-1 16,0 0-16,0 0 15,21-21-15,0 0 0,22 0 16,-22 0-16,0 0 0,21-21 0,-20 0 15,-1 0-15,21-1 16,-21 1-16,0 0 0,1-21 0,-1 21 16,0-22-16,-21 22 0,21-21 15,-21 21-15,0-1 0,0 1 0,0 0 16,-21 21-16,0 0 16,0 0-16,-1 0 0,-20 0 0,21 21 15,-21 0-15,20 1 0,-20-1 16,21 21-16,-21 0 0,20-20 15,1 20-15,0 0 0,0 1 0,21-22 16,0 21-16,0-21 0,0 22 16,0-22-16,0 0 0,42 0 15,-21 0-15,1 0 0,-1-21 16,21 0-16,-21 0 0,22 0 0,-1 0 16,-21 0-16,21 0 0,1 0 0,-22-21 15,21 0-15,1 0 0,-22-21 16</inkml:trace>
  <inkml:trace contextRef="#ctx0" brushRef="#br0" timeOffset="37283.87">2392 4868 0,'0'0'0,"0"-21"0,-21 21 0,-1 0 15,1 0-15,21 21 0,-21 1 16,21 20-16,-21 0 0,0 1 0,21 20 15,0-21-15,0 22 0,-21-1 16,21-20-16,0 20 0,-22 1 0,22-1 16,0-20-16,0 20 0,0-21 15,0 22-15,-21-22 0,21 1 0,0-1 16,0-21-16,-21 0 0,21 0 16,0 1-16,0-1 0,0-42 46,0-1-46,0 1 0,0 0 0,0-21 16,0 21-16,0-22 0,0 22 16,0-21-16,21 21 0,0-22 0,1 22 15,20 0-15,-21-21 0,21 42 16,1-22-16,-1 1 0,22 21 0,-22 0 16,0 0-16,1 0 0,-1 0 15,0 21-15,1 1 0,-1-1 0,-21 0 16,0 0-16,0 0 0,-21 0 15,0 1-15,0 20 0,0-21 0,-21 0 16,0 22-16,-21-22 16,-1 0-16,1 21 0,0-21 0,-22 1 15,22-1-15,0 0 0,-22 0 0,22 0 16,-1-21-16,1 21 0,21-21 16,-21 0-16,20 0 0,1 0 0,21-21 15,0 0 1,0 0-16</inkml:trace>
  <inkml:trace contextRef="#ctx0" brushRef="#br0" timeOffset="38020.39">3281 4953 0,'0'-21'0,"0"42"0,0-63 15,0 21-15,0-1 16,0 44 15,0-1-31,0 21 0,21 0 16,-21 22-16,0-1 0,0-20 16,0 20-16,0 1 0,0-1 15,0 1-15,0 20 0,0-20 16,0-1-16,0-20 0,0 20 0,-21-20 15,21-1-15,-21 0 0,21 1 16,-22-22-16,22 0 0,0 0 0,0-42 47,0 0-47,0 0 0,0-22 0,0 22 16,0-42-16,0 20 0,0 1 15,0-22-15</inkml:trace>
  <inkml:trace contextRef="#ctx0" brushRef="#br0" timeOffset="38392.51">3069 5017 0,'0'0'0,"-42"-106"32,42 85-32,21-1 0,0 22 15,0-21-15,22 21 0,-1 0 0,0 0 16,22 0-16,-1 0 0,1 0 15,20 0-15,1 21 0,0 22 0,-1-22 16,-20 21-16,21 1 0,-22 20 16,-21-21-16,1 1 0,-1 20 15,-21-20-15,0 20 0,-21-21 16,0 22-16,0-1 0,-21-20 0,0 20 16,-21 1-16,-22-22 0,1 0 0,-1 22 15,-20-22-15,20-21 0,-21 22 16,1-22-16,20 21 0,-20-21 0,20-21 15,1 22-15,20-22 0,1 0 16,0 0-16,20 0 0,1 0 0,0 0 16,21-22-16,-21 22 0,21-21 15,0 0-15,0 0 0,0 0 0,21 0 16,0-1-16,0 1 0,1 0 0,20 0 16,0 0-16,1 0 15,-1-1-15</inkml:trace>
  <inkml:trace contextRef="#ctx0" brushRef="#br0" timeOffset="38837.26">4106 5525 0,'0'-64'16,"0"43"-16,0 0 15,0 0-15,21-1 16,1 1-16,-22 0 0,21 21 0,0-21 16,0 21-16,0-21 0,0 21 15,1 0-15,20 0 0,-21 21 0,21 0 16,1 0-16,-22 0 0,21 1 0,-21-1 16,1 21-16,20-21 0,-21 22 15,-21-1-15,0-21 0,0 21 0,0 1 16,0-1-16,0-21 0,0 22 15,-21-22-15,0 0 0,0 0 0,-1 0 16,1 0-16,0-21 16,0 0-16,21-21 15,0 0 1,0-21-16,0 21 0,0-1 16,0-20-16,0 0 0,0-1 0,21 1 15,-21 0-15,21 21 0,0-22 0,1 22 16,-1-21-16,0 21 0,0-1 15,0 1-15,22 0 0,-22 21 0,21-21 16,-21 21-16,22-21 0,-22 21 16,0 0-16,21 0 0</inkml:trace>
  <inkml:trace contextRef="#ctx0" brushRef="#br0" timeOffset="39040.14">5122 5334 0,'0'106'31,"0"-64"-31,0-21 0,0 22 16,-21-22-16,21 21 0,-21-21 16,21 1-16,0 20 0,0-21 0,0 0 15,0 0-15,0 1 0,0-1 0,0 0 16,21-42 15,0 0-31,-21-1 16,21 1-16,1 0 0</inkml:trace>
  <inkml:trace contextRef="#ctx0" brushRef="#br0" timeOffset="39388.32">5101 4911 0,'0'0'15,"-21"0"-15,-21 0 0,20 0 0,1 21 0,0 0 16,0 0-16,0 0 0,0 22 15,21-22-15,0 0 0,0 0 0,0 22 16,0-22-16,21 0 0,0-21 0,0 21 16,0-21-16,22 0 15,-22 0-15,21 0 0,-21 0 0,22 0 16,-22 0-16,0 0 0,0-21 0,21 0 16,-42 0-16,0-1 0,22 1 15,-22 0-15,0-21 0,0 21 0,0-22 16,-22 22-16,1-21 0,0 21 15,0-1-15,0 22 0,0 0 0,-22 0 16,22 0-16,0 0 0,-21 22 16,20-1-16,1 21 0,0-21 0,0 0 15,21 22-15,0-1 0,0-21 16,0 22-16,0-22 0,0 21 0,21-21 16,0 0-16,0 1 0,1 20 15</inkml:trace>
  <inkml:trace contextRef="#ctx0" brushRef="#br0" timeOffset="39668.16">5524 5334 0,'0'-21'31,"0"42"-31,0 0 16,0 0-16,0 1 0,0-1 15,0 21-15,0-21 0,22 22 0,-22-22 16,0 21-16,0 0 0,21-20 16,-21 20-16,21-21 0,-21 21 0,0-20 15,0-1-15,21 0 0,-21 0 16,21 0-16,0-21 16,1 0-1,-22-21-15,21 0 0,0 0 16,0 0-16,-21-22 0,21 22 0</inkml:trace>
  <inkml:trace contextRef="#ctx0" brushRef="#br0" timeOffset="39896.16">6096 5228 0,'0'-21'16,"0"42"-16,0-21 15,-21 21-15,0-21 0,-1 43 16,-20-22-16,21 0 0,0 21 0,0-20 15,-1 20-15,-20 0 0,21 1 0,0-1 16,0 0-16,-22 1 0,22-1 16,0-21-16,0 21 0,0 1 0,-1-22 15,22 0-15,0 0 0,0 0 0,22-21 32,-1 0-32,0 0 0,21 0 0,-21-21 15,22 0-15</inkml:trace>
  <inkml:trace contextRef="#ctx0" brushRef="#br0" timeOffset="40267.94">6159 5609 0,'22'0'0,"-1"0"16,0-21 15,0 21-31,0-21 0,0 21 0,-21-21 0,22 0 15,-1-1-15,0 1 16,0 21-16,-21-21 0,0 0 0,21 0 16,-21 0-16,21-1 15,-42 22 1,0 0-16,0 0 16,0 0-16,0 22 0,-1-1 15,1 0-15,0 0 0,0 0 0,0 0 16,0 22-16,21-22 0,-22 21 15,22-21-15,-21 22 0,21-22 0,0 21 16,0-21-16,0 1 0,0-1 16,0 0-16,0 0 0,21 0 0,1-21 15,-1 0-15,0 0 0,21 0 16,-21 0-16,22 0 0,-22-21 0,21 21 16,1-21-16,-22 0 0,21 0 15,0-1-15</inkml:trace>
  <inkml:trace contextRef="#ctx0" brushRef="#br0" timeOffset="40603.75">6752 5398 0,'0'0'0,"0"-22"0,0 1 16,0 0-16,21 0 0,0 21 15,1 0-15,-1 0 16,0 0-16,0 0 16,0 0-16,0 0 0,1 21 0,-1 0 15,0 0-15,-21 1 0,21-1 16,0 21-16,-21-21 0,21 22 0,-21-1 15,0 0-15,0 1 0,0-22 0,0 21 16,0 0-16,0-20 0,0 20 16,0-21-16,-21 0 0,0 0 0,21 1 15,-21-1-15,0-21 0,0 0 16,21-21 0,0-1-16,0 1 0,0 0 15,0-21-15,0 21 0,21-22 16,0 1-16,0-22 0,0 22 15,0 0-15,1-1 0,-1 22 0,21-21 16,-21 21-16,22-22 0,-22 22 16,21 0-16,0 0 0,-20 0 0,20 0 15,-21-1-15,21 22 0,-20-21 0</inkml:trace>
  <inkml:trace contextRef="#ctx0" brushRef="#br0" timeOffset="41252.68">8043 5017 0,'-21'-22'0,"42"44"0,-42-65 15,21 22-15,-21 0 0,0 0 16,0 0-16,-1 21 0,1 0 16,0 21-16,0 0 15,0 21-15,0 1 0,-1-1 0,1 21 16,0 1-16,21-1 0,-21 1 16,0-1-16,0 1 0,21-1 0,-22 1 15,1-1-15,0 1 0,21-22 0,0 1 16,-21-1-16,21 0 0,-21-21 15,21 22-15,0-22 0,0 0 16,21-21 0,0 0-1,-21-21-15,21 0 0,0 0 0,1-1 16,-1-20-16,0 0 0,0-1 16,21 1-16</inkml:trace>
  <inkml:trace contextRef="#ctx0" brushRef="#br0" timeOffset="41477.55">8297 5292 0,'0'0'16,"21"-21"-16,1 21 0,-1 0 0,-21 21 16,0 0-1,-21 0-15,-1 0 0,-20 0 0,21 22 16,-21-22-16,-1 21 0,1-21 0,-22 22 16,22-1-16,0 0 15,-1-20-15,1 20 0,21-21 0,-21 21 16,20-20-16,1-1 0,0 0 0,21 0 15,-21-21 1,42 0 0,0-21-1,-21 0-15,21 0 0</inkml:trace>
  <inkml:trace contextRef="#ctx0" brushRef="#br0" timeOffset="41684.43">8234 5334 0,'0'0'0,"21"-21"0,0 21 0,0 0 0,0 0 15,-21 21 1,22 0-16,-22 0 0,0 1 0,0-1 16,0 0-16,0 21 0,21-21 0,-21 22 15,0-1-15,0-21 0,21 22 16,-21-22-16,0 0 0,0 21 0,0-21 16,0 1-16,21-1 0,-21 0 0,21-21 15,-21 21-15,21-21 0,1 0 16,-1 0-16,0 0 0,0-21 15,0 0-15,22 0 0,-22-1 0</inkml:trace>
  <inkml:trace contextRef="#ctx0" brushRef="#br0" timeOffset="41932.29">8932 4847 0,'0'0'0,"0"-21"0,0 0 0,0 0 16,-21 21-16,0 21 15,0 0-15,21 21 0,-21 1 0,-1-1 16,1 0-16,0 22 0,0-1 0,0-20 16,0 20-16,-1 1 0,1-22 15,0 22-15,0-22 0,0 21 0,0-20 16,-1-1-16,22 0 0,-21 1 16,21-22-16,0 21 0,0-21 15,0 1-15,0-1 0,21-21 16,22 0-16,-22 0 15,0-21-15,21 21 0,-20-22 0</inkml:trace>
  <inkml:trace contextRef="#ctx0" brushRef="#br0" timeOffset="42616.89">9525 5313 0,'0'-21'0,"0"42"0,0-63 0,0 20 0,0 1 15,0 0-15,0 0 16,-21 0-16,0 21 16,-1 0-16,1 21 0,0 0 0,-21 0 15,21 0-15,-1 22 0,-20-22 16,21 21-16,-21-21 0,20 22 0,-20-1 16,21-21-16,0 22 0,0-1 0,-1 0 15,22-21-15,0 22 0,0-22 16,0 21-16,0-21 0,0 1 0,0-1 15,22-21-15,-1 0 0,0 0 16,0 0-16,0 0 0,22 0 16,-22 0-16,21-21 0,0-1 0,-20 1 15,-1 0-15,21-21 0,-21 21 16,22-22-16,-22 1 0,0 0 0,0 20 16,0-20-16,-21 0 0,0 21 0,21-22 15,-21 22-15,22 0 0,-22 42 31,-22 0-15,1 0-16,21 22 0,-21-22 16,21 0-16,0 21 0,0 1 0,0-22 15,0 21-15,0-21 0,0 22 16,0-22-16,0 0 0,0 0 16,0 0-16,21 1 0,0-22 0,1 0 15,-1 0-15,0 0 0,21 0 0,-21 0 16,22 0-16,-1-22 0,0 1 15,-20 0-15,20 0 0,0 0 0,1-22 16,-22 22-16,21-21 0,-21 0 0,22 20 16,-22 1-16,0 0 0,-21 0 15,0 0-15,21 0 0,-21 42 32,0 0-32,-21 0 15,21 0-15,0 0 16,-21 1-16,21-1 0,0 0 0,-21 0 15,21 0-15,0 0 0,0 1 16,0-1-16,0 0 0,0 0 16,21-21-1,0 0-15,0-21 0,0 0 16,0 0-16,1-1 0</inkml:trace>
  <inkml:trace contextRef="#ctx0" brushRef="#br0" timeOffset="43000.63">10393 4805 0,'0'0'0,"-21"0"15,-212 85 1,190-64 0,1 0-16,21 21 0,0 1 0,0-22 15,21 21-15,0-21 0,0 0 0,0 22 16,21-22-16,0 0 0,0 0 15,21-21-15,1 21 0,-1-21 0,0 0 16,1 0-16,-1 0 0,0 0 0,-20 0 16,20-21-16,0 0 0,-21 21 15,1-21-15,-1 0 0,0-22 0,0 22 16,-21-21-16,0 21 0,0-22 16,0 1-16,0 0 0,-21 21 15,0-22-15,0 22 0,-22 0 0,22 21 16,0 0-16,-21 0 0,-1 0 15,22 0-15,-21 0 0,21 21 0,-1 21 16,1-20-16,0-1 0,21 21 0,0-21 16,0 0-16,0 1 0,0-1 15,0 0-15,21 0 0,22-21 0,-22 0 16,21 0-16,-21 0 0,22 0 16</inkml:trace>
  <inkml:trace contextRef="#ctx0" brushRef="#br0" timeOffset="43299.88">11197 4551 0,'0'-21'15,"0"42"-15,0-63 0,-21 42 16,0 21-16,0-21 16,-22 42-16,22-21 0,0 22 0,0-1 15,-22 21-15,22 1 0,0-1 16,0 1-16,0-1 0,-22 22 0,22-21 15,0-1-15,0 1 0,0-1 0,0 1 16,-1-1-16,22-21 16,-21 1-16,21-1 0,0 0 0,0 1 15,0-22-15,0 0 0,0 0 0,21 0 16,1-21-16,-1 0 0,21 0 16,-21 0-16,0 0 0,22-21 0,-1 0 15,-21 0-15,22-21 0,-1 20 0,0-20 16,-21 21-16,22-21 0,-22-1 15,0 1-15</inkml:trace>
  <inkml:trace contextRef="#ctx0" brushRef="#br0" timeOffset="43471.79">10731 5186 0,'0'0'0,"-21"21"0,0 0 15,21 0 1,21-21-16,22 0 15,-22 0-15,42 0 0,-20 0 0,-1 0 16,21 0-16,1-21 0,-22 21 16,1-21-16,20 21 0,-42-21 0,22 21 15,-1 0-15</inkml:trace>
  <inkml:trace contextRef="#ctx0" brushRef="#br0" timeOffset="44292.17">12742 5165 0,'0'0'0,"21"-21"0,-21-22 0,22 22 0,-22 0 15,21 0-15,-21 0 0,0-1 0,0 1 16,0 42-1,0 1-15,0-1 0,0 21 0,0-21 16,-21 22-16,-1-1 0,22 0 0,-21 1 16,0-1-16,0 0 15,0 1-15,-22-1 0,43 0 0,-21 1 0,0-22 16,0 21-16,21-21 0,-21 0 16,21 1-16,0-44 31,21 22-31,0-42 0,21 21 15,-20 0-15,20-22 0,0 22 0,1-21 16,-1 0-16,0-1 0,1 1 0,-1 0 16,0-1-16,1 22 0,-1-21 15,-21 21-15,0-1 0,0 22 0,1 0 16,-22 22 0,0-1-16,0 21 0,0-21 15,0 22-15,0-22 0,0 21 0,0-21 16,0 22-16,0-22 0,0 21 15,0-21-15,21 22 0,0-22 16,21 0-16,-21 0 0,22 0 0,-1 0 16,0-21-16,1 0 0,-1 0 15,0 0-15,22 0 0,-22 0 0,1-21 16,-1 0-16,0-21 0,1 21 0,-1-1 16,-21-20-16,0 0 0,0-1 15,1-20-15,-22 21 0,0-22 0,0 1 16,0-1-16,-22 22 0,1-22 15,0 22-15,-21 0 0,21 20 0,-22 1 16,1 21-16,21 0 0,-22 0 16,1 0-16,0 0 0,21 21 15,-22 1-15,22-1 0,0 21 0,0-21 16,21 0-16,0 22 0,0-22 16,0 0-16,0 0 0,42 0 0,-21 1 15,0-1-15,22-21 0,-22 0 0,21 21 16,1-21-16,-1 0 0</inkml:trace>
  <inkml:trace contextRef="#ctx0" brushRef="#br0" timeOffset="44504.05">14245 5144 0,'21'0'15,"0"0"1,1 0-16,-1 0 0,0 0 16,21 0-16,-21 0 0,1 0 0,-1 0 15,0 0-15,0 0 0,-21 21 16,0 0 0</inkml:trace>
  <inkml:trace contextRef="#ctx0" brushRef="#br0" timeOffset="44648.96">14055 5398 0,'0'0'0,"0"21"0,0 0 16,21-21 15,0 0-31,0 0 0,0 0 0,22 0 16,-22 0-16,0-21 0,21 0 15,-21-1-15,1 22 0</inkml:trace>
  <inkml:trace contextRef="#ctx0" brushRef="#br0" timeOffset="45319.58">14944 5186 0,'0'0'0,"-22"-21"15,1 0-15,21-1 0,21-126 31,1 127-31,-1 21 0,0-21 16,21 0-16,1 21 0,-1 0 16,0 0-16,22 0 0,-22 0 0,22 21 15,-22 0-15,0 21 0,1-20 16,-22 20-16,21 0 0,-42 1 0,21-1 16,-21 0-16,0 1 0,0-1 0,0 0 15,0 1-15,0-22 16,-21 21-16,21-21 0,-21 0 0,0 1 15,0-1-15,21 0 0,-22-21 0,1 0 16,0 0 0,21-21-1,0 0-15,0-22 0,0 22 16,0 0-16,21-21 0,0-1 0,22 1 16,-22 0-16,21-22 0,-21 22 0,22-22 15,-1 22-15,0 0 0,22-1 16,-22 1-16,1 21 0,-1 0 0,0 21 15,22 0-15,-22 0 0,-21 21 16,22 0-16,-1 0 0,-21 21 0,0 1 16,-21-1-16,0 0 0,0 22 15,0-22-15,0 1 0,0-1 16,0 0-16,0 1 0,-21-22 0,0 21 16,0-21-16,0 22 0,-1-22 15,22 0-15,-21 0 0,0-21 16,21 21-16,21-42 15,0 0-15,1 0 16,-1 0-16,21-1 0</inkml:trace>
  <inkml:trace contextRef="#ctx0" brushRef="#br0" timeOffset="45692.37">16552 5271 0,'0'0'0,"21"0"16,1 0-16,-1 0 15,0 0-15,0 0 0,0 0 16,22 0-16,-22 0 0,0 0 16,21-22-16,-21 22 0,1-21 0,20 21 15,-21-21-15,0 0 0,0 0 0,1 0 16,-1-1-16,-21 1 0,0 0 16,0-21-16,0 21 0,0-1 0,0-20 15,-21 21-15,-1 21 0,1 0 16,0 0-16,0 0 0,-21 0 0,20 21 15,-20 0-15,21 0 0,-21 22 16,-1-1-16,22 0 0,-21 1 16,21-1-16,-1 0 0,1 1 0,0-1 15,21-21-15,0 22 0,0-1 16,0-21-16,0 21 0,0-20 0,0-1 16,21 0-16,22 0 0,-22-21 0,21 0 15,-21 21-15,22-21 0,-1 0 16,0 0-16,1-21 0,-1 21 0,0-21 15,1 0-15,-1 0 0,0-22 0,1 22 16</inkml:trace>
  <inkml:trace contextRef="#ctx0" brushRef="#br0" timeOffset="46248.41">17420 5059 0,'0'0'0,"0"-21"0,0 0 16,0 42 15,-21 0-31,21 0 0,-21 21 0,0-20 15,-1 20-15,1 0 0,0 1 0,0-1 16,0-21-16,21 21 0,-21 1 16,-1-22-16,22 21 0,-21-21 0,21 22 15,0-22-15,0 0 0,0 0 16,0 0-16,21-21 16,1 0-16,-1 0 0,0 0 15,21-21-15,-21 0 0,22 0 16,-22 0-16,21 0 0,-21-22 0,22 22 15,-1-21-15,-21 21 0,0-22 0,22 22 16,-22 0-16,0 0 0,0 0 16,-21-1-16,21 22 0,-21 22 31,0-1-15,0 0-16,0 0 0,0 0 0,0 0 15,0 1-15,0 20 0,0-21 16,22 0-16,-22 22 0,21-22 0,0 0 15,0 0-15,0 0 0,0 0 16,22 1-16,-22-22 0,21 0 16,-21 0-16,22 0 0,-22 0 0,21 0 15,-21-22-15,1 22 0,-1-21 0,0 0 16,0 0-16,0-21 0,0 20 16,1-20-16,-22 0 0,0-1 0,21 1 15,-21 0-15,0-22 0,0 22 0,0-22 16,0 22-16,0 0 0,-21-1 15,-1 1-15,1 21 0,0 0 0,0 0 16,0 21-16,0 0 0,-1 0 16,1 0-16,0 0 0,0 0 15,0 21-15,0-21 0,21 21 16</inkml:trace>
  <inkml:trace contextRef="#ctx0" brushRef="#br0" timeOffset="48836.46">19389 4509 0,'0'0'0,"0"-22"0,0 1 16,-22 0-16,22-21 0,0 21 15,0-1-15,0 1 0,-21 21 16,21 21-1,0 1-15,0 20 0,0 0 16,0 1-16,-21-1 0,21 21 16,0 1-16,0 21 0,0-22 15,0 22-15,-21-1 0,0-20 0,21 21 16,-21-22-16,21 1 0,-22-1 16,22 1-16,-21-22 0,21 21 0,0-20 15,-21-1-15,21 0 0,0-20 0,-21-1 16,21 0-16,0 0 0,21-42 31,0 0-31,0 0 0,1-1 16,20-20-16,0 21 0</inkml:trace>
  <inkml:trace contextRef="#ctx0" brushRef="#br0" timeOffset="49064.35">19939 4932 0,'0'0'0,"-21"21"31,0 0-31,-1 22 0,-20-22 16,0 21-16,-1 0 0,1 1 0,-21-1 16,-1 0-16,1 1 0,20-1 15,-20 0-15,-1 1 0,22-1 0,0 0 16,-1 1-16,1-22 0,21 0 0,0 0 16,-1 0-16,22 1 0,22-22 31,20-22-31,-21 1 0,21 0 15,-20-21-15,20 21 0,0-22 16,1 1-16</inkml:trace>
  <inkml:trace contextRef="#ctx0" brushRef="#br0" timeOffset="49248.24">19727 5080 0,'21'-42'0,"-42"84"0,64-105 16,-22 63-16,0 0 0,-21 21 16,0 0-16,0 0 15,0 21-15,0 1 0,0-1 0,21 0 16,-21-20-16,0 20 0,0 0 15,21 1-15,0-1 0,1 0 0,-22 1 16,21-22-16,0 21 0,0-21 0,-21 0 16,21 1-16,0-22 0,22 0 15,-22 0-15,0 0 0,21 0 16,-20 0-16,20-22 0,0-20 0,-21 21 16</inkml:trace>
  <inkml:trace contextRef="#ctx0" brushRef="#br0" timeOffset="49500.59">20637 4593 0,'0'0'0,"0"-63"0,0-128 31,0 170-31,-21 21 16,0 21-16,0 0 0,0 43 16,0-22-16,-1 22 0,1-1 0,0 1 15,21 20-15,-21 1 0,0 21 16,0-21-16,-1-22 0,1 22 0,0-22 15,0 1-15,21-1 0,-21-20 16,21 20-16,-21-21 0,21-20 0,0 20 16,0-21-16,0 0 0,0 0 0,21-21 15,0 0-15,0-21 16,0 0-16,22 0 0,-22-21 0,21 20 16</inkml:trace>
  <inkml:trace contextRef="#ctx0" brushRef="#br0" timeOffset="49880.42">20807 5101 0,'0'0'0,"-21"21"0,-1 1 15,22-1-15,-21 0 0,0 0 0,21 0 16,-21 0-16,21 1 0,0-1 16,0 0-16,21-21 15,0 0-15,0 0 0,22 0 0,-22 0 16,21 0-16,1-21 0,-1 0 15,-21 21-15,21-22 0,1 1 0,-22-21 16,21 21-16,-21 0 0,1-22 16,-22 22-16,0 0 0,21-21 15,-21 20-15,0 1 0,-21 21 16,-1 0-16,-20 21 16,21-21-16,-21 43 0,-1-22 0,22 0 15,-21 21-15,-1-20 0,1 20 0,21 0 16,0-21-16,0 22 0,-1-22 15,22 0-15,0 21 0,0-20 0,0-1 16,0 0-16,22 0 0,-1 0 16,21-21-16,-21 21 0,0-21 15,22 0-15,-22 0 0,21 0 0,1 0 16,-1 0-16,0 0 0,1-21 0,-1 0 16,0 21-16</inkml:trace>
  <inkml:trace contextRef="#ctx0" brushRef="#br0" timeOffset="50354.14">21802 4424 0,'0'0'16,"-22"-21"-16,1 0 0,0 21 0,0 0 16,0 0-16,-22 21 0,22 0 0,0 21 15,0-21-15,0 22 16,21 20-16,0-20 0,-21 20 0,21 22 15,-22-22-15,22 1 0,-21 20 0,21-20 16,0-22-16,0 22 0,0-1 16,-21-20-16,21-1 0,0 0 0,0-21 15,0 1-15,-21 20 0,21-21 16,0 0-16,0-42 31,0 0-31,0 0 0,0 0 0,0-1 16,0 1-16,0-21 0,0 21 15,0-22-15,0 22 0,21-21 0,0 21 16,22-22-16,-1 22 16,0 0-16,1 0 0,-1 0 0,21 0 0,-20 21 15,20 0-15,-20 0 0,-1 0 16,0 21-16,-21 0 0,22 0 16,-22 21-16,0-20 0,-21-1 0,0 21 15,0-21-15,0 0 0,-21 22 16,0-22-16,-22 0 0,1 0 0,0 22 15,-1-22-15,-20 0 0,-1 0 0,1 0 16,-1-21-16,1 21 0,21 1 16,-1-22-16,1 0 0,0 0 0,20 0 15</inkml:trace>
  <inkml:trace contextRef="#ctx0" brushRef="#br0" timeOffset="50760.53">22500 4487 0,'0'0'0,"21"-21"0,0 0 0,1 0 0,-1 21 16,0 0-16,-21 21 16,0 21-16,0-20 15,-21 20-15,0 21 0,-1-20 0,1 20 16,0 1-16,0-1 0,0 1 15,0-1-15,-1 1 0,1-1 0,-21 1 16,42-22-16,-21 22 0,0-22 16,21 0-16,-22-21 0,22 22 15,0-22-15,0 0 0,0 0 0,22-21 32,-1 0-32,0-21 0</inkml:trace>
  <inkml:trace contextRef="#ctx0" brushRef="#br0" timeOffset="51124.32">22098 4699 0,'0'0'15,"0"-63"-15,-21 20 0,21 1 0,0-22 16,0 22-16,0 21 0,0-21 0,0-1 16,0 22-16,21 0 0,0-21 15,21 20-15,1 22 0,20-21 16,22 21-16,0 0 0,20 0 0,1 0 15,0 21-15,0 1 0,-21 20 16,20 0-16,-20 22 0,0-1 0,-22 1 16,-20-1-16,-1 22 0,-21 0 0,-21-1 15,0 1-15,-21-22 0,0 22 16,-22-21-16,1-1 0,-21 1 0,20-1 16,-20-21-16,-1 1 0,-20-22 15,20 21-15,-21-21 0,1 1 0,20-22 16,-20 21-16,20-21 0,1 0 0,-1 0 15,1 0-15,20 0 16,22-21-16,0 21 0,0-22 0,0 1 16,21 0-16,0 0 0,0 0 15,21 0-15,21-1 0,0 1 16,1 0-16,-1 0 0,22 0 0,-22 0 16</inkml:trace>
  <inkml:trace contextRef="#ctx0" brushRef="#br0" timeOffset="51548.07">23135 5165 0,'0'0'0,"-42"-64"16,42 43-1,0 0-15,0 0 0,0 0 16,21-1-16,0 1 0,21 0 15,-20 0-15,-1 0 0,21 0 0,0 21 16,1 0-16,-1 0 0,22 0 16,-22 0-16,0 21 0,22 0 0,-22 21 15,0-21-15,1 22 0,-1-1 16,-21 0-16,0 1 0,1-22 16,-22 21-16,0 1 0,0-22 0,0 21 0,0-21 15,-22 22-15,-20-22 0,21 0 16,0-21-16,-22 21 0,22 0 15,0-21-15,0 0 0,0 0 0,0 0 16,-1 0-16,22-21 16,0 0-16,0 0 15,0 0-15,22-22 0,-1 22 0,0-21 16,21-1-16,-21 1 0,22 0 16,-1-22-16,0 22 0,1 0 0,-1-1 15,0-20-15,1 42 0,-1-22 16,22 22-16,-22 0 0,0 0 15,-21 21-15</inkml:trace>
  <inkml:trace contextRef="#ctx0" brushRef="#br0" timeOffset="51703.98">24342 5059 0,'0'0'0,"0"42"0,0 1 0,-22-1 0,1 0 16,0 1-16,21-22 0,-21 21 16,0-21-16,0 0 0,21 1 0,0-1 15,-22-21-15,22 21 0,-21-21 16,21-21-1,21 21 1,-21-21-16,0-1 0,22 1 16,-1 0-16</inkml:trace>
  <inkml:trace contextRef="#ctx0" brushRef="#br0" timeOffset="52024.8">24320 4593 0,'0'0'0,"-148"-21"31,127 42-31,0 0 0,0-21 0,0 22 16,-1-1-16,22 0 15,0 0-15,22 0 16,-1-21-16,21 0 16,-21 0-16,22 0 0,-22 0 0,0 0 15,21-21-15,-21 21 0,1-21 0,-22 0 16,0 0-16,0-1 0,0 1 15,0 0-15,0 0 0,0 0 0,-22 0 16,1-1-16,0 22 0,0 0 16,0 0-16,0 0 0,-1 0 0,1 0 15,0 0-15,0 22 0,0-1 0,21 0 16,0 0-16,0 0 0,0 22 16,0-22-16,0 21 0,0-21 0,21 22 15,0-22-15,0 21 0</inkml:trace>
  <inkml:trace contextRef="#ctx0" brushRef="#br0" timeOffset="52388.59">24532 4953 0,'-21'-63'16,"0"63"-1,21 21 1,0 0-16,0 0 0,0 21 0,21-20 15,0 20-15,0-21 0,-21 21 0,21-20 16,1 20-16,-1 0 0,-21-21 16,21 1-16,-21 20 0,21-21 15,-21 0-15,21 0 0,-21 1 16,0-44 15,0 1-15,0 0-16,0 0 0,0-21 0,21 20 15,1-20-15,-1 0 0,0-1 0,0 1 16,0 0-16,0-1 0,1 22 16,-1-21-16,21 21 0,0 0 0,-20-1 15,20 1-15,-21 21 0,0 0 16,0 0-16,1 0 0,-1 0 0,0 0 16,-21 21-16,0 1 0</inkml:trace>
  <inkml:trace contextRef="#ctx0" brushRef="#br0" timeOffset="52988.76">25104 5165 0,'0'0'16,"0"21"-1,21-21-15,0 0 0,0 0 16,0-21-16,0 0 0,1 21 16,-1-22-16,0-20 0,21 21 0,-21 0 15,1 0-15,-22-1 0,21 1 16,-21 0-16,0 0 0,0 0 0,-21 21 31,-22 21-31,22 0 0,0 0 16,-21 0-16,20 1 0,1-1 0,0 21 15,0-21-15,0 22 0,0-22 0,21 0 16,0 21-16,0-21 0,0 1 16,0-1-16,0 0 0,0 0 0,21-21 15,0 21-15,0 0 0,0-21 16,22 0-16,-22 0 0,21 0 0,-21 0 15,22 0-15,-1 0 0,-21 0 0,0-21 16,0 21-16,22-21 0,-22 0 16,-21 0-16,21 0 0,-21-1 0,21 1 15,-21-21-15,21 0 0,-21-1 16,0 22-16,0-21 0,22-1 16,-1 22-16,-21 0 0,21-21 0,0 42 15,0-21-15,0-1 0,22 22 0,-22 0 16,21 0-16,-21 0 0,1 0 15,-1 0-15,21 22 0,-21 20 0,0-21 16,-21 21-16,0 1 0,22-22 16,-22 21-16,0 1 0,0-1 0,0 0 15,0-21-15,0 1 0,0 20 0,0-21 16,-22 0-16,22 0 0,-21-21 16,0 0-1,21-21 1,0 0-16,-21 0 0,21 0 15,0 0-15,0-22 0,0 22 0,21-21 16,-21-1-16,21 1 0,0 0 16,1-1-16,-1 1 0,0 21 0,0-21 15,21 20-15,-20-20 0,-1 21 0,0 0 16,21 0-16</inkml:trace>
  <inkml:trace contextRef="#ctx0" brushRef="#br0" timeOffset="53420.02">26458 4509 0,'0'0'16,"43"-22"-16,-22-20 0,0 21 0,0-21 15,0 42-15,0-22 0,1 1 0,-22 42 16,0 1-16,0-1 15,0 21-15,0-21 0,0 43 16,0-22-16,0 22 0,-22-1 0,1 1 16,21-1-16,-21 1 0,0-1 15,21 1-15,0-22 0,-21 21 16,0-20-16,21-1 0,-22 0 0,22-20 16,0-1-16,0 0 0,0 0 15,0 0-15,0 0 0,43-21 16,-22 0-16,0 0 0,0-21 15</inkml:trace>
  <inkml:trace contextRef="#ctx0" brushRef="#br0" timeOffset="53656.43">27157 4868 0,'0'0'0,"0"-21"0,0-21 0,0 21 16,-21 21-16,-1 0 0,1 0 15,-21 21-15,21 0 16,-22 0-16,1 0 0,0 22 0,-1-1 15,1 0-15,0 1 0,-1-22 0,22 21 16,-21 1-16,21-1 0,0-21 16,-1 0-16,1 22 0,21-22 0,-21-21 15,21 21-15,0 0 0,21-21 16,0 0 0,1 0-16,-1 0 0,21-21 0,-21 0 15,22 0-15,-22-22 0,21 22 16</inkml:trace>
  <inkml:trace contextRef="#ctx0" brushRef="#br0" timeOffset="53860.32">27051 4805 0,'0'0'0,"21"-42"16,43-1-1,-43 43 1,-21 21-16,0 1 0,0 20 0,0-21 16,0 21-16,21 1 0,-21-1 0,21 0 15,-21 1-15,0-1 0,21-21 16,0 22-16,1-22 0,-22 21 0,21-21 15,0 0-15,0 1 16,0-1-16,0-21 0,1 0 0,-1 0 16,0 0-16,0 0 0,0 0 0,0-21 15,22-1-15,-22 1 16,0 0-16</inkml:trace>
  <inkml:trace contextRef="#ctx0" brushRef="#br0" timeOffset="54088.18">27792 4466 0,'0'-42'0,"0"84"0,0-211 32,0 190-17,-21 21-15,-1-20 0,1 20 0,0 0 16,0 1-16,0-1 0,0 21 0,-22 1 16,22-22-16,0 22 0,21-1 15,-21 1-15,0-22 0,-1 22 0,1-22 16,21 0-16,0-21 0,0 22 15,0-22-15,0 0 0,0 0 16,0 0-16,21-21 0,1 0 16,-1 0-16,0 0 0</inkml:trace>
  <inkml:trace contextRef="#ctx0" brushRef="#br0" timeOffset="54756.44">28257 4953 0,'0'0'0,"22"-42"0,-22-85 31,0 106-31,0-1 0,-22 1 0,1 0 0,0 0 16,0 0-16,0 21 0,-22 0 15,22 0-15,-21 0 0,21 0 16,-22 21-16,1 0 0,21 0 0,-21 22 16,-1-1-16,22 0 0,-21 1 15,-1 20-15,22-21 0,0 22 0,0-22 16,0 1-16,0-1 0,21-21 15,0 21-15,0-20 0,0-1 0,0 0 16,21 0-16,0-21 0,0 0 0,21 0 16,-20 0-16,20 0 0,0 0 15,1 0-15,-1-21 0,0 0 0,1 0 16,-1-1-16,0-20 0,1 21 16,-22-21-16,21-1 0,-21 1 15,22-22-15,-22 22 0,0 0 0,-21-1 16,21 1-16,-21 21 0,21 0 15,-21 0-15,0 42 16,0 0-16,-21 0 0,0 0 16,0 22-16,21-1 0,-21 0 0,-1 1 15,1-1-15,21 0 0,0-21 0,0 22 16,0-1-16,0-21 0,0 0 16,0 1-16,0-1 0,0 0 0,0 0 15,0 0-15,21-21 0,1 0 16,-1 0-16,0 0 0,21 0 0,-21 0 15,1 0-15,20-21 0,-21 21 16,21-21-16,-20 0 0,20 0 16,-21-1-16,21-20 0,-20 21 0,20-21 15,-21-1-15,0 1 0,0 21 0,1-22 16,-1 22-16,0 0 0,-21 0 16,21 21-16,-21 21 15,0 0-15,0 0 16,-21 1-16,21-1 0,-21 21 0,0-21 15,21 0-15,-22 1 0,22 20 0,0-21 16,0 0-16,-21 0 0,21 1 16,0-1-16,21-21 31,1 0-15,-1 0-16,-21-21 0</inkml:trace>
  <inkml:trace contextRef="#ctx0" brushRef="#br0" timeOffset="55104.76">28998 4593 0,'0'0'0,"0"-21"0,-21 0 15,0 21-15,0 0 0,0 0 16,-22 0-16,22 21 0,0-21 16,0 21-16,0 0 0,-1 1 0,22-1 15,0 0-15,0 0 0,0 0 16,0 0-16,0 1 0,22-1 15,-1-21-15,0 0 0,0 0 16,0 0-16,22 0 0,-22 0 0,0 0 16,0-21-16,21-1 0,-20 1 15,-1 0-15,0 0 0,-21 0 0,0 0 16,0-22-16,0 22 0,0 0 0,0-21 16,0 20-16,0 1 0,-21 0 15,21 0-15,-21 21 0,-22 0 16,22 0-16,0 0 0,0 0 15,0 21-15,-1-21 0,1 21 0,0 0 16,0 1-16,21-1 0,0 0 0,0 0 16,0 0-16,21 0 15,0-21-15,22 22 0,-1-22 0</inkml:trace>
  <inkml:trace contextRef="#ctx0" brushRef="#br0" timeOffset="55400.58">29718 4445 0,'21'-21'0,"-42"42"0,42-63 0,-21 21 0,0-1 0,0 1 16,0 0-16,-21 21 15,0 21 1,0 0-16,-1 1 0,1 20 16,0-21-16,0 21 0,0 1 0,0-1 15,-1 22-15,1-1 0,0 1 16,0-1-16,0 1 0,0-1 0,-1 1 15,1-22-15,0 21 0,21-20 0,-21-1 16,21 0-16,0 1 0,0-22 16,0 0-16,0 0 0,21 0 15,0 1-15,0-22 0,1 0 0,-1 0 16,21 0-16,-21 0 0,0 0 0,22-22 16,-22 1-16,21 0 0,-21 0 15,22 0-15,-22-22 0</inkml:trace>
  <inkml:trace contextRef="#ctx0" brushRef="#br0" timeOffset="55596.22">29337 4868 0,'-42'0'0,"84"0"0,-127 0 0,64 0 16,0 0-16,0 0 0,42 0 31,0 0-31,21 0 0,1 0 15,-1 0-15,0 0 0,1 0 16,-1 0-16,22 0 0,-22-21 16,21 21-16,1-21 0,-1 21 0,1-21 15,-1 0-15</inkml:trace>
  <inkml:trace contextRef="#ctx0" brushRef="#br0" timeOffset="55912.04">31200 3979 0,'0'0'0,"0"-42"0,-22 21 15,1 0-15,0 0 0,0-1 16,0 22-16,0 0 0,-1 0 0,-20 0 16,21 0-16,-21 22 0,-1-1 15,1 21-15,0 0 0,-22 22 0,22-1 16,-22 22-16,1 0 0,-22-1 15,22 1-15,-1 21 0,1 0 0,-1 0 16,22 21-16,-1-22 0,1 1 16,21 0-16,0 0 0,21-21 0,0-1 15,0 22-15,21-42 16,0 20-16,21-20 0,1-1 0,-1 1 16,0-22-16,1 0 0,20-20 0,-20-1 0,20 0 15,1-21-15,-22 0 16,21 0-16,1 0 0</inkml:trace>
  <inkml:trace contextRef="#ctx0" brushRef="#br0" timeOffset="56935.84">24511 6879 0,'-21'0'16,"21"-21"-1,0 0-15,0 0 16,0 0-16,0-1 16,-21 1-16,21 0 0,0 0 15,-22 0-15,1 0 0,0-1 16,0 1-16,0 21 0,0 0 15,-1 0-15,1 0 0,0 0 0,-21 0 16,21 0-16,-1 21 0,-20 1 16,21 20-16,-21-21 0,20 21 0,-20-20 15,21 20-15,0 0 0,0-21 0,-1 22 16,1-1-16,21-21 0,-21 22 16,21-22-16,0 0 0,0 0 0,0 0 15,21 0-15,0 1 0,1-22 0,-1 0 16,0 0-16,21 0 0,-21 0 15,22 0-15,-22-22 0,21 1 0,-21 0 16,22 0-16,-1 0 0,0 0 0,1-22 16,-1 22-16,-21-21 15,22-1-15,-1 1 0,-21 0 0,21-22 16,-20 1-16,-1-1 0,0 22 16,-21-22-16,0 1 0,21-1 0,-21 22 15,0 0-15,0 21 0,0-1 0,0 1 16,-21 21-1,0 0-15,21 43 0,-21-22 0,-1 42 16,22-20-16,-21 20 0,21-21 0,-21 22 16,21-1-16,0-20 0,-21 20 15,21-20-15,0-1 0,0 0 0,0 1 16,0-1-16,0-21 0,0 21 16,0-20-16,0-1 0,0 0 15,21-21-15,0 21 0,0-21 0,1 0 16,-1 0-16,0 0 0,21 0 0,-21 0 15,22-21-15,-22 0 0,21 21 16</inkml:trace>
  <inkml:trace contextRef="#ctx0" brushRef="#br0" timeOffset="57320.62">24977 6858 0,'0'-21'0,"0"-43"31,0 43-31,0 0 15,21 0-15,0 21 0,0 0 16,0 0-16,22 0 0,-22 0 16,0 0-16,0 0 0,21 21 0,-20-21 15,-1 21-15,21 0 0,-21 1 0,0-1 16,1 0-16,-22 21 0,0-21 16,0 1-16,0-1 0,0 0 0,0 0 15,0 0-15,0 0 0,0 1 16,-22-1-16,1 0 0,0-21 0,0 21 15,0-21-15,0 0 16,21-21 0,0 0-16,0 0 15,0-1-15,21-20 0,0 21 16,-21 0-16,21 0 0,0-22 16,-21 1-16,21 21 0,1 0 0,-1-22 15,0 22-15,-21 0 0,42 0 0,-21 0 16,1 21-16,20 0 0,-21-22 15,21 22-15,-20 0 0,20 0 0,-21 0 16,21 0-16,-20 0 0</inkml:trace>
  <inkml:trace contextRef="#ctx0" brushRef="#br0" timeOffset="57524.5">25993 6710 0,'0'0'0,"0"21"0,0 0 0,0 0 15,0 1-15,-22-1 0,22 0 16,-21 21-16,0-21 0,21 1 15,0-1-15,-21 0 0,0 0 0,21 0 16,0 0-16,0 1 0,0-1 0,-21-21 16,21 21-16,21-21 31,0-21-15,0 0-16,0 21 0,0-22 15,1 1-15,-1 0 0</inkml:trace>
  <inkml:trace contextRef="#ctx0" brushRef="#br0" timeOffset="57680.41">26056 6498 0,'0'0'15,"-21"-21"-15,0 0 0,0 21 0,-1 0 0,1 0 16,0 0-16,0 0 16,0 0-16,21 21 15,0 0 1,21 0-16,0-21 0,0 22 15,22-22-15,-22 0 0</inkml:trace>
  <inkml:trace contextRef="#ctx0" brushRef="#br0" timeOffset="58016.22">26374 6562 0,'0'0'15,"0"-21"-15,0 42 31,21 0-31,0 0 16,-21 0-16,21 0 0,-21 1 0,21 20 16,-21-21-16,21 21 0,1 1 0,-22-22 15,0 0-15,0 21 0,0-20 16,0-1-16,21 0 0,-21 0 0,0 0 16,0-42 15,0 0-31,0 0 15,0-22-15,0 22 0,21 0 16,-21-21-16,21 21 0,0-22 16,-21 1-16,21 0 0,1-1 0,-22 22 15,21-21-15,0 21 0,0-1 16,0 22-16,22-21 0,-22 21 0,0 0 16,21 0-16,-21 0 0,1 0 0,-1 21 15</inkml:trace>
  <inkml:trace contextRef="#ctx0" brushRef="#br0" timeOffset="58348.04">27114 6816 0,'0'0'0,"22"0"0,-1 0 16,0 0-16,0-21 0,0 21 15,0-22-15,1 1 0,-1 0 16,21 0-16,-21 0 0,0 0 0,1-22 15,-1 22-15,-21 0 0,0 0 0,0 0 16,0-1-16,-21 22 16,-22 0-16,22 0 15,-21 22-15,-1-1 16,22 0-16,-21 0 0,0 21 0,20-20 16,-20 20-16,21-21 0,0 21 0,21-20 15,0 20-15,0-21 0,0 0 16,21 0-16,0 1 0,0-1 0,22 0 15,-22 0-15,21-21 0,0 0 0,1 0 16,-1 0-16,-21 0 0,22 0 16,-1 0-16,0 0 0,1 0 0,-1-21 15,0 0-15</inkml:trace>
  <inkml:trace contextRef="#ctx0" brushRef="#br0" timeOffset="58701.12">27749 6710 0,'0'-42'0,"0"84"0,0-127 0,0 64 16,22-21-16,-22 21 0,21-1 0,0 1 15,-21 0-15,21 0 0,0 0 16,0 21-16,1-21 0,20 21 0,-21 0 16,21 0-16,-20 0 0,20 0 0,-21 21 15,0 0-15,22 0 0,-22 0 16,0 0-16,21 22 0,-21-1 0,-21-21 16,22 22-16,-22-1 0,0-21 15,0 21-15,0-20 0,0 20 16,0-21-16,0 0 0,-22 0 0,1 1 15,0-22-15,0 0 16,0 0 0,21-22-16,0 1 0,0 0 15,0 0-15,0 0 0,0-22 16,21 22-16,0-21 0,0 21 0,0-22 16,1 1-16,20 0 0,-21 21 15,0-22-15,22 22 0,-22 0 0,0 0 16,21 0-16,-21 21 0,1 0 0,-1 0 15,0 0-15,0 21 0,0 0 16,-21 0-16,21 0 0,1 0 16</inkml:trace>
  <inkml:trace contextRef="#ctx0" brushRef="#br0" timeOffset="59140.3">28681 7049 0,'0'0'0,"-21"-22"0,21 1 16,0 0-1,21 21 17,0 0-32,0 0 0,0 0 15,-21 21 1,21-21-16,-21 21 0,0 1 15,-21-22 17,0 0-17,0 0-15,21-22 0,-21 22 0,21-21 16,0 0-16,0 0 16,21 21-16,0 0 15,0-21-15,0 21 0,1 0 0,-1 0 16,0 0-16,0 0 0,0 21 15,-21 0-15,0 0 0,21-21 16,-21 43-16,0-22 0,0 0 0,0 21 16,-21-21-16,0 22 0,-21-1 15,-1 0-15,1 1 0,0-1 0,-22 0 16,1-20-16,-1 20 0,1-21 0,-1 21 16,22-20-16,-22-22 0,22 21 15</inkml:trace>
  <inkml:trace contextRef="#ctx0" brushRef="#br0" timeOffset="59859.97">29993 6625 0,'0'0'0,"64"-63"32,-43 42-32,0-1 0,21 1 0,-21 0 0,1 0 15,20 0-15,-21-22 16,0 22-16,0 0 0,-21 0 0,0 0 0,0 0 15,0-1-15,-21 22 16,0 0-16,-21 0 0,-1 0 16,1 0-16,0 0 0,-1 0 0,1 22 15,0-1-15,-1 0 0,22 0 16,0 21-16,0-20 0,21 20 0,0-21 16,0 21-16,0-20 0,0 20 15,21-21-15,0 21 0,0-20 0,1 20 16,20-21-16,-21 0 0,0 0 15,22 22-15,-22-22 0,21 0 0,-21 0 16,0 0-16,-21 1 16,0-1-16,0 0 0,-42-21 15,21 0-15,-21 0 0,-1 0 16,1 0-16,-22 0 0,22 0 0,0 0 16,-1 0-16,1 0 0,0 0 15,21-21-15,-22 0 0,22-1 0,0 22 16,21-21-16,0 0 0,-21 0 15,21 0-15,0 0 0,0-1 16,0 1-16,21 0 0,0 0 0,0 21 16,0-21-16,1 0 0,20-1 15,0 22-15,1-21 0,-1 0 0,21 21 16</inkml:trace>
  <inkml:trace contextRef="#ctx0" brushRef="#br0" timeOffset="60127.8">30522 6414 0,'0'0'0,"0"-22"0,21 22 0,-21 22 32,0-1-32,0 21 15,-21-21-15,0 0 0,0 22 16,21-22-16,-21 21 0,0 1 0,-1-22 16,1 21-16,21-21 0,-21 22 0,21-22 15,-21 0-15,21 0 0,0 0 16,0 0-16,0 1 0,21-1 15,0-21-15,0 0 0,22 0 16,-22 0-16,0 0 0,21 0 16,-20 0-16,20 0 0,-21 0 0,0 0 15,22-21-15,-22 21 0,0-22 16,-21 1-16,0 0 0,21 21 0,-21-21 16,0 0-16</inkml:trace>
  <inkml:trace contextRef="#ctx0" brushRef="#br0" timeOffset="60316.21">30480 6689 0,'0'0'0,"21"0"47,0 0-47,0 0 0,1 0 0,20 0 16,-21 0-16,0 0 0,0-21 15,1 21-15,20 0 0,-21-22 0,0 1 16,0 0-1,-21 0-15,0 0 0,0 0 16,-21-1-16</inkml:trace>
  <inkml:trace contextRef="#ctx0" brushRef="#br0" timeOffset="60460.64">30586 6414 0,'0'0'0,"-21"-43"32,42 22-17,0 21 1,0 0-16,21 0 0,-20 0 15,-1 0-15,21 0 0,-21 0 16,22-21-16,-22 21 0,21 0 0,0 0 16,-20 0-16,20 0 0</inkml:trace>
  <inkml:trace contextRef="#ctx0" brushRef="#br0" timeOffset="60743.47">31327 6329 0,'-22'0'16,"1"0"-16,0 0 0,0 0 0,0 0 16,0 0-16,-1 21 0,-20 0 0,21 0 15,-21 1-15,20-1 0,-20 21 16,21-21-16,0 22 0,0-1 0,-1-21 16,1 21-16,0-20 0,21 20 15,0-21-15,0 0 0,0 22 0,0-22 16,21 0-16,0 0 15,1-21-15,-1 0 0,21 21 0,-21-21 16,22 0-16,-1 0 0,0 0 0,1 0 16,20 0-16,-42-21 15,22 21-15,-1-21 0,0 0 0,-21 0 16,22-1-16,-22 1 0</inkml:trace>
  <inkml:trace contextRef="#ctx0" brushRef="#br0" timeOffset="61120.66">31602 6562 0,'0'0'0,"0"-43"0,21 22 16,-21 0-16,0 0 0,0 0 0,-21 21 31,0 21-31,-1 0 0,1 0 16,0 0-16,0 22 15,0-22-15,21 21 0,-21-21 0,21 22 0,-22-22 16,22 21-16,0-21 0,0 1 16,0-1-16,0 0 0,0 0 15,0 0-15,22-21 0,-1 21 0,0-21 16,0 0-16,0 0 0,22 0 15,-22 0-15,21 0 0,-21 0 0,22 0 16,-22 0-16,0-21 0,0 0 16,0 0-16,0 0 0,1 0 0,-22-1 15,21-20-15,-21 21 0,0-21 16,0-1-16,0 22 0,0-21 0,-21 21 16,-1-22-16,22 22 0,-21 21 15,0-21-15,0 21 0,0 0 0,0 0 16,-22 0-16,22 0 15,0 0-15,0 21 0,0-21 0,-1 21 16,1 0-16,21 1 0,0-1 16,0 0-16,0 0 15,21-21 1,1 0-16,20 0 0,-21 21 0</inkml:trace>
  <inkml:trace contextRef="#ctx0" brushRef="#br0" timeOffset="61336.45">32131 6498 0,'21'0'0,"-42"0"31,0 0-31,0 21 0,-1 1 0,1-1 16,0 0-16,0 0 0,0 0 16,0 22-16,21-22 0,-22 0 0,1 0 15,21 21-15,-21-20 0,21-1 16,0 0-16,0 0 0,0 0 15,0 0-15,21-42 32</inkml:trace>
  <inkml:trace contextRef="#ctx0" brushRef="#br0" timeOffset="61552.33">32067 6456 0,'0'0'0,"0"-21"0,0 42 15,0 0 1,0 0-16,0 0 0,0 1 16,0 20-16,22 0 0,-22-21 0,0 22 15,0-22-15,21 21 0,-21-21 16,21 1-16,-21-1 0,0 0 0,21 0 16,0-21-16,0 21 0,1-21 15,-1 0-15,0 0 0,0 0 16,0 0-16,0-21 15,-21 0-15</inkml:trace>
  <inkml:trace contextRef="#ctx0" brushRef="#br0" timeOffset="61756.72">32470 6477 0,'0'0'0,"21"-42"0,-21 21 0,0-1 0,0 1 16,-21 21-1,-1 21-15,22 1 16,-21-1-16,0 21 0,0-21 15,0 22-15,0-1 0,-1-21 0,22 21 16,-21-20-16,21 20 0,-21-21 16,21 0-16,-21 0 0,21 1 15,0-1-15,0 0 16,21-21-16,0 0 0,0 0 16</inkml:trace>
  <inkml:trace contextRef="#ctx0" brushRef="#br0" timeOffset="61971.99">32724 6350 0,'0'0'0,"-64"64"16,43-43 0,0 0-16,0 21 15,21 1-15,-22-22 0,22 21 0,-21 0 16,21-20-16,-21 20 0,21-21 15,0 0-15,0 0 0,0 1 0,0-1 16,0 0-16,21-21 16,0 0-1,1 0-15</inkml:trace>
  <inkml:trace contextRef="#ctx0" brushRef="#br0" timeOffset="62284.53">32702 6350 0,'0'0'0,"0"-21"0,0 0 0,0 0 16,0-1-1,22 22 1,-1 0-16,0 0 0,0 0 16,0 0-16,0 22 0,1-1 0,-1 0 15,0 21-15,0-21 0,0 22 16,-21-1-16,0-21 0,0 22 0,0-1 15,0 0-15,-21-21 0,0 22 16,0-22-16,0 21 0,-1-21 0,-20 1 16,21-1-16,-21-21 15,20 21-15,1-21 0,-21 0 0,21 0 16,0 0-16,42-21 31,0 0-31,0 21 16,0-22-16</inkml:trace>
  <inkml:trace contextRef="#ctx0" brushRef="#br0" timeOffset="62652.32">33295 6371 0,'0'0'0,"0"-21"15,-21 21 1,0 0-16,0 0 0,-1 0 0,-20 0 15,21 0-15,0 0 0,-22 0 16,22 0-16,0 21 0,0 0 0,0-21 16,21 22-16,0-1 15,0 0-15,0 0 0,0 0 16,21-21-16,21 21 0,-21 1 16,1-22-16,-1 21 0,0 0 0,0-21 15,0 21-15,-21 0 0,0 0 16,21 1-16,-21-1 0,0 0 15,0 0-15,-21-21 16,21 21-16,-21 0 0,0-21 0,-21 22 16,20-22-16,1 0 0,0 0 15,-21 0-15,21 21 0,-1-21 0,1 0 16,0 0-16,21-21 31,0-1-31</inkml:trace>
  <inkml:trace contextRef="#ctx0" brushRef="#br0" timeOffset="63036.1">33062 5757 0,'0'0'16,"0"-21"-16,-21 21 0,21-21 0,21 21 31,22 21-31,-1 0 0,0 1 0,1-1 16,20 21-16,1-21 0,-1 22 15,-21-1-15,1 0 0,-1 1 16,0 20-16,-20-21 0,-1 22 0,-21-1 16,21 22-16,-21-21 0,0 20 15,0 1-15,-21-22 0,-22 22 16,1 0-16,0-22 0,-22 1 15,1 20-15,-1-20 0,1-1 0,-1-20 16,1 20-16,-1-20 0,1-22 16,20 21-16,1-21 0,-21 0 0,20 1 15,22-1-15,-21-21 0,21 0 16,-1 0-16,1 0 0,21-21 16,0-1-16,21 1 15,1 0-15,-1 0 0,21 0 16,-21 0-16,22-1 0</inkml:trace>
  <inkml:trace contextRef="#ctx0" brushRef="#br0" timeOffset="63257.98">33507 7154 0,'-64'0'15,"64"22"1,-21-22-16,0 0 16,42 21-1,0-21 1,0 0-16,1 21 0,-1-21 16,-21 21-16</inkml:trace>
  <inkml:trace contextRef="#ctx0" brushRef="#br0" timeOffset="63483.86">33507 7535 0,'0'0'0,"-21"0"0,21 22 16,-22-22-16,22 21 15,0 0-15,-21-21 16,21 21-16,0 0 0,-21 0 15,0 1-15,0-22 16,0 21-16,-22 0 0,22 0 0,-21-21 16,-22 21-16,22 0 0,-22-21 0,1 22 15,-22-22-15,22 21 0,-43-21 16</inkml:trace>
  <inkml:trace contextRef="#ctx0" brushRef="#br0" timeOffset="73572.24">296 8742 0,'0'0'0,"-21"0"0,21-21 16,-21 0-16,21-1 0,-21 1 15,21 0-15,-21 0 0,21 0 0,0 0 16,-22-1-16,1 22 0,21-21 16,0 42 15,0 1-31,0-1 0,0 0 15,0 21-15,0 22 0,0-22 0,0 22 16,0-22-16,0 21 0,0 1 16,0-1-16,-21-20 0,0-1 0,21 22 15,0-43-15,-21 21 0,21 0 16,0-20-16,0-1 0,0 0 16,21-21 15,0-21-31,0 0 0,0-1 0,1 1 15,-1 0-15,0 0 16,0-21-16,21 20 0,-20-20 0</inkml:trace>
  <inkml:trace contextRef="#ctx0" brushRef="#br0" timeOffset="73788.11">677 8805 0,'0'0'0,"21"-21"0,1 21 15,-22 21 1,0 22-16,0-22 0,-22 21 15,1 1-15,0-1 0,-21-21 0,21 21 16,-22 1-16,1-1 0,21 0 16,-22-20-16,1 20 0,21-21 15,0 0-15,0 0 0,-1 1 16,1-22-16,21 21 0,-21-21 0,21-21 31,0-1-31,21 22 0,0-42 16,1 21-16</inkml:trace>
  <inkml:trace contextRef="#ctx0" brushRef="#br0" timeOffset="74003.99">635 8805 0,'21'-21'0,"-42"42"0,63-42 0,-21 21 16,1 0-16,-1 21 16,0 1-16,-21-1 15,21 21-15,-21-21 0,21 22 16,-21-1-16,21-21 0,1 21 0,-1-20 15,-21 20-15,21-21 0,0 0 16,-21 0-16,21 1 0,0-1 0,1-21 16,-1 21-16,0-21 15,0 0-15,0-21 0,0 21 16,1-21-16,-1-1 0,21-20 16,-21 21-16</inkml:trace>
  <inkml:trace contextRef="#ctx0" brushRef="#br0" timeOffset="74219.86">1333 8509 0,'0'0'0,"0"-21"0,0 0 16,-21 21-1,0 21-15,0 0 0,21 0 16,-21 0-16,0 22 0,-1-1 16,1 0-16,0 22 0,0-22 15,0 22-15,0-1 0,21-20 0,-22 20 16,1-21-16,21 1 0,-21-1 15,21-21-15,0 22 0,0-22 0,0 0 16,0 0 0,21-21-16,0 0 0,1 0 0,-1 0 15,21-21-15</inkml:trace>
  <inkml:trace contextRef="#ctx0" brushRef="#br0" timeOffset="74544.67">1736 8890 0,'0'21'0,"0"0"0,0 1 15,-22-22-15,22 21 0,0 0 0,0 0 32,22-21-17,-22-21 1,21 0-16,0 0 0,-21-1 15,0 1-15,0 0 16,0 0-16,0 0 0,0 0 16,-21 21-16,0 0 15,-1 0-15,1 0 0,0 21 16,0 0-16,0-21 0,0 21 16,-1 0-16,22 0 0,-21 1 15,21-1 1,21-21-16,1 0 0,-1 0 15</inkml:trace>
  <inkml:trace contextRef="#ctx0" brushRef="#br0" timeOffset="76260.69">2328 8636 0,'0'0'16,"0"-21"-16,0 0 0,0 0 0,0-1 15,0 1-15,0 0 0,0 0 0,0 0 16,-21 42 15,21 0-31,-21 0 0,21 0 0,0 1 16,0 20-16,-21 0 0,0 1 16,21-1-16,-22 21 0,22-20 0,0 20 15,0-20-15,0-1 0,0 0 16,0 1-16,0-22 0,0 21 0,0-21 15,22 0-15,-1 1 0,0-1 16,21-21-16,-21 0 0,1 0 0,20 0 16,-21 0-16,21-21 0,-20-1 15,20 1-15,0 0 0,-21 0 16,22-21-16,-22-1 0,21 1 0,-21 0 16,1-1-16,20-20 0,-21 20 15,-21-20-15,21 21 0,0-1 0,-21 1 16,22 0-16,-22 20 0,0-20 15,21 21-15,-21 0 0,21 21 16,-21 21 0,0 0-16,0 0 0,0 22 15,0-22-15,0 21 0,-21 0 0,21 22 16,0-22-16,0 22 0,0-22 16,0 0-16,0 22 0,0-22 0,0-21 15,21 22-15,-21-1 0,21-21 16,0 0-16,0 1 0,1-1 15,-1-21-15,21 0 0,-21 0 0,0 0 16,22 0-16,-22 0 0,21-21 16,1-1-16,-22 1 0,21 0 0,0-21 15,-20 21-15,20-22 0,-21 1 16,0 0-16,0-22 0,-21 22 0,0-1 16,0 1-16,0 0 0,0-1 0,0 22 15,0-21-15,0 21 0,-21 21 16,0 0-16,0 0 15,0 21-15,21 0 16,0 0-16,0 22 0,0-1 0,-21 0 16,21 1-16,0-1 0,-22 0 0,22 1 15,-21-1-15,21 0 16,0-21-16,0 22 0,-21-22 0,21 0 16,0 0-16,0 0 0,0 1 15,0-44 1,21 1-1,0 0-15,1 0 0,-22-21 16,21 20-16,0-20 0,0 0 0,0-1 16,0 1-16,1 0 0,-1 21 15,0-22-15,0 22 0,-21 0 0,21 0 16,0 21-16,1 0 16,-1 21-1,-21 0-15,0 0 0,0 22 16,0-22-16,0 21 0,21-21 0,-21 0 15,21 22-15,0-22 0,-21 0 16,21 0-16,1 0 0,-1 1 0,-21-1 16,21 0-16,0-21 0,0 0 15,22 0-15,-22 0 0,0 0 0,21 0 16,-21-21-16,1 21 0,20-21 0,-21-1 16,21-20-16,-20 21 0,-1-21 15,0-1-15,0 1 0,0 0 16,0-22-16,1 22 0,-1-22 0,0 22 15,0-22-15,-21 1 0,0 21 0,21-22 16,-21 22-16,21-1 0,-21 1 16,0 21-16,0 0 0,0 42 31,-21 21-31,21-21 0,-21 22 0,21-1 16,0 0-16,-21 1 0,21-1 15,-21 22-15,21-22 0,-21 21 0,21-20 16,0 20-16,0-20 0,0 20 0,0-21 15,0 1-15,0-1 0,0-21 16,0 22-16,0-22 0,21 0 0,0 0 16,0-21-16,21 0 0,-20 0 15,-1 0-15,21 0 0,-21 0 16,22-21-16,-22 21 0,21-21 0,0-22 16,-20 22-16,20-21 0,0 21 15,-21-22-15,1 1 0,-1 0 0,21-1 16,-21 1-16,0 0 0,-21 21 0,22-1 15,-22 1-15,21 0 0,-21 0 16,0 42 0,0 0-16,0 0 0,0 1 15,-21-1-15,21 21 0,0-21 16,-22 22-16,22-1 0,0 0 16,0-21-16,0 22 0,0-22 0,0 21 15,0-21-15,22 1 0,-1-1 16,0 0-16,21 0 0,-21 0 0,1-21 15,20 0-15,-21 0 0,21 0 0,-20 0 16,-1 0-16,21 0 0,-21-21 16,22 0-16,-22 0 0,21 0 0,-21-22 15,22 1-15,-22 0 0,0-1 0,0-20 16,0 20-16,0-20 0,1-1 16,-1 1-16,0-22 0,0 22 0,0-1 15,0-20-15,1 20 0,-22-21 0,0 43 16,21-21-16,-21 20 15,0 1-15,0 0 0,0 20 0,-21 65 32,-1-22-32,1 42 15,0-20-15,21 20 0,-21 1 0,0-1 16,21 1-16,-21 20 0,21-20 0,0-1 16,0 1-16,0-1 0,0 1 15,0-1-15,0-20 0,0 20 0,0-20 16,0-1-16,21-21 0,0 21 15,0-20-15,0-1 0,0-21 0,1 0 16,20 0-16,-21 0 0,21 0 0,-20 0 16,20 0-16,-21-21 0,21-1 15,1 1-15,-22 0 0,21-21 16,-21-1-16,22 1 0,-22 0 0,21-1 16,-21 1-16,22 0 0,-22-1 0</inkml:trace>
  <inkml:trace contextRef="#ctx0" brushRef="#br0" timeOffset="76484.56">5270 8065 0,'0'0'0,"-21"0"15,0 0-15,0 21 0,0-21 94</inkml:trace>
  <inkml:trace contextRef="#ctx0" brushRef="#br0" timeOffset="76664.46">4085 8446 0,'0'0'0,"0"21"0,0 0 0,0 0 15,21-21-15,0 0 0,1 0 16,20 0-16,0 0 0,1 0 16,-1 0-16,21-21 0,-20 0 0,20 21 15,1-21-15,-1-1 0,-20 1 0,20 0 16,-21 21-16</inkml:trace>
  <inkml:trace contextRef="#ctx0" brushRef="#br0" timeOffset="77176.23">7747 7514 0,'42'-42'16,"-84"84"-16,84-126 0,-21 62 0,-21 1 0,0-21 15,0 21-15,0 0 0,-21 21 16,-21 0 0,21 21-16,-22 0 0,1 21 15,0 1-15,-1 20 0,-20-21 0,21 22 16,-1 21-16,1-1 0,0 1 0,-22 21 15,22 0-15,-22-1 16,22 1-16,-22 0 0,1 0 0,21 0 16,-22 0-16,22-1 0,21 1 0,-22-21 15,43 0-15,0-1 0,0-20 16,0-1-16,21-20 0,1 20 0,-1-42 16,21 22-16,0-22 0,1 0 0,20 0 15,-20-21-15,20 0 0,-21-21 16,22 0-16,-22 0 0,22-1 0,-1-20 15,1 0-15</inkml:trace>
  <inkml:trace contextRef="#ctx0" brushRef="#br0" timeOffset="77812.14">7705 7959 0,'0'0'0,"-22"0"0,-20 0 0,21 0 0,-21 21 16,42 0-16,0 0 0,0 0 16,0 1-16,0-1 0,0 0 15,42 0-15,-21-21 16,0 0-16,22 0 0,-1 0 16,0 0-16,1 0 0,-1-21 0,0 0 15,1 21-15,-1-21 0,0-1 16,1 1-16,-1-21 0,-21 21 0,21 0 15,-42-1-15,22 1 0,-22 0 0,0 0 16,0 0-16,-22 0 16,1 21-16,-21 0 0,21 0 15,-22 0-15,1 0 0,-21 0 0,20 21 16,1-21-16,0 21 0,-1 0 16,1 21-16,0 1 0,20-1 0,-20 0 15,21 1-15,21-1 0,0 0 16,0 1-16,0-1 0,0 0 0,0 1 15,21-22-15,0 0 0,0 21 16,1-20-16,20-22 0,0 21 0,1 0 16,-1-21-16,0 0 0,1 0 15,-1 0-15,-21 0 0,21 0 0,-20 0 16,-1 0-16,0-21 0,0 0 16,-21-1-16,-21 1 15,0 21-15,-22 0 0,1 0 16,0 0-16,-1 0 0,1 21 15,-21 1-15,20-1 0,-20 0 0,20 0 16,1 21-16,0-20 0,-1-1 16,22 21-16,0 0 0,0-20 0,0 20 15,21-21-15,0 21 0,0-20 16,0 20-16,21-21 0,0 0 0,21 0 16,-20-21-16,20 22 0,0-22 15,1 0-15,-1 0 0,21 0 0,-20 0 16,20 0-16,-20-22 0,-1 1 0,21 0 15,-20 0-15,-22 0 0,21 0 16</inkml:trace>
  <inkml:trace contextRef="#ctx0" brushRef="#br0" timeOffset="78316.38">8318 8467 0,'0'-21'16,"0"42"-16,0-64 0,0 22 0,22 0 0,-22 0 15,0 0-15,21 0 0,0-1 16,0 1-16,0 0 0,22 21 15,-22 0-15,0 0 0,21 0 0,1 0 16,-22 0-16,21 21 0,0 0 16,-20 1-16,-1-1 0,0 21 0,0-21 15,-21 22-15,0-22 0,0 21 0,0-21 16,-21 22-16,-21-22 0,20 21 16,1-21-16,-21 22 0,21-22 0,0 0 15,-1 0-15,1 0 0,0 0 16,0-21-16,42-21 31,0 21-31,0-21 0,1 0 16,20 0-16,-21-22 0,21 22 0,1 0 15,-1-21-15,0 21 0,1-22 0,-1 22 16,-21-21-16,22 21 0,-1-22 16,-21 22-16,0 0 0,0 0 0,1 21 15,-22-21-15,-43 21 16,22 21-1,0 0-15,-21 0 0,20 0 0,-20 22 16,0-22-16,21 21 0,-22-21 0,22 22 16,0-22-16,0 21 15,0-21-15,21 22 0,-22-22 0,22 21 16,0-21-16,0 0 0,22 1 0,-1-1 16,0 0-16,0-21 0,21 0 15,1 0-15,-1 0 0,0 0 0,1 0 16,-1 0-16,0-21 0,22 0 0,-22-1 15,1 1-15,-1 0 0,0 0 16,1-21-16</inkml:trace>
  <inkml:trace contextRef="#ctx0" brushRef="#br0" timeOffset="78552.27">9588 8340 0,'0'-43'0,"0"86"0,0-107 16,0 43-16,0 0 0,0 0 0,-21 21 15,0 0-15,0 0 16,0 0-16,0 21 0,-1-21 0,-20 21 15,21 21-15,-21-20 0,-1 20 0,1-21 16,21 21-16,-22 1 0,22-1 16,0 0-16,0 1 0,21-22 0,0 21 15,0 1-15,0-1 0,0-21 16,0 21-16,21-20 0,0-1 0,22 0 16,-22 0-16,21-21 0,-21 0 0,22 0 15,-1 0-15,0 0 0,1-21 16,-1 21-16,21-42 0,-20 20 0,-1 1 15,22 0-15</inkml:trace>
  <inkml:trace contextRef="#ctx0" brushRef="#br0" timeOffset="79272.86">9864 8403 0,'0'0'0,"-22"0"0,1 0 15,0 21-15,0 1 0,0-22 16,21 21-16,0 0 0,0 0 15,21 0 1,0-21-16,0 0 16,0 0-16,1 0 0,20 0 0,-21 0 15,21-21-15,-20 21 0,-1-21 16,21 21-16,-21-21 0,0 0 16,1 21-16,-1-22 0,-21 1 0,0 0 15,0 0-15,0 0 0,0 0 16,-21 21-16,-1 0 15,1 0-15,0 0 0,-21 0 0,21 0 16,-22 0-16,1 21 0,21 0 0,0 0 16,-22 0-16,22 0 0,0 1 15,0 20-15,21-21 0,0 0 16,0 22-16,0-22 0,0 0 0,0 21 16,0-21-16,0 1 0,0-1 15,21 0-15,21-21 0,-21 21 0,22-21 16,-1 0-16,0 0 0,1 0 0,-1 0 15,0 0-15,1-21 0,-1 21 16,0-21-16,1 0 0,-1-1 0,-21-20 16,22 21-16,-22-21 0,21 20 0,-21-20 15,0 21-15,1-21 0,-22 20 16,0 1-16,21-21 0,-21 21 0,21 0 16,-21-1-16,0 1 0,21 0 0,-21 0 15,0 42 16,0 0-31,0 0 0,-21 1 0,0 20 16,0 0-16,-1 1 0,1-1 0,0 21 16,0 1-16,-21-1 0,20 22 15,-20 0-15,21-1 0,-21 1 0,-1 0 16,22-1-16,-21 22 0,-1-21 0,22 21 16,-21 21-16,0-21 0,-1-1 15,1 1-15,21 21 0,-22-21 0,22 0 16,-21 0-16,21 0 0,0-1 0,-1 1 15,1-21-15,21 0 0,0-1 0,-21-20 16,21-1-16,0-20 16,-21-1-16,21 0 0,0-21 0,0 1 15,-21-22-15,0-22 16,21 1-16,0-21 0,0 0 0,0-22 16,0 1-16,0-1 0,21-21 0,0-20 15,0-1-15</inkml:trace>
  <inkml:trace contextRef="#ctx0" brushRef="#br0" timeOffset="79579.75">10287 8382 0,'0'0'0,"21"-21"0,0 0 0,0 0 15,-21-1-15,22 22 0,-1 0 16,0 0-16,0 0 0,0 0 0,0 0 15,1 0-15,-1 0 0,0 0 16,0 22-16,0-1 0,-21 0 16,0 0-16,21 0 0,-21 0 0,0 22 15,0-22-15,0 0 0,0 21 0,-21-20 16,21 20-16,-21 0 0,0-21 16,0 1-16,0 20 0,-1-21 0,1 0 15,0 0-15,0 1 0,0-22 0,0 21 16,-1-21-16,1 0 15,21-21 1,0-1-16,0 1 0,21 0 0,1 0 16,-1-21-16</inkml:trace>
  <inkml:trace contextRef="#ctx0" brushRef="#br0" timeOffset="79844.6">11134 7705 0,'0'0'0,"-64"21"32,43-21-32,0 42 0,0-21 0,-1 22 15,1-1-15,-21 22 0,21-1 0,0-21 16,-1 22-16,-20 21 0,21-22 16,0 1-16,0-22 0,-1 21 0,1 1 15,0-22-15,21 1 0,0-1 0,0 0 16,0-21-16,0 1 0,0-1 15,0 0-15,0 0 0,21-21 0,0 0 16,1 0-16,-1 0 0,0-21 0,0 21 16,0-21-16,0 0 0,1-1 15</inkml:trace>
  <inkml:trace contextRef="#ctx0" brushRef="#br0" timeOffset="80009.5">10668 8403 0,'0'0'0,"-21"0"0,0 0 0,21 21 32,21-21-32,0 0 0,0 0 15,0 0-15,22 0 0,-1 0 0,0 0 16,1-21-16,-1 21 0,0-21 16,1 21-16,20 0 0</inkml:trace>
  <inkml:trace contextRef="#ctx0" brushRef="#br0" timeOffset="80348.31">11197 8488 0,'0'0'0,"-21"21"0,0 0 0,21 0 15,0 1-15,21-22 32,21 0-17,-21 0-15,1-22 0,-1 1 0,0 21 16,21-21-16,-21 0 0,1 0 15,20 21-15,-21-21 0,-21-1 0,21 1 16,-21 0-16,0 0 0,0 0 16,-21 21-1,0 0-15,0 0 16,0 21-16,-1 0 0,-20-21 0,21 21 16,0 0-16,-22 22 0,22-22 0,0 0 15,0 0-15,21 0 0,0 1 16,0-1-16,0 21 0,0-21 0,0 0 15,21 1-15,0-1 0,0 0 0,22-21 16,-1 21-16,0 0 0,1-21 16,-1 0-16,0 0 0,1 0 0,20 0 15,-20 0-15</inkml:trace>
  <inkml:trace contextRef="#ctx0" brushRef="#br0" timeOffset="80824.48">12107 8319 0,'0'0'0,"-21"-43"0,0 22 16,0 0-16,0 21 0,-1 0 15,1 0-15,-21 0 0,21 21 16,0 0-16,-22 0 0,1 1 0,21-1 16,-22 21-16,22-21 0,-21 22 0,21-1 15,0-21-15,-1 21 0,1 1 16,21-22-16,0 21 0,0-21 0,0 22 15,0-22-15,0 21 0,21-21 16,1 1-16,-1-1 0,0-21 0,0 0 16,21 0-16,-20 0 0,-1 0 15,21-21-15,-21 21 0,22-22 0,-22 1 16,21-21-16,0 21 0,-20-22 0,20 1 16,0 0-16,1-1 0,-1-20 15,0 21-15,-21-43 0,22 21 0,-1-20 16,-21 20-16,0-20 0,1 20 0,-1 1 15,0 20-15,-21-20 0,0 42 16,0-22-16,0 22 0,0 0 0,-21 21 16,0 21-1,-1 0-15,1 22 0,0-22 16,0 21-16,0 22 0,0-22 0,-1 21 16,1 1-16,0-1 0,21 1 0,-21-1 15,21 1-15,-21-22 0,21 1 16,0 20-16,0-21 0,0-20 0,0 20 15,0 0-15,21-21 0,0 1 0,0-22 16,22 0-16,-22 0 0</inkml:trace>
  <inkml:trace contextRef="#ctx0" brushRef="#br0" timeOffset="81348.48">13462 7938 0,'0'-43'0,"0"86"0,0-107 16,0 22-16,0 21 0,-21-1 15,0-20-15,-1 21 0,-20 21 0,0-21 16,-1 21-16,1 0 0,0 0 0,-22 0 16,22 21-16,-22-21 15,22 42-15,-21-21 0,20 22 0,1 20 16,0 1-16,-1-1 0,22 1 0,-21 20 16,21-20-16,-1 21 0,1-22 15,0 1-15,21-1 0,0-21 0,0 22 16,0-1-16,0-20 0,0-1 0,21 0 15,0-20-15,1-1 0,20 0 16,0 0-16,22-21 0,-1 0 0,1-21 16,-1 0-16,22 0 0,-22-1 0,22 1 15</inkml:trace>
  <inkml:trace contextRef="#ctx0" brushRef="#br0" timeOffset="82100.5">13674 8382 0,'0'0'0,"0"-21"0,0 0 0,0 0 0,-22 21 15,1 0-15,-21 0 0,21 0 0,0 0 16,-1 21-16,-20 0 0,21 0 16,0 0-16,-22 0 0,22 22 0,0-22 15,0 21-15,0-21 0,0 22 0,-1-22 16,22 21-16,0-21 0,0 22 16,0-1-16,0-21 0,0 0 0,0 1 15,22-1-15,20 0 0,-21-21 0,0 0 16,22 0-16,-22 0 0,21 0 15,0 0-15,-20 0 0,20-21 16,0 0-16,-21-1 0,22 1 0,-22 0 16,0-21-16,0 21 0,0-1 15,-21-20-15,0 21 0,0-21 0,0 20 16,0 1-16,-21-21 0,0 21 0,-21 0 16,21-1-16,-1 22 0,-20-21 15,21 21-15,0-21 0,0 21 0,-1 0 16,1 0-16,42 0 15,1 0 1,-1 0-16,0 0 0,21-21 0,-21 21 16,22 0-16,-1 0 0,0 0 0,1 0 15,-1 0-15,0 0 0,22 0 16,-22 0-16,1 0 0,-1 21 16,0-21-16,-21 21 0,22 0 0,-22 1 15,0-1-15,-21 0 0,0 0 0,0 0 16,0 0-16,0 1 0,0-1 15,0 0-15,0 0 0,0 0 0,-21 0 16,21 1-16,-21-1 0,0-21 0,-1 21 16,1 0-16,0 0 15,0-21-15,21-21 32,0 0-32,0 0 0,0 0 15,0-1-15,0 1 0,0 0 0,21-21 16,0 21-16,0-22 0,1 22 0,20-21 15,-21-1-15,21 22 0,1-21 16,-1 21-16,0 0 0,1-1 0,-22 1 16,21 21-16,1 0 0,-1 0 0,0 0 15,-21 21-15,1-21 0,-1 22 16,0 20-16,0-21 0,-21 0 0,0 22 16,0-22-16,0 21 0,0-21 0,-21 22 15,0-22-15,0 0 0,21 21 16,-22-21-16,1 1 0,0-1 15,21 0-15,0 0 0,-21-21 0,21 21 16,0 0-16,21-21 16,0-21-1,0 0-15,1 21 0</inkml:trace>
  <inkml:trace contextRef="#ctx0" brushRef="#br0" timeOffset="82828.5">15452 8424 0,'0'0'0,"0"-21"0,-22-106 31,1 106-31,0 21 0,0-21 16,-21 0-16,20 21 0,-20 0 0,0 0 16,21 0-16,-22 0 0,1 0 0,0 21 15,-1 0-15,1 0 0,0 22 16,20-22-16,-20 21 0,21-21 0,0 22 15,0-1-15,-1-21 0,22 21 0,-21-20 16,21-1-16,0 21 0,0-21 16,0 0-16,21 22 0,1-22 0,-1-21 15,0 21-15,0 0 0,21-21 16,-20 0-16,20 0 0,0 0 0,1 0 16,-1 0-16,0-21 0,1 0 15,-1 0-15,-21 0 0,21-1 0,1 1 16,-22-21-16,21 0 0,-21-1 0,1 1 15,20-22-15,-21 22 0,0-21 16,0-22-16,1 21 0,-1 1 0,0-1 16,0 1-16,-21 21 0,21-22 15,-21 22-15,21 21 0,-21-22 0,0 22 16,0 0-16,0 42 16,0 0-1,-21 0-15,0 22 0,0-1 0,21 0 16,-21 22-16,0-22 0,21 22 15,-22-1-15,1 1 0,21-1 16,0 1-16,-21-22 0,21 22 0,0-22 16,-21 0-16,21-21 0,0 22 0,0-1 15,0-21-15,0 0 0,21 1 16,0-1-16,0 0 0,1-21 0,-1 0 16,21 0-16,-21 0 0,0 0 0,22-21 15,-22 0-15,21-1 0,-21 1 16,1 0-16,20 0 0,-21-21 0,0 20 15,0-20-15,1 21 0,-22-21 0,0 20 16,21 1-16,-21 0 0,0 0 16,0 42 15,-21 0-31,21 0 0,0 1 0,-22 20 16,22-21-16,-21 0 0,21 0 15,0 1-15,0-1 0,0 0 16,0 0-16,0 0 15,21-21-15,1 0 16,-1 0-16,0-21 0,0 21 16</inkml:trace>
  <inkml:trace contextRef="#ctx0" brushRef="#br0" timeOffset="83164.17">16192 8022 0,'0'0'0,"0"-21"16,-105 0-1,83 21-15,1 21 16,0 0-16,0-21 0,0 21 16,21 1-16,0-1 0,0 0 15,0 0-15,21-21 0,0 21 16,0-21-16,0 0 0,1 0 16,-1 0-16,0 0 0,0 0 0,0 0 15,22-21-15,-22 0 0,0 0 0,-21 0 16,21-1-16,-21 1 0,0 0 15,0 0-15,0-21 0,0 20 16,0 1-16,-21 0 0,0 0 0,0 0 16,-1 21-16,1 0 0,0 0 15,-21 0-15,21 0 0,-22 0 0,22 0 16,-21 21-16,21 0 0,21 0 0,0 0 16,-22 1-16,22 20 0,0-21 15,0 0-15,0 0 0,22 1 0,-1-1 16,0 0-16,0-21 0</inkml:trace>
  <inkml:trace contextRef="#ctx0" brushRef="#br0" timeOffset="84396.37">16870 7789 0,'0'0'0,"0"-21"0,-21-85 31,-1 106-31,1 0 15,0 22-15,0-1 0,21 0 16,-21 0-16,0 21 0,-1 1 16,1-1-16,0 0 0,0 1 0,0 20 15,0 1-15,-1-22 0,1 22 0,0-22 16,0 21-16,21-20 0,0-1 16,0 0-16,0 1 0,0-1 0,0 0 15,0-20-15,0 20 0,0-21 16,21 0-16,0 0 0,0-21 15,22 22-15,-22-22 0,21 0 0,-21 0 16,22 0-16,-22 0 0,21-22 0,-21 1 16,22 0-16,-22 0 0,0 0 15,21 0-15,-20-1 0,20-20 0,-21 21 16,0-21-16,0 20 0,1-20 0,-1 21 16,0 0-16,-21 0 0,0-1 15,0 1-15,0 42 16,0 1-1,0-1-15,0 0 0,-21 0 0,0 0 16,21 0-16,-22 1 0,22 20 16,0-21-16,0 0 0,0 0 0,0 1 15,0-1-15,0 0 0,22-21 0,-1 21 16,0 0-16,0-21 0,0 0 16,0 0-16,1 0 0,-1 0 0,21 0 15,-21 0-15,22-21 0,-22 0 0,21 0 16,-21 0-16,22-1 0,-22 1 15,0 0-15,0 0 0,0-21 0,0 20 16,1 1-16,-1-21 0,-21 21 16,0 0-16,-21 21 31,-1 0-31,22 21 0,-21 0 0,0 21 16,0-21-16,21 1 0,-21-1 15,21 21-15,0-21 0,0 0 0,0 1 16,0-1-16,0 0 0,0 0 0,0 0 15,21 0-15,0-21 0,0 0 16,0 22-16,1-22 0,20 0 0,-21 0 16,0 0-16,0 0 0,1-22 15,-1 1-15,-21 0 0,21 21 16,-21-21-16,0 0 0,0 0 0,0-22 16,0 22-16,0 0 0,0 0 15,0-22-15,-21 22 0,0 0 16,21 0-16,-22 21 0,1-21 0,0 21 15,21-21-15,-21 21 0,21-22 32,21 22-32,0-21 0,0 21 15,22 0-15,-22-21 0,21 21 0,-21 0 16,22 0-16,-1-21 0,0 21 16,-20 0-16,20 0 0,0 0 0,-21 0 15,22 21-15,-22 0 0,0-21 0,0 21 16,-21 1-16,0-1 15,0 21-15,21-21 0,-21 0 0,0 1 16,0-1-16,0 0 0,0 0 0,0 0 16,0 0-16,0 1 0,-21-1 15,21 0-15,-21 0 0,21 0 16,0-42 31,0 0-47,0 0 0,0 0 15,0-1-15,0 1 0,21-21 0,0 21 16,1-22-16,-1 1 0,21 21 16,0-21-16,1-1 0,-1 1 15,0 21-15,1 0 0,20-1 0,-20 1 16,-1 21-16,-21 0 0,21 0 16,-20 0-16,-1 21 0,0 1 0,-21-1 15,21 21-15,-21-21 0,0 22 16,0-22-16,0 21 0,0-21 0,0 22 15,0-22-15,0 21 0,-21-21 0,21 0 16,0 1-16,-21-1 0,0 0 16,21 0-16,0 0 0,-22 0 0,22 1 15,43-22 1,-22 0-16,0 0 16,21-22-16,1 1 15,-22 21-15,21-21 0</inkml:trace>
  <inkml:trace contextRef="#ctx0" brushRef="#br0" timeOffset="84760.6">19600 8192 0,'0'0'0,"21"-43"0,1-41 31,-44 84-31,-20 0 0,21 0 0,-21 0 16,-1 21-16,22 0 0,-21-21 0,-1 42 15,1-21-15,21 1 0,0-1 16,0 0-16,-1 0 0,22 0 15,0 0-15,0 1 0,0-1 0,0 0 16,22-21-16,-1 21 0,0-21 16,0 0-16,21 0 0,1 21 0,-22-21 15,21 21-15,1-21 0,-1 0 0,-21 22 16,21-22-16,-20 21 0,-1-21 16,0 21-16,0-21 0,-21 21 0,0 0 15,0 0-15,0 1 16,-21-22-16,0 21 0,-22-21 15,22 21-15,-21-21 0,0 0 0,-1 0 16,1 21-16,0-21 0,-1 0 16,1 0-16,0 0 0,-1 0 15,1 0-15,21 0 0,0 0 0,-1 0 16,1 0-16,0 0 0,21-21 16,0 0-16</inkml:trace>
  <inkml:trace contextRef="#ctx0" brushRef="#br0" timeOffset="85024.78">18351 7578 0,'0'0'15,"-42"-21"-15,21 21 0,-21-22 0,20 22 16,1 0-16,21-21 0,-21 21 16,21-21-1,-21 21 32</inkml:trace>
  <inkml:trace contextRef="#ctx0" brushRef="#br0" timeOffset="85253.17">16277 8234 0,'0'0'16,"21"0"-1,0 0-15,22 0 0,-22 0 0,21 0 16,1 0-16,20 0 0,-21-21 16,1 21-16,-1 0 0,0 0 15,1-21-15,-1 21 0,-21 0 0,0 0 16,1 0-16,-1 0 0</inkml:trace>
  <inkml:trace contextRef="#ctx0" brushRef="#br0" timeOffset="87576.14">20553 8276 0,'0'0'0,"-21"0"0,-1 0 16,1 0-16,0 21 0,0 1 15,0-22-15,21 21 0,0 0 0,-21 0 16,21 0 0,0 0-16,0 1 15,21-22-15,0 0 0,0 0 16,0 0-16,0 0 15,1 0-15,-1 0 0,0-22 16,0 22-16,-21-21 0,21 21 0,-21-21 16,0 0-16,0 0 15,0 0-15,0-1 0,-21 22 0,0-21 16,0 21-16,0 0 0,-1 0 0,1 0 16,0 0-16,0 0 0,0 0 15,0 0-15,-1 21 0,1 1 0,0-22 16,0 21-16,21 0 0,0 0 0,-21 0 15,21 0-15,0 1 16,0-1-16,0 0 16,21-21-16,0 0 0,0 0 15,0 0-15,1 0 0,-1 0 16,21 0-16,-21 0 0,0 0 0,22-21 16,-22 21-16,0-21 0,-21-1 15,21 1-15,-21 0 0,0 0 16,0 0-16,0 0 0,-21-1 15,21 1-15,-21 21 0,0 0 16,0 0-16,-1 0 0,1 0 16,-21 0-16,42 21 0,-21 1 15,0-1-15,-1 0 0,1 0 16,21 0-16,0 0 0,0 1 16,0-1-16,0 0 0,0 0 0,0 0 15,21-21-15,1 21 16,-1-21-16,0 0 0,0 0 15,0 0-15,0 0 0,1 0 0,-1-21 16,0 0-16,0 21 0,-21-21 0,0 0 16,21 0-16,-21-1 0,0 1 15,0 0-15,0 0 0,0 0 0,0 0 16,-21-1-16,21 1 0,-21 21 16,0 0-16,0 0 0,-1 0 15,1 0-15,0 21 0,0 1 16,0-22-16,0 21 0,-1 0 15,22 0-15,-21 0 16,21 0-16,0 1 0,0-1 0,0 0 16,0 0-16,21-21 0,1 21 15,-1-21-15,0 0 0,0 21 16,0-21-16,0 0 0,1 0 0,-1 0 16,21 0-16,-21 0 0,0 0 15,1 0-15,-22-21 0,0 0 16,0 0-16,0 0 0,0 0 15,0-1-15,0-20 0,0 21 0,0 0 16,0-22-16,-22 22 0,1 0 16,0 21-16,0-21 0,21 0 15,-21 21-15,0 0 0,-22 0 0,22 0 16,0 21-16,-21 0 0,20 0 16,-20-21-16,21 21 0,0 1 0,0 20 15,21-21-15,0 0 0,0 0 0,0 1 16,0-1-16,0 0 15,0 0-15,21-21 0,-21 21 0,21-21 16,0 0-16,0 0 0,0 0 0,22 0 16,-22 0-16,0 0 0,0 0 15,0 0-15,1-21 0,-22 0 16,0 0-16,0 0 0,0-1 16,0 1-1,0 0-15,0 0 0,0 0 16,-22 21-16,1 0 0,0 0 15,0 0-15,0 0 16,0 21-16,-1-21 0,1 21 0,0 0 16,0-21-16,0 21 0,21 1 0,0-1 15,-21 0-15,21 0 16,0 0 0,21-21-16,0 0 0,0 0 15,0 0-15,0 0 0,1 0 16,-1 0-16,0 0 0,0-21 0,0 21 15,-21-21-15,21 0 0,1 0 16,-22-1-16,0 1 0,0 0 16,0 0-16,0 0 15,-22 21-15,1 0 16,0 0-16,0 0 16,0 0-16,0 21 0,-1 0 0,1 0 15,0 0-15,21 1 0,-21-1 0,21 0 16,-21 0-16,21 0 0,-21 0 0,21 1 15,0-1-15,0 0 0,0 0 16,0 0-16,21-21 16,0 0-16,0 0 0,0 0 15,0 0-15,1 0 16,-1 0-16,0 0 0,-21-21 0,21 21 16,0-21-16,0 0 0,-21 0 15,0-1-15,0 1 0,0 0 16,0 0-16,0 0 0,0 0 0,0-1 15,0 1-15,-21 21 0,0 0 16,0 0-16,0 0 16,0 0-16,-1 0 0,22 21 15,0 1-15,-21-22 0,21 21 16,0 0-16,0 0 16,0 0-16,0 0 0,21 1 15,1-22 1,-1 0-16,-21 21 0,21-21 0,0 0 15,0 0 1,0 0-16,-21-21 16,0-1-16,0 1 15,0 0-15,0 0 16,0 0-16,0 0 0,0-1 16,-21 1-16,0 21 62,0 0-46</inkml:trace>
  <inkml:trace contextRef="#ctx0" brushRef="#br0" timeOffset="144016.12">4149 12637 0,'0'-22'0,"0"44"0,0-65 0,0 22 16,-22 21-16,22-21 15,0 0-15,0 42 32,0 0-17,0 0-15,0 0 0,0 22 0,0 41 16,22-20-16,-22-22 0,0 22 0,21-22 16,-21 22-16,0-22 0,0 0 0</inkml:trace>
  <inkml:trace contextRef="#ctx0" brushRef="#br0" timeOffset="144707.72">6223 13060 0,'0'0'0,"-21"21"16,-43 0-16</inkml:trace>
  <inkml:trace contextRef="#ctx0" brushRef="#br0" timeOffset="145636.35">4212 12594 0,'-21'0'16,"21"-21"0,0 0-1,-21 21-15,21-21 0,0 0 31,0 42 1,0 0-32,0 0 15,-21 0-15,21 0 0,0 64 0,0-43 16,0 1-16,-22-1 0,22 0 0,0 22 16,0-22-16,-21 1 0,0 41 0,0-41 15,21-1-15,0 0 0,0 1 16,-21-22-16,21 21 0,0 0 0,-21 1 0,21-22 15,0 0-15,0 0 0,0 0 16,0 1-16,0-1 0,0-42 47,0-1-47,0 1 0,0 0 16,0 0-16,21 0 0,-21-22 0</inkml:trace>
  <inkml:trace contextRef="#ctx0" brushRef="#br0" timeOffset="146467.89">4170 12552 0,'0'0'0,"21"0"31,0 0-31,0 0 16,0 0-16,1 0 0,20 0 0,43 0 15,-43 0-15,0 0 0,1 0 0,20 0 16,-21 0-16,22 0 0,-1 0 0,64 0 16,-63 0-16,-1 0 0,1 0 15,21 0-15,-22 0 0,22 0 0,84 0 16,-84 0-16,-1 0 0,1 21 0,0-21 15,-1 0-15,-20 0 0,84 0 0,-84 0 16,-1 0-16,1 0 0,-1 0 0,1 0 16,-1 0-16,43 0 0,-64 0 0,1 0 15,-1 0-15,0 0 0,-21 0 0,22 0 16,-22 0-16,42 0 0,-41 0 0,-1 0 16,0 0-16,0 0 0,0 0 15,-21 21 16,0 0-15,0 1-16,0 20 16,-21-21-16,21 0 0,0 22 15,0-22-15,0 0 0,0 42 0,0-41 16,0 20-16,-21-21 0,21 21 0,0-20 16,0-1-16,0 21 0,0 22 0,0-43 15,0 0-15,0 21 0,0-21 0,0 1 16,0-1-16,0 21 0,0-21 15,0 0-15,0 1 0,0-1 16,0 0-16,0 0 16,0 0-16,-42 0 15,20-21-15,1 0 16,0 0-16,0 0 0,0 0 0,-43 0 16,43 0-16,-21 0 0,-1 0 0,1 0 15,-21 0-15,20 0 0,-84 0 0,64 0 16,-1 0-16,1 0 0,-22 22 0,0-22 15,-20 0-15,-107 0 0,106 0 0,0 0 16,0 0-16,1 0 0,20 0 0,-21 0 16,21 0-16,-105 0 0,105 0 0,1 0 15,20 0-15,-21 0 0,22 0 0,-1 0 16,22 0-16,-64 0 0,64 0 0,0 0 16,20 0-16,-20 0 0,21 0 15,0 0-15,-22 0 0,22 0 0,42 0 63,1 0-48</inkml:trace>
  <inkml:trace contextRef="#ctx0" brushRef="#br0" timeOffset="146928.63">3979 13907 0,'0'0'0,"0"-22"0,-21 22 16,21 22 0,0 20-1,-21-21-15,21 0 0,0 0 16,0 1-16,0-1 0,0 0 0,0 21 15,0 22-15,0-43 0,-21 21 0,21 1 16,0-22-16,0 21 0,-21 0 0,21-20 16,-22 62-16,22-63 0,0 1 0,0 20 15,0-21-15,0 0 0,0 0 0,-21 1 16,21-1 0,0-42 15,0-1-31,0 1 0,0 0 0,0 0 15,21 0-15,-21 0 0</inkml:trace>
  <inkml:trace contextRef="#ctx0" brushRef="#br0" timeOffset="147772.19">3937 13970 0,'0'0'0,"21"0"47,0 0-47,0 0 16,43-21-16,-43 21 0,21 0 16,-20 0-16,41 0 0,-21 0 0,1 0 15,20 0-15,1 0 0,-1 0 0,85 0 16,-63 0-16,-21 0 0,20 0 0,-20 0 15,20 0-15,-20 0 0,21 0 0,-1 0 16,1 0-16,0 0 0,-1 0 0,86 0 16,-86 0-16,-20 0 0,-1 0 15,1 0-15,-1 0 0,1 0 0,20 0 16,-20 0-16,-22 0 0,1 0 0,-22 0 16,21 0-16,0 0 0,-20 0 0,20-21 15,-21 21-15,0 0 0,22 0 16,-22 0-16,0 0 0,0 0 15,0 0-15,0 0 16,-21 21 0,0 0-1,0 0-15,0 0 16,0 22-16,-21-22 16,21 0-16,-21 0 0,21 0 15,-21 1-15,21 20 0,0-21 0,0 0 16,0 0-16,0 1 0,0-1 0,-21 42 15,21-42-15,0 1 0,0-1 0,0 0 16,-21 0-16,21 21 0,0-20 16,0-1-16,0 0 0,0 0 15,-22 0-15,22 0 16,-21-21-16,21 22 16,-21-22-16,0 0 15,21 21-15,-21-21 16,0 0-16,-1 21 15,1-21-15,0 0 16,-21 0-16,42 21 0,-21-21 0,-1 0 16,1 0-16,0 0 0,-21 0 0,-22 0 15,22 0-15,0 0 0,-1 0 0,-20 0 16,-1 0-16,-20 0 0,20 0 0,-42 0 16,22 0-16,-1 0 0,-21 0 0,-84 0 15,105 0-15,-21 0 0,21 0 0,-20 0 16,-1 21-16,21-21 0,0 0 0,1 21 15,-64-21-15,105 22 0,-20-22 0,20 0 16,1 21-16,0-21 0,-1 0 0,1 0 16,-21 21-16,41-21 0,1 0 0,0 0 15,0 0-15,0 0 0,0 0 16,-1 0-16,22-21 16,0 0-16,0-1 15,0 1-15,0-21 0</inkml:trace>
  <inkml:trace contextRef="#ctx0" brushRef="#br0" timeOffset="154356.51">16849 10605 0,'-22'0'16,"1"0"-1,42 0 32,1 0-47,-1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6T03:49:59.7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20553 8403 0,'-21'0'16,"21"-21"-16,-22 21 0,1 0 16,0-21-1,0 21-15,0 0 16,0 0-16,-1 0 16,1 21-16,0 0 0,0 0 15,21 1-15,0-1 0,-21 0 16,21 0-16,-21 0 0,21 0 15,0 1-15,0-1 0,21 0 16,0-21 0,0 0-16,0 0 15,0 0-15,1 0 16,-1 0-16,0 0 0,-21-21 0,21 21 16,0-21-16,0 21 0,1-22 0,-1 1 15,0 0-15,-21 0 0,0-21 16,0 20-16,0 1 0,0 0 15,0 0-15,0 0 0,0 0 16,-21-1-16,0 22 16,-1 0-16,1 0 0,0 0 15,0 0-15,0 22 0,0-1 16,-1-21-16,1 21 0,21 0 0,-21 0 16,21 0-16,-21 1 0,0-1 15,21 0-15,0 0 0,0 0 0,0 0 16,0 1-16,0-1 0,0 21 15,0-21-15,0 0 0,21-21 16,0 0-16,0 0 0,0 0 16,1 0-16,-1 0 15,0 0-15,0 0 0,0-21 16,0 0-16,-21 0 0,22 21 16,-22-21-16,0 0 0,21-1 0,-21 1 15,0 0-15,0 0 0,0 0 16,0 0-16,0-1 0,-21 22 15,-1-21-15,1 21 16,0 0-16,0 0 16,0 0-16,0 0 15,21 21-15,0 1 0,-22-22 16,22 21-16,0 0 0,0 0 16,0 0-1,0 0 1,0 1-1,22-22 17,-1 0-17,0 0-15,-21-22 16,21 22 0</inkml:trace>
  <inkml:trace contextRef="#ctx0" brushRef="#br0" timeOffset="9871.58">20320 8615 0,'0'21'16,"21"-21"-1,0 0 1,0 0-16,1 0 0,-1 0 16,0 0-16,0 0 15,0 0-15,0 0 16,1 0-16,-1 0 15,0 0-15,0 0 0,0 0 16,0-21-16,-21 0 16,22 21-16,-22-21 0,21-1 15,-21 1-15,21 0 16,-21 0 0,0 0-1,0 42 251,0 0-251,0 0-15,0 0 16,0 1-16,0-1 16,0 0-1,0 0 1,-21-21-16,0 0 16,-1 0-1,1 0 1,0 21-16,0-21 15,0 0-15,0 0 16,-1 0-16,1 0 16,0 0-16,0 0 15,0 0-15,0 0 16,-1 0-16</inkml:trace>
  <inkml:trace contextRef="#ctx0" brushRef="#br0" timeOffset="17351.14">2582 12785 0,'0'-21'0,"-21"-1"16,0 22-16,0-21 16,0 21-1,-1 0-15,1 0 32,21 21-1,0 1-16,0-1 1,21-21-16,-21 21 16,22-21-1</inkml:trace>
  <inkml:trace contextRef="#ctx0" brushRef="#br0" timeOffset="17856.18">2540 12785 0,'-21'0'0,"0"0"0,-64 0 16,64 0 0,0 0-16,-1 0 0,1 0 0,0 0 15,0 0-15,0 0 0,-22 0 16,22 21-16,0-21 0,0 0 0,0 0 15,0 0 1,-1 0-16,44 0 47,-1 0-31,21 0-16,-21 0 0,22 0 0,-1 0 0,0 0 15,22 0-15,-1-21 16,1 0-16,-1 21 0,1 0 0,-1-22 15,1 22-15,-1 0 0,22 0 16,-22-21-16,1 21 0,21 0 0,-22 0 16,22 0-16,-22 0 0,1 0 15,-1 0-15,1 0 0,-22 0 0,22 0 16,-22 0-16,0 0 0,1 0 16,-22 0-16,0 21 0,0-21 0,0 0 15,0 0-15,1 0 0,-44 0 47,1 0-31,0 0-16,0-21 15,0 21-15,0-21 0,-1 21 0</inkml:trace>
  <inkml:trace contextRef="#ctx0" brushRef="#br0" timeOffset="18359.95">3302 12488 0,'-21'0'0,"21"22"31,0-1-31,0 0 15,21-21-15,0 21 16,0 0-16,0-21 0,1 21 0,-1-21 16,21 22-16,-21-22 0,0 0 0,22 21 15,-22-21-15,21 0 0,1 0 16,-22 0-16,21 0 0,-21 0 16,22 0-16,-22 0 0,0 0 0,21 0 15,-21 0-15,1-21 16,-1 21-16,-42 0 47,-1 0-47,1 0 0,0 21 15,-21 0-15,21-21 0,-22 42 0,22-21 16,-21 1-16,-1 20 0,1-21 0,0 21 16,-22-20-16,22 20 0,0 0 15,-1-21-15,1 22 0,0-22 16,20 0-16,1 0 0,0 0 15,0 1-15,21-1 0,-21 0 0,21 0 16,0 0 0,0 0-1</inkml:trace>
  <inkml:trace contextRef="#ctx0" brushRef="#br0" timeOffset="19207.99">1947 14034 0,'0'0'0,"-21"0"0,42 0 47,0 0-47,1 0 15,20 0-15,0 21 0,22-21 16,-1 0-16,1 0 0,-1 0 0,1 0 16,20 0-16,1 0 0,-21 0 15,20 0-15,-20 0 0,20 0 0,-20 0 16,-1 0-16,1 0 0,-1 0 15,1 0-15,-1 0 0,-20-21 16,-1 21-16,0 0 0,1 0 0,-22 0 16,0-22-16,0 22 0,0 0 15,1 0-15,-22-21 16,-22 21 0,1 0-16,0 0 15,-21-21-15,21 21 0,-22 0 0,22 0 16,-21-21-16,-1 21 0,1 0 15,21 0-15,-21-21 0,20 21 0,1 0 16,0 0-16,0 0 0,0-21 0,42 21 63,-21 21-63,21-21 0,0 0 0,22 0 15,-22 0-15,21 0 0,-21 0 0,22 0 16,-1 0-16,0 0 0,1 0 15,-22 0-15,21 0 0,0 0 0,1 0 16,-22 0-16,0 0 0,0 0 16,0 0-16,-21 21 15,0 0-15,-21 0 16,-21 0-16,21-21 0,-22 22 0,1-1 16,21 0-16,-21 0 0,-22 0 0,22 0 15,-1 1-15,22-1 16,-21 0-16,0 0 0,20 0 0,1-21 15,0 21-15,0 1 0,0-1 16</inkml:trace>
  <inkml:trace contextRef="#ctx0" brushRef="#br0" timeOffset="25172.39">16214 10054 0,'-22'-21'15,"1"21"-15,21-21 16,-21 0-16,21 0 0,0-1 15,0 1 1,0 0 0,21 21-1,0 0-15,1 0 0,-1 0 16,0 21-16,0 0 0,0 1 0,0-1 16,1 21-16,-1-21 0,0 22 15,0-1-15,0 0 0,0 1 0,-21-1 16,0 0-16,22 1 0,-22 20 15,0-21-15,0 1 0,0-1 0,0 0 16,0 1-16,0-22 0,0 21 0,0-21 16,0 1-16,0-1 0,0 0 15,21-21 17,0 0-17,-21-21-15,21 0 0,0-1 16,-21 1-16,21 0 0,1-21 0,-22 21 15</inkml:trace>
  <inkml:trace contextRef="#ctx0" brushRef="#br0" timeOffset="25472.21">16849 9906 0,'0'21'15,"0"0"-15,-22 1 16,22-1-16,-21 21 0,21 0 16,-21-20-16,0 20 0,21 0 0,-21 22 15,0-22-15,-1 0 0,1 22 0,21-22 16,-21 1-16,0-1 0,0 0 16,0-21-16,21 22 0,0-22 0,0 0 15,0 0-15,-22 0 0,22 1 16,0-1-16,22-21 15,-1 0-15,0-21 16,0 21-16,0-22 16,0 1-16,1-21 0,-1 21 0,0 0 15</inkml:trace>
  <inkml:trace contextRef="#ctx0" brushRef="#br0" timeOffset="25684.09">17018 10266 0,'0'85'31,"0"-64"-31,0 0 0,-21 21 16,21-21-16,-21 1 0,21-1 15,-22 21-15,22-21 0,-21 0 0,21 1 16,0-1-16,0 0 16,-21 0-16,42-21 31,-21-21-31,21 21 15,1-21-15,-1 0 0</inkml:trace>
  <inkml:trace contextRef="#ctx0" brushRef="#br0" timeOffset="25848">17124 10160 0,'0'-21'0,"0"42"0,0-63 16,0 21-16,0-1 15,0 44 32,0-1-31,21-21-16,0 21 15,0-21-15</inkml:trace>
  <inkml:trace contextRef="#ctx0" brushRef="#br0" timeOffset="26320.86">17780 10287 0,'0'0'0,"0"-21"0,0 0 16,0 0-16,-21 21 31,0 0-31,-1 0 0,1 0 0,0 0 16,-21 0-16,-1 21 0,22-21 0,-21 21 15,21-21-15,-22 21 0,22 0 16,0 0-16,0-21 0,21 22 0,0-1 16,0 0-16,0 0 0,21 0 15,0 0-15,0-21 16,22 22-16,-22-1 0,21-21 16,-21 21-16,22 0 0,-22-21 0,0 21 0,21 0 15,-20 1-15,-1-22 16,0 21-16,0 0 0,-21 0 15,0 0-15,0 0 0,0 1 16,-21-22 0,0 21-16,-22-21 0,22 0 0,-21 21 15,21-21-15,-22 0 0,1 0 0,21 0 16,-21 0-16,20 0 0,-20 0 16,21 0-16,0 0 0,0 0 0,-1 0 15,1 0-15,0-21 0,0 21 16,0 0-16,21-21 0,0-1 15,21 1 1,0 21-16</inkml:trace>
  <inkml:trace contextRef="#ctx0" brushRef="#br0" timeOffset="26608.7">17970 10329 0,'0'0'0,"0"22"47,0-1-47,0 0 0,0 0 16,0 21-16,0-20 0,0-1 0,0 21 16,0-21-16,0 0 0,0 1 15,0 20-15,0-21 0,0 0 16,0 0-16,0 1 0,0-1 15,-21-21-15,21-21 32,0-1-17,0 1-15,0 0 16</inkml:trace>
  <inkml:trace contextRef="#ctx0" brushRef="#br0" timeOffset="26788.59">18013 10139 0,'-21'-21'16,"42"42"-16,-64-63 0,22 20 16,0 22-16,0 0 0,42 0 62,0 0-62,0 22 0,1-22 0,-1 0 16,0 0-16</inkml:trace>
  <inkml:trace contextRef="#ctx0" brushRef="#br0" timeOffset="28716.49">18521 10012 0,'-21'-42'15,"-1"42"1,1 0-16,21 21 15,0 0 1,-21 0-16,21 21 0,0-20 0,0 20 16,0-21-16,-21 21 0,21 1 15,0-1-15,0 0 0,-21 1 16,21-1-16,-21 22 0,-1-43 0,22 21 16,0 0-16,0-20 0,-21 20 0,21-21 15,0 0-15,-21 0 0,21 1 16,0-44 31,0 1-47,0 0 0,0 0 15,21 0-15,0-22 0,-21 22 16,22 0-16,-1-21 0,0 21 0,0-1 16,21-20-16,-20 21 0,20 0 15,-21 0-15,21 21 0,-20-22 0,-1 22 16,21 0-16,-21 0 0,0 0 15,1 22-15,-1-1 0,0 0 0,0 0 16,-21 0-16,21 22 0,0-22 0,-21 21 16,0-21-16,0 22 0,0-22 15,0 21-15,0-21 0,0 0 0,0 1 16,-21-1-16,0 0 0,0 0 0,0-21 16,0 21-16,-1-21 0,-20 0 15,21 0-15,-21 0 0,20 0 0,1 0 16,-21 0-16,21 0 0,0 0 0,-22 0 15,22 0-15,0-21 16,0 21-16,0-21 0,-1 21 16,22-21-16,-21 21 0,42 0 31,1 0-15,-1 0-16,0 21 0,0-21 0,0 0 15,22 0-15,-22 21 0,21-21 16,0 0-16,1 0 0,-1 0 0,-21 0 15,22 0-15,-1 0 0,0 0 0,1 0 16,20 0-16,-21 0 0,-20 0 16,20-21-16,0 0 0,1 0 0,-1-1 15,-21 1-15,21-21 0,1 21 16,-1-22-16,-21 1 0,22-21 16,-22 20-16,0 1 0,0 0 0,0-1 15,0 1-15,-21 0 0,0-1 0,0 22 16,0-21-16,0 21 0,0-1 15,0 1-15,-21 21 16,0 0-16,21 21 16,0 1-16,-21-1 0,21 21 15,-21-21-15,21 22 0,-21-1 0,21 0 16,0 1-16,0-1 0,0 0 0,-22 1 16,22-1-16,0-21 0,0 21 15,0 1-15,0-22 0,0 0 16,0 0-16,22 0 0,-22 1 0,21-1 15,0-21-15,0 0 0,21 21 16,-20-21-16,-1 0 0,0 0 0,21 0 16,-21 0-16,1-21 0,-1 21 0,21-21 15,-21-1-15,0-20 0,22 21 16,-22-21-16,0 20 0,0-20 0,0 0 16,1-1-16,-1 22 0,0 0 0,0 0 15,-21 0-15,0 0 0,0-1 16,0 44-1,0-1 1,0 0-16,0 21 16,0-21-16,0 1 0,0-1 0,0 21 15,0-21-15,0 0 0,0 22 0,0-22 16,0 0-16,0 0 0,0 0 16,0 1-16,21-22 0,0 21 0,1 0 15,-1-21-15,0 0 0,0 0 0,0 0 16,0 0-16,1 0 0,-1 0 15,0 0-15,21-21 0,-21 0 0,1-1 16,-1 1-16,0-21 0,21 0 0,-21-1 16,22 1-16,-1-22 0,-21 22 15,22-21-15,-1-1 0,-21 22 16,0-22-16,0 22 0,1-22 0,-22 22 16,0 0-16,0 21 0,0-22 15,0 22-15,0 0 0,-22 21 16,1 0-16,0 0 0,21 21 0,-21 0 15,0 0-15,0 1 0,-1 20 16,1 0-16,21 1 0,0-1 0,-21 0 16,21 22-16,-21-22 0,21 22 15,0-22-15,0 0 0,0 22 0,0-22 16,0-21-16,0 22 0,0-1 16,0-21-16,0 0 0,21 0 0,21 1 15,-20-1-15,-1-21 0,0 0 16,21 0-16,-21 0 0,22 0 0,-22 0 15,21 0-15,-21-21 0,22-1 0,-22 1 16,0 0-16,21 0 0,-20-21 16,-1 20-16,21 1 0,-21-21 0,0 21 15,1 0-15,-22-1 0,0 1 16,21 0-16,-21 42 16,0 0-1,0 1-15,-21-1 0,21 0 16,0 21-16,0-21 0,-22 1 15,22-1-15,0 0 0,0 21 0,0-21 16,0 1-16,0-1 16,22 0-16,-1 0 15,21-21-15,-21 0 0,0 0 0,1 0 16,-1 0-16,0-21 0,0 0 16,0 0-16,0-1 0,22 1 0,-22-21 15,0 21-15,0-22 0,0 22 0,1-21 16,-1 21-16,0-22 0,0 22 15,-21-21-15,0 21 0,21 0 0,-21-1 16,0 44 15,0-1-31,0 0 16,0 0-16,0 21 0,0-20 0,0 20 16,0 0-16,-21 1 0,0-1 0,21 0 15,0 1-15,0 20 0,0-21 16,0 1-16,0 20 0,0 1 0,0-1 15,0 1-15,0 20 0,0-20 0,-21-1 16,21 22-16,-21-21 0,21-1 16,-22 1-16,22-1 0,-21 1 0,21-1 15,0 1-15,0-22 0,-21 0 16,21 1-16,-21-1 0,0-21 0,21 21 16,-21-20-16,-1-22 0,22 21 15,-21-21-15,0 0 0,0 0 16,21-21-16,0-1 0,-21-20 15,21 21-15,0 0 0,0-22 16,0 1-16,0 21 0,0-21 16,0-22-16,0 22 0,-21-22 0</inkml:trace>
  <inkml:trace contextRef="#ctx0" brushRef="#br0" timeOffset="28948.35">20405 10224 0,'0'-22'15,"105"1"1,-62 21-16,-1-21 16,0 21-16,1 0 0,-1 0 0,0-21 15,1 21-15,-1 0 0,0 0 16,1 0-16,-22-21 0,0 21 0,0-21 15,0 21-15,-21-22 0,0 1 16,-21 0-16</inkml:trace>
  <inkml:trace contextRef="#ctx0" brushRef="#br0" timeOffset="29119.54">20108 9948 0,'0'0'0,"-21"22"15,21-1 1,-21-21 0,21 21-1</inkml:trace>
  <inkml:trace contextRef="#ctx0" brushRef="#br0" timeOffset="30135.96">22056 10160 0,'21'-21'0,"-42"42"0,42-63 16,-21 21-16,0 42 31,-21-21-16,-1 21-15,1 0 0,0 0 0,21 0 16,-21 1-16,21-1 0,-21 0 16,21 0-16,0 21 0,0-20 15,0-1-15,0 0 0,0 0 0,0 0 16,0 0-16,0 1 0,21-1 16,0-21-16,0 0 0,0 0 15,1 0-15,-1 0 0,0 0 0,0 0 16,0-21-16,0-1 0,1 22 15,-1-21-15,-21 0 0,0 0 0,0 0 16,0-22-16,0 22 0,0 0 0,0 0 16,-21 0-16,-1 0 0,1-1 15,0 1-15,0 0 0,0 0 16,0 21-16,-1 0 0,1-21 0,0 21 16,42 0 15,0 0-31,22 0 0,-22 0 15,0 0-15,21 0 0,1 0 16,-1 0-16,0 0 0,1 0 0,20 0 16,-20-21-16,20 21 0,1-22 0,-22 22 15,21-21-15,-20 0 0,-1 0 16,-21 21-16,0-21 0,22 0 0,-43-1 16,0 1-16,0 0 15,0 0-15,-21 21 16,21-21-16,-22 21 0,1 0 0,0 0 15,0 0-15,21 21 16,-21 0-16,0 0 0,21 0 0,-22 22 16,22-1-16,-21 0 0,0 1 0,21 20 15,-21 1-15,0-1 0,21 1 16,0 20-16,-21 1 0,21 0 0,0-1 16,0 1-16,0 0 0,0-1 0,0 22 15,0 0-15,0-21 0,21 21 16,-21-22-16,0 22 0,0-21 0,0 21 15,0-22-15,0 1 0,-21 21 0,-1-22 16,1 1-16,0 0 0,0-22 0,0 22 16,21-43-16,-21 22 0,-1-22 15,1 0-15,0 1 0,0-22 16,21 0-16,-21 0 0,0-21 0,-1 0 16,1 0-16,0-21 0,21 0 0,0 0 15,-21-22-15,0 1 0,21-21 16,-21-1-16,21 1 0,0-43 0,0 21 15,0-21-15,0 0 0,0 1 0,0-1 16,21 0-16,0-21 0,0 21 16,21 0-16,1 0 0,-1 22 0,22-1 15,-22 0-15,0 22 0,22-22 16,-1 22-16,1-1 0,-1 1 0,1-1 16,-1 1-16,1-1 0</inkml:trace>
  <inkml:trace contextRef="#ctx0" brushRef="#br0" timeOffset="30869.99">23368 9758 0,'-21'21'0,"42"-42"0,-63 42 16,20 0-16,22 0 0,0 1 0,0-1 16,0 0-16,22-21 15,-1 0-15,0 21 0,21-21 0,1 0 16,-22 0-16,42 0 0,-20 0 0,-1 0 15,21-21-15,1 0 0,-22 21 16,22-21-16,-22-1 0,22 1 0,-22 0 16,0 0-16,-21-21 0,1 20 15,-1 1-15,-21 0 0,0-21 16,0 21-16,0-1 0,-21 22 0,-1-21 16,-20 21-16,21-21 0,-43 21 15,22 0-15,0 0 0,-22 21 0,1 0 16,20 1-16,-20-1 0,21 0 0,-1 21 15,22-21-15,-21 22 0,21-1 16,-1 0-16,22-20 0,0 20 0,0-21 16,0 21-16,0-20 0,0-1 0,22 0 15,-1 0-15,0 0 0,21 0 16,-21-21-16,22 22 0,-22-22 0,21 0 16,1 0-16,-22 0 0,21 0 15,-21 0-15,22 0 0,-22 0 16,-21-22-16,-21 22 15,-1 0 1,-20 0-16,0 0 0,-1 0 16,1 22-16,0-22 0,-1 21 0,-20 0 15,21 0-15,-1 21 0,22-20 0,-21 20 16,21 0-16,-22 1 0,22-1 16,0 0-16,21-21 0,0 22 0,0-22 15,0 21-15,0-21 0,0 1 0,0-1 16,0 0-16,21-21 15,0 21-15,0-21 0,22 0 0,-22 0 0,21 0 16,1 0-16,-1 0 0,0-21 16,22 0-16,-22 0 0,22-1 15,-22-20-15,21 21 0,-20-21 0,20-1 16,-20-20-16,20 20 0</inkml:trace>
  <inkml:trace contextRef="#ctx0" brushRef="#br0" timeOffset="31135.27">24405 9589 0,'0'0'0,"21"-43"0,-21 22 16,0-21-16,0 21 0,0-1 16,-21 44-1,0-1-15,21 21 0,0 0 16,-21 22-16,0-22 0,-1 22 16,22-1-16,-21 1 0,0-1 0,0 1 15,21-22-15,-21 22 0,0-1 16,-1-21-16,1 22 0,21-22 0,0 1 15,-21-1-15,0 0 0,21 1 0,0-22 16,0 21-16,0-21 0,0 0 16,0 1-16,0-1 0,21-21 15,0 0-15,0-21 16,1-1-16,-1 1 16,0 0-16,0 0 0</inkml:trace>
  <inkml:trace contextRef="#ctx0" brushRef="#br0" timeOffset="33345.01">24405 10351 0,'0'21'15,"21"-21"17,0 0-32,1 0 0,-1 0 0,0 0 15,0 0-15,0-21 0,0-1 16,1 22-16,-1-21 0,21 0 0,-21 21 15,0-21-15,1 0 0,-22 0 16,21-1-16,-21 1 16,-21 21-1,-1 0-15,1 0 0,0 0 16,0 0-16,0 21 0,0 1 16,-1-1-16,1 0 0,-21 0 0,42 0 15,-21 22-15,0-22 0,21 0 0,-22 21 16,22-21-16,0 1 0,0-1 15,0 0-15,0 0 0,0 0 0,22 0 16,-1-21-16,21 0 0,-21 0 16,0 0-16,22 0 0,-1 0 15,0 0-15,-20 0 0,20-21 16,0 0-16,1 0 0,-1 0 0,0 0 16,-21-1-16,22 1 0,-22-21 0,0 21 15,0-22-15,0 22 0,1 0 16,-1 0-16,-21 0 0,0 0 0,0-1 15,0 44 17,0-1-32,0 0 15,-21 0-15,21 0 0,-22 0 0,22 1 16,-21 20-16,21-21 16,0 0-16,0 0 0,-21 1 0,21-1 0,-21 0 15,21 0-15,0 0 0,0 0 16,-21-21-1,21-21 17,0 0-17,0 0-15,0 0 0,21 0 0,0-1 16,-21-20-16,21 21 0,0-21 0,1 20 16,-1-20-16,-21 21 0,21 0 15,0 0-15,0-1 0,0 1 16,1 21-16,-1 0 0,21 0 15,-21 0-15,0 21 16,-21 1-16,0-1 16,0 21-16,0-21 0,0 0 0,0 22 15,0-22-15,0 0 0,0 0 0,0 22 16,22-22-16,-22 0 0,0 0 16,0 0-16,0 0 15,0-42 16,21 0-15,-21 0-16,0 0 0,0 0 16,21-1-16,0 1 0,0-21 15,-21 21-15,21-22 0,1 22 0,-1 0 0,0-21 16,0 21-16,0-1 0,0 1 16,1 0-16,-1 21 0,0 0 15,0 0-15,0 0 0,0 0 0,1 0 16,-22 21-16,0 0 15,0 1-15,0-1 0,0 0 16,0 0-16,0 0 0,0 22 0,0-22 16,0 0-16,0 0 0,0 21 0,0-20 15,0-1-15,0 0 0,0 0 16,0 0-16,21 0 16,0-21-16,0 0 0,0 22 0,0-22 15,1 0-15,20 0 0,-21 0 16,0 0-16,22 0 0,-22-22 0,0 22 15,21-21-15,-21 0 0,1 0 0,-1 0 16,21 0-16,-21-22 0,0 22 16,1-21-16,-1 21 0,-21-1 0,0 1 15,0 0-15,0 0 0,0 0 0,-21 21 32,-1 21-17,1 0-15,0 0 0,0 0 0,21 1 16,0-1-16,-21 21 0,0-21 15,21 0-15,0 22 0,0-22 16,0 0-16,0 0 0,0 0 0,0 1 16,0-1-16,0 0 0,21-21 15,0 0-15,0 0 16,0 0-16,0 0 0,1 0 0,-1 0 16,0 0-16,0-21 15,0 0-15,0-1 0,1 1 0,-1 0 16,-21 0-16,21 0 0,0 0 0,0-22 15,0 22-15,1 0 0,-22 0 16,0 0-16,21-1 0,-21 44 31,0-1-31,0 0 16,0 0-16,0 0 0,0 0 16,0 1-16,-21-1 0,21 0 0,0 0 15,0 0-15,0 0 0,0 1 0,0-1 16,0 0-1,21-21 1,0 0-16,0 0 16,0-21-16,0 0 15,1-1-15,-1 1 0,0 0 0,0 0 16,0 0-16,0 0 0,1-1 0,-1 1 16,0 0-16,0 0 15,0 0-15,-21 42 16,0 0-1,0 0-15,0 0 0,0 1 16,0-1-16,0 0 0,0 0 16,0 0-16,0 0 0,0 1 0,0-1 15,21-21 1,1 0-16,-1 0 16,0 0-16,0 0 0,0 0 15,0 0-15,-21-21 0,22-1 16,-1 1-16,0 0 0,-21 0 15,21 0-15,0-22 0,0 1 0,1 0 16,-1-1-16,0 1 0,0 0 16,-21-1-16,21 1 0,0-21 0,1-22 15,-22 43-15,0 20 16,0-20-16,0 21 0,0 0 0,0 42 31,0 21-15,0-21-16,0 22 0,-22-22 0,1 21 15,0 1-15,21-1 0,-21 0 0,0 1 16,21-1-16,-21 0 0,21 1 16,-22-1-16,22 0 0,-21-21 0,21 22 15,0-22-15,-21 21 0,21-21 16,0 1-16,0-1 0,0 0 16,0 0-16,21-21 31,0 0-16,1 0-15,-1-21 0,-21 0 0,21 0 16,0-1-16,0 1 0,-21-275 63,-21 275-63,-21 21 15,-1 0-15,1 0 0,0 0 16,-1 0-16,1 0 0,0 0 0,21 0 15,-22 0-15,43 0 0,-21 0 0,0 0 16,0 21-16,21 0 16,21-21-16,0 0 0,0 0 15,0 0-15,22 0 0,-22 0 16,21 0-16,1 0 0,-1 0 0,0 0 16,1 0-16,-1 0 0,-21 0 0,21 0 15,22 0-15,-43-21 16,0 21-16,0 0 0,1 0 15,-44 0 17,1 0-17</inkml:trace>
  <inkml:trace contextRef="#ctx0" brushRef="#br0" timeOffset="34247.49">14732 10224 0,'0'-22'0,"0"-62"31,0 63-16,0 42 17,0 0-32,0 0 0,0 0 15,0 0-15,0 22 0,0-1 16,0 0-16,0 1 0,0 20 0,0-20 16,0-1-16,-21 0 0,21 1 15,-21-1-15,21-21 0,0 21 16,-22-20-16,22-1 0,0 0 0,0 0 15,0 0-15,0 0 0,22-42 63,-22 0-63,21 0 0,0 21 0</inkml:trace>
  <inkml:trace contextRef="#ctx0" brushRef="#br0" timeOffset="34600.42">15346 10562 0,'0'43'15,"21"-43"1,0 21-16,0-21 15,0 0-15,1 0 16,-1 0-16,-21-21 16,21 21-16,0-22 15,-21 1-15,0 0 0,0 0 16,0 0-16,0 0 16,-21 21-1,0 0 1,0 0-16,21 21 0,-22 0 15,1 0 1,21 0-16,0 0 31</inkml:trace>
  <inkml:trace contextRef="#ctx0" brushRef="#br0" timeOffset="47544.01">14690 12234 0,'21'0'16,"-21"-21"31,-21 21-32,21-21-15,-22 21 0,22-21 16,0 0-16,0 0 15,-21 21-15,21-22 0,0 1 16,0 0-16,0 0 0,0 0 16,0 0-16,0-1 0,0 1 15,0 0-15,21 0 0,1 0 16,-1 21-16,0 0 0,0 0 16,0 0-16,0 0 0,1 0 15,-1 0-15,21 21 0,-21 0 0,0 0 16,22 0-16,-22 22 0,0-1 15,0 0-15,0 1 0,-21-1 0,22 0 16,-22 22-16,0-22 0,0 1 0,0-1 16,-22 0-16,1 1 0,0-1 15,0 0-15,-21-21 0,20 22 0,-20-1 16,21-21-16,0 22 0,0-22 0,-22 0 16,22 0-16,0 0 0,0 0 15,0 1-15,-1-22 0,1 0 16,0 0-16,0 0 0,21-22 15,-21 22-15,21-21 16,0-21-16,-21 21 0,21-22 0,-22 22 16,22-21-16,0 21 0,0-22 0,0 22 15,0-21-15,0 21 0,0 0 16,0-1-16,0 1 0,22 0 0,-1 0 16,0 21-16,0 0 0,0 0 15,0 0-15,1 21 16,-1 0-16,0 0 0,0 1 0,0-1 15,0 0-15,1 21 0,-1-21 0,0 1 16,0 20-16,0-21 0,0 21 16,-21-20-16,22-1 0,-1 0 0,0 0 15,0 0-15,0 0 0,0 1 16,1-22-16,-1 0 16,0 0-16,0 0 15,0 0-15,0-22 16,1 1-16,-1 0 0</inkml:trace>
  <inkml:trace contextRef="#ctx0" brushRef="#br0" timeOffset="48047.37">15663 12488 0,'0'22'16,"0"-44"-16,0 65 16,21-43-1,1 0 1,-1 0 0,-21-21-16,0-1 0,0 1 15,0 0-15,0 0 16,0 0-1,-21 21 1,-1 21 0,1 0-1,21 0-15,0 0 16,0 1 0,21-22-1,1 0 1,-1 0-16,-21-22 0,21 22 15,-21-21-15,0 0 16,0 0-16,0 0 16,0 0-16,-21 21 15,0-22-15,-1 22 16,22 22 15,0-1-15,0 0-1</inkml:trace>
  <inkml:trace contextRef="#ctx0" brushRef="#br0" timeOffset="52051.53">8763 12615 0,'0'0'0,"0"22"0,21-22 63,-21-22-48,0 1 1,21 21-1</inkml:trace>
  <inkml:trace contextRef="#ctx0" brushRef="#br0" timeOffset="53148.09">8953 12510 0,'0'0'0,"0"-43"31,0 22-15,-21 21 0,0 0-16,0 0 15,-21 0-15,20 0 16,1 0-16,0 0 0,0 0 0,-21 21 16,20 0-16,1-21 0,0 22 0,0-1 15,-21 0-15,20-21 0,22 21 16,-21 0-16,0 0 0,0 22 0,0-22 15,21 21-15,0-21 0,-21 22 16,-1-22-16,22 21 0,0 1 0,-21-1 16,21-21-16,0 21 0,0 1 0,0-22 15,0 0-15,21 21 0,1-20 16,-1-1-16,0 0 0,0 0 0,0 0 16,22-21-16,-22 21 0,21-21 15,-21 0-15,22 0 0,-1 0 0,0 0 16,1 0-16,-1 0 0,0 0 0,1-21 15,-1 0-15,0 21 0,1-21 0,-1 0 16,0 0-16,-21-1 0,22 1 16,-22 0-16,0 0 0,0 0 0,0 0 15,1-1-15,-22-20 0,0 21 16,0 0-16,0 0 0,0-22 0,0 22 16,0 0-16,0 0 0,0-22 0,-22 22 15,1 0-15,0 0 0,0 0 16,0 0-16,0-1 0,-1 1 0,1 21 15,0-21-15,-21 21 0,21-21 0,-22 21 16,22 0-16,0 0 0,-21 0 16,20 0-16,-20 0 0,0 0 0,21 0 15,-22 0-15,22 0 0,-21 0 0,21 21 16,-22-21-16,22 21 0,-21-21 16,21 21-16,-1 1 0,1-1 0,0 0 15,0 0-15,0 0 0,21 0 0,0 22 16,0-22-16,0 21 0,0-21 0,0 1 15,0 20-15,0-21 16,0 0-16,0 0 0,0 1 0,0-1 16,21 0-16,0 0 0,0 0 0,0 0 15,1-21-15,-1 22 0,0-1 16,21-21-16,-21 21 0,22-21 0,-22 0 16,21 21-16,-21-21 0,22 0 0,-1 0 15,-21 21-15,22-21 0,-22 0 0,21 0 16,-21 0-16,22 0 0,-22 0 15,0 0-15,0-21 0,21 0 0,-20 21 16,-22-21-16,21 0 0,0-1 0,0 1 16,-21-21-16,0 21 0,21-22 0,-21 1 15,0 21-15,0-21 16,0-1-16,0 1 0,0 0 0,-21-1 16,0 1-16,0 21 0,0 0 0,-1-22 15,1 22-15,-21 21 0,21-21 0,-22 0 16,1 21-16,0 0 0,21 0 15,-22 0-15,1 0 0,0 0 0,-1 0 16,1 0-16,21 0 0,-22 0 0,22 0 16,-21 21-16,21-21 0,0 21 15,-1 0-15,1 0 0,0-21 16,0 43-16,0-22 0,21 0 0,0 0 16,-21 22-16,21-1 0,0-21 0,0 21 15,0 1-15</inkml:trace>
  <inkml:trace contextRef="#ctx0" brushRef="#br0" timeOffset="53579.84">8594 13822 0,'0'0'0,"-22"-21"16,22 0-16,0 42 31,0 0-31,0 0 0,0 0 16,0 0-16,0 1 0,0 20 0,0-21 15,0 0-15,0 22 0,0-1 16,0-21-16,0 21 0,-21-20 0,21 20 16,0 0-16,0 1 0,-21-22 0,21 21 15,0-21-15,0 22 0,0-22 0,0 0 16,0 0-16,0 0 0,-21 0 16,21 1-16,0-44 31,0 1-31,0 0 15,0 0-15,0 0 0,0-22 0,21 22 16,-21-21-16,21 0 0,0-1 0,1 1 16</inkml:trace>
  <inkml:trace contextRef="#ctx0" brushRef="#br0" timeOffset="54172.5">8784 13631 0,'21'0'32,"-21"22"-32,21-22 15,1 0-15,-1 0 0,0 0 0,0 0 16,0 21-16,22-21 0,-22 0 16,0 0-16,21 0 0,-21 0 0,22 0 15,-1 0-15,-21 0 0,22 0 0,-1 0 16,-21 0-16,21 0 0,-20-21 0,20 21 15,-21 0-15,0 0 16,0 0-16,1 0 0,-1 0 0,0 0 0,0 0 16,0 0-1,-21 21 1,0 0-16,0 0 16,0 0-1,0 0-15,0 1 16,21-22-16,-21 21 0,0 0 0,0 0 15,0 0-15,0 0 0,0 1 16,0-1-16,0 0 0,0 0 16,0 0-16,0 0 15,0 1-15,0-1 0,0 0 0,0 0 16,0 0-16,0 0 0,0 1 0,0-1 16,0 0-16,0 0 0,-21 0 0,21 0 15,0 1-15,0-1 0,0 0 0,0 0 16,0 0-16,-21 0 0,21 1 15,-21-22-15,0 21 0,21 0 0,-21 0 16,-1-21-16,1 21 0,0-21 0,0 21 16,0-21-16,0 0 0,-22 22 0,1-22 15,0 0-15,-1 0 0,1 0 0,0 0 16,-1 0-16,1 0 0,0-22 16,-1 22-16,22-21 0,-21 21 15,21-21-15,-1 21 0,1-21 0,0 21 16,21-21-16,0 0 15</inkml:trace>
  <inkml:trace contextRef="#ctx0" brushRef="#br0" timeOffset="54548.15">8594 13801 0,'0'0'0,"-22"-21"31,1 21-15,0 21-16,21 0 0,0 0 16,0 0-16,0 0 0,0 22 15,0-22-15,0 21 0,0 1 16,0-22-16,0 21 0,0 0 0,0 1 16,0-22-16,0 21 0,0 1 0,0-1 15,0 0-15,0-21 0,0 22 16,0-1-16,0-21 0,0 22 0,0-22 15</inkml:trace>
  <inkml:trace contextRef="#ctx0" brushRef="#br0" timeOffset="55023.88">8488 15261 0,'0'0'0,"0"21"47,0 1-47,0-1 15,0 0-15,-21 21 0,21-21 0,0 22 16,0-1-16,-22-21 0,1 22 0,21-1 16,-21 0-16,21-21 0,0 22 0,0-1 15,-21-21-15,21 22 0,0-22 0,-21 21 16,21-21-16,0 0 0,0 22 0,0-22 15,0 0-15,0 0 16,0-42 15,0 0-31,0 0 0,0 0 16,21-1-16,-21-20 0,21 21 16,-21-21-16,0-1 0,0 1 15,21 0-15,-21-1 0</inkml:trace>
  <inkml:trace contextRef="#ctx0" brushRef="#br0" timeOffset="55828.05">8467 15282 0,'0'0'0,"21"0"0,0-21 31,-21 0-31,21 21 0,0 0 0,0 0 16,1 0-16,-1 0 16,0 0-16,21 0 0,-21-21 0,1 21 15,20 0-15,-21 0 0,0 0 0,22-21 16,-1 21-16,-21-21 0,21 21 15,-20 0-15,20-22 0,0 22 0,1 0 16,-1-21-16,0 21 0,1 0 0,-1 0 16,0 0-16,1 0 0,20-21 0,-21 21 15,22 0-15,-22 0 0,22 0 0,-22 0 16,22 0-16,-22-21 0,21 21 16,-20 0-16,-1 0 0,22 0 0,-43 0 15,21-21-15,0 21 0,-20 0 0,-1 0 16,0 0-16,0 0 15,-21 21 32,-21 0-47,0 0 16,0 0-16,21 1 0,-22 20 0,1-21 16,21 0-16,-21 22 0,21-22 0,-21 21 15,21-21-15,0 22 0,-21-22 16,0 21-16,21 0 0,-22-20 0,22 20 15,-21-21-15,21 0 0,0 22 0,0-22 16,-21 21-16,21-21 0,0 0 0,-21 1 16,21 20-16,0-21 0,0 0 0,0 0 15,-21 1-15,21-1 0,0 0 16,-21 0-16,21 0 0,0 0 16,-22-21-16,22 22 15,0-1-15,-21-21 31,0 0-31,0 0 16,0 0-16,0 0 0,-1 0 16,-20 0-16,21 0 0,-21 0 15,20 0-15,-20 0 0,0 21 0,-22-21 16,22 0-16,-22 0 0,1 21 0,21-21 16,-22 21-16,22-21 0,-22 21 0,22-21 15,0 22-15,-1-22 0,1 21 16,21-21-16,-22 0 0,22 21 0,0-21 15,0 0-15,-21 21 0,20-21 16,1 0-16,0 0 0,0 21 0,0-21 16,0 0-16,-1 0 0,1 0 0,0 0 15,0 0-15,0 21 16,0-21-16,-1 0 16,1 0-1,0 0-15,0 0 31</inkml:trace>
  <inkml:trace contextRef="#ctx0" brushRef="#br0" timeOffset="56020.94">8445 16320 0,'0'21'0,"0"0"16,22-21 15,-1 0-15,0 0-16,0 0 15,0 0-15</inkml:trace>
  <inkml:trace contextRef="#ctx0" brushRef="#br0" timeOffset="57320.13">16510 12107 0,'21'0'0,"-21"22"94,21-22-63,0 0-31</inkml:trace>
  <inkml:trace contextRef="#ctx0" brushRef="#br0" timeOffset="58973.67">16637 12298 0</inkml:trace>
  <inkml:trace contextRef="#ctx0" brushRef="#br0" timeOffset="61747.17">16510 12023 0,'-21'0'0,"21"21"16,0 0-16,0 0 0,0 0 15,0 1-15,0-1 16,0 0-1,0 0-15,21-21 16,0 0-16,0 0 0,0 0 16,1 0-16,-1 0 15,0-21-15,21 21 0,-21-21 0,1 0 16,20-1-16,-21 1 0,0 0 0,0 0 16,1 0-16,-1 0 0,0-1 15,-21 1-15,0 0 0,0 0 0,0 0 16,-21 0-16,0 21 0,-1 0 15,1 0-15,-21 0 0,0 0 0,-1 0 16,1 0-16,21 0 0,-22 21 16,1 0-16,0 0 0,21 21 15,-1-20-15,1-1 0,0 21 0,21-21 16,0 22-16,0-22 0,0 21 0,0-21 16,0 0-16,21 1 0,0-1 15,22 0-15,-22 0 0,0 0 0,0-21 16,0 21-16,22-21 0,-22 0 0,0 22 15,0-22-15,22 0 0,-22 0 16,0 0-16,0 0 0,-42 0 31,0 0-31,0 0 16,-22 21-16,22 0 0,-21-21 16,-1 21-16,1 0 0,21 0 15,-21 1-15,20-1 0,-20 21 0,21-21 16,0 0-16,21 22 0,0-22 0,0 21 15,0 1-15,0-22 0,0 0 16,0 21-16,21-21 0,0 1 0,0-1 16,0-21-16,1 21 0,20-21 0,-21 0 15,21 0-15,-20 0 0,20 0 16,-21 0-16,21-21 0,1 0 0,-1-1 16,-21 1-16,22 0 0,-1-21 0,0-1 15,1 1-15,-1 0 0,0-1 0,1 1 16,-1 0-16,0-22 0,1 22 15,-22-22-15,0 1 0,0-1 16,0 1-16,0-1 0,-21 1 0,22 21 16,-22-1-16,0 1 0,0 0 0,0 20 15,0 1-15,0 0 0,-22 42 32,1 22-32,21-22 0,-21 21 0,0 22 15,0-22-15,21 21 0,-21-20 16,-1 20-16,1 1 0,21-22 0,-21 22 15,0-22-15,21 0 0,0 1 0,0-1 16,0 0-16,0 1 0,0-1 16,0 0-16,0-21 0,0 1 0,21-1 15,0 0-15,0 0 0,1-21 16,20 0-16,-21 0 0,21 0 0,1 0 16,-1-21-16,0 0 0,1 21 0,-1-43 15,0 22-15,-20 0 0,20 0 16,0-21-16,-21 20 0,1-20 0,20 21 15,-42 0-15,21-22 0,-21 22 0,0 0 16,0 0-16,0 0 16,-21 21-16,0 0 0,0 0 15,-1 21-15,1 0 0,0 0 0,-21-21 16,21 21-16,-1 1 0,1 20 16,0-21-16,0 0 0,21 0 0,-21 22 0,21-22 15,0 0-15,0 21 16,0-20-16,0-1 0,21 0 0,0 0 15,0-21-15,22 21 0,-22 0 0,0-21 16,21 0-16,-21 0 0,22 0 0,-1 0 16,-21-21-16,22 0 0,-1 21 15,0-21-15,1-21 0,-22 20 0,21 1 16,0 0-16,-20-21 0,-1 21 16,0-22-16,0 22 0,0 0 0,-21 0 0,0 0 15,0-1-15,0 1 16,0 42-1,0 1 1,-21-1-16,21 0 0,0 0 16,-21 0-16,21 0 0,0 1 15,0-1-15,0 0 0,0 0 0,-21 0 16,21 0-16,0 1 0,-21-22 0,21 21 16,0 0-16,0 0 15,0-42 16,0 0-31,0 0 0,0-1 16,0 1-16,0 0 0,0 0 16,21 0-16,0-22 0,-21 22 0,21 0 15,0 0-15,-21 0 0,21 0 0,1-1 16,-22 1-16,21 21 0,0 0 16,0 0-16,0 0 15,-21 21-15,0 1 0,21-1 0,-21 0 16,22 0-16,-1 0 0,-21 0 15,0 1-15,21-1 0,0 0 0,-21 0 16,21 0-16,-21 0 0,0 1 0,21-1 16,1 0-16,-22 0 0,21-21 31,0-21-15,0 0-16,-21 0 15,21-1-15,-21-20 0,21 21 0,-21 0 16,22-22-16,-1 22 0,-21 0 15,21-21-15,-21 21 0,21-22 0,-21 22 16,21 0-16,-21 0 0,0 42 31,0 0-15,0 0-16,0 22 0,0-22 0,0 0 16,0 0-16,0 21 0,0-20 0,0-1 15,0 0-15,0 21 0,21-21 16,-21 1-16,22-1 0,-1 0 15,0-21-15,-21 21 0,21-21 0,0 0 0,0 0 16,1 0-16,20 0 0,-21 0 16,0 0-16,0 0 0,1 0 15,-1-21-15,0 0 0,0 0 0,0-1 16,0 1-16,1 0 0,-1-21 0,0 21 16,0-1-16,-21-41 0,21 42 15,-21-22-15,0 22 0,0 0 16,0 0-16,0 0 0,-21 21 15,0 0-15,0 0 16,0 21-16,-1 0 0,1 21 16,21-20-16,0-1 15,-21 0-15,21 0 0,0 21 16,-21-20-16,21 20 0,0-21 0,0 0 16,0 22-16,0-22 0,0 0 0,0 0 15,0 0-15,21-21 0,0 21 0,0 1 16,1-22-16,-1 0 0,0 0 15,0 0-15,0 0 0,22 0 0,-22 0 16,21-22-16,-21 1 0,22 0 0,-1 0 16,-21 0-16,0 0 0,22-22 15,-22 22-15,0 0 0,0-21 16,0 20-16,0 1 0,-21-21 0,0 21 0,0 0 16,0 42 15,0 0-16,0 0-15,-21 0 0,21 0 0,-21 22 16,21-22-16,-21 0 0,21 0 0,-21 0 16,21 1-16,0-1 0,0 0 0,-21 0 15,21 0-15,21-21 32,0-21-32,-21 0 15,21 0-15,0 0 0,0-1 0,1 1 16,-1 0-16,21 0 0,-21-21 15,0 20-15,1-20 0,-1 21 16,0 0-16,21-22 0,-42 22 16,0 0-16,21 21 0,1 0 15,-22 21 1,0 0-16,0 1 0,0-1 16,0 0-16,0 0 0,0 0 0,0 0 15,0 1-15,0-1 0,0 0 0,0 0 16,0 0-16,21 0 0,0 1 15,0-1-15,0-21 0,0 21 0,1 0 16,-1-21-16,0 0 0,0 0 0,0 0 16,22 0-16,-22 0 0,0-21 0,0 0 15,0 0-15,0-1 16,1 1-16,-1-21 0,0 21 0,0-22 16,0 22-16,0-21 0,1 0 0,-1-22 15,0 22-15,0-22 0,-21 1 0,0 20 16,21-20-16,-21-1 0,0 1 15,0 21-15,0-1 0,0 22 0,0-21 16,0 21-16,0 63 16,-21-21-16,21 21 15,-21 22-15,21-22 0,0 22 16,-21-1-16,0-20 0,21 20 0,-22-21 16,22 22-16,-21-22 0,21 1 15,-21-1-15,21 0 0,0-21 0,0 22 16,0-22-16,0 21 0,0-21 15,0 1-15,0-1 0,21 0 16,0-21-16,1 0 0,-1 0 0,0 0 16,0 0-16,0 0 0,0-21 0,1 0 15,20-1-15,-21 1 0,0 0 16,0 0-16,1 0 0</inkml:trace>
  <inkml:trace contextRef="#ctx0" brushRef="#br0" timeOffset="61916.08">20172 12340 0,'0'0'0,"0"21"0,-21 1 15,21-1-15,21-21 16,0 21-16,21-21 0,-21 0 16,1 0-16,20 0 0,0 0 0,1 0 15,-1 0-15,0-21 0,1 0 0,-22 21 16,21-22-16,0 1 0</inkml:trace>
  <inkml:trace contextRef="#ctx0" brushRef="#br0" timeOffset="62196.97">21294 11811 0,'0'0'0,"-22"0"0,1 0 16,0 0-16,0 21 0,0 0 15,21 1-15,-21-1 0,-1 21 0,22 22 16,0-22-16,-21 21 0,0-20 16,0 20-16,21 1 0,0-22 0,-21 22 15,0-22-15,-1 21 0,1-20 0,21-1 16,-21-21-16,21 22 0,-21-1 16,21-21-16,0 21 0,0-20 0,0-1 15,0 0-15,0 0 16,21-21-16,0 0 0,0 0 0,1 0 15,-1 0-15,0-21 0,0 0 0,21 0 16,-20-1-16,20 1 0</inkml:trace>
  <inkml:trace contextRef="#ctx0" brushRef="#br0" timeOffset="62515.79">21526 12425 0,'-63'42'31,"63"-21"-31,-21-21 0,0 22 0,21 20 15,0-21-15,-22 0 0,22 0 0,-21 1 16,21-1-16,0 0 0,0 0 16,0 0-16,0 0 0,21 1 15,1-22-15,-1 0 16,0 0-16,0 0 0,0 0 16,0 0-16,1 0 0,-1-22 0,0 22 15,-21-21-15,21 0 0,0 0 0,0 0 16,-21 0-16,22-1 0,-22-20 0,0 21 15,0 0-15,0 0 0,0-22 16,-22 22-16,1 21 0,0-21 16,0 0-16,0 21 0,0 0 0,-1 0 15,1 0-15,0 0 0,0 0 0,0 0 0,0 0 16,-1 0-16,1 0 16</inkml:trace>
  <inkml:trace contextRef="#ctx0" brushRef="#br0" timeOffset="62639.72">20976 12383 0,'-21'0'0,"42"0"0,0 0 0</inkml:trace>
  <inkml:trace contextRef="#ctx0" brushRef="#br0" timeOffset="62731.67">21124 12425 0,'43'0'15,"-86"0"-15,107 0 0,-43-21 0,21 21 16,-21-21-16,22 21 0,-1 0 16,-21-22-16,22 22 0,-1-21 0,-21 21 15,0-21-15,0 21 0,1-21 0</inkml:trace>
  <inkml:trace contextRef="#ctx0" brushRef="#br0" timeOffset="63460.25">21971 12086 0,'0'0'0,"0"-21"0,0 0 16,0-21-16,0 20 0,0 1 0,0 0 15,0 0-15,0 0 16,0 42 0,0 0-16,0 21 0,0-20 0,0 20 15,0 0-15,0 1 0,0 20 0,0-21 16,0 1-16,0 20 0,-21-20 0,21-1 16,0 0-16,0 1 0,0-1 15,0 0-15,-21-21 0,21 22 0,-22-1 16,22-21-16,0 0 0,0 22 0,-21-22 15,21 0-15,-21 0 0,0-21 16,21-21 15,0 0-31,0 0 0,0 0 0,0-1 16,0 1-16,0-21 0,0 21 0,21 0 16,0-22-16,0 22 0,1 0 0,20 0 15,-21 0-15,21-1 0,-20 1 0,20 0 16,-21 21-16,21 0 0,-20 0 0,20 0 15,0 0-15,-21 0 0,22 0 16,20 42-16,-42-20 0,1-1 0,-1 0 16,0 0-16,-21 0 0,0 0 0,0 1 15,0 20-15,0-21 0,-21 0 0,-22 0 16,22 1-16,0-1 0,-21-21 0,21 21 16,-22 0-16,1-21 0,21 21 0,0-21 15,-43 21-15,43-21 0,0 0 0,0 0 16,-1 0-1,22-21-15,0 0 0,0 0 16,0 0-16,22 0 0,-1-1 16,21-20-16</inkml:trace>
  <inkml:trace contextRef="#ctx0" brushRef="#br0" timeOffset="63724.1">22458 12658 0,'42'21'16,"-84"-42"-16,105 42 0,-42 0 15,1-21-15,-1 0 0,0 0 0,0 0 16,21 0-16,-20 0 0,20-21 0,0 21 16,-21 0-16,22-21 0,-1 21 0,-21-21 15,22-1-15,-22 22 0,0-21 16,0 0-16,-21 0 0,0 0 16,0 0-16,0-1 0,0 1 0,0 0 15,-21 21-15,0 0 16,0 0-16,-1 0 0,1 0 0,-21 0 15,21 0-15,-22 0 0,22 21 0,0 0 16,-21 1-16,21-1 0,-1 0 0,1 21 16,21-21-16,-21 1 0,21 20 0,-21-21 15,21 0-15</inkml:trace>
  <inkml:trace contextRef="#ctx0" brushRef="#br0" timeOffset="63808.05">22627 12891 0,'0'0'0,"21"0"0,0 21 16,1-21-16,-1 0 0,21 0 0,-21 0 15,22 0-15,-1 0 0,0 0 16,22 0-16,-22-21 0,22-1 0,-22 1 15,21 0-15,-20 0 0</inkml:trace>
  <inkml:trace contextRef="#ctx0" brushRef="#br0" timeOffset="64479.66">23770 12256 0,'0'-64'15,"-21"64"-15,0 0 0,0 0 16,-1 0-16,1 0 0,0 0 0,0 21 0,0 0 15,0 1-15,-22-1 0,22 21 16,0-21-16,0 22 0,-22-1 16,22-21-16,21 21 0,-21 1 0,0-1 0,21-21 15,0 22-15,0-1 0,0-21 16,0 21-16,0-20 0,0 20 0,0-21 16,0 0-16,21 0 0,0 1 0,22-1 15,-1 0-15,0-21 0,-21 0 0,22 0 16,-1 0-16,0 0 0,22 0 0,-22 0 15,1-21-15,-1 0 0,0-22 0,-21 22 16,22-21-16,-1-1 0,0 1 16,-20 0-16,20-1 0,-21 1 0,21-21 15,-20-1-15,-1 1 0,0-1 0,0 1 16,0-1-16,-21-21 0,0 22 16,21 21-16,-21-1 0,0 1 0,0 0 0,0 20 15,0 1-15,0 0 0,-21 21 16,0 21-1,0 22-15,0-1 0,0 0 16,21 22-16,-22-1 0,1 1 0,0-1 16,21 1-16,0-1 0,-21 1 0,21-1 15,-21-20-15,21 20 0,0-21 0,0-20 16,0 20-16,0 0 0,21 1 0,0-1 16,0-21-16,0 0 0,1 0 0,-1 1 15,21-22-15,0 0 0,-20 0 0,-1 0 16,0 0-16,0 0 0,0-22 15,0 1-15,1 0 0,-1 0 16,0-21-16,0 20 0,0-20 0,-21 21 16,21-21-16,-21 20 0,22 1 0,-22 0 15,-22 21-15,22 21 16,-21 0-16,0 1 16,21-1-16,-21 0 0,21 0 15,0 0-15,0 0 0,-21 1 0,21-1 16,0 0-16,0 0 0,0 0 0,0 0 15,21-21 17,0 0-32,0-21 15,-21 0-15,21 21 0,1-42 0</inkml:trace>
  <inkml:trace contextRef="#ctx0" brushRef="#br0" timeOffset="64647.57">24659 12277 0,'0'0'0,"-21"0"0,0 0 16,0 0-16,-1 0 0,1 0 16,21 21-1,0 0-15,0 0 16,0 0 0,21-21-16,1 0 0,-1 0 15,0 0-15,21 22 0</inkml:trace>
  <inkml:trace contextRef="#ctx0" brushRef="#br0" timeOffset="64912.42">25167 12383 0,'0'0'16,"-21"0"-16,0 0 0,0 0 16,-1 0-16,1 0 0,0 0 15,0 0-15,0 21 0,0 0 0,-1 0 16,1 0-16,0 0 0,0 1 15,21-1-15,0 21 0,-42 0 0,42 1 16,0-22-16,0 0 0,0 21 0,0-20 16,0-1-16,0 21 0,0-21 15,0 0-15,21-21 0,0 22 0,0-22 16,0 0-16,22 0 0,-22 0 0,21 0 16,-21 0-16,22 0 0,-22 0 0,21 0 15,22 0-15,-43-22 0,21 1 0,-21 21 16,0-21-16</inkml:trace>
  <inkml:trace contextRef="#ctx0" brushRef="#br0" timeOffset="65364.16">25569 12531 0,'0'0'0,"0"-21"15,-21-1 1,0 22 0,0 0-16,-22 0 0,22 0 15,0 22-15,21-1 0,-21-21 0,0 21 16,0 0-16,-1 0 0,1 0 0,21 1 15,-21 20-15,21-21 0,-21 0 0,21 0 16,0 22-16,0-22 0,0 0 16,0 0-16,0 0 0,0 1 15,0-1-15,21-21 0,0 0 16,0 0 0,1 0-1,-22-21 1,0-1-1,0 1 142,0 0-142,0 0-15,0 0 0,21-22 16</inkml:trace>
  <inkml:trace contextRef="#ctx0" brushRef="#br0" timeOffset="66373.58">25569 12213 0,'0'-21'16,"0"42"-16,0-63 0,0 21 0,0 0 0,0-1 0,0 1 15,-21 42 17,0 1-32,21-1 0,-21 0 15,21 0-15,0 21 0,-21-20 0,-1 20 16,22 0-16,-21-21 0,21 64 0,-21-64 15,0 22-15,0-22 0,0 21 0,21-21 16,-22 22-16,1-22 0,21 21 0,0 0 16,-21-20-16,21-1 0,-21 0 0,21 0 15,0 0-15,0 0 16,0-42 15,21 21-31,-21-21 0,21-21 16,-21 21-16,21-1 0,1 1 0,-22 0 15,21 0-15,0-21 0,-21 20 0,21 1 16,21-21-16,-20 21 0,-1 0 0,0-1 16,0 22-16,0-21 0,0 21 0,1 0 15,20 0-15,-21 0 0,0 0 16,0 0-16,-21 21 0,22 1 16,-22-1-16,21 0 0,-21 0 15,0 0-15,-21 0 16,-1-21-16,1 0 0,0 0 15,-21 22-15,21-22 0,-1 0 16,1 0-16,-21 0 0,21 0 0,0 0 16,-1 0-16,22-22 0,-42 1 0,21 21 31,0 0-31,21 21 16,0 1-16,0-1 0,0 0 15,0 0-15,0 0 0,0 0 0,0 1 16,21-1-16,-21 0 0,21 0 0,0 0 15,0-21-15,-21 21 0,22-21 0,-1 22 16,0-1-16,21-21 0,1 21 16,-22-21-16,21 0 0,-21 0 0,22 0 15,-22 0-15,21 0 0,-21 0 0,43 0 16,-22-21-16,-21 21 0,0-21 0,1-1 16,20 1-16,-21 0 0,0 0 0,0-21 15,1-1-15,-1 22 0,-21 0 0,0-21 16,0 20-16,0 1 0,0 0 0,0 0 15,0-21-15,0 20 16,-21 22-16,-1 0 0,1 0 0,0 0 16,0 0-16,-21 43 0,20-22 0,-20-21 15,21 21-15,0 0 0,0 0 0,-1 1 16,22-1-16,-21 0 0,0 21 16,21-21-16,0 1 0,0-1 0,0 0 15,0 0-15,42-21 16,-20 0-16,-1 0 15,0 0-15,0 0 0,0 0 16,0-21-16,1 0 0,-1 0 0,0-1 16,0 1-16,-21 0 0,21 0 0,0 0 15,-21 0-15,0-1 0,22 22 0,-1-21 16,-21 42 15,-21-21-31,21 22 0,-22-1 0,22 0 16,0 0-16,0 0 0,0 0 15,-21 22-15,21-22 0,0 0 16,0 0-16,0 0 16,21-21-16,1 0 0,-1 0 15,0 0-15,0 0 0,0 0 16,0-21-16,1-21 0,-1 42 0</inkml:trace>
  <inkml:trace contextRef="#ctx0" brushRef="#br0" timeOffset="66859.81">26458 12107 0,'0'0'0,"0"-21"15,-21 21-15,0 0 16,0 43-16,21-22 0,0 0 0,0 0 16,-21 0-16,21 22 0,-22-22 0,22 0 15,0 21-15,0 22 0,0-43 0,0 21 16,-21-21-16,21 1 0,0-1 0,0 21 15,-21-21-15,21 22 0,0-22 0,0 0 16,0 0-16,-21 0 0,0-21 16,21-21 15,0 0-15,0 0-16,0 0 0,0-1 15,0 1-15,0 0 16,42 0-16,-21 21 0,-21-21 0,21 21 15,1 0-15,-1 0 0,0 0 16,0 0-16,0 0 0,0 0 0,1 21 16,-22 0-16,21 0 15,-21 22-15,21-22 0,-21 0 0,0 0 16,0 0-16,0 0 0,0 1 16,-21-1-16,-22 0 0,43 0 15,-21-21-15,0 0 0,0 0 0,0 21 16,0-21-16,-1 0 0,1 0 15,0 0-15,0 0 0,0 0 0,0 0 0,-1 0 16,22-21 0,0 0-1,0 0-15,43-22 0,-22 43 16</inkml:trace>
  <inkml:trace contextRef="#ctx0" brushRef="#br0" timeOffset="67152.64">26945 11980 0,'0'0'0,"-21"0"16,0 22-16,0-1 16,-1 0-16,1 64 0,0-64 15,0 21-15,0 0 0,0 22 0,21-22 16,-22 43-16,1-64 0,21 21 0,0 1 15,-21-1-15,21-21 0,-21 22 0,0 20 16,21-42-16,0 0 0,0 1 0,0-1 16,0 0-16,-21 21 0,21-21 15,21-21 17,0-21-32,0 0 15,21 0-15,-20 0 0</inkml:trace>
  <inkml:trace contextRef="#ctx0" brushRef="#br0" timeOffset="67487.97">26924 12637 0,'0'0'0,"0"21"15,0 0 17,21-21-32,0 0 15,0 0-15,1 0 16,-1 0-16,0 0 0,0-21 15,0 21-15,-21-21 0,21 21 0,1-22 16,-22 1-16,0 0 16,21 0-16,-21 0 0,0 0 15,-21 21 1,-1 0-16,-20 21 0,21 0 16,0 0-16,0 0 0,-1 0 0,1 22 15,0-22-15,0 0 0,0 21 16,21-20-16,0-1 0,0 21 0,0 0 15,0-20-15,0-1 0,21-21 0,0 21 16,21-21-16,-20 0 0,20 0 16,-21 0-16,21 0 0,-20 0 15,20 0-15,-21-21 0,64-22 16,-64 22-16</inkml:trace>
  <inkml:trace contextRef="#ctx0" brushRef="#br0" timeOffset="76964.53">1439 16044 0,'0'-21'15,"0"42"-15,0-63 0,-21 42 0,21 21 31,0 0-31,0 43 16,0-22-16,0 22 0,0 20 0,21-20 16,-21 42-16,0-22 0,0 22 15,0 0-15,0 0 0,0 0 16,0 0-16,0-1 0,0-20 0,21 21 16,-21 0-16,0-22 0,0 1 15,22 0-15,-22-1 0,0-20 16,0-22-16,21 22 0,0-22 0,-21-21 15,0 0-15,0 1 0,0-1 16,21-21-16,-21-21 16,0-1-16,21-20 0</inkml:trace>
  <inkml:trace contextRef="#ctx0" brushRef="#br0" timeOffset="77639.83">1566 16341 0,'0'-43'0,"0"86"0,-21-128 0,21 64 15,0 0-15,0-22 0,0 22 16,0 0-16,0 0 0,21 0 16,0 0-16,1 21 0,20-22 15,0 22-15,22-21 16,-22 0-16,22 21 0,20-21 0,1 21 15,0-21-15,20 0 0,22 21 16,0-22-16,-21 22 0,21 0 16,0-21-16,-21 21 0,0 0 0,21 0 15,-21-21-15,0 21 0,-22 0 16,22 0-16,-21 0 0,-22 0 0,22 0 16,-22 0-16,1 0 0,-22 21 15,1-21-15,-1 21 0,0 1 0,1-1 16,-22 0-16,0 21 0,0-21 15,-21 22-15,0-1 0,21-21 0,-21 22 16,0-1-16,0 21 16,0-20-16,0-1 0,0 22 0,21-22 15,-21 21-15,0 1 0,0-1 16,22 1-16,-1 21 0,-21-22 0,0 1 16,21 20-16,0-20 0,0-1 15,-21 1-15,0-1 0,21 1 0,-21 20 16,22-20-16,-22-1 0,0 1 15,21-1-15,-21 1 0,21-1 0,-21-20 16,0 20-16,0-20 0,0-1 16,0 0-16,0-21 0,-21 22 15,0-1-15,-1-21 0,-20 22 0,0-1 16,-22-21-16,1 21 16,-22-20-16,0 20 0,-20-21 0,-22 21 15,0-20-15,0-1 0,-22 0 16,-20 0-16,21 0 0,-43-21 15,22 0-15,0 0 0,-1 0 0,22 0 16,0 0-16,0 0 0,21-21 16,21 0-16,0 0 0,0 0 15,22-22-15,20 22 0,-20-21 16,20 21-16,22-22 0,-1 1 0,1 0 16,0-1-16,21-20 15</inkml:trace>
  <inkml:trace contextRef="#ctx0" brushRef="#br0" timeOffset="78180.05">1863 16171 0,'0'-21'0,"0"42"0,21-42 16,-21 42-1,0 1 1,0-1-16,0 0 0,-21 21 16,21 1-16,-22-1 0,22-21 15,0 21-15,0 1 0,0-22 16,0 21-16,0-21 0,0 1 16,0-1-16,0 0 0,22-21 0,-22 21 15,21-21-15,0 0 0,0 0 16,0 0-16,0 0 0,1-21 15,-1 0-15,-21 0 0,21-1 16,0 1-16,0 0 0,-21 0 16,0 0-16,21 0 0,-21-22 0,0 22 15,0 0-15,0 0 0,0 0 16,0-1-16,0 1 0,0 0 16,22 21 15,-1 0-31,0 0 15,0 0-15</inkml:trace>
  <inkml:trace contextRef="#ctx0" brushRef="#br0" timeOffset="78556.31">2582 16193 0,'0'-22'15,"-21"22"1,-21 0-16,21 22 0,-1-1 0,-20 0 16,21 0-16,0 0 0,-22 0 15,22-21-15,21 22 0,0-1 0,0 0 16,0 0-16,0 0 0,21-21 16,1 21-16,-1-21 0,0 0 0,0 0 15,0 22-15,22-22 0,-22 0 16,0 0-16,0 0 0,0 0 15,0 0-15,1 0 0,-22 21 16,-22-21 0,-20 21-16,21-21 0,-21 21 15,-1-21-15,1 0 0,0 21 16,-1-21-16,1 0 0,21 0 0,0 21 16,-1-21-16,1 0 0,21-21 31,0 0-31,21 0 15,1 21-15,-1-21 0</inkml:trace>
  <inkml:trace contextRef="#ctx0" brushRef="#br0" timeOffset="78748.56">2794 16235 0,'0'0'0,"21"0"16,-21 21 46,0 0-46,0 0-16</inkml:trace>
  <inkml:trace contextRef="#ctx0" brushRef="#br0" timeOffset="78900.28">2836 16447 0,'0'21'16,"21"-42"15,1-1-15,-1 1-16,0 0 15,0 0-15,0 0 0</inkml:trace>
  <inkml:trace contextRef="#ctx0" brushRef="#br0" timeOffset="79118.16">3323 16129 0,'0'0'16,"0"21"-16,0 0 0,0 1 0,0-1 0,0 21 15,0-21-15,0 0 0,0 1 16,0-1-16,0 0 0,-21 0 0,21 0 15,0 0-15,0 1 16,0-1-16,0-42 47</inkml:trace>
  <inkml:trace contextRef="#ctx0" brushRef="#br0" timeOffset="79488.11">3344 16129 0,'0'0'0,"0"-21"16,21 21-1,1 0-15,20-21 0,-21 21 0,21-21 16,1 21-16,-1 0 0,0-22 16,22 1-16,-1 21 0,-20 0 0,20-21 15,1 21-15,-22 0 0,0 0 16,1 0-16,-1 0 0,0 0 15,-20 0-15,-1 0 0,21 21 0,-21 0 16,0 1-16,1-1 0,-1-21 16,0 21-16,0 0 0,0 0 15,-21 0-15,21 1 0,-21-1 0,0 0 16,22 0-16,-1 0 0,-21 0 16,0 1-16,0-1 0,21-21 0,-21 21 15,0 0-15,21 0 0,-21 0 16,0 1-16,0-1 0,-21-21 0,0 21 15,0 0-15,-1 0 0,-20 0 16,0 1-16,-1-22 0,1 21 16,-21 0-16,-1 0 0,1 0 0,-22 0 15,-21 1-15,21-1 0,-20 0 16,-1 0-16</inkml:trace>
  <inkml:trace contextRef="#ctx0" brushRef="#br0" timeOffset="79800.25">1863 16891 0,'0'0'0,"0"-21"0,-22 21 0,22-21 16,0 42-1,0 0 1,0 0-16,0 0 0,0 1 16,0 20-16,0-21 0,0 0 15,0 22-15,22-22 0,-22 0 0,21 21 16,-21-21-16,0 1 0,0-1 16,0 0-16,21 0 0,-21 0 0,0 0 15,21-21 1</inkml:trace>
  <inkml:trace contextRef="#ctx0" brushRef="#br0" timeOffset="80076.11">1926 16933 0,'0'0'0,"0"-21"0,0-42 31,0 42-31,0-1 16,21 22-16,0-21 0,1 21 15,-1 0-15,0 0 0,0 0 16,0 0-16,0 21 16,1 1-16,-22-1 0,0 0 0,0 0 15,0 0-15,0 0 16,0 22-16,-22-22 0,1 0 0,0 0 16,21 0-16,-21 1 0,21-1 15,-21 0-15,21 0 0,0-42 47,21 21-47,-21-21 0,21 0 0</inkml:trace>
  <inkml:trace contextRef="#ctx0" brushRef="#br0" timeOffset="80564.05">2434 16933 0,'0'0'0,"0"22"0,0 62 31,0-41-31,-21-22 0,21 0 0,0 0 16,0 0-16,0 0 0,-21 1 0,21-1 15,0 0-15,0 0 16,21-42 31,-21 0-47,21 0 0,-21-1 15,21 1-15,-21 0 16,21 0-16,1 21 0,-1 0 16,0 0-1,0 0-15,-21 21 0,21-21 16,0 21-16,-21 0 0,22-21 16,-22 22-16,21-22 0,0 0 15,-21 21-15,21-21 0,0 0 16,0 0-16,1 0 15,-22-21 1,21-1-16,-21 1 0,0 0 16,0 0-16,0 0 15,0 0-15,0-1 16,-21 1-16,-1 0 0,1 21 16,21-21-16</inkml:trace>
  <inkml:trace contextRef="#ctx0" brushRef="#br0" timeOffset="80791.92">2942 16955 0,'0'42'31,"0"-21"-31,0 0 16,0 0-16,0 1 0,0-1 0,0 0 16,0 0-16,0 0 0,0 0 15,0 1-15,0-1 0,0 0 16,0 0-16,21-21 31,-21-21-15,21 21-16,-21-21 0</inkml:trace>
  <inkml:trace contextRef="#ctx0" brushRef="#br0" timeOffset="81079.75">2921 16997 0,'0'-21'0,"0"42"0,-21-42 16,21 0-16,21 21 31,0 0-31,0 0 16,0 0-16,1 21 15,-1-21-15,0 21 0,0 0 0,-21 0 16,21-21-16,0 21 16,-21 1-16,0-1 0,0 0 0,0 0 15,0 0-15,0 0 0,0 1 0,-21-1 16,0 0-16,0 0 0,0-21 16,0 21-16,-1 0 0,1-21 15,0 22-15,0-22 0,0 0 16,21-22 15,0 1-31,21 0 0,0 0 0,0 0 16</inkml:trace>
  <inkml:trace contextRef="#ctx0" brushRef="#br0" timeOffset="81253.66">3217 16997 0,'0'0'0,"0"21"62,0 0-62,0 0 0,0 1 16,21-22-16,-21 21 16</inkml:trace>
  <inkml:trace contextRef="#ctx0" brushRef="#br0" timeOffset="81423.56">3323 17251 0,'0'0'0,"0"21"31,-21-21-31,0 0 16,21-21 15,0 0-31</inkml:trace>
  <inkml:trace contextRef="#ctx0" brushRef="#br0" timeOffset="82016.8">3598 16997 0,'0'0'0,"0"21"16,0 0-16,0 0 0,0 1 15,0-1-15,0 0 0,0 0 0,0 0 16,0 0-16,-21 1 0,21-1 16,0 0-16,0 0 0,-21-21 0,21 21 15,0 0-15,0-42 47,0 0-47,0 0 0,0 0 16,0 0-16,0-1 0,0 1 15,0-21-15,0 21 0,0-22 0,0 22 16,0-21-16,0 21 0,0-22 16,0 22-16,0 0 0,0 0 15,0 0-15,0 0 0,0-1 0,21 22 16,0-21-16,0 21 16,22 0-16,-1 0 0,0-21 0,1 21 15,-1 0-15,0 0 0,22 0 16,-22 0-16,22-21 0,-22 21 0,0 0 15,1 0-15,-1 0 16,0 0-16,1 0 0,-1 21 0,-21-21 16,22 21-16,-22 0 0,0-21 15,-21 22-15,21-1 0,-21 0 0,21 0 16,-21 0-16,0 0 0,0 22 16,0-22-16,0 0 0,0 0 0,0 0 15,0 1-15,0-1 0,0 0 16,0 0-16,0 0 0,0 0 15,0 1-15,0-1 0,0 0 16,0 0-16,0 0 0,0 0 16,-21-21-16,0 22 0,0-1 15,0 0-15,-22 0 0,1-21 16,-22 21-16,1 0 0,-1 1 16,-20-1-16,-22-21 0,0 21 0,0 0 15</inkml:trace>
  <inkml:trace contextRef="#ctx0" brushRef="#br0" timeOffset="83175.71">2011 17822 0,'0'0'0,"0"-21"0,-43-85 15,43 85 1,-21 0-16,21 0 0,0 42 31,21 0-15,-21 0-16,0 1 0,0 20 16,22-21-16,-22 21 0,0-20 0,0 20 15,21-21-15,-21 0 0,0 22 16,0-22-16,0 0 0,0 0 15,0 0-15,0 0 0,0 1 16,21-22-16,0 0 16,0 0-16,0 0 15,-21-22-15,22 1 0,-1 0 16,-21 0-16,0 0 0,21 0 16,0-1-16,-21-20 0,21 21 15,-21 0-15,0 0 0,0-1 16,0 44 15,0-1-31,0 0 0,-21 0 16,21 0-16,0 0 0,0 1 15,0-1-15,0 0 16,0 0-16,0 0 0,21-21 16,0 21-16,1-21 0,-1 0 15,0 0-15,0 0 0,0 0 0,22 0 16,-22 0-16,0-21 0,21 0 15,-21 21-15,1-21 0,-1 0 16,0 0-16,-21-1 0,0 1 0,0-21 16,0 21-16,-21 0 0,0-1 15,-1 1-15,1 21 0,-21-21 16,0 21-16,20 0 0,-20 0 0,0 0 16,21 0-16,-1 21 0,-20 0 15,42 1-15,-21-22 0,21 21 16,0 0-16,0 0 0,0 0 15,0 0-15,21 1 0,-21-1 16,21 0-16,22 0 0,-22-21 0,21 21 16,0-21-16,1 0 0,-1 0 15,0 0-15,1 0 0,-1 0 16,0 0-16,1 0 0,-1-21 0,0 21 16,1-21-16,-1 0 0,-21 0 15,22 21-15,-22-22 0,0 1 16,-21 0-16,-21 21 31,0 0-31,-22 0 16,22 0-16,0 21 0,0-21 15,0 21-15,-1-21 0,22 22 16,0-1-16,22-21 31,-1 0-31,0 0 16,0 0-16,0 0 0,0 0 15,1 0-15,-1 0 16,0 0-16,0 0 16,0 0-16,-21 21 0,21 0 15,-21 0-15,0 0 16,0 1-16,0 20 0,0-21 0,0 21 16,0 1-16,0-22 0,0 42 15,0-20-15,0-1 0,-21 0 0,0 1 16,21 20-16,-21-20 0,0-1 15,0 0-15,-22-21 0,22 22 16,0-22-16,0 21 0,0-21 0,-1-21 16,-20 22-16,21-22 0,0 0 15,-22 0-15,22 0 0,0 0 16,-21 0-16,21-22 0,-1 1 16,1-21-16,0 21 0,0-22 0,0 1 15,21 0-15,0-22 0,0 22 16,0-22-16,0 1 0,0 21 15,21-22-15</inkml:trace>
  <inkml:trace contextRef="#ctx0" brushRef="#br0" timeOffset="83376.6">3027 17865 0,'0'0'0,"0"21"0,21-21 15,-21 21-15,21 0 0,-21 0 0,21 1 16,-21-1-1,0 0-15,0 0 0,0 0 16,-21-21 0,0 0-1,21-21 1,0 0-16,0 0 0,0 0 16</inkml:trace>
  <inkml:trace contextRef="#ctx0" brushRef="#br0" timeOffset="83543.5">3048 17611 0,'0'0'0,"0"21"31,0 0-31,0 0 16,0 0-16,0 1 16,0-1-16,0 0 15,21-21 1,0 0-16</inkml:trace>
  <inkml:trace contextRef="#ctx0" brushRef="#br0" timeOffset="83924.28">3323 17801 0,'0'0'0,"0"21"0,0 1 16,0-1-16,0 0 15,0 0-15,0 0 0,0 0 0,0 1 16,0-1-16,-21 0 15,21 0-15,-21-21 0,0 0 16,21 21-16,-22-21 31,22-21-31,0 0 0,0 0 16,0 0-16,0-1 16,0 1-16,0-21 0,22 21 0,-1 0 15,0-1-15,0 1 0,21 0 16,-20 0-16,-1 21 0,21 0 15,-21 0-15,22 0 0,-22 0 16,0 0-16,0 21 0,-21 0 16,0 0-16,0 1 0,0-1 15,0 21-15,0-21 16,-21 0-16,0 1 0,0-1 0,21 0 16,0 0-1,0-42 1,21 0-1</inkml:trace>
  <inkml:trace contextRef="#ctx0" brushRef="#br0" timeOffset="84164.15">3831 17653 0,'0'0'0,"0"21"15,0 0-15,0 1 16,0-1-16,0 0 0,0 0 0,0 0 15,0 22-15,0-22 0,0 0 16,-21 21-16,21-21 0,0 1 16,-21-1-16,21 0 0,0 0 0,0 0 15,0 0-15,0 1 0,0-1 16,0-42 15,0-1-31,0 1 16,21-21-16</inkml:trace>
  <inkml:trace contextRef="#ctx0" brushRef="#br0" timeOffset="84687.7">3831 17674 0,'21'0'31,"0"0"-15,1 0-16,-1 0 0,0 0 0,21-21 15,1 21-15,-1 0 0,0 0 16,1 0-16,-1-21 0,0 21 16,22 0-16,-22 0 0,0 0 15,1 0-15,-1-21 0,0 21 0,1 0 16,-1 0-16,-21 0 0,0 0 16,1 0-16,-1 0 0,-21 21 15,0 0-15,0 0 16,0 0-16,0 1 0,0-1 15,0 0-15,0 0 16,0 0-16,0 0 0,0 1 16,0-1-16,0 0 0,0 0 15,0 0-15,0 0 0,0 1 16,0-1-16,0 0 16,0 0-16,0 0 0,0 0 15,0 1-15,0-1 0,0 0 16,0 0-16,-21-21 0,-1 21 15,1 0-15,-21 1 0,0-22 0,20 21 16,-41 0-16,21 0 0,-1-21 16,1 21-16,0 0 0,-1-21 0,1 22 15,0-22-15,-1 0 0,22 21 16,-21-21-16,21 0 0,-1 0 16,1 0-16,0 0 0,0 0 0,0 0 15,0 0-15,-1-21 16,1-1-16,0 1 15,21 0-15</inkml:trace>
  <inkml:trace contextRef="#ctx0" brushRef="#br0" timeOffset="86524.22">2709 16171 0,'-21'0'16,"21"22"31,-21-22-47,21-22 93,0 1-93,0 0 0,0 0 0,0 0 16,0 0-16,21-22 0,0 1 16,-21 0-16,21 20 0,22-20 0,-22-21 15,0 20-15,21 1 0,-20 0 16,41-22-16,-21 1 0,22 20 0,-1-20 16,43-22-16,0 22 0,21-1 15,0 1-15,21 20 0,-21 1 16,43 0-16,-22-1 0,21 22 0,-21 0 15,22 0-15,-22 21 0,0 0 16,-21 0-16,21 0 0,0 21 16,-21 0-16,0 21 0,0 1 0,0 20 15,-21-20-15,-21 20 0,-1 22 16,1-22-16,-21 1 0,-1-1 0,-21 22 16,1-22-16,-22 22 0,21-21 15,-21-1-15,1 22 0,-22-22 0,0 1 16,0-1-16,0-20 0,0 20 0,0-21 15,0-20-15,0 20 0,0-21 16,-22 0-16,1 0 0,21 1 0,-21-1 16,0-21-16,0 0 31,0 0-31,-1 0 16,22-21-16,-21 21 0,0-22 0,21 1 15,-21 0-15,0 0 0</inkml:trace>
  <inkml:trace contextRef="#ctx0" brushRef="#br0" timeOffset="86852.02">6054 16129 0,'0'0'15,"0"-21"-15,0 42 16,0 0 0,0 0-16,0 1 0,0-1 0,0 0 15,0 21-15,21-21 16,0 1-16,-21-1 0,21 21 0,-21-21 15,21 0-15,0 1 0,-21-1 16,22 0-16,-1 0 0,0 0 16,0-21-16,0 0 15,0 0-15,22 0 0,-22 0 0,0-21 16,21 0-16,-20 21 0,20-21 0,-21 0 16,21-1-16,-20-20 0,20 21 15,0-43-15,-21 22 0,1 0 16,20 21-16,-42-22 15,21 22-15,0 21 0,-21-21 0,0 0 16,21 21-16,1 0 16,-22 21-16,0 0 15,21-21-15,-21 21 0</inkml:trace>
  <inkml:trace contextRef="#ctx0" brushRef="#br0" timeOffset="87328">6392 16806 0,'0'0'15,"-21"-42"-15,0 0 0,0-1 0,0 1 16,21 0-16,0 21 0,-22-1 0,22 1 16,-21 21-16,21 21 15,0 1-15,0 20 16,0 0-16,0 22 0,0-1 0,0 1 15,0-1-15,0 1 0,0-1 16,21 1-16,-21 20 0,0-20 16,0-1-16,0 1 0,0-1 0,0 1 15,0-1-15,0 1 0,0-1 16,0-20-16,0 20 0,0-20 0,0-1 16,0-21-16,0 0 0,0 0 15,0 1-15,0-44 16,22 1-1,-22-21-15,0 0 0,21-22 16,0 1-16,-21-1 0,21 1 16</inkml:trace>
  <inkml:trace contextRef="#ctx0" brushRef="#br0" timeOffset="87888.67">6456 16616 0,'0'0'0,"0"-21"0,21 21 31,0 0-31,0 0 0,22 0 16,-1 0-16,0 0 0,22 0 15,-1 0-15,22 0 0,0 0 0,-1 0 16,1 0-16,21 0 0,-22 0 16,22 0-16,21-21 0,-21 21 15,21 0-15,0 0 0,-21 0 0,21 0 16,-42 0-16,20 0 0,-20 0 15,0 0-15,-22 0 0,1 0 0,-1 0 16,-20 0-16,-1 21 0,-21 0 0,0 0 16,-21 0-16,0 0 0,0 1 15,0 20-15,0-21 0,0 21 16,0-20-16,0 20 0,0-21 16,0 21-16,0 1 0,0-1 0,0 0 15,0 1-15,0-22 0,0 42 16,0-20-16,0-1 0,0 0 0,0 1 15,0 20-15,0-20 0,0 20 16,0-21-16,0 22 0,0-22 16,0 1-16,0-1 0,0 0 0,0 1 15,0-1-15,0 0 0,0-21 16,-21 22-16,0-22 0,0 0 0,0 0 16,-1 0-16,-20 1 0,21-1 15,-21 0-15,-1 0 0,-20 0 16,-22-21-16,0 21 0,-20-21 15,-22 0-15,0 22 0,-22-22 16,1 0-16,0 21 0,-21-21 0,21 21 16,-1-21-16,22 21 0,0-21 15,22 0-15,20 0 0,-21 0 0,43 0 16,-22 0-16,21-21 0,22 0 16,-21-22-16,20 22 0,1-21 0</inkml:trace>
  <inkml:trace contextRef="#ctx0" brushRef="#br0" timeOffset="88787.94">2773 15663 0,'0'-21'16,"21"0"0,-21 0-16,21 21 0,0-21 15,22-22-15,-22 22 0,21-21 0,22 0 16,-1-1-16,1 1 0,41-22 16,1 22-16,21 0 0,-21-1 15,21 1-15,0 0 0,-21 21 16,21-22-16,0 22 0,0 21 0,0 0 15,-21 0-15,21 21 0,-21 0 16,-1 1-16,-20 20 0,0 21 0,-22-20 16,22 20-16,-22 1 0,-20-1 15,20 1-15,-20-22 0,-1 22 0,-21-22 16,0 21-16,0-20 0,1-1 16,-1 22-16,-21-22 0,21 0 0,-21 1 15,0-1-15,0 0 0,0 1 16,0-1-16</inkml:trace>
  <inkml:trace contextRef="#ctx0" brushRef="#br0" timeOffset="97439.8">14584 13864 0,'0'0'0,"0"-21"15,0 0-15,0 0 16,0 0-16,0-1 15,0 1-15,0 0 16,0 0-16,0 0 16,21 0-16,0 21 15,0 0-15,0 0 16,1 0-16,-1 0 0,0 21 16,0-21-16,0 21 0,0 0 15,1 0-15,-1 0 0,0 22 0,-21-22 16,0 0-16,0 21 0,0-20 0,0-1 15,-21 0-15,0 21 0,-1-21 16,1 1-16,-21-1 0,0 0 0,-1 0 16,22 0-16,-21-21 0,-1 21 15,1-21-15,21 0 0,0 22 0,0-22 16,-1 0-16,1 0 0,0 0 0,0 0 16,21-22-1,0 1 1,21 21-16,0-21 15,0 21-15,1 0 0,-1 0 16,21 0-16,-21 0 0,0 0 0,22 0 16,-22 0-16,21 0 0,-21 0 15,1 21-15,20-21 0,-21 21 0,0 1 16,0-22-16,1 21 0,-1 0 0,0 0 16,-21 0-16,0 0 0,0 22 15,0-22-15,0 0 0,0 21 0,-21-20 16,0-1-16,-1 21 0,-20-21 15,21 0-15,-21 1 0,20-1 0,-20 0 16,0 0-16,-1-21 0,1 21 16,0-21-16,-1 0 0,1 0 15,0 0-15,-1 0 0,22 0 0,-21 0 16,0-21-16,20 21 0,1-21 16,0 0-16,0 21 0,0-21 0,21-1 15,0 1-15,0 0 0,0 0 16,21 21-16,0-21 0,0 0 15,22-1-15,-22 1 0,21 21 0,0-21 16</inkml:trace>
  <inkml:trace contextRef="#ctx0" brushRef="#br0" timeOffset="97679.53">15748 14266 0,'0'0'0,"21"0"0,-21-21 16,0 42 62,-21-21-63</inkml:trace>
  <inkml:trace contextRef="#ctx0" brushRef="#br0" timeOffset="98367.28">17378 13758 0,'21'-21'0,"-42"42"0,42-63 0,-21 21 16,0 0-16,21 0 15,-21-1-15,0 1 16,0 42 0,0 1-1,0-1-15,-21 21 0,0 0 0,21 1 16,-21-1-16,-1 0 0,1 1 15,0 20-15,0-20 0,0 20 0,0-21 16,-1 22-16,1-22 0,21 22 16,-21-22-16,0 22 0,21-22 0,0 0 15,-21 1-15,21-22 0,0 21 16,0-21-16,0 0 0,0 1 0,21-1 16,0-21-16,0 0 0,22 0 15,-22 0-15,0 0 0,21 0 16,1 0-16,-22-21 0,21-1 0,0 1 15,1 0-15,-22 0 0,21 0 0,1-22 16,-22 1-16,21 21 0,-21-21 16,0-1-16,1 22 0,-1 0 0,0 0 15,-21 0-15,0-1 0,0 44 32,0-1-32,0 0 0,0 0 15,-21 0-15,0 0 16,21 1-16,0-1 0,0 21 0,0-21 15,0 0-15,0 1 16,0-1-16,21-21 31,0 0-31,-21-21 16,21-1-16,-21 1 0</inkml:trace>
  <inkml:trace contextRef="#ctx0" brushRef="#br0" timeOffset="98560.17">18013 14012 0,'0'0'0,"0"-21"0,-21 21 16,21-21-1,-22 21-15,22 21 63,0 0-48</inkml:trace>
  <inkml:trace contextRef="#ctx0" brushRef="#br0" timeOffset="98784.52">16997 14139 0,'-21'0'0,"42"0"0,-85 0 15,43 0-15,0 0 0,42 0 32,0 0-17,22 0-15,-22 0 0,21 0 16,0 0-16,22 0 0,-22 0 0,22 0 16,-1 0-16,1-21 0,-1 21 15,1 0-15,20-21 0,-20 21 0,-1 0 16</inkml:trace>
  <inkml:trace contextRef="#ctx0" brushRef="#br0" timeOffset="99075.36">18669 13716 0,'0'0'0,"0"-21"0,0 0 0,0 0 15,-21 42 1,0 0-1,-1 21-15,1-21 0,0 22 16,0-1-16,-21 0 0,20 22 0,1-22 16,-21 1-16,21-1 0,-22 0 15,22 22-15,0-22 0,0 0 0,0 1 16,0-1-16,-1 0 0,1 1 16,21-22-16,0 21 0,0-21 0,0 1 15,0-1-15,0 0 0,21 0 16,1-21-16,-1 0 0,0 0 15,21 0-15,-21 0 0,22 0 0,-22-21 16,0 0-16,21 21 0</inkml:trace>
  <inkml:trace contextRef="#ctx0" brushRef="#br0" timeOffset="99533.1">18203 14224 0,'0'0'0,"-21"0"16,-64-21-1,85 0-15,22 21 16,-1 0 0,21 0-16,0-21 0,22 21 15,-1 0-15,1 0 0,-1-22 0,1 22 16,-1-21-16,22 0 0,-21 21 16,-1-21-16,22 0 0,-22 0 0,1-1 15,-1 1-15,-20-21 0,-1 21 0,0-22 16,1 22-16,-22-21 0,0 0 15,-21 20-15,0-20 0,0 21 16,0 0-16,0 0 0,0-1 16,-21 22-16,0 0 0,-1 0 15,-83 106 1,83-63-16,1-1 0,0 0 16,0 22-16,-21-22 0,42 0 0,-22 22 15,1-22-15,0 22 0,0-22 16,21 22-16,0-22 0,0 0 0,-21 1 15,21-1-15,0 0 0,0 1 16,0-1-16,0-21 0,0 0 0,0 0 16,0 1-16,0-1 0,21-21 0,0 0 15,0 0 1,0 0-16,1 0 0,-1 0 0,0 0 16,0-21-16,0-1 0,22 1 0,-22 0 15,21 0-15,-21-21 0,22 20 16</inkml:trace>
  <inkml:trace contextRef="#ctx0" brushRef="#br0" timeOffset="99888.39">19494 14288 0,'0'21'16,"22"0"-1,-1-21 1,0 0-16,0 0 0,0 0 15,0 0-15,1-21 0,20 0 0,-21 21 16,21-22-16,-20 1 0,-1 21 16,0-21-16,0 0 0,0 0 0,-21 0 15,0-1-15,0 1 0,-21 0 16,0 21 0,0 0-16,-22 0 0,22 0 0,-21 0 15,21 21-15,-22 0 0,22-21 16,-21 22-16,21-1 0,-22 21 0,22-21 15,0 0-15,0 22 0,0-22 16,21 21-16,0-21 0,0 1 16,0 20-16,0-21 0,0 0 0,21 0 15,0 1-15,0-1 0,22-21 16,-1 21-16,-21-21 0,43 0 0,-22 0 16,21 0-16,1 0 0,-1 0 0</inkml:trace>
  <inkml:trace contextRef="#ctx0" brushRef="#br0" timeOffset="102599.85">21124 13631 0,'21'-42'0,"-42"84"0,42-105 0,1 21 15,-22 20-15,0 1 0,0 0 0,0 0 16,-22 0-16,1 21 0,0 0 15,0 0-15,-21 0 0,20 21 16,-20 0-16,21 0 0,-21 22 0,-1 20 16,-20 1-16,20-1 0,1 1 0,0-1 15,-22 1-15,22-1 0,0-21 16,-1 22-16,1-1 0,21 1 0,0-22 16,-1 22-16,22-22 0,0 0 0,0 1 15,0-1-15,43 22 0,-22-43 0,21 0 16,1 0-16,-1-21 0,0 21 15,1-21-15,20 0 0,-21 0 0,1 0 16,20 0-16,-20-21 0,-1 0 0,0 0 16,22 0-16,-22-1 0,0-20 0,1 21 15,-22-21-15,21 20 0,1-20 0,-22 0 16,0 21-16,0-1 0,0-20 0,-21 21 16,0 0-16,-21 21 15,0 21 1,-21-21-16,20 21 0,1 0 0,0 0 15,0 1-15,0 20 0,0-21 16,-1 0-16,1 22 0,0-22 0,0 0 0,21 0 16,-21 21-16,21-20 0,0 20 15,0-21-15,0 0 0,21 0 0,0-21 16,0 22-16,0-1 0,1-21 0,20 0 16,-21 0-16,21 0 0,-20 0 0,20 0 15,0 0-15,-21 0 0,22 0 0,-1 0 16,-21-21-16,22-1 0,-22 1 0,0 0 15,21 0-15,-21 0 0,1-22 0,-1 1 16,-21 0-16,21 21 0,-21-22 0,21 1 16,-21 0-16,0-1 0,0 22 0,0-21 15,0 21-15,0-1 0,-21 1 0,0 21 16,0 0-16,-1 0 0,-41 0 0,42 0 16,0 0-16,-22 0 0,22 21 0,0 1 15,0-1-15,0 0 0,-1 0 16,1 0-16,21 0 0,-21 1 0,21-1 15,0 0-15,0 0 0,0 0 0,0 0 16,21 1-16,0-1 0,1-21 16,41 21-16,-42-21 0,22 0 0,-1 0 15,-21 0-15,21 0 0,1 0 0,-1 0 16,0 0-16,1-21 0,-22 0 0,21-1 16,1 22-16,-22-21 0,0 0 0,42-21 15,-41 21-15,-1-1 0,-21 1 16,21 21-16,0 0 15,-21 21 1,0 1-16,0 20 16,0-21-16,-21 21 0,0-20 0,21-1 15,0 0-15,-21 0 0,-1 0 0,22 0 16,-21 1-16,21-1 0,21-42 47,1-1-47,-22 1 15,21 0-15,0 0 0,-21 0 0,21-22 16,0 22-16,0 0 0,-21-21 16,22 21-16,-1-1 0,-21 1 0,0 0 15,21 21-15,-21 21 16,0 0-16,0 1 16,0-1-16,0 21 0,0-21 15,0 0-15,0 1 0,0-1 0,0 0 16,0 0-16,21 0 0,-21 0 0,21 1 15,-21-1-15,21-21 0,1 21 0,-1-21 16,0 0-16,0 21 0,0-21 0,22 0 16,-22 0-16,21 0 0,-21 0 0,0-21 15,22 0-15,-1-22 0,0 22 16,-20 0-16,-1-21 0,0 21 0,0-22 16,0 1-16,0 0 0,1-1 0,-1 1 0,-21 0 15,21-1-15,0-20 0,-21 20 16,21 1-16,-21 0 0,0-1 0,0 1 15,21 0-15,-21-1 0,0 1 16,0 21-16,-21 21 16,0 21-16,21 0 15,-21 22-15,0-22 0,0 21 0,-1 0 16,1-20-16,0 20 0,0 0 16,0 1-16,21 20 0,0-21 0,-21 1 15,21-1-15,0 0 0,0 1 0,0-1 16,0 0-16,21 1 0,0-1 0,0 0 0,0-20 15,43 41-15,-22-42 0,-21 0 16,22-21-16,-22 22 0,21-22 0,0 0 16,-20 0-16,20 0 0,0 0 0,-21 0 15,22 0-15,-1 0 0,-21-22 0,22 1 16,-22 0-16,0 0 0,21 0 0,-21-22 16,1 22-16,-22-21 0,21 21 0,-21-22 15,21 1-15,-21 21 0,0 0 0,0-43 16,0 43-16,0 0 0,-21 21 0,0-21 15,-1 21-15,1 0 0,0 0 0,0 0 16,0 0-16,0 21 0,-22 0 0,22-21 16,0 42-16,0-20 0,0-1 15,-1 21-15,1-21 0,0 0 0,0 22 16,0-22-16,21 21 0,0-21 0,0 1 16,0-1-16,0 0 0,0 0 0,0 0 15,0 0-15,21-21 0,0 0 16,0 0-16,0 0 0,1 0 15,-1-21-15,0 21 0,0-21 0,0 0 16,0 0-16,1 0 0,-1-1 16,0-20-16,0 21 0,0-21 0,0 20 15,1-20-15,-22 21 0,0 0 0,21 0 16,-21-1-16,0 1 0,0 0 0,-21 21 31,21 21-31,-22 0 0,22 1 0,-21-1 16,21 0-16,-21 0 0,21 0 0,-21 0 15,21 1-15,0-1 0,0 21 0,0-21 16,0 0-16,0 1 0,21-1 16,0 0-16,-21 0 0,21 0 0,1-21 15,-1 21-15,0-21 0,21 0 16,1 22-16,-1-22 0,-21 0 0,21 0 0,-20 0 16,20 0-16,-21-22 0,21 22 15,-20-21-15,20 0 0,-21 0 0,0 0 0,0 0 16,22-22-16,-43-20 15,21 42-15,-21-1 0,0 1 16,0 0-16,-21 21 31,21 21-31,0 0 0,-21-21 0,-1 22 16,22-1-16,0 21 0,0-21 0,0 0 16,0 1-16,0-1 0,0 0 0,0 0 15,0 0-15,22 0 16,-1-21-16,0 0 0,0 0 15,0 22-15,0-22 0,1 0 16,-1 0-16,0 0 0,0-22 16,0 22-16,0-42 0,1 21 0,-1 0 0,0 0 15,-21-1-15,21 1 0,0 0 16,0-21-16,-21 21 0,22-1 0,-1-20 16,0 21-16,-21 0 0,0 0 15,21 21-15,-21 21 16,0 0-16,0 0 15,-21 21-15,0-20 0,21-1 0,0 0 16,-21 0-16,21 0 0,-22 0 0,22 22 16,0-22-16,0 0 0,-21 0 15,21 0-15,0 1 0,0-1 16,0-42 31,21 21-47,-21-22 0,22 1 0,-1 0 15,-21 0-15,21-21 0,0 20 0,0 1 16,0-21-16,1 21 0,20-43 0,0 43 16,-21 0-16,1 0 0,-1 0 0,0 21 15,0 0-15,0 0 16,-21 21-16,0 0 0,0 0 16,0 0-16,0 0 0,0 1 0,0 20 15,0-21-15,-21 0 0,21 0 0,-21 1 16,21-1-16,0 0 0,0 0 15,0 0-15,0 0 0,42 1 0,-21-1 16,1-21-16,-1 0 0,0 0 16,21 0-16,-21 0 0,1 0 0,20 0 15,-21 0-15,0 0 0,22 0 0,-22-21 16,0 21-16,21-22 0,-21 1 0,1 0 16,-1 0-16,21-21 0,-21 20 0,0-20 15,22-43-15,-22 1 0,0 41 16,0 22-16,-21-42 15,0 42-15,0-1 0,0 1 0,-21 21 32,0 21-32,21 1 0,0-1 15,-21 21-15,0 0 0,21-20 16,0 20-16,0-21 0,-22 21 0,22-20 16,0 20-16,0-21 0,0 21 0,0-20 15,0-1-15,0 0 0,0 0 0,0 0 16,0 0-16,0 1 0,0-1 0,-21-21 15,0 21-15,-21 0 0,21-21 16,-1 0-16,1 0 0,0 0 0,-21 0 16,21 0-16,-1-21 0,1 21 0,0-21 15,0 0-15</inkml:trace>
  <inkml:trace contextRef="#ctx0" brushRef="#br0" timeOffset="102835.56">24342 13653 0,'-22'-22'0,"-20"-20"31,21 63 32,0 0-63,0-21 0</inkml:trace>
  <inkml:trace contextRef="#ctx0" brushRef="#br0" timeOffset="103144.19">22119 14161 0,'0'0'0,"-21"0"16,63 0 0,1 0-16,-1 0 0,0 0 15,1 0-15,-1 0 0,0 0 0,22 0 16,-22 0-16,22 0 0,-22-22 0,21 22 15,1 0-15,-22 0 0,22 0 0,-22 0 16,0-21-16,1 21 0,-1 0 0,0 0 16,-20 0-16,20 0 0,-21 0 0,0-21 15,0 21-15,1 0 0,-22-21 16,-22 0 0,1 21-1</inkml:trace>
  <inkml:trace contextRef="#ctx0" brushRef="#br1" timeOffset="-165224.72">7832 9398 0,'-22'0'78,"1"0"-63,0 0 1,0 0-16,0 0 16,0 0-16,21 21 15,-22-21 1,44 0 31,-1 0-32,0 0-15,21 0 0,1 0 0,-1 0 16,0 0-16,1 0 16,-1-21-16,0 21 0,22 0 0,-22 0 15,22 0-15,-22-21 0,21 21 0,-20 0 16,20 0-16,1 0 0,-1-21 15,1 21-15,20 0 0,-20 0 0,21 0 16,-22 0-16,1 0 0,20-21 0,-20 21 16,20 0-16,-20 0 0,21 0 15,-1 0-15,1 0 0,21-22 0,0 22 16,-1 0-16,22 0 0,-21 0 0,21 0 16,21 0-16,-21 0 0,43 0 15,-22 0-15,21 0 0,-21 0 0,1 0 16,-1 0-16,0 0 0,21-21 15,-21 21-15,1 0 0,20 0 16,-21 0-16,0 0 0,22 0 0,-22-21 16,21 21-16,0 0 0,1 0 15,-22 0-15,0-21 0,21 21 0,-20-21 16,20 21-16,-21 0 0,0-21 0,0 21 16,1 0-16,-1-22 0,-21 22 15,21 0-15,0 0 0,0-21 0,-21 21 16,0 0-16,0 0 0,0-21 15,0 21-15,0 0 0,0-21 16,0 21-16,0 0 0,-21 0 0,0 0 16,21 0-16,-21 0 0,0 0 15,-1 0-15,1 0 0,0 0 0,21 0 16,-21 0-16,-21 0 0,20 0 16,-20 0-16,21 0 0,-21 0 0,-1 0 15,22 0-15,-21 0 0,-1 0 16,1 0-16,-21 0 0,-1 0 0,1 0 15,-1 0-15,-21 0 0,1 0 0,-1 0 16,0 0-16,-20 0 0,-1 0 16,0 0-16,0 0 0,0 0 15,-21-21-15,21 21 16,1 0 109,-22 21 516,0 0-579,-22-21 376,1 0-438,0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6T03:52:46.3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9483 1376 0,'0'-21'31,"0"0"-15,-22 21-16,22-22 16,0 1-1,0 0 1,0 0-16,0 0 16,0 0 15,0 42 31,0 0-46,0 0-16,0 0 16,0 0-16,0 1 15,0-1-15,0 0 0,0 0 0,0 0 16,0 0-16,0 22 0,0-22 15,0 21-15,-21 1 0,21-1 0,0 0 16,0 1-16,0 20 0,0-21 16,-21 22-16,21-22 0,-21 22 15,21-22-15,0 22 0,0-22 0,-21 0 16,21 22-16,-21-1 0,21-20 16,0 20-16,0-21 0,0 22 0,-22-1 15,22-20-15,0-1 0,-21 22 16,21-22-16,0 0 0,0 1 0,0-1 15,0 0-15,-21 1 0,21-1 16,-21 0-16,21 1 0,-21 20 0,21-21 16,0 1-16,0-1 0,-21 0 15,21 1-15,-22-1 0,22 0 0,0-20 16,0 20-16,0-21 0,-21 21 16,21-20-16,0-1 0,0 0 15,-21 0-15,21 0 0,0 0 0,0 1 16,0-1-16,0 0 15,-21-21-15,21-21 32,0 0-32,0-1 15,21 1-15,-21-21 0,21 0 0,0-1 16</inkml:trace>
  <inkml:trace contextRef="#ctx0" brushRef="#br0" timeOffset="2139.69">9461 1482 0,'0'0'0,"-21"0"0,21-21 0,-21 21 16,21-22-16,21 22 78,0-21-78,1 21 0,-1 0 16,0 0-16,0 0 0,0 0 15,22 0-15,-1 0 0,0 0 0,1 0 16,-1 0-16,21 0 0,-20 0 15,20-21-15,1 21 0,20 0 0,-20 0 16,-1-21-16,22 21 0,-21 0 16,-1 0-16,22 0 0,-1 0 0,1 0 15,21-21-15,-21 21 16,20 0-16,1 0 0,-21 0 0,21 0 0,0-21 16,21 21-16,0 0 15,0 0-15,0 0 0,21 0 0,0 0 16,-21 0-16,21 0 0,0 0 15,22 0-15,-1 0 0,-21 0 0,21 0 16,1 0-16,20 0 0,-20 0 16,20 0-16,1 0 0,-22 21 0,21 0 15,1-21-15,-1 21 0,1-21 16,-1 21-16,-20-21 0,20 21 0,-20-21 16,-1 22-16,21-22 0,-20 21 15,-22-21-15,21 21 0,-21-21 0,22 21 16,-22-21-16,21 21 0,-21 0 15,-21-21-15,0 22 0,22-22 16,-22 21-16,0-21 0,21 21 16,-21-21-16,-21 21 0,21-21 15,-22 0-15,-20 21 0,0-21 0,-1 0 16,-20 0-16,-1 0 0,-20 0 16,-1 0-16,0 0 0,-20 0 0,-1 0 15,0 0-15,0 0 0,0 0 16,0 0-16,1 0 15,-22-21 1,21 21-16,-21 21 94,0 0-79,0 1-15,0-1 16,0 0-16,0 0 0,0 0 0,0 0 16,0 1-16,0-1 0,0 21 15,0-21-15,0 22 0,0-22 0,-21 21 16,-1-21-16,22 22 0,-21-1 16,21 0-16,0 1 0,-21-1 0,21 0 15,-21 22-15,21-1 0,-21 1 16,21-1-16,0 1 0,0-22 15,0 22-15,0-1 0,0-21 16,0 22-16,0-22 0,0 22 0,0-22 16,0 0-16,0 22 0,0-22 15,0 1-15,0-1 0,0 0 0,0 1 16,0-1-16,0-21 0,0 21 16,0 1-16,0-22 0,0 0 0,0 0 15,0 0-15,0 1 0,0-1 16,0 0-16,0 0 0,0 0 0,0 0 15,-21 1-15,21-1 0,0 0 16,-22 0 0,22 0-16,0 0 0,0 1 15,-21-1 1,21 0-16,-21-21 0,0 21 16,21 0-1,-21-21-15,0 21 0,-1-21 0,1 22 16,0-22-16,0 21 0,0-21 15,0 0-15,-1 21 0,1-21 16,-21 0-16,21 0 0,-22 21 0,1-21 16,0 0-16,-22 0 0,22 0 15,-22 21-15,22-21 0,-21 0 0,-1 0 16,22 21-16,-22-21 16,1 0-16,-1 0 0,1 22 0,20-22 15,-20 0-15,-1 0 0,1 0 0,-1 0 16,1 21-16,-22-21 0,22 0 15,-22 0-15,22 0 0,-22 21 0,0-21 16,1 0-16,-1 0 0,0 0 16,1 21-16,-1-21 0,-21 0 0,21 0 15,1 0-15,-22 0 0,21 0 16,1 21-16,-1-21 0,-21 0 16,21 0-16,1 0 0,-1 0 0,-21 0 15,22 0-15,-22 0 0,0 0 0,0 0 16,21 0-16,-20 0 0,20 0 15,0 0-15,1 0 0,-1 0 16,0 0-16,22 0 0,-22-21 0,0 21 16,1 0-16,-1 0 0,0 0 0,1-21 15,-1 21-15,0 0 0,1 0 16,-1-21-16,0 0 0,-20 21 0,20 0 16,-21-22-16,21 22 0,-20-21 15,20 21-15,-21-21 0,21 21 0,22 0 16,-22-21-16,22 0 0,-22 21 15,22 0-15,-1 0 0,1-21 0,-22 21 16,21 0-16,-20 0 0,20-22 16,-20 22-16,-1 0 0,0 0 15,1-21-15,20 21 0,1 0 0,-22 0 16,21 0-16,1-21 0,21 21 16,-22-21-16,1 21 0,-1 0 0,22 0 15,-22 0-15,1 0 0,-1 0 0,1 0 16,-22 0-16,22 0 0,-1 0 15,1 0-15,-1 0 0,1 0 0,20 0 16,1 0-16,-22-21 0,22 21 16,21 0-16,-21 0 0,20 0 0,-20 0 15,21 0-15,0 0 0,-22 0 16,22 0-16,0 0 0,0 0 16,0 0-16,-22-21 0,22 21 0,0 0 15,-21 0-15,21 0 0,-22 0 16,22 0-16,-21 0 0,21 0 0,-22 0 15,22 0-15,0 0 0,0 0 0,-22 0 16,22 0-16,0 0 0,0-22 16,0 22-16,0 0 0,-1 0 0,1 0 15,0 0-15,0 0 16,0 0-16,0 0 0,-1 0 16,1 0-16,0 0 15,0 0-15,0 0 0,0 0 16,21-21-1,-22 21-15,1 0 16,0 0 0,0 0-1,0 0-15,0 0 16,-1 0-16,1-21 0</inkml:trace>
  <inkml:trace contextRef="#ctx0" brushRef="#br0" timeOffset="2317.58">9144 3683 0,'21'-21'15</inkml:trace>
  <inkml:trace contextRef="#ctx0" brushRef="#br0" timeOffset="44839.7">3556 7599 0,'0'-21'0,"-21"21"0,21-21 16,0-1-16,0 1 16,-21 0-16,21 0 0,-22 21 0,22-21 15,0 0-15,-21-1 0,21 1 16,-21 21-16,21-21 0,-21 21 15,21-21-15,0 0 0,-21 21 16,0 21 15,21 0-31,0 0 0,0 0 0,0 22 16,0-1-16,0 0 0,0 22 16,0-1-16,0 1 0,0 21 0,0-1 15,0 1-15,0 0 0,0 20 16,21-20-16,-21 0 0,0-1 15,0 1-15,0 0 0,0-1 0,0 1 16,0 0-16,0-1 0,-21-20 0,21 21 16,0-43-16,0 21 0,0-20 15,-22-1-15,22 0 0,0 1 0,0-22 16,0 0-16,0 0 0,0 0 16,0 1-16,0-44 31,0 1-16,0 0-15,0-21 0,0 21 16,0-22-16,0 1 0,0 0 0</inkml:trace>
  <inkml:trace contextRef="#ctx0" brushRef="#br0" timeOffset="46080.58">3535 7493 0,'-21'0'0,"42"0"0,-64 0 15,43-21-15,22 21 31,-1 0-15,21 0-16,-21 0 0,22 0 16,-1 0-16,21 0 0,-20 0 0,20 0 15,-20 0-15,20 0 0,22 0 0,-22 0 16,22 0-16,21 0 0,0 0 16,21 0-16,0 0 0,0 0 0,0 0 15,21 0-15,0 0 0,21 0 16,1 0-16,-1 0 0,0 0 0,1 0 15,-1 0-15,0 0 0,1 0 16,-1 0-16,-21 0 0,21 0 16,-20 0-16,-1 0 0,0 0 0,-21 0 15,21 0-15,-21 0 0,0 0 0,0 0 16,-21 0-16,0 0 0,0 0 16,21 0-16,-43 0 0,22 0 0,-21 0 15,-1 21-15,1-21 0,-21 0 0,-1 0 16,1 0-16,-22 0 0,0 0 15,1 0-15,-1 0 0,0 0 0,-21 0 16,1 0-16,-1 0 0,0 0 0,0 0 16,0 0-16,0 0 15,1 0-15,-1 0 0,0 0 16,0 0-16,0 0 0,0 0 16,1 0-1,-1 0-15,0 0 0,0 0 16,0 0-1,0 0-15,1 0 32,-22 21-17,0 0-15,0 1 16,0-1-16,0 0 0,0 21 0,0-21 16,0 1-16,0 20 0,-22 0 15,22-21-15,0 43 0,0-22 16,0 1-16,0 20 0,-21 1 0,21-1 15,0 1-15,0-1 0,-21 1 0,21-22 16,0 21-16,0 1 0,0-1 0,0 1 16,0-1-16,0 1 0,0-1 15,0-20-15,0 20 0,0 1 0,-21-22 16,21 0-16,0 1 0,-21-1 0,21 0 16,0-20-16,0 20 0,0-21 15,0 21-15,-21-20 0,21-1 0,0 0 16,-22 0-16,1 0 15,21 0-15,-21 1 0,0-22 0,0 21 16,0 0-16,-1-21 0,1 21 0,0-21 16,0 21-16,-21-21 15,-1 0-15,22 0 0,-21 21 0,-1 1 16,-20-22-16,21 0 0,-22 0 0,1 21 16,-22-21-16,21 0 0,-20 0 0,-1 0 15,-21 0-15,22 0 0,-22 0 16,0 0-16,0 0 0,-21 0 0,0-21 15,0 21-15,0 0 0,-21-22 0,21 22 16,-21-21-16,0 21 0,-1 0 0,1-21 16,-21 21-16,21 0 15,0-21-15,-1 21 0,1 0 0,0 0 16,0 0-16,0-21 0,0 21 0,21 0 16,-22 0-16,1 0 0,21-21 0,-21 21 15,21 0-15,-21 0 0,42 0 16,-21 0-16,21-22 0,-21 22 0,43 0 15,-22 0-15,21-21 0,22 21 0,-22 0 16,21 0-16,22 0 0,0 0 16,-1 0-16,1 0 0,0 0 0,21 0 15,-1 0-15,1 0 0,0 0 0,0 0 16,0-21-16,42 21 47,0-21-32,21 21-15,-20-21 0,20 21 0,21-21 16,1-1-16</inkml:trace>
  <inkml:trace contextRef="#ctx0" brushRef="#br0" timeOffset="46858.14">16256 7366 0,'-21'-21'0,"42"42"0,-42-63 16,21 21-16,0-1 0,0 1 16,-21 0-16,21 0 0,-22 0 15,1 21 1,0 21 0,21 21-16,-21 1 15,21-1-15,0 21 0,-21 1 0,21-1 16,-21 22-16,21 0 0,-22-1 15,22 22-15,-21 0 0,0-21 0,21 21 16,-21-22-16,0 22 0,0-21 16,21-1-16,-22 1 0,22 21 0,-21-43 15,21 22-15,0 0 0,-21-22 16,21 1-16,-21-22 0,21 22 0,0-22 16,0-21-16,-21 21 0,21-20 0,0-1 15,0 0-15,21-21 31,0-21-31,0 0 0,-21-1 0,21-20 16,1 0-16,-1-1 0,0-20 16,0-1-16,0 1 0,22-1 15</inkml:trace>
  <inkml:trace contextRef="#ctx0" brushRef="#br0" timeOffset="47906.99">16235 7535 0,'-85'-84'16,"170"168"-16,-191-189 0,85 83 0,0 1 15,-1 21-15,1-21 0,0 21 0,21-21 32,21 21-17,0 0-15,1 0 16,41 0-16,-21 0 0,22 0 15,-1 0-15,1-21 0,21 21 0,-1 0 16,1 0-16,0 0 0,-1 0 16,22 0-16,0 0 0,21 0 0,0 0 15,-21 0-15,21 0 0,0 0 16,0 0-16,21 0 0,0-21 0,0 21 16,0 0-16,1 0 0,-1 0 0,0 0 15,0 0-15,21 0 0,-20 0 16,-1 0-16,0 0 0,0 0 0,-21 0 15,0 0-15,0 0 0,0 0 16,0 0-16,-21 0 0,21 0 0,-21 0 16,0 0-16,-22 0 0,22 0 15,-21-22-15,-1 22 0,1 0 16,-21 0-16,20 0 0,1 0 0,0 0 16,-22 0-16,22 0 0,-22 0 15,1 0-15,-22 0 0,22 0 0,-22 0 16,0 0-16,1 0 0,-22 0 0,21 0 15,-21 0-15,0 22 0,1-22 16,-1 0-16,0 21 0,0 0 16,-21 0-1,0 0-15,0 0 0,0 1 16,0 20-16,0-21 0,0 21 0,0 1 16,-21-22-16,0 21 0,0 1 15,-1 20-15,1-21 0,0 22 0,21-1 16,-21 1-16,21-1 0,-21 1 0,21 21 15,-21-22-15,21 1 0,0 20 16,0-20-16,0-1 0,0 22 0,0-22 16,0 1-16,0 21 0,0-22 0,0 1 15,0-1-15,0 1 0,0-22 16,0 0-16,0 1 0,0-1 0,0 0 16,0-21-16,-22 1 0,22-1 0,-21 21 15,0-21 1,21 0-16,-21 1 0,0-22 0,21 21 15,-21 0-15,-1-21 0,1 21 0,-21-21 16,21 0-16,-22 21 0,1-21 16,0 0-16,-1 21 0,-20-21 0,21 0 15,-22 22-15,22-22 0,-22 21 0,1-21 16,-1 0-16,1 21 0,-22-21 0,0 0 16,1 0-16,-22 0 0,0 0 15,0 0-15,-21 0 0,0 0 0,0 0 16,-21-21-16,0 21 0,-21-21 0,-1-1 15,1 22-15,0-21 0,-1 0 16,-20 0-16,-1 21 0,1-21 16,20 21-16,-20-21 0,-1 21 0,1 0 15,21 0-15,-1 0 0,1-22 0,21 22 16,0 0-16,-1 0 0,22 0 16,0 0-16,0 0 0,22 0 0,20 0 15,0 0-15,1 0 0,20 0 0,22 0 16,-1 0-16,1 0 0,21 0 0,0 0 15,0 0-15,-1 0 0,1 0 16,0-21 0,0 21-16,0 0 15,21-21-15,-21 21 16</inkml:trace>
  <inkml:trace contextRef="#ctx0" brushRef="#br0" timeOffset="48476.14">13525 13123 0,'0'0'0,"-21"-42"16,-42-170-1,42 170-15,-1 21 0,1-21 16,21 20-16,0 1 0,-21 21 0,21 21 16,0 22-1,0-1-15,0 22 0,0-1 0,0 22 16,0-1-16,0 1 0,21 0 0,0 21 15,-21-1-15,22-20 0,-1 21 16,-21 0-16,21-22 0,-21 1 0,21 21 16,-21-21-16,0 20 0,0-20 15,0 21-15,0-21 0,0-1 0,0 1 16,0-22-16,0 1 0,-21-1 16,0 1-16,21-22 0,0 1 0,0-1 15,-21-21-15,21 0 0,0 0 0,-22-21 16,22-21-1,0 0-15,0 0 0,0-21 16,0 20-16,0-41 0,0 21 0,0-22 16,0 1-16,0-1 0</inkml:trace>
  <inkml:trace contextRef="#ctx0" brushRef="#br0" timeOffset="49371.54">13356 13081 0,'0'0'0,"-42"-42"0,21-1 0,-22 1 0,22 0 16,-21 21-16,21-1 0,-1 1 16,22 0-16,0 0 0,0 0 15,22 0-15,20 21 0,0 0 16,22-22-16,20 22 0,-20 0 16,42-21-16,0 21 0,21 0 0,21 0 15,0 0-15,21 0 0,1 0 16,-1 0-16,43 0 0,-22 0 0,22 0 15,-1 21-15,22 1 0,0-22 16,0 21-16,0-21 0,21 21 16,-21 0-16,-1-21 0,1 21 0,0-21 15,-21 21-15,21-21 0,-1 22 16,-41-22-16,21 21 0,-22-21 0,1 21 16,-1-21-16,-21 0 0,-20 21 0,-1-21 15,-21 0-15,0 0 0,-21 0 16,-1 0-16,-20 0 0,0 0 0,-22 0 15,1 0-15,-1 0 0,1 0 0,-22 0 16,22 0-16,-22 0 0,0 0 16,1 0-16,-1-21 0,0 21 15,-21 0-15,1 0 0,-1 0 16,-21 21 0,0 0-16,0 0 0,0 1 0,0-1 15,0 21-15,-21-21 0,-1 22 16,22-1-16,-21 0 0,0 22 0,0-22 15,0 22-15,21-1 0,0 22 0,0-22 16,0 22-16,0-22 0,0 22 16,0 0-16,0-22 0,0 22 0,0 0 15,0-1-15,0 1 0,0 0 0,21-1 16,0 1-16,-21-22 0,0 22 16,0-21-16,0-1 0,0 1 0,0-1 15,0 1-15,0-22 0,0 0 16,0 22-16,0-22 0,-21-21 15,0 22-15,0-22 0,-1 0 0,1 0 16,0 0-16,0-21 0,-21 21 0,20-21 16,-20 0-16,0 0 0,-1 0 15,-20 0-15,21 0 0,-22 0 0,1 0 16,-22 0-16,0 0 0,1 0 0,-22 0 16,0-21-16,-21 21 0,0-21 0,-21 0 15,0 0-15,-1 0 0,-20-1 16,-21 1-16,-1 0 0,1 0 0,-1 0 15,-21 0-15,1-1 0,-22 1 0,21 0 16,1 0-16,-22 0 0,21 0 16,0-1-16,1 1 0,20 21 15,-20-21-15,-1 0 0,21 0 0,1 0 16,-1-1-16,22 1 0,-21 0 0,-1 21 16,22-21-16,-1 0 0,1 0 0,21 21 15,0-22-15,21 22 0,0 0 16,0 0-16,42 0 0,0-21 0,1 21 15,20-21-15,22 21 0,0 0 0,-1 0 16,22 0-16,0 0 0,21-21 16,0 0-16,0 0 15,21-1-15,21 1 16</inkml:trace>
  <inkml:trace contextRef="#ctx0" brushRef="#br0" timeOffset="50396.48">21357 3874 0,'0'0'0,"0"-22"0,0 1 16,0 0-16,0 0 0,0 0 0,0 0 15,0-1-15,0 1 0,0 0 16,0 0-16,-21 21 0,21-21 0,-21 42 31,21 0-15,0 0-16,-21 0 0,21 22 15,0-1-15,0 0 0,0 1 0,0 20 16,0-20-16,-22 20 0,22 1 0,0-1 16,-21 1-16,21 20 0,-21-20 0,21-1 15,-21-20-15,21 20 0,-21 1 16,0-1-16,21-21 0,0 1 0,0 20 15,0-20-15,-22-22 0,22 21 0,0-21 16,0 0-16,0 1 0,0-1 0,0-42 31,0-1-15,0 1-16,0 0 0,0-21 0,0 21 16,0-22-16,22 1 0</inkml:trace>
  <inkml:trace contextRef="#ctx0" brushRef="#br0" timeOffset="51335.42">21484 3704 0,'0'0'0,"-21"0"0,0 0 0,0 0 0,21-21 16,-22 21-16,44 0 46,-1 0-46,21 0 0,0 0 0,1 0 16,20 0-16,1 0 0,-1 0 16,1-21-16,-1 21 0,22 0 0,0 0 15,-1 0-15,22 0 0,21 0 0,0 0 16,0 0-16,0 0 0,0 0 16,-21 0-16,21 0 0,0 0 0,-21 0 15,0 0-15,21 0 0,-22 0 0,-20 0 16,21 0-16,-21 0 0,-1 0 15,1 21-15,-22-21 0,1 0 0,-1 0 16,1 0-16,21 0 0,-43 0 16,43 0-16,-22 0 0,1 0 15,-1 0-15,1 0 0,-1 0 0,-21 0 16,22 21-16,-22-21 0,1 0 0,-1 0 16,0 0-16,-21 0 0,22 21 15,-22-21-15,0 0 0,0 22 0,0-1 16,1 0-16,-22 0 15,0 0-15,0 0 16,0 1-16,0-1 0,0 0 0,0 21 16,0-21-16,0 22 0,0-22 15,0 21-15,0 1 0,-22-1 16,22 0-16,-21 1 0,21-1 0,-21-21 16,21 21-16,0 1 0,0-1 0,0 0 15,0-20-15,0 20 0,0-21 16,0 21-16,0-20 0,0 20 0,0-21 15,0 21-15,0-20 0,0 20 0,0-21 16,0 0-16,0 0 0,0 1 16,0-1-16,0 0 0,-21 0 15,21 0-15,-21-21 0,0 21 0,-1-21 16,1 0-16,0 22 0,0-22 16,0 0-16,0 0 0,-22 21 15,1-21-15,0 0 0,-1 0 0,1 0 16,-22 21-16,1-21 0,-1 0 0,1 0 15,-1 0-15,-20 0 0,20 0 16,-42 0-16,22 0 0,-22 0 0,0 0 16,-21 0-16,21 0 0,0 0 0,1 0 15,-22 0-15,21 0 0,0 0 16,0-21-16,0 21 0,0 0 0,1 0 16,-1 0-16,0-21 0,21 21 0,-21-22 15,22 22-15,-1 0 0,-21-21 16,43 21-16,-22 0 0,0-21 0,22 0 15,-1 21-15,1 0 0,-1 0 16,22-21-16,-21 21 0,20 0 0,1-21 16,21 21-16,-22 0 0,22 0 15,-21 0-15,21-22 0,0 22 0,-1 0 16,1 0-16,0 0 16,0 0 30,0 0-30</inkml:trace>
  <inkml:trace contextRef="#ctx0" brushRef="#br1" timeOffset="58704.5">1778 1778 0,'0'-21'15,"0"0"1,21 21-16,-21-21 0,21 21 16,-21-22-16,0 1 0,21 0 15,-21 0-15,0 0 16,0 0-16,0-1 0,0-20 16,0 21-16,0 0 0,0 0 0,0-1 15,-21 1-15,0 0 0,0 0 16,0 0-16,0 21 0,-22-21 0,22-1 15,-21 22-15,21 0 0,-22 0 16,1 0-16,0 0 0,-1 0 16,-20 22-16,20-1 0,-20 0 15,21 21-15,-1 1 0,-20-22 16,42 42-16,-22-20 0,1-1 0,21 21 16,0-20-16,-1-1 0,22 22 15,0-22-15,0-21 0,0 21 16,0-20-16,0 20 0,22-21 0,-1-21 15,0 21-15,21-21 0,1 0 16,-1 0-16,0 0 0,1-21 0,20 0 16,1 0-16,-22 0 0,21-22 15,-20 22-15,-1-21 0,22-1 16,-22-20-16,-21 21 0,21-1 0,-20 1 16,-1 0-16,0-1 15,-21 1-15,21 21 0,-21-22 0,0 22 16,0 0-16,0 0 15,-21 21-15,0 21 16,0 0-16,-1 0 0,22 1 16,-21-1-16,0 21 0,0 0 15,0 1-15,21-1 0,0 0 0,-21 1 16,21-1-16,0 0 0,0-20 16,0 20-16,0-21 0,0 0 0,21 0 15,0-21-15,0 0 0,21 0 16,-20 0-16,20 0 0,-21 0 0,21-21 15,-20 0-15,20-21 16,-21 21-16</inkml:trace>
  <inkml:trace contextRef="#ctx0" brushRef="#br1" timeOffset="58971.73">2413 1143 0,'0'0'0,"-64"21"15,22 22 1,0-22-16,21 0 0,-22 21 0,22-21 16,0 22-16,-21-1 0,20 0 15,1 1-15,0 20 0,0-20 16,0-1-16,21 21 0,0-20 0,0-1 16,0 0-16,0 1 0,0-22 15,0 21-15,0-21 0,0 1 0,21-22 16,0 0-1,0 0-15,0 0 0,1-22 16,20 1-16,-21-21 0,21 21 0,1-22 16,-22 1-16</inkml:trace>
  <inkml:trace contextRef="#ctx0" brushRef="#br1" timeOffset="59203.6">2730 1143 0,'0'21'15,"-42"0"1,21 22-16,0-22 0,0 21 0,-1-21 16,1 22-16,0-1 0,-21 0 15,21 1-15,-1-1 0,1 0 16,0 22-16,0-22 0,21 1 0,0-1 16,0-21-16,0 21 0,0-20 15,0-1-15,0 0 0,21 0 0,0-21 16,0 0-16,22 0 0,-22 0 15,21 0-15,-21 0 0,22-21 16,-22 0-16</inkml:trace>
  <inkml:trace contextRef="#ctx0" brushRef="#br1" timeOffset="59484.56">3683 1143 0,'0'0'0,"0"21"32,-21 0-32,0 1 15,-1 20-15,1-21 0,0 21 0,0 1 16,0-22-16,0 21 0,-1 1 16,1-1-16,0 0 0,0 1 0,0-1 15,0 0-15,-1 1 0,22-1 16,-21-21-16,21 21 0,0-20 0,0-1 15,0 0-15,0 0 16,21-21-16,1 0 0,-22-21 16,21 21-16,-21-21 15</inkml:trace>
  <inkml:trace contextRef="#ctx0" brushRef="#br1" timeOffset="60096.15">3133 1566 0,'0'0'0,"-22"0"0,1 0 15,0 0-15,0 0 0,42 0 32,21 0-32,1 0 15,-1 0-15,22-21 0,-1 21 0,22-21 16,-22 21-16,22-21 0,-22 0 16,22 21-16,0-21 0,-22-1 0,1 1 15,-1-21-15,-20 21 0,-1 0 16,0-1-16,-21-20 0,1 21 0,-22 0 15,0 0-15,21-1 16,-21 1-16,0 0 0,-21 21 16,-1 0-1,1 21-15,21 0 0,-21 1 0,0-1 16,0 21-16,0 0 0,-1-20 16,1 20-16,0 0 0,0 22 0,0-22 15,0 0-15,21 1 0,-22 20 16,22-20-16,-21-1 0,21 0 0,0-21 15,-21 22-15,21-22 0,-21 0 16,21 0-16,-21 0 0,21 1 0,0-44 47,0 1-47,0 0 16,0 0-16,0-21 0,21-1 0,0 22 15,0-21-15,0-1 0,1 22 16,-1-21-16,0 21 0,21-22 0,-21 22 15,22 0-15,-22 21 0,21-21 16,-21 21-16,22 0 0,-22 0 0,0 0 16,21 21-16,-20 0 0,-1 0 15,-21 1-15,0-1 0,0 21 0,0-21 16,0 22-16,-21-22 0,21 0 16,-22 21-16,1-21 0,0 1 0,0-1 15,21 0-15,-21-21 16,21 21-16,-21 0 0,21-42 31,0 0-15,21 0-16</inkml:trace>
  <inkml:trace contextRef="#ctx0" brushRef="#br1" timeOffset="60447.64">4381 1693 0,'22'0'31,"20"-21"-31,-21 21 16,0-21-16,0 0 0,22 21 16,-22-21-16,21 0 0,-21 21 0,1-22 15,-1 1-15,-21 0 16,-21 21-1,-1 0-15,1 0 16,0 21-16,-21-21 0,21 21 0,-22 22 16,22-22-16,-21 0 15,21 21-15,-1-20 0,1 20 0,0-21 16,0 0-16,21 22 0,0-22 16,0 0-16,0 0 0,0 0 0,21 0 15,0-21-15,22 22 16,-22-22-16,21 0 0,-21 0 0,22 0 15,20-22-15,-21 22 0</inkml:trace>
  <inkml:trace contextRef="#ctx0" brushRef="#br1" timeOffset="61127.65">5461 1482 0,'-21'21'0,"42"-42"0,-63 63 0,20-21 16,-20 0-16,42 1 0,-21 20 15,0-21-15,0 21 0,-1 1 0,22-22 16,0 21-16,0-21 0,-21 22 16,21-22-16,-21 0 0,21 0 0,0 0 15,0 1-15,0-1 0,0-42 47,0-1-47,0-20 16,0 21-16,21 0 0,0-22 0,-21 22 15,22-21-15,-22 0 0,21 20 16,0-20-16,0 0 0,0 21 0,0-1 16,1 1-16,20 0 0,-21 21 15,0 0-15,22 0 0,-22 0 0,0 0 16,21 0-16,-21 21 0,1 0 15,-1 1-15,-21-1 0,0 21 0,21-21 16,-21 22-16,0-22 0,0 0 16,0 21-16,0-21 0,-21 1 0,21-1 15,-21 0-15,-1 0 16,1 0-16,21 0 0,-21-21 0,0 0 16,21 22-16,0-44 15,0 1 1,0 0-16,0 0 15,0 0-15,21-22 0,0 22 0,0 0 16,22-21-16,-22-1 0,0 22 16,21-21-16,-20 21 0,20 0 0,-21-1 15,21 22-15,-20 0 0,-1 0 16,0 0-16,0 0 0,0 0 0,-21 22 16,0-1-16,0 0 0,0 0 15,0 21-15,0-20 0,0-1 0,0 21 16,0-21-16,0 0 0,-21 22 0,0-22 15,21 0-15,-21 0 16,21 0-16,21-21 31,0 0-15,0-21-16</inkml:trace>
  <inkml:trace contextRef="#ctx0" brushRef="#br1" timeOffset="61479.44">6181 1736 0,'0'21'15,"21"-21"1,0 0 0,0 0-16,-21-21 0,21 0 0,0 21 15,1-22-15,-1 1 0,0 0 16,0 0-16,0 0 0,0 0 0,1-1 15,-22 1-15,0 0 0,0 0 16,0 0-16,-22 21 16,1 0-16,0 0 0,0 0 15,0 21-15,0 0 0,-1 0 16,1 0-16,0 22 0,0-22 0,0 21 16,21 1-16,-21-22 0,21 21 15,-22 0-15,22-20 0,0 20 0,0-21 16,0 0-16,0 0 0,0 1 15,0-1-15,0 0 0,22 0 0,-1-21 16,0 0-16,0 0 16,0 0-16,0 0 0,22-21 0</inkml:trace>
  <inkml:trace contextRef="#ctx0" brushRef="#br1" timeOffset="61747.25">6964 1185 0,'-64'43'31,"43"-22"-31,0 0 0,0 21 16,-22 1-16,22-1 0,-21 0 16,21 1-16,0-1 0,-22 22 0,22-22 15,-21 0-15,21 22 0,-1-22 0,1 0 16,0 1-16,0-22 0,21 21 15,0-21-15,0 1 0,0-1 16,21-21 0,0 0-16,0 0 0,1 0 15,20-21-15,-21-1 0,21 1 16</inkml:trace>
  <inkml:trace contextRef="#ctx0" brushRef="#br1" timeOffset="62199.72">7218 1207 0,'0'0'0,"0"21"16,0 0-16,-21 0 15,-1 21-15,1-20 0,0 20 0,0 0 16,0 1-16,0-1 16,-1 0-16,1 1 0,0-1 0,0 0 15,0 1-15,0-1 0,21 0 16,-22-21-16,22 22 0,-21-22 0,21 0 15,0 0-15,0 0 16,0-42 15,0 0-31,0 0 0,0 0 0,21 0 16,1-1-16,-22-20 0,21 21 16,0-21-16,21 20 0,-21 1 0,1-21 15,-1 21-15,21 0 0,-21-1 0,22 22 16,-22-21-16,0 21 15,0 0-15,0 0 0,0 0 0,-21 21 16,0 1-16,0-1 0,0 0 16,0 21-16,0-21 0,0 1 0,0 20 15,-21-21-15,0 21 0,0-20 16,0-1-16,21 0 0,-21 0 0,-1 0 16,22 0-16,0 1 0,22-22 46,-1-22-46</inkml:trace>
  <inkml:trace contextRef="#ctx0" brushRef="#br1" timeOffset="62571.7">7705 1588 0,'0'0'0,"-22"0"16,1 0-16,0 0 0,0 21 15,0-21-15,-22 21 0,22 0 0,0 0 16,0 22-16,0-22 0,0 0 16,-1 21-16,1-21 0,21 1 15,-21 20-15,21-21 0,0 0 16,0 0-16,0 1 0,0-1 16,21-21-16,0 0 0,1 0 15,-1 0-15,0 0 0,0 0 16,21 0-16,-20-21 0,-1-1 0,0 1 15,0 0-15,0 0 0,0 0 16,1 0-16,-1-1 0,-21-20 0,0 21 16,0 0-16,0-22 0,0 22 15,0 0-15,0 0 0,0 0 16,-21 21-16,-1 0 0,1 0 16,0 0-16,0 0 0,0 0 15,0 0-15,21 21 0,0 0 0,0 0 16,0 0-1</inkml:trace>
  <inkml:trace contextRef="#ctx0" brushRef="#br1" timeOffset="63143.71">8403 1630 0,'0'0'0,"-21"-21"0,-106 0 32,106 21-32,-22 0 0,22 0 15,0 0-15,0 0 0,-21 21 0,20 0 16,-20 0-16,21 21 0,-21-20 16,20 20-16,1-21 0,0 21 0,0-20 15,0 20-15,21-21 0,-21 0 16,21 22-16,0-22 0,0 0 15,21 0-15,0-21 0,0 0 16,21 0-16,-20 0 0,-1 0 0,21 0 16,-21 0-16,22 0 0,-1-21 15,-21 0-15,21 0 0,-20-1 16,20 1-16,-21-21 0,0 21 0,22-22 16,-22-20-16,0 21 0,21-1 15,-21-20-15,22 20 0,-22 1 0,0-21 16,0 20-16,0 1 0,1 0 15,-1-1-15,-21 1 0,0 0 0,0-1 16,0 22-16,0 0 16,-21 21-16,-1 21 15,1 21-15,-21-20 0,21 20 16,0 0-16,-1 1 0,-20 20 0,21-21 16,0 22-16,0-1 0,-1 1 15,22-1-15,0-20 0,-21 20 0,21-20 16,-21-1-16,21 0 0,0 1 15,0-22-15,0 0 0,0 0 16,21 0-16,0 0 0,1 1 0,-1-22 16,0 0-16,0 0 0,0 0 15,0 0-15,22 0 0,-22-22 0,0 1 16,21 0-16,-20 0 0,-1 0 0,0 0 16</inkml:trace>
  <inkml:trace contextRef="#ctx0" brushRef="#br1" timeOffset="63415.67">6265 1376 0,'0'0'0,"-21"0"15,42 0 1,0 0-16,22 0 0,-1 0 16,22-21-16,20 21 0,-20-21 15,20 21-15,1 0 0,0 0 16,-22 0-16,22 0 0,-22 0 0,-20 0 16,20 0-16,-42 0 0,22 0 15,-22 0-15</inkml:trace>
  <inkml:trace contextRef="#ctx0" brushRef="#br1" timeOffset="64764.08">783 2963 0,'0'-21'15,"21"0"1,0 21-16,1-21 15,-1 0-15,0 21 0,0-21 0,0-1 16,0 1-16,22 0 0,-22-21 16,0 21-16,0-1 0,-21 1 0,0-21 15,21 21-15,-21 0 0,0-22 16,0 22-16,0 0 0,-21 0 16,21 0-16,-21 21 0,0 0 15,0 0-15,0 0 0,-1 21 16,1 0-16,0 21 15,21 1-15,0-1 0,-21 0 0,21 1 16,-21 20-16,21-21 0,0 22 16,0-22-16,0 1 0,0-1 0,0 21 15,0-20-15,0-1 0,0 0 16,0 1-16,0-22 0,0 21 0,0-21 16,0 1-16,0-1 0,0 0 15,0 0-15,-21-21 0,-1 0 16,1 0-16,0 0 0,-21 0 0,21 0 15,-22 0-15,1-21 16,0 0-16,20 0 0,-20-1 0,0 1 16,21 0-16,-1-21 0,-20 21 15,21-1-15,0 1 0,0 0 16,-1 21-16,22 21 31,22 0-31,-22 1 0,21-1 16,21 0-16,-21 0 0,0 0 15,22 0-15,-22-21 0,21 22 16,1-22-16,-22 0 0,21 0 0,0 0 16,1 0-16,-1 0 0,0 0 15,-20 0-15,20-22 0,0 1 16,-21 0-16,22 0 0,-22 0 16,0 0-16,0-1 0,0 1 15,-21 0-15,0 0 0,0 0 0,0 0 16,0-1-16,0 1 0,-21 42 31,21 1-15,0 20-16,-21-21 15,21 0-15,-21 0 0,21 1 0,-21-1 16,21 21-16,0-21 0,0 0 16,0 1-16,0-1 0,0-42 46,0-1-46,0 1 16,0 0-16,21 0 0,0 0 16,0-22-16,0 22 0,1 0 0,-1-21 15,21 21-15,-21-1 0,0 1 16,22 21-16,-22 0 0,0 0 16,0 0-16,0 0 0,1 0 0,-22 21 15,0 1 1,0-1-16,0 0 0,0 21 0,0-21 15,0 1-15,0-1 0,-22 0 16,22 0-16,-21-21 0,21 21 16,21-21 15,1 0-31,-1 0 0,0 0 0,0-21 16</inkml:trace>
  <inkml:trace contextRef="#ctx0" brushRef="#br1" timeOffset="65640.42">1757 2942 0,'0'0'16,"0"-21"-16,0 0 0,0 0 15,-21 21 1,-1 0-16,1 0 0,0 21 16,0 0-16,-21 0 0,20 0 15,1 22-15,0-22 0,0 21 16,0 1-16,0-1 0,21-21 0,0 21 15,0 1-15,0-1 0,0 0 16,0-20-16,0 20 0,0-21 0,21 0 16,0-21-16,0 0 0,21 0 15,-20 0-15,20 0 0,0 0 16,1-21-16,-22 21 0,21-42 0,0 21 16,1-1-16,-22-20 15,21 0-15,-21-1 0,22 1 0,-22 0 16,0-1-16,0 1 0,0 0 15,1-1-15,-22-20 0,21 21 0,0-1 16,-21-20-16,0 20 0,0 22 16,0-21-16,0 21 0,0 0 0,-21 42 31,21 0-31,-21 21 0,-1 1 16,22-1-16,-21 0 0,0 1 0,0 41 15,21-20-15,-21-22 16,0 0-16,21 22 0,0-22 0,0 1 15,0-1-15,0-21 16,0 21-16,0-20 0,0-1 0,0 0 16,21-21-16,0 0 15,0 0-15,21 0 0,-20 0 16,-1-21-16,0 0 0,21-1 16,-21-20-16,1 21 0,20 0 0,-21-22 15,0 22-15,0 0 0,1 0 16,-1 0-16,-21 0 0,21 21 15,-21 21 17,0 0-32,-21 0 15,21 0-15,0 0 0,-21 1 16,21-1-16,0 0 0,-22 0 0,22 0 16,0 0-16,0 1 15,22-22-15,-1 0 16,0 0-16,0 0 0,21 0 15,-20-22-15,20 1 0,-21 21 0,21-21 16,-20 0-16,-1 0 0,0-22 16,0 22-16,0 21 0,0-21 0,1 0 15,-22 0 1,0 42 15,0 0-31,0 0 0,-22 0 16,22 1-16,-21-22 0,21 21 15,0 0-15,0 0 0,0 0 0,0 0 16,21 1 0,1-22-16,-1 0 0,0 0 15,0 0-15,21 0 0,1 0 16,-22-22-16,21 22 0,-21-21 0,22 21 16</inkml:trace>
  <inkml:trace contextRef="#ctx0" brushRef="#br1" timeOffset="66892.34">3260 3069 0,'0'0'0,"0"-42"0,0 21 16,0 0-16,0-1 16,0 1-16,-22 21 0,1 0 0,0 0 15,0 0-15,0 0 0,0 0 16,-1 0-16,1 21 0,0-21 0,0 22 16,0 20-16,0-21 0,-1 0 15,1 22-15,0-22 0,21 21 0,0 0 16,0-20-16,0 20 0,0-21 15,0 21-15,0-20 0,0-1 0,0 0 16,21 0-16,0-21 0,1 0 16,-1 0-16,21 0 0,-21 0 0,0 0 15,22 0-15,-1-21 16,-21 0-16,22 0 0,-1-1 0,-21-20 16,21 0-16,-20 21 0,20-22 15,-21 1-15,0 0 0,0-1 0,1-20 16,-1 20-16,0 1 0,-21 0 15,0-22-15,21 22 0,-21 0 0,0-1 16,0 1-16,0 21 0,0 0 16,0-1-16,0 1 0,-21 21 0,0 0 15,0 0-15,-1 21 0,1 1 16,0-1-16,0 21 0,0 0 0,0 1 16,-1-1-16,1 0 0,21 1 15,0-1-15,-21 0 0,21 1 16,0 20-16,0-20 0,0-22 15,0 21-15,0 0 0,21 1 0,0-22 16,1 0-16,-1 0 0,21-21 16,-21 21-16,22-21 0,-1 0 0,-21 0 15,21 0-15,1-21 0,-22 21 16,21-21-16,-21 0 0,22 0 0,-22 0 16,0-1-16,0 1 0,0 0 15,1 0-15,-22 0 0,0 0 16,21 21-16,-21 21 31,0 0-31,0 0 16,0 0-16,0 0 15,0 1-15,0-1 0,0 0 16,0 0 0,21-21-1,0 0 1,0-21-16,0 0 0,1 0 0,-1-1 15,0 1-15,0 0 0,0 0 0,0 0 16,1 0-16,-1 21 0,-21-22 16,0 1-16,21 21 0,0 0 31,-21 21-31,0 1 16,0-1-16,0 0 15,0 0-15,0 0 0,0 0 16,0 1-16,0-1 15,0 0-15,0 0 0,21 0 16,0-21-16,1 21 0,-1 1 0,0-22 16,21 21-16,-21-21 0,22 0 15,-1 21-15,-21-21 0,22 0 0,-1 0 16,0 0-16,-21 0 0,22 0 16,-1-21-16,-21 0 0,0 21 15,22-22-15,-22 1 0,0-21 16,0 21-16,0 0 0,-21-22 0,22 22 15,-22-21-15,21 21 0,-21-1 0,0-20 16,0 21-16,0 0 0,0 0 16,0-1-16,-21 1 0,-22 21 0,22 0 15,0 0-15,-21 0 0,-1 0 16,22 0-16,-21 21 0,21 1 0,-1-1 16,-20 0-16,21 0 0,0 0 15,21 0-15,0 22 0,0-22 0,0 21 16,0-21-16,0 22 0,0-1 15,0-21-15,0 22 0,0-1 16,21-21-16,-21 21 0,21 1 0,-21-22 16,21 21-16,-21 1 0,0-1 15,0-21-15,0 21 0,0 1 0,0-1 16,0 0-16,0 22 0,-21-22 16,0 1-16,0 20 0,-22-21 0,22 22 15,-21-22-15,21-21 0,-22 22 16,1-22-16,0 0 0,21 0 0,-22-21 15,22 0-15,0 0 0,0 0 0,-22 0 16,22-21-16,21 0 0,-21 0 16,21 0-16,-21-1 0,21-20 0,0 0 15,0-1-15,0 1 16,0-21-16,0 20 0,0-20 0,0 20 16,0-20-16</inkml:trace>
  <inkml:trace contextRef="#ctx0" brushRef="#br1" timeOffset="67071.59">4106 2731 0,'0'0'0,"0"-22"0,21 44 47,1-22-32,-1 0-15</inkml:trace>
  <inkml:trace contextRef="#ctx0" brushRef="#br1" timeOffset="68175.41">5609 2879 0,'0'0'0,"21"21"16,0-21-16,1 0 0,-1 0 15,0 0-15,0 0 0,21 0 0,-20 0 16,20 0-16,0 0 0,1 0 16,-1 0-16,0-21 0,1 0 15,-22-1-15,21 1 0,0 0 0,-20 0 16,20 0-16,-21 0 0,0-22 15,0 22-15,-21-21 0,0 21 0,0-22 16,0 1-16,0 21 0,0-22 16,0 22-16,-21 0 0,0 21 0,0 0 15,0 0-15,0 0 0,-1 0 16,1 21-16,0 22 0,0-1 0,-21 0 16,20 22-16,-20-1 0,0 1 15,21-1-15,-22 1 0,1 20 0,0-20 16,-1 21-16,1-1 0,0 1 15,-1 0-15,22-1 0,-21 1 16,21 0-16,-1-22 0,1 22 0,0-1 0,21-20 16,0-1-16,0 1 15,0-1-15,0 1 0,0-22 0,0 1 16,21-22-16,0 0 0,1 0 16,-1 0-16,21-21 0,-21 0 0,22 0 15,-1-21-15,21 0 0,-20 0 0,-1-22 16,0 22-16,22-21 0,-22 0 15,1-1-15,-22-20 0,21 20 0,-21 1 16,-21 0-16,0-22 0,0 22 16,0-22-16,0 1 0,-21 21 15,0-22-15,-21 22 0,-1-1 0,1 1 16,0 0-16,-22-1 0,1 22 16,20 0-16,-20 0 0,20 21 0,1 0 15,21 0-15,0 0 0,0 0 16,42 0-1,0 0-15,21 0 16,1 0-16,20 0 0,-21 0 0,22-21 16,-22 21-16,22-21 0,-1-1 15,-20 1-15,20 0 0,-21 0 0,22 0 16,-22 0-16,1-1 0,-1 1 0,-21 0 16,0 0-16,0 0 15,1 0-15,-22-1 0,-22 22 31,1 0-31,0 0 0,0 22 0,0-1 16,0 0-16,21 0 0,-22 0 16,1-21-16,21 21 0,-21 1 0,21-1 15,0 0-15,-21 0 16,21 0-16,21-42 31,-21 0-15,21 21-16</inkml:trace>
  <inkml:trace contextRef="#ctx0" brushRef="#br1" timeOffset="68324.33">6329 2858 0,'0'0'0,"0"-22"0,-21 22 32,-1 0-32,1 0 15,21 22-15,0-1 16,0 0-16,0 0 15,21-21-15,1 21 0</inkml:trace>
  <inkml:trace contextRef="#ctx0" brushRef="#br1" timeOffset="69152.39">6646 3048 0,'-21'85'31,"21"-64"-31,-21 0 0,0 0 16,21 0 0,0 1-16,0-44 31,0 1-31,0 0 16,21 0-16,0 0 15,0 0-15,0-1 16,1 1-16,-1 0 0,0 0 15,0 0-15,0 0 0,0 21 16,1 0-16,-1 0 16,-21 21-16,21 0 15,-21 0-15,0 0 0,0 0 0,0 1 16,0-1-16,21 0 16,0 0-16,-21 0 0,21 0 0,1-21 15,-1 22-15,0-22 0,0 0 16,0 0-16,22 0 0,-22 0 0,21 0 15,-21 0-15,22 0 0,-22-22 16,0 1-16,21 0 0,-21 0 16,1 0-16,-1 0 0,21-1 0,-42 1 15,21 0-15,0-21 0,-21 21 16,22-22-16,-22 22 0,0 0 0,0-21 16,0 20-16,0 1 0,-43 21 15,22 0-15,0 0 0,0 0 0,0 0 16,-22 0-16,22 0 0,-21 21 0,-1 22 15,22-22-15,-21 0 0,21 21 16,0-20-16,-1-1 0,1 21 0,0-21 16,21 0-16,0 22 0,0-22 15,0 0-15,0 0 0,21-21 16,0 21-16,1-21 0,-1 0 16,21 0-16,-21 0 0,0 0 0,1 0 15,20-21-15,-21 21 0,0-21 0,0 0 16,22 0-16,-22-22 0,0 22 15,0 0-15,22-21 0,-22-1 0,0 1 16,0 0-16,21-1 0,-20-20 16,-1 21-16,-21-22 0,21 22 0,0-22 15,-21 22-15,0 0 0,0 20 16,0 1-16,0 0 0,-21 21 16,0 21-16,0 0 15,-1 1-15,1 20 0,0 0 0,0 22 16,0-22-16,0 0 0,-1 22 0,1-22 15,0 1-15,21 20 0,-21-21 16,21 1-16,0-22 0,0 21 0,0 1 16,0-22-16,0 0 0,0 21 15,0-21-15,21 1 0,0-22 16,0 0-16,1 0 0,-1 0 16,0-22-16,21 1 0,-21 21 0</inkml:trace>
  <inkml:trace contextRef="#ctx0" brushRef="#br1" timeOffset="69703.63">7916 2773 0,'21'0'47,"1"0"-47,-1 0 16,21 0-16,-21 0 0,0 0 0,1 0 15,20-21-15,-21 21 0,0-21 16,22 21-16,-22-22 0,0 1 0,0 0 16,-21 0-1,-21 21 1,0 0-16,-22 0 16,22 0-16,0 21 0,-21-21 15,21 21-15,-1 0 0,-20 1 0,21-1 16,0 0-16,0 0 0,-1-21 15,22 21-15,0 0 0,0 1 0,0-1 16,0 0-16,22-21 16,-1 0-16,0 21 0,0-21 0,0 0 15,0 0-15,1 0 0,-1 0 0,0 0 16,0 0-16,0 0 0,-42 0 47,0 0-32,-21 21-15,20 0 0,1 1 0,-21-1 16,21 0-16,-22 0 0,22 0 16,0 0-16,-21 1 0,42-1 0,-21 0 15,21 21-15,-22-21 0,22 1 16,0-1-16,0 0 0,22 0 16,-1-21-16,0 0 15,21 0-15,-21 0 0,1 0 0,20 0 16,0 0-16,-21-21 0,22 0 0,-22 0 15,21-1-15,1 1 16,-1-21-16</inkml:trace>
  <inkml:trace contextRef="#ctx0" brushRef="#br1" timeOffset="69968.48">8678 2328 0,'0'0'0,"0"-21"0,-21 21 16,0 21-1,0 1-15,0 20 0,-1 0 0,1 1 16,0-1-16,0 21 0,0 1 16,-22-1-16,22-20 0,0 20 15,0 1-15,0-22 0,0 0 0,21 22 16,-22-22-16,22 1 0,-21-1 16,21 0-16,0-21 0,0 22 0,0-22 15,0 0-15,0 0 16,21-21-16,1 0 15,-1-21-15,0 0 0,0 0 16,-21 0-16,21-1 0,0 1 16</inkml:trace>
  <inkml:trace contextRef="#ctx0" brushRef="#br1" timeOffset="71191.75">8467 3069 0,'-22'0'15,"22"21"1,22-21 15,-1 0-15,0 0-16,0 0 0,0 0 0,0 0 15,1-21-15,-1 0 16,-21 0-16,21 0 0,-21 0 16,-21 21 15,0 0-31,-1 0 0,1 0 15,21 21-15,-21-21 0,0 21 0,0 0 16,21 0-16,0 0 0,0 1 0,-21-1 16,21 0-16,0 0 15,0 0-15,0 0 0,0 1 16,21-22-16,0 0 16,0 0-16,0 0 15,0 0-15,1 0 0,-1 0 0,0 0 16,21-22-16,-21 1 0,1 21 15,-1-21-15,0 0 0,0 0 0,0 0 16,0-1-16,1 1 0,-22 0 16,0 0-16,21 21 15,-42 0 17,21 21-32,-22 0 0,1 0 15,0 1-15,21-1 16,0 0-16,0 0 0,-21-21 15,21 21-15,0 0 16,0-42 15,21 21-31,0-21 16,-21 0-16,21 21 0,1-21 0,-22 0 16,21-1-16,0 22 0,-21-21 15,21 21-15,-21-21 16,0 42 15,0 0-31,0 1 16,0-1-16,0 0 15,0 0 1,21-21 15,0 0-31,1-21 16,-1 0-16,0 21 15,-21-21-15,21-1 16,0 1-16,-21 42 47,-21 1-47,21-1 16,-21-21-16,21 21 15,0 0 1,21-21-1,0 0 1,0 0 0,1 0-1,-1 0 48,-21-21-63,21 0 0,-21 0 15,0-1-15,21 22 0,0-21 16,0-21-16,-21 21 0,22 0 0,-1-22 16,-21 22-16,21-21 0,0-1 0,0-20 15,-21 21-15,0-1 0,21 1 16,-21 0-16,0 20 0,0 1 0,0 0 16,0 0-16,-21 21 15,0 21-15,21 0 16,-21 22-16,0-22 15,0 21-15,21 0 0,-22 1 0,1-1 16,0 0-16,0 1 0,21-1 0,-21 0 16,0-20-16,21 20 0,0 0 15,0-21-15,-22 1 0,22 20 0,0-21 16,0 0-16,0 0 0,0 1 16,22-22-16,-1 0 15,0 0-15,0 0 16,0-22-16,0 22 0,-21-21 15,0 0-15</inkml:trace>
  <inkml:trace contextRef="#ctx0" brushRef="#br1" timeOffset="71435.62">9059 2879 0,'-21'0'0,"42"0"0,-21 0 31,21 0-31,22 0 0,-22 0 16,21 0-16,-21 0 0,22 0 0,-22 0 16,21 0-16,-21 0 15,1 0-15,20 0 0,-21-21 0,0 21 16,0 0-16,1 0 0,-1 0 16,0 0-16,0 0 15,-42 21 1,-21 0-16,20-21 15</inkml:trace>
  <inkml:trace contextRef="#ctx0" brushRef="#br1" timeOffset="72392.31">1376 3958 0,'21'0'0,"0"0"0,0 0 15,0 0-15,1 0 16,-1-21-16,0 21 0,0 0 16,0-21-16,0 21 0,-21-21 15,0 0 1,0-1-16,-21 22 15,0 0-15,0 0 0,-21 0 0,-1 0 16,-20 0-16,20 0 0,1 0 16,0 22-16,-1-22 0,1 21 15,0 0-15,21 0 0,-1 0 0,1 0 16,21 1-16,0-1 0,0 0 16,0 0-16,0 0 0,21 0 15,22-21-15,-22 0 16,21 0-16,1 0 0,-1 0 0,0 0 15,22 0-15,-22-21 0,0 21 16,-20 0-16,20-21 0,-21 21 16,-42 0-1,0 0-15,-22 0 16,1 0-16,0 21 0,-22-21 0,1 21 16,20 1-16,-20-22 0,21 21 15,20 0-15,-20-21 0,21 21 0,0-21 16,0 21-16,-1-21 15,44 0 1,-1 0-16,0 0 16,0 0-16,21 0 0,-20 0 15,20 0-15,0 0 0,1 0 0,-1 0 16,-21 0-16,21 0 0,-20 0 16,-1 0-16,0 21 0,-21 1 0,0-1 15,0 0-15,-21 21 0,0-21 16,-22 22-16,1-22 0,0 21 15,20-21-15,-20 1 0,0 20 0,-1-21 16,22 0-16,-21 0 0,21 1 16,21-1-16,0 0 0,21-21 31,21-21-15,-21 0-16</inkml:trace>
  <inkml:trace contextRef="#ctx0" brushRef="#br1" timeOffset="73336.45">2349 4382 0,'22'0'47,"-1"0"-47,21 0 0,-21 0 0,22-22 16,-1 1-16,0 0 0,1 21 15,-1-42-15,0 21 0,1-1 0,-1-20 16,0 21-16,1-21 0,-1 20 0,-21-20 15,21 0-15,-20-1 0,-22 22 16,0-21-16,21 21 0,-21-22 16,0 22-16,0 0 0,0 0 15,-21 0-15,-1 21 0,1 0 16,0 0-16,0 0 0,0 0 16,0 0-16,-1 42 0,-20-21 0,21 22 15,0-1-15,0 0 0,-22 22 16,22-1-16,-21 1 0,21-1 0,-22 1 15,22 20-15,-21-20 0,21-1 16,-22 22-16,1 0 0,21-1 0,-22 1 16,1 0-16,21-1 0,-21 1 15,20 0-15,1-1 0,0-20 16,0-1-16,21 1 0,0-1 16,0 1-16,0-22 0,0 1 0,21-1 15,0-21-15,0 0 0,22 0 16,-22-21-16,21 0 0,1 0 0,20-21 15,-21 0-15,22-21 0,-22-1 16,22 1-16,-1 0 0,-20-1 0,20 1 16,-21-21-16,-20 20 0,20-20 0,-21-1 15,0 1-15,-21-1 0,0 1 16,0-1-16,0 1 0,-21-1 0,-21 22 16,-1 0-16,1-1 0,0 1 15,-22 21-15,1 0 0,-1 21 16,22 0-16,-22 0 0,22 0 15,0 0-15,-1 0 0,22 0 0,0 0 16,0 0-16,42 0 16,0 0-16,0 0 15,22 0-15,20 0 0,-20 0 16,20-22-16,1 1 0,-1 21 0,1-21 16,-1 0-16,-21 0 0,22-22 15,-22 22-15,1 0 0,-1 0 0,0 0 16,-21 0-16,1-1 0,-1 22 15,0-21-15,-21 0 0,-21 42 32,21 0-17,0 1-15,-21-1 0,-1-21 16,22 21-16,-21 0 0,21 0 0,0 0 16,-21-21-16,21 22 0,0-44 62,21 22-62</inkml:trace>
  <inkml:trace contextRef="#ctx0" brushRef="#br1" timeOffset="73492.72">3175 4191 0,'0'-21'16,"-21"21"-1,21 21-15,0 0 16,0 0-16,0 1 16,0-1-1,21-21-15</inkml:trace>
  <inkml:trace contextRef="#ctx0" brushRef="#br1" timeOffset="73871.5">3492 4403 0,'0'0'0,"0"21"0,0 0 16,0 0-16,0 0 15,0 1-15,0-1 0,-21 0 16,0 0-16,0-21 16,21-21 15,0 0-16,0 0-15,0-1 16,21 1-16,0 0 0,0 0 16,1-21-16,-1 20 0,0 1 0,0 0 15,0 0-15,22 0 0,-22 0 16,0 21-16,21 0 0,-21 0 0,1 0 16,-1 0-16,-21 21 0,21-21 15,0 21-15,-21 0 0,21 0 0,-21 0 16,0 1-16,0-1 0,0 0 15,0 0-15,0 0 0,0 0 0,0 1 16,0-1-16,-21-21 0,21 21 16</inkml:trace>
  <inkml:trace contextRef="#ctx0" brushRef="#br1" timeOffset="74372.21">4276 4297 0,'0'0'15,"0"-21"-15,-22 21 16,1 0-16,0 0 16,0 0-16,0 0 0,0 0 0,-1 21 15,1 0-15,0 0 16,0 0-16,0 1 0,0-1 0,-1 0 15,1 0-15,0 21 0,21-20 0,-21-1 16,21 0-16,0 0 16,21-21-16,0 0 15,0 0-15,1 0 0,-1 0 16,0 0-16,0 0 0,0-21 0,0 0 16,22 0-16,-22-1 0,0 1 15,21-21-15,-20 21 0,20-22 0,-21 1 16,21 0-16,-20-1 0,20-20 15,-21 21-15,0-22 0,22 22 16,-22-1-16,0 1 0,0 0 0,0-1 16,-21 1-16,0 21 0,0 0 15,21 0-15,-21-1 0,-21 44 16,0-1 0,0 21-16,0-21 0,0 22 0,-1 20 15,1 1-15,0-1 0,0 1 16,0-1-16,0-21 0,-1 22 0,1-1 15,21-20-15,-21 20 0,21-20 16,0-22-16,0 21 0,21-21 0,0 0 16,1 1-16,20-1 0,-21-21 0,21 21 15,1-21-15,-1 0 16</inkml:trace>
  <inkml:trace contextRef="#ctx0" brushRef="#br1" timeOffset="77303.91">4974 4191 0,'0'0'0,"-21"0"0,21-21 0,0 0 31,21 21-15,-21-21-16,21 21 0,0-22 0,1 22 15,-1-21-15,0 0 0,0 21 16,0-21-16,0 0 0,1 21 16,-1-21-16,-21-1 0,0 1 15,0 0-15,0 0 16,-21 21-16,-1 0 16,-20 0-16,21 0 0,-21 0 15,20 0-15,-20 21 0,0 0 0,21 0 16,-22 1-16,22-1 0,0 0 0,0 0 15,0 0-15,21 0 0,-22 1 16,22-1-16,0 0 0,0 0 0,0 0 16,22 0-16,-1 1 0,0-22 15,0 21-15,21-21 0,-20 0 0,-1 0 16,21 0-16,-21 0 16,0 0-16,1 0 0,-1 0 0,0 0 15,0 0-15,-63 0 31,21 0-31,-1 0 0,1 0 16,-21 21-16,21-21 0,0 21 16,-22 0-16,22 0 0,0 22 0,0-22 15,0 0-15,21 0 0,0 22 16,0-22-16,0 0 0,0 0 0,0 0 16,0 0-16,21 1 0,21-1 15,-21-21-15,0 0 0,22 0 16,-22 0-16,21 0 0,1 0 15,-22 0-15,21 0 0,0-21 0,1-1 16,-1 1-16,22 21 0,-22-42 16,21 21-16,-20 0 0,-1-22 0,22 22 15,-22-21-15,0-1 0,1-20 16,-22 21-16,21-22 0,-21 22 0,0-22 16,1 22-16,-1-22 0,-21 22 15,0 0-15,0-1 0,0 22 0,0 0 16,0 0-16,0 0 0,-21 21 15,-1 0 1,1 21-16,0 0 0,0 0 0,0 0 0,0 22 16,-1-1-16,1 22 15,0-22-15,-21 21 0,21 1 0,-1-22 16,1 22-16,21-22 0,-21 0 16,21 1-16,0-1 0,0 0 0,0-20 15,0 20-15,0-21 0,21 0 16,0 0-16,22-21 0,-22 0 0,21 22 15,-21-22-15,22 0 0,-1 0 0,0 0 16,1-22-16,-1 22 0,0-21 16,1 0-16,-1 0 0,-21 0 0,22 0 15,-22-1-15,21 1 0,-21 0 16,-21 0-16,21 0 0,-21 0 16,22-1-16,-22 1 0,0 0 0,0 0 15,-22 21 1,1 0-16,0 0 0,0 21 15,0 0-15,0-21 0,-1 21 16,22 1-16,-21-1 0,21 0 16,-21 0-16,21 0 0,0 0 0,-21 1 15,21-1-15,0 0 0,0 0 16,21 0-16,0-21 0,0 21 16,1-21-16,-1 0 0,0 0 15,0 0-15,0 0 0,0 0 16,22 0-16,-22-21 0,0 0 0,21 0 15,-20 21-15,-1-21 0,0 0 0,0-1 16,0 1-16,0 0 0,1 0 16,-1 0-16,-21 0 0,21-1 15,-21 1-15,0 42 32,0 1-32,-21-22 15,21 21-15,0 0 0,0 0 0,-21-21 16,21 21-16,-22 0 0,1 1 15,21-1-15,0 0 16,-21-21-16,21 21 16,0-42 15,0 0-31,21 0 16,0-1-16,-21 1 15,22 0-15,-1 21 0,-21-21 0,21 0 16,0 0-16,0-1 15,0 22 1,1 0 0,-22 22-1,0-1-15,0 0 0,0 0 16,0 0-16,0 0 16,0 1-16,0-1 15,0 0-15,21 0 16,0-21-1,0 0-15,0 0 0,0 0 16,1 0-16,-22-21 0,21 0 0,0 0 16,0 21-16,0-22 0,0 1 15,1 0-15,-22 0 0,21 0 0,0 0 16,0-1-16,0 1 0,0-21 16,1 21-16,-22 0 15,21 21-15,-21 21 31,0 0-15,0 0-16,0 0 0,0 0 16,0 1-16,0-1 0,0 0 15,0 0-15,0 0 0,0 0 16,0 1-16,21-22 16,0 0-16,0 0 0,0 0 15,1 0-15,20 0 0,-21 0 16,0 0-16,22 0 0,-22-22 0,21 22 15,-21-21-15,0 0 0,1 21 16,-1-21-16,0 0 0,0 0 16,0-1-16,-21 1 0,21 0 0,-21 0 15,0 0-15,0 0 0,-21 21 32,0 0-32,0 0 15,21 21-15,-21 0 16,21 0-16,0 0 0,-21 0 0,21 1 15,0-1-15,0 0 0,0 0 16,0 0-16,0 0 16,21-21-16,0 0 15,0 0-15,0 0 16,22 0-16,-22 0 0,21 0 0,-21 0 16,22 0-16,-22-21 0,21 0 0,-21 21 15,0-21-15,1 0 0,-1 0 16,0-1-16,0 1 0,-21 0 0,21 0 15,-21 0-15,-21 42 47,0 0-47,21 0 16,-21 0-16,21 1 0,-21-22 0,21 21 16,0 0-16,0 0 0,-22-21 15,22 21-15,-21 0 16,21-42 15,21 0-15,1 0-16,-1 21 0,0-21 15,0 0-15,-21-1 0,21-20 16,0 21-16,1 0 0,-1 0 0,0-1 16,0 1-16,0 0 0,0 21 15,-21 21 1,0 0-1,0 1-15,0-1 0,0 0 16,0 0-16,0 0 0,0 0 16,0 1-16,0-1 0,22 0 15,-1 0-15,0-21 16,0 21-16,0-21 0,0 0 0,1 0 16,-1 0-16,0 0 0,0 0 15,0 0-15,0 0 0,1-21 0,-1 0 16,0 0-16,0 0 0,-21-1 15,21-20-15,0 21 0,1-21 0,-22-1 16,21 1-16,0 0 0,-21-22 0,21 22 16,0-1-16,-21 1 0,21 21 15,-21-21-15,22 20 0,-22-20 16,0 21-16,0 0 16,0 42-1,-22 0-15,22 21 16,-21-20-16,0 20 0,21-21 15,0 21-15,-21 1 0,0-1 0,21 0 16,0 1-16,0-1 0,0 0 16,-21-20-16,21 20 0,0-21 0,0 21 15,0-20-15,0-1 0,0 0 16,21 0-16,0-21 16,0 0-16,0 0 0,0 0 0,1 0 15,20 0-15,-21 0 0,0-21 16,22 21-16,-22-21 0,21 0 15,-21 21-15,22-22 0,-22 1 0,0 0 16,21-21-16,-21 21 0,1-1 16,-22 1-16,21 0 0,-21 0 15,-21 21 1,-1 21 0,1 0-16,21 0 0,-21-21 15,21 22-15,0-1 0,0 0 16,0 0-16,0 0 0,0 0 0,0 1 15,0-1-15,0 0 16,0 0 0,-21-21-16,0 0 15,0 0 1,-1 0 0,22-21-1,0 0-15,0 0 16,0-1-16,0 1 0</inkml:trace>
  <inkml:trace contextRef="#ctx0" brushRef="#br1" timeOffset="77551.77">8234 3937 0,'-21'-21'16,"42"21"-16,0 0 15,0 0-15,21-21 0,-20 21 0,20 0 16,0 0-16,1 0 0,-1 0 16,21 0-16,-20 0 0,-1 0 0,0 0 15,-20 0-15,20 0 0,-21 0 16,0 0-16,0 0 0,-21-21 16,0-1 15,-21 22-31</inkml:trace>
  <inkml:trace contextRef="#ctx0" brushRef="#br1" timeOffset="78500.23">10795 1588 0,'0'0'0,"21"-22"0,-21 1 0,0 0 16,0 0-16,-21 0 0,0 21 15,0 0-15,-1-21 0,1 21 16,-21 0-16,21 0 0,-22 0 0,22 0 16,-21 0-16,0 21 0,20 0 15,-20 21-15,0 1 0,-1-1 16,1 0-16,21 22 0,-21-1 16,20 1-16,1-22 0,0 22 0,0-1 15,21-21-15,0 22 0,0-22 0,0 1 16,21-22-16,0 21 0,0-21 15,22 22-15,-22-22 0,21 0 0,1-21 16,-1 21-16,0-21 0,1 0 16,-1 0-16,0 0 0,1-21 0,-1 0 15,0 0-15,22 21 0,-22-22 16</inkml:trace>
  <inkml:trace contextRef="#ctx0" brushRef="#br1" timeOffset="79308.75">11218 1947 0,'0'0'16,"-21"0"0,0 0-16,21 22 0,-21-1 15,0 0-15,-1 0 0,-20 0 0,21 22 16,0-22-16,0 0 0,-1 0 0,1 21 16,21-20-16,0-1 0,-21 0 15,21 0-15,0 0 0,0 0 0,21 1 16,0-22-16,1 21 15,-1-21-15,0 0 0,0 0 0,21 0 16,-20 0-16,-1-21 0,21-1 16,-21 22-16,0-21 0,1 0 15,-1 21-15,0-21 0,0 0 0,-21 0 16,0-1-16,0 1 0,0 0 16,0 0-16,0 0 0,0 0 0,-21-1 15,0 1-15,-22 0 0,22 21 16,0 0-16,-21 0 0,21 0 0,-1 0 15,-20 0-15,21 0 0,0 0 0,21 21 16,21-21 0,0 0-1,0 0-15,22 0 16,-22 0-16,21 0 0,0 0 0,-20 0 16,20 0-16,-21-21 0,21 21 0,-20 0 15,20 0-15,-21-21 0,0 21 16,0 0-16,1 0 0,-1 0 0,-21 21 15,21-21-15,-21 21 16,21 0-16,-21 1 0,0-1 0,0 0 16,0 0-16,0 0 0,0 0 15,0 1-15,0-1 0,0 0 16,0 0-16,-21 0 0,0 0 16,21 1-1,-21-22 1,21-22-1,0 1 1,0 0-16,0 0 0,0 0 16,0 0-16,21-1 0,-21-20 15,21 21-15,0 0 0,-21-22 0,21 22 16,0 0-16,1 0 0,-1 0 0,21 0 16,-21-1-16,22 22 0,-1 0 15,0 0-15,1 0 0,-1 0 0,0 22 16,-21-1-16,22 0 15,-22 0-15,0 0 0,-21 0 0,0 1 0,0-1 16,0 21-16,0-21 0,-21 0 16,-21 1-16,20-1 0,1 0 15,0-21-15,0 21 0,-21 0 0,20-21 16,1 21-16,42-42 31,1 21-15,-1-21-16,0 0 0</inkml:trace>
  <inkml:trace contextRef="#ctx0" brushRef="#br1" timeOffset="80099.31">12785 2011 0,'0'0'0,"0"-21"0,0-43 32,-22 43-32,1 21 0,0 0 15,0-21-15,0 21 0,0 0 0,-1 0 16,-20 0-16,21 21 0,-21-21 16,20 21-16,-20 0 0,21 1 15,-21 20-15,20-21 0,-20 21 0,21-20 0,0-1 16,0 21-16,-1-21 15,1 22-15,21-22 0,0 0 0,0 0 16,0 0-16,0 0 0,0 1 16,21-22-16,1 21 0,-1-21 0,21 0 15,-21 0-15,0 0 0,22 0 0,-22 0 16,21 0-16,-21-21 0,1 21 16,20-22-16,-21 1 0,0 0 0,0 0 15,1 0-15,-1-22 0,0 22 16,0-21-16,0 0 0,0-1 0,1 1 15,-1 0-15,0-1 0,0-20 16,0 20-16,0 1 0,1 0 16,-22-1-16,0 22 0,21-21 0,-21 21 15,0 0-15,-21 21 16,21 21 0,-22 21-16,1-21 0,0 22 15,0-1-15,0 0 0,21 22 0,-21-22 16,-1 0-16,1 1 0,0-1 15,21 0-15,0 1 0,-21-1 0,21-21 16,0 22-16,0-22 0,0 0 0,0 0 16,0 0-16,0 0 0,21 1 15,0-22-15,0 0 0,1 0 16,20 0-16,-21 0 0,21 0 16,1 0-16,-1-22 0,-21 22 0,22-21 15,-1 0-15,0 0 0,-21 0 0,1 0 16,20-1-16,-21 1 0,0 0 15,0 0-15,-21 0 0,0 0 0,0-1 16,-21 44 0,21-1-1,-21-21-15,0 21 0,0 0 16,21 0-16,0 0 0,-21 1 0,21-1 16,-22 0-16,1 0 0,21 0 15,0 0 1,21-21 15,-21-21-31,22 0 16,-1 0-16</inkml:trace>
  <inkml:trace contextRef="#ctx0" brushRef="#br1" timeOffset="80365.16">13314 1905 0,'-21'42'31,"21"-20"-15,21-22-1,0 0 1,0 0-16,-21-22 16,0 1-1,0 0-15,0 0 16,-21 21-16,0 0 15,42 0 32</inkml:trace>
  <inkml:trace contextRef="#ctx0" brushRef="#br1" timeOffset="81667.67">13970 1672 0,'0'0'15,"0"-21"-15,0 0 0,-21 21 16,0 0-16,-1 0 0,1 0 0,0 0 16,0 21-16,0 0 0,0 22 15,-1-22-15,1 21 0,-21-21 0,21 22 16,0-1-16,-1 0 15,-20 1-15,21-1 0,0 0 0,0 1 16,-1-1-16,22-21 0,0 21 0,0-20 16,0 20-16,0-21 0,0 0 15,0 0-15,0 1 0,22-1 0,-1-21 16,0 0-16,0 21 0,0-21 16,22 0-16,-22 0 0,21 0 0,0-21 15,-20 21-15,20-21 0,-21-1 16,21 1-16,1 0 0,-22 0 0,21 0 15,-21 0-15,1-1 0,-1 1 16,0 0-16,0 0 0,-21 0 16,21 0-16,-21-1 0,0 1 15,-21 21 1,0 21-16,0-21 16,0 22-16,-1-1 0,1 0 0,0 0 15,0 0-15,21 0 0,-21 1 16,21-1-16,-21 0 0,21 0 0,0 0 15,0 0-15,0 1 0,0-1 16,21-21-16,0 21 0,0-21 0,0 0 16,0 0-16,22 0 0,-1 0 0,-21 0 15,22 0-15,-1 0 16,0-21-16,-21 21 0,22-21 0,-1-1 16,-21 1-16,22 0 0,-22 0 15,21 0-15,-21 0 0,0-1 0,1 1 16,-1 0-16,-21 0 0,0 0 0,21 21 15,-21-21-15,-21 21 32,21 21-32,-21 0 15,21 0-15,-22 0 0,1 0 0,21 1 16,-21-1-16,21 0 0,0 0 16,-21 0-16,21 0 0,0 1 15,0-1-15,21-21 16,0 0-1,0 0-15,1 0 0,-1 0 16,0 0-16,0 0 0,-21-21 0,21-1 16,0 22-16,-21-21 0,0 0 15,0 0-15,0 0 0,0 0 16,0-1-16,0 1 0,0 0 16,-21 0-16,0 21 15,0-21-15,21 0 31,21 21-15,21-22 0,-20 22-16,-1 0 0,0-21 15,0 21-15,0 0 0,0 0 0,1-21 16,-1 21-16,21 0 0,-21 0 16,0 0-16,1 21 15,-22 0-15,0 1 16,0-1-16,0 0 0,0 0 15,0 0-15,0 0 0,0 1 0,0-1 16,0 0-16,0 0 16,0 0-16,0 0 0,0 1 15,-22-1 1,1-21-16,0 0 31,21-21-31,0-1 16,0 1-16,0 0 0,0 0 15,21-21-15,0 20 16,-21 1-16,22 0 0,-1 0 0,21-21 16,-21 20-16,0 1 0,22 0 0,-1-21 15,-21 21-15,22-1 0,-1 22 16,0-21-16,1 21 0,-1 0 0,0 0 16,1 0-16,-22 0 0,0 21 15,21 1-15,-21-1 0,-21 21 16,22-21-16,-1 0 0,-21 22 0,0-22 15,0 21-15,0-21 0,0 1 16,0 20-16,0-21 0,0 0 0,-21 0 16,-1 22-16,1-22 0,0 0 15,0 0-15,0-21 0,0 0 16,21 21-16,-22-21 0,1 0 16,0 0-16,21-21 15,-21 0-15,0 0 0</inkml:trace>
  <inkml:trace contextRef="#ctx0" brushRef="#br1" timeOffset="81875.6">14647 1736 0,'0'0'0,"-21"-21"0,0 21 16,0 0-16,21-22 15,0 44 17,-21-22-17,-1 0-15</inkml:trace>
  <inkml:trace contextRef="#ctx0" brushRef="#br1" timeOffset="82059.49">13610 1884 0,'0'0'0,"0"21"0,21-21 16,0 0-16,1 0 16,20 0-16,-21 0 15,21 0-15,1 0 0,-1 0 0,22 0 16,-22-21-16,21 0 0,-20 21 0,-1-21 15</inkml:trace>
  <inkml:trace contextRef="#ctx0" brushRef="#br1" timeOffset="82564.08">16637 2032 0,'0'-21'0,"0"42"0,21-42 0,-21 0 0,21 21 16,-21-21-16,21 21 0,-21-22 15,0 44 16,0-1-31,-21 0 0,21 0 16,-21 0-16,0 22 0,0-22 16,0 0-16,-1 21 0,22-21 0,-21 1 15,0-1-15,0 0 0,21 0 0,0 0 16,-21 0-16,0 1 16,21-1-16,21-21 46,0 0-46</inkml:trace>
  <inkml:trace contextRef="#ctx0" brushRef="#br1" timeOffset="82999.83">17357 2053 0,'0'0'0,"-43"0"31,22 0-31,-21 0 0,-1 0 0,22 0 16,-21 0-16,0 0 0,20 0 15,-20 21-15,21-21 0,0 22 0,0-22 16,-1 21-16,1-21 0,21 21 16,0 0-16,0 0 0,0 0 31,21 1-31,1-22 0,-1 0 0,0 0 15,21 21-15,-21-21 0,22 0 16,-22 0-16,21 0 0,-21 21 0,1-21 16,20 0-16,-21 0 0,-21 21 0,21-21 15,-21 21-15,0 0 16,-21-21 0,0 0-16,0 0 0,-22 22 0,22-22 15,-21 0-15,0 0 0,20 0 16,-20 0-16,21 0 0,-21 0 0,20 0 15,1 0-15,0 0 0,0 0 16,21-22 0,0 1-1,0 0-15</inkml:trace>
  <inkml:trace contextRef="#ctx0" brushRef="#br1" timeOffset="83263.69">16700 1588 0,'0'0'15,"0"-22"-15,0 1 31,22 21 1,-22 21-1,0 1-31</inkml:trace>
  <inkml:trace contextRef="#ctx0" brushRef="#br1" timeOffset="84164">11176 2900 0,'0'-21'0,"0"0"15,0-1-15,-21 22 0,0-21 16,-22 0-16,1 21 0,0 0 0,-22 0 16,1 0-16,-1 0 0,22 0 15,-22 0-15,1 0 0,20 0 16,1 0-16,0 21 0,-1 0 16,22-21-16,0 22 0,21-1 0,0 0 15,0 0-15,0 0 0,21 0 16,0 1-16,1-1 0,20 0 15,0 0-15,-21 0 0,43 0 0,-22 1 16,1-1-16,-1 0 0,0 0 16,1 21-16,-1-20 0,-21-1 0,0 0 15,0 21-15,-21-21 0,0 1 16,0-1-16,-21 0 0,-21 0 0,0-21 16,-1 21-16,-20-21 0,20 0 15,-20 0-15,-1 0 0,1 0 0,21 0 16,-22 0-16,22 0 0,-22 0 15,22-21-15,21 0 0,-22 0 0,22 0 16,0-1-16,0 1 0,21 0 16,0 0-16,0-21 0,0 20 15,0 1-15,21 0 0,0 21 0,0-21 16,1 0-16,20 21 0,0-21 0,1 21 16,-1-22-16,0 22 0,1 0 15,-1 0-15,21 0 0</inkml:trace>
  <inkml:trace contextRef="#ctx0" brushRef="#br1" timeOffset="85139.45">11324 3217 0,'0'0'0,"21"0"16,0-21-1,-21 0 1,0 0-16,0 0 0,0 0 15,0-1-15,0 1 0,0 0 16,-21 0-16,0 0 16,0 21-16,0 0 0,0 0 0,-22 0 15,22 0-15,-21 0 0,-1 0 16,1 21-16,21 0 0,-21 0 16,-1 0-16,1 22 0,21-22 0,-22 21 15,22 1-15,0-22 0,0 21 16,0 0-16,21 1 0,-21-22 0,21 0 15,0 21-15,0-20 0,21-1 16,0-21-16,0 21 0,0-21 0,22 0 16,-22 0-16,21 0 0,0 0 0,1 0 15,-1-21-15,-21 0 0,22-1 16,-1 1-16,0 0 0,-21 0 0,22 0 16,-22-22-16,0 22 0,21-21 15,-42 0-15,22 20 0,-1-20 0,-21 21 16,0 0-16,0 0 0,0-1 15,0 1-15,-21 21 32,-1 0-32,1 21 0,21 1 0,-21 20 15,0-21-15,21 21 0,0-20 16,-21 20-16,0-21 0,21 21 0,0 1 16,0-22-16,0 0 0,0 21 15,0-20-15,0-1 0,0 0 0,21-21 16,0 21-16,0-21 0,21 0 0,-20 0 15,-1 0-15,21 0 16,-21 0-16,22-21 0,-22 0 0,21 21 0,0-43 16,1 22-16,-22 0 0,21-21 15,1 21-15,-1-22 0,-21 1 16,21 0-16,-20-1 0,20 1 0,-21 0 16,0-1-16,0 1 0,1 21 15,-22-22-15,0 22 0,0 0 0,0 0 16,0 42-1,-22 0 1,1 0-16,0 1 0,0-1 0,0 21 16,0 0-16,-1-20 15,1 41-15,0-21 0,0 1 0,0-1 16,0 0-16,21 1 0,0-22 16,0 21-16,0-21 0,0 1 0,0-1 15,0 0-15,21 0 0,0-21 16,21 0-16,-21 0 0,1 0 15,20 0-15,0-21 0,1 21 0,-22-21 16,21 0-16,0-1 0,1-20 16,-22 21-16,21 0 0,-21-22 0,22 22 15,-22 0-15,-21-21 0,21 42 0,-21-21 16,0-1-16,0 44 16,0-1-1,-21 0-15,21 0 16,0 0-16,-21 0 0,21 1 0,-21-1 15,21 0-15,-22 0 0,22 0 0,0 0 16,0 1-16,0-1 16,22-42 15,-1 21-31,-21-22 0,21 1 16</inkml:trace>
  <inkml:trace contextRef="#ctx0" brushRef="#br1" timeOffset="85315.34">12509 2985 0,'0'-22'16,"0"44"-16,0-65 15,0 22-15,0 42 63,-21-21-63,0 0 15</inkml:trace>
  <inkml:trace contextRef="#ctx0" brushRef="#br1" timeOffset="85497.24">11705 3112 0,'-21'0'16,"42"0"-16,-63 0 0,63 0 15,0 0 1,0 0-16,22 0 0,-22 0 16,42 0-16,-20 0 0,-1 0 0,0 0 15,1 0-15,20 0 0,-21 0 0</inkml:trace>
  <inkml:trace contextRef="#ctx0" brushRef="#br1" timeOffset="85959.97">12679 3239 0,'21'0'0,"0"0"16,0 0-16,0 0 0,1 0 16,-22-22-16,21 22 0,0-21 0,0 21 15,0-21-15,-21 0 16,0 0-16,-21 21 15,0 0 1,0 0-16,0 0 0,-22 0 16,22 0-16,-21 0 0,21 21 0,-22-21 15,22 21-15,0 0 0,0-21 16,0 21-16,21 1 0,-22-1 0,22 0 16,0 0-16,0 0 15,22-21-15,-1 21 0,0 1 0,0-1 16,21-21-16,-20 21 0,-1 0 0,0-21 15,0 21-15,21-21 0,-20 21 16,-1-21-16,0 22 0,-21-1 16,-21-21-1,0 0-15,-1 0 16,-20 0-16,21 0 0,-21 0 16,-1 0-16,22 0 0,-21 0 15,21 0-15,-22 0 0,22 0 0,0 0 16,21-21-1,0-1-15,0 1 16,21 21-16</inkml:trace>
  <inkml:trace contextRef="#ctx0" brushRef="#br1" timeOffset="87031.94">13081 3408 0,'-21'21'16,"21"0"-1,21-21 1,0 0-16,21 0 16,107-42-1,-107 21-15,0 0 0,1-1 16,-1 1-16,0 0 0,-21 0 15,22-21-15,-1 20 0,-21 1 0,22-21 16,-22 21-16,0-22 0,0 22 0,-21-21 16,0 0-16,0 20 0,0-20 15,0 21-15,0-21 0,0 20 16,0 1-16,-21 0 0,0 21 16,0 0-16,-1 0 0,1 0 15,0 0-15,0 21 0,0 0 0,0 1 16,-22 20-16,22-21 0,0 21 15,-21 22-15,20-22 0,-20 22 0,21-1 16,0 1-16,-22 20 0,22-20 0,0-1 16,-21 22-16,21-21 0,-1 20 15,22-20-15,0 20 0,-21 1 0,21-21 16,0 20-16,-21 1 0,21 0 16,-21-1-16,21 1 0,0-22 0,-21 22 15,0 0-15,-1-22 0,1 1 16,0-1-16,0 1 0,21-1 0,0-20 15,0-1-15,0-21 0,0 0 16,0 0-16,21-21 0,0 0 0,0 0 16,1 0-16,20-21 0,0 0 0,1 0 15,-1 0-15,0-22 0,22 22 16,-22-21-16,0 0 0,1-1 0,-1 1 16,0 0-16,1-1 0,-22 1 0,0-22 15,0 22-15,0-21 0,-21-1 16,0 1-16,0-1 0,0-21 0,-21 22 15,0-1-15,0 1 0,-21-1 16,-1 1-16,1 21 0,0-1 16,-1 22-16,-20-21 0,20 21 0,1-1 15,0 22-15,-1-21 0,22 21 16,0 0-16,0 0 0,42 0 16,0 0-16,22 0 15,-22 0-15,21 0 0,0 0 16,22-21-16,-22 0 0,22 21 0,-22-21 15,22 21-15,-22-21 0,21-1 16,-20 1-16,20 0 0,-20 0 0,-1 0 16,0 0-16,1-22 0,-22 22 0,0 0 15,0 0-15,0 0 0,-21-1 16,-21 22 0,0 0-1,0 0-15,21 22 0,-21-1 16,-1 0-16,1 0 0,21 0 0,-21 0 15,21 1-15,-21-1 0,21 0 16,0 0-16,-21-21 0,21 21 0,0 0 16,-21-21-16,21 22 0,21-22 47,-21-22-47,21 1 0,0 0 15</inkml:trace>
  <inkml:trace contextRef="#ctx0" brushRef="#br1" timeOffset="87195.85">14012 3154 0,'0'0'15,"0"-21"-15,0 42 63,21-21-63,1 21 15,-1-21-15,-21 21 0,21 0 0</inkml:trace>
  <inkml:trace contextRef="#ctx0" brushRef="#br1" timeOffset="87568.64">14287 3471 0,'0'0'0,"0"22"0,22-22 31,-1 0-15,0 0-16,0 0 0,0 0 0,0 0 16,1-22-16,-1 22 15,0-21-15,0 0 0,21 21 0,-42-21 0,22 0 16,-1 0-16,0-1 0,-21 1 16,0 0-16,0 0 0,0 0 15,0 0-15,-21 21 16,0 0-16,-1 0 15,1 21-15,0 0 0,0 0 0,0 0 16,0 0-16,-1 1 0,1-1 16,0 0-16,21 0 0,0 0 0,0 0 15,0 1-15,0-1 0,0 0 0,0 0 16,0 0-16,21 0 16,0-21-16,1 0 0,20 0 0,-21 22 15,0-22-15,22 0 0,-22 0 16,21 0-16,-21 0 0,22 0 15,-22 0-15,21 0 0</inkml:trace>
  <inkml:trace contextRef="#ctx0" brushRef="#br1" timeOffset="88091.59">15388 3323 0,'0'0'16,"21"-21"-16,-21 0 0,0 0 0,0 0 0,0-1 15,0 1-15,-21 21 16,0 0-16,0 0 0,-22 0 0,22 0 15,0 0-15,-21 0 0,21 21 16,-22 1-16,1-1 0,21 21 16,-22-21-16,22 0 0,0 22 0,0-22 15,0 21-15,0-21 0,21 22 16,-22-22-16,22 0 0,0 0 0,0 22 16,0-22-16,0 0 0,22 0 15,-1-21-15,0 0 0,0 0 16,0 0-16,0 0 0,1 0 0,20 0 15,-21-21-15,0 21 0,22-21 0,-22 0 16,21-22-16,-21 22 0,22-21 16,-22 21-16,21-22 0,-21-20 0,0 20 15,22 1-15,-22-21 16,0 20-16,0 1 0,0 0 0,1-1 16,-1 1-16,-21 0 0,0 20 0,0 1 15,0 0-15,-21 21 31,-1 0-31,1 21 0,0 22 0,0-22 16,0 21-16,0 0 0,-1 1 16,22-1-16,-21 0 0,21 1 0,-21-1 15,21 22-15,0-22 0,0-21 16,0 21-16,0 1 0,0-22 0,21 0 16,0 0-16,1 0 0,-1 1 0,21-1 15,0-21-15,-20 0 16,20 0-16,0 0 0,-21 0 0,22 0 15,-22 0-15,21 0 0,-21-21 0,22-1 16,-22 22-16,0-21 0,0 0 16</inkml:trace>
  <inkml:trace contextRef="#ctx0" brushRef="#br1" timeOffset="88236.22">16171 3514 0,'0'0'0,"-21"0"15</inkml:trace>
  <inkml:trace contextRef="#ctx0" brushRef="#br1" timeOffset="101968.18">10435 4233 0,'0'-21'32,"0"0"-32,0 0 62,-21 21-62,0 0 16,21-21-16,0 0 15,0-1 1,0 1 0,0 0-16,0 0 15,0 0 1,-21 21 15,-1 0-31,1 21 0,0 0 0,0 0 16,0 0-16,-22 22 0,1-1 15,0 0-15,-22 1 0,22 20 16,-22-20-16,1 20 0,-1 1 0,1-1 16,-1 1-16,22 20 0,-21 1 15,-1 21-15,22-22 0,-22 1 0,22 21 16,-22-21-16,1 20 0,-1 1 16,1-21-16,-1 21 0,1 0 0,-1-22 15,1 1-15,-1 0 0,1 20 16,-1-20-16,1 0 0,21-1 0,-22 1 15,22 0-15,-1-22 0,1 22 0,0-22 16,-1-20-16,1 20 0,0-20 16,-1-1-16,22 0 0,-21 1 0,21-1 15,-22-21-15,22 21 0,0-20 16,0-1-16,0-21 0,21 21 16,-21-21-16,21-21 31,0 0-31,0-1 15,0 1-15,0 0 0,0 0 0,21 0 16,-21 0-16,0-1 0,0 1 16</inkml:trace>
  <inkml:trace contextRef="#ctx0" brushRef="#br1" timeOffset="102571.61">8128 6181 0,'0'0'0,"21"0"0,-21-21 16,21 21 0,-21-22-16,0 44 46,0-1-30,0 0-16,0 21 0,-21-21 16,21 22-16,-21-1 0,0 0 15,0 22-15,-1-22 0,1 1 0,0-1 16,0 0-16,0 22 0,0-43 0,-1 21 16,1 1-16,0-22 0,0 0 15,0 21-15,0-21 0,-1 1 0,1-1 16,0-21-16,21 21 0,0 0 15,-21-21-15,21 21 16,21-21 15,0 0-31,0 0 16,1 0-16,20 0 0,0 0 0,22 0 16,-22-21-16,22 0 15,20 21-15,-20-21 0,20 0 0,-20-1 16,21 22-16,20-21 0,-20 0 15,0 21-15,-22 0 0,22 0 0,-22 0 16,1 0-16,-22 0 0,-21 0 0,22 0 16,-22 0-16,-21 21 15,0 0 1,-21-21 0,0 22-16,-1-22 15,22 21-15,-21 0 31,0-21-31</inkml:trace>
  <inkml:trace contextRef="#ctx0" brushRef="#br1" timeOffset="103684.45">3768 8530 0,'0'-21'15,"0"0"1,-22 21-16,22-21 0,0 0 16,0-1-16,0 1 0,0 0 15,0-21-15,0 21 0,22-1 16,-1 1-16,0 0 0,21 21 0,-21-21 15,22 21-15,-22 0 0,0 0 0,21 0 16,-20 21-16,-1 0 0,0 0 16,0 1-16,0 20 0,-21-21 0,0 21 15,0 1-15,0-22 16,0 21-16,0 1 0,0-1 0,0 0 16,0-21-16,0 22 0,-21-1 0,21-21 15,-21 22-15,0-22 0,21 0 16,0 0-16,-21-21 0,21 21 0,-22-21 15,1 0-15,21-21 16,0 0-16,0 0 16,0 0-16,0-22 0,0 22 0,0-21 15,21 21-15,1-22 0,-1 1 16,0 0-16,21-1 0,-21 1 0,1 0 16,20-1-16,-21 22 15,21 0-15,1 0 0,-1 0 0,-21 21 16,22 0-16,-22 0 0,0 21 0,21 0 15,-21 0-15,-21 21 0,0-20 16,0 20-16,0-21 0,0 21 0,0-20 16,0 20-16,-21-21 0,0 21 15,0 1-15,0-22 0,0 0 0,-1 21 16,1-20-16,21-1 0,-21 0 16,21 0-16,21-21 15,-21-21 1,21 0-16,1 0 0</inkml:trace>
  <inkml:trace contextRef="#ctx0" brushRef="#br1" timeOffset="104063.62">4762 8678 0,'0'0'0,"-21"22"31,42-44-15,1 22-16,-1-21 16,21 0-16,-21 21 0,22-21 15,-22 0-15,0 0 0,21-1 0,-21 1 0,1 21 16,-1-21-16,-21 0 16,0 0-16,0 0 0,-21 21 15,-1 0 1,1 21-16,0 0 0,-21 0 15,21 0-15,-1 0 0,-20 1 0,21-1 16,0 21-16,0-21 0,-1 0 16,1 22-16,21-22 0,-21 0 0,21 0 15,0 0-15,0 1 0,0-1 0,0 0 16,21-21-16,0 21 0,1-21 16,20 0-16,-21 0 0,0 0 15,22 0-15,-1 0 0,-21 0 16,0 0-16,22 0 0,-22-21 0,0 0 15,0 21-15</inkml:trace>
  <inkml:trace contextRef="#ctx0" brushRef="#br1" timeOffset="104764.03">5270 8530 0,'0'0'0,"0"-21"0,22 21 16,-1 0-16,0 0 0,0-21 0,0 21 15,22 0-15,-22 0 16,0 0-16,0 0 0,0 21 0,0 0 15,1-21-15,-1 21 0,0 22 16,-21-22-16,0 0 0,0 0 16,0 22-16,0-22 0,0 21 0,0-21 15,-42 0-15,20 1 0,1 20 16,0-21-16,0 0 0,0-21 0,0 21 16,-1 1-16,1-22 0,0 0 15,21-22 1,21 22-16,0-21 0,1 0 15,-1 0-15,0-21 0,21 20 16,-21-20-16,22 21 0,-22-21 0,21-1 16,-21 22-16,22-21 0,-22-1 0,21 22 15,-21 0-15,1 0 16,-1 0-16,0 0 0,-21 42 31,-21 0-31,0 0 0,21 0 16,-22 22-16,1-22 0,0 0 0,0 21 15,0-21-15,0 22 0,21-1 16,-22-21-16,22 0 0,0 22 0,0-22 16,0 0-16,0 0 0,0 0 0,22 1 15,-1-22-15,0 0 0,21 0 16,-21 0-16,22 0 0,-1 0 0,0 0 16,1-22-16,-1 1 0,0 0 0,1 0 15,-22 0-15,21-22 16,1 1-16,-22 21 0,21-21 0,-21-1 15,0 1-15,22 0 0,-22-22 16,-21 22-16,21-1 0,-21 1 0,21 0 16,-21 21-16,0-22 0,0 22 0,-21 21 31,0 21-31,21 0 0,0 22 16,-21-22-16,0 21 0,-1 1 0,22-1 15,-21 0-15,21 1 0,0-1 16,-21 0-16,21 1 0,0-22 0,0 21 15,0 0-15,0-20 0,0-1 16,0 21-16,0-21 0,0 0 16,0 1-16,21-22 0,0 0 15,1 0-15,-1 0 16,0-22-16,-21 1 0,21 0 16</inkml:trace>
  <inkml:trace contextRef="#ctx0" brushRef="#br1" timeOffset="104943.39">6117 8509 0,'0'21'0,"21"-21"16,22 0-16,-22 0 15,0 0-15,0 0 0,21 0 16,1 0-16,-22 0 0,21-21 0,1 21 15,-1 0-15,-21-21 0</inkml:trace>
  <inkml:trace contextRef="#ctx0" brushRef="#br1" timeOffset="106451.77">7472 8276 0,'0'0'0,"0"-21"0,0 0 0,0 0 0,0 0 15,0-1 1,0 44 0,-21-1-16,-1 21 0,22-21 15,-21 22-15,0-1 0,0 0 0,21 1 16,-21-1-16,0 0 0,-1 1 0,22 20 15,-21-21-15,0 1 0,0-1 16,21 0-16,-21 1 0,0-22 0,21 21 16,-22-21-16,22 1 0,0-1 15,0-42 17,0-1-32,0 1 0,0 0 15,0 0-15,0-21 0,0 20 0,0-20 16,0 21-16,0-21 0,22-1 0,-22 22 15,0-21-15,0 21 0,21-1 16,-21 1-16,21 21 0,-21 21 31,21-21-31,-21 22 0,21-1 16,-21 21-16,0-21 0,0 0 0,0 1 16,21 20-16,-21-21 0,22 0 0,-1 22 15,-21-22-15,21 0 16,0-21-16,0 21 0,0 0 0,1-21 15,20 0-15,-21 0 0,21 0 16,-20 0-16,20 0 0,0-21 0,1 0 16,-1 21-16,0-21 0,1-22 0,-22 22 15,21 0-15,0-21 0,-20 21 16,20-22-16,-21 22 0,0-21 0,0 21 16,-21-1-16,0-20 0,0 21 0,0 0 15,-21 42 16,0 0-31,0 0 16,21 0-16,-21 22 0,0-22 16,21 0-16,0 21 0,0-20 0,-22-1 15,22 0-15,0 21 0,0-21 16,0 1-16,0-1 0,22 0 0,-1-21 16,0 21-16,0-21 0,21 0 15,-20 0-15,20 0 0,-21 0 0,21 0 16,1-21-16,-22 21 0,21-21 0,-21 0 15,22-1-15,-22 1 0,0-21 16,0 21-16,0 0 0,1-22 0,-1 22 16,0 0-16,-21 0 0,0 0 0,0-1 15,0 1-15,0 42 32,-21 1-32,21-1 15,0 0-15,-21 0 0,-1 0 16,22 22-16,-21-22 0,21 0 0,0 0 15,-21 21-15,21-20 0,-21-1 16,21 0-16,0 0 0,0 0 16,21-42 15,0 0-31,0 0 16,-21 0-16,22-22 0,-1 22 15,0 0-15,0-21 0,0 20 16,0-20-16,1 21 0,-1 0 0,0 0 15,0 21-15,0-22 0,-21 44 32,0-1-32,0 0 15,0 0-15,0 0 0,0 0 16,0 22-16,0-22 0,0 0 0,0 0 16,0 0-16,0 1 0,21-22 0,1 21 15,-1 0-15,0-21 0,0 0 16,0 0-16,0 21 0,1-21 0,20 0 15,0 0-15,-21 0 0,22-21 0,-1 0 16,-21 21-16,22-21 16,-22-1-16,21 1 0,-21-21 0,0 21 15,1 0-15,-1-1 0,0-20 0,-21 21 16,0 0-16,0 0 0,0-22 16,0 22-16,0 0 0,-21 21 15,0 0-15,-1 0 16,1 0-16,-21 21 0,21 0 0,0 0 15,-1 1-15,22-1 0,-21 21 0,21-21 16,0 22-16,0-22 0,0 0 16,0 21-16,0-21 0,0 1 0,21-1 15,1 0-15,-1 0 0,0 0 16,0-21-16,0 0 0,0 0 0,22 0 16,-22 0-16,0 0 0,21 0 15,-20-21-15,20 21 0,-21-21 0,0 0 16,0 0-16,1-22 0,-1 22 15,0-21-15,0 21 0,-21-22 0,0 22 16</inkml:trace>
  <inkml:trace contextRef="#ctx0" brushRef="#br1" timeOffset="106587.7">8403 8065 0,'0'0'0,"-21"0"0</inkml:trace>
  <inkml:trace contextRef="#ctx0" brushRef="#br1" timeOffset="106697.64">8551 7684 0,'64'-64'15</inkml:trace>
  <inkml:trace contextRef="#ctx0" brushRef="#br1" timeOffset="107568.3">9864 5525 0,'-43'0'0,"86"0"0,-107 0 0,22 0 0,21 0 16,-1 0-16,1 0 0,0 0 15,0 0-15,21-22 16,0 1 0,21 0-16,0 0 15,0 21-15,1-21 0,-1 21 0,0 0 16,0-21-16,0 21 0,0 0 15,1 0 1,-22 21-16,0 0 0,0 0 0,0 21 16,0-20-16,0 20 0,-22 0 15,22 1-15,-21-1 0,0 0 0,21-21 16,0 22-16,0-22 0,-21 21 0,21-21 16,0 1-16,0-1 0,0 0 15,21-21-15,0 0 16,0 0-16,1 0 0,20 0 15,-21-21-15,21 0 0,-20-1 0,20 1 16,0 0-16,-21 0 0,22-21 0,-22 20 16,21-20-16,-21 0 0,22-1 15,-22 22-15,0-21 0,-21 0 16,21 20-16,0 1 0,-21 0 0,0 0 16,0 63 15,-21-21-31,0 1 0,21 20 15,-21 0-15,0 1 0,0-1 0,21 0 16,-22 22-16,1-22 0,0 0 0,21 1 16,-21-1-16,0 0 0,0 1 15,21-22-15,0 0 0,-22 21 0,1-20 16,21-1-16,-21-21 0,21 21 0,-21-21 16,0 0-16,21 21 0,-21-21 15,-1 0-15,1 0 16,21-21-16,-21 0 15,21 0-15,0-1 0</inkml:trace>
  <inkml:trace contextRef="#ctx0" brushRef="#br1" timeOffset="108203.94">10435 5715 0,'64'0'31,"-43"0"-31,0 0 16,0 0-16,-21-21 0,21 21 0,0-21 15,1 0-15,-1 21 0,0-22 0,0 1 16,0 0-16,0 0 0,-21 0 16,0 0-16,0-1 0,0 1 15,0 0-15,-21 21 16,0 0-16,0 0 15,0 0-15,0 21 0,21 0 0,-22 1 16,1-1-16,0 0 0,0 21 16,0 1-16,0-1 0,-1-21 0,22 21 15,0 1-15,0-22 0,-21 21 0,21-21 16,0 1-16,0-1 16,0 0-16,0 0 0,21 0 15,1-21-15,-1 0 0,0 0 16,0 0-16,21 0 0,-20 0 0,20 0 15,0-21-15,-21 21 0,22-21 0,20 0 16,-20-22-16,-1 22 0,21 0 16,-20-21-16,20-1 0,-20 1 0,-1 0 15,0-1-15,1 1 0,-22 21 16,0-21-16,0 20 0,-21 1 0,0 0 16,0 0-16,-21 21 15,-21 0-15,20 0 16,1 21-16,0 0 0,0 0 15,0 1-15,21-1 0,0 21 0,0-21 16,0 22-16,0-22 0,0 0 16,0 21-16,0-21 0,21 1 0,0 20 15,-21-21-15,21 0 0,0 0 16,-21 1-16,22-1 0,-22 0 0,0 0 16,-22-21-16,1 21 15,0-21-15,-21 0 0,-1 0 16,22 0-16,-21 0 0,0 0 0,20 0 15,-20 0-15,21 0 0,0 0 16,0 0-16</inkml:trace>
  <inkml:trace contextRef="#ctx0" brushRef="#br1" timeOffset="110988.13">17272 4318 0,'0'0'16,"-21"0"-16,0-21 0,-1 0 0,22 0 16,-21-1-16,0 1 0,0 0 15,21 0 1,-21 21-16,21 21 31,0 0-15,0 0-16,0 22 0,0-1 15,0 0-15,0 1 0,0 20 0,0-20 16,21 41-16,-21-20 16,0 20-16,21 1 0,0 0 0,-21 21 15,21-22-15,1 1 0,-1 21 16,0 0-16,0-22 0,0 22 0,0-21 16,1 21-16,20-22 0,-21 1 15,0 0-15,0-1 0,1 1 0,-1 0 16,0 20-16,0-20 0,0 0 0,-21-1 15,0-20-15,21 21 0,-21-22 16,0 1-16,0-1 0,0 1 0,0-1 16,0-21-16,0 1 0,0-1 15,0-21-15,0 0 0,0 1 0,0-44 47,0 1-47,0 0 0,0 0 16,0 0-16,0 0 0,0-1 15,0 1-15,0 0 0,0 0 16,0 0-16,0 0 16,-21-1-16,21 1 15</inkml:trace>
  <inkml:trace contextRef="#ctx0" brushRef="#br1" timeOffset="111347.92">16954 6879 0,'-21'0'0,"42"0"0,-63 0 0,21-21 15,21 0-15,0 0 16,21 21 15,21 21-15,-20 0-16,-1 0 0,0 0 0,21 1 15,1-1-15,-22 0 0,21 0 0,0 21 16,-20-20-16,20-1 16,0 21-16,-21-21 0,1 22 0,-1-22 15,0 0-15,0 21 0,0-21 0,0 1 16,-21-1-16,0 0 0,22 0 16,-1-21-1,0 0 1,0-21-16,-21 0 15,21 21-15,0-21 0,1-1 0,-1 1 16,0-21-16,0 21 0,0 0 16,0-22-16</inkml:trace>
  <inkml:trace contextRef="#ctx0" brushRef="#br1" timeOffset="111571.79">18119 6795 0,'21'-22'15,"-42"44"-15,63-65 0,-42 22 0,0 0 0,0 42 31,-21 0-15,0 0-16,-1 1 0,-20-1 16,21 21-16,0 0 0,-22-20 0,22 20 15,0 0-15,-21 1 0,21-22 0,-22 21 16,22 0-16,-21 1 0,21-22 16,-22 21-16,22-21 0,0 1 0,0-1 15,21 0-15,0-42 31,21 0-31</inkml:trace>
  <inkml:trace contextRef="#ctx0" brushRef="#br1" timeOffset="113619.36">18288 5228 0,'0'0'0,"21"0"0,-21-21 15,21 21-15,-21-21 16,0 42-1,0 0 1,0 0-16,-21 1 0,0 20 0,0 0 16,0 1-16,-1-1 0,1 0 15,0 22-15,0-22 0,-21 0 0,42 22 16,-22-22-16,1 1 0,0-22 16,0 21-16,0-21 0,21 22 0,-21-22 15,21 0-15,0 0 16,0 0-16,0 0 15,0-42 17,0 0-32,0 0 15,21 21-15,-21-21 0,21-22 0</inkml:trace>
  <inkml:trace contextRef="#ctx0" brushRef="#br1" timeOffset="113904.22">18161 5334 0,'0'0'0,"21"-21"0,-21 0 16,21 21-16,0 0 16,1 0-16,-1 0 15,0 21-15,0 0 16,0 0-16,0 22 0,1-22 0,-1 21 16,0 0-16,-21 1 0,21-1 0,0 0 15,0-20-15,-21 20 0,0 0 16,22 1-16,-22-22 0,21 0 0,-21 21 15,0-21-15,0 1 0,0-1 16,0 0-16,21 0 16,0-21-1,-21-21 1,21 0-16,0 0 0,-21-1 16,22 1-16,-1 0 0,-21-21 15</inkml:trace>
  <inkml:trace contextRef="#ctx0" brushRef="#br1" timeOffset="114168.11">18923 5186 0,'0'0'0,"21"-21"0,-21 0 0,0-1 15,-21 44 17,0-1-32,0 0 0,-1 21 0,1 1 15,0-1-15,0 0 16,-21 1-16,20-1 0,1 0 0,0 22 15,0-22-15,0 22 0,0-22 0,-1 0 16,1 1-16,0-22 0,21 21 16,0-21-16,-21 0 0,21 1 0,0-1 15,0 0-15,0 0 16,21-21 0,0 0-16,0-21 0,1 0 15,-1 0-15,-21-1 0</inkml:trace>
  <inkml:trace contextRef="#ctx0" brushRef="#br1" timeOffset="114607.86">19029 5525 0,'0'0'0,"0"21"15,0 0-15,0 0 16,-21 0-16,-1 0 0,22 22 0,0-22 15,-21 0-15,21 0 0,-21 0 16,21 22-16,0-22 0,0 0 0,0 0 16,0 0-16,0 1 15,0-1-15,21-21 16,0 0-16,1 0 16,-1 0-16,0 0 0,21 0 15,-21-21-15,1-1 0,-1 22 0,0-21 16,0 0-16,0 0 0,0-21 15,1 20-15,-1-20 0,-21 21 0,21-21 16,-21-1-16,0 22 0,0-21 0,0 21 16,0-1-16,-21 1 0,0 0 15,-1 21-15,1 0 0,0 0 0,0 0 16,0 0-16,0 21 0,-1 0 16,1 1-16,0-1 0,0 21 0,0-21 15,21 0-15,0 22 0,-21-22 0,21 0 16,-22 0-16,22 22 15,0-22-15,0 0 0,0 0 16,22-21 0,-1 0-1</inkml:trace>
  <inkml:trace contextRef="#ctx0" brushRef="#br1" timeOffset="117711.68">16573 8001 0,'0'0'0,"-21"0"0,0 0 0,0 0 16,0 0-16,42 0 31,0-21-31,0 21 16,22 0-16,-1 0 0,0 0 0,1 0 15,-1 0-15,21 0 0,-20 0 16,20 0-16,-20 0 0,20 0 0,-21 0 16,22 0-16,-22 0 0,1 21 0,-22 0 15,21-21-15,-42 21 16,-21 1-1,0-22 1,0 0-16,-1 0 0,-20 0 0</inkml:trace>
  <inkml:trace contextRef="#ctx0" brushRef="#br1" timeOffset="117983.54">16891 8086 0,'-21'21'15,"21"0"1,-21 0-16,21 0 0,-22 1 0,1-1 16,21 0-16,0 0 0,-21 0 0,0 22 15,0-22-15,21 21 0,0-21 16,-21 22-16,21-1 0,-22-21 16,1 21-16,21-20 0,0 20 0,-21-21 15,21 21-15,-21-20 0,21 20 16,0-21-16,-21 0 0,21 22 0,0-22 15,-21-21-15,21 21 0,0 0 0,21-21 32,0 0-32,0-21 15</inkml:trace>
  <inkml:trace contextRef="#ctx0" brushRef="#br1" timeOffset="118215.64">16976 8594 0,'21'0'0,"-21"21"32,0 0-32,0 0 15,0 0-15,0 1 0,-21-1 16,21 0-16,0 0 0,-22 0 0,22 0 16,0 1-16,0-1 15,-21-21 1,21-21 15,0-1-31,0 1 0,0 0 0</inkml:trace>
  <inkml:trace contextRef="#ctx0" brushRef="#br1" timeOffset="118379.54">16976 8488 0,'0'0'0,"0"-21"15,0 0 1,21 42 46,0-21-46</inkml:trace>
  <inkml:trace contextRef="#ctx0" brushRef="#br1" timeOffset="119059.54">17378 8488 0,'21'0'0,"0"0"15,0 0-15,0 21 0,-21 0 16,22-21-16,-1 21 0,-21 1 16,0-1-16,21 0 0,-21 0 15,0 0-15,0 0 0,0 22 0,0-22 16,0 0-16,0 0 0,0 0 16,0 1-16,0-1 0,0 0 15,0-42 16,0 0-31,0-1 16,21 1-16,-21 0 0,0 0 0,21 0 16,-21 0-16,21-1 0,1 22 15,-1-21-15,-21 0 0,21 0 0,0 0 16,0 0-16,0-1 0,1 1 0,-1 21 0,0 0 16,0 0-16,0 0 15,0 21-15,-21 1 16,0-1-16,0 0 0,0 0 15,0 0-15,0 0 0,0 22 0,0-22 16,0 0-16,0 0 0,0 0 0,-21 1 16,21-1-16,-21 0 0,21 0 15,0-42 32,0 0-47,0 0 16,0-1-16,0 1 0,-21 21 0,0-21 15</inkml:trace>
  <inkml:trace contextRef="#ctx0" brushRef="#br1" timeOffset="119487.28">17251 8551 0,'0'-21'0,"21"21"16,-21 21 15,0 1-15,0-1-16,0 0 0,0 0 15,0 21-15,-21-20 0,21-1 0,-21 0 16,-1 0-16,1 0 0,21 0 0,0 1 15,-21-1-15,21 0 0,-21 0 0,21 0 16,0 0-16,21-21 16,0 0-16,0 0 0,1 0 15,-1 0-15</inkml:trace>
  <inkml:trace contextRef="#ctx0" brushRef="#br1" timeOffset="120015.64">17949 8721 0,'21'0'32,"1"-21"-32,-1 21 15,0 0-15,0-22 0,0 1 16,0 21-16,1 0 0,-1-21 15,0 0-15,0 0 16,-42 21 15,0 0-31,0 0 0,-1 0 16,1 0-16,0 21 0,0-21 0,0 21 0,0 0 16,-1 0-16,1 1 0,21-1 15,0 0-15,-21 0 0,21 0 0,-21 0 16,21 1-16,0-1 0,0 0 0,0 0 15,0 0-15,0 0 0,21-21 16,0 22-16,0-22 16,1 0-16,-1 0 0,0 0 0,0 0 15,21 0-15,-20-22 0,20 22 0,-21-21 16,21 0-16,-20 21 0,20-21 0,0 0 16</inkml:trace>
  <inkml:trace contextRef="#ctx0" brushRef="#br1" timeOffset="120495.87">18902 8128 0,'0'0'0,"0"-21"0,-85 42 31,64 0-31,0 22 0,0-22 0,-1 21 16,-20 0-16,21 1 0,0-1 0,-22 0 15,22-20-15,0 20 0,0 0 16,0 1-16,0-1 0,-1 0 16,22-21-16,-21 22 0,21-1 0,0-21 15,0 22-15,0-22 0,0 0 0,0 0 16,21 0-16,1 0 0,-1-21 0,21 22 16,-21-22-16,0 0 0,22 0 0,-22 0 15,0 0-15,21 0 0,-20-22 0,20 1 16,-21 0-16,0 0 0,22 0 0,-22 0 15,0-22-15,0 22 0,21-21 0,-20 21 16,-1-22-16,-21 1 0,21 0 0,0-1 16,-21 22-16,21-42 0,-21 20 0,0 1 15,0 0-15,0 20 0,0-20 0,-42 0 16,21 21-16,0-1 0,-1 1 16,-20 0-16,21 21 0,-21 0 0,-1 0 15,22 0-15,-21 21 0,21 0 0,-22 1 16,22-1-16,-21 21 0,21-21 0,-1 22 15,1-1-15,21-21 0,0 21 0,-21-20 16,21 20-16,0-21 0,0 21 0,0-20 16,21-1-16,0 0 0,1 0 0,-1 0 15,0 0-15,21-21 0,-21 22 0</inkml:trace>
  <inkml:trace contextRef="#ctx0" brushRef="#br1" timeOffset="120880.65">19156 8594 0,'21'0'31,"0"0"-31,0 21 16,0 0-16,-21 0 15,0 0-15,0 22 0,0-22 16,22 0-16,-22 21 0,0-20 0,0-1 15,0 21-15,0-21 0,0 0 0,0 1 16,0-1-16,0 0 0,0 0 16,-22-21-1,22-21 1,0 0 0,0 0-16,0-1 0,22 1 0,-1 0 15,0 0-15,-21-21 0,21 20 0,0-20 16,0 21-16,-21-21 0,22 20 0,-1 1 15,0 0-15,-21 0 0,21 0 16,0 0-16,0 21 0,1-22 16,-1 22-1,-21 22 1</inkml:trace>
  <inkml:trace contextRef="#ctx0" brushRef="#br1" timeOffset="121227.45">19516 8805 0,'21'0'15,"0"0"-15,0 0 0,-21-21 16,21 21-16,0-21 0,1 0 0,-1 0 16,0 0-16,0-1 15,-21 1-15,21 0 0,-42 21 31,0 0-15,0 0-16,21 21 0,-21 0 0,-1 1 16,1-1-16,0 0 0,21 0 0,0 0 15,-21 22-15,21-22 0,0 0 0,0 0 16,0 0-16,0 0 0,0 1 0,0-1 16,21-21-16,0 0 0,0 21 15,22-21-15,-22 0 0,0 0 16,0 0-16,0 0 0,1 0 0,-1 0 15,21 0-15,-42-21 0,21 0 16,0 21-16,1-22 0,-1 1 16,-21 0-16,0 0 0,21 0 0</inkml:trace>
  <inkml:trace contextRef="#ctx0" brushRef="#br1" timeOffset="121559.77">20002 8615 0,'0'0'0,"0"-21"0,0 0 15,22 21-15,-1 0 16,0 0-16,0 0 0,0 0 15,0 0-15,1 0 16,-22 21-16,0 0 0,21 0 16,-21 0-16,0 0 0,21 1 0,-21-1 15,0 21-15,21-21 0,-21 0 16,0 1-16,0 20 0,0-21 0,0 0 16,0 0-16,0 1 0,0-1 15,-21-21-15,0 0 16,21-21-1,0-1-15,0 1 0,0 0 16,0 0-16,0 0 0,0 0 0,0-1 16,0-20-16,21 21 0,0 0 0,-21-22 15,21 22-15,0 0 0,-21 0 0,22 0 16,-22 0-16,21 21 0,0-22 16,0 22-16,0 0 15,0 22 1,1-1-16</inkml:trace>
  <inkml:trace contextRef="#ctx0" brushRef="#br1" timeOffset="121759.7">20510 8869 0,'0'0'0,"-21"0"16,21-21 46,21 21-46,1 0-16</inkml:trace>
  <inkml:trace contextRef="#ctx0" brushRef="#br1" timeOffset="121932.6">20637 8848 0,'22'0'63,"-1"0"-48,0 0 1,0 0-16,0 0 0</inkml:trace>
  <inkml:trace contextRef="#ctx0" brushRef="#br1" timeOffset="122091.44">20891 8848 0,'22'0'78,"-1"0"-62,0 0-16,0 0 16</inkml:trace>
  <inkml:trace contextRef="#ctx0" brushRef="#br1" timeOffset="122455.58">21336 8615 0,'-21'-21'0,"42"42"0,-63-42 0,20 0 16,22-1-16,0 1 0,-21 0 16,21 0-16,0 0 0,0-22 0,0 22 15,0 0-15,0 0 0,21 0 0,1-22 16,-1 22-16,0 0 0,21 0 0,-21 0 16,1 0-16,20-1 0,0 22 0,-21 0 15,22 0-15,-1 0 0,-21 0 16,0 0-16,22 0 0,-22 22 0,0-22 15,-21 21-15,0 0 0,0 21 0,0-21 16,0 1-16,0 20 0,-21-21 0,0 21 16,-22-20-16,22 20 0,-21-21 0,0 21 15,20-20-15,-20 20 0,0-21 16,21 21-16,-22-20 0,22-1 0,-21 21 0,21-21 16,-1 0-16,1 1 0,21-1 15,0 0-15,0 0 0,0 0 0,0 0 16,0 1-16,0-1 15,21 0-15,1-21 16</inkml:trace>
  <inkml:trace contextRef="#ctx0" brushRef="#br1" timeOffset="122767.69">21315 9250 0,'0'21'0,"0"-42"0,0 63 15,0-21 1,21-21 0,0 0-1,0 0-15,0 0 16,-21-21-16,22 21 0,-22-21 16,0 0-16,0 0 0,0 0 0,0-1 15,0 1-15,-22 21 16,1 0-16,0 0 0,0 0 15,0 0-15,0 0 0,-1 21 16,1-21-16,21 22 0,0-1 16,0 0-1,0 0-15,21-21 16,1 0-16,-1 0 16</inkml:trace>
  <inkml:trace contextRef="#ctx0" brushRef="#br1" timeOffset="125487.83">17399 9864 0,'21'0'0,"-21"-21"15,0-1-15,21 1 16,-21 0-1,0 0-15,21 0 16,-21 0-16,0-1 0,0 1 16,0 0-16,0 0 0,0 0 15,0 0-15,22-1 0,-22 1 16,0 0-16,0 0 16,0 0-16,0 42 31,-22 0-31,1 0 0,0 0 15,0 1-15,0 20 0,0 0 16,21 1-16,-22-1 0,1 21 0,0-20 16,0 20-16,0 1 0,0 20 0,-1 1 15,1 0-15,0 21 0,0-22 0,0 22 16,0 0-16,-1 0 0,1 0 0,0-1 16,0 1-16,0 0 0,21 0 0,-21-21 15,-1 20-15,1-20 0,21 21 0,-21-21 16,0-1-16,0 22 0,21-21 0,-21-1 15,-1-20-15,1 21 0,0-22 0,0 1 16,0-1-16,21-21 0,-21 22 16,-1-22-16,22 1 0,-21-1 0,21 0 15,0 1-15,0-22 0,-21 0 16,21 0-16,0 0 0,0 0 16,-21-21-16,21-21 31,0 0-31,21 0 15,-21 0-15,21 0 0,-21-1 16,0 1-16,21 21 0,-21-21 0,0 0 16,0 0-16,0 0 15</inkml:trace>
  <inkml:trace contextRef="#ctx0" brushRef="#br1" timeOffset="125788.66">16298 12234 0,'0'0'16,"0"-21"-16,0 0 0,0 0 0,0 0 15,0 0-15,21 21 0,1 0 16,-1 0-16,0 21 16,0 0-16,0 0 0,0 0 0,-21 22 15,22-22-15,-1 21 0,21 0 0,-21-20 16,0 20-16,1 0 0,-1-21 0,0 22 15,-21-1-15,21-21 0,0 22 0,-21-22 16,21 0-16,-21 21 0,0-21 16,0 1-16,22-22 0,-22 21 0,0 0 15,21-21-15,0-21 16,0 0 0,0-1-16,-21 1 0,21 0 0,1 0 15,-1 0-15,0-22 0</inkml:trace>
  <inkml:trace contextRef="#ctx0" brushRef="#br1" timeOffset="126007.58">17357 12150 0,'0'0'0,"21"0"0,0-21 0,-21-1 31,0 44-31,-21-1 0,21 0 16,-21 0-16,-1 0 0,1 0 0,0 22 15,-21-22-15,21 0 0,-1 21 0,-20-20 16,21-1-16,0 0 0,-22 21 0,22-21 15,0 1-15,0-1 0,0 0 0,0 0 16,-1-21-16,1 21 0,0 0 0,21 1 16,0-44 15,0 1-31,21 21 0</inkml:trace>
  <inkml:trace contextRef="#ctx0" brushRef="#br1" timeOffset="126628.22">17822 11472 0,'-21'-21'0,"42"42"0,-42-63 15,21 21-15,0 0 0,0 0 0,0-1 16,0 1-16,0 0 0,0 0 0,21 0 15,0 0-15,1-1 0,-1 1 16,0 0-16,0 21 0,0 0 0,0-21 16,1 21-16,-1 0 0,0 21 15,-21 0-15,0 0 0,21 1 16,-21-1-16,0 21 0,0-21 0,0 22 16,0-22-16,0 21 0,-21-21 0,21 0 15,0 22-15,-21-22 0,0 0 0,21 0 16,-22 0-16,22 1 0,0-1 0,0 0 15,0 0-15,22-21 32,-1 0-32,21 0 0,-21 0 0,22-21 15,-22 0-15,21 0 0,0-1 16,1 1-16,-1 0 0,0 0 0,1-21 16,-22 20-16,21-20 0,1 0 0,-22-1 15,21 22-15,-21-21 0,0 21 0,1 0 16,-22-1-16,0 44 15,0-1 1,0 0-16,-22 0 0,1 21 0,0 1 16,-21-1-16,21 0 0,-1 1 0,-20 41 15,21-41-15,0-1 16,0 0-16,-1 1 0,22-1 0,0 0 16,0 1-16,0-1 0,-21 0 0,21-20 15,0 20-15,0-21 0,0 0 16,0 0-16,-21 1 0,21-1 0,0 0 15,0 0-15,0-42 32,0 0-32,0 0 15,0-22-15,21 22 0,0 0 16,1-21-16</inkml:trace>
  <inkml:trace contextRef="#ctx0" brushRef="#br1" timeOffset="127291.84">18711 11663 0,'0'-21'0,"0"0"15,21 21-15,1-22 0,-1 22 16,-21-21-16,21 21 0,0-21 0,0 0 16,0 0-16,1 21 0,-1-21 0,0-1 15,0 1-15,0 0 0,0 0 16,1 0-16,-1 0 0,-21-1 0,0 1 15,-21 21 1,-1 0-16,1 21 16,0-21-16,0 22 0,0-1 0,0 0 15,-22 0-15,22 21 0,0-20 0,0-1 16,21 0-16,-21 0 0,21 21 16,-22-20-16,22-1 0,0 0 0,0 0 15,0 0-15,0 0 0,0 1 16,22-1-16,-1-21 0,0 21 0,0-21 15,0 0-15,0 0 0,1 0 0,-1 0 16,0 0-16,0 0 0,0 0 0,0 0 16,22-21-16,-22 0 0,21 21 0,-21-22 15,22 1-15,-22-21 0,21 21 0,1 0 16,-1-22-16,-21 1 0,21 21 0,-20-22 16,-1 22-16,0-21 0,0 21 15,0 0-15,-21-1 0,0 1 16,-21 21-1,0 0-15,0 21 0,0 1 16,-1-1-16,1 0 0,0 0 0,0 0 16,21 0-16,-21 1 0,21-1 0,0 0 15,0 0-15,0 0 0,0 0 0,0 1 16,21-1-16,0 0 0,0 0 16,0 0-16,1-21 0,-1 21 0,0-21 15,21 22-15,-21-22 0,1 0 0,-1 21 16,-21 0-16,0 0 15,-21-21 1,-1 0-16,1 0 0,0 21 16,0-21-16,0 0 0,0 0 15,-1 0-15,1 0 0,0 0 0,0 0 16,0 0 0,0 0-1</inkml:trace>
  <inkml:trace contextRef="#ctx0" brushRef="#br1" timeOffset="128165.06">14203 13250 0,'0'0'0,"-21"0"15,-43 0 1,43 0-16,0 0 0,0 0 0,-1 0 16,1 22-16,0-22 0,0 0 0,0 0 15,42 0 17,0 0-17,0 0-15,22 0 0,-1 0 0,0 0 16,1 0-16,-1 0 0,21 0 15,-20 0-15,-1 0 0,22 0 0,-22 0 16,21 0-16,-20 0 0,-1 0 0,0 0 16,1 0-16,-22 0 0,0 0 0,0 0 15,-42 0 17,-21 0-32,-1 0 15,22 0-15,0 0 0</inkml:trace>
  <inkml:trace contextRef="#ctx0" brushRef="#br1" timeOffset="128444.06">14436 13335 0,'-43'21'32,"43"0"-32,0 1 0,-21-1 15,21 0-15,0 0 0,-21 0 0,21 0 16,0 22-16,0-1 0,-21 0 0,0 1 15,21-1-15,-22 0 0,1 1 0,21-1 16,-21 0-16,0 1 0,0-1 0,0 0 16,21-20-16,-22 20 0,1 0 0,21-21 15,0 1-15,-21-1 0,0 21 0,21-21 16,0 0-16,0 1 0,-21-1 16,21 0-16,0-42 31,21 0-16,0 21-15,0-22 0</inkml:trace>
  <inkml:trace contextRef="#ctx0" brushRef="#br1" timeOffset="128671.96">14647 13949 0,'0'0'0,"0"21"15,0 0 1,0 0-16,-21 1 15,21-1-15,0 0 0,-21 0 0,21 0 16,-21 0-16,0 1 0,21-1 0,0 0 16,-22 0-16,1 0 0,21 0 15,0 1-15,-21-22 16,21-22 15,0 1-31,21 0 0</inkml:trace>
  <inkml:trace contextRef="#ctx0" brushRef="#br1" timeOffset="128827.88">14584 13780 0,'0'-22'16,"0"44"-16,-21-44 16,-1 22-1,22 22 1,0-1-1,22-21-15,-1 0 0,0 21 16</inkml:trace>
  <inkml:trace contextRef="#ctx0" brushRef="#br1" timeOffset="129527.61">14922 13949 0,'0'0'0,"0"63"16,-21-63-16,21 22 16,-21-1-16,21 0 0,0 0 0,0 0 15,0 0-15,-21-21 0,21 22 0,0-1 16,-21 0-16,21 0 0,0 0 16,0-42 30,0 0-30,0 0-16,0 0 0,0-1 16,0 1-16,0 0 0,0 0 0,21 0 15,0-22-15,-21 22 0,21 0 0,0 0 16,1 0-16,-1 0 0,0-1 0,21 22 16,-21 0-16,1 0 0,-1 0 15,0 0-15,21 0 0,-21 0 0,1 22 16,-1-1-16,-21 0 0,21 0 0,-21 0 15,21 0-15,-21 1 0,0 20 16,0-21-16,0 0 0,0 0 0,0 1 16,0-1-16,0 0 0,0 0 15,-21 0-15,0 0 16,0-21-16,-1 0 16,1 0-1,21-21-15,0 0 0,0 0 16,0 0-16,0 0 0,0-1 15,21 1-15,1 0 0,-1 0 0,0-21 16,0 20-16,0 1 0,0 0 0,22 0 16,-22 0-16,21 0 0,-21 21 0,22 0 15,-22-22-15,21 22 0,-21 0 16,22 0-16,-22 22 0,0-22 0,0 21 16,0 0-16,-21 0 0,0 0 15,22 0-15,-22 22 0,0-22 0,0 0 16,0 0-16,0 0 0,-22 1 0,22-1 15,-21-21-15,0 21 0,0 0 0,21 0 16,-21-21-16,0 21 0,21 1 16,-22-22-16,44-22 31,-22 1-15,21 0-16,0 21 0,-21-21 15</inkml:trace>
  <inkml:trace contextRef="#ctx0" brushRef="#br1" timeOffset="129875.74">15748 14097 0,'21'0'31,"0"0"-31,0 0 16,1 0-16,-1 0 0,-21-21 15,21 21-15,0 0 0,0-21 0,0 21 16,1-21-16,-1-1 0,0 22 0,0-21 15,0 0-15,-21 0 0,21 21 16,-21-21-16,22 21 0,-22-21 16,-22 21-1,1 21-15,0-21 16,0 21-16,-21 0 0,20 0 0,1 0 16,0 22-16,0-22 0,0 0 0,21 0 15,-21 0-15,21 1 0,-22-1 0,22 21 16,0-21-16,0 0 0,0 1 15,0-1-15,0 0 0,22-21 16,-1 21-16,0-21 0,0 0 16,0 0-16,22 0 0,-22 0 0,21-21 15,-21 0-15,22 21 0,-1-21 16,0-1-16</inkml:trace>
  <inkml:trace contextRef="#ctx0" brushRef="#br1" timeOffset="130383.66">16933 13526 0,'0'0'0,"-21"-64"15,0 64-15,-21 0 16,20 0-16,1 0 0,0 0 0,0 21 16,0 0-16,-22 1 0,22 20 0,0 0 15,-21 1-15,21-1 0,-1 0 16,-20 1-16,21-1 0,0 21 0,-22-20 0,22-1 15,0 0-15,21 1 0,0-22 16,-21 21-16,21 1 0,0-1 0,0-21 16,0 21-16,21-20 0,-21 20 0,21-21 15,0 0-15,22 0 0,-22 1 0,21-22 16,-21 21-16,22-21 0,-22 0 0,21 0 16,1 0-16,-22 0 0,21-21 15,0 21-15,-20-22 0,20 1 0,-21 0 16,21-21-16,-20 21 0,-1-22 0,0 22 15,0-21-15,0-1 0,0 1 16,1 0-16,-22-22 0,0 22 0,0-22 16,0 1-16,0 21 0,0-22 0,0 22 15,-22-22-15,1 22 0,0 21 0,0-22 16,0 22-16,-22 0 0,22 21 0,-21 0 16,21 0-16,-22 0 0,1 0 0,21 21 15,-21 0-15,20 1 0,-20 20 0,0 0 16,21 1-16,-22-1 0,22 0 0,0 1 15,0-1-15,0 21 0,21-20 0,0-1 16,0-21-16,0 22 0,0-1 0,0-21 16,21 21-16,0-20 0,0-1 15,0 0-15,22 0 0,-22 0 0,42 0 16,-20-21-16</inkml:trace>
  <inkml:trace contextRef="#ctx0" brushRef="#br1" timeOffset="131067.37">17187 14097 0,'0'0'0,"0"-21"0,21 21 0,-21-21 0,0 0 16,22 21-16,-22-22 0,0 44 31,0-1-31,-22-21 0,22 21 16,-21 0-16,21 0 0,0 0 15,-21 1-15,0 20 0,21-21 0,-21 0 16,21 0-16,0 22 0,0-22 0,0 0 15,0 0-15,0 0 0,0 1 0,0-1 16,21-21-16,0 0 16,0 0-16,0 0 0,1 0 0,-1 0 15,0 0-15,0-21 0,0-1 0,0 1 16,22 0-16,-22 0 0,0 0 0,0-22 16,0 22-16,22 0 0,-43 0 0,21-21 15,0 20-15,0 1 0,0 0 16,-42 42 15,0 0-31,0-21 0,0 22 16,21-1-16,-21 21 0,21-21 0,-22 0 15,1 1-15,21-1 0,0 0 0,0 0 16,0 0-16,0 0 0,0 1 0,0-1 16,21 0-16,1-21 15,-1 0-15,21 0 0,-21 0 0,0 0 16,22 0-16,-22 0 0,0-21 0,21 0 15,-20-1-15,-1 1 0,0 0 0,21-21 16,-21 21-16,1-22 0,-1 22 0,0-21 16,0-22-16,21 22 0,-20-22 15,-1 22-15,0-21 0,0-1 0,0 1 0,22-1 16,-43 1-16,21 20 0,-21 1 16,21 21-16,-21-22 0,0 22 15,-21 42 1,0-21-16,-1 43 0,1-22 0,0 21 15,0 22-15,0-22 0,0 0 0,-22 22 16,22-22-16,21 22 0,-21-22 0,0 0 16,21 1-16,-21-1 0,21 0 0,-22 1 15,22-1-15,0-21 0,0 22 0,0-22 16,0 21-16,0-21 0,0 0 0,22-21 16,-1 22-16,0-22 0,0 0 15,0 0-15,0 0 16,1-22-16,-1 1 0,0 0 0,0 0 15,0 0-15,-21 0 0</inkml:trace>
  <inkml:trace contextRef="#ctx0" brushRef="#br1" timeOffset="131263.26">17780 13970 0,'0'0'16,"0"21"-1,21-21-15,0 0 16,0 0-16,1 0 0,-1 0 16,0 0-16,0 0 0,21 0 0,-20 0 15,20 0-15,-21-21 0,21 21 0,-20-21 16,20 21-16,0-21 0,1 21 0,-1-21 16</inkml:trace>
  <inkml:trace contextRef="#ctx0" brushRef="#br1" timeOffset="132183.89">18330 13780 0,'0'0'16,"0"21"-16,0 0 15,21-21 1,1 21-16,-1-21 0,0 0 15,21 0-15,-21 0 0,22 0 16,-1 0-16,0 0 0,1 0 0,-1 0 16,0-21-16,1 21 0,-1-21 0,0 0 15,-20-1-15,20 22 0,-21-21 0,-21 0 16,21 0-16,-21 0 0,0 0 0,0-1 16,0 1-16,-21 21 15,0 0-15,0 0 0,-22 0 0,1 0 16,0 0-16,21 0 0,-22 21 15,1 1-15,21-1 0,-22 0 0,22 0 0,0 0 16,0 0-16,0 1 0,21-1 16,0 0-16,0 0 0,0 0 15,0 0-15,21 1 0,0-22 0,0 21 16,0 0-16,1 0 0,20-21 0,-21 21 16,21-21-16,-20 0 0,-1 21 0,21-21 15,-21 0-15,0 0 0,1 0 16,-22 22-1,-22-22-15,1 0 0,-21 0 16,21 0-16,-22 21 0,1 0 0,-21-21 16,20 21-16,-20-21 0,20 21 0,-20-21 15,21 21-15,-1 1 0,1-1 0,21-21 16,0 21-16,-22 0 0,43 0 16,0 0-16,0 1 0,0-1 0,0 0 15,0 0-15,21 0 0,1-21 0,20 21 16,-21 1-16,21-1 0,22-21 0,-22 21 15,1-21-15,20 0 0,-21 0 0,22 0 16,-22 0-16,1 0 0,20 0 16,-21 0-16,1 0 0,-22-21 0,21 0 15,-21-1-15,22 1 0,-22 0 0,0 0 16,0 0-16,-21 0 0,0-22 16,0 22-16,0 0 0,0 0 0,0 0 0,0-1 15,0 1-15,0 0 0,0 0 16,0 42 15,0 0-31,21-21 0,-21 21 16,22 1-16,-22-1 0,21 0 0,0 0 15,0 0-15,0 0 0,-21 1 16,21-1-16,1-21 0,-22 21 0,21-21 16,0 0-16,0 0 0,0 0 15,0 0 1,-21-21-16,22 0 0</inkml:trace>
  <inkml:trace contextRef="#ctx0" brushRef="#br1" timeOffset="132380.72">19452 14118 0,'0'0'0,"0"-21"0,-21 21 32,0 21-17,0 0-15,-1 1 0,-20-22 0,21 21 16,0 0-16,0 0 0,-22-21 0,22 21 15,0 0-15,0 1 0,0-1 0,21 0 16,-22 0-16,22 0 0,-21-21 0,21 21 16,0 1-16,21-22 15,1 0 1,-1 0-16</inkml:trace>
  <inkml:trace contextRef="#ctx0" brushRef="#br1" timeOffset="132743.79">19812 14034 0,'0'-22'0,"0"44"0,0-65 0,0 22 15,0 42 17,0 0-32,-21-21 0,21 22 15,-21 20-15,-1-21 0,22 21 0,-21 1 0,0-1 16,21 0-16,-21 22 0,0-22 15,21 22-15,-21-1 0,21 1 0,0 20 16,-22-20-16,1-1 0,0 22 0,0-21 16,0 20-16,0 1 0,-1 0 0,-20-1 15,0 1-15,-1 0 0,22-22 0,-21 22 16,0-22-16,-1 1 0,1 20 0,0-20 16,-1-22-16,1 22 0,0-22 0,20 0 15,1 1-15,0-1 0,0-21 0,0 0 16,21-42-1,21-21 1,0 21-16,0 0 0,0-22 0,22 1 16,-22 0-16,21-1 0,1-20 15,-1 20-15,0-20 0,22-1 0</inkml:trace>
  <inkml:trace contextRef="#ctx0" brushRef="#br1" timeOffset="133007.37">19791 14457 0,'0'0'0,"0"-42"0,0-22 0,0 22 0,0-1 16,0 1-16,0 21 0,0-21 0,21 20 16,-21-20-16,21 21 0,-21 0 0,21 0 15,0 21-15,1-22 0,-1 1 16,0 21-16,0 0 0,21 0 0,-20 0 16,-1 0-16,0 0 0,0 21 0,0 1 15,0-1-15,-21 0 0,0 0 0,0 0 16,0 22-16,0-22 0,0 21 0,-21-21 15,0 22-15,0-22 0,-21 0 0,-1 0 16,1 0-16,0-21 0,-22 21 16,22-21-16,-1 0 0,-20 0 0,21 0 15,-1 0-15,22 0 0,-21 0 0,-1-21 16,22 0-16,0 0 0</inkml:trace>
  <inkml:trace contextRef="#ctx0" brushRef="#br1" timeOffset="138696.22">19262 2582 0,'-22'0'16,"1"0"-1,0 0 1,21-21 31,21 21-16,0 0-31,1 0 0,-1 0 16,0 0-16,0 0 0,0 0 0,22 0 15,-1 0-15,0 0 0,1 0 16,20 0-16,1 0 0,20 0 0,-20 0 16,20 0-16,1 0 0,21 0 0,-21 0 15,42 21-15,0-21 0,0 0 0,0 0 16,21 22-16,0-22 0,0 0 0,0 0 15,0 0-15,1 0 16,-1 0-16,0 0 0,-21 0 0,0 0 16,0 0-16,0-22 0,0 22 0,0-21 15,-21 21-15,0 0 0,-22 0 0,1 0 16,-22-21-16,1 21 0,-22 0 0,1 0 16,-22 0-16,0 0 0,0 0 15,0 0-15,0 0 0,-21 21 172,0 0-172,0 1 0,0-1 16,0 0-16,-21 0 0,0 0 15,21 0-15,-21 22 0,0-22 0,0 21 16,-1 1-16,22-1 0,-21 0 16,0 1-16,21 20 0,-21 1 0,21-22 15,0 21-15,0 1 0,0-1 16,0 1-16,0-1 0,0-20 0,0 20 15,0-20-15,0-1 0,0 0 0,0 1 16,0-22-16,0 21 0,0 0 0,0-20 16,0-1-16,0 21 0,0-21 15,0 0-15,0 1 0,0-1 16,0 0-16,0-42 47,-21 21-47,0 0 15</inkml:trace>
  <inkml:trace contextRef="#ctx0" brushRef="#br1" timeOffset="139700.48">22923 5207 0,'0'0'0,"22"-21"0,41-106 31,-42 127-31,-21-21 16,21 21-16,-21 21 31,0 0-31,0 0 16,0 0-16,0 1 0,-21-1 15,21 0-15,-21 21 0,21-21 0,0 22 16,0-22-16,-21 21 0,21-21 0,-21 22 16,21-1-16,-21 0 0,21 22 15,0-22-15,-22 22 0,1-22 0,21 22 16,-21-22-16,21 21 0,0 1 0,-21-22 15,21 22-15,0-1 0,-21 1 0,21-1 16,0 1-16,0 20 0,0 1 0,0-21 16,0 20-16,-21 1 0,21-22 0,0 22 15,-22-21-15,22 20 0,0 1 0,0 0 16,0 20-16,0-20 0,0 0 16,0-22-16,0 22 0,-21 0 0,21-1 15,0 1-15,-21-22 0,21 22 0,-21-21 16,21 20-16,0-20 0,0-1 0,-21 1 15,21-22-15,0 22 0,-21-22 0,21 0 16,0-21-16,0 22 0,0-22 0,0 0 16,0 0-16,0 0 0,0 1 0,0-1 15,-22-21 1,22-21 0,-21 21-16,21-22 15,0 1 1,0 0-1,-21 21 48,0 0-63,0-21 0,0 21 16,-22 0-16,22 0 0,-21 0 0,21 0 15,-22 0-15,22 0 0,-21 0 0,21-21 16,-22 21-16,22 0 0,0-21 0,0-1 15,0 1-15,21 0 16</inkml:trace>
  <inkml:trace contextRef="#ctx0" brushRef="#br1" timeOffset="140748.32">22987 5101 0,'-21'21'32,"0"1"-17,-1-22-15,1 21 0,0 0 0,0 0 16,0 0-16,0 0 0,-1 1 0,-20-1 15,21 0-15,0 0 0,0 0 0,-1-21 16,1 21-16,-21 1 0,21-1 16,0-21-16,-1 21 0,22-42 47,22 0-32,-1 21-15,0-22 0,0 1 16,0 0-16,0 0 0,1 0 15,20 0-15,-21-1 0,21 1 0,1 0 16,-22 0-16,21-21 0,-21 20 0,1 1 16,-1 0-16,21 0 0,-21 0 15,0 21-15,1 0 16,-22 21-16,0 0 0,0 0 16,0 0-16,0 1 0,0-1 0,0 21 15,0-21-15,0 0 0,21 1 16,-21 20-16,0-21 0,0 0 0,21 0 15,-21 1-15,0-1 0,21 0 16,0 0-16,-21 0 0,21-21 16,-21 21-16,22-21 0,-1 22 15,0-22-15,0 21 0,0-21 16</inkml:trace>
  <inkml:trace contextRef="#ctx0" brushRef="#br1" timeOffset="141743.56">23664 6223 0,'21'-21'16,"-21"42"31,0 0-47,0 0 0,-21 1 0,21-1 15,-21 21-15,0-21 0,21 22 0,0-1 16,-21 0-16,0-21 0,21 22 16,-22-1-16,22-21 0,0 22 0,-21-22 15,0 0-15,21 0 0,-21 0 0,21 0 16,0 1-16,0-1 0,0 0 15,0-42 17,0 0-32,21 21 15,0-22-15,0 1 0,1 0 0</inkml:trace>
  <inkml:trace contextRef="#ctx0" brushRef="#br1" timeOffset="141991.42">23749 6308 0,'0'-21'0,"0"42"0,0-64 0,0 22 0,0 0 15,21 21-15,0 0 16,0 0-16,-21 21 16,0 0-16,0 1 0,22 20 0,-1-21 15,0 21-15,-21 1 0,21-22 16,0 21-16,0 1 0,1-22 0,-1 21 16,-21-21-16,21 22 0,0-22 0,-21 0 15,0 0-15,21 0 0,0 0 16,1-21 15,-22-21-31,21 0 0,-21 0 16,0 0-16,0 0 0,21-1 15,0 1-15,-21-21 0</inkml:trace>
  <inkml:trace contextRef="#ctx0" brushRef="#br1" timeOffset="142228.29">24405 6054 0,'0'-21'15,"0"42"-15,-21-42 16,0 42 0,0 0-16,21 0 0,-22 0 0,1 22 15,0-22-15,0 21 0,0 0 0,0-20 16,-1 20-16,1 0 0,21 1 16,0-22-16,-21 21 0,0-21 0,21 22 15,0-22-15,0 0 0,0 0 0,-21 0 16,21 0-16,0 1 0,0-1 15,21-21 17,0 0-32,0 0 0,0 0 0</inkml:trace>
  <inkml:trace contextRef="#ctx0" brushRef="#br1" timeOffset="142620.06">24617 6435 0,'0'0'15,"0"21"1,-21 0-16,-1-21 16,1 21-16,21 0 0,-21 1 0,0-1 15,0 0-15,21 0 0,0 0 16,-21 0-16,21 1 0,-22-22 0,22 21 16,0 0-16,0 0 0,0 0 0,0 0 15,0 1-15,22-22 16,-1 0-16,0 0 0,0 0 0,0 0 15,0 0-15,1 0 0,-1 0 0,21 0 16,-21 0-16,0 0 0,1-22 0,20 1 16,-21 0-16,0 0 0,0 0 0,1-22 15,-1 22-15,-21-21 0,0 0 0,21-1 16,-21 1-16,0 0 0,0 20 16,0-20-16,-21 21 0,0 21 0,-1-21 15,1 21-15,-21 0 0,21 0 16,-22 0-16,22 21 0,-21 0 0,21 0 15,0 0-15,-22 1 0,43-1 0,-21 0 16,0 0-16,21 0 0,0 0 0,0 1 16,0-1-16,0 0 0,21-21 15,0 0-15,0 0 0</inkml:trace>
  <inkml:trace contextRef="#ctx0" brushRef="#br1" timeOffset="143431.25">21759 3916 0,'0'-21'0,"-21"0"0,0-1 16,0 22-1,21 22 1,-21-22-16,21 42 0,-22-21 0,22 21 15,-21 1-15,0-1 0,21 0 0,-21 1 16,21-1-16,0 22 0,-21-43 16,0 21-16,21 0 0,0 1 0,-22-22 15,1 0-15,0 21 0,21-20 16,-21-1-16,21 0 0,-21 0 16,0-21-16,21 21 0,0-42 31,21 21-31,-21-21 0</inkml:trace>
  <inkml:trace contextRef="#ctx0" brushRef="#br1" timeOffset="143736.07">21569 3958 0,'0'0'0,"0"-21"0,0-106 31,0 106-31,21 0 0,0 21 15,0-21-15,0 21 0,22 0 0,-22 0 16,21 0-16,1 0 0,-22 0 0,21 0 16,-21 0-16,0 21 0,22 0 15,-43 0-15,21 0 0,-21 22 0,0-22 16,0 21-16,0-21 0,0 22 0,-21-22 16,0 21-16,-22-21 0,22 0 0,-21 22 15,21-22-15,-22 0 0,22 0 0,-21-21 16,21 21-16,-1 1 0,1-22 0,0 21 15,0-21-15,21 21 16,21-21 15,0 0-31</inkml:trace>
  <inkml:trace contextRef="#ctx0" brushRef="#br1" timeOffset="144111.85">21929 4233 0,'0'0'0,"21"0"0,-21 22 16,0-1-16,0 0 16,0 0-16,-21 0 0,-1 0 15,22 1-15,-21-22 0,21 21 0,0 0 16,-21 0-16,21 0 16,0 0-16,0 1 15,21-22 1,0 0-16,1 0 0,-1 0 15,0 0-15,0 0 0,0 0 16,0-22-16,1 22 0,-1-21 0,0 0 16,0 0-16,-21 0 0,21 0 15,-21-1-15,0 1 0,0 0 0,0 0 16,0 0-16,0 0 0,-21-1 16,0 1-16,0 21 0,0 0 0,-1 0 15,1 0-15,0 0 0,0 0 16,0 0-16,0 0 0,-1 21 15,1 1-15,21-1 0,0 0 16,21-21 0,1 0-1,-1 0-15</inkml:trace>
  <inkml:trace contextRef="#ctx0" brushRef="#br1" timeOffset="144383.71">22373 3895 0,'0'0'0,"21"-21"0,-21-1 0,21 22 0,-21-21 16,0 42-1,0 1-15,-21-1 16,0 0-16,0 0 0,0 64 16,0-43-16,-1 0 0,22 1 0,-21-22 15,21 21-15,-21 1 0,0-22 0,21 21 16,0-21-16,0 0 0,-21 1 15,21-1-15,0 0 0,0 0 0,-21-21 16,21 21-16,21-21 31,0-21-31,0 0 0,0 0 16,0 0-16,22-1 0</inkml:trace>
  <inkml:trace contextRef="#ctx0" brushRef="#br1" timeOffset="144787.47">22712 3852 0,'0'0'16,"0"-21"-16,21 21 0,-21 21 16,0 1-1,-21 20-15,0-21 0,-1 21 0,1 1 16,0-22-16,-21 21 0,21 1 16,-1-1-16,1 0 0,0 1 15,0-22-15,0 21 0,0-21 0,21 0 16,0 22-16,0-22 0,0 0 0,0 0 15,0 0-15,21 1 16,0-22-16,0 0 0,0 0 16,0 0-16,1 0 0,20 0 0,-21 0 15,0-22-15,22 22 0,-22-21 0,0 0 16,0 0-16,0 21 0,0-21 16,1 0-16,-1-1 0,0 1 15,-42 42 16,0 1-31,-1-1 16,22 0-16,-21-21 0,21 21 0,-21 0 16,21 0-16,-21-21 0,0 22 15,21-44 32,0 1-47</inkml:trace>
  <inkml:trace contextRef="#ctx0" brushRef="#br1" timeOffset="144927.39">22860 4149 0,'0'0'15,"-21"0"17,0 0-32,21 21 15,0 0 1,21-21-16</inkml:trace>
  <inkml:trace contextRef="#ctx0" brushRef="#br1" timeOffset="145683.96">23114 4233 0,'0'0'16,"0"22"-16,0-1 15,0 0-15,-21 0 16,21 0-16,-21 0 0,21 1 15,-22-1-15,1-21 0,21 21 0,0 0 16,0 0-16,-21-21 0,21 21 0,-21-21 16,0 22-16,21-44 47,0 1-32,21 21-15,0-21 0,0 0 0,0 0 16,-21 0-16,22-1 0,-1 22 0,0-21 15,0 0-15,-21 0 0,21 0 0,0 21 16,1 0-16,-22 21 31,0 0-31,0 0 0,0 0 16,0 1-16,0-1 0,0 0 16,0 0-16,0 0 0,0 0 15,0 1-15,0-1 0,21 0 0,0-21 16,0 21-16,0-21 0,0 0 0,1 21 15,-1-21-15,0 0 0,21 0 0,-21 0 16,22 0-16,-22 0 0,21 0 0,1 0 16,-22 0-16,21-21 0,0 0 0,1 0 15,-22 21-15,21-21 0,-21-1 0,1 1 16,-1 0-16,0 0 16,-21 0-16,0 0 0,0-1 0,0 1 15,0 0-15,0 0 0,-21 21 16,0 0-16,-22 0 0,22 0 0,0 0 15,-21 0-15,20 0 0,-20 0 0,21 0 16,0 21-16,0 0 0,-1-21 0,1 21 16,0 1-16,21-1 0,0 0 15,0 0-15,0 0 16,21-21-16,0 21 0,1 1 0,-1-22 16,0 21-16,0-21 0,0 21 0,0 0 15,1 0-15,-1 0 0,0-21 0,0 43 16,0-22-16,-21 0 0,0 0 15,0 22-15,0-22 0,0 0 0,0 21 16,0-21-16,0 22 0,-21-22 0,0 0 16,21 0-16,-21 0 0,0 1 0,-1-1 15,1-21-15,0 21 0,0-21 0,0 0 16,0 21-16,-1-21 0,1 0 16,21-21 15,0 0-31,21 21 15</inkml:trace>
  <inkml:trace contextRef="#ctx0" brushRef="#br1" timeOffset="145955.79">24342 3958 0,'0'0'0,"0"-21"0,-22 42 31,1 0-31,21 22 0,-21-22 16,0 21-16,0 1 0,0-1 0,-1-21 15,1 21-15,0 1 0,0-1 16,0 0-16,0-20 0,-1-1 0,22 21 16,0-21-16,-21 0 0,21 1 15,0-1-15,0 0 16,21-21-1,-21-21 1</inkml:trace>
  <inkml:trace contextRef="#ctx0" brushRef="#br1" timeOffset="146264.14">24151 3979 0,'0'0'0,"0"-21"0,0-21 31,0 21-31,0 0 0,21 21 16,0-22-16,1 22 0,-1 0 0,21-21 16,-21 21-16,22 0 0,-22 0 0,21 0 15,-21 0-15,22 0 0,-1 0 0,-21 21 16,0 1-16,0-22 0,1 21 0,-22 21 16,0-21-16,0 0 0,0 22 0,-22-22 15,1 21-15,0-21 0,-21 1 0,21-1 16,-22 21-16,22-21 0,-21-21 15,-1 21-15,22 1 0,-21-1 0,21-21 16,0 21-16,-1 0 0,1-21 16,0 0-16,21 21 0,21-21 31,0 0-31,1 0 0,-1 0 16</inkml:trace>
  <inkml:trace contextRef="#ctx0" brushRef="#br1" timeOffset="146623.93">24320 4424 0,'0'0'0,"22"0"16,-1 0 0,0 0-16,0 0 15,0 0-15,0 0 0,1 0 16,-1 0-16,-21-21 0,21 0 0,0 21 15,-21-22-15,21 22 16,-42 0 0,0 0-16,0 0 15,0 0-15,-1 22 0,1-1 16,0 0-16,0 0 0,0 0 0,21 0 16,0 1-16,-21-1 15,21 0-15,0 0 0,0 0 16,21 0-1,0-21-15,0 0 16,0 0-16,0 0 0,1 0 0,-1 0 16,0 0-16,0 0 15,0-21-15,0 0 0,1 21 0,20-21 16</inkml:trace>
  <inkml:trace contextRef="#ctx0" brushRef="#br1" timeOffset="146960.74">24744 4382 0,'0'0'0,"0"-22"0,21 22 15,-21-21-15,21 21 0,0-21 16,0 21-16,1 0 0,-1 0 16,0 0-16,0 0 15,-21 21-15,21 0 0,-21 1 16,0-1-16,0 0 0,0 0 16,0 0-16,0 0 0,0 1 0,-21-22 15,0 21-15,0 0 0,0 0 16,-1-21-16,22 21 0,-21-21 15,0 0-15,21-21 32,0 0-17,21 0-15,0 0 16,1-1-16,-1 1 0,0 0 16,0 0-16,0 21 0,0-21 0,1 0 15,-1 21-15,0-22 0,0 22 0,0-21 16,0 21-16,1 0 0,-1 0 15,0 0-15,0 0 16</inkml:trace>
  <inkml:trace contextRef="#ctx0" brushRef="#br1" timeOffset="147159.62">25252 4339 0,'0'21'16,"0"1"-1,0-1-15,0 0 16,0 0-16,-21 0 15,-1 0-15,22 1 0,-21-22 16,21 21-16,0 0 0,-21-21 16,0 0-16,21 21 0,0-42 62</inkml:trace>
  <inkml:trace contextRef="#ctx0" brushRef="#br1" timeOffset="147331.6">25294 4233 0,'0'0'0,"0"-21"16,-21 21-16,0 0 16,21 21 15,21-21 0</inkml:trace>
  <inkml:trace contextRef="#ctx0" brushRef="#br1" timeOffset="147696.39">25463 4339 0,'-42'64'15,"42"-43"1,-21-21-16,0 21 0,0 0 16,21 0-16,-22 1 15,22-1-15,-21-21 0,21 21 0,0 0 16,21-21 15,1 0-31,-1 0 0,0 0 16,0 0-16,0 0 0,0 0 0,1 0 15,-22-21-15,21 21 0,0-21 0,0 21 16,-21-21-16,0-1 0,21 1 16,-21 0-16,0 0 0,0 0 15,0 0-15,0-1 0,-21 22 16,0 0-16,21-21 0,-21 21 16,0 0-16,-1 0 15,22 21-15,0 1 0,0-1 16,0 0-1</inkml:trace>
  <inkml:trace contextRef="#ctx0" brushRef="#br1" timeOffset="148216.09">25802 4403 0,'21'-21'16,"-42"21"-1,0 0 1,0 0-16,0 0 0,-1 0 0,1 21 16,0 0-16,0 0 0,0-21 15,0 21-15,-1 0 0,22 1 16,-21-22-16,21 21 0,0 0 16,0 0-1,0 0-15,21-21 16,1 0-16,-1 0 0,0 0 15,0 0-15,0 0 0,0 0 0,1 0 16,-1-21-16,0 0 0,0 0 16,0 21-16,0-21 0,1-1 0,-1-20 15,0 21-15,21-21 0,-21 20 0,1-20 16,-1 0-16,21-1 0,-21 1 0,0 0 16,1-1-16,-1 22 0,-21-21 0,0 21 15,0 0-15,0-1 0,-21 22 31,-1 0-31,-20 22 0,21 20 0,-21-21 16,20 21-16,-20-20 0,21 20 0,0 0 16,0 1-16,-1-22 0,1 21 0,0 0 15,21-20-15,0 20 0,0-21 0,0 0 16,0 22-16,0-22 0,0 0 0,0 0 16,0 0-16,0 0 0,0 1 15,21-1 1,0-21-16,1 0 15,-1 0-15,0 0 0,0 0 16,0 0-16,0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89A1-FDCC-48F8-A66F-AE5485193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46704-4336-4C57-AFFE-2E0F36834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A1925-B15E-4267-B38F-CD2E781B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12E-CC02-4B2F-B320-AC28B948EE2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8F6A-011B-4D54-8925-2EF461DB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8ABC-B222-4EE9-A8B8-035B42F7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812-D73D-4027-B564-F6D3381E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6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F5FF-29BD-4FD1-B9C4-47B39356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1466B-C0E3-47B4-B51F-5668C4E6D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A55B4-884F-43F3-9E76-465F7DCB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12E-CC02-4B2F-B320-AC28B948EE2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DFD8-37BD-41AD-8127-A61082D6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55136-7F23-4E93-8C6E-A1E6A69F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812-D73D-4027-B564-F6D3381E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9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3BB1E-50C0-46DE-868B-94BBB2D86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B8F85-9A64-4794-9783-6BE07F9F8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1141-3FD8-4FCE-8A6C-74662689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12E-CC02-4B2F-B320-AC28B948EE2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73884-8269-4264-8EFF-BAEBB1E4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5618F-57A9-45EB-AEAA-A9A61D03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812-D73D-4027-B564-F6D3381E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20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8BC4-244E-4FA1-9837-B9CC49C5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A479-9EAA-487C-AD2E-C8AA58F7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57AE5-4D2D-4C62-9C59-B8754B0D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12E-CC02-4B2F-B320-AC28B948EE2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9B54C-3BF2-4418-AF3E-13F17F71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1840-CD21-48F9-ACF2-38B9851F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812-D73D-4027-B564-F6D3381E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8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D226-13A0-49BD-84B7-80628B0D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BE4FE-A269-43A7-B11E-50D3057E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BAC26-D935-44D7-8A04-91B0FBBF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12E-CC02-4B2F-B320-AC28B948EE2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5E728-5899-4444-9754-A7765569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34A4-8D21-4C07-B778-9A65C272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812-D73D-4027-B564-F6D3381E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8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6676-7DC4-4BD6-9E50-041D5FD9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4CD9-A31D-4720-9D73-6F7922C1F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0CAA3-8069-47C8-874F-FCB8A48A5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19F39-C491-46A7-B9CC-7F993AF9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12E-CC02-4B2F-B320-AC28B948EE2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924F9-B5C3-4D21-840D-E023B113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C64FD-F982-404A-81FF-4ACB5F99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812-D73D-4027-B564-F6D3381E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93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42E9-8E95-409C-B45E-2E437494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4CB34-1B75-4590-B27D-47928110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73409-FA79-4675-8FAC-C1B43003A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4D9EE-BD89-4C80-9B96-ED39AFA55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B80C7-BA95-434B-AB9E-4AC5AEA12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8B8C6-5D6D-4877-A5FB-B8AA5E49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12E-CC02-4B2F-B320-AC28B948EE2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E130B-A855-4B2B-9A11-B6462C26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89C12-4397-4B3E-ACEB-D700823A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812-D73D-4027-B564-F6D3381E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DD3C-1B10-486D-91BA-3C77BFD6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7DE1B-130B-4B7B-9320-DA22B64B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12E-CC02-4B2F-B320-AC28B948EE2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371F5-55DE-4319-904D-E2B75C8C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6FB87-A160-4AF4-B410-ED1420CF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812-D73D-4027-B564-F6D3381E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7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C85E7-02AC-4EAC-B535-0675CEDC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12E-CC02-4B2F-B320-AC28B948EE2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0253B-0210-4A2A-884D-ECECE108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7A4A9-0010-46C5-BFC5-232E360E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812-D73D-4027-B564-F6D3381E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9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AECA-E3F5-4985-9ECA-850B2D00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712BA-2E38-4A23-8836-E0AE00CC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0CD8B-4BB3-41D1-8D62-2ACA858A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C5FD7-5230-43EE-8E1D-4E45C125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12E-CC02-4B2F-B320-AC28B948EE2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04B5-6C99-4DE9-9DD7-7F851E96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5F3CC-9A77-4BE6-9610-FB4EAF2B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812-D73D-4027-B564-F6D3381E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29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CF41-4511-4DFF-9377-0B4929A0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2B059-3DA4-46E5-BAB4-9880ECCAB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DF580-E6A8-4AE5-B21F-28BEC7B4E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79107-6AC1-42C1-826D-D38E7DDB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E12E-CC02-4B2F-B320-AC28B948EE2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C9B97-BE04-465D-9BA0-2FE2A2E8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B349D-C3C5-4145-91A9-8F34CD38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C812-D73D-4027-B564-F6D3381E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42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DF5F5-799D-4121-9E1F-0A7705AE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9113E-4168-495F-9567-EDE4417DE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9EF5-820C-40BA-A48D-0A963D86D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E12E-CC02-4B2F-B320-AC28B948EE22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37F9A-4B23-4202-9C1B-EBF307F52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2D08-8255-4BAD-8F3B-9033FCD05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C812-D73D-4027-B564-F6D3381E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15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9AC6-7323-4902-A17A-E1EFF6091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93B12-2418-4896-BA07-D1CCC284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A37F7C-4930-404E-8480-ECFF504144E3}"/>
                  </a:ext>
                </a:extLst>
              </p14:cNvPr>
              <p14:cNvContentPartPr/>
              <p14:nvPr/>
            </p14:nvContentPartPr>
            <p14:xfrm>
              <a:off x="365760" y="137160"/>
              <a:ext cx="7719480" cy="280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A37F7C-4930-404E-8480-ECFF504144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27800"/>
                <a:ext cx="7738200" cy="28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95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9AC6-7323-4902-A17A-E1EFF6091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93B12-2418-4896-BA07-D1CCC284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ADD741-F64A-400F-BEC0-790ECC150056}"/>
                  </a:ext>
                </a:extLst>
              </p14:cNvPr>
              <p14:cNvContentPartPr/>
              <p14:nvPr/>
            </p14:nvContentPartPr>
            <p14:xfrm>
              <a:off x="122040" y="0"/>
              <a:ext cx="9296640" cy="639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ADD741-F64A-400F-BEC0-790ECC1500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9360"/>
                <a:ext cx="931536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90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9AC6-7323-4902-A17A-E1EFF6091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93B12-2418-4896-BA07-D1CCC284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0F3015-0185-4999-A29D-FD078DDCC0C4}"/>
                  </a:ext>
                </a:extLst>
              </p14:cNvPr>
              <p14:cNvContentPartPr/>
              <p14:nvPr/>
            </p14:nvContentPartPr>
            <p14:xfrm>
              <a:off x="175320" y="122040"/>
              <a:ext cx="4199040" cy="173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0F3015-0185-4999-A29D-FD078DDCC0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12680"/>
                <a:ext cx="4217760" cy="17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210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9AC6-7323-4902-A17A-E1EFF6091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93B12-2418-4896-BA07-D1CCC284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DDC5A7-5311-42F3-985D-43F3139245A0}"/>
                  </a:ext>
                </a:extLst>
              </p14:cNvPr>
              <p14:cNvContentPartPr/>
              <p14:nvPr/>
            </p14:nvContentPartPr>
            <p14:xfrm>
              <a:off x="38160" y="60840"/>
              <a:ext cx="1194840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DDC5A7-5311-42F3-985D-43F3139245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51480"/>
                <a:ext cx="11967120" cy="58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E1C3E1-141D-4398-BC47-863B81410FA5}"/>
                  </a:ext>
                </a:extLst>
              </p14:cNvPr>
              <p14:cNvContentPartPr/>
              <p14:nvPr/>
            </p14:nvContentPartPr>
            <p14:xfrm>
              <a:off x="1409760" y="640080"/>
              <a:ext cx="9875880" cy="540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E1C3E1-141D-4398-BC47-863B81410F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0400" y="630720"/>
                <a:ext cx="9894600" cy="54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65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9AC6-7323-4902-A17A-E1EFF6091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93B12-2418-4896-BA07-D1CCC284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79DD5B-E74A-4254-85FB-979ACC5EECDB}"/>
                  </a:ext>
                </a:extLst>
              </p14:cNvPr>
              <p14:cNvContentPartPr/>
              <p14:nvPr/>
            </p14:nvContentPartPr>
            <p14:xfrm>
              <a:off x="122040" y="45720"/>
              <a:ext cx="909072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79DD5B-E74A-4254-85FB-979ACC5EEC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36360"/>
                <a:ext cx="910944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822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9AC6-7323-4902-A17A-E1EFF6091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93B12-2418-4896-BA07-D1CCC284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FAA873-2E39-40C7-BE45-2C68B31A78C1}"/>
                  </a:ext>
                </a:extLst>
              </p14:cNvPr>
              <p14:cNvContentPartPr/>
              <p14:nvPr/>
            </p14:nvContentPartPr>
            <p14:xfrm>
              <a:off x="38160" y="7560"/>
              <a:ext cx="12078000" cy="533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FAA873-2E39-40C7-BE45-2C68B31A78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1800"/>
                <a:ext cx="12096720" cy="53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013821-BDA1-4AA4-BF5D-4D347A1A575E}"/>
                  </a:ext>
                </a:extLst>
              </p14:cNvPr>
              <p14:cNvContentPartPr/>
              <p14:nvPr/>
            </p14:nvContentPartPr>
            <p14:xfrm>
              <a:off x="350640" y="2986920"/>
              <a:ext cx="9510120" cy="380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013821-BDA1-4AA4-BF5D-4D347A1A57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280" y="2977560"/>
                <a:ext cx="9528840" cy="38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23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9AC6-7323-4902-A17A-E1EFF6091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93B12-2418-4896-BA07-D1CCC284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B4CEF8-7478-4BD9-93D6-C02D21A6BBA0}"/>
                  </a:ext>
                </a:extLst>
              </p14:cNvPr>
              <p14:cNvContentPartPr/>
              <p14:nvPr/>
            </p14:nvContentPartPr>
            <p14:xfrm>
              <a:off x="114120" y="403920"/>
              <a:ext cx="9297000" cy="541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B4CEF8-7478-4BD9-93D6-C02D21A6BB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394560"/>
                <a:ext cx="9315720" cy="54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198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9AC6-7323-4902-A17A-E1EFF6091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93B12-2418-4896-BA07-D1CCC284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3F95B6-8512-4268-923A-C1A1EE588417}"/>
                  </a:ext>
                </a:extLst>
              </p14:cNvPr>
              <p14:cNvContentPartPr/>
              <p14:nvPr/>
            </p14:nvContentPartPr>
            <p14:xfrm>
              <a:off x="0" y="0"/>
              <a:ext cx="969300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3F95B6-8512-4268-923A-C1A1EE5884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71172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913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9AC6-7323-4902-A17A-E1EFF6091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93B12-2418-4896-BA07-D1CCC284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78D8F7-0D4C-43CF-9652-93877D19BD41}"/>
                  </a:ext>
                </a:extLst>
              </p14:cNvPr>
              <p14:cNvContentPartPr/>
              <p14:nvPr/>
            </p14:nvContentPartPr>
            <p14:xfrm>
              <a:off x="502920" y="0"/>
              <a:ext cx="7917480" cy="588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78D8F7-0D4C-43CF-9652-93877D19B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-9360"/>
                <a:ext cx="7936200" cy="59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410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2021-11-16T04:25:18Z</dcterms:created>
  <dcterms:modified xsi:type="dcterms:W3CDTF">2021-11-16T04:26:06Z</dcterms:modified>
</cp:coreProperties>
</file>