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10:53:46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9525 1122 0,'21'0'47,"0"0"-32</inkml:trace>
  <inkml:trace contextRef="#ctx0" brushRef="#br0" timeOffset="860.22">9483 656 0,'0'-21'0,"0"0"31,0 0-31,0 42 78,0 0-78,0 0 16,0 0-16,0 22 0,0-1 15,0 0-15,0 1 0,0-1 16,0 22-16,0-22 0,0 0 15,0 22-15,0-22 0,0 0 0,0 1 16,0-1-16,-22 0 0,22 1 16,0-22-16,0 21 0,0-21 0,-21 22 15,21-22-15,0 0 0,0 0 0,0 0 16,0 1-16,-21-22 0,21 21 16,0-42-1,0-1 1,0 1-16,0 0 0,0 0 0,0 0 15</inkml:trace>
  <inkml:trace contextRef="#ctx0" brushRef="#br0" timeOffset="1392.02">9292 614 0,'0'0'16,"0"-21"-16,0 0 16,-21-1-16,21 1 0,0 0 0,0 0 15,0 0-15,0 0 0,0-1 16,21 1-16,0 0 16,0 0-16,22 21 0,-22-21 15,21 0-15,1 21 0,-1-22 16,0 22-16,22 0 0,-1 0 0,1 0 15,-1 0-15,1 0 0,-1 0 16,1 22-16,-1-1 0,-20 21 0,20-21 16,-21 22-16,1-1 0,-22 0 15,21 1-15,-21 20 0,1-21 0,-1 22 16,-21-1-16,0 1 0,0-1 16,0 1-16,0-1 0,-21 1 0,-1-1 15,-20-20-15,21 20 0,-21-20 16,-1-1-16,1 0 0,-22-21 15,22 22-15,-21-22 0,20 0 0,-20 0 16,-1 0-16,22 1 0,-22-1 16,22-21-16,-21 0 0,20 0 0,1 0 15,0 0-15,-1 0 0,22 0 0,0-21 16,-21 21-16,20-22 0,1 22 16,21-21-16,0 0 0,-21 21 0,21-21 15,0 0 1,21 0-1,0 21-15,-21-22 0,22 22 0,-1 0 16,0-21-16,0 21 16,0 0-16</inkml:trace>
  <inkml:trace contextRef="#ctx0" brushRef="#br0" timeOffset="2000">10689 1122 0,'0'0'0,"-21"-21"0,0 21 16,21-21-16,-21 21 15,21-22-15,0 1 16,0 0-16,0 0 16,0 0-16,0 0 0,21-1 15,0 22 1,0 0-16,0 0 0,0 0 16,1 0-16,-1 0 15,0 0-15,0 0 0,0 0 16,0 22-16,1-1 0,-1 0 15,0-21-15,0 42 0,0-21 0,0 1 16,-21-1-16,0 0 0,22 21 16,-22-21-16,21 1 0,-21 20 0,0-21 15,0 0-15,0 0 0,0 1 0,0-1 16,-21 0-16,-1-21 0,1 21 16,21 0-16,-21-21 0,0 0 15,21-21 16,0 0-31,0 0 0,0 0 16,0-1-16,0 1 16,0-21-16,0 21 0,21 0 0,0-22 15,-21 22-15,21-21 0,1 21 0,-22-1 16,21 1-16,0 0 0,0 0 16,0 0-16,0 0 0,1 21 15,-1-22-15,0 22 0,0 0 16,0 0-16,0 0 15,1 0 1</inkml:trace>
  <inkml:trace contextRef="#ctx0" brushRef="#br0" timeOffset="2528.31">11620 953 0,'0'-22'32,"-21"22"-1,0 0-31,0 0 0,0 22 16,0-1-16,-1 0 15,1 0-15,21 0 0,-21 22 16,0-22-16,21 0 0,-21 21 0,21-21 15,0 1-15,0-1 0,-21 21 16,21-21-16,0 0 0,0 1 0,0-1 16,21 0-16,0 0 15,0-21-15,0 21 0,0-21 16,1 0-16,-1 0 0,0 0 0,0 0 16,0 0-16,0 0 0,1-21 15,20 21-15,-21-21 0,0 0 0,0 0 16,1 21-16,-1-43 0,0 22 15,0 0-15,-21-21 0,0 20 0,0-20 16,0 0-16,0-1 0,0 22 16,0-21-16,-21 0 0,21 20 15,-21 1-15,0 0 0,-1 0 0,1 21 16,-21 0-16,21 0 0,0 0 16,-1 0-16,1 0 0,0 0 0,0 0 15,0 21-15,0 0 0,-1-21 16,22 21-16,-21 1 0,21-1 0,-21 0 15,21 0-15,0 0 0,0 0 16,0 1-16,0-1 16,21-21-16</inkml:trace>
  <inkml:trace contextRef="#ctx0" brushRef="#br0" timeOffset="3191.87">12171 995 0,'-21'0'15,"42"0"-15,-42-21 0,21 0 16,0-1-16,0 1 16,0 42 31,0 1-47,0-1 0,0 0 15,0 21-15,0-21 0,0 22 0,0-22 16,0 21-16,0 1 0,0-1 15,0 0-15,0 1 0,0 20 0,0-21 16,0 22-16,0-22 0,0 22 16,0-1-16,0 22 0,0-22 0,-22 1 15,1-1-15,0 22 0,0-21 0,0-1 16,0 1-16,-1 20 0,1-20 16,21-1-16,-21 1 0,21-1 15,-21 1-15,21-22 0,0 22 0,0-22 16,0 0-16,0-21 0,0 22 0,0-22 15,0 0-15,0 0 0,0 0 16,0-42 15,0 0-31,0 0 0,21-21 16,0 20-16,0-20 0,1-21 0,-22 20 16,21-20-16</inkml:trace>
  <inkml:trace contextRef="#ctx0" brushRef="#br0" timeOffset="3572.27">12107 1185 0,'0'0'0,"0"-21"0,0-42 15,0 42-15,0-1 16,0 1-16,0 0 15,0 0-15,0 0 0,21 21 16,1-21-16,-1-1 16,0 22-16,21 0 0,-21 0 0,22-21 15,-22 21-15,21 0 0,1 0 16,-22 0-16,21 0 0,-21 21 0,0 1 16,22-1-16,-43 0 0,21 0 15,-21 21-15,0-20 0,0 20 0,0-21 16,-21 21-16,0-20 0,-1 20 0,-20-21 15,0 0-15,21 22 0,-22-22 16,1 0-16,0 0 0,-1-21 0,22 21 16,-21 0-16,21-21 0,-1 0 15,1 22-15,21-44 32</inkml:trace>
  <inkml:trace contextRef="#ctx0" brushRef="#br0" timeOffset="4708.14">13568 593 0,'0'0'0,"0"-21"0,0-1 0,21 1 16,-21 0-16,0 0 16,0 0-16,0 0 0,0 42 46,-21 0-46,21 0 0,-21 21 16,-1-20-16,1 41 0,0-21 0,0 22 16,0-1-16,0 1 0,-1 21 15,1-22-15,-21 1 0,21-1 0,0 1 16,-22-1-16,22 1 0,-21-22 16,21 0-16,-22 1 0,22-1 15,0 0-15,0-21 0,0 1 0,-1-1 16,1 0-16,21 0 0,-21-21 0,21-21 31,0 0-31,0 0 0,0-22 16,0 22-16,0-21 0,0 21 0,0-22 15,21 1-15,0 0 0,-21-22 16,22 22-16,-1-22 0,-21 22 0,21-22 16,0 22-16,0 0 0,0 21 15,-21-22-15,22 22 0,-1 0 0,0 21 16,0 0-1,-21 21-15,21 21 16,-21-20-16,21 20 0,-21-21 0,0 21 16,0 1-16,22-1 0,-22 0 15,21 1-15,-21-1 0,0 0 0,21 1 16,-21-22-16,21 21 0,0-21 16,-21 1-16,21-1 0,1 0 0,-1 0 15,21 0-15,-21 0 0,0-21 0,22 0 16,-22 0-16,21 0 0,-21 0 15,22-21-15,-1 0 0,-21 0 0,22 0 16,-1 0-16,0-22 0,-21 22 16,22-21-16,-22-1 0,0-20 15,0 21-15,0-22 0,-21 1 0,0-1 16,0 1-16,0-1 0,0 1 16,0-1-16,-21 1 0,0 20 0,-21-20 15,21 20-15,-22 1 0,22 0 16,-21-1-16,-1 1 0,22 21 0,-21 0 15,0 0-15,-1 21 0,22 0 0,-21 0 16,-1 0-16,1 0 0,0 21 16,-1 21-16,1-21 0,21 22 0,0-1 15,-22 21-15,22-20 0,0 20 16,21-20-16,0 20 0,0 1 16,0-22-16,0 21 0,0-20 15,21-1-15,0 0 0,1-20 0,20 20 16,-21-21-16,21 0 0,-20 0 0,20 1 15,0-22-15,1 0 0,-22 0 16,21 0-16,0 0 0,1 0 0,-22 0 16,21 0-16,-21-22 0,22 22 15,-22-21-15,0 21 0,0-21 0,0 0 16,1 21-16,-1-21 0,0 0 0,-21-1 16,21 22-1,-21-21-15</inkml:trace>
  <inkml:trace contextRef="#ctx0" brushRef="#br0" timeOffset="5299.1">14457 931 0,'0'0'0,"0"-21"15,-21 21-15,-1 0 16,1 0 0,0 21-16,0 1 0,0-1 15,0 21-15,-1-21 0,22 0 16,-21 1-16,0 20 0,21-21 16,-21 21-16,21-20 0,0 20 0,0-21 15,0 0-15,0 22 0,0-22 16,0 0-16,0 0 0,0 0 0,0 0 15,21 1-15,0-1 0,0-21 0,1 0 16,-1 21-16,21-21 0,-21 0 16,0 0-16,22 0 0,-22 0 0,0-21 15,21 21-15,-20-21 0,-1-1 0,21 1 16,-21 0-16,0 0 16,1-21-16,-1 20 0,-21-20 0,0 21 15,0-21-15,0-22 0,0 22 16,0-1-16,0 1 0,0 0 0,0-1 15,-21 22-15,-1-21 0,-20 21 0,21 0 16,0 21-16,0 0 0,-22 0 16,22 0-16,-21 0 0,21 0 0,-22 21 15,22 0-15,-21 21 0,21-21 16,-1 22-16,1-1 0,0 0 0,0 1 16,21-1-16,0-21 0,0 22 15,0-1-15,0-21 0,0 21 16,0-20-16,0 20 0,21-21 0,0 0 15,0 0-15,1-21 0,-1 22 16,0-1-16,21-21 0,-21 0 0,1 0 16,-1 0-16,0 0 0,21 0 0,-21 0 15,1-21-15,-1 21 0,0-22 16,0 1-16</inkml:trace>
  <inkml:trace contextRef="#ctx0" brushRef="#br0" timeOffset="6444.39">15028 910 0,'0'0'0,"0"-21"0,0 42 47,0 0-47,0 1 0,0-1 0,0 0 15,0 21-15,0-21 0,0 22 16,-21-1-16,21-21 0,0 22 0,0-22 15,0 0-15,0 21 0,0-21 0,0 1 16,0-1-16,0 0 0,0 0 16,0 0-16,21 0 15,0-21 1,1 0-16,-1 0 0,0-21 16,0 21-16,0-21 0,0 0 15,1 0-15,-1 0 0,0-1 0,0 1 16,0 0-16,0-21 0,1 21 15,-1-22-15,-21 22 0,21 0 0,-21 0 16,21 0-16,-21-1 0,0 44 47,0-1-47,0 0 0,0 21 16,0-21-16,-21 1 0,0-1 0,21 21 15,0-21-15,0 0 0,-21 1 16,21-1-16,0 0 0,0 0 15,0 0-15,21 0 0,0-21 16,0 0-16,0 0 0,22 0 16,-22 0-16,21 0 0,0 0 0,-20 0 15,20 0-15,-21-21 0,0 0 16,22 0-16,-22 0 0,-21-22 0,21 22 16,-21 0-16,0-21 0,0-1 0,0 22 15,0-21-15,-21 21 0,0 0 16,-1-1-16,1 1 0,0 0 0,0 0 15,0 21-15,-22 0 0,43-21 16,-21 21-16,0 0 0,0 0 16,42-21 15,0 21-31,0 0 0,22 0 0,-22-22 16,0 22-16,21 0 0,1-21 15,-22 21-15,21 0 0,-21 0 0,22-21 16,-22 21-16,0 0 0,21 0 15,-20 0-15,-1 0 0,21 0 0,-21 0 16,0 0-16,1 21 0,-1-21 0,0 21 16,-21 1-16,0-1 0,0 0 15,0 21-15,21-21 0,-21 1 0,0 20 16,0-21-16,0 0 0,0 22 16,0-22-16,0 0 0,0 0 15,0 0-15,-21 0 0,21 1 0,0-1 16,0 0-16,0 0 0,0 0 15,0-42 32,0 0-47,0 0 0,0 0 16,0-1-16,0 1 0,0 0 16,0-21-16,0-1 0,0 1 0,0 21 15,21-21-15,-21-1 0,21 1 16,0 0-16,1-1 0,-1 1 15,0 21-15,0-22 0,0 22 0,22 0 16,-22 0-16,21 0 0,0 21 16,1 0-16,-1 0 0,0 0 0,1 0 15,-1 0-15,0 21 0,-20 0 0,20 0 16,0 22-16,-21-1 0,1 0 16,-1 22-16,0-22 0,-21 0 0,21 1 15,-21-1-15,0 0 0,0 1 16,0-1-16,0 0 0,-21-20 0,0-1 15,21 0-15,0 0 0,-21 0 16,21 0-16,-22 1 0,1-1 16,0-21 15,0 0-31,0 0 16,0-21-16,-1 21 0</inkml:trace>
  <inkml:trace contextRef="#ctx0" brushRef="#br0" timeOffset="7315.32">9504 2011 0,'0'0'0,"-21"0"0,-1 0 15,1 0 1,42 0 15,1 0-15,-1 0-16,21 0 15,-21 0-15,22 0 0,-1 0 0,21 0 16,1 0-16,-1 0 0,22 0 0,0 0 16,21 0-16,-22 0 0,43 0 15,-21 0-15,42 0 0,0 0 16,1 0-16,20 0 0,0 0 16,1 0-16,20-21 0,1 21 0,20 0 15,-20 0-15,20 0 0,1 0 0,0 0 16,-1 0-16,1 0 0,0 0 15,-1 0-15,22 0 0,-21 0 0,0 0 16,-22 0-16,22 0 0,-1 0 0,1 0 16,-21 0-16,-22 0 0,0 0 15,1 0-15,-1 0 0,-21 0 0,0 0 16,-21 0-16,0 0 0,-21 0 16,0 0-16,-21 0 0,-1 0 0,-20 0 15,-22 0-15,22 0 0,-43 0 16,21 0-16,-21 0 0,0 0 15,1 0 1,-22-21 0,-22 21-1,22-22 1,0 1-16,-21 21 0,0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12:16:01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3196 0,'-21'0'109</inkml:trace>
  <inkml:trace contextRef="#ctx0" brushRef="#br0" timeOffset="359.64">1609 3112 0,'0'-22'16,"0"1"-16,0 0 31,0 0-15,0 42 15,0 0-31,0 0 0,0 1 0,0-1 16,-22 21-16,22 0 15,-21 1-15,21-1 0,0 0 0,0 1 0,0 20 16,0-20-16,-21-1 15,21 0-15,0-21 0,0 22 0,0-1 16,0-21-16,0 0 0,0 1 16,21-1-16,-21 0 0,21-21 15,1 0-15,-1 21 0,0-21 0,0 0 16,0 0-16,22 0 0,-22-21 16,0 21-16,0-21 0,21 0 0,-20-1 15,-1-20-15,0 21 0,0-21 16,0 20-16</inkml:trace>
  <inkml:trace contextRef="#ctx0" brushRef="#br0" timeOffset="740.71">1799 2709 0,'0'0'16,"-21"0"-16,0 0 0,0 0 0,-22 22 15,22-1-15,0-21 0,21 21 16,-21 0-16,21 0 0,0 0 0,0 1 16,0-1-16,0 0 15,21-21-15,0 0 16,0 0-16,22 0 16,-22 0-16,0 0 0,0 0 0,0-21 15,0 0-15,1 21 0,-1-22 16,-21 1-16,0 0 0,0 0 0,0 0 15,0 0-15,0-1 0,0 1 16,-21 0-16,-1 21 0,1 0 16,0 0-16,0 0 0,0 0 0,0 0 15,-1 0-15,1 21 0,0 0 16,21 1-16,0-1 0,0 0 16,0 0-16,0 0 0,0 0 15,0 1-15,21-1 0,0 0 16,1 0-16,20 0 0</inkml:trace>
  <inkml:trace contextRef="#ctx0" brushRef="#br0" timeOffset="1376.08">3090 3112 0,'0'0'0,"21"-22"15,-21 1-15,0 0 0,0 0 16,0 0-16,0 0 16,-21-1-16,0 22 0,0 0 15,0-21-15,0 21 0,-1 0 0,1 0 16,-21 0-16,21 0 0,-22 21 16,22 1-16,-21-1 0,0 0 0,20 21 15,-20-21-15,0 22 0,-1-1 16,1 0-16,21 1 0,-21 20 0,20-20 15,1-1-15,21 0 0,0 1 16,0-1-16,0-21 0,0 21 0,21-20 16,1-1-16,-1 0 0,0 0 15,0-21-15,21 0 0,1 0 0,-22 0 16,21 0-16,1 0 16,-1-21-16,0 21 0,1-21 0,-22-22 15,21 22-15,0-21 0,1 0 16,-1-22-16,0 1 0,1-1 0,-1 1 15,0-1-15,1 1 0,-1-22 16,0 21-16,-20 1 0,-1-1 0,0 1 16,0-1-16,-21 22 0,0-21 15,0 20-15,0 1 0,0 0 0,0 20 16,-21 1-16,0 0 0,0 21 16,-1 42-16,1-20 0,21 20 15,0 21-15,-21 1 16,21-1-16,-21 1 0,21 21 0,0-22 15,0 22-15,0-22 0,0 22 16,0-22-16,0 1 0,0-1 0,21-20 16,0-1-16,0 0 0,1-20 15,20-1-15,0 0 0,1 0 0,-1-21 16,0 0-16,1 0 0,-1 0 16,21-21-16,-20 21 0,-1-21 0,0 0 15,1-22-15,-1 22 0,-21-21 16,22-1-16,-22 1 0,0 0 0,0-1 15,0 1-15</inkml:trace>
  <inkml:trace contextRef="#ctx0" brushRef="#br0" timeOffset="3448.73">931 4720 0,'0'0'16,"0"-21"-16,-42 21 16,21 0-16,21 21 15,-21 22-15,21-1 0,-22 0 16,22 1-16,0 20 0,0-21 15,0 22-15,0-22 0,0 64 16,0-64-16,0 1 16,0-1-16,0 0 0,0-20 0,0 20 15,0-21-15,0 0 0,0 0 16,22-42 15,-1 0-31,0-21 0,-21 21 0,0-22 16,21 1-16,0 0 0,-21-22 15,21 22-15,1-22 0,-22 1 16,21-1-16,0 22 0,-21-22 16,21 43-16,0-21 0,-21 21 15,21 0-15,1 42 16,-1 0-16,-21 21 0,21 1 16,-21-1-16,21 0 0,-21 1 0,0-1 15,21 21-15,0-20 0,-21-1 16,22 0-16,-1 1 0,0-22 15,0 21-15,0-21 0,0 1 0,22-1 16,-22 0-16,21-21 0,22 0 16,-22 0-16,0 0 0,22 0 0,-22 0 15,22-21-15,-22 0 0,22-1 16,-22-20-16,0 21 0,22-21 16,-22-1-16,0 1 0,-20-22 15,20 22-15,-21-21 0,0-1 0,-21 22 16,0-1-16,0-20 0,0 21 15,0 20-15,-21 1 0,0-21 0,-21 42 16,20-21-16,1 21 0,-21 0 16,21 0-16,-22 21 0,1 0 0,0 21 15,21-20-15,-22 41 0,1-21 16,0 1-16,-1 20 0,22 1 0,0-22 16,0 22-16,0-22 0,21 0 15,0 1-15,0-1 0,0 0 16,21-21-16,0 1 0,0-1 15,0 0-15,22-21 0,-22 0 0,21 0 16,0 0-16,-20 0 0,20 0 16,0-21-16,-21 0 0,22-1 0,-1 1 15,-21-21-15,22 21 0,-22-22 16,0 1-16,0-21 0,0 20 16,0 1-16,-21-22 0,22 22 0,-22 0 15,0-1-15,0 1 0,0 21 16,0 0-16,0 42 31,-22 0-31,22 21 0,-21-20 0,21 20 16,-21 0-16,21 1 0,0 20 15,0-21-15,0-20 0,0 20 0,0 0 16,0 1-16,0-22 0,21 0 16,0 0-16,1 0 0,20 0 0,-21 1 15,21-22-15,1 0 0,-1 0 16,0 0-16,1 0 0,-1 0 0,0 0 15,1-22-15,-1 1 0,0 0 0,1-21 16,-22 21-16,21-22 0,-21 1 16,1 0-16,-22-1 0,21-20 0,-21 20 15,21 1-15,-21 0 0,0 21 16,0-1-16,0 1 0,0 0 16,0 42-1,0 0-15,0 1 0,0-1 0,0 21 16,0-21-16,0 22 0,0-1 15,0-21-15,0 21 0,0 1 0,0-22 16,0 21-16,0-21 0,0 22 16,0-22-16,0 0 0,0 0 0,0 0 15,0 1-15,21-44 47,-21 1-47,21 0 16,0-21-16,-21 21 0,22-22 0,-22 1 15,21 0-15,0-1 0,-21-20 16,21 20-16,-21 1 0,21 0 0,-21 21 16,21-22-16,1 22 0,-22 0 15,0 0-15,0 0 0,21 21 0,0 0 16,-21 21-16,21 0 16,-21 0-16,21 0 0,-21 22 0,0-1 15,21-21-15,-21 21 0,22 1 16,-22-1-16,0-21 0,0 22 0,0-1 15,21-21-15,-21 21 0,21-20 16,-21-1-16,0 0 0,0 0 16,21 0-16,0-21 0,0 0 0,1 21 15,20-21-15,-21 0 16,0 0-16,0-21 0,22 0 0,-22 0 16,21 0-16,-21 0 0,22-22 15,-1 1-15,-21 0 0,22-1 0,-22 1 16,21 0-16,-21-1 0,0 1 15,1 0-15,-1-1 0,0 22 0,0 0 16,-21 0-16,21 0 0,-21 42 31,0 0-31,0 0 0,0 21 16,0 1-16,0-22 16,0 21-16,0 1 0,-21-1 0,21-21 15,0 21-15,0 1 0,0-22 0,0 21 16,0-21-16,0 1 0,0-1 15,21 0-15,0 0 0,1 0 0,-1 0 16,21-21-16,-21 0 0,22 0 16,-1 0-16,0 0 0,1 0 0,-1 0 15,0-21-15,22 0 0,-22 0 0,0-21 16,1 20-16,20-20 0,-42 0 16,22-1-16,-1 1 0,-21-21 0,22 20 15,-22-20-15,-21 20 16,0 1-16,21 0 0,-21-1 0,0 22 15,0 0-15,-21 21 0,0 0 0,-22 0 16,22 21-16,-21 0 0,-1 22 16,22-1-16,-21 0 0,21 1 0,0 20 15,-1-20-15,22 20 0,0-21 16,0 22-16,0-22 0,0 1 0,0-22 16,22 21-16,-1-21 0,21 0 15,-21 1-15,22-1 0,20 0 0,-21-21 16,22 0-16,-22 0 0,22 0 0,-1-21 15,-20 0-15,20-1 0,-21 1 16,22 0-16,-22 0 0,1-21 16,-1 20-16,0-20 0,1 21 0,-22-21 15,21-1-15,-21 22 0,-21-21 16,0 21-16,0-1 0,0 1 0,0 0 16</inkml:trace>
  <inkml:trace contextRef="#ctx0" brushRef="#br0" timeOffset="4196.7">1968 6181 0,'0'0'0,"22"-43"16,-1-105 0,-21 106-16,21 21 0,-21-22 15,0 22-15,0 42 16,0 1 0,0 20-16,0 0 0,0 1 15,0 20-15,0 1 0,-21 20 0,21-20 16,-21 20-16,-1 1 0,-20-21 15,21 20-15,0-20 0,-22-1 0,22 1 16,0-1-16,0-20 16,-21-1-16,20-21 0,22 21 0,-21-20 15,0-1-15,0-21 16,21-21-16,0-1 16,0-20-16,0 21 15,0-21-15,0-1 0,0 1 0,0 0 16,0-22-16,0 1 0,0-1 15,0 1-15,0-1 0,21 22 0,-21-1 16,21 1-16,-21 21 0,0 0 16,21 21-16,-21 21 15,22 21-15,-1 1 0,-21-1 16,0 0-16,21 1 0,0 20 16,0-21-16,-21 1 0,21-1 15,1 0-15,-22 1 0,21-1 0,0-21 16,21 0-16,-21 22 0,1-43 15,-1 21-15,21 0 0,-21-21 0,22 0 16,-1 0-16,0 0 0,-21 0 16,22 0-16,-1-21 0,0 21 0,-20-21 15,20-22-15,0 22 0,-21-21 16,22 0-16,-22-1 0,21-20 0</inkml:trace>
  <inkml:trace contextRef="#ctx0" brushRef="#br0" timeOffset="4444.76">2773 6075 0,'0'0'0,"0"21"0,-21-21 0,21 21 16,21-21 0,0 0-16,0 21 0,21-21 0,1 0 15,-1 0-15,0 0 0,1 0 0,20 0 16,-20 0-16,20 0 0,1 0 15,-22 0-15,21 0 0,1 0 16,-22 0-16,22 0 0,-22 0 16,-21 0-16,0 0 0,1 0 0,-44 0 31,1 0-31,0 0 0</inkml:trace>
  <inkml:trace contextRef="#ctx0" brushRef="#br0" timeOffset="4695.96">3154 6160 0,'0'0'16,"-21"0"-16,-1 0 16,22 21-16,0 0 15,0 0-15,0 0 16,0 22-16,0-22 0,0 21 16,0 0-16,0 1 0,0-1 15,0 22-15,0-22 0,0 0 0,0 1 16,0-1-16,-21 0 0,21 1 15,0-22-15,0 21 0,0-21 0,-21 0 16,21 1-16,0-1 0,0 0 16,0 0-16</inkml:trace>
  <inkml:trace contextRef="#ctx0" brushRef="#br0" timeOffset="5204.58">1228 7747 0,'0'0'0,"-22"-42"16,1 42-16,0 42 15,21-21 1,0 22-16,-21 20 0,21 1 16,0 20-16,0-20 0,0 20 15,0 1-15,0-21 0,0 20 0,0-20 16,0-1-16,0 1 0,0-1 15,0-20-15,0-1 0,0 0 16,0 1-16,21-22 0,-21 0 0,21 0 16,0-21-1,-21-21-15,22 0 0,-22-22 16,0 22-16,0-21 0,0 21 16,0-22-16</inkml:trace>
  <inkml:trace contextRef="#ctx0" brushRef="#br0" timeOffset="5484.19">1143 8128 0,'0'0'0,"-21"-63"0,0-1 16,-1 22-16,1-22 0,21 22 0,0 0 16,0 20-16,0-20 0,0 21 15,0 0-15,0 0 0,21-1 0,22 22 16,-1 0-16,0 0 0,22 0 16,-1 0-16,22 22 0,-21-1 15,-1 0-15,1 21 0,-22-21 0,0 22 16,1-1-16,-43 22 0,0-22 15,0 0-15,-22 22 0,1-22 0,-21 0 16,0 1-16,-22-1 0,1-21 16,20 22-16,-20-22 0,20 0 15,1 0-15,21 0 0,-21-21 16,20 0-16,44-21 31,-1 0-31,0 0 0,21 0 0,1-22 16,-1 22-16</inkml:trace>
  <inkml:trace contextRef="#ctx0" brushRef="#br0" timeOffset="5948.73">2286 7874 0,'0'0'0,"21"0"16,-21 21-16,0 0 15,0 1-15,0 20 0,-21 0 0,0 1 16,0 20-16,-1-21 0,22 22 15,-21-1-15,0-20 0,0 20 0,0-20 16,0 20-16,-1-21 0,1 1 16,21-1-16,-21 0 0,21 1 0,-21-22 15,21 21-15,0-21 16,0 1-16,0-44 16,0 1-16,0 0 15,0 0-15,0 0 0,0-22 0,0 1 16,0 0-16,0-1 0,0 1 15,0 0-15,21-1 0,-21-20 16,21 21-16,-21-1 0,0 1 0,0 0 16,21 20-16,1 22 15,-22 22-15,0-1 0,21 0 16,-21 0-16,21 21 0,-21 1 16,0-1-16,21 0 0,0-20 0,-21 20 15,21 0-15,1 1 0,-1-22 16,0 0-16,0 21 0,0-21 0,22 1 15,-22-1-15,21 0 0,-21-21 16,22 0-16,-1 0 0,0 0 0,1 0 16,-1 0-16,0 0 0,1-21 15,-1 0-15,0-1 0,-21 1 16,22-21-16,-22 0 0,21 20 0,-21-20 16</inkml:trace>
  <inkml:trace contextRef="#ctx0" brushRef="#br0" timeOffset="6192.02">3111 7874 0,'0'21'32,"22"-21"-32,-1 0 0,0 0 15,0 0-15,21 0 0,1 0 0,-22 0 16,21 0-16,1 0 0,-1 0 15,21 0-15,-20-21 0,-1 21 0,0 0 16,1 0-16,-22 0 0,21 0 0,-21 0 16,-42 0 15,0 0-31,0 0 0</inkml:trace>
  <inkml:trace contextRef="#ctx0" brushRef="#br0" timeOffset="6419.81">3365 7874 0,'0'0'0,"-21"0"0,0 0 16,21 21 0,0 0-16,-21 1 0,21 20 15,0 0-15,0 1 0,0-1 0,0 0 16,0 22-16,0-22 0,0 0 16,0 1-16,0-1 0,-21 0 0,21 1 15,-21-1-15,21-21 0,0 22 16,0-22-16,0 0 0,0 0 0,-22 0 15,22 0-15,22-21 32,-22-21-17</inkml:trace>
  <inkml:trace contextRef="#ctx0" brushRef="#br0" timeOffset="7779.65">1058 9758 0,'21'-21'16,"-21"0"-16,0-1 15,0 1-15,0 0 16,-21 21-16,0 0 0,0 0 16,0 0-16,0 0 0,-22 0 15,22 0-15,-21 21 0,21 22 16,-22-22-16,1 21 0,0 0 0,-1 22 15,1-22-15,21 22 0,-22-1 16,22-20-16,0 20 0,0 1 16,21-1-16,0 1 0,0-22 15,0 21-15,21-20 0,21-1 0,-20-21 16,20 0-16,0 1 0,1-1 16,20 0-16,-21-21 0,22 0 0,-22 0 15,22-21-15,-1 0 0,1-1 16,-1-20-16,1 0 0,-1 21 0,1-43 15,-1 22-15,-20-1 0,20 1 16,-21-21-16,-20 20 0,20-20 0,-21-1 16,0 22-16,0-22 0,1 1 15,-22-1-15,0 1 0,0-1 0,0 22 16,0-21-16,0 20 16,0 22-16,0 0 0,0 0 0,0 42 31,0 0-31,0 21 0,-22 22 0,22-22 15,0 22-15,0-1 0,-21 1 16,21-1-16,0 1 0,0-22 0,-21 22 16,21-1-16,-21-21 0,21 22 15,-21-1-15,21-20 0,0-1 0,0 0 16,0 1-16,0-22 0,21 21 16,0-42-16,0 21 0,0-21 0,1 0 15,20 0-15,0-21 0,1 0 16,-22 0-16,21 0 0,0-22 15,1 1-15,-1 0 0,0-1 0,1 1 16,-1 0-16,0-1 0,1 1 16,-22 0-16</inkml:trace>
  <inkml:trace contextRef="#ctx0" brushRef="#br0" timeOffset="8768.7">2392 9991 0,'0'0'0,"0"-43"0,0 22 16,0 0-16,0 0 0,0 0 0,0 0 16,-21 21-16,-1 0 0,1 0 15,0 0-15,-21 0 0,21 0 0,-22 21 16,1 21-16,21-21 0,-22 22 15,22-22-15,0 21 0,-21 0 0,21 1 16,-1-1-16,22 22 0,0-22 16,-21 0-16,21 1 0,0-1 15,0 0-15,0-21 0,0 22 0,0-22 16,21 0-16,1-21 16,-1 0-16,0 0 0,21 0 0,-21-21 15,22 0-15,-22-22 0,21 22 16,-21-21-16,22 0 0,-22-1 0,21 22 15,-21-21-15,1-22 0,-1 22 16,0 0-16,0-1 0,-21 1 0,0 21 16,0-22-16,0 22 0,0 0 15,0 0-15,0 42 16,0 0-16,0 22 16,-21-22-16,0 0 15,21 21-15,-21-21 0,21 22 0,0-1 16,0-21-16,0 22 0,0-1 15,0-21-15,0 21 0,0 1 0,0-22 16,21 0-16,21 0 0,-21 0 16,0 1-16,22-22 0,-1 0 0,0 0 15,1 0-15,-1 0 0,0-22 0,22 1 16,-22 0-16,22-21 0,-22 21 16,0-22-16,1 1 0,-1 0 0,0 20 15,1-20-15,-22 0 16,0-1-16,0 22 0,-21-21 0,0 21 15,0 0-15,-21 21 16,0 0-16,0 0 16,0 21-16,-1 0 0,-20 0 0,21 0 15,21 0-15,-21 1 0,21-1 16,0 0-16,0 21 0,0-21 0,0 1 16,21-1-16,-21 0 0,21 21 0,0-21 15,0 1-15,1-22 0,-22 21 16,21 0-16,0-21 0,0 21 0,0-21 15,-42 0 17,0 0-32,0 0 0,0 0 0,-1-21 15,1 21-15,0 0 0,-21-21 16,21 21-16,-1 0 0,1 0 16,21 21-1,0 0 1,21-21-16,1 0 0,-1 0 0,0 0 15,21 0-15,-21 0 0,22 0 16,-1 0-16,0 0 0,22-21 0,-22 0 16,22 0-16,-22-1 15,22 1-15,-1 0 0,1 0 0,-22 0 0,21 0 16,-20-22-16,-1 22 0,-21-21 16,22 21-16,-43-22 0,21 22 15,-21 0-15,0-21 0,0 20 0,-21 1 16,-1 21-1,-20 0-15,21 0 0,0 0 0,0 21 16,-1 1-16,1-1 0,21 0 0,-21 21 16,21-21-16,0 1 0,0 20 15,21-21-15,0 0 0,-21 22 0,22-22 16,-1 0-16,0 21 0,-21-21 16,0 1-16,21-1 0,-21 0 0,0 0 15,0 0-15,0 0 0,-21 1 16,0-1-16,-22-21 15,22 0-15,-21 0 0,21 0 0,0 0 16,-1-21-16,1-1 0</inkml:trace>
  <inkml:trace contextRef="#ctx0" brushRef="#br0" timeOffset="9124.81">4508 9525 0,'0'0'0,"0"-42"31,0 63-31,0 0 0,0 0 15,0 43-15,22-22 0,-22 22 16,0-1-16,0-21 0,0 22 0,0-1 16,0-20-16,0 20 0,0-20 0,0-1 15,0 0-15,0 1 16,0-1-16,0-21 0,0 21 0,0-20 16,0-1-16,0 0 15,21-21-15,0 0 16,-21-21-16,21 0 0,-21-1 0,0 1 15,0 0-15</inkml:trace>
  <inkml:trace contextRef="#ctx0" brushRef="#br0" timeOffset="9504.28">4360 9821 0,'0'0'0,"-42"-211"32,42 168-32,0-20 0,0 21 0,21-1 0,0 22 15,22-21-15,-1 21 0,0-1 16,1 22-16,20 0 0,1 0 15,-1 0-15,22 22 0,-22 20 0,1 0 16,-1 1-16,1 20 0,-1 1 16,1-1-16,-22 22 0,0-22 0,1 1 15,-22-1-15,0 1 0,0-1 16,-21-20-16,0-1 0,0 0 0,0 1 16,0-1-16,0-21 0,0 0 0,0 0 15,-21-21-15,21-21 16,-21 0-16,21 0 15,0-21-15,0 20 0,0-20 0,0-21 16,0 20-16,0-20 16,0-1-16,21-20 0,0-1 0,0 0 15,1 22-15,-22-1 0,21 1 16,0-1-16,0 22 0,0 21 0,0 0 16,1-1-16,-1 22 0,0 0 0,0 0 15,0 0-15,0 22 0,1-1 16,-1 0-16,-21 0 0,21 21 0,0 1 15,0 20-15,-21-20 0</inkml:trace>
  <inkml:trace contextRef="#ctx0" brushRef="#br0" timeOffset="10808.84">6138 10181 0,'0'0'0,"21"21"0,64-21 31,-64 0-31,0 0 0,1-21 0,-1 0 16,-21 0-16,0 0 0,21 0 0,-21-1 15,0-20-15,0 0 0,0-1 16,0 1-16,0 0 0,-21-1 0,0 1 16,-1 21-16,1 0 0,0 0 0,0 21 15,-21 0-15,20 21 0,-20 0 16,0 0-16,-1 0 0,1 22 0,0-1 16,-1 0-16,1 1 0,0-1 0,21 21 15,-22-20-15,22-1 0,21-21 16,0 22-16,0-1 0,0 0 15,0-21-15,21 1 0,0-1 0,1 0 16,-1-21-16,21 0 0,0 0 16,-20 0-16,20 0 0,0-21 0,1 0 15,-1-1-15,0 1 0,1 0 16,-22-21-16,21 21 0,0-22 0,-20 1 16,-1 0-16,0-1 0,0 1 0,-21 0 15,0-1-15,0 22 0,0-21 16,0 21-16,0-1 0,0 44 15,0-1 1,-21 0-16,0 21 0,21-21 16,-21 22-16,21-22 0,0 21 15,0-21-15,0 22 0,0-22 0,0 21 16,0-21-16,0 1 0,21-1 16,-21 0-16,21 0 0,0-21 0,21 0 15,-20 21-15,20-21 0,0 0 0,1 0 16,-1-21-16,0 21 0,1-21 15,-1 0-15,0 0 0,1-22 0,-22 22 16,21-21-16,-21-1 0,22 1 0,-22 0 16,-21-1-16,21 1 0,-21 21 15,21-21-15,-21 20 0,0 1 0,0 42 32,0 1-32,0-1 0,-21 0 15,21 21-15,-21-21 0,21 1 0,0 20 16,-21-21-16,21 21 0,-22-20 0,22-1 15,-21 0-15,21 0 0,0 0 16,0 0-16,0 1 0,21-44 47,1 1-47,-22 0 0,21-21 16,0 21-16,0-22 0,21 22 0,-20-21 15,-1-1-15,0 1 16,-21 21-16,21-21 0,0 20 0,-21 1 15,0 0-15,21 21 0,-21 21 16,0 0-16,22-21 16,-22 43-16,0-22 0,0 0 0,0 21 15,0-20-15,0-1 0,0 21 0,0-21 16,0 0-16,0 22 0,0-22 16,0 0-16,21 0 0,0 0 0,0 1 15,0-22-15,0 0 0,1 0 16,-1 0-16,0 0 0,0 0 15,21 0-15,-20-22 0,20 1 16,0 0-16,-21 0 0,22 0 0,-22-22 16,21 22-16,-21-21 0,1 0 15,20 20-15,-21-20 0,0 0 0,-21-1 16,0 22-16,21 0 0,-21 0 0,0 0 16,-21 42-1,0 0-15,0 0 16,21 22-16,-21-22 0,0 21 0,-1-21 15,22 22-15,-21-1 0,21-21 16,0 21-16,0 1 0,0-22 0,0 0 16,0 0-16,0 0 0,21 1 0,-21-1 15,43 0-15,-22 0 16,0-21-16,21 0 0,-20 0 0,20 0 16,0 0-16,1 0 0,-1-21 0,0 0 15,1 21-15,-1-21 0,0-22 16,1 22-16,-1 0 0,-21-21 0,21-1 15,-20 1-15,20 0 0,-21-1 0,-21 1 16,0 0-16,21-1 0,-21 22 16,0 0-16,0 0 0,-21 21 0,0 0 15,0 21-15,0 0 0,-1 0 0,1 22 16,-21-1-16,21-21 0,21 21 16,-21 1-16,21-1 0,0 0 0,0-20 15,0 20-15,0-21 0,0 0 16,21 0-16,-21 1 0,42-1 15,-21 0-15,0-21 0,22 0 0,-1 0 16,0 0-16,1 0 0,20 0 0,1-21 16,-1 21-16,1-21 0,-22-1 15,22 1-15,-1 0 0,-21-21 0,1 21 16</inkml:trace>
  <inkml:trace contextRef="#ctx0" brushRef="#br0" timeOffset="11264.73">1757 11049 0,'0'0'0,"-21"-21"16,-22 21-16,22 0 0,0 0 15,0 0-15,42 21 16,21-21-16,1 0 16,-1 21-16,0-21 0,22 0 0,-1 0 15,1 0-15,20 0 0,-20 0 16,42 0-16,-22 0 0,1 0 0,0 0 16,-22 0-16,1 0 0,-1 0 15,-20 0-15,-22 0 0,0 0 16,-42 0-1,0 21-15,-1-21 0,-20 0 0,-21 0 16,20 22-16</inkml:trace>
  <inkml:trace contextRef="#ctx0" brushRef="#br0" timeOffset="11464.71">2138 11134 0,'0'0'0,"-21"21"0,-22-21 16,22 21-16,0 0 0,0 0 16,0 22-16,21-22 0,-22 21 0,22 1 15,-21-1-15,21 21 0,0-20 16,0 20-16,0 1 0,-21-22 0,21 22 15,-21-1-15,21 1 0,0-22 16,-21 21-16,21-20 0,0 20 0,0-20 16,0-1-16,0-21 15,0 21-15,0-20 0,21-1 0,0-21 16,0 0-16,0 0 0,1 0 16,-1-21-16,0-1 0,21 1 0,1 0 15</inkml:trace>
  <inkml:trace contextRef="#ctx0" brushRef="#br0" timeOffset="12260.13">2879 11705 0,'0'0'0,"105"-106"15,-105 85-15,0 0 16,0 0 0,-21 21-16,0 0 0,0 0 0,-21 0 15,-1 0-15,-20 0 0,20 21 0,-20 0 16,-1 22-16,1-22 0,-1 21 15,22 0-15,0 1 0,-1-1 0,1 0 16,21 1-16,0-1 0,0 0 16,21 1-16,0-22 0,0 21 0,0-21 15,0 1-15,21-1 0,0-21 16,21 0-16,-21 0 0,22 0 0,-1 0 16,0-21-16,22-1 0,-22 1 15,22-21-15,-1 21 0,-20-22 16,-1 1-16,0 0 0,1-1 0,-1 1 15,-21 0-15,0-1 0,0 1 16,-21 21-16,0-21 0,0 20 0,0 1 16,0 0-16,0 42 31,0 22-31,0-22 0,-21 21 16,21-21-16,-21 22 0,21-1 0,0 0 15,0 1-15,0-1 0,0 0 0,0-21 16,0 22-16,21-1 0,22-21 15,-22 0-15,0 1 0,21-1 0,1 0 16,-1-21-16,21 0 16,-20 0-16,20 0 0,1 0 0,-1-21 15,22 0-15,-22-1 0,1 1 0,-1-21 16,1 0-16,-1-1 0,-20 1 16,-1 0-16,0-1 0,-20 1 0,-1 0 15,-21-1-15,0 1 0,0 0 16,0-1-16,-21 22 0,-22 0 0,1 21 15,-22 0-15,1 0 0,-1 0 0,-20 0 16,-1 21-16,22 21 0,-22-20 16,21-1-16,22 21 0,0-21 0,-1 22 15,22-1-15,21-21 16,0 21-16,0 1 0,0-1 0,0-21 16,43 22-16,-22-1 0,21 0 0,0-21 15,1 22-15,20-1 0,-20 0 16,20-20-16,-21 20 0,22 0 0,-22 1 15,1-22-15,-1 21 0,-21 0 16,-21 1-16,0 20 0,0-20 0,0 20 16,-21 1-16,-21-1 0,-1-21 0,-20 22 15,20-22-15,-20 22 0,-1-43 16,1 21-16,-1-21 0,1 1 0,21-22 16,-1 0-16,1 0 0,0-22 15,-1 1-15,22 0 0,0-21 16,21-1-16,0 1 0,0-21 0,0-1 0,21-21 15,0 22-15,22-22 16</inkml:trace>
  <inkml:trace contextRef="#ctx0" brushRef="#br0" timeOffset="12495.68">4530 11282 0,'0'0'0,"-22"42"16,1-21-1,0 22-15,0-1 0,0 0 16,0 1-16,-1 20 0,1-20 0,0-1 16,0 21-16,0-20 0,0-1 15,-1 0-15,1 1 0,21-22 0,0 21 16,0-21-16,0 1 0,0-1 0,0 0 16,21-42-1,1 0-15,-1-1 16,0 1-16,0-21 0,-21 21 15</inkml:trace>
  <inkml:trace contextRef="#ctx0" brushRef="#br0" timeOffset="12843.95">4403 11536 0,'0'0'0,"21"-275"15,0 232-15,-21 1 16,0 21-16,21 0 0,0 21 16,0 0-16,1 21 15,20 0-15,-21 21 0,0 1 0,22-1 16,-1 0-16,-21 22 0,21-1 15,-20-20-15,20 20 0,-21-20 0,21 20 16,-20-21-16,-1 1 0,0-1 0,0 0 16,0 1-16,0-22 0,-21 21 15,0-21-15,22 1 0,-1-22 16,-21-22 0,0-20-16,0 21 15,0 0-15,0-22 0,0 1 16,21 0-16,-21-22 0,21 22 15,-21-22-15,21 1 0,-21-22 0,21 22 16,1-1-16,-22 1 0,21-1 0,0 22 16,0 0-16,-21 20 0,21 1 15,0 0-15,1 21 0,-1 0 0,0 0 16,0 21-16,0 0 0,-21 22 0,21-1 16,1 0-16,-22 22 0,21-22 15,0 22-15</inkml:trace>
  <inkml:trace contextRef="#ctx0" brushRef="#br0" timeOffset="14116.71">5863 11896 0,'0'0'0,"42"0"0,85-43 31,-105 22-31,-22 0 0,21-21 0,-21 21 16,0-22-16,0 1 0,0 0 0,0-1 15,0 1-15,0-22 0,-21 22 16,-1 21-16,1-21 0,0 20 0,-21 1 15,-1 21-15,22 0 0,-21 21 0,0 1 16,-1 20-16,1-21 0,0 21 16,-1 1-16,1 20 0,0-20 0,-1-1 15,22 0-15,-21 22 0,42-22 16,-21 0-16,21 1 0,0-22 16,0 21-16,0-21 0,21 22 0,21-43 15,-21 21-15,22-21 0,-1 0 0,0 0 16,1 0-16,20 0 0,-21-21 15,22 0-15,-22-1 0,22 1 0,-22-21 16,0 21-16,1-22 0,-22 1 16,21 0-16,-21-1 0,1 22 0,-22-21 15,0 0-15,0 20 0,0 1 0,0 0 16,0 0-16,0 42 16,-22 0-16,1 0 15,0 1-15,21 20 0,0-21 16,0 21-16,0-20 0,0 20 15,0-21-15,0 21 0,0-20 0,0 20 16,0-21-16,21 0 0,0 0 0,1 1 16,-1-1-16,0-21 0,0 0 15,21 0-15,-20 0 0,-1 0 0,21 0 16,-21-21-16,0-1 0,1 1 0,-1 0 16,0 0-16,0-21 0,0 20 15,0-20-15,1 0 0,-22 21 0,21-22 16,0 1-16,-21 0 0,0 20 0,21 1 15,-21 0-15,21 21 0,-21 21 32,0 0-32,0 22 0,0-22 15,0 0-15,0 21 0,0-20 16,0 20-16,0-21 0,0 0 0,0 22 16,0-22-16,0 0 0,0 0 15,-21 0-15,21 0 0,0-42 31,0 0-31,21 21 16,0-21-16,1 0 0,-1-22 0,0 22 16,0-21-16,0 21 0,0-22 0,1 1 15,-1 0-15,21 21 0,-21-22 16,0 22-16,1 0 0,-1 0 16,0 21-16,0 0 0,0 21 15,-21 0-15,21 21 16,-21-20-16,0-1 0,0 21 0,0-21 15,0 22-15,0-22 0,0 0 0,22 0 16,-1 21-16,-21-20 0,21-1 16,-21 0-16,21-21 0,0 21 0,0-21 15,1 0-15,-1 0 0,0 0 16,0 0-16,21 0 0,-20-21 0,20 21 16,0-21-16,-21 0 0,22-1 0,-22 1 15,21-21-15,-21 21 16,1-22-16,-1 22 0,21-21 0,-21 21 15,0-22-15,1 22 0,-22 0 0,0 0 16,0 42 0,0 0-1,0 22-15,0-22 0,-22 0 0,22 21 16,0-21-16,-21 1 0,21 20 16,0-21-16,0 0 0,0 22 0,0-22 15,21 0-15,1 0 0,-1 0 0,0 0 16,0-21-16,21 22 0,1-22 15,-1 0-15,22 0 0,-22 0 0,0 0 16,1-22-16,-1 1 0,0 0 16,1 0-16,-1-21 0,0 20 15,1-20-15,-1 0 0,-21-1 0,21 1 16,-20 0-16,-1-22 0,0 22 16,-21-22-16,0 43 0,0-21 0,0 21 15,0 0-15,-21 21 0,0 21 0,-22 0 16,22 0-16,-21 21 0,21 1 15,-22 20-15,22-20 0,-21-1 0,21 21 16,-1-20-16,22 20 0,0-20 0,0-1 16,0 0-16,0 1 0,22-22 15,20 21-15,-21-21 0,21 0 0,1-21 16,-1 0-16,0 0 0,22 0 16,-22 0-16,22 0 0,-1 0 15,-20-21-15,20 0 0,-21-21 0,1 21 16,-1-22-16,-21 22 0,0-21 0</inkml:trace>
  <inkml:trace contextRef="#ctx0" brushRef="#br0" timeOffset="14720.69">2476 13462 0,'0'0'0,"22"0"0,-1-42 15,0 21 1,-21-1-16,0 1 0,21 0 0,-21 0 16,0 0-16,0 0 0,-42 21 15,21 0-15,-22 0 0,1 0 16,-22 21-16,22 0 16,-21 0-16,20 0 0,-20 22 0,20 20 15,-20 1-15,21-22 0,-1 43 16,1-22-16,0 1 0,20-22 0,1 21 15,21-20-15,0 20 0,0-20 16,0-22-16,0 21 0,21-21 0,1 22 16,-1-22-16,21 0 0,0-21 15,-20 21-15,20 0 0,0-21 0,1 0 16,20 0-16,-21 0 0,22 0 16,-1 0-16,1-21 0,-1 0 0,1 0 15</inkml:trace>
  <inkml:trace contextRef="#ctx0" brushRef="#br0" timeOffset="15127.7">3535 13568 0,'21'-21'15,"-42"42"-15,84-85 0,-42 43 0,1 0 16,-22 0-16,-43 21 16,22 0-16,-21 0 0,-1 0 15,-20 0-15,21 21 0,-22 21 0,1-20 16,-1-1-16,22 21 0,-1-21 15,1 22-15,21-22 0,-21 0 16,20 21-16,22-21 0,0 1 0,0-1 16,0 0-16,0 0 0,22 0 15,-1 0-15,0-21 0,21 22 0,1-1 16,20 0-16,-21 0 0,22-21 16,-22 21-16,1 0 0,20 1 0,-21-1 15,1-21-15,-22 21 0,0 0 16,0 0-16,-21 0 0,-21 1 15,0-22-15,0 21 0,-22-21 16,1 0-16,-21 21 0,20-21 0,-20 0 16,20 0-16,-20 0 0,21 0 15,-1 0-15,-20 0 0,20 0 0,22-21 16,-21 21-16,21-21 0,0 21 0,-1 0 16,22-22-16,22 1 15,20 0-15,-21 21 16,21-21-16,1 21 0,-1-21 15,22 0-15,-1 21 0</inkml:trace>
  <inkml:trace contextRef="#ctx0" brushRef="#br0" timeOffset="15524.78">4572 13631 0,'0'0'0,"63"-42"15,-41 21-15,20 0 0,-21 21 0,0-21 16,-21-1-16,-42 22 15,21 0-15,-22 0 0,1 0 16,0 0-16,-22 22 0,22-1 0,-22 0 16,22 0-16,0 21 0,-1-20 15,22-1-15,0 21 0,0-21 0,21 22 16,-21-22-16,21 21 0,0-21 16,0 0-16,21 1 0,0-1 0,0 0 15,22 0-15,-1 0 0,0-21 16,1 21-16,-1-21 0,0 22 0,1-1 15,-1-21-15,-21 21 0,21-21 0,-20 21 16,-22 0 0,0 0-16,-22-21 15,1 0-15,-21 22 0,21-22 16,-22 0-16,1 0 0,0 21 0,-1-21 16,1 0-16,0 0 0,-1 0 0,22 0 15,-21 0-15,21 0 0,0 0 16,-1 0-16,1 0 0,0 0 15,21 21 1,0 0-16,-21 0 0</inkml:trace>
  <inkml:trace contextRef="#ctx0" brushRef="#br0" timeOffset="15956.45">1566 15579 0,'0'0'0,"0"-21"16,148-1-1,-84 44-15,-1 20 16,22 0-16,-21 22 0,20-22 0,1 43 16,-22-22-16,22 1 0,-21-1 15,-1 1-15,1-1 0,-22 1 16,0-1-16,1-20 0,-22-1 0,0 0 15,-21 1-15,0-22 0,0 21 16,0-21-16,0 0 16,0-42-1,0 0-15,0 0 0,0-21 16,21-1-16,0 1 0,0-22 0,1 1 16,-1-1-16</inkml:trace>
  <inkml:trace contextRef="#ctx0" brushRef="#br0" timeOffset="16176.35">2900 15706 0,'0'0'0,"0"-85"0,21 22 0,0-22 15,-21 43-15,0-22 0,0 43 0,0 0 16,-42 21 0,21 42-16,-43-21 0,22 22 0,-22 20 15,-20 1-15,20-1 0,-21 1 16,1 20-16,20 1 0,-20 0 16,20-1-16,22 1 0,-22-22 15,22 22-15,0-21 0,-1-22 16,22 21-16,0-20 0,0-22 0,21 21 15,0-21-15,0 1 0,21-22 16,0 0-16,21 0 0,-20-22 16,20 1-16,21 0 0,-20-21 15,20-1-15,1 1 0</inkml:trace>
  <inkml:trace contextRef="#ctx0" brushRef="#br0" timeOffset="16451.89">2921 15917 0,'0'0'0,"21"-21"0,43 0 16,-43 21-16,-21 21 15,0 0-15,0 22 0,0-1 16,0 22-16,0-1 0,0-21 16,0 43-16,0-21 0,0-1 0,0 22 15,0-1-15,0 22 0,0 0 16,0 0-16,0 0 0,21 0 16,-21 21-16,21 0 0,-21 0 0,21 0 15,-21-22-15,0 22 0,0 0 16,0-21-16,0 0 0,0 0 0,0 0 15,0-22-15,0 1 16,0-21-16,-21-1 0,21-21 0,-21-20 16,21-1-16,0-42 15,0-43-15,0 22 0,0-43 16,0 0-16,0-20 0,0-1 16,0-21-16</inkml:trace>
  <inkml:trace contextRef="#ctx0" brushRef="#br0" timeOffset="16728.59">3111 16574 0,'0'0'0,"0"-191"16,0 106-16,0 22 0,0-1 16,0 1-16,0-1 0,0 22 15,0 0-15,0-1 0,0 22 0,22-21 16,-1 21-16,0 0 0,0-1 16,0 22-16,22 0 0,-1 0 15,0 0-15,1 22 0,-1 20 0,0 0 16,1 1-16,-22-1 0,0 21 15,0-20-15,-21 20 0,0 1 0,-21-22 16,0 0-16,0 22 0,-22-22 16,1 1-16,0-1 0,-1-21 0,1 21 15,0-20-15,-1-1 0,22 0 16,0-21-16,0 0 0,21-21 16,21 0-1,0-1-15,0-20 0,22 21 16</inkml:trace>
  <inkml:trace contextRef="#ctx0" brushRef="#br0" timeOffset="17200.43">4551 15748 0,'0'0'16,"21"-21"-16,-21 0 0,0 0 0,0-1 0,0 1 15,-21 21-15,0 0 16,-1 0-16,-20 0 0,21 21 0,-21 1 15,20 20-15,-20-21 0,0 43 16,21-22-16,-1 21 0,-20 1 0,21-1 16,0 1-16,0-22 0,-1 22 15,22-22-15,0 0 0,0 1 16,0-22-16,0 0 0,0 0 0,0 0 16,22-21-1,20 0-15,-21 0 0,0-21 0,22 0 16,-22 0-16,21 0 0,0-22 15,1 1-15,-22 0 0,21-22 0,-21 22 16,1-22-16,-1 1 0,0-1 0,0 22 16,-21 0-16,0-1 0,0 22 15,0 0-15,0 0 0,0 42 16,0 0-16,0 22 16,0-1-16,0 0 0,0 1 15,0 20-15,0-21 0,0 22 0,0-22 16,0 1-16,0-1 0,0 0 15,21-21-15,0 22 0,-21-22 0,22 0 16,-1 0-16,21 0 0,-21 1 16,0-22-16,22 0 0,-22 0 0,21 0 15,-21-22-15,22 1 0,-1 0 16,-21 0-16,22 0 0,-22-22 0,21 1 16</inkml:trace>
  <inkml:trace contextRef="#ctx0" brushRef="#br0" timeOffset="17436.56">5313 15304 0,'0'0'0,"0"-43"0,0-41 16,0 62-16,-21 22 0,21 22 15,-22-1-15,22 0 0,0 21 16,0 22-16,0-1 0,-21-20 0,21 20 16,0 22-16,-21-22 0,21 1 0,0-1 15,0 22-15,0-22 0,0 1 16,0-1-16,0 1 0,0-22 0,0 1 15,0-1-15,0 0 0,0-21 16,0 22-16,0-22 0,21-21 16,0-21-1,1 0-15,20-1 0,-21-20 16,21 0-16</inkml:trace>
  <inkml:trace contextRef="#ctx0" brushRef="#br0" timeOffset="17900.11">5884 15092 0,'0'0'16,"0"-42"-16,0 20 0,0 1 0,-21 21 16,0 0-16,21 21 15,0 22-15,0-1 0,0 0 16,0 22-16,0-1 0,0 1 16,0-1-16,0 22 0,0-21 0,0-1 15,21 22-15,0-22 0,-21 22 16,0-22-16,0 1 0,0-1 0,0-20 15,0 20-15,0-20 0,0-1 0,0-21 16,0 21-16,0-20 0,0-1 16,0 0-16,-21-21 15,21-21 1,0 0-16,0-1 0,0 1 0,0-21 16,0 0-16,0-1 0,0-20 15,21-1-15,0 1 0,22-1 0,-22 1 16,21 20-16,1-20 0,-1 21 0,0-1 15,22 22-15,-22 0 16,0 0-16,22 21 0,-22 0 0,1 21 16,-1 0-16,0 21 0,1-20 0,-22 20 15,0 0-15,0 22 0,-21-22 16,0 22-16,0-22 0,0 21 0,0-20 16,-21-1-16,0 0 0,-22 1 15,22-1-15,0-21 0,-21 0 0,21 1 16,-1-1-16,-20 0 0,21-21 0,0 0 15,0 0 1,-1 0-16,1-21 0,0 0 0,0-1 16</inkml:trace>
  <inkml:trace contextRef="#ctx0" brushRef="#br0" timeOffset="18136.9">4995 15685 0,'0'0'0,"-42"0"0,21-22 16,21 1 0,21 21-16,0 0 0,0 0 0,0-21 15,22 21-15,-22 0 0,21-21 16,1 0-16,-1 21 0,21-21 16,-20 21-16,-1-22 0,22 22 15,-22-21-15,0 21 0,-21-21 0,22 21 16,-22-21-16,21 21 0,-21-21 0,1 0 15,-1-1-15,-21 1 16</inkml:trace>
  <inkml:trace contextRef="#ctx0" brushRef="#br0" timeOffset="19552.18">5419 6202 0,'-22'0'16,"1"0"-16,0 0 0,0-21 0,0 21 15,0-21-15,21-1 16,0 1-16,0 0 16,0 0-16,0 0 15,0 0-15,21-1 0,0 1 16,0 0-16,21 21 0,1-21 0,-22 0 15,21 0-15,1 21 0,20 0 16,-21-22-16,1 22 0,-1 0 0,0 0 16,22 0-16,-43 0 0,21 22 0,-20-1 15,20 0-15,-42 0 16,0 21-16,0-20 0,0 20 0,-21 0 16,0-21-16,-22 22 0,1-1 15,0 22-15,-1-22 0,-20 21 0,20 1 16,-20-22-16,21 22 0,-1-1 0,22-20 15,-21 20-15,21-21 0,-1 1 16,1-1-16,21 0 0,0 1 0,0-1 16,0-21-16,0 22 0,43-22 15,-22 0-15,21 21 0,0-21 0,1-21 16,20 22-16,-20-22 0,20 0 0,1 0 16,-1 0-16,1 0 0,-1-22 15,1 22-15,-22-21 0,21 0 16,-41 0-16,20 0 0,-21 21 0,0-21 15,0-1-15,-21 1 0,0 0 16,-21 21 0,0 0-16,0 0 0,0 0 0,0 0 15,-22 21-15,22 0 0,0-21 16,-21 22-16,20 20 0,1-21 0,0 21 16,0-20-16,21 20 0,0 0 0,0 1 15,0 20-15,0-21 0,0 22 16,0-22-16,0 22 0,0-22 0,0 22 15,0-22-15,0 21 0,0 1 0,0-1 16,0-20-16,0 20 16,0 1-16,0-1 0,0-20 0,0 20 15,0-21-15,0 1 0,-42-1 0,20 0 16,1-20-16,-21 20 0,21-21 0,-22 0 16,1 0-16,0 1 0,21-22 15,-22 21-15,1-21 0,0 0 0,-1 0 16,1 0-16,21 0 0,-22 0 0,22-21 15,0 21-15,0-22 0,0 1 0,21 0 16,0 0-16,0 0 16,0 0-16,0-1 0,0-20 15,0 21-15,0 0 0</inkml:trace>
  <inkml:trace contextRef="#ctx0" brushRef="#br0" timeOffset="25532.49">7578 6731 0,'0'-21'31,"0"0"-31,0 0 16,0-1-16,21 22 0,0-21 0,0 0 15,-21 0-15,0 0 0,0-22 16,21 22-16,-21 0 0,0-21 0,21 21 16,-21-1-16,0-20 0,0 21 15,0 0-15,0 0 0,0-1 16,0 44 0,0 20-1,0 0-15,-21 1 0,21 20 16,-21 1-16,21-1 0,-21 1 0,0-1 15,21 1-15,-21-22 0,-1 21 16,1 1-16,0-1 0,0 1 16,-21-1-16,20 1 0,1-1 0,0 1 15,0-22-15,0 1 0,0-1 16,21-21-16,0 0 0,-22 0 0,1 1 16,0-22-16,21-22 15,-21 1-15,21 0 0,-21 0 16,21-21-16,0-1 0,0 1 0,0-22 15,0 22-15,0-21 0,0 20 16,0 1-16,0-22 0,0 22 0,0 0 16,0 21-16,0-22 0,0 22 0,0 42 31,0 0-15,21 22-16,0-22 0,-21 21 15,21 1-15,-21-1 0,21 0 0,-21 1 16,22-1-16,-1 0 0,0 1 0,0-1 15,0 0-15,0-21 0,1 22 16,-1-22-16,21 0 0,-21 0 0,22-21 16,-1 0-16,0 0 0,1 0 15,-1 0-15,0 0 0,1-21 0,20 0 16,-21-21-16,1 20 0,-1-20 0,0 0 16,1-1-16,-22 1 0,21 0 15,-21-1-15,1 1 0,-22 0 16,0-1-16,21 22 0,-21-21 0,21 21 15,-21 0-15,0 42 32,0 0-32,0 0 0,-21 0 15,21 0-15,0 1 0,0 20 0,0-21 16,0 21-16,0-20 0,0 20 0,0 0 16,0-21-16,0 1 0,0 20 15,21-21-15,0 0 0,0-21 0,0 21 16,1-21-16,-1 0 0,0 0 0,0 0 15,21-21-15,-20 0 0,20 21 16,0-42-16,-21 21 0,22-1 16,-1-20-16,-21 0 0,22-1 15,-22 22-15,0-21 0,0 0 0,0 20 16,0-20-16,-21 21 0,0 0 0,0 0 16,0 42 15,0 0-31,0 0 0,0 21 15,-21-20-15,0 20 0,21-21 0,-21 21 16,0 1-16,21-22 0,0 21 0,-21-21 16,21 1-16,-22-1 0,22 0 15,0 0-15,22-42 32,-1 0-17,-21 0-15,21-22 0,0 22 0,0-21 16,0 21-16,1-22 0,-1 22 15,0-21-15,0-1 0,0 22 0,0 0 16,1-21-16,-1 21 0,0 21 16,0 0-16,-21 21 15,0 0-15,0 0 0,0 0 16,0 22-16,0-22 0,0 21 16,0 0-16,0 1 0,0-22 0,0 21 15,0 1-15,0-1 0,0-21 16,21 0-16,0 0 0,1 1 15,-1-1-15,21-21 0,-21 0 0,22 0 16,-22 0-16,21 0 0,-21 0 0,22-21 16,-22-1-16,21 1 0,-21-21 15,22 21-15,-22-22 0,21 1 0,-21 0 16,0-22-16,1 22 0,-1 0 16,0-22-16,0 1 0,0 20 0,-21-20 15,21-1-15,-21 1 0,22-1 0,-22 1 16,0 42-16,0-22 0,0 22 15,0 42 1,-22 0-16,1 22 16,0-1-16,0 0 0,0 1 0,0 20 15,21-20-15,0-1 0,0 21 0,-22-20 16,22 20-16,-21-20 0,21-1 16,-21 0-16,21 1 0,0-1 0,0-21 15,0 21-15,0-20 0,0-1 16,21-42-1,0 21 1,1-43-16,-22 22 0,21 0 16,21-21-16,-21 20 0,0-20 0,1 21 15,20-21-15,-21 20 0,21-20 0,-20 21 16,20 0-16,-21 0 16,0-1-16,0 1 0,1 21 0,-22 21 31,-22 1-31,1-1 15,-21-21-15,21 21 0,0 0 0,-1 0 16,1 0-16,0 1 0,0-1 16,0 0-16,0 21 0,-1-21 0,1 1 15,21 20-15,-21-21 0,21 0 0,0 0 16,0 1-16,0-1 0,0 0 16,0 0-16,0 0 0,21 0 0,0-21 15,1 0-15,-1 22 0,21-22 16,-21 0-16,22 0 0,-1 0 15,0 0-15,1 0 0,20-22 0,-21 1 16,22 21-16,-22-21 0,22 0 0,-22-21 16,0 20-16,22 1 0,-22-21 15,1 21-15,-1-22 0,-21 22 0,0-21 16,22 21-16,-43 0 0,21-22 0,-21 22 16,0 0-16,0 0 0,0 0 15,-21 21-15,-1 0 16,1 0-16,0 21 0,0-21 15,0 21-15,0 0 0,21 0 0,0 0 16,0 1-16,0 20 0,0-21 16,0 0-16,0 22 0,0-22 0,0 21 15,21-21-15,21 22 0,-21-22 16,0 0-16,22 21 0,-1-21 0,-21 1 16,0-1-16,1 0 0,-22 0 0,0 0 15,-22-21-15,1 21 0,0 1 16,-21-22-16,21 0 0,-22 0 0,1 0 15,0 0-15,20 0 0,-20 0 0,21 0 16,-21-22-16,20 1 0,1-21 16,-21 21-16</inkml:trace>
  <inkml:trace contextRef="#ctx0" brushRef="#br0" timeOffset="25952.84">9038 6160 0,'0'0'0,"-42"0"0,-128 42 15,170-21 1,0 0-16,0 0 0,0 1 15,0-1-15,0 0 0,43 0 16,-22-21-16,21 0 0,1 21 0,-1-21 16,0 0-16,22 0 0,-22 0 15,0-21-15,1 0 0,-1 0 0,0 0 16,1 21-16,-1-22 0,-21-20 0,0 21 16,-21 0-16,0 0 0,0-22 15,0 22-15,-21 0 0,-21 0 0,0-22 16,-1 43-16,1-21 0,-22 21 15,22 0-15,-21 0 0,-1 0 0,22 21 16,-22 1-16,22-1 0,0 21 16,-1-21-16,22 0 0,0 22 15,0-22-15,21 21 0,0 1 0,0-1 16,0 0-16,0 1 0,0-1 16,0 0-16</inkml:trace>
  <inkml:trace contextRef="#ctx0" brushRef="#br0" timeOffset="26916.6">5969 13399 0,'0'0'0,"-42"0"0,20 0 0,1 0 15,-21 0-15,21 0 0,-22 0 0,1 0 16,21 0-16,-21 0 0,20 0 16,-20 0-16,21 0 0,0 0 0,0 0 15,-1 0-15,1 0 0,0 0 16,0 21-16,42-21 31,0 0-31,22 0 16,-1 0-16,0 0 0,22 0 0,-1 0 15,22 0-15,0 0 0,20 0 0,-20 0 16,42 0-16,0 0 0,0 0 16,21-21-16,0 21 0,22 0 0,-22-22 15,21 22-15,22 0 0,-22 0 0,22-21 16,-1 21-16,1-21 0,-1 21 16,22 0-16,-22 0 0,1-21 0,20 21 15,1 0-15,-21 0 16,20-21-16,-20 21 0,-1 0 0,1 0 15,-1-21-15,-20 21 0,20 0 0,-21-22 16,-20 22-16,-1 0 0,0-21 16,0 21-16,-21-21 0,0 21 0,-21 0 15,0-21-15,-22 21 0,1 0 16,-21-21-16,-1 21 0,1 0 0,-43-21 16,21 21-16,-21-22 0,0 22 0,1 0 15,-22-21-15,0 0 16,0 0-1,-22 21 1,1 0-16,0 0 0,21-21 16,-21 21-16,0 0 0,0 0 0,-1-21 15</inkml:trace>
  <inkml:trace contextRef="#ctx0" brushRef="#br0" timeOffset="27400.74">12128 12764 0,'0'0'0,"0"-22"15,-42 22 1,42 22 0,0-1-1,0 0-15,21 0 16,0 0-16,22 0 0,-22 22 0,21-22 15,1-21-15,-22 21 0,21 0 16,0 0-16,1 1 0,-1-22 0,0 21 16,22-21-16,-22 0 0,1 0 15,-1 0-15,0 0 0,1 0 0,-22 0 16,21 0-16,-21 0 0,22 0 0,-22 0 16,0 0-16,-21-21 15,-21 21 1,0 0-16,-22 21 15,22 0-15,-21 0 0,-1 0 16,1 0-16,0 1 0,-1 20 0,-20 0 16,-1-21-16,1 22 0,-1-1 15,-20 0-15,20 1 0,1-1 0,-22 0 16,22 1-16,20-1 0,-20 0 0,42-20 16,-22-1-16,22 21 0,0-21 15,0 0-15,21 1 0,-21-22 0,21 21 16,0 0-16,0-42 31,0 0-31,21-1 0,0 1 16</inkml:trace>
  <inkml:trace contextRef="#ctx0" brushRef="#br0" timeOffset="33680.56">15007 11853 0,'0'-21'15,"0"0"1,0 0-16,0 0 31,0 42 16,0 0-47,0 21 0,0 1 16,-21-1-16,21 0 0,0 22 0,-21-1 15,21-20-15,-21 20 0,-1-20 16,22 20-16,-21-21 0,0 1 0,21-1 15,0 0-15,-21-20 0,21 20 0,-21-21 16,21 0-16,0 0 0,0 1 16,0-1-16,0 0 0,0 0 15,21-21 1,0 0 0,0 0-1,-21-21 1,0 0-1,0 0 1,0-1 0,0 1-16,21 21 15,-21-21-15</inkml:trace>
  <inkml:trace contextRef="#ctx0" brushRef="#br0" timeOffset="34584.64">14965 11938 0,'0'-21'32,"0"42"-1,0 0-16,-21 0-15,21 1 0,0-1 0,0 0 16,0 0-16,0 0 0,0 0 16,0 1-16,0-1 0,0 0 15,0 0 1,0-42 15,21 0-15,-21 0-16,0-1 15,0 1-15,0 0 16,0 0 0,0 42-1,0 0-15,-21 0 16,21 22-16,-22-1 0,22 0 0,0 1 16,-21 20-16,0-20 0,21-1 0,-21 0 15,21 1-15,0 20 0,0-21 16,0-20-16,0 20 0,0 0 0,0-21 15,0 22-15,0-22 0,21 0 16,0-21-16,0 21 0,1-21 0,20 0 16,-21 0-16,21 0 0,1 0 0,-1-21 15,0 0-15,1 0 0,-1 0 16,0-1-16,-20 1 0,-1-21 16,0 21-16,-21 0 0,0-22 0</inkml:trace>
  <inkml:trace contextRef="#ctx0" brushRef="#br0" timeOffset="34784.69">14605 12510 0,'0'0'0,"0"21"32,21-21-32,0 0 0,0 0 15,1 0-15,20 0 0,-21 0 16,21 0-16,-20 0 0,41-21 15,-21 21-15,1-22 0,-1 1 0,22 21 16,-22-21-16,0 0 0,22 0 0,-22 21 16,0-21-16</inkml:trace>
  <inkml:trace contextRef="#ctx0" brushRef="#br0" timeOffset="35716.47">15748 12615 0,'0'0'0,"21"22"0,0-22 0,0 0 16,1 0-16,-1 0 16,0 0-16,0-22 0,0 1 15,22 21-15,-22-21 0,0 0 0,21 0 16,-21 0-16,1-1 0,-1 1 16,0 0-16,-21 0 0,0 0 0,0-22 15,0 22-15,0-21 0,0 21 0,-21-22 16,0 22-16,-22 0 0,22-21 15,-21 42-15,-1 0 0,22 0 0,-21 0 16,0 0-16,-1 21 0,1 0 16,0 21-16,-1-20 0,22 20 0,-21 0 15,-1 1-15,22-1 0,-21 0 0,21 1 16,0-1-16,21 0 16,0 1-16,0-22 0,0 21 0,0-21 15,0 0-15,21 1 0,0-1 16,21 0-16,-21-21 0,22 0 0,-1 0 15,0 0-15,-20 0 0,20-21 0,0 0 16,1-1-16,-1 1 0,0 0 16,1-21-16,-1 21 0,0-22 0,1 1 15,-22 0-15,0 20 0,0-20 0,0 0 16,-21 21-16,21-22 0,-21 22 16,0 0-16,0 0 0,0 0 0,-21 21 31,0 0-31,0 21 0,0 0 0,0 0 15,-1 0-15,1 0 0,21 22 0,-21-22 16,21 0-16,-21 21 0,21-20 16,0 20-16,0-21 0,0 0 0,0 22 15,0-22-15,21 0 0,0 0 0,0 0 16,22 0-16,-22-21 0,21 0 16,1 22-16,20-22 0,-21 0 0,22 0 15,-1-22-15,-20 22 0,20-21 16,1 0-16,-1 0 0,-20-21 15,20 20-15,-21 1 0,1-21 0,-1 0 0,-21 20 16,0-20-16,1 0 0,-22 21 16,0-1-16,0-20 0,-22 21 15,1 0-15,0 21 0,-21 0 0,21 0 16,-22 0-16,1 0 0,0 0 16,-1 21-16,22 0 0,-21 0 0,-1 0 15,1 1-15,0 20 0,21-21 16,-1 21-16,1 1 0,21-22 0,0 21 15,0 1-15,0-1 0,0 21 0,0-20 16,21-1-16,22 0 0,-22 1 16,0 20-16,0-20 0,22-1 0,-22 0 15,0 22-15,0-22 0,0 0 0,-21 22 16,0-22-16,0 1 16,0 20-16,-21 1 0,0-22 0,0 21 15,-22 1-15,-20-22 0,21 22 0,-22-22 16,1 0-16,-1 1 0,1-1 15,-1 0-15,1-20 0,-1-1 0,22 0 16,-22 0-16,22-21 0,0 0 0,-1 0 16,1 0-16,21 0 0,-22-21 0,43 0 15,0 0-15,0-22 0,0 1 16,0 0-16,0-1 0,43-20 0,-22-1 16,21-20-16,1 20 0,20-21 0,1 22 15</inkml:trace>
  <inkml:trace contextRef="#ctx0" brushRef="#br0" timeOffset="37435.99">17378 12234 0,'0'0'0,"-21"0"0,-85 0 15,85 22-15,-1-1 16,1 0-16,0 21 0,0-21 0,0 22 15,0-1-15,21 0 16,0 1-16,0-1 0,-22-21 0,22 22 16,0-1-16,0-21 0,0 0 0,0 22 15,-21-43-15,21 21 0,0 0 16,0-42 0,21 0-16,1-1 15,-22-20-15,21 21 0,0-21 16,0 20-16,0-20 0,0 0 0,1-1 15,-22-20-15,42 21 0,-21-1 16,0 1-16,-21 0 0,21-1 0,1 22 16,-1 0-16,0 21 0,-21 21 15,0 0-15,21 22 16,-21-22-16,21 21 0,-21 0 16,21 1-16,-21-22 0,22 21 0,-22 1 15,21-22-15,0 21 0,0-21 16,0 22-16,0-22 0,1 21 0,-1-21 15,21 0-15,-21-21 0,22 22 0,-1-22 16,-21 0-16,21 0 0,1 0 16,-1 0-16,22-22 0,-22 22 0,0-21 15,1 0-15,-22 0 0,21-21 16,-21 20-16,22 1 0,-22-21 0,0 21 16,-21-22-16,0 1 0,0 0 15,0-1-15,0 22 0,0-21 16,0 21-16,-21 0 0,0-1 0,-22 1 15,22 21-15,-21 0 0,21 0 0,-22 0 16,1 21-16,21 1 0,-22-1 16,22 21-16,0-21 0,-21 22 0,42-1 15,-21 0-15,21-21 0,0 22 0,0-1 16,0 0-16,0-20 0,0 20 16,0-21-16,0 0 0,21 0 0,0 1 15,0-1-15,0-21 0,0 0 0,1 0 16,-1 0-16,0 0 0,21 0 15,-21-21-15,1-1 0,20 1 0,-21 0 16,0 0-16,0 0 0,1 0 0,-1-22 16,0 22-16,-21-21 15,21 21-15,-21-22 0,21 22 0,-21-21 16,0 21-16,0-1 0,0 1 0,-21 21 31,0 0-31,21 21 0,0 1 16,-21-1-16,21 0 0,0 21 0,0-21 15,0 22-15,0-22 0,0 21 16,0 1-16,0-22 0,0 21 0,21 0 16,0-20-16,0-1 0,0 21 15,22-21-15,-1 0 0,-21-21 0,22 22 16,-1-22-16,0 21 0,1-21 16,-22 0-16,21 0 0,-21-21 15,22-1-15,-22 1 0,0 0 0,0 0 16,21 0-16,-20-22 0,-1 22 0,0-21 15,-21 0-15,0-1 0,21 22 16,-21-21-16,0-1 0,0 22 0,0 0 16,0 0-16,0 0 0,-21 42 31,21 0-31,-21 0 0,21 0 0,0 1 16,0 20-16,-21-21 0,21 21 0,-22-20 15,22 20-15,0-21 16,-21 0-16,21 22 0,0-22 0,0 0 15,0 0-15,0 0 0,0 0 16,0-42 15,0 0-31,0 0 0,0 0 16,21 0-16,-21-22 0,22 22 0,-1-21 16,-21-1-16,21 22 0,0-21 0,-21 0 15,21-1-15,0 22 0,-21-21 16,0 21-16,22-1 0,-1 22 0,0-21 15,0 21-15,0 0 16,-21 21-16,0 1 16,21-1-16,-21 0 0,22 0 0,-22 21 15,0-20-15,0 20 0,0-21 0,0 0 16,0 22-16,0-22 0,0 21 16,0-21-16,0 0 0,21 22 0,0-22 15,-21 0-15,21 0 0,0 0 0,0 1 16,1-22-16,-1 0 15,0 0-15,0 0 0,0 0 0,0-22 16,1 1-16,-1 0 0,0 0 0,0 0 16,0-22-16,22 22 0,-22-21 15,0 21-15,0-22 0,-21 1 16,21 0-16,0-1 0,1 22 0,-1-21 16,0 21-16,0 0 0,0-1 15,-21 1-15,21 0 0,1 21 0,-1 0 16,-21 21-16,0 0 0,0 1 15,0 20-15,21-21 0,-21 21 16,0-20-16,0 20 0,0-21 0,0 21 16,0-20-16,0-1 0,0 21 15,0-21-15,0 0 0,0 1 0,21-1 16,-21 0-16,21-21 0,0 0 16,1 0-16,-1 0 0,21 0 15,-21 0-15,22-21 0,-22 0 16,21-1-16,-21 1 0,22 0 0,-1 0 15,0-21-15,-21 20 0,22-20 16,-1 0-16,-21 21 0,0-22 0,1 1 16,-1 0-16,0 20 0,-21-20 0,0 21 15,0 0-15,-42 21 16,20 0-16,1 21 0,-21 21 16,0-21-16,20 22 0,1-1 0,-21 0 15,42 1-15,-21-1 0,0 0 16,21 1-16,-22-1 0,22-21 0,0 22 15,0-22-15,0 0 0,22 0 0,-1 0 16,0-21-16,0 0 16,0 0-16,22 0 0,-1 0 0,0-21 15,1 0-15,20 0 0,-21 0 0,1-1 16,20-20-16</inkml:trace>
  <inkml:trace contextRef="#ctx0" brushRef="#br0" timeOffset="37821.08">20955 11218 0,'0'0'0,"-64"-21"0,-20-21 15,84 21-15,0 0 0,0-1 16,42 22-16,-21-21 0,22 21 16,-1-21-16,21 21 0,1 0 15,-1 0-15,22-21 0,0 21 16,-22 0-16,22 0 0,-22 0 0,1 0 15,-1 0-15,-20 0 0,-22 0 16,0 0-16,-42 0 16,0 0-16,-22 0 0,-20 0 0,21 0 15,-22 0-15,1 0 0,20 0 16,-20 0-16,-1 0 0,22 0 0</inkml:trace>
  <inkml:trace contextRef="#ctx0" brushRef="#br0" timeOffset="38064.68">20976 11091 0,'0'0'0,"-21"22"0,21-1 15,0 21-15,-21 0 0,21 1 16,0-1-16,0 0 0,0 22 16,0-1-16,0 1 0,0-1 0,0 22 15,-21-21-15,21 20 0,0 1 16,0 0-16,0 20 0,-22-20 0,22 0 16,0-22-16,0 22 0,0 0 0,-21-1 15,21-20-15,0 20 0,0-20 16,0-1-16,0-20 0,0 20 0,0-20 15,21-22-15,1 21 0,-1-21 0,0-21 16,0 21-16,21-21 0,-20 0 16,20 0-16,0-21 0,1 0 0,-1 0 15,0 0-15,1-22 0,-1 1 0,21-21 16,-20 20-16</inkml:trace>
  <inkml:trace contextRef="#ctx0" brushRef="#br0" timeOffset="38508.71">22013 11642 0,'0'0'0,"0"-43"0,-42 43 31,21 22-31,0-1 0,-1 21 16,1 0-16,-21 1 0,21 20 0,0-20 16,-1 20-16,1 1 0,0-1 15,21 1-15,-21-1 0,0 1 16,0-22-16,21 0 0,0 1 0,-22-1 15,22-21-15,-21 0 0,21 0 16,0 1-16,0-1 0,21-42 31,-21-1-31,22 1 0,-22 0 16,21-21-16,0-1 0,-21 1 0,21 0 16,0-22-16,0 1 0,-21-1 0,22 1 15,-1-1-15,21 1 0,-21 20 16,0 1-16,1 0 0,-1 21 0,0-1 15,21 1-15,-21 21 0,1 0 0,-1 0 16,0 21-16,0 1 16,0 20-16,0 0 0,1 1 0,-1 20 15,-21 1-15,21-1 0,0 1 16,0-22-16,-21 21 0,0-20 0,0-1 16,0 0-16,0 1 0,0-22 0,0 21 15,0-21-15,0 1 0,-21-1 16,0 0-16,0-21 0,0 0 0,-1 21 15,-20-21-15,21 0 0,-21 0 0</inkml:trace>
  <inkml:trace contextRef="#ctx0" brushRef="#br0" timeOffset="38688.71">21569 12277 0,'0'0'0,"63"-43"15,-42 43-15,1 0 16,20-21-16,0 21 0,1 0 0,20-21 15,-21 21-15,22-21 0,-1 21 0,22-21 16,-21 0-16,20 21 0,1-22 16,-22 1-16,22 0 0,-21 0 0,-1 0 15,-21 0-15,22-22 0,-43 22 16,21-21-16</inkml:trace>
  <inkml:trace contextRef="#ctx0" brushRef="#br0" timeOffset="38876.21">22945 11642 0,'0'0'0,"-22"21"15,1 0-15,0 0 0,0 22 0,0-1 16,0 21-16,-1-20 0,1 20 16,0 1-16,0-1 0,0-20 0,0 20 15,21-21-15,-22 1 0,1-1 0,21 0 16,0-20-16,0-1 0,0 0 16,0 0-16,0 0 0,21-21 31,1 0-31,-22-21 15,0 0-15</inkml:trace>
  <inkml:trace contextRef="#ctx0" brushRef="#br0" timeOffset="39120.82">22754 11726 0,'0'0'0,"0"-21"0,64-21 31,-43 63-31,-21 0 0,21 22 16,0-1-16,0 21 0,0-20 0,1 20 15,20 1-15,-21-1 0,21 1 16,-20-22-16,20 0 0,-21 22 0,0-22 16,22-21-16,-22 22 0,0-22 0,0 0 15,0 0-15,0 0 0,1-21 16,-1 0 0,0 0-16,0 0 15,-21-21-15,21 0 0,0-21 16,-21 21-16,22-22 0,-1 1 0,0-22 15</inkml:trace>
  <inkml:trace contextRef="#ctx0" brushRef="#br0" timeOffset="39340.51">23685 11472 0,'0'0'0,"0"-21"0,-84 85 32,63-22-32,-1 22 15,22-22-15,-21 21 0,21 22 0,-21-21 0,21-1 16,0 22-16,-21-22 15,0 1-15,0-22 0,21 22 0,-22-22 16,1 0-16,0 1 0,21-1 0,0-21 16,-21 0-16,21 0 0,-21 1 15,21-1-15,21-21 16,0 0-16,0 0 0,22 0 16,-22-21-16,42-1 0,-20-20 15</inkml:trace>
  <inkml:trace contextRef="#ctx0" brushRef="#br0" timeOffset="39556.36">24257 11790 0,'0'21'32,"21"-21"-17,0 0-15,0 21 0,1-21 16,-1 0-16,0 0 0,0 21 0,0-21 15,0 0-15,1 0 0,-1 0 0,0 0 16,21 0-16,-21 0 0,1 0 16,-22 22-16,0-1 15,-22 0-15</inkml:trace>
  <inkml:trace contextRef="#ctx0" brushRef="#br0" timeOffset="39700.47">24066 12150 0,'0'0'0,"-21"21"0,21 0 15,0 0-15,0 0 16,21-21-16,1 0 0,-1 22 16,21-22-16,-21 0 0,0 0 0,22 0 15,-22-22-15,21 1 0,1 21 16,-1-21-16,21 0 0,-20 0 0,-1 0 16</inkml:trace>
  <inkml:trace contextRef="#ctx0" brushRef="#br0" timeOffset="40076.43">25569 11303 0,'0'0'0,"-21"0"0,0 0 0,0 0 15,0 0-15,-1 0 0,1 21 16,21 0-16,0 1 0,0-1 15,0 0-15,0 0 16,0 0-16,21-21 0,1 0 16,-1 0-16,0 0 0,0 0 15,0 0-15,0 0 0,1 0 0,-22-21 16,21 21-16,-21-21 0,21 0 16,-21 0-16,0-1 0,0 1 0,0 0 15,0 0-15,0 0 0,-21 21 0,0 0 16,-1 0-16,-20 21 0,21 0 15,0 0-15,0 22 0,-22-1 0,22 0 16,-21 1-16,21 20 0,-22-21 16,22 1-16,0-1 0,0 0 0,21 1 15,0-22-15,0 21 0,0 1 0,0-22 16,21 0-16,0 21 0,0-21 16</inkml:trace>
  <inkml:trace contextRef="#ctx0" brushRef="#br0" timeOffset="40369.68">26437 11578 0,'0'0'0,"0"-21"0,0 0 0,0 0 16,-21 42-1,0 21-15,0-21 16,-22 22-16,22 20 0,-21-20 0,-1 20 15,1 1-15,0-1 0,-1 1 0,22-1 16,-21-21-16,21 22 0,0-22 16,-1 1-16,22-1 0,0 0 0,0-21 15,0 22-15,0-22 0,0 0 16,0 0-16,22-21 16,-1-21-1,-21 0-15,21 0 0,0 0 16,-21-1-16,21-20 0,0 0 0</inkml:trace>
  <inkml:trace contextRef="#ctx0" brushRef="#br0" timeOffset="40595.89">26204 11959 0,'0'0'0,"21"-63"16,1-1-16,-1 22 0,127-170 31,-127 212-31,0 0 0,0 0 16,1 21-16,-22 22 15,0-1-15,0 0 0,0 22 16,21-1-16,-21 1 0,0-1 0,0 1 15,0-1-15,0 1 0,0-1 0,0-20 16,0-1-16,0 0 0,0 1 16,0-1-16,0-21 0,0 0 0,21 1 15,-21-1-15,0 0 0,0-42 47,0 0-47</inkml:trace>
  <inkml:trace contextRef="#ctx0" brushRef="#br0" timeOffset="40760.06">26056 12213 0,'-42'-21'0,"84"42"0,-105-42 0,41 0 0,-20 21 0,63 0 31,0 0-31,22 0 16,-22 0-16,21-21 0,22 21 15,-22 0-15,0 0 0,22 0 16,-22-21-16,22 21 0,-22-22 0,22 22 15,-22-21-15,21 0 0,-20 21 16</inkml:trace>
  <inkml:trace contextRef="#ctx0" brushRef="#br0" timeOffset="40999.85">26987 11684 0,'0'0'16,"0"-21"-16,0 0 0,0 0 0,0-1 15,0 44 1,0-1-16,0 0 15,0 21-15,0 1 0,0-1 0,0 0 16,0 1-16,22 20 16,-1-21-16,0 22 0,-21-22 0,21 22 15,0-22-15,0 0 0,-21-20 16,22 20-16,-1-21 0,-21 0 0,21 0 16,0 1-16,-21-1 0,21-21 0,0 0 15,1 0-15,-1 0 16,0 0-16,0-21 0,0-1 15,0 1-15</inkml:trace>
  <inkml:trace contextRef="#ctx0" brushRef="#br0" timeOffset="41228.71">27771 11515 0,'0'0'0,"0"-21"15,-64 42 1,43 0-16,0 21 15,0-21-15,-22 43 0,22-22 0,-21 22 16,-1-1-16,22 1 0,-21-1 0,0 1 16,20-1-16,1-20 0,-21 20 15,21-21-15,0 1 0,21-22 0,-22 21 16,22-21-16,-21 1 0,21-1 16,0 0-16,21-21 15,22 0-15,-22 0 16</inkml:trace>
  <inkml:trace contextRef="#ctx0" brushRef="#br0" timeOffset="41596.62">28215 11599 0,'0'0'0,"-21"0"0,0 0 16,0 0-16,-1 22 15,22-1 1,-21-21-16,0 0 31,21-21-15,0-1 0,0 1-16,0 0 0,21 0 15,0 21-15,1-21 0,-1 0 16,0-1-16,0 1 0,0 21 0,0 0 15,1-21-15,-1 21 0,0 0 16,-21 21-16,21-21 0,-21 21 16,0 1-16,0 20 0,0-21 0,0 0 15,-21 22-15,-21-1 16,20-21-16,1 21 0,-21-20 0,0 20 16,-1-21-16,1 21 0,0-20 15,-1-1-15,1 0 0</inkml:trace>
  <inkml:trace contextRef="#ctx0" brushRef="#br0" timeOffset="42124.57">28427 10880 0,'0'0'0,"0"-21"0,0-1 15,0 1 1,21 21-16,21 0 0,-21 0 16,22 0-16,-1-21 0,0 21 15,1 0-15,-1 0 0,22 0 0,-22 0 16,21 0-16,1 0 0,-1 0 15,-20 0-15,20 0 0,1 0 0,-22 0 16,0 0-16,-20 0 16,20 0-16,-21 21 0,-21 0 0,0 1 15,0-1-15,0 0 0,0 21 16,0-21-16,0 22 0,-21-1 0,0 22 16,0-22-16,-1 21 0,1 1 0,0-22 15,21 22-15,0-1 0,-21-20 16,21 20-16,0 1 0,0-22 0,0 21 15,0 1-15,0-1 0,0 22 16,21-21-16,-21 20 0,0-20 0,0 20 16,0-20-16,0-1 0,0 1 15,0-1-15,-21 1 0,0-22 16,0 22-16,-22-22 0,1 0 0,0 1 16,-22-1-16,1-21 0,20 0 15,-20 22-15,-1-43 0,1 21 0,20-21 16,1 0-16,-21 0 0,20 0 0,1 0 15</inkml:trace>
  <inkml:trace contextRef="#ctx0" brushRef="#br0" timeOffset="50132.09">18457 14034 0</inkml:trace>
  <inkml:trace contextRef="#ctx0" brushRef="#br0" timeOffset="50560.69">18542 13780 0,'0'0'0,"21"-22"0,-21 1 15,0 0-15,0 0 0,21 0 16,-21 0-16,0 42 47,0 21-47,-21-21 0,0 22 0,0-1 15,0 21-15,-1-20 0,1 20 16,0-20-16,0 20 0,0-21 16,0 22-16,-1-22 0,1 22 0,0-22 15,0 0-15,0 1 0,21-1 16,0-21-16,0 22 0,0-22 0,0 0 16,0 0-16,21-21 15,0 0-15,0 0 0,0 0 0,1 0 16,-1 0-16,0 0 0,0 0 15,0 0-15,0-21 0,1 0 16,-1 21-16,-21-21 0,0-1 16,21 1-1,-21 0-15,0 0 0,0 0 16</inkml:trace>
  <inkml:trace contextRef="#ctx0" brushRef="#br0" timeOffset="50944.02">18140 14139 0,'0'0'0,"-21"0"0,-1 0 0,1 22 15,0-22-15,0 0 16,42 0 15,0 0-31,0 0 0,1 0 16,20 0-16,-21 0 0,0 0 0,22 0 15,-22 0-15,0 0 16,21 0-16,-21 0 0,1 0 16,-1 0-16,-21-22 15</inkml:trace>
  <inkml:trace contextRef="#ctx0" brushRef="#br0" timeOffset="51459.87">18754 13758 0,'0'-21'0,"-22"21"16,1 0 31,21-21-32,-21 21-15,21-21 79</inkml:trace>
  <inkml:trace contextRef="#ctx0" brushRef="#br0" timeOffset="52620.84">18415 14372 0,'0'-21'15,"0"0"-15,0 0 0,0 0 0,0-1 16,0 1-16,0 0 16,-21 0-16,0 0 0,-1 0 0,1 21 15,0-22-15,0 22 0,-21 0 16,-1 0-16,22 0 0,-21 0 0,-1 0 16,22 22-16,-21-1 0,0 0 15,20 21-15,-20 1 0,21-1 0,0 0 16,0 22-16,-1-22 0,1 0 0,0 22 15,21-22-15,-21 1 16,21-1-16,0 0 0,0-21 0,0 22 16,0-22-16,21 0 0,0 0 0,0-21 15,22 0-15,-22 0 0,21 0 16,1 0-16,-1 0 0,0 0 0,1-21 16,20 0-16,1 0 0,-22-22 15,21 1-15,1 0 0,-22-1 0,1-20 16,-1-1-16,0 1 0,1-1 0,-22 1 15,0-22-15,0 22 0,0-1 16,-21 1-16,21-22 0,-21 22 0,0-1 16,0-21-16,0 22 0,0 21 15,0-22-15,0 22 0,-21 21 0,0-1 16,21 1-16,-21 21 16,0 0-16,21 21 0,-21 1 0,-1 20 15,1 0-15,0 1 0,21 20 16,0 1-16,-21-1 0,21 1 0,0-1 15,0 1-15,-21-1 0,21 1 0,0 20 16,0-20-16,0-22 0,0 22 16,21-22-16,0 21 0,0-20 0,0-22 15,1 21-15,-1-21 0,0 1 16,21-1-16,-21-21 0,22 0 0,-22 0 16,21 0-16,1 0 0,-22 0 0,21-21 15,0-1-15,1-20 16,-22 21-16,21-21 0,1-1 0,-1 1 15,0 0-15,-21-1 0,22-20 16,-22 20-16,0 22 0,0-21 0,0 0 16,1 20-16,-22 1 0,0 0 0,0 0 15,0 42 1,-22 0-16,1 0 16,0 1-16,0 20 0,0-21 15,0 21-15,21 1 0,0-1 0,-22 0 16,22 1-16,-21-22 0,21 21 0,0 1 15,0-22-15,0 0 0,0 21 16,21-21-16,1-21 0,-1 22 16,0-22-16,21 21 0,-21-21 15,22 0-15,-1 0 0,0-21 0,1-1 16,-1 1-16,0 0 0,1 0 0,-1-21 16,0-1-16,-20 1 0,-1 0 15,0-1-15,0 1 0,-21 0 0,0-1 16,0 1-16,0 0 0,0 20 15,-21-20-15,0 21 0,0 21 0,-22-21 16,22 21-16,-21 0 0,21 0 0,-22 0 16,1 0-16,0 21 0,20 0 15,-20-21-15,0 21 0,21 0 0,-1 1 16,1-1-16,0 0 16,21 0-16,0 0 0,0 0 0,0 1 15,21-1-15,0 0 0,22 0 0,-22 0 16,21-21-16,-21 21 0,22-21 15</inkml:trace>
  <inkml:trace contextRef="#ctx0" brushRef="#br0" timeOffset="53128.31">19939 14436 0,'0'0'0,"21"-21"0,106-64 32,-106 43-32,22 20 0,-22 1 0,0 0 15,0-21-15,0 21 0,-21-22 16,0 22-16,0 0 0,0 0 0,0-22 15,0 22-15,0 0 0,-21 21 16,0 0-16,0 21 16,0 0-16,-1 1 0,1-1 0,21 0 15,-21 21-15,0 1 0,0-1 16,0 0-16,21 1 0,0-1 0,-22 0 16,22 1-16,0-1 0,0 0 0,0 1 15,0-22-15,0 0 0,22 21 16,-1-21-16,21-21 0,-21 22 0,22-22 15,-1 0-15,0 0 0,22 0 16,-1 0-16,1 0 0,-1-22 16,1 1-16,-1 0 0,1-21 0,-1 21 15,-20-22-15,-1 1 0,0 0 16,1-1-16,-22 1 0,0 0 0,-21-1 16,0 22-16,0 0 0,0 0 15,0 0-15,-21 21 0,-22 0 16,22 0-16,0 0 0,0 0 0,0 21 15,0 0-15,-1 0 0,22 21 16,0-20-16,0-1 0,0 21 0,0 0 16,22-20-16,-1-1 0,-21 21 15,21-21-15,0 0 0,-21 22 0,0-22 16,0 0-16,0 0 16,0 0-16,-21-21 0,0 22 15,0-1-15,-22-21 0,22 0 0,-21 0 16,21 0-16,-22 0 0,22 0 15,21-21-15</inkml:trace>
  <inkml:trace contextRef="#ctx0" brushRef="#br0" timeOffset="53732.49">21907 14309 0,'0'0'0,"-42"0"0,21-21 0,0-1 16,0 22-16,-1-21 0,1 0 0,21 0 16,0 0-16,0 0 0,0-1 15,21 1-15,1 0 16,20 21-16,-21-21 0,21 21 0,1 0 15,-1 0-15,0 0 0,-20 0 16,20 21-16,0 0 0,-21 0 16,22 1-16,-22 20 0,0 0 0,0 1 15,0-1-15,-21 0 0,0 1 16,0 20-16,0-21 0,0 1 0,0-1 16,-21-21-16,0 22 0,0-22 15,21 0-15,-21 0 0,21 0 0,-21-21 16,21-21 15,0-21-31,0 21 0,0-22 16,0 1-16,21 0 0,0-1 15,0-20-15,21 20 0,-20 1 16,20-21-16,0 41 0,1-20 16,-22 0-16,21 21 0,0-1 0,1 22 15,-22 0-15,21 0 0,-21 0 0,1 0 16,-1 22-16,0 20 0,-21-21 15,0 21-15,0 1 0,0-1 0,0 0 16,0 1-16,-21-1 0,0 0 16,-1-20-16,1 20 0,21-21 0,-21 21 15,0-20-15,0-1 0,21 0 16,0 0-16,-21 0 0,42-21 16,0-21-1,21 21-15,-21-21 16</inkml:trace>
  <inkml:trace contextRef="#ctx0" brushRef="#br0" timeOffset="54120.31">23283 14224 0,'0'0'0,"21"-21"0,-21 42 32,-21-21-32,0 21 0,0 22 15,0-22-15,-22 21 0,22-21 16,0 22-16,0-1 0,0 0 0,-22-21 15,43 22-15,-21-1 0,21-21 16,-21 22-16,21-22 0,0 0 0,0 21 16,0-21-16,21-21 0,0 22 15,1-1-15,-1-21 0,0 0 16,21 0-16,1 0 0,-22 0 0,21 0 16,0 0-16,1-21 0,-22-1 0,21 1 15,1-21-15,-1 21 0,-21-22 16,21 1-16,-20 0 0,-22-22 0,0 22 15,0 0-15,0-1 0,0 1 16,0 0-16,-22 20 0,1 1 0,0 0 16,-21 21-16,21 0 0,-22 0 15,22 0-15,-21 0 0,21 0 0,-22 0 16,22 21-16,0 0 0,0-21 16,21 22-16,0-1 15,0 0-15,42-21 0,-21 0 16,0 0-16,22 0 0,-1 0 15</inkml:trace>
  <inkml:trace contextRef="#ctx0" brushRef="#br0" timeOffset="54391.74">24109 14012 0,'0'0'16,"42"-42"-16,-21 21 0,0-21 0,-21 20 0,0 1 16,-21 42-1,0 1 1,0 20-16,0-21 15,-22 21-15,22 1 0,-21 20 0,21-20 16,-22-1-16,22 21 0,0-20 0,-21-1 16,42 22-16,-21-22 0,21 0 15,0 1-15,0-22 0,0 21 0,0-21 16,0 0-16,21 1 0,-21-1 16,21 0-16,21-21 0,-21 0 0,1 0 15,20 0-15,-21 0 0,21 0 0,-20 0 16,-1-21-16,21 0 0,-21-1 15,22-20-15,-22 21 0,0-21 0,0-1 16,0 22-16</inkml:trace>
  <inkml:trace contextRef="#ctx0" brushRef="#br0" timeOffset="54543.98">23876 14203 0,'0'0'15,"-42"21"-15,-1-21 0,22 0 0,0 21 0,21 0 16,0 1-1,21-22-15,0 0 16,0 0-16,22 0 0,-1 0 0,0 0 16,1-22-16,20 1 0,1 0 15</inkml:trace>
  <inkml:trace contextRef="#ctx0" brushRef="#br0" timeOffset="54916.65">25823 13674 0,'0'0'15,"-42"-21"-15,21-1 0,21 1 16,-21 0-16,21 0 0,-22-21 0,22 20 15,-21 1-15,21 42 16,0 1 0,0 20-16,0 0 0,0 22 15,0-1-15,0 1 0,0-1 0,0 1 16,0-1-16,-21 1 0,0-1 0,0-20 16,0 20-16,21 1 0,-22-22 15,1 0-15,21 1 0,0-1 0,0 0 16,0-21-16,0 1 0,0-1 15,0 0-15,0 0 0,21-21 0,1 0 16,-1 0-16,0 0 0,0 0 16,0-21-16,0 0 0,-21 0 15</inkml:trace>
  <inkml:trace contextRef="#ctx0" brushRef="#br0" timeOffset="55096.74">25379 14182 0,'0'0'0,"-21"0"0,42 0 47,0 21-47,21-21 15,-21 0-15,22 0 0,-1 0 0,0 0 16,1 0-16,-1 0 16,22 0-16,-1 0 0,1-21 0,-1 0 15,-21 21-15,22-22 0</inkml:trace>
  <inkml:trace contextRef="#ctx0" brushRef="#br0" timeOffset="55459.98">26395 14161 0,'-64'84'31,"64"-63"-31,0 1 16,21-22-1,1 0 1,-1 0-16,0 0 0,21-22 15,-21 1-15,1 21 0,20-21 0,-21 21 16,21-21-16,-20 0 0,-1 0 0,0-1 16,-21 1-16,0 0 0,0 0 15,0 0-15,0 0 0,-21 21 16,0 0-16,-22 0 0,22 0 16,0 0-16,-21 21 0,20 0 0,-20 0 15,21 0-15,0 0 0,0 22 0,-1-1 16,22-21-16,0 22 0,0-22 15,0 21-15,0-21 0,0 22 0,22-22 16,-1 0-16,0 0 16,21 0-16,1 0 0,-1-21 0,0 22 15,22-22-15,-22 0 0,22 0 0,-1 0 16,-21 0-16,1-22 0,20 1 16,-20 0-16,-1 0 0,-21 0 0</inkml:trace>
  <inkml:trace contextRef="#ctx0" brushRef="#br0" timeOffset="55664.56">27284 14076 0,'0'0'0,"42"-42"32,-21 84-32,-21-21 15,0 0-15,21 22 0,-21-22 16,0 21-16,0 0 0,0 1 0,0-1 16,22 0-16,-22-20 15,21 20-15,0-21 0,-21 0 0,0 0 16,21 1-16,0-1 0,-21 0 15,21-21-15,1 0 16,-22-21-16,21 21 16,0-21-16,0-1 0</inkml:trace>
  <inkml:trace contextRef="#ctx0" brushRef="#br0" timeOffset="55876.73">27686 14097 0,'0'0'0,"0"-21"0,0-64 31,-21 85-31,0 0 0,-1 21 0,1 1 16,-21-1-16,21 21 0,0-21 0,-22 22 16,22-1-16,-21 0 0,-1 1 15,22-1-15,-21 0 0,21 1 0,0-1 16,-1-21-16,1 21 0,21-20 16,0-1-16,0 0 0,0 0 0,0 0 15,21-21-15,22 0 0,-22 0 16,0 0-16,21 0 0,-20 0 0,20-21 15,0 0-15</inkml:trace>
  <inkml:trace contextRef="#ctx0" brushRef="#br0" timeOffset="56144.76">28215 13822 0,'0'0'0,"42"-64"0,-20 22 0,-1-21 0,0 20 15,0 22-15,-21-21 0,0 21 16,-21 42-1,0 0-15,0 21 0,-1 22 16,-20-22-16,21 22 0,0-1 0,0 1 16,-1-1-16,1 1 0,0-1 15,21 1-15,0-22 0,0 21 16,0-20-16,0-1 0,0 0 0,0 1 16,0-1-16,0-21 0,0 0 15,0 1-15,21-1 0,0-21 0,1 0 16,-1 0-16,0 0 0,0 0 15,21 0-15,-20-21 0,-1-1 0,21 1 16,-21 0-16,0-21 0</inkml:trace>
  <inkml:trace contextRef="#ctx0" brushRef="#br0" timeOffset="56332.71">28109 14055 0,'0'0'0,"-42"0"0,21 0 16,0 0-16,-1 0 0,44 0 31,20 0-31,-21 0 0,21 0 16,1 0-16,-1 0 0,22 0 15,-22 0-15,21 0 0,-20-21 0,20 21 16,1-22-16,-1 22 0,-20-21 16,20 0-16,-21 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12:16:59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11769 127 0,'-22'-21'0,"1"21"15,21-21-15,-21 21 16,21 21-1,0 0-15,0 0 0,21 22 16,0-1-16,1 0 0,20 1 16,0 20-16,1 1 0,20-22 0,-21 21 15,22 1-15,-22-22 0,22 22 16,-1-1-16,-20 1 0,-1-22 16,21 22-16,-20-22 0,-1 21 0,-21-20 15,22-1-15,-22-21 0,21 22 16,-21-22-16,-21 0 0,21 0 0,-21 0 15,0-42 1,-21 0 0,21-21-16,0 20 0</inkml:trace>
  <inkml:trace contextRef="#ctx0" brushRef="#br0" timeOffset="271.62">12594 275 0,'0'0'0,"0"-42"15,-21-22 1,0 64-16,0 0 16,-1 0-16,1 22 0,0 20 0,-21 0 15,21 1-15,-22-1 0,1 21 16,0 1-16,-1-22 0,-20 43 0,20-22 16,-20 1-16,21 21 0,-1-22 15,1 22-15,0-22 0,-1 1 0,1-1 16,0 1-16,20-22 0,1 22 0,0-22 15,0 0-15,0-21 16,21 1-16,0-1 0,0 0 0,0 0 16,21-21-16,0 0 0,0-21 15,22 21-15,-1-21 0,-21-22 16</inkml:trace>
  <inkml:trace contextRef="#ctx0" brushRef="#br0" timeOffset="599.42">12890 699 0,'0'148'32,"0"-106"-32,0 0 0,0 22 0,0-1 15,0-20-15,0 20 0,0 1 0,0-1 16,0-20-16,0 20 0,0 22 15,0-22-15,0 1 0,0-1 0,0 22 16,0-22-16,0 1 0,0 21 0,0-22 16,0 1-16,0-22 0,0 21 15,0-20-15,0 20 0,-21-20 0,21-1 16,0-21-16,0 21 0,0-20 0,0-1 16,0-42-1,0-1 1,21 1-16,-21-21 0,22 21 0,-1-43 15,0 22-15,0 0 0,0-22 0,0 1 16</inkml:trace>
  <inkml:trace contextRef="#ctx0" brushRef="#br0" timeOffset="904.26">13017 1101 0,'0'0'16,"-42"-254"-1,42 233-15,0-1 16,0-20-16,21 21 0,0 21 15,1-21-15,20 21 0,-21 0 0,21 0 16,1 0-16,-1 0 0,0 0 16,1 0-16,-22 21 0,21 0 15,1 0-15,-22 22 0,0-22 0,-21 21 16,0-21-16,0 22 0,0-1 16,-21-21-16,0 21 0,-22-20 0,22-1 15,-21 21-15,-1-21 0,1-21 16,0 21-16,-1 1 0,1-22 0,0 0 15,21 0-15,-1 21 0,1-21 0,0 0 16,0 0-16,42-21 16,0 21-1,0-22-15,22 1 0,-22 21 0,21-21 16</inkml:trace>
  <inkml:trace contextRef="#ctx0" brushRef="#br0" timeOffset="1399.97">14076 847 0,'0'0'0,"21"-21"0,21-85 31,-42 85-31,0-1 0,-21 1 0,0 21 16,0-21-16,-22 0 0,22 21 16,0 0-16,-21 0 0,21 0 0,-22 21 15,22 0-15,-21 0 0,21 1 0,-1 20 16,-20 0-16,21 1 15,0 20-15,0-21 0,-1 1 0,1-1 16,0 22-16,0-22 0,21-21 0,0 21 16,0 1-16,0-22 0,0 0 15,0 0-15,21 0 0,0-21 16,0 22-16,1-22 0,20 0 16,-21 0-16,21-22 0,-20 22 0,20-21 15,-21 0-15,21 0 0,1-21 0,-22 20 16,21-20-16,-21 0 0,1-22 15,-1 22-15,0 0 0,0-22 0,0 22 16,0-1-16,-21 1 16,0 0-16,0-1 0,0 22 0,0 0 15,0 42 1,0 0 0,0 1-16,0 20 0,0 0 0,0-21 15,0 22-15,0-1 0,0 0 16,0 1-16,0-1 0,0 0 0,22-20 15,-22 20-15,21-21 0,0 0 0,0 0 16,0 1-16,0-1 0,22-21 16,-22 0-16,0 0 0,21 0 0,1 0 15,-22-21-15,21-1 0,-21 1 16</inkml:trace>
  <inkml:trace contextRef="#ctx0" brushRef="#br0" timeOffset="1660.04">14880 233 0,'0'0'0,"0"-42"0,0 20 16,0 1-16,0 42 15,0 22 1,0-1-16,-21 0 0,0 22 0,21-22 16,-21 22-16,21-1 0,0 1 15,0-1-15,-22 1 0,22-1 0,0 1 16,0-1-16,0-20 0,-21 20 15,21-21-15,0 1 0,0-1 16,0-21-16,0 0 0,0 1 0,0-1 16,0 0-16,21-21 15,1 0-15,-1 0 0,0-21 16,0 0-16,0-1 0,0-20 0</inkml:trace>
  <inkml:trace contextRef="#ctx0" brushRef="#br0" timeOffset="2151.35">15430 169 0,'0'0'0,"0"-21"0,-21 21 15,21 21-15,-21-21 16,21 43-16,-21-22 0,21 21 0,0 1 16,0 20-16,0-21 0,0 22 15,0-22-15,0 22 0,0-22 0,0 22 16,-21-1-16,21 1 0,0-22 15,0 21-15,0-20 0,0-1 0,0 0 16,0-20-16,0-1 0,0 21 0,0-21 16,0 0-16,0-42 31,0 0-15,0-21-16,0 21 0,0-1 15,0-20-15,0 0 0,21-1 0,-21 1 16,63-127-1,-41 126-15,-1 22 0,21-21 16,-21 21-16,22 0 0,-22-1 16,21 22-16,-21 0 0,0 0 0,1 0 15,-1 22-15,0-1 0,0 21 0,0-21 16,0 22-16,-21-1 0,0 21 16,22-20-16,-22-1 0,0 22 0,0-22 15,0 0-15,0 1 16,0-22-16,0 21 0,0-21 0,0 0 15,-22 22-15,1-43 0,21 21 0,0 0 16,-21-21-16,0 0 0,0 0 16,0-21-1,21 0-15,-22 0 0,22-1 16</inkml:trace>
  <inkml:trace contextRef="#ctx0" brushRef="#br0" timeOffset="2367.83">14605 699 0,'0'0'0,"-21"21"15,0-21 1,42 0-16,0 0 0,21 0 16,-21 0-16,22 0 0,-1 0 0,22 0 15,-22 0-15,21 0 0,1 0 16,-22 0-16,22 0 0,-22 0 0,-21 0 15,22 0-15,-65 0 32</inkml:trace>
  <inkml:trace contextRef="#ctx0" brushRef="#br0" timeOffset="2924.3">10308 1947 0,'21'0'32,"0"-21"-32,22 21 0,-22 0 15,21 0-15,22-21 0,-22 21 0,22 0 16,20 0-16,1-21 0,21 21 0,0 0 15,21-21-15,0 21 16,21 0-16,-21 0 0,42-21 0,0 21 16,1-22-16,20 22 0,1 0 0,20-21 15,1 21-15,-21 0 0,20 0 16,22 0-16,-21-21 0,-1 21 0,1 0 16,0 0-16,-1 0 0,-20 0 15,21 0-15,-22 0 0,1 0 0,-22 0 16,-21 0-16,0 0 0,0 21 15,-21-21-15,-21 0 0,0 0 0,0 0 16,-43 0-16,1 0 0,-22 0 0,1 0 16,-22 0-16,0 0 0,-21 21 15,-21-21 1,-22 0 0,1 0-16,-21 0 0,-1 0 0</inkml:trace>
  <inkml:trace contextRef="#ctx0" brushRef="#br0" timeOffset="3536.02">11599 2159 0,'0'0'0,"21"-21"0,1 21 0,-1 0 16,-21 21 15,-21-21-31,-1 21 0,-20 22 16,21-22-16,-43 21 0,22 0 15,-43 22-15,22-1 0,-43 1 16,21-1-16,-20 1 0,20-1 0,-21 1 16,0-1-16,0-20 0,1 20 15,-1 1-15,21-1 0,-21-20 0,22 20 16,-1-21-16,21 1 0,1-1 0,21 0 15,-1 1-15,1-22 0,21 0 16,-22 0-16,43 0 0,-21-21 16,21-21-16,0 0 15,0 0-15,21 0 0,1 0 16,-22-22-16,21 1 0,0 21 16</inkml:trace>
  <inkml:trace contextRef="#ctx0" brushRef="#br0" timeOffset="3872.26">10075 2921 0,'0'0'0,"21"-21"0,22 21 32,-43 21-17,0 0-15,-21 0 0,-1 1 0,1-1 16,-21 21-16,21-21 0,-22 22 16,1-22-16,21 21 0,-21 0 0,-1 1 15,22-22-15,-21 21 0,21-21 0,-1 22 16,-20-22-16,21 0 0,0 0 15,0 0-15,21 1 0,-22-22 16,22 21-16,22-21 31,-1-21-31,0 21 0,0-22 0,21 22 16,1-21-16,-22 21 0,21 0 0,1 0 16,-1 0-16,21 0 0,-20 0 15,20 0-15,-20 0 0,-1 21 0,21 1 16,-20-22-16,-1 21 0,-21-21 0,0 21 15,22-21-15,-22 0 0,0 0 16,0 0-16,0 0 0,1 0 16,20 0-16</inkml:trace>
  <inkml:trace contextRef="#ctx0" brushRef="#br0" timeOffset="4456.59">14690 2159 0,'0'0'0,"0"21"47,0 0-47,21 22 15,0-1-15,0 0 0,0 22 16,22-1-16,-1-20 0,0 20 0,22 1 16,-1-1-16,-20 1 0,20-22 15,22 22-15,-22-22 0,1 0 0,-1 1 16,1-1-16,-1 0 0,1 1 0,-22-1 15,22-21-15,-22 21 0,0-20 16,1 20-16,-22-21 0,21 0 0,-21 0 16,22 1-16,-22-22 0,0 21 0,0-21 15,0 0-15,0 0 16,1 0-16,-22-21 16,0-1-1,0 1-15,-22 0 0,1 0 16,0-21-16,0 20 0,0 1 0</inkml:trace>
  <inkml:trace contextRef="#ctx0" brushRef="#br0" timeOffset="4692.28">15854 3069 0,'0'0'0,"-21"-21"0,-1 21 0,22-21 16,-21 21-16,0 0 0,42 0 31,0 0-15,1 0-16,-1 0 0,0 21 15,0-21-15,0 21 0,0 0 16,1-21-16,-1 22 0,0-1 0,0 0 15,0 0-15,0 0 0,1 22 0,-22-22 16,0 0-16,0 21 0,0-21 16,0 1-16,-22 20 0,1-21 0,-21 0 15,21 0-15,-22 22 0,1-22 0,-21 0 16,-1 0-16,1 0 0,-1 1 16,1-1-16,-22 0 0,0-21 0,1 21 15,20 0-15,-21-21 0,1 21 16</inkml:trace>
  <inkml:trace contextRef="#ctx0" brushRef="#br0" timeOffset="5888.27">4741 3598 0,'0'0'0,"0"-21"0,21-42 16,-21 42 0,0 42-1,0 0-15,0 21 0,-21-21 0,0 43 16,0-22-16,0 22 0,0-1 16,-22 22-16,22-22 0,-21 22 0,21-21 15,-22-1-15,22 1 0,-21-1 16,21 1-16,-22-22 0,22 0 15,0 1-15,0-1 0,0-21 0,21 0 16,0 0-16,0 1 0,0-44 31,0 1-31,21 0 0,0-21 16,0 21-16,0-43 0,0 22 0,1-22 16,20-20-16,-21 20 0,21-21 0,1 1 15,-1 20-15,-21-20 0,22-1 16,-1 0-16,0 1 0,-21-1 0,22 0 15,-22 22-15,0 20 0,0 1 16,-21 21-16,0 0 0,21 21 0,1 21 16,-22 0-1,0 21-15,0 22 0,21-22 0,-21 22 16,21-1-16,-21 1 0,0-1 0,0 1 16,21-1-16,-21 1 0,21-1 15,-21 1-15,0-1 0,0 1 0,21-1 16,1-20-16,-22-1 0,21 0 15,-21 1-15,21-22 0,-21 0 0,21 0 16,-21 0-16,0 0 0,-21-21 31,0 0-31</inkml:trace>
  <inkml:trace contextRef="#ctx0" brushRef="#br0" timeOffset="6520.3">4127 4212 0,'0'0'0,"0"21"32,22-21-32,-1 0 0,0 0 0,21 0 0,1 0 15,20-21-15,1 0 0,-1 0 0,1 0 16,-1 0-16,22-1 0,-1-20 16,-20 0-16,21 21 0,-22-22 0,22 1 15,-22 0-15,1 20 0,-22-20 16,22 0-16,-22-1 0,-21 1 15,0 0-15,0-1 0,1 1 0,-22 0 16,0-1-16,0 22 0,0 0 16,0 0-16,0 0 0,-22 21 15,1 0-15,21 21 0,-21 21 16,0-21-16,21 22 0,-21-1 0,0 0 16,21 22-16,0-22 0,0 22 0,-22-22 15,22 22-15,-21-1 0,21 1 16,0-1-16,-21 1 0,21-22 0,0 21 15,0-20-15,0 20 0,0-20 0,0-1 16,0-21-16,0 21 16,0-20-16,0-1 0,0 0 0,0 0 15,0-42 17,0 0-32,0 0 0,0-1 0,0-20 15,0 0-15,21-1 0,0 1 16,-21 0-16,22-1 0,-1 1 0,21 21 15,-21-21-15,22 20 0,-1 1 0,0 0 16,1 21-16,-1 0 0,21 0 16,-20 21-16,-1 0 0,0 1 0,-20 20 15,-1-21-15,0 0 0,-21 22 16,0-22-16,0 21 0,-21-21 16,0 22-16,-22-22 0,1 21 0,0-21 15,-1 22-15,1-22 0,0 0 0,-1 0 16,1-21-16,0 21 0,20-21 15,-20 0-15,21 0 0,0 0 16,21-21 0,0 0-16,0 0 0,21 0 0,-21-1 15,42 1-15,-21-21 0,22 21 0</inkml:trace>
  <inkml:trace contextRef="#ctx0" brushRef="#br0" timeOffset="6900.26">6181 4043 0,'0'0'0,"63"-21"15,22-22 1,-64 22-16,0 0 0,0 21 16,-21-21-16,-21 21 15,0 0-15,-21 0 16,20 0-16,1 0 0,-21 0 0,21 0 16,0 21-16,-22 0 0,22 0 15,0 1-15,0 20 0,0-21 0,21 0 16,0 0-16,0 1 0,0-1 0,0 0 15,0 0-15,21 0 0,21 0 16,-21-21-16,0 22 0,22-1 16,-1-21-16,-21 21 0,22-21 0,-1 21 15,-21-21-15,0 21 0,0-21 16,-21 21-16,0 1 0,0-1 0,-21 0 16,0 0-16,-21 0 0,-43 0 15,43 1-15,-1-22 16,-20 21-16,21 0 0,20-21 0,-20 0 15,21 0-15,-21 0 0,20 0 16,22-21-16,0 0 16,0-1-16,0 1 0,22-21 15,-1 0-15,0-1 0,0 1 0,0 0 16</inkml:trace>
  <inkml:trace contextRef="#ctx0" brushRef="#br0" timeOffset="7176.23">6477 3598 0,'0'0'0,"190"-254"15,-168 233 1,-1 0-16,0 42 16,-21 0-16,0 22 0,0-1 15,0 0-15,0 1 0,0 20 0,0 1 16,0-1-16,0 1 0,0-1 16,0 1-16,-21-1 0,0 1 0,-1-1 15,1 1-15,0-1 0,0-20 16,0 20-16,0-21 0,21-20 15,0 20-15,0-21 0,0 0 0,0 0 16,0 1-16,21-22 16,0 0-16,0 0 0,0-22 15,22 1-15,-22 0 0,21 0 0,0-21 16,1 20-16,-22-20 0,21 0 0,1-1 16,-22-20-16,21 21 0</inkml:trace>
  <inkml:trace contextRef="#ctx0" brushRef="#br0" timeOffset="8451.57">7133 3979 0,'0'0'0,"0"-21"0,0 42 31,0 1-31,0-1 16,0 21-16,-21-21 0,21 22 0,-21-1 15,0-21-15,21 21 0,0 1 16,-22-1-16,22-21 0,0 22 0,0-22 16,0 0-16,0 0 0,0 0 0,0 0 15,0 1-15,22-1 0,-1-21 16,0 0-16,0 0 0,21 0 0,-20 0 15,20 0-15,-21-21 0,21 21 0,-20-22 16,20 1-16,0 0 0,-21-21 16,22 21-16,-22-22 0,21 1 0,-42 0 15,21-1-15,-21 1 0,0 0 16,0-1-16,0 1 0,0 21 16,-21-22-16,0 22 0,-21 0 0,21 21 15,-22 0-15,22 0 0,-21 0 0,-1 0 16,22 21-16,-21 0 0,0 1 15,20 20-15,-20 0 0,21-21 0,0 22 16,0-1-16,-1 0 0,22 1 16,0-1-16,0-21 0,0 22 0,0-22 15,0 0-15,22 0 0,-1 0 0,0 0 16,21-21-16,-21 0 0,22 0 16,-1 0-16,0 0 0,1 0 0,-1 0 15,0-21-15,1 0 0,-1 0 0,22 0 16,-22 0-16,0-22 0,1 22 15,-1-21-15,-21 21 0,21-22 16,-20 1-16,-22 21 0,0 0 0,21-22 16,-21 22-16,0 42 31,0 0-31,-21 1 0,21-1 0,0 0 16,-22 0-16,22 21 0,-21-20 15,0-1-15,21 0 0,0 21 0,0-21 16,0 1-16,0-1 0,0 0 15,0 0-15,21-21 16,0 0-16,22 0 0,-22 0 0,21 0 16,-21 0-16,22 0 0,-22 0 15,21-21-15,-21 0 0,22 0 16,-22-1-16,0-20 0,0 21 0,0-21 16,1 20-16,-22 1 0,21-21 0,-21 21 15,0 0-15,0-1 16,0 44-1,0-1-15,0 0 0,0 21 16,-21-21-16,21 1 0,0 20 16,0-21-16,0 0 0,0 22 0,0-22 15,0 0-15,0 0 0,0 0 16,0 0-16,21-21 0,-21 22 16,42-22-16,-21 0 0,0 0 0,1 0 15,20 0-15,-21 0 0,21 0 0,-20 0 16,20-22-16,0 1 0,1 0 15,-1-21-15,-21 21 0,21-22 0,1 1 16,-22 0-16,21-22 0,-21 22 0,1-22 16,-1 1-16,0-1 0,0 1 15,-21 20-15,21-20 0,0-1 0,-21 1 16,0 21-16,0-22 0,22 22 0,-22-1 16,0 1-16,0 21 15,0 0-15,0 42 16,0 0-16,-22 21 0,1 1 15,0-1-15,0 22 0,21-22 16,-21 21-16,21 1 0,-21-1 0,21 1 16,0-1-16,0 1 0,0-22 15,0 22-15,0-22 0,0 0 0,0 1 16,21-1-16,0-21 0,21 0 0,-21 1 16,1-1-16,20 0 0,0-21 15,-21 0-15,22 0 0,-1 0 0,0 0 16,-20-21-16,20 0 0,0 21 0,-21-22 15,22 1-15,-22-21 0,0 21 16,21-22-16,-20 22 0,-1-21 16,0 0-16,-21-1 0,0 22 0,0-21 15,0 21-15,0-1 0,0 1 16,-21 21 0,21 21-16,-21 1 0,-1-1 0,22 21 15,0 0-15,-21-20 0,21 20 16,-21 0-16,21-21 0,0 22 0,0-1 15,0-21-15,0 0 0,0 1 0,0-1 16,0 0-16,21 0 0,0-21 16,1 21-16,-1-21 0,0 0 0,21 0 15,-21 0-15,22 0 0,-1 0 16,0 0-16,1-21 0,-1 0 0,0 0 16,1 0-16,-22-1 0,21-20 15,-21 21-15,1-21 0,-1-1 0,0 1 16,-21 0-16,0-1 0</inkml:trace>
  <inkml:trace contextRef="#ctx0" brushRef="#br0" timeOffset="8715.93">8615 3556 0,'0'0'0,"-64"64"15,64-43-15,21-21 16,22 0-16,-1 0 16,22 0-16,-22 0 0,21-21 0,1 21 15,21-22-15,-22 1 0,1 21 0,-1-21 16,1 0-16,-1 21 0,1-21 16,-22 21-16,21-21 0,-20-1 0,-22 22 15,21 0-15,-21 0 0,1-21 0,-1 0 31</inkml:trace>
  <inkml:trace contextRef="#ctx0" brushRef="#br0" timeOffset="9300.34">16510 3175 0,'0'0'0,"0"-21"0,21 0 0,-21 0 15,0-1-15,0 1 0,0 0 16,0 42 0,0 0-16,-21 22 15,0 20-15,0-20 0,21 20 16,-22 22-16,1-22 0,21 1 0,-21 20 15,0-20-15,0-1 0,0-20 0,21 20 16,-22 1-16,22-1 0,-21-20 16,21-1-16,0 0 0,0 1 15,0-1-15,0-21 0,0 0 0,0 0 16,21-21 0,1 0-16,-22-21 0</inkml:trace>
  <inkml:trace contextRef="#ctx0" brushRef="#br0" timeOffset="9756.39">16489 3514 0,'0'0'0,"0"-64"0,63-169 31,-42 191-31,1 0 0,-1-1 0,21 1 16,-21 21-16,22 0 0,-22-22 0,21 43 15,-21-21-15,22 21 0,-22 0 16,21 0-16,0 0 0,1 43 0,-22-22 15,21 21-15,-21 0 0,22 22 16,-43-1-16,0 1 0,0-22 0,0 22 16,-21-1-16,-22-20 0,1 20 0,0-21 15,-22-20-15,22 20 0,-22-21 16,1 21-16,-1-20 0,22-22 0,0 21 16,-1-21-16,1 0 0,21 0 0,0 0 15,-1 0-15,1-21 16,21-1-16,0 1 15,0 0-15,0 0 0,21 0 0,1 0 16,-1-1-16,0 22 16,0 0-16,0 22 0,0-1 0,1 0 15,-1 0-15,0 0 0,0 22 0,-21-1 16,21-21-16,0 21 0,1 1 16,-1-1-16,-21 0 0,21-20 0,0 20 15,-21-21-15,21 21 0,0-20 16,1-1-16,-22 0 0,21 0 0,0-21 15,0 21-15,0-21 0,0 0 0,1 0 16,-1 0-16,0 0 16,0-21-16,0 0 0,0 21 0,1-21 15</inkml:trace>
  <inkml:trace contextRef="#ctx0" brushRef="#br0" timeOffset="10116.14">17251 3874 0,'0'0'0,"21"0"31,0 0-31,0 0 16,0 0-16,1 0 0,-1 0 0,0 0 16,0 0-16,0 0 0,0 0 15,22 0-15,-22 0 0,0-22 16,21 1-16,-20 21 0,-1-21 0,0 21 16,0-21-16,0 0 0,-21 0 15,0-1-15,0 1 16,-21 0-16,0 21 0,0 0 0,-22 0 15,1 0-15,21 21 0,-21 0 16,-1 1-16,1-1 0,0 0 0,20 21 16,-20-21-16,21 22 0,0-1 0,0 0 15,21 1-15,0-22 0,0 21 16,0 1-16,0-22 0,21 0 0,0 0 16,21 0-16,-21 0 0,22 1 0,-1-22 15,-21 0-15,22 0 16,20 0-16,-21 0 0,1-22 0,-1 1 15,0 0-15,22 0 0,-22-21 0,1-1 16,-1 22-16,21-21 0,-20-1 16</inkml:trace>
  <inkml:trace contextRef="#ctx0" brushRef="#br0" timeOffset="10360.32">18436 3069 0,'0'0'0,"0"-42"0,0 0 0,0 20 16,0 1-16,-21 21 0,0 0 15,0 21-15,-1 22 0,1-1 16,0 22-16,0-1 0,-21 1 16,20 20-16,1-20 0,0 20 0,0-20 15,21 21-15,0-22 0,-21-21 16,21 22-16,0-1 0,0-20 0,0-1 16,0 0-16,0 1 0,0-1 0,0-21 15,0 22-15,21-22 0,-21 0 16,21-21-16,0 21 0,0-21 15,1 0-15,-1 0 0,21 0 0,-21-21 16,22 21-16,-1-21 0</inkml:trace>
  <inkml:trace contextRef="#ctx0" brushRef="#br0" timeOffset="11920.13">18881 3852 0,'0'0'0,"21"-21"0,0 0 0,0 0 0,-21 0 15,0 0-15,0-1 0,0 1 16,0 0-16,0 0 0,0 0 0,0 0 15,-21-1-15,0 1 0,0 21 16,-1 0-16,-20 0 0,21 0 16,0 21-16,-22 1 0,1-1 0,0 0 15,21 21-15,-22-21 0,22 22 0,-21-1 16,21-21-16,-1 22 16,1-1-16,0 0 0,21-21 0,0 22 15,0-22-15,0 21 0,0-21 16,21 1-16,0-22 0,1 21 0,-1-21 15,21 0-15,-21 0 0,22 0 0,-22 0 16,21 0-16,-21-21 0,22-1 16,-22 1-16,21 0 0,-21-21 0,0 21 15,1-22-15,-1 22 0,0-21 0,0 21 16,-21-22-16,0 1 0,21 21 16,-21-22-16,0 22 0,21 0 0,-42 42 31,0 0-31,0 1 15,0-1-15,21 21 0,-21-21 16,21 0-16,-22 22 0,22-22 16,0 21-16,0-21 0,0 22 0,0-22 15,0 0-15,0 0 0,22 0 0,-1 1 16,0-22-16,0 0 0,0 0 16,22 0-16,-22 0 0,21 0 0,0 0 15,1-22-15,-1 1 0,0 0 0,1-21 16,-1 21-16,0-22 0,1 1 15,20 0-15,-20-1 0,-1-20 0,0-1 16,1 1-16,-1-1 0,-21 1 16,21-22-16,-20 22 0,-1-22 0,-21 21 15,0 1-15,0-1 0,0 22 0,0 0 16,0-1-16,0 22 16,-21 0-16,-1 21 0,-20 0 0,21 21 15,0 22-15,-22-22 0,22 42 16,0-20-16,-21 20 0,21 1 0,-1 20 15,1-20-15,21-1 0,0 1 16,0-1-16,0 1 0,0-22 0,0 22 16,0-22-16,0 0 0,21 1 0,1 20 15,-1-42-15,0 22 0,21-1 16,-21-21-16,22 0 0,-22 0 0,21 1 16,-21-22-16,22 0 0,-22 0 0,21 0 15,-21-22-15,22 1 16,-22 0-16,0 0 0,21-21 0,-20 20 15,-1-20-15,0 21 0,-21-21 0,21-1 16,-21 22-16,21-21 0,-21 21 16,0-1-16,0 1 0,0 42 31,-21 1-31,21-1 0,-21 0 0,21 0 16,0 0-16,0 22 0,-21-22 0,21 21 15,0-21-15,0 22 0,0-22 16,0 0-16,0 21 0,0-21 0,0 1 15,21-22-15,-21 21 0,21 0 16,0-21-16,0 0 0,1 0 16,-1 0-16,21 0 0,-21 0 0,0-21 15,1 0-15,-1-1 0,21-20 16,-21 21-16,0-21 0,1-1 0,20 22 16,-21-21-16,0 21 0,0-22 0,1 22 15,-1 0-15,-21 0 0,0 42 31,0 0-15,0 21-16,0-20 0,0-1 16,0 21-16,-21-21 0,21 22 0,0-22 15,0 21-15,0-21 0,0 0 16,0 1-16,21-1 0,0 0 16,0-21-16,0 0 0,0 0 15,1 0-15,-1 0 0,0 0 16,0-21-16,0 0 0,0-1 0,22 1 15,-22-21-15,21 21 0,-21-22 0,22 1 16,-22 21-16,0-21 0,21 20 16,-20-20-16,-1 21 0,0 0 0,0 0 15,0 21-15,0 0 0,1 0 16,-22 21 0,0 0-16,0 0 0,0 0 15,0 22-15,-22-22 16,22 0-16,0 21 0,0-21 0,0 22 15,0-22-15,0 21 0,0-21 0,0 1 16,0-1-16,22 0 0,-22 0 16,21 0-16,0-21 0,21 21 0,-21-21 15,22 0-15,20 0 0,-20 0 16,20 0-16,-21 0 0,22-21 0,-1 0 16,-20 0-16,20-21 0,64-64 15,-106 85-15,22-22 16,-22 1-16,0 21 0,0-22 0,0 22 15,-21 0-15,0 0 0,0 0 16,-21 21-16,0 0 16,-21 0-16,21 0 0,-1 21 15,1 0-15,0 0 0,-21 22 16,21-1-16,21 0 0,-22 1 0,22-22 16,-21 21-16,21 0 0,0 1 15,0-22-15,0 21 0,0-21 0,21 1 16,1-1-16,-1-21 0,0 21 0,21-21 15,-21 0-15,22 0 0,-22 0 16,21 0-16,-21 0 0,22-21 0,-1 0 16,0-1-16,1 1 0,-1 0 15,0 0-15,1-21 0,-22-1 0,21 1 16,1 0-16,-1-1 0,-21 1 16,0 0-16,0 20 0</inkml:trace>
  <inkml:trace contextRef="#ctx0" brushRef="#br0" timeOffset="12276.11">21315 2836 0,'0'0'0,"-64"22"16,22-1-16,0 0 0,-1 0 0,1 0 15,21 22-15,21-22 0,0 0 16,0 0-16,0 0 0,21-21 16,21 0-16,-21 0 0,1 0 15,20 0-15,-21 0 0,21 0 0,1 0 16,-22 0-16,0-21 0,0 0 0,22 0 16,-43 0-16,0-22 0,0 22 15,0 0-15,0-21 0,0 20 0,0 1 16,-22 0-16,1 0 0,0 21 15,0 0-15,0 0 0,0 0 0,-1 0 16,-20 0-16,21 21 16,0 0-16,0 0 0,-1 1 0,1-1 15,0 0-15,-21 0 0,21 0 0,-1 0 16</inkml:trace>
  <inkml:trace contextRef="#ctx0" brushRef="#br0" timeOffset="12523.5">19367 3450 0,'0'0'15,"-42"43"1,63-43-16,22 0 16,-1 0-16,21 0 0,-20 0 15,20 0-15,1 0 0,-1 0 0,1 0 16,-1 0-16,1 0 0,-22 0 0,0-22 15,1 22-15,-22-21 0,21 21 16,-21 0-16,-42 0 16,-21 0-1,0 0-15,-22 0 0,-21 0 0,1 21 16</inkml:trace>
  <inkml:trace contextRef="#ctx0" brushRef="#br0" timeOffset="13328.29">4508 4911 0,'-105'-21'16,"210"42"-16,-253-42 0,106-1 16,0 22-16,20 0 0,-20 0 0,21 0 15,-21 0-15,20 0 0,1 0 0,0 0 16,42 0 15,0 0-31,22 0 16,-1 0-16,0 0 0,22 0 15,21 22-15,-1-22 0,22 0 0,0 0 16,0 0-16,0 21 0,21-21 16,0 0-16,21 0 0,0 0 0,0 0 15,21 0-15,1 0 0,20 0 0,-20 21 16,20-21-16,22 0 0,-22 0 16,1 0-16,20 0 0,1 0 0,-21 0 15,-1 0-15,1 0 0,-1-21 16,-21 21-16,1 0 0,-22 0 0,0 0 15,-21 0-15,0-21 0,-21 21 0,-21 0 16,-22 0-16,22 0 16,-43 0-16,22 0 0,-22 0 0,-21 0 15,0 0-15,0 0 0,1 0 0,-1 0 16,0 0-16,-21 21 0,21-21 16,0 0-16,0 0 15,1 0-15,-1 0 0,0 0 0,21 0 16,-21 0-16,22-21 0</inkml:trace>
  <inkml:trace contextRef="#ctx0" brushRef="#br0" timeOffset="14159.05">16637 4572 0,'0'0'0,"-42"0"0,-85 0 16,63 0-16,22 0 16,-22 0-16,1 0 0,20 0 15,1 0-15,0 0 0,-1 0 0,1 0 16,21 0-16,0 0 0,0 0 0,42 0 31,0 0-31,21 0 16,22 0-16,-1 0 0,22 0 15,0 0-15,-1 0 0,22 0 0,0 0 16,21 0-16,0 0 0,0 0 16,21 0-16,0 0 0,0 21 15,1-21-15,-1 0 0,21 0 0,0 21 16,1-21-16,-1 22 0,0-22 15,22 0-15,-22 0 0,22 0 0,-1 21 16,-20-21-16,20 0 0,-21 0 0,1 0 16,-1 0-16,0 0 0,1 21 15,-22-21-15,0 0 0,-21 0 0,0 0 16,-21 0-16,21 0 0,-21 0 16,-22 0-16,1 0 0,0 0 0,-1 0 15,-20 0-15,-1 0 0,-20-21 16,20 21-16,-20-21 0,-1 21 15,0 0-15,-21-22 0,22 22 0,-22 0 16,0 0-16,0-21 0,0 21 0,1 0 16,-1 0-16,-21-21 0,21 21 15,-21-21-15,0 0 16,21 21-16</inkml:trace>
  <inkml:trace contextRef="#ctx0" brushRef="#br0" timeOffset="14291.63">22394 4657 0,'0'0'0,"-21"0"0,21 21 16,-21-21-16,0 0 0,21 21 15,-21-21-15,-1 0 16,1 21-16,0-21 0,0 21 0,-21-21 16,-22 0-16</inkml:trace>
  <inkml:trace contextRef="#ctx0" brushRef="#br0" timeOffset="19696.34">5101 5376 0,'0'0'0,"21"0"266,-21-21-251,21 21 1</inkml:trace>
  <inkml:trace contextRef="#ctx0" brushRef="#br0" timeOffset="20483.41">5186 5313 0,'-21'0'110,"21"-21"61</inkml:trace>
  <inkml:trace contextRef="#ctx0" brushRef="#br0" timeOffset="21440.22">5440 5101 0,'0'0'0,"21"0"16,0 0-16,-21-21 0,21 0 16,0 21-16,-21-21 15,0 0 1,-21 21-1,0 0-15,0 0 0,0 0 0,-22 0 16,22 21-16,-21 0 0,0 0 16,-1 0-16,1 0 0,0 22 15,-22-1-15,1 0 0,20 22 16,-20-1-16,-1 1 0,1-1 0,-1 22 16,1 0-16,20-22 0,1 22 0,0 0 15,-1-22-15,22 22 0,-21-22 16,21 1-16,21-1 0,0 22 0,-21-22 15,21 1-15,0-1 0,0 1 16,0-1-16,21-20 0,0-1 0,0 0 16,0-20-16,22 20 0,-1-21 0,21 0 15,1-21-15,-22 0 0,22 0 16,-1 0-16,1-21 0,20 0 16,-20 0-16,-1 0 0,22-22 0,-21 1 15,20 0-15,-20-22 0</inkml:trace>
  <inkml:trace contextRef="#ctx0" brushRef="#br0" timeOffset="21987.27">6604 5376 0,'0'0'0,"0"-21"15,0 0 1,0 0-16,-21 42 31,0 0-31,-1 0 0,1 22 16,0-1-16,0 0 0,-21 22 0,20-1 16,-20 1-16,0-1 0,-1 1 15,1-1-15,0 1 0,-1-1 0,1 1 16,-21-22-16,20 1 0,1-1 0,0 0 15,20-21-15,1 22 16,0-22-16,0 0 0,0-21 0,21 21 16,0-42-1,21 0 1,0 0-16,0 0 0,22-22 0,-22 22 16,21-21-16,-21-1 0,22 1 15,-22 0-15,21-22 0,0 22 0,1-22 16,-1 1-16,-21-1 0,22 1 15,-1-1-15,0 22 0,1-21 0,-1 20 16,-21 1-16,21 21 0,-20-22 0,-1 22 16,0 0-16,0 0 0,-21 0 15,0 42 17,0 0-17,-21-21-15,0 21 0,21 0 0,-21-21 16,-1 22-16,1-22 0,21 21 15</inkml:trace>
  <inkml:trace contextRef="#ctx0" brushRef="#br0" timeOffset="22400.15">7218 4974 0,'0'0'0,"21"0"16,0 0-16,21 0 0,-20 0 15,20 0-15,0 21 0,1 1 0,20 20 16,-21-21-16,22 21 0,-1 1 15,22-1-15,-21 0 0,-1 1 0,22 20 16,-22 1-16,-20-1 0,-1 1 16,0-1-16,-21 22 0,1-22 15,-22 1-15,0 21 0,-22-22 0,-20 1 16,0-1-16,-1 1 0,-20-1 0,-1 1 16,1-1-16,-1-21 0,-20 22 15,20-22-15,1 22 0,-1-22 0,22-21 16,-22 22-16,22-1 0,0-21 15,-1 0-15,22 0 0,0 1 0,-21-22 16,42 21-16,-21-21 0,-1 0 16,22-21-1,0-1-15,0 1 0,22 0 16</inkml:trace>
  <inkml:trace contextRef="#ctx0" brushRef="#br0" timeOffset="23280.32">19304 4805 0,'0'0'0,"127"-42"15,-106 42 1,-21-22-16,-21 22 31,-21 0-31,-1 22 0,1 20 16,0 0-16,-22 1 0,1 20 15,-1 1-15,1-1 0,20 22 0,-20-1 16,-1-20-16,1 42 0,-1-22 16,1 1-16,-1 0 0,22-1 0,-22 1 15,43 0-15,0-22 0,0 1 0,21-1 16,0 1-16,21-22 0,0 22 15,22-22-15,-1 0 0,0 1 0,22-1 16,-1 0-16,1-21 0,-1 1 16,1-22-16,20 0 0,1 0 15,0 0-15,-1-22 0,1 1 0,0 0 16,-1-21-16,1-1 0</inkml:trace>
  <inkml:trace contextRef="#ctx0" brushRef="#br0" timeOffset="29216">20193 5292 0,'21'0'32,"-21"-21"-17,21 21-15,0-22 0,-21 1 16,22 21-16,-1-21 0,0 0 15,-21 0-15,21 21 0,-21-21 16,21 21-16,-21-22 16,21 22-16,-42 0 31,0 22-31,0-1 16,-21 21-16,20 0 0,-20 1 15,21-1-15,-21 22 0,-1-1 16,-20 1-16,20-1 0,1 22 0,-21-22 0,20 1 15,-20-22-15,20 22 16,1-22-16,0 0 0,-1 1 0,1-22 16,21 21-16,-21-21 0,20 0 0,1 1 15,0-1-15,21 0 0,0 0 16,21-42 15,0 21-31,1-21 0,-1 0 16,21-1-16,-21 1 0,22-21 0,-1 21 15,0-22-15</inkml:trace>
  <inkml:trace contextRef="#ctx0" brushRef="#br0" timeOffset="29548.19">20849 5165 0,'0'0'0,"21"0"16,-21 21 0,-21 0-16,0 0 15,0 0-15,-22 22 0,22-1 16,-21 0-16,0 1 0,-1-1 16,-20 22-16,20-22 0,-20 21 0,21-20 15,-1 20-15,1-20 0,-22 20 16,22-21-16,21 1 0,-21-1 0,-1 0 15,22-20-15,0 20 0,0-21 16,0 0-16,-1 0 0,1 1 0,0-1 16,21 0-16,21-42 31,22 0-31,-22-1 16,0 1-16,21 0 0</inkml:trace>
  <inkml:trace contextRef="#ctx0" brushRef="#br0" timeOffset="29976.35">20997 4911 0,'0'0'0,"0"-64"16,0 43-16,21 21 15,22 0 1,-22 0-16,21 0 0,1 0 16,-1 21-16,21 22 0,-20-22 15,20 21-15,1 0 0,-1 22 0,1-22 16,-22 22-16,22-1 0,-22 1 16,0-1-16,1 1 0,-22-1 0,0 22 15,-21-22-15,0 1 0,0-1 16,-21 1-16,0-1 0,-22 1 0,22-1 15,-42-20-15,20-1 0,1 22 0,-22-22 16,22 0-16,-21 1 0,20-1 16,-20-21-16,20 21 0,1-20 0,0 20 15,-1-21-15,1 0 0,0 0 16,21 1-16,-1-22 0,-20 21 16,21-21-16,0 0 0,0 0 15,21-21 1,0-1-16,0 1 15,0 0-15,21 21 0,0-21 0,-21 0 16</inkml:trace>
  <inkml:trace contextRef="#ctx0" brushRef="#br0" timeOffset="30156.55">21188 6414 0,'0'21'16,"0"0"-1,-21-21 32,21-21-31</inkml:trace>
  <inkml:trace contextRef="#ctx0" brushRef="#br0" timeOffset="31603.36">741 8086 0,'0'0'0,"-21"0"0,-1 0 16,1 0-16,0 0 0,0-21 15,0 21-15,0 0 0,-1 0 16,44 0 15,-1 0-31,21 0 0,0 0 16,1 0-16,20 0 0,1 0 0,-1 0 15,22 0-15,0 0 16,-1 0-16,22 0 0,-21 0 0,21-22 16,-22 22-16,1 0 0,0 0 15,-1-21-15,1 21 0,-22 0 0,1 0 16,-22 0-16,22 0 0,-22-21 16,0 21-16,-20 0 0,-1 0 0,0 0 15,-21-21 1,-21 0-16,0 21 15,-1 0-15,-20-21 0,21 21 16,-21 0-16,-1-22 0,1 1 0,0 21 16,20 0-16,-20 0 0,0-21 15,21 21-15,-1 0 0,1 0 16,0 0-16,0 0 0,21-21 16,21 21-1,0 0-15,0 0 16,1 0-16,20 0 0,0 0 0,-21 0 15,22 0-15,-1 0 0,0 0 16,1 0-16,-22 21 0,21 0 0,-21 0 16,1 1-16,-22 20 0,0-21 15,0 21-15,0 1 0,-22 20 0,-20-20 16,21-1-16,-21 0 0,-1 22 16,-20-22-16,20 0 0,1-20 0,-21 20 15,20 0-15,1-21 16,0 22-16,20-22 0,1 0 0,0 0 15,21 0-15</inkml:trace>
  <inkml:trace contextRef="#ctx0" brushRef="#br0" timeOffset="32051.92">3768 7472 0,'0'0'0,"0"-21"0,84 0 32,-63 21-32,1 21 0,-1 0 15,0 0-15,21 21 0,-21 1 0,1-1 16,-1 0-16,0 1 0,21-1 15,-21 22-15,1-22 0,-1 21 0,0-20 16,0 20-16,0-20 0,-21-1 16,0 21-16,0-41 0,21 20 0,-21 0 15,0-21-15,0 1 0,0-1 16,22-21-16,-1-21 16,0-1-16</inkml:trace>
  <inkml:trace contextRef="#ctx0" brushRef="#br0" timeOffset="32311.85">4741 7451 0,'0'0'15,"0"-43"-15,0 22 0,0 0 0,0 0 16,-21 21-16,0 0 0,-21 21 16,20 0-16,-20 22 0,-21-1 0,20 21 15,1-20-15,-22 20 0,1-20 16,21 20-16,-22 1 0,22 20 0,-1-20 15,1-1-15,0 1 0,-1-1 16,1 1-16,21-1 0,-21-20 16,20-1-16,1-21 0,21 21 0,0-20 15,0-1-15,0 0 0,21-21 16,1 0 0,-1 0-16,0-21 0,21 0 15,-21-1-15,22 1 0</inkml:trace>
  <inkml:trace contextRef="#ctx0" brushRef="#br0" timeOffset="32599.88">4932 7747 0,'0'0'0,"0"85"15,0-64-15,0 21 0,0 1 16,-21-1-16,21 21 0,0 1 0,0-1 15,0 1-15,-22-1 0,22 1 0,0-1 16,-21 22-16,21-21 0,0 20 16,0 1-16,-21 0 0,21-22 0,-21 22 15,21-1-15,-21-20 0,21-1 0,0 1 16,0-22-16,0 1 0,0-1 16,0 0-16,0-21 0,0 1 0,0-1 15,21-21 1,0-21-16,0-22 15,0 22-15,1-21 0,-1-1 0,-21-20 16</inkml:trace>
  <inkml:trace contextRef="#ctx0" brushRef="#br0" timeOffset="32880.37">4995 8213 0,'0'0'0,"0"-64"0,-21-84 15,21 106-15,0 21 0,0-22 16,21 22-16,0 0 0,1 0 0,-1 0 15,0 21-15,21 0 0,-21 0 16,22 0-16,-22 0 0,21 0 0,-21 0 16,22 21-16,-22 0 0,21 21 15,-42 1-15,0-22 0,0 21 16,0 22-16,0-22 0,-42 0 0,21 1 16,-22-1-16,1 0 0,0 1 15,-22-22-15,22 21 0,0-21 0,-1 0 16,1 1-16,0-1 0,-1-21 0,22 0 15,0 21-15,0-21 0,21-21 16,0 0 0,21-1-16,0 1 0,0 0 0</inkml:trace>
  <inkml:trace contextRef="#ctx0" brushRef="#br0" timeOffset="33371.33">5927 7853 0,'0'0'0,"0"-21"16,0 0-16,0-1 15,-22 22-15,22-21 0,-21 21 16,0 0-16,0 0 0,0 0 0,-22 0 16,22 21-16,-21 1 0,0 20 15,20-21-15,-20 21 0,21 22 16,-21-22-16,20 1 0,1 20 15,0-21-15,0 1 0,0-1 0,21 0 16,0 1-16,0-22 0,0 0 0,0 0 16,0 0-16,0 1 0,21-22 15,0 0-15,0 0 0,0 0 16,1-22-16,-1 1 0,21 0 0,-21 0 16,22 0-16,-1-22 0,-21 1 15,21 0-15,-20-1 0,-1 1 0,0-21 16,0 20-16,0 1 0,-21 0 15,0-1-15,0 1 0,0 21 16,0 0-16,21-1 0,-21 44 16,0-1-1,0 0-15,0 21 0,0-21 0,0 22 16,0-1-16,0 22 0,0-22 0,0 0 16,0 1-16,0-1 0,0 0 15,0-21-15,0 22 0,0-22 0,0 0 16,22 0-16,-22 0 0,21-21 0,0 0 15,0 0-15,0 0 0,0 0 16,1 0-16,-1 0 0,0-21 0,0 0 16,0-21-16</inkml:trace>
  <inkml:trace contextRef="#ctx0" brushRef="#br0" timeOffset="33611.46">6540 7430 0,'0'0'0,"0"-64"15,-21 85 1,0 0-16,21 1 0,0 20 16,-21 0-16,0 1 0,21-1 0,-21 0 15,21 22-15,0-22 0,0 22 0,-22-1 16,22-21-16,0 22 0,-21-22 16,21 1-16,0 20 0,0-21 15,0-20-15,0 20 0,0-21 0,0 0 16,0 0-16,21-21 15,1 0-15,20-21 16,-21 0-16,0 0 0,22-21 0</inkml:trace>
  <inkml:trace contextRef="#ctx0" brushRef="#br0" timeOffset="34036.08">6900 7345 0,'0'0'0,"0"-42"0,0 63 31,0 0-31,0 21 0,0 1 16,0-1-16,0 0 0,0 1 16,0 20-16,0-21 0,0 22 0,0-22 15,0 22-15,-21-22 0,21 22 16,-21-22-16,21 0 0,0 22 0,-21-43 16,21 21-16,-21 1 0,21-22 15,-22 0-15,22 0 0,0-42 31,0 0-15,0-22-16,0 1 0,0 21 0,0-43 16,22 22-16,-1 0 0,0-1 0,0 1 15,0 0-15,22-1 16,-22 1-16,21 21 0,-21 0 0,22 21 16,-22 0-16,21 0 0,-21 0 0,0 0 15,1 21-15,-1 21 0,0-21 16,-21 1-16,0 20 0,21-21 0,-21 21 15,0 1-15,0-22 0,0 21 0,0 1 16,0-22-16,-21 0 0,21 21 16,-21-21-16,0 1 0,-1-22 0,22 21 15,-21 0-15,0-21 0,0 0 16,0 0-16,0 0 0,-1 0 0</inkml:trace>
  <inkml:trace contextRef="#ctx0" brushRef="#br0" timeOffset="34207.69">6159 7811 0,'0'0'15,"-21"0"-15,42 0 32,22 0-32,-22 0 0,21 0 0,22-22 15,-22 22-15,22-21 0,20 0 16,-20 21-16,-1-21 0,1 0 0</inkml:trace>
  <inkml:trace contextRef="#ctx0" brushRef="#br0" timeOffset="34892.26">8191 7260 0,'0'0'0,"0"-42"0,0 21 15,0 0-15,-21-1 0,21 1 16,0 0-16,-21 42 16,21 0-16,0 1 15,0 20-15,-21 0 0,21 22 0,-21-1 16,21-20-16,-21 20 0,21 1 0,0-1 16,0-21-16,-22 22 0,1-1 15,0 1-15,21-22 0,-21 22 16,21-22-16,0 0 0,-21 1 0,21-22 15,-21 21-15,21-21 0,0 1 16,-22-22-16,22-22 16,0 1-1,0-21-15,22 21 0,-1-22 16,-21 1-16,21 21 0,0-21 0,0-1 16,0 1-16,22 0 0,-22 20 15,21-20-15,-21 21 0,22 0 0,-1 0 16,0 21-16,1 0 0,-22 0 15,21 0-15,1 21 0,-1 0 0,0 0 16,-21 0-16,1 0 0,-1 22 16,-21-22-16,0 21 0,0-21 15,-21 22-15,-22-22 0,22 21 0,-21 1 16,-1-22-16,1 0 0,0 0 0,-1 21 16,1-42-16,21 22 0,-21-1 15,20-21-15,-20 0 0,21 0 0,0 0 16,0 0-16,21-21 15,0-1-15,21 1 16,0 0-16,21 0 0,-21-21 16,1 20-16,20 1 0,0-21 15,1 21-15,-22 0 0</inkml:trace>
  <inkml:trace contextRef="#ctx0" brushRef="#br0" timeOffset="35440.28">8742 7768 0,'0'0'0,"21"0"0,0 43 16,-21-22-1,0 0-15,0 0 0,0 21 16,0-20-16,-21 20 0,0-21 0,21 21 16,0 1-16,-21-22 0,21 0 0,0 21 15,0-20-15,0-1 0,0 0 16,21-21-16,0 0 0,0 0 16,0 0-16,22 0 0,-22-21 15,21 0-15,0-1 0,22 1 16,-22-21-16,1 21 0,-1-22 0,0 1 15,1 0-15,-1 21 0,-21-22 16,0 1-16,0 21 0,1 0 0,-1-22 16,-21 22-16,0 0 0,0 42 31,0 21-15,-21-20-16,-1 20 0,22 0 0,0 1 15,0 20-15,-21 1 0,21-1 16,0 1-16,-21 20 0,21-20 0,0 20 15,0-20-15,0 21 0,0-1 0,0 1 16,0 0-16,0-1 0,0 1 16,0 0-16,0-1 0,0-20 15,0 20-15,0-20 0,0 21 0,0-22 16,0 1-16,-21-1 0,0 1 0,0-22 16,-1 0-16,1 1 0,0-1 0,0-21 15,0 0-15,-22 0 0,22 1 16,-21-22-16,21 0 0,0-22 0,-22 1 15,22-21-15,0 0 0,-21-1 0,20-20 16,1-1-16,21-20 0,0-1 16,0 0-16,0-21 0,0 22 0,0-22 15,21 0-15,1 21 0,-1 1 0,0-1 16,21 22-16,-21-1 0,22 1 16,-1-1-16,22 22 0,-22-22 15,21 1-15,1 20 0,-1-20 0</inkml:trace>
  <inkml:trace contextRef="#ctx0" brushRef="#br0" timeOffset="35928.06">10626 7112 0,'0'0'15,"0"-21"-15,0 0 16,-22 21-16,1 21 15,21 0-15,-21 0 0,21 22 0,-21 20 16,0-21-16,0 22 0,-1-1 0,22 1 16,-21-1-16,0 1 0,-21-1 15,21-20-15,-1 20 0,1-20 0,0-1 16,0 0-16,0 1 0,21-22 0,0 0 16,-21 0-16,21 0 0,21-42 31,0 0-31,0-21 0,0 20 15,0-20-15,1 0 16,-1-1-16,0 1 0,0-21 0,0 20 16,0-20-16,1-1 0,-1 1 0,0-1 15,0 22-15,0-22 0,0 22 16,1 21-16,-1-21 0,0 42 16,0 0-16,-21 21 0,0 21 15,0 0-15,21 1 0,-21 20 16,21 1-16,-21-22 0,0 22 0,0-1 15,0 1-15,0-22 0,0 0 0,22 1 16,-22 20-16,0-21 0,0-20 16,0 20-16,0-21 0,0 21 0,0-20 15,0-1-15,0 0 0,-22-21 16,1 0 0,0 0-16,0 0 0,-21-21 15</inkml:trace>
  <inkml:trace contextRef="#ctx0" brushRef="#br0" timeOffset="36096.32">10118 7832 0,'-22'-21'0,"44"42"0,-65-42 16,43-1-16,21 22 15,1 0-15,-1-21 16,21 21-16,0-21 0,1 21 0,-1-21 16,0 0-16,22 21 0,-1-21 0,1-1 15,21 1-15,-22 0 0,22-21 16,-1 21-16,1-22 0,-21 1 15,-1 0-15,1-1 0,-22 1 0</inkml:trace>
  <inkml:trace contextRef="#ctx0" brushRef="#br0" timeOffset="36316.33">11303 7154 0,'0'-21'15,"-21"42"1,0 1-16,21 20 16,-22 0-16,1 1 0,21-1 0,0 21 15,-21 1-15,21-22 0,-21 22 0,0-22 16,21 22-16,0-22 0,0 21 15,-21-20-15,21-1 0,0 0 0,0 1 16,0-1-16,0 0 0,0 1 16,0-22-16,0 0 0,0 0 15,21 0-15,0-21 0,21 0 16,-21 0-16,1 0 0,20-21 0,-21 0 16,21 0-16,-20 0 0,20-22 15,-21 1-15,21-21 0,1 20 0</inkml:trace>
  <inkml:trace contextRef="#ctx0" brushRef="#br0" timeOffset="36956.21">11811 7260 0,'0'0'0,"0"-63"0,21-43 31,-21 127-15,0 0-16,-21 0 0,21 22 16,-21-1-16,0 22 0,21-1 15,0-21-15,-22 22 0,1-1 0,21 1 16,0-22-16,0 22 0,-21-1 0,21-20 15,0 20-15,0-21 0,0 1 16,0-1-16,0 0 0,0 1 0,0-22 16,0 0-16,21 0 0,0 0 0,1-21 15,20 0-15,-21 0 0,21 0 16,1 0-16,-1 0 0,0-21 0,-20-21 16,20 21-16,0 0 0,1-22 0,-1 1 15,-21 0-15,21-1 16,-20 1-16,-1 21 0,-21-22 0,0 1 15,0 21-15,0 0 0,0 0 0,0-1 16,-21 22-16,-1 0 16,1 0-16,0 0 0,0 0 0,21 22 15,0-1-15,0 0 0,0 0 0,0 0 16,0 0-16,0 1 0,0-1 16,0 0-16,21 21 0,0-21 0,0 1 15,-21 20-15,0-21 0,22 0 0,-1 22 16,-21-22-16,0 0 0,0 0 15,21-21-15,-21 21 0,21 0 16,0-21-16,0 0 0,1 0 16,-1 0-16,0 0 0,0-21 15,0 0-15,0 0 0,22 0 0,-22-22 16,0 22-16,0-21 0,22 0 0,-22-1 16,0 1-16,0 21 0,0-22 15,0 1-15,-21 21 0,0-21 0,0 20 16,0 44-1,0-1 1,0 0-16,0 0 0,-21 21 0,21-20 16,-21-1-16,21 21 0,-21-21 0,21 22 15,0-22-15,0 0 16,0 0-16,0 0 0,0 0 0,0 1 16,21-22-1,0 0-15,0 0 16,1-22-16,-1 1 0,-21 0 0</inkml:trace>
  <inkml:trace contextRef="#ctx0" brushRef="#br0" timeOffset="37119.37">12912 7303 0,'0'0'0,"-43"-22"0,22 1 0,0 0 16,0 21-16,0 0 15,-1 0-15,1 0 16,21 21-1,-21-21 1,0 0 0</inkml:trace>
  <inkml:trace contextRef="#ctx0" brushRef="#br0" timeOffset="37300.76">11303 7514 0,'0'0'0,"-42"21"0,-22 22 32,85-43-17,0 0-15,22 0 0,-1 0 0,0 0 16,22-21-16,-1 21 0,1-22 16,21 1-16,-1 0 0,1 21 0</inkml:trace>
  <inkml:trace contextRef="#ctx0" brushRef="#br0" timeOffset="37831.55">13356 6985 0,'0'0'0,"0"-21"16,-21 42-1,0 0-15,0 0 16,21 22-16,-22-1 0,1 0 0,0 22 15,0-1-15,21 1 0,0-1 16,-21 1-16,21-1 0,-21 1 0,-1-1 16,22 1-16,-21-22 0,21 22 0,0-22 15,0 22-15,0-22 0,-21 0 16,21-21-16,0 22 0,0-22 0,0 0 16,0 0-16,0 0 0,0 1 15,0-44 1,0 1-1,0-21-15,0 21 0,21-22 16,-21 1-16,21 0 0,1-1 0,-1 1 16,0 0-16,21 21 0,-21-22 0,22 1 15,-1 21-15,0-22 0,1 22 16,-1 21-16,0-21 0,1 21 0,-22 0 16,21 0-16,1 21 0,-22 0 0,21 1 15,-21-1-15,0 0 0,1 21 16,-1-21-16,-21 22 0,0-1 0,0-21 15,0 22-15,-21-22 0,-1 21 0,1-21 16,0 0-16,-21 1 16,21-1-16,-22 0 0,1 0 0,0-21 15,20 0-15,-20 0 0,21 0 0,0 0 16,0 0-16,21-21 16,0 0-16,21 0 15,0-1-15,0 1 0,21-21 0,1 0 16,-22 20-16,21-20 0</inkml:trace>
  <inkml:trace contextRef="#ctx0" brushRef="#br0" timeOffset="38472.62">13991 7599 0,'0'0'0,"21"-21"0,64 42 31,-64 0-15,-21 0-16,0 22 0,0-22 0,0 0 15,0 21-15,0-21 0,0 22 0,0-22 16,0 21-16,0-21 0,0 22 15,0-22-15,0 0 0,0 0 0,0 0 16,0 1-16,0-1 0,21-21 16,0 0-16,1 0 15,20 0-15,-21 0 0,0-21 0,22 21 16,-22-22-16,21 1 0,-21-21 0,0 21 16,22-22-16,-22 22 15,0-21-15,0 0 0,0 20 0,1-20 16,-1 0-16,0 21 0,-21-1 0,21 1 15,-21 0-15,0 42 16,0 0 0,0 1-16,0 20 0,-21-21 0,0 0 15,21 22-15,-21-1 0,21-21 16,0 21-16,0-20 0,0 20 0,0-21 16,0 0-16,0 0 0,0 1 0,21-1 15,0-21-15,0 0 16,0 0-16,0 0 0,22 0 0,-22-21 15,21 21-15,-21-43 0,22 22 0,-22 0 16,21-21-16,-21-1 16,1 1-16,20 0 0,-21-22 0,21 22 15,-20-43-15,20 22 0,-21-22 0,0 0 16,22 22-16,-22-1 0,0 1 16,-21 20-16,0 1 0,0 0 0,0 21 15,-21 21 1,21 21-16,-21 21 0,-1 0 0,-20 1 15,21 20-15,0 1 0,0-1 0,-1 1 16,1-1-16,21 1 0,0-22 16,-21 22-16,21-22 0,0 0 0,0 1 15,0-1-15,0 0 0,0-21 16,0 22-16,21-22 0,-21 0 16,21-21-16,1 21 0,-1-21 0,21 0 15,-21 0-15,22 0 0,-1 0 0,0-21 16,-21 0-16,22 0 0,-1 0 15,0-1-15,-20 1 0,-1 0 0</inkml:trace>
  <inkml:trace contextRef="#ctx0" brushRef="#br0" timeOffset="38964.26">15515 7832 0,'21'0'0,"-42"21"16,21-42-16,21 0 0,-21-1 15,21 22 1,-21-21-16,22 21 16,-1 0-16,0-21 15,0 0-15,0 21 0,0-21 0,22 0 16,-22-1-16,0 22 0,0-21 15,0 0-15,1 0 0,-1 0 0,0 21 16,-63 0 0,20 21-1,1 0-15,0 21 0,-21-20 0,21-1 16,-1 21-16,1-21 0,0 22 0,0-22 16,0 21-16,21-21 0,0 0 15,0 1-15,0 20 0,0-21 0,0 0 16,21 0-16,0-21 0,0 0 15,22 0-15,-22 0 0,21 0 16,-21 0-16,22-21 0,-1 21 16,-21-21-16,21 0 0,1-21 0,-1 20 15,0 1-15,-20-21 0,20 21 16,0-22-16,-21 1 0,22 0 0,-22 21 16,0-22-16,-21 22 0,0 0 15,-21 21 1,0 21-16,0 0 0,21 0 15,-22 1-15,22 20 0,0-21 16,-21 21-16,21-20 0,0 20 0,0 0 16,0-21-16,0 1 0,0-1 0,0 21 15,0-21-15,0 0 0,0 1 16,-21-22-16,0 0 16,0 0-16,0 0 0,-1 0 15,1 0-15,0-22 16,0 1-16,0 0 0,0-21 0,-1 21 15,22-22-15</inkml:trace>
  <inkml:trace contextRef="#ctx0" brushRef="#br0" timeOffset="39123.53">14965 7260 0,'0'0'15,"-43"0"-15,1 21 0,21-21 0,0 0 16,0 22-16,42-22 15,0 0 1,21 0-16,-21-22 0,22 1 0,20 0 16,-20 21-16,-1-21 0</inkml:trace>
  <inkml:trace contextRef="#ctx0" brushRef="#br0" timeOffset="39708.01">17103 7620 0,'0'0'0,"-64"0"0,1 0 0,20 0 16,1 0-16,0 0 0,20 0 0,1 0 16,0 0-16,42 0 15,0 0 1,1 21-16,20-21 0,0 0 0,22 0 16,-1 0-16,22 0 0,0 0 15,-1 0-15,1 0 0,21 0 0,-22 0 16,1-21-16,-21 21 0,-1-21 0,1 21 15,-22-21-15,0 0 0,1-1 16,-43 1-16,0 0 0,0 0 0,0 0 16,0 0-16,0-1 0,-22 1 15,1 0-15,0 0 0,-21 0 0,21 0 16,-1 21-16,1 0 0,0-22 0,42 22 31,0 22-15,1-1-16,20 0 0,-21 0 15,21 0-15,1 0 0,-22 1 16,21-1-16,-21 21 0,1-21 0,-1 22 16,-21-22-16,0 21 0,0-21 15,-21 22-15,-22-22 0,22 0 0,-21 0 16,-1 21-16,-20-20 0,21-1 0,-1-21 16,1 21-16,0 0 0,20-21 15,1 0-15,0 0 0,42-21 16,0 21-16</inkml:trace>
  <inkml:trace contextRef="#ctx0" brushRef="#br0" timeOffset="40165.69">19240 7049 0,'0'0'0,"22"-22"0,-1-20 15,0 21 1,-21 42 0,-21 0-16,21 0 0,-21 22 15,-1-1-15,1 0 0,0 22 16,-21-22-16,21 22 0,-1-1 0,1 1 16,-21-22-16,21 22 0,0-22 15,-22 21-15,22-20 0,-21-1 16,21 0-16,-22-20 0,22 20 0,0 0 15,0-21-15,0 1 0,-1-1 16,22 0-16,0-42 16,22 0-1,-1-1-15,0 1 0,21 0 16,-21-21-16,22-1 0,-1 1 0,22-21 16</inkml:trace>
  <inkml:trace contextRef="#ctx0" brushRef="#br0" timeOffset="40420.3">19664 6985 0,'0'0'0,"42"-42"16,-21 21-16,0 21 0,1-22 16,-22 44-1,0-1-15,-22 21 0,1 0 16,0 1-16,0-1 0,-21 22 0,20-1 16,-20 1-16,0-1 0,-1 1 0,1-1 15,0 1-15,-1-1 0,22 1 16,-21-22-16,0 21 0,20-20 0,-20-1 15,21 0-15,0 1 0,0-1 0,-1-21 16,22 0-16,-21 1 0,21-1 16,0 0-16,21-42 31,1 0-31,-1-22 0,0 22 16,0-21-16,21-1 0</inkml:trace>
  <inkml:trace contextRef="#ctx0" brushRef="#br0" timeOffset="40700.26">20256 6985 0,'0'0'16,"22"0"-16,-22 21 16,0 0-16,-22 22 0,1-22 15,0 21-15,0 22 0,0-22 16,0 22-16,-1-22 0,1 21 15,0-20-15,-21 20 0,21-20 0,-1-1 16,1 0-16,0 1 0,0-22 0,21 21 16,0-21-16,0 0 0,0 1 15,0-1-15,21 0 16,0-21-16,0 0 0,1 0 0,-1 0 16,0-21-16,0 21 0,0-21 15,0-1-15,1 1 0,-1 0 0,0-21 16,-21 21-16</inkml:trace>
  <inkml:trace contextRef="#ctx0" brushRef="#br0" timeOffset="40855.93">19918 7451 0,'0'0'0,"-21"0"0,-22 0 32,64 0-17,22 0-15,-22 0 0,21 0 16,-21-21-16,43-1 0,-22 22 15,1-21-15,20 21 0,-21-21 0,22 21 16,-1 0-16</inkml:trace>
  <inkml:trace contextRef="#ctx0" brushRef="#br0" timeOffset="41736.29">20934 7472 0,'21'21'31,"0"-21"-31,0 0 0,-21-21 0,21 21 16,1-21-16,-1 0 0,-21-1 0,21 1 16,-21 0-16,0 0 0,0-21 15,0 20-15,0 1 0,0-21 0,0 21 16,0 0-16,-21-1 0,0 22 0,-1 0 16,-20 0-16,21 0 0,-21 0 15,-1 22-15,1-1 0,0 0 16,-1 21-16,-20 1 0,20-1 15,1 0-15,0 1 0,21-1 0,-22-21 16,22 21-16,0 1 0,0-22 0,21 21 16,0-21-16,0 1 0,0-1 15,21-21-15,0 21 0,21-21 0,-20 21 16,20-21-16,21 0 0,-20 0 0,-1 0 16,0-21-16,22 0 0,-22 21 15,1-21-15,-1-1 0,0-20 0,1 21 16,-1-21-16,-21 20 0,21-20 15,-20 0-15,-1-1 0,-21 1 0,21 0 16,-21 21-16,21-22 0,-21 22 0,0 0 16,-21 21 15,0 21-31,21 0 0,0 0 0,-21 1 16,-1 20-16,22-21 0,-21 21 15,21 1-15,0-22 0,0 21 0,0-21 16,0 22-16,0-22 0,0 0 15,0 0-15,0 0 0,21 1 0,1-1 16,-1 0-16,21 0 0,0-21 0,1 0 16,-1 0-16,0 0 0,22 0 15,-22 0-15,22 0 0,-1 0 0,1-21 16,-22 0-16,22 0 0,-1-1 16,-21 1-16,1-21 0,-1 21 15,-21-22-15,0 1 0,1 0 0,-22-1 16,0 1-16,0-21 0,0 41 15,0-20-15,-22 21 0,1 0 0,0 0 16,-21 21-16,21 0 0,-22 0 0,1 21 16,-22 0-16,22 0 0,0 21 15,-1 1-15,1-1 0,21 0 0,-21 1 16,20 20-16,1-20 0,21-1 16,0 21-16,0-20 0,0-1 0,21 22 15,1-22-15,20 21 0,-21-20 16,21 20-16,1-20 0,-1 20 15,-21 1-15,22-22 0,-22 21 0,0-20 16,0-1-16,-21 22 0,0-22 0,-21 0 16,0-21-16,-22 22 0,-20-22 0,21 0 15,-22 0-15,-21 0 0,22 1 16,-1-22-16,-20 0 0,20 0 0,-20 0 16,-1 0-16,21 0 0,-20-22 0,20 1 15,1 0-15,20 0 0,22 0 16,-21 0-16,42-22 0,0 1 0,0 0 15,21-1-15,0-20 0,22-1 0,20 1 16,-21-1-16,22-20 0</inkml:trace>
  <inkml:trace contextRef="#ctx0" brushRef="#br0" timeOffset="43265.9">22310 7197 0,'0'0'0,"-22"0"31,1 0-31,0 21 0,0 21 0,21-21 16,-21 22-16,21-1 0,-21-21 15,-1 22-15,22-1 0,0 0 16,0-21-16,0 22 0,-21-22 0,21 0 16,0 0-16,0 0 0,0 1 15,0-44 16,21 22-31,-21-21 0,22 0 16,-1-21-16,0 21 0,0-22 0,0 22 16,0-21-16,1-22 0,-1 43 15,0-21-15,-21-1 0,21 22 0,0-21 16,-21 21-16,21 21 16,-21 21-16,0 0 15,0 21-15,0-20 0,22 20 16,-22 0-16,0-21 0,0 22 15,0-1-15,21 0 0,0-20 0,0 20 16,0-21-16,0 0 0,1 0 0,20 1 16,-21-1-16,21 0 0,1-21 15,-1 0-15,0 0 0,1 0 0,-1 0 16,22 0-16,-22 0 0,0-21 16,1 21-16,-22-21 0,21-1 0,0-20 15,-20 21-15,-1-21 0,0-1 0,0 1 16,-21 0-16,0-1 0,0 1 15,0 0-15,0 20 0,0-20 16,-21 21-16,0 0 0,0 21 16,-22 0-16,1 0 0,0 0 0,-1 21 15,1 21-15,0-21 0,20 22 0,-20-22 16,21 21-16,-21 1 0,20-22 16,22 21-16,0 0 0,0-20 0,0 20 15,0-21-15,22 0 0,-1 0 16,0 1-16,0-22 0,0 21 0,22-21 15,-22 0-15,21 0 0,-21 0 0,0 0 16,22 0-16,-22 0 0,21-21 16,-21-1-16,1 1 0,-1 0 0,0 0 15,0-21-15,0-1 0,0 1 16,1 21-16,-22-22 0,0 22 16,0-21-16,21 21 0,-21 42 31,0 0-31,-21 0 0,21 0 0,0 1 15,0 20-15,0-21 0,0 21 0,0-20 16,0-1-16,0 21 0,0-21 16,0 0-16,0 1 0,21-1 15,0 0-15,21-21 0,-21 0 0,1 0 16,-1 0-16,0 0 0,0 0 16,0 0-16,0-21 0,1 0 0,-1 21 15,0-22-15,0 1 16,21-21-16,-20 21 0,-1 0 0,0-22 15,0 22-15,0-21 0,-21 21 0,0-1 16,0 1-16,0 42 16,0 1-1,-21-1-15,0 0 0,0 0 16,21 0-16,-21 0 0,21 22 0,-22-22 16,22 0-16,0 0 0,0 0 0,0 1 15,0-1-15,22-21 47,-1-21-47,-21-1 16,21 1-16,0 0 0,21 0 15,-20-21-15,-1 20 0,21-20 0,-21 21 16,0 0-16,1-22 0,-1 22 16,-21 0-16,0 42 31,0 0-31,0 1 0,0-1 0,0 0 15,0 21-15,0-21 0,0 1 16,0-1-16,0 21 0,0-21 0,21 0 16,0-21-16,0 22 0,-21-1 0,21-21 15,1 0-15,-1 21 16,0-21-16,0 0 0,0 0 0,22 0 16,-22 0-16,0 0 0,21-21 0,-21 21 15,22-21-15,-22-1 0,21 1 16,-21 0-16,22 0 0,-22-21 0,0 20 15,0-20-15,22 0 0,-43 21 0,21-1 16,-21 1-16,21 0 0,-21 0 16,-21 42-1,0 0 1,21 0-16,0 1 16,0-1-16,0 0 0,21-21 31,0 0-16,0-21 1,-21 0-16,0-1 0,21 1 16,-21 0-16,0 0 0,0 0 0,0 0 15,0-1-15,0 1 0,-21 21 16,21 21-16,-21 1 16,0-1-16,0 0 0,-1 21 15,1 1-15,21-22 0,0 21 0,-21 0 16,21-20-16,0 20 0,0-21 0,0 0 15,0 0-15,0 1 0,0-1 16,21 0-16,0-21 0,1 0 0,-1 0 16,0 0-16,0 0 0,0 0 15,22-21-15,-1 0 0</inkml:trace>
  <inkml:trace contextRef="#ctx0" brushRef="#br0" timeOffset="43863.64">25315 6456 0,'0'0'0,"-21"0"0,-64-85 32,85 64-32,0 0 0,22 21 15,20-21-15,0 0 0,1 21 16,20 0-16,1-22 0,-1 22 0,22 0 16,-1 0-16,1 0 0,0 0 0,-22 0 15,1 0-15,-22 0 16,0 0-16,-20 0 0,-44 0 15,-20 0 1,-21 0-16,-1 0 0,1 0 0,-1 0 16,1 0-16,-1 0 0,22 0 0,-22 0 15,22 0-15,0 0 0,20 0 16,-20 0-16,21 0 0,0 0 0,0 22 16,-1-1-16,1 0 15,21 0-15,0 0 0,-21 0 0,0 22 16,0-1-16,0 0 0,21 22 0,0-22 15,-22 22-15,1-1 16,0-20-16,21 20 0,-21 1 0,0 20 16,21-20-16,-21 20 0,-1 1 0,22-21 15,-21 20-15,21-20 0,-21-1 16,0 1-16,21-1 0,0 1 0,0-22 16,0 0-16,0 1 0,0-22 15,0 21-15,21-21 0,0-21 0,22 0 16,-22 0-16,21 0 0,0 0 0,1 0 15,-1-21-15,0 0 0,22 0 16,-1 0-16,-20-22 0,20 22 0</inkml:trace>
  <inkml:trace contextRef="#ctx0" brushRef="#br0" timeOffset="44488.31">26162 7070 0,'0'0'0,"0"-21"0,-42-22 16,20 43-16,1 0 0,-21 0 15,21 0-15,-22 0 0,1 21 0,0 1 16,-1-1-16,22 0 0,-21 0 16,0 0-16,20 0 0,1 1 0,0-1 15,21 0-15,0 0 0,0 0 0,0 0 16,0 1 0,42-22-16,-20 0 0,-1 0 15,21 0-15,-21-22 0,22 1 16,-1 0-16,-21 0 0,21 0 15,1 0-15,-22-1 0,0-20 0,0 21 16,0 0-16,1 0 0,-22-1 16,-22 44 15,1-1-31,0 0 0,21 0 16,-21 21-16,0-20 0,21 20 0,-21-21 15,21 0-15,0 22 0,0-22 16,0 0-16,0 0 0,21 0 0,0-21 15,0 21-15,21-21 0,-20 0 0,20 0 16,-21 0-16,21 0 16,-20 0-16,20 0 0,0-21 0,-21 0 15,1 0-15,20-21 0,-21-1 16,0 22-16,-21-21 0,21-1 0,-21 1 16,0 0-16,0-1 0,0 1 0,0 0 15,-21-1-15,0 1 0,0 0 16,-21-1-16,-1 22 0,1 0 0,-22 0 15,1 21-15,-1 0 0,1 0 16,-22 21-16,22 21 0,-22-20 0,22 20 16,-1 0-16,1 1 0,20-1 0,1 0 15,0 22-15,-1-22 16,22 22-16,0-1 0,21-21 0,0 22 16,0-22-16,0 1 0,21-1 0,0-21 15,22 21-15,-22-20 0,21-1 16,22 0-16,-22-21 0,21 0 0,1 0 15,21 0-15,-22 0 0,22 0 16,-22-21-16,1 0 0,20-1 0</inkml:trace>
  <inkml:trace contextRef="#ctx0" brushRef="#br0" timeOffset="44716.3">27030 6837 0,'0'0'0,"21"-21"0,-21 0 0,0 42 31,-21 0-31,0 21 0,-1-21 0,1 22 16,0-1-16,0 0 0,0-20 16,-22 41-16,22-21 0,0 1 0,0-22 15,0 21-15,0 1 0,-1-22 0,22 0 16,0 0-16,-21 0 0,21 0 16,21-42 15,-21-21-31,22 21 0,-1-22 15,-21 1-15</inkml:trace>
  <inkml:trace contextRef="#ctx0" brushRef="#br0" timeOffset="44916.14">27009 6795 0,'0'0'0,"148"-64"32,-127 64-32,-21 21 0,21 22 15,-21-22-15,0 21 0,0 0 16,0 1-16,0-1 0,0 0 0,0 1 15,0-1-15,0 0 0,-21 1 16,21-1-16,-21-21 0,21 0 0,-21 22 16,21-22-16,-22 0 0,1-21 15,0 0-15,0 0 16,0 0-16,0-21 0,-1 21 16,1-21-16</inkml:trace>
  <inkml:trace contextRef="#ctx0" brushRef="#br0" timeOffset="45056.1">26649 7070 0,'0'0'16,"0"-21"0,21 21-16,0 0 0,0 0 15,0 0-15,22 0 0,-1 0 0,0 0 16,1 0-16,20 0 0,-20 0 16,-1-22-16,21 22 0,-20-21 0,20 21 15</inkml:trace>
  <inkml:trace contextRef="#ctx0" brushRef="#br0" timeOffset="45248.02">27813 6773 0,'0'0'0,"-21"22"15,0-1-15,-1 0 0,1 21 16,-21-21-16,21 22 0,0-22 0,-1 21 16,1-21-16,21 22 0,-21-1 0,0-21 15,21 22-15,-21-22 0,21 0 16,0 21-16,0-21 0,-21 1 15,21-44 17,0 1-32</inkml:trace>
  <inkml:trace contextRef="#ctx0" brushRef="#br0" timeOffset="45488.31">27580 6837 0,'0'0'15,"42"-127"1,-42 106-16,22 21 0,-1 0 15,0 21-15,-21 0 16,21 21-16,0-20 0,0 20 0,1 0 16,-1-21-16,-21 22 0,21-1 0,0 0 15,21 1-15,-20-1 16,-1-21-16,21 22 0,-21-22 0,0 0 16,1 0-16,-22 0 0,0 0 15,21-21-15,0 0 16,0-21-16,-21 0 0,21 0 15,-21-21-15,21 20 0,1-20 16,-1 21-16,0-21 0,0-1 0</inkml:trace>
  <inkml:trace contextRef="#ctx0" brushRef="#br0" timeOffset="45663.99">28363 6625 0,'0'0'0,"0"-21"0,0 0 0,-21 42 16,0 0-1,0 22-15,0-22 0,-1 42 16,1-20-16,0-1 0,-21 0 15,21 1-15,21-1 0,-22 0 0,22 1 16,-21-22-16,21 21 0,0 0 16,0-20-16,0-1 0,0 0 0,0 0 15,21-21-15,1 0 0,-1 0 16,0 0-16,0 0 0,0 0 0,22 0 16</inkml:trace>
  <inkml:trace contextRef="#ctx0" brushRef="#br0" timeOffset="45872.09">28723 6879 0,'-21'0'16,"42"0"15,0 0-31,0 21 0,1-21 16,-1 0-16,0 0 0,0 0 15,0 0-15,-21 22 16,-21-22 0</inkml:trace>
  <inkml:trace contextRef="#ctx0" brushRef="#br0" timeOffset="45984.61">28617 7027 0,'0'0'0,"-21"0"0,21 64 31,21-64-31,0 0 15,1 0-15,-1 0 0,21 0 0,0 0 16,1 0-16,-1 0 0</inkml:trace>
  <inkml:trace contextRef="#ctx0" brushRef="#br0" timeOffset="46207.32">29760 6477 0,'0'0'0,"0"-21"0,-63 21 32,42 0-32,-1 0 0,1 21 0,0 0 15,21 0-15,-21 1 0,0-1 16,0 0-16,21 21 0,0-21 0,0 1 16,0-1-16,0 0 0,0 0 15,0 0-15,0 0 0,21 1 16</inkml:trace>
  <inkml:trace contextRef="#ctx0" brushRef="#br0" timeOffset="46688.32">30205 6646 0,'0'0'15,"-21"0"-15,-1 0 0,1 0 16,0 0-16,0 22 0,0-1 0,0 0 15,-1 21-15,-20 1 0,21-22 16,0 21-16,-22 0 0,22 1 0,0-1 16,-21 0-16,21 1 0,-1-1 15,1 0-15,21 1 0,-21-1 0,21-21 16,-21 22-16,21-22 0,0 0 16,0 0-16,0 0 0,21-21 15,0 0-15,0-21 16,1 0-16,-22 0 15,21 0-15,0-22 0,-21 1 0,21 0 16,-21-1-16,21 1 0,0-22 16,1 22-16,-22-21 0,21 20 0,0-20 15,0 20-15,-21 1 0,0 21 16,0-21-16,0 20 0,21 22 0,-21 22 31,0-1-31,0 0 16,0 21-16,0 1 0,0-22 0,0 21 15,0 0-15,0 1 0,0-1 16,0-21-16,0 22 0,21-1 0,-21-21 16,22 21-16,-22-20 0,21 20 15,0-21-15,-21 0 0,0 0 0,21-21 16,0 0-16,-21-21 31,-21 21-31,0-21 0</inkml:trace>
  <inkml:trace contextRef="#ctx0" brushRef="#br0" timeOffset="46835.63">29760 7070 0,'0'0'0,"-42"-21"31,63 21-15,21 0 0,-20-22-16,20 22 0,-21 0 0,21 0 15,1 0-15,-1-21 0,0 21 16,1-21-16,-1 21 0,0-21 0,1 21 15</inkml:trace>
  <inkml:trace contextRef="#ctx0" brushRef="#br0" timeOffset="47075.79">30353 6795 0,'0'0'0,"0"-22"0,0 1 16,0 0-16,21 21 0,-21-21 16,21 21-16,0 21 15,-21 0-15,22 0 16,-22 1-16,0-1 0,0 21 15,0-21-15,21 22 0,-21-22 0,0 21 16,0-21-16,21 22 0,-21-22 16,21 21-16,0-21 0,-21 22 0,21-22 15,1 0-15,-22 0 0,21 0 16,0-21-16,0 0 16,-21-21-1,21 0-15,0 0 0,1 0 0,-22-1 16,21 1-16</inkml:trace>
  <inkml:trace contextRef="#ctx0" brushRef="#br0" timeOffset="47251.14">30967 6752 0,'0'0'0,"-43"21"32,1 1-32,21 20 0,0-21 0,-22 0 0,22 22 15,0-1-15,-21-21 0,21 0 16,-1 22-16,1-22 0,0 21 0,0-21 15,21 0-15,0 1 0,-21-1 16,21 0 0</inkml:trace>
  <inkml:trace contextRef="#ctx0" brushRef="#br0" timeOffset="47581.49">31200 6752 0,'0'0'0,"-22"21"16,1-21 0,21 22-16,21-44 31,-21 1-31,22 21 15,-22-21-15,21 0 0,0 21 16,-21-21-16,21 21 0,0 0 16,-21 21-1,0 0 1,0 0-16,0 0 16,-21 1-16,0-1 0,0 0 0,0 0 15,-1-21-15,1 21 16,0-21-16,0 21 0,0-21 0</inkml:trace>
  <inkml:trace contextRef="#ctx0" brushRef="#br0" timeOffset="48044.31">31348 6244 0,'0'0'0,"0"-21"0,21 0 31,0 21-31,0 0 0,22 0 16,-22 0-16,21 0 0,0 0 0,1 0 16,-1 0-16,0 0 0,-20 0 15,20 0-15,0 0 0,-21 0 0,22 0 16,-1 0-16,-21 0 0,0 0 15,1 0-15,-1 21 0,-21 0 16,0 0-16,0 22 0,0-22 16,-21 21-16,-1 1 0,22 20 15,-21-21-15,0 22 0,21-22 16,-21 22-16,0-1 0,0-20 16,21 20-16,-22 1 0,22-1 0,-21 1 15,21-1-15,0 1 0,0 20 16,-21-20-16,21-1 0,-21 1 0,21-1 15,-21-20-15,0-1 0,-1 0 16,-20 1-16,21-22 0,0 21 0,-22-21 16,1 0-16,0-21 0,-1 22 0,1-1 15,0-21-15,-22 0 0,22 21 16,-22-21-16,1 0 0,-1 0 0,1 0 16,-1 0-16</inkml:trace>
  <inkml:trace contextRef="#ctx0" brushRef="#br0" timeOffset="49016.3">148 9821 0,'0'0'0,"-85"0"31,128 0-16,-1 0-15,22 22 0,-1-22 16,22 21-16,21-21 16,-1 0-16,22 21 0,-21-21 0,21 21 15,0-21-15,0 0 0,0 0 16,0 0-16,0 0 0,-21 0 0,-21 0 16,-1 0-16,-20 0 0,-1 0 15,-20 0-15,-22 0 0,0 0 0,-21-21 16,-21 0-1,0 21-15,0-21 0,-22-1 0,1 22 16,0-21-16,20 0 0,-20 21 16,0-21-16,-1 0 0,22 21 0,0-21 15,42 21 17,0 0-32,22 0 0,-22 21 15,21 0-15,1 0 0,-22 0 0,21 0 16,-21 22-16,0-1 0,1-21 15,-22 22-15,0-22 0,0 21 0,0 0 16,-22-20-16,1 20 0,-21-21 16,21 0-16,0 0 0,-1 1 0,1-1 15,0-21-15</inkml:trace>
  <inkml:trace contextRef="#ctx0" brushRef="#br0" timeOffset="49420.51">3725 9419 0,'0'0'0,"-106"-84"31,85 62-31,42 44 31,22-1-31,-1 21 0,0 0 0,1 1 16,-1 20-16,0-20 0,-20 20 15,20 1-15,-21-22 0,21 21 0,-20-20 16,-1 20-16,0-20 0,-21-22 16,21 21-16,-21-21 0,21 0 0,-21 1 15,0-1-15,21-21 16,1 0-16,-1-21 16,-21-1-16,21 1 0</inkml:trace>
  <inkml:trace contextRef="#ctx0" brushRef="#br0" timeOffset="49648.3">4381 9377 0,'0'0'0,"0"-42"0,0 20 0,0 1 16,0 0-16,-21 21 0,0 0 15,0 0-15,0 21 0,-22 0 0,1 22 16,0-1-16,-1 22 0,1-1 16,0 1-16,-22-1 0,22 1 0,0-1 15,-22 1-15,22-1 0,-1 1 16,22-22-16,-21 21 0,21-20 15,0-1-15,21-21 0,0 0 0,0 22 16,21-22-16,0-21 16,21 0-16,-21 0 0,22 0 0,-1-21 15,0 0-15,1-1 0,-1-20 0,22 21 16</inkml:trace>
  <inkml:trace contextRef="#ctx0" brushRef="#br0" timeOffset="49911.39">4657 9737 0,'21'42'0,"-21"-21"16,0 22-16,0-1 0,0 0 15,0 1-15,-21-1 0,21 21 0,0 1 16,0-1-16,-22 22 0,22 0 16,0-1-16,0 1 0,0 0 0,-21-1 15,21 22-15,-21-21 0,21 21 0,-21 0 16,21-1-16,0-20 0,-21 21 15,21-21-15,-21-22 0,21 1 0,0-1 16,0 1-16,0-43 0,0 21 0,0-21 16,0 0-16,21-42 15,0 0-15,0 0 16,-21-21-16,21-1 0,0-20 0,-21-1 16</inkml:trace>
  <inkml:trace contextRef="#ctx0" brushRef="#br0" timeOffset="50179.76">4699 10224 0,'0'0'0,"0"-64"0,42-253 16,-21 274-1,1 1-15,20 0 0,0 20 0,1 1 16,-1 0-16,0 21 0,-21 0 16,22 21-16,-22 0 0,0 1 0,0 20 15,-21 0-15,0-21 16,0 22-16,0-1 0,-21 0 0,0 1 15,-21-22-15,20 21 0,-20-21 0,0 1 16,21-1-16,-22 0 0,1 0 16,21 0-16,0-21 0,-1 0 0,44 0 31,-1 0-31,0-21 16,0 0-16,21 21 0,-20-21 0,20 0 15</inkml:trace>
  <inkml:trace contextRef="#ctx0" brushRef="#br0" timeOffset="50663.29">5800 9758 0,'0'0'0,"0"-21"0,0 0 16,-22 21 0,1 0-16,0 0 0,0 0 15,-21 0-15,20 21 0,-20 0 0,0 0 16,21 0-16,-22 22 0,22-22 15,-21 21-15,21-21 0,-1 22 0,1-22 16,21 21-16,0-21 0,0 0 0,0 22 16,0-22-16,0 0 15,21-21-15,1 0 16,-1 0-16,21 0 0,0-21 16,-20 0-16,20 0 0,0-1 15,1 1-15,-1 0 0,-21-21 0,21 21 16,-20-22-16,20 1 0,-21 0 15,-21-1-15,21 22 0,-21-21 0,0 21 16,0-1-16,0 1 0,0 42 31,-21 1-31,0 20 0,21-21 0,0 21 16,-21 1-16,21-1 0,-21 0 16,21-20-16,0 20 0,0 0 0,0-21 15,0 22-15,0-22 0,0 0 16,21 0-16,0 0 0,0 1 15,0-22-15,22 0 0,-22 0 0,21 0 16,0 0-16,1 0 0,-1-22 0,0 1 16,1 0-16,-1 0 0,22 0 15,-22-22-15,21 1 0,-20 0 0,-1-1 16,22 1-16,-43-21 0,21-1 0,0 1 16</inkml:trace>
  <inkml:trace contextRef="#ctx0" brushRef="#br0" timeOffset="50880.28">6710 9419 0,'0'0'0,"0"-42"16,0-43-16,0 64 0,-21 21 15,-1 0-15,1 0 0,0 21 16,0 0-16,21 22 0,-21-1 16,0 0-16,21 1 0,0-1 15,-22 22-15,1-1 0,21 1 0,-21-22 16,21 21-16,0-20 0,0-1 0,0 0 16,0 1-16,0-1 0,0-21 15,0 0-15,0 1 0,21-22 0,0 0 16,1 0-16,-1 0 0,21 0 0,0 0 15,1-22-15,-1 1 0,0 0 16,22-21-16,-22-1 0,1 1 0,-1 0 16,0-22-16,-21 1 0,22-1 0</inkml:trace>
  <inkml:trace contextRef="#ctx0" brushRef="#br0" timeOffset="51273.27">7197 9271 0,'0'0'0,"0"-21"0,0 0 0,0 0 0,0 42 31,0 0-31,0 21 0,0-21 0,0 22 15,-22-1-15,22 0 0,-21 22 16,21-22-16,0 22 0,-21-1 0,21-20 16,-21 20-16,21-21 0,-21 1 0,21-1 15,-21 0-15,21-20 0,0 20 16,0-21-16,0 0 0,0 0 0,-22-21 16,22-21 15,0 0-31,0-21 0,22 21 15,-1-22-15,0 1 0,0 0 0,0-1 16,0-20-16,1 20 0,-1 1 16,0-21-16,0 41 0,21-20 0,-20 21 15,-1 0-15,21 21 0,-21 0 0,0 21 16,22 0-16,-22 0 0,0 22 16,0-1-16,0-21 0,1 21 0,-22 1 15,0-1-15,0 0 0,0 1 0,0-1 16,0-21-16,0 22 0,0-22 15,0 0-15,-22 0 0,1-21 0,0 21 16,0 0-16,0-21 16,0 0-16,-1 0 0,1 0 15,-21-21-15,-85-42 16</inkml:trace>
  <inkml:trace contextRef="#ctx0" brushRef="#br0" timeOffset="51424.27">6202 9525 0,'0'0'0,"21"-21"32,0 21-32,21 0 0,1 0 0,20-21 15,-20 21-15,20-21 0,22 21 0,-22-22 16,22 22-16,0-21 16,-1 0-16,1 0 0,-22 21 0</inkml:trace>
  <inkml:trace contextRef="#ctx0" brushRef="#br0" timeOffset="52128.3">9017 8890 0,'0'0'0,"-85"-127"31,64 127-31,0 0 0,0 0 16,0 21-16,-1 0 16,22 22-16,0-1 0,0 22 0,-21-22 15,21 21-15,0 1 0,0-1 16,-21 1-16,21-1 0,-21 1 0,21-1 16,0 1-16,0-1 0,-21 1 0,21-22 15,0 22-15,0-22 0,0 0 16,0 1-16,0-22 0,0 0 0,0 0 15,0 0-15,0-42 32,0 0-32,0 0 0,0-21 0,0 20 15,0-20-15,0 0 0,21-1 16,0-20-16,0 21 0,-21-1 16,43 22-16,-22-21 0,0 21 0,21-1 15,1 1-15,-1 0 0,-21 21 16,21 0-16,1 0 0,-1 0 0,0 21 15,1 0-15,-1 1 0,-21 20 0,0-21 16,1 21-16,-1 1 0,-21-1 16,0-21-16,0 22 0,0-1 0,-21-21 15,-1 21-15,1-20 0,0 20 0,-21-21 16,-1 0-16,1 0 0,21 1 16,-21-22-16,-1 0 0,22 21 0,0-21 15,0 0-15,0 0 0,21-21 16,0-1-16,0 1 0,0 0 15,0 0-15,0 0 0,21-22 0,21 22 16,-21-21-16,22 0 0,-22-1 0,21 1 16,0 0-16,1 20 0</inkml:trace>
  <inkml:trace contextRef="#ctx0" brushRef="#br0" timeOffset="52623.35">9461 9462 0,'0'0'0,"43"-22"0,-22 22 0,21 0 0,-21 0 16,1 0-16,-22 22 15,0-1-15,0 0 0,0 21 16,0-21-16,0 22 0,-22-1 0,1-21 15,21 22-15,-21-1 16,0 0-16,21-21 0,0 22 0,0-22 16,0 21-16,0-21 0,0 1 0,0-1 15,21-21-15,0 0 16,0 0-16,22 0 0,-22 0 0,21-21 16,1 21-16,-1-22 0,21 1 0,-20-21 15,-1 21-15,22-22 0,-22 1 16,0 0-16,1 21 0,-22-22 0,21 1 15,-21 0-15,0 20 0,-21 1 16,0 0-16,22 0 0,-22 0 0,0 42 31,-22 0-31,22 0 0,0 0 16,-21 22-16,0-22 0,21 21 16,-21 22-16,21-22 0,0 22 0,0-22 15,0 21-15,0 1 0,0 21 0,0-22 16,0 22-16,0-1 0,0 1 15,21 0-15,-21-1 0,0 1 0,0 0 16,0-1-16,0 1 0,0-21 16,0 20-16,0-20 0,-21 20 0,21-20 15,-21-1-15,0-20 0,-1-1 0,-20 0 16,21 1-16,-21-22 0,-1-21 0,1 0 16,0 0-16,-1 0 0,1-21 0,0 0 15,-1-1-15,1-20 16,0 0-16,20-22 0,1 22 0,0-22 15,21 1-15,0-1 0,0 1 0,0-1 16,21 1-16,0-22 0,22 1 0,-1-1 16,22 0-16</inkml:trace>
  <inkml:trace contextRef="#ctx0" brushRef="#br0" timeOffset="52884.26">11091 9144 0,'-21'-21'0,"42"42"0,-84-42 0,42 21 16,-1-21-16,22 0 15,0-1-15,0 1 0,22 21 16,-1-21-16,21 21 0,0-21 0,1 21 16,-1 0-16,22 0 0,-22 0 15,21 0-15,1 0 0,-22 0 0,22 0 16,-22 0-16,0 0 0,1 0 15,-22 0-15,0 0 0,0 0 0,-42 21 32,0-21-32,0 0 15</inkml:trace>
  <inkml:trace contextRef="#ctx0" brushRef="#br0" timeOffset="53088.31">11324 9017 0,'0'0'0,"-21"0"0,0 21 0,21 0 16,0 1-16,0-1 0,0 0 0,0 0 15,0 21-15,0-20 0,0 20 16,0 0-16,0 1 0,0 20 0,0-21 16,0 1-16,0-1 0,0 0 0,0 1 15,0-1-15,0 0 0,0 1 16,0-22-16,0 0 0,0 0 0,0 0 16,21 1-16,0-22 0,0 0 15,0 0-15,22 0 16,-22-22-16,0 1 0,0 0 0,22 0 15,-22 0-15</inkml:trace>
  <inkml:trace contextRef="#ctx0" brushRef="#br0" timeOffset="53608.18">11663 9504 0,'0'-21'32,"21"21"-32,0-21 15,0 21-15,0-22 0,1 22 16,-1-21-16,0 21 0,21-21 0,-21 0 15,1 0-15,-1 21 16,0-21-16,0-1 0,0 1 0,-21 0 16,-21 21-1,0 21-15,0 0 16,0-21-16,-1 43 0,-20-22 0,21 0 16,0 21-16,0 1 0,-1-1 0,1-21 15,21 22-15,-21-1 0,21-21 16,0 21-16,0-20 0,0-1 0,0 21 15,21-21-15,0-21 0,22 21 0,-22-21 16,21 0-16,1 0 0,-1 0 16,0 0-16,22 0 0,-22 0 0,0-21 15,1 0-15,-1 21 0,0-42 16,1 21-16,-1-1 0,-21-20 16,0 21-16,22-21 0,-43-1 0,21 1 15,-21 21-15,21-22 0,-21 22 0,0-21 16,0 21-16,21 21 15,0 0-15,1 0 0,-22 21 16,21 0-16,-21 0 0,21 22 16,0-22-16,-21 21 0,21-21 15,0 22-15,-21-1 0,22-21 0,-1 21 16,-21-20-16,0-1 0,21 0 0,-21 0 16,21 0-16,-21 0 0,21-21 31,-21-21-16,0 0-15,21 0 0,-21-21 16,22 20-16</inkml:trace>
  <inkml:trace contextRef="#ctx0" brushRef="#br0" timeOffset="53799.26">12827 9292 0,'0'0'0,"0"-21"0,-64 42 31,43 0-31,0 1 0,-21 20 16,21-21-16,-1 21 0,-20 1 15,21-1-15,-21 22 0,20-22 0,1 0 16,0 1-16,0-1 0,0-21 16,21 21-16,0-20 0,0-1 15,0 0-15,21-21 0,0 0 16,0 0-16,0 0 0,22 0 0,-1 0 16,0-21-16,1 0 0,-1-22 0</inkml:trace>
  <inkml:trace contextRef="#ctx0" brushRef="#br0" timeOffset="54052">13568 8763 0,'0'0'0,"0"-21"0,0 21 16,-21 21-16,-1 0 16,1 43-16,0-22 0,-21 22 15,21-1-15,-22 1 0,22-1 0,0 1 16,-21-1-16,20 1 0,1-1 0,0 1 15,0-1-15,21 1 0,-21-22 16,21 21-16,0-20 0,0-1 0,0-21 16,0 22-16,21-22 0,0 0 0,0 0 15,0-21-15,1 0 0,20 0 16,-21 0-16,0 0 0,0-21 0,22 0 16,-22 0-16,0-1 0,-21 1 0</inkml:trace>
  <inkml:trace contextRef="#ctx0" brushRef="#br0" timeOffset="54208.04">13123 9335 0,'-63'21'15,"63"0"1,21-21-16,0 0 16,21 21-16,-20-21 0,41 0 15,-21 0-15,1 0 0,20-21 0,-20 21 16,20-21-16,-21 0 0,22-1 0</inkml:trace>
  <inkml:trace contextRef="#ctx0" brushRef="#br0" timeOffset="54799.51">15113 9271 0,'0'0'16,"-21"0"-16,0 0 0,-1-21 0,1 21 15,42 0 1,1 0-16,20 0 16,0 0-16,22 0 0,20 0 0,1 21 15,0-21-15,-1 0 0,22 0 0,0 21 16,21-21-16,-21 0 0,21 0 16,-21 0-16,21 0 0,-21 0 0,-22 0 15,1 0-15,0 0 0,-22 0 16,-21 0-16,1-21 0,-22 21 15,0-21-15,-21 0 0,-21 0 16,0-1-16,0 1 0,-22 21 16,1-21-16,0 0 0,-1 0 15,1 0-15,0 21 0,-1-22 0,1 1 16,21 21-16,0 0 0,-1 0 16,44 0-1,20 0-15,-21 0 0,21 21 16,1 1-16,-1-1 0,0 0 15,1-21-15,-22 42 0,0-21 0,0 1 16,-21-1-16,0 21 0,0-21 16,0 22-16,-21-22 0,0 21 15,0-21-15,-22 0 0,-20 22 0,21-22 16,-22 21-16,22-21 0,-22 1 0,1-22 16,20 21-16,1-21 0,0 0 0</inkml:trace>
  <inkml:trace contextRef="#ctx0" brushRef="#br0" timeOffset="55288.16">18288 8615 0,'0'0'16,"21"-21"-16,-21 0 15,0 42 1,-21 0-16,0 21 0,0 1 0,-1 20 16,1 1-16,-21-1 0,21 1 15,-22-1-15,1 1 0,21-1 0,0 1 16,-22-1-16,22 1 0,0-1 0,-21 1 15,21-22-15,-1 21 0,1-20 16,21-1-16,0-21 0,0 22 16,0-22-16,21-21 15,22-21 1,-22-1-16,0-20 0,21 0 0,-20-1 16</inkml:trace>
  <inkml:trace contextRef="#ctx0" brushRef="#br0" timeOffset="55523.32">18732 8615 0,'0'0'0,"22"-42"16,20-43-1,-42 106 1,-21 0-16,0 22 0,-1-1 16,1 21-16,-21 1 0,21-1 0,0 22 15,-22-21-15,1 20 0,21-20 16,-22-1-16,1 1 0,0-1 0,21 1 15,-22-1-15,22-20 0,-21-1 0,21 0 16,-1 1-16,22-22 0,0 21 16,22-42-1,20 0-15,-21-21 0,21 0 0,1-22 16</inkml:trace>
  <inkml:trace contextRef="#ctx0" brushRef="#br0" timeOffset="55779.83">19367 8551 0,'0'0'0,"43"-21"0,20-42 31,-63 84-31,0 0 0,0 21 16,0 1-16,-21-1 0,0 22 0,0-1 16,0 22-16,-1-22 0,-20 1 0,21-1 15,0 1-15,0-1 0,-22-20 16,22-1-16,0 0 0,0 1 0,21-1 15,0-21-15,0 0 0,0 0 16,21-21 0,0 0-16,0 0 0,22 0 0,-1 0 15,0-21-15,1 0 0,-1 0 0,-21 0 16,0 0-16,0-1 0</inkml:trace>
  <inkml:trace contextRef="#ctx0" brushRef="#br0" timeOffset="55947.83">19071 9102 0,'0'0'0,"-21"0"0,0 0 16,21 21-16,21-21 15,0 0 1,0 0-16,22 0 0,-1-21 0,0 21 16,22-21-16,-1 21 15,1-22-15,-1 1 0,-20 0 0,20 21 16,-21-21-16</inkml:trace>
  <inkml:trace contextRef="#ctx0" brushRef="#br0" timeOffset="56835.88">20087 9356 0,'0'0'0,"0"21"0,21-21 15,0 0-15,1 0 0,20 0 16,-21 0-16,21 0 0,-20-21 0,20 21 15,0-21-15,-21-1 0,22 1 16,-22 0-16,0 0 0,0-21 16,0-1-16,1 1 0,-22 0 0,0-1 15,0 1-15,0-22 0,-22 22 0,1 0 16,-21 21-16,21-1 0,-22 1 16,1 21-16,0 0 0,-1 21 0,1-21 15,0 43-15,-1-1 0,-20-21 0,21 43 16,-1-22-16,22 0 0,-21 1 15,-1-1-15,1 0 0,21 1 16,0-1-16,21 0 0,0-20 0,0-1 16,0 0-16,0 0 0,21 0 15,0 0-15,0-21 0,22 0 0,-1 0 16,0 0-16,1 0 0,-1 0 0,0-21 16,1 0-16,20 0 0,-21 0 15,1 0-15,-1-1 0,0 1 0,1-21 16,-22 0-16,21 20 0,-42-20 0,21 0 15,-21-1-15,22 22 0,-22-21 16,0 21-16,0 0 0,-22 21 16,1 21-1,0 0-15,0 21 0,0-21 16,21 22-16,-21-1 0,-1 0 0,1-20 16,21 20-16,0 0 0,0 1 15,0-22-15,0 21 0,0-21 0,0 22 16,21-22-16,1 0 0,-1 0 0,21 0 15,-21-21-15,43 0 0,-22 0 16,0 0-16,22 0 0,-1 0 0,1 0 16,-1-21-16,-20 0 0,20 0 0,1 0 15,-1-1-15,-20-20 0,-1 21 16,0-21-16,1-1 0,-22 1 0,0 0 16,0-1-16,-21-20 0,0 20 0,0 1 15,0 0-15,-21 21 16,0-22-16,0 22 0,-22 21 0,22 0 15,0 0-15,-21 0 0,20 0 0,-20 21 16,21 0-16,0 22 0,0-22 16,-1 21-16,1 1 0,21-1 0,0-21 15,0 21-15,0 1 0,0-1 0,0 0 16,0 1-16,0-1 0,21 0 16,1 22-16,-22-22 0,0 22 0,21-22 15,-21 22-15,21-22 0,-21 21 0,0-20 16,0 20-16,0 1 0,0-22 15,0 0-15,-21 22 0,-22-22 0,22 1 16,-21-1-16,0 0 0,-22 1 0,22-22 16,-22 21-16,1-21 15,-1 0-15,22 1 0,-22-1 0,22-21 16,0 0-16,-1 0 0,1 0 0,0-21 16,21-1-16,-1 1 0,22-21 0,0 0 15,0-1-15,22 1 0,20 0 16,0-22-16,22 22 0,-1-22 0,22-20 15</inkml:trace>
  <inkml:trace contextRef="#ctx0" brushRef="#br0" timeOffset="58151.49">21780 8975 0,'0'0'0,"43"-21"0,-43-1 0,0 1 16,-21 42-1,-1 1-15,-20 20 16,21-21-16,0 21 0,0-20 0,-1 20 15,1 0-15,0-21 0,0 22 16,0-22-16,21 21 0,-21-21 0,21 1 16,0-1-16,0 0 0,0 0 15,21-21 1,0 0-16,0 0 0,0-21 16,0 0-16,1 21 0,-1-21 0,21-1 15,-21-20-15,22 21 0,-22-21 16,0 20-16,21-20 0,-21 21 15,1 0-15,-1 0 0,-21-1 0,0 1 16,21 21-16,-21 21 16,0 1-16,0-1 15,0 0-15,0 21 0,0-21 0,0 1 16,21 20-16,-21-21 0,21 0 16,0 0-16,-21 1 0,22-1 0,-1 0 15,0 0-15,21-21 0,-21 21 0,1-21 16,20 0-16,-21 0 0,21 0 15,1 0-15,-1 0 0,0 0 0,1-21 16,-1 21-16,0-21 0,-20 0 16,20 0-16,0-22 0,-21 22 15,1-21-15,-1-1 0,-21 1 0,0 0 16,0-1-16,0-20 0,0 42 0,0-22 16,-21 22-16,-1-21 0,1 42 15,-21 0-15,21 0 0,-22 0 0,1 21 16,0 0-16,-1 22 0,1-22 15,21 21-15,-21 0 0,20 1 0,1-1 16,21-21-16,0 22 0,0-22 0,0 0 16,0 21-16,0-21 0,0 1 15,21-1-15,1-21 0,-1 21 0,0-21 16,21 21-16,-21-21 0,22 0 16,-22 0-16,21 0 0,1 0 0,-1-21 15,0 0-15,1 0 0,-22-1 16,21 1-16,-21 0 0,22-21 0,-22 21 15,-21-22-15,21 22 0,-21 0 16,21 0-16,-21 0 0,0-1 0,-21 22 16,0 22-1,21-1-15,-21 0 0,21 0 16,-22 0-16,22 0 0,0 1 0,0 20 16,0-21-16,0 0 0,0 0 0,0 1 15,22-1 1,-1 0-16,0-21 0,0 0 0,0 0 15,0 0-15,22 0 0,-22 0 0,0 0 16,0 0-16,0 0 0,1-21 16,-1 21-16,-21-21 0,21-1 0,0-20 15,0 21-15,-21 0 0,0-22 0,21 22 16,-21-21-16,22 21 0,-22 0 16,0 42-1,0 0-15,0 0 16,0 0-16,0 0 0,0 1 15,-22 20-15,22-21 0,0 0 0,0 0 16,0 1-16,0-1 16,0 0-16,22-21 31,-1 0-31,0 0 16,0-21-16,-21 0 0,21-1 15,0 1-15,1 0 0,-22 0 0,21 0 16,0 0-16,0-1 0,0 22 0,-21-21 15,21 0-15,1 21 16,-22 21-16,0 0 16,0 1-16,0-1 0,0 0 15,0 0-15,0 0 16,0 0-16,0 1 0,21-1 16,0 0-16,0-21 0,0 21 15,0-21-15,1 0 0,-1 0 16,0 0-16,0 0 0,21 0 0,-20 0 15,20-21-15,-21 0 0,21 21 0,1-21 16,-22-22-16,0 22 0,21 0 16,-20-21-16,-1-1 0,21 1 0,-42 0 15,21-1-15,0 22 0,-21-21 0,0 21 16,-21 42 0,0 0-1,0 0-15,0 21 0,0-20 0,-1 20 16,1 0-16,21 1 0,-21-22 15,21 21-15,0-21 0,0 22 0,0-22 16,0 0-16,21 0 0,0 0 0,1-21 16,-1 21-16,0-21 15,0 0-15,0 0 0,22 0 0,-1-21 16,-21 0-16</inkml:trace>
  <inkml:trace contextRef="#ctx0" brushRef="#br0" timeOffset="58736.25">24934 8361 0,'0'0'0,"-21"0"0,21-64 15,21 43 1,22 21-16,-1-21 0,0 21 16,22 0-16,-22 0 0,22-21 0,20 21 15,-20 0-15,-1 0 0,1 0 0,-1 0 16,-20 0-16,-1 0 0,-21 0 15,0 0-15,-42 0 16,0 0-16,0 0 16,-22 0-16,1 0 0,0 0 0,-1 0 15,1 0-15,0 0 0,21 0 0,-22 0 16,1 0-16,21 21 0,-22-21 16,1 21-16,21 0 0,-21 22 0,20-22 15,-20 21-15,0 1 0,-1-1 16,22 21-16,-21 1 0,0-1 15,20 1-15,-20-1 0,21 22 0,0-21 16,0-1-16,-1 22 0,1-22 16,21 1-16,0 20 0,0-20 0,0-1 15,0 1-15,0 21 0,0-22 0,0-21 16,0 22-16,0-22 0,0 1 0,0-1 16,21-21-16,1 21 0,20-42 15,-21 0-15,21 0 0,1 0 0,-1 0 16,22-21-16,-1 0 0,1-21 0,-1-1 15,1 1-15,-1-21 0,1-1 16,20 1-16,-20-1 0</inkml:trace>
  <inkml:trace contextRef="#ctx0" brushRef="#br0" timeOffset="58948.18">25887 8678 0,'0'0'0,"0"-21"0,0 0 15,-21 21-15,-22 0 0,22 0 16,0 21-16,0 22 0,0-22 15,-1 21-15,1 22 0,0-22 0,-21 0 16,21 22-16,-1-1 0,1-20 0,0-1 16,0 0-16,21 1 0,0-1 15,0 0-15,0 1 0,0-22 0,0 0 16,0 0-16,0 0 0,0 0 16,21-21-16,0 0 15,0 0-15,1 0 0,20 0 0,-21 0 16,0-21-16</inkml:trace>
  <inkml:trace contextRef="#ctx0" brushRef="#br0" timeOffset="59120.08">25294 9208 0,'0'0'0,"-21"0"0,42-22 31,0 22-31,22 0 16,-22 0-16,21-21 0,0 21 15,22 0-15,-22-21 0,43 0 0,-22 21 16,1-21-16,-1 0 0,1 21 0,-1-22 16</inkml:trace>
  <inkml:trace contextRef="#ctx0" brushRef="#br0" timeOffset="59460.09">26077 9059 0,'0'0'15,"-21"0"-15,0 22 0,0-22 16,42 0 15,0 0-31,0 0 0,0 0 0,1 0 16,20 0-16,-21-22 0,0 1 15,22 21-15,-22-21 0,0 21 16,21-21-16,-21 0 0,-21 0 16,22 21-16,-44 0 15,-20 0-15,21 21 16,-21 0-16,20 0 0,-20 21 0,0-20 15,-1 20-15,22-21 0,0 0 0,-21 22 16,42-22-16,0 0 0,0 0 16,0 0-16,0 0 0,21 1 0,0-1 15,0-21-15,22 0 0,-22 0 0,21 0 16,0 0-16,1 0 16,-1 0-16,-21 0 0,22 0 0,-1-21 15,0 21-15,1-22 0,-1 1 0,-21 0 16,0 0-16,22-21 0,-43 20 15</inkml:trace>
  <inkml:trace contextRef="#ctx0" brushRef="#br0" timeOffset="59648.06">26691 9038 0,'0'-106'0,"-21"255"16,42-192-16,-21-84 0,21 106 0,-21 0 0,21 21 15,-21 21-15,0 0 16,0 0-16,22 22 0,-1-22 16,-21 21-16,21 1 0,0-1 0,-21-21 15,21 21-15,22 1 0,-22-22 0,0 21 16,0-21-16,0 1 0,0-1 15,1 0-15,-1 0 16,-21-42 0,0 0-1,21 21-15,-21-21 0,21-1 16</inkml:trace>
  <inkml:trace contextRef="#ctx0" brushRef="#br0" timeOffset="59815.99">27114 9017 0,'0'0'0,"0"-42"0,-84-43 31,41 85-31,22 21 16,-21 0-16,0 1 0,20 20 0,-20-21 16,0 21-16,21-20 0,-1 20 15,1-21-15,0 0 0,0 22 16,21-22-16,0 0 0,0 0 0,0 0 16,21-21-16,0 0 0,0 0 15,22 0-15,-1 0 0</inkml:trace>
  <inkml:trace contextRef="#ctx0" brushRef="#br0" timeOffset="60083.93">27792 8424 0,'0'0'0,"0"-21"16,0 0-16,0 0 0,-64 42 31,43 21-31,0 1 0,0-1 0,0 0 15,-1 22-15,1-1 0,0 1 16,0-1-16,0 1 0,21-22 0,-21 22 16,21-1-16,0-20 0,0-1 0,0 0 15,0 1-15,0-1 0,0-21 16,21 0-16,0 0 0,0 1 0,0-22 16,0 0-16,1 0 0,-1 0 0,0 0 15,0 0-15,-21-22 16,21 1-16,-21 0 0,0 0 15</inkml:trace>
  <inkml:trace contextRef="#ctx0" brushRef="#br0" timeOffset="60235.95">27474 8911 0,'0'0'0,"-21"0"0,0 0 0,21-21 16,21 21 0,0 0-1,0 0-15,22 0 0,-22 0 0,21 0 16,1 0-16,-1-21 0,21 21 15,-20-21-15,20 21 0,1-21 0,-1-1 16,1 22-16,-1-21 0</inkml:trace>
  <inkml:trace contextRef="#ctx0" brushRef="#br0" timeOffset="60447.92">28384 8615 0,'0'0'0,"-21"0"16,0 21-1,0 0-15,0 0 0,0 1 0,-1 20 16,1 0-16,0 1 0,0-1 15,0 21-15,0-20 0,-1-1 0,22 0 16,0 1-16,0-1 0,0 0 0,0-20 16,0 20-16,0-21 0,0 0 15,22 0-15,-1 1 0,21-1 0,-21-21 16,22 0-16,-1 21 0,0-21 16,-21 0-16,22 0 0,-1 0 15,-21-21-15,22 0 0,-22-1 0,0 1 16,0 0-16</inkml:trace>
  <inkml:trace contextRef="#ctx0" brushRef="#br0" timeOffset="60668.09">28829 8763 0,'0'0'0,"21"-42"0,0-1 0,0 22 0,22-21 15,-22 21-15,0 21 0,0 0 16,0 0-16,1 0 0,-1 21 0,0 0 16,-21 21-16,0 1 0,0 20 15,0-20-15,0 20 0,0 1 0,0-22 16,0 21-16,0-20 0,0-1 15,0 0-15,0 1 0,-21-1 16,0-21-16,-1 0 0,1 1 0,0-1 16,0 0-16,0-21 0,0 0 0,-1 21 15,22-42 1,0 0-16,22 21 16,-1-21-16</inkml:trace>
  <inkml:trace contextRef="#ctx0" brushRef="#br0" timeOffset="60868.08">29506 8805 0,'0'0'0,"21"0"47,1 0-32,-1 0-15,-21 22 0,21-22 0,0 0 16,0 0-16,0 0 15,-21 21-15,-21-21 32</inkml:trace>
  <inkml:trace contextRef="#ctx0" brushRef="#br0" timeOffset="60988.15">29464 8954 0,'0'0'0,"0"21"16,0 0-1,21-21 1,0 0-16,0 0 15,1 0-15,-1-21 0,0 0 0,21 21 16,-21-22-16,22 1 0,-1 0 0</inkml:trace>
  <inkml:trace contextRef="#ctx0" brushRef="#br0" timeOffset="61195.19">30438 8276 0,'0'0'0,"-22"-21"0,1 21 15,0 0-15,0 0 16,0 0-16,0 21 0,-1 0 0,1 1 16,0-1-16,0 0 0,0 0 0,21 0 15,0 0-15,0 1 0,0 20 16,0-21-16,0 0 0,0 0 0,21 1 16,0-1-16,0 0 0,0 0 15,22 0-15,-1 0 0,0-21 0,1 22 16</inkml:trace>
  <inkml:trace contextRef="#ctx0" brushRef="#br0" timeOffset="61444.25">30924 8488 0,'0'0'16,"0"-21"-16,0 0 0,-21 21 16,0 21-1,0 0-15,0 0 0,0 21 0,-1 1 16,-20-1-16,21 22 0,-21-1 15,20 1-15,-20-1 0,21 1 0,0-22 16,0 21-16,-1 1 0,1-22 16,21 1-16,0-1 0,0 0 0,0-21 15,0 22-15,0-22 0,21 0 0,-21 0 16,22-21-16,-1 0 16,0 0-16,0 0 0,0 0 0,0 0 15,1-21-15,-22 0 16</inkml:trace>
  <inkml:trace contextRef="#ctx0" brushRef="#br0" timeOffset="61600.16">30501 9038 0,'0'0'0,"-42"0"0,-64-21 31,127 21-15,21 0-16,-20 0 0,20 0 15,0 0-15,1 0 16,20 0-16,-21 0 0,1 0 0,20-21 15,-20 21-15,20-21 0,-21 21 16</inkml:trace>
  <inkml:trace contextRef="#ctx0" brushRef="#br0" timeOffset="61808.04">31305 8721 0,'0'0'0,"0"-21"0,0-1 0,-21 22 16,0 0-1,0 22-15,0-1 0,0 21 0,-1 0 16,22 1-16,-21-1 0,21 0 15,-21 22-15,21-22 0,0 1 0,0-1 16,0 0-16,0 1 16,0-22-16,21 21 0,0-21 0,1 0 15,-1 1-15,0-1 0,0-21 16,0 0-16,0 0 0,1 0 16,-1 0-16,0-21 0,0 21 0,21-22 15</inkml:trace>
  <inkml:trace contextRef="#ctx0" brushRef="#br0" timeOffset="61999.78">31792 8742 0,'0'0'16,"0"-21"-16,0 0 0,0-1 0,-21 22 15,0 22 1,0 20-16,0 0 16,-22 1-16,1-1 0,0 0 0,-1 22 15,1-22-15,0 0 0,-1 1 16,1-1-16,21 0 0,0-20 0,-1 20 15,22-21-15,0 0 0,0 0 16,22-21 0,20 0-16</inkml:trace>
  <inkml:trace contextRef="#ctx0" brushRef="#br0" timeOffset="62323.79">32067 8488 0,'0'0'16,"-21"0"-16,0 0 15,21-21 48,21 21-63,0 0 15,1 0 1,-1 0-16,0 0 16,-21 21-16,0 0 15,0 0-15,0 22 0,0-22 16,-21 0-16,0 0 0,-1 0 16,1 0-16,0 1 0,0-1 0,0 0 15,0-21-15,-1 21 0</inkml:trace>
  <inkml:trace contextRef="#ctx0" brushRef="#br0" timeOffset="62783.86">32110 7980 0,'0'0'0,"-21"-21"0,-22-22 32,64 43-17,1 0-15,20-21 0,0 21 16,1 0-16,-1 0 0,0 0 0,1 0 16,-1 0-16,21 0 0,-20 0 15,-1 0-15,-21 0 0,22 0 0,-22 0 16,0 0-16,0 21 15,0 1-15,0 20 0,-21 0 16,22 1-16,-22-1 0,0 21 0,0-20 16,0 20-16,0-20 0,0 20 15,0 1-15,0-22 0,0 21 0,0-20 16,-22 20-16,1 1 0,21-1 16,-21 1-16,0 20 0,0-20 15,-22-22-15,22 22 0,0-1 0,-21 1 16,-1-22-16,1 0 0,0 1 15,-1-1-15,1 0 0,0 1 0,-1-1 16,22 0-16,-21-20 0,0 20 16,-1-21-16,22 0 0,-21 0 15,-1 1-15,1-1 0,0-21 0,-1 0 16,1 21-16,-21-21 0</inkml:trace>
  <inkml:trace contextRef="#ctx0" brushRef="#br0" timeOffset="63776.14">0 11938 0,'0'0'0,"0"21"16,0 0-1,85-21 32,63 0-47,0 0 16,0 0-16,0 0 0,-21 0 0,21 0 15,1-21-15,-1 21 0,-21-21 16,0 21-16,0-21 0,-21 21 0,-1-21 16,-41 21-16,21 0 15,-43-21-15,0 21 0,1 0 0,-22 0 16,-21-22-16,-43 1 15,22 0-15,0 21 0,-21-21 16,-1 21-16,1-21 0,0 0 16,-1 21-16,-20-22 0,21 1 0,20 21 15,-20-21-15,21 21 0,0 0 16,0-21-16,-1 21 0,44 21 31,-1 0-31,21 0 0,-21 1 16,22-1-16,-22 21 0,0 0 15,-21-20-15,0 20 0,0 21 0,0-20 16,-42-1-16,20 0 0,-20 22 16,0-22-16,-1 1 0,1-22 15,0 21-15,-1-21 0,22 0 0,0-21 16</inkml:trace>
  <inkml:trace contextRef="#ctx0" brushRef="#br0" timeOffset="64192.39">3429 11282 0,'0'0'0,"-191"-64"16,170 43-1,21 42 1,21 1-16,1 20 0,20 0 15,0 1-15,22-1 0,-1 21 16,1-20-16,-1 20 0,1-20 0,-1-1 16,-20 21-16,20-20 0,-42-1 0,22 0 15,-22 1-15,0-1 0,0 0 16,-21-20-16,21-1 0,-21 0 0,0 0 16,0-42-1,21 0-15</inkml:trace>
  <inkml:trace contextRef="#ctx0" brushRef="#br0" timeOffset="64428.32">4149 11218 0,'0'0'0,"-22"-169"16,-20 169 0,21 21-16,-21 0 0,-1 22 15,-20-1-15,-1 22 0,-20-1 0,20 22 16,-21-22-16,1 1 0,20 20 0,1-20 15,-1 21-15,1-22 0,20 22 16,1-22-16,0 1 0,21-1 0,-22-20 16,43 20-16,0-42 0,0 22 15,0-22-15,21-21 16,22 0-16,-1 0 0,0 0 16,1-21-16,20-22 0,-20 22 0,41-21 15</inkml:trace>
  <inkml:trace contextRef="#ctx0" brushRef="#br0" timeOffset="64711.75">4424 11409 0,'0'21'0,"0"21"16,0-20-16,0 20 0,-21 0 0,21 1 16,0 20-16,0 1 0,0-1 15,0 1-15,0 20 0,0 1 16,-22 0-16,22-1 0,-21 1 15,21 0-15,-21-1 0,21 22 0,0 0 16,0 0-16,0 0 0,-21-1 0,21-20 16,0 21-16,0-21 0,0-1 15,0 1-15,0-22 0,0 1 0,0-22 16,0 1-16,0-22 0,21-21 0,0 0 16,0-21-16,1-22 15,-1 1-15,0-22 0,0 1 0,0-1 16,0-20-16,-21-1 0,0 0 15</inkml:trace>
  <inkml:trace contextRef="#ctx0" brushRef="#br0" timeOffset="64983.52">4508 11853 0,'0'0'0,"-21"-63"0,21-1 0,-21 22 0,21 0 16,0-1-16,0 1 0,0 0 15,0-1-15,21 22 0,22 0 0,-22 0 16,21 0-16,0 21 0,1 0 0,-1 0 15,0 21-15,1 0 0,-22 0 16,21 22-16,-21-1 0,1 0 0,-22 1 16,0-22-16,0 21 0,-22 0 15,1 1-15,-21-1 0,0 0 16,-1 1-16,1-1 0,-22 0 0,22-20 16,0-1-16,-1 0 0,1 0 15,21 0-15,0-21 0,0 0 0,-1 0 16,22-21-1,0 0-15,22 0 0,-1 0 0,21-1 16,-21 1-16,22 0 0</inkml:trace>
  <inkml:trace contextRef="#ctx0" brushRef="#br0" timeOffset="65476.43">5440 11536 0,'0'0'0,"0"-21"31,0 0-31,-21 21 0,-1 0 0,1 0 16,0 0-16,-21 0 0,21 0 15,-1 0-15,-20 21 0,21 0 0,-21 0 16,20 21-16,-20-20 0,21 20 0,0 0 16,0-21-16,-1 22 0,1-1 15,0 22-15,21-43 0,-21 21 0,21 0 16,0-20-16,0 20 0,0-21 15,21 0-15,0-21 0,0 0 0,1 0 16,-1 0-16,0 0 0,21-21 16,-21 21-16,22-21 0,-22-21 15,21 20-15,1 1 0,-22-21 0,21 0 16,0 20-16,-20-20 0,-1 0 0,0-1 16,0 1-16,-21 0 0,21-1 15,-21 22-15,0-21 0,0 21 0,0 0 16,-21 21-1,0 0-15,0 21 0,21 0 0,0 21 16,-21-21-16,21 22 0,-22-22 0,22 21 16,0 1-16,0-1 0,0 0 15,0 1-15,0-22 0,0 21 0,0 0 16,0-20-16,0-1 0,22 0 16,-1 0-16,0 0 0,21-21 15,-21 0-15,22 0 0,-1 0 0,0-21 16,1 0-16,-1 0 0,0 0 15,1-1-15,-1-20 0,22 0 0,-22 21 16</inkml:trace>
  <inkml:trace contextRef="#ctx0" brushRef="#br0" timeOffset="65699.98">6181 11134 0,'0'0'16,"0"-43"-16,0 22 0,0 0 0,-22 21 15,22 21 1,0 22-16,-21-1 0,21 0 0,-21 1 15,0 20-15,21 1 0,0-1 16,-21 1-16,21-22 0,-21 21 0,21-20 16,-22 20-16,22-20 0,0-1 15,0 0-15,0 1 0,0-22 0,0 21 16,0-21-16,0 0 0,22-21 0,-1 0 16,0 0-16,0 0 0,0 0 15,0-21-15,1 0 0,-1 0 0,0 0 16,0 0-16</inkml:trace>
  <inkml:trace contextRef="#ctx0" brushRef="#br0" timeOffset="66123.98">6562 11049 0,'0'0'0,"0"-21"0,0-43 32,0 86-32,0-1 15,0 21-15,0 0 0,0 1 16,0 20-16,0-20 0,0 20 0,0 1 15,0-22-15,0 21 0,0 1 0,0-22 16,0 1-16,0 20 0,0-21 16,-22 1-16,22-22 0,-21 21 0,21 1 15,-21-22-15,21 0 0,0 0 16,0 0-16,-21-21 16,21-21-1,0 0-15,0 0 0,0 0 0,0-22 16,0 22-16,0-21 0,21-1 15,0 1-15,0 0 0,22-1 0,-22 1 16,21 0-16,-21 21 0,22-1 16,-22 1-16,21 21 0,-21 0 0,22 0 15,-22 21-15,0 1 0,21-1 0,-20 0 16,-1 21-16,-21 1 0,21-22 16,-21 21-16,0 0 0,0 1 0,0-22 15,0 21-15,0 1 0,0-22 0,-21 21 16,0-21-16,-1 0 15,1 1-15,0-22 0,0 0 0,0 0 16,0 0-16,-1 0 0,1 0 0,0 0 16,0-22-16</inkml:trace>
  <inkml:trace contextRef="#ctx0" brushRef="#br0" timeOffset="66284.3">5800 11409 0,'0'0'0,"21"-21"16,21 21-16,-21-21 0,22 21 16,-1-22-16,21 22 0,-20-21 15,20 0-15,1 21 0,-1-21 0,1 0 16,20 0-16,-20-1 0,21 1 0</inkml:trace>
  <inkml:trace contextRef="#ctx0" brushRef="#br0" timeOffset="67515.67">7980 11748 0,'0'0'0,"-21"0"0,-22 0 0,22 0 16,0 21-16,0-21 0,0 0 16,-1 0-16,22-21 15,0-1-15,0 1 0,22-21 16,-1 21-16,0 0 16,21-22-16,-21 22 0,22-42 15,-22 20-15,0 1 0,21-22 0,-20 1 16,-1-1-16,-21 1 0,0 21 15,21-22-15,-21 1 0,0 20 0,0-20 16,0 20-16,0 22 0,-21 0 16,0 0-16,-1 21 0,1 0 0,0 0 15,0 21-15,-21 21 0,20-20 0,1 41 16,-21 1-16,21-1 0,0 22 16,-1-1-16,1-20 0,21 21 0,0-22 15,0 22-15,0-22 0,0-20 0,0 20 16,21-21-16,1 1 0,-1-1 15,21-21-15,-21 22 0,22-22 0,-1-21 16,0 21-16,1-21 0,-22 0 16,21 0-16,0-21 0,1 21 15,-1-21-15,0-1 0,1 1 0,-22-21 16,21 21-16,-21 0 0,1-22 16,-1 22-16,-21-21 0,0 21 0,0-22 15,0 22-15,0 0 0,0 0 0,0 0 16,0-1-16,-21 22 15,-1 0-15,1 22 16,0-1-16,21 0 16,-21-21-16,21 21 0,0 0 0,21 0 15,0-21 1,0 0-16,1 0 0,20 0 16,-21 0-16,21 0 0,1-21 0,-22 21 15,21-21-15,1 0 0,-22 21 0,21-21 16,0 0-16,-20-1 0,-1 22 15,0-21-15,-21 0 0,-21 42 32,0-21-17,-1 21-15,22 1 0,-21-1 0,21 0 16,-21 0-16,21 0 0,0 0 16,0 1-16,0-1 0,0 0 15,0 0-15,21-21 0,22 0 16,-22 0-16,0 0 0,21 0 15,1 0-15,-22 0 0,21 0 0,0-21 16,1 0-16,-1 21 0,0-21 0,-20-1 16,20 1-16,-21 0 0,0 0 15,0 0-15,1 0 0,-1-22 0,-21 22 16,0 0-16,0 0 0,21 21 16,-21 21 15,0 0-31,0 0 0,0 22 0,0-22 15,0 21-15,-21 0 0,21 1 16,0-1-16,0 22 0,0-1 16,0 22-16,0-1 0,0-20 0,0 21 15,0-1-15,0 1 0,0 0 16,0 20-16,0-20 0,-21 0 0,21 21 16,0-1-16,0-20 0,0 21 0,0-21 15,0 20-15,0-20 0,0 21 16,0-21-16,0-1 0,0 1 0,0 0 15,21-22-15,-21 1 0,0-1 0,0-21 16,0 1-16,-21-22 0,-1 0 0,1 0 16,0 0-16,0-21 15,-21 0-15,20-21 0,-20 0 0,0-21 16,-1-1-16,22 1 0,-21-21 0,21-1 16,-22-21-16,22 1 0,0-1 15,0 0-15,0 1 0,21-22 0,0 0 16,0 0-16,0 0 0,0 1 0,21-1 15,0 21-15,21 0 0,-20-20 16,20 20-16,-21 0 0,21 1 0,1-1 16,-1 21-16,0-20 0,1 20 0,20-20 15,-20 20-15,20-21 0</inkml:trace>
  <inkml:trace contextRef="#ctx0" brushRef="#br0" timeOffset="68648.32">10583 10710 0,'0'0'16,"0"-21"-16,0-21 0,0 21 0,0 0 16,0-1-16,-21 1 0,0 21 15,0 0 1,0 0-16,-1 21 0,1 1 0,0 20 16,0 0-16,0 1 0,0-1 15,-1 0-15,1 1 0,0 20 0,21-21 16,-21 22-16,21-1 0,0 1 15,0-22-15,0 22 0,0-1 0,0-20 16,0 20-16,0-21 0,21-20 0,0 20 16,0-21-16,-21 0 0,43 0 15,-22 1-15,0-22 0,0 0 16,0 0-16,22 0 0,-22-22 0,21 22 16,1-21-16,-1-21 0,0 21 15,1-22-15,-1 22 0,0-21 0,1 0 16,-1-1-16,0-20 0,1 20 0,-22 1 15,0 21-15,0-21 0,-21 20 16,0 1-16,0 0 0,-21 42 16,0 0-1,0 1-15,-1 20 0,1 0 16,0 1-16,0-1 0,0 0 0,0 1 16,-1-1-16,22 0 0,-21 1 0,21-22 15,0 21-15,0-21 16,0 22-16,0-22 0,21 0 0,1-21 15,20 21-15,-21-21 0,0 0 0,22 0 16,-1 0-16,-21 0 0,21 0 16,1-21-16,-22 21 0,21-21 0,-21 0 15,1-1-15,-1 1 0,-21 0 0,0 0 16,0-21-16,0 20 0,-21-20 16,-1 21-16,-20 0 0,21-22 0,-21 22 15,-1 0-15,1 0 0,0 0 16,20 21-16,1 0 0,-21-21 0,42-1 31,0 1-31,21 21 16,21-21-16,-20 21 0,20-21 0,21 21 15,-20-21-15,-1 21 0,0 0 0,22 0 16,-22 0-16,1 0 0,-22 21 16,21 0-16,0 0 0,-20 0 0,-1 22 15,0-22-15,-21 21 0,0-21 16,0 22-16,0-22 0,0 21 0,0-21 15,0 22-15,0-22 0,0 0 0,0 0 16,0 0-16,-21 1 0,21-1 16,-21-21-16,21 21 0,-22-21 0,22-21 31,0 0-15,0-1-16,0 1 0,0 0 15,0-21-15,22-1 0,-1 1 0,0 0 16,0-1-16,0 1 0,0-21 15,1 20-15,20 22 0,-21-21 0,21 21 16,-20-1-16,20 22 0,0 0 0,1 0 16,-22 0-16,21 22 0,-21-1 15,0 0-15,1 21 0,-1 1 0,-21-22 16,0 21-16,0 0 0,0 1 0,0-22 16,0 21-16,0 1 0,0-22 15,-21 21-15,-1-21 0,22 0 16,-21 22-16,21-22 0,0 0 15,21-42 17,1 0-32,-22 0 0,21-1 15,0-20-15,21 21 0,-21-21 16</inkml:trace>
  <inkml:trace contextRef="#ctx0" brushRef="#br0" timeOffset="68856.34">12488 10795 0,'0'0'0,"0"21"16,0 0 0,-21 1-16,0 20 0,21-21 0,-21 21 15,21 1-15,-21-1 0,-1 22 0,1-22 16,21 21-16,0-20 0,-21 20 16,21-20-16,-21-1 0,21 0 0,0 1 15,0-1-15,0-21 0,0 21 0,0-20 16,0-1-16,0 0 15,21-21-15,0 0 16,0-21-16</inkml:trace>
  <inkml:trace contextRef="#ctx0" brushRef="#br0" timeOffset="69039.5">12086 11240 0,'0'0'0,"-42"0"0,21 0 15,63 0 17,-21 0-32,21 0 0,22-22 0,-22 22 15,1 0-15,20-21 0,-21 21 0,22 0 16,-22-21-16,22 21 0,-22 0 16</inkml:trace>
  <inkml:trace contextRef="#ctx0" brushRef="#br0" timeOffset="70451.64">13166 11557 0,'0'0'16,"21"0"-16,0 0 0,0-21 16,0 21-16,-21-21 0,21 0 15,1-1-15,-22 1 0,0 0 0,0 0 16,0-21-16,0-1 0,0 22 15,0-21-15,0-1 0,0 22 0,-22-21 16,1 21-16,-21 0 0,21-1 16,0 22-16,-22 0 0,1 0 15,0 0-15,-1 22 0,1-1 0,0 0 16,-1 21-16,1 1 0,0-1 16,20 0-16,-20 1 0,21-1 0,0 0 15,-22 1-15,43-1 0,0 0 0,-21-21 16,21 22-16,0-22 0,0 0 15,0 0-15,21-21 0,1 21 0,-1-21 16,21 0-16,-21 0 0,22 0 0,-22 0 16,21 0-16,0-21 0,1 0 15,-1 21-15,0-21 0,22-21 16,-22 20-16,1 1 0,-22-21 0,21 21 16,0-22-16,-20 1 0,-1 0 15,0-1-15,0 1 0,-21 0 0,0-1 16,0 1-16,0 21 0,0 0 0,-21 21 31,0 21-31,0 0 16,-1 21-16,1-20 0,21 20 0,-21 0 15,21 1-15,-21-1 0,21 0 16,0-21-16,0 22 0,0-1 0,0-21 16,21 0-16,0 1 0,22-1 0,-22 0 15,0 0-15,21-21 16,1 0-16,-22 0 0,21 0 0,0 0 15,1 0-15,-1 0 0,-21-21 0,22 21 16,-22-21-16,21 0 0,-21-1 16,22 1-16,-22-21 0,0 21 0,0-22 15,0 22-15,0-21 0,1 0 0,-1-1 16,-21 22-16,0 0 0,0 0 16,0 0-16,-21 42 15,21 0-15,-22 0 16,22 0-16,-21 22 0,21-22 15,0 0-15,0 21 0,0-21 0,0 22 16,0-22-16,0 0 0,0 0 16,0 0-16,0 1 0,0-1 15,0 0-15,21-21 16,1 0-16,-1 0 16,-21-21-16,21 0 15,0-1-15,-21 1 0,21 0 16,0-21-16,1 21 0,-1-22 0,0 1 15,0 0-15,0-1 0,-21 1 16,21 0-16,1-1 0,-1 22 0,-21 0 16,0 0-16,21 21 0,-21 21 31,0 0-31,0 0 0,0 22 16,0-22-16,0 21 0,0-21 0,0 22 15,-21-1-15,21-21 0,0 0 16,0 22-16,0-22 0,-21 0 0,21 0 15,0 0-15,-22 0 0,22-42 47,22 0-47,-1 21 0,0-21 16,0 0-16,0-22 0,0 22 0,1 0 16,20-21-16,-21 21 0,0-22 15,22 22-15,-22 0 0,0 0 16,0 21-16,0 0 0,0 0 0,1 0 15,-22 21-15,21 0 0,-21 0 16,0 22-16,0-22 0,0 0 16,0 21-16,0-21 0,0 1 0,0 20 15,0-21-15,0 0 0,0 0 16,21 1-16,0-22 0,-21 21 0,21-21 16,0 0-16,1 0 0,-1 21 0,0-21 15,0 0-15,21 0 0,-20 0 16,-1-21-16,21 21 0,-21-21 0,22-1 15,-22 1-15,0 0 0,21 0 0,-21 0 16,22-22-16,-22 22 16,0-21-16,21 0 0,-20-1 0,-1 1 15,0 0-15,0-1 0,-21 1 0,0 21 16,0 0-16,0-1 0,-21 22 16,-21 0-16,20 0 0,-20 22 15,21-1-15,0 21 0,0-21 16,-1 22-16,22-1 0,0 0 0,0 1 15,0-1-15,0-21 0,0 21 0,0-20 16,0 20-16,0-21 0,0 0 16,0 0-16,0 1 0,0-1 0,0 0 15,0 0-15,-21 0 16,0-21-16,0 0 16,0 0-16,0 0 0,21-21 15,-22 0-15,1-21 16,0 20-16,0 1 0</inkml:trace>
  <inkml:trace contextRef="#ctx0" brushRef="#br0" timeOffset="70760.22">14139 10647 0,'0'0'15,"-42"21"-15,21-21 0,-22 21 16,22 0-16,0 1 0,0-1 0,21 0 15,0 0-15,0 0 0,0 0 16,21-21-16,0 0 0,22 0 16,-1 0-16,-21 0 0,21 0 0,1 0 15,-1-21-15,-21 0 0,22 0 0,-22 0 16,0 0-16,0-1 0,-21 1 16,0 0-16,0-21 0,0 21 0,-21-1 15,0 1-15,-22 21 0,22 0 16,-21 0-16,21 0 0,-22 0 0,22 21 15,-21 1-15,21-1 0,0 0 0,-1 0 16,22 0-16,0 22 16,0-22-16,22 0 0,-1 0 0,21 21 15,0-20-15</inkml:trace>
  <inkml:trace contextRef="#ctx0" brushRef="#br0" timeOffset="71383.28">15706 11388 0,'0'0'0,"-43"-21"0,-147-22 15,211 43 17,21 0-32,-21 0 0,43 0 15,-22 0-15,22 0 0,-1 0 16,22 0-16,-22 0 0,43 0 0,-21 0 16,0 0-16,20-21 0,-20 21 0,0 0 15,-1-21-15,1 21 16,-43 0-16,22-21 0,-22 0 0,1 21 15,-22-22-15,0 22 0,-21-21 16,0 0-16,0 0 0,-21 0 16,0 0-16,-22-1 0,-20 1 0,20 21 15,-20-21-15,-22 0 0,22 21 16,-1 0-16,1-21 0,-1 21 0,22 0 16,0 0-16,20 0 0,1 0 0,0 0 15,42 0 1,22 0-16,-1 0 0,0 0 15,1 0-15,20 21 0,1-21 0,-1 0 16,1 0-16,-1 21 16,-21-21-16,1 21 0,-1 0 0,0 1 15,-20-1-15,-1 21 0,0-21 16,-21 22-16,0-1 0,0 0 0,-21 1 16,0-1-16,-1-21 0,-20 21 0,0 1 15,-1-22-15,1 21 0,0-21 16,-1 22-16,1-22 0,0 0 0,-1 0 15,22 0-15,-21 1 0,21-1 0,0-21 16,21 21-16</inkml:trace>
  <inkml:trace contextRef="#ctx0" brushRef="#br0" timeOffset="84360.15">17992 10880 0,'0'-21'47,"21"21"-16,-21-22-31,21 22 16,-21-21-16,0 0 16,21 0-16,0 0 15,-21 0 1,21-1-16,1 1 0,-22 0 15,21 0-15,-21 0 0,0 0 0,21-1 16,0 1-16,-21 0 0,21 21 16,-21-21-16,0 0 0,0 42 31,0 0-15,0 0-16,0 22 0,-21-1 15,0 0-15,21 22 0,-21-22 0,0 22 16,-1-1-16,1 1 0,0-1 0,0 1 15,0-1-15,0 1 0,-1-1 16,1 1-16,0-1 0,0 1 16,0-22-16,-22 0 0,22 1 0,21-22 15,-21 21-15,0-21 0,21 0 16,-21 1-16,21-1 0,-21 0 0,21-42 47,0 0-47,21-1 0,0 1 0,0 0 15,-21 0-15,21-21 0,0-1 16,22 22-16,-22-21 0</inkml:trace>
  <inkml:trace contextRef="#ctx0" brushRef="#br0" timeOffset="84708.39">18732 10541 0,'0'0'0,"0"-21"31,0 42-15,-21 0-16,0 0 16,0 22-16,21-1 0,-21 0 0,0 1 15,-1 20-15,-20-20 0,21 20 16,0 1-16,0 20 0,-22-20 15,22-1-15,-21 1 0,-1-1 0,22 1 16,-21-1-16,21 1 0,0-22 16,-22 0-16,22 1 0,0-1 0,21-21 15,-21 0-15,21 1 0,-21-1 0,21 0 16,21-42 15,0 0-31,-21-1 16,21 1-16,0 0 0</inkml:trace>
  <inkml:trace contextRef="#ctx0" brushRef="#br0" timeOffset="85359.74">19643 10859 0,'0'0'0,"21"-127"32,-21 105-32,0 1 15,21 0-15,-21 0 16,0 42 0,0 0-1,-21 22-15,21-22 16,-21 21-16,-1 0 0,1 1 0,0-1 15,0 22-15,0-22 0,0 21 16,-1 1-16,1-1 0,0-20 16,0 20-16,0-20 0,21 20 0,0-21 15,-21 1-15,21-22 0,0 21 16,0-21-16,0 1 0,0-1 0,0 0 16,0 0-16,21-21 0,0 0 0,0 0 15,0 0-15,0 0 0,1 0 16,-1 0-16,0-21 0,21 0 0,-21 0 15,22-1-15,-22 1 0,0-21 16,0 21-16,0-22 0</inkml:trace>
  <inkml:trace contextRef="#ctx0" brushRef="#br0" timeOffset="85599.94">19473 11176 0,'0'0'0,"-21"21"0,0-21 16,21 21 0,21-21-1,0 0-15,22-21 16,-22 21-16,0-21 0,21 21 0,-21-21 16,22 0-16,-22 21 0,21-21 0,-21 21 15,22-22-15,-22 22 16,0-21-16,21 21 0,-20 0 0,-1-21 15,0 21-15,0 0 0,0 0 16</inkml:trace>
  <inkml:trace contextRef="#ctx0" brushRef="#br0" timeOffset="86620.3">20489 11430 0,'0'0'0,"21"0"16,128-21 0,-107 0-16,-21 0 15,0-1-15,22 1 0,-22-21 0,0 21 16,-21-22-16,0 22 0,21-21 0,-21 21 16,0-22-16,0 22 0,0-21 15,0 21-15,-21-22 0,0 22 0,21 0 16,-43 0-16,22 0 0,0 21 15,-21 0-15,21 0 0,-22 0 0,22 0 16,-21 0-16,-1 21 0,1 0 0,0 0 16,-1 0-16,22 22 0,-21-22 15,0 21-15,20 1 0,1-1 16,0 0-16,0 1 0,21-1 0,-21 0 16,21 1-16,0-22 0,0 0 15,0 21-15,21-21 0,0 1 16,21-22-16,-20 0 0,20 0 15,-21 0-15,21 0 0,1 0 0,-1 0 16,22-22-16,-22 1 0,0 0 0,1-21 16,-1 21-16,0-22 0,1 22 15,-22-21-15,21-1 0,-21 1 0,0 21 16,1-21-16,-22 20 0,0-20 0,0 21 16,0 0-16,0 0 15,-22 21 1,1 0-16,0 0 15,0 21-15,0 0 0,21 21 16,-21-21-16,-1 22 0,1-22 0,0 21 16,21 1-16,0-1 0,-21 0 15,21 1-15,0-22 0,0 21 0,0-21 16,0 22-16,0-22 0,21 0 0,0 0 16,0 0-16,1 0 0,-1-21 15,21 0-15,0 22 0,-20-22 0,20 0 16,0 0-16,1 0 0,-1 0 15,21-22-15,-20 1 0,20 0 0,-20 0 16,20-21-16,-21 20 0,1-20 16,-1 21-16,0-21 0,-20-1 15,-1 1-15,-21 21 0,0-22 0,0 22 16,0 0-16,-21-21 0,-1 21 0,1 21 16,-21-22-16,21 1 0,-22 21 15,1 0-15,21 0 0,-21 0 0,-1 0 16,22 0-16,-21 0 0,21 21 15,-22 1-15,22-1 0,21 21 0,0-21 16,-21 22-16,21-1 0,0-21 0,0 21 16,0 1-16,0-1 0,21 0 15,-21 1-15,21-1 0,0 0 0,1 1 16,-1-1-16,-21 0 0,21 1 16,0 20-16,0-20 0,0 20 15,1 1-15,-22-1 0,0 1 0,0-22 16,0 21-16,0 1 0,0-22 0,0 22 15,-43-22-15,22 22 0,-21-22 16,21 0-16,-43 1 0,22-1 0,-22 0 16,22-21-16,-22 1 0,1 20 0,-22-21 15,22-21-15,-1 21 0,1-21 16,-1 0-16,1 0 0,-1-21 0,1 0 16,20 0-16,1 0 0,21-22 0,-21 22 15,42-21-15,0-1 0,0-20 16,0 21-16,0-22 0,21 22 15,0-22-15,42 1 0,-20-1 0,20 1 16,1-1-16,20 1 0,1-1 0,0 22 16</inkml:trace>
  <inkml:trace contextRef="#ctx0" brushRef="#br0" timeOffset="88351.31">21865 11070 0,'0'0'0,"0"-21"32,-21 42-17,21 0-15,-21 1 0,21-1 16,0 0-16,0 21 0,-21-21 0,21 22 16,-22-22-16,22 21 0,0-21 0,0 1 15,-21-1-15,21 0 0,-21 0 16,21 0-16,-21 0 0,21 1 15,0-44 17,0 1-32,0 0 15,21 0-15,0 0 0,0-22 16,-21 22-16,22-21 0,-1 0 16,0 20-16,0-20 0,0 21 0,0-21 15,1 20-15,-1 1 0,0 21 16,0 0-16,0 0 15,0 21-15,-21 1 16,0-1-16,0 21 0,0-21 0,0 22 16,0-1-16,22-21 0,-22 21 0,0 1 15,0-22-15,0 21 0,21-21 16,0 1-16,0-1 0,0 0 0,0 0 16,1 0-16,-1-21 0,0 0 0,21 21 15,1-21-15,-1 0 16,0 0-16,1 0 0,-1 0 0,21-21 15,-20 0-15,20 21 0,-20-21 0,20-21 16,-21 20-16,1 1 0,-22-21 16,21 21-16,-21-22 0,-21 1 0,0 0 15,0-1-15,0 1 0,0 21 16,0-21-16,0 20 0,-21 1 0,0 0 16,0 0-16,0 21 0,-22 0 0,1 0 15,21 0-15,-21 0 0,-1 0 16,1 21-16,21 0 0,-22 0 0,1 22 15,21-22-15,0 21 0,-22 1 16,22-22-16,21 21 0,0-21 16,-21 22-16,21-22 0,0 0 0,0 0 15,0 0-15,0 0 0,21 1 16,0-1-16,1-21 0,-1 0 0,0 0 16,0 0-16,0 0 0,0 0 0,22 0 15,-22 0-15,0 0 0,21-21 16,-20-1-16,20 1 0,-21 0 0,0 0 15,0-21-15,1 20 0,-1-20 16,0 21-16,0-21 0,0 20 0,-21-20 16,21 21-16,-21 0 0,0 42 31,0 21-31,0-21 16,-21 22-16,0-22 0,21 21 15,0 1-15,0-22 0,0 21 0,0-21 16,0 0-16,0 1 0,0-1 0,0 0 15,21 0-15,0 0 0,1-21 16,-1 0-16,21 0 0,-21 0 0,22 0 16,-22 0-16,21 0 0,-21 0 15,0-21-15,22 0 0,-22 0 0,0 0 16,0-1-16,0 1 0,1-21 0,-1 0 16,0 20-16,-21-20 0,21 0 15,-21-1-15,21 22 0,-21 0 16,0 0-16,0 63 31,0-21-31,0 1 0,-21 20 0,0-21 16,21 21-16,0-20 0,0 20 15,-21-21-15,21 0 0,-21 0 0,21 22 16,0-22-16,0 0 0,0 0 16,0-42 15,0 0-16,0 0-15,0 0 16,21-1-16,-21 1 0,21 0 0,-21 0 16,21-21-16,0 20 0,0-20 15,-21 21-15,22-21 0,-1 20 0,-21 1 16,0 0-16,21 21 0,0 0 16,-21 21-1,0 0-15,0 1 0,0-1 0,0 0 16,0 21-16,0-21 0,0 1 15,0 20-15,0-21 0,0 0 0,0 0 16,0 22-16,0-22 0,21 0 0,-21 0 16,21 0-16,1-21 15,-1 0-15,0 22 0,0-22 16,0 0-16,0 0 0,1 0 0,-1 0 16,0 0-16,21 0 0,-21-22 15,22 22-15,-22-21 0,0 0 0,21 0 16,-20 0-16,-1 0 0,21-22 15,-21 22-15,0-21 0,22-1 0,-22 22 16,0-21-16,0 0 0,0 20 0,1 1 16,-1 0-16,0 21 0,-21 21 15,0 0 1,0 1-16,0-1 0,-21 21 16,0-21-16,21 22 0,0-22 0,-22 21 15,22-21-15,0 0 0,-21 1 16,21-1-16,0 0 0,0 0 15,0 0-15,21 0 0,1-21 16,-1 0-16,0 0 0,0 0 16,0 0-16,0 0 0,1 0 15,20-21-15,-21 0 0,0 0 0,0 0 16,1 0-16,20-1 0,-21 1 16,0-21-16,0 21 0,1-22 0,-1 1 15,0 0-15,0 21 0,-21-22 16,0 22-16,0 0 0,0 0 0,-21 21 15,0 0-15,0 21 16,-1 0-16,1 0 16,0 22-16,-21-1 0,21-21 0,21 21 15,-22 1-15,1-22 0,21 21 0,0 1 16,0-22-16,0 0 0,0 0 16,0 0-16,0 0 0,0 1 0,21-22 15,1 0-15,-1 21 0,0-21 0,0 0 16,0 0-16,0 0 0,22-21 15,-22-1-15,21 22 0,-21-21 0,22-21 16</inkml:trace>
  <inkml:trace contextRef="#ctx0" brushRef="#br0" timeOffset="89128.41">25125 10329 0,'0'0'0,"-43"0"0,1-42 31,63 42-31,0-21 16,22 21-16,-22-21 0,21 21 16,1 0-16,-1 0 0,21-21 0,-20 21 15,20 0-15,1 0 0,-22 0 16,22 0-16,-22 0 0,-21 0 0,0 0 16,0 0-16,-42 0 15,0 0-15,-21 0 16,-1 0-16,1 0 0,0 0 0,-22 0 15,22 0-15,0 0 0,-22 0 16,22 0-16,-1 0 0,22 0 0,-21 0 16,21 0-16,-22 0 0,22 0 0,0 0 15,0 0 1,0 21-16,21 0 0,-21-21 16,21 21-16,0 21 0,0-20 15,0 20-15,0 0 0,0 1 0,-22 20 16,22-21-16,0 22 0,-21-1 0,21-20 15,-21 20-15,21 1 0,0 20 16,-21-20-16,21 21 0,-21-1 0,0 1 16,21-22-16,-22 22 0,22 0 0,-21-22 15,0 1-15,21-1 0,0 22 16,0-22-16,0 1 0,0-22 0,0 22 16,0-22-16,0 0 0,21-20 0,0 20 15,22-21-15,-22 0 16,0-21-16,21 0 0,1 0 0,-22 0 15,21-21-15,1 21 0,-22-42 0,21 21 16,0-22-16,1 1 0,-22 0 16,21-1-16,1 1 0,-1-22 0</inkml:trace>
  <inkml:trace contextRef="#ctx0" brushRef="#br0" timeOffset="89436.47">25696 10795 0,'0'0'16,"-21"-21"-16,-21-21 16,21 20-16,-1 22 0,1 0 15,0 0-15,0 0 0,0 22 0,0-1 16,-1 0-16,-20 0 0,21 21 16,0 1-16,0-22 0,-1 21 0,1 22 15,0-22-15,0 0 0,21 22 0,0-22 16,-21 1-16,21-1 0,0 0 15,0 1-15,0-1 0,0-21 0,0 0 16,0 0-16,21 1 0,0-1 0,0 0 16,0-21-16,1 0 0,-1 0 15,21 0-15,0 0 0,-20 0 16,20-21-16,0 0 0,1-1 0,-1 1 16,0-21-16,1 0 0,-1 20 15,0-20-15,1 0 0</inkml:trace>
  <inkml:trace contextRef="#ctx0" brushRef="#br0" timeOffset="90107.46">25950 11113 0,'21'-22'15,"-63"65"-15,63-64 0,0-22 0,1 22 0,-22 0 0,-22 21 32,1 0-32,0 21 15,0 0-15,0 0 0,21 1 0,-21-1 16,-1 21-16,1-21 0,21 0 16,0 22-16,0-22 0,0 0 0,0 0 15,0 0-15,0 1 0,0-1 16,0 0-16,21-21 15,1 0-15,-1 0 0,21 0 16,-21 0-16,0 0 0,1-21 0,-1 21 16,0-21-16,0-1 0,-21 1 15,0 0-15,0-21 0,0 21 0,0-22 16,0 22-16,0 0 0,0-21 0,0 20 16,-21 1-16,21 0 15,-21 0-15,0 21 0,21-21 16,0 0-1,21 21-15,0 0 0,0 0 16,0 0-16,0 0 0,1 0 16,-1 0-16,21 0 0,-21 0 15,0 21-15,1 0 0,-1-21 0,0 42 16,0-21-16,-21 1 0,21 20 0,-21 0 16,21-21-16,-21 22 0,0-1 15,0-21-15,0 22 0,0-22 0,0 0 16,0 0-16,0 0 0,0 0 15,-21-21 1,21-21 15,0 0-31,0 0 0,0 0 0,0 0 16,0-22-16,21 1 0,1 21 16,-22-22-16,21 1 0,0 0 15,0-1-15,0 22 0,22-21 0,-22 21 16,21 0-16,-21-1 0,22 22 0,-22 0 15,0 0-15,21 0 0,-21 22 16,1-1-16,-1 0 0,-21 21 0,0 1 16,0-1-16,0 0 0,0 1 0,0-1 15,0 0-15,0-21 0,-21 22 16,-1-22-16,22 21 0,0-21 0,0 1 16,-21-22-16,21 21 0,0 0 15,21-42 16,1 21-31,-1-21 0,0-1 16,0 1-16,0-21 0</inkml:trace>
  <inkml:trace contextRef="#ctx0" brushRef="#br0" timeOffset="90348.31">27305 10732 0,'0'0'0,"0"-22"0,21-41 31,-21 84-16,0 0-15,-21 0 0,21 1 0,-21 20 16,0 0-16,-1 1 0,1-1 16,0 0-16,0 1 0,0 20 0,21-21 15,-21 1-15,-1 20 0,1-20 16,21-1-16,-21-21 0,21 21 0,0-20 16,0-1-16,0 0 0,0 0 0,0 0 15,21-21-15,0 0 0,1 0 16,-1 0-16,0-21 0,0 0 15,-21 0-15,0 0 0,21-1 0</inkml:trace>
  <inkml:trace contextRef="#ctx0" brushRef="#br0" timeOffset="90515.87">26903 11028 0,'0'0'0,"-64"0"31,64 21-31,21-21 15,22 0-15,-22 0 16,21 0-16,1 0 0,-1 0 0,0 0 16,1 0-16,-1 0 0,0 0 0,1 0 15,-1 0-15</inkml:trace>
  <inkml:trace contextRef="#ctx0" brushRef="#br0" timeOffset="91855.74">27771 11155 0,'21'0'16,"-21"-21"-16,0 0 0,0-1 15,21 1-15,-21 0 0,0 0 16,0 0-16,0 0 0,0-1 16,0 1-16,-21 21 0,0-21 0,-1 21 15,1 0-15,-21 0 0,21 0 16,0 0-16,-22 21 0,22 0 15,0 1-15,-21-1 0,20 21 0,1-21 16,0 22-16,0-1 0,0-21 16,0 21-16,21-20 0,0 20 15,0-21-15,0 0 0,0 0 0,0 1 16,0-1-16,21 0 0,0 0 16,0-21-16,0 0 0,0 0 0,1 0 15,-1 0-15,0 0 0,21 0 0,-21 0 16,1-21-16,-1 0 0,0 0 15,0-1-15,0-20 0,0 21 0,1-21 16,-1-1-16,0 22 0,0-21 0,-21-1 16,0 22-16,21-21 0,-21 21 15,0 0-15,0-1 16,0 44 0,-21-1-16,0 0 15,0 0-15,21 0 0,-21 22 0,21-1 16,-22-21-16,22 21 0,0 1 15,0-22-15,0 21 0,0-21 0,0 1 16,0-1-16,22 0 0,-1 0 0,0 0 16,21 0-16,-21-21 0,22 0 15,-1 22-15,0-22 0,1 0 0,-1 0 16,0 0-16,1 0 0,-1-22 16,0 22-16,-20-21 0,20 0 15,-21 0-15,21 0 0,-20-22 0,-1 22 16,0-21-16,0 21 0,0 0 15,-21-1-15,0 1 0,0 0 0,0 42 32,0 0-32,0 1 0,0-1 15,0 0-15,0 0 0,0 0 0,0 0 0,0 1 16,0-1-16,0 0 0,0 0 16,0 0-16,0 0 0,21 1 0,1-22 15,-1 0-15,0 21 0,0-21 16,0 0-16,0 0 0,1 0 0,-1 0 15,21 0-15,-21-21 0,0-1 0,1 1 16,-1 0-16,0 0 0,-21 0 16,21-22-16,0 22 0,-21-21 15,0 0-15,21 20 0,-21 1 16,22 0-16,-22 0 0,0 42 31,0 0-31,-22 0 0,1 22 16,21-22-16,-21 0 0,21 21 0,-21-20 15,0-1-15,21 0 0,0 0 16,-21 0-16,21 0 0,-22 1 0,22-1 16,0-42 31,0-1-47,22 1 15,-1 0-15,0 0 0,-21-21 16,21 20-16,21-20 0,-20 21 0,-1-21 15,0 20-15,0 1 0,21 0 16,-20 0-16,-1 0 0,0 21 0,0 21 16,-21 0-1,0 0-15,0 0 0,0 22 0,0-22 16,0 21-16,0-21 0,0 22 0,0-22 16,0 0-16,0 21 15,0-20-15,0-1 0,21 0 0,0-21 16,-21 21-16,22-21 0,-1 0 15,0 21-15,21-21 0,-21 0 0,1 0 16,20 0-16,-21 0 0,0 0 0,22-21 16,-22 0-16,0 21 0,0-21 15,0-22-15,0 22 0,22-21 0,-22 21 16,0-22-16,-21 1 0,21 0 16,0-1-16,1 1 0,-22 0 0,0 21 15,0-1-15,0 1 0,0 0 0,0 42 31,0 0-31,-22 22 0,1-22 0,21 21 16,0 1-16,-21-1 0,21 0 16,-21-21-16,21 22 0,-21-1 15,21-21-15,0 0 0,0 1 0,0-1 16,-21 0-16,21 0 0,-22 0 16,1 0-16,0-21 15,0 0-15,0 0 16,0 0-16,-1 0 0,1-21 15,0 0-15,21 0 0,-21 0 16,21-22-16</inkml:trace>
  <inkml:trace contextRef="#ctx0" brushRef="#br0" timeOffset="92044.46">28575 10647 0,'0'0'0,"-21"0"0,-22 0 16,22 0-16,0 0 0,0 0 16,42 0 15,0 0-15</inkml:trace>
  <inkml:trace contextRef="#ctx0" brushRef="#br0" timeOffset="92587.56">30416 10245 0,'0'0'0,"0"-21"0,22 21 16,-22-22-16,0 1 0,-22 42 47,1 1-47,-21 20 0,21 0 16,-22 22-16,1-1 0,0 1 15,-1 20-15,1-20 0,0 21 0,-1-22 16,1 22-16,0-1 0,-1-20 15,1 21-15,0 20 0,21-41 0,-22 21 16,22-1-16,0-20 0,21-1 0,0 1 16,0-22-16,0 22 0,0-22 15,21 0-15,21-21 0,-20 22 0,-1-22 16,21 0-16,0 0 0,-20-21 16,20 0-16,21 0 0,-20 0 0,-1-21 15,0 0-15,22 0 16,-22 0-16,1-1 0,20-20 0,-21 0 15,1-1-15</inkml:trace>
  <inkml:trace contextRef="#ctx0" brushRef="#br0" timeOffset="93768.31">30628 11007 0,'0'0'0,"0"-21"0,21 21 0,-21-22 16,0 1-16,0 0 15,0 0-15,0 0 0,0 0 16,0-1-1,-21 22-15,0 0 0,0 0 16,0 22-16,-1-1 16,1 0-16,0 0 0,0 0 0,0 0 15,0 1-15,-1-1 0,1 21 0,21-21 16,-21 0-16,21 1 0,0-1 16,0 0-16,21-21 15,0 0-15,1 0 16,-1 0-16,0 0 0,0 0 0,0 0 15,0-21-15,1 0 0,-1-1 16,0 22-16,0-21 0,0 0 0,0 0 16,-21-21-16,0 20 0,22 1 15,-22 0-15,21 0 0,-21 0 16,0 0-16,-21 42 31,-1 0-31,22 0 0,-21 0 16,21 0-16,-21 1 0,0-1 15,21 21-15,0-21 0,0 0 0,0 1 16,0-1-16,0 0 16,0 0-16,21-21 15,0 0-15,0 0 0,1 0 16,-1 0-16,0 0 0,0 0 0,21-21 16,-20 0-16,-1 0 0,0-1 0,0 1 15,-21 0-15,0 0 16,0-21-16,0 20 0,0-20 0,0 21 15,0-21-15,-21-1 0,0 22 16,0-21-16,-1 21 0,-20-1 0,21 1 16,-21 0-16,-1 21 0,1 0 15,-22 0-15,22 0 0,0 21 0,-22 22 16,22-22-16,-22 21 0,22 0 0,21 1 16,-21-1-16,20 0 0,-20 22 15,42-22-15,0 1 0,0-1 0,0 0 16,0 1-16,0-1 0,0 0 15,21-21-15,22 1 0,-22-1 0,21 0 16,-21 0-16,22-21 0,-1 0 16,-21 0-16,21 0 0,1 0 15,-1 0-15,0-21 0,1 0 0</inkml:trace>
  <inkml:trace contextRef="#ctx0" brushRef="#br0" timeOffset="94215.91">31178 10816 0,'0'0'0,"0"-21"0,0 0 16,22 0-16,-22 42 31,-22 0-31,22 0 0,-21 22 16,0-22-16,0 21 0,21 0 16,-21 1-16,0-22 0,-1 21 0,1 1 15,0-1-15,21 0 0,-21-21 16,0 1-16,0-1 0,21 0 0,0 0 15,0 0-15,-22-21 16,22-21 0,0-21-1,22 21-15,-22-1 0,21-20 0,0 0 16,-21 21-16,21-22 0,0 1 16,0 0-16,1-1 0,-1 1 0,0 21 15,0-22-15,0 22 0,0 0 16,1 0-16,-1 0 0,0 21 15,0 0-15,0 0 0,0 21 0,1 0 16,-1 0-16,-21 0 0,0 22 16,0-22-16,21 21 0,-21 1 0,0-1 15,0 0-15,0-21 0,0 22 16,0-1-16,-21-21 0,21 22 0,-21-22 16,21 0-16,0 0 0,-22 0 15,1 0-15,0-21 0,0 0 16,0 0-16,0 0 0,-1 0 15,1-21-15</inkml:trace>
  <inkml:trace contextRef="#ctx0" brushRef="#br0" timeOffset="94372.11">30882 11091 0,'0'0'0,"21"0"31,0 0-31,1 0 0,-1 0 16,21 0-16,-21 0 0,22 0 0,-1 0 15,0 0-15,1 0 0,20-21 16,-21 21-16,1-21 0,-1 21 0,0-21 16,1 0-16</inkml:trace>
  <inkml:trace contextRef="#ctx0" brushRef="#br0" timeOffset="94572.31">31665 10816 0,'-21'64'31,"0"-22"-31,0-21 0,0 22 16,-1-22-16,22 21 0,-21 0 16,0-20-16,21 20 0,0-21 0,-21 0 15,21 0-15,-21 22 0,21-22 16,0 0-16,0-42 31,0 0-15</inkml:trace>
  <inkml:trace contextRef="#ctx0" brushRef="#br0" timeOffset="94788.37">31623 10837 0,'0'0'0,"21"-21"0,0 42 32,-21 1-32,0-1 15,0 0-15,0 21 0,0-21 0,0 22 16,0-22-16,0 21 0,0-21 15,0 22-15,0-22 0,0 21 0,0-21 16,0 1-16,21-1 16,-21 0-16,22-21 15,-1 0-15,0 0 16,-21-21-16,21 0 16</inkml:trace>
  <inkml:trace contextRef="#ctx0" brushRef="#br0" timeOffset="94995.12">32004 10753 0,'0'0'0,"0"-21"0,0-1 0,0 44 31,-21-1-31,0 0 0,-1 0 0,22 21 16,-21-20-16,0 20 16,0-21-16,0 21 0,0-20 0,21 20 15,-22-21-15,22 0 0,-21 0 16,21 22-16,0-22 0,0 0 0,-21 0 15,21 0-15,0 1 16</inkml:trace>
  <inkml:trace contextRef="#ctx0" brushRef="#br0" timeOffset="95323.44">32110 11261 0,'-21'0'16,"21"21"-16,0 0 15,-22-21-15,22 21 0,22-21 63,-22-21-63,21 21 15,-21 21 1,0 0 0,0 1-16,0-1 0,-21 0 15,-1 0-15,1 0 0,0 0 0,0 1 16,0-1-16,0 0 0,-1 0 16,1-21-16,0 0 0,0 21 0,0-21 15</inkml:trace>
  <inkml:trace contextRef="#ctx0" brushRef="#br0" timeOffset="95568.34">32512 10710 0,'0'0'0,"-21"0"31,21 22-15,-21-22-16,21 21 0,0 0 15,-22-21-15,1 21 16,21 0-16,21-21 31,1 0-15</inkml:trace>
  <inkml:trace contextRef="#ctx0" brushRef="#br0" timeOffset="95811.7">32829 10732 0,'0'63'31,"-21"-42"-31,0 0 0,0 22 0,0-22 15,0 21-15,-1-21 0,1 22 0,0-1 16,0 0-16,0 1 16,0-22-16,-1 21 0,1-21 0,0 22 15,0-22-15,21 0 0,0 0 16,0 0-16,0-42 31</inkml:trace>
  <inkml:trace contextRef="#ctx0" brushRef="#br0" timeOffset="96044.1">32681 10943 0,'0'0'16,"21"-21"-16,1-42 15,-22 41-15,21 22 0,-21-21 0,21 21 16,-21 21 0,0 1-16,0-1 15,0 0-15,0 0 0,0 21 0,0 1 16,0-22-16,-21 21 0,0 1 15,21-1-15,-22 0 0,22 1 0,0-1 16,-21-21-16,21 21 0,0-20 16,0-1-16,0 0 0,-21 0 15,21 0-15,-21-21 32,21-21-32</inkml:trace>
  <inkml:trace contextRef="#ctx0" brushRef="#br0" timeOffset="96211.43">32491 11155 0,'0'0'16,"-21"0"-1,42 0 1,0 0 0,0 0-16,0 0 0,0 0 0,1 0 15,20 0-15,-21 0 0,0 0 16,22 0-16,-22-21 0,0 21 15</inkml:trace>
  <inkml:trace contextRef="#ctx0" brushRef="#br0" timeOffset="96451.54">33020 10880 0,'0'42'31,"0"-21"-31,0 0 0,0 1 0,-21-1 0,21 21 16,0-21-16,0 22 0,0-22 16,0 21-16,0-21 0,0 0 0,0 1 15,0 20-15,0-21 16,0 0-16,0 0 0,0-42 47</inkml:trace>
  <inkml:trace contextRef="#ctx0" brushRef="#br0" timeOffset="96651.83">33253 10964 0,'0'0'0,"-43"22"31,22-22-31,0 21 0,0 0 0,0 0 16,0 21-16,-1-20 0,1-1 15,0 0-15,0 0 0,0 21 16,0-42-16,21 22 0,-22-1 0,22 0 16,0 0-1</inkml:trace>
  <inkml:trace contextRef="#ctx0" brushRef="#br0" timeOffset="96991.28">33380 10816 0,'21'0'0,"-21"21"125,0 1-125,0-1 0,-21 0 15,0 0-15,21 0 0,-22-21 16,22 21-16,-21-21 0,0 22 15,0-22-15</inkml:trace>
  <inkml:trace contextRef="#ctx0" brushRef="#br0" timeOffset="97352.11">33253 10308 0,'0'0'0,"0"-21"0,-21 0 31,42 21-31,0 0 0,0 0 16,21 0-16,-20 0 0,20 21 0,-21 0 15,0 0-15,22 22 0,-22-1 16,0 0-16,0 22 0,-21-22 0,0 22 15,0-1-15,0 1 0,-21-1 16,0 1-16,0-1 16,21 1-16,-22-1 0,1 22 0,21-22 15,-21 1-15,21-1 0,-21-20 16,0 20-16,0-42 0,-1 22 0,-20-22 16,21 21-16,0-42 0,-22 21 15,22 1-15,0-22 0,0 0 16,0 0-16,0 0 0,21-22 15,0 1-15,0 0 0,0 0 16</inkml:trace>
  <inkml:trace contextRef="#ctx0" brushRef="#br0" timeOffset="97876.32">33147 10118 0,'0'0'0,"0"-21"0,0-1 0,0 1 16,21 21-16,0-21 0,0 21 15,22 0-15,-1 0 0,0 0 16,22 0-16,-1 0 0,1 0 16,-1 0-16,22 0 0,-21 0 0,20 0 15,-63 0-15,-21 21 63,0 0-63,0 1 0,0-1 15,0 21-15,0 0 0,0 1 0,0-1 16,0 22-16,0-22 0,0 21 16,0 1-16,0-1 0,0 1 0,0-22 15,0 22-15,0-1 0,0 1 16,0-1-16,0 1 0,0-1 15,0 22-15,0-22 0,0 22 0,0-21 16,0-1-16,0 1 0,0-1 16,0 1-16,0-1 0,0-21 15,0 22-15,0-1 0,0-20 0,0 20 16,0-20-16,-21-1 0,0 0 16,0 1-16,-21-22 0,20 0 0,-20 0 15,-21 0-15,20-21 0,-20 0 16,-22 21-16,22-21 0,-22 0 15,21 0-15,-20 0 0,-1 0 0,0 0 16,22-21-16,-22 0 0,1 21 16,-1-21-16,0 0 0</inkml:trace>
  <inkml:trace contextRef="#ctx0" brushRef="#br0" timeOffset="98560.06">17695 12383 0,'0'0'0,"43"-43"15,41-63 1,-63 106-16,-21 22 16,0-1-16,-21 21 15,0 0-15,0 1 0,0 20 0,-22-20 16,22 20-16,-21 1 0,0 20 15,-1-20-15,1-1 0,0 1 0,-1-1 16,1 1-16,0-22 0,-1 0 16,1 1-16,0-1 0,20 0 0,1-20 15,21-1-15,0 0 0,0 0 0,21-21 32,1-21-32,-1 0 0,21 0 0,0-22 15,1 1-15</inkml:trace>
  <inkml:trace contextRef="#ctx0" brushRef="#br0" timeOffset="98771.49">17843 12552 0,'43'-42'0,"-86"84"0,107-127 16,-43 43-16,-21 21 0,0-22 15,0 65 1,0-1-16,-21 0 0,0 21 16,0 1-16,-1-1 0,1 21 0,-21 1 15,21-1-15,-22 1 0,22-1 0,-21 1 16,21-1-16,-22-20 0,22 20 15,0-20-15,0-1 0,0 0 0,21 1 16,0-22-16,0 0 0,0 0 16,0 0-16,21-21 15,21 0-15,-21 0 0,22-21 0,-1 0 16</inkml:trace>
  <inkml:trace contextRef="#ctx0" brushRef="#br0" timeOffset="99016.24">18711 12361 0,'0'0'0,"21"-42"0,22-21 31,-43 84-31,0 21 0,0 0 0,0 1 16,-21-1-16,-1 22 0,1-1 16,21 1-16,-21 20 0,0-20 15,0-1-15,0 1 0,-1-1 0,1-20 16,0 20-16,0-42 0,21 22 0,0-1 15,0-21-15,0 0 0,0 0 16,21-21-16,0 0 0,0 0 0,22 0 16,-22 0-16,21 0 0,1-21 0,-1 0 15,-21 0-15</inkml:trace>
  <inkml:trace contextRef="#ctx0" brushRef="#br0" timeOffset="99184.07">18542 12848 0,'0'0'0,"-21"0"0,0 0 16,42 0 0,21 0-16,-21 0 15,22 0-15,-22 0 0,42 0 16,-20 0-16,-1 0 0,21 0 0,-20 0 16,20-21-16,1 21 0,-22 0 15,22 0-15</inkml:trace>
  <inkml:trace contextRef="#ctx0" brushRef="#br0" timeOffset="100023.33">19770 13187 0,'0'0'0,"21"0"0,21 0 16,-21 0 0,0 0-16,1-21 0,-1 21 15,0-21-15,0-1 0,0-20 0,0 21 16,-21 0-16,0-22 0,0 1 15,0 0-15,0-1 0,-21 1 0,0 0 16,-21 21-16,-1-22 0,1 22 16,-21 0-16,20 0 0,-20 21 0,-1 0 15,1 0-15,-1 0 0,1 21 0,-1 0 16,22 21-16,0 1 16,-1-22-16,1 21 0,0 1 0,20-1 15,1 0-15,0 1 0,21-1 16,0-21-16,0 21 0,0-20 0,21-1 15,22 0-15,-1 0 0,0-21 0,1 21 16,20-21-16,1 0 0,20 0 16,-20 0-16,20 0 0,-20-21 0,21 21 15,-22-21-15,1 0 0,-1 0 0,1-1 16,-22-20-16,0 21 0,1-21 16,-22 20-16,0-20 0,0 21 0,-21 0 15,0 0-15,0-1 0,-21 44 31,0-1-31,21 0 0,-21 0 16,21 0-16,-22 22 0,22-22 16,0 0-16,0 21 0,0-21 0,0 1 15,0-1-15,0 0 0,0 0 0,22-21 16,-1 21-16,0-21 0,21 0 16,1 0-16,-1 0 0,0 0 0,22 0 15,-1 0-15,1 0 0,-1 0 16,1-21-16,20 0 0,-20 0 0,-1 0 15,-20-22-15,20 22 0,-20-21 0,-22-1 16,0 1-16,0 0 16,-21-1-16,0 1 0,0 0 0,0 21 15,-21-22-15,0 22 0,-22 0 0,1 21 16,0 0-16,-22 0 0,22 0 16,-22 21-16,22 0 0,-21 22 0,20-22 15,1 21-15,21 0 0,0 1 16,-1-1-16,22 22 0,0-22 0,0 0 15,22 1-15,-1-1 0,0 0 0,21 1 16,1-1-16,-1 0 0,0 1 16,1-1-16,20 0 0,-42 1 0,22 20 15,-22-21-15,0 1 0,-21-1 16,0 0-16,0 1 0,0-1 0,-21 0 16,-22 1-16,1-22 0,-21 21 15,-1-21-15,1 1 0,-22-1 0,21-21 16,1 0-16,-1 0 0,22 0 15,-21 0-15,20-21 0,1-1 0,21 1 16,-22 0-16,22-21 0,21-1 0,0 1 16,0-21-16,0-1 0,43 1 15,-22-1-15,42 1 0,-20-1 0,20 1 16</inkml:trace>
  <inkml:trace contextRef="#ctx0" brushRef="#br0" timeOffset="101420.21">21505 12679 0,'0'0'0,"-21"0"31,0 0-31,0 21 0,21 21 0,0-20 16,-21 20-16,21-21 0,-22 21 16,22 1-16,-21-22 0,21 21 0,0-21 15,0 1-15,0 20 0,0-21 0,0 0 16,21-21 15,1-21-31,-22 0 16,42 0-16,-21 0 0,0-1 15,0-20-15,22 0 0,-22-1 0,0 22 16,0-21-16,0 0 0,1-1 16,-1 22-16,0 0 0,0 21 15,-21 21 1,0 21-16,0-20 0,0 20 15,0-21-15,0 21 0,0 1 0,0-22 16,0 21-16,0-21 0,42 22 16,-20-22-16,-1 0 0,21 0 0,0 0 15,1-21-15,-1 22 0,0-22 16,1 0-16,-1 0 0,0 0 16,1 0-16,-1 0 0,0-22 0,1 1 15,-1 0-15,-21 0 0,22 0 16,-22 0-16,-21-22 0,0 1 0,0 0 15,0-1-15,0 1 0,0 0 0,-21 20 16,-1-20-16,-20 21 0,21 0 16,-21 0-16,20 21 0,-20 0 0,0 0 15,-1 0-15,22 21 0,-21 21 16,21-21-16,0 22 0,-1-22 0,1 21 16,21 0-16,0-20 0,0 20 0,0-21 15,0 0-15,21 22 16,1-22-16,-1 0 0,0-21 0,21 21 15,-21-21-15,1 0 0,20 0 0,0 0 16,1 0-16,-22 0 0,21-21 16,0 0-16,-20 0 0,20-1 0,-21 1 15,0-21-15,22 21 0,-22-22 16,-21 1-16,21 0 0,-21 21 0,0-22 16,0 22-16,0 0 0,0 0 0,-21 21 31,21 21-31,0 0 0,-21 0 0,21 22 15,0-22-15,-22 21 0,22-21 16,0 22-16,0-22 0,0 21 16,0-21-16,22 0 0,-1 1 0,0-1 15,21-21-15,-21 21 0,1-21 16,20 0-16,-21 0 0,0 0 0,22 0 16,-22 0-16,0 0 0,0-21 15,0 0-15,0-1 0,1 1 0,-22 0 16,21-21-16,-21 21 0,21-22 15,0 1-15,-21 0 0,0 20 0,0-20 16,21 21-16,-21 0 0,21 21 16,-21 21-1,0 0-15,0 0 0,0 22 16,0-22-16,0 21 0,0 0 0,0 1 16,-21-22-16,21 21 0,-21-21 15,21 1-15,-21-1 0,21 0 0,0 0 16,0 0-16,21-21 31,0-21-31,0 0 16,-21 0-16,22 0 0,-1-1 15,0-20-15,0 21 0,0-21 0,0-1 16,1 22-16,-1-21 0,0 21 16,0-1-16,-21 1 0,0 0 15,21 21-15,-21 21 16,0 0-16,0 1 15,0 20-15,0-21 0,0 0 0,0 22 16,0-22-16,0 0 0,21 21 16,-21-21-16,22 1 0,-22-1 0,21 0 15,0 0-15,-21 0 0,21-21 0,0 0 16,22 21-16,-22-21 0,0 0 16,21 0-16,-21 0 0,22 0 0,-22-21 15,21 0-15,-21 21 0,1-21 16,-1-21-16,21 20 0,-21-20 0,0 21 15,1-21-15,-1-1 0,0 1 16,0 21-16,0-22 0,0 22 16,1 0-16,-1 0 0,-21 0 0,0 0 15,0-1 1,-21 22 0,-1 0-16,1 0 15,0 0-15,0 22 0,0-1 16,-22 21-16,22-21 0,0 22 0,0-1 15,0-21-15,0 21 0,-1-20 16,22 20-16,0-21 0,0 0 0,0 22 16,0-22-16,0 0 0,0 0 15,22-21-15,-1 0 0,21 0 16,-21 0-16,0 0 0,22 0 16,-22 0-16,21-21 0</inkml:trace>
  <inkml:trace contextRef="#ctx0" brushRef="#br0" timeOffset="101991.49">24977 12086 0,'0'0'0,"-22"0"0,-105-21 31,106 21-31,42 0 32,22 0-32,-22 0 0,21 0 15,1 0-15,-1 0 0,21 0 0,-20 0 16,20 0-16,-20 0 0,20-21 15,-42 21-15,22 0 0,-22 0 16,0 0-16,-42 0 16,-22-21-16,1 21 15,0 0-15,-22 0 0,1 0 0,-1-21 16,1 21-16,-1 0 0,22 0 16,-22 0-16,22 0 0,0 0 0,21 0 15,-22 21-15,22 0 0,0 21 16,-21-21-16,42 22 0,-22 20 0,1-20 15,21 20-15,-21-21 0,21 22 0,-21-1 16,0 1-16,21 21 0,-21-22 16,-1 1-16,1 20 0,21-20 0,-21-1 15,0 22-15,21-22 0,-21 1 16,21-22-16,0 22 0,0-22 16,0 22-16,0-22 0,0 0 0,0-21 15,0 1-15,21-1 0,0 0 16,0 0-16,22-21 0,-1 0 0,-21 0 15,21 0-15,22-21 0,-22 0 0,22 0 16,-22-22-16,22 22 0,-22-21 16</inkml:trace>
  <inkml:trace contextRef="#ctx0" brushRef="#br0" timeOffset="104056.28">25421 12531 0,'0'0'0,"0"-43"16,0 22-16,0 0 0,-21 21 15,0 0-15,0 0 0,-1 0 0,1 21 16,-21 0-16,21 22 0,0-1 0,-22 0 16,22 1-16,0-1 0,-21 22 15,20-1-15,1-21 0,0 22 0,21-22 16,0 1-16,0-1 0,0 0 16,0-21-16,0 1 0,0 20 0,21-42 15,0 21-15,22 0 0,-22-21 0,21 0 16,1 0-16,-1 0 0,0 0 15,1 0-15,-1 0 0,21-21 16,-20 0-16,-1 0 0,0 0 0,1-22 16,-1 22-16,0-21 0,-20-1 15,-1 22-15,21-21 0,-42 21 0,21-22 16,-21 22-16,0 0 0,-21 21 31,0 21-31,0 22 0,0-22 16,-1 0-16,22 21 0,-21-21 0,0 1 15,21 20-15,-21-21 0,21 0 0,0 0 16,0 1-16,0-1 0,0 0 16,0 0-16,21-21 0,0 0 0,0 21 15,22-21-15,-22 0 16,0 0-16,21 0 0,-20 0 0,-1 0 16,21-21-16,-21 0 0,0 0 0,1 0 15,-1-1-15,-21 1 0,0 0 16,0-21-16,0 21 0,0-22 0,-21 1 15,-1 21-15,1 0 0,0-22 16,-21 43-16,21-21 0,-1 0 0,1 21 16,0 0-16,0 0 0,21-21 15,21 21 1,0 0-16,0-21 0,1 21 0,20 0 16,0 0-16,-21 0 0,22 0 15,-1 0-15,-21 0 0,22 0 0,-22 0 16,0 21-16,0 0 15,0 0-15,0 0 0,-21 22 0,22-22 16,-22 0-16,0 21 0,0-21 0,0 1 16,0-1-16,0 0 0,-22 0 15,1 0-15,21 0 0,-21 1 0,21-1 16,-21-21-16,21 21 16,-21-21-16,21-21 31,21 0-31,0-1 0,0 1 15,0 0-15,1 0 0,-1-21 0,21 20 16,-21-20-16,0 0 0,22-1 16,-22 22-16,21-21 0,-21 21 15,1 0-15,-1-1 0,0 22 0,-21 22 16,0 20 0,0-21-16,0 0 0,0 22 0,0-22 15,0 21-15,0-21 0,0 22 0,-21-22 16,21 0-16,0 0 0,0 0 15,0 0-15,0 1 0,21-1 16,0-21-16,0 0 16,0 0-16,1 0 0,20-21 15,-21 21-15,0-22 0,22 1 16,-22 0-16,21 0 0,-21-21 16,0-1-16,1 1 0,20 0 0,-21-22 15,0 1-15,0 20 0,1-20 0,-1 20 16,0-20-16,0 21 0,-21-1 15,0 1-15,0 21 0,0 0 0,0-1 16,-21 22-16,0 22 16,0-1-16,-1 0 0,1 0 0,0 21 15,0 1-15,0-1 0,0 0 0,-1 1 16,22 20-16,0-20 0,0-1 16,0 0-16,0 1 0,0-1 0,0 0 15,22 1-15,-1-22 16,0 0-16,0 0 0,0 0 0,0 0 15,22 1-15,-22-22 0,21 0 0,1 0 16,-22 0-16,21 0 0,0 0 16,1 0-16,-1-22 0,-21 1 0,22 0 15,-22 0-15,21 0 0,-21-22 16,0 22-16,1-21 0,-1 0 0,-21 20 16,0-20-16,0 21 0,0 0 0,-21 0 15,-1 21-15,1 0 0,0 0 16,-21 0-16,-1 0 0,22 0 0,-21 21 15,0 0-15,20 0 0,1 21 16,-21-20-16,21-1 0,0 21 16,21-21-16,0 0 0,0 1 0,0-1 15,0 0-15,0 0 0,21 0 16,-21 0-16,21-21 0,0 22 0,0-22 16,0 0-16,1 0 0,20 0 15,-21 0-15,0 0 0,22 0 0,-22-22 16,0 1-16,0 21 0,0-21 0,0 0 15,1-21-15,-1 20 0,0 1 16,-21-21-16,21 21 0,-21 0 0,0-1 16,0 1-16,-21 21 31,0 21-31,21 1 0,-21-1 0,21 0 16,0 21-16,-22-21 0,22 1 15,0-1-15,0 21 0,0-21 0,0 0 16,0 1-16,0-1 15,22 0-15,-1-21 0,0 21 0,0-21 16,0 0-16,22 0 0,-22 0 0,0 0 16,21 0-16,-21 0 0,22 0 15,-22-21-15,21 0 0,-21 0 0,1-1 16,-1 1-16,0 0 0,21-21 16,-21 21-16,-21-1 0,22 1 0,-22 0 15,21 0-15,-21 42 31,0 0-31,-21-21 0,-1 21 0,22 1 16,-21-1-16,0 0 0,21 0 16,0 0-16,-21 0 0,21 1 0,-21-1 15,21 0-15,21-21 32,0 0-32,0 0 15,0 0-15,1-21 0,-1 21 16,0-21-16,0-1 0,-21 1 0,42 0 15,-20 0-15,-1 0 0,-21 0 0,21-1 16,0 1-16,-21 42 31,0 1-15,0-1-16,0 0 0,0 0 0,0 0 16,0 0-16,0 1 15,0-1-15,21 0 0,0-21 16,1 21-16,-1-21 0,0 0 15,0 0-15,21 0 0,-20 0 16,-1 0-16,0 0 0,0-21 0,0 21 16,0-21-16,1 0 0,-1-1 15,0 1-15,-21-21 0,21 21 0,0-22 16,-21 1-16,21 0 0,1-1 0,-22 22 16,0 0-16,21 0 15,-21 0-15,21 21 0,-21 21 16,0 0-16,0 0 0,0 22 15,0-22-15,0 21 0,0-21 0,-21 22 16,0-22-16,21 21 0,-22-21 0,22 0 16,0 1-16,-21-1 0,21 0 15,-21 0-15,0-21 0,0 0 32,0 0-32,21-21 0,-22 21 15</inkml:trace>
  <inkml:trace contextRef="#ctx0" brushRef="#br0" timeOffset="104231.79">28300 12467 0,'0'0'0,"-64"0"16,43 0-1,0 0-15,0 0 16,21 21-16,-21-21 0,-1 0 15,1 0-15,0 0 0,-21 0 0,-1 0 16,1 0-16</inkml:trace>
  <inkml:trace contextRef="#ctx0" brushRef="#br0" timeOffset="104400.14">26797 12531 0,'0'0'0,"-64"0"0,-41 21 16,105 0-1,21-21-15,0 0 16,21 0-16,22 0 0,-22 0 0,43 0 16,-22 0-16,22 0 0,-22-21 15,22 21-15,-21-21 0,-1 0 16,1 21-16</inkml:trace>
  <inkml:trace contextRef="#ctx0" brushRef="#br0" timeOffset="104872.22">29591 12404 0,'0'0'0,"21"-21"0,0-1 16,0-20-16,1 21 0,-1 0 0,0-22 16,-21 22-16,21 21 0,-21-21 15,-21 21 1,-21 21-16,20 0 0,-20 1 15,0 20-15,-1 0 0,1 1 0,0 20 16,-22 1-16,22-1 16,-22 1-16,22-1 0,-21 22 0,-1-22 15,22 22-15,-22-22 0,22 1 0,0-1 16,20 1-16,1-1 0,0-20 16,21 20-16,0-20 0,0-1 0,21 0 15,22 1-15,-1-1 0,0-21 16,1 0-16,20 0 0,1 1 0,-1-22 15,1 0-15,-1 0 0,1 0 0,-1-22 16,1 1-16,-22 0 0,21 0 16,-20-21-16</inkml:trace>
  <inkml:trace contextRef="#ctx0" brushRef="#br0" timeOffset="105816.36">29739 12594 0,'0'-21'0,"-21"21"47,0 21-47,0 0 16,21 1-16,-22-1 0,1 0 15,21 0-15,-21 0 0,21 0 16,-21 1-16,0 20 0,21-21 0,0 0 15,0 0-15,-21 1 0,21-1 16,0 0-16,0 0 0,0 0 16,0 0 15,0 1-15,0-1-16,-22-21 15,22 21-15,0 0 0,0 0 16,-21-21-16,21 21 0,0 1 15,0-1-15,0 0 16,21-21 0,1 0-1,-1 0-15,0 0 16,0 0-16,0 0 0,0 0 0,1 0 16,-22-21-16,21 21 0,0-21 0,-21-1 15,0 1-15,0 0 0</inkml:trace>
  <inkml:trace contextRef="#ctx0" brushRef="#br0" timeOffset="105996.59">29252 12912 0,'0'0'16,"0"21"-16,0 0 16,21-21-1,1 0-15,-1 0 0,0 0 0,21 0 16,-21 0-16,22 0 0,-1 0 15,0 0-15,-20 0 0,20-21 0,0 0 16,1 21-16,-1-21 0,-21-1 16,21 22-16</inkml:trace>
  <inkml:trace contextRef="#ctx0" brushRef="#br0" timeOffset="106319.56">29845 12827 0,'0'0'0,"0"21"0,-21-21 16,21 21-16,21-21 31,0 0-31,0 0 16,0 0-16,1 0 0,-1 0 0,0 0 15,0-21-15,21 0 0,-20 21 16,-22-21-16,21 21 0,-21-21 0,0 0 16,0-1-16,0 1 15,-21 21-15,-1-21 0,-20 21 16,21 0-16,0 0 0,-22 21 0,22 0 15,0 1-15,0-1 0,0 0 16,0 21-16,21-21 0,0 1 16,0 20-16,0-21 0,0 0 15,0 22-15,21-22 0,0 0 0,0 0 16,0-21-16,0 21 0,22-21 16,-1 0-16,-21 0 0,22 0 0,-1 0 15,0 0-15,-21 0 0,22 0 0,-22 0 16</inkml:trace>
  <inkml:trace contextRef="#ctx0" brushRef="#br0" timeOffset="106528.33">30395 12742 0,'0'0'0,"0"22"32,0-1-32,0 21 15,0-21-15,0 0 0,0 22 16,0-22-16,0 21 0,0-21 0,0 1 15,0-1-15,0 21 0,21-21 16,-21 0-16,0 1 0,22-22 16,-1 0-1,0 0 1,0-22-16</inkml:trace>
  <inkml:trace contextRef="#ctx0" brushRef="#br0" timeOffset="106703.86">30565 12869 0,'0'0'0,"-22"-21"0,-41 0 16,42 21-16,0 0 0,-1 0 16,1 21-16,0 0 0,-21 1 0,21-1 15,-22 0-15,22 0 0,0 0 16,0 22-16,-22-22 0,43 0 0,-21-21 16,21 21-16,0 0 0,21-21 31,22 0-31,-22 0 0</inkml:trace>
  <inkml:trace contextRef="#ctx0" brushRef="#br0" timeOffset="106956.01">30797 12531 0,'0'0'0,"22"-43"0,-1 22 0,-21 0 15,0 0-15,0 42 16,0 0-1,0 22-15,-21-22 0,-1 21 16,1 0-16,0 1 0,0-1 0,-21 0 16,20 1-16,1-1 0,21 0 15,-21 1-15,21-1 0,0-21 0,0 22 16,0-22-16,0 0 16,0 0-16,0 0 0,21-21 15,0 0-15,1 0 16,-1-21-16,0 0 0</inkml:trace>
  <inkml:trace contextRef="#ctx0" brushRef="#br0" timeOffset="107111.6">30670 12764 0,'0'0'16,"-21"0"0,21 21 15,21-21-31,1 0 0,20 0 15,-21 0-15,0 0 0,22 0 16,-22 0-16,21 0 0,0-21 0</inkml:trace>
  <inkml:trace contextRef="#ctx0" brushRef="#br0" timeOffset="107323.28">31305 12552 0,'0'0'15,"-21"0"-15,0 0 16,0 21-16,0 0 0,0 0 15,-1 1-15,1 20 0,-21-21 0,21 21 16,0 1-16,-1-1 16,-20 0-16,42 1 0,-21-22 0,0 21 15,21-21-15,0 22 0,0-22 16,0 0-16,0 0 0,21 0 16,0-21-16,0 0 0,22 0 0,-22 0 15,21 0-15,0 0 0,-20 0 16,20-21-16</inkml:trace>
  <inkml:trace contextRef="#ctx0" brushRef="#br0" timeOffset="107547.33">31623 12573 0,'0'0'0,"21"-21"0,-21 42 16,0 0-1,0 0-15,0 22 0,0-22 16,0 21-16,0 1 0,0 20 0,0-21 15,0 1-15,0-1 0,0 0 16,0-20-16,0 20 0,-21 0 0,0-21 16,0 1-16,-22-1 0,22 0 15,-21 0-15,21 0 0,-22-21 0,22 0 16,0 0-16</inkml:trace>
  <inkml:trace contextRef="#ctx0" brushRef="#br0" timeOffset="107743.42">31919 13229 0,'0'0'16,"-42"64"0,21-43-16,0 0 0,21 0 15,-22 0-15,1-21 0,0 22 16,0-1-16,0-21 0,-22 21 0,22-21 15,0 0-15,0 0 0,0 0 16,0 0-16</inkml:trace>
  <inkml:trace contextRef="#ctx0" brushRef="#br0" timeOffset="107991.34">32216 12531 0,'0'0'0,"0"-21"0,0-1 16,-22 22-1,22 22 1,-21-1-16,0 0 0,0 0 16,0 0-16,0 0 0,21 22 0,-22-22 15,1 0-15,21 21 0,-21-20 16,21-1-16,0 0 0,0 0 15,0 0-15,0 0 0,21-21 16,22 0-16,-22 0 0,0 0 16</inkml:trace>
  <inkml:trace contextRef="#ctx0" brushRef="#br0" timeOffset="108216.5">32618 12594 0,'0'0'0,"-21"21"31,-1 1-31,1 20 0,0-21 16,0 21-16,-21 1 0,20-1 16,1 0-16,-21 1 0,21-1 0,0 0 15,21 1-15,-22-1 0,22-21 16,-21 22-16,21-22 0,0 0 0,0 0 16,0 0-16,0 0 0,0 1 15,21-22-15,1 0 0,-1 0 16,0 0-1,-21-22-15</inkml:trace>
  <inkml:trace contextRef="#ctx0" brushRef="#br0" timeOffset="108368.32">32300 13081 0,'0'0'0,"-21"0"0,0 0 0,42 0 47,21 0-47,-20 0 0,-1 0 15,0-21-15,21 21 0,1-21 0,-22 21 16,21-21-16,-21 21 0,22-22 16</inkml:trace>
  <inkml:trace contextRef="#ctx0" brushRef="#br0" timeOffset="108579.79">32745 12721 0,'0'0'0,"0"43"31,0-22-31,0 0 15,0 21-15,0-21 0,0 22 0,-21-1 16,21-21-16,-22 22 0,22-22 16,0 0-16,0 0 0,0 0 0,0 0 15,0 1-15,0-1 0,0 0 16,0 0 0,22-21-1,-1 0-15,0-21 0,-21 0 16,21 0-16,0-1 0</inkml:trace>
  <inkml:trace contextRef="#ctx0" brushRef="#br0" timeOffset="108760.35">32999 12806 0,'0'0'0,"0"-21"15,0 0-15,0 42 16,-21 0 0,-1 21-16,1-21 0,0 22 0,0-22 15,0 21-15,0 1 16,-1-22-16,1 0 0,0 21 0,0-21 0,0 1 15,0-22-15,21 21 16,0 0-16,21-21 31</inkml:trace>
  <inkml:trace contextRef="#ctx0" brushRef="#br0" timeOffset="109052.14">33189 12764 0,'0'0'0,"-21"0"0,21-22 47,0 1-47,21 0 15,0 21 1,1 0-16,-22 21 15,0 0 1,0 1-16,0 20 0,0-21 16,-22 0-16,1 0 0,0 22 15,-21-22-15,21 0 0,-1 0 0,1-21 16,21 21-16,-21-21 0</inkml:trace>
  <inkml:trace contextRef="#ctx0" brushRef="#br0" timeOffset="109351.2">33443 12425 0,'0'0'0,"0"21"16,0 0-1,0 0 1,0 1-16,0-1 0,0 21 0,0-21 16,0 22-16,0 20 0,-21-21 15,0 1-15,0 20 0,0 1 16,-1-22-16,1 22 0,0-22 0,0 21 16,-21-20-16,20-1 0,1-21 15,0 22-15,0-22 0,0 0 0,0-21 16,-1 21-16,22-42 31</inkml:trace>
  <inkml:trace contextRef="#ctx0" brushRef="#br0" timeOffset="109796.3">33443 12467 0,'0'0'0,"0"-21"0,-21 21 0,42 0 32,0 0-32,22 0 15,-22 0-15,21 0 0,1 0 16,-1 0-16,0 0 0,1 0 16,-1 0-16,0 0 0,-21 0 15,-21-21-15,0 42 31,0 0-15,0 0-16,0 1 0,0-1 0,0 0 16,0 0-16,0 21 0,0 1 15,0-22-15,0 42 0,0-20 16,0 20-16,-21-20 0,21 20 0,-21 1 16,0-22-16,0 21 0,0 1 15,-22-22-15,22 22 0,-21-1 0,-1-20 16,22 20-16,-21 1 0,0-22 15,20 0-15,-20 1 0,21-1 16,-21 0-16,20-21 0,-20 1 16,21-1-16,-21 0 0,20 0 15,-20-21-15,0 0 0,-1 0 0,-20 0 16,-1 0-16,1 0 0,-22 0 16,1 0-16,-22 0 0</inkml:trace>
  <inkml:trace contextRef="#ctx0" brushRef="#br0" timeOffset="110839.26">127 14372 0,'0'0'0,"-64"0"0,1 0 31,105 0 0,43 0-31,0 0 16,20 0-16,1 21 0,21-21 0,-21 0 16,21 0-16,-21 0 0,21 0 15,0 0-15,-21 0 0,21 0 16,-21 0-16,-22 0 0,1-21 15,0 21-15,-22-21 0,-21 21 16,1 0-16,-22 0 0,0 0 0,-21-21 16,-21 21-1,-21 0-15,20 0 0,-20 0 0,-21-21 16,20 21-16,1 0 0,0 0 16,-1 0-16,1-21 0,21 21 0,0 0 15,21-22-15,21 1 16,0 21-1,0 0-15,21 0 0,-20 0 0,20 0 16,0 0-16,1 0 16,-22 0-16,21 21 0,-21 22 0,0-22 15,-21 0-15,0 21 0,0 1 16,-21-1-16,-21-21 0,21 22 0,-22-1 16,-20 0-16,21-21 0,-22 22 15,22-22-15,-1 21 0,1-21 0,21 1 16,0-22-16</inkml:trace>
  <inkml:trace contextRef="#ctx0" brushRef="#br0" timeOffset="112703.36">3133 13907 0,'21'21'0,"0"0"0,0-21 16,0 0-1,0 21-15,1-21 0,20 0 0,-21 0 16,0 0-16,22-21 0,-1 0 16,0 21-16,1-21 0,-22-22 0,21 22 15,0 0-15,-20-21 0,20 20 16,-21-20-16,0 0 0,0-1 0,-21 22 15,0-21-15,0 0 0,0 20 16,0 1-16,0 0 0,-21 21 16,0 0-16,0 0 0,0 21 15,0 0-15,-1 1 0,1 20 16,21 21-16,0-20 0,-21 20 16,21 1-16,0-1 0,0 1 0,-21-22 15,21 22-15,0-1 0,0 1 16,0-1-16,0 1 0,0-1 0,0 1 15,0-22-15,0 0 0,0 1 16,0-1-16,0 0 0,0-21 0,0 1 16,0-1-16,-21-21 15,0 0-15,-1 0 0,1 0 16,-21-21-16,21-1 16,-22 1-16,22-21 0,-21 0 0,0 20 15,20-41-15,1 21 0,-21-1 16,21 1-16,0 21 0,-1-22 0,1 22 15,21 0-15,0 0 0,-21 21 16,21 21 0,0 0-16,0 22 0,0-1 15,21 0-15,0 1 0,1-1 0,-1 0 16,21 1-16,0-22 0,1 21 16,-1 0-16,22-20 0,-22-1 0,43 0 15,-22 0-15,1-21 16,20 0-16,-20 0 0,-1 0 0,1 0 15,-1-21-15,1 21 0,-1-21 0,1 0 16,-1-22-16,1 22 0,-1-21 16,-20-1-16,-1 1 0,0 0 0,-21-1 15,-21 1-15,0 21 0,0-21 16,0-1-16,0 22 0,-21 0 0,0 0 16,0 0-16,-21 21 0,20 0 15,-20 0-15,0 21 0,21 0 0,-22 0 16,22 0-16,-21 22 0,21-1 15,-1 0-15,1 1 0,0-1 16,0-21-16,21 21 0,-21 1 16,21-22-16,0 21 0,0-21 0,0 1 15,21-22-15,0 21 0,0-21 16,0 0-16,22-21 16,-22-1-16,0 1 0,21 0 0,-20 0 15,20-21-15,-21-1 0,21 1 16,-20 0-16,-1-1 0,0 1 0,0-22 15,0 22-15,-21-21 0,0 20 16,21-20-16,-21-1 0,0 22 0,22-22 16,-22 1-16,0-1 0,0 22 15,0-21-15,0 41 0,0-20 16,0 21-16,0 0 0,-22 21 16,1 0-16,0 21 0,0 0 15,0 0-15,21 22 0,0-22 16,-21 0-16,21 21 0,0-21 0,-22 1 15,22 20-15,0-21 0,0 0 16,0 0-16,0 1 16,0-44 46,0 1-46,0 0-1,0 0 1,0 42 47,0 0-48</inkml:trace>
  <inkml:trace contextRef="#ctx0" brushRef="#br0" timeOffset="113283.8">3789 14161 0,'0'0'0,"0"42"31,-21-21-31,21 21 0,-22-20 16,22 20-16,-21-21 0,21 21 16,-21-20-16,21 20 0,0 0 0,0-21 15,0 1-15,0-1 0,0 21 16,0-21-16,0 0 0,0-42 47,0 0-47,0 0 0,0 0 15,0 0-15,0-22 0,0 22 16,21-21-16,0 21 0,1-22 0,-22 22 16,0 0-16,21 21 0,0 0 15,0 0-15,-21 21 16,0 0-16,0 0 0,0 22 15,0-22-15,0 0 0,0 21 0,0-20 16,21-1-16,-21 0 16,0 0-16,0 0 0,21 0 0,1-21 15,-1 0-15,0 0 0,0 0 16,0 0-16,0 0 0,1-21 0</inkml:trace>
  <inkml:trace contextRef="#ctx0" brushRef="#br0" timeOffset="115288.15">4487 14309 0,'0'0'0,"0"21"0,-21 21 15,21-21-15,0 1 0,0 20 0,0-21 16,0 0-16,0 22 0,0-22 16,0 0-16,0 0 0,0 0 0,21 0 15,0 1-15,1-22 0,-1 0 16,0 0-16,21 0 0,-21 0 0,22 0 16,-1 0-16,0-22 0,1 1 0,-1 0 15,0 0-15,1 0 0,-1-22 16,-21 22-16,22-21 0,-22 0 0,0 20 15,-21-20-15,0 21 16,21-21-16,-21 20 0,0 1 0,0 0 16,-21 21-16,0 0 15,0 0-15,-22 0 0,22 0 16,0 21-16,0 22 0,0-22 0,-1 0 16,1 21-16,0-21 0,21 22 15,0-22-15,0 21 0,0-21 0,0 1 16,0-1-16,21 0 0,0 0 15,1 0-15,-1-21 0,0 0 0,21 0 16,1 0-16,-22 0 0,21 0 16,0 0-16,1 0 0,-1-21 0,22 0 15,-22 0-15,21-22 0,-20 22 16,-1-21-16,0 21 0,1-22 16,-1 22-16,-21-21 0,0 21 0,1 0 15,-1-1-15,0 1 0,-21 0 16,0 0-16,0 42 15,0 0 1,0 0-16,-21 1 0,21 20 16,0 0-16,0 22 0,0-22 0,0 22 15,0-1-15,0 1 0,0-1 16,0 1-16,0 20 0,0-20 0,0 20 16,0 1-16,0 0 0,0-1 0,0 1 15,0 0-15,0-1 16,0-20-16,0 21 0,0-22 0,0 1 15,0-1-15,0-21 0,0 1 0,0-1 16,0 0-16,0-20 16,21-22-16,-21-22 0,0-20 15,21 21-15,-21-21 16,21-1-16,-21 1 0,21-22 0,-21 22 16,0-21-16,0-22 0,0 0 0,0 1 15,0-1-15,0 0 0,0-21 16,0 22-16,22-1 0,-22 0 0,0-20 15,0 20-15,0 0 16,0 1-16,0-1 0,0 21 0,21 22 16,-21 0-16,21-1 0,0 1 0,0 21 15,0 21-15,1 0 16,-1 0-16,21 0 0,-21 21 0,0 0 16,1 0-16,-1 22 0,0-22 15,-21 21-15,0-21 0,0 22 0,0-22 16,0 21-16,0-21 0,-21 1 0,21-1 15,-21 0-15,-22-21 0,22 0 16,0 0-16,0 0 0,-22 0 0,22 0 16,-21 0-16,21 0 0,-22-21 15,22 0-15,0-1 0,0 22 16,0-21-16,0 21 0,21 21 31,21 1-15,0-1-16,0-21 0,0 21 15,22-21-15,-22 21 0,21-21 0,0 21 16,1-21-16,20 0 0,-20 0 16,20 0-16,-21 0 0,22 0 0,-1-21 15,1 0-15,-1 0 0,-20 21 0,20-21 16,1-22-16,-22 22 0,0 0 16,1-21-16,-22-1 0,0 22 0,0-21 15,-21 21-15,0-22 0,0 22 16,0 0-16,0 0 0,-21 21 15,0 0-15,0-21 0,0 21 0,-1 0 16,1 0-16,0 21 0,0-21 16,0 21-16,0 0 0,21 0 0,-22 0 15,22 22-15,0-22 0,0 0 0,0 21 16,0-20-16,22-1 0,-1 0 16,0 0-16,0-21 0,0 21 0,0-21 15,22 21-15,-22-21 0,21 0 16,1 0-16,-22 0 0,21 0 0,-21-21 15,22 0-15,-1 21 0,-21-21 16,21 0-16,-20 0 0,20-1 16,-21 1-16,0-21 0,0 21 0,-21 0 15,22-1-15,-1 22 16,-21 22 0,0-1-16,0 0 15,0 0-15,0 0 16,0 0-16,0 1 0,0-1 15,21-21 17,0 0-17,0-21-15,-21-1 0,21 1 0,-21 0 16,0 0-16,22 0 0,-1 0 16,-21-1-16,0 1 0,21 0 15,0 42 1,-21 0-1,0 1-15,0-1 0,0 0 16,0 0-16,21 0 0,0 0 0,-21 1 16,22-1-16,-1 0 0,0 0 0,21-21 15,-21 0-15,22 21 0,-22-21 16,21 0-16,1 0 0,-1 0 0,-21-21 16,21 0-16,1 0 15,-1 0-15,0-22 0,1 22 0,-22-21 16,0 21-16,0-22 0,0-20 0,1 20 15,-22 1-15,0-21 0,0-1 16,21 1-16,-21-1 0,21 1 0,-21-22 16,21 43-16,-21-22 0,0 22 15,0 21-15,0-22 0,0 64 16,0 1 0,-21 20-16,0 0 0,21 22 0,-21-1 15,-1-20-15,1 20 0,21 1 0,0-1 16,0 1-16,0-22 0,0 21 15,0-20-15,0-1 0,0 0 0,0 1 16,21-22-16,1 21 16,-1-21-16,0 1 0,0-22 0,0 0 15,0 0-15,1 0 0,-1 0 0,0-22 16,-21 1-16,21 0 16</inkml:trace>
  <inkml:trace contextRef="#ctx0" brushRef="#br0" timeOffset="115467.99">7810 14076 0,'0'0'0,"-42"0"16,0 0-1,42 21-15,42-21 16,-21 0-16,22 0 0,-1 0 16,0 0-16,22 0 0,-1 0 0,1 0 15,20-21-15,1 21 0,0-21 16,21 0-16,-22 21 0,22-22 0,0 1 15,0 0-15,0 21 0</inkml:trace>
  <inkml:trace contextRef="#ctx0" brushRef="#br0" timeOffset="115944.49">9440 13758 0,'0'0'16,"-21"0"-16,0-21 0,0 21 0,-22 0 16,22 0-16,0 0 0,-21 0 15,-1 0-15,22 21 0,-21 1 16,0-1-16,20 0 0,-20 0 0,0 0 15,21 0-15,-22 1 0,22-1 0,0 0 16,0 0-16,21 0 0,0 0 16,0 1-16,21-1 0,0-21 15,0 0-15,22 0 0,-1 0 16,0 0-16,1 0 0,-1 0 0,0 0 16,1 0-16,-1 0 0,0 0 0,-21 0 15,1 0-15,-1 0 0,-42 0 31,-22 0-31,22 21 0,0 0 16,-21-21-16,-1 21 0,1 0 16,21-21-16,-22 22 0,22-1 0,-21-21 15,21 21-15,21 0 16,21-21 0,0 0-16,0 0 0,0 0 15,1 0-15,-1 21 0,21-21 16,-42 21-16,21 1 0,0-1 0,-21 0 15,22 0-15,-22 21 0,0 1 16,0-1-16,0 0 0,-22 1 0,-20-1 16,21 0-16,-21 1 0,20-1 0,-20 0 15,0 1-15,21-1 16,-22-21-16,22 22 0,0-22 0,21 21 16,0-21-16,0 0 0,0 1 15,42-22-15,-21 0 16</inkml:trace>
  <inkml:trace contextRef="#ctx0" brushRef="#br0" timeOffset="118971.28">11007 14478 0,'0'-21'31,"0"0"-31,0 0 0,21-1 0,0 1 0,0-21 15,0 21-15,0 0 0,-21-22 16,0 1-16,0 21 0,0-22 0,0 1 16,0 0-16,-21 21 0,0-22 15,-21 1-15,-1 0 0,1 20 16,0 1-16,-22 0 0,22 21 0,0 0 16,-22 0-16,22 0 0,-22 21 15,22 0-15,0 22 0,-1-22 0,1 21 16,21 1-16,-22-1 0,22 0 15,0 1-15,21-1 0,0 0 0,0-21 16,0 22-16,0-22 0,0 21 0,21-21 16,22 1-16,-22-22 0,0 0 15,21 0-15,-21 0 0,22 0 16,-1 0-16,0-22 0,1 1 16,20 0-16,-20 0 0,-1-21 0,21 20 15,-20-20-15,-1 0 0,0-1 0,1 1 16,-22 0-16,0-22 0,0 1 15,0-1-15,1 1 0,-22-1 0,21 1 16,-21-1-16,0 1 0,0-1 16,0 22-16,0 0 0,-21-1 0,-1 22 15,1 0-15,0 0 0,0 21 16,-21 0-16,20 0 0,1 21 0,-21 0 16,21 21-16,0 1 0,-22 20 0,22 22 15,0-22-15,21 22 0,-21 0 16,21-22-16,0 22 0,0-22 15,0 1-15,0-1 0,21 1 16,0-1-16,21-20 0,-20-1 0,20-21 16,0 22-16,1-22 0,20 0 0,-21-21 15,1 0-15,20 0 0,-20 0 16,20-21-16,-21 0 0,1-1 0,-1 1 16,0 0-16,1 0 0,-22-21 15,21 20-15,-21-20 0,-21 21 0,0 0 16,0 0-16,0-1 0,0 1 0,0 0 15,-21 21-15,0 0 16,0 0-16,0 0 0,0 21 16,-1 0-16,1 1 0,0-1 0,-21 0 15,21 0-15,21 0 0,-22 22 16,22-22-16,0 0 0,0 0 0,0 0 16,0 0-16,22 1 0,-1-22 15,0 0-15,21 0 0,-21 0 0,22 0 16,-1 0-16,-21 0 0,22 0 15,20-22-15,-21 1 0,1 0 0,-1 0 16,0-21-16,-20 20 0,20 1 0,-21-21 16,0 21-16,0 0 0,1-22 15,-1 22-15,-21 0 0,0 0 16,0 42 15,-21 0-31,21 21 0,0-20 0,-22 20 16,1 0-16,21 22 0,0-22 15,0 22-15,-21-1 0,21 1 0,-21-1 16,21 1-16,-21 20 0,21-20 0,-21-1 16,21 22-16,0 0 0,0-22 15,-22 22-15,22-22 0,-21 22 0,21-22 16,-21 1-16,21-22 0,0 22 0,-21-22 16,21-21-16,-21 22 0,21-22 15,0-42 16,0-22-31,0 22 0,0-21 16,0-1-16,0-20 0,0-1 0,0 1 16,0-22-16,0 1 0,0-1 0,0 0 15,0 1-15,21-1 0,-21-21 16,21 21-16,0-20 0,0 20 0,1-21 16,-1 21-16,0 22 0,0-1 0,21 1 15,-20 21-15,20-1 0,-21 22 16,21 0-16,1 21 0,-1 0 0,-21 0 15,22 21-15,-22 0 0,21 22 16,-42-22-16,21 21 0,-21-21 16,0 22-16,0-1 0,0 0 0,0-21 15,0 22-15,-21-1 0,21-21 16,-21 0-16,0 1 0,0-1 0,-1 0 16,1 0-16,0-21 0,0 0 15,0 0-15,0 0 0,-1-21 0,1 0 16,0 0-16,0-1 0,0 1 15,0-21-15,-1 21 0,22 0 0,0-1 16,-21 1-16,21 0 0,-21 21 0,21 21 31,0 0-31,0 1 16,0-1-16,21 0 0,0 0 0,1 0 16,-1 22-16,0-22 0,0 0 15,21 0-15,-20-21 0,20 21 0,0 0 16,1-21-16,-1 0 0,0 0 15,22 0-15,-22 0 0,0 0 0,22-21 16,-22 21-16,1-21 0,-1 0 0,0 0 16,1-22-16,-22 22 0,21-21 15,-21 21-15,-21-22 0,0 1 0,21 21 16,-21 0-16,0-22 0,0 22 16,0 0-16,-21 21 0,0 0 15,0 0-15,0 0 0,0 0 0,-1 21 16,1-21-16,21 21 15,-21 1-15,0-1 0,21 21 0,-21-21 16,21 0-16,0 1 0,0 20 16,0-21-16,0 0 0,21 0 0,0 22 15,0-43-15,22 21 0,-22 0 0,0 0 16,21-21-16,-21 0 0,22 0 16,-22 0-16,21 0 0,1 0 0,-1 0 15,0-21-15,1 21 0,-1-21 16,0-21-16,-21 20 0,1 1 0,20 0 15,-42-21-15,21 21 0,0-1 16,-21 1-16,21 0 0,-21 42 47,0 0-47,0 1 0,0-1 0,-21 0 16,21 0-16,0 0 0,0 0 15,21-21 1,1 0-1,-1 0 1,-21-21-16,21 0 0,0 0 0,-21 0 16,21 0-16,0-1 0,-21 1 0,22 0 15,-1 0-15,0 0 16,-21 0-16,21 21 0,0 0 16,0 0-1,-21 21-15,22 0 16,-22 0-16,0 0 0,0 0 0,0 1 15,0-1-15,21 21 0,-21-21 16,21 0-16,0 1 0,0-1 0,0-21 16,1 21-16,20-21 0,-21 0 15,0 0-15,22 0 0,-1 0 0,-21 0 16,21 0-16,1 0 0,-1 0 0,-21-21 16,22 0-16,-22-1 0,0-20 15,0 21-15,-21 0 0,0-22 16,0 22-16,0-21 0,0 21 15,0-22-15,0 22 0,-21 0 0,21 0 16,-42 0-16,20 21 0,1 0 0,0 0 16,-21 0-16,21 0 0,-22 0 15,22 0-15,-21 21 0,21-21 0,-1 21 16,1 0-16,0 22 0,21-22 16,0 0-16,0 0 0,0 0 0,0 22 15,0-22-15,0 0 0,0 0 0,0 0 16,21 0-16,0 1 0,1-22 15,-1 0-15,0 0 0,0 0 0,21 0 16,-20 0-16,-1 0 16,21 0-16,-21-22 0,22 1 0,-22-21 15,21 21-15,-21-22 0,22 22 0,-22-21 16,0 0-16,0-1 0,0 1 16,0-22-16,1 1 0,-1-1 0,0 22 15,-21-21-15,0-1 0,0 1 16,0 20-16,0 22 0,0-21 0,0 21 15,-21 21-15,0 0 16,-1 0-16,1 42 0,0-21 0,0 21 16,0 1-16,0-1 0,21 22 0,0-22 15,-22 0-15,22 22 16,0-22-16,0 0 0,0 1 0,0-1 0,0 0 16,0 1-16,22-22 15,-22 21-15,21 1 0,0-22 0,0 0 16,0 0-16,0 0 0,22 0 0,-22-21 15,0 0-15,21 0 0,-20 0 16,-1 0-16,0-21 0,21 21 0,-21-21 16,1 0-16,-1 0 0,0-22 15,0 22-15,0 0 0,0 0 0,-21 0 16,0 0-16,22-1 0,-22 1 0,21 0 16,-21 42 30,0 0-46,0 1 16,0-1-16,0 0 0,0 0 16,0 0-16,0 0 15,0 1-15,0-1 0,0 0 0,0 0 16,0 0-16,21 0 16,0-21-16,0 0 15,0 0-15,1 0 0,-1 0 16,0-21-16,0 0 0,0 0 15,0 0-15,1 0 0,-1-1 0,0-20 16,0 21-16,0-21 0,-21-1 16,21 1-16,1 0 0,-1-1 15,0-20-15,0-1 0,-21 1 0,21-1 16,-21 1-16,21-1 0,-21 22 16,0 0-16,0-1 0,0 22 0,0 0 15,-21 42 1,0 0-16,21 22 0,0-1 15,-21 0-15,0 22 0,21-22 0,-21 22 16,21-1-16,0-21 0,0 22 16,0-22-16,0 1 0,0-1 0,0 0 15,0 1-15,0-1 16,0-21-16,0 21 0,0-20 0,0-1 16,0 0-16,0 0 0,0 0 0,21-21 15,0 0-15,0 0 0,0 0 16,0-21-16,1 0 0,-1 0 15,0 0-15,-21-1 0</inkml:trace>
  <inkml:trace contextRef="#ctx0" brushRef="#br0" timeOffset="119151.72">15071 13885 0,'0'0'15,"-22"22"-15,1-22 0,0 21 0,21 0 16,0 0-16,0 0 15,21-21-15,-21 21 16,21-21-16,1 0 0,20 0 0,-21 0 16,0 0-16,22 0 0,-22 0 15,21 0-15,-21-21 0,22 0 0,-1 21 16,-21-21-16</inkml:trace>
  <inkml:trace contextRef="#ctx0" brushRef="#br0" timeOffset="119827.47">16023 14118 0,'0'0'15,"-42"0"-15,21 0 0,-22 21 0,22-21 16,0 0-16,21 22 16,0-1-1,21-21 1,0 21-16,22-21 0,-1 0 0,0 0 15,22 0-15,-1 0 0,1 0 0,20 0 16,-20 0-16,21 0 0,-1 0 16,-20 0-16,-1-21 0,1 21 0,-1-21 15,1 21-15,-22-22 0,-21 22 0,22-21 16,-22 0-16,-21 0 0,0 0 16,0 0-16,-21-1 0,-1 22 15,-20-21-15,21 0 16,-21 21-16,-22 0 0,22-21 0,-1 21 15,1 0-15,0 0 0,-1 0 0,22 0 16,0 0-16,0 0 0,42 0 31,0 0-31,0 0 0,22 0 16,-22 0-16,21 0 0,1 0 0,-1 0 16,0 0-16,1 0 0,-22 21 15,21-21-15,0 21 0,-20 0 0,-1-21 16,0 22-16,0-1 0,-21 0 0,0 0 15,0 0-15,0 0 16,-21 22-16,0-22 0,0 0 0,-22 21 16,22 1-16,-21-22 0,-1 21 0,1-21 15,0 22-15,-1-22 0,22 21 16,-21-21-16,21 1 0,0-1 0,-1 0 16,1 0-16,42-21 31,1-21-31,20 21 0</inkml:trace>
  <inkml:trace contextRef="#ctx0" brushRef="#br0" timeOffset="120971.41">18711 13949 0,'21'0'15,"1"0"1,-1 0-16,0-21 16,0 21-16,0 0 0,0-21 0,22-1 15,-22 1-15,0 21 16,-21-21-16,21 21 0,-21-21 0,0 0 16,-21 21-1,-21 0-15,21 0 0,-1 0 0,-20 0 16,0 0-16,21 0 0,-22 21 15,22 0-15,-21-21 0,21 21 16,-1 0-16,1-21 0,21 22 0,0-1 16,0 0-16,0 21 0,21-21 15,1 1-15,-1-1 0,0 0 0,21 0 16,1 0-16,-1 0 0,-21 22 16,21-22-16,1 0 0,-22 0 0,0 0 15,21 22-15,-42-22 0,0 0 0,0 0 16,0 22-16,0-22 0,-42 0 15,21-21-15,-21 21 0,-1 0 0,-20-21 16,20 0-16,-20 0 0,21 0 16,-22 0-16,22 0 0,-1 0 0,1-21 15,21 21-15,-21-21 0,20-21 16,1 20-16,21 1 0,0 0 16,0-21-16,0 21 0,0-22 0,21 22 15,22 0-15,-22 0 0,21-22 16,1 22-16,-1 0 0,0 0 0,1-21 15,20 20-15,-21 1 0,1 0 0</inkml:trace>
  <inkml:trace contextRef="#ctx0" brushRef="#br0" timeOffset="121196.28">19325 13716 0,'0'0'0,"0"-21"16,0 42-1,0 0-15,0 22 16,0-22-16,0 21 0,0-21 0,0 22 15,0-22-15,-21 21 0,21 0 0,-21-20 16,0 20-16,21-21 0,0 21 16,-22-20-16,22-1 0,-21 21 0,21-21 15,-21 0-15,21 1 0,0-1 16,0 0-16,0 0 0,0 0 0,21-42 31,0 0-31,-21 0 16</inkml:trace>
  <inkml:trace contextRef="#ctx0" brushRef="#br0" timeOffset="121360.19">19029 14097 0,'0'0'0,"-21"0"32,42 0-32,0 0 0,0 0 15,0-21-15,22 21 0,-22 0 0,21 0 16,22 0-16,-22-21 0,0 21 15,22 0-15,-1-21 0,-20 21 0,20 0 16,-21-22-16,1 22 0</inkml:trace>
  <inkml:trace contextRef="#ctx0" brushRef="#br0" timeOffset="122712.1">19981 14182 0,'0'0'0,"43"0"31,-22 0-31,0 0 0,0 0 0,0-21 16,0-1-1,-21 1-15,0 0 16,0 0-16,0 0 0,0 0 16,-21 21-16,0-22 0,0 1 15,0 21-15,0 0 0,-1 0 0,1 0 16,0 0-16,-21 0 0,21 21 15,-1 1-15,-20-1 0,21 0 16,-21 0-16,20 21 0,1-20 0,-21-1 16,21 21-16,0-21 0,21 22 15,0-22-15,0 21 0,0-21 0,0 0 16,0 1-16,21-1 0,0 0 0,0-21 16,0 0-16,22 0 0,-22 0 15,21 0-15,0 0 0,-20-21 0,20 0 16,0 21-16,1-43 0,-22 22 15,21 0-15,-21-21 0,22 20 0,-22-20 16,0 21-16,0-21 0,0 20 0,0-20 16,-21 21-16,22 0 15,-22 0-15,0-1 0,0 1 0,-22 21 32,1 0-32,0 21 0,0 1 15,21-1-15,0 0 0,-21 0 0,21 0 16,-21 0-16,21 22 0,0-22 15,0 0-15,0 0 0,0 22 0,0-22 16,0 0-16,21 0 0,0 0 0,0 0 16,0-21-16,0 0 0,22 22 15,-1-22-15,0 0 0,1 0 0,-1-22 16,22 1-16,-22 21 0,21-21 16,-20-21-16,-1 21 0,0-1 15,1-20-15,-1 0 0,-21 21 0,22-22 16,-22 1-16,0 0 0,0-1 15,0 1-15,0-22 0,-21 22 0,0 0 16,0 21-16,22-1 0,-22-20 16,0 21-16,0 42 15,-22 0-15,1 0 0,21 1 16,-21 20-16,0 0 0,21 1 16,-21-1-16,0-21 0,-1 21 0,22 1 15,0-1-15,-21 0 0,21-20 16,0 20-16,-21 0 0,21-21 0,0 22 15,0-22-15,0 0 0,0 0 16,21 0-16,0-21 0,1 22 16,20-22-16,-21 0 0,21 0 0,-20 0 15,20 0-15,-21 0 0,21-22 16,-20 1-16,-1 0 0,0 0 0,21 0 16,-42 0-16,21-1 0,1 1 0,-22 0 15,0 42 32,0 0-47,0 1 16,0-1-16,0 0 0,0 0 0,0 0 15,0 0-15,0 1 0,0-1 16,21-21-16,0 0 16,0 0-16,21 0 0,-20 0 0,-1 0 15,21 0-15,-21-21 0,0-1 16,1 1-16,20 0 0,-21 0 0,21-21 15,-20 20-15,20 1 0,0-21 16,-21 21-16,22 0 0,-22-22 0,21 22 16,-21 0-16,1 0 0,-1 21 15,0-21-15,-21 42 47,0 0-47,0-42 63,0 0-63,0-1 15,0 1-15,-21 0 16,0 21 0,-1 0-16,1 0 0,0 0 0,0 0 15,0 21-15,0 0 0,-1 1 16,1-1-16,0 0 0,0 21 15,0-21-15,0 1 0,21 20 0,-22-21 16,22 21-16,0-20 0,0-1 16,0 0-16,22 21 0,-1-21 0,0-21 15,0 22-15,0-1 0,0-21 0,1 0 16,20 0-16,-21 0 0,21 0 16,-20-21-16,20-1 0,-21 22 0,21-21 15,-20-21-15,-1 21 0,0 0 16,0-22-16,0 22 0,-21-21 0,0 21 15</inkml:trace>
  <inkml:trace contextRef="#ctx0" brushRef="#br0" timeOffset="122884.29">21844 13695 0,'0'0'0,"-42"0"0,20 0 0,1 0 15,0 0-15,21 21 47,-21-21-31,0 0-1</inkml:trace>
  <inkml:trace contextRef="#ctx0" brushRef="#br0" timeOffset="123051.25">20849 13928 0,'0'0'15,"-42"0"-15,-1 21 0,22-21 0,0 0 16,42 0 0,22 0-1,-22 0-15,21 0 0,0 0 16,22 0-16,-1 0 0,-20-21 0,20 21 16,1-21-16,20-1 0,-20 1 0</inkml:trace>
  <inkml:trace contextRef="#ctx0" brushRef="#br0" timeOffset="125068.52">22796 13885 0,'0'0'0,"22"0"31,-1 0-31,0-21 0,0 0 0,0 21 16,0-21-16,1 0 0,-22 0 15,0-1-15,0 1 0,0 0 0,-22 0 16,-20 21-16,21 0 0,-21 0 16,-1 0-16,22 0 0,-42 0 15,41 0-15,-20 21 0,0 0 16,21 0-16,-22 1 0,22-1 16,21 0-16,0 0 0,0 0 0,0 0 15,0 1-15,0-1 0,21 0 16,22-21-16,-22 0 0,21 0 15,0 21-15,-20-21 0,20 0 0,0 0 16,-21 0-16,22 0 0,-86 0 31,22 0-15,-21 21-16,0-21 0,-1 21 0,1 1 16,0-1-16,-1 0 0,22 0 0,-21 0 15,21 22-15,-22-22 16,43 21-16,-21-21 0,0 0 0,21 22 15,0-22-15,0 0 0,0 0 0,21 0 16,0 1-16,0-22 0,1 0 16,20 0-16,0 0 0,1 0 0,-1 0 15,21 0-15,-20 0 0,20-22 16,1 1-16,-22-21 0,22 21 0,-1 0 16,-21-22-16,1 22 0,-1-21 15,0-1-15,-20 1 0,20 0 0,-21-22 16,21 22-16,-20-22 0,-22 22 0,21-21 15,-21-1-15,0 22 0,0-1 16,0 1-16,0 21 0,0 0 0,0 0 16,-21 21-1,21 21-15,-22 0 0,1 0 0,0 21 16,21 1-16,-21-1 0,0 22 16,0-22-16,-1 0 0,1 1 0,21 20 15,0-21-15,0 1 0,0-22 0,0 21 16,0 1-16,0-22 0,0 21 15,21-21-15,22 0 0,-22 1 0,21-1 16,-21-21-16,22 0 0,20 0 16,-20 0-16,-1 0 0,21 0 0,-20-21 15,-1 21-15,0-22 0,1 1 16,-1 0-16,-21 0 0,0 0 16,1 0-16,-1-1 0,-21 1 0,0 0 15,0 0-15,0 0 16,-21 21-16,-1 0 0,1 0 0,0 0 15,0 0-15,0 21 0,0 0 16,-1 0-16,22 22 16,0-22-16,0 0 0,0 0 0,0 0 15,0 0-15,0 1 0,0-1 16,22 0-16,-1 0 0,0 0 0,0-21 16,21 0-16,-20 0 0,20 0 0,-21 0 15,21 0-15,-20 0 16,20 0-16,-21-21 0,0 0 0,0 0 15,1 0-15,-1-1 0,0 1 16,-21 0-16,0 0 0,0 0 0,0 0 16,0-1-16,21 22 0,-21 22 31,0-1-31,-21 0 16,21 0-16,0 0 15,0 0-15,0 1 0,0-1 16,21-21 15,0-21-31,0-1 16,1 1-16,-22 0 15,21 0-15,0 21 0,0-21 0,0 0 16,-21-1-16,21 1 0,1 21 0,-22-21 16,21 21-16,0 21 15,-21 0 1,0 1-16,0-1 0,0 0 15,0 0-15,0 0 16,0 0-16,0 1 0,0-1 16,21-21-16,0 0 0,0 0 15,1 0-15,-1 0 0,0 0 16,0 0-16,21 0 0,-20 0 0,-1 0 16,21-21-16,-21 21 0,0-22 15,1 1-15,-1 0 0,0 0 0,-21 0 16,0 0-16,0-1 15,0 1-15,0 0 0,0 0 0,0 0 16,-21 21-16,21-21 0,-21 21 0,-1 0 16,1 0-16,0 0 15,21 21-15,-21 0 0,21 0 0,0 0 16,0 0-16,0 1 0,0-1 16,0 0-16,0 0 0,0 0 0,0 0 15,0 1-15,21-1 0,0 0 16,0 0-16,22-21 0,-22 21 15,21-21-15,1 0 0,-1 0 0,0 0 16,1 0-16,-1 0 0,0-21 16,1 21-16,-22-21 0,21 0 0,-21 0 15,0-1-15,1 1 0,-1 0 0,0 0 16,0 0-16,0 0 16,-21-1-16,0 44 31,0-1-16,0 0-15,0 0 0,0 0 16,0 0-16,0 1 16,0-1-16,0 0 0,0 0 15,0 0-15,21-21 0,22 0 16,-22 0-16,0 0 0,0 0 0,0 0 16,22 0-16,-22 0 0,0-21 0,0 0 15,0 0-15,-21 0 0,22-1 16,-1 1-16,0-21 0,-21 21 0,21-22 15,0 1-15,0 0 0,-21-1 16,22-20-16,-1 21 0,0-22 0,0 22 16,0-22-16,0 22 0,-21 0 15,0 20-15,22 1 0,-22 0 0,0 42 16,-22 22-16,1-22 16,0 21-16,0 0 15,0 1-15,0-1 0,-1 0 0,1 1 16,21-1-16,-21 0 0,21 1 15,-21-1-15,21 0 0,0-20 0,0 20 16,0-21-16,0 0 0,0 22 0,0-22 16,21 0-16,0 0 0,0-21 15,1 21-15,-1-21 0,0 0 16,0 0-16,0 0 0,0-21 16,22 0-16,-22 0 0,0 0 0,0-1 15,-21 1-15,0 0 0,21 0 16</inkml:trace>
  <inkml:trace contextRef="#ctx0" brushRef="#br0" timeOffset="125296.26">25336 13970 0,'0'0'0,"-21"0"0,21 21 16,21-21-16,1 0 0,20 0 15,0 0-15,1 0 0,-1 0 16,21 0-16,-20 0 0,20 0 0,1 0 15,-1 0-15,1 0 0,-22 0 16,22 0-16,-1-21 0,-21 21 16,1-21-16,-1 21 0,0 0 0,-20 0 15,-22-21-15,-22 21 16,-20 0-16,0 0 16,-22 21-16,1-21 0</inkml:trace>
  <inkml:trace contextRef="#ctx0" brushRef="#br0" timeOffset="128020.07">18838 14796 0,'0'0'0,"0"-22"0,0 1 16,0 0-16,0 0 0,0 0 0,-21 0 16,21-1-16,0 1 0,-21 0 15,0 21-15,0 0 0,-1 0 0,1 0 16,0 0-16,0 21 0,-21-21 0,-1 21 15,22 22-15,-21-22 0,-1 21 16,22 1-16,-21-1 0,0 0 16,20 1-16,1 20 0,-21-21 15,21 22-15,21-1 0,0-20 0,0 20 16,0-20-16,0 20 0,0-42 0,0 22 16,21-1-16,0-21 0,21 0 15,1 0-15,-1 1 0,0-22 0,1 0 16,-1 0-16,22 0 0,-22 0 15,21-22-15,-20 22 0,20-21 0,-20-21 16,-1 21-16,0 0 0,1-22 0,-22 1 16,21 21-16,-21-22 0,0 1 15,1 0-15,-1-1 0,-21 1 16,0 21-16,0 0 0,0 0 16,0-1-16,-21 22 15,21 22-15,-22-1 0,1 0 16,0 21-16,21 1 0,-21-1 15,21-21-15,-21 21 0,21 1 0,-21-1 16,21-21-16,0 22 0,0-22 16,0 0-16,0 0 0,21 0 0,0 0 15,0 1-15,0-22 0,22 0 0,-22 0 16,21 0-16,0 0 0,1 0 16,-1 0-16,0 0 0,1-22 0,-1 1 15,0 0-15,-20 0 16,20-21-16,-21 20 0,0-20 0,-21 0 15,0-1-15,0 1 0,0 0 0,-21-1 16,-21 1-16,21 21 0,-22-21 16,1 20-16,0 22 0,-1 0 0,1 0 15,0 0-15,-1 0 0,1 0 16,0 22-16,-1 20 0,22-21 0,0 21 16,0 1-16,0-1 0,21-21 0,0 22 15,0-1-15,0-21 0,0 21 16,21-20-16,0-1 0,0 0 0,0 0 15,22 0-15,-1-21 0,21 0 16,-20 0-16,20 0 0,-20 0 0,20 0 16,1 0-16,-1-21 0,1 0 15,-22 0-15,21 0 0,-20-1 16,-1 1-16,-21-21 0,0 21 0,22-22 16,-43 22-16,21-21 0,-21 21 15,0 0-15,0-1 0,-21 44 31,21-1-31,-21 0 0,-1 21 0,1-21 16,0 1-16,21 20 0,-21-21 0,21 0 16,-21 22-16,21-22 0,0 0 15,0 0-15,0 0 0,0 0 16,21-21 0,0 0-1,0 0-15,0-21 0,1 0 16,-1-21-16,0 21 15,0-1-15,-21-20 0,21 21 0,0-21 16,-21-1-16,22 22 0,-1-21 16,-21 21-16,0-1 0,0 1 0,21 21 15,-21 21 1,0 1-16,0-1 0,0 0 16,0 21-16,0-21 0,0 1 0,0-1 15,0 0-15,0 21 0,0-21 16,21 1-16,0-1 15,-21 0-15,21-21 0,1 21 16,20-21-16,-21 0 0,21 0 0,-20 0 16,20 0-16,0 0 0,1 0 15,-1 0-15,0-21 0,1 21 0,-1-21 16,0 0-16,-21-1 0,1 1 0,20-21 16,-21 21-16,0 0 0,0-22 15,-21 22-15,0 0 0,22 0 0,-22 0 16,0-1-16,0 44 31,0-1-31,0 0 0,-22 0 0,22 0 16,0 22-16,0-22 0,0 0 15,0 0-15,0 0 0,22 0 0,-1 1 16,0-22-16,21 21 0,-21 0 16,22-21-16,-1 0 0,0 0 0,1 21 15,-22-21-15,21 0 0,1 0 16,-22 0-16,21-21 0,-21 21 0,22-21 15,-22 0-15,0-1 0,-21 1 0,21 0 16,-21-21-16,21 21 0,-21-1 16,0-20-16,0 21 0,0 0 0,0 0 15,-21 42 17,21 0-32,0 0 0,-21 21 0,21-20 15,-21-1-15,0 21 0,21-21 16,0 0-16,0 1 0,-22-1 0,22 0 15,-21 0-15,21 0 0,0 0 16,0-42 15,21 0-31,1 21 0,-1-21 16,-21 0-16,21 0 0,0-1 0,0-20 16,-21 21-16,21 0 0,1-22 0,-22 22 15,21-21-15,0 21 0,0 0 16,-21-1-16,21 22 15,-21 22 1,0-1-16,0 0 0,0 21 16,0-21-16,0 1 0,0-1 15,0 0-15,0 0 0,0 0 0,0 0 16,21 1-16,-21-1 0,22 0 0,-1-21 16,0 0-16,0 21 0,0-21 15,22 0-15,-22 0 0,21 0 0,-21 0 16,22-21-16,-22 21 0,0-21 15,21 0-15,-21-1 0,1 1 0,-1-21 16,21 21-16,-21 0 0,0-22 16,-21 22-16,22-21 0,-1 21 15,0-1-15,-21 1 0,0 42 32,0 1-32,0-1 15,0 21-15,0-21 0,0 0 16,0 1-16,-21-1 0,21 0 0,0 0 15,0 0-15,0 0 0,0 1 16,0-1-16,21-21 0,0 21 16,0-21-16,0 0 0,22 0 0,-22 0 15,0 0-15,0 0 16,22-21-16,-22 21 0,0-21 0,0-1 16,0 1-16,0 21 0,1-21 15,-22 0-15,0 0 0,-22 21 31,1 0-31,0 0 16,21 21-16,0 0 16,0 0-16,0 0 15,0 1-15,21-22 32,0 0-32,1 0 0,-22-22 15,0 1 1,0 0-16,0 0 15,0 0-15,0 0 0,0-1 0,-22 1 16,1 0-16,21 0 0,-21 0 16,0-22-16,0 22 0,21 0 15,0 0-15,0 0 16,21 21-16,0 0 0,21-21 16,-20 21-16,-1 0 0,0 0 0,21 0 15,-21 0-15,22 0 0,-22 0 16,0 21-16,21 0 0,-20 0 0,20 0 15,-21 0-15,0 22 0,0-22 16,-21 0-16,0 0 0,22 22 16,-22-22-16,0 0 0,0 21 0,0-21 15,0 1-15,0-1 16,0 0-16,0 0 16,-22-21-1,1 0-15,21-21 0,0 0 16,0 0-16,0-1 15,0-20-15,0 21 0,0-21 0,21-1 16,1 1-16,20 0 0,-21-1 0,21 1 16,1 0-16,-1 20 0,22-20 15,-22 21-15,0 0 0,1 21 0,-1 0 16,0 0-16,-21 0 16,22 0-16,-1 21 0,-21 21 0,0-21 15,1 22-15,-1-1 0,-21 0 0,0 1 16,0-1-16,0 0 0,0-20 15,-21 20-15,-1 0 0,1-21 0,0 1 16,0-1-16,0 0 0,0 0 0,21 0 16,-22-21-16,1 0 0,0 0 15,21-21-15</inkml:trace>
  <inkml:trace contextRef="#ctx0" brushRef="#br0" timeOffset="128404.1">24342 14605 0,'0'0'0,"0"-21"15,0-21 1,0 63-16,0 0 16,0 21-16,0 1 0,0-1 15,0 0-15,0 22 0,-22-22 0,22 0 16,-21 22-16,21-22 0,-21 1 15,21 20-15,-21-21 0,0 1 0,21-1 16,0-21-16,0 22 0,-21-22 0,21 0 16,0 0-16,-22-42 31</inkml:trace>
  <inkml:trace contextRef="#ctx0" brushRef="#br0" timeOffset="128676.31">24151 14838 0,'0'0'16,"0"-42"-16,127-170 16,-85 191-16,1 0 15,-1-1-15,0 1 0,22 21 0,-22 0 16,22 21-16,-22 1 0,0-1 16,1 21-16,-1 0 0,-21 1 15,-21-22-15,0 21 0,0 1 0,-21-22 16,0 0-16,-21 21 0,-1-21 15,1 1-15,0-1 0,-1 0 0,1-21 16,0 21-16,-1 0 0,1-21 16,21 0-16,0 0 0,-1 21 0,22 1 31,22-22-15,20 0-16,-21 0 0,21 0 0</inkml:trace>
  <inkml:trace contextRef="#ctx0" brushRef="#br0" timeOffset="130063.96">25294 14986 0,'0'0'0,"0"-21"0,21 0 0,-21 0 16,-21-1 0,0 22-16,0 0 0,-22 0 15,22 0-15,0 0 0,-21 22 16,21-22-16,-22 21 0,22 0 0,-21 0 15,21 0-15,-1 0 0,1 1 0,0-1 16,21 0-16,0 0 0,0 0 16,0 0-16,0 1 0,21-22 15,0 0-15,1 0 16,-1 0-16,0 0 0,21 0 0,-21 0 16,1 0-16,20 0 0,-21-22 15,0 1-15,22 0 0,-22 0 0,0 0 16,-21 0-16,21 21 0,-21-22 0,21 1 15,-21 0-15,0 42 32,0 0-17,0 1-15,0-1 0,0 0 0,0 0 16,0 0-16,0 0 0,0 1 16,0-1-16,0 0 0,0 0 0,0 0 15,21-21-15,1 0 16,-1 0-16,0 0 0,0 0 15,0 0-15,0 0 0,1 0 0,20-21 16,-21 0-16,21 21 0,-20-21 16,-1 0-16,21-1 0,-21 1 0,0 0 15,1 0-15,-1 0 0,0 0 0,0-1 16,0 22-16,-21 22 31,0-1-31,0 0 16,0 0-16,0 0 0,0 22 0,0-22 15,0 0-15,0 0 0,0 0 16,0 0-16,0 1 0,0-1 0,21 0 16,1-21-16,-1 21 0,0-21 15,21 0-15,-21 0 0,22 0 16,-1 0-16,-21 0 0,22 0 0,-1-21 16,0 0-16,1 0 0,-22-1 15,21 1-15,-21 0 0,0-21 0,1 21 16,-1-22-16,-21 22 0,0-21 15,0 21-15,0-1 0,0 1 0,0 0 16,0 0-16,-21 21 0,-1 0 16,1 0-16,0 0 0,0 0 15,0 21-15,21 0 0,-21 0 16,21 1-16,0-1 16,0 0-16,0 0 0,0 0 0,0 0 15,21 1-15,0-1 0,0-21 0,0 21 16,0-21-16,1 0 0,-1 0 15,0 0-15,0 0 0,21 0 0,1 0 16,-1 0-16,-21 0 0,22-21 16,-1 0-16,0-1 0,1 1 0,-22 0 15,21 0-15,-21 0 0,0 0 16,1 21-16,-1-22 0,-42 44 31,-1-22-31,1 21 16,21 0-16,-21-21 0,21 21 15,-21 0-15,0-21 16,21 21-16,0-42 31,21 0-31,0 0 0,0 21 16,0-21-16,-21 0 0,22-1 16,-1 1-16,0 0 0,0 21 0,-21-21 15,21 0-15,0 21 0,-21 21 31,0 0-31,0 0 0,0 0 16,0 1-16,0 20 16,0-21-16,0 0 0,0 0 0,0 1 15,22-1-15,-1 0 0,0 0 16,21 0-16,-21-21 0,22 0 0,-22 0 16,0 0-16,21 0 0,-20 0 0,-1-21 15,0 0-15,0 0 0,0 0 16,0-1-16,1-20 0,-22 21 0,21-21 15,0-1-15,0 1 0,0 0 16,-21-1-16,21-20 0,1-1 0,-1 22 16,0-22-16,0 1 0,-21-1 15,21 1-15,-21 21 0,21 20 0,-21-20 16,-21 63 0,0 22-1,0-1-15,0 0 0,21 1 0,-21 20 16,-1-21-16,1 22 0,21-22 15,0 22-15,0-22 0,0 0 0,0 22 16,0-22-16,0 1 0,0-1 16,0 0-16,21-21 0,1 22 0,-1-22 15,0 0-15,0-21 0,0 21 16,0-21-16,1 0 0,-1 0 0,0 0 16,0-21-16,-21 0 15,0 0-15,0 0 0</inkml:trace>
  <inkml:trace contextRef="#ctx0" brushRef="#br0" timeOffset="130260.1">27263 14901 0,'42'0'32,"-21"0"-32,0 0 0,22 0 15,-1 0-15,0 0 0,1 0 0,-1-21 16,0 21-16,1-21 0,-1 21 15,21 0-15,-20-21 0,20 21 0,-20 0 16,-1 0-16,-21 0 16,0 0-16,-63 0 15,0 0-15</inkml:trace>
  <inkml:trace contextRef="#ctx0" brushRef="#br0" timeOffset="133308.19">19092 16277 0,'0'21'0,"21"-21"16,1 0-1,-1 0 1,-21-21 0,21 21-16,-21-21 15,21 21-15,-21-21 0,0 0 0,0 0 16,0-1-16,0 1 16,0 0-16,0 0 15,-21 0-15,0 0 0,0 21 16,-1 0-16,1-22 0,0 22 15,0 0-15,0 0 0,-22 0 0,22 22 16,0-1-16,0 0 0,0 0 16,0 0-16,-22 22 0,22-22 0,0 0 15,0 21-15,21-21 0,-21 22 0,21-22 16,-22 0-16,22 0 0,0 0 16,0 1-16,0-1 0,22-21 15,-1 0-15,0 0 16,0 0-16,21 0 0,-20-21 0,-1-1 15,21 1-15,0 0 0,-20 0 0,20 0 16,0-22-16,1 22 0,-22-21 16,21 0-16,-21 20 0,0-41 0,1 21 15,-1-1-15,-21 1 0,21 0 16,-21-1-16,0 1 0,0 21 0,0 0 16,0-1-16,0 1 0,0 0 15,-21 21-15,0 0 0,-1 0 16,22 21-16,-21 0 0,21 22 0,0-22 15,-21 21-15,21 22 0,0-22 16,0 0-16,0 22 0,0-22 16,0 1-16,0-1 0,0 0 15,0 1-15,0-1 0,21-21 0,-21 0 16,21 0-16,1 1 0,-1-22 0,21 0 16,-21 0-16,22 0 0,-1 0 15,0 0-15,1 0 0,-1-22 0,0 1 16,1 0-16,-1 0 0,0 0 15,1-22-15,-22 22 0,21-21 0,-21 21 16,0-22-16,1 22 0,-22 0 0,0 0 16,0 0-16,21 0 0,-42 42 31,21 0-31,-22 0 16,1 0-16,21 0 0,-21 1 0,0-1 15,21 21-15,-21-21 0,21 0 16,0 1-16,0-1 0,0 0 0,0 0 15,21 0-15,0-21 0,0 0 16,22 0-16,-22 0 0,21 0 16,-21 0-16,22 0 0,-22 0 0,21-21 15,0 0-15,-20 0 0,20 0 16,-21-1-16,21 1 0,-20-21 0,-1 21 16,0 0-16,-21-22 0,0 22 15,0 0-15,21 0 0,-42 21 31,0 0-31,0 21 16,-1 0-16,22 21 0,-21-20 0,0 20 16,21-21-16,-21 21 0,21 1 15,0-1-15,-21 0 0,0 1 0,21-1 16,0 0-16,0 1 0,-22 20 0,22-20 16,-21 20-16,0-21 0,21 1 15,-21 20-15,0-20 0,21-1 0,-21 0 16,-22 1-16,22-22 0,0 0 15,-21 21-15,-1-42 0,1 21 0,21 1 16,-22-22-16,1 0 0,0 0 16,-1 0-16,1-22 0,21 1 15,-21 0-15,20-21 0,1-1 0,21 1 16,0 0-16,0-1 0,0 1 16,21-21-16,1 20 0,20 1 0,-21 0 15,21 20-15</inkml:trace>
  <inkml:trace contextRef="#ctx0" brushRef="#br0" timeOffset="135191.46">20574 16129 0,'0'0'0,"21"-21"0,-21 0 32,0 42-17,0 0-15,0 0 0,0 0 0,0 1 16,-21 20-16,0-21 0,0 0 15,-1 0-15,1 22 0,21-22 0,-21 0 16,21 0-16,-21 0 0,21 1 0,0-1 16,21-21 15,0 0-31,0-21 16,1-1-16,20 1 0,-21 0 0,0 0 15,0 0-15,1 0 0,-1-1 0,0 1 16,0 0-16,0 0 15,0 0-15,1 21 16,-22 21 0,0 0-16,0 0 0,0 0 0,0 1 15,0-1-15,0 0 0,0 0 0,0 0 16,0 0-16,0 1 0,21-1 16,0 0-16,0-21 0,-21 21 0,42-21 15,-20 21-15,20-21 0,-21 0 16,21 0-16,1 0 0,20 0 0,-20 0 15,-1-21-15,21 0 0,-20 21 0,20-21 16,-20 0-16,-1-1 16,-21-20-16,21 21 0,-20-21 0,-1 20 15,-21-20-15,0 21 0,0-21 16,0 20-16,0 1 0,-21 0 0,-1 0 16,-20 21-16,21 0 0,0 0 0,-22 0 15,1 0-15,21 21 0,-21-21 16,20 21-16,-20 22 0,21-22 0,0 0 15,0 0-15,-1 21 0,22-20 16,0-1-16,0 0 0,0 0 0,0 0 16,0 0-16,22 1 0,-1-1 15,0-21-15,0 0 0,0 0 16,22 0-16,-22 0 0,0 0 0,21 0 16,-21 0-16,22 0 0,-22-21 15,0-1-15,0 1 0,0 0 0,1 0 16,-1 0-16,-21-22 0,0 22 15,21 0-15,-21-21 0,0 21 0,0-1 16,0 1-16,-21 21 16,21 21-1,-21 1-15,-1-1 0,22 0 16,-21 0-16,21 0 0,0 22 16,0-22-16,0 0 0,0 0 0,0 0 15,21 0 1,1 1-16,-1-22 0,21 0 0,-21 21 15,22-21-15,-1 0 0,0 0 0,1 0 16,-1 0-16,0-21 0,1 21 16,-22-22-16,21 1 0,-21 0 0,0 0 15,1-21-15,-1 20 0,0 1 16,0-21-16,-21 21 0,21 0 0,-21-1 16,0 1-16,0 42 15,0 1-15,0-1 16,0 0-16,-21 0 0,21 0 0,-21 0 15,21 1-15,-21-1 16,21 0-16,0 0 0,0 0 0,0 0 16,0 1-16,0-1 15,0-42 17,21-1-32,0 22 0,0-21 15,-21 0-15,21 0 0,1-21 0,-22 20 16,21 1-16,0-21 0,0 21 15,-21 0-15,21-1 0,0 1 0,1 21 16,-1 0 0,-21 21-16,0 1 0,0-1 15,0 0-15,0 0 0,0 0 16,0 0-16,0 1 0,21-1 16,0 0-16,0 0 0,0 0 0,1-21 15,-1 21-15,21-21 0,-21 0 16,22 0-16,-1 22 0,0-22 0,1 0 15,-1 0-15,-21 0 0,21-22 0,1 22 16,-22-21-16,0 0 0,0 0 16,0 0-16,1-22 0,-22 22 0,21 0 15,-21-21-15,21 21 0,-21-1 16,0 1-16,0 0 0,0 42 31,0 0-31,0 22 16,0-22-16,-21 0 0,21 0 0,0 0 15,-21 1-15,21-1 0,0 0 16,0 0-16,0 0 0,0 0 0,21-21 16,0 22-16,0-22 0,21 0 15,-20 0-15,20 0 0,-21 0 0,21 0 16,-20 0-16,-1 0 0,21 0 16,-21-22-16,0 1 0,1 0 0,-22 0 15,21 0-15,0 0 0,0-22 0,-21 22 16,21 0-16,-21 0 0,0 0 15,0 42 1,0 0 0,0 0-16,0 0 0,0 0 15,0 1-15,0-1 0,0 0 16,0 0-16,0 0 16,21-21-16,1 0 0,-1 0 15,0 0-15,0 0 0,0 0 16,0 0-16,1 0 0,-1 0 0,0-21 15,0 0-15,0 0 0,0 0 0,-21-1 16,22 1-16,-1-21 0,0 21 16,0-22-16,-21 22 0,21-21 0,0 21 15,1 0-15,-22-1 16,21 22-16,0-21 0,0 21 16,0 0-16,-21 21 15,0 1 16,-21-22 1,21 21-17,-21-21-15,0 21 0,0-21 0,-1 21 16,-20 0-16,21 0 0,-21 1 16,20-1-16,1 0 0,0 0 0,0 21 15,0-20-15,21-1 0,0 0 16,0 0-16,0 0 0,0 0 15,21 1-15,0-22 0,0 0 16,0 0-16,1 0 0,-1 0 16,0 0-16,21 0 0,-21 0 0,22-22 15,-22 22-15,21-21 0,-21 0 16,22 21-16,-22-21 0,0 0 0,21-22 16,-42 22-16,22 0 0,-22-21 0,0 21 15,0-22-15,0 1 0</inkml:trace>
  <inkml:trace contextRef="#ctx0" brushRef="#br0" timeOffset="135344.1">23495 15790 0,'0'0'0,"-42"43"32,42-22-17,0-42 16,0 0-31,42-1 0</inkml:trace>
  <inkml:trace contextRef="#ctx0" brushRef="#br0" timeOffset="137375.32">25040 15875 0,'0'0'0,"-21"21"0,0-21 16,42 0 15,0-21-31,0 21 0,0-21 0,1 0 16,-1 0-16,0-1 0,0 1 15,0 0-15,0 0 0,1-21 0,-1 20 16,-21-20-16,21 21 0,-21-21 0,0 20 16,0 1-16,0 0 0,0 0 15,0 42-15,0 0 16,0 0-16,0 22 0,0-22 15,-21 21-15,0 1 0,-1 20 16,1-21-16,0 1 0,0 20 16,0-20-16,0-1 0,-1 0 0,1 1 15,0-1-15,0 0 0,0-21 0,21 22 16,-21-22-16,-1-21 0,1 21 16,0 0-16,0-21 0,0 0 0,0 0 15,-1 0-15,1 0 0,-21-21 16,21 0-16,0 0 0,-1 0 0,1-1 15,0-20-15,0 21 0,0-21 16,0-1-16,21 1 0,0 21 0,-22-22 16,22 22-16,-21 21 0,21-21 0,0 42 15,0 22 1,0-22-16,0 0 16,0 21-16,0 1 0,21-22 15,-21 21-15,22-21 0,-1 22 0,0-22 16,0 0-16,0 0 0,22 0 0,-22 0 15,21-21-15,-21 0 0,22 22 16,-1-22-16,0 0 0,1 0 0,-1 0 16,0-22-16,1 1 0,20 0 15,-21 0-15,1 0 0,-1 0 0,0-22 16,22 1-16,-22 0 0,1 20 16,-1-20-16,0 21 0,-21-21 0,22 42 15,-22-22-15,-21 44 16,0-1-1,0 0-15,0 0 0,0 21 0,0-20 16,-21-1-16,21 21 0,-21-21 16,21 0-16,0 1 0,0-1 0,0 0 15,0 0-15,0 0 0,21-21 16,0 0-16,0 0 0,0 0 16,0 0-16,22 0 0,-22 0 0,21 0 15,-21 0-15,22-21 0,-22 0 16,21 0-16,-21 0 0,1-1 0,20 1 15,-21 0-15,0 0 0,0 21 16,1-21-16,-1 21 16,0 0-16,0 0 31,0 0-31,-21 21 0,21-21 0,1 0 16,-1 21-16,0-21 0,0 0 15,0 0-15,0 0 0,22 0 0,-22 0 16,21 0-16,-21 0 0,22 0 15,-22 0-15,0 0 0,0 0 0,0-21 16,1 0-16,-1 0 16,-21-1-16,0 1 0,0-21 0,-21 21 15,-1-22-15,1 22 0,0 0 16,0-21-16,-21 21 0,20 21 16,1-22-16,-21 22 0,21 0 0,0 0 15,-22 0-15,22 22 0,0-1 16,0 0-16,0 0 0,-1 0 0,22 22 15,0-1-15,0-21 0,0 21 0,0-20 16,0 20-16,0-21 0,0 0 16,22 0-16,-1 1 0,0-22 0,21 0 15,-21 21-15,1-21 0,20 0 16,0 0-16,-21 0 0,22-21 0,-22-1 16,21 1-16,-21 0 0,22 0 15,-22 0-15,0-22 0,0 1 16,0 0-16,1-1 0,-22 1 0,0 0 15,21-1-15,0-20 0,-21 21 16,21-1-16,-21-20 0,0 20 0,0 22 16,0-21-16,0 21 0,0 0 15,0 42-15,0 0 16,0 0-16,-21 21 0,0 1 0,0-1 16,21 0-16,-22 1 0,1-1 15,21 0-15,0 1 0,0 20 0,0-20 16,0-1-16,0-21 0,0 21 15,21 1-15,1-22 0,-1 0 0,21 0 16,0 0-16,1 1 16,-1-22-16,22 0 0,-22 0 0,21 0 15,-20 0-15,20 0 0,-20-22 0,-1 1 16,-21 0-16,21 0 0,-20-21 16,-1 20-16,0-20 0,-21 21 15,21-21-15,-21 20 0,0 1 0,-21 21 16,0 0-16,0 0 15,-1 0-15,1 21 0,0 1 16,21 20-16,-21-21 0,21 0 0,-21 0 16,21 1-16,0-1 0,0 0 15,0 0-15,0 0 0,0 0 16,21-21-16,0 0 0,-21 22 0,21-22 16,0 0-16,1 0 0,-1 0 15,0 0-15,0 0 0,-21-22 0,21 1 16,0 0-16,1 0 0,-22 0 15,21-22-15,0 22 0,0-21 0,0 0 16,0-1-16,1 22 0,20-21 16,0 21-16,-21-22 0,22 22 0,-22 21 15,21 0-15,-21 0 0,1 0 0,-1 0 16,0 21-16,-21 0 0,0 1 16,0 20-16,0-21 0,0 21 0,0 1 15,-21-1-15,0 0 0,-1-20 16,1 20-16,0-21 0,0 0 15,-21 0-15,20 1 0,1-1 16,21 0-16,-21-21 0,42 0 31,0-21-31,1 0 16,-1 21-16,0-22 0,21-20 0,-21 21 16,1 0-16,20-22 0,0 1 15,-21 0-15,22-1 0,-1 1 0,-21 0 16,22-1-16,-22 1 0,0 21 15,-21 0-15,0 0 0,-42 42 16,20-21 0,-20 21-16,21 21 0,-21-21 15,20 22-15,-20-1 0,21 0 0,0 1 16,0-22-16,21 21 0,0-21 16,0 22-16,0-22 0,0 0 0,0 0 15,0 0-15,21 1 0,0-22 16,21 0-16,1 21 0,-1-21 0,0 0 15,1 0-15,-22 0 0,21 0 16,0-21-16,-20-1 0,20 1 0,-21 0 16,0 0-16,0 0 0</inkml:trace>
  <inkml:trace contextRef="#ctx0" brushRef="#br0" timeOffset="137532.2">28321 16214 0,'0'0'0,"-21"21"0,-64 42 32,43-41-32,21-1 0,-1-21 0,1 0 15,0 21-15,-21-21 0,21 0 16,-22 0-16,-20 0 0</inkml:trace>
  <inkml:trace contextRef="#ctx0" brushRef="#br0" timeOffset="138624.14">529 17505 0,'0'0'0,"-254"-21"32,212 21-32,21 0 0,-1 0 15,1-21-15,42 21 16,1 0-16,20 0 0,21 0 15,22 0-15,-21 0 0,41 0 16,-20 0-16,21 0 16,0 21-16,0-21 0,-1 0 0,1 0 15,21 0-15,-21 0 0,0 0 16,0 0-16,-22 0 0,1 0 16,0 0-16,-1-21 0,-20 21 0,-1-22 15,-20 22-15,-1 0 0,0 0 16,-20-21-16,-22 0 15,-22 0-15,1 21 16,-21-21-16,21 0 0,-22 21 0,-20-22 16,21 22-16,-1 0 0,-20-21 15,20 21-15,-20 0 16,21 0-16,-1 0 0,1 0 0,0 0 16,-1 0-16,22 0 0,0 0 15,42 0 1,21 0-16,1 0 0,-1 0 15,22 0-15,-22 0 0,21 0 16,1 0-16,-1 0 0,1 0 0,-1 21 16,-20-21-16,-1 22 0,-21-1 15,0 0-15,-21 0 0,0 0 0,-21 22 16,0-1-16,0 0 0,-21 1 16,-1-1-16,-20 0 15,-1 1-15,1-1 0,-22 0 0,22 1 16,-22-1-16,21 0 0,1-21 15,21 1-15,20-1 0,1 0 16,21 0-16,21-21 0,1 0 16,-1 0-16</inkml:trace>
  <inkml:trace contextRef="#ctx0" brushRef="#br0" timeOffset="139171.53">3069 16912 0,'0'0'0,"-42"-127"16,42 85-16,-21 0 0,21 20 0,0-20 15,0 21-15,21 42 16,0 0 0,21 22-16,1 20 0,-1 1 15,0 20-15,1-20 0,20-1 16,1 22-16,-22-22 0,21 1 0,-20-1 15,20 1-15,-20-22 0,-22 22 16,21-22-16,-21 0 0,22 1 0,-22-22 16,-21 0-16,21 0 0,-21 0 15,21-21-15,-21-21 16,0-21-16,0 21 0,0-22 16,0 1-16,0-21 0</inkml:trace>
  <inkml:trace contextRef="#ctx0" brushRef="#br0" timeOffset="139403.87">3979 16722 0,'0'0'0,"21"-64"0,1-63 16,-22 106-16,0 0 0,-22 21 15,1 21-15,-21 21 16,-22 1-16,22-1 0,-21 22 16,-1 20-16,1-20 0,-22 20 0,21 1 15,1 0-15,21-1 0,-22-20 16,22 21-16,21-1 0,-1-20 15,1-1-15,0 1 0,21-22 0,0 22 16,0-22-16,0-21 0,0 0 16,21 0-16,0 1 0,1-22 15,20 0-15,-21-22 0,21 1 0,1 0 16,20 0-16</inkml:trace>
  <inkml:trace contextRef="#ctx0" brushRef="#br0" timeOffset="139668.34">4381 17018 0,'0'0'0,"22"0"0,20 42 16,-21-20-16,-21 20 0,0 0 15,0 22-15,0-22 0,0 43 16,0-22-16,-21 22 0,0 0 0,0-1 16,-1 1-16,-20 0 0,21-1 15,0 22-15,0-21 0,-1 21 16,22-1-16,-21 1 0,0 0 15,21-21-15,-21 21 0,21-22 16,-21 1-16,21 0 0,0-43 0,21-42 31,0 0-31,0 0 0,0 0 16,1 0-16,-1 0 0,21-21 16,-21-43-16</inkml:trace>
  <inkml:trace contextRef="#ctx0" brushRef="#br0" timeOffset="139948.35">4403 17378 0,'0'0'0,"0"-275"15,0 232-15,0 1 16,21 0-16,0 21 0,21-22 16,1 43-16,-1-21 0,0 21 0,22 0 15,-22 21-15,0 0 0,1 22 16,-22-1-16,0 0 0,-21 1 0,0-1 15,0 0-15,0 1 0,-42-1 16,21 0-16,-22 1 0,-20-1 16,20 0-16,1 1 0,0-22 0,-1 21 15,22-21-15,-21 1 0,21-22 16,63 0 15,-21-22-31,22 1 0,-1 0 0,0 0 16,1 21-16</inkml:trace>
  <inkml:trace contextRef="#ctx0" brushRef="#br0" timeOffset="140399.32">5461 17251 0,'0'0'0,"21"-21"0,0-64 31,-42 85-31,0 0 16,0 0-16,0 0 0,-1 0 0,-20 0 15,21 21-15,0 0 0,-22 22 16,22-22-16,0 21 0,0-21 0,0 22 16,0-1-16,-1 0 0,22 1 15,-21-1-15,0 0 0,21 1 16,0-22-16,0 21 0,0-21 0,21-21 31,0 0-31,1-21 0,-1 0 16,21-21-16,0 21 0,1-22 15,-1 1-15,-21 21 0,22-22 0,-22 1 16,0 0-16,0 21 16,0-22-16,-21 22 0,0 0 0,-21 21 31,21 21-31,0 0 0,-21 0 16,0 1-16,21 20 0,-21-21 15,21 21-15,0 1 0,0-1 0,0-21 16,0 22-16,0-1 0,21-21 15,0 21-15,0-20 0,0-1 0,0-21 16,1 21-16,20-21 0,-21 0 16,21 0-16,1-21 0,-1 0 0,0-1 15,1 1-15,-1-21 16,0 0-16</inkml:trace>
  <inkml:trace contextRef="#ctx0" brushRef="#br0" timeOffset="140624.07">6223 16933 0,'0'0'0,"0"-232"31,0 210-31,0 44 16,0-1-16,0 21 0,-21 0 15,21 22-15,0-22 0,0 22 0,0-1 16,-21-20-16,21 20 0,-22 1 16,22-22-16,0 21 0,0-20 0,-21 20 15,21-20-15,0-1 0,0 0 16,0-21-16,0 22 0,0-22 15,21-21 1,1 0-16,-1-21 0,0 0 0,0-1 16,0-20-16</inkml:trace>
  <inkml:trace contextRef="#ctx0" brushRef="#br0" timeOffset="141023.38">6498 16870 0,'0'0'0,"21"-127"31,-21 148-31,0 21 0,0-20 0,0 20 16,0 0-16,0 1 0,0 20 16,0-21-16,0 1 0,0 20 15,0-20-15,0-1 0,0 0 0,0 1 16,0-1-16,0 0 0,0 1 16,0-1-16,0-21 0,0 0 0,0 22 15,-21-22-15,0-21 16,21-21-1,0-1-15,0 1 0,0-21 16,0 0-16,21 20 0,21-41 0,-20 21 16,20-1-16,0 1 0,1 0 15,-1-1-15,0 22 0,1 0 16,-1 0-16,0 21 0,1 0 16,-1 21-16,-21 0 0,21 0 0,-20 0 15,-1 22-15,0-1 0,0-21 0,0 22 16,-21-1-16,0 0 0,0 1 15,0-1-15,-21 0 0,0 1 16,0-22-16,-22 0 0,22 0 0,0 0 16,0 0-16,0-21 0,-22 0 15,22 0-15,0-21 0,-21 0 0,21 0 16</inkml:trace>
  <inkml:trace contextRef="#ctx0" brushRef="#br0" timeOffset="141184.35">6011 17145 0,'0'0'0,"0"-21"16,21 21-16,1 0 15,-1 0-15,21 0 0,-21 0 16,22 0-16,-1 0 0,0-21 0,22 0 16,-1-1-16,22 1 0,0 0 0,-1 0 15</inkml:trace>
  <inkml:trace contextRef="#ctx0" brushRef="#br0" timeOffset="142059.99">7810 16828 0,'0'0'0,"-21"-43"0,-21-84 31,42 106-31,-21 21 16,21 21-1,0 0-15,0 22 0,0-1 16,0 22-16,0-1 0,-21 1 0,21-1 16,-22 1-16,22-1 0,0 1 15,-21-22-15,21 21 0,-21-20 0,21 20 16,0-20-16,0-1 0,0-21 15,0 21-15,21-20 0,22-1 0,-22-21 16,21 0-16,0 0 0,1 0 16,-1 0-16,0-21 0,22-1 0,-22-20 15,1 21-15,20 0 0,-21-22 16,-20 22-16,-1-21 0,0 21 0,-21 0 16,0-1-16,0 1 15,-21 21-15,-22 0 16,22 0-16,-21 0 0,21 0 15,-22 0-15,22 0 0,-21 0 0,63 0 32,0 0-32,0 0 15,22-21-15,-1 0 0,0 21 16,1-21-16,-1 21 0,0-21 0,1 21 16,-1 0-16,0 0 0,-20 0 15,20 0-15,-21 0 0,0 0 0,0 0 16,-21 21-16,0 0 15,0 0-15,0 0 0,0 0 16,0 1-16,-21-22 0,21 21 16,-21 0-16,21 0 0,0 0 15,21-21 1,0 0-16,1 0 16,20 0-16,-21 0 0,21-21 0,1 21 15,-1-21-15,0 0 0,1 0 16,-1-1-16,0-20 0,1 21 0,-22 0 15,0 0-15,0-1 0,0 1 16,-21 42 15,-21 1-31,0 20 0,0-21 16,21 21-16,-21 22 0,21-22 0,-21 22 16,21-1-16,0 22 0,-22-22 15,22 22-15,-21-21 0,21 20 16,-21 1-16,21 0 0,-21-1 0,0 1 15,21 0-15,-21-1 0,21 22 16,0-21-16,0-1 0,-22-20 0,1 21 16,21-1-16,-21-20 0,21-43 15,-21-21-15,0 0 16,0 0-16,21-21 16,0-43-1,0 1-15</inkml:trace>
  <inkml:trace contextRef="#ctx0" brushRef="#br0" timeOffset="142659.35">10435 16997 0,'0'0'16,"0"-21"-16,0-106 15,0 84-15,0 22 0,-21 0 16,0 0-16,-22 21 0,22 0 16,-21 0-16,0 0 0,-1 21 15,-20 21-15,20 1 0,1-1 0,0 0 16,-1 22-16,1-1 0,21 1 16,0-22-16,0 22 0,21-22 0,0 22 15,0-22-15,0 0 0,21 1 16,0-1-16,0 0 0,21-21 0,1 1 15,-1-1-15,22 0 0,-22-21 16,21 0-16,1 0 0,-22 0 0,22 0 16,-22-21-16,0 0 0,1-1 15,-1 22-15,-21-21 0,-21 0 16,0 0-16,0 0 16,-21 21-16,0 0 0,0-21 0,-22 21 15,1 0-15,21 0 0,-21 0 16,-1 0-16,22 0 0,0 0 0,0 0 15,42 0 17,0 0-32,21 0 0,-20 21 15,20 21-15,-21-21 0,21 43 0,-20-22 16,20 22-16,-21-22 0,0 21 16,-21 1-16,0 21 0,0-22 0,0 1 15,0 20-15,0 1 16,-21 0-16,0-22 0,0 22 0,0-22 15,-1 1-15,1-22 0,0 0 16,21 1-16,-21-22 0,21-42 31,21-22-31,0 22 0,0-42 16,-21 20-16,43-20 0,-22-1 0</inkml:trace>
  <inkml:trace contextRef="#ctx0" brushRef="#br0" timeOffset="143848.34">10731 17505 0,'0'0'0,"0"-42"0,22-64 16,-1 63-16,0 22 0,-21 0 15,42 0-15,-21 0 0,1 0 0,20 21 16,-21 0-16,21 0 0,1 0 16,-1 0-16,-21 0 0,22 21 0,-22 0 15,21 0-15,-21 0 0,-21 0 16,0 1-16,0-1 0,0 21 0,0-21 15,-21 0-15,0 1 0,0-1 16,0-21-16,-22 21 0,22-21 0,0 0 16,0 0-16,21-21 15,0 0-15,0-1 16,0 1-16,0 0 0,21-21 16,0 21-16,0-22 0,0 22 0,22-21 15,-22 21-15,21-22 0,-21 22 16,22 0-16,-1 0 0,-21 0 0,22 21 15,-22 0-15,0 0 0,0 0 0,0 0 16,0 21-16,-21 0 0,0 0 16,0 21-16,0-20 0,0 20 0,0 0 15,-21 1-15,0-1 0,21 0 16,0 1-16,0-1 0,-21 0 0,21-21 16,0 22-16,0-22 0,0 21 15,21-21-15,0-21 0,0 22 16,1-22-16,-1 0 0,0 0 15,21 0-15,-21 0 0,22-22 0,-22 1 16,21 0-16,-21 0 0,22-21 16,-22 20-16,-21-20 0,0 21 0,0-21 15,0-1-15,0 1 0,-21 21 16,0-22-16,-1 22 0,-20 0 0,0 0 16,21 0-16,-22 21 0,22 0 15,-21 0-15,21 0 0,-22 0 0,22 0 16,0 0-16,0 21 0,21 0 15,42 0 1,-21-21-16,0 0 16,22 0-16,-22 21 0,21-21 0,1 0 15,-1 0-15,-21 22 0,21-22 16,1 21-16,-22-21 0,21 21 0,1 0 16,-22 0-16,0 0 0,0 1 15,-21-1-15,21 21 0,-21-21 0,0 22 16,0-22-16,0 0 0,0 0 15,-21 21-15,21-20 0,0-1 16,0 0-16,21-21 16,0 0-16,1 0 0,-1 0 15,0 0-15,21-21 0,1 0 16,-1-1-16,0 1 0,1 0 16,-1 0-16,-21-21 0,21-1 0,-20 22 15,-1-21-15,0-1 0,-21 22 16,0-21-16,0 21 0,0 0 0,0-1 15,0 44 1,0-1-16,0 0 16,0 0-16,-21 21 0,21-20 15,0 20-15,0-21 0,0 21 0,0-20 16,0 20-16,0-21 0,0 0 16,21 0-16,-21 1 0,21-1 0,21 0 15,-20-21-15,-1 0 16,21 0-16,0 0 0,-20 0 0,20 0 15,0-21-15,-21 0 0,22-1 16,-22 1-16,0-21 0,0 21 0,0-22 16,1 1-16,-22 0 0,0 21 15,21-22-15,-21 22 0,0 0 0,21 0 16,-21 42 0,0 0-16,0 0 15,-21 22-15,0-1 0,-1 0 16,22 1-16,-21 20 0,0 1 0,0-1 15,0 1-15,0 20 0,21-20 16,0 20-16,0 22 0,-22 0 16,22 0-16,-21 0 0,21 0 0,-21-1 15,21 1-15,-21 21 0,0-42 16,0-85-16,-1 0 0,1 0 16,0 0-16,0 0 0,42 0 31,21 0-31,-20 0 15,-1 0-15,21 0 0,-21-21 0</inkml:trace>
  <inkml:trace contextRef="#ctx0" brushRef="#br0" timeOffset="144084.35">12721 17738 0,'0'0'0,"-21"-43"0,0 22 0,21-21 0,0 21 15,0-22-15,0 22 0,21-21 16,0 21-16,0 0 0,0-22 0,22 22 15,-1 21-15,-21-21 0,22 0 16,-1 21-16,0 0 0,-21 0 0,22 21 16,-22 0-16,0 0 0,-21 22 15,0-22-15,0 21 0,0-21 0,-21 22 16,-21-1-16,20-21 0,-20 0 16,0 0-16,-1 1 0,22-1 0,-21 0 15,0-21-15,20 0 0,22-21 16,0 0-1</inkml:trace>
  <inkml:trace contextRef="#ctx0" brushRef="#br0" timeOffset="145571.94">13420 17039 0,'0'0'0,"0"21"0,0 1 16,0-44 15,0 1-31,0 0 0,0 0 16,21 0-16,-21-22 0,21 1 16,-21 0-16,0 21 0,0-22 0,0 22 15,0 0-15,-21 42 16,0 0-16,-1 22 0,22-1 15,-21 0-15,21 22 0,-21-1 16,21 1-16,0-22 0,-21 22 0,0-1 16,0 1-16,-1-22 0,1 21 0,21-20 15,-21-1-15,21 0 16,-21-20-16,21-1 0,0 0 0,0 0 16,0 0-16,0-42 15,0 0-15,0 0 16,0 0-16,0-1 0,0-20 15,0 21-15,0-21 0,0-1 0,0 1 16,-21 21-16,21 0 0,0-1 16,0 1-16,0 42 15,21 1 1,-21 20-16,21-21 0,0 21 0,0-20 16,1 20-16,-1-21 0,21 21 15,-21-20-15,22 20 0,-22-21 16,21 0-16,0-21 0,22 21 15,-22-21-15,22 0 0,-1 0 0,1 0 16,-1 0-16,1-21 0,-1 21 16,1-21-16,-1 0 0,1-21 0,-22 20 15,-21-20-15,22 21 0,-22-21 16,-21-1-16,0 22 0,0-21 0,0-1 16,-21 22-16,-1 0 0,1 0 15,-21 0-15,0 21 0,-1 0 0,1 0 16,0 0-16,-1 0 0,22 21 0,-21 0 15,21 0-15,-22 22 16,22-22-16,0 21 0,21-21 0,0 22 16,0-22-16,0 21 0,0-21 15,21 0-15,0 1 0,0-1 0,1 0 16,20-21-16,0 0 0,1 0 16,20 0-16,-21 0 0,1-21 0,20 0 15,-20-1-15,-1 1 0,0 0 16,1-21-16,-1-1 0,-21 1 0,0 0 15,0-1-15,1-20 0,-22-1 16,0 1-16,0-1 0,21 1 0,-21-22 16,0 22-16,0-1 0,0 1 0,0 20 15,0 1-15,0 21 16,0 0-16,-21 21 0,-1 21 16,1 0-16,21 21 0,-21 22 15,0-22-15,0 22 0,21-1 0,0 22 16,0-22-16,-21 1 0,21-1 15,0 1-15,0-22 0,21 22 0,0-22 16,0 22-16,0-22 0,22 0 16,-22-21-16,21 22 0,0-22 0,22 0 15,-22 0-15,1-21 0,20 0 16,1 0-16,-22 0 0,21-21 0,1 0 16,-22 0-16,22-22 0,-22 22 15,-21-21-15,0 21 0,1-22 16,-22 22-16,0 0 0,0-21 0,0 21 15,-22 21-15,1 0 16,0 0-16,-21 0 0,21 21 0,-1 0 16,-20 0-16,21 0 0,0 0 15,21 1-15,0 20 0,0-21 0,0 0 16,0 22-16,0-22 0,21 0 16,0-21-16,0 21 0,0 0 0,22-21 15,-22 0-15,21 0 0,1 0 16,-22 0-16,21-21 0,0 0 0,1 21 15,-22-21-15,21-22 0,-21 22 16,22-21-16,-22 21 0,0-22 16,0 22-16,22-21 0,-22 21 0,0-22 15,0 22-15,0 21 0,0 0 16,-21 21-16,0 1 16,0-1-16,0 0 0,-21 0 15,0 21-15,0-20 0,0 20 0,0-21 16,-1 21-16,1-20 0,0 20 15,0-21-15,21 0 0,0 0 0,0 1 16,21-44 0,0 1-1,0 0-15,1 0 16,-1 0-16,0-22 0,0 22 0,21-21 16,-20 0-16,-1-1 0,0 22 0,-21-21 15,21 21-15,-21-1 0,0 1 16,0 42-1,-21 1-15,21-1 0,-21 0 16,0 0-16,-1 21 0,1 1 0,21-22 16,-21 21-16,21 1 0,0-22 15,0 21-15,0-21 0,0 22 0,21-22 16,0 0-16,22 0 0,-1 0 16,22-21-16,-1 0 0,22 0 0,-1 0 15,22 0-15,0 0 0,0 0 16</inkml:trace>
  <inkml:trace contextRef="#ctx0" brushRef="#br0" timeOffset="146075.54">17166 17568 0,'0'0'0,"-169"22"16,148-22-16,21 21 15,21-21-15,0 0 16,21 0-16,22 0 0,-1 0 0,22 0 16,0 0-16,20 0 0,1 0 15,0 0-15,0 0 0,0 0 0,-22 0 16,1-21-16,0 21 0,-1-22 15,-20 1-15,-22 21 0,1-21 0,-22 0 16,0 0-16,-21 0 16,0-1-16,-21 22 0,-22-21 0,22 0 15,0 21-15,-21-21 0,21 21 16,-1-21-16,1 21 0,0 0 16,21-21-16,0-1 0,21 22 15,0 0-15,1 0 16,20 0-16,-21 0 0,21 0 0,-20 0 15,20 22-15,-21-1 0,21 0 16,-20 21-16,-22-21 0,0 22 0,0-1 16,0 0-16,0 1 0,-22-1 15,1 0-15,0 1 0,-21-1 0,-1-21 16,1 22-16,0-22 0,-1 0 16,1 0-16,0 0 0,-1 0 15,22-21-15,0 0 0,0 0 0</inkml:trace>
  <inkml:trace contextRef="#ctx0" brushRef="#br0" timeOffset="146515.35">20743 16722 0,'0'0'0,"0"-43"0,0 22 0,0 0 15,-21 42 1,-21 0-16,21 22 0,-22-1 16,1 22-16,0-1 0,20 22 15,-20-1-15,0 1 0,-1 0 16,22-1-16,-21 1 0,21 0 16,0-1-16,-1 1 0,1 0 0,21-1 15,0-20-15,0-1 0,43 1 16,-22-22-16,21 1 0,22 20 0,-1-21 15,1-20-15,20 20 0,-20-21 16,20 0-16,1 0 0,0-21 0,-1 0 16,1 0-16,0-21 0,-1 21 15,-20-42-15,-1 21 0</inkml:trace>
  <inkml:trace contextRef="#ctx0" brushRef="#br0" timeOffset="146769.1">21611 17209 0,'0'0'0,"-21"-22"16,21 1-16,0 0 0,0 0 0,0 42 15,0 0 1,0 0-16,21 22 0,0-1 0,22 0 16,-1 22-16,0-1 0,1-20 15,-1 20-15,0 1 0,1-1 0,-1-20 16,-21 20-16,21-21 0,-20 1 15,20-22-15,-21 21 0,0-21 0,-21 1 16,21-22 0,-21-22-1,0 1-15,0 0 0</inkml:trace>
  <inkml:trace contextRef="#ctx0" brushRef="#br0" timeOffset="146972.32">22225 17314 0,'0'0'0,"0"-42"0,0 21 0,0-21 15,-21 42-15,0 0 16,-22 0-16,22 42 0,-21-21 16,-1 21-16,-20 1 0,21-1 0,-22 22 15,1-22-15,-1 21 16,22 1-16,-22-22 0,22 22 0,0-22 16,-1 0-16,22 1 0,0-1 15,21 0-15,0-20 0,0-1 0,21 0 16,21-21-16,1 0 0,20 0 15,1 0-15,-1 0 0,22-21 0</inkml:trace>
  <inkml:trace contextRef="#ctx0" brushRef="#br0" timeOffset="147212.23">22648 17399 0,'0'0'0,"0"21"31,0 0-31,0 22 0,0-1 0,0 0 15,0 22-15,0-22 0,-21 22 16,0 20-16,21-20 0,-21-1 0,21 22 16,-21 0-16,-1-1 0,-20 1 15,21 21-15,0 0 0,-22-22 0,22 22 16,-21 0-16,0 0 0,20 0 16,1-85-16,0-21 0,0 0 0,42 0 46</inkml:trace>
  <inkml:trace contextRef="#ctx0" brushRef="#br0" timeOffset="147503.71">22479 17992 0,'0'0'0,"-21"-85"0,21-127 31,0 149-31,0 21 0,21-22 0,21 22 0,-21 21 15,1-1-15,20 1 0,-21 0 16,21 21-16,1 0 0,-1 0 16,0 0-16,-20 21 0,20 0 0,-21 1 15,0 20-15,0 0 0,-21 1 16,0-1-16,0 0 0,0 1 16,-21-1-16,0 0 0,0-21 0,-21 1 15,20-1-15,-20 0 0,0 0 16,-1-21-16,22 0 0,0 0 0,0 0 15,42-21 1,0 0-16,0 0 0,22-1 16,-1 1-16,0 0 0</inkml:trace>
  <inkml:trace contextRef="#ctx0" brushRef="#br0" timeOffset="147911.32">23453 17526 0,'0'0'0,"42"-21"16,-21 0-16,-21-22 15,0 22-15,-21 21 16,0 0-16,0 0 0,-1 0 0,-20 21 16,0 1-16,21 20 0,-22-21 15,1 21-15,21 1 0,-22-1 0,22 0 16,0 1-16,21-22 0,0 21 16,0 1-16,0-22 0,0 0 15,21 0-15,0-21 0,1 21 0,20-21 16,-21 0-16,21 0 0,-20 0 15,-1-21-15,21 0 0,-21 0 0,0 0 16,1-1-16,-1-20 16,0 21-16,0-21 0,0-1 0,0 1 15,-21 21-15,0 0 0,0-1 16,0 1-16,0 42 16,0 22-16,0-22 15,-21 21-15,21-21 0,0 22 0,0-1 16,0-21-16,0 22 0,0-22 15,0 21-15,0-21 0,21 0 16,-21 1-16,22-22 0,-1 21 0,0-21 16,21 0-16,-21 0 0,1 0 15,20-21-15,-21-1 0,21 1 16,-20 0-16,-1 0 0,0-21 16</inkml:trace>
  <inkml:trace contextRef="#ctx0" brushRef="#br0" timeOffset="148112.29">24088 17293 0,'0'0'0,"21"-63"0,-21 20 15,0 1-15,0 21 0,0 0 16,0 42-16,0 0 16,0 0-16,-21 22 0,-1-1 15,22 0-15,-21 1 0,0 20 0,0 1 16,21-1-16,-21 1 0,21-22 16,0 21-16,0-20 0,0 20 0,0-20 15,0-22-15,0 21 16,21-21-16,0 0 0,-21 1 0,21-22 15,0 0-15,1 0 0,-1 0 16,0-22-16,0 1 0,0-21 0</inkml:trace>
  <inkml:trace contextRef="#ctx0" brushRef="#br0" timeOffset="148500.26">24469 17187 0,'0'0'0,"0"-63"0,0 21 0,21 20 15,-21 1-15,0 42 16,0 22-16,0-22 0,0 42 15,-21-20-15,21 20 0,-22 1 16,1-1-16,0 1 0,21-1 16,0 1-16,-21-1 0,21 1 15,-21-1-15,21-20 0,-21-1 0,21 0 16,0 1-16,0-22 0,0 0 16,0 0-16,0-42 15,0 0 1,0-22-16,21 22 0,0-21 15,0 0-15,21-22 0,-20 1 16,20 20-16,0-20 0,1 20 16,-1 1-16,0 0 0,-21 21 0,1 21 15,-1 0-15,0 0 0,-21 21 16,0 0-16,0 21 0,0 1 16,0-1-16,-21 0 0,0 1 0,-22 20 15,22-21-15,0-20 0,0 20 16,0 0-16,-1-21 0,1 1 0,0-1 15,0 0-15,0-21 16,0 0 0,21-21-16</inkml:trace>
  <inkml:trace contextRef="#ctx0" brushRef="#br0" timeOffset="148668.26">23791 17357 0,'0'0'15,"-42"0"-15,21 0 0,21 21 16,21-21 0,0 0-16,0 21 0,22-21 15,20 0-15,-21 0 0,22 0 16,-1 0-16,1 0 0,-1-21 0,1 21 16</inkml:trace>
  <inkml:trace contextRef="#ctx0" brushRef="#br0" timeOffset="148927.25">24934 16679 0,'0'0'0,"21"-21"0,1 0 0,-1 0 16,21 21-16,0 0 0,1 0 16,-1 21-16,0 21 0,1 1 0,-1 20 15,0 1-15,1 20 0,-1 1 16,0 0-16,-20-1 0,-1 1 0,0 0 15,-21 21-15,0-22 0,0 1 16,-21 0-16,0-1 0,-22-20 0,1-1 16,-22 1-16,1-1 0,-22-20 15,1-1-15,20 0 0,-21 1 0,1-22 16,20 0-16,1-21 16,20 0-16,22 0 0,0 0 0</inkml:trace>
  <inkml:trace contextRef="#ctx0" brushRef="#br0" timeOffset="149476.35">26331 16912 0,'0'0'0,"-42"0"0,0-63 16,42 42-1,21 21-15,21-22 0,0 22 16,1 0-16,20-21 0,1 21 16,20 0-16,-20-21 0,21 21 0,-1 0 15,-20 0-15,-22 0 0,0 0 16,1 0-16,-64 0 15,-1 0-15,-20 0 0,-21 0 16,20 0-16,-20 0 0,-1 0 16,22 0-16,-22 0 0,22 0 15,0 0-15,-1 0 0,22 0 0,0 0 16,0 0-16,0 0 0,0 0 16,-1 0-16,1 21 0,0 0 0,21 1 15,-21-1-15,0 21 0,0 0 16,21 1-16,-22-1 0,1 22 0,0-22 15,0 21-15,0-20 0,0 20 16,-1 1-16,1-1 0,0 1 0,21-1 16,0 1-16,0-1 0,0 1 15,0-1-15,0-20 0,0 20 16,42-21-16,-20-20 0,20 20 16,-21-21-16,43 0 0,-22 0 0,0-21 15,22 0-15,-1 0 0,1 0 16,-1 0-16,1-21 0,-1 0 15,1 0-15,-1-21 0,1 20 0,-1-20 16</inkml:trace>
  <inkml:trace contextRef="#ctx0" brushRef="#br0" timeOffset="149755.42">27072 17230 0,'0'0'0,"0"-21"15,-21 21 1,0 21 0,21 0-16,0 21 0,0 1 0,-21-1 15,21 0-15,-22 22 0,22-1 16,0 1-16,0-1 0,0 1 0,-21-22 16,21 22-16,0-22 0,-21 21 15,21-20-15,0-1 0,-21-21 16,21 22-16,0-22 0,0 0 15,0-42 1,0 0 0,21-22-16,-21 22 15</inkml:trace>
  <inkml:trace contextRef="#ctx0" brushRef="#br0" timeOffset="149999.65">26966 17420 0,'0'0'0,"0"-63"0,21 20 0,-21-20 16,0 21-16,22 20 0,-1-20 15,0 21-15,0 0 0,0 0 0,0 21 16,1 0-16,-1 0 0,21 0 16,-21 21-16,0-21 0,22 42 0,-22-21 15,0 0-15,0 22 16,-21-22-16,0 21 0,0-21 0,0 22 16,0-22-16,-21 0 0,-21 0 15,-1 0-15,1 1 0,0-1 0,-1-21 16,1 21-16,21-21 0,-21 0 15,20 0-15,1 0 0,42-21 16,1 21-16,-1-21 16,21-1-16,0 22 0</inkml:trace>
  <inkml:trace contextRef="#ctx0" brushRef="#br0" timeOffset="150212.39">27771 17124 0,'0'0'0,"0"21"15,0 0-15,0 0 16,-22 22-16,1-22 0,21 21 0,0-21 16,-21 22-16,21-1 0,-21 0 15,0-20-15,21 20 0,-21-21 0,21 21 16,0-20-16,-22-1 0,22 0 16,-21 0-16,21-42 31,0 0-31,21-22 15</inkml:trace>
  <inkml:trace contextRef="#ctx0" brushRef="#br0" timeOffset="150672.07">27707 17124 0,'0'-21'46,"0"0"-14,-21 21-17,0 0 17,21-22-17,-21 22-15,21-21 0,0 0 16,-22 21-1,22 21 32,0 0-47,0 1 0,0-1 16,0 0-16,0 21 0,0-21 0,0 22 16,0-1-16,0 0 0,0 1 15,0-1-15,0 0 0,0 1 16,0-1-16,0-21 0,0 22 15,0-22-15,0 0 0,0 0 0,0 0 16,0 0 0,22-42-1,-22 0 1,0 0-16,0 0 0,0-22 0,0 22 16,0 0-16</inkml:trace>
  <inkml:trace contextRef="#ctx0" brushRef="#br0" timeOffset="151127.57">28257 17018 0,'22'0'32,"-22"21"-32,-22 0 15,-20 22-15,21-22 0,-21 21 16,-1 1-16,1 20 0,0-21 0,-1 1 16,1 20-16,0-20 0,-1 20 15,1-21-15,21 1 0,-22-1 0,22 0 16,21-20-16,-21 20 15,21-21-15,0 0 0,21-21 32,0-21-32,22 0 0</inkml:trace>
  <inkml:trace contextRef="#ctx0" brushRef="#br0" timeOffset="151611.44">28406 16637 0,'0'21'62,"21"-21"-62,0 0 0,0 0 0,21 0 16,-20 0-16,20 0 0,-21 0 15,21 0-15,-20-21 0,20 21 0,0 0 16,-21 0-16,22 0 0,-1 0 16,-21 0-16,0 0 0,1 0 0,-1 0 15,-21 21-15,0 0 0,0 1 16,0-1-16,-21 21 0,-1 0 16,1 1-16,-21 20 0,21 1 15,0-22-15,-1 22 0,1-1 0,0-21 16,21 22-16,-21-1 0,21 1 15,0-1-15,0 1 0,0-1 0,0 1 16,0-1-16,0-20 0,0 20 16,0-20-16,-21-1 0,0 0 0,-1 1 15,1-1-15,-21-21 0,0 21 16,-1-20-16,-20-1 0,-1 0 0,1 0 16,-1-21-16,1 21 0,-22 0 15,22-21-15,-1 0 0,22 0 0,-1 0 16,1 0-16,21 0 15,0 0-15,21-21 0,0 0 0,0 0 16,42 0-16,-21-22 0</inkml:trace>
  <inkml:trace contextRef="#ctx0" brushRef="#br0" timeOffset="151779.84">28935 18013 0,'-21'21'16,"-1"-21"-16,1 0 16,0 0-1,0 0-15,0 0 0,0 0 0,-22 0 16,1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12:19:33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1164 0,'0'21'63,"21"-21"-48,0 0-15,21 0 16,1 0-16,-1 0 0,22 0 0,-1-21 16,1 0-16,-1 0 0,22 0 15,-22-22-15,1 22 0,20-21 0,-20 0 16,21-1-16,-22 1 0,1 0 15,-22-1-15,21 1 0,-41 0 16,20-1-16,-21 1 0,-21 21 16,0-22-16,0 1 0,0 0 15,-42-1-15,21 22 0,-1-21 0,-20 0 16,21-1-16,-21 22 0,-1 0 16,22 0-16,0 0 0,-21 21 15,20 0-15,1 0 0,0 21 0,0 0 16,0 21-16,0 1 0,-1 20 15,1 1-15,21-1 0,-21 22 16,21 21-16,-21-1 0,21 1 0,0 0 16,0 0-16,0 0 0,0 21 15,0 0-15,0 0 0,0 21 16,-21-21-16,21 21 0,-21 0 16,-1 0-16,1 22 0,21-22 0,-21 0 15,0 0-15,21 0 0,0-21 16,0 22-16,-21-44 0,21 22 0,0-21 15,0 0-15,0 0 0,0 0 16,0-22-16,0 1 0,0-21 0,21-1 16,0-21-16,-21 1 0,21-1 15,0-21-15,1-21 0,-1 0 0,21 0 16,-21-21-16,22 0 0,-22-21 0,21-1 16,0-20-16,1-1 0,20-20 15,-20-1-15,-1 0 0,0 1 16,1-1-16,-1 0 0,-21-21 15,0 22-15,-21-22 0,0 0 0,0 21 16,-21-20-16,-21 20 0,21-21 16,-43 21-16,22-20 0,-22 20 0,1 0 15,20 1-15,-20 20 0,-1 1 16,1-1-16,-1 1 0,22 20 0,-21 1 16,20 0-16,1 20 0,21 1 15,-22 0-15,22 0 0,21 0 16,21 0-1,1 21-15,-1-22 0,21 1 16,0 0-16,1 0 16,-1 0-16,22-22 0,-22 22 0,0-21 15,1 0-15,-1-1 0,0 22 16,1-21-16,-1 21 0,0-22 16,-21 22-16,1 0 0,-1 0 0,-21 0 15,21 21 1,-21 21-1,0 0 1,-21 0-16,21 0 0,0 0 16,-21 1-16,21-1 15,-22 0-15,22 0 32,0-42-17,0 0-15,0 0 16</inkml:trace>
  <inkml:trace contextRef="#ctx0" brushRef="#br0" timeOffset="315.7">2307 1143 0,'0'0'16,"-21"0"-16,0 0 16,0 0-16,-1 21 0,22 0 0,0 1 0,-21-1 15,21 0 1,0 0-16,21-21 15,1 0-15,-1 0 0,21 0 16,-21 0-16,22-21 0,-22 21 16,21-21-16,-21 21 0,22-21 0,-22-1 15,-21 1-15,0 0 16,0 0-16,0 0 0,-21 21 0,-1-21 16,1 21-16,-21 0 0,21 0 15,-22 0-15,1 0 0,21 21 0,0 0 16,-22 0-16,22 0 0,21 0 15,0 1-15,0 20 0,0-21 16,0 0-16,0 0 0,0 1 16,43-1-16,-22 0 0,0 0 15,21-21-15</inkml:trace>
  <inkml:trace contextRef="#ctx0" brushRef="#br0" timeOffset="1196.1">2815 1397 0,'0'21'16,"0"0"0,0 1-16,0-1 0,-21 21 0,21-21 15,0 0-15,0 22 16,-21-22-16,21 21 0,0-21 0,0 1 16,0 20-16,-21-21 0,21 0 15,0 0-15,-22-21 0,22-21 31,0 0-31,0 0 0,0 0 16,22-22-16,-1 22 0,0-21 16,0 21-16,-21-22 0,21 1 0,0 21 15,1 0-15,-1-22 0,0 22 16,0 21-16,0-21 0,0 21 0,1 0 16,-1 0-16,0 0 15,-21 21-15,0 0 0,21 1 16,0-1-16,-21 21 0,21-21 15,-21 22-15,0-22 0,22 21 0,-1 0 16,0-20-16,0 20 0,0-21 16,0 0-16,22 0 0,-1 1 0,0-22 15,22 0-15,-1 0 0,-20 0 16,20 0-16,22 0 0,-22 0 0,1-22 16,-1 1-16,1 0 0,-1-21 15,-20 21-15,-1-22 0,0 22 0,1-21 16,-22 21-16,0-22 0,0 1 15,-21 21-15,0-22 0,0 1 0,0 21 16,-21-21-16,-21 20 0,21 1 16,-1 0-16,-20 0 0,0 21 15,-1 0-15,1 0 0,0 0 16,-22 0-16,22 21 0,-22 0 0,22 0 16,0 22-16,-1-22 0,22 21 0,0 1 15,0-1-15,21 0 0,0-21 16,0 22-16,0-1 0,0 0 0,21-20 15,0 20-15,0-21 0,1 0 16,20-21-16,0 21 0,1-21 0,-1 0 16,21 0-16,-20-21 0,20 21 15,-20-21-15,-1-21 0,21 21 0,-20-22 16,-1 1-16,0 0 0,1-1 16,-1 1-16,0 0 0,1-22 15,-22 1-15,0-1 0,0 1 16,0-1-16,-21-21 0,0 1 0,0 20 15,0-20-15,0 20 0,0 1 16,0-22-16,0 21 0,0 22 0,0-21 16,0 20-16,0 22 0,0 0 15,-21 21-15,0 0 0,0 21 0,21 0 16,-21 43-16,0-22 0,-1 43 16,22-1-16,-21 1 0,0 21 15,0-21-15,0 20 0,21-20 0,0 0 16,-21-1-16,21 1 0,0-21 15,0 20-15,0-41 0,0 20 16,0-21-16,21 1 0,0-1 0,21-21 16,1 0-16,-1-21 0,0 0 15,1 0-15,20 0 0</inkml:trace>
  <inkml:trace contextRef="#ctx0" brushRef="#br0" timeOffset="1844.72">5376 847 0,'0'0'0,"-21"21"0,-85 21 31,85-42-31,21 21 0,21-21 16,0 0-1,1 0-15,20 0 0,0-21 16,1 0-16,20-21 0,1 21 0,-1-1 16,1-20-16,-1 21 0,-21 0 15,1-22-15,-1 22 0,0 0 0,-20-21 16,-22 21-16,0-1 0,0 1 15,-22 0-15,-20 0 0,0 21 16,-1 0-16,-20 0 0,-1 0 0,1 21 16,-1 0-16,1 0 0,21 22 15,-22-1-15,22 0 0,-1 1 0,22-1 16,0 0-16,0 22 0,21-22 16,0-21-16,0 22 0,21-1 0,0-21 15,22 0-15,-22 1 0,42-1 16,-20-21-16,20 0 0,1 0 15,-22 0-15,21 0 0,1 0 0,-1 0 16,-20 0-16,-1-21 0,0 21 16,-20 0-16,-65 0 15,22 0-15,-42 0 16,20 21-16,-20 21 0,-1-21 0,-20 22 16,20-1-16,1 0 0,20 1 15,1-1-15,0 0 0,-1 22 0,22-22 16,0 0-16,0 1 0,21-1 15,0-21-15,0 22 0,0-22 0,21 0 16,21 0-16,-21-21 16,22 0-16,20 0 0,-20 0 0,20 0 15,1 0-15,-1-42 0,22 21 16,-22-1-16,1-20 0,-1 0 0,22-1 16</inkml:trace>
  <inkml:trace contextRef="#ctx0" brushRef="#br0" timeOffset="2108.15">6519 127 0,'0'0'0,"-21"-21"0,0 21 0,-21 0 0,20 21 16,1 0-16,-21 22 16,21 20-16,0 22 0,-1-22 0,1 22 15,0 21-15,0 0 0,0-1 16,0 1-16,-1-21 0,1 21 0,0-22 15,0 1-15,0-21 0,0 20 0,-1-20 16,1-1-16,21 1 0,0-22 16,0 0-16,0 1 0,0-22 0,0 0 15,21 0-15,1-21 0,20 0 16,-21 0-16,0-21 0,22-21 0,-22 21 16,21-1-16,-21-20 15</inkml:trace>
  <inkml:trace contextRef="#ctx0" brushRef="#br0" timeOffset="2464.46">6392 1439 0,'-21'0'0,"21"22"15,-21-22-15,21 21 16,21-21 0,0 0-16,0 0 15,22 0-15,-22-21 0,21-1 0,1 22 16,-22-21-16,21 0 0,0 21 15,-20-21-15,-1 0 0,0 0 0,-21-1 16,0 1-16,0 0 16,-21 0-16,0 21 0,-22 0 15,1 0-15,21 0 0,-22 0 0,1 21 16,0 0-16,-1 0 0,22 22 16,-21-22-16,21 21 0,0-21 0,-1 22 15,22-22-15,0 21 0,0-21 16,0 22-16,0-22 0,0 0 0,0 0 15,43 0-15,-22 1 0,21-22 16,1 0-16,-1 0 0,0 0 0,22 0 16,-1 0-16,1-22 0,20 1 15,-20 0-15,-1-21 0,1 21 0,-1-1 16,1-20-16,-22 0 0</inkml:trace>
  <inkml:trace contextRef="#ctx0" brushRef="#br0" timeOffset="3867.65">7302 1207 0,'0'0'0,"0"-22"15,-21 22-15,0 22 16,21-1-16,-21 0 0,21 0 16,0 0-16,0 22 0,-21-22 0,21 0 15,0 21-15,0-21 0,0 1 16,0-1-16,-21 21 0,21-21 0,0 0 16,0 1-16,0-1 15,-22-21 16,22-21-31,0-1 16,0 1-16,0 0 0,0-21 0,0 21 16,0-22-16,22 1 0,-1 0 15,-21-1-15,21 1 0,0 0 0,0-1 16,0 1-16,1 21 0,-1 0 16,0 21-16,21 0 0,-21 0 0,1 21 15,20 0-15,-21 0 0,0 21 16,22 1-16,-22-22 0,0 21 0,0 1 15,0-1-15,0-21 0,1 21 16,-22 1-16,0-22 0,0 21 16,0-21-16,0 1 0,0-1 15,0 0-15,21-42 32,0 0-32,-21-1 0,21 1 15,0 0-15,0 0 0,1-21 0,20 20 16,-21-20-16,21 0 0,-20-1 15,20 1-15,-21-21 0,21 20 0,1 22 16,-22-21-16,21 21 0,-21 21 16,22 0-16,-22 0 0,0 0 0,-21 21 15,0 0-15,0 21 0,0-21 16,0 22-16,0-1 0,0 0 0,0 1 16,0-22-16,0 21 15,0 1-15,0-22 0,0 21 0,0 0 16,21-20-16,0-1 0,1 0 0,-1 0 15,0 0-15,21 0 0,1-21 16,-1 0-16,0 0 0,1 0 0,20 0 16,-21-21-16,22 0 0,-1 21 15,1-21-15,-22 0 0,22-22 0,-22 22 16,-21 0-16,22-21 0,-22 21 16,-21-22-16,0 1 0,0 0 0,0-1 15,0 22-15,0-21 0,0 21 16,-21-1-16,-22 22 0,22 0 15,0 0-15,-21 22 0,20-1 0,-20 0 16,21 21-16,0-21 0,0 22 16,-1-22-16,22 21 0,-21-21 0,21 22 15,0-1-15,0-21 0,0 0 16,21 1-16,1-1 0,20 0 0,0 0 16,-21-21-16,22 0 0,20 0 15,-20 0-15,20 0 0,-21-21 0,22 21 16,-1-21-16,-20 0 0,20-1 15,-20 1-15,-1-21 0,0 21 0,1-22 16,-22 22-16,21-21 0,-21 0 0,0-1 16,1 1-16,-1 21 15,0 0-15,-21-1 0,0 44 16,0-1 0,-21 21-16,0-21 0,21 22 0,-22-22 15,1 21-15,21-21 0,0 22 0,-21-22 16,0 0-16,21 0 0,-21 21 15,21-20-15,0-1 0,0-42 32,21 21-32,0-22 15,0 1-15,0 0 16,1 0-16,-1-21 0,0 20 0,21 1 16,-21-21-16,22 0 0,-22-1 0,21 1 15,-21 21-15,22-22 0,-22 22 16,0 0-16,21 0 0,-20 21 0,-22 21 15,21 0-15,-21 22 16,0-22-16,0 21 0,0 0 0,0-20 16,0 20-16,21 0 0,-21-21 15,21 1-15,0 20 0,0-21 0,1 0 16,-1-21-16,0 21 0,0-21 16,21 0-16,1 0 0,-22 0 0,21 0 15,-21-21-15,22 21 0,-1-21 16,-21 0-16,22 0 0,-22 0 15,21-22-15,-21 22 0,22-21 0,-22-22 16,0 22-16,0-22 0,21 1 16,-20-22-16,-1 22 0,0-22 0,-21 22 15,0-22-15,21 21 0,-21 1 16,0-1-16,0 22 0,0 0 0,0 21 16,-21-1-16,0 22 0,0 0 15,-1 22-15,1 20 0,0 0 0,0 1 16,0-1-16,0 21 0,-1 22 15,1-21-15,0-1 0,21 1 0,0-1 16,0 1-16,0-22 0,0 21 16,0-20-16,21-22 0,0 21 15,22-21-15,-22 1 0,21-22 0,1 21 16,-1-21-16,21 0 0,-20 0 16,20 0-16,-20-21 0,20-1 0,-21 1 15,1 0-15,-22 0 0</inkml:trace>
  <inkml:trace contextRef="#ctx0" brushRef="#br0" timeOffset="4032.56">10816 953 0,'0'0'0,"-63"21"0,-128 21 32,170-21-32,0 0 0,63-21 15,0 0 1,1 0-16,20 0 0,22-21 15,0 0-15,-1 0 0,22 0 0,21 0 16</inkml:trace>
  <inkml:trace contextRef="#ctx0" brushRef="#br0" timeOffset="4640.72">14774 0 0,'-21'0'31,"0"0"-31,0 0 0,0 0 0,-1 0 16,1 0-16,0 0 16,0 0-16,21 42 15,0 22 1,-21 21-16,21-1 0,-21 1 16,-1 21-16,1 0 0,0-1 0,0 22 15,-21 0-15,20 0 0,-20 22 16,0-1-16,21 0 0,-22 21 0,1 1 15,21 20-15,-22 1 0,22-1 0,0 22 16,0-1-16,0 1 0,0 21 16,-1 0-16,22 0 0,-21 21 0,-21 21 15,21 0-15,0 0 0,-22 0 16,22 22-16,-21-1 0,-1 21 0,1 1 16,0-1-16,-1 1 0,1 21 15,0-22-15,-1 22 0,1-1 0,0 1 16,21 0-16,-22 21 0,22-22 0,0 22 15,0-21-15,0 21 0,-1-1 16,1 1-16,21 0 0,0 0 0,0 0 16,0 0-16,0-1 0,0-20 0,0 0 15,0-1-15,21-20 0,1 21 16,-1-43-16,21 21 0,-21-20 0,22-22 16,-1 0-16,0 0 0,1-42 15,20 0-15,-21 0 0,22-43 16,-1 1-16,-20-22 0,20-21 0,-20-21 15</inkml:trace>
  <inkml:trace contextRef="#ctx0" brushRef="#br0" timeOffset="6068.44">15579 1503 0,'0'0'0,"-22"0"0,1 0 16,0 0 0,63-21-1,-20 21 1,-1-21-16,21 21 0,0-22 0,1 1 16,-1 0-16,22-21 0,20 21 15,-20-22-15,20 1 0,-20 0 0,21-1 16,-22 1-16,22-22 0,-22 1 15,-20-1-15,-1 1 0,0 21 0,1-22 16,-22 1-16,-21-1 0,0 22 16,0-1-16,0-20 0,0 21 0,0 20 15,0-20-15,-21 21 16,-1 0-16,1 21 0,0 0 0,0 0 16,0 21-16,0 0 0,-1 21 15,-20 1-15,21 20 0,0 1 0,0 42 16,-1-1-16,1 1 0,0 0 15,0 21-15,0-21 0,21 21 0,-21 21 16,-1-21-16,1 0 0,21 0 0,-21 0 16,21 0-16,0 21 0,0-21 15,-21 0-15,21 0 0,-21 0 0,21-21 16,-21 21-16,21-21 0,-22 0 16,1 0-16,0-1 0,21-20 0,-21-21 15,21 20-15,-21-20 0,21-1 16,0 1-16,0-22 0,0 0 0,0 1 15,0-22-15,21 0 0,0-21 16,0 0-16,22 0 0,-1-21 0,0-21 16,1 20-16,-1-20 0,21-21 0,1 20 15,-1-20-15,1-1 0,-1-20 16,1-1-16,-22 0 0,1 1 0,-1-1 16,-21 0-16,0 1 0,-21-22 0,0 21 15,0 0-15,-21-20 0,0 20 16,-21 0-16,-1 1 0,1-1 0,-22 21 15,1 1-15,-1-1 0,1 1 16,-1 21-16,22-1 0,-21 1 16,20 21-16,1 0 0,21-1 0,0 22 15,-1-21-15,1 21 0,21-21 16,21 21 0,1-21-16,20 0 0,0 21 15,1-21-15,-1-1 0,21 1 0,1 0 16,-1-21-16,-20 21 0,20-22 15,1 1-15,-22 21 0,0-22 0,1 22 16,-1-21-16,0 21 0,1-22 16,-1 43-16,-21-21 0,0 0 0,1 21 15,-22 21 1,0 0-16,0 1 0,0-1 16,0 21-16,0-21 0,0 0 15,0 22-15,0-22 0,0 0 0,0 0 16,0 0-16,0 1 0,0-1 15,0 0-15,0-42 32,0 0-17,21-1-15</inkml:trace>
  <inkml:trace contextRef="#ctx0" brushRef="#br0" timeOffset="6244.1">17187 1164 0,'0'0'0,"-21"-21"0,0 21 0,0 0 16,0 0-16,-1 0 16,1 0-1,21 21-15,0 0 16,21 1-16,1-22 16,20 21-16,-21-21 15,0 0-15,22 0 0</inkml:trace>
  <inkml:trace contextRef="#ctx0" brushRef="#br0" timeOffset="7096.63">17589 1334 0,'0'0'0,"0"42"0,0 64 32,0-64-32,0-21 0,0 22 0,-21-22 15,21 21-15,-21-21 0,21 0 16,0 1-16,0-1 0,0 0 0,-21-21 15,21-21 1,0 0 0,21-1-16,0 1 0,0 0 15,1 0-15,-1-21 0,0-1 16,0 22-16,0-21 0,0-1 0,1 22 16,-1-21-16,0 0 0,0 20 15,0 1-15,0 0 0,-21 42 31,22 0-31,-22 22 0,0-22 0,0 21 16,0-21-16,0 22 0,0-1 16,0 0-16,21-20 0,-21 20 0,21-21 15,0 21-15,0-20 0,0-1 16,1 0-16,20-21 0,0 21 0,1-21 16,-1 0-16,0 0 15,22 0-15,-22 0 0,22-21 0,-1 21 16,1-21-16,-22 0 0,21-1 15,-20-20-15,-1 21 0,-21-21 0,0 20 16,22-20-16,-43 0 0,0-1 0,0 1 16,0 0-16,0-1 0,0 1 15,-21 0-15,-1-1 0,1 1 0,-21 0 16,0 21-16,20 21 0,-20 0 16,-21 0-16,20 0 0,1 21 0,0 21 15,20-21-15,-20 22 0,21-1 16,-21 0-16,20 1 0,1-1 0,21 0 15,0 1-15,0-1 0,0 0 16,0-21-16,21 22 0,22-22 16,-22 0-16,0 0 0,21 0 15,-20-21-15,20 0 0,0 0 0,1 0 16,-1 0-16,-21-21 0,21 0 16,1 0-16,-1-21 0,0 20 0,-20-20 15,20 0-15,0-1 0,-21 1 16,1-21-16,20-1 0,-21 1 0,0-1 15,-21-21-15,21 1 0,1 20 16,-22-20-16,21 20 0,-21-21 0,0 22 16,21-1-16,-21 1 0,0-1 15,0 22-15,0 0 0,0 21 16,-21-1-16,0 22 0,21 22 16,-22 20-16,1 0 0,0 1 0,0-1 15,0 106-15,0-63 16,-1-1-16,22 1 0,0 0 0,-21-1 15,21-20-15,0 21 0,0-22 0,0 1 16,0-22-16,0 21 0,21-20 16,-21-1-16,22-21 0,-1 22 0,0-22 15,0 0-15,21-21 0,-20 0 16,-1 0-16,21 0 0,-21 0 0,22-21 16</inkml:trace>
  <inkml:trace contextRef="#ctx0" brushRef="#br0" timeOffset="7688.15">19791 868 0,'-21'0'0,"42"0"0,-64 0 0,22 0 16,21 21 0,0 0-1,21-21-15,1 0 16,20 0-16,-21 0 0,0 0 0,22 0 15,-22-21-15,21 0 0,-21 21 16,0-21-16,22 0 0,-22-1 16,-21 1-16,0 0 0,0 0 15,0 0-15,0-22 0,0 22 0,-21 0 16,-22 21-16,22 0 16,-21 0-16,0 21 0,-1-21 0,1 43 15,0-1-15,-1 0 0,1 22 16,0-22-16,-1 22 0,22-1 0,0-21 15,0 22-15,21-22 0,0 1 16,0-1-16,0-21 0,21 21 0,0-20 16,21-1-16,-20 0 15,20 0-15,-21 0 0,21-21 0,1 0 0,-22 0 16,21 0-16,-21 0 0,1 0 16,20-21-16,-21 21 0,-21-21 15,21 0-15,-21 0 0,0-1 0,0 1 16,0 0-16,0 0 0,0 0 15,-21 21-15,0 0 0,-21 0 0,-1 0 16,1 21-16,0 0 0,-1 0 16,-20 0-16,20 22 0,1-1 0,0-21 15,-1 22-15,1-1 0,21 0 16,-21 1-16,42-22 0,0 21 0,0 0 16,0-20-16,0 20 0,21-21 15,0 0-15,21 0 0,1 1 16,-1-22-16,0 0 0,22 0 0,-22 0 15,22 0-15,-1 0 0,1-22 16,-1 1-16,1 0 0,20-21 0,1-1 16,-22 1-16,22 0 0,0-22 15</inkml:trace>
  <inkml:trace contextRef="#ctx0" brushRef="#br0" timeOffset="7940.71">20849 360 0,'0'0'0,"-21"-42"0,0-1 0,-22 22 15,22 0-15,0 21 16,-21 0-16,21 21 0,-22 21 0,22 1 16,-21 20-16,21 1 0,-1-1 15,1 1-15,-21 20 0,21 1 0,0 21 16,-1-21-16,22-1 0,0 1 16,-21-22-16,21 22 0,0-21 0,0-1 15,0 1-15,0-22 0,0 0 16,0 1-16,0-1 0,21-21 0,1 0 15,-1 0-15,0 1 0,0-22 16,0 0-16,0 0 0,22 0 0,-1-22 16,-21 1-16,22 0 0,-1 0 15</inkml:trace>
  <inkml:trace contextRef="#ctx0" brushRef="#br0" timeOffset="9496.07">20849 1376 0,'21'0'47,"0"0"-47,1 0 16,-1 0-16,0 0 0,0 0 0,0 0 15,0 0-15,1-21 0,-1 21 16,0-21-16,0-1 0,0 22 0,-21-21 16,0 0-16,21 0 0,-21 0 15,0 0-15,0-1 0,0 1 16,0 0-16,-21 0 0,0 21 15,0 0-15,0 0 0,0 21 0,-1 0 16,-20 22-16,21-22 0,-21 21 16,20-21-16,1 22 0,0-1 0,0-21 15,21 21-15,0-20 0,0 20 0,0-21 16,0 0-16,21 0 0,0 1 16,0-1-16,1 0 0,20-21 0,-21 0 15,21 0-15,-20 0 0,20 0 16,0 0-16,1-21 0,-1 0 0,0 21 15,1-22-15,-1 1 0,0-21 16,1 21-16,-1 0 0,-21-22 0,0 1 16,22 21-16,-22-22 15,0 1-15,-21 21 0,0 0 0,0 0 16,0 42 0,0 21-16,-21-21 15,0 0-15,-1 22 0,22-22 16,0 21-16,-21-21 0,0 1 0,21 20 15,0-21-15,0 0 0,0 0 16,-21 1-16,21-1 0,0 0 16,0-42 15,0 0-31,21-1 16,-21 1-16,21 0 15,0 0-15,1-21 0,-1-1 0,0 22 16,0-21-16,21-1 0,1 1 15,-22 0-15,21 21 0,-21-1 0,1 1 16,-1 21-16,-21 21 16,0 1-16,0-1 0,0 21 0,0-21 15,0 22-15,0-22 0,0 21 16,0 0-16,21-20 0,-21-1 0,0 21 16,21-21-16,-21 0 15,21 1-15,0-1 0,1 0 0,-1 0 16,0-21-16,0 0 0,0 0 0,22 0 15,-22 0-15,0 0 0,21-21 16,-21 21-16,1-21 0,-1 0 0,21-1 16,-21 1-16,0-21 0,1 21 15,-1-22-15,0 1 0,-21 0 0,21-1 16,0 1-16,0-21 0,1 20 16,-1 1-16,-21 21 0,0-22 0,21 22 15,-21 42 1,-21 1-16,0 20 15,-1 0-15,1 1 16,21-1-16,-21-21 0,21 21 0,-21 1 16,21-1-16,0-21 0,0 22 15,0-22-15,0 21 0,21-21 0,0 0 16,0 1-16,1-1 0,20 0 16,-21 0-16,21-21 0,1 0 0,-1 0 15,22 0-15,-1 0 0,-21 0 16,43-21-16,-21 0 0,-1 0 0,-21-1 15,1 1-15,-1-21 0,0 21 16,-20-22-16,-1 1 0,0 0 0,-21-1 16,0 22-16,0-21 0,0 21 15,0 0-15,0-1 0,-21 22 16,0 0-16,-1 0 0,-20 22 16,21-1-16,0 21 0,-22-21 15,22 0-15,21 22 0,-21-22 0,21 21 16,0-21-16,0 1 0,0 20 15,0-21-15,0 0 0,0 0 0,21 1 16,0-1-16,22 0 0,-22-21 16,21 0-16,-21 0 0,22 0 0,-22 0 15,21 0-15,-21 0 0,22-21 16,-22 0-16,0-1 0,21 1 0,-20 0 16,-1-21-16,21 21 0,-21-22 15,0 1-15,1 0 0,20-1 16,-21 1-16,0 0 0,-21 20 15,21 1-15,-21 0 0,0 0 0,0 42 16,0 0 0,-21 0-16,0 22 0,0-22 0,0 21 15,0 1-15,21-22 0,-22 21 16,1-21-16,0 0 0,0 22 0,21-22 16,0 0-16,-21 0 0,21 0 0,-21 1 15,21-44 16,0 1-15,0 0-16,21 0 0,0 0 16,0 0-16,0-22 0,22 1 15,-1 21-15,21-22 0,1-20 0,-1 21 16,-20-1-16,20 1 0,1 0 16,-22 20-16,0 1 0,-20 21 0,20 0 15,-42 21-15,0 1 0,0-1 16,0 21-16,0 0 0,0 1 0,0-22 15,0 21-15,0 1 0,-21-1 16,21-21-16,-21 21 0,-1-20 0,22-1 16,0 0-16,0 0 15,-21 0-15,21 0 0,0 1 16,0-44 0,0 1-1,0 0-15,0 0 0,21 0 0</inkml:trace>
  <inkml:trace contextRef="#ctx0" brushRef="#br0" timeOffset="10059.57">24574 593 0,'0'0'0,"22"-43"0,-1-105 32,-21 169-17,0 1-15,0-1 0,-21 21 0,21 0 16,-22 1-16,1-1 0,0 22 15,21-1-15,-21 22 0,0-22 16,0 1-16,21 20 0,-22-20 0,1-1 16,21-20-16,0 20 0,0-20 15,-21-1-15,21 0 0,0 1 0,0-22 16,0 21-16,0-21 0,0 0 16,21 1-16,22-22 0,-22 0 15,21 0-15,0 0 0,22 0 16,-1-22-16,-20 1 0,20 21 0,22-21 15,-22-21-15,1 21 0,-1-22 16,1 22-16,-1-21 0,-20-1 16,-1 1-16,-21 0 0,22-1 15,-43 1-15,0 21 0,0 0 0,0 0 16,-22 21-16,1 0 0,0 0 16,-21 0-16,-1 21 0,1 0 0,21 0 15,-21 0-15,-1 0 0,22 1 16,0-1-16,21 21 0,0-21 0,0 0 15,0 1-15,0-1 0,21 0 16,0 0-16,0 0 0,1 0 0,-1-21 16,21 22-16,-21-22 0,22 21 0,-22 0 15,21-21-15,-21 21 0,-21 0 16,0 0-16,0 1 16,0-1-16,0 0 15,-21 0-15,0 0 0,0-21 0,0 21 16,-1-21-16,-20 0 0,21 0 15,0 0-15,-22 0 0,22 0 0,-21 0 16,0-21-16,-1 0 0,22 0 16,-21 0-16,-1 0 0,-20-1 0</inkml:trace>
  <inkml:trace contextRef="#ctx0" brushRef="#br0" timeOffset="10256.61">24215 953 0,'0'0'0,"0"-43"0,21-63 31,0 85-31,0 21 0,0 0 16,22-21-16,-1 21 0,0 0 15,1 0-15,20 0 0,1 0 0,-1 0 16,1-21-16,-1 21 0,22 0 16,-22 0-16,1 0 0,-1 0 0,-20-21 15,20 21-15,-21 0 0,1 0 16,20 0-16</inkml:trace>
  <inkml:trace contextRef="#ctx0" brushRef="#br0" timeOffset="10532.4">26882 720 0,'0'0'0,"-22"0"0,1-21 0,-21 21 0,21 0 15,0 0-15,-1 21 0,-20 0 16,21 0-16,0 21 0,-22 1 0,22 20 16,-21-20-16,21 20 0,0-21 15,-22 22-15,22-1 0,0-20 16,0-1-16,21 22 0,0-22 16,0 0-16,0 1 0,0-22 0,0 21 15,21 0-15,0-20 0,0-1 16,22 0-16,-22 0 0,21-21 0,-21 0 15,22 0-15,-1 0 0,0 0 16</inkml:trace>
  <inkml:trace contextRef="#ctx0" brushRef="#br0" timeOffset="10784.55">27368 699 0,'0'0'0,"0"-22"0,22 1 31,-1 21-31,0 21 0,0 1 0,0 20 16,0 0-16,1 1 0,-22-1 15,21 21-15,-21 1 0,21-1 0,-21-20 16,0 20-16,0 1 0,0-22 16,0 22-16,0-22 0,0 0 0,-21 1 15,0-1-15,-1 21 0,1-20 16,-21-1-16,0 0 0,-1 1 15,-20-22-15,-1 21 0,1-21 0,-22 22 16</inkml:trace>
  <inkml:trace contextRef="#ctx0" brushRef="#br0" timeOffset="11872.71">2032 2413 0,'0'0'0,"-42"0"0,-22 0 15,22 0-15,-1 0 0,1 0 16,21 0-16,21 21 16,42 0-1,1-21-15,-1 0 0,21 0 0,22 22 16,21-22-16,21 0 0,21 0 15,0 0-15,22 0 0,-1 0 0,21 0 16,1-22-16,21 22 0,20-21 16,1 0-16,42 21 0,-21-21 0,43 0 15,-1 0-15,0 21 0,1-22 16,20 1-16,1 21 0,-1-21 0,22 0 16,-22 21-16,1-21 0,21 21 0,-22-21 15,1 21-15,-22-22 0,0 22 16,1 0-16,-1 0 0,-42-21 0,21 21 15,-21 0-15,-21 0 0,-21 0 16,-22 0-16,1 0 0,-22 0 16,0 0-16,-42 0 0,0 0 0,-21 0 15,-21 0-15,-22 0 0,-20 0 16,-22 0-16,21 0 0,-42-21 16,21 21-1,-21-21-15,0 0 0,0 0 0</inkml:trace>
  <inkml:trace contextRef="#ctx0" brushRef="#br0" timeOffset="12180.61">12573 1016 0,'0'0'0,"-21"-21"0,0 21 16,-1 0-16,1 0 0,0 0 16,0 0-16,-21 21 0,20 0 0,-20 22 15,0-1-15,-1 0 0,1 1 16,21 20-16,-21-21 0,20 22 0,1-1 16,0-20-16,0 20 0,21 1 15,0-22-15,0 0 0,0 1 16,0-1-16,21-21 0,0 0 0,0 1 15,22-1-15,-1-21 0,0 0 16,1 0-16,-1 0 0,0-21 0,1-1 16,20 1-16</inkml:trace>
  <inkml:trace contextRef="#ctx0" brushRef="#br0" timeOffset="12391.69">12996 1058 0,'43'-84'15,"-86"168"-15,86-189 0,-22 105 16,0 0-16,21 21 16,-21 0-16,1 0 0,20 21 0,-21 22 15,0-22-15,22 22 0,-22-22 16,0 22-16,-21-22 0,0 21 0,21 1 16,-21-22-16,0 22 0,0-1 15,0-20-15,0 20 0,-21-21 0,0 22 16,-22-22-16,22 1 0,-42-1 0,20 0 15</inkml:trace>
  <inkml:trace contextRef="#ctx0" brushRef="#br0" timeOffset="13148.13">847 4466 0,'0'0'0,"-64"0"0,22 0 0,-1 0 0,1 0 16,0 0-16,21 0 15,-22 0-15,43 21 0,0 1 16,43-22-16,-1 21 16,0-21-16,22 21 0,-1-21 0,22 0 15,0 21-15,20-21 0,1 0 16,0 0-16,21 0 0,-21 21 0,21-21 15,0 0-15,-21 0 0,21 0 16,-21 0-16,-1 0 0,1 0 0,0-21 16,-21 21-16,-1 0 0,-20 0 15,-22 0-15,1-21 0,-22 21 0,0 0 16,-42-21 0,0 21-16,-22 0 0,22-21 15,-21 21-15,-1-22 0,1 22 16,0-21-16,-1 21 0,22 0 0,0-21 15,0 21-15,21-21 16,21 21 0,0 0-16,0 21 15,1 0-15,20 0 0,-21 1 0,0-1 16,0 21-16,-21-21 0,0 22 16,0-1-16,-42 0 0,21 1 15,-21-1-15,-1 0 0,-20 1 16,20-1-16,1-21 0,0 21 0,-1-20 0,1-22 15,21 0-15</inkml:trace>
  <inkml:trace contextRef="#ctx0" brushRef="#br0" timeOffset="13998.5">3873 4001 0,'0'0'0,"-21"-22"0,21 1 15,0 0-15,0 0 0,0 0 0,0 0 16,0-1-16,21 1 0,1 21 16,20-21-16,-21 0 0,0 0 0,22 21 15,-22 0-15,21 0 16,0 0-16,1 21 0,-1 0 0,0 0 16,1 22-16,-1-1 0,0 0 15,1 1-15,-22-1 0,0 21 0,-21-20 16,0-1-16,0 0 0,0 1 0,0-22 15,-21 21-15,0-21 0,0 1 16,-1-22-16,1 21 0,0-21 16,0 0-16,21-21 15,0-1-15,0 1 0,0 0 0,0-21 16,0-1-16,0 1 0,0 0 16,0-1-16,21 1 0,0-21 0,0 20 15,1 1-15,-1 0 16,0-1-16,0 1 0,21 21 0,-20-22 15,-1 22-15,21 21 0,-21 0 16,0 0-16,1 0 0,-1 0 0,0 21 16,-21 1-16,0-1 0,21 21 0,-21-21 15,0 22-15,0-1 0,0-21 16,0 21-16,0-20 0,0 20 0,21-21 16,-21 0-16,21 0 0,1-21 15,-1 0-15,21 0 0,-21 0 16,22 0-16,-22 0 0,21-21 15,-21 0-15,22 0 0,-22 0 16,21 0-16,-21-22 0,0 22 0,1 0 16,-1-21-16,-21 20 0,0-20 15,0 21-15,0-21 0,0 20 0,-21 1 16,-1 0-16,-20 0 0,21 21 16,-21 0-16,-1 0 0,1 0 0,0 21 15,20 21-15,-20-20 0,0 20 16,21 0-16,-1 1 0,1 20 0,0-21 15,21 22-15,0-1 0,0-20 16,0-1-16,0 0 0,0 1 0,21-1 16,22-21-16,-22 0 0,21 1 0,0-1 15,1-21-15,-1 0 16,0 0-16,22 0 0,-22 0 0,22-21 16,-1-1-16,1 1 0,-1-21 15,1 0-15,-1-1 0,-20 1 0</inkml:trace>
  <inkml:trace contextRef="#ctx0" brushRef="#br0" timeOffset="14912.64">5969 3154 0,'0'0'0,"0"-42"0,0 20 0,0-20 16,-21 42-16,0 0 0,-1 21 16,22 0-16,-21 22 15,21-1-15,-21 22 0,0-1 0,21 1 16,0 20-16,-21-20 0,0-1 15,21 1-15,-22 20 0,22-20 0,0-1 16,0 1-16,0-1 0,0-20 0,0 20 16,0-20-16,0-1 0,0 0 15,0-21-15,43 1 0,-22-1 0,0-21 16,21 0-16,1 0 0,-1 0 16,0-21-16,1 21 0,20-43 0,-20 22 15,-1 0-15,0-21 0,-21-1 16,22 1-16,-1 0 0,-21-1 0,0 1 15,1 0-15,-1-1 0,0 22 16,0-21-16,-21 21 0,0-1 16,0 44-1,0-1-15,0 0 16,0 0-16,0 21 0,-21-20 0,0 20 16,21 0-16,-21-21 0,21 22 0,-22-1 15,22-21-15,0 22 0,0-22 16,0 0-16,0 0 0,0 0 0,22 0 15,-1-21-15,0 0 0,0 0 16,21 0-16,1 0 0,-1-21 0,0 0 16,1 0-16,20 0 0,-20 0 0,-1-1 15,0-20-15,-21 0 16,22 21-16,-22-22 0,0 1 0,0 21 16,0 0-16,-21-1 0,0 1 15,0 0-15,-21 42 16,0 0-16,21 1 15,-21 20-15,0-21 0,21 21 16,-21 1-16,21-22 0,0 21 0,0 1 16,0-22-16,0 21 0,0-21 15,0 0-15,0 1 0,0-1 0,21-21 16,0 0-16,0 0 0,0 0 0,0 0 16,22 0-16,-22-21 0,0 21 15,0-22-15,0 1 0,1-21 16,-1 21-16,0-22 0,0 1 15,0 0-15,0-1 0,1 22 0,20-21 16,-21 0-16,0 20 0,22 1 0,-22 0 16,21 0-16,0 21 0,1 0 15,-22 0-15,21 21 0,1-21 0,-1 21 16,0 0-16,-21 22 0,22-22 16,-22 21-16,-21 1 0,0-1 0,0-21 15,0 21-15,0 1 0,-21-22 16,0 0-16,-1 21 0,1-42 0,0 22 15,21-1-15,-21-21 0,21-21 32,0-1-32,0 1 15,0 0-15,0 0 0,21-21 0,0 20 16,0-20-16,1 0 0,-1-1 16,0 1-16,0 0 0,0 21 0,22-22 15,-22 22-15,0 0 0,21 0 16,-21 21-16,22 0 0,-22 0 0,21 0 15,-21 0-15,1 0 0,-1 0 16,0 0-16</inkml:trace>
  <inkml:trace contextRef="#ctx0" brushRef="#br0" timeOffset="15564.71">8361 3789 0,'0'21'47,"0"0"-47,0 0 0,0 1 0,-21-1 15,21 0-15,0 21 0,0-21 16,0 22-16,0-22 0,0 21 0,-22-21 16,22 22-16,0-22 0,-21 21 0,21-21 15,0 1-15,0-1 0,0 0 16,0-42 15,0 0-15,0-1-16,0 1 0,21-21 0,1 21 15,-1-22-15,0 1 0,0 0 16,0-1-16,22 22 0,-22-21 0,0 0 16,0 20-16,0 1 0,0 0 15,1 21-15,-1 0 0,0 0 0,-21 21 16,21 0-16,-21 1 0,0 20 16,0 0-16,0 1 0,0-1 15,0 0-15,0-21 0,0 22 0,0-1 16,0-21-16,21 0 0,0 1 15,1-1-15,-1 0 0,0 0 0,21-21 16,1 0-16,-1 0 0,21 0 16,-20 0-16,-1 0 0,0-21 15,1 0-15,-1 0 0,0-1 0,1 1 16,-1-21-16,0 21 0,-20-22 16,-1 1-16,21 0 0,-42-22 0,21 22 15,0 0-15,1 20 0,-22-20 0,0 21 16,0 0-16,0 0 0,-22 21 15,1 21-15,0 0 16,21 0-16,0 0 0,0 22 16,0-1-16,0-21 0,0 21 0,42 107 31,-20-128-31,-22 0 0,0 0 16,0 0-16,21 0 0,-21 1 0,0-1 15,0 0-15,0 0 16,0 0-16,-21-21 0,-1 0 15,1 0-15,-21 0 0,0 0 0,-1 0 16,1 0-16,0 0 0,-1 0 16,1-21-16,0 0 0,-1 0 0,1-22 15</inkml:trace>
  <inkml:trace contextRef="#ctx0" brushRef="#br0" timeOffset="15768.65">6286 3323 0,'0'0'0,"-63"21"0,21-21 0,-1 0 15,64 0 1,1 0-16,20 0 0,21 0 0,1 0 16,-1 0-16,22 0 0,0-21 15,21 0-15,-1 0 0,22 0 0,-21 0 16,21-1-16,-21 1 0,21 0 15</inkml:trace>
  <inkml:trace contextRef="#ctx0" brushRef="#br0" timeOffset="16167.78">11007 3344 0,'0'0'0,"0"-42"0,0 0 0,0 21 15,0-22-15,21 22 0,-21 0 0,0 42 32,0 0-32,0 22 0,0-1 0,0 0 15,0 22-15,0-1 0,0 1 16,-21-22-16,21 22 0,-22-22 0,1 21 16,0-20-16,0-1 0,0 0 0,0-20 15,21 20-15,0-21 16,0 0-16,0 0 0,0 1 0,21-22 15,0 0 1,0-22-16,21 1 0,-20 0 0</inkml:trace>
  <inkml:trace contextRef="#ctx0" brushRef="#br0" timeOffset="16492.62">11726 3175 0,'0'0'0,"43"-42"0,-22-106 31,-42 148-31,-1 0 0,-20 0 16,21 21-16,-21 0 16,-22 0-16,22 21 0,-1-20 0,1 20 15,21-21-15,0 21 0,21-20 16,0-1-16,21 0 0,0 21 0,21-42 16,1 21-16,-1 1 0,22-1 0,-1-21 15,1 21-15,-22 0 0,21-21 16,1 21-16,-22 0 0,1-21 0,-1 22 15,-21-1-15,-21 0 0,0 0 16,-21-21-16,-21 21 0,-1 0 0,1-21 16,0 22-16,-22-22 0,1 0 15,20 0-15,-20 0 0,20 0 16,1 0-16,21 0 0,0 0 0,21-22 16,0 1-16,0 0 15,21 0-15,21 0 0</inkml:trace>
  <inkml:trace contextRef="#ctx0" brushRef="#br0" timeOffset="16724.74">12404 2815 0,'0'0'0,"21"-21"0,0 0 0,0 21 16,-21 21 0,0 0-16,0 22 15,-21-1-15,0 0 0,0 1 0,-22-1 16,22 21-16,-21-20 0,-1 20 0,22 1 15,-21-1-15,21-20 0,21-1 16,0 0-16,0 1 0,0-22 0,21 0 16,0 0-16,21 0 0,-20 0 15,20-21-15,21 0 0,-20 0 0,-1 0 16,0-21-16,1 0 0,-22 21 16,0-21-16</inkml:trace>
  <inkml:trace contextRef="#ctx0" brushRef="#br0" timeOffset="16908.12">12086 3217 0,'0'0'0,"-21"0"15,63 0 1,1-21-16,-1 21 16,0 0-16,22-21 0,-1 0 0,1 21 15,-1-21-15,1 21 0,-1-21 16,1 21-16,20-22 0,-20 22 0,-1-21 15,22 21-15,-21 0 0,-22 0 0,0 0 16</inkml:trace>
  <inkml:trace contextRef="#ctx0" brushRef="#br0" timeOffset="18352.68">4593 5503 0,'0'0'0,"-21"-21"0,21-21 16,0 63 0,0 0-16,0 0 0,0 43 15,0-22-15,0 1 0,21 20 16,-21 1-16,0-22 0,0 0 0,0 1 15,0-1-15,-21 0 16,0 1-16,0-22 0,21 0 0,0 0 16,-22 0-16,22 0 0,-21-21 15,21-21 1,0 0-16,0 0 0,21-21 0,1 20 16,-1-20-16,21 0 0,-21-22 15,0 22-15,22-22 0,-22 1 0,0-1 16,0 22-16,22 0 0,-22-1 0,0 1 15,0 21-15,0 21 16,0 0-16,1 21 0,-22 21 0,21-20 16,-21 20-16,21 0 0,-21 1 15,0 20-15,21-21 0,-21 1 16,21-1-16,-21-21 0,21 22 16,-21-22-16,22 0 0,-1 0 0,0 0 15,0-21-15,0 0 0,0 0 0,1 0 16,20 0-16,-21-21 0,21 0 15,1 0-15,-1 0 0,43-43 16,-43 22-16,0-1 0,-20 1 16,20 0-16,-21-1 0,21 1 0,-20 0 15,-1 21-15,0-22 0,-21 22 0,0 0 16,21 0-16,-21 42 16,0 0-16,0 0 0,0 0 15,0 22-15,0-1 16,0 0-16,0 1 0,0 20 0,0-20 15,0-1-15,0 0 0,0 1 0,0-1 16,21-21-16,0 21 0,22-20 16,-1-1-16,0 0 0,1-21 0,20 0 15,-20 0-15,20 0 0,1 0 16,-1 0-16,1-21 0,-1 21 0,1-21 16,-1-1-16,1-20 0,-1 21 0,-21 0 15,1-22-15,-1 1 0,-21 0 16,0-1-16,-21 1 0,0 0 0,0-1 15,0 1-15,-21 0 0,0 21 16,-21-1-16,21 1 0,-1 0 16,-20 21-16,0 0 0,21 0 0,-22 21 15,1 0-15,0 22 0,20-22 16,-20 21-16,21 1 0,-21-1 0,20 0 16,1 22-16,0-22 0,0-21 15,21 22-15,-21-1 0,21-21 0,0 0 16,0 0-16,0 1 0,21-22 0,0 0 15,0 0-15,22 0 0,-22 0 16,21-22-16,0 22 0,-20-21 0,20 0 16,0-21-16,1 21 0,-1-22 15,0 1-15,-21 0 0,22-1 16,-22 1-16,-21 0 0,0-1 0,0 1 16,0 21-16,0-22 0,0 22 15,0 64 1,0-22-1,0 21-15,0 0 0,-21 1 0,21-1 16,0 22-16,-21-22 0,21 0 16,0 1-16,0-22 0,0 21 0,0-21 15,0 22-15,21-22 0,0 0 0,21 0 16,-21-21-16,22 0 0,-1 0 16,22 0-16,-22 0 0,0 0 15,22-21-15,-22 0 0,22 0 0,-22-1 16,0-20-16,22 0 0,-22-1 15,-21 1-15,22 0 0,-1-22 0,-21 1 16,21-1-16,-20 1 0,-1-1 0,21 1 16,-21-1-16,0 1 0,-21-1 15,22 1-15,-1 20 0,0 1 0,-21 0 16,0 21-16,0 42 16,0 0-16,0 21 0,-21 1 15,0 20-15,-1-21 0,1 22 16,0-1-16,0 1 0,0-1 0,0 1 15,21-1-15,-22 1 0,22-22 16,-21 22-16,21-22 0,0 0 16,0 1-16,0-22 0,0 0 0,21 0 15,1 0-15,-1-21 0,21 0 0,-21 0 16,0 0-16,22-21 0,-22 0 16,0 0-16,0 0 0</inkml:trace>
  <inkml:trace contextRef="#ctx0" brushRef="#br0" timeOffset="18516.54">7345 5503 0,'0'0'0,"-21"0"0,21-21 31,21 21-31,21 0 0,0 0 0,1 0 16,20-21-16,1 21 0,-1 0 0,22-21 15,0 0-15,-1 21 0,1-21 16,0-1-16,-1 22 0,1-21 0,0 0 15</inkml:trace>
  <inkml:trace contextRef="#ctx0" brushRef="#br0" timeOffset="19076.59">8742 5228 0,'0'0'0,"-148"64"32,105-22-32,22 0 0,0 1 0,0-1 15,-22 22-15,43-1 16,-21-21-16,0 22 0,21-1 0,0 1 15,0-22-15,0 1 0,0-1 0,21 0 16,0 1-16,22-22 0,-1 0 16,0-21-16,22 0 0,-1 0 0,22 0 15,-21 0-15,20 0 0,1-21 0,-22 0 16,1-22-16,-1 22 0,1-21 16,-22-1-16,1 1 0,-22-21 0,21-1 15,-21 1-15,0-1 0,-21 1 16,22-1-16,-22-21 0,0 22 0,21-1 15,-21 1-15,0-1 0,0 22 0,0 0 16,0 21-16,0 42 16,-21 0-16,-1 21 15,22 1-15,-21-1 0,0 21 16,21-20-16,-21 20 0,0-20 0,0 20 16,21 1-16,-22-1 0,1-21 0,21 22 15,-21-22-15,21 1 0,0-1 16,0-21-16,0 0 0,-21 0 0,21 1 15,0-1-15,-21-42 16,21-1-16,0 1 16,0 0-16,0-21 0,21-1 0,0 1 15,21-21-15,1 20 0,-1-20 16,0-1-16,22 22 0,21 0 16,-1-1-16,1 22 0,0 0 0,-1 21 15,1 0-15,0 21 0,-22 21 16,1 1-16,-1-1 0,-21 22 0,1-22 15,-22 21-15,0 1 0,-21-1 0,0-20 16,0 20-16,0-20 0,-21-1 16,-21 0-16,20-21 0,1 22 0,-21-43 15,21 21-15,0-21 0,-1 0 0</inkml:trace>
  <inkml:trace contextRef="#ctx0" brushRef="#br0" timeOffset="20192.75">16468 3895 0,'0'0'0,"0"21"0,42 42 16,-21-41-16,21-22 15,-20 0-15,20 0 0,-21 0 0,21 0 16,1-22-16,-22 22 0,21-21 15,-21 0-15,1 0 0,-1 0 0,0 0 16,-21-22-16,0 22 0,0-21 0,0 21 16,-42-22-16,20 1 0,-20 21 15,0-22-15,-22 22 0,1 0 16,20 0-16,-20 21 0,-1 0 16,1 21-16,-1 0 0,22 22 0,0-1 15,-1 0-15,1 22 0,21-1 16,0 1-16,0-1 0,21-20 0,0 20 15,0 1-15,0-22 0,21 0 0,0 1 16,0-22-16,21 0 0,-20 0 16,20 0-16,0-21 0,22 0 0,-22 0 15,22 0-15,-1-21 0,-21 0 16,22 0-16,-22-22 0,1 1 0,-1 21 16,0-43-16,-21 22 0,1 0 15,-1-1-15,0-20 0,-21 21 16,21-1-16,-21-20 0,0 42 0,0-22 15,0 22-15,0 0 0,0 42 16,0 0-16,0 0 16,-21 22-16,21-1 0,-21 0 15,21 1-15,0-1 0,0 22 0,0-22 16,0 0-16,0 1 0,0-1 16,21 0-16,0-21 0,0 1 0,22-1 15,-1-21-15,0 0 0,1 0 0,20 0 16,1 0-16,-1-21 0,22-1 15,-22 1-15,1-21 0,-1 0 0,-20-1 16,-1 1-16,0 0 16,1-1-16,-22 1 0,0-22 0,0 1 15,-21-1-15,0 1 0,0-1 16,0-20-16,0-1 0,0 22 0,0-1 16,0 1-16,0 20 0,0 1 0,0 21 15,-21 63 1,0-21-16,21 43 0,0-22 0,-21 43 15,-1-22-15,1 1 0,21-1 16,0 1-16,0 20 0,0-20 0,0-1 16,0-20-16,0 20 0,0 1 15,21-22-15,1 0 0,20 1 16,-21-22-16,21 0 0,-20 0 16,20-21-16,0 0 0,1 0 0,-1-21 15,0 0-15,22 0 0,-1-22 0,-20 22 16,20-42-16,1 20 0,-22 1 15,0-21-15,1-1 0,-1 1 0,-21-1 16,0-21-16,0 1 0,1-1 16,-22 22-16,0-22 0,0 21 0,0 1 15,0 21-15,-22 20 0,1 1 16,0 21-16,-21 21 0,21 1 0,-22 20 16,22 21-16,0 1 0,0 21 15,0-22-15,-1 22 0,22-22 16,0 22-16,0-22 0,0 1 0,0-22 15,22 22-15,-1-22 0,21 22 16,-21-22-16,43-21 0,-22 21 0,22-20 16,-1-1-16,1-21 0,20 0 15,1 0-15</inkml:trace>
  <inkml:trace contextRef="#ctx0" brushRef="#br0" timeOffset="21472.24">20891 3768 0,'0'0'0,"0"21"0,-21 0 0,0 0 0,-21 0 15,21 22-15,-1-1 0,1 0 16,0 1-16,0-1 0,21 0 0,-21 1 15,21-1-15,-21-21 0,21 22 16,-22-22-16,22 0 0,0 0 16,0-42-1,0 0-15,0 0 16,0-22-16,0 22 0,22-42 16,-1 20-16,0 1 0,0-22 15,0 22-15,0-21 0,22 20 0,-22-20 16,0 20-16,0 1 0,0 0 15,22 21-15,-22-1 0,0 22 0,0 0 16,0 22-16,22-1 0,-22 0 16,0 21-16,0 1 0,22-1 0,-22 21 15,0-20-15,0 20 0,0-20 0,0-1 16,1 0-16,-1 1 0,0-22 16,0 21-16,0-42 0,0 21 0,1 0 15,-1-21-15,0 0 0,21 0 16,-21 0-16,1-21 0,-1 0 15,21 0-15,-21 0 0,0-22 16,22 22-16,-22-21 0,21 0 0,-21-1 16,22 1-16,-22 0 0,21-1 0,-21 1 15,1 0-15,-1 20 0,0 1 16,0 0-16,0 21 0,-21 21 16,0 0-16,0 1 15,0-1-15,0 21 0,0 0 0,0 1 16,0-1-16,0 0 0,21 1 15,1-1-15,-1-21 0,0 22 0,0-1 16,0-21-16,22 0 16,-1 0-16,0 1 0,22-22 0,-22 0 15,22 21-15,-1-21 0,22 0 16,-22 0-16,1-21 0,-1 21 0,1-22 16,-1 1-16,-20-21 0,20 21 0,-42-22 15,22 1-15,-22-21 0,0 20 16,0 1-16,-21-22 0,0 22 0,0 0 15,0-22-15,-21 43 0,0-21 16,-22 21-16,1-1 0,0 22 0,-1 0 16,1 22-16,-21-1 0,20 0 15,-20 21-15,20 1 0,1-22 0,0 21 16,21 0-16,-1 1 16,1-1-16,21 0 0,0-20 0,0 20 15,0-21-15,21 21 0,1-20 0,-1-22 16,21 21-16,0-21 0,1 0 15,-22 0-15,21 0 0,1 0 0,-1-21 16,0 21-16,1-43 16,-22 22-16,42-42 0,-42 20 15,1 1-15,-1 0 0,0-1 0,0 1 16,-21 0-16,21-1 0,-21 1 16,21 21-16,-21-22 0,0 65 15,0-1 1,0 21-16,-21 0 15,21 1-15,0-1 0,-21 0 0,21 22 16,0-1-16,0-20 0,0-1 0,0 22 16,21-22-16,0-21 0,22 21 15,-22-20-15,21-1 0,1 0 0,20 0 16,-21-21-16,22 0 0,-22 0 16,22 0-16,-1-21 0,-20 0 0,20-22 15,-21 22-15,1-21 0,-1-22 16,0 1-16,-20 21 0,-1-22 0,0-21 15,0 22-15,0-22 0,-21 1 16,21-1-16,1 0 0,-1 1 16,0-1-16,0 21 0,0 1 0,-21 21 15,21-1-15,-21 22 0,22 0 16,-22 42-16,0 21 16,0 1-16,0 20 0,0 1 15,-22 20-15,1-20 0,0 21 0,0-1 16,0-20-16,0 20 0,-1-20 15,22-1-15,0 1 0,-21-1 0,21-20 16,0 20-16,0-20 0,0-22 16,21 21-16,1-21 0,-1 0 0,0-21 15,0 0-15,0 0 0,0 0 16,1 0-16,-1-21 0,0 0 0,0 0 16</inkml:trace>
  <inkml:trace contextRef="#ctx0" brushRef="#br0" timeOffset="21647.86">23855 3704 0,'0'0'0,"-21"0"0,21 0 31,42 0-31,0 0 0,1 0 0,-1 0 0,21 0 16,-20 0-16,20 0 0,-20 0 15,20 0-15,22 0 0,-22 0 16,22 0-16,0-21 0,-1 21 0,1-21 15,-22 0-15</inkml:trace>
  <inkml:trace contextRef="#ctx0" brushRef="#br0" timeOffset="21856.74">25104 3493 0,'0'0'15,"-22"0"-15,1 0 0,-85 0 16,64 21-16,0 0 0,-1 21 16,22 1-16,-21-22 0,21 21 0,-22 0 15,22 1-15,21 20 0,0-20 16,0-1-16,0 21 0,0-20 0,21-1 15,22 0-15,-1 1 0,0-1 16,22-21-16,-22 22 0,22-43 16,-1 21-16,1 0 0,-1-21 0,1 0 15,-1 0-15,1-21 0,-22 0 16,0-1-16,22-20 0,-22 0 0,-21-22 16,22 22-16,-1-22 0</inkml:trace>
  <inkml:trace contextRef="#ctx0" brushRef="#br0" timeOffset="22235.56">25971 3260 0,'0'0'0,"43"-64"0,-22-105 32,-42 169-32,0 42 0,-1 1 15,1-1-15,0 43 16,-21-22-16,21 1 0,-22 20 0,22 1 16,0-22-16,0 1 0,0-1 15,-1 1-15,22-1 0,0 1 0,-42 105 31,42-126-31,-21-22 0,21 0 0,-21-21 16,0 0 0,21-21-16,0-22 0,0 22 15,0-21-15,0 0 0,21-1 0,21 1 16,-21 0-16,22-1 0,20-20 16,1 20-16,20-20 0,-20 21 0,-1-1 15,1 22-15,-1 0 16,1 21-16,-1 0 0,-20 21 0,-1 21 15,-21-20-15,21 20 0,-20 21 0,-1-20 16,-21 20-16,0 1 0,0-1 16,0 1-16,0-1 0,-21 1 0,-1-22 15,1 0-15,-21 1 0,0-1 16,-1-21-16,1 22 0,-22-43 0,1 21 16,-1-21-16,-20 0 0,-1 0 15</inkml:trace>
  <inkml:trace contextRef="#ctx0" brushRef="#br0" timeOffset="22832.56">15938 2074 0,'0'0'0,"-21"0"0,-21 22 31,63-22-31,21 21 0,22-21 0,-1 0 16,43 0-16,0 0 0,21 21 0,0-21 16,42 0-16,1 0 15,-1 0-15,43 0 0,-1 0 0,22 0 16,0 21-16,21-21 0,21 0 15,0 0-15,1 0 0,20 0 0,21 0 16,-20 0-16,20 0 0,1 0 16,20 0-16,-20 0 0,-1 0 0,1 0 15,-22 0-15,22 0 0,-43 21 16,21-21-16,-21 0 0,-21 21 0,-21-21 16,0 22-16,-21-22 0,21 21 15,-43-21-15,-21 21 0,1-21 0,-43 0 16,-21 21-16,-1-21 0,-41 21 15,-1-21-15,-20 0 0,-1 0 0,-21 0 16,0 0-16,-42 21 31,0-21-15,0 0-16</inkml:trace>
  <inkml:trace contextRef="#ctx0" brushRef="#br0" timeOffset="24072.7">593 8213 0,'0'0'0,"-85"0"16,0 0-16,22 21 0,-1-21 15,1 0-15,-1 0 0,22 21 16,21-21-16,0 0 0,63 0 16,0 0-16,22 0 15,20 0-15,1-21 0,21 21 0,0-21 16,0 21-16,-1-21 0,1 21 16,21-22-16,0 22 0,0-21 15,-21 21-15,21-21 0,0 0 0,-21 21 16,0-21-16,0 21 0,-1 0 15,1-21-15,-21 21 0,0 0 0,-1-22 16,-41 22-16,20 0 0,-42 0 16,22-21-16,-43 0 15,0 0-15,-22 21 16,-20-21-16,0 0 0,-1 21 0,-20-22 16,21 1-16,-22 21 0,22-21 15,-22 21-15,22-21 0,0 21 0,20 0 16,-20-21-16,21 21 0,-21 0 15,20 0-15,1 0 0,42 0 32,1 0-17,20 0-15,-21 0 0,21 0 16,1 0-16,20 0 0,-20 0 16,-1 0-16,21 0 0,-20 0 0,20 21 15,-20 0-15,-1 0 0,0 0 16,-21 1-16,-21 20 0,0 0 0,0 1 15,-21 20-15,-21-21 0,0 1 16,-22-1-16,1 0 0,-1 1 0,1-1 16,-1 0-16,1-20 0,20 20 15,-20-21-15,42 0 0</inkml:trace>
  <inkml:trace contextRef="#ctx0" brushRef="#br0" timeOffset="30605.63">4318 7874 0,'21'0'47,"0"0"0,-21-21-32,0 0 1,0 0-16</inkml:trace>
  <inkml:trace contextRef="#ctx0" brushRef="#br0" timeOffset="31336.8">4339 7493 0,'0'0'0,"-21"-21"0,21 0 0,0 0 15,0-1-15,0 1 16,0 42 0,0 22-1,0-1-15,0 0 0,0 1 0,0 20 16,0-20-16,0 20 0,0 1 16,-21-1-16,0 22 0,21-22 0,-22 1 15,1-1-15,0 1 0,21-1 0,-21-20 16,0-1-16,21 0 0,-21 1 15,21-22-15,0 0 0,0 0 0,0-42 32,0-21-17,0 20-15,21-20 0,0 0 16,0-1-16,0-20 0,0-1 16,22 1-16,-22-1 0,0 22 0,0-21 15,22 20-15,-22 1 0,0 21 16,21-22-16,-21 43 0,1 0 0,-1 0 15,0 0-15,0 22 0,0 20 0,-21 0 16,21 1-16,1-1 0,-22 21 16,21-20-16,-21 20 0,0-20 0,21 20 15,0-21-15,-21 22 0,21-22 16,-21 1-16,21-1 0,1-21 0,-1 21 16,0-20-16,21-1 0,-21 0 0,22 0 15,-1-21-15,0 0 16,1 0-16,-1 0 0,0-21 0,1 0 15,-1 0-15,22-1 0,-22-20 0,21 0 16,1-1-16,-1-20 0,-20-1 16,-1 1-16,0-22 0,1 1 0,-22 20 15,-21-21-15,0 22 0,0-22 16,-21 1-16,0 20 0,-1 1 0,-20-22 16,0 43-16,-22-22 0,22 43 15,0-21-15,-22 42 0,22 0 0,-1 0 16,1 0-16,0 21 0,-1 21 0,1-21 15,21 22-15,-21-1 0,20 0 16,22 1-16,0-1 0,0 0 16,0 1-16,0-1 0,0 0 15,43-21-15,-22 22 0,21-22 0,1 0 16,-1 0-16,21 0 0</inkml:trace>
  <inkml:trace contextRef="#ctx0" brushRef="#br0" timeOffset="31712.36">5927 8276 0,'0'0'0,"0"21"0,0 1 15,0-1-15,21-21 16,0 0 0,0 0-16,0-21 0,22-1 15,-22 1-15,21 0 0,0-21 0,-20 21 16,20-22-16,-21 22 0,21-21 15,-20-1-15,-1 1 0,-21 0 0,0 21 16,0-22-16,0 22 0,0-21 16,0 21-16,-21 21 0,-1 0 15,-20 0-15,21 0 0,-21 21 0,20 21 16,-20-21-16,0 43 0,-1-22 16,22 22-16,-21-1 0,21-21 0,-22 22 15,43-22-15,0 22 0,0-22 16,0 0-16,0 1 0,0-1 15,0-21-15,22 22 0,20-22 0,-21 0 16,21-21-16,1 21 0,-1-21 0,22 0 16,-22 0-16,21 0 0,1-21 15,21 0-15,-22 0 0,22-1 0,-22-20 16,22 0-16,-22-1 0</inkml:trace>
  <inkml:trace contextRef="#ctx0" brushRef="#br0" timeOffset="32156.3">7218 7472 0,'0'0'0,"0"-42"0,-21 20 0,-1-20 0,1 21 16,0 21-16,0 21 15,0 21-15,21-20 0,-21 41 0,-1-21 16,1 22-16,0-22 0,21 43 0,-21-22 16,0 1-16,0 21 0,-1-1 15,22-20-15,-21 20 0,0-20 0,21-1 16,0-20-16,-21 20 0,0-20 0,21-1 15,0 0-15,-21-21 0,21 1 16,0-1-16,0 0 0,0-42 31,0 0-31,0-1 0,0 1 16,0-21-16,0 0 0,21-1 16,0 1-16,21-22 0,1 22 15,-1-21-15,0 20 0,1 1 0,20 0 16,-21-1-16,1 22 0,-1 21 0,0 0 15,1 0-15,-1 21 0,0 0 16,-20 1-16,-1 20 0,21 0 0,-42 1 16,0-1-16,0-21 0,0 21 0,0 1 15,-21-1-15,0 0 0,-22 1 16,1-22-16,0 21 0,-1-21 0,1 1 16,-21-1-16,20 0 0,-20 0 0,-1 0 15,22 0-15,0-21 0,-1 0 16,1 0-16,21 0 0,0 0 15,21-21-15,0 0 0,0 0 0,21 0 16</inkml:trace>
  <inkml:trace contextRef="#ctx0" brushRef="#br0" timeOffset="32824.74">8445 7874 0,'0'0'0,"-42"0"0,0 0 0,21 0 16,-1 0-16,1 0 0,0 0 15,21-21 1,0 0-16,21 0 0,0 21 16,1-22-16,-1 1 15,21-21-15,-21 21 0,22 0 0,-22-22 16,21 22-16,-21 0 0,0-21 0,1 20 16,-22 1-16,-43-42 15,22 63-15,0 0 16,-21 0-16,-1 21 0,1 0 15,0 0-15,-1 0 0,1 22 0,0-1 16,-22-21-16,22 22 0,21-1 16,-22-21-16,22 21 0,21-20 0,0 20 15,0-21-15,0 0 0,0 0 0,42 1 16,-20-1-16,20 0 0,0 0 16,1 0-16,-1-21 0,21 0 0,-20 0 15,20 0-15,-20 0 0,20 0 16,-21 0-16,1 0 0,-22 0 15,0 0-15,-42 0 16,0 0-16,-22 21 0,-20 22 16,21-22-16,-22 0 0,1 21 0,-22 1 15,21-1-15,-20 0 0,-1 1 0,22-1 16,-22 0-16,21 1 0,1-1 16,21 0-16,-1-20 0,22 20 0,0 0 15,21-21-15,0 1 0,21-1 0,0 0 16,22 0-16,-1-21 0,0 0 15,22 0-15,-1 0 0,1-21 0,20 0 16,-20 0-16,21-1 0,-1 1 16,1-21-16,21 0 0,-22-1 15,22 1-15,-21-22 0,0 22 0</inkml:trace>
  <inkml:trace contextRef="#ctx0" brushRef="#br0" timeOffset="33076.51">9334 7049 0,'0'0'16,"-21"-22"-16,0 1 0,0 0 0,0 21 16,-22 0-16,22 0 0,-21 42 15,21-20-15,-22 41 0,22 1 0,-21-1 16,0 22-16,-1-1 0,22 22 16,-21-21-16,-1 0 0,22 20 0,0-20 15,-21 21-15,21-21 0,21-1 0,-22 1 16,22-22-16,0 1 0,0-22 15,0 22-15,0-22 0,0 0 0,22-20 16,-22-1-16,21 21 0,0-42 16,21 21-16,-21-21 0,1 0 0,20 0 15,-21-21-15,21 0 0,1 0 0</inkml:trace>
  <inkml:trace contextRef="#ctx0" brushRef="#br0" timeOffset="33472.73">9250 8297 0,'-21'64'16,"-1"-43"-16,22 0 16,0 0-16,0 1 0,0-1 15,0 0-15,22-21 16,-1 0-16,0 0 0,0 0 16,0 0-16,22-21 0,-22 0 0,21 21 15,-21-22-15,22 1 0,-22 0 0,21 0 16,-21-21-16,0 20 0,1-20 15,-1 21-15,-21-21 0,0-1 16,0 22-16,0 0 0,-21 0 0,-1 0 16,1 21-16,-21 0 0,21 0 15,-22 21-15,22 0 0,-21 0 0,21 0 16,-22 22-16,22-1 0,-21-21 16,21 21-16,0 1 0,-1-1 0,22-21 15,0 22-15,0-22 0,0 21 0,0-21 16,0 0-16,0 1 0,22-1 15,20 0-15,-21 0 0,21-21 0,-20 0 16,20 0-16,21 0 0,-20 0 0,20 0 16,1 0-16,-1 0 0,1-21 15,-1 0-15,1 0 0,-1-1 16,-20 1-16,-1 0 0,0-21 0,1 21 16,-22-22-16</inkml:trace>
  <inkml:trace contextRef="#ctx0" brushRef="#br0" timeOffset="34436.69">10202 8234 0,'0'0'0,"0"-21"0,-21 42 15,0 0 1,21 0-16,0 0 0,-21 1 0,0 20 16,21-21-16,-22 0 0,22 22 0,0-22 15,0 0-15,0 0 0,0 0 16,0 0-16,0 1 0,0-1 0,0 0 16,22-21 15,-1-21-31,0 0 15,0-1-15,0 1 0,0 0 0,1 0 16,-1-21-16,-21 20 0,21-20 0,0 0 16,0 21-16,0-22 0,1 22 15,-22-21-15,0 21 0,21 21 16,-21 21 0,0 0-16,0 0 0,0 0 15,0 22-15,0-22 0,0 0 0,0 0 16,0 0-16,0 22 0,21-22 15,-21 0-15,0 0 0,21-21 0,0 21 16,-21 0-16,21-21 0,1 0 16,-1 22-16,0-22 0,21 0 0,1 0 15,-22 0-15,21 0 0,0-22 16,1 22-16,-1-21 0,0 0 0,1 0 16,-1 0-16,0 0 0,-20-1 0,20-20 15,-21 0-15,0 21 0,0-22 16,1 22-16,-1 0 0,-21 0 0,0 0 15,0-1-15,0 44 16,0-1 0,0 0-16,-21 0 0,21 21 0,0-20 15,0-1-15,0 0 0,0 21 16,0-21-16,0 1 0,0-1 16,21 0-16,0 0 0,0 0 15,0-21-15,22 0 0,-22 21 0,21-21 16,-21 0-16,22 0 0,-1 0 15,-21 0-15,21-21 0,1 0 0,-22 21 16,21-21-16,-21 0 0,1 0 0,-1-1 16,0 1-16,0-21 0,0 21 15,-21 0-15,0-1 0,21 1 0,-21 42 32,0 1-32,0-1 15,0 21-15,0-21 0,0 0 16,0 1-16,0-1 0,0 0 0,0 0 15,0 0-15,22-21 16,-1 0-16,0 0 0,0 0 16,21 0-16,-20-21 0,20 21 0,0-21 15,1 0-15,-22-22 0,21 22 0,0-21 16,-20 0-16,20-1 0,-21-20 16,0-1-16,0 1 0,1-22 0,-1 22 15,0-1-15,0-21 0,0 1 16,-21 20-16,21 1 0,-21-22 0,0 22 15,0 20-15,0 1 0,0 21 0,0 0 16,0 42 0,0 0-16,-21 21 0,0 1 15,0 20-15,21 1 0,-21-22 0,0 21 16,-1 1-16,1 21 0,0-22 16,21 22-16,-21-22 0,0 1 0,0-1 15,21 1-15,0-1 0,0-20 0,0-1 16,0 0-16,0-21 0,42 22 15,-21-43-15,0 21 0,0 0 0,22-21 16,-22 0-16,21 0 0,-21-21 0,1 21 16,-1-21-16,0 0 0</inkml:trace>
  <inkml:trace contextRef="#ctx0" brushRef="#br0" timeOffset="34580.69">12107 7938 0,'0'0'0,"-21"0"0,-21-22 31,63 22-31,0 0 0,0 0 16,22 0-16,-1-21 0,21 21 0,-20-21 15,20 0-15,1 21 0,-1-21 0,1 0 16</inkml:trace>
  <inkml:trace contextRef="#ctx0" brushRef="#br0" timeOffset="35344.12">15833 6964 0,'0'0'0,"-22"-42"0,22-1 0,-21 1 16,0 0-16,21 20 0,-21 1 0,0 21 15,0 21-15,21 1 0,-22 20 16,1 21-16,21 1 0,-21 21 16,0 20-16,21 1 0,0-21 0,-21 21 15,0-22-15,-1 22 0,1-21 16,0 0-16,0-1 0,0-20 0,0 20 15,-22-20-15,22-22 0,-21 22 0,-1-22 16,1-21-16,0 0 0,21 1 16,-22-1-16,22-21 0,-21 0 0,21 0 15,-1-21-15,1 21 0,0-43 16,0 1-16,21 0 0,-21-1 16,21-20-16,0-1 0,0 1 0,0-1 15,21 1-15,0-1 0,21-20 16,-20 20-16,-1 1 0,21-1 0,-21 22 15,0-1-15,1 22 0,-1 21 0,0 43 16,-21-22-16,21 21 16,-21 22-16,0-22 0,21 21 0,0-20 15,1 20-15,-1 1 0,0-1 16,0-20-16,0 20 0,22 22 16,-1-43-16,-21 0 0,21 1 15,1-22-15,-22 0 0,21 0 0,1-21 16,-1 0-16,0 0 0,1 0 15,-1 0-15,21-21 0,-20 0 0,-1 0 16,0-22-16,22 1 0,-22 0 16,1-1-16,-22 1 0,21-21 0,-21 20 15,22 1-15,-22 0 0,0-1 16,-21 22-16,0 0 0,0 0 0,0 42 16,0 0-1,-21 21-15,0-20 0,-1-1 16,1 21-16,21 0 0,-21-20 0,0 20 15,0-21-15,21 21 0,0-20 16,-21 20-16,21-21 0,0 0 0,0 0 16,0 1-16,21-22 31,0-22-31,0 1 0,0 21 0,0-21 16</inkml:trace>
  <inkml:trace contextRef="#ctx0" brushRef="#br0" timeOffset="35492.32">16489 7557 0,'0'0'16,"0"-43"-16,0 22 0,0-21 0,0 21 0,-21-1 16,-1 1-16,1 21 15,21 21 17,21 1-32,22-22 0,-22 21 0,21-21 15,1 21-15,-1 0 0</inkml:trace>
  <inkml:trace contextRef="#ctx0" brushRef="#br0" timeOffset="35796.86">17166 7599 0,'0'0'0,"-21"0"0,0 0 16,0 0-16,-22 0 0,22 0 16,-21 0-16,21 21 0,-1-21 0,1 21 15,0-21-15,21 21 0,0 1 16,0-1-16,0 0 0,0 0 15,21 0-15,22 0 0,-22 1 0,0-1 16,21 0-16,1 21 0,-22-21 0,21 22 16,-21-22-16,0 21 0,-21-21 15,0 22-15,0-22 0,0 0 0,-42 21 16,21-20-16,-21-1 0,-1-21 16,-20 21-16,20-21 0,-20 0 0,21 0 15,-22 0-15,22 0 0,-1 0 0,1 0 16,21 0-16,0-21 0,21-22 15,0 22-15,21 0 0,0-21 16,21-1-16,1 1 0,20-21 0,-20 20 16</inkml:trace>
  <inkml:trace contextRef="#ctx0" brushRef="#br0" timeOffset="36020.44">17886 7091 0,'0'0'0,"63"-42"0,22-1 31,-85 64-31,0 22 0,0 20 15,-21-20-15,0 41 0,-1-20 16,-20-1-16,21 22 0,0-22 0,0 1 16,-1 21-16,1-22 0,21 1 0,-21-1 15,21 1-15,-21-1 0,21 1 16,0-22-16,0 21 0,0-20 16,0-22-16,0 0 0,21 21 0,0-42 15,-21 22-15,21-22 0,1 0 16,-1 0-16,0-22 0,-21 1 15,0 0-15</inkml:trace>
  <inkml:trace contextRef="#ctx0" brushRef="#br0" timeOffset="36160.32">17653 7789 0,'0'0'16,"-21"-21"-16,0 0 0,21 0 0,0 0 0,0 0 16,21 21-1,21 0-15,-21 0 0,22-22 0,20 22 16,-21-21-16,43 21 0,-21 0 15,20-21-15,22 21 0,0-21 16,21 21-16</inkml:trace>
  <inkml:trace contextRef="#ctx0" brushRef="#br0" timeOffset="36476.47">19643 7281 0,'0'0'16,"21"-21"-16,-42-21 15,-1 42-15,-20 21 0,0 0 16,-1 22-16,1-1 0,0 0 15,-22 1-15,22 20 0,-22-21 16,22 22-16,-21-22 0,20 1 0,-20 20 16,-1-21-16,22 1 0,-22-1 15,22 0-15,-21 1 0,20-1 0,1 0 16,0-20-16,20-1 0,1 0 16,0-21-16,42 0 15,22 0-15,-22 0 0,21 0 16,22 0-16,-22 0 0,0 0 15,22 0-15,-22 0 0,0 0 0,1 21 16,20 0-16,-20-21 0,-1 21 0,0 1 16,-21-1-16,22-21 0,-1 21 15,-21-21-15,22 0 0,-22 21 16,21-21-16,-21 0 0,0 0 0,1 0 16,20 0-16</inkml:trace>
  <inkml:trace contextRef="#ctx0" brushRef="#br0" timeOffset="37144.72">20680 7027 0,'0'0'0,"0"-21"15,-64 64 1,43-1-16,0 21 16,0 1-16,0 21 0,-1-22 0,1 22 15,-21-1-15,21 1 0,0-21 16,-22-1-16,22 1 0,-21-1 0,21 1 16,-1-1-16,1-21 0,0 1 15,0-1-15,21-21 0,-21 0 0,21 1 16,0-1-16,0-42 15,21-1-15,0 1 16,0 0-16,0-21 0,1-1 16,20 22-16,-21-21 0,21 0 0,1-1 15,-1 1-15,-21 0 0,22-1 16,-1 22-16,-21-21 0,21 21 0,-20 21 16,-1 0-16,0 0 0,-21 21 15,0 0-15,0 21 0,0-21 0,0 22 16,0-1-16,21 0 0,-21 1 0,0 20 15,21-20-15,-21-1 0,21 0 16,1 1-16,-1-22 0,21 21 0,-21-21 16,22 0-16,-1 1 0,0-1 15,1-21-15,20 0 0,-21 0 16,22 0-16,21 0 0,-22-21 0,22-1 16,-22 1-16,22-21 0,-22 0 15,1-1-15,-1-20 0,1 20 0,-22-20 16,-21-1-16,22 1 0,-22-22 0,-21 22 15,0-22-15,0 0 0,0 1 16,0-1-16,-42 22 0,20-1 0,1 1 16,0 20-16,-21 22 0,21 0 15,-22 21-15,22 0 0,-21 42 0,21 1 16,-1-1-16,1 21 0,0 1 16,21-22-16,-21 22 0,21-1 15,0 1-15,0-22 0,21 0 0,21 1 16,-20-1-16,20 0 0,0-20 15,1 20-15</inkml:trace>
  <inkml:trace contextRef="#ctx0" brushRef="#br0" timeOffset="37459.75">22161 7959 0,'0'0'0,"43"-43"16,-22 43-1,0-21-15,0 21 0,0-21 0,1 0 16,20 21-16,-21-21 0,21 0 0,-20-1 15,20 22-15,0-21 0,1 0 16,-22 0-16,21-21 0,-21 20 16,-21 1-16,0 0 0,0 0 0,0 0 15,-21 21-15,0 0 0,-21 0 16,-1 21-16,-20 0 0,20 0 0,-20 22 16,21-22-16,-1 21 0,1 22 15,0-22-15,-1 21 0,43-20 0,0-1 16,0 22-16,0-22 0,0-21 0,0 21 15,43-20-15,-22 20 0,21-21 16,0-21-16,22 21 0,-1-21 0,1 0 16,21 0-16,-22 0 0,22 0 0,-22-21 15,1 21-15,20-42 16,-41 21-16,20-22 0</inkml:trace>
  <inkml:trace contextRef="#ctx0" brushRef="#br0" timeOffset="37888.68">23580 7218 0,'0'0'0,"21"-64"0,0-20 16,-21 63-16,0-1 0,-21 44 16,0 20-16,-1 0 15,-20 22-15,21-1 0,0 1 16,0-1-16,-1 22 0,1-22 0,0 22 16,0-21-16,21-1 0,-21 1 15,21-1-15,0 1 0,0-22 16,0 0-16,-21 1 0,21-1 0,0-21 15,0 0-15,-22 0 0,22 1 16,0-44 0,0 1-16,0 0 0,0 0 0,0-21 15,0-1-15,22 1 0,-1 0 16,0-1-16,21 1 0,22 0 0,-1-1 16,1 1-16,-1 0 0,1-1 15,-1 22-15,1 0 0,-22 21 0,0 0 16,1 21-16,-22 0 0,0 22 15,-21-1-15,0 0 0,0 1 0,0-1 16,0 0-16,-42 22 0,21-22 16,-22 0-16,1-20 0,0 20 15,-1-21-15,-20 21 0,-1-20 0,22-22 16,0 21-16,-22-21 0,22 0 0,-1 0 16,22 0-16,0 0 0,0 0 15,21-21-15,0-1 0,21 1 16,21 0-16,1-21 0,-1 21 0</inkml:trace>
  <inkml:trace contextRef="#ctx0" brushRef="#br0" timeOffset="38405.51">24447 7345 0,'0'0'0,"43"0"15,-43-21 1,21 21-16,21-21 0,-21 21 15,1-22-15,20 1 0,0 0 0,22 21 16,-22-21-16,0-21 0,22 20 16,-22 1-16,1 0 0,-1 0 0,0 0 15,-21 0-15,-21-1 0,-21 22 16,-21 0-16,0 0 0,-22 0 16,1 0-16,-22 22 0,21-1 0,-20 0 15,20 21-15,-20 1 16,41-1-16,-20 0 0,20 1 0,1-1 15,21-21-15,0 21 0,21 1 0,0-22 16,0 21-16,21-21 0,21 1 16,-21-1-16,22 0 0,-22 0 0,21 0 15,1-21-15,-1 0 0,0 21 16,22-21-16,-22 0 0,0 0 0,1 0 16,-1 0-16,0-21 0,-20 0 15,20 21-15,-21-21 0,-42 21 16,-21 0-16,-22 0 15,1 21-15,-1 0 0,1 0 16,-1 22-16,-21-1 0,22 0 16,-1 1-16,1-1 0,21 0 0,-1 1 15,22-1-15,0 0 0,21 1 16,0-22-16,0 21 0,21-21 0,0 1 16,0-1-16,22 0 0,-1-21 15,0 0-15,22 21 0,-1-21 0,1 0 16,-1 0-16,1-21 0,21 0 0,-1 0 15,1-1-15,0-20 0</inkml:trace>
  <inkml:trace contextRef="#ctx0" brushRef="#br0" timeOffset="39432.03">25950 6964 0,'0'0'0,"0"-42"15,0-1-15,0 1 0,0 21 16,-21 21-16,0 0 0,0 21 15,0 0-15,-1 21 0,1 22 16,0-1-16,-21 1 0,21 21 0,-1-1 16,-20 1-16,21 0 0,-21-1 15,20 1-15,1-22 0,0 1 0,0 21 16,0-22-16,21 1 0,0-22 16,0 0-16,0 22 0,0-43 0,0 21 15,0-21-15,21 1 0,0-1 16,0 0-16,0-21 0,22 0 0,-22 0 15,21 0-15,-21 0 0,22-21 16,-1 0-16,-21-1 0,22 1 0,-22-21 16,0 0-16,21-1 0,-21-20 15,1 20-15,-1 1 0,-21 0 0,0 21 16,0-22-16,0 22 0,0 0 16,-21 21-16,-22 0 0,22 0 0,-21 0 15,-1 21-15,1 0 0,0 22 0,-1-22 16,22 21-16,0-21 0,0 22 15,0-1-15,21 0 0,0-21 16,0 22-16,0-22 0,0 0 0,0 21 16,21-42-16,0 22 0,0-1 15,22-21-15,-22 0 0,21 0 0,-21 0 16,22 0-16,-1 0 0,0 0 16,1 0-16,20-21 0,-21-1 0,1-20 15,-1 21-15,0 0 0,1-22 16,-1 22-16,-21 0 0,0 0 0,1 0 15,-1 21-15,-21 21 32,0 0-32,0 0 15,0 0-15,0 1 0,0-1 16,0 0-16,0 0 16,21-21-16,0 0 15,21 0-15,-20 0 0,-1 0 16,0 0-16,21 0 0,-21 0 0,22 0 15,-22-21-15,0 0 0,21-22 16,-20 22-16,20 0 0,-21-21 0,21 21 16,-20-22-16,-1 22 0,0 0 15,0 21-15,-21 21 16,0 0-16,0 0 0,-21 1 16,21-1-16,0 21 0,-21-21 15,21 0-15,0 1 0,0 20 16,0-21-16,0 0 0,42 0 15,-21-21-15,0 22 0,22-22 0,-1 0 16,-21 0-16,22 0 0,-1 0 0,0 0 16,1 0-16,-1-22 0,-21 1 15,21 0-15,1-21 0,-22-1 0,0 22 16,21-42-16,-20 20 0,-1 1 16,0-21-16,21-1 0,-21 1 0,1-1 15,-1-21-15,0 1 0,0-1 16,0 22-16,0-1 0,-21 22 0,0-1 15,0 22-15,0 0 0,-21 21 16,0 42 0,0-20-16,0 20 0,0 21 0,-1 1 15,1-22-15,0 22 0,0-1 16,0 1-16,0-22 0,21 22 0,-22-22 16,22 0-16,0 22 0,0-22 15,0 0-15,0 1 0,0-1 0,0 0 16,0-20-16,22 20 0,-1-42 15,-21 21-15,21 0 0,0-21 16,0-21-16,-21 0 16,0 0-16</inkml:trace>
  <inkml:trace contextRef="#ctx0" brushRef="#br0" timeOffset="39564.62">27347 7747 0,'0'0'0,"-21"-21"0,0 21 0,0 0 0,21-21 16,21 21-1,0 0-15,21 0 0,-20 0 16,20 0-16,0 0 0,22 0 16,-22 0-16,22 0 0,20 0 0,1-21 15</inkml:trace>
  <inkml:trace contextRef="#ctx0" brushRef="#br0" timeOffset="39876.51">28660 7176 0,'0'0'0,"-22"0"0,-20-22 0,0 22 16,-1 0-16,22 0 0,-21 22 0,21-1 16,0 0-16,21 21 0,0 1 15,0-22-15,21 21 0,21 22 16,-21-22-16,22 0 0,-1 1 0,21-1 16,-20-21-16,20 21 0,1 1 15,-1-22-15,1 0 0,-1 0 0,1 0 16,-1 1-16,-20-22 0,-1 0 15,0 0-15,1 0 0,-22 0 0,0 0 16,-63 0 0,20 21-16,-41-21 15,-1 21-15,1 0 0,-1 0 0,-20 0 16,-1 1-16,0-1 0,-20 21 16,-22-21-16,0 22 0,0-1 0,-22 0 15,1-21-15,0 22 0,-21-1 16</inkml:trace>
  <inkml:trace contextRef="#ctx0" brushRef="#br0" timeOffset="40684.03">0 11240 0,'0'0'16,"0"21"-1,0 0-15,127-21 16,21 21-16,-21-21 16,21 0-16,-21 0 0,21-21 15,22 0-15,-22 0 0,0-1 0,0 1 16,-21 0-16,-21 0 0,0 21 16,-21-21-16,-22 0 0,1 21 15,-22 0-15,-21-22 0,0 22 0,-21-21 16,-21 21-1,0-21-15,0 21 0,0-21 0,-1 21 16,1-21-16,0 0 0,21-1 16,0 1-16,0 0 15,21 21-15,0 0 16,1 0-16,-1 21 0,0-21 0,0 43 16,21-22-16,-20 21 15,-1 0-15,0 1 0,-21 20 0,0-20 16,-21 20-16,0 1 0,-22-22 15,1 21-15,-22 1 0,22-22 0,-21 1 16,-1 20-16,22-42 0,-1 22 0,22-22 16</inkml:trace>
  <inkml:trace contextRef="#ctx0" brushRef="#br0" timeOffset="40960.42">3958 10499 0,'0'0'0,"42"-43"0,1 1 0,-1 0 0,-42 21 15,21 21-15,0 42 0,1 0 16,-22 22-16,0-1 0,0 22 16,0 0-16,0-1 0,0 1 0,-22 0 15,1 20-15,0-20 0,0 0 16,0-1-16,0-20 0,-22-1 0,22 1 15,0-1-15,0-20 0,0-1 0,-1 0 16,1-20-16,21-1 0,-21 0 16,21 0-16,0-42 15,0 0-15,21 0 0,0-1 16,1-20-16</inkml:trace>
  <inkml:trace contextRef="#ctx0" brushRef="#br0" timeOffset="41321.33">3958 10668 0,'0'0'0,"21"-63"0,64-107 32,-64 170-32,0 21 0,0 22 15,22-1-15,-1 22 0,0-1 16,1 1-16,-1-1 0,22 1 0,-1-1 16,-21 1-16,22 20 0,-22-20 15,22-22-15,-22 22 0,0-1 16,1-21-16,-22 1 0,0-1 0,0 0 15,0 1-15,-21-22 0,0 0 0,22-21 16,-1 0 0,-21-21-16,0 0 0,21 0 0,0-22 15,0-20-15,-21 20 0,21-20 16,1-22-16,-22 22 0,21-22 0,0 0 16,0 1-16,-21-22 0,21 21 0,0-21 15,-21 22-15,0 20 0,22 1 16,-22 20-16,21 1 0,-21 21 15,0 0-15,0 63 16,0-21-16,-21 22 0,21-1 0,-22-21 16,22 21-16,0 1 0,0-1 15,0 0-15,0 1 0</inkml:trace>
  <inkml:trace contextRef="#ctx0" brushRef="#br0" timeOffset="41628.01">5757 10774 0,'0'0'0,"21"0"0,-21 63 32,0-41-32,0-1 0,-21 21 15,0 0-15,0-20 0,0 20 16,-22 0-16,22 1 0,-21-1 0,21 0 16,0 1-16,-1-1 0,22 0 15,-21 1-15,21-22 0,0 0 0,0 0 16,43 0-16,-22-21 0,21 0 0,0 0 15,1 0-15,-1-21 0,22 0 16,-1 0-16,-21-22 0,22 22 0,-22-21 16,1 0-16,-1-1 0,-21-20 0,0 20 15,-21 1-15,0 0 0,0-1 16,0 1-16,-21 0 0,0 21 0,0-1 16,-22 1-16,1 21 0,0 0 15,-1 0-15,-20 0 0,21-21 16,20 21-16</inkml:trace>
  <inkml:trace contextRef="#ctx0" brushRef="#br0" timeOffset="42664.17">7832 10753 0,'0'0'0,"21"0"0,0 21 16,0-21-16,0 21 0,0-21 15,1 0-15,-1 0 16,0 0-16,0 0 0,0 0 16,0 0-16,1 0 0,-1-21 15,0 0-15,-21 0 0,0-1 0,0-20 16,21 21-16,-21-21 0,0-1 16,0 1-16,0-22 0,0 22 0,0 0 15,-21 21-15,0-22 0,-22 22 0,-20 0 16,-1 21-16,1 0 0,-1 0 15,1 21-15,-22 0 0,22 22 0,-1-1 16,1 21-16,20-20 0,1 20 16,0 1-16,-1-1 0,22-20 0,21-1 15,0 21-15,0-20 0,0-1 0,21-21 16,22 22-16,-1-1 16,22 0-16,-22 1 0,21-1 0,1 0 15,-1 1-15,-20 20 0,20-21 0,-20-20 16,-22 20-16,0 0 0,-21 1 15,0-1-15,0-21 0,-21 21 0,0-20 16,-22-1-16,-20 0 0,20-21 0,-20 21 16,-1-21-16,1 0 0,-1 0 15,1 0-15,-1-21 0,1 21 16,-1-42-16,1 20 0,21 1 0,-1-21 0,1 0 16,0-22-16,-1 22 0,22-22 15,-21 1-15,21-1 0,-1 22 16,22-22-16,0 43 0,0-21 15,0 21-15,0 0 0,22 21 16,20 21-16,-21 0 0,0 21 0,22 1 16,-22-1-16,21 21 0,0-20 15,1 20-15,-1-20 0,0 20 0,-20-21 16,20 1-16,0-1 0,1 0 0,-1 1 16,0-1-16,1-21 0,-1 0 15,21 1-15,-20-22 0,-1 0 0,22 0 16,-22 0-16,21 0 0,-20 0 0,20 0 15,1-22-15,-22 1 16,22 0-16,-22-21 0,0-1 0,1 1 16,-1 0-16,0-1 0,-21-20 0,1 21 15,-1-22-15,0 1 0,-21 20 16,0 1-16,0 0 0,0 20 0,0 1 16,0 0-16,0 42 15,0 0-15,-21 22 0,21-22 16,-21 21-16,21 1 0,-22 20 0,22-21 15,0 1-15,-21-1 0,21 0 0,0 1 16,0-22-16,0 21 0,0-21 16,0 1-16,21-1 0,1-21 0,-1 0 15,21 0-15,-21 0 16,0 0-16,22 0 0,-1-21 16,0-1-16,1 1 0,-1 0 0,0 0 15,1-21-15,-22-1 0,21 22 16,-21-42-16,1 20 0,-1 1 0,0 0 15,-21-1-15,21 1 0,-21 21 0,0 0 16,0-1-16,0 44 16,0-1-16,-21 21 0,0 0 15,0-20-15,21 20 0,-22 0 0,1 1 16,21-1-16,0 0 0,0-21 16,0 22-16,0-22 0,0 0 0,0 0 15,0 0-15,0 1 0,21-22 16,22 0-16,-22 0 15,21 0-15,22 0 0,-22-22 0,0 1 16,22 0-16,-22 0 0</inkml:trace>
  <inkml:trace contextRef="#ctx0" brushRef="#br0" timeOffset="42892.67">9567 10986 0,'0'0'16,"0"-43"-16,0 22 0,0 0 0,-21 0 15,0 21-15,0 0 0,0 0 0,-1 21 16,1 0-16,0 0 0,-21 22 0,21-22 15,-1 21-15,1 0 16,0 22-16,0-22 0,0 1 0,21-1 0,0 21 16,0-20-16,0-22 0,0 21 15,0 1-15,21-22 0,21 0 16,-21 0-16,22-21 0,-1 0 0,0 0 16,1 0-16,20 0 0,1 0 0,-1-21 15,22 0-15,-22 0 0,22-22 16,0 1-16,-22 0 0,1-22 0,-1 22 15</inkml:trace>
  <inkml:trace contextRef="#ctx0" brushRef="#br0" timeOffset="43255.76">10499 10308 0,'0'0'0,"0"-63"0,0-22 16,-22 85 0,22 21-16,-21 0 0,0 22 15,0 20-15,0 1 0,0-1 0,-1 22 16,-20-22-16,21 22 0,-21 0 15,-1-22-15,22 22 0,-21-22 0,21 22 16,-1-21-16,-20-1 0,21 1 16,0-22-16,0 0 0,-1 1 0,1-1 15,0-21-15,0 0 0,21 0 0,0 1 16,0-44 0,0 1-16,42-21 0,1 0 15,-1-1-15,0 1 0,22-22 16,20 22-16,-20-21 0,-1 20 15,22-20-15,-21 42 0,20-22 0,1 22 16,-22 21-16,1 0 0,-1 0 0,1 21 16,-22 22-16,1-1 0,-22 0 15,0 22-15,-21-1 0,0 1 0,-21-1 16,0 1-16,-22-1 0,1 1 0,0-22 16,-22 22-16,1-1 0,-1-21 15,1 22-15,-22-22 0,21 1 0,1-1 16,-22-21-16</inkml:trace>
  <inkml:trace contextRef="#ctx0" brushRef="#br0" timeOffset="44652.18">6773 12721 0,'0'0'0,"-42"21"0,-64-21 16,127-21 0,0 0-16,22 21 15,-1-21-15,22 0 16,-22 0-16,21-22 0,-20 22 0,20 0 16,-20 0-16,20-22 0,-21 22 0,-20-21 15,-1 21-15,0 0 0,-21-22 16,0 22-16,-21 0 0,0-21 0,-22 20 15,1 22-15,0 0 0,-22 0 0,1 0 16,-1 0-16,1 22 0,-1-1 16,1 0-16,20 21 0,1 1 0,0-1 15,-1 0-15,43 1 0,0-1 16,0-21-16,0 21 0,21 1 0,1-1 16,20-21-16,0 0 0,1 1 15,20-1-15,-21 0 0,22-21 0,-1 0 16,1 0-16,-1 0 0,-20 0 15,20 0-15,-20 0 0,-22-21 0,0 21 16,0 0-16,-21-21 0,-21 21 16,-21 0-16,-1 21 15,-20 0-15,-1 0 0,1 0 16,-22 22-16,22-1 0,-22 0 0,21 1 16,1-1-16,-1 21 0,22-20 0,0-1 15,21 0-15,-1 1 0,22-1 16,0 0-16,0-20 0,22 20 0,-1-21 15,21 0-15,22-21 0,-22 0 0,21 0 16,22 0-16,0-21 16,-22 0-16,22 0 0,0 0 0,-1-22 15,22 1-15,-21 0 0,-1-22 0,1 22 16,21-22-16,-43-20 0,22 20 16,-21-21-16,-22 22 0,21-22 0,-20 1 15,-22-1-15,0 21 0,0-20 0,0-1 16,-21 22-16,0-1 0,0 1 15,0 41-15,0 1 0,-21 42 16,0 1-16,0 41 16,0-21-16,0 22 0,21-1 0,-22 1 15,1-1-15,0 22 0,21 0 16,0-22-16,-21 22 0,21-22 16,0 1-16,0-1 0,0 1 0,0-22 15,0 22-15,21-43 0,0 21 0,22-21 16,-22 1-16,0-1 0,21-21 15,1 0-15,-1 0 0,0 0 0,1 0 16,-1-21-16,21-1 0,-20-20 0,20 21 16,-20-21-16,20-1 0,-21 1 15,22 0-15,-22-1 0,-21 1 0,22 21 16,-22-22-16,0 22 0,-21 0 16,0 0-16,0 42 15,-21 0-15,0 0 16,21 22-16,-21-22 0,-1 21 15,1-21-15,21 22 0,0-22 0,-21 0 16,21 21-16,0-20 0,0-1 0,0 0 16,21 0-16,0-21 15,1 0-15,-1 0 0,21 0 0,-21 0 16,22-21-16,-1 0 0,0 0 0,1-1 16,20 1-16,-21-21 0,1 0 15,-1-1-15,0 1 0,-20 0 0,20-1 16,-21 1-16,21 0 0,-20 20 15,-1-20-15,0 21 0,0 21 0,0 0 16,0 0-16,-21 21 16,0 21-16,22-20 15,-22 20-15,0 0 0,0-21 0,0 22 16,0-1-16,21-21 0,-21 22 0,0-22 16,0 0-16,21 0 0,0 0 15,0 0-15,22-21 0,-22 0 0,21 0 16,0 0-16,22 0 0,-22 0 0,22-21 15,-1 0-15,1 0 0,-1 0 16,1-22-16,-22 22 0,0-21 0,1 0 16,-1-22-16,-21 22 0,0-22 0,1 22 15,-1-22-15,0 22 0,-21-21 16,0-1-16,0 1 0,0-1 16,0-21-16,0 22 0,0-1 0,0 1 15,0 21-15,0 20 0,0 1 16,0 64-16,-21-22 15,21 42-15,0 1 0,-21-1 16,21 1-16,-22-1 0,1 22 0,21-22 16,0 22-16,0-21 0,-21-1 0,21 1 15,-21-1-15,21 1 0,0-22 16,0 0-16,0 1 0,0-1 0,0-21 16,21 0-16,0 0 0,22 1 0,-22-22 15,0 0-15,21 0 16,-21 0-16,22-22 0,-22 1 0,21 0 15,-21 0-15,1-21 0,-1 20 0</inkml:trace>
  <inkml:trace contextRef="#ctx0" brushRef="#br0" timeOffset="44827.74">10096 12531 0,'0'0'15,"-21"21"-15,0 0 16,42-21-16,22 0 0,-1 0 15,0 0-15,22 0 0,-1 0 0,1 0 16,-1-21-16,22 0 16,0 0-16,-1-1 0,1 1 0,0 0 15,-1-21-15,-20 21 0,20-22 0,-20 22 16</inkml:trace>
  <inkml:trace contextRef="#ctx0" brushRef="#br0" timeOffset="47032.68">16446 11113 0,'22'0'0,"-1"0"16,0 0-16,0-22 0,0 1 0,22 21 16,-22-21-16,0 0 0,0 0 15,21 0-15,-20-1 0,-1 1 0,0-21 16,0 21-16,0 0 0,-21-22 15,0 22-15,0 0 0,0-21 0,0 20 16,0-20-16,-21 21 0,-21 0 0,-1 0 16,1-1-16,0 22 0,-22 0 15,1 22-15,-1-1 0,1 0 0,-1 21 16,1 1-16,-1-1 0,22 0 16,0 1-16,20-1 0,1 0 15,21 1-15,0 20 0,43-21 0,-22 1 16,21-22-16,0 21 0,22 1 15,-1-22-15,1 0 0,-1 0 0,1-21 16,-1 21-16,1-21 0,-1 0 0,1 0 16,-22 0-16,1 0 0,-22 0 15,0 0-15,-63 0 16,-1 0-16,1 0 16,-22 0-16,-20 0 0,-1 21 0,0 1 15,-20-1-15,20 0 0,0 21 16,1 1-16,-1-1 0,21 0 15,1 1-15,21-1 0,-1 0 0,22 1 16,0-1-16,21 21 0,0-20 0,0-1 16,21 0-16,0-20 0,22 20 15,-1-42-15,21 21 0,22-21 0,0 0 16,21 0-16,-22 0 0,22-21 0,0-21 16,0 20-16,21 1 0,-21-21 15,-1 0-15,1 20 0,-21-20 0,0 0 16,-22 21-16,1-22 0,-1 1 15,-21 21-15,-20-22 0,-1 22 0,-21 0 16,0 0-16,0 0 0,-21 42 31,-1 0-31,1 0 0,0 0 0,0 22 16,21-22-16,-21 21 0,0 1 0,21-22 16,-22 21-16,22-21 0,0 22 15,0-22-15,0 0 0,0 0 0,0 0 16,0 0-16,22-21 15,-1-21 1,0 0-16,0 0 0,0 0 0,0-22 16,22 22-16,-22-21 0,0 21 15,21-22-15,-20 22 0,20-21 16,-21 0-16,21-1 0,-20 22 0,-1-21 16,0 21-16,0 21 0,0 0 0,0 0 15,-21 21-15,0 0 16,0 0-16,0 0 0,0 0 0,0 22 15,0-22-15,0 0 0,0 21 0,0-20 16,0-1-16,0 0 0,0 0 16,22 0-16,-1-21 0,0 0 15,0 0-15,0 0 0,22 0 16,-22 0-16,21-21 0,0 0 16,1 0-16,-1 0 0,0-1 0,1 1 15,-22 0-15,21-21 0,1 21 16,-22-1-16,0-20 0,0 21 15,0 21-15,0-21 0,-21 42 16,0 0-16,0 0 16,0 0-16,0 1 0,-21-1 15,21 0-15,-21 21 0,21-21 0,0 1 16,0-1-16,0 0 0,0 0 16,21 0-16,0 0 0,22-21 0,-22 22 15,21-22-15,1 0 0,-1 0 0,0 0 16,22 0-16,-22 0 0,0-22 15,1 22-15,-1-21 0,-21 0 16,22 0-16,-22-21 0,0 20 0,21-20 16,-42 21-16,21-21 0,1 20 15,-1-20-15,-21 21 0,21 0 0,0 21 16,-21 21-16,0 0 16,0 0-16,0 0 0,0 22 15,0-1-15,-21 0 0,0 1 0,21-1 16,-21 22-16,-1-1 0,1 1 0,0-1 15,-21 1-15,21-1 0,-1 22 16,-20-22-16,21 22 0,0-22 0,0 22 16,-1 0-16,1 21 0,0-22 0,0 1 15,0 0-15,21-1 0,0 1 16,0 0-16,0-22 0,0 22 16,0-22-16,0-20 0,0-1 0,0 0 15,0-21-15,0 1 0,21-1 0,0-42 16,-21-1-16,21 1 15,-21-21-15,21 0 0,1-1 16</inkml:trace>
  <inkml:trace contextRef="#ctx0" brushRef="#br0" timeOffset="47296.95">19135 11557 0,'0'0'0,"0"-85"0,0 1 16,0-1-16,0 0 0,0 43 15,0-21-15,21 20 0,0 1 0,0 21 16,0 0-16,0-1 0,1 22 0,-1 0 16,21 0-16,-21 0 0,22 22 15,-22 20-15,21 0 0,-21 1 0,0-1 16,-21 21-16,0 1 0,0-22 0,0 22 16,-21-22-16,-21 22 0,21-22 15,-22-21-15,1 21 0,0-20 0,-22-1 16,22 0-16,21 0 0,-22-21 0,22 0 15,0 0-15,0 0 16,21-21-16,0 0 0,21 0 16</inkml:trace>
  <inkml:trace contextRef="#ctx0" brushRef="#br0" timeOffset="47976.55">19939 10668 0,'0'0'0,"42"-42"16,22 21-16,-43-1 0,21 1 0,1 21 15,-22 21-15,0 1 0,-21 20 0,0 0 16,0 1-16,0-1 0,0 21 16,-21 1-16,0-22 0,-1 22 15,1 20-15,0-20 0,0-1 0,-21 1 16,20-1-16,22-20 0,0 20 16,-21-20-16,21-1 0,0 0 0,0-21 15,21 1-15,1-1 0,-1 0 0,0 0 16,21-21-16,1 0 0,-1 0 15,0 0-15,22-21 0,-1 21 0,1-21 16,-1-22-16,1 22 0,-22-21 0,22 21 16,-22-22-16,0 1 0,1 21 15,-22-21-15,21 20 0,-42 1 0,0 42 32,-21 1-32,0-1 0,21 0 15,-43 0-15,22 21 0,0-20 16,21-1-16,-21 21 0,21-21 15,0 0-15,0 1 0,0-1 0,0 0 16,0 0-16,21-21 0,0 21 0,0-21 16,22 0-16,-1 0 0,0 0 15,1 0-15,-1 0 0,22 0 0,-22 0 16,0-21-16,22 0 0,-22 0 0,0 0 16,1-22-16,-22 22 0,21-21 15,-21-1-15,1 1 0,-1 21 0,0-21 16,-21 20-16,0 1 0,0 42 15,0 1 1,-21-1-16,0 21 0,-22-21 16,22 43-16,0-22 0,0 22 0,0-1 15,-22 1-15,22-1 0,0 22 16,0-1-16,0 1 0,-1 0 0,1-1 16,0 1-16,0 0 0,-21-1 0,20 1 15,-20 0-15,0 21 0,21-22 16,-22 22-16,22-21 0,0 21 0,0-22 15,21 22-15,0-21 0,-21 21 0,21-22 16,0 1-16,-22-22 0,22 1 0,0-1 16,0-20-16,0-1 0,-21-21 15,21 0-15,-21 1 0,0-44 16,21-20-16,0 21 16,0-21-16,0-22 0</inkml:trace>
  <inkml:trace contextRef="#ctx0" brushRef="#br0" timeOffset="48202.56">19643 11197 0,'0'0'0,"-22"-21"0,1 0 0,21 0 16,0 0-16,21 21 0,22-22 0,-1 1 15,0 21-15,22 0 0,-1-21 16,-20 21-16,41 0 0,-20-21 0,-1 21 16,22-21-16,-21 21 0,20-21 15,-20 21-15,20 0 0,-20-22 0</inkml:trace>
  <inkml:trace contextRef="#ctx0" brushRef="#br0" timeOffset="48896.55">22669 10774 0,'0'0'0,"22"-21"0,126-85 16,-106 85-16,-21 0 15,0-1-15,22 1 0,-43 42 31,0 1-31,-21 20 0,-1 0 16,1 22-16,-21-1 0,0 1 0,-1 20 16,1 22-16,0-21 0,-22 0 0,22-1 15,-1 1-15,-20-22 0,21 22 16,-1-43-16,1 22 0,0-22 16,-1 22-16,1-43 0,0 21 0,-1-21 15,1 1-15,21-22 0,0 0 16,-22 0-16,22 0 0,0 0 0,-21-22 15,20 1-15,1 0 0,21-21 16,0-1-16,0 1 0,0 0 0,0-22 16,0 1-16,0-1 0,0-20 0,21 20 15,1-21-15,-1 22 0,21-1 16,-21 1-16,0 21 0,1 20 0,-22 1 16,21 0-16,0 42 0,-21 0 15,0 22-15,0 20 16,21 1-16,-21-1 0,21 1 0,-21-1 15,0 1-15,21-1 0,1 1 0,-22-1 16,21-20-16,0-1 0,0 0 16,0 1-16,0-22 0,22 21 0,-1-21 15,0-21-15,1 21 0,-1-21 0,22 0 16,-22 0-16,21 0 0,1-21 16,-22 21-16,22-21 0,-22 0 0,0-21 15,1 20-15,-1-20 0,0 0 16,-20-1-16,20 1 0,-21 0 0,0-22 15,0 22-15,1 21 0,-22-22 16,0 86 0,0-22-1,-22 0-15,1 21 0,0-20 0,0 20 16,0-21-16,0 0 0,-22 0 16,22 1-16,21-1 0,-21 0 0,21 0 15,-21-21-15,42 0 16,0-21-1</inkml:trace>
  <inkml:trace contextRef="#ctx0" brushRef="#br0" timeOffset="49048.6">23199 11134 0,'0'0'0,"0"-21"16,0-43-1,0 85 32,0 0-31</inkml:trace>
  <inkml:trace contextRef="#ctx0" brushRef="#br0" timeOffset="49363.73">23580 11155 0,'0'0'15,"42"0"-15,-21-21 0,0 21 0,0 0 16,-21-21-16,-21 21 15,-21 0-15,21 0 0,-22 21 16,1 0-16,0 0 0,-1 0 0,1 0 16,0 1-16,-1-1 0,22 21 15,0-21-15,21 22 0,0-22 0,0 0 16,0 21-16,21-21 0,22 1 16,-1 20-16,0-21 0,1 0 0,20 0 15,-21 22-15,22-22 0,-22 0 0,1 0 16,-22 0-16,0 1 0,-21-1 15,0 0-15,-42 0 0,20 0 0,-41-21 16,21 21-16,-22-21 0,1 0 16,-22 22-16,21-22 0,1 0 15,21 0-15,-22 0 0,22 0 0,21 0 16,-1-22-16,22 1 0,0 0 16,22-21-16,20 21 0,0-1 15,22-20-15</inkml:trace>
  <inkml:trace contextRef="#ctx0" brushRef="#br0" timeOffset="49596.52">24257 10753 0,'0'0'15,"21"-43"-15,-21 22 0,0 0 0,0 42 32,0 22-32,-21-22 0,-21 21 15,20 0-15,1 1 0,-21-1 0,0 22 16,-1-22-16,1 21 0,0 1 15,-1-1-15,22 1 0,-21-22 0,21 22 16,21-22-16,0 0 0,0 1 0,0-22 16,42 21-16,-21-21 0,21 1 15,-20-22-15,20 0 0,0 0 0,-21 0 16,22 0-16,-22 0 0,21 0 0,-21-22 16</inkml:trace>
  <inkml:trace contextRef="#ctx0" brushRef="#br0" timeOffset="49776.72">23918 11197 0,'0'0'0,"-21"0"0,-21 0 15,21 0-15,42 0 32,21 0-32,0 0 0,-20 0 0,20 0 15,21 0-15,-20 21 0,-1-21 16,22 0-16,-22 0 0,21 0 0,1 0 15,-1 0-15,1 22 0</inkml:trace>
  <inkml:trace contextRef="#ctx0" brushRef="#br0" timeOffset="49920.24">25273 11642 0,'0'0'0,"0"21"0,0 64 31,0-64-31,0 0 15,-21-21-15,0 21 16,-1-21-16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12:20:25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423 0,'0'-21'0,"0"42"0,0-63 0,0 0 0,0 21 16,0-22-16,0 22 0,0 0 15,-21 21 1,0 0-16,21 21 0,-21 0 15,21 22-15,0-1 0,0 0 16,0 1-16,0 20 0,0-21 0,0 22 16,0-22-16,0 22 0,0-22 15,21 0-15,0 1 0,21-1 0,-20 0 16,20 1-16,-21-22 0,21 0 16,1-21-16,-1 0 0,0 0 15,1 0-15,20 0 0,-20-21 16,-1 0-16,21-22 0,1 1 0,-22 0 15,22-1-15,-22 1 0,0 0 16,1-22-16,-1 22 0,-21 0 0,0-22 16,-21 22-16,0-22 0,0 22 15,0 0-15,0-1 0,0 22 0,0 0 16,-21 21-16,0 0 0,0 21 16,0 0-16,0 22 0,-1 20 0,1-21 15,0 22-15,0-1 0,0 22 16,0-21-16,-1 20 0,1 1 15,0 0-15,21-1 0,-21 1 0,21 0 16,0-1-16,0 1 0,0-22 16,0 22-16,0 0 0,21-1 15,0-20-15,-21-1 0,0 1 0,21-1 16,-21 1-16,0-22 0,0 1 16,0-1-16,-21 0 0,21-21 0,-42 1 15,21-1-15,0 0 0,-22-21 16,1 0-16,0 0 0,-1 0 0,1-21 15,0 0-15,-22-1 0,22 1 0,-22 0 16,22-21-16,-22-1 0,1 1 16,21 0-16,-22-22 0,22 22 0,-1 0 15,1-1-15,0 1 0,21 0 16,-1 20-16,1 1 0,21 0 16,0 0-16,21 21 15,22-21-15,-1 21 0,0 0 0,22 0 16,-1-21-16,1 21 0,-1 0 15,22-22-15,0 1 0</inkml:trace>
  <inkml:trace contextRef="#ctx0" brushRef="#br0" timeOffset="1008.35">4233 1334 0,'0'0'0,"21"21"0,-21 0 15,0 0-15,0 0 16,0 0-16,0 22 0,0-22 15,0 21-15,0 1 0,0-1 0,0 0 16,0 1-16,0-1 0,0 0 16,0 1-16,0-22 0,0 21 0,0 0 15,0-20-15,0-1 0,0 0 0,0 0 16,0 0-16,-21-21 16,21-21-1,0 0 1,0-21-16,0 20 0,0-20 0,21 0 15,1-22-15,-22 22 0,21-22 16,0 22-16,0-21 0,0 20 0,0 1 16,1 0-16,-1-1 15,0 22-15,0 21 0,0 0 0,0 0 16,1 0-16,-1 21 0,0 0 0,0 1 16,-21 20-16,0 0 0,0 1 15,21-1-15,-21 0 0,0 1 0,21-1 16,-21 0-16,0 1 0,0-1 15,22-21-15,-1 21 0,-21-20 0,21-1 16,0 0-16,0-21 0,0 0 16,1 0-16,-1 0 0,0 0 0,0 0 15,21-21-15,1 0 0,-22-1 16,21-20-16,1 21 0,-22-21 16,21-1-16,-21 1 0,22-22 0,-22 22 15,0-21-15,0 20 0,0 1 16,0 0-16,-21-1 0,0 1 0,0 0 15,0 20-15,22 1 0,-22 42 32,0 1-32,0-1 0,0 21 15,0 0-15,0 1 0,0 20 16,0-20-16,0-1 0,0 21 0,21-20 16,-21-1-16,21 0 15,0 1-15,0-1 0,22-21 0,-22 0 16,21 1-16,22-1 0,-22 0 0,21-21 15,-20 0-15,20 0 0,1 0 16,-1 0-16,1-21 0,-1 0 0,1-1 16,-22-20-16,22 21 0,-22-21 15,0-1-15,1 1 0,-1 0 0,-21-22 16,21 22-16,-20-22 0,-1 22 16,-21-22-16,0 22 0,0-21 0,0 20 15,0 1-15,0 0 0,0-1 0,-21 22 16,-1-21-16,22 21 0,-21-1 15,0 22-15,0 0 0,0 0 16,0 0-16,-1 43 16,22-22-16,0 21 0,0 1 0,-21 20 15,21 1-15,0-1 0,0 1 16,0-1-16,0 22 0,0-22 0,21 22 16,-21 0-16,22-22 0,-1 22 0,0-22 15,-21 22-15,21 0 0,0-1 16,-21 22-16,0-21 0,0-1 0,0 22 15,0-21-15,0 21 0,0 0 16,0-22-16,0 22 0,-21 0 0,21-21 16,-21-1-16,0 1 0,0 0 15,21-22-15,-22 1 0,1-1 0,21-21 16,0 1-16,-21-1 0,21-21 16,-21 0-16,21 1 0,0-44 15,0 1-15,0-21 0,0 21 16,0-43-16,21 22 0,0-22 15,0-20-15,1 20 0,-1-42 0,0 22 16</inkml:trace>
  <inkml:trace contextRef="#ctx0" brushRef="#br0" timeOffset="1262.99">6413 1630 0,'0'0'15,"-21"-296"1,21 253-16,21 1 15,1 21-15,-1 0 0,21-1 16,0 1-16,1 21 0,-1 0 0,0 0 16,1 0-16,20 21 0,-20 22 15,-1-22-15,0 0 0,-21 21 0,1 1 16,-22-1-16,0 0 0,0 1 0,-22-1 16,-20 0-16,0 1 0,-22-1 15,1 0-15,-22 1 0,22-1 0,-1-21 16,1 22-16,-1-22 0,22 21 15,-1-21-15,1-21 0,42 21 0</inkml:trace>
  <inkml:trace contextRef="#ctx0" brushRef="#br0" timeOffset="2060.01">15219 593 0,'0'0'0,"0"-21"0,-64-85 15,64 63-15,-21 1 16,0 21-16,0-21 0,21 20 0,-21 1 16,-1 0-16,1 0 0,21 0 15,0 0-15,0 42 16,0 0 0,0 21-16,0-21 0,0 43 15,0-22-15,0 43 0,0-22 0,0 43 16,0 0-16,0 21 0,0-21 15,21 42-15,-21-21 0,0 21 0,0 22 16,0-22-16,22 21 0,-22 0 16,21 22-16,-21-22 0,0 22 15,0-1-15,0 1 0,0-1 0,0 1 16,21 20-16,-21 1 0,0 0 0,0-1 16,0 22-16,0 0 0,0 0 0,0 0 15,0 21-15,0-21 0,0 21 16,0 0-16,0 21 0,0 0 0,0 0 15,0 0-15,0 0 0,0 22 0,0-1 16,-21 0-16,0 1 0,21-1 0,-22 22 16,22-1-16,-21-21 0,21 43 15,-21-21-15,0-1 0,21 22 0,0-22 16,0 22-16,-21-22 0,21 22 16,-21-21-16,21 20 0,0-20 0,0-1 15,0 22-15,0-22 0,0-20 16,0 20-16,0-20 0,0 20 0,0-42 15,0 22-15,0-22 0,21-21 0,0 0 16,0 0-16,0-21 0,0-22 16,1 1-16,20 0 0,-21-43 0,21 0 15,-20 1-15,20-43 0,-21-22 0,0-41 16,22-64-16</inkml:trace>
  <inkml:trace contextRef="#ctx0" brushRef="#br0" timeOffset="3135.65">18013 1058 0,'0'0'0,"-21"22"0,21-1 15,-22 0-15,22 0 16,0 0-16,0 0 0,0 1 16,22-22-1,20 0-15,0 0 16,1-22-16,-1 22 0,21-21 15,1 0-15,-1 0 0,1 0 16,-1-22-16,-20 22 0,20 0 16,-42 0-16,22 0 0,-22 0 0,0-1 15,-21 1-15,0 0 0,0 0 16,-21 21-16,-21 0 0,20 0 0,-20 0 16,-21 21-16,-1 0 0,22 0 15,-22 22-15,1-22 0,-1 21 0,22 1 16,0-1-16,-1-21 0,1 21 15,21-20-15,0 20 0,21-21 0,0 0 16,0 0-16,0 1 0,21-22 16,0 21-16,0 0 0,21-21 0,1 0 15,-1 0-15,0 0 0,22 0 16,-22 0-16,1 0 0,-1 0 16,0 0-16,1 0 0,-22 0 0,-42 21 31,-1-21-31,-20 21 0,0-21 0,-22 21 15,1 1-15,-1-1 0,1 21 16,-1-21-16,22 22 0,-22-1 0,22-21 16,0 21-16,21 1 0,-1-1 0,22 0 15,0-20-15,0 20 0,0-21 16,22 21-16,20-20 0,0-1 0,1 0 16,20-21-16,22 21 0,-22-21 15,22 0-15,21 0 0,-22 0 16,22 0-16,-21-21 0,21 0 0,-22 0 15,1-1-15,0 1 0,-1 0 16,-20-21-16</inkml:trace>
  <inkml:trace contextRef="#ctx0" brushRef="#br0" timeOffset="3339.65">19494 1376 0,'0'0'0,"-21"0"15,21 21 1,0 0-16,0 0 0,0 22 0,21-22 15,1 21-15,-1 1 0,0-22 16,0 21-16,0 0 0,0-20 16,22 20-16,-22-21 0,0 0 15,21 0-15,-20 1 0,20-1 0,-21 0 16,0-21-16,0 0 0,1 0 0,-1 0 16,0 0-16,0 0 0,-21-21 15,0 0-15</inkml:trace>
  <inkml:trace contextRef="#ctx0" brushRef="#br0" timeOffset="3555.53">20045 1355 0,'0'0'0,"-64"42"16,43-21-16,-21 0 16,21 22-16,-22-1 15,1 0-15,0 1 0,-1-1 0,1 0 16,-22 1-16,22-1 0,0-21 0,-1 22 15,1-1-15,21-21 0,-21 21 16,42-20-16,0-1 0,0 0 0,0 0 16,0 0-16,21-21 0,0 0 15,21 0-15,1 0 0,20-21 0,-21 0 16</inkml:trace>
  <inkml:trace contextRef="#ctx0" brushRef="#br0" timeOffset="3903.02">21082 1185 0,'-85'43'16,"64"-22"0,0 21-16,0 22 0,0-22 15,21 22-15,-22 20 0,1-20 0,0 20 16,21 1-16,0 0 0,0-1 15,0 1-15,0 0 0,0 21 0,-21-22 16,21 22-16,-21 0 0,21 0 16,-21-22-16,21 22 0,-22-21 15,1 0-15,0-1 0,-21 1 0,21 0 16,-1-22-16,-20 1 0,21-1 0,-21-21 16,20 1-16,1-1 0,0-21 15,0 0-15,21 1 0,-21-1 0,21-42 16,21-1-1,0 1-15,0-21 0,0 21 16,22-43-16,-22 22 0,21-22 0,-21 1 16,22-1-16</inkml:trace>
  <inkml:trace contextRef="#ctx0" brushRef="#br0" timeOffset="4148.27">20976 1630 0,'0'0'0,"0"-64"0,0-105 15,0 127 1,0-1-16,0 1 0,0 21 0,21 0 16,22 0-16,-22-1 0,21 1 0,0 21 15,1 0-15,20 0 0,1 21 16,-22 1-16,22-1 0,-22 21 0,0 0 16,-21 1-16,1-1 0,-22 0 15,0 1-15,-43-1 0,22 0 16,-42 1-16,20-1 0,-20-21 15,-1 22-15,1-22 0,-1 0 0,-20 0 16,20 0-16,-21 0 0,1-21 0,-22 22 16</inkml:trace>
  <inkml:trace contextRef="#ctx0" brushRef="#br0" timeOffset="4899.92">804 3112 0,'21'0'15,"22"0"1,-22 0-16,21 0 0,1 0 0,20 0 16,22 21-16,-1-21 0,22 0 15,0 0-15,0 0 0,21 0 0,21 0 16,0 0-16,22 0 0,-1 0 0,21 0 15,1 0-15,21 0 16,20-21-16,-20 21 0,21-22 0,0 22 16,21-21-16,0 21 0,21-21 0,-21 21 15,0-21-15,0 21 0,0-21 16,-21 21-16,21-21 0,-21 21 0,-22 0 16,1 0-16,-22-22 0,-20 22 15,-1 0-15,-21 0 0,-21 0 0,0 0 16,-42 0-16,21 0 0,-43 0 0,1 0 15,-22 0-15,0 0 0,1 0 16,-1 0-16,-21 0 0,0 0 0,1 0 16</inkml:trace>
  <inkml:trace contextRef="#ctx0" brushRef="#br0" timeOffset="5655.09">17843 2392 0,'0'0'0,"-42"0"0,-106 0 32,106 0-32,-1 0 0,1 0 15,0 0-15,20 0 0,-20 0 0,21 0 16,0 0-16,42 21 16,0-21-16,21 0 0,22 0 15,21 21-15,20-21 0,1 0 16,21 0-16,21 21 0,22-21 0,-1 22 15,22-22-15,-1 21 0,22-21 16,21 21-16,-22-21 0,43 21 0,-21 0 16,21 0-16,-21 1 0,21-1 0,-21 0 15,0-21-15,-1 21 0,-20 0 16,0 0-16,-1-21 0,-20 22 0,-1-1 16,-20-21-16,-1 21 15,-21-21-15,-21 21 0,-21-21 0,0 0 16,0 21-16,-43-21 0,22 0 15,-43 0-15,1 0 0,-1 0 0,-21 0 16,0 0-16,-21-21 16,-21 0-16</inkml:trace>
  <inkml:trace contextRef="#ctx0" brushRef="#br0" timeOffset="5811.03">23199 2836 0,'0'0'0,"0"22"0,-22-22 0,1 0 16,21 21-16,21-21 31</inkml:trace>
  <inkml:trace contextRef="#ctx0" brushRef="#br0" timeOffset="9839.45">1079 4297 0,'0'0'0,"-21"0"16,-21 0-16,0 0 0,-1 0 0,1 0 15,0 0-15,20 0 16,-20 0-16,21 0 0,-21 0 0,20 0 16,65 0 15,-22 0-31,21 0 0,1 0 15,20 0-15,1 21 0,-1-21 0,22 0 16,21 0-16,-22 0 0,22 0 16,-21 0-16,21 0 0,-22 0 0,1 0 15,-22 0-15,22 0 0,-21 0 16,-1 0-16,1 0 0,-1 0 0,-21 0 16,1 0-16,-22 0 0,0-21 15,0 21-15,-21-21 16,-21 0-16,-21 21 15,21-22-15,-22 1 0,1 21 0,0-21 16,-1 21-16,1 0 0,0-21 16,-1 21-16,1 0 0,21 0 0,-22 0 15,22-21-15,0 21 16,42 0 0,0 0-16,1 0 0,-1 0 15,21 0-15,0 0 0,22 21 16,-22-21-16,1 21 0,20 0 0,-21 0 15,-20 1-15,-1 20 0,0-21 16,-21 21-16,0-20 0,-21 20 16,-22 0-16,1 1 0,0-1 0,-1 0 15,-20 1-15,-1-1 0,22 0 16,-21 1-16,20-22 0,1 21 16,21-21-16,-22-21 0,43 21 0</inkml:trace>
  <inkml:trace contextRef="#ctx0" brushRef="#br0" timeOffset="10263.39">3683 3895 0,'0'0'0,"0"-21"0,0-1 15,0 1-15,0 0 0,0 0 16,0 42-1,0 0 1,0 0-16,0 22 0,0 20 16,0 1-16,0-1 0,0 1 0,0-1 15,0 1-15,-21-1 0,21-20 16,-21 20-16,21-21 0,0 22 0,0-22 16,0 1-16,0-1 0,0-21 15,0 21-15,0-20 0,0-1 0,0 0 16,21-21-1,0 0-15,0-21 0,-21-22 16,21 22-16,0 0 0</inkml:trace>
  <inkml:trace contextRef="#ctx0" brushRef="#br0" timeOffset="10468.18">3746 3937 0,'0'0'0,"-42"-106"16,42 85-1,21 21 1,0 0-16,22 0 0,-22-21 0,21 21 16,1 0-16,-22 0 0,21 0 15,0 0-15,1 0 0,-22 0 16,21 21-16,-21-21 0,-21 21 0,0 0 16,0 1-16,0 20 0,0-21 15,-21 21-15,-21 1 0</inkml:trace>
  <inkml:trace contextRef="#ctx0" brushRef="#br0" timeOffset="10583.06">3683 4360 0,'0'0'0,"-21"0"0,21 22 16,0-1-16,21-21 15,0 0-15,0 0 0,22 0 16,-1 0-16,0-21 0,1-1 16,-1 1-16,0 0 0,22 0 0</inkml:trace>
  <inkml:trace contextRef="#ctx0" brushRef="#br0" timeOffset="10891.87">4953 3831 0,'0'0'0,"0"-21"0,0 0 16,-21 21 0,0 21-16,-1-21 0,1 42 0,0-20 15,0 20-15,0 0 0,0 22 16,-1-22-16,1 22 0,-21-1 0,42-21 15,-21 22-15,21-22 0,-21 22 16,21-22-16,0 0 0,0 1 16,0-22-16,21 21 0,0-21 0,0 1 15,21-1-15,-20-21 0,20 0 16,0 21-16,1-21 0,-1 0 0,21 0 16,-20-21-16,-1 21 0,0-21 0,1-1 15,-1 22-15,0-21 0,1 0 16,-1 0-16,-21-21 0,0 20 0,1 1 15,-22 0-15,0 0 0,0 0 16,0 0-16,-22-1 0</inkml:trace>
  <inkml:trace contextRef="#ctx0" brushRef="#br0" timeOffset="11039.84">5038 4360 0,'0'0'0,"-22"0"0,1 0 16,42 0 15,1 0-31,20-21 15,-21 0-15,21 21 0,-20-21 16,20 0-16,-21 0 0,21-22 0,1 22 16,-22-21-16,0 21 0,0-22 0,-21 22 15</inkml:trace>
  <inkml:trace contextRef="#ctx0" brushRef="#br0" timeOffset="11195.95">5186 3810 0,'0'0'0,"-21"0"0,-1-21 16,-20 21-16,21-21 0,42 21 31,0 0-31,0 0 16,22 0-16,-1 0 0,0 0 0,22 0 15,-22 0-15,22 0 0,-1 0 16,1 21-16,-1 0 0,1-21 0,-1 21 16</inkml:trace>
  <inkml:trace contextRef="#ctx0" brushRef="#br0" timeOffset="11394.94">6667 4487 0,'0'0'0,"22"22"0,-22 83 16,-22-83 0,1 20-16,0 0 0,0 1 0,-21-1 15,-1 21-15,1-20 0,0 20 16,-22 1-16,22-22 0,-22 22 0,22-22 15,0 0-15,-22 1 0,43-1 0,-21-21 16,20 0-16</inkml:trace>
  <inkml:trace contextRef="#ctx0" brushRef="#br0" timeOffset="11691.2">7895 3725 0,'0'0'0,"0"43"31,0-22-31,-21 21 0,21 1 16,0-1-16,0 0 0,-21 22 0,21-1 15,-21-20-15,21 20 16,0-21-16,0 22 0,0-22 0,0 1 15,0-1-15,0-21 0,0 21 0,0-20 16,0-1-16,21-21 0,0 21 16,0-21-16,0 0 0,0 0 15,1 0-15,-1-21 0,0 0 0,0-1 16,-21 1-16,0-21 0</inkml:trace>
  <inkml:trace contextRef="#ctx0" brushRef="#br0" timeOffset="11879.74">7832 3831 0,'0'0'0,"0"-21"16,-22-64 0,44 85-1,-1-21-15,0 21 0,21 0 0,-21 0 16,22 0-16,-1 0 0,22 0 0,-22 0 16,0 0-16,1 0 0,-1 21 15,0-21-15,1 0 0,-22 22 0,21-22 16,-42 21-16,0 0 0,0 0 15,-21 0-15,0 0 0</inkml:trace>
  <inkml:trace contextRef="#ctx0" brushRef="#br0" timeOffset="12003.88">7937 4085 0,'0'0'0,"-105"64"16,105-43-16,21-21 16,0 0-16,0 0 15,21 0-15,1 0 0,-1-21 0,22 21 16,-1-21-16,-21-1 0,22 1 0,-1 0 15,22-21-15,-21 21 0</inkml:trace>
  <inkml:trace contextRef="#ctx0" brushRef="#br0" timeOffset="12271.5">9377 3514 0,'-43'21'31,"22"0"-31,0 21 0,0-20 15,0 20-15,0 0 0,-1 1 0,1 20 16,0-21-16,21 22 0,0-22 0,-21 1 16,21 20-16,0-21 0,0 1 15,0-1-15,0 0 0,21-20 0,0-1 16,0 0-16,1 0 0,-1 0 16,21-21-16,-21 0 0,22 0 0,-22 0 15,21 0-15,0 0 0,-20 0 0,20-21 16,0 0-16,-21 0 0,22 0 15,-22-1-15,0 1 0,0-21 0,-21 21 16,0 0-16,0-22 0,0 22 0</inkml:trace>
  <inkml:trace contextRef="#ctx0" brushRef="#br0" timeOffset="12416.09">9440 3979 0,'0'0'0,"-42"0"0,-43 22 31,85-1-15,21-21-16,1 0 15,-1 0-15,0 0 0,21 0 0,-21-21 16,22 21-16,-1-22 0,0 1 0,1 0 16,-22 21-16,21-21 0,1 0 15</inkml:trace>
  <inkml:trace contextRef="#ctx0" brushRef="#br0" timeOffset="12575.76">9546 3577 0,'0'0'0,"-127"-42"31,106 42-31,42 0 31,0 0-31,0 0 0,1 0 0,-1 0 16,21 0-16,-21 0 0,22 0 16,20-21-16</inkml:trace>
  <inkml:trace contextRef="#ctx0" brushRef="#br0" timeOffset="12791.66">10710 2858 0,'-21'0'31,"0"21"-31,21 0 0,0 0 0,0 0 16,-21 0-16,0 22 0,21-22 15,-22 21-15,22 1 0,0-1 0,0 0 16,0 1-16,0-1 0,0 0 0,0-21 16,0 22-16,0-22 15,0 0-15</inkml:trace>
  <inkml:trace contextRef="#ctx0" brushRef="#br0" timeOffset="13143.67">11493 3620 0,'-21'-43'15,"0"43"1,-21 0-16,21 0 0,-22 0 16,1 21-16,21-21 0,-22 22 0,1-1 15,0 0-15,-1 0 0,22 0 16,21 0-16,0 1 0,0-1 15,0 0-15,43 0 0,-22-21 0,21 21 16,0 0-16,1-21 0,-1 22 16,0-22-16,1 21 0,-1 0 0,-21 0 15,0-21-15,-21 21 0,0 0 0,0 1 16,0-1-16,0 21 0,-42-21 16,21 0-16,-43 1 0,22-1 0,-21 0 15,-1-21-15,-21 21 0,22 0 0,-22 0 16,22-21-16,-1 0 15,1 22-15,20-22 0,1 0 0,0 0 16,21 0-16,-1 0 0,22-22 0</inkml:trace>
  <inkml:trace contextRef="#ctx0" brushRef="#br0" timeOffset="14464">17399 3768 0,'0'0'0,"21"0"0,0 0 0,0 0 0,22 0 0,-22 0 15,0 0-15,21-21 16,-20-1-16,20 1 0,-21 21 0,0-21 15,0 0-15,1 0 0,-22 0 16,0-1-16,0 1 0,0 0 0,-22 0 16,-20 0-16,21-22 0,-21 22 0,-1 21 15,-20-21-15,-1 21 0,1 0 16,20 0-16,-20 21 0,-1 0 0,1 1 16,21 20-16,-22 0 0,22 1 15,21-1-15,-22 21 0,22-20 0,0 20 16,21-20-16,0 20 0,0 1 15,0-22-15,21 0 0,0 1 16,22-1-16,-22-21 0,21 0 0,0 0 16,22-21-16,-1 0 0,1 0 15,-22 0-15,43 0 0,-22-21 0,1 0 16,-1-21-16,-20-1 0,20 1 16,-20 0-16,-1-1 0,0 1 0,1 0 15,-22-22-15,0 22 0,0-22 0,0 22 16,-21-21-16,21 20 0,-21-20 15,0 42-15,0-22 0,0 22 0,-21 21 16,21 21 0,-21 22-16,21-1 0,0-21 15,0 21-15,0 1 0,0-1 16,0 0-16,0 1 0,0-1 0,0 0 16,0 1-16,21-1 0,0 0 0,1-20 15,-1 20-15,0-21 0,21 0 16,-21 0-16,22-21 0,20 0 0,-20 0 15,-1 0-15,21 0 0,-20 0 16,20-42-16,-20 21 0,-1 0 0,0-22 16,1 22-16,-1-21 0,-21 0 0,0-1 15,0 1-15,1 0 0,-1-22 16,0 1-16,0-1 0,-21 1 0,21-1 16,-21-21-16,0 22 0,21-1 15,-21 22-15,22 0 0,-22-1 16,0 22-16,0 0 0,0 63 15,-22 1-15,1-1 16,0 22-16,0-1 0,0 1 16,0-1-16,-1 1 0,1-1 0,0 1 15,0-1-15,21 1 0,0-1 0,0 1 16,0-22-16,0 0 0,21 22 16,0-43-16,0 21 0,1-21 0,20 1 15,-21-1-15,21-21 0,1 0 16,-1 0-16,0 0 0,1-21 0,20-1 15,-20 1-15,20-21 0,-21 21 0,22-22 16,-1 1-16,1 0 0,-22-1 16,22-20-16,-22-1 0,22 22 15,-22-43-15,0 22 0,-21-1 16,1-20-16,-1 20 0,0 1 0,-21-1 16,0 22-16,0 0 0,0-1 15,0 22-15,-21 21 0,0 0 0,-1 21 16,-20 22-16,0-1 0,-1 21 0,1 1 15,0-1-15,-1 22 0,22-21 16,0-1-16,21 1 0,0-22 16,0 21-16,0-20 0,21-1 0,0-21 15,1 22-15,20-22 0,0 0 16,1 0-16,-1 0 0,21 0 16,-20-21-16,20 0 0,-20 0 0,20-21 15,-21 0-15</inkml:trace>
  <inkml:trace contextRef="#ctx0" brushRef="#br0" timeOffset="15631.88">21653 3895 0,'-21'0'0,"0"0"0,21-21 16,0-1-16,0 1 0,-21 0 16,21 0-16,0 0 0,0-22 15,0 22-15,0 0 0,21-21 16,-21 21-16,21-1 0,0 1 0,-21 0 15,0 0-15,22 21 16,-22 21-16,0 21 0,0-20 0,0 20 16,0 0-16,0 1 0,0-1 0,0 21 15,0-20-15,0-1 0,0 22 16,0-22-16,-22 21 0,22-20 16,0-1-16,0 0 0,0-20 15,-21 20-15,21-21 0,0 0 0,0-42 31,21 0-15,-21-21-16,22 20 0,-1-20 0,0-21 16,0 20-16,0 1 0,0-22 15,1 22-15,-1-21 0,21 20 0,-21-20 16,0 20-16,22 1 0,-22 0 0,0-1 16,0 22-16,0 0 15,1 21-15,-1 0 0,-21 21 0,0 0 16,21 1-16,0 20 0,-21-21 15,21 21-15,-21 1 0,0 20 0,21-20 16,-21-1-16,22 0 0,-22 22 0,0-22 16,0 0-16,21 1 0,-21-1 15,21-21-15,0 0 0,-21 1 0,0-1 16,21 0-16,0-21 0,1 0 16,-1 0-16,0 0 0,0-21 0,0 0 15,0-1-15,22 1 0,-22-21 0,21 0 16,-21-1-16,22 1 0,-1 0 15,-21-1-15,22 1 0,-22-22 0,21 22 16,-21 0-16,0-1 16,1 22-16,-22 0 0,0 0 0,0 0 15,21 21-15,-21 21 16,0 0-16,0 0 0,0 22 16,0-22-16,0 21 0,0-21 0,0 22 15,0-1-15,0-21 0,0 21 16,0 1-16,0-22 0,21 0 0,0 21 15,0-20-15,0-1 0,22-21 0,-1 21 16,-21-21-16,22 0 0,-1 0 16,0 0-16,1-21 0,-1 21 0,0-21 15,22-22-15,-22 22 16,0-21-16,1 21 0,-22-22 0,21 1 16,-21 0-16,1-1 0,-1 1 0,-21 0 15,0-1-15,0-20 0,0 20 16,0 1-16,0 0 0,-21 21 0,-1-1 15,1 1-15,-21 21 0,21 0 16,0 21-16,-1 22 0,1-22 0,0 21 16,0 22-16,0-22 0,21 0 15,0 1-15,0 20 0,0-20 0,0-1 16,0 21-16,0-20 0,0-1 0,21 0 16,0-20-16,0 20 0,0-21 15,1 0-15,20 0 0,0-21 16,1 0-16,-1 0 0,21 0 0,-20 0 15,20-21-15,1 0 0,-1 0 16</inkml:trace>
  <inkml:trace contextRef="#ctx0" brushRef="#br0" timeOffset="15871.22">24553 3112 0,'0'0'15,"0"-43"-15,0 1 0,0 21 0,-21 0 16,0 21-16,0 0 0,0 21 0,-1 21 15,1 0-15,-21 22 0,21-1 16,0 1-16,-1 21 0,1-22 16,0 22-16,21-22 0,0 1 0,0-1 15,0 1-15,0-1 0,0-20 16,0 20-16,0-21 0,0 1 0,21-1 16,-21-21-16,21 0 0,1 1 0,-1-1 15,0-21-15,0 0 0,21 0 16,-20 0-16,20-21 0,0-1 0,1 1 15,-1-21-15</inkml:trace>
  <inkml:trace contextRef="#ctx0" brushRef="#br0" timeOffset="16626.05">25082 3112 0,'0'0'0,"0"-43"0,0-63 31,0 128-31,-21-1 0,0 21 16,0 0-16,0 22 0,0 21 0,-1-22 15,1 22-15,0-1 0,0 1 16,21-21-16,0-1 0,0 1 0,0-22 16,0 21-16,0-20 0,0-1 15,0 0-15,21 1 0,-21-22 0,0 21 16,21-21-16,0 1 0,1-22 16,-1 0-16,0 0 15,-21-22-15,21 1 0,85-106 31,-85 106-31,0-21 0,22-1 0,-22 22 16,0-21-16,0 21 0,-21 0 0,0-1 16,21 22-16,-21 22 15,0-1-15,0 0 0,0 21 16,0-21-16,0 22 0,0-22 16,0 21-16,0-21 0,0 22 0,0-22 15,0 21-15,0-21 0,0 1 0,0-1 16,21 0-16,1 0 0,-1-21 15,0 0-15,0 21 0,0-21 16,0 0-16,1 0 0,20 0 16,-21 0-16,21-21 0,-20 0 0,20 0 15,0 0-15,1-1 0,-22 1 0,21-21 16,0 21-16,-20-22 0,20 22 16,-21 0-16,0 0 0,0 0 0,1 0 15,-22 42 1,-22 0-1,1 21-15,21-21 0,0 1 0,-21 20 16,21-21-16,0 0 0,0 0 16,0 1-16,0-1 0,0 0 0,21 0 15,0-21-15,1 21 0,-1-21 0,21 0 16,0 0-16,1 0 16,-1 0-16,0 0 0,1 0 0,-1-21 15,-21 21-15,22-21 0,-1 0 16,-21-22-16,0 22 0,0-21 0,1 0 15,-22-1-15,0 1 0,0 0 0,0-1 16,0 1-16,0-22 0,0 22 16,-43 21-16,22-21 0,-21 20 0,21 22 15,-43 0-15,22 0 0,-1 0 16,1 22-16,-21-1 0,20 0 0,1 21 16,21 1-16,0-22 0,-1 21 0,22-21 15,0 22-15,0-22 16,22 0-16,20 21 0,-21-21 0,21 1 15,22-22-15,-22 21 0</inkml:trace>
  <inkml:trace contextRef="#ctx0" brushRef="#br0" timeOffset="17291.93">27114 3641 0,'0'0'0,"0"-43"0,0-147 31,-42 169-31,21 21 0,0 0 0,-22 21 0,1 21 16,0 1-16,21-1 16,-22 0-16,1 1 0,0-1 0,20 21 15,1-20-15,0-1 0,0 22 0,21-22 16,0 0-16,0 1 0,0-1 16,21 0-16,0-21 0,0 22 0,1-22 15,-1 0-15,21-21 0,0 0 16,-20 0-16,20 0 0,0 0 0,-21 0 15,22-21-15,-22 0 0,21-22 16,-21 22-16,1-21 0,-1 0 0,0-22 16,0 22-16,0-22 0,0-20 0,1 20 15,-1-21-15,21-20 16,-21 20-16,0 0 0,1 1 0,-1 20 16,0-21-16,0 43 0,-21-21 15,0 41-15,0-20 0,0 21 0,0 42 16,0 0-1,-21 0-15,0 43 0,-22-22 0,22 22 16,0 20-16,-21 1 0,21-21 16,-1 20-16,1 1 0,21-22 0,0 1 15,0-1-15,0 1 0,0-22 16,21 1-16,1 20 0,-1-21 0,0-20 16,0 20-16,0-21 0,22 0 15,-22 0-15,0-21 0,0 0 16,21 0-16,-20 0 0,-1-21 0,21 0 15,-21 0-15,22 0 0,-22 0 16,0-22-16,21 1 0,-21 0 0,22-1 16,-1 1-16,-21 0 0,22 20 15,-22-20-15,0 21 0,0 21 0,0 0 16,-21 21-16,0 0 0,0 22 16,0-1-16,0 0 0,-21 1 0,0 20 15,21-21-15,-21 22 0,0-22 0,-1 1 16,1-1-16,21 0 0,-21-21 15,0 1-15,0-1 0,0 0 16,-1 0-16,1-21 0,0 0 16,0 0-16,0 0 0,0 0 0,-22 0 15,22-21-15</inkml:trace>
  <inkml:trace contextRef="#ctx0" brushRef="#br0" timeOffset="17502.93">23834 3493 0,'0'0'0,"-43"21"0,1-21 0,42 21 16,21-21-16,0 0 0,22 0 15,20 0-15,1 0 0,20 0 0,1 0 16,0-21-16,-1 21 0,1-21 0,21-1 15,0 1-15,-1 0 0</inkml:trace>
  <inkml:trace contextRef="#ctx0" brushRef="#br0" timeOffset="17925.81">29379 3260 0,'0'0'0,"-21"-43"15,21-84 1,-21 127 0,21 22-16,-21 20 0,21 0 15,-21 22-15,21 20 0,-22-20 16,1 21-16,21-22 0,-21 22 0,0-22 16,21 1-16,-21-1 0,21 1 15,-21-22-15,-1 22 0,1-22 0,21 0 16,0-21-16,0 1 0,-21 20 0,21-21 15,0-42 17,21 0-32,-21-22 15,21 22-15,-21-21 0</inkml:trace>
  <inkml:trace contextRef="#ctx0" brushRef="#br0" timeOffset="18100">29252 3598 0,'0'0'0,"21"-42"0,22-127 16,-22 105-16,0 22 15,-21 21-15,0-22 0,21 22 0,0 0 16,-21 0-16,22 21 16,-1-21-16,0 21 0,0 0 0,0 0 15,0 0-15,22 0 0,-22 21 16,21-21-16,1 21 0,-1 0 0,-21 22 16,0-22-16,0 0 15,-21 21-15,0-21 0,-21 1 0,0 20 16</inkml:trace>
  <inkml:trace contextRef="#ctx0" brushRef="#br0" timeOffset="18272.16">29062 3704 0,'0'0'0,"0"21"0,0 22 16,21-43 0,21 0-16,-21 0 0,22 0 0,-1 0 15,0 0-15,22 0 0,-22 0 0,22 0 16,-1 0-16,1 0 0,20-21 15,-20 21-15,21-22 0,-22 1 16,22 0-16,-22 0 0,1 0 16</inkml:trace>
  <inkml:trace contextRef="#ctx0" brushRef="#br0" timeOffset="18516.02">30522 3260 0,'0'0'0,"21"-21"0,1-22 16,-22 22-16,0 0 0,-22 21 15,-20 21 1,21 21-16,-21 1 0,20-1 15,-20 22-15,0-22 0,-1 21 0,1 1 16,0-1-16,-1 1 0,22-22 16,-21 22-16,21-22 0,21 0 0,0 1 15,0-1-15,0 0 16,0 1-16,21-22 0,0 0 0,21 0 16,-20 0-16,20 1 0,0-1 0,1-21 15,-22 0-15,21 0 0,0 0 16,1 0-16,-1-21 0,0-1 0,1 1 15,-22 0-15,21 0 0,-21-21 16,1 20-16,-22-20 0</inkml:trace>
  <inkml:trace contextRef="#ctx0" brushRef="#br0" timeOffset="18700.02">30438 3768 0,'-43'0'0,"86"0"0,-107 0 0,22 0 0,21 0 15,-1 0-15,44 0 31,-1 0-31,0 0 0,21 0 16,1 0-16,-22 0 0,21-21 16,0 21-16,1-22 0,-22 22 0,21-21 15,-21 0-15,1 21 0,-1-21 16,0 0-16,-21 0 0,0-1 0,0-20 16,0 21-16</inkml:trace>
  <inkml:trace contextRef="#ctx0" brushRef="#br0" timeOffset="18851.9">30522 3217 0,'0'0'0,"-21"-21"0,21 0 0,0 0 16,0 0-16,0 0 0,0-1 16,21 22-1,22 0 1,-22 0-16,0 22 0,0-22 16,21 21-16,-20 0 0,20 0 0,0 0 15,1 0-15,-1 22 0,0-22 16</inkml:trace>
  <inkml:trace contextRef="#ctx0" brushRef="#br0" timeOffset="19051.93">31644 4001 0,'0'0'0,"-21"42"0,-85 106 31,64-106-31,21 1 0,-1-1 0,-20-21 0,21 22 15,-21-22-15,20 21 0,-20-21 16,21 0-16,0 1 0,0-22 0,-1 21 16,1-21-16</inkml:trace>
  <inkml:trace contextRef="#ctx0" brushRef="#br0" timeOffset="19327.86">32152 3514 0,'0'0'0,"42"-64"0,1-105 31,-43 148-31,0 0 0,0 42 16,-21 0-16,-1 21 0,1 22 15,-21-22-15,0 22 0,20-1 16,-20 1-16,21-1 0,-21 1 0,20-1 15,1 1-15,0-1 16,21-21-16,0 1 0,0 20 0,0-42 16,0 22-16,0-22 0,0 21 15,0-21-15,21-21 0,0 0 16,1 0-16,-22-21 16,21 0-16,0 0 0</inkml:trace>
  <inkml:trace contextRef="#ctx0" brushRef="#br0" timeOffset="19507.09">32152 3471 0,'0'0'0,"0"-42"0,0-106 31,0 127-31,0 0 0,0-1 16,21 22-16,0 0 16,1 0-16,-1 0 0,21 22 0,0-1 15,1-21-15,-1 0 0,0 21 16,1-21-16,-22 0 0,21 0 15,-21 21-15,1-21 0,-22 21 0,0 0 16</inkml:trace>
  <inkml:trace contextRef="#ctx0" brushRef="#br0" timeOffset="19660.06">31940 3768 0,'0'0'0,"-42"21"0,21 21 31,42-42-31,0 0 15,0 0-15,1 0 0,20 0 16,0 0-16,1 0 0,-1-21 0,0 21 16,22-21-16,-1 0 0</inkml:trace>
  <inkml:trace contextRef="#ctx0" brushRef="#br0" timeOffset="19899.33">32914 3344 0,'0'0'0,"0"-21"16,0-21-1,-21 63-15,-21 0 0,20 0 0,1 22 16,-21-1-16,21 22 16,-22-22-16,1 21 0,21-20 0,-21-1 15,20 22-15,1-22 0,21 0 16,0 1-16,0-1 0,0 0 16,0 1-16,0-22 0,21 21 0,1-21 15,-1 0-15,0 1 0,0-22 16,0 0-16,22 0 0,-22 0 0,21 0 15,-21 0-15,0 0 0,22-22 16,-22 1-16,0-21 0,0 21 16</inkml:trace>
  <inkml:trace contextRef="#ctx0" brushRef="#br0" timeOffset="20067.68">32724 3810 0,'0'0'16,"-22"0"-16,22 21 0,22 0 31,-1-21-31,0 0 0,21 0 16,-21 0-16,1 0 0,-1 0 15,21 0-15,-21 0 0,22-21 16,-22 0-16,0 0 0,0 0 16</inkml:trace>
  <inkml:trace contextRef="#ctx0" brushRef="#br0" timeOffset="20212.08">32978 3387 0,'0'0'0,"-22"0"0,-20 0 31,63 0-15,0 0 0,1 0-16,-1 0 0,21 0 15</inkml:trace>
  <inkml:trace contextRef="#ctx0" brushRef="#br0" timeOffset="20388.08">33401 2942 0,'0'0'0,"21"0"16,-21 21-1,0 1-15,0-1 0,-21 0 0,21 0 16,-21 0-16,0 0 15,21 1-15,-22 20 0,22-21 16,0 0-16</inkml:trace>
  <inkml:trace contextRef="#ctx0" brushRef="#br0" timeOffset="20723.9">33655 3620 0,'0'0'0,"85"21"31,-64-21-31,-42 0 16,-1 21-1,-20-21-15,0 0 0,-22 21 0,22-21 16,-22 21-16,22-21 0,-21 21 16,20 1-16,22-22 0,0 21 0,21 0 15,0 0-15,0 0 16,0 0-16,21 1 0,0-1 0,22 0 15,-1 0-15,0 0 0,22 0 16,-22 22-16,0-22 0,1 0 16,-1 21-16,-21-20 0,-21-1 0,0 0 15,0 0-15,-42 0 0,0 0 16,-1-21-16,-41 0 0,20 22 16,-21-22-16,-20 0 0,20 0 0,-21 0 15,0 0-15,-21 0 0,21 21 0</inkml:trace>
  <inkml:trace contextRef="#ctx0" brushRef="#br0" timeOffset="21755.54">868 6858 0,'0'0'0,"-43"0"0,-211 0 31,233 0-31,0 0 0,63 21 16,1 0-1,20 1-15,1-22 0,20 21 16,22 0-16,0 0 0,21 0 16,0 0-16,0 1 0,0-1 0,0-21 15,-21 21-15,21 0 0,0-21 16,0 0-16,0 0 0,-21 0 0,21 0 15,-21 0-15,-22 0 0,1 0 16,0 0-16,-43 0 0,21 0 0,-41 0 16,20-21-16,-42 0 15,0 0-15,-21 21 0,-22-22 16,22 22-16,-42-21 0,20 0 16,-20 21-16,-1-21 0,1 0 15,-1 0-15,1-1 0,-1 22 0,22-21 16,0 21-16,-1 0 0,22 0 15,0 0-15,42 0 32,0 0-32,22 0 0,-1 0 15,0 0-15,22 21 0,-22-21 16,22 22-16,-1-1 0,-20 0 0,-1 0 16,0 21-16,-21 1 0,-21-1 15,0 22-15,-42-1 0,0 1 0,-43 20 16,22-20-16,-22-1 0,-21 1 15,0-1-15,0 22 0,1-22 0</inkml:trace>
  <inkml:trace contextRef="#ctx0" brushRef="#br0" timeOffset="34844.69">4720 6308 0,'21'0'15,"0"0"48,-21-21-63,22-1 16,-1 1-16,-21 0 15,21 0-15,-21 0 0,0 0 0,0-1 16,0 1-16,0 0 0,0-21 15,0 21-15,0-1 0,-21 1 0,0 21 16,-1-21-16,1 21 16,-21 0-16,0 0 0,20 21 0,-20 0 15,0 1-15,-1-1 0,1 21 16,0 0-16,21 1 0,-22-1 0,22 22 16,0-1-16,0 1 0,0-1 15,-1 1-15,1 20 0,0-20 0,21-1 16,0-20-16,0 20 0,0-21 0,0 1 15,21-1-15,0 0 0,1 1 16,20-22-16,0 0 0,1 0 0,20 0 16,1-21-16,-22 0 0,21 0 15,1-21-15,-1 0 0,1 0 16,-22 0-16,22 0 0,-22-1 0,0-20 16,1 0-16,-1 21 0,-21-22 15,0 1-15,1 0 0,-1-1 0,0 1 16,-21 0-16,0-1 0,0 22 15,0 0-15,21 0 0,-21 0 0,0 42 32,0 0-32,0 0 0,0 21 15,-21-20-15,21 20 0,0-21 0,0 21 16,-21-20-16,21 20 0,0-21 0,0 21 16,0-20-16,0 20 0,0-21 15,0 0-15,21 0 16,0 1-16,0-22 0,22 0 0,-22 0 15,21 0-15,-21 0 0,22-22 16,-1 22-16,0-21 0,1 0 0,-22 0 16,21-21-16,-21 20 0,22-20 15,-22 21-15,0-21 0,-21-1 0,0 1 16,0 0-16,0-22 0,0 22 0,-42-1 16,20 22-16,-20-21 0,21 21 15,-21 0-15,-1-1 0,1 22 0,0 0 16,-1 0-16,1 22 0,21-1 15,-22 21-15,22-21 0,0 22 0,0-1 16,0 0-16,0 1 0,21-1 16,0 0-16,0-21 0,0 22 15,0-1-15,0-21 0,21 22 0,-21-22 16,42 0-16,-21 0 0,0 0 16,22-21-16,-1 0 0,0 0 0,22 0 15,-22 0-15,22 0 0,-22 0 0,22-21 16,-22 21-16,21-21 0,-20 0 15,-1 0-15,-21-22 0,22 22 0,-22 0 16,0 0-16,0-22 0,-21 22 16,0 0-16,0 0 0,21 0 0,-21 0 15,0-1-15,0 44 47,0-1 188,0-42-173,0 42-15,0 0-31,0 0-16,0 0 0,0 0 0,0 22 15,0-22-15,0 0 0,0 21 0,0-20 16,0 20-16,0-21 0,0 0 15,0 22-15,0-22 0,0 0 0,0 0 16,0 0-16,21-21 16,1-21-1,-1 0-15,0 0 16,0 0-16,-21-22 16,21 22-16,0 0 0,1-21 0,-22 20 15,21-20-15,0 21 0,0-21 0,0 20 16,-21 1-16,21 21 0,1 0 15,-1 0-15,0 0 16,0 21-16,-21 1 0,0-1 0,0 21 16,21-21-16,0 0 0,1 22 15,-22-22-15,21 0 0,0 21 0,0-20 16,0-1-16,0 0 0,1 0 16,-1 0-16,21-21 0,0 21 15,1-21-15,-1 0 0,0 0 0,22 0 16,-1 0-16,-20-21 0,20 0 15,1 0-15,-22 0 0,0 0 0,1-1 16,-1 1-16,0-21 0,-20 21 0,-1-22 16,0 1-16,0 0 0,-21 21 15,0-22-15,0 1 0,0 0 0,0 20 16,0 1-16,-21 0 0,0 0 0,-22 0 16,22 21-16,-21 0 0,0 0 15,-1 0-15,1 21 0,-22 0 0,22 0 16,0 22-16,-1-22 0,1 21 15,0 0-15,-1-20 0,22 20 16,0 0-16,0-21 0,21 22 0,0-1 16,0-21-16,0 22 0,0-22 0,21 0 15,21 0-15,-20 0 0,20-21 16,-21 0-16,21 0 0,1 0 0,-1 0 16,0-21-16,-20 21 0,20-21 15,0 0-15,1-22 0,-22 22 0,0-21 16,21 0-16,-21-1 0,1-20 0,-1 20 15,-21-20-15,0-22 0,21 22 16,-21-22-16,0 22 0,0-1 0,0 1 16,0-1-16,0 1 0,0-1 0,0 22 15,0-1-15,0 22 16,0 0-16,0 0 0,-21 21 0,21 21 16,-21 21-16,21-20 15,-22 20-15,22 21 0,-21-20 0,21 20 16,0 22-16,0-22 0,0 1 0,0-1 15,0 1-15,21-1 0,1 1 16,-22-22-16,21 1 0,0-1 0,0 0 16,0 1-16,0-22 0,1 0 0,-1 0 15,21 0-15,0-21 0,1 0 16,-1 0-16,22 0 0,-22 0 0,0-21 16,1 21-16,-1-21 0,0 0 0,1-22 15,-22 22-15,21-21 16,-21 0-16,0 20 0,1-20 0,-1 0 15,0-1-15,-21 22 0,21 0 0,-21 0 16,0 42 0,0 0-16,0 0 15,-21 1-15,0 20 0,21-21 0,0 21 16,0-20-16,0-1 0,0 21 16,0-21-16,0 0 0,0 1 0,0-1 15,0 0-15,21 0 0,0-21 16,-21 21-16,21-21 0,22 0 15,-22 0-15,0 0 0,0-21 0,21 0 16,-20 21-16,20-21 0,-21 0 16,21-22-16,-20 22 0,-1-21 15,21-1-15,-21-20 0,-21-1 0,21 1 16,1-1-16,-1 1 0,-21-22 0,0 22 16,0-1-16,21 1 0,-21-1 15,0 1-15,0 20 0,0 22 0,0-21 16,-21 42-1,0 0-15,21 21 0,-22 21 0,1 1 16,0-1-16,21 0 0,0 22 0,0-1 16,0 22-16,0-21 0,0-1 15,0 1-15,0-1 0,0 1 0,0-22 16,0 0-16,21 1 0,-21-1 16,21 0-16,1-21 0,-1 1 15,21-1-15,0 0 0,1-21 0,-1 0 16,0 0-16,22 0 0,-22 0 0,22 0 15,-22-21-15,22 0 0,-22-1 16,0 1-16,1-21 0,-22 21 0,21-22 16,-21 1-16,0 0 0,1-1 0,-1 1 15,0 21-15,-21 0 0,21 0 16,-21-1-16,0 44 16,0-1-16,0 0 0,0 0 0,0 0 15,0 22-15,0-22 0,0 21 16,0-21-16,0 0 0,0 22 15,0-22-15,0 0 0,0 0 0,0 0 16,0 1-16,21-1 0,0-21 16,1 0-16,-1 0 0,0 0 15,0 0-15,0 0 0,22 0 0,-1 0 16,-21-21-16,21 21 0,1-22 0,-1 1 16,0 0-16,1-21 0,-22 21 15,21-1-15,-21 1 0,1-21 0,-22 21 16,21 21-16,-21-21 0,21 21 0,-21 21 31,0 0-31,0 0 16,0 0-16,0 0 0,0 1 15,0-1-15,0 0 16,0 0-16,21 0 16,0-21-16,0 0 0,1 21 0,-1-21 15,21 0-15,0 0 0,-20 0 16,20 0-16,-21 0 0,0 0 0,0-21 15,-21 0-15,0 0 0,0 0 16,0 0-16,-21-22 0,0 22 16,0-21-16,0-1 0,-22 1 15,1 0-15,0 21 0,-1-22 0,1 22 16,0 0-16,-1 0 0,22 0 16,0-1-16,21 1 15,21 0-15,0 21 16,1 0-16,20-21 0,0 21 15,1 0-15,-1 0 0,21 0 0,-20 0 16,-1 21-16,0 0 0,-20 22 0,20-22 16,-21 21-16,21-21 0,-20 22 15,-1-1-15,0 0 0,-21-21 0,0 22 16,21-22-16,-21 21 0,0-21 0,0 1 16,0-1-16,0 0 0,0 0 15,-21-21 1,0 0-1,21-21-15,0 0 16,0 0-16,0-1 0,0-20 0,0 0 16,21-1-16,0 1 0,0-21 0,0 20 15,22-20-15,-1-1 0,0 1 16,22-1-16,-1 22 0,-20 0 16,20-1-16,-20 22 0,20 21 0,-21 0 15,1 0-15,-1 21 0,-21 22 0,22-1 16,-22 0-16,-21 1 0,0 20 0,0 1 15,0-22-15,0 21 0,0-20 16,0-1-16,0 0 0,-21 1 16,-1-1-16,22-21 0,-21 0 0,0 1 15,21-1-15,-21-21 0,0 0 16,0 0-16,-1 0 0,1-21 16,0-1-16,0 1 0,-21 0 15,20-21-15,1-1 0</inkml:trace>
  <inkml:trace contextRef="#ctx0" brushRef="#br0" timeOffset="34995.62">10647 5906 0,'0'0'0,"-21"-43"0,-22 22 0,1 0 0,21 21 16,-22-21-16,22 21 0,0 0 16,0 0-16,0 0 0,0 0 15,-1 0-15,1 21 16,0-21-16,0 0 0,0 0 0,-22 21 15,1-21-15</inkml:trace>
  <inkml:trace contextRef="#ctx0" brushRef="#br0" timeOffset="35183.51">8932 6181 0,'0'0'0,"-21"21"0,0 0 0,21 0 0,21 0 16,0-21-16,22 0 15,-1 0-15,0 0 0,1 0 16,-1 0-16,21 0 0,-20 0 0,-1-21 16,-21 0-16,22 21 0,-22-21 0,0 21 15,-21-21-15,0 0 0,0-1 16,-21 1-16</inkml:trace>
  <inkml:trace contextRef="#ctx0" brushRef="#br0" timeOffset="35331.42">8340 6054 0,'0'0'0,"-64"21"0,22 0 0,-1 0 0,1-21 0,21 21 16,0-21-16,42 0 31,0 0-31,21 0 0,-20-21 0,20 0 16,0 0-16,1 0 0,-1 0 0</inkml:trace>
  <inkml:trace contextRef="#ctx0" brushRef="#br0" timeOffset="35720.49">12319 4614 0,'0'0'0,"-21"0"0,0-21 32,42 42-32,0 1 0,21 20 15,-21 21-15,22 1 0,-1-1 0,0 1 16,22-1-16,-22 1 0,22 21 15,-22-22-15,22-21 0,-1 22 0,1-22 16,-22 22-16,21-22 0,1 0 0,-22 1 16,1-22-16,-1 0 0,-21 21 15,0-42-15,-21 22 0,0-1 0,-21-42 32,0-1-32,0 1 0,0-21 15,-1 21-15,1-22 0</inkml:trace>
  <inkml:trace contextRef="#ctx0" brushRef="#br0" timeOffset="35964.01">13335 4593 0,'0'0'0,"0"-21"0,0 0 0,0 0 16,0 42 0,-21 0-16,-22 21 0,1 22 0,0-1 15,-1 22-15,-20 0 0,-22-1 16,22 1-16,-1 0 0,-20-1 0,20 1 15,-21-21-15,1 20 0,-1 1 0,22-22 16,-22 1-16,21-1 0,-20 1 16,41-22-16,-20 1 0,21-1 0,20 0 15,-20-21-15,42 1 0,0-1 16,21-21 0,22 0-16,-22 0 0,21-43 15,0 22-15</inkml:trace>
  <inkml:trace contextRef="#ctx0" brushRef="#br0" timeOffset="39074.91">17060 5503 0,'0'0'0,"21"-21"0,-21 0 16,0-21-16,0 21 0,0-1 0,0-20 16,0 21-16,0 0 0,0 0 0,-21-1 15,0 1-15,0 21 0,0 0 16,0 0-16,-22 0 0,22 21 0,-21 22 15,21-1-15,-1 0 0,-20 22 16,21-1-16,-21 22 0,20 0 0,1-22 16,0 22-16,0-22 0,21 1 15,0 21-15,0-43 0,0 21 16,0 1-16,0-1 0,0-20 0,21-1 16,0 0-16,0-20 0,22 20 15,-1-21-15,0-21 0,1 0 0,20 0 16,-20 0-16,20-21 0,1 0 0,-1 0 15,1-1-15,-22-20 0,21 21 16,1-21-16,-22-1 0,1 1 0,-22 0 16,21-1-16,-21 1 0,0 0 0,1-1 15,-22 1-15,21 0 0,-21 20 16,0 1-16,0 42 16,-21 1-1,-1 20-15,1 0 0,21 1 0,-21-22 16,21 21-16,-21 0 0,21 1 0,0-1 15,0 0-15,0 1 0,0-1 16,21-21-16,0 22 0,0-22 0,22 0 16,-22 0-16,21-21 0,1 0 15,-1 0-15,21 0 0,-20 0 0,-1 0 16,22-21-16,-1 0 0,1 0 0,-1-22 16,-21 22-16,22-21 0,-22 21 15,1-22-15,-22 1 0,0 0 0,-21-1 16,0 1-16,0-22 0,-21 22 0,-22-21 15,22 20-15,-21-20 0,0 20 16,-22 22-16,22-21 0,-22 42 16,22 0-16,-22 0 0,1 21 15,21 0-15,-22 22 0,22-1 0,-1 21 16,1-20-16,21 20 0,0-20 0,0-1 16,21 0-16,0 1 0,0-1 15,21 0-15,0 1 0,0-1 0,21-21 16,1 0-16,-1 0 0,0 1 15,22-22-15,-22 0 0,22 0 0,-1 0 16,1 0-16,-1-22 0,1 1 0,-1 0 16,1 0-16,-1 0 0,-20 0 15,-1-22-15,21 22 0,-41-21 16,20 21-16,-21-22 0,21 1 0,-20 21 16,-1-22-16,-21 22 0,0 0 15,21 21-15,-21 21 16,0 0-16,0 1 0,0-1 0,0 21 15,0-21-15,-21 0 0,21 22 16,0-22-16,-21 0 0,21 21 0,-22-20 16,22-1-16,0 0 0,0 0 15,0 0-15,22-21 16,-1 0-16,0 0 16,21-21-16,-21 21 0,1-21 15,20 0-15,-21 0 0,0-1 16,22 1-16,-22-21 0,21 21 0,-21-22 15,22 22-15,-1 0 0,-21-21 16,0 21-16,0-1 0,1 22 0,-1 0 16,0 0-16,-21 22 15,0-1-15,0 0 0,0 0 0,0 21 16,0-20-16,0-1 0,0 21 0,0-21 16,0 0-16,0 1 0,0 20 15,0-21-15,21 0 0,0 0 0,0 1 16,1-22-16,20 21 0,0-21 0,1 21 15,-1-21-15,0 0 0,22 0 16,-22 0-16,22-21 0,-22 0 16,21-1-16,-20 1 0,20 0 0,-20 0 15,-1 0-15,0-22 0,-21 22 16,22-21-16,-22 0 0,-21 20 0,0-20 16,0 0-16,0-1 0,0 1 15,0 21-15,-21 0 0,0 0 0,-22-1 16,22 22-16,-21 0 0,-22 0 0,22 22 15,-22-1-15,1 0 0,21 21 16,-22-21-16,22 22 0,-22-1 0,43-21 16,-21 22-16,21-1 0,-1-21 0,22 21 15,0 1-15,0-22 16,0 0-16,22 21 0,20-20 0,-21-1 16,21 0-16,1-21 0,-1 21 0,0-21 15,22 0-15,-22 0 0,1 0 16,-1-21-16,0 21 0,1-21 0,-1 0 15,0-22-15,1 22 0,-22-21 16,21-1-16,0 1 0,-20 0 0,20-1 16,-21-20-16,0-1 0,22 1 0,-22-1 15,0-20-15,0 20 0,0 1 16,0-22-16,1 43 0,-22-22 0,21 22 16,0 0-16,0-1 0,0 22 15,-21 0-15,0 63 16,0-21-16,-21 43 0,0-22 15,0 43-15,0-22 0,-1 22 16,1-21-16,21 20 0,0-20 0,0-1 16,0-20-16,0 20 0,0-21 15,0 1-15,0-1 0,0-21 0,21 22 16,1-22-16,-1 0 0,0 0 0,0 0 16,21 0-16,-20-21 0,20 0 15,-21 0-15,21 0 0,1 0 0,-22-21 16,21 0-16,-21 0 0,22 0 15,-22 0-15,21-22 0,-21 22 0,1-21 16,-1 21-16,21-22 0,-21 1 16,-21 21-16,21 0 0,-21-1 15,22 1-15,-22 42 16,0 1-16,0-1 0,0 0 0,0 0 16,0 21-16,0-20 0,0-1 15,-22 21-15,22-21 0,0 22 0,0-22 16,0 0-16,0 0 0,0 21 15,0-20-15,22-22 0,-1 21 0,0 0 16,0-21-16,0 0 0,0 0 0,1 0 16,20 0-16,-21 0 0,21 0 15,1-21-15,-1 0 0,0-1 0,-20-20 16,20 21-16,0-21 0,-21-1 16,1 1-16,20-22 0,-21 22 15,0-21-15,0-22 0,1 21 0,-1-20 16,0-1-16,-21 22 0,0-22 15,21 21-15,-21 1 0,0 21 0,0-1 16,0 22-16,0-21 0,-21 42 16,0 21-16,21 0 15,-43 21-15,22 1 0,0 20 0,0 22 16,0-22-16,0 22 0,-1-21 16,22 20-16,0-20 0,0-1 0,0 1 15,0-22-15,0 0 0,0 1 16,22-1-16,-1 0 0,0 1 15,-21-22-15,21 21 0,0-21 0,0 1 16,1-22-16,20 21 0,-21-21 16,0 0-16,0 0 0,22 0 0,-22 0 15,0-21-15,21-1 0,-20 1 16,-1 0-16,0 0 0,21 0 0,-21-22 16,1 1-16,20 21 0,-21-21 0,0-1 15,0 1-15,1 21 0,-1 0 16,0-1-16,0 22 0,-21 22 15,0-1-15,0 0 16,0 21-16,0-21 0,-21 22 16,21-22-16,-21 21 0,21-21 0,-21 22 15,21-22-15,0 21 0,0-21 16,0 1-16,0 20 0,0-21 0,21-21 16,0 21-16,0 0 0,0-21 0,0 0 15,1 0-15,-1 0 0,0 0 16,21 0-16,-21 0 0,22 0 0,-22-21 15,21 0-15,1-21 0,-22 21 16,21-1-16,0-20 0,1 21 0,-22-21 16,21 20-16,-21 1 0,1 0 0,-1 21 15,0 0-15,-21 21 16,0 0-16,0 1 16,0-1-16,-21 0 0,21 0 0,-21 0 15,21 22-15,0-22 0,0 0 16,0 0-16,0 0 0,0 0 0,21 1 15,-21-1-15,21-21 16,0 0-16,21 0 0,-20 0 0,-1 0 16,0 0-16,21 0 0,-21 0 0,1-21 15,-1-1-15,0 1 0,0 0 16,-21 0-16,0-21 0,21-1 0,-21 1 16,0 21-16,0-22 0,0 1 15,-21 21-15,0-21 0,0 20 16,-22 1-16,1 0 0,0 21 0,-1 0 15,1 0-15,0 0 0,21 0 16,-22 0-16,22 0 0,0 0 0,0 0 16,42 0-1,0 0-15,21 0 16,1 0-16,-1 0 0,0 0 0,1 0 16,-1-21-16,0 21 0,1 0 15,20-21-15,-20 21 0,-1 0 0,-21 0 16,21 0-16,-20 0 0,-1 21 15,0 0-15,0 0 0,-21 0 0,0 1 16,0 20-16,0-21 0,0 21 16,0 1-16,0-22 0,0 21 15,0 1-15,0-22 0,-21 0 0,21 0 16,-21 0-16,21 0 0,0 1 0,-21-22 16,-1 0-1,1 0-15,21-22 16,-21 1-16,21 0 0,0 0 15,0 0-15,0-22 0,0 22 16,21 0-16,0-21 0,1-1 0,20 1 16,-21 0-16,43-1 0,-22 1 15,0 0-15,22-22 0,-22 43 16,22-21-16,-22 21 0,0-1 0,-21 22 16,1 0-16,-1 22 0,-21-1 15,0 21-15,0 0 0,0 1 0,-21-1 16,-1 0-16,1 1 0,0-22 15,0 21-15,0 1 0,0-22 0,-1 0 16,1 0-16,0 0 0,0 0 0,21 1 16,-21-22-16,0 0 15,-1 0-15,1 0 16,21-22-16,-21 1 0,0 0 16,0-21-16</inkml:trace>
  <inkml:trace contextRef="#ctx0" brushRef="#br0" timeOffset="39215.83">23283 5525 0,'0'0'0,"-21"-22"0,-191 1 15,170 21 1,21 0-16,-21 0 0,20 21 16,-20-21-16,0 0 0,21 0 0,-22 22 15,1-22-15</inkml:trace>
  <inkml:trace contextRef="#ctx0" brushRef="#br0" timeOffset="39407.03">21717 5694 0,'-21'21'0,"42"-42"0,-63 63 0,20-21 16,22 1-16,22-22 15,-1 0-15,21 21 0,-21-21 0,22 0 16,-1 0-16,0 0 0,1 0 15,-1 0-15,0 0 0,-21 0 0,22 0 16,-22 0-16,0-21 0,-21-1 16,0 1-16</inkml:trace>
  <inkml:trace contextRef="#ctx0" brushRef="#br0" timeOffset="39556.01">21188 5461 0,'0'0'0,"-64"0"15,22 0-15,0 0 0,20 21 0,-20-21 16,21 0-16,21 21 0,-21 1 16,0-1-16,-1 0 15,1-21-15,0 21 0,0 0 0,0-21 16</inkml:trace>
  <inkml:trace contextRef="#ctx0" brushRef="#br0" timeOffset="40387.03">931 9440 0,'0'0'0,"-21"0"0,-64 0 16,64 0-16,0 0 16,21 22-16,0-1 0,21-21 15,0 21-15,22-21 16,-1 0-16,22 21 0,20-21 0,22 0 15,0 0-15,0 0 0,0-21 16,21 21-16,-22-21 0,1 0 0,21 21 16,0-22-16,-21 1 0,0 21 15,-21-21-15,-1 21 0,1-21 0,-43 21 16,1 0-16,-22 0 0,-42 0 16,-1 0-16,-20 0 15,0 0-15,-22-21 0,22 21 0,-22 0 16,22 0-16,0 0 0,-1-21 15,22 21-15,-21 0 0,21 0 16,21-22-16,21 22 31,0 22-31,0-1 0,22 0 16,-22 0-16,0 21 0,0-20 0,0 20 16,-21 0-16,0 1 0,-21-1 15,0 0-15,0 22 0,-22-22 0,-20 0 16,21 1-16,-1-22 0,1 21 0,21-21 15,-22 1-15,22-1 0</inkml:trace>
  <inkml:trace contextRef="#ctx0" brushRef="#br0" timeOffset="40763.16">3662 8721 0,'0'0'0,"-64"0"0,-147 0 31,253-21-15,0-1-16,1 22 0,20 0 15,22-21-15,-1 21 0,-20-21 0,42 0 16,-22 21-16,22-21 0,0 0 0,0 21 16,0-22-16,0 22 0,-22 0 15,1 0-15,-43 0 0,22 0 0,-43 0 16,0 0-16,-42 0 15,-21 0 1,-1 0-16,1 0 0</inkml:trace>
  <inkml:trace contextRef="#ctx0" brushRef="#br0" timeOffset="41008.14">4149 8594 0,'0'0'0,"-22"0"0,1 21 15,21 0-15,0 0 0,-21 0 16,21 1-16,-21 41 0,21-21 0,0 22 15,0-1-15,0 1 0,-21-1 16,21 1-16,-21-1 0,-1 1 0,22-1 16,-21 1-16,21-1 0,0 1 15,-21-22-15,21 22 0,0-22 16,0 22-16,0-22 0,0-21 0,0 21 0,0-20 16,0-1-16,21 0 15,0-21-15,1 0 16,-1 0-16,0 0 0,0-21 0,0-22 15,0 22-15,1-21 0,20 0 16</inkml:trace>
  <inkml:trace contextRef="#ctx0" brushRef="#br0" timeOffset="41203.1">4530 9292 0,'0'0'0,"21"0"0,0 0 16,-21 21-16,0 1 15,0 20-15,0-21 16,0 0-16,0 22 0,0-1 0,0-21 15,-21 21-15,21 1 0,-21-22 0,-1 21 16,22-21-16,0 22 0,-21-22 16,0 0-16,21 0 0,0 0 15,0-42 1,21 0-16,-21 0 16,21 0-16,1 0 0</inkml:trace>
  <inkml:trace contextRef="#ctx0" brushRef="#br0" timeOffset="41364.14">4635 9165 0,'0'0'0,"0"-21"0,0 0 16,-21 21-16,0-21 0,0 21 15,0 0 1,0 21-16,21 0 0,0 0 16,0 0-16,0 1 15,0-1-15,21-21 0,0 21 0,21-21 16,-21 21-16,1-21 0,20 0 0</inkml:trace>
  <inkml:trace contextRef="#ctx0" brushRef="#br0" timeOffset="42163.34">5101 9440 0,'0'0'0,"0"43"15,0 105 1,0-106-16,0-21 15,0 1-15,0-1 0,0 0 0,0 0 16,0 0-16,-21-21 16,21-21-1,0 0 1,0 0-16,0-22 0,21 22 16,-21-21-16,21 0 0,-21 20 0,0-20 15,21 0-15,1-1 0,-22 22 0,21-21 16,0 21-16,-21 0 15,21 21-15,0 0 0,0 0 0,1 0 16,-1 0-16,-21 21 0,21 0 16,0 0-16,-21 21 0,0-20 15,0-1-15,21 21 0,-21-21 0,21 0 16,-21 22-16,22-22 0,-22 0 0,21 0 16,-21 0-16,0 1 0,21-22 15,0 21-15,0 0 0,0-21 16,1 0-16,-1 0 15,0 0-15,21-21 0,-21 0 16,1-1-16,20 1 0,-21 0 0,21 0 16,-20-21-16,20 20 0,-21 1 15,0 0-15,0-21 0,1 21 0,-1-1 16,0 1-16,0 21 0,-21-21 0,0 42 47,0 0-47,0 1 0,0 20 0,0-21 15,0 21-15,0-20 0,0 20 16,0-21-16,0 21 0,0-20 0,21-1 16,0 0-16,1 0 0,-1 0 15,0 0-15,0-21 0,21 0 16,1 0-16,-22 0 0,21 0 0,1 0 16,-1 0-16,0 0 0,1-21 0,-1 0 15,0-21-15,22 21 0,-22-1 16,-21-20-16,22 0 0,-1-1 0,-21 22 15,0-21-15,0 0 0,-21-1 0,0 1 16,0 0-16,0-1 0,0 22 16,-21 0-16,0 0 0,0 0 0,0 21 15,0 0-15,-22 0 0,22 21 0,-21 0 16,21 0-16,-22 0 0,22 0 16,0 22-16,-21-1 0,20-21 0,22 22 15,0-1-15,-21 0 0,21-21 16,0 22-16,0-22 0,0 0 15,21 0-15,1 0 0,-1 1 0,0-22 16,21 0-16,1 0 0,-1 0 0,21 0 16,-20-22-16,20 1 0,1 0 15</inkml:trace>
  <inkml:trace contextRef="#ctx0" brushRef="#br0" timeOffset="42583.53">7683 8615 0,'0'0'0,"0"-42"16,-42-43 0,21 85-1,0 21-15,0 0 0,-1 0 0,-20 22 16,21-1-16,0 22 0,0-1 0,-1 1 16,1 20-16,0-20 0,0-1 15,21 1-15,0 20 0,0-41 0,0 20 16,0 1-16,0-1 0,21-20 0,0-1 15,22 0-15,-22 1 0,21-1 16,22-21-16,-22 0 0,21-21 0,1 0 16,-1 0-16,1 0 0,-1 0 0,1 0 15,-1-42-15,1 21 0,-1 0 16,-20-22-16,-1 1 0,0 0 16,-20-1-16,20-20 0,-21 20 0,0-20 15,-21-1-15,0-20 0,21 20 16,-21-20-16,0 20 0,0 1 0,0-1 15,0 1-15,0 20 0,0 1 0,0 21 16,0 0-16,-21 21 0,0 0 16,0 21-16,0 21 0,0-21 15,-1 22-15,22 20 0,0-21 16,0 1-16,0 20 0,0-20 0,0-1 16,0 0-16,0 1 0,22-22 15</inkml:trace>
  <inkml:trace contextRef="#ctx0" brushRef="#br0" timeOffset="43491.52">8890 9186 0,'0'22'16,"0"-1"0,0 0-16,0 0 0,0 0 0,-21 0 15,21 1-15,0 20 0,0-21 0,-21 0 16,21 0-16,-22 1 0,22 20 15,-21-21-15,21 0 0,0 0 16,0 1-16,0-44 31,0 1-15,0 0-16,21-21 0,1 21 0,-1-1 16,0-20-16,21 21 0,-21-21 15,1-1-15,20 1 0,-21 0 0,106-85 31,-106 105-31,22 1 0,-22 21 0,0 0 16,0 21-16,0 1 0,-21-1 0,0 21 16,21 0-16,-21-20 0,22 20 0,-22 0 15,0 1-15,21-22 16,-21 21-16,0-21 0,0 22 0,0-22 0,0 0 16,21 0-16,-21 0 0,21 0 15,0-21-15,0 0 0,1 0 16,20 0-16,-21 0 0,0-21 15,0 0-15,22 0 0,-22 0 0,0 0 16,21-1-16,-20 1 0,-1-21 16,0 21-16,0-22 0,0 22 0,0-21 15,1 0-15,-1 20 0,-21 1 0,21 0 16,-21 0-16,0 42 31,0 0-31,-21 22 0,21-22 0,-21 21 16,21-21-16,0 22 0,0-22 15,0 21-15,0-21 0,0 22 0,0-22 16,0 21-16,0-21 0,0 0 0,21 1 16,0-1-16,21 0 0,1 0 15,-1-21-15,21 0 0,-20 0 0,20 0 16,-20 0-16,20 0 0,-21 0 16,1-21-16,-1 0 0,0 0 0,-20-1 15,20-20-15,-21 0 0,0-1 0,0 1 16,1 0-16,-1-22 0,0 1 15,0-22-15,-21 22 0,21-22 0,0 0 16,1 1-16,-22-1 0,21 21 16,0-20-16,-21 20 0,21 22 15,0-22-15,-21 22 0,0 21 0,0 0 16,0 42 0,0 21-16,-21-21 0,0 43 15,0-22-15,0 22 0,-1-1 0,1 22 16,0 0-16,0-1 0,21 1 15,0-22-15,0 1 0,0-1 0,0 1 16,0-1-16,0-20 0,0-1 0,0 0 16,21-20-16,-21 20 0,21-21 15,0 0-15,22 0 0,-22-21 16,21 0-16,-21 0 0,22 0 0,-1 0 16,0 0-16,1-21 0,-1 0 15,0 0-15,1 0 0,-1 0 0,0-22 16,-20 22-16,20-21 0,-21-1 0,21 1 15</inkml:trace>
  <inkml:trace contextRef="#ctx0" brushRef="#br0" timeOffset="43704.66">10562 8975 0,'0'0'0,"-21"21"0,21 0 0,-21-21 0,21 21 16,21-21-1,0 0-15,0 0 0,22 0 0,-22 0 16,21 0-16,0 0 0,1-21 0,-1 0 16,0 21-16,1 0 0,-1-21 15,0 0-15,1 21 0,-1-22 0,-21 1 16,0 0-16,22 0 0,-43 0 16,0 0-16,0-1 0</inkml:trace>
  <inkml:trace contextRef="#ctx0" brushRef="#br0" timeOffset="43883.07">10012 8530 0,'0'0'0,"-64"0"0,-63 21 16,106-21-1,0 0-15,21 22 0,0-1 16,0 0-1,-21-21-15,0 21 0,-1 0 16</inkml:trace>
  <inkml:trace contextRef="#ctx0" brushRef="#br0" timeOffset="44875.17">2180 10816 0,'0'0'0,"-21"-21"0,0-85 15,21 127 1,0 1-16,0-1 0,0 21 16,21 0-16,-21 22 0,0-22 0,0 22 15,0-22-15,0 22 0,0-22 16,0 0-16,0 1 0,0-1 0,0 0 15,-21-21-15,21 22 0,0-22 16,0 0-16,0-42 31,0 0-31,0 0 0,0-1 16,0-20-16,0 0 0,0-1 16,0 1-16,0 0 0,0-22 0,0 22 15,0 0-15,0-22 0,0 22 0,0-1 16,21 1-16,0 21 0,-21 0 15,21 0-15,0 21 0,1 0 0,-1 21 16,21 0-16,-21 0 0,0 21 16,1-20-16,20 20 0,-21 0 15,0 1-15,0-1 0,1 0 16,-22 1-16,0-1 0,0 0 0,21 1 16,-21-22-16,21 21 0,0-21 0,-21 0 15,21-21-15,0 0 16,1 0-16,-1 0 0,0-21 0,0 0 15,21 0-15,-20 0 0,-1-22 16,0 1-16,0 0 0,0-1 0,22 1 16,-22 0-16,0-1 0,0 1 15,-21 0-15,21-1 0,0 1 0,1 21 16,-22 0-16,0 0 0,21 21 16,-21 21-16,0 0 15,0 0-15,0 21 0,0-20 16,0 20-16,0-21 0,0 21 0,0 1 15,0-22-15,0 21 0,0 1 16,21-1-16,-21-21 0,21 21 0,0-20 16,0-1-16,1 0 0,-1 0 15,0-21-15,21 0 0,-21 0 0,22 0 16,-1 0-16,0 0 0,1-21 0,-1 0 16,-21 0-16,22-22 0,-1 22 15,-21-21-15,21-1 0,-20 22 0,-1-21 16,0 0-16,-21 20 0,0 1 15,21 0-15,-21 0 0,0 42 16,0 0 0,0 0-16,0 1 0,0 20 15,0-21-15,0 21 0,0 1 0,0-22 16,0 21-16,0-21 0,0 22 0,0-22 16,0 0-16,0 0 15,21-42 1,0 0-16,-21-21 15,0 20-15</inkml:trace>
  <inkml:trace contextRef="#ctx0" brushRef="#br0" timeOffset="45032.13">3619 10605 0,'0'0'0,"-42"-22"0,-43 22 15,64 0-15,21 22 16,0-1-16,0 0 15,0 0-15,0 0 0,21-21 0,1 21 16,-1 1-16,0-1 0,0-21 16,0 0-16</inkml:trace>
  <inkml:trace contextRef="#ctx0" brushRef="#br0" timeOffset="45416.03">4170 10753 0,'0'0'0,"0"127"31,0-106-31,0 0 16,0 21-16,0-20 0,0-1 0,0 21 15,0-21-15,0 22 0,0-22 0,0 0 16,0 0-16,0 21 0,0-20 16,0-1-16,0-42 31,0-1-31,-21 1 15,21-21-15,0 21 0,0-22 16,0 1-16,0 0 0,21 21 0,-21-43 16,21 22-16,0-1 0,21 1 15,-20 0-15,20 21 0,-21-1 0,21 1 16,1 21-16,-1 0 0,22 0 16,-22 21-16,21 1 0,-20-1 0,20 21 15,-20 0-15,-1-20 0,0 20 0,1 0 16,-22 1-16,-21-1 0,0 21 15,0-20-15,0-1 0,0 0 0,-43 1 16,22-1-16,0 0 0,-21-20 0,21-1 16,-1 0-16,1 0 0,0 0 15</inkml:trace>
  <inkml:trace contextRef="#ctx0" brushRef="#br0" timeOffset="45595.02">5334 11197 0,'0'0'0,"0"21"0,0 1 0,0-1 16,0 21-16,0-21 0,0 0 0,-21 22 15,0-22-15,-1 21 0,-20-21 0,0 22 16,21-22-16,-22 0 0,1 0 16,0 0-16,-1 1 0,1-1 0,21-21 15,0 0-15</inkml:trace>
  <inkml:trace contextRef="#ctx0" brushRef="#br0" timeOffset="46171.58">6816 10626 0,'21'0'15,"0"-21"1,0-1-16,0 1 0,0 21 0,1-21 15,20-21-15,-21 21 0,-21-1 0,0 1 16,0 0-16,0 0 0,0 0 16,-21 0-16,-21-1 0,-1 1 15,-20 21-15,-1 0 0,1 0 0,-1 0 16,1 21-16,-1 1 0,22 20 16,-22-21-16,22 21 0,21-20 0,-21 20 15,42 0-15,0 1 0,0-1 0,0-21 16,21 21-16,21-20 0,0 20 15,1-21-15,20 0 0,-20 22 0,20-22 16,1 0-16,-1 0 0,1 0 0,-22 0 16,21 1-16,-20-1 0,-22 0 15,0 0-15,-21 0 0,0 0 0,0 1 16,-21-1-16,-21 0 0,-1 0 0,1 0 16,-22-21-16,1 21 0,-1-21 15,1 0-15,-1 0 0,1 0 16,21 0-16,-1-21 0,1 0 0,21 0 15,0 0-15,-1 0 0,22-1 16,0-20-16,0 21 0,0-21 0,0-1 16,22 22-16,-1-21 0,21 21 0,0-1 15,1 1-15</inkml:trace>
  <inkml:trace contextRef="#ctx0" brushRef="#br0" timeOffset="46887.74">7197 10859 0,'0'0'15,"21"21"-15,-21 0 0,0 0 0,0 0 16,0 0-16,21-21 16,0 0-16,0 0 15,0 0-15,1 0 0,-22-21 16,21 21-16,0-21 0,0 0 0,0 0 16,0 0-16,1-1 0,-1 1 15,0-21-15,-21 21 0,0 0 0,0-22 16,0 22-16,0 0 0,0 0 0,-21 0 15,0 21-15,-1 0 0,-20 0 16,21 21-16,0 0 0,-22 0 0,22 0 16,0 22-16,0-1 0,21-21 0,0 21 15,-21 1-15,21-1 16,0 0-16,0-20 0,0 20 0,0 0 16,21-21-16,0 1 0,0 20 0,22-42 15,-1 21-15,0 0 0,1-21 16,-1 0-16,21 0 0,-20 0 0,20-21 15,22 0-15,-22 0 0,1 0 0,-1-1 16,1 1-16,-22-21 0,22 21 16,-22-22-16,0 22 0,-20-21 0,20 0 15,-21-1-15,0 1 0,0 0 0,-21 20 16,0-20-16,22 21 0,-22 0 16,21 0-16,-21 42 15,0 0 1,0 0-16,0 0 15,0 0-15,0 1 0,0-1 16,0 0-16,21-21 16,0 0-1,0 0 1,-21-21-16,21 0 0,-21-1 16,0 1-16,0 0 0,0 0 15,0 0-15,0 0 0,-21 21 0,0-22 16,0 1-16,0 21 0,0 0 0,-1 0 15,1 0-15,0 21 16,0 1-16,0-1 0,21 0 0,-21 21 0,-1-21 16,22 22-16,0-1 0,0 0 15,0-20-15,0 20 0,0-21 16,0 21-16,0-20 0,0-1 0,22 21 16,-1-21-16,85 22 15,-64-43-15,-21 0 16,21 0-16,1 0 0,-1 0 0,0-22 15,1 1-15,-1 0 0,0 21 0,1-21 16,-1 0-16</inkml:trace>
  <inkml:trace contextRef="#ctx0" brushRef="#br0" timeOffset="47072.46">9165 10880 0,'0'0'0,"0"21"0,0 0 16,0 0-16,0 0 0,0 1 15,0-1-15,-21 0 0,0 0 0,0 21 16,-1-20-16,1 20 0,0-21 0,-21 0 16,21 22-16,-22-22 0,1 0 15,0 0-15,-1 0 0,1 0 0,0 1 16,20-1-16,1-21 0,0 0 0,0 0 16</inkml:trace>
  <inkml:trace contextRef="#ctx0" brushRef="#br0" timeOffset="47742.98">10329 10414 0,'0'0'15,"21"-21"-15,64-106 16,-85 106-16,21 0 16,0-1-16,-21 1 0,0 0 15,22 0-15,-22 0 0,0 0 16,-22 21-16,1 0 16,0 0-16,-21 0 0,-1 21 0,1-21 15,0 21-15,-22 21 0,1-21 16,20 1-16,1 20 0,0 0 0,-1 1 15,22-1-15,0-21 0,21 21 0,0 1 16,0-1-16,0-21 0,21 22 16,0-22-16,1 21 0,20-21 0,0 22 15,22-22-15,-22 0 0,22 21 0,-22-21 16,21 1-16,-20-1 0,-1 0 16,-21 0-16,22 0 0,-22 0 0,0 1 15,-21-1-15,0 0 16,0 0-16,-42-21 0,20 21 0,-20-21 15,0 0-15,-22 0 0,22 21 16,-22-21-16,1 0 0,-22 0 0,22 0 16,20 0-16,-20-21 0,21 21 0,-1-21 15,1 0-15,21 21 0,-22-21 16,43 0-16,0-1 0,0 1 0,0 0 16,0 0-16,0 0 0,22 0 0,-1-1 15,0 22-15,21-21 0,1 0 16,-1 21-16,0-21 0,1 21 0,-1 0 15</inkml:trace>
  <inkml:trace contextRef="#ctx0" brushRef="#br0" timeOffset="49751.83">10329 10393 0,'0'0'0,"0"-21"0,0-22 0,0 22 0,0 0 16,0-21-16,0 21 0,0-1 0,-21 1 15,0 42 1,21 1 0,0-1-16,0 21 0,0 22 0,0-22 15,0 21-15,0 1 16,0-1-16,0 1 0,0-22 0,0 22 15,0-22-15,-21 0 0,21 1 0,-21-1 16,21-21-16,0 22 0,0-22 16,-22 0-16,22 0 0,0 0 15,-21-21-15,21-21 16,0 0-16,0 0 16,0-22-16,0 22 15,0-21-15,0 21 0,0-22 0,0 1 16,0-21-16,0 20 0,21-20 15,1-1-15,-1 1 0,-21 20 0,21-20 16,0 42-16,0-22 0,0 22 16,22 21-16,-22 0 0,0 0 15,21 43-15,1-1 0,-22 0 0,21 1 16,1 20-16,-1-21 0,0 22 0,1-22 16,-22 22-16,21-22 0,-21 0 15,0-20-15,1 20 0,-1 0 0,0-21 16,21 1-16,-21-1 0,1-21 0,-1 21 15,21-21-15,-21 0 0,22 0 16,-1 0-16,0 0 0,1-21 0,-1 21 16,0-21-16,1-1 0,-1 1 0,0 0 15,-21-21-15,22 21 0,-1-22 0,-21 1 16,22 0-16,-1-1 16,-21-20-16,0 20 0,22-20 0,-22 21 15,0-22-15,-21 22 0,21-1 0,-21 1 16,0 0-16,0 21 0,0-1 15,0 1-15,-21 21 0,0 0 16,0 0-16,-1 21 0,-20 1 16,0-1-16,21 21 0,-22-21 0,1 22 15,21-1-15,-22 0 0,22 1 0,0-1 16,0-21-16,21 21 0,0-20 16,0 20-16,0-21 0,42 0 0,-21 0 15,1 1-15,20-1 0,-21 0 16,21-21-16,1 21 0,-1-21 15,0 21-15,-20 0 0,20-21 0,0 22 16,-21-22-16,1 21 0,-22 0 16,-22 0-16,1-21 15,0 21-15,-21 0 0,-1-21 0,-20 0 16,21 22-16,-22-22 0,22 0 0,-1 0 16,1 0-16,21 0 0,0 0 0,0 0 15,21-22-15,0 1 16,21 0-16,0 0 0,0 0 0,0-22 15,22 22-15,-1 0 0</inkml:trace>
  <inkml:trace contextRef="#ctx0" brushRef="#br0" timeOffset="50383.05">12171 10732 0,'0'0'0,"42"0"0,0 0 0,1 0 16,-1 0-16,-21 0 0,22 0 15,-22 0-15,21-22 0,-21 22 0,0-21 16,1 0-16,-1 0 0,0 21 0,0-21 15,-21-22-15,0 22 0,0 0 16,0-21-16,0 21 0,0-1 0,0 1 16,-21 0-16,0 0 0,0 21 15,-1 0-15,1 0 0,0 0 16,0 21-16,0 0 0,0 0 0,-1 22 16,1-22-16,21 21 0,0 1 0,0-22 15,0 21-15,0 0 0,0-20 16,0-1-16,0 21 0,0-21 0,21 0 15,1 1-15,20-22 0,-21 21 0,0-21 16,22 0-16,-1 0 0,-21 0 16,21 0-16,1 0 0,20 0 0,-20 0 15,-1 0-15,0-21 0,-21-1 0,22 1 16,-1 0-16,0 0 0,-20-21 16,20 20-16,0-20 0,-21 0 0,22-1 15,-22 1-15,0 21 0,0-21 16,-21 20-16,0 1 0,0 42 31,0 1-15,0-1-1,21-21 1,1 0 0,-22-21-16,21-1 15,-21 1-15,21 0 0,-21 0 0,0 0 16,0 0-16,0-1 0,0 1 15,-21 21-15,0 0 0,-1 0 16,1 0-16,-21 21 0,21 1 16,0 20-16,-1-21 0,-20 21 0,21 1 15,21 20-15,-21-20 0,21-1 16,0-21-16,0 21 0,0 1 0,0-22 16,21 0-16,0 0 0,0 0 0,22 1 15,-1-22-15,0 0 0,1 0 16,20 0-16,1 0 0,-1 0 0,1-22 15,-1 1-15,1 0 0,-1-21 0,1-1 16</inkml:trace>
  <inkml:trace contextRef="#ctx0" brushRef="#br0" timeOffset="50919.74">15875 9398 0,'0'0'0,"-21"0"0,-22 0 31,65 0-31,20 21 0,0-21 16,1 0-16,20 0 0,22 0 15,-1 21-15,1-21 0,21 0 0,-21 0 16,20 0-16,-20 0 0,0 0 0,-1 0 16,1 0-16,-21-21 0,-22 21 15,-21 0-15,0 0 0,-21-21 16,-21 21-16,0 0 0,-21 0 15,-1-21-15,22 21 0,-21 0 16,-1 0-16,1-21 0,0 0 16,21 21-16,-1 0 0,22-22 0,0 1 15,22 21 1,-1 0-16,0 0 0,21 0 0,-21 0 16,22 0-16,-1 21 0,0 1 0,-20-1 15,20 0-15,-21 21 0,0 1 16,-21-1-16,0 0 0,0 1 0,-42-1 15,21 0-15,-22 1 0,-20-1 0,21 0 16,-22 1-16,1-22 0,20 21 16,-20-21-16,20 0 0,22 1 0,0-22 15</inkml:trace>
  <inkml:trace contextRef="#ctx0" brushRef="#br0" timeOffset="51611.8">18923 9419 0,'21'0'16,"0"0"0,0-21-16,1 21 0,-1-21 0,0 0 15,0 0-15,0-1 0,-21 1 16,0 0-16,0 0 0,0 0 0,0-22 16,0 22-16,-21 0 0,0-21 0,-21 42 15,20-21-15,-20 21 0,0 0 16,-22 0-16,22 21 0,-22 0 0,1 21 15,-1-21-15,22 22 0,-21 20 16,20-20-16,1-1 0,0 21 16,20 1-16,1-22 0,0 22 0,21-22 15,0 0-15,0 1 0,21-22 0,0 21 16,22-21-16,-22 1 0,21-22 16,22 0-16,-22 0 0,0 0 0,22 0 15,-1 0-15,-20-22 0,20 1 0,1 0 16,-22-21-16,0-1 0,22 1 15,-22 0-15,1-22 0,-1 22 0,0-22 16,1 1-16,-22-1 0,0-20 16,21-1-16,-21 0 0,-21 1 0,22-1 15,-22 22-15,0-22 0,0 21 16,0 1-16,0 21 0,0-1 16,0 22-16,-22 0 0,1 21 0,0 0 15,0 21-15,0 21 0,0 1 0,-22 20 16,22 1-16,0-1 0,21 22 15,-21 0-15,21-22 0,0 22 0,0-22 16,0 1-16,0-1 0,0-20 0,0-1 16,21 21-16,-21-20 0,21-22 15,0 21-15,0-21 0,1 1 0,-1-1 16,-21 0-16,21 0 0,0-21 0,0 0 16,0 0-16,1 0 0,-1 0 15,0 0-15,0-21 0,0 0 16,-21 0-16</inkml:trace>
  <inkml:trace contextRef="#ctx0" brushRef="#br0" timeOffset="52075.92">19643 9419 0,'0'-21'63,"0"0"-47</inkml:trace>
  <inkml:trace contextRef="#ctx0" brushRef="#br0" timeOffset="52591.78">19643 9398 0,'-22'21'16,"44"-21"15,-1-21-31,0 21 0,0-21 15,0 0-15,0 21 0,1-21 0,-1 21 16,0-22-16,0 1 0,-21 0 16,21 0-16,-21 0 0,0 0 15,-21 21 1,0 0-16,0 0 16,-22 21-16,22 0 0,-21 0 0,0 0 15,20 22-15,-20-22 0,21 21 0,0-21 16,0 22-16,21-22 0,0 21 15,0-21-15,0 22 0,21-22 0,0 0 16,0 0-16,21-21 0,-20 21 0,20-21 16,0 0-16,1 0 0,-1 0 15,21 0-15,-20-21 0,-1 0 0,22 0 16,-1 0-16,1-1 0,-1-20 16,1 21-16,-1-21 0,1-1 0,-1 1 15,1 0-15</inkml:trace>
  <inkml:trace contextRef="#ctx0" brushRef="#br0" timeOffset="53023.77">20976 8573 0,'0'0'16,"0"-43"-16,0 22 0,0 0 0,0 0 15,0 0-15,-21 21 0,0 21 16,21 21-16,-21 0 0,-1 1 16,-20 41-16,21 1 0,0 0 0,0-1 15,-1 1-15,1 21 0,-21-21 0,21 20 16,-22-20-16,22 21 0,-21 0 15,21 0-15,-22-1 0,22 1 0,-21 0 16,21 0-16,-22 0 0,22 0 16,-21-1-16,21 22 0,-22-21 0,1-21 15,21 21-15,-21 0 0,-1-22 16,1 22-16,21-21 0,-22-22 0,22 1 16,0-1-16,21-20 0,0-22 0,0 0 15,0 0-15,21-21 0,0 0 0,22-21 16,-1 0-16,0-22 0,22 1 15,-1-21-15,1-1 0,21 1 0,-1-1 16,-20-21-16,20 1 0,-20 20 0,-1-20 16,-20-22-16,-1 21 0,0 0 15,-20 1-15,-22-1 0,0 0 0,0 1 16,-22 20-16,1 1 0,-21-1 16,0 1-16,-1 20 0,1-20 0,0 21 15,-1 20-15,1-20 0,21 21 16,0 0-16,-1 0 0,22-1 0,0 1 15,0 0-15,43 21 0,-22-21 16,21 0-16,1 0 0,-1 21 16</inkml:trace>
  <inkml:trace contextRef="#ctx0" brushRef="#br0" timeOffset="54295.31">21569 9250 0,'0'0'0,"21"-21"16,-21-64-1,-21 64-15,0 0 0,-1 0 0,-20 21 16,0 0-16,-1 0 0,22 0 0,-21 0 16,0 0-16,-1 21 0,1 0 15,21 0-15,-22 21 0,22-20 0,0 20 16,0-21-16,21 21 0,0-20 0,0-1 16,0 21-16,0-21 0,0 0 15,0 1-15,0-1 0,21-21 0,0 21 16,22-21-16,-22 0 0,0 0 0,21 0 15,-21 0-15,22 0 0,-1-21 16,-21 21-16,22-21 0,-1-1 16,0 1-16,-21 0 0,22 0 0,-22-21 15,21 20-15,-21-20 0,1 21 16,-1 0-16,-21 0 0,0-1 0,21 1 16,-21 42-1,0 1-15,-21-1 0,0 0 16,-1 21-16,1-21 0,21 1 0,0 20 15,-21-21-15,21 21 0,0-20 0,0-1 16,0 21-16,21-21 0,0 0 16,1 1-16,-1-1 0,0 0 0,21-21 15,-21 0-15,22 0 0,-1 0 16,0 0-16,1 0 0,-22 0 16,21-21-16,1 0 0,-1-1 0,-21 1 15,0 0-15,22 0 0,-22-21 0,0 20 16,0-20-16,-21 0 0,0 21 15,21-1-15,-21-20 0,0 21 0,0 0 16,-21 21 0,21 21-16,-21 0 15,0 0-15,21 0 0,0 1 16,0-1-16,0 0 0,0 0 0,0 0 16,0 0-16,0 1 0,0-1 15,21 0-15,0 0 0,0-21 16,22 21-16,-22-21 15,21 0-15,-21 0 0,22 0 0,-1-21 16,0 0-16,1 21 0,-1-21 0,0 0 16,-21-1-16,22 1 0,-22-21 15,0 21-15,21-22 0,-20 22 0,-1-21 16,0 21-16,0 0 0,-21-1 0,0 1 16,0 0-16,0 42 15,0 0-15,-21 1 16,0-1-16,21 0 0,-21 21 0,21-21 15,-22 22-15,22-22 16,0 0-16,0 21 0,0-20 0,0-1 16,22 21-16,-1-21 0,0 0 0,21 1 15,-21-22-15,22 21 0,-1-21 16,0 0-16,1 0 0,-22 0 0,21 0 16,1 0-16,-1-21 0,0-1 15,-21 1-15,22 0 0,-22 0 0,0 0 16,0-22-16,0 1 0,1 0 0,-1-1 15,0-20-15,0 21 0,0-22 16,0 1-16,1-1 0,-1 1 0,0-1 16,0 1-16,0 20 0,-21 1 15,0 21-15,21-22 0,-21 22 16,0 42 0,0 1-16,0-1 0,-21 21 0,0 22 15,0-22-15,0 21 0,0 1 16,21-1-16,-22-20 0,22 20 0,0-20 15,0 20-15,0-21 0,0 1 16,0-1-16,0 0 0,22-20 0,-1 20 16,0-21-16,0 21 0,21-42 0,-20 22 15,20-1-15,-21-21 0,21 0 16,-20 0-16,20 0 0,-21-21 0,0-1 16,22 1-16,-22-21 0,0 21 0,42-43 15,-41 1 1,-1 20-16,0 1 0,21-21 0,-21-1 15,1 1-15,-1-1 0,0-21 0,0 43 16,0-21-16,0 20 0,-21 1 16,0 21-16,0 0 0,0-1 0,0 44 15,-21-1 1,0 21-16,0 0 0,0 1 0,0-1 16,-1 22-16,-20-1 0,21-21 0,0 22 15,0-22-15,21 1 0,0-1 16,-22 0-16,22 1 0,0-1 0,0 0 15,0-21-15,0 22 0,0-22 0,0 0 16,22 0-16,-1 0 16,0-21-16,0 0 0,0 0 15,0 0-15,1 0 0</inkml:trace>
  <inkml:trace contextRef="#ctx0" brushRef="#br0" timeOffset="54480.04">24088 9102 0,'0'0'0,"-22"0"0,1 0 31,42 0-31,1 0 16,-1 0-16,0 0 0,0 0 0,0 0 16,22 0-16,-22-21 0,0 21 0,21-22 15,-21 1-15,22 21 0,-1-21 16,0-21-16</inkml:trace>
  <inkml:trace contextRef="#ctx0" brushRef="#br0" timeOffset="55555.54">26247 8615 0,'21'0'31,"-21"21"1,0 0 77,21-21-78,0 0-31,0 0 16,0 0 15,1 0 0,-1 0-15,0-21 0,0 21-1,0-21-15,0 21 0,1-21 0,-1 0 16,0 21-16,0-22 0,0 1 0,0 0 15,1 0-15,-1-21 16,0 20-16,0 1 0,0-21 0,-21 21 16,0-22-16,0 22 0,0 0 0,0 0 15,-21 0-15,-21 21 0,21 0 16,-22 0-16,22 0 0,-21 21 0,-1 0 16,1 0-16,0 22 0,-22-22 15,22 21-15,21 0 0,-22 1 0,22-22 16,0 21-16,21 1 0,0-1 0,0 0 15,0 1-15,21-1 0,0 0 16,1 1-16,20-1 0,-21 21 0,21-20 16,-20-1-16,20-21 0,-21 22 0,0-1 15,0 0-15,1-21 0,-22 22 16,0-22-16,0 0 0,-22 0 16,-20 0-16,0-21 0,-1 0 0,1 0 15,-21 0-15,-1 0 0,1 0 16,-1-21-16,1 21 0,-1-21 0,22 0 15,-1 0-15,1 0 0,21-22 0,21 22 16,0 0-16,0-21 0,21-1 16,21 22-16,1-21 0,-1-1 0,22 1 15,-1 0-15,1 21 0,-1-22 0,1 22 16</inkml:trace>
  <inkml:trace contextRef="#ctx0" brushRef="#br0" timeOffset="56883.06">27009 8932 0,'0'0'0,"21"22"0,21-22 16,-21 0-16,0 0 0,1 0 0,20 0 16,-21 0-16,0 0 0,0-22 15,22 22-15,-22-21 0,0 0 0,0-21 16,0 21-16,1-1 0,-1-20 16,-21 21-16,0-21 0,0 20 0,0-20 15,0 21-15,-21 0 0,-1 0 0,1 21 16,-21 0-16,21 0 0,-22 0 15,1 0-15,0 21 0,-1 0 16,1 21-16,0-21 0,21 22 0,-22-1 16,22 22-16,0-22 0,21 0 15,0 1-15,0-1 0,0 0 0,42 1 16,-21-22-16,22 0 0,-1 21 16,0-21-16,22 1 0,-22-22 0,22 21 15,-1-21-15,-20 0 0,20 0 0,1 0 16,-1 0-16,-21-21 0,22-1 15,-22 1-15,1 0 0,-1-21 0,0-1 16,1 1-16,-1 0 0,-21-22 0,21 22 16,1-22-16,-1 22 0,-21 0 15,0 21-15,22-1 0,-22 1 0,-21 0 16,21 21-16,-21 21 16,0 0-16,0 1 15,0-1-15,0 0 0,0 0 0,-21 0 16,21 22-16,0-22 0,0 0 15,0 0-15,21-21 32,-21-21-17,21 0-15,-21 0 0,0-1 0,21-20 16,-21 21-16,0 0 0,0-22 16,0 22-16,0 0 0,0 0 0,0 0 15,-21 21-15,0 0 0,0 0 16,0 0-16,0 21 0,-22 0 15,22 0-15,-21 0 0,21 22 0,-22-1 16,22 0-16,0 1 0,0-1 16,0 0-16,-1 1 0,22-1 0,0-21 15,0 22-15,0-22 0,22 21 0,-1-21 16,0 0-16,21-21 0,-21 22 16,22-1-16,-1-21 0,0 0 0,22 0 15,-1 0-15,-20 0 0,20 0 0,1 0 16,-22-21-16,22-1 0,-22 1 15,21 0-15,-20 0 0,-1-21 0,0 20 16,1-20-16,-22 0 0,21-1 16,-21 1-16,1 0 0,-1 21 15,-21-1-15,0 1 0,0 42 16,-21 1-16,-1 20 16,1-21-16,0 21 0,0 1 0,-21-1 15,20-21-15,22 22 0,-21-1 0,21-21 16,-21 21-16,21-20 0,0-1 15,0 0-15,0 0 0,0 0 0,21 0 16,0 1-16,1-22 0,20 0 0,0 21 16,-21-21-16,22 0 0,-1 0 15,0 0-15,1 0 0,-22-21 0,21-1 16,-21 1-16,1 0 0,-22-21 16,0 21-16,0-22 0,0 1 15,0-22-15,0 22 0,0-21 0,-22 20 16,-20 1-16,21 0 0,0 20 15,-22-20-15,22 21 0,0 21 0,0-21 16,21 0-16,21 21 16,0 0-1,22 0-15,-1 0 0,0 0 0,22 0 16,-22 0-16,0 0 0,22 0 16,-22 21-16,1 0 0,-1 0 15,0 0-15,1 22 0,-1-22 0,-21 21 16,21 22-16,-20-22 0,-22 0 15,0 1-15,0-22 0,0 21 0,0 0 16,-22-20-16,22-1 0,0 0 16,-21 0-16,0-21 0,21 21 0,-21-21 15,21-21 1,0 0 0,0 0-16,0 0 0,0-1 15,21-20-15,0 21 0,0-21 16,1-1-16,20 1 0,-21-22 0,21 22 15,1 0-15,-1-1 0,-21 1 16,22 21-16,-1 21 0,0 0 16,-21 0-16,1 0 0,-1 0 0,-21 21 15,21 21-15,-21-20 0,0 20 16,0 0-16,0 1 0,0-1 0,0 0 16,0 1-16,0-22 0,0 21 15,0-21-15,0 0 0,0 1 0,0-1 16,21 0-16,0-21 0,0 21 15,22-21-15,-1 21 0,22-21 0,-22 0 16</inkml:trace>
  <inkml:trace contextRef="#ctx0" brushRef="#br0" timeOffset="57504.02">30967 8911 0,'0'-42'0,"0"84"0,0-126 15,0 41-15,0 22 0,-21 0 0,-1 0 16,1 21-16,0 0 0,0 0 15,-21 0-15,-1 21 0,1 0 0,0 0 16,-22 22-16,22-1 0,-1-21 16,-20 21-16,21 1 0,-1-1 0,22 0 15,0 1-15,21-1 0,0 0 16,0-20-16,0 20 0,21-21 0,0 0 16,22 0-16,-1 1 0,-21-1 0,21-21 15,1 0-15,-1 0 16,-21 0-16,22 0 0,-22-21 0,21-1 15,-21-20-15,0 0 0,22-1 16,-22 1-16,21-21 0,-21-22 0,1 21 16,20-20-16,-21 20 0,21-20 15,-20 20-15,20-21 0,-21 22 0,0-1 16,22 1-16,-22-1 0,0 1 16,0 42-16,-21-22 0,0 22 0,0 42 15,-21 22 1,-21-1-16,-1 0 0,1 1 0,0 20 15,-1 1-15,1-1 0,0 1 16,20-1-16,-20 22 0,21-22 16,21 1-16,0-1 0,0 1 0,0-22 15,0 22-15,0-22 0,21 0 16,0-20-16,0-1 0,22 0 0,-22 0 16,21 0-16,-21-21 0,22 0 15,-1 0-15,0 0 0,1 0 0,20-21 16,-20 0-16,-1 0 0,21 0 15,-20-1-15,20-20 0,-20 21 0,20-21 16,-21 20-16,1 1 0,-1 21 16,-21 0-16,22 0 0,-43 43 0,0-22 15,0 0-15,0 21 16,0 1-16,-43-1 0,22 0 0,-21 1 16,-1-22-16,1 21 0,-21 0 0,-1-20 15,22 20-15,-22-21 0,1 21 16,-1-20-16,1-1 0,-1 0 0,1 21 15,-1-21-15,1 1 0</inkml:trace>
  <inkml:trace contextRef="#ctx0" brushRef="#br0" timeOffset="58483.02">254 13653 0,'0'0'0,"-233"-43"31,212 43-31,21-21 16,63 42 15,43-21-31,-21 0 16,42 0-16,-21 0 0,21 0 0,-21 0 16,-1 0-16,22-21 0,-21 0 15,21 0-15,-21 21 0,0-21 0,-21-1 16,20 1-16,-41 21 0,-1-21 15,1 21-15,-43 0 0,21 0 0,-20-21 16,-44 21 0,1 0-16,-21 0 15,0 0-15,-1-21 0,1 21 16,0 0-16,-22 0 0,22 0 0,-1 0 16,22-21-16,0 21 0,0 0 15,21-22-15,21 22 16,0 0-16,0 0 0,22 0 15,-1 0-15,0 0 0,1 0 0,-1 22 16,0-1-16,1 0 0,-22 0 16,21 21-16,-42-20 0,0 20 0,0 0 15,0 1-15,0-22 16,-42 21-16,0 0 0,-1 1 0,-20-1 16,-1-21-16,1 22 0,-1-22 15,1 0-15,-1 0 0,22 0 0,0 0 16,-1-21-16</inkml:trace>
  <inkml:trace contextRef="#ctx0" brushRef="#br0" timeOffset="58923.31">3238 13166 0,'0'0'0,"-21"-43"16,-21 1 0,21 42-16,0 0 0,-1 0 15,22 42-15,-21-20 0,21 20 0,0 21 16,0 1-16,0-1 0,0 22 16,0-21-16,-21 20 0,0-20 0,21-1 15,-21 1-15,0-1 0,-1 1 16,1-22-16,0 0 0,0 1 0,0-1 15,0 0-15,-1-20 0,1-1 16,0-21-16,0 0 16,21-21-1,0-1-15,-21-20 0</inkml:trace>
  <inkml:trace contextRef="#ctx0" brushRef="#br0" timeOffset="59320.05">2498 13335 0,'0'0'15,"0"-63"-15,42-86 16,0 107-16,1-21 0,20 41 0,-21-20 16,22 42-16,-1 0 0,1 0 15,21 42-15,-22-20 0,22 20 0,-1 21 16,1-20-16,0 20 0,-1 1 16,-20-1-16,-1 1 0,1 20 0,-22-20 15,1-1-15,-22 22 0,0-21 16,-21-1-16,0-21 0,0 22 15,0-22-15,0 1 0,0-22 0,0 21 16,-21-21-16,21 0 0,-21 1 16,-1-22-16,1 0 0,0-22 15,21 1-15,0 0 0,-21-21 16,21-1-16,-21 1 0,21-21 0,0-22 16,0 21-16,0-20 0,0-1 15,0 0-15,0 1 0,0-1 0,21 0 16,0 1-16,0-1 0,0 22 0,1-1 15,20 1-15,-21 20 0,21 22 16,-20 0-16,-1 21 0,21 0 16,-21 21-16,0 21 0,-21 1 15,22-1-15,-1 0 0,-21 22 0,21-22 16,-21 1-16,21 20 0,0-21 16</inkml:trace>
  <inkml:trace contextRef="#ctx0" brushRef="#br0" timeOffset="59667.94">4339 13610 0,'-42'106'31,"21"-85"-31,-1 22 0,1-22 16,0 21-16,0-21 0,21 22 16,0-1-16,-21-21 0,21 21 0,0-20 15,0 20-15,0-21 0,0 0 16,21 0-16,0 1 0,0-22 0,22 0 15,-22 0-15,21 0 0,0 0 0,22 0 16,-22 0-16,22-22 0,-22 1 16,22 0-16,-1 0 0,-21-21 0,22-1 15,-22 22-15,-21-21 0,22-1 16,-22 1-16,-21-21 0,0 20 0,0 1 16,-21 0-16,-22-1 0,22 1 0,-21 21 15,-22 0-15,22-1 16,-21 22-16,-1 0 0,22 22 0,-22-1 15,1 0-15,20 0 0,-20 0 16,42 22-16,-22-22 0,22 21 0,0-21 16,21 0-16,0 1 0,21-22 15,0 0-15</inkml:trace>
  <inkml:trace contextRef="#ctx0" brushRef="#br0" timeOffset="60835.02">5927 13504 0,'0'0'0,"21"-21"16,85-63 0,-85 41-16,21 22 0,-21 0 15,22-21-15,-22-1 0,0 1 16,0 21-16,21-22 0,-42 1 0,0 21 15,0-21-15,0 20 0,0 1 0,-42 21 16,21 0-16,-21 0 0,-1 0 16,-20 0-16,-1 0 0,1 21 0,-22 1 15,22 20-15,-1-21 0,1 0 16,-1 22-16,1-1 0,20-21 0,1 21 16,21 1-16,0-22 0,21 21 0,0 1 15,21-22-15,0 21 16,0 0-16,21 1 0,22-1 0,-22 0 15,22 22-15,-22-22 0,22 1 0,-1-1 16,1 0-16,-1 1 0,-21-1 16,1 0-16,-1 1 0,-21-22 0,0 21 15,-21 0-15,0-20 0,0-1 16,-21 21-16,0-21 0,0 0 0,-21 1 16,20-22-16,-20 21 0,-21-21 0,20 0 15,-20 0-15,-1-21 0,22 21 16,-22-22-16,1 1 0,-1-21 0,22 21 15,0-22-15,-1 1 0,1 0 16,0-1-16,21 1 0,-1-21 16,1 20-16,0 1 0,21-22 0,-21 22 15,21 21-15,0 0 0,0 0 16,0 42-16,21 0 16,21 42-16,-20-20 0,-1-1 15,0 0-15,21 1 0,22 41 16,-43-41-16,21-1 0,1 0 15,-22-20-15,21 20 0,0-21 16,1 0-16,-22 0 0,21 1 0,1-22 16,-1 0-16,0 0 0,-21 0 0,22 0 15,-1 0-15,0-22 16,1 1-16,-1 0 0,0 0 0,-20 0 16,20-22-16,0 22 0,-21-21 0,22 0 15,-22-1-15,0 1 0,0 0 16,-21-1-16,21 1 0,-21 0 0,22-1 15,-22 22-15,0 0 0,0 42 32,0 0-32,0 0 0,0 22 0,-22-1 15,22-21-15,-21 22 0,21-22 16,0 21-16,0-21 0,0 22 0,0-22 16,0 0-16,0 0 0,0 0 0,21 0 15,1 1-15,-1-22 16,0 0-16,0 0 0,0 0 0,22 0 15,-1 0-15,-21 0 0,21-22 0,1 1 16,-1 0-16,0 0 0,1 0 16,-1-22-16,0 22 0,-20-21 0,20 0 15,-21-1-15,-21 1 0,0 21 0,21-22 16,-21 1-16,0 21 0,0 0 16,0 0-16,-21 42 15,21 0 1,-21 21-16,21-21 0,-21 22 0,21-22 15,0 21-15,0 1 0,0-22 0,0 0 16,0 21-16,0-21 16,0 1-16,0-1 0,21 0 0,0 0 15,0-21-15,22 0 0,-22 0 16,0 0-16,21 0 0,-21-21 16,22 21-16,-22-21 0,21 0 0,1-1 15</inkml:trace>
  <inkml:trace contextRef="#ctx0" brushRef="#br0" timeOffset="61459.02">7683 13547 0,'0'0'16,"0"-21"-16,0-1 0,-21 22 15,0 0-15,0 0 0,0 0 16,0 22-16,-22-1 0,22 0 0,0 21 16,0 1-16,0-22 0,-22 21 15,22 0-15,21 1 0,-21-1 0,0 0 16,21 1-16,0-1 0,0-21 0,0 22 15,0-22-15,0 0 0,0 0 16,21 0-16,0 0 0,0-21 0,22 0 16,-1 0-16,-21 0 0,43 0 0,-22 0 15,21-21-15,1 0 0,-1 0 16,1-21-16,-22 20 0,22-20 0,-1 0 16,-20-1-16,-1 1 0,-21-21 15,21-1-15,-20 1 0,-1-1 16,-21 1-16,0-1 0,0 1 0,0-1 15,0 1-15,0 20 0,0-20 0,0 20 16,0 1-16,0 0 0,0 21 16,0-1-16,0 44 15,0-1-15,0 21 0,0-21 16,0 43-16,0-22 0,0 22 0,0-1 16,-21 1-16,21-1 0,-22 1 0,1-1 15,21 1-15,-21-1 0,21 1 16,-21-22-16,21 0 0,-21 1 0,0-1 15,21 0-15,0-21 0,0 1 0,0-1 16,-22 0-16,22-42 31,22 0-31,-1-1 0,0-20 16,0 21-16,0-21 0,22-1 16,-1-20-16,-21 20 0,21 1 0,1-21 15,-1 20-15,0 22 0,1 0 0,-1 0 16,0 21-16,-20 0 0,20 0 15,0 21-15,-21 0 0,22 21 0,-22 1 16,-21-1-16,0 0 0,0 1 0,0-22 16,0 21-16,-21 1 0,0-1 15,-1-21-15,-20 21 0,21-20 16,0-1-16,0 0 0,-1 0 0,1-21 16</inkml:trace>
  <inkml:trace contextRef="#ctx0" brushRef="#br0" timeOffset="62895.04">9864 13399 0,'0'0'0,"21"0"15,0 0 1,21 0-16,-21 0 0,1-22 0,-1 22 16,21-21-16,-21 21 0,0-21 15,22 0-15,-22 0 0,21 0 0,-21-1 16,1-20-16,-1 21 0,0 0 0,-21-22 16,0 22-16,0-21 0,0 21 15,0 0-15,-21-1 0,0 1 0,-1 21 16,-20 0-16,0 0 0,-1 43 15,1-22-15,0 0 0,-22 21 16,22 1-16,0-1 0,20 0 0,-20 1 16,21-1-16,21 0 0,0 1 15,0-1-15,21-21 0,0 21 0,22-20 16,-22-1-16,21 0 0,0 0 0,1 0 16,20-21-16,-20 0 0,-1 0 15,0 0-15,1 0 0,-1 0 0,0 0 16,-21-21-16,1 21 0,-1-21 15,-21 0-15,0 0 0,-21 21 16,-1 0-16,-20 0 0,21 0 0,-43 0 16,22 21-16,0 0 15,-22 0-15,1 21 0,-1-20 0,22 20 16,-22 0-16,22 1 0,-21-1 0,41 0 16,-20 1-16,21-1 0,0 0 15,21-21-15,0 22 0,0-1 0,21-21 16,0 0-16,21 1 0,1-1 15,-1-21-15,22 0 0,-1 0 0,1 0 16,-1 0-16,22 0 0,-22-21 0,22-1 16,-22 1-16,22 0 0,-21-21 15,20 21-15,-20-22 0,20-20 0,-20 20 16,-1-20-16,-20-1 0,-1 1 0,0-1 16,1 1-16,-22-22 0,0 22 15,-21-1-15,0 1 0,0-22 16,0 22-16,0-1 0,-21-21 0,0 22 15,0 21-15,-1-1 0,1 22 16,0 0-16,0 21 0,0 21 0,-22 0 16,22 22-16,0 20 0,21-21 15,-21 22-15,21-1 0,-21 1 0,21 21 16,0-22-16,0 22 0,0-22 0,0 1 16,0-1-16,0 22 0,0-43 15,0 22-15,21-22 0,0 22 0,0-43 16,22 21-16,-22-21 0,21 22 0,0-43 15,22 21-15,-22-21 0,22 0 16,-22 0-16,22 0 0,-22 0 16,21-21-16,-20-1 0,20 1 15,-20 0-15,-1 0 0,-21-21 0,21 20 16,-20-20-16,20 0 0,-21 21 0,0-22 16,-21 22-16,0 0 0,21 0 15,-21 0-15,0 42 16,0 0-16,-21 0 0,0 21 15,21-20-15,0 20 0,-21-21 16,0 0-16,21 22 0,-21-22 0,21 0 16,0 0-16,0 0 0,0 0 15,0 1 1,21-22-16,0 0 0,0 0 0,21 0 16,-20-22-16,20 22 0,-21-21 0,21 0 15,-20 0-15,20 0 0,0-22 16,-21 22-16,22-21 0,-22 0 0,21-1 15,-21 22-15,22-21 0,-22 21 16,0-1-16,0 1 0,0 21 0,1 0 16,-22 21-16,0 1 15,0 20-15,0-21 0,0 0 16,0 0-16,0 22 0,0-22 0,0 0 16,0 21-16,21-20 0,0-1 15,0 0-15,0-21 0,0 21 16,22 0-16,-1-21 0,-21 0 0,22 0 15,-1 0-15,0 0 0,1 0 16,-1 0-16,0 0 0,-21 0 0,22-21 16,-1 0-16,-21 0 0,22-22 0,-22 1 15,0 0-15,0-1 0,21-20 16,-20-1-16,-1-20 0,0 20 0,0-20 16,0-1-16,22 0 0,-22 1 0,0-1 15,-21 0-15,0 1 0,0 20 16,0 1-16,0 20 0,0 1 0,0 21 15,-21 21-15,-22 0 0,22 21 16,0 21-16,0 1 0,-21 20 16,20 1-16,1-1 0,0 22 0,0-22 15,21 22-15,0-22 0,0 22 16,0-21-16,0-1 0,21 22 0,0-43 16,0 22-16,22-1 0,-22-21 0,0 1 15,0-22-15,22 0 0,-22 0 16,21 0-16,-21 1 0,22-22 0,-22 0 15,0 0-15,21 0 0,-21-22 16,1 22-16,-1-21 0,-21 0 0</inkml:trace>
  <inkml:trace contextRef="#ctx0" brushRef="#br0" timeOffset="63067.04">12806 13399 0,'0'0'16,"0"-22"-16,21 22 15,0 0-15,21 0 0,1 0 0,20-21 16,1 21-16,-1 0 0,1 0 16,-1-21-16,22 21 0,-22 0 0,22-21 15,-21 21-15,20-21 0,-20 21 16,-1 0-16,-20 0 0,-1 0 0</inkml:trace>
  <inkml:trace contextRef="#ctx0" brushRef="#br0" timeOffset="63706.07">9461 14944 0,'0'0'0,"-21"0"0,21 42 16,21-42-1,22 0-15,-22 0 0,21 0 16,1 0-16,-1-21 0,0 0 0,1 21 16,-1-21-16,21-1 0,-20-20 15,-1 21-15,-21 0 0,22 0 0,-43-1 16,0 1-16,0 0 0,0 0 15,0-21-15,-43 20 0,22 22 0,-21 0 16,-1 0-16,1 0 0,0 0 0,-1 22 16,1-1-16,21 0 0,-21 21 15,20-21-15,1 22 0,0-1 16,21-21-16,-21 22 0,21-22 0,0 21 16,0-21-16,0 22 0,21-22 15,0 0-15,22 0 0,-22 0 0,0-21 16,21 0-16,1 0 0,-22 0 15,21 0-15,-21 0 0,0 0 0,-42 0 16,0 21 0,-21-21-16,-1 0 0,1 22 15,0-1-15,-22 0 0,22 0 0,-22 21 16,1-20-16,21 20 0,-1 0 0,1 1 16,0-22-16,20 21 0,1 0 15,21 1-15,0-22 0,0 21 16,0-21-16,0 1 0,21-1 0,1 0 15,20 0-15,0 0 0,1-21 16,-1 0-16,0 0 0,22 0 0,-1 0 16,1-21-16,20 0 0,-20 0 0,21 0 15,-1-1-15,1 1 0,0-21 16,-22 0-16,1-1 0,-1 1 0,-21 0 16,1-22-16,-22 22 0</inkml:trace>
  <inkml:trace contextRef="#ctx0" brushRef="#br0" timeOffset="63899.97">10456 14944 0,'0'0'0,"0"21"16,0 0 0,0 0-16,21 0 0,1 22 0,-1-1 15,0-21-15,0 22 0,0-1 0,0 0 16,1 1-16,-1-22 0,0 21 16,21-21-16,-21 0 0,1 1 0,-1-1 15,0-21-15,0 0 0,0 21 0,0-21 16,1 0-16,-1-21 15,0 21-15,0-21 0,0-1 0,0-20 16,-21 21-16,22-21 0,-1-1 16</inkml:trace>
  <inkml:trace contextRef="#ctx0" brushRef="#br0" timeOffset="64052.02">11049 15050 0,'0'-22'16,"-21"171"-16,42-276 0,-21 84 0,-21 43 0,0 0 16,-1 0-16,1 21 0,0 1 0,-21 20 15,-1-21-15,22 21 0,-21 1 0,0-1 16,-1 0-16,1 1 0,21-1 15,-22-21-15,22 22 0,0-1 0,21 0 16,0-21-16,0 1 0,0 20 0,0-21 16,21 0-16,0-21 0,1 21 15,-1-21-15,0 0 0,21 0 0</inkml:trace>
  <inkml:trace contextRef="#ctx0" brushRef="#br0" timeOffset="64383.34">11557 15113 0,'0'0'0,"42"-42"0,-21-1 0,1 22 16,-1 0-16,0 21 0,-21 42 16,0-20-1,0 41-15,0-21 0,0 22 0,-21-1 16,0 1-16,-1-1 0,1 22 16,0 0-16,0-1 0,0 1 0,0 21 15,-1-21-15,22 20 0,0 1 0,-21 0 16,21 0-16,-21-21 0,0 20 15,21 1-15,-21 0 0,0-21 0,21 21 16,-22-22-16,1-20 0,0-1 16,0 1-16,0-1 0,21-20 15,-21-22-15,-1 21 0,22-21 0,-21-21 16,21-21-16,0 0 16,0-21-16,0 20 0,0-41 15,0 21-15,21-22 0,1 1 0,-1-22 16,0 0-16,0 1 0,21-22 0,-20 0 15,20 0-15,-21 0 0,21 0 16</inkml:trace>
  <inkml:trace contextRef="#ctx0" brushRef="#br0" timeOffset="64612.04">11684 14901 0,'0'0'0,"0"-42"0,21 0 0,-21-1 15,42 22-15,-20 0 0,-1-21 16,21 42-16,0-21 0,1 21 0,-1 0 15,22 0-15,-22 0 0,21 21 0,-20 21 16,20 0-16,-20 1 0,-1-1 16,-21 22-16,21-1 0,-42 1 0,0-1 15,0-21-15,0 22 0,-21-1 16,0-20-16,-21-1 0,-1 0 0,1 1 16,-21-22-16,20 21 0,-20-21 0,-1-21 15,22 0-15,0 0 0,-1 0 16,1 0-16,21-21 0</inkml:trace>
  <inkml:trace contextRef="#ctx0" brushRef="#br0" timeOffset="65368.98">15282 13081 0,'0'0'0,"-21"21"0,0-21 16,0 0-16,21 21 0,21-21 15,21 0 1,1 0-16,-1 0 0,21 0 0,1 0 16,-1 0-16,22 0 0,0 0 15,-1 0-15,1 0 0,21-21 16,-21 21-16,20 0 0,-20 0 0,0 0 15,-1-21-15,-20 21 0,-22 0 0,22 0 16,-43 0-16,0 0 0,0 0 16,-21-21-16,-21 21 15,-21 0-15,21-21 16,-22 21-16,1-21 0,-22 21 0,22-22 16,-21 22-16,20-21 0,1 0 0,0 21 15,20-21-15,1 21 0,0 0 16,21-21-16,0 0 15,21 21-15,0 0 16,22 0-16,-22 21 0,21 0 16,1 0-16,-1 0 0,0 0 0,-21 22 15,1-1-15,-1-21 0,-21 22 16,0-1-16,0-21 0,-43 21 0,22 1 16,-21-22-16,0 0 0,-22 21 0,22-20 15,-22-1-15,22 0 0,0 21 16,-1-42-16,1 21 0,21 1 0,0-22 15</inkml:trace>
  <inkml:trace contextRef="#ctx0" brushRef="#br0" timeOffset="66923.35">18563 12637 0,'0'0'0,"21"-22"0,-21 1 0,0 0 16,0 0-16,0 0 0,0 0 15,0-1-15,0 1 0,-21 21 31,0 0-31,0 0 16,0 0-16,-1 0 0,1 0 0,0 21 16,0-21-16,0 22 0,0-22 15,-1 21-15,22 0 16,22-21-16,20 0 0,0 0 16,22 0-16,20 0 0,-20 0 15,21 0-15,20 0 0,1-21 0,0 21 16,21-21-16,21 21 0,-21-22 15,0 22-15,-21 0 0,0-21 0,-21 21 16,-22-21-16,1 21 0,-22 0 16,-21 0-16,-42 0 15,-21 0-15,-1 0 0,-20 0 0</inkml:trace>
  <inkml:trace contextRef="#ctx0" brushRef="#br0" timeOffset="67159.69">18775 12573 0,'0'0'0,"0"21"0,0 0 0,21 1 16,0 20-16,0-21 16,0 43-16,1-22 0,-1 21 0,0 1 15,0 21-15,0-22 0,0 1 16,-21-1-16,0 22 0,0-22 0,0 1 16,0-1-16,0 22 0,-21-22 15,0-20-15,21 20 0,-21 1 16,0-22-16,0 0 0,21 1 0,0-22 15,0 0-15,0 0 0,0 0 0,21-21 16,0 0-16,0-21 16,21 0-16,-20 0 0,20 0 0</inkml:trace>
  <inkml:trace contextRef="#ctx0" brushRef="#br0" timeOffset="67356.1">19621 13441 0,'0'0'0,"43"-21"0,-1 0 15,0-1-15,-20 1 0,-1 21 16,-21 21-16,0 22 15,0-22-15,0 21 0,0 1 0,-21-1 16,-1 0-16,1 1 16,0-1-16,0 0 0,-21-21 0,20 22 15,1-1-15,0-21 0,0 0 0,0 1 16,21-1-16,0 0 0,21-21 31,0 0-31,0-21 0,0 0 16,1-22-16</inkml:trace>
  <inkml:trace contextRef="#ctx0" brushRef="#br0" timeOffset="67511.1">19748 13123 0,'0'0'0,"0"-42"16,-42 0 0,21 42-16,0 0 0,0 21 15,21 0-15,-22 0 0,22 0 16,0 1-16,0 20 0,22-21 15,-1-21-15,0 21 0,0 0 0,21 1 16,1-22-16</inkml:trace>
  <inkml:trace contextRef="#ctx0" brushRef="#br0" timeOffset="68283.89">20405 13483 0,'0'0'0,"0"21"0,-64 149 31,43-149-31,21 21 0,-21-21 0,0 22 16,21-22-16,-22 0 0,1 21 15,21-20-15,-21-1 0,21 0 16,-21-21-16,21-21 16,0 0-1,21-1-15,0 1 0,-21-21 0,21 0 16,1-1-16,20 1 0,-21-22 0,0 22 15,22-21-15,-22 20 16,0 1-16,0 21 0,0-22 0,0 22 16,1 21-16,-1 0 0,0 0 15,0 21-15,-21 1 0,21-1 16,-21 21-16,21 0 0,-21 1 0,22-1 16,-1 0-16,-21 1 0,21-1 15,0 0-15,-21 1 0,21-22 0,0 21 16,1-21-16,-1 1 0,0-1 15,0-21-15,0 0 0,0 0 0,1 0 16,-1 0-16,21 0 0,-21 0 0,22-21 16,-22-1-16,0 1 0,21 0 15,-21-21-15,22 21 0,-22-22 16,21 1-16,-21 0 0,22-1 0,-22 1 16,0 0-16,0 20 0,0-20 15,1 42-15,-22-21 0,0 42 16,0 0-1,0 0-15,0 22 0,0-22 0,0 21 16,0-21-16,0 22 0,0-22 0,0 0 16,0 21-16,21-20 0,0-1 15,0 0-15,21-21 0,-20 0 16,20 0-16,0 0 0,1 0 16,-1 0-16,21 0 0,-20 0 0,-1-21 15,22 0-15,-22-22 0,0 22 16,-21-21-16,22 21 0,-22-22 15,0 1-15,-21 0 0,0-1 0,0 22 16,0-21-16,0 21 0,-21-1 0,0 1 16,0 0-16,-1 21 0,-20 0 15,0 0-15,21 21 0,-22 0 0,22 1 16,-21 20-16,21-21 0,-1 21 16,1 1-16,21-1 0,-21 0 0,21 1 15,0-1-15,0-21 0,0 22 0,21-22 16,0 0-16,1 0 0,20-21 15,-21 21-15,21-21 0,1 0 0,-1 0 16,0 0-16,22-21 16,-22 21-16,22-21 0,-1 0 0</inkml:trace>
  <inkml:trace contextRef="#ctx0" brushRef="#br0" timeOffset="69363.13">23537 12721 0,'0'0'0,"-21"-21"0,-127-21 32,106 42-32,-1 21 0,1 21 15,-22 1-15,1-1 0,-1 21 0,1 1 16,-1-1-16,22 1 0,-21 21 0,20-22 16,22 1-16,0 20 0,0-20 15,21 20-15,0-20 0,21-1 0,0 1 16,21-22-16,-20 22 0,41-22 15,-21 0-15,22 1 0,-22-22 0,22 0 16,-1 0-16,1 0 0,-1-21 16,1 0-16,-1 0 0,1 0 0,-1 0 15,22-21-15,-22 0 0,1-21 0,-1 21 16,-20-22-16,-1-20 0,0 20 16,-20-20-16,-1-22 0,0 22 15,-21-22-15,0 0 0,0 1 16,-21-1-16,0 0 0,-22 1 0,1-1 15,0 0-15,-22 22 0,1-1 0,-22 22 16,21 21-16,-20 0 0,-1 0 16,0 21-16,22 21 0,-22 0 0,22 42 15,-1 1-15,1-1 0,20 1 16,1 21-16,21-1 0,0-20 0,21 20 16,0-20-16,21 21 0,0-22 15,21 1-15,22-1 0,-22-21 0,22 22 16,20-43-16,-20 21 0,21-20 0,-22-1 15,22 0-15,-22-21 0,22 0 16,-22 0-16,1 0 0,-1-21 16,1 0-16,-1-1 0,1 1 15,-1 0-15,-20-21 0,-1-1 0,22 1 16,-43 21-16,21 0 0,0 0 0,-20-1 16,-1 22-16,0 0 0,-21 22 15,0-1 1,0 21-16,0-21 0,0 0 15,0 1-15,0 20 0,0-21 0,0 0 16,0 0-16,0 1 0,0-1 0,0 0 16,21 0-1,0-21-15,0 0 0,22 0 0,-22 0 16,0 0-16,21-21 16,-20 0-16,20 0 0,-21-1 0,21 1 15,-20 0-15,-1-21 0,21-1 0,-21 1 16,0 0-16,1 21 0,-1-22 15,0 1-15,0 21 0,0 0 0,0 21 16,-21 21 0,0 21-16,0-21 0,0 22 0,0-1 15,0 0-15,0 1 0,0-1 0,0-21 16,0 21-16,0-20 0,22-1 16,-1 0-16,0 0 0,0-21 0,0 0 15,22 0-15,-22 0 16,21 0-16,0 0 0,1 0 0,-22-21 15,21 0-15,-21 0 0,22-22 0,-22 1 16,0 0-16,0-1 0,22-20 16,-22-1-16,0 1 0,0-22 0,0 0 15,0 1-15,1-22 0,-1 0 16,0 21-16,0 1 0,-21-1 0,0 22 16,0-1-16,0 22 0,0 21 15,0-1-15,-21 22 0,-21 0 16,20 43-16,1-22 0,-21 42 15,21 1-15,-22 21 0,22-1 0,0 1 16,0 21-16,21-22 0,0 1 0,0 0 16,0-22-16,21 22 15,0-22-15,0 1 0,1-22 0,-1 22 16,0-22-16,0-21 0,0 0 0,22 1 16,-22-1-16,21 0 0,-21-21 15,22 0-15,-1 0 0,0 0 0,-21-21 16,22 0-16,-22-1 0</inkml:trace>
  <inkml:trace contextRef="#ctx0" brushRef="#br0" timeOffset="69535.89">25273 13166 0,'0'0'0,"-42"0"16,-85 0-1,148 0 1,0 0-16,21 0 15,1 0-15,-1 0 0,21 0 0,1 0 16,-1 0-16,22 0 0,21 0 0,-21 0 16,20-21-16,1-1 0</inkml:trace>
  <inkml:trace contextRef="#ctx0" brushRef="#br0" timeOffset="70067.92">26966 12869 0,'0'0'0,"-42"0"0,-85 0 31,106 22-31,21-1 0,21-21 31,0 0-31,21 0 0,1 0 16,-1 0-16,22 0 0,-22-21 0,21 21 16,-20-22-16,20 1 0,-20 0 15,-1-21-15,0 21 0,-21-22 0,22 1 16,-22 21-16,-21-22 0,0 22 0,0 0 15,-21 0-15,-22 0 16,1 21-16,0 0 0,-43 0 0,22 21 16,-22 0-16,21 0 0,-20 22 15,20-1-15,22 0 0,-22 1 0,43 20 16,-21-21-16,21 1 0,21 20 0,0-20 16,0-1-16,21 0 0,21 1 15,1-1-15,-1-21 0,0 21 0,22-20 16,-1-1-16,1 0 0,-22-21 15,22 0-15,-22 0 0,0 0 0,1 0 16,-1 0-16,-21 0 0,0 0 0,-21-21 16,0 0-16,-42 21 15,21-22-15,-22 22 16,-20 0-16,-1 0 0,1 0 16,-1 22-16,1-22 0,-1 21 0,1 0 15,-1 0-15,22 0 0,21 0 0,0 1 16,0-1-16,21 0 0,0 0 15,0 0-15,21 0 0,0 1 0,21-1 16,1 0-16,20 0 0,-21 0 16,22-21-16,-1 0 0,1 0 0,-1 0 15,1 0-15,-22-21 0,22 21 0,-22-21 16,22 0-16,-22 0 0</inkml:trace>
  <inkml:trace contextRef="#ctx0" brushRef="#br0" timeOffset="70259.92">27749 13166 0,'0'0'0,"43"-43"0,-1-105 31,-42 169-15,0 1-16,0-1 0,0 21 0,0 0 15,0 1-15,0-1 0,0 0 16,0 1-16,21-22 0,0 21 0,1 1 16,-1-1-16,0-21 0,21 21 0,-21-20 15,1-1-15,-1 0 0,21 0 16,-21-21-16,0 0 0,1 0 0,-1 0 15,0 0-15,0-21 0,0 0 16</inkml:trace>
  <inkml:trace contextRef="#ctx0" brushRef="#br0" timeOffset="70436.32">28363 13229 0,'0'0'0,"0"-42"0,0 21 0,0 0 0,-21 21 16,-21 0-1,21 0-15,-43 0 0,22 21 0,-1 0 16,-20 21-16,-1-21 0,22 1 15,0-1-15,-1 21 0,1-21 0,21 0 16,0 22-16,21-22 0,0 0 0,0 21 16,0-20-16,21-1 0,0 0 15,0 0-15,22-21 0,-1 0 16,0 0-16,1 0 0</inkml:trace>
  <inkml:trace contextRef="#ctx0" brushRef="#br0" timeOffset="70716.09">28596 13250 0,'0'0'0,"21"-42"0,64-64 32,-106 149-17,0-22-15,-1 21 0,-20 0 0,0 1 16,-1 20-16,1 1 0,0 20 16,21 1-16,-22 0 0,22-1 0,0 22 15,0-21-15,21 0 16,0 20-16,0-20 0,0 0 0,0-1 15,0 1-15,0 0 0,0-22 0,21 1 16,-21-1-16,0-20 0,0-1 16,21-21-16,-21 0 0,0 0 0,0 1 15,21-44 1,-21 1-16,0 0 0,21-21 16,1-1-16,-1-20 0,0-1 0,0-20 15,0-1-15</inkml:trace>
  <inkml:trace contextRef="#ctx0" brushRef="#br0" timeOffset="70915.3">28681 13356 0,'0'0'0,"21"-84"16,0-128-1,0 212 1,0 0-16,1 0 16,-1 21-16,0 0 0,0 0 0,-21 1 15,21 20-15,-21-21 0,0 21 16,0-20-16,0 20 0,0-21 0,-21 21 15,0-20-15,-21 20 0,-1-21 16,1 21-16,-22-20 0,-20-1 0,-1-21 16,-21 21-16,0-21 0,-21 0 0,22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12:21:38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1016 0,'0'0'0,"21"-21"0,-21 0 15,0 0-15,0-1 0,0 1 0,0 0 16,0 0-16,0 0 16,0 0-1,0 42 1,0 0-16,0 21 15,0-21-15,0 22 0,0-1 0,0 0 16,0 1-16,0 20 0,0-20 16,-21-1-16,0 21 0,21-20 0,-22 20 15,1 1-15,21-1 0,-21 1 16,0-1-16,0 1 0,0-1 0,-1 1 16,22-1-16,-21-20 0,0-1 15,21-21-15,-21 0 0,21 0 16,0 1-16,0-44 15,0 1 1,21 0-16,0-21 0,0-1 16</inkml:trace>
  <inkml:trace contextRef="#ctx0" brushRef="#br0" timeOffset="268.22">995 995 0,'0'0'0,"63"-21"31,-42 42-31,-21 0 0,22 21 16,-1 1-16,0-1 0,0 0 15,0 1-15,0-1 0,1 22 16,-1-22-16,0 21 0,-21-20 16,0 20-16,0-20 0,0 20 0,0-21 15,0 22-15,0-22 0,-21 1 16,21-22-16,0 21 0,-21-21 0,-1 0 15,1-21 1,0 0-16,0-21 16,21 0-16,-21 0 0,0 0 15</inkml:trace>
  <inkml:trace contextRef="#ctx0" brushRef="#br0" timeOffset="816.61">741 1672 0,'0'0'0,"-21"0"0,42 0 31,0 0-31,0 0 0,21 0 16,-20 0-16,20-21 0,0 0 0,22 0 15,-22 0-15,22-1 0,-1 1 16,1 0-16,-1 0 0,1 0 0,-22 0 16,21-1-16,-20 1 0,-22 21 15,0-21-15,0 21 0,0 0 0,-21 21 16,0 0-1,0 1-15,-21-1 16,21 21-16,0 0 0,0-20 16,-21 20-16,21 0 0,0 1 0,-21-22 15,21 21-15,0-21 0,0 22 16,0-22-16,0 0 0,0 0 16,21 0-16,0-21 0,0 0 15,1 0-15,-1-21 16,21 0-16,-21 21 0,0-42 0,22 20 15,-22-20-15,0 21 0,21-21 16,-20-1-16,-1 1 0,21 0 0,-21-1 16,-21 1-16,21 0 0,-21 20 15,22-20-15,-22 21 0,0 0 16,0 42 0,0 0-1,0 0-15,0 0 0,-22 22 16,22-22-16,0 21 0,0 1 0,0-1 15,0 0-15,0-21 0,0 22 16,0-1-16,0-21 0,0 22 0,0-22 16,0 0-16,22 0 0,-1-21 15,0 0-15,0 0 0,0 0 0,0 0 16,1 0-16,-1-21 0,21 0 16,-21-22-16,22 22 0,-1-21 0,0 0 15</inkml:trace>
  <inkml:trace contextRef="#ctx0" brushRef="#br0" timeOffset="1088.36">2773 741 0,'0'0'16,"-21"0"-16,-43 0 16,43 42-16,0-21 0,0 22 15,21 20-15,0-20 0,0 20 16,-22 1-16,22-1 0,0 1 0,-21-1 15,21 1-15,0-1 0,0 1 16,0-1-16,0-21 0,0 1 16,0 20-16,0-20 0,0-22 15,0 21-15,21-21 0,1-21 0,-1 21 16,0-21-16,0 0 0,0 0 16,22-21-16,-22 21 0,21-21 0,0-21 15,-20 21-15,20-22 0,0 1 16,-21 0-16,22 20 0</inkml:trace>
  <inkml:trace contextRef="#ctx0" brushRef="#br0" timeOffset="1400.24">3154 1312 0,'0'0'0,"-21"22"15,21-1-15,-22-21 16,1 42-16,0-21 0,21 0 0,-21 22 16,0-22-16,0 21 0,21-21 15,0 22-15,0-1 0,0-21 0,0 22 16,0-22-16,0 0 0,0 0 15,21 0-15,0 0 0,0-21 0,21 0 16,-20 0-16,20 0 0,-21 0 16,21-21-16,1 0 0,-22 0 0,21 0 15,1 0-15,-22-22 0,21 22 16,-21-21-16,0 21 0,1-22 0,-22 1 16,0 21-16,0-22 0,0 22 15,0-21-15,-22 21 0,1 0 16,0 21-16,0-22 0,0 22 0,-22 0 15,22 0-15,-21 0 0,0 0 16,20 0-16,-20 0 0,21 0 0,-21 0 16,20 0-16,1-21 0,0 21 15,0-21-15</inkml:trace>
  <inkml:trace contextRef="#ctx0" brushRef="#br0" timeOffset="1592.81">2455 1122 0,'21'0'16,"1"0"-16,20 0 15,-21 0-15,43 0 0,-22-21 16,21 0-16,-20 21 0,20-22 0,1 22 16,-1-21-16,1 0 0,-22 21 15,0-21-15,22 21 0,-22 0 0,-21-21 16,22 21-16,-22 0 0</inkml:trace>
  <inkml:trace contextRef="#ctx0" brushRef="#br0" timeOffset="2771.63">4508 1376 0,'0'0'0,"-21"0"16,21-21-16,21 0 0,1-1 15,-1 1-15,0 21 0,0-42 0,21 21 16,-20 0-16,20-22 0,-21 22 16,21-21-16,1-1 0,-22 22 0,0-21 15,0 0-15,-21 20 0,0-20 16,0 21-16,0 0 0,-21 21 0,0 0 16,-21 0-16,-1 0 0,1 0 15,0 0-15,-22 21 0,22 21 0,-22-21 16,22 1-16,0 20 0,20-21 15,1 21-15,0 1 0,21-22 16,0 0-16,0 21 0,0-20 16,0-1-16,42 0 0,-20 0 0,-1 21 15,21-20-15,0-1 0,22 0 16,-22 0-16,1 21 0,-1-20 0,0 20 16,1-21-16,-1 21 0,-21 1 0,-21-22 15,0 21-15,0 1 0,-21-22 16,0 21-16,0-21 0,-22 0 0,-20 1 15,20-1-15,-20-21 0,-1 0 16,1 21-16,-1-21 0,22 0 0,-21 0 16,-1-21-16,22 0 0,-1-1 15,1 1-15,0-21 0,21 0 0,-22 20 16,22-20-16,21 0 0,0-1 16,-21 1-16,21 0 0,0-1 15,0 1-15,0 21 0,21 0 0,0 0 16,0 21-16,1 0 0,-1 0 15,0 0-15,0 0 0,0 21 0,0 0 16,1 21-16,-1-21 0,0 22 16,0-22-16,0 21 0,-21 1 0,21-1 15,43 43 1,-43-43-16,0-21 0,22 0 0,-22 0 16,21 1-16,-21-22 0,22 0 0,-1 0 15,0 0-15,1 0 16,-1 0-16,0 0 0,22-22 0,-22 1 15,0-21-15,1 21 0,20-22 16,-20 22-16,-22-21 0,21 0 0,-21-1 16,0 22-16,1-21 0,-1-1 0,-21 22 15,0 0-15,0 0 0,0 0 16,0 0-16,0 42 16,0 0-1,0 0-15,-21 0 0,-1 0 0,22 1 16,-21-1-16,21 21 0,0-21 15,0 22-15,0-22 0,0 21 16,0-21-16,0 22 0,0-22 0,21 0 16,1 0-16,20-21 15,-21 0-15,21 0 0,-20 0 0,20-21 16,21 0-16,-20 0 0,-1-1 16,0-20-16,22 21 0,-22-21 0,1 20 15,-1-20-15,0 21 0,-21 0 0,1 0 16,-1-1-16,0 1 0,-21 0 15,-21 21 1,0 21 0,-1 0-16,22 1 0,-21-1 0,0 0 15,0 0-15,0 21 0,0-20 16,-1-1-16,22 21 0,0-21 16,0 0-16,0 22 0,0-22 0,0 0 15,22-21-15,-1 21 0,21-21 16,-21 0-16,22 0 0,20 0 0,1 0 15,-22 0-15,21 0 0,1-21 0,-1 0 16,1 0-16,-1-22 0,1 22 16,-1-21-16,1 0 0,-1 20 0,-20-20 15,-1 0-15</inkml:trace>
  <inkml:trace contextRef="#ctx0" brushRef="#br0" timeOffset="3299.96">6710 1376 0,'0'0'0,"0"-21"0,-43-64 31,1 85-31,21 0 0,-21 0 16,-1 0-16,1 21 0,0-21 0,-1 21 15,1 1-15,0-1 0,20 21 16,-20-21-16,21 0 0,-21 1 0,42 20 16,-22-21-16,22 0 0,0 0 0,0 1 15,0-1-15,0 0 0,22-21 16,-1 0-16,0 0 0,0 0 0,21 0 16,-20 0-16,20-21 0,21 0 15,-20-1-15,-1 1 0,0 0 0,1 0 16,-1 0-16,0 0 0,-20-1 0,-1 1 15,0 0-15,0 0 16,-21 0-16,0 0 0,-21 21 31,21 21-31,-21 0 16,0 0-16,21 21 0,-22-20 0,22 20 16,0 0-16,-21 1 0,0-1 15,21 21-15,-21 1 0,21-1 0,0 1 16,-21-1-16,21 1 0,0 21 0,0-22 15,-21 1-15,21 20 0,0-20 16,0 20-16,0 1 0,0-21 0,0 20 16,0-20-16,0 20 0,0-20 0,0-1 15,0 1-15,0-22 0,0 1 16,0-1-16,-22 0 0,1-21 16,0-21-16,0 0 0,-21 0 0,20 0 15,-20-21-15,0 0 0,-1 0 0,1-21 16,0-1-16,-22 1 0,22-22 15,-22 22-15,1-21 0,-1-1 0,1 1 16,21-1-16,-1 1 0,1 20 0,21-20 16,21 20-16,0 1 0,0 0 15,21-1-15,21 1 0,1 0 0,-1-1 16,0 1-16,1 0 0,20-22 0,-21 22 16</inkml:trace>
  <inkml:trace contextRef="#ctx0" brushRef="#br0" timeOffset="3844.21">7175 1418 0,'0'0'0,"0"-63"15,0 42 1,0-1-16,0 1 0,0 0 16,0 0-16,0 0 0,-21 21 15,0 0 1,0 0-16,0 0 0,0 21 0,-22 0 15,22 0-15,-21 0 16,-1 22-16,1-22 0,21 0 0,-21 21 16,20-20-16,-20 20 0,21-21 0,0 21 15,21-20-15,0-1 0,0 0 16,0 0-16,42-21 0,-21 0 16,22 0-16,-22 0 0,21 0 15,22-21-15,-22 21 0,0-21 0,1 0 16,20-1-16,-21 1 0,-20 0 0,20-21 15,-21 21-15,0-1 0,0 1 16,1 0-16,-1 21 0,-21-21 0,0 42 31,0 0-15,0 22-16,0-22 0,0 42 0,0-20 16,0 20-16,0 1 0,-21-1 15,21 1-15,0-1 0,0 22 0,-22-22 16,22 1-16,0 20 0,0-20 0,0 21 15,0-1-15,-21-20 0,21 20 16,-21-20-16,0-1 0,21 1 0,-21-1 16,0-20-16,-1 20 0,1-20 0,0-22 15,21 21-15,-21-21 0,0-21 16,0 0-16,21-21 16,0 0-16,0-21 0,0-1 0,0 1 15,21-22-15,0 1 0,0-22 0,0 1 16,0-1-16,22 0 15</inkml:trace>
  <inkml:trace contextRef="#ctx0" brushRef="#br0" timeOffset="4436.77">7535 1461 0,'0'-22'15,"0"1"-15,21 21 16,1 0-16,-1-21 0,0 21 15,0-21-15,0 21 0,22-21 16,-22 0-16,21-1 0,-21 1 16,0 0-16,22 0 0,-22 0 0,-21 0 15,0-1-15,21 22 0,-21-21 0,-21 21 16,0 0 0,0 21-16,-22-21 0,22 43 0,-21-22 15,21 0-15,-22 21 0,22-20 16,0 20-16,0-21 0,0 0 0,-1 22 15,22-22-15,0 0 0,0 21 0,0-21 16,0 1-16,22-22 0,-1 21 16,21-21-16,0 0 0,1 0 0,-1 0 15,22 0-15,-22 0 16,21-21-16,1 21 0,-22-22 0,22 1 16,-1-21-16,-20 21 0,20-22 0,-21 22 15,1-21-15,-1 0 0,-21-1 16,22 1-16,-22 21 0,0-22 0,0 1 15,0 21-15,-21 0 0,0 0 16,-21 21-16,0 0 16,0 21-16,-22 0 0,22 0 0,-21 21 15,0-20-15,20-1 0,1 21 16,0 0-16,21-20 0,0 20 0,0-21 16,0 0-16,0 22 0,21-22 15,0 0-15,1 0 0,20 21 16,-21-20-16,0-1 0,0 0 0,1-21 15,-22 21-15,0 0 16,-22-21 0,1 0-16,0 0 15,0-21-15,0 21 0,0-21 0,-1 0 16,22 0-16,0-1 0,0 1 0,0-21 16,0 21-16,22-22 0</inkml:trace>
  <inkml:trace contextRef="#ctx0" brushRef="#br0" timeOffset="4708.68">9271 635 0,'0'0'0,"-21"0"0,-43 42 16,43-20-16,-21-1 16,21 21-16,-22 0 0,22 1 15,0-1-15,-21 22 0,20-1 0,1-21 16,0 22-16,0-22 0,0 22 15,0-22-15,21 0 0,0 1 0,0-1 16,0-21-16,0 22 0,0-22 0,0 0 16,0 0-16,0 0 0,21-21 15,0 0-15,0 21 0,0-21 16,0 0-16,1 0 0,-1 0 16,0-21-16,21 0 0,-21 0 0,22 0 15,-1 0-15,-21-1 0,22-20 0,-1 21 16,0-21-16</inkml:trace>
  <inkml:trace contextRef="#ctx0" brushRef="#br0" timeOffset="4915.72">9546 1122 0,'0'42'15,"-21"-21"1,21 1-16,-21 20 0,0-21 16,-1 0-16,22 22 0,0-22 0,-21 0 15,21 0-15,-21 21 0,21-20 16,0-1-16,0 0 0,0 0 15,0 0-15,21-21 0,0 0 16,1 0-16,-1 0 0,21 0 16,-21 0-16,22 0 0,-1 0 0,0-21 15,22 0-15,-22 0 0,0 0 0,1-1 16,20 1-16</inkml:trace>
  <inkml:trace contextRef="#ctx0" brushRef="#br0" timeOffset="5520.08">10139 1249 0,'0'0'0,"-21"0"31,-1 0-31,1 21 0,0 0 16,0 0-16,0 1 0,21-1 16,-21 0-16,21 0 0,0 0 15,0 0-15,0 1 0,0-1 16,0 0-16,0 0 0,0-42 47,0 0-32,0 0-15,0-1 0,0 1 0,0 0 16,0-21-16,0-1 0,0 22 16,21-21-16,0 0 0,0-1 0,21 1 15,-20 0-15,-1 20 16,21 1-16,0 0 0,-20 0 0,20 21 16,0 0-16,1 0 0,-1 21 15,0 0-15,1 0 0,-1 22 0,0-1 16,-21-21-16,22 22 0,-22-1 0,0-21 15,0 21-15,-21-20 0,0 20 16,0-21-16,0 21 0,0-20 0,0-1 16,0 0-16,-21 0 0,0 0 0,0-21 15,0 21-15,-1-21 16,1 0-16,0 0 0,0 0 16,21-21-16,0 0 15,0 0-15,0 0 0,0 0 16,21-1-16,0-20 0,0 0 0,22-1 15,-1 1-15,0 0 0,22-22 16,-1 22-16,1-22 0,-1 22 0,1 0 16,-1 21-16,1-1 0,-1 22 15,-20 0-15,-22 22 0,0 20 0,0-21 16,-21 21-16,0 1 0,0 20 16,0-20-16,0-1 0,-21 0 0,0 1 15,0-1-15,0 0 0,-1 1 0,1-22 16,-21 21-16,21-21 0,0 0 15,21 1-15,-22-22 0,22 21 16,-21-21-16,21-21 16,0-1-16,0 1 15,0 0-15</inkml:trace>
  <inkml:trace contextRef="#ctx0" brushRef="#br0" timeOffset="5691.83">10350 445 0,'0'0'16,"-42"0"-16,0 0 0,-1 0 0,1 0 0,21 0 16,0 0-16,0 0 0,21 21 15,0 0 1,0 0 0</inkml:trace>
  <inkml:trace contextRef="#ctx0" brushRef="#br0" timeOffset="5852.28">8953 826 0,'0'0'15,"-63"21"-15,-1 0 0,22 0 0,21-21 0,21 21 16,0 0-16,42-21 16,1 0-16,-1 0 0,21 0 0,1 0 15,21 0-15,-1 0 16,-20 0-16,20 0 0,1-21 0,0 21 15,-1 0-15,1-21 0</inkml:trace>
  <inkml:trace contextRef="#ctx0" brushRef="#br0" timeOffset="6423.65">12700 1228 0,'0'0'0,"-42"21"0,-43-21 31,106 0-15,21 0-16,1 0 0,20 0 0,1 0 16,20 0-16,22 0 0,-21 0 0,21 0 15,0 0-15,-1 0 16,1 0-16,0 0 0,-21-21 0,-1 21 16,-20 0-16,-22 0 0,1-21 15,-1-1-15,-42 1 16,-21 21-16,-22-21 0,1 21 0,0 0 15,-1-21-15,-20 0 0,-1 21 16,1 0-16,-1-21 0,22 21 0,0-22 16,-1 22-16,22 0 0,0-21 15,21 0-15,0 0 0,21 0 16,22 21-16,-22 0 0,21-21 16,0 21-16,-20 0 0,20 0 15,0 0-15,1 21 0,-1 0 16,-21 21-16,0-21 0,0 22 15,-21-1-15,0-21 0,0 22 0,0-1 16,0 0-16,-21 1 0,0-22 0,-21 21 16,21 0-16,-22-20 0,1-1 15,21 0-15,-22 0 0,22 0 0,0-21 16,0 0-16</inkml:trace>
  <inkml:trace contextRef="#ctx0" brushRef="#br0" timeOffset="7284.42">14838 1185 0,'0'0'0,"-43"0"0,-20 43 31,63-22-31,21-21 15,0 0-15,0 0 16,22 0-16,-1-21 0,22 0 0,-22-1 16,43 1-16,-1-21 0,1 21 15,0-22-15,-1 1 0,1-21 16,0 20-16,-1 1 0,-20-22 0,-22 22 16,0 0-16,1-1 0,-22-20 15,0 21-15,-21-1 0,0 1 0,0 0 16,-21-1-16,0 22 0,-22-21 15,1 21-15,0 21 0,-1 0 0,1 0 16,0 21-16,-22 0 0,22 21 16,0 1-16,-1 20 0,1 1 0,0 20 15,-1 22-15,1 0 0,21 0 0,-22 0 16,22 21-16,-21 0 0,21 0 16,0 0-16,-1 0 0,1 21 0,21-21 15,0 21-15,-21-21 0,21 21 16,-21-21-16,21 0 0,0 0 0,0 0 15,-21 0-15,0-21 0,21 0 16,-22-22-16,22 22 0,0-42 0,0 20 16,0-41-16,0 20 0,0-20 0,0-22 15,0 21-15,22-42 0,-1 0 0,0 0 16,21-21-16,1 0 0,20-22 16,1 1-16,-1-21 0,1-1 0,-1 1 15,22-22-15,-22 0 0,1 1 0,-22-1 16,22 0-16,-43 1 0,21-1 0,-42-21 15,0 21-15,0 1 16,-21-1-16,0 0 0,-43 1 0,22 20 16,-22-20-16,1 20 0,-22 1 0,22-1 15,-22 1-15,22 20 0,-22 1 16,21 21-16,22-22 0,0 22 0,-1 0 16,22 0-16,0 0 0,21 0 0,0-1 15,42-20-15,-20 21 16,20 0-16,0 0 0,22-1 0,-1-20 15,1 21-15,20-21 0,-20 20 16,21-20-16,-22 21 0,1 0 0,-22 0 16,0-1-16,1 1 0,-22 21 0,0 0 15,0-21-15,-21 42 32,-21-21-17,21 21-15,-21-21 16,21 22-16,-21-22 15,21 21 1,21-42 31</inkml:trace>
  <inkml:trace contextRef="#ctx0" brushRef="#br0" timeOffset="7447.67">15854 1016 0,'0'0'0,"0"-21"15,0-21 1,-21 42 0,-1 0-16,22 21 15,0 0 1,0 0-16,0 0 0,0 0 16,22 1-1</inkml:trace>
  <inkml:trace contextRef="#ctx0" brushRef="#br0" timeOffset="7791.7">15981 1185 0,'0'0'0,"0"22"0,0-1 15,0 42 1,0-42-16,0 1 0,0-1 16,-21 0-16,21-42 46,0 0-46,21 21 16,-21-22-16,21 1 0,0-21 0,0 21 16,0 0-16,1-22 0,-1 22 0,0 0 15,0 0-15,0 0 16,0-1-16,1 22 0,-1 0 0,0 22 16,0-1-16,-21 0 15,0 21-15,0-21 0,21 22 0,-21-22 16,0 0-16,21 21 0,-21-20 0,22-1 15,-22 0-15,21 0 0,0 0 16,0-21-16,0 21 0,22-21 0,-22 0 16,21 0-16,0 0 0,1 0 15,-1 0-15,0 0 0,1-21 0,-1 0 16,22 0-16,-22 21 0</inkml:trace>
  <inkml:trace contextRef="#ctx0" brushRef="#br0" timeOffset="8224.67">17166 1080 0,'0'0'0,"-42"-127"31,21 127-31,-22 0 0,22 0 0,-21 0 16,-1 0-16,1 0 0,0 21 15,-1 21-15,1-21 0,0 22 0,-1-22 16,22 21-16,-21 0 0,21 1 16,0-22-16,21 21 0,0-21 0,0 1 15,0 20-15,0-21 0,21 0 16,21 0-16,-21-21 0,22 22 0,-1-22 15,-21 0-15,21 0 0,1 0 0,20 0 16,-20-22-16,-1 1 16,0 0-16,1 0 0,-22-21 0,21 20 15,0-20-15,-20 0 0,-1-22 0,0 22 16,0-22-16,0 1 0,-21-1 16,21 1-16,-21 21 0,0-22 0,0 1 15,0 20-15,0-20 0,0 20 16,0 1-16,0 0 0,0 21 0,0-1 15,-21 22 1,21 22-16,-21 20 0,0 0 0,0 1 16,0 20-16,21-21 0,-22 43 15,1-21-15,21-1 0,0 1 16,0-1-16,0 1 0,0-22 0,0 21 16,0-20-16,0-22 0,21 21 15,1-21-15,20 1 0,-21-1 0,21-21 16,1 0-16,-1 0 0,0 0 0,1 0 15</inkml:trace>
  <inkml:trace contextRef="#ctx0" brushRef="#br0" timeOffset="8760.7">18055 762 0,'0'0'0,"-21"0"0,-64 0 31,106 0-15,1 0 0,-1 0-16,21 0 0,-21 0 0,0-21 15,22 21-15,-22-21 0,21 0 0,1 21 16,-22-22-16,21 1 0,-21 0 16,0 0-16,-21 0 0,0 0 15,-21 21-15,-21 0 16,0 0-16,20 21 0,-20 0 0,0 0 15,-1 0-15,-20 0 16,21 22-16,-1-1 0,22 0 0,-21-20 16,-1 20-16,22 0 0,0-21 0,21 22 15,0-22-15,0 21 0,0-21 16,0 1-16,21-1 0,0 0 0,22 0 16,-22-21-16,21 21 0,1-21 15,-22 0-15,21 0 0,0 0 0,-20 0 16,20 0-16,-21 0 0,21 0 15,-20 0-15,-22-21 16,-22 21-16,1 0 16,0 0-16,-21 0 15,21 21-15,-22 0 0,22 1 0,-21-1 0,-1 0 16,22 21-16,-21-21 16,21 1-16,0-1 0,-1 0 0,22 0 15,0 0-15,0 0 0,0 1 0,0-1 16,22-21-16,-1 0 0,21 0 15,0 0-15,-20 0 0,41 0 0,-21 0 16,22-21-16,-1 21 0,1-22 16,21-20-16,-22 21 0</inkml:trace>
  <inkml:trace contextRef="#ctx0" brushRef="#br0" timeOffset="8984.65">18923 741 0,'21'-64'0,"-42"128"0,42-191 0,-21 63 16,0 1-16,0-1 0,0 1 0,-21 21 15,0 20-15,21-20 0,-21 42 16,-1 0-16,1 21 0,0 0 0,0 22 16,0 20-16,0-20 0,-1 20 15,1 22-15,0-1 0,0 1 0,0 0 16,21-1-16,-21-20 0,-1 21 0,1-22 16,21 1-16,0-1 0,0-21 15,0 1-15,0-1 0,0-21 0,0 0 16,21 1-16,1-1 0,-1-21 15,0 0-15,21 0 0,-21 0 0</inkml:trace>
  <inkml:trace contextRef="#ctx0" brushRef="#br0" timeOffset="10496.75">19050 1185 0,'0'0'15,"-21"0"-15,0 0 0,-1 0 0,22 22 16,0-1-1,22-21 1,-1 0-16,0 0 0,0 0 0,0 0 16,0 0-16,22-21 0,-22-1 0,0 22 15,0-21-15,0 0 0,1 0 16,-1 0-16,-21 0 0,0-1 16,0 1-16,0-21 0,0 21 15,-21 0-15,-1 21 0,1 0 16,0 0-16,-21 21 0,21 0 15,-1 0-15,1 0 0,0 22 0,0-22 16,0 21-16,21-21 0,-21 22 0,21-22 16,0 0-16,0 0 0,0 0 15,21 0-15,0 1 0,0-22 0,0 0 16,0 0-16,1 0 0,20 0 16,-21 0-16,21 0 0,-20 0 0,20 0 15,0-22-15,-21 1 0,22 0 16,-1 0-16,-21 0 0,22-22 15,-1 1-15,-21 0 0,21-1 0,-20 1 16,-1 0-16,0 21 0,0-22 16,-21 22-16,0 0 0,0 42 15,0 0 1,-21 22-16,0-1 0,0-21 0,-1 21 16,22 1-16,-21-1 0,0-21 15,21 22-15,-21-22 0,21 21 0,0-21 16,0 0-16,0 1 0,0-1 15,0 0-15,0-42 32,21 0-17,-21-1-15,21 1 0,0 0 16,1 0-16,-1-21 0,-21 20 0,42-20 16,-21 0-16,0-1 0,1 1 15,-1 21-15,21-21 0,-21 42 0,0-22 16,1 22-16,-1 0 15,-21 22-15,21-1 0,-21 21 0,0-21 16,0 22-16,0-22 0,0 21 16,0-21-16,0 22 0,21-22 0,-21 0 15,0 21-15,0-21 0,21-21 16,-21 22-16,0-1 0,21-21 16,1 0-16,-1 0 15,0 0-15,0 0 16,0-21-16,0-1 0,1 1 0,-1 0 15,0 0-15,0-21 0,0-1 16,0 1-16,1 0 0,-1-1 0,21 1 16,-21 0-16,0 20 0,1-20 15,-1 21-15,-21 42 16,0 0 0,0 0-16,0 22 0,-21-1 15,21-21-15,-22 22 0,22-1 0,0 0 16,0-21-16,0 22 0,0-22 15,0 0-15,22 21 0,-1-20 0,0-1 16,0-21-16,0 21 0,22-21 16,-22 0-16,21 0 0,0 0 0,1 0 15,-1 0-15,0 0 0,1 0 0,-1-21 16,-21 0-16,22-1 0,-22 1 16,0-21-16,0 21 0,0-22 0,0 1 15,1-21-15,-22 20 0,0 1 16,0 21-16,0-22 0,0 22 15,0 0-15,-22 21 0,1 0 16,0 21-16,-21 0 0,21 1 16,21 20-16,-22-21 0,1 21 15,21 1-15,0-22 0,0 21 0,0-21 16,0 22-16,0-22 0,0 0 16,0 0-16,21 0 0,1-21 0,20 22 15,-21-22-15,21 0 0,-20 0 0,20 0 16,0 0-16,1 0 0,-1 0 15,0 0-15,1-22 0,-1 1 0,-21 0 16,0-21-16,22-1 0,-22 22 16,0-21-16,21 0 0,-21-1 15,1 1-15,-22 21 0,21 0 16,-21-1-16,0 44 16,-21-1-16,21 0 15,-22 0-15,1 21 0,21-20 16,-21 20-16,0-21 0,0 21 0,21-20 15,0-1-15,-21 0 0,-1 0 16,22 0-16,0 0 0,0 1 16,-21-22-16,21-22 31,0 1-31,0 0 16,21-21-16,1 21 15,20-22-15,0 22 0,1-21 0,-1-1 16,0 1-16,22 0 0,-22-1 15,0 22-15,22 0 0,-22 21 0,1 0 16,-22 0-16,0 0 0,0 21 16,-21 22-16,0-22 0,0 21 0,0 0 15,0 1-15,-21-1 0,0-21 16,21 22-16,-21-22 0,-1 21 0,1-21 16,0 0-16,21 1 0,0-1 0,0 0 15,21-21 1,22 0-1,-1 0-15,-21-21 16,21 0-16,1 21 0,20-22 0</inkml:trace>
  <inkml:trace contextRef="#ctx0" brushRef="#br0" timeOffset="11203.72">22754 910 0,'0'0'0,"21"-42"0,-21-43 15,0 64-15,-21 21 0,21-21 16,-42 21-16,21 0 0,-1 0 15,-20 0-15,21 0 0,-21 21 0,-1 0 16,1 0-16,0 22 0,20-1 16,-20 0-16,21 1 0,-21-1 0,20 0 15,1 1-15,21-1 0,0 0 16,0 1-16,0-22 0,0 21 16,0-21-16,0 1 0,21-1 0,1 0 15,20-21-15,-21 0 0,0 0 16,22 0-16,-1 0 0,-21 0 0,21-21 15,-20 0-15,20-1 0,0-20 16,-21 21-16,22-21 0,-1-22 0,-21 1 16,22-1-16,-22 1 0,21-1 15,-21-21-15,22 22 0,-22-1 0,0 1 16,0-22-16,0 43 0,0-22 16,-21 22-16,0 0 0,0 21 15,0-1-15,0 1 0,-21 21 16,0 21-16,0 22 15,0-1-15,0 0 0,-1 1 0,-20-1 16,21 22-16,21-1 0,-21 1 16,21-1-16,-21 1 0,21-1 0,0 1 15,0-1-15,0 1 0,0-22 16,0 0-16,0 1 0,21-22 0,-21 21 16,42-21-16,-21 0 0,0-21 15,22 22-15,-1-22 0,-21 0 0,22 0 16,20 0-16,-21 0 0,1 0 15,-1-22-15,0 1 0,1 0 0,-1 0 16,0 0-16,-20-22 16,20 1-16,-21 21 0,0-21 0,-21-1 15,0 22-15,0 0 0,0 0 16,0 0-16,-21 21 0,0 0 16,0 0-16,0 21 0,-1 0 0,1 0 15,21 21-15,0-20 0,0-1 16,0 21-16,0-21 0,0 0 0,21 1 15,1 20-15,-1-21 0,0 0 16,21 0-16,-21 1 0,1-1 0,-1 0 16,0-21-16,-21 21 0,21-21 15,-21 21-15,-21-21 16,-21 0-16,20 0 0,-20 0 16,0 21-16,-22-21 0,1 0 15,-1 0-15,-20 0 0,-1 0 0,-21 0 16</inkml:trace>
  <inkml:trace contextRef="#ctx0" brushRef="#br0" timeOffset="12676.72">22394 614 0,'0'0'0,"-21"0"0,-21 0 0,21-21 15,-1 21-15,1-21 0,0 21 0,0 0 16,21-22-16,21 22 16,21 0-16,22 0 15,21 0-15,20 0 0,22 0 16,0 0-16,22 0 0,-22 0 0,21 0 15,0 0-15,21 0 0,-21 0 16,1 0-16,-1 0 0,-42 0 16,-1 0-16,-20 0 0,-21 0 0,-22 0 15,0 0-15,-21 0 0,-42 0 16,-21 0 0,0 0-16</inkml:trace>
  <inkml:trace contextRef="#ctx0" brushRef="#br0" timeOffset="13852.15">2032 4445 0,'42'0'31,"-21"0"-15,22 0-16,-1-21 0,0 0 0,1 0 16,20-1-16,1-20 0,20 21 15,-20-21-15,-1-1 0,1-20 16,-1 20-16,-20 1 0,-1-21 0,-21 20 15,0 1-15,1 0 0,-22-22 16,0 22-16,0-1 0,0 1 16,-22-21-16,1 20 0,0 1 0,-21 21 15,-1 0-15,22-22 0,-21 43 16,0 0-16,20 0 0,-20 0 0,0 0 16,21 43-16,-1-22 0,1 21 15,0 22-15,21-1 0,0 1 0,0 20 16,-21 22-16,21 0 0,-21 0 15,21 0-15,-21-1 0,21 1 0,0 21 16,0 0-16,0 0 16,0 0-16,0 0 0,0 0 0,0 21 15,0-21-15,-22 0 0,22 22 16,0-22-16,0 0 0,-21 0 0,0 21 16,21-42-16,-21 21 0,0-22 15,21 1-15,0-21 0,0 0 0,0-1 16,0-20-16,0-1 0,0-20 0,21-1 15,0 0-15,0-21 0,0-21 16,22 0-16,-22-21 0,21 0 0,1-21 16,-1-1-16,0-20 0,1 21 15,-1-43-15,21 21 0,-20-20 16,20-22-16,-20 0 0,-1 0 0,21 0 0,-20 1 16,-22-22-16,0 21 15,0-21-15,-21 21 0,0 0 0,-21 0 16,0 22-16,-21-1 0,-1 0 15,-20 22-15,-1-1 0,1 1 0,-1 20 16,1 1-16,-1 21 0,1-21 16,20 42-16,1-22 0,0 1 0,-1 21 15,22 0-15,0 0 0,0 0 16,21-21-16,0 0 16,42 0-1,-21 21-15,1-21 0,20-1 16,0 1-16,1 0 0,-1 0 15,21-21-15,-20 20 0</inkml:trace>
  <inkml:trace contextRef="#ctx0" brushRef="#br0" timeOffset="14220.26">3090 4530 0,'0'0'0,"-21"0"0,-85-43 15,85 22-15,21 0 16,0 0-16,0 0 15,0-22-15,0 22 0,0 0 0,0 0 0,0 0 16,42 0-16,-20 21 16,20 0-16,-21 0 0,21 0 0,22 21 15,-22 0-15,22 0 0,-22 21 16,22-20-16,-22 20 0,0 0 0,-21 1 16,1-1-16,-22-21 0,0 21 15,0 1-15,0-1 0,0 0 0,-22-20 16,1-1-16,0 0 0,0 0 0,0-21 15,0 0 1,21-21-16,0 0 0,0 0 0,0-1 16,0-20-16,0 21 0,0-21 15,21-1-15,-21 22 0,21-21 16,0-1-16,0 22 0,0-21 16,-21 21-16,22-22 0,20 22 0,-21 21 15,0-21-15,0 0 0,1 21 16,-1 0-16,21 0 0,-21 0 0,0 0 15</inkml:trace>
  <inkml:trace contextRef="#ctx0" brushRef="#br0" timeOffset="15788.64">4233 4614 0,'0'0'0,"21"0"0,1 0 0,20 0 15,-21 0-15,0 0 0,22-21 16,-22 21-16,0-21 0,0 0 0,0 0 15,-21 0-15,0-1 0,0 1 16,0 0-16,0-21 0,-21 21 0,0-22 16,-21 22-16,20-21 0,-20 21 15,0-1-15,21 22 0,-22 0 0,1 0 16,0 22-16,-1-1 0,1 0 16,0 21-16,20 1 0,-20-1 0,0 0 15,-1 1-15,1 20 0,21-21 16,0 1-16,0 20 0,-1-20 0,22-1 15,0 0-15,0 1 0,22-22 16,-1 0-16,0 0 0,21 0 16,-21-21-16,22 0 0,-1 0 0,0 0 15,1-21-15,-1 0 0,22 0 16,-22 0-16,0-1 0,22-20 0,-22 21 16,0-21-16,1 20 0,-1-20 15,0 0-15,1-1 0,-22 1 0,0 21 16,-21-21-16,0-1 0,0 22 15,0 0-15,0 0 0,0 0 0,-21 21 16,0 0-16,0 0 0,-1 0 16,1 21-16,0 0 0,21 21 0,-21-21 15,0 22-15,21-22 16,0 21-16,0 1 0,0-22 0,0 21 16,0-21-16,21 22 0,0-22 15,0 0-15,22 0 0,-1 0 0,0-21 16,1 0-16,20 0 0,1 0 0,-1 0 15,1-21-15,-1 21 0,-21-21 16,22 0-16,-1 0 0,-20-1 0,-1-20 16,0 21-16,-20 0 0,-1-22 15,21 22-15,-42-21 0,0 21 0,21 0 16,-21-22-16,0 22 0,-21 21 31,21 21-15,0 0-16,-21 1 0,0-1 0,21 21 15,-21-21-15,-1 22 0,22-22 0,0 0 16,0 21-16,-21-21 0,21 1 16,-21-1-16,21 0 0,0 0 0,0 0 15,0-42 17,0 0-32,0 0 15,0 0-15,21-1 0,0 1 0,-21-21 16,22 21-16,-1-22 0,0 22 15,0-21-15,0 0 0,0 20 16,22-20-16,-22 21 0,0 0 0,21 0 16,-20 21-16,-1 0 0,0 0 15,0 0-15,0 21 0,0 0 0,1 21 16,-22-21-16,0 22 0,21-22 16,-21 21-16,0-21 0,0 22 0,21-1 15,-21-21-15,0 22 0,0-22 16,0 21-16,0-21 0,0 0 15,0 1-15,21-22 32,0-22-32,-21 1 0,21 0 15,1-21-15,-1 21 0,21-1 16,-21-20-16,22 21 0,-22-21 0,21-1 16,0 22-16,-20-21 0,20-1 15,-21 22-15,0-21 0,22 21 0,-22 21 16,-21-21-16,21 21 0,0 0 15,-21 21-15,0 0 0,0 0 16,0 0-16,0 22 0,0-22 0,0 0 16,0 21-16,0-21 0,0 22 15,0-22-15,0 0 0,0 0 0,0 22 16,0-22-16,0 0 0,21 0 16,0-21-16,1 21 0,-1-21 0,21 0 15,-21 0-15,22 0 0,-1 0 16,0 0-16,1-21 0,-1 0 15,21 21-15,-20-21 0,20 0 0,-20-1 16,-1-20-16,0 21 0,1 0 16,-22 0-16,0-22 0,0 22 0,0 0 15,-21-21-15,0 20 0,0 1 16,-21 21-16,0 0 16,0 0-16,0 0 0,-1 21 0,1 1 15,-21-1-15,21 0 0,0 0 16,-1 0-16,1 0 0,21 22 0,0-22 15,0 21-15,0-21 16,0 1-16,0-1 0,0 0 0,21 0 16,1 0-16,-1 0 0,0-21 0,21 0 15,1 0-15,-22 0 0,42 0 16,-20 0-16,-1 0 0,21-21 0,-20 0 16,20 0-16,-20 0 0,-1 0 15,0-1-15,1-20 0,-1 21 0,0 0 16,-21-22-16,22 1 0,-22 0 15,0-1-15,0 1 0,0 21 0,-21-21 16,0 20-16,0 1 0,0 0 0,-21 42 31,-21 0-31,42 22 16,0-22-16,0 0 0,0 21 16,0-20-16,0 20 0,0-21 0,0 21 15,21-20-15,0 20 0,-21-21 0,43 106 31,-43-106-31,0 0 0,-22 1 16,1-1-16,-21-21 0,21 0 16,-22 21-16,22-21 0,-21 0 0,0 0 15,20 0-15,-20-21 0,21 0 0,0-1 16,0 1-16</inkml:trace>
  <inkml:trace contextRef="#ctx0" brushRef="#br0" timeOffset="16560.68">9652 4509 0,'0'0'0,"-42"0"0,-43 0 31,106 0-16,21 0-15,22 0 16,-1 0-16,22 0 0,21 21 0,21-21 16,0 0-16,0 0 0,21 0 15,21 21-15,-20-21 0,20 0 0,0 0 16,1 0-16,-1 0 0,-21 0 16,21 0-16,1 0 0,-22 0 15,0 0-15,-21 0 0,0 0 0,-21 0 16,-21 0-16,-1-21 0,1 21 15,-22 0-15,-20-21 0,-1 21 0,0 0 16,-20 0-16,-1-22 0,-42 22 16,-1-21-16,1 0 15,-21 21-15,-22-21 0,22 21 0,-21-21 16,-22 21-16,0-21 0,1 21 16,-1-22-16,0 22 0,22 0 0,-22-21 15,43 21-15,-22 0 0,22-21 16,21 21-16,0 0 0,21-21 15,21 21 1,0 0-16,21 0 0,1 0 16,20 0-16,-21 0 0,22 0 0,-22 0 15,22 0-15,-22 0 0,22 0 16,-22 0-16,0 0 0,1 0 0,-1 0 16,-21 0-16,21 21 0,-20-21 15,-22 21-15,0 0 0,0 1 0,0-1 16,-22 21-16,1-21 0,0 22 0,-21-1 15,-1-21-15,1 43 0,-21-22 16,20 0-16,-20 22 0,-1-22 0,1 0 16,20 22-16,-20-22 0,21 1 15,-22-22-15,43 21 0,-21-21 16,20 0-16,1 1 0,42-22 16</inkml:trace>
  <inkml:trace contextRef="#ctx0" brushRef="#br0" timeOffset="17344.81">16044 3768 0,'21'0'16,"1"0"-16,-1 0 15,0 0-15,21-21 16,-21 21-16,22-22 0,-22 1 0,21 0 16,1 21-16,20-21 0,-21 0 15,1 0-15,-22-1 0,21-20 0,-21 21 16,-21 0-16,0 0 16,-21-1-16,0 22 0,-42 0 0,-1 0 15,1 0-15,-1 22 0,-21-1 16,22 0-16,-1 0 0,1 21 0,21-20 15,-1 20-15,1 0 0,21-21 0,21 22 16,0-1-16,0 0 0,0-20 16,21 20-16,0 0 0,21 1 0,-20-1 15,20-21-15,21 21 16,-20 1-16,-1-1 0,22-21 0,-22 22 16,0-1-16,1-21 0,-22 0 0,-21 22 15,0-22-15,0 0 0,-43 0 16,1 0-16,0-21 0,-22 21 0,1-21 15,-22 22-15,0-22 0,1 0 16,-1 0-16,0 0 0,1-22 0,-1 1 16,22 0-16,-1 0 0,1 0 0,20 0 15,1-22-15,21 22 0,0-21 16,21 21-16,0-22 0,0 1 0,21 0 16,0 20-16,21-20 15,22 21-15,-22 0 0,22-22 0,20 22 16,-20 0-16,-1 0 0,22 0 0,0 0 15</inkml:trace>
  <inkml:trace contextRef="#ctx0" brushRef="#br0" timeOffset="17927.65">16510 3725 0,'0'0'0,"21"0"0,0 0 0,0 0 16,-21 22-16,0-1 16,0 0-16,0 0 0,0 0 15,0 0-15,0 22 0,0-22 0,0 21 16,0 1-16,0-1 0,0 0 15,-21 1-15,21-1 0,0-21 16,-21 21-16,21 1 0,-21-22 0,21 0 16,-21 0-16,21 0 0,0 1 15,0-44 17,21 1-32,0 0 0,0-21 0,0 21 15,22-22-15,-22 1 0,0 0 0,21-1 16,-20 1-16,-1 0 0,0 20 15,0-20-15,0 21 0,0 0 0,1 21 16,-1 0-16,-21 21 31,0 0-31,0 0 0,0 22 16,0-22-16,0 21 0,0 0 16,0-20-16,0 20 0,0-21 0,0 21 15,0-20-15,0-1 0,0 0 16,21 0-16,0 0 0,0-21 0,0 0 15,1 21-15,-1-21 0,21 0 16,0 0-16,1 0 0,-1-21 0,0 0 16,22 0-16,-22 0 0,1 0 0,-1-22 15,-21 1-15,21 0 0,-20-1 16,-1 1-16,0 0 0,-21-1 0,0 1 16,0 0-16,0-1 0,-21 1 15,0 21-15,-1-22 0,1 22 16,0 21-16,0 0 0,-21 0 0,20 0 15,-20 0-15,21 0 0,0 0 16,0 21-16,-1 1 0,1-22 0,0 21 16,21 0-16,0 0 0,0 0 15,0 0-15,0 1 0,21-22 0,0 21 16,1-21-16,20 0 0,0 0 0,1 0 16</inkml:trace>
  <inkml:trace contextRef="#ctx0" brushRef="#br0" timeOffset="18160.47">17970 3747 0,'0'0'0,"0"21"15,0 0-15,0 0 16,0 0-16,-21 0 0,21 1 0,-21 20 16,0-21-16,21 21 0,-21 1 0,21-22 15,-21 21-15,21-21 0,-22 22 16,22-22-16,-21 21 0,21-21 0,0 1 15,0-1-15,21-42 32,1-1-32,-1 1 15,-21 0-15,21-21 0,0-1 0,0 1 16</inkml:trace>
  <inkml:trace contextRef="#ctx0" brushRef="#br0" timeOffset="18519.75">18055 3408 0,'0'0'15,"-85"-148"1,64 148-16,0 0 0,0 0 16,0 21-16,0 0 15,-1 21-15,1-20 0,0 20 0,21 0 16,0 1-16,0-22 0,0 21 16,0-21-16,0 22 0,21-22 15,0 0-15,1-21 0,-1 21 16,0-21-16,21 0 0,-21 0 0,1 0 15,20 0-15,-21 0 0,21-21 0,-20 0 16,-1 0-16,0-1 0,0 1 16,0-21-16,-21 21 0,0-22 0,0 1 15,0-21-15,0 20 0,-21 1 16,0 0-16,0-1 0,0 22 0,-1 0 16,1 0-16,0 21 0,-21 0 15,21 21-15,-1 0 0,-20 0 0,21 0 16,0 22-16,-22-22 0,43 21 15,0 1-15,0-22 0,0 21 16,0-21-16,0 22 0,22-22 16,-1-21-16,21 21 0,0-21 0,1 0 15,-1 0-15</inkml:trace>
  <inkml:trace contextRef="#ctx0" brushRef="#br0" timeOffset="18792.34">18775 3154 0,'0'0'0,"0"-21"0,0 0 0,-21 21 16,-1 21 0,22 0-16,-21 0 0,0 21 0,0 1 15,0-1-15,0 0 16,-1 22-16,1-1 0,0-20 0,-21 20 16,21 1-16,-1-22 0,1 22 15,0-22-15,0 21 0,0 1 0,0-22 16,21 1-16,0 20 0,0-42 0,0 22 15,0-1-15,0-21 0,21 0 16,0 0-16,21-21 0,-21 0 0,22 0 16,-1 0-16,0 0 0,1-21 15,-1-21-15,-21 21 0,22 0 0,-1-22 16,-21 1-16,21 0 0</inkml:trace>
  <inkml:trace contextRef="#ctx0" brushRef="#br0" timeOffset="18968.43">18478 3704 0,'0'0'0,"-105"21"31,126-21-15,0 22 0,21-22-16,1 0 0,20 0 0,-21 0 15,22 0-15,-1 0 0,1 0 16,-1-22-16,1 22 0,-1-21 0</inkml:trace>
  <inkml:trace contextRef="#ctx0" brushRef="#br0" timeOffset="19216.2">19537 3535 0,'-127'-21'32,"106"42"-32,-22-21 0,22 21 15,-21 0-15,21 22 0,-22-22 16,22 0-16,-21 21 0,21 1 0,-1-22 15,1 21-15,0-21 0,21 22 16,0-1-16,0-21 0,0 21 0,0 1 16,0-22-16,21 0 0,0 0 15,1 0-15,20 1 0,0-22 0,1 0 16,126-22 0,-127 1-16,22 0 0,-22 0 15,22-21-15,-22 20 0,21-20 0,-20 0 16,-1-1-16,0 1 0</inkml:trace>
  <inkml:trace contextRef="#ctx0" brushRef="#br0" timeOffset="19668.3">20045 3196 0,'0'0'0,"0"-63"0,0 20 0,0-84 31,0 106-31,-21 21 0,-1 21 16,22 1-16,0 20 0,0 0 0,-21 22 15,21-1-15,0 1 16,-21-1-16,21 1 0,0-1 0,0 1 15,0-1-15,0 1 0,0-22 16,0 22-16,0-22 0,0 0 0,0 1 16,0-1-16,0 0 0,-21 1 15,21-22-15,0 0 0,0 0 0,0 0 16,0-42 0,0 0-1,0-21-15,0 20 0,0 1 0,0-21 16,0 0-16,21-1 0,0 1 15,0 0-15,22-1 0,-22-20 16,21 20-16,106-126 16,-105 169-16,-1 0 15,22 0-15,-22 0 0,21 21 16,1 0-16,-22 22 0,22-22 0,-22 21 16,-21 1-16,0-1 0,1 0 0,-22 1 15,0-1-15,0-21 0,-22 21 16,1-20-16,21 20 0,-21-21 0,0 0 15,0 0-15,0-21 0,-1 22 16,1-22-16,21-22 31,0 1-31,21 0 0,1 0 0,-1 0 16,0 0-16,21-1 0</inkml:trace>
  <inkml:trace contextRef="#ctx0" brushRef="#br0" timeOffset="19904.16">21040 2963 0,'0'0'0,"-22"-21"0,1 21 15,0 0-15,21-21 0,21 21 16,22 0 0,-22 0-16,21 0 0,0 0 0,22 0 0,-1 0 15,1 0-15,21 0 0,-1 0 16,1 0-16,-22 0 0,22 0 15,-21 21-15,-22-21 0,0 21 16,1-21-16,-22 22 0,0-22 0,-21 21 16,-21 0-16,0-21 15,-22 0-15,22 21 0</inkml:trace>
  <inkml:trace contextRef="#ctx0" brushRef="#br0" timeOffset="20164.02">21463 3048 0,'0'0'0,"0"42"47,-21-20-47,21 20 0,-21 0 16,21 1-16,0 20 0,-22 1 16,1-1-16,0-21 0,21 22 0,-21-1 15,0-20-15,0 20 0,-1-20 0,22-1 16,0 0-16,-21-21 0,21 22 15,0-22-15,0 21 0,0-21 0,0 1 16,0-1-16,0 0 0,21-21 16,1 0-1,-1 0-15,21-21 0,-21 0 0,22-1 16,-1 1-16</inkml:trace>
  <inkml:trace contextRef="#ctx0" brushRef="#br0" timeOffset="20499.83">22119 3556 0,'0'0'0,"21"-21"0,-42 21 16,0 21-16,0 0 16,0 0-16,-1 1 0,-20 20 0,21-21 15,0 21-15,-22-20 0,22 20 16,0 0-16,0-21 0,0 22 0,21-1 16,0-21-16,0 0 15,0 22-15,21-22 0,0 0 0,21 0 16,-20 0-16,41-21 0,-21 22 15,1-22-15,20 0 0,-20 0 0,-1 0 16,21-22-16,-20 1 0,-1 0 16,0 0-16,1-21 0,-22 20 0,21-20 15,1 0-15,-22-1 0,0 1 16,-21 0-16,0 21 0,0-22 0,0 22 16,0-21-16,-21 21 0,-22 21 0,22-22 15,-21 1-15,0 21 0,-1 0 16,1 0-16,0 0 0,-1 0 0,1 0 15,0 0-15,-1 0 16,22 0-16,-21 0 0,21 0 0,-22 21 16</inkml:trace>
  <inkml:trace contextRef="#ctx0" brushRef="#br0" timeOffset="21080.55">15388 4911 0,'0'0'0,"-85"0"0,-211-21 15,275 21 1,-21 0-16,20 0 0,44 0 16,20 0-1,0 0-15,43 0 0,0-22 16,20 22-16,22-21 0,0 21 0,22-21 15,20 0-15,21 21 0,22-21 16,0 0-16,21 21 0,21-22 0,0 1 16,21 21-16,21-21 0,0 21 15,1-21-15,-1 21 0,22-21 0,20 21 16,-20-21-16,-1 21 0,1-22 16,-1 22-16,1 0 0,-22 0 0,-21 0 15,0-21-15,-21 21 0,-21 0 16,0 0-16,-21 0 0,-43 0 0,0 0 15,-20 0-15,-44 0 0,1 0 16,-21 0-16,-22 0 0,-20 0 16,-22 0-16,0 0 0,-42-21 31,0 21-15,0 0-16,-1 0 0,1 0 15,-21 0-15,0 0 0,20 0 0,-41 0 16</inkml:trace>
  <inkml:trace contextRef="#ctx0" brushRef="#br0" timeOffset="23492.42">11472 6731 0,'21'-21'16,"-21"0"-16,22 0 0,-22-1 15,0 1-15,0 0 16,0 0-16,0 0 0,0 0 0,-22-1 15,1 22-15,0-21 0,-21 0 0,-1 21 16,1 0-16,0 0 0,-22 0 16,1 0-16,20 0 0,-20 21 0,21 22 15,-22-22-15,22 21 16,21 0-16,-22 1 0,22-1 0,0 22 16,0-22-16,21 0 0,-21 22 0,21-22 15,0 0-15,0 22 0,0-22 16,0 1-16,21-1 0,0-21 0,-21 21 15,21-20-15,21-1 0,-20-21 16,-1 0-16,21 0 0,0 0 16,1 0-16,-1-21 0,0-1 0,1 1 0,-1-21 15,22 0-15,-22-1 0,0 22 16,1-42-16,-1 20 0,0 1 0,1-22 16,-22 1-16,21-1 0,-21 1 15,22-22-15,-22 22 0,0-22 16,-21 22-16,0-1 0,21-21 0,-21 43 15,21-21-15,-21-1 0,0 1 16,0 20-16,0 1 0,0 0 0,0 20 16,0 1-16,0 64 15,0-22-15,-21 21 16,21 0-16,-21 22 0,21-1 16,0 1-16,0-1 0,-21 22 0,21 0 15,-21-22-15,21 22 0,0-22 16,0 22-16,0-21 0,0-22 0,0 21 15,0-20-15,0-1 0,21 0 0,0-20 16,21 20-16,-21-21 16,22-21-16,-1 0 0,0 0 0,1 0 15,20 0-15,-20 0 0,20-21 0,1 0 16,-1 0-16,-21-1 0,22-20 16,-22 21-16,1-21 0,-1-1 0,-21 22 15,0-21-15,0-1 0,-21 1 16,0 0-16,0-1 0,0 1 0,-21 21 15,0 0-15,-21 0 0,21 21 0,-22 0 16,1 0-16,21 0 0,-22 0 16,1 21-16,21-21 0,0 21 0,0-21 15,21 21-15,0 0 0,0 0 16,0 1-16,21-1 16,21-21-16,-21 21 0,0 0 0,22 0 15,-22 22-15,21-22 0,-21 0 16,1 0-16,-1 21 0,0-20 0,-21 20 15,0-21-15,0 0 0,21 22 0,-21-22 16,0 0-16,0 0 0,0 0 16,21 0-16,-21 1 0,21-22 15,1 0-15,-1-22 16,0 1-16,0 21 0,0-21 0,0 0 16,1-21-16,-1 20 0,0 1 15,0-21-15,21 21 0,-20-22 16,-1 1-16,0 0 0,0-1 0,0 1 15,-21 0-15,21 21 0,-21-1 0,22 1 16,-22 42 0,0 1-16,0-1 0,0 0 15,0 21-15,0-21 0,0 1 16,-22 20-16,22-21 0,-21 0 0,21 0 16,0 22-16,0-22 0,-21-21 0,21 21 15,0 0-15,-21-21 0,21 21 16,0-42-1,0 0 1</inkml:trace>
  <inkml:trace contextRef="#ctx0" brushRef="#br0" timeOffset="23656.45">12827 6477 0,'0'0'0,"-21"-21"0,0 0 16,-1 0-16,1 21 0,0 0 15,21-22-15,42 22 32,-20 0-32,-1 0 15,21 0-15,-21 0 0</inkml:trace>
  <inkml:trace contextRef="#ctx0" brushRef="#br0" timeOffset="24028.69">13144 6562 0,'0'0'0,"-21"0"16,42 21 15,1 0-15,-1 0-16,0 22 0,0-22 0,0 21 15,0-21-15,1 22 0,-1-1 16,0-21-16,-21 21 0,0 1 15,0-22-15,0 21 0,0-21 0,0 22 16,0-22-16,0 0 0,0 0 16,0 0-16,-21-21 0,0 0 15,21-21 1,0 0-16,0 0 0,0-21 16,0 20-16,21-20 0,0 0 0,0-1 15,0 1-15,0 0 0,1-1 16,-1 1-16,0 0 0,0 21 0,0-22 15,0 22-15,1 0 0,-1 0 0,-21 0 16,21 21-16,0 0 16,0 0-1,-21 21-15,21-21 0,-21 21 0</inkml:trace>
  <inkml:trace contextRef="#ctx0" brushRef="#br0" timeOffset="24668.7">13801 6879 0,'0'0'0,"21"0"0,42 0 32,-42 0-32,1-21 15,-1 0-15,0 0 0,0 21 0,0-21 16,-21-1-16,21 1 0,-21 0 16,0-21-16,0 21 0,0-1 0,0 1 15,0 0-15,0 0 0,-21 0 16,0 21-16,0 0 0,-21 0 0,20 21 15,1 0-15,-21 0 0,21 0 0,0 22 16,-1-22-16,22 21 0,0 1 16,-21-22-16,21 21 0,-21 0 0,21-20 15,0 20-15,0-21 0,0 0 16,0 0-16,21 1 0,0-1 0,1 0 16,-1 0-16,0-21 0,21 0 15,1 0-15,-1 0 0,0 0 16,1 0-16,20 0 0,-21 0 0,1-21 15,-22 0-15,21 21 0,1-21 0,-22-22 16,21 22-16,-21 0 0,0-21 16,1 20-16,-1-20 0,0 0 0,0-1 15,0 1-15,-21 0 0,21 21 16,1-22-16,-1 22 0,0 0 0,0 0 16,0 21-16,0 0 0,1 0 0,-1 0 15,21 21-15,-21 0 0,0 0 16,1 0-16,-1 22 0,0-22 0,0 21 15,0 1-15,0-22 0,-21 21 16,22-21-16,-22 22 0,0-22 16,0 21-16,0-21 0,0 0 0,0 1 15,0-1-15,0 0 0,0 0 16,-22-21-16,1 0 0,0 0 16,21-21-16,0 0 15,0 0-15,0-1 0,0 1 16,0 0-16,0-21 0,0 21 0,21-22 15,0 1-15,1 0 0,-22-1 16,21 1-16,0 0 0,21-1 0,-21 22 16,1 0-16,20 0 0,-21 0 0,21 21 15,-20 0-15,20 0 16,-21 0-16,21 0 0,-20 0 0</inkml:trace>
  <inkml:trace contextRef="#ctx0" brushRef="#br0" timeOffset="24828.93">15515 6795 0,'0'0'0,"0"21"16,21-21 15,-21-21 16,0-1-47,0 1 16</inkml:trace>
  <inkml:trace contextRef="#ctx0" brushRef="#br0" timeOffset="26394.68">16658 6731 0,'0'0'0,"0"21"0,0 0 16,0-42 31,21 0-47,0-21 0,1-1 15,-1 1-15,0 0 0,21-22 0,1 22 16,-1-22-16,0 1 0,1-1 16,20 22-16,-21-21 0,22-1 15,-22 22-15,1-22 0,-22 22 0,0 0 16,-21-1-16,0 1 0,0 21 15,-21 0-15,0 21 0,-22 0 0,1 0 16,0 0-16,-1 42 0,-20-21 16,20 0-16,1 22 0,21-1 0,-21 0 15,20 1-15,1-1 0,21 0 0,0 1 16,0-1-16,0 21 0,0-20 16,21-1-16,22 22 0,-22-22 0,0 0 15,21 22-15,-20-22 16,20-21-16,0 22 0,-21-22 0,1 21 15,-1-21-15,0 0 0,-21 1 16,-21-22 0,0 0-16,-1 0 0,-20 0 0,21-22 15,-21 1-15,20 0 0,-20 0 0,21 0 16,-21-22-16,20 1 0,1 0 16,0 21-16,0-22 0,0 22 0,0 0 15,21 0-15,0 42 16,0 0-16,0 0 0,0 0 15,0 22-15,21-1 0,0-21 16,0 22-16,-21-22 0,21 21 16,0-21-16,1 0 0,20 1 0,-21-1 15,0 0-15,0 0 0,22-21 16,-22 0-16,21 0 0,1 0 0,-1 0 16,0 0-16,1-21 0,-1 0 0,0 0 15,1-1-15,-1-20 0,0 21 16,1-21-16,-1-1 0,-21 1 0,21 0 15,-20-1-15,-1-20 0,0 20 16,0 1-16,-21 21 0,0-21 0,0 20 16,0 1-16,0 0 0,-21 42 31,0 22-31,0-22 16,-1 21-16,22 0 0,-21 1 15,0-1-15,0 0 0,21 1 0,0-1 16,0 0-16,0 1 0,0-1 0,0-21 15,0 0-15,0 1 0,21-1 16,0 0-16,0-21 0,1 0 0,-1 0 16,21 0-16,-21 0 0,22 0 0,-22-21 15,21 0-15,0-1 0,-20 1 16,20-21-16,-21 21 0,21-22 0,-20 1 16,-1-21-16,21 20 0,-21 1 15,0 0-15,1 20 0,-22 1 16,0 0-16,21 0 0,-21 0 0,0 42 31,0 0-31,0 0 0,0 22 16,-21-22-16,21 21 0,-22 0 15,22 1-15,0-22 0,0 21 0,0 1 16,0-1-16,0-21 0,0 0 0,0 22 16,0-22-16,22 0 0,-1-21 15,0 21-15,21-21 0,-21 0 0,22 0 16,-1 0-16,22 0 0,-22 0 15,0 0-15,1-21 0,-1 0 16,0 21-16,1-43 0,-1 22 0,-21 0 16,21-21-16,-20-1 0,-1 1 15,0 0-15,0-22 0,-21 22 0,0 0 16,21-1-16,-21 1 0,0 0 0,0 20 16,0 1-16,0 0 0,0 42 31,0 0-31,0 22 0,-21-22 15,21 21-15,0 1 0,-21-1 0,21 0 16,0 22-16,-21-22 0,21 0 0,0-20 16,0 20-16,0-21 15,0 21-15,21-20 0,0-1 0,0-21 16,0 21-16,1-21 0,20 0 0,-21 0 16,21 0-16,1 0 0,-1 0 15,0-21-15,1 0 0,-1-1 0,-21 1 16,22 0-16,-1-21 0,-21 21 15,0-22-15,0 1 0,22-43 16,-43 43-16,0 0 0,0 20 0,0 1 16,0 0-16,0 0 0,0 42 15,0 0-15,-21 0 16,-1 1-16,22 20 0,-21 0 16,21-21-16,-21 22 0,21-22 0,0 21 15,-21-21-15,21 1 0,-21-1 16,21 0-16,0 0 0,0 0 15,21-21 1,0 0-16,-21-21 16,0 0-16,21 0 0,-21 0 15</inkml:trace>
  <inkml:trace contextRef="#ctx0" brushRef="#br0" timeOffset="26547.65">19325 6096 0,'0'0'0,"-21"-21"0,0 0 0,0 0 31,-1 21-31,44 0 31,-1 0-31,0 0 0,0 0 0,21 0 16,-20 0-16,20 0 0,21 0 0,-20 0 16</inkml:trace>
  <inkml:trace contextRef="#ctx0" brushRef="#br0" timeOffset="26828.68">20214 5652 0,'0'0'0,"0"-22"0,-21 22 15,0 22 1,0 20-16,-1-21 0,1 43 16,0-22-16,0 0 0,0 22 15,0-1-15,-22-20 0,22 20 0,-21 1 16,21-1-16,-1 1 0,1-1 15,0 1-15,0-1 0,21 1 0,-21-22 16,21 21-16,0-20 0,0-22 0,0 21 16,21-21-16,0 1 0,0-22 15,0 21-15,1-21 0,-1 0 0,21 0 16,-21 0-16,0 0 0,22-21 16,-22-1-16,21 1 0,-21 0 15,1 0-15,-1-21 0,0-1 0,0 1 16</inkml:trace>
  <inkml:trace contextRef="#ctx0" brushRef="#br0" timeOffset="27000.39">19897 6181 0,'0'0'15,"-43"0"-15,1 0 0,21 0 0,-22 0 0,22 0 16,0 0-16,42 0 16,0 0-1,22 21-15,-1-21 0,-21 0 0,43 0 16,-22 0-16,0 0 0,22 0 15,-1 0-15,1 0 0,-1 0 0,1 0 16,-1 0-16,1 0 16</inkml:trace>
  <inkml:trace contextRef="#ctx0" brushRef="#br0" timeOffset="27231.96">20786 6075 0,'0'0'16,"-22"-21"-16,1 21 0,0 0 15,0 0-15,-21 21 0,20 0 16,-20-21-16,0 21 0,-1 22 0,22-22 15,-21 0-15,0 21 0,20 1 0,1-1 16,0 0-16,21 22 0,0-22 16,0 0-16,0 1 0,0-1 0,0 0 15,21-20-15,0-1 0,22 0 16,-1 0-16,0 0 0,1-21 16,-1 0-16,22 0 0,-22 0 0,21 0 15,1-21-15,-1 0 0,-20 0 16,20 0-16,-20-22 0,-1 1 0,0 0 15,1-22-15,-1 22 0,0-22 0</inkml:trace>
  <inkml:trace contextRef="#ctx0" brushRef="#br0" timeOffset="27668.56">21421 5736 0,'0'0'0,"0"-42"0,-22-106 32,1 127-32,0 21 0,0 0 0,0 21 15,0 0-15,21 21 0,-22 1 16,1-1-16,0 0 0,0 22 0,21-1 15,0 1-15,0-1 0,0 1 16,-21-22-16,21 22 0,0-1 0,0 1 16,0-1-16,-21 1 0,21-1 15,0-21-15,0 22 0,0-22 0,0-21 16,0 22-16,0-22 0,0 0 0,0 0 16,0-42-1,0 0 1,0 0-16,0-22 0,0 22 15,21-21-15,0 0 0,0-1 0,0-20 16,0 20-16,22 1 0,-1 0 16,-21-22-16,22 43 0,20-21 15,-21 21-15,1-1 0,-1 1 0,0 21 16,1 0-16,-1 21 0,0 1 16,-20 20-16,20 0 0,-21 1 0,0-1 15,0 0-15,-21 1 0,0-1 0,0 21 16,0-41-16,0 20 0,0 0 15,0-21-15,0 1 0,0-1 0,-21 0 16,0-21-16,0 21 16,21-42-1,0 0-15,21 0 16,0-1-16,0 1 0</inkml:trace>
  <inkml:trace contextRef="#ctx0" brushRef="#br0" timeOffset="27891.91">22098 5779 0,'0'0'16,"0"-43"-16,42-105 15,-21 127 1,22 21-16,-1 0 0,0-21 0,22 21 16,-22 0-16,22 0 0,-1 0 15,22 0-15,-22 0 0,1 0 16,-1 0-16,-20 0 0,20 0 15,-20 0-15,-22 0 0,21 21 0,-63-21 32,0 21-32,0-21 0,-22 0 15</inkml:trace>
  <inkml:trace contextRef="#ctx0" brushRef="#br0" timeOffset="28120.47">22352 5630 0,'0'0'0,"-21"43"15,-22 20-15,22-42 16,21 43-16,-21-22 0,0 1 0,21 20 16,-21 1-16,21-22 0,0 21 0,0 1 15,-21-1-15,21 1 0,0-22 16,0 22-16,0-22 0,0 0 0,0 1 16,0-1-16,0-21 0,0 22 15,0-22-15,0 0 0,0 0 0,21-21 16,0 0-1,0 0-15,0 0 0,0-21 16,22 21-16,-22-21 0</inkml:trace>
  <inkml:trace contextRef="#ctx0" brushRef="#br0" timeOffset="28451.87">23050 6223 0,'-84'21'16,"63"0"-1,-1 22-15,-20-22 0,21 21 16,-21 1-16,20-1 0,1 0 0,0 1 16,0-22-16,21 21 0,0-21 15,0 22-15,0-22 0,0 0 0,0 0 16,21-21-16,0 21 0,0-21 0,1 0 16,20 0-16,0 0 15,1 0-15,-1 0 0,0 0 0,1-21 16,-22 21-16,21-21 0,-21-21 15,22 20-15,-22 1 0,-21-21 0,21 0 16,-21-1-16,21 1 0,-21-22 0,0 22 16,0 0-16,0 21 0,0-22 15,-21 22-15,0 21 0,0-21 0,-1 21 16,-20 0-16,21 0 0,0 0 16,0 0-16,-1 0 0,22 21 0,22-21 15</inkml:trace>
  <inkml:trace contextRef="#ctx0" brushRef="#br0" timeOffset="28728.8">23939 5736 0,'0'0'16,"-42"0"-16,21 0 0,0 0 0,-22 21 15,22 1-15,0 20 0,-21 0 0,21 1 16,-1-1-16,-20 21 0,21-20 0,0 20 16,0 1-16,21-22 0,0 22 15,0-1-15,0 1 0,0-1 16,0-21-16,21 1 0,0-1 16,21 0-16,-21 1 0,22-22 0,-1 0 15,0 0-15,1-21 0,-1 0 0,22 0 16,-22 0-16,0 0 0,1-21 15,-1 0-15,-21 0 0</inkml:trace>
  <inkml:trace contextRef="#ctx0" brushRef="#br0" timeOffset="28975.68">24807 5800 0,'0'0'0,"21"0"16,-21 21-16,22 0 0,-1 0 15,0 0-15,0 22 0,-21-1 0,0 0 16,21 1-16,-21 20 0,0-20 16,0 20-16,0 1 0,0-22 0,0 21 15,0-20-15,-21 20 0,0-20 0,0-1 16,-22 0-16,22-21 0,0 22 16,-21-22-16,21 0 0,-1-21 0,1 21 15,-21-21-15,21 0 0,0 0 16,21-21-16,21 0 15</inkml:trace>
  <inkml:trace contextRef="#ctx0" brushRef="#br0" timeOffset="29152.47">25379 6287 0,'-21'21'16,"21"0"-1,-22 0 1,1-21-16,0 0 16,0 0-1,0 0-15,0-21 0</inkml:trace>
  <inkml:trace contextRef="#ctx0" brushRef="#br0" timeOffset="29893.25">26395 6117 0,'0'0'0,"-21"0"0,-22 0 15,64 0 1,1 0 0,20-21-16,-21 21 0,43-21 0,-22 0 15,21 0-15,1-22 0,21 22 16,-22-21-16,22-22 0,-22 22 0,1-22 16,-1 1-16,1-1 0,-22 1 15,0-1-15,1 1 0,-1-1 0,-21 1 16,0-1-16,-21 1 0,0-1 15,0 1-15,0 21 0,0 20 0,-21-20 16,0 21-16,0 21 16,-21 0-16,-1 0 0,1 42 0,0 1 15,-22-1-15,1 21 0,20 22 16,-20 0-16,-1 21 0,22-1 0,0 22 16,-1 0-16,1-21 0,0 21 15,20 0-15,1 0 0,0 0 0,0-21 16,21 21-16,-21 0 0,21-21 0,0 21 15,-21 21-15,-1-21 0,1-21 16,0 21-16,-21 0 0,21-21 0,-22 0 16,1 21-16,0-43 0,-22 22 0,1-21 15,20-1-15,-20 1 0,20-21 16,1-22-16,0 0 0,21 1 16,-1-22-16,44-21 15,-1 0-15,21-21 0,22-22 0,-22 22 16,21-21-16,22-1 0,-21-20 15,-1-1-15,22 1 0,-1-1 0,-20-20 16,-1 20-16,1-20 0,-1 20 16,1-21-16,-22 1 0,-21-1 0,1 0 15,-22-20-15,0 20 0,0 0 16,-22 1-16,-20 20 0,21-21 0,-21 22 0,-1-1 16,-20 22-16,20 0 0,1-1 15,0 1-15,-1 21 0,22 0 16,-21 0-16,21 21 0,0 0 15,-1 0-15,22-22 0,22 22 16,-1-21 0,0 21-16,0-21 0,21 21 0,1-21 15</inkml:trace>
  <inkml:trace contextRef="#ctx0" brushRef="#br0" timeOffset="30271.63">26987 6308 0,'0'0'0,"0"-21"15,0-1-15,0 1 0,0 0 16,0 0-16,0 0 0,0 0 0,22-1 16,-1 22-16,0-21 0,0 0 15,21 0-15,-20 21 0,20 0 0,0 0 16,-21 0-16,22 0 0,-1 21 16,0 0-16,-20 0 0,20 1 0,-21 20 15,21-21-15,-20 21 0,-22 1 16,0-1-16,0 0 0,0 1 0,0-22 15,0 0-15,0 21 0,-22-20 0,1-22 16,21 21-16,-21-21 0,0 0 16,0 0-16,0 0 0,-1-21 15,22-1 1,0 1-16,0 0 0,0 0 0,0 0 16,0-22-16,22 22 0,-1 0 15,0-21-15,0 21 0,0-22 0,22 22 16,-22 0-16,0 0 0,21 0 15,-21-1-15,22 22 0,-22 0 0,21 0 16,1 0-16,-1 0 0,0 0 0,1 0 16,-1 0-16,0 0 0,1 0 15,-1 0-15</inkml:trace>
  <inkml:trace contextRef="#ctx0" brushRef="#br0" timeOffset="31492.66">28469 6181 0,'0'0'0,"21"-21"0,0 21 0,-21-22 0,22 1 15,-1 0-15,-21 0 16,0 0-16,0 0 0,0-1 0,-21 1 16,-1 21-16,1 0 0,0 0 0,-21 0 15,-1 0-15,1 21 0,0 1 16,-1-1-16,-20 0 0,21 21 0,-1-21 16,1 22-16,0-22 0,-1 21 15,1 1-15,21-22 0,0 21 0,21-21 16,0 0-16,0 22 0,0-22 15,21 0-15,0 0 0,0-21 16,21 21-16,-20-21 0,20 0 16,0 0-16,22 0 0,-22 0 0,0-21 15,1 0-15,-1 0 0,-21 0 0,22 0 16,-1-22-16,-21 22 0,21-21 16,-20-1-16,-1 1 0,0 0 0,-21-1 15,0 22-15,21-21 0,-21 21 16,0 0-16,-21 21 15,0 0-15,0 21 16,21 0-16,-22 0 0,1 21 0,21-20 16,0-1-16,0 21 0,0-21 15,0 0-15,0 1 0,0 20 16,0-21-16,21 0 0,1 0 0,-1 1 16,0-22-16,21 21 0,-21-21 15,22 0-15,-1 0 0,0 0 0,1 0 16,-1-21-16,-21-1 0,22 22 15,-22-21-15,21 0 0,-21-21 0,0 21 16,1-22-16,-1 22 0,0-21 16,-21 21-16,0-1 0,21 1 0,-21 0 15,0 0-15,0 42 16,-21 0-16,0 0 16,21 1-16,-21 20 0,-1-21 15,1 21-15,0 1 0,21-22 16,-21 21-16,21-21 0,-21 1 0,21-1 15,-21 0-15,21 0 0,0 0 16,0-42 15,0 0-31,0 0 0,0 0 16,0-1-16,21 1 0,0-21 16,0 21-16,21-22 0,-20 1 0,20 21 15,-21-21-15,21 20 0,1-20 16,-1 21-16,0 21 0,-20-21 0,20 21 15,-21 0-15,0 0 0,-21 21 16,0 0-16,0 0 0,0 0 16,0 1-16,0 20 0,0-21 0,0 21 15,0-20-15,0-1 0,0 21 16,0-21-16,0 0 0,0 1 0,0-1 16,0 0-16,0 0 15,0-42 16,0 0-31,21 0 0,1-1 0,-1 1 16,0 0-16,0 0 0,21-21 16,-20 20-16,20-20 0,-21 21 0,0-21 15,22 20-15,-22 1 16,21 0-16,-21 0 0,0 21 0,1 0 16,-1 0-16,-21 21 15,0 0-15,0 0 0,0 1 16,-21-1-16,-1 21 0,22-21 0,0 0 15,0 1-15,0 20 0,0-21 16,0 0-16,0 0 0,0 1 0,0-1 16,0 0-16,22 0 0,20-21 15,-21 0-15,0 0 0,22 0 0,-22 0 16,0 0-16,21 0 0,1 0 16,-1-21-16,0 0 0,-21 0 0,22-22 15,-1 22-15,-21-21 0,22-1 16,-22 22-16,21-21 0,-21 0 15,-21-1-15,0 1 0,0 21 16,0 0-16,0-1 0,0 1 0,-21 21 16,0 21-16,-21 1 15,20-1-15,1 0 0,0 0 0,0 0 16,0 22-16,0-22 0,21 0 16,-22 0-16,22 0 0,0 0 0,0 1 15,0-1-15,0 0 0,22 0 16,-1-21-16,21 21 0,0-21 0,1 0 15,-1 0-15,22 0 0,-22 0 16,21 0-16</inkml:trace>
  <inkml:trace contextRef="#ctx0" brushRef="#br0" timeOffset="31771.71">31538 5419 0,'0'0'15,"0"-21"-15,0-1 0,0 1 0,0 0 16,-21 21-16,0 0 0,0 0 0,-22 21 16,1 0-16,0 22 15,-1-1-15,1 0 0,-21 22 0,20 21 16,1-22-16,0 1 0,-1 20 0,1-20 16,21-1-16,0 1 0,-1-1 15,22-20-15,0 20 0,0-21 16,0 22-16,0-22 0,0 1 0,22-22 15,-1 21-15,21-21 0,-21 0 16,22 1-16,-22-22 0,21 0 0,0 0 16,22 0-16,-22 0 0,22 0 15,-1-22-15</inkml:trace>
  <inkml:trace contextRef="#ctx0" brushRef="#br0" timeOffset="32124.12">31962 5948 0,'0'0'0,"0"-42"0,-64-22 31,43 85-31,0 0 0,0 1 16,-22 20-16,22 0 0,0 1 15,0-1-15,0 0 0,21 1 0,0-1 16,0 0-16,0-21 0,0 22 16,0-1-16,21-21 0,0 0 15,-21 1-15,21-1 0,0-21 0,22 0 16,-22 0-16,0 0 0,0 0 15,21-21-15,-20-1 0,-1 1 0,0 0 16,0 0-16,21-21 16,-20-1-16,-1 1 0,0 0 0,0-1 15,0 1-15,-21 0 0,0-1 16,0 22-16,0-21 0,0 21 0,-21-1 16,0 1-16,-21 21 0,20 0 15,1 0-15,0 0 0,-21 0 16,21 0-16,-1 0 0,22 21 15,22-21 1,-1 0-16</inkml:trace>
  <inkml:trace contextRef="#ctx0" brushRef="#br0" timeOffset="32404.15">32660 5249 0,'0'0'0,"148"-42"32,-105 63-32,-22 22 0,21-22 15,-21 42-15,22 1 0,-22-1 16,0 22-16,0 21 0,-21-22 0,0 1 16,0 0-16,0 21 15,-21-22-15,-21 1 0,20-22 0,-20 22 16,21 0-16,-21-22 0,-22 1 15,22-1-15,-22-20 0,22-1 0,-43 0 16,22 1-16,-1-22 0,-20 0 16,-1 0-16,0 0 0,1 0 0,-1 1 15,0-22-15,-21 0 0</inkml:trace>
  <inkml:trace contextRef="#ctx0" brushRef="#br0" timeOffset="33432.51">15536 8763 0,'0'0'0,"21"0"0,43-85 32,-43 64-32,0 0 15,0 0-15,1 0 0,-1 0 16,0-1-16,21 1 0,-21 0 0,1 0 15,-1-21-15,21 20 0,-21-20 16,0 0-16,1 21 0,-22-22 0,0 22 16,0-21-16,0 21 0,-43-1 15,22 22-15,-21 0 0,-1 0 16,-20 0-16,21 0 0,-22 22 0,1-1 16,-1 0-16,-21 21 0,43-21 15,-21 22-15,20-1 0,22 0 0,0 1 16,21-1-16,21 0 0,0 1 15,22-1-15,-1 0 0,21 1 0,1-1 16,-22 0-16,22 22 0,-1-22 16,-20 1-16,20-1 0,-21 0 0,1 1 15,-22-1-15,21 0 0,-21 1 0,-21-22 16,0 0-16,0 21 0,-21-21 16,0 1-16,-21-1 0,-1-21 0,1 21 15,-21-21-15,-1 0 0,-21 0 16,1 0-16,-1 0 0,22 0 15,-22 0-15,21-21 0,1 0 0,-1-1 16,22 1-16,21 0 0,-21-21 16,42 21-16,0-22 0,0-20 0,0 20 15,21-20-15,21 21 0,0-22 0,1 22 16,20-22-16,1 22 0,20 21 16,-20 0-16,21-1 0</inkml:trace>
  <inkml:trace contextRef="#ctx0" brushRef="#br0" timeOffset="33948.58">16171 8805 0,'0'0'0,"0"43"0,0 168 31,-21-168-31,0-1 0,0-21 16,0 22-16,-1-22 0,22 0 0,0 0 16,-21 0-16,21 0 15,21-21 1,1-21-16,-1 21 15,0-21-15,21 0 0,-21 0 16,22-22-16,-22 22 0,21-21 0,-21 0 16,22-1-16,-1 1 0,-21 0 15,0-1-15,22 22 0,-43 0 0,21 0 16,0 21-16,-21 21 16,0 0-16,0 21 15,0-20-15,0 20 0,0 0 0,0 1 16,-21-1-16,21 0 0,0-21 15,0 22-15,0-22 0,0 0 0,0 0 16,21 0-16,0 1 0,0-1 0,22-21 16,-22 0-16,21 0 0,1 0 15,-1 0-15,0 0 0,1 0 0,-1-21 16,21-1-16,-41 1 0,20 0 0,0 0 16,-21-21-16,1 20 0,20-20 15,-42 0-15,0-22 0,21 22 16,-21-22-16,0 1 0,0 21 15,0-1-15,-21 1 0,0 21 0,0-22 16,-1 43-16,1-21 0,0 21 0,-21 0 16,21 0-16,-1 21 0,1-21 15,21 43-15,0-22 0,0 0 0,0 21 16,0 1-16,0-22 0,0 21 16,21-21-16,1 1 0,-1-1 0,0 0 15,21-21-15,1 21 0</inkml:trace>
  <inkml:trace contextRef="#ctx0" brushRef="#br0" timeOffset="34160.61">17886 8805 0,'0'0'0,"0"43"32,-21-22-32,-1 21 0,22 1 15,-21-1-15,0-21 0,0 21 16,0 1-16,0-1 0,21-21 0,0 0 15,-22 22-15,22-22 0,0 0 0,0 0 16,0 0-16,22-21 31,-22-21-31,21 0 0,0 21 16,-21-21-16</inkml:trace>
  <inkml:trace contextRef="#ctx0" brushRef="#br0" timeOffset="34344.65">17886 8488 0,'0'0'0,"0"-42"0,-21-1 0,21 22 0,0 0 16,-22 0-16,1 0 0,0 21 15,0 0-15,0 0 16,21 21-16,0 0 16,21-21-16,0 21 15,0-21-15,0 21 0,22-21 0,-22 0 16,21 0-16,22 0 0,-1 0 15</inkml:trace>
  <inkml:trace contextRef="#ctx0" brushRef="#br0" timeOffset="34576.82">18754 8297 0,'-64'85'31,"43"-43"-31,-21 1 0,20 20 0,-20 1 16,0 20-16,-1-20 0,1 21 15,0-1-15,-1-20 0,1 20 16,21-20-16,0-22 0,21 22 16,0-22-16,0 0 0,21-20 0,0-1 15,0 21-15,22-42 0,-1 21 0,21-21 16,-20 0-16,20 0 0,-20 0 16,-1-21-16,21 21 0,-20-21 0,-1-21 15,-21 20-15,22 1 0,-22-21 0</inkml:trace>
  <inkml:trace contextRef="#ctx0" brushRef="#br0" timeOffset="34740.37">18457 8869 0,'0'0'0,"-42"0"0,-43 0 32,106 0-32,1 0 15,20 0-15,21 0 0,1 0 0,-1 0 16,1 0-16,-1 0 0,22-21 15,-21 21-15,20-21 0,1-1 0,0 1 16,20 21-16</inkml:trace>
  <inkml:trace contextRef="#ctx0" brushRef="#br0" timeOffset="35351.83">19854 8636 0,'0'0'0,"-190"42"31,126 1-31,1-22 0,20 21 16,1 22-16,0-22 0,-1 0 15,1 1-15,21 20 0,0-20 0,0-1 16,21 0-16,0-21 0,0 22 0,21-1 16,21-21-16,-21 0 0,43 1 15,-22-1-15,22 0 0,-1-21 0,22 0 16,-22 0-16,1 0 0,-1 0 16,1 0-16,-1-21 0,1 0 0,-1-1 15,-20 1-15,-1-21 0,0 0 0,1-1 16,-1-20-16,-21-1 0,0 1 15,22-1-15,-22 1 0,0-22 16,0 22-16,0-1 0,0 1 16,1-1-16,-1 1 0,-21-1 0,0 22 15,0 21-15,0-1 0,0 1 16,0 42-16,-21 22 16,-1-22-16,1 42 0,21-20 0,-21-1 15,0 22-15,0-1 0,0 22 16,-1-22-16,1 22 0,21-22 0,-21 1 15,21-1-15,-21-20 0,21 20 16,0-20-16,0-1 0,0-21 0,0 21 16,-21-20-16,21-1 0,0 0 15,0-42 1,0 0 0,0-1-16,0 1 0,0 0 0,21-21 15,0-1-15,0 1 0,22-21 16,-1-1-16,21 22 0,-20-22 0,20 1 15,1 20-15,-1 1 0,-20 21 16,20-21-16,-21 42 0,1 0 0,-1 0 16,-21 21-16,0 0 0,1 21 0,-22 1 15,0 20-15,0-21 0,0 1 16,0 20-16,-22-20 0,1-1 0,0 0 16,-21-21-16,21 22 15,-22-22-15,22 0 0,-21 0 0,-1 0 16,1-21-16,21 0 0,0 0 0,-22 0 15,22 0-15</inkml:trace>
  <inkml:trace contextRef="#ctx0" brushRef="#br0" timeOffset="35960.53">21421 8255 0,'0'0'15,"0"-42"-15,0 21 0,0-22 0,21 1 0,0 21 16,-21-22-16,42 22 0,-21 21 15,1 0-15,-1 0 0,0 21 16,-21 22-16,0 20 0,0-20 16,0 41-16,0-20 0,0-1 0,0 22 15,-21-22-15,0 22 0,-1-21 16,1 20-16,0-20 0,0-1 16,0 1-16,0-22 0,-1 0 0,1 1 15,0-22-15,21 0 0,0 0 16,0 0-16,-21-21 0,0 0 15,21-21 1,0 0-16,0 0 0,0 0 16,0-22-16,0 1 0,21 0 0,21-22 15,1 22-15,-1-22 0,0 22 16,22 0-16,-1-1 0,-20 1 0,20 21 16,1 0-16,-1 21 0,-21 0 15,1 0-15,-1 21 0,0 0 16,1 21-16,-22-20 0,0 41 0,-21-21 15,0 1-15,0-1 0,0 0 16,-21 1-16,0-1 0,-22-21 0,1 22 16,-21-22-16,-1 21 0,1-21 0,-1 0 15,1 1-15,-1-22 0,22 21 16,-1-21-16,1 0 0,21 0 0,0 0 16,21-21-1,21-1-15,21 1 0,1-21 0,-1 21 16,21-22-16</inkml:trace>
  <inkml:trace contextRef="#ctx0" brushRef="#br0" timeOffset="36415.99">22648 8700 0,'0'0'0,"0"-22"0,-21-41 31,-21 63-31,21-21 0,-1 0 16,1 21-16,-21 0 0,21 0 0,-22 0 15,22 0-15,-21 21 0,0 0 0,20 0 16,-20 21-16,21 1 0,-21-1 16,-1 0-16,22 22 0,0-22 0,-21 1 15,20-1-15,22 0 0,0-21 16,0 22-16,0-22 0,0 0 16,0 0-16,22-21 0,-1 21 15,0-21-15,21 0 0,-21 0 16,22-21-16,-1 0 0,0 0 0,1 0 15,-1 0-15,0-22 0,1 22 0,-1-21 16,-21-22-16,22 22 0,-22 0 16,0-22-16,-21 22 0,0-1 0,0 1 15,0 21-15,0 0 0,0 0 16,0-1-16,0 44 16,-21-1-16,21 0 15,0 21-15,-21-21 0,-1 22 16,22-1-16,0 0 0,0 1 0,0-22 15,0 21-15,0 1 0,0-22 16,0 21-16,22-21 0,-1 0 0,0 1 16,0-1-16,21 0 0,1-21 0,-1 0 15,0 0-15,22 0 0,-22 0 16,22 0-16,-22-21 0</inkml:trace>
  <inkml:trace contextRef="#ctx0" brushRef="#br0" timeOffset="36656">23516 8615 0,'0'0'0,"0"-42"0,-21-107 32,0 128-32,0 21 0,-1 0 15,1 0-15,0 21 0,0 1 16,-21 20-16,20 0 0,1 1 0,0-1 16,0 0-16,0 22 0,21-1 15,0-20-15,0 20 0,0-21 0,0 1 16,0-1-16,21 0 0,0 1 0,0-22 15,22 0-15,-1 0 0,21 0 16,-20 1-16,20-22 0,22 0 0,-22 0 16,1 0-16,-1 0 0,-20-22 15,20 1-15,-20-21 0,-1 21 16</inkml:trace>
  <inkml:trace contextRef="#ctx0" brushRef="#br0" timeOffset="37127.97">24257 8530 0,'0'0'16,"21"-63"-16,0-1 0,-21 1 0,0-1 15,21 22-15,-21 0 0,0-1 0,0 22 16,0 0-16,0 42 16,0 0-16,0 22 15,-21-1-15,0 0 0,21 1 0,0-1 16,-21 21-16,21-20 0,-21-1 0,0 22 16,21-22-16,0 21 0,0-20 0,-22 20 15,22-20-15,0-1 16,0 0-16,-21-21 0,21 22 0,0-22 15,0 0-15,0-42 32,21 0-32,1-22 15,-1 22-15,0-21 0,21 21 16,-21-22-16,22 1 0,-22 21 0,21 0 16,1 0-16,-22-1 0,21 1 15,-21 21-15,0 0 0,1 0 0,-44 0 31,-20 0-15,21 0-16,-21 21 0,-1-21 0,-20 22 16,20-1-16,-20-21 0,-1 21 0,22 0 15,0 0-15,-1 0 0,1 22 16,21-22-16,21 0 0,0 0 0,0 22 16,0-22-16,21 0 0,0 0 15,22 0-15,-22 0 0,21 1 0,0-1 16,1 0-16,-1 0 0,0 0 0,1 0 15,-1 1-15,0-1 0,1-21 16,-22 21-16,-21 0 0</inkml:trace>
  <inkml:trace contextRef="#ctx0" brushRef="#br0" timeOffset="37600.58">15325 9821 0,'0'0'0,"-170"22"16,43-1-16,0-21 0,21 0 15,22 0-15,20 0 0,43 0 0,0 0 16,42 0-16,0 0 0,43-21 16,20-1-16,22 1 0,21 21 15,21-21-15,22 0 0,41 0 0,1 21 16,42-21-16,0-1 0,21 22 16,22 0-16,-1-21 0,21 21 0,22 0 15,0 0-15,21 0 0,-22 0 16,22 0-16,0-21 0,0 21 0,0 0 15,-1-21-15,-20 21 0,0-21 16,-1 0-16,-20-1 0,-1 1 16,-41 21-16,-1-21 0,-21 0 0,-21 0 15,-1 21-15,-62-21 0,-1 21 16,-42-22-16,-21 22 0,-21 0 0,-22-21 16,-42 0-16,0 21 0,-42-21 15,-21 21-15,0 0 16,-43 0-16,0 0 0,1 0 0,-22 0 15,-21 0-15</inkml:trace>
  <inkml:trace contextRef="#ctx0" brushRef="#br0" timeOffset="38336.68">10456 11303 0,'0'0'0,"21"-21"16,1 21-16,-22-21 0,21 0 15,-21-1-15,21 1 0,-21 0 0,0-21 16,21 21-16,-21-1 0,0 1 16,0-21-16,0 21 0,-21 0 0,0-1 15,0-20-15,-1 21 0,-20 0 0,21-22 16,-21 22-16,-22 21 0,22-21 15,-22 21-15,1 0 0,-1 0 16,1 21-16,20 0 0,-20 1 16,-1 20-16,1 21 0,21-20 0,-1 41 15,1-20-15,0-1 0,20 22 0,1-21 16,0 20-16,21-20 0,0-22 16,0 22-16,0-22 0,21-21 0,0 21 15,22-20-15,-1-22 0,0 0 16,1 0-16,20 0 0,1 0 0,-1-22 15,22 1-15,-22-21 0,1 0 0,-1-1 16,1 1-16,-1 0 0,-20-22 16,20 1-16,-20-22 0,-22 21 0,21 1 15,-21-22-15,0 22 0,1-1 16,-22-20-16,0 20 0,0-21 0,0 22 16,0-1-16,0 1 0,-22 21 15,1-1-15,21 22 0,-21 0 16,0 21-16,21 21 0,-21 0 0,21 22 15,0 20-15,0 1 0,-21-1 16,21 1-16,0-1 0,0 1 0,0 20 16,0-20-16,0 20 0,0-20 0,0-1 15,21 1-15,0-1 0,0-20 16,0 20-16,0-20 0,1-22 0,-1 21 16,21-21-16,0 0 0,-20 1 15,20-22-15,0 0 0,-21 0 16,22 0-16,-1 0 0</inkml:trace>
  <inkml:trace contextRef="#ctx0" brushRef="#br0" timeOffset="38676.87">11155 11324 0,'0'0'0,"0"-42"0,-21-127 32,21 147-32,0 1 0,0 0 0,0 0 15,21 21-15,0 0 0,0 0 16,21 0-16,-20 0 0,20 21 15,0 21-15,-21 1 0,22-1 0,-22 0 16,0 1-16,21-1 0,-42 0 16,0 1-16,22-1 0,-22-21 15,0 22-15,0-1 0,0-21 0,0 0 16,0 0-16,0 1 16,-22-22-16,22-22 15,0 1-15,0 0 0,0 0 16,0 0-16,0-22 0,0 1 15,22 0-15,-22-1 0,21 1 0,-21-21 16,21 20-16,0-20 0,0 20 16,0 1-16,-21 0 0,22-1 0,-1 22 15,21 0-15,-21 0 0,0 0 0,1 0 16,-1 21-16,0 0 16,0 0-16</inkml:trace>
  <inkml:trace contextRef="#ctx0" brushRef="#br0" timeOffset="38828.76">11938 11049 0,'0'0'15,"0"21"-15,21 170 16,-21-149-16,21-21 0,-21 22 16,0-1-16,0-21 0,0 21 0,0-20 15,0-1-15,0 0 0,-21 0 0,21-42 47,21 0-47,-21-22 0,0 22 16</inkml:trace>
  <inkml:trace contextRef="#ctx0" brushRef="#br0" timeOffset="38980.12">11853 10732 0,'0'0'0,"-21"-22"0,-21-41 32,42 84-17,21 0 1,0-21-16,0 21 0,0 1 15,22-1-15,-22 0 0</inkml:trace>
  <inkml:trace contextRef="#ctx0" brushRef="#br0" timeOffset="39356.1">12509 11070 0,'0'0'0,"0"-42"31,0 21-31,22 21 15,-1 21 1,0 0-16,0 21 16,-21 1-16,21-1 0,0 0 15,-21 1-15,0-1 0,0 0 16,0 1-16,22-1 0,-22 0 0,0 1 16,0-22-16,0 0 0,0 0 15,0 0-15,21-21 16,-21-21-1,21 0-15,0 0 0,0 0 0,0 0 16,1-22-16,-1 1 0,0 0 0,0-1 16,0 1-16,0 0 0,1-22 15,-1 22-15,0-1 0,0 1 0,0 21 16,0-21-16,1 20 0,-22 1 16,21 21-16,0 0 15,-21 21 1,0 1-16,0-1 15,0 0-15,0 0 0,0 21 0</inkml:trace>
  <inkml:trace contextRef="#ctx0" brushRef="#br0" timeOffset="39951.67">13187 11409 0,'0'0'0,"21"21"0,85 43 32,-85-64-32,21 0 0,-21 0 0,22 0 15,-1-22-15,0 1 0,1 0 0,-22 21 16,21-42-16,1 21 0,-22-1 15,21-20-15,-21 21 0,0-21 16,-21-1-16,0 22 0,0 0 0,0 0 16,0 0-16,-21 21 15,0 0-15,-21 0 0,21 21 0,-22 0 16,1 0-16,21 21 0,-22 1 0,1-22 16,21 21-16,0 1 0,0-1 15,21 0-15,0-21 0,0 22 0,0-1 16,0-21-16,21 0 0,21 1 0,-21-1 15,0 0-15,22 0 0,-1-21 16,0 0-16,1 0 0,-22 0 0,21 0 16,1 0-16,-1 0 0,0 0 15,-21-21-15,22 0 0,-22 0 16,0-1-16,0 1 0,22 0 0,-43 0 16,21-21-16,0-1 0,0 1 15,-21 0-15,21-1 0,0-20 0,1 20 16,-1 1-16,0 0 0,21 21 0,-21-1 15,22 1-15,-1 0 0,0 21 16,1 0-16,-22 21 0,21 0 0,1 1 16,-22-1-16,21 21 0,-21 0 15,0 1-15,1-1 0,-1 0 0,-21 1 16,0-1-16,0 0 0,0 1 0,0-22 16,0 21-16,0-21 0,0 1 15,-21-1-15,-1 0 0,1-21 16,0 0-16,0 0 0,0 0 15,0 0-15,21-21 16,0 0-16,0-1 0,0-20 0,0 21 16,0 0-16,21-22 0,0 1 15,0 0-15,0-1 0,0 1 0,22 0 16,-22-1-16,21 1 0,1 0 0,-22 21 16,21-1-16,0 1 0,1 0 15,-1 21-15,0 0 0,-20 0 0</inkml:trace>
  <inkml:trace contextRef="#ctx0" brushRef="#br0" timeOffset="40104.28">15282 11345 0,'0'0'0,"0"22"16,-21-22 0,0 0 15,21-22-31,0 1 15,0 0-15</inkml:trace>
  <inkml:trace contextRef="#ctx0" brushRef="#br0" timeOffset="41440.1">16595 11578 0,'0'0'0,"-43"21"0,-105 1 16,148-44-1,21-20 1,0 21-16,22-21 0,-1-1 0,0 1 16,22-22-16,-1 1 0,1-1 15,-22-20-15,22 20 0,-1 1 0,-20-22 16,-1 22-16,0-1 0,1-21 0,-22 22 16,-21 21-16,0-1 0,0 1 15,0 21-15,-21 0 0,-1 21 0,-20 21 16,0 0-16,-1 0 0,1 21 15,21 1-15,-21 20 0,-1-20 0,22 20 16,0 1-16,0-22 0,21 21 16,0-20-16,0 20 0,21-20 15,0-1-15,0 0 0,22 1 0,-1-1 16,0 0-16,1-21 0,-1 1 16,-21-1-16,21 0 0,-20 0 0,-22 0 15,0 0-15,0 1 0,-43-22 16,22 0-16,-21 0 0,-22 0 15,22 0-15,0 0 0,-22 0 0,22 0 16,-22-22-16,22 1 0,0 0 16,20 0-16,-20 0 0,42-22 0,0 22 15,0-21-15,0 21 0,21-22 16,0 1-16,22 0 0,-22 21 16,21-1-16,1 1 0,20 0 0,-21 0 15,1 0-15,20 21 0,-20 0 0,20 0 16,1 21-16,-22 0 0,0 0 15,1 0-15,-1 1 0,-21 20 0,0 0 16,0-21-16,-21 22 0,0-1 16,0 0-16,0 1 0,-21-1 0,0-21 15,0 22-15,21-22 0,-21 0 16,0 0-16,21 0 0,0 0 0,21-21 47,0 0-47,0-21 0,21 0 0,-20 0 15,20-21-15,0-1 0,-21 1 0,22 0 16,-1-1-16,0-20 0,-20 20 16,20 1-16,0 0 0,-21-1 0,1 22 15,-1 0-15,0 0 0,0 21 16,-21 21-16,0 0 16,0 0-16,0 1 0,0 20 0,0 0 15,0-21-15,-21 22 0,21-1 16,-21-21-16,21 22 0,0-1 0,-21-21 15,21 0-15,0 0 0,0 1 0,0-1 16,0 0-16,21 0 16,0-21-16,21 0 0,-21 0 15,1 0-15,20 0 0,-21 0 16,21-21-16,1 0 0,-1 0 0,0-1 16,-20-20-16,20 21 0,0-21 0,-21-1 15,22 1-15,-22-22 0,0 22 16,0 0-16,0 21 0,-21-22 0,22 22 15,-22 0-15,0 0 0,-22 21 32,1 0-32,21 21 0,-21 21 0,21-21 15,-21 22-15,21-1 0,0-21 16,0 22-16,0-1 0,0 0 16,0 1-16,0-22 0,21 21 0,0-21 15,0 0-15,1 1 0,20-1 16,0 0-16,1-21 0,-1 0 0,21 0 15,-20 0-15,20 0 0,-20 0 0,-1-21 16,0 21-16,1-21 0,-1-1 16,0-20-16,-21 21 0,22-21 0,-22-1 15,0 1-15,0 0 0,0-1 0,1 1 16,-22 0-16,0-1 0,0 22 16,0 0-16,0 0 0,-22 42 15,1 0 1,0 21-16,0 1 0,21-22 15,-21 42-15,0-20 0,-1-1 0,1 0 16,21 1-16,0-1 0,-21-21 16,21 22-16,0-22 0,0 0 0,0 0 15,0 0-15,0 0 0,21-21 0,0 0 16,1 0-16,-1 0 0,21 0 16,-21-21-16,0 0 0,22 0 0,-22 0 15</inkml:trace>
  <inkml:trace contextRef="#ctx0" brushRef="#br0" timeOffset="41616.19">19240 10732 0,'0'0'0,"-21"-22"0,0 1 0,0 21 0,0 0 16,0 0-16,-1 0 0,1 0 0,0 21 16,21 1-1,0-1-15,21 0 16,22-21-16,-1 0 0,0 21 15,1-21-15,20 0 0,1 0 0,-22 0 16,21 0-16</inkml:trace>
  <inkml:trace contextRef="#ctx0" brushRef="#br0" timeOffset="41824.15">19960 10562 0,'0'0'0,"0"21"15,-21 1-15,0 20 16,0 0-16,-1 1 0,22-1 15,-42 21-15,21-20 0,0 20 0,0 1 16,-1-22-16,1 22 0,0-1 16,0 1-16,0-1 0,0-21 0,21 1 15,0-1-15,0 0 0,0-20 0,21-1 16,0 0-16,0 0 0,21-21 16,-20 0-16,20 0 0,-21 0 0,21-21 15,-20 0-15,-1 0 0</inkml:trace>
  <inkml:trace contextRef="#ctx0" brushRef="#br0" timeOffset="42004.69">19727 11070 0,'0'0'0,"-21"0"0,21 0 32,21 0-32,0 0 0,1 0 0,20 0 15,0 0-15,1 0 0,-1 0 16,21 0-16,-20 0 0,20-21 0,1 0 15,-1 21-15,22-21 0,-22 21 0,1-21 16,-1-1-16,1 1 16,-1 21-16</inkml:trace>
  <inkml:trace contextRef="#ctx0" brushRef="#br0" timeOffset="42604.71">20807 10859 0,'-21'0'0,"-1"0"16,1 21-16,-21 0 0,21 0 0,-22 0 15,1 22-15,21-1 0,-21 0 16,-1 1-16,22-1 0,0 0 0,-21 1 15,42-1-15,-22 0 0,22 1 0,0-1 16,0-21-16,0 0 0,22 0 16,-1 1-16,0-1 0,21 0 0,1-21 15,-1 0-15,0 0 0,22 0 16,-22 0-16,22-21 0,-1 0 16,-21-1-16,1 1 0,-1 0 0,0-21 15,1-1-15,-1 1 0,-21-21 16,0 20-16,1-20 0,20-1 0,-42 1 15,21-1-15,0 1 0,0-1 0,-21-20 16,0 20-16,0 22 0,22-22 16,-22 22-16,0 21 0,0 0 0,0 42 15,0 0-15,0 0 16,0 21-16,-22 1 0,1 20 0,21-20 16,-21-1-16,0 21 0,0-20 15,21-1-15,-21 0 0,-1 22 16,22-22-16,0 1 0,-21-1 0,0 0 15,21 1-15,-21-22 0,0 21 0,21-21 16,0 0-16,-21-21 0,21 22 16,-22-22-16,22-22 15,0 1 1,22 0-16,-1-21 0,0-1 0,21 22 16,-21-21-16,22 0 0,-22-1 0,21 1 15,1 0-15,-1 20 0,21-20 16,-20 21-16,-1 21 0,0 0 0,1 0 15,-22 0-15,0 0 0,21 21 0,-20 21 16,-22-20-16,0 20 16,0-21-16,0 21 0,0 1 0,0-22 15,-22 21-15,1-21 0,0 22 0,0-22 16,0 0-16,0 0 0,-1 0 16,1 1-16,21-1 0,-21-21 15,21-21 1,21-1-16,22 1 15,-22 0-15,0 0 0</inkml:trace>
  <inkml:trace contextRef="#ctx0" brushRef="#br0" timeOffset="42811.88">22056 10414 0,'0'0'0,"0"-42"0,0 21 0,0-1 16,0 1-16,21 21 15,0-21-15,21 21 0,-21 0 0,22 0 16,-1 0-16,0-21 0,1 21 16,-1 0-16,22-21 0,-22 21 0,0 0 15,1 0-15,-1 0 0,0 0 16,-21 0-16,1 0 0,-22 21 31</inkml:trace>
  <inkml:trace contextRef="#ctx0" brushRef="#br0" timeOffset="43031.76">22394 10372 0,'0'0'0,"-21"21"0,-42 148 31,63-126-31,-22-1 0,1 21 0,21-20 16,-21 20-16,0-20 0,0 20 15,21-21-15,-21 22 0,-1-22 0,1 1 16,21 20-16,0-42 0,-21 22 0,21-1 15,0-21-15,-21 21 16,21-20-16,0-1 0,0 0 0,0 0 16,21-21-16,0 0 15,0 0-15,1-21 0,20 21 16</inkml:trace>
  <inkml:trace contextRef="#ctx0" brushRef="#br0" timeOffset="43380.26">22860 10795 0,'0'0'16,"-21"0"-16,0 0 0,-1 0 15,1 0-15,0 21 0,0 0 0,-21 1 0,20 20 16,1-21-16,0 21 0,21 1 16,-21-22-16,21 21 0,-21 1 15,21-1-15,0 0 0,0-21 0,0 22 16,0-22-16,21 0 0,0 0 15,0 0-15,0-21 0,22 0 0,-22 0 16,21 0-16,1 0 0,-22 0 0,21 0 16,0 0-16,1-21 0,-22 0 15,21-21-15,-21 21 0,1-22 0,-1 22 16,-21-21-16,0-1 0,0 22 16,0-21-16,0 21 0,0-22 15,-21 22-15,-22 0 0,22 0 0,-21 0 16,-1 21-16,1 0 0,0-21 15,21 21-15,-22 0 0,22 0 0</inkml:trace>
  <inkml:trace contextRef="#ctx0" brushRef="#br0" timeOffset="43631.73">23897 10605 0,'0'0'0,"21"-22"0,-21 1 32,-42 21-32,21 0 0,-22 21 0,1 1 15,21-1-15,-21 21 0,-1 0 0,1 1 16,21-1-16,0 0 0,-1 1 16,1 20-16,21-20 0,-21-1 0,21 21 15,0-20-15,0-1 0,0 0 16,0 1-16,21-1 0,0 0 0,1-20 15,20-1-15,-21 0 0,21 0 0,1 0 16,-1-21-16,0 0 0,1 0 16,20 0-16</inkml:trace>
  <inkml:trace contextRef="#ctx0" brushRef="#br0" timeOffset="43887.94">24511 10774 0,'0'0'15,"21"-42"-15,0-1 0,0-20 0,1 20 16,-1 22-16,21 0 0,-21 0 16,22 21-16,-22 0 0,21 0 0,0 21 15,-20 21-15,20 1 0,-21-1 0,0 0 16,0 22-16,-21-22 0,0 22 0,0-1 16,0-20-16,0 20 0,-21-21 15,0 1-15,0 20 0,0-42 16,-22 22-16,22-1 0,-21-21 15,21 0-15,-22 1 0,22-1 0,-21-21 16,21 0-16,0 0 0,-1 0 0,22-21 16</inkml:trace>
  <inkml:trace contextRef="#ctx0" brushRef="#br0" timeOffset="44036.7">25294 11007 0,'21'0'47,"0"0"-47,22 0 16,-22-21-16</inkml:trace>
  <inkml:trace contextRef="#ctx0" brushRef="#br0" timeOffset="44764.78">26289 10689 0,'0'0'0,"0"21"0,-21 106 32,21-105-32,0-1 0,0 0 0,21-21 15,0 0-15,0 0 16,0 0-16,22 0 0,-22 0 15,0-21-15,21 0 0,-20-1 0,-1 1 16,0 0-16,0-21 0,-21 21 16,0-22-16,0 1 0,0 0 0,-21-22 15,0 22-15,0-1 0,-22 22 0,1-21 16,0 42-16,-22 0 0,22 0 16,-22 0-16,1 21 0,-1 0 0,1 22 15,20-1-15,1 0 0,0 1 16,-1-1-16,22 0 0,0 1 0,0-1 15,21 0-15,0 1 0,0-1 0,0 0 16,0 1-16,21-22 16,0 21-16,22-21 0,-1 0 0,0 1 15,1-22-15,20 0 0,-21 0 0,1 0 16,20 0-16,-20 0 0,-1-22 16,21 1-16,-20-21 0,-1 21 0,0-22 15,1 1-15,-1 0 0,-21-22 0,22 22 16,-22-43-16,21 22 0,-21-22 15,0 22-15,1-22 0,-1 0 0,0 22 16,-21-1-16,0 1 0,21-1 16,-21 22-16,0 21 0,0 0 15,0 63 1,-21-21-16,21 43 0,-21-22 16,21 21-16,-21 22 0,21-21 0,0-1 15,0 22-15,0-22 0,0 1 16,0-1-16,0-20 0,0 20 0,0-21 15,0-20-15,0 20 0,21-21 0,0 0 16,0 0-16,0-21 0,0 0 16,22 0-16,-22 0 0,0 0 0</inkml:trace>
  <inkml:trace contextRef="#ctx0" brushRef="#br0" timeOffset="45567.97">27136 10816 0,'0'0'0,"21"0"31,-21-21-15,21 21-16,0 0 0,21 0 16,-20-21-16,20 21 0,0-21 0,1 21 15,-1-21-15,21 21 0,-20-22 0,-1 1 16,0 0-16,1 0 0,-22 0 16,0 0-16,-21-1 0,0 1 15,0 0-15,-21 0 0,0 21 16,-22 0-16,1 0 0,0 0 0,-1 0 15,1 21-15,0 0 0,-22 0 16,22 22-16,0-22 0,20 0 16,1 21-16,0-20 0,21-1 0,0 0 15,0 21-15,0-21 0,21 1 16,0-1-16,22-21 0,-1 21 0,0-21 16,22 0-16,-1 0 0,1 0 0,-1 0 15,22 0-15,0 0 0,-1 0 16,1 0-16,0-21 0,-1 0 0,1-1 15,-21-20-15,-1 0 0,1-1 16,-22 1-16,0-21 0,1-1 0,-22 1 16,0 20-16,0-20 0,0-1 0,-21 22 15,0-22-15,0 22 16,0 0-16,0-1 0,0 22 0,0 0 16,-21 21-16,0 0 15,21 21-15,-21 22 0,0-1 0,-1 21 16,22 22-16,-21 0 0,0-1 0,0 22 15,0-21-15,0 21 0,-1 0 16,1-1-16,0 1 0,0-21 0,-21 21 16,20 0-16,-20-1 0,0-20 15,-22 21-15,22 0 0,-22 0 0,-20-1 16,20 1-16,1-21 0,-22 21 0,22 0 16,-22-1-16,21 1 0,22-21 15,-21 21-15,20-22 0,22 1 16,0-21-16,21 20 0,0-41 0,0-1 15,0 0-15,21-21 0,0-21 0,0 0 16,22 0-16,-1 0 0,22-21 16,-1 0-16,1 0 0,20-21 0,1-22 15,0 22-15,-1-22 0,1 1 0,0-1 16,-1 1-16,-20-22 0,-1 0 16,1 1-16,-22-1 0,-21 0 0,0-20 15,-21-1-15,0 0 0,-42 21 16,0-21-16,-1 22 0,-20-22 0,-1 21 15,1 22-15,-1-1 0,1 1 16,21 20-16,-1 1 0,1 0 16,21 21-16,21-1 0,0 1 15,21 21-15,0 0 0,21 0 16,-20-21-16,20 21 0,21-21 16,-20 0-16,-1 0 0,22-1 0,-1 1 15,1 21-15</inkml:trace>
  <inkml:trace contextRef="#ctx0" brushRef="#br0" timeOffset="46824.01">29062 10753 0,'0'0'0,"0"-21"0,-64-64 31,43 85-31,0 0 0,-21 0 16,20 0-16,-20 0 0,0 42 0,21-21 15,-22 1-15,22-1 0,-21 21 16,21-21-16,-1 22 0,1-22 0,21 0 15,0 0-15,0 21 0,0-20 16,0-1-16,21-21 16,1 21-16,20-21 0,-21 0 0,0 0 15,0 0-15,22 0 0,-22-21 16,21 21-16,1-21 0,-22-1 0,21 1 16,-21 0-16,0 0 0,1-21 0,-1 20 15,0-20-15,0 21 16,-21 0-16,0 0 0,21-1 0,-42 44 31,0-1-31,0 0 0,0 0 16,-1 0-16,1 0 0,21 1 0,-21-1 15,21 21-15,0-21 0,0 0 16,0 1-16,21-1 0,0-21 0,22 21 16,-22 0-16,0-21 0,21 0 15,1 0-15,-22 21 0,21-21 0,1 0 16,-1 0-16,0 0 0,-21-21 0,22 0 15,-22 21-15,21-21 0,-21 0 16,1-22-16,-1 22 0,0-21 16,0 21-16,0-22 0,-21 1 0,0 21 15,21 0-15,-21-1 0,0 1 16,0 0-16,0 42 16,0 0-16,0 1 15,-21-1-15,21 0 0,0 0 0,-21 0 16,21 0-16,0 22 0,0-22 15,0 0-15,0 0 0,0 0 16,21 1-16,0-22 0,1 21 16,-1-21-16,0 0 0,0 0 15,0 0-15,22 0 0,-22 0 16,0-21-16,0-1 0,0 22 0,0-21 16,1 0-16,-1-21 0,0 21 15,0-22-15,0 22 0,0-21 0,-21 21 16,22-1-16,-22 1 0,0 0 15,0 42 1,-22 0-16,1 1 0,0-1 16,21 0-16,-21 0 0,21 0 15,0 22-15,0-22 0,0 0 0,0 0 16,0 0-16,0 0 16,21 1-16,0-22 0,0 0 0,22 0 15,-22 0-15,21 0 0,1 0 16,-22 0-16,21 0 0,-21-22 15,22 1-15,-22 0 0,0 0 0,21 0 16,-21-22-16,1 1 0,20-21 16,-21 20-16,0-41 0,0 20 0,1 1 15,-1-1-15,0 1 0,0-1 16,0 1-16,-21 20 0,0 1 0,0 0 16,0-1-16,0 22 0,0 0 15,-21 21-15,0 21 0,0 0 16,0 22-16,-1-1 0,-20 0 15,21 1-15,0 20 0,0 1 0,-1-1 16,22 1-16,-21-1 0,21 1 16,0-22-16,0 21 0,0-20 15,21-1-15,1 0 0,-1 1 0,-21-22 16,21 0-16,0 0 0,0 0 16,0 1-16,1-22 0,-1 0 0,0 0 15,0 0-15,0 0 0,0-22 16,1 1-16,-22 0 0,42 0 0,-21 0 15,0-22-15,0 1 0,1-21 0,-1 20 16,0-20-16,21-1 0,-21 1 16,1-1-16,20 1 0,-21-1 0,0 22 15,22-22-15,-22 22 16,0 21-16,-21 0 0,0 0 0,0-1 16,0 44-1,0-1-15,-42 21 0,20-21 0,1 43 16,0-22-16,0 22 0,0-1 15,0 1-15,-1-1 0,1 1 0,21-1 16,-21-21-16,21 1 0,0-1 16,0 0-16,0-20 0,0 20 0,0-21 15,0 0-15,0 0 16,21-21-16,0 0 0,1 0 16,-1-21-16,0 21 15,-21-21-15,21 0 0</inkml:trace>
  <inkml:trace contextRef="#ctx0" brushRef="#br0" timeOffset="46984.63">30797 10562 0,'0'0'0,"-21"-21"0,-21 0 31,63 21-31,0 0 0,0 0 0,1-21 16,20 21-16,0 0 0,-21-21 15,22 21-15,-1-22 0,22 1 0,-22 21 16,21-21-16,1 0 0,21-21 15,-1 20-15,-20 1 0,20 0 0</inkml:trace>
  <inkml:trace contextRef="#ctx0" brushRef="#br0" timeOffset="47879.53">31856 10139 0,'0'0'0,"21"-21"15,-21-22 1,-21 43-16,0 0 0,-1 0 16,-20 0-16,21 43 0,-21-22 15,-1 0-15,1 21 0,0 1 0,-1-1 16,-20 0-16,20 22 0,22-22 15,-21 22-15,21-22 0,0 0 0,-1 22 16,22-22-16,0 1 0,0-1 16,0-21-16,0 21 0,0-20 0,22-1 15,-22 21-15,21-42 0,21 21 16,-21 0-16,22-21 0,-22 0 16,21 0-16,-21 0 0,22 0 0,-22 0 15,21-21-15,-21 0 0,0 0 16,1 0-16,-1 0 0,0-1 0,0 1 15,0 0-15,-21 0 0,0 0 16,0 0-16,0 42 16,0 0-16,-21 0 15,0 0-15,21 0 0,-21 1 16,21-1-16,-21 0 0,21 0 0,0 0 16,0 0-16,0 1 0,0-1 0,0 0 15,21-21 1,0 0-16,0 0 15,0 0-15,0 0 0,1 0 16,-1-21-16,0 0 0,-21-1 16,21 1-16,-21 0 0,0 0 15,0-21-15,0 20 0,0 1 0,0 0 16,0 0-16,0 0 0,-21 21 16,0 0-16,21-21 0,-21 21 15,-1 0-15,44 0 47,-1 0-47,0 0 0,0 0 16,0 0-16,-21 21 0,21-21 15,1 0-15,-22 21 0,21 0 0,-21 0 16,0 0-16,0 1 16,0-1-16,0 0 0,0 0 15,0 0 1,21 0-1,0-21 1,0 0-16,0 0 16,1 0-16,-1 0 15,0 0-15,0 0 0,0-21 0,0 0 0,1 21 16,-1-21-16,21-21 16,-21 20-16,22-20 0,-22 0 0,21-1 15,0 1-15,-20-21 0,20-1 16,-21 1-16,21-1 0,-20 22 0,-1-22 15,0 22-15,-21 21 0,0-22 16,0 22-16,-21 21 16,0 0-16,-22 0 0,22 21 15,-21 22-15,-1-22 0,22 21 16,0 1-16,-21-1 0,21 21 0,21-20 16,0-1-16,-22 0 0,22 1 15,0-1-15,0 0 0,0-20 16,0 20-16,0-21 0,0 0 15,0 0-15,0 1 0,22-22 16,-1 0-16,0 0 16,0 0-16</inkml:trace>
  <inkml:trace contextRef="#ctx0" brushRef="#br0" timeOffset="48044.34">32364 10732 0,'0'0'0,"-21"0"0,-1 0 16,-20 0-16,21 0 15,42 0 1,0 0 0,0 0-16,22 0 15,-22 0-15,0 0 0,21 0 16,-20-22-16,20 22 0,0 0 0</inkml:trace>
  <inkml:trace contextRef="#ctx0" brushRef="#br0" timeOffset="48764.82">32724 10689 0,'-22'43'16,"1"-43"-16,21 21 16,21-21-1,1 0 1,-1 0 0,0 0-16,0 0 0,-21-21 15,21 21-15,-21-22 0,0 1 16,0 0-16,-21 21 31,21 21-31,-21-21 16,0 21-16,0 1 0,-1-1 15,22 0-15,0 0 0,-21 0 16,21 0-16,0 1 0,0-1 0,0 0 16,21-21-1,1 21-15,-1-21 16,21 0-16,-21 0 0,22 0 15,-22 0-15,0 0 0,0 0 0,0-21 16,0 0-16,1 0 0,-1 21 16,0-22-16,0 1 0,-21 0 0,0 0 15,21 21-15,-42 0 32,0 21-32,0 0 15,0 0-15,21 1 16,-22-1-16,1 0 0,21 0 15,0 0 1,21-21 15,1 0-31,-1 0 0,0 0 16,0-21-16,0 0 0,-21 0 16,21 0-16,1-1 0,20-20 0,-21 21 15,0-21-15,0-1 0,1 1 16,-1-22-16,0 22 0,0-21 15,0 20-15,0-20 0,1 42 0,-1-22 16,-21 22-16,0 0 0,0 0 16,-21 21-16,-1 21 0,-20 0 15,21 21-15,-21-20 16,20 20-16,-20 21 0,21-20 0,0-1 16,0 0-16,21 1 0,0-1 15,-22-21-15,22 22 0,0-22 16,-21 21-16,21-21 0,0 0 0,0 1 15,0-1-15,0 0 16,21-21-16,1 0 0,-1 0 16,0 0-16,0 0 0</inkml:trace>
  <inkml:trace contextRef="#ctx0" brushRef="#br0" timeOffset="50220.08">32956 10520 0,'0'0'0,"-42"0"0,-21 0 16,-18352 466 343,18012-424-359,1-21 16,21 0-16,-360 43 0,424-43 0,-22 0 15,22 0-15,-276 22 0,297-1 0,-1-21 16,22 0-16,-233 22 0,233-22 0,21 0 16,21 21-16,0-21 0,-232 22 0,232-1 15,21-21-15,1 0 0,-213 43 16,234-22-16,-1-21 0,22 22 0,-22-1 15,22 0-15,0-20 0,-149 62 0,170-63 16,21 22-16,0-1 0,0-21 0,21 22 16,-127-1-16,149 0 0,-22-21 0,0 1 15,21 20-15,1-21 0,-1 0 0,-63 43 16,84-43-16,1 0 0,-1 0 0,22 22 16,-21-22-16,20 0 0,1 0 0,-22 43 15,43-43-15,0 0 0,0 0 0,0 0 16,21 0-16,-21 1 0,21-1 0,0 0 15,-22 0-15,22 0 0,0 0 0,-21 1 16,21-1-16,0 0 16,-21-21-16,0 21 15,0 0-15,0-21 16,-1 0-16,1 0 16,0 0-16,0-21 15,0 0-15,0 0 0,-1 21 16,1-21-16,0 21 0,0-22 0,0 1 15,-43 0-15,43 0 0,0 0 0,0 0 16,0-1-16,-22 1 0,1-21 0,21 21 16,-22 0-16,22 21 0,0-22 15,0 1-15,-43-21 0,43 42 0,-21-21 16,21 0-16,0 21 0,-1-22 0,-20 22 16,0-21-16,-1 21 0,22 0 0,0 0 15,-21-21-15,21 21 0,-1 0 0,1 0 16,-42 0-16,42 0 0,-22 0 0,22 0 15,0 0-15,0 0 0,0 0 0,-1 0 16,-20 0-16,21 0 0,-21 0 0,20 0 16,1 0-16,0 0 0,0 0 0,0 0 15,0 0-15,-1 0 16,22-21 0,0 0-16,0 0 0,0-1 15,22 1-15,-1 0 16,0 0-16,-21 0 0,21 0 15,0-1-15,0 22 0,-21-21 0,22 21 16,-22-21-16,21-21 0,0 42 16,-21-21-16,0-1 15,21 1-15,0 21 16,0 0 0,1 0-1,-22 21-15,0 1 16,0 20-16,21-42 15,-21 21-15,21 0 0,-21 0 0,0 1 16,0-1-16,42 21 0,-42-21 0,21 0 16,1 22-16,-1-22 15,0-21-15,21 42 0,-21-42 0,1 21 0,-1-21 16,0 22-16,0-22 0,0 21 0,22-21 16,-22 21-16,21 0 0,-21-21 0,0 21 15,22-21-15,-22 21 0,21 1 0,1-22 16,-22 21-16,0 0 0,0-21 0,0 21 15,22-21-15,-22 0 0,0 21 0,0-21 16,21 0-16,-20 0 0,-1 0 16,-21 0-16,42 0 0,-21 0 0,0 0 0,1-21 15,-1 0-15,0 21 0,0-21 16,0 21-16,0 0 0,1 0 0,-1 0 16,-42 0 15,-1 0-31,1 0 0,0 21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12:27:12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6921 2582 0,'22'0'62,"-22"22"-31,0-1-31</inkml:trace>
  <inkml:trace contextRef="#ctx0" brushRef="#br0" timeOffset="1416.31">6858 466 0,'0'0'0,"0"-21"0,0-1 16,0 1-16,0 0 0,0 0 16,-21 21-16,21-21 0,0 42 46,0 0-46,0 0 0,0 22 0,0-1 16,0 0-16,0 1 0,0-1 16,0 21-16,0 1 0,0-1 0,0 1 15,0-1-15,0 1 16,0-22-16,0 22 0,-21-1 0,21-20 16,-22-1-16,22 0 0,0 1 0,0-1 15,0-21-15,0 0 0,0 0 16,0 1-16,0-1 0,0-42 31,0-1-15,0 1-16,0 0 0,0-21 15</inkml:trace>
  <inkml:trace contextRef="#ctx0" brushRef="#br0" timeOffset="2043.99">6477 804 0,'0'0'0,"-21"-21"0,-85-85 32,106 64-32,0 21 0,-21 0 0,21 0 15,0-22-15,0 22 0,0 0 0,0 0 16,0-22-16,21 22 0,0 0 16,0 0-16,22 0 0,-1 21 15,0-21-15,22 21 0,-1 0 0,1 0 16,-1 0-16,1 21 0,-1 0 15,1 21-15,-1-21 0,-20 22 16,20-1-16,-21 0 0,1 22 0,-1-22 16,-21 22-16,0-22 0,1 22 15,-1-1-15,0-21 0,0 22 16,-21-22-16,21 1 0,-21-1 0,0 0 16,0 1-16,0-22 0,0 0 0,0 0 15,0 0-15,0 0 0,0-42 47,0 0-47,0 0 16,0-21-16,0-1 0,0 1 0,0 0 15,0-22-15,0 1 0,0-1 0,0 1 16,21-1-16,1 1 16,-1-1-16,0 1 0,0-1 0,21 22 15,1-22-15,-1 22 0,0 0 16,1 20-16,-1-20 0,0 21 0,1 0 15,20 21-15,-20 0 0,-1 21 16,0 21-16,1-21 0,-1 22 0,-21 20 16,0-20-16,0 20 0,1 1 15,-1-1-15,-21 1 0,0 20 0,21-20 16,-21-1-16,0 1 0,0-1 0,0 1 16,-21-1-16,0-20 15,-1-1-15,22 0 0,-21 1 0,0-22 16,0 21-16,21-21 0,0 0 15,-21 1-15,21-1 0,-21-21 16,21-21 0,0-1-16,21 1 15,0 0-15</inkml:trace>
  <inkml:trace contextRef="#ctx0" brushRef="#br0" timeOffset="4389.26">8890 1291 0,'0'21'15,"21"-21"1,0 0-16,0-21 0,1 0 15,-1 21-15,0-21 0,0 0 16,0 0-16,0-1 0,1-20 0,-1 21 16,0-21-16,0-1 0,-21 1 15,0 0-15,0-22 0,0 22 16,0-1-16,0 1 0,-21 21 0,21-21 16,-21 20-16,-22 1 0,22 0 15,0 21-15,-21 0 0,-1 0 0,1 0 16,0 0-16,-22 21 0,22 0 15,-22 1-15,22 20 0,0 0 0,-1 1 16,1 20-16,0 1 0,21-22 16,-1 21-16,1 1 0,21-22 0,0 1 15,0-1-15,0 0 0,0 1 16,0-22-16,0 0 0,21 21 0,22-42 16,-22 21-16,0 1 0,21-22 0,1 0 15,-22 0-15,21 0 16,1 0-16,-1 0 0,0-22 0,1 1 15,-1 0-15,0 0 0,1 0 16,-1 0-16,-21-22 0,21 1 0,-20 21 16,-1-22-16,0-20 0,0 21 0,-21-1 15,0 1-15,0 0 0,21-1 16,-21 22-16,0-21 0,0 21 0,0-1 16,-21 44-1,21-1-15,-21 0 16,21 21-16,-21 1 0,0-1 15,21 0-15,0 1 0,0-1 16,0 0-16,0 1 0,0-1 16,0 0-16,0-21 0,0 22 0,0-22 15,0 0-15,21 0 0,0 0 0,0 1 16,0-22-16,0 0 0,1 21 16,-1-21-16,0 0 0,21 0 0,-21 0 15,22-21-15,-22-1 0,21 22 16,1-21-16,-22-21 0,21 21 0,-21-22 15,22 1-15,-22 0 0,21-1 16,-21 1-16,0 0 0,1 21 0,-1-22 16,-21 1-16,0 21 0,0 0 0,0-1 15,-21 65 17,-1-22-32,1 0 15,21 21-15,-21-20 0,21 20 0,-21 0 16,21 1-16,0-22 0,-21 21 15,21 0-15,-21-20 0,21 20 0,0-21 16,-22 0-16,22 0 0,0 1 0,0-1 16,0 0-16,0 0 15,22-21 17,-1-21-32,0 0 0,-21 0 0,21-1 15,0-20-15,0 21 0,-21-21 16,22 20-16,-1-20 0,0 0 15,0 21-15,0-22 0,0 22 0,1 0 16,-1 0-16,0 0 0,-21-1 16,21 22-16,0 0 15,-21 22-15,0-1 0,0 0 16,21 0-16,-21 0 0,0 22 0,0-22 16,22 0-16,-22 21 0,0-21 15,0 1-15,21-1 0,-21 0 0,0 0 16,21 0-16,0 0 0,0 1 15,-21-1-15,21 0 0,1-21 16,-1 0-16,0 21 0,0-21 0,0 0 16,0 0-16,1 0 0,-1 0 15,0-21-15,0 0 0,0 0 16,0-1-16,1 1 0,-1-21 0,0 21 16,-21-22-16,21 1 0,0 0 15,0-1-15,1 1 0,-1 0 0,0-1 16,-21 1-16,21 21 0,-21 0 15,21 0-15,-21-1 0,0 44 32,0-1-32,0 0 0,0 0 0,0 21 15,0-20-15,0 20 0,0 0 16,0-21-16,0 22 0,-21-1 16,21-21-16,0 0 0,0 22 0,0-22 15,0 0-15,0 0 0,0 0 16,21-21-16,-21 22 0,21-22 0,1 0 15,-1 0-15,0 0 0,0 0 0,0 0 16,0 0-16,1 0 0,20-22 16,-21 22-16,21-21 0,1 0 0,-22 0 15,21-21-15,1 20 0,-22-20 16,21 0-16,0-1 0,-20 1 0,20 0 16,-21-1-16,0 1 0,0 21 15,1 0-15,-1-22 0,0 22 16,-21 42 15,0 1-31,0 20 0,-21-21 0,0 21 16,21 1-16,0-22 0,0 21 15,0 1-15,0-22 0,0 21 0,0-21 16,0 22-16,0-22 0,0 0 16,21 0-16,0 0 0,0 0 0,0 1 15,22-22-15,-22 0 0,21 21 0,-21-21 16,22 0-16,-1 0 0,0 0 15,1 0-15,-1-21 0,0-1 16,1 1-16,20 0 0,-21 0 0,22-21 16,-22 20-16,1-20 0,-1 0 15,0-1-15,-21 1 0,1 0 0,-1-1 16,0 1-16,-21 0 0,0-1 16,0 22-16,0-21 0,0 21 0,-21 0 15,0 21-15,-1 0 0,-20 0 16,21 0-16,-21 0 0,-1 0 0,1 21 15,21 21-15,-22-21 0,22 22 16,-21-1-16,21 0 0,0 1 0,-1-1 16,1 0-16,21 1 0,0-22 0,0 21 15,0-21-15,0 0 16,0 1-16,0-1 0,0 0 0,21 0 16,1-21-16,20 0 0,-21 0 15,0 0-15,0 0 0,22 0 16,-22 0-16,21-21 0,-21 0 0,22 0 15,-22-1-15,21 1 0,-21-21 16,22 0-16,-22-1 0,0 1 0,0 0 16,0-1-16,1 1 0,-1 0 15,-21-1-15,0 22 0,21 0 0,-21 0 16,0 0-16,0 42 31,0 21-31,0-21 0,-21 22 0,21-22 16,-21 21-16,21 0 0,0 1 15,0-1-15,0-21 0,0 22 0,0-22 16,0 21-16,0-21 0,0 0 16,0 1-16,21-1 0,0 0 0,0-21 15,0 21-15,0-21 0,1 0 16,-1 0-16,21 0 0,-21 0 16,0-21-16,1 0 0,-1 0 0,0-1 15,0 1-15,21-21 0,-20 0 16,-1-1-16,0-20 0,0-1 0,0 1 15,0-22-15,1 22 0,-1-1 16,0-21-16,0 22 0,0-1 16,0 1-16,-21-1 0,22 1 0,-22 21 15,0-1-15,0 1 0,0 21 16,0 0-16,0-1 0,-22 22 0,1 0 16,0 22-16,0-1 0,0 0 15,0 21-15,-22 22 0,22-22 0,0 22 16,0-1-16,-22 22 0,22-22 15,0 22-15,21-22 0,0 1 0,0-1 16,0 1-16,0-1 0,0-20 0,0-1 16,0 0-16,42 1 0,-20-1 15,-1-21-15,21 0 0,0 1 16,-20-22-16,41 0 0,-21 21 16,1-21-16,-1 0 0,22 0 0,-22 0 15,0-21-15,22-1 0,-22 1 0,0 0 16,1 0-16,-1-21 0,0 20 15,-20-20-15,-1 0 0,21-1 0,-42 1 16,21 21-16</inkml:trace>
  <inkml:trace contextRef="#ctx0" brushRef="#br0" timeOffset="5728.45">14838 275 0,'0'0'0,"0"-21"0,0 0 16,0 0-16,0 0 0,0-1 16,0 1-16,0 0 0,0 0 15,0 0-15,-21 21 0,-1 0 16,1 0-16,0 21 0,0 0 16,0 0-16,-22 22 0,22 20 15,0 1-15,-21-1 0,21 1 0,-22 20 16,22 1-16,-21 0 0,-1 84 15,22-84-15,0-22 0,21 1 16,0-1-16,0 1 0,0-1 16,21-21-16,0 1 0,1-1 0,-1-21 15,21 22-15,0-22 0,1 0 16,-1 0-16,0-21 0,1 0 0,20 0 16,1 0-16,-1 0 0,1 0 15,-1-21-15,22 0 0,0 0 0,-1-22 16,-20 1-16,20 21 0,-20-43 15,-1 22-15,1-22 0,-1 1 0,-20-22 16,-1 22-16,-21-22 0,0 22 16,1-22-16,-22 21 0,0 1 0,0-22 15,-22 22-15,-20-1 0,0 1 0,-1-1 16,-20 1-16,-1 20 0,-20 1 16,-1 0-16,-21 21 0,22-1 15,-1 22-15,0 0 0,22 0 16,-1 22-16,1-1 0,20 21 0,1 0 15,21 1-15,0 20 0,21 1 16,0-1-16,0 1 0,0-1 0,21 1 16,0 20-16,21 1 0,1-21 15,20 20-15,1 1 0,-1 0 0,1-22 16,-1 1-16,1 20 0,-1-20 16,1-1-16,-1 1 0,-20-1 0,-1 22 15,-21-22-15,0 1 0,-21-1 0,0-20 16,0 20-16,-42-20 15,21-1-15,-22 0 0,1 1 0,0-22 16,-22 0-16,22 0 0,0 0 0,20 0 16,-20-21-16,21 0 0,0 0 15,0 0-15,-1 0 0,22-21 0,0 0 16,0-21-16,0 21 0,0-22 0,22-20 16,-1 20-16,21-20 0,-21-1 15,43 1-15,-22-1 0,22 1 0,-1-1 16</inkml:trace>
  <inkml:trace contextRef="#ctx0" brushRef="#br0" timeOffset="6083.97">16192 804 0,'22'-42'0,"-44"84"0,44-105 16,-22 42-16,-22 21 16,1 21-1,21 0-15,-21 0 0,0 0 0,21 22 16,-21-1-16,21 0 0,-21 22 15,21-22-15,0 1 0,0-1 0,0-21 16,0 21-16,0 1 0,0-22 0,21 0 16,0 0-16,0 0 0,21 1 15,-20-22-15,20 0 0,0 0 0,1 0 16,20 0-16,-21 0 0,1-22 16,-1 1-16,22 0 0,-22 0 0,0-21 15,-21-1-15,22 1 16,-22 0-16,0-22 0,0 22 0,-21-22 15,0 22-15,21-22 0,-21 22 16,0 0-16,0 21 0,0-22 0,0 22 16,22 21-1,-22 21 1,21 0-16,0-21 16,-21 22-16,21-1 0</inkml:trace>
  <inkml:trace contextRef="#ctx0" brushRef="#br0" timeOffset="6696.52">17230 974 0,'0'0'0,"42"0"16,-21 0 0,-21-21-16,21-1 0,0 1 0,1 0 15,20 0-15,-21 0 0,0 0 16,22-1-16,-22 1 0,0-21 0,0 42 15,-21-21-15,0 0 0,0-1 16,-21 22 0,0 0-16,0 0 0,-22 22 15,1-1-15,21 0 0,-22 0 16,1 21-16,0 1 0,-1-1 16,1 22-16,21-22 0,0 0 15,0 1-15,21-1 0,0-21 0,0 21 16,0-20-16,0-1 0,21 0 15,0 0-15,21 0 0,-21-21 0,22 0 16,-1 21-16,0-21 0,22 0 16,-22 0-16,22 0 0,-22-21 0,22 21 15,-1-21-15,-21 0 0,1-21 16,20 20-16,-20-20 0,-1 21 0,-21-21 16,21-1-16,-20-20 0,-1 20 0,0 22 15,0-21-15,-21 0 16,0 20-16,0 1 0,-21 21 15,0 0-15,0 0 16,-1 21-16,1 1 0,21-1 16,-21 0-16,21 21 0,0 1 15,0-22-15,0 21 0,0 0 0,0-20 16,0 20-16,21-21 0,-21 0 16,21 22-16,-21-22 0,0 0 0,22 0 15,-22 0-15,0 0 0,0 1 31,-22-22-15,1 0-16,0 0 0,0 0 16,0 0-16,21-22 15,0 1-15,0 0 0,0 0 16,0-21-16,0 20 0,21-20 0,0 0 16</inkml:trace>
  <inkml:trace contextRef="#ctx0" brushRef="#br0" timeOffset="7904.44">18605 275 0,'0'0'0,"22"-42"0,-22-22 31,0 86-31,-22-1 16,1 0-16,0 0 0,0 21 16,0 1-16,-22 20 0,22-20 0,0-1 15,0 21-15,0 1 0,21-22 0,-21 22 16,21-1-16,-22 1 0,22-22 15,0 22-15,0-22 0,0 0 0,0 1 16,0-22-16,0 21 0,22-21 16,-1 0-16,-21 1 0,21-1 0,0-21 15,21 0-15,-20 0 0,-1 0 16,0 0-16,21 0 0,-21 0 0,1-21 16,20-1-16,-21 1 15,21 0-15,-20-21 0,20-1 0,-21 1 16,0 0-16,22-1 0,-22 1 15,0 0-15,0-1 0,-21 22 0,0 0 16,21 0-16,-21 63 31,0-21-31,-21 22 0,0-1 16,21 0-16,0 1 0,-21-22 16,21 21-16,-21 1 0,21-22 0,0 0 15,0 21-15,0-21 0,0 1 16,0-1-16,21-21 0,0 0 15,0 0-15,0 0 16,0 0-16,1 0 0,-1 0 0,21 0 16,-21 0-16,22-21 0,-22-1 0,21-20 15,0 21-15,-20-21 0,20-1 16,-21 1-16,21 21 0,-20-22 0,-1 1 16,0 21-16,0 0 0,-21 42 31,0 0-31,-21 0 15,0 22-15,0-22 0,21 21 0,0 0 16,-22-20-16,22 20 0,0-21 16,0 0-16,0 0 0,0 1 0,0-1 15,0 0-15,22 0 16,-1-21-16,0 0 0,21 21 0,-21-21 16,22 0-16,-22 0 0,0 0 0,21 0 15,-20-21-15,-1 21 0,0-21 16,-21 0-16,0 0 0,0-22 0,0 22 15,0-21-15,0-1 0,0 1 16,0 0-16,-21-1 0,0 1 0,-1 21 16,1-21-16,0 20 0,21 1 15,0 0-15,-21 0 0,21 0 16,21 0 0,0-1-16,0 22 0,22 0 0,-22 0 15,21-21-15,1 21 16,20 0-16,-21 0 0,1 0 0,-1 0 15,0 0-15,-20 21 0,20 1 16,-21-1-16,0 0 0,0 0 0,1 0 16,-22 0-16,0 22 0,0-1 0,0-21 15,0 22-15,0-1 0,0-21 16,0 21-16,0-20 0,0 20 0,0-21 16,-22 0-16,22 0 0,0 1 15,-21-1-15,21 0 0,0 0 0,0 0 16,-21-21 15,21-21-15,0 0-16,0 0 0,0 0 0,0-22 15,0 1-15,0 0 0,0-22 16,21 22-16,0-22 0,1 1 0,20-1 16,21 1-16,-20 20 0,20-20 15,22-1-15,-22 1 0,22 21 0,0-1 16,-22 22-16,1 0 0,-1 0 15,1 21-15,-22 0 0,0 21 0,-20 21 16,-1-21-16,0 22 0,-21-1 16,0 22-16,0-1 0,0-21 0,0 22 15,-21-1-15,21 1 16,-21-1-16,-1-20 0,1-1 0,0 0 16,0 1-16,0-22 0,0 21 0,21-21 15,-22 1-15,1-1 16,0-21-16,21-21 31,-21-1-31,0 1 0,21-21 16,-21 0-16</inkml:trace>
  <inkml:trace contextRef="#ctx0" brushRef="#br0" timeOffset="8112.17">19664 85 0,'0'0'0,"-21"0"0,-22 0 31,22 0-31,0 0 16,21 21-16,-21 0 15,0-21 1,-1 21-16</inkml:trace>
  <inkml:trace contextRef="#ctx0" brushRef="#br0" timeOffset="8331.39">18478 487 0,'0'0'16,"-21"21"-16,42-21 15,1 0 1,20 0-16,-21 0 0,21 0 0,1 0 16,-1 0-16,0 0 0,1 0 15,-1 0-15,0 0 0,1 0 16,-22 0-16,21 0 0,-21 0 16,1 0-16</inkml:trace>
  <inkml:trace contextRef="#ctx0" brushRef="#br0" timeOffset="9183.85">6604 2434 0,'0'0'0,"-42"0"0,20 0 0,1 0 0,-21 0 15,21 0-15,0 0 0,-1 0 16,-20 0-16,21 0 0,21-21 0,-21 21 16,42 0 15,0 0-31,21 0 0,1 0 16,-1 0-16,22 0 0,20-21 15,-20 21-15,20 0 0,22 0 0,-21 0 16,21-21-16,21 21 0,-21 0 15,42-21-15,-21 21 0,21 0 0,21-22 16,-21 22-16,43-21 0,-22 21 0,43-21 16,-22 21-16,22-21 0,0 21 15,-1-21-15,22 21 0,0-21 0,21-1 16,-21 1-16,21 21 0,0-21 16,0 0-16,21 0 0,-21 0 0,21-1 15,0 1-15,1 0 0,20 0 16,-21 0-16,0 0 0,22 21 15,-22-22-15,0 1 0,21 21 0,276-21 16,-276 21-16,-21-21 16,0 21-16,1-21 0,-1 21 0,-21 0 15,21-21-15,-21 21 0,-21 0 0,21 0 16,-21-22-16,-1 22 0,-20 0 16,0 0-16,-22 0 0,1-21 0,-22 21 15,0 0-15,-20 0 0,-1 0 16,-21 0-16,-21 0 0,-1 0 0,-20 0 15,-21 0-15,-22 0 0,21-21 16,-41 21-16,-1 0 0,0 0 16,-42 0-1,-22 0-15,22 0 0,-42 0 16,20 0-16</inkml:trace>
  <inkml:trace contextRef="#ctx0" brushRef="#br0" timeOffset="10099.45">1693 3154 0,'0'0'0,"0"-21"0,0-22 16,-21 43-16,21-21 0,0 0 16,0 42 15,0 22-15,0-22-16,0 21 0,0 22 15,21-22-15,-21 21 0,21 1 16,-21-22-16,0 22 0,0-1 0,0-20 15,0 20-15,0-21 0,0 1 16,0-1-16,0 0 0,0 1 0,0-1 16,0 0-16,0-20 0,0-1 15,0 0-15,0 0 0,0-42 47,22-21-47,-1 20 0,-21 1 0</inkml:trace>
  <inkml:trace contextRef="#ctx0" brushRef="#br0" timeOffset="10424.4">2286 3514 0,'0'42'15,"0"-21"-15,0 0 0,0 1 16,0-1-16,0 0 0,0 0 15,21-21-15,0 0 16,0 0-16,1 0 16,20-21-16,-21 21 0,0-21 0,0 0 15,1 21-15,-1-22 16,-21 1-16,0 0 0,0 0 0,-21-43 31,-1 64-31,1 0 0,0 0 16,0 0-16,-21 0 0,20 22 15,1-1-15,0-21 0,0 21 0,0 0 16,21 0-16,21-21 16,0 0-16,21 0 15,-20 0-15</inkml:trace>
  <inkml:trace contextRef="#ctx0" brushRef="#br0" timeOffset="11211.42">4043 3196 0,'0'0'0,"-21"21"0,-1-21 16,22 22-16,0-1 31,22-21-15,-1-21-1,21-1-15,-21 22 0,0-21 0,22 0 16,-22 0-16,21 0 0,1 0 15,-1-1-15,0 1 0,1 0 0,-22 0 16,21 0-16,-21 0 0,0-1 16,1 1-16,-22 0 0,0 0 0,0 0 15,-43 21 1,22 0-16,-21 0 0,-1 0 0,1 0 16,0 0-16,-1 21 0,1-21 15,0 21-15,-1 0 0,1 0 0,0 22 16,21-22-16,-22 0 0,22 21 15,0-20-15,21 20 0,0-21 0,0 21 16,0-20-16,0-1 0,0 0 0,21 0 16,0 0-16,0 0 0,1 1 15,-1-22-15,21 0 0,-21 21 0,22-21 16,-1 0-16,-21 0 0,21 0 16,1 0-16,-1 0 0,0-21 0,1 21 15,-22-22-15,21 22 16,-21-21-16,1 21 0,-22-21 0,0 0 15,-22 21 1,1 0-16,-21 0 0,21 0 16,-22 21-16,1-21 0,0 21 15,-1 0-15,1 1 0,21 20 0,-21-21 16,20 21-16,1-20 0,0 20 16,0-21-16,0 21 0,21-20 0,0-1 15,0 21-15,0-21 0,0 0 0,0 1 16,21-1-16,0 0 15,0-21-15,0 0 0,22 21 16,-22-21-16,21 0 0,-21 0 16,22 0-16,-1 0 0,0 0 0,1 0 15,-22 0-15,21 0 0,1-21 0,-1 0 16,0 21-16,1-21 0,-1-1 16,0 1-16,1 0 0,-22 0 0,21-21 15</inkml:trace>
  <inkml:trace contextRef="#ctx0" brushRef="#br0" timeOffset="11492.44">5165 3239 0,'0'-22'16,"21"44"0,-21-1-1,0 0-15,21 0 16,0 0-16,-21 0 0,0 1 0,21-1 15,0 21-15,-21-21 0,22 0 16,-1 1-16,0-1 0,0 0 0,0 0 16,-21 0-16,21-21 0,1 21 0,-22 1 15,21-1-15,0-21 16,-21 21 0,0-42 15,21 0-31,-21-1 0,0 1 15</inkml:trace>
  <inkml:trace contextRef="#ctx0" brushRef="#br0" timeOffset="11831.44">5609 3175 0,'-21'21'46,"0"0"-30,0 22-16,-1-22 0,1 21 0,0-21 16,0 22-16,0-1 0,0 0 15,-22-20-15,22 20 0,0 0 0,0-21 16,0 22-16,-1-22 0,1 21 16,0-21-16,0 1 0,21-1 0,0 0 15,0 0-15,-21-21 0,21 21 16,21-21 31,-21-21-32,21 21 1,-21-21-16,0 0 16,0 0-16,21 21 0</inkml:trace>
  <inkml:trace contextRef="#ctx0" brushRef="#br0" timeOffset="14852.4">5969 3260 0,'0'0'0,"0"-21"16,-21 21 15,0 21-15,21 21-16,0-21 0,0 22 0,-22-1 15,22 21-15,0-20 0,0 20 16,0-20-16,0 20 0,0 22 0,0-22 16,0 22-16,0 0 0,0-1 0,0 1 15,0 21-15,0-22 0,0 1 16,0 0-16,0-1 0,0 1 0,0 0 15,0-22-15,0 22 0,0-22 0,0 1 16,0-22-16,-21 22 0,21-22 16,0-21-16,0 22 0,0-22 0,0 0 15,0-42 17,0-22-32,0 22 0,21-21 15,-21 0-15,22-1 0,-22-20 0,0-1 16</inkml:trace>
  <inkml:trace contextRef="#ctx0" brushRef="#br0" timeOffset="15204.32">6075 3535 0,'0'0'16,"0"-42"-16,0-1 0,0 22 0,0-21 0,0 21 15,0-22-15,0 22 16,0 0-16,0-21 0,0 20 0,21 1 15,0 0-15,21 0 0,-20 21 16,-1-21-16,21 21 0,0 0 0,1 0 16,-22 0-16,21 0 0,1 21 15,-1 0-15,-21 0 0,0 22 0,0-1 16,-21 0-16,0 1 0,0-1 16,-21 0-16,0 1 0,-21-1 0,-1 0 15,1-21-15,21 22 0,-21-22 0,-1 0 16,1 0-16,21 0 0,-22 1 15,22-22-15,0 0 0,21 21 16,-21-21-16,0 0 16,21-21-16,0-1 15,0 1-15,0 0 0,21 0 16,0 0-16,0 0 0,0-1 16,1 1-16,-1 0 0</inkml:trace>
  <inkml:trace contextRef="#ctx0" brushRef="#br0" timeOffset="15467.64">7006 2900 0,'0'0'15,"0"21"17,0 0-32,0 0 15,0 22-15,0-1 0,0 0 0,0 1 16,0 20-16,0 1 0,0-1 15,-21-20-15,21 20 0,-21 1 0,21-22 16,0 0-16,0 1 0,0-1 0,0 0 16,-21-21-16,21 22 0,0-22 15,0 0-15,0 0 0,21-21 32,0 0-32,0 0 0,0-21 15,0 0-15,1 0 0</inkml:trace>
  <inkml:trace contextRef="#ctx0" brushRef="#br0" timeOffset="16595.93">7853 3408 0,'0'0'0,"0"-21"0,21 21 0,-21-21 0,0-1 16,0 1-16,0-21 0,0 21 15,-21 0-15,0-1 0,-1 1 0,1 0 16,0 0-16,0 21 0,-21 0 0,20 0 15,-20 0-15,0 0 0,21 21 16,-22 0-16,22 0 0,0 22 16,-21-22-16,20 42 0,1-20 15,0-1-15,0 0 0,0 22 0,21-22 16,0 1-16,-21-22 0,21 21 0,0 0 16,0-20-16,0-1 0,0 21 15,21-42-15,0 21 16,0-21-16,0 0 0,0 0 15,1 0-15,20-21 0,-21 21 0,21-21 16,-20 0-16,20 0 0,0-1 0,-21-20 16,1 21-16,20-21 0,-21 20 15,0-20-15,0 0 0,1-1 16,-1 1-16,0 0 0,-21 21 16,0-22-16,0 22 0,0 0 0,0 42 31,0 0-31,0 0 0,0 22 15,-21-22-15,21 21 0,-21 1 0,21-1 16,-22 0-16,22-21 0,0 22 16,0-1-16,0-21 0,0 0 0,0 1 15,0-1-15,22 0 0,-1 0 16,0 0-16,21-21 0,-21 0 0,22 0 16,-1 0-16,0 0 0,1 0 0,-1 0 15,0-21-15,1 21 16,-1-21-16,0 0 0,1 0 0,-1-1 15,0-20-15,-20 21 0,20-21 0,-21-1 16,0 22-16,0-21 0,1-1 16,-22 22-16,0-21 0,0 21 0,0 42 31,0 0-31,0 0 16,0 0-16,0 1 0,0 20 0,0-21 15,0 0-15,0 0 0,0 1 16,0-1-16,0 0 0,0 0 15,0 0-15,21-21 0,0 0 16,0 21-16,0-21 0,22 0 0,-22 0 16,21 0-16,0 0 0,1-21 0,-1 0 15,-21 21-15,22-21 0,-1 0 16,-21 0-16,21-22 0,-20 22 0,-1-21 16,-21 21-16,0-22 0,21 1 15,-21 0-15,0 20 0,0 1 0,0 0 16,0 0-16,-21 42 15,21 0 1,0 0-16,0 1 0,-21 20 0,21-21 16,-22 21-16,22 1 15,-21-22-15,21 0 0,-21 21 0,21-20 16,0-1-16,0 0 0,0 0 0,-21 0 16,21 0-16,-21-21 15,0 0 16,21-21-31,-22 0 0,22 0 16,0-21-16,0 20 0,0-20 16,43 0-16,-22-1 0,0 1 15,0 0-15,22-22 0,-1 22 0,0-22 16,1 22-16,20 21 0,-21 0 16,22 0-16,-1 21 0,1 0 0,-1 0 15,1 0-15,-22 21 0,22 21 16,-22-21-16,0 22 0,-20-1 15,-1 0-15,0 22 0,-21-22 0,0 0 16,0 1-16,0-1 0,0-21 0,0 22 16,-21-22-16,0 21 0,-1-21 15,1 0-15,0-21 0,0 22 0,-21-1 16,20-21-16,1 0 0,0 0 16,0 0-16,0 0 0,0 0 0,-1 0 15,1 0-15,0-21 0</inkml:trace>
  <inkml:trace contextRef="#ctx0" brushRef="#br0" timeOffset="16747.93">9207 3154 0,'0'0'0,"-21"0"0,0-21 16,0 21-16,0 0 0,0 0 0,-1 0 15,1 0-15,0 0 16,0 0-16,0 0 15,-22 0-15</inkml:trace>
  <inkml:trace contextRef="#ctx0" brushRef="#br0" timeOffset="21824.5">8551 2942 0,'0'0'0,"0"21"32,-21-21-32,21 22 0,-21-22 15,21 21-15,0 0 0,0 0 0,-21-21 16,21 21-16,0 0 0,-21-21 15,21 22-15,0-1 16,21 0 0,0-21-16,0 0 0,0 0 15,0 0-15,22-21 0,-22 0 16,0-1-16,0 22 0,-21-21 16,21 0-16,-21 0 0,0 0 15,0 0-15,0-1 16,0 1-16,-21 21 0,0 0 0,0-21 15,0 21-15,0 0 16,-1 0-16,1 0 16,21 21-16,-21-21 0,21 21 15,-21 1-15,21-1 0,21-21 16,0 21 0,0-21-16</inkml:trace>
  <inkml:trace contextRef="#ctx0" brushRef="#br0" timeOffset="27479.61">12192 3217 0,'21'0'31,"-21"-21"16,0 0 0</inkml:trace>
  <inkml:trace contextRef="#ctx0" brushRef="#br0" timeOffset="32639.81">12340 3048 0,'-21'0'141</inkml:trace>
  <inkml:trace contextRef="#ctx0" brushRef="#br0" timeOffset="33004.47">12361 2773 0,'0'0'0,"0"-21"0,0 0 16,0-1-16,0 1 0,0 0 16,0 0-16,0 0 0,0 0 0,0-1 15,0 44 17,0-1-17,0 21-15,21 0 0,-21 1 0,0-1 16,22 22-16,-22-22 0,21 21 0,-21 1 15,21-1-15,-21 1 0,0-1 16,0 1-16,0-1 0,0 1 0,0-1 16,0-20-16,0-1 0,0 0 15,0 1-15,0-1 0,-21-21 0,21 22 16,-21-22-16,21 0 0,0 0 16,0 0-1,0-42 1,0 0-16,0 0 0,0 0 15,0-1-15,0-20 0,0 21 0</inkml:trace>
  <inkml:trace contextRef="#ctx0" brushRef="#br0" timeOffset="34576.57">12361 2985 0,'0'-22'0,"0"44"0,0-86 0,0 43 15,0 0-15,0-22 0,0 22 0,0-21 16,0 0-16,21 20 0,1-20 15,-1 21-15,21 0 0,-21-22 16,22 22-16,-22 0 0,21 0 16,0 21-16,1 0 0,20 0 0,-20 0 15,20 21-15,-21 0 0,22 22 16,-22-22-16,22 21 0,-22 22 0,-21-22 16,0 0-16,-21 1 0,0 20 15,0-21-15,-21 1 0,-21-1 0,0 22 16,-22-22-16,1 0 0,20 1 15,-20-22-15,20 21 0,1-21 16,0 0-16,-1 1 0,1-22 0,21 0 16,0 0-16,0 0 0,-1 0 0,1 0 15,0 0-15,21-22 0,-21 1 16,21 0-16,0 0 0,0 0 16,0 0-16,21 21 15,0 21-15,-21 0 16,21 0-16,1 0 0,-1 22 0,-21-1 15,21-21-15,0 64 0,0-43 16,0-21-16,-21 22 0,22-22 16,-1 0-16,0 0 0,0 0 0,0 0 15,0 1-15,22-1 0,-1-21 16,0 0-16,1 0 0,20 0 0,-20 0 16,20 0-16,1 0 0,-1-21 15,1-1-15,-22 1 0,21 0 16,-20 0-16,-1 0 0,0 0 0,1-22 15,-1 1-15,-21 21 0,0-22 16,1 1-16,-1 0 0,-21-1 0,21 22 16,-21-21-16,0 21 0,0 0 15,0-1-15,0 1 0,-21 21 0,0 0 16,-1 0-16,1 0 0,0 21 16,-21 22-16,21-22 0,-1 21 15,1-21-15,0 22 0,0-1 0,0 0 16,21 1-16,0-1 0,0 0 15,0-20-15,0 20 0,0-21 16,0 0-16,21 0 0,0 1 0,0-1 16,0 0-16,22-21 0,-1 0 15,0 21-15,1-21 0,20 0 0,1 0 16,-1 0-16,22-21 0,-22 0 16,22 21-16,-21-21 0,20-1 0,-20 1 15,-1-21-15,1 21 0,-22-22 0,0 1 16,1 0-16,-22-1 0,21 1 15,-21 0-15,-21-1 0,0 1 16,0 0-16,0 21 0,0-22 16,0 22-16,0 0 0,-21 0 0,0 0 15,0 21-15,0 0 0,-22 0 0,22 0 16,-21 0-16,21 21 0,-22 0 16,1 21-16,21 1 0,-21-1 0,20 0 15,1 1-15,-21-1 0,42-21 16,-21 21-16,21 1 0,0-22 0,0 21 15,0-21-15,0 1 0,0-1 0,21-21 16,0 21-16,0-21 0,0 0 16,1 0-16,20 0 0,-21 0 0,21 0 15,-20-21-15,20 0 0,-21-1 16,21 1-16,-20 0 0,-1-21 0,21-1 16,-21 1-16,0 21 0,1-21 15,-22-1-15,21 1 0,-21 21 16,21 0-16,-21-1 0,0 1 0,0 0 15,0 42 1,0 0-16,0 22 0,-21-22 16,0 21-16,21-21 0,0 22 15,0-1-15,0-21 0,0 22 0,0-1 16,0-21-16,0 0 0,0 0 0,0 22 16,0-22-16,21-21 0,0 21 15,0 0-15,0-21 0,0 0 0,22 0 16,-22 0-16,21 0 0,1 0 15,-1 0-15,0-21 0,1 0 16,-1 0-16,0 0 0,1-22 0,-1 1 16,0 0-16,-21-1 0,22-20 15,-22 20-15,0-20 0,0-1 0,0 1 16,1-1-16,-1 1 0,-21-1 16,21 1-16,-21-1 0,0 22 0,0-21 15,0 20-15,0 22 0,0-21 16,0 21-16,-21 21 0,0 0 0,-1 21 15,22 0-15,-21 0 0,0 21 16,0 1-16,21 20 16,0-20-16,-21 20 0,0-21 0,21 22 0,0-1 15,0 1-15,0-1 16,0 1-16,0-22 0,0 1 0,0-1 16,0 0-16,21 1 0,0-22 0,0 0 15,21 0-15,-20 0 0,-1 0 16,21-21-16,-21 0 0,22 0 0,-22 0 15,21-21-15,-21 21 0,22-21 16,-22-21-16,21 21 0,-21-22 0,0 22 16,22-21-16,-22-1 0,0 1 15,0 21-15,-21-21 0,21 20 0,-21 1 16,22 21-16,-22 21 16,0 22-16,0-22 15,0 0-15,0 21 0,0-20 0,-22-1 16,22 21-16,0-21 15,0 0-15,0 1 0,0-1 0,0 0 16,0 0-16,0 0 16,22-21-16,-1 0 0,0 0 15,0 0-15,0 0 0,0-21 16,1 21-16,-22-42 0,0 21 16,21-1-16</inkml:trace>
  <inkml:trace contextRef="#ctx0" brushRef="#br0" timeOffset="34724.44">16023 3006 0,'-21'-21'0,"42"42"0,-63-64 0,21 43 16,-1 0-16,1-21 0,0 21 0,0 0 15,21 21 17,21-21-32,0 22 15,22-22-15,-22 0 0</inkml:trace>
  <inkml:trace contextRef="#ctx0" brushRef="#br0" timeOffset="37121.39">16743 3239 0,'21'0'0,"-42"0"0,63 0 16,-21-22-1,0 1-15,-21 0 0,0 0 16,0 0-16,0 0 0,0-1 15,0 1-15,0 0 0,0-21 0,-21 21 16,21-1-16,-21 1 0,0 0 0,0 0 16,0 21-16,-1 0 15,1 0-15,0 0 0,0 21 0,-21 0 16,20 22-16,1-22 0,0 21 16,0 0-16,-21 1 0,20 20 15,22-20-15,-21-1 0,21 0 16,0 1-16,0-1 0,0 0 0,0-21 15,0 1-15,21 20 0,1-42 0,-1 21 16,0-21-16,0 0 0,0 0 16,22 0-16,-22 0 0,0 0 0,21-21 15,-21 21-15,1-21 0,-1-22 16,21 22-16,-21-21 0,0 0 0,-21-1 16,22 1-16,-1-22 0,-21 22 15,21 0-15,-21-1 0,0 1 0,0 0 16,0 21-16,0-22 0,0 22 15,-21 42 1,0 22 0,-1-22-16,22 0 0,-21 21 15,21 1-15,0-1 0,0 0 0,0 1 16,0-1-16,0 0 0,0 1 0,21-22 16,-21 21-16,22-21 0,-1 0 15,21 1-15,-21-1 0,22 0 0,-22-21 16,21 0-16,0 0 0,1 0 15,-1 0-15,0 0 0,1-21 0,-1 0 16,0-22-16,1 1 0,-1 0 16,-21-1-16,22 1 0,-22-22 15,21 1-15,-21 21 0,0-22 16,-21-21-16,22 22 0,-22-1 0,0 1 16,0-1-16,0 1 0,0 21 0,0-1 15,0 22-15,0 0 0,0 0 16,-22 21-16,1 21 0,0 0 15,0 21-15,0 1 0,0-1 16,-1 22-16,22-1 0,0-21 0,-21 22 16,21-1-16,0 1 0,0-1 15,0-20-15,0 20 0,0 1 0,21-22 16,-21 0-16,22 1 0,-1-22 16,0 21-16,0-21 0,21 1 0,-20-1 15,-1 0-15,21-21 16,-21 0-16,22 0 0,20 0 15,-42-21-15,0 0 0,1-1 0,-1-20 16,0 21-16,0-21 0,-21-1 16,0 1-16,21 0 0,-21-1 0,0 22 15,0 0-15,0 0 0,0 0 16,21 21 15,-21 21-31,22 0 16,-1-21-16,0 0 0,-21 21 15,21-21-15,21 0 0,-20 0 0,-1 0 16,0 0-16,21 0 0,1-21 16,-22 21-16,21-21 0,-21 0 15,22 21-15,-22-22 0,0 1 0,-21 0 16,21 0-16,-21 0 0,0 0 16,0-1-16,-21 22 31,0 0-31,0 22 0,21-1 0,-22 21 15,1-21-15,21 22 0,-21-22 16,21 21-16,0 0 0,0 1 16,0-22-16,0 21 0,21 1 0,0-22 15,1 0-15,-22 0 0,42 21 0,-21-20 16,0-22-16,0 21 0,22 0 16,-22-21-16,21 0 0,-21 0 15,22 0-15,-1 0 0,-21 0 0,22-21 16,-22 0-16,0-22 0,21 22 15,-21-21-15,1-1 0,-1 1 0,0-21 16,0-1-16,0 1 0,0-1 16,1 1-16,-1-22 0,0 0 0,0 22 15,-21-22-15,0 22 0,0-1 16,0 1-16,0 20 0,0 1 0,0 21 16,0 0-16,0-1 0,-21 22 15,0 22 1,0-1-16,21 0 0,-22 21 0,1 22 15,0-22-15,21 22 0,0-1 16,-21 1-16,21 20 0,-21-20 0,21-1 16,0 1-16,0-1 0,0-20 15,0 20-15,21 1 0,0-22 0,-21 0 16,21 1-16,0-22 0,22 21 16,-22-21-16,21 0 0,-21 1 0,22-1 15,-22-21-15,21 0 0,1 0 16,-22 0-16,21-21 0,0-1 0,-20 1 15,20 0-15,-21-21 16,0-1-16,22 1 0,-1-43 16,-21 43-16,-21 0 0,0 21 15,21-1-15,-21 1 0,0 42 32,0 1-32,0-1 0,-21 0 15,21 0-15,0 0 0,0 0 0,0 22 16,0-22-16,0 0 0,0 0 15,0 22-15,21-22 0,0 0 16,1-21-16,-1 21 0,0 0 16,0-21-16,0 0 0,0 0 0,1 0 0,20 0 15,-21 0-15,0 0 16,0-21-16,22 0 0,-22-21 0,0 20 16,0-20-16,0-21 0,1 20 15,20 1-15,-21-22 0,0 1 0,0-1 16,1-20-16,-22 20 0,21 1 15,0-22-15,-21 22 0,21-1 0,-21 1 16,0 20-16,0 1 0,0 21 16,0 0-16,0-1 0,0 1 0,0 0 15,-21 21 1,0 0-16,0 0 0,21 42 16,-22-20-16,1 20 0,21 21 0,-21-20 15,21 20-15,-21 22 0,21-22 16,0 1-16,-21-1 0,21 1 15,0-1-15,0 1 0,0-1 16,0 1-16,0-1 0,21-20 0,-21-1 16,21 0-16,0 1 0,-21-1 15,21-21-15,1 0 0,20 1 0,-21-1 16,21 0-16,-20-21 0,20 0 16,0 0-16,1 0 0,-1 0 0,-21 0 15,21-21-15,1 0 0,-22-22 16,21 22-16,1-21 0,-22-1 15,0 22-15,0-21 0,0 21 0,0 0 16,-21-1-16,0 1 0,0 42 31,0 1-31,-21-1 16,21 0-16,-21 0 0,21 0 0,0 22 16,0-22-16,0 0 0,0 0 15,0 0-15,0 0 0,21-21 0,0 22 16,1-22-16,-1 0 0,0 0 15,0 0-15,21 0 0,-20 0 0,20 0 16,0 0-16,-21-22 0,22 1 16,-22-21-16,21 0 0,-21 20 15,1-20-15,-1-21 0,0 20 0,0 1 16,0 0-16,0 20 0,-21-20 16,0 21-16,0 0 0,0 0 0,22 21 15,-44 21 16,1 0-31,21 0 0,-21 21 16,0 1-16,0-1 0,0 0 0,21 1 16,-22 20-16,1-20 0,0 20 0,0 1 15,21-22-15,-21 21 0,21 1 16,0-1-16,0 1 0,-21-1 16,21 1-16,-22 21 0,22-22 0,-21 22 15,21-22-15,0 1 0,0 20 16,0-20-16,0-1 0,0 1 0,0-1 15,0-20-15,0 20 0,0 1 16,0-22-16,0 0 0,0 1 0,-21-1 16,21 0-16,-21-20 0,0-1 0,0 0 15,-1-21-15,1 0 0,0 0 16,0 0-16,0 0 0,-22-21 0,22-22 16,0 22-16,-21-21 0,21 0 15,-1-1-15,22 1 0,-21-22 0,21 1 16,0-1-16,0-20 0,0-1 15,0 0-15</inkml:trace>
  <inkml:trace contextRef="#ctx0" brushRef="#br0" timeOffset="37355.99">19960 2709 0,'-21'-21'0,"42"42"0,-42-63 15,21 21 1,21 21-16,0 0 16,0 0-16,1-21 0,20 21 15,-21 0-15,21 0 0,1-21 0,-1 21 16,0 0-16,1 0 0,-1 0 16,0 0-16,-20-22 0,20 22 0,-21-21 15,-21 0-15,-42 0 16</inkml:trace>
  <inkml:trace contextRef="#ctx0" brushRef="#br0" timeOffset="37688.3">18267 2604 0,'0'0'0,"-21"21"0,-64 21 15,106-42 32,0 0-47,0-21 16,1 21-16,-1-21 0</inkml:trace>
  <inkml:trace contextRef="#ctx0" brushRef="#br0" timeOffset="38096.26">22479 1969 0,'-42'0'0,"84"0"0,-106-22 0,43 22 15,21-21-15,0 0 0,43 21 16,-1-21-16,21 21 0,1 0 0,-1 0 15,43-21-15,-21 21 0,0 0 16,20 0-16,-20 0 0,21-21 16,21 21-16,-21 0 0,0 0 0,-22 0 15,1 0-15,0 0 0,-43 0 16,0 0-16,-21 0 0,1 0 0,-22 21 16,-22-21-16,-20 0 15,0 0-15,-1 0 0</inkml:trace>
  <inkml:trace contextRef="#ctx0" brushRef="#br0" timeOffset="38336.14">23199 1947 0,'0'0'0,"0"22"0,0 20 0,-22 0 16,1 1-16,0-1 0,21 21 0,-21 1 15,0 21-15,0-1 0,-1 1 16,1 0-16,0-1 0,21-20 0,-21 20 15,0-20-15,0-22 0,21 22 16,0-22-16,0 22 0,-22-22 0,22-21 16,0 21-16,-21-20 15,21-1-15,0 0 0,21-21 16,1 0 0,-1-21-16,21 0 0,-21-1 15</inkml:trace>
  <inkml:trace contextRef="#ctx0" brushRef="#br0" timeOffset="38904.44">23326 2985 0,'21'0'15,"0"0"1,0 0-16,-21-22 0,21 22 16,0 0-16,1-21 0,-1 21 0,0-21 15,21 0-15,1 21 0,-22-21 16,21 0-16,-21-1 0,0 1 15,1 0-15,-1 0 0,-21 0 0,0 0 16,0-1-16,0 1 0,-21 0 16,-1 0-16,1 21 0,0 0 0,-21 0 15,-1 21-15,1 21 0,21-20 16,-21 20-16,-1 0 0,22 1 0,0-1 16,0 0-16,0 1 0,21-22 15,-22 21-15,22 0 0,0 1 0,0-22 16,0 0-16,22 21 0,20-20 15,-21-22-15,0 21 0,22 0 16,-1-21-16,21 0 0,-20 0 0,20 0 16,22 0-16,-22-21 0,22 0 15,-21-1-15,-1 1 0,22 0 0,-22-21 16,1 21-16,-1-22 0,-20 1 16,20 21-16,-21-22 0,-20 1 0,-1 21 15,0-21-15,-21 20 0,0 1 16,-21 21-16,0 0 0,-1 0 15,-20 0-15,21 0 0,0 21 16,0 1-16,-1-1 0,1 21 0,21-21 16,0 0-16,0 1 15,0 20-15,0-21 0,0 0 0,0 0 16,21 22-16,1-22 0,-1 0 0,-21 0 16,0 0-16,0 1 0,0-1 15,0 0-15,-21-21 16,-1 0-1,1-21-15,0 0 0,21-1 0,-21 1 16,21 0-16,0-21 0,0 21 16,0-22-16</inkml:trace>
  <inkml:trace contextRef="#ctx0" brushRef="#br0" timeOffset="39949.35">25209 1926 0,'0'0'0,"0"-21"0,0 0 0,0 42 32,0 21-32,0-20 0,-21 20 0,0 0 15,0 1-15,0 20 0,0 1 16,-1 20-16,1-20 0,0 20 0,0-20 16,0 21-16,21-22 0,-21 22 15,21-22-15,0-20 0,0 20 0,0-21 16,0 22-16,21-22 0,0 1 15,0-1-15,-21-21 0,21 21 0,0-20 16,1-1-16,-22 0 16,21-21-16,0 0 0,0 0 0,0 0 15,0-21-15,1-22 16,20 22-16,-21-21 0,0 21 0,0-22 16,22 1-16,-22 0 0,21 21 15,-21-22-15,1 22 0,-1 0 0,0 0 16,0 21-16,0 0 0,0 0 15,-21 21-15,22 0 16,-22 0-16,0 0 16,21 1-16,-21-1 0,0 0 15,0 0-15,21 0 0,0 0 16,0-21-16,-21 22 0,21-22 16,1 0-16,-1 0 0,0 0 0,0 0 15,21 0-15,-20 0 0,20 0 16,0-22-16,1 1 0,-1 0 0,0 21 15,1-21-15,-1 0 0,0 0 16,-21-1-16,22 1 0,-22 21 0,0 0 16,0 0-1,-21 21-15,0 1 16,0-1-16,0 0 0,0 0 16,0 0-16,21 0 0,-21 1 0,22-1 15,-1 0-15,0 0 0,0 0 16,0-21-16,0 21 0,22-21 15,-22 0-15,21 0 0,1 0 0,20 0 16,-21 0-16,22 0 0,-1 0 16,1-21-16,-1 0 0,1 0 0,-1 0 15,-20-22-15,-1 22 0,0-21 16,1 0-16,-22-1 0,21 1 0,-42 0 16,0-1-16,0 1 0,0 0 15,0 20-15,-21-20 0,0 21 16,-21 21-16,-1 0 0,1 0 0,-22 0 15,1 21-15,21 0 0,-22 0 16,1 1-16,20-1 0,1 21 16,0-21-16,-1 22 0,22-22 0,0 21 15,21-21-15,0 22 0,0-22 16,0 0-16,0 21 0,21 1 0,0-22 16,0 21-16,1 0 0,20 1 15,0-1-15,-21 0 0,22 1 0,-22-1 16,21 22-16,-21-22 0,1 0 15,-22 22-15,0-22 0,0 22 0,0-22 16,0 21-16,0 1 0,0-1 16,0 1-16,0-1 0,0 1 15,-22-1-15,22-20 0,0 20 0,-21-20 16,0-1-16,21-21 0,-21 21 16,21-20-16,-21-1 0,0 0 0,-1 0 15,1 0-15,21 0 0,-21-21 16,0 0-16,0 0 0,-22 0 0,22 0 15,0 0-15,0 0 0,-21 0 0,20-21 16,1 0-16,-21 0 0,21 0 16,0-22-16,-22 22 0,22-21 0,21 0 15,0-22-15,-21 1 0,21-1 16,0 1-16,0-1 0,21-21 0,-21 22 16</inkml:trace>
  <inkml:trace contextRef="#ctx0" brushRef="#br0" timeOffset="40163.44">26141 2223 0,'0'0'16,"-21"0"-16,-22 0 0,22-22 0,0 22 0,-21 0 15,20 0-15,1 0 0,0 0 16,0 0-16,0 0 0,0 0 0,-1 0 31,1 0-15</inkml:trace>
  <inkml:trace contextRef="#ctx0" brushRef="#br0" timeOffset="40383.87">24553 2582 0,'0'0'0,"-42"22"16,0-1 0,42 0-16,0 0 0,21-21 0,0 0 15,21 0-15,1 0 0,20 0 16,1 0-16,-1 0 0,1 0 16,84 0-16,-85 0 0,64 0 15,-84 0-15,-1 0 16,0 0-16,-21 0 0,1 0 15,-1 0-15</inkml:trace>
  <inkml:trace contextRef="#ctx0" brushRef="#br0" timeOffset="41535.94">1418 5334 0,'0'0'15,"64"-127"1,-43 85-16,0-1 15,0 22-15,0-21 0,22 21 16,-22 0-16,0-1 0,21 1 16,-21 21-16,22 0 0,-22 0 0,0 0 15,21 21-15,-20 1 0,20 20 16,-21 0-16,0 1 0,0-1 0,1 0 16,-22 22-16,0-1 0,0 1 15,0-1-15,0 22 0,0-22 0,0 1 16,-22 21-16,1-22 0,0 1 15,0-22-15,-21 21 0,-1-20 0,22-1 16,-21 0-16,-1 1 0,1-22 16,0 0-16,-1 0 0,22 0 15,-21-21-15,21 0 0,0 0 16,-22 0-16,22 0 0,0-21 0,0 0 16,0 0-16,-1 0 0,22-22 15,0 1-15,-21 0 0,21-1 16,0 1-16,0-21 0,0 20 0,0 1 15,0 0-15,0-1 0,0 1 16,21 21-16,1 0 0,-1-1 0,0 22 16,21 0-16,-21 22 0,22-1 15,-1 21-15,-21-21 0,22 22 16,-1-1-16,-21 0 0,0 1 0,22-22 16,-22 21-16,-21 0 0,21-20 15,0-1-15,0 0 0,-21 0 0,0 0 16,21 0-16,1 1 0,-1-22 31,0 0-31,0 0 0,0 0 16,0-22-16,-21 1 0</inkml:trace>
  <inkml:trace contextRef="#ctx0" brushRef="#br0" timeOffset="41832.44">2413 5779 0,'0'0'0,"0"21"16,0 0-16,21-21 16,0 0-1,0 0-15,1 0 16,-1 0-16,0-21 0,0 0 16,-21-1-16,21 1 0,-21 0 0,21 21 15,-21-21-15,0 0 0,0 0 16,-21-1-16,0 1 0,0 21 15,0 0-15,-22 0 0,22 0 0,0 0 16,0 21-16,-21 1 0,20-1 16,1 0-16,21 0 0,-21 0 15,21 0-15,0 1 0,0-1 0,0 0 16,21-21 0,0 0-16,1 0 0,-1 0 0</inkml:trace>
  <inkml:trace contextRef="#ctx0" brushRef="#br0" timeOffset="43116.07">4170 5080 0,'0'0'0,"0"21"0,0 0 16,-21-21-16,21 22 0,21-22 31,0 0-31,0 0 0,0 0 15,0 0-15,22-22 0,-22 1 16,21 21-16,1-21 0,-1 0 0,-21 0 16,21 0-16,1-1 0,-22 1 15,21 0-15,-21 0 0,1 0 0,-1-22 16,-21 22-16,0 0 0,0 0 16,0-21-16,-43 20 0,22 1 15,-21 0-15,0 21 0,-1 0 16,1 0-16,0 0 0,-1 0 0,-20 21 15,20 0-15,1 22 0,0-1 16,-1 0-16,1 1 0,21 20 0,-21 1 16,42-22-16,0 22 0,0-22 15,0 21-15,0-20 0,0-22 16,0 21-16,21 1 0,21-22 16,-21 0-16,0 0 0,22 0 0,-1-21 15,22 0-15,-22 0 0,21 0 16,-20 0-16,20 0 0,1 0 0,-22 0 15,0-21-15,1 21 0,-1-21 0,-21 21 16,0-21-16,-21 0 16,-21-1-16,0 22 0,0 0 15,-21-21-15,-22 21 0,22 0 16,-22 0-16,1 21 0,-1-21 0,1 22 16,20-1-16,-20 21 15,21 0-15,-1 1 0,22-1 0,-21 22 16,21-22-16,-1 21 0,22-20 15,0-1-15,0 0 0,0 1 0,0-1 16,0-21-16,22 22 0,-1-22 0,-21 0 16,21 0-16,0-21 0,21 21 15,-20-21-15,-1 0 0,21 0 0,0 0 16,1 0-16,-1 0 0,0 0 16,1-21-16,-1 21 0,0-21 0,1 0 15,-1 0-15,0-1 0,1 1 16,-1-21-16,0 21 0,1 0 0</inkml:trace>
  <inkml:trace contextRef="#ctx0" brushRef="#br0" timeOffset="43360.47">5101 5398 0,'0'0'0,"0"-22"0,0 1 16,21 21-1,0 21-15,-21 1 16,22-1-16,-1 0 0,0 21 0,0-21 15,0 22-15,0-22 0,1 21 16,-1 1-16,21-22 0,-21 21 16,0-21-16,22 22 0,-22-22 0,0 0 15,21 0-15,-20 0 0,-1 0 16,0 1-16,0-22 0,0 0 16,0 0-16,22-43 15,-22 22 1,0 0-16,-21 0 0</inkml:trace>
  <inkml:trace contextRef="#ctx0" brushRef="#br0" timeOffset="43596.19">5884 5313 0,'0'0'0,"-42"21"16,21 0-1,0 0-15,-22 1 0,1 20 0,0-21 16,-22 21-16,22 1 0,-1 20 15,1-20-15,-21-1 0,20 0 0,1 1 16,21-1-16,-22 0 0,22 1 0,-21-1 16,21-21-16,21 0 0,0 0 15,0 1-15,0-1 0,21-21 16,0 0 0,0-21-16,22 21 0,-1-43 0,21 22 15,-20 0-15,20 0 0</inkml:trace>
  <inkml:trace contextRef="#ctx0" brushRef="#br0" timeOffset="43956.96">6371 5313 0,'0'0'0,"0"21"31,0 0-31,0 0 16,0 22-16,0-1 0,0 0 0,0 1 15,0 20-15,0 1 0,0-1 0,0 1 16,21-1-16,-21 1 16,21-1-16,-21 1 0,0 20 0,0 1 0,0 0 15,0-1-15,0 1 16,0 0-16,0 21 0,-21-22 0,0 22 16,21-21-16,-21 21 0,0-22 0,0 1 15,-1 0-15,22-1 0,-21 1 0,0-22 16,0 1-16,21-22 0,-21 22 15,21-22-15,-21 0 0,21-20 0,-22-1 16,22 0-16,0-63 16,0 20-1,22-20-15,-1 0 0,0-22 16,0-20-16,0-1 0,22 0 0,-22-21 16,21 22-16,-21-22 0</inkml:trace>
  <inkml:trace contextRef="#ctx0" brushRef="#br0" timeOffset="44296.5">6413 5757 0,'0'0'0,"-21"-42"0,0 0 0,0 21 0,0-22 15,21 1-15,0 21 0,0 0 0,0-22 16,0 22-16,0 0 0,0-21 16,0 20-16,21 1 0,21 0 0,-21 0 15,22 21-15,-1-21 0,0 21 16,22 0-16,-22 0 0,1 0 15,20 0-15,-21 21 0,1 0 0,-1 0 16,-21 22-16,0-22 0,1 21 16,-22 0-16,0 1 0,0-1 0,-22 0 15,1 1-15,-21-1 0,0 0 16,-1 1-16,-20-22 0,20 21 0,-20-21 16,21 1-16,-22-1 0,22 0 0,21-21 15,-22 0-15,22 21 0,0-21 16,0 0-16,21-21 15,0 0-15,0 0 0,0-1 16,21 1-16,0-21 0,21 0 0,1-1 16,-22 1-16,42 0 0,-20-1 15,-1 1-15</inkml:trace>
  <inkml:trace contextRef="#ctx0" brushRef="#br0" timeOffset="44565.98">7366 4805 0,'0'0'0,"0"21"16,0 0-16,0 22 15,0-22-15,0 42 0,0-20 0,0 20 16,0 1-16,0-22 0,0 21 0,0 1 16,0 21-16,0-22 15,0 1-15,0-1 0,0 1 0,0-1 16,0-21-16,0 1 0,0-1 0,0 0 15,0-20-15,0-1 0,0 0 16,0 0-16,0 0 0,21-21 16,0 0-16,0 0 15,22-21-15,-22 0 0,21 0 0,1 0 16,-1-1-16,0-20 0</inkml:trace>
  <inkml:trace contextRef="#ctx0" brushRef="#br0" timeOffset="45244.54">8361 5313 0,'0'0'0,"0"-21"0,0 0 0,0-1 0,-21 22 15,-1-21-15,1 0 0,-21 21 16,0 0-16,-1 0 0,1 0 0,0 0 16,-1 0-16,-20 21 0,20 0 15,-20 22-15,21-22 0,-1 21 0,1 1 16,0-1-16,20 0 0,-20 1 0,21-1 15,21 0-15,0 1 0,0-1 16,0 0-16,0-21 0,0 22 0,21-22 16,0 0-16,0 0 0,1 0 15,20-21-15,0 0 0,1 0 16,-1 0-16,0 0 0,1-21 0,-1 0 16,0 0-16,1 0 0,-1-22 15,0 22-15,-21-21 0,22 0 0,-22-1 16,0-20-16,0 20 0,0 1 0,1 0 15,-22-1-15,0 22 0,21-21 16,-21 21-16,0 0 0,0 42 31,0 0-31,0 0 0,-21 0 0,21 22 16,0-22-16,0 21 0,-22 0 0,22 1 16,0-1-16,0 0 0,0-20 15,0 20-15,0-21 0,0 21 16,22-20-16,-1-1 0,0 0 0,0 0 15,0 0-15,0-21 0,1 0 16,20 0-16,-21 0 0,21 0 0,-20 0 16,20 0-16,-21-21 0,21 0 0,1 0 15,-22 0-15,21-1 0,-21-20 16,22 0-16,-22-1 0,0 22 0,0-21 16,0 0-16,1 20 0,-22-20 15,0 21-15,21 21 0,-21-21 0,0 42 16,0 21-1,0-21-15,0 1 16,0 20-16,0 0 0,0-21 16,0 22-16,0-22 0,0 21 0,0-21 15,0 1-15,0-1 0,21 0 16,-21 0-16,21-21 0,0 0 16,0 0-16,1 0 0,-1 0 0,0 0 15,0-21-15,0 0 16,0-22-16,1 22 0,-1-21 0,0 0 15</inkml:trace>
  <inkml:trace contextRef="#ctx0" brushRef="#br0" timeOffset="45615.44">9186 4805 0,'0'0'15,"-21"0"-15,-21 0 0,-1 21 0,22 0 0,-21 22 16,21-22-16,-22 0 0,22 21 15,0 1-15,0-22 0,21 0 0,0 21 16,0-21-16,0 1 0,21-1 16,0 0-16,0-21 0,22 0 15,-22 0-15,21 0 0,-21 0 0,22-21 16,-1 0-16,-21-1 0,22 1 16,-22 0-16,0 0 0,0-21 0,0-1 15,-21 1-15,0 0 16,0-1-16,0 1 0,0 21 0,0 0 15,-21-22-15,-21 22 0,21 21 16,-1 0-16,1 0 0,-21 21 16,0 0-16,-1 22 0,22-22 0,-21 21 15,-1 1-15,22-1 0,-21 0 16,21 1-16,0-1 0,21 0 0,0 1 16,0-1-16,0-21 0,0 21 0,21-20 15,0-1-15,21 0 0,1 0 16,-1-21-16,0 21 0,1-21 0</inkml:trace>
  <inkml:trace contextRef="#ctx0" brushRef="#br0" timeOffset="46116.28">10012 5207 0,'-43'85'31,"22"-64"-31,0 0 0,21 0 0,-21 22 15,21-22-15,-21 21 0,21-21 16,0 22-16,0-1 0,0-21 16,0 21-16,0-20 0,0 20 0,0-21 15,0 21-15,0-20 0,0-1 16,0 0-16,0 0 0,0 0 0,0 0 16,-21-42 15,21 0-31,0 0 15,-22 0-15,22-22 0,-21 22 16,21-21-16,0 0 0,0-1 0,0 1 16,0-22-16,0 22 0,21 0 0,1-1 15,-1 1-15,21 0 0,0-1 16,1 1-16,-1 0 0,22 21 0,-1-1 16,1 1-16,-1 21 0,1 0 15,-22 0-15,21 21 0,1 1 16,-22-1-16,1 0 0,20 21 0,-42 1 15,22-1-15,-1 0 0,-21 1 16,-21-1-16,0 0 0,0 1 0,0-1 16,0 0-16,-21 1 0,0-1 0,0 0 15,-1 1-15,1-22 0,0 0 16,0 0-16,0 0 0,0 0 0,-1 1 16,1-1-16,21-42 31,0-1-31</inkml:trace>
  <inkml:trace contextRef="#ctx0" brushRef="#br0" timeOffset="50032.1">13441 4932 0,'21'0'32,"0"0"-32,0 0 15,0 0-15,1 0 0,-1-21 16,0 0-16,0 21 0,21-22 0,-20 1 15,20 0-15,-21 0 0,0 0 16,0 0-16,22 21 0,-43-22 16,21 1-16,-21 0 0,0 0 15,0 0-15,-21 21 16,0 0-16,-1-21 0,-20 21 0,0 0 16,-1 0-16,1 0 0,-21 0 15,20 0-15,-20 21 0,20-21 0,1 21 16,0 0-16,-1-21 0,1 21 15,21 0-15,0 1 0,21 20 0,0-21 16,0 0-16,0 22 0,21-22 0,0 21 16,21 0-16,1-20 15,-1 20-15,0 0 0,1-21 0,-1 22 0,0-22 16,-20 21-16,20 1 16,0-22-16,-21 21 0,1-21 0,-1 22 15,0-1-15,-21-21 0,0 21 0,0-20 16,0 20-16,0-21 0,-21 0 15,-22 0-15,22 1 0,-42-1 0,20 0 16,-20 0-16,-1-21 0,1 0 16,-1 0-16,-20 0 0,20 0 0,1 0 15,20-21-15,-20 21 0,21-21 0,-1 0 16,1-1-16,21 1 16,0-21-16,-1 21 0,1 0 0,21-1 15,0 1-15,0 0 0,21 0 16,1 0-16,-1 21 0,21-21 15,0 21-15,1 0 0,20-22 0,-20 1 16,20 21-16,1-21 0,-1 21 16,1-21-16,-1 0 0</inkml:trace>
  <inkml:trace contextRef="#ctx0" brushRef="#br0" timeOffset="50295.87">14160 4847 0,'0'0'0,"-42"-42"32,42 21-32,0 0 15,21 21-15,0 0 0,1 0 16,-1-22-16,21 22 0,0 0 0,1 0 16,20-21-16,-20 21 0,20 0 15,-21 0-15,22 0 0,-22 0 0,1-21 16,-1 21-16,0 0 0,-21 0 0,1 0 15,-1 0-15,-42 21 32,-22-21-32,22 0 15,-21 21-15,21-21 0</inkml:trace>
  <inkml:trace contextRef="#ctx0" brushRef="#br0" timeOffset="50540.01">14351 4805 0,'0'127'32,"0"-106"-32,0 21 0,0 1 0,21-1 15,-21 0-15,0 1 0,0-1 0,0 22 16,0-22-16,0 0 0,0 1 16,0-1-16,0 0 0,0 1 15,0-1-15,0 0 0,0 1 16,-21-22-16,21 0 0,0 21 0,0-21 15,0 1-15,21-22 32,0-22-32,0 1 0,1 0 15</inkml:trace>
  <inkml:trace contextRef="#ctx0" brushRef="#br0" timeOffset="51048.22">15536 4784 0,'0'0'0,"21"-21"16,-21-1-16,0 44 31,0-1-31,-21 0 0,21 21 0,0 1 16,-21-1-16,0 21 0,0 1 0,21-22 15,-21 22-15,21-1 0,0-20 16,-22 20-16,1-21 0,21 22 0,-21-22 15,21 1-15,-21-1 0,21 0 16,-21 1-16,0-22 0,21 21 0,0-21 16,0 0-16,-22-21 0,22 22 0,-21-22 15,0-22 1,21 1 0,0 0-16,0 0 0,0-21 0,0 20 15,0-20-15,0 0 0,21-1 16,-21 1-16,21 0 0,1-1 0,20 1 15,-21 21-15,0 0 16,0 21-16,1 0 0,-1 0 0,0 0 16,21 63-16,-21-20 15,-21-22-15,22 0 0,-1 21 16,-21-21-16,21 22 0,0-22 0,-21 21 16,21-21-16,0 1 0,-21-1 15,22 0-15,-1 0 0,0 0 16,0-21-16,0 0 0,0 21 0,22-21 15,-22 0-15,0 0 16,0 0-16,22-21 0,-22 0 0,21 0 16,-21 0-16,22-22 0,-1 22 0,0-21 15,1 21-15</inkml:trace>
  <inkml:trace contextRef="#ctx0" brushRef="#br0" timeOffset="51376.7">16976 4868 0,'21'-42'0,"-42"84"0,42-105 16,-21 21-16,0 20 0,0 1 16,0 0-16,0 0 0,-21 21 0,21-21 15,-22 21-15,1 0 0,-21 0 16,21 0-16,0 0 0,-22 21 0,22 0 16,-21 21-16,-1 1 0,22-1 0,-21 22 15,21-22-15,0 21 0,-22 1 16,22-1-16,0 1 0,21-22 0,0 22 15,0-22-15,0 0 0,0 1 16,0-1-16,0-21 0,21 22 0,21-22 16,-20 0-16,20 0 0,-21 0 0,21-21 15,1 0-15,-1 21 16,0-21-16,1 0 0,-1 0 0,22 0 16,-22-21-16,0 0 0,1 21 15,-1-21-15,0 0 0,-21 0 0,22-1 16,-22 1-16,0 0 0,0 21 0,0-21 15,1 0-15</inkml:trace>
  <inkml:trace contextRef="#ctx0" brushRef="#br0" timeOffset="51548">17547 5503 0,'0'22'15,"0"-1"1,0 0 15,-21-21-15,0 0-16,0 0 0,-1 0 15,1 0-15</inkml:trace>
  <inkml:trace contextRef="#ctx0" brushRef="#br0" timeOffset="52208.01">8509 8382 0,'0'0'16,"0"-21"-16,-21 0 0,21 0 0,0-1 16,0-20-16,0 21 0,0 0 0,21 21 15,0-21-15,21-1 0,22 1 0,21 21 16,-22-21-16,43 21 0,-21-21 0,20 21 15,-20 0-15,21-21 0,0 0 16,-22 21-16,22 0 0,0 0 16,-21-22-16,-22 22 0,1 0 15,-1 0-15,-42 0 0,1 0 0,-44 22 16,1-22 0,-21 0-16,-22 0 0,22 21 0</inkml:trace>
  <inkml:trace contextRef="#ctx0" brushRef="#br0" timeOffset="52568.45">9313 8065 0,'0'0'0,"-21"0"16,0 0-16,21 21 15,0 0-15,0 21 16,0-21-16,0 22 0,21 20 0,-21-20 16,21 20-16,0-21 0,-21 22 15,22-1-15,-1 1 0,-21 21 0,21-22 16,0 1-16,-21 20 0,0-20 0,0-1 15,0 1-15,0-22 0,0 22 16,0-22-16,0 0 0,0-21 0,-21 22 16,0-22-16,-22 0 0,22 0 0,0 0 15,-21-21-15,21 0 0,-22 0 16,1 0-16,-22 0 0,22 0 0,-21-21 16,-1 0-16,22 0 0,-22 0 0,1 0 15,20-22-15,-20 1 16,21 0-16,-1-1 0,1 1 0,0 0 15,20-1-15,-20 1 0,21 21 0,21-22 16,0 22-16,0 0 0,0 0 16,21 21-16,0 0 0,22 0 15,-1 0-15,21 0 0,1-21 0,-1 21 16,22 0-16,0 0 0</inkml:trace>
  <inkml:trace contextRef="#ctx0" brushRef="#br0" timeOffset="53800.46">10308 8530 0,'0'0'0,"0"-21"0,0 0 16,-42 21-16,21 0 0,-1 0 0,-20 0 16,0 21-16,-1 0 0,1 0 15,21 22-15,-21-1 0,-1 0 0,1 1 16,0 20-16,-1-20 0,22 20 0,-21-21 15,21 22-15,-1-22 0,1 1 16,21-1-16,0-21 0,0 0 0,0 22 16,0-22-16,21 0 15,22-21-15,-22 0 0,0 0 16,21 0-16,1-21 0,-1 0 0,-21 21 16,22-22-16,-1-20 0,0 21 0,-21-21 15,22-1-15,-22 1 0,0 0 16,0-22-16,0 22 0,1-22 0,-22 22 15,21 0-15,-21-1 0,0 1 0,0 0 16,0 20-16,0 1 0,0 42 31,0 1-31,0-1 0,0 21 0,0 0 16,0 1-16,0-1 0,0 0 16,0 1-16,21 20 0,-21-20 15,21-1-15,0 0 0,-21 1 0,21-22 16,1 21-16,-1-21 0,-21 0 15,21 1-15,0-22 0,0 0 0,0 0 16,22 0-16,-22 0 0,21 0 16,1 0-16,-1-22 0,0 1 0,1 0 15,-1 0-15,0 0 0,1-22 0,-1 1 16,-21 0-16,21-1 0,-20-20 16,-1 21-16,0-1 0,0 1 0,0 0 15,-21-1-15,21 22 0,-21-21 0,0 63 31,0 0-31,0 0 16,-21 22-16,0-1 0,21 0 16,0 1-16,-21-1 0,21 0 0,0 1 15,0-1-15,0 0 0,21 1 16,0-22-16,0 0 0,1 0 0,-1 0 16,63-21-16,-41 21 0,-1-21 15,0 0-15,1 0 0,-22-21 16,21 21-16,1-21 0,-1 0 0,0 0 15,1-22-15,-1 22 0,-21-21 0,21 0 16,-20-1-16,-1-20 0,0 20 16,-21 1-16,0-21 0,0 20 0,0 1 15,0 21-15,0-22 0,0 22 16,0 0-16,0 0 0,-21 21 16,42 0-1,21 0 1,-21 0-16,22 0 0,-1 0 15,0 0-15,22 0 0,-1 0 0,1 0 16,-1 0-16,1-21 0,-1 21 16,1-21-16,-1 21 0,-20-22 0,20 1 15,-20 21-15,-22-21 0,21 21 0,-21 0 16,-21-21-16,-21 21 16,-21 0-1,21 0-15,-22 0 0,1 21 0,0 0 16,-1 0-16,1 1 0,-22-1 15,22 21-15,-21-21 0,20 22 0,1-1 16,0 0-16,-1 22 0,1-22 0,21 22 16,21-22-16,0 0 0,0 1 15,0-1-15,0-21 0,21 0 0,21 0 16,-21 1-16,22-1 0,-1-21 0,0 0 16,1 0-16,20 0 0,-20 0 15,-1 0-15,0-21 0,22-1 0,-22 1 16,0-21-16,1 21 0,-22-22 15,21 1-15,-21 0 0,1-1 16,-1 1-16,0-21 0,-21 20 0,21 1 0,-21 0 16,0-22-16,0 43 0,0-21 15,0 20-15,0 1 0,0 0 16,-21 21-16,21 21 0,-21 22 16,0-22-16,21 21 0,0 0 0,-22 1 15,22 20-15,0-20 0,0 20 16,0-21-16,0 1 0,0 20 0,22-20 15,-1-22-15,21 21 0,-21-21 0,22 0 16,-1 1-16,0-22 0,22 0 16,-22 0-16,22 0 0,-22-22 0,21 1 15,-20 0-15,20 0 0</inkml:trace>
  <inkml:trace contextRef="#ctx0" brushRef="#br0" timeOffset="54512.32">15769 7747 0,'0'0'0,"-21"-21"0,0-43 31,21 43-31,0 0 0,0 0 0,0 0 16,0 0-16,0-1 0,0 1 16,0 0-16,-21 0 0,-1 21 0,-20 0 15,0 21-15,-1 0 0,-20 0 16,-1 1-16,1 20 0,-1 21 0,1-20 16,-1 41-16,1-20 0,21 21 0,-1-1 15,1 22-15,21-21 0,0-1 16,-1 1-16,22-21 0,0-1 0,0 22 15,0-22-15,22-20 0,20-1 16,0 0-16,22 1 0,-1-22 16,22 0-16,0 0 0,-1-21 0,1 0 15,105-21-15,-105 0 16,21 0-16,0-22 0,0 1 0,-22 0 16,22-1-16,-21-20 0,-22 20 0,22-20 15,-43-1-15,1-20 0,-1-1 16,-21 0-16,0 22 0,-21-22 0,0 1 15,-21 20-15,-21-21 0,-1 22 0,-20-1 16,-1 1-16,-20-1 0,-22 1 16,21 21-16,-21-1 0,22 22 0,-22 0 15,21 21-15,1 21 16,-1 0-16,0 22 0,22 20 0,20-21 16,22 43-16,0-21 0,21 41 0,0 1 15,21 0-15,22 0 0,-1 0 16,0 0-16,64 105 0,42 1 15,-84-106-15,20 0 16,-20-22-16,21 1 0,-22-22 0,-21 1 16,1 21-16,-22 42 0,-42-22 15,-22-62-15,1-1 0,-21 0 16,-1-20-16,1-1 0,-1 0 16,1-21-16,-1 0 0,1 0 0,20 0 15,1-21-15,0-22 0,20 1 16,1 0-16,21-22 15,0 1-15,21-1 0,22-20 0,-22-1 0,42 0 16,-20-21-16</inkml:trace>
  <inkml:trace contextRef="#ctx0" brushRef="#br0" timeOffset="54853.18">16997 8086 0,'0'127'16,"0"-64"-16,-21-20 0,-1 20 15,1-21-15,21 22 0,0-22 0,0 22 16,-21-22-16,21 22 0,0-1 16,0-21-16,0 1 0,0-1 0,0 0 15,21-20-15,0-1 0,1 0 16,-1 0-16,21-21 0,0 0 0,1 0 16,20-21-16,-20 0 0,20 0 15,1-1-15,-1-20 0,1 0 0,-22-22 16,21 22-16,-20 0 0,-22-22 0,21 1 15,-21 20-15,1-20 0,-22 20 16,21 1-16,-21 0 0,0-1 0,0 22 16,0 0-16,-21 0 0,-1 21 15,1 0-15,0 0 0,0 0 16,0 21-16,21 0 16,0 0-16,0 1 0,21-22 0,0 21 15,0 0-15,0-21 0,1 21 16</inkml:trace>
  <inkml:trace contextRef="#ctx0" brushRef="#br0" timeOffset="55396.47">18394 8467 0,'0'0'0,"42"0"0,22 0 32,-43-21-32,0 21 0,0-22 0,0 22 15,-21-21-15,0 0 0,21 0 0,-21 0 16,0 0-16,0-1 0,0 1 15,0 0-15,-21 0 0,0 0 0,0 0 16,0 21-16,-22 0 0,22 0 16,-21 0-16,0 0 0,20 21 0,-20 21 15,21-21-15,-21 22 0,20-1 0,1 0 16,0 1-16,21-1 0,0 0 16,0 1-16,0-1 0,0 0 0,0-21 15,42 22-15,-20-1 0,20-21 0,0 0 16,1 1-16,20-1 0,-21 0 15,22-21-15,-1 0 0,1 0 16,-1 0-16,1 0 0,-1-21 0,-20 0 16,20-1-16,1-20 0,-22 21 15,22-21-15,-22 20 0,0-20 0,1 0 16,-1-22-16,0 22 0,-21 0 0,1-22 16,-22 22-16,0-1 0,0 1 15,0 21-15,0-21 0,-22 20 0,-20 22 16,21 0-16,0 0 0,-22 22 0,22-22 15,-21 42-15,42-21 0,0 21 16,0 1-16,0-1 0,0 0 0,0 1 16,21-1-16,0 0 0,0 1 0,22-1 15,-22 0-15,0-20 16,0 20-16,0 0 0,-21-21 0,0 1 16,0-1-16,0 0 0,0 0 0,-21-21 15,0 0-15,0 21 0,-21-21 16,20 0-16,1 0 0,0-21 0,21 0 15,0 0-15,0 0 0,0-22 0,0 22 16,21-21-16,0-1 0</inkml:trace>
  <inkml:trace contextRef="#ctx0" brushRef="#br0" timeOffset="56528.22">20172 7324 0,'0'0'0,"0"-43"0,21 22 15,-21 42 1,-21 22-16,0-1 0,-22 0 16,22 22-16,0-1 0,0 1 0,-22 21 15,22-22-15,-21 22 0,21 21 16,0-22-16,-1 1 0,1-22 0,21 22 16,0-21-16,0-1 0,0 1 0,0-1 15,0-21-15,0 1 0,21-1 16,1-21-16,-22 22 0,21-22 0,0 0 15,0-21-15,0 0 0,0 0 16,1 0-16,-1 0 0,0 0 16,0 0-16,21-21 0,-20-22 0,20 22 15,0 0-15,1-21 0,-1-1 0,0 1 16,22 0-16,-22-1 0,0 1 16,1 21-16,-22-21 0,21 20 0,-21 1 15,1 21-15,-1 0 0,-21 21 16,0 1-16,0-1 15,0 21-15,0-21 0,-21 22 0,-1-22 16,22 21-16,-21-21 0,21 22 16,0-22-16,0 21 0,0-21 15,0 0-15,0 1 0,0 20 16,0-21-16,21 0 0,1-21 0,-1 21 16,21 1-16,-21-22 0,22 0 0,-1 0 15,0 0-15,1 0 0,-1-22 16,0 22-16,1-21 0,-1-21 0,0 21 15,1 0-15,-22-22 0,21 1 0,0 21 16,-20-22-16,20 1 0,-21 21 16,0 0-16,-21 0 0,0-1 0,0 44 31,0-1-31,0 0 0,-21 21 16,0-21-16,21 1 0,-21 20 15,21-21-15,0 21 0,0-20 0,-21-1 16,21 21-16,0-21 0,0 0 15,0 1-15,0-1 0,21 0 0,0 0 16,0 0-16,21-21 0,-20 0 0,-1 21 16,0-21-16,0 0 0,0 0 15,0 0-15,-21-21 0,22 0 16,-22 0-16,0-21 0,0 20 0,-22-62 16,1 41-16,0 1 0,0 0 15,0-1-15,0 1 0,-1 0 0,1-1 16,21 1-16,0 21 0,0-21 0,0-1 15,0 22-15,21 0 16,22-21-16,-1 20 0,0 22 16,1 0-16,20 0 0,1 0 15,-1 0-15,-20 22 0,20-1 0,1 0 16,-22 21-16,0-21 0,22 22 0,-43-1 16,21 0-16,-21 1 0,1-1 15,-1 0-15,-21 1 0,21-1 0,-21 0 16,0 1-16,0-22 0,0 21 0,0 1 15,0-22-15,0 21 0,0-21 16,0 0-16,0 1 0,-21-22 16,0 0-16,-1 0 15,22-22-15,-21 1 16,21-21-16,0 21 0,0-22 0,0 1 16,0 0-16,21-1 0,1-20 15,-1-1-15,21 1 0,0-1 0,22 1 16,-1-22-16,1 1 0,-1 20 15,22 1-15,-21 20 0,20 1 0,-20 21 16,20 21-16,-41 0 0,20 0 0,1 42 16,-22 0-16,-21 1 0,22 20 15,-22 1-15,0-1 0,-21 1 16,0-1-16,0 1 0,0-1 0,0 1 16,-21-22-16,0 22 0,-1-22 0,1 0 15,0 1-15,0-1 0,0-21 16,0 0-16,-1 0 0,1 1 15,0-22-15,-21 0 0,21 0 0,-1 0 16,1-22-16,-21-20 0,21 21 0,0-21 16,-22-1-16</inkml:trace>
  <inkml:trace contextRef="#ctx0" brushRef="#br0" timeOffset="56716.21">21907 7620 0,'0'0'0,"-63"0"0,-1 0 16,22 0-16,0 0 0,-1 0 16,1 0-16,21 0 0,0 21 15,0-21-15,21 21 0,0 1 16,-22-22 0,1 21-16,0-21 0,0 0 15,0 0-15</inkml:trace>
  <inkml:trace contextRef="#ctx0" brushRef="#br0" timeOffset="56900.98">20129 8065 0,'0'0'0,"-63"21"0,21-21 16,20 0-16,1 0 0,42 0 16,1 0-16,20 0 15,0 0-15,1 0 0,20 0 16,1 0-16,-1 0 0,22 0 0,-1 0 15,1 0-15,0 0 0,-1 21 0,1-21 16,0 21-16,-1 0 0,1-21 16</inkml:trace>
  <inkml:trace contextRef="#ctx0" brushRef="#br0" timeOffset="57400.47">23939 9567 0,'0'0'0,"22"22"0,-1 20 16,-21-21 0,-43-21-16,22 0 0,-42 0 0,-1 0 15,1 0-15,-22 0 0,0 21 16,1-21-16,-43 21 0,0-21 0,0 22 15,-21-1-15,-22 0 0,1 0 16,0 0-16,-43 0 0,0 1 16,-21 20-16,-21-21 0,0 0 0,-42 0 15,-21 1-15,-1-1 0,-21 0 0,-20 0 16,-22 0-16,0 0 0,-43 1 16,1-22-16,0 21 0,-43 0 0,21-21 15,-20 21-15,-1 0 0,22 0 0,-22 1 16,21-1-16,1 0 0,-1 21 15,22-21-15,0 22 0,21-1 0,21-21 16,-22 22-16,44-1 0,20 0 0,0-21 16,43 22-16,21-1 0,0-21 15,42 0-15,21 1 0,22 20 16,20-42-16,22 21 0,21 0 0,21-21 16,0 0-16,43 0 0,21 0 15,-1 0-15,86 0 16,-22 0-16,21 0 15,0 0-15,-20 0 0,20 0 16,0 0-16,1 0 0,-1 0 0,0 21 16</inkml:trace>
  <inkml:trace contextRef="#ctx0" brushRef="#br0" timeOffset="58068.46">2540 11938 0,'0'-42'0,"0"84"0,21-105 0,-21 20 0,21 1 16,-21 21-16,0 0 0,0-1 16,0 1-16,0 0 0,21 42 31,-21 22-31,0-22 0,0 42 0,0-20 16,0 20-16,0 1 0,0 20 15,0-20-15,0 20 0,0-20 16,0-1-16,0 1 0,0-1 0,0-20 15,0-1-15,0 22 0,0-22 16,0-21-16,0 21 0,22-20 0,-22-1 16,21 0-16,0-21 0,0 0 15,0 0-15,-21-21 0,21 0 16,1-1-16,-1 1 0</inkml:trace>
  <inkml:trace contextRef="#ctx0" brushRef="#br0" timeOffset="58395.61">3514 12023 0,'0'0'0,"0"21"0,0 0 0,0 0 16,0 22-16,0-22 0,0 21 0,0-21 16,0 22-16,0-22 0,0 0 0,0 0 15,0 0-15,0 0 0,0 1 16,21-22-16,0 0 15,0 0-15,0 0 16,0-22-16,1 1 0,-1 21 0,-21-42 16,0 21-16,21 0 0,-21-1 15,0-20-15,0 21 0,-21 0 16,0 0-16,-1-1 0,-20 22 0,21 0 16,-21 0-16,-1 0 0,22 22 15,-21-1-15,21 0 0,-1 0 0,1 21 16,0-20-16,21-1 0,0 0 15,0 21-15,0-21 0,42 1 16,-20-22-16,-1 0 0,21 0 0</inkml:trace>
  <inkml:trace contextRef="#ctx0" brushRef="#br0" timeOffset="59020.31">5630 11642 0,'0'0'0,"-21"-21"0,-21-1 16,42 44 15,0-1-31,0 0 16,0 0-16,0 0 0,21 0 15,0-21-15,-21 22 16,21-22-16,0 0 16,1 0-16,-1 0 15,0-22 1,-21 1-16,0 0 31</inkml:trace>
  <inkml:trace contextRef="#ctx0" brushRef="#br0" timeOffset="59560.13">5757 11726 0,'0'0'0,"21"22"0,1-22 0,-1 0 16,0 21-16,0-21 0,21 0 0,-20 0 15,20 0-15,0 0 0,-21 0 0,22 0 16,-1-21-16,0 21 0,22-22 15,-22 1-15,22-21 0,-22 21 16,0 0-16,22-22 0,-22 22 0,1-21 16,-22 21-16,0-22 0,-21 1 15,0 21-15,-21-22 0,-22 1 0,1 21 16,0 0-16,-1 0 0,-20-1 16,-1 22-16,1 0 0,-1 0 0,-20 22 15,20-1-15,-20 21 0,20-21 16,1 43-16,-1-22 0,1 0 0,20 22 15,1-22-15,21 22 0,0-1 0,-1-20 16,22 20-16,0 1 0,0-22 16,22 0-16,-1 1 0,21-1 0,-21 0 15,43-21-15,-22 1 16,22-1-16,-1 0 0,1-21 0,-1 0 16,1 0-16,-22 0 0,21 0 0,-20 0 15,-1 0-15,-21 0 0,0 0 16,1 0-16,-22-21 0,-22 21 15,1 0-15,-21 0 0,0 0 16,-22 0-16,1 21 0,-1 0 0,-21 21 16,22-20-16,-22 20 0,1 0 15,20 1-15,1-1 0,20 0 0,1 1 16,0-1-16,20 0 0,1 1 0,21-1 16,0 0-16,0 1 0,21-1 15,22-21-15,-1 0 0,22 0 16,-1 1-16,1-1 0,-1-21 15,22 0-15,-22 0 0,22 0 0,0 0 16,-1 0-16,1-21 0,0-1 0,20 1 16,-20 0-16,0-21 0,-1 21 15,-20-22-15,-1 22 0,1-21 0,-22-1 16,1 1-16</inkml:trace>
  <inkml:trace contextRef="#ctx0" brushRef="#br0" timeOffset="59779.61">7006 12277 0,'0'0'0,"0"-21"0,0-1 16,0 1-16,0 42 15,0 1-15,21-1 0,0 0 16,1 21-16,-1-21 0,0 22 16,0-1-16,0-21 0,0 22 15,1-22-15,-1 0 0,0 21 0,0-21 16,0 1-16,0-1 0,1 0 0,-1 0 16,0 0-16,0-21 15,0 0-15,0 0 0,1 0 16,-1-21-16,0 21 0,0-21 0,0 0 15,-21 0-15,21-22 0,1 22 16,-22-21-16,0 21 0,21-22 0,-21 1 16,0 0-16</inkml:trace>
  <inkml:trace contextRef="#ctx0" brushRef="#br0" timeOffset="59956.28">7599 12256 0,'-21'-22'16,"42"44"-16,-42-65 0,-1 43 0,1 0 0,0 21 16,0 1-16,-21-1 0,20 0 15,-20 21-15,21 1 0,-21-1 0,-1 0 16,1 1-16,0-1 0,-1 21 0,1-20 15,0 20-15,-1 1 0,1-1 16,0-20-16,-1 20 0,22-21 0,-21 22 16,42-22-16,0 1 0,0-22 15,0 21-15,0-21 0,21 0 0,0 1 16,21-1-16,1-21 0,-1 0 0,0 0 16,1-21-16,20-1 0</inkml:trace>
  <inkml:trace contextRef="#ctx0" brushRef="#br0" timeOffset="60304.56">8191 12361 0,'0'0'0,"22"-21"0,20 21 31,-42 21-31,0 22 16,0-1-16,0 0 0,0 22 0,0 21 15,0-22-15,-21 22 0,0-1 0,21 1 16,-22 0-16,22 21 0,0-22 15,-21 22-15,21 0 0,-21 0 16,21 21-16,0-21 0,0 21 0,0 0 16,0 0-16,0 0 0,0 0 0,-21 0 15,21-22-15,0 22 0,-21-21 16,21 21-16,0-21 0,0-21 0,0-1 16,-21 1-16,21 0 0,0-22 0,0-20 15,0-1-15,0 0 0,0-21 0,0 1 16,0-1-16,0-42 15,0-1-15,0 1 0,0-21 16,0 0-16,0-22 0,0-21 0,0 1 16,0-22-16,0 0 0,21-21 15,0 0-15,0-21 0,-21 0 16</inkml:trace>
  <inkml:trace contextRef="#ctx0" brushRef="#br0" timeOffset="60584.44">8191 12933 0,'0'0'0,"0"-106"0,0 0 0,-21 0 0,21 22 15,-21 20-15,21 1 0,0-1 0,0 1 16,0 20-16,21 22 0,0 0 16,1-21-16,-1 42 0,21 0 0,0 0 15,-20 0-15,41 0 0,-21 21 0,1 0 16,-1 0-16,-21 22 0,0-1 16,1-21-16,-22 21 0,0 1 0,0-1 15,-22 0-15,1 1 0,-21-1 16,0 0-16,-1 1 0,1-1 15,0 0-15,-22-20 0,22 20 0,-1-21 16,22 0-16,-21-21 0,21 21 16,0-21-16,-1 0 0,22-21 15,0 0-15,0 0 0,0 0 16,22 0-16,-1-22 0,0 1 16,0 21-16,0-43 0,22 22 0</inkml:trace>
  <inkml:trace contextRef="#ctx0" brushRef="#br0" timeOffset="60816.19">8869 11790 0,'0'0'0,"63"-21"0,128-22 31,-170 65-31,0-1 0,-21 21 16,0 0-16,0 1 0,0-1 0,0 22 16,0-1-16,-21-21 0,0 22 15,0-22-15,-1 22 0,22-22 0,-21 0 16,0 22-16,0-43 0,21 21 0,-21 1 15,21-22-15,0 0 0,0 0 16,0 0-16,0 1 0,21-22 0,21 0 16,-21 0-16,22 0 0,-1 0 0,-21 0 15,43-22-15,-22 1 0,0 0 16,1 21-16,20-42 0</inkml:trace>
  <inkml:trace contextRef="#ctx0" brushRef="#br0" timeOffset="61739.76">9864 12319 0,'0'0'0,"21"-42"0,0 21 0,0-22 0,-21 22 15,0 0-15,0 0 0,0 0 0,-21 21 16,0 0-16,-22 0 0,22 0 16,-21 21-16,0 0 0,-1 0 0,1 21 15,0-20-15,-1 20 0,1 0 0,0 1 16,-1-1-16,22 0 0,-21 1 16,21-1-16,-1 0 0,22 1 0,0-22 15,0 21-15,0-21 0,0 0 16,0 1-16,22-22 15,-1 0-15,0 0 0,21 0 0,-21 0 16,22-22-16,-1 1 0,0 0 0,1-21 16,84-43-1,-85 43-15,-21-1 0,22 1 0,-22 0 16,0-1-16,0 22 0,-21 0 16,0 0-16,0 0 0,0 0 0,0 42 15,0 0 1,-21 21-16,0-21 0,0 1 15,21 20-15,0-21 0,0 21 16,0-20-16,0-1 0,0 21 0,0-21 16,0 0-16,21 1 0,0-1 0,21-21 15,-21 21-15,22-21 0,-1 0 16,0 0-16,1 0 0,-1 0 0,22-21 16,-22 21-16,0-21 0,22-1 0,-22 1 15,0 0-15,1 0 0,-1-21 16,0 20-16,-20-20 0,20 0 0,-21 21 15,0-22-15,-21 1 0,0 21 0,0 0 16,0-1-16,0 44 31,0-1-31,-21 0 0,21 42 16,0-41-16,0-1 0,0 21 16,0-21-16,0 0 0,21 1 0,0-1 15,1-21-15,-1 21 0,21 0 0,-21-21 16,22 0-16,-1 0 0,0 0 15,1 0-15,-1 0 0,0 0 0,1-21 16,-1 21-16,0-21 0,-21 0 0,22-1 16,-22 1-16,0-21 0,0 21 15,0-22-15,1 22 0,-22 0 0,0-21 16,0 21-16,0 42 31,-22 0-31,1 0 0,0 0 0,21 0 16,-21 22-16,-21-1 0,20 0 15,22-20-15,-21-1 0,0 0 16,0 0-16,21 0 0,-21-21 16,0 0-1,21-21 1,0 0-16,0 0 0,0 0 16,21-22-16,0 1 0,21 0 0,-21-1 15,22-20-15,-1-1 0,0 22 16,22-22-16,-22 43 0,22-21 15,-22 21-15,22 21 0,-22 0 0,21 21 16,-20 0-16,-1 0 0,0 22 0,1-1 16,-1 0-16,-21 22 0,22-22 15,-43 0-15,0 1 0,0-1 0,0 0 16,0-20-16,-22 20 0,1-21 0,-21 0 16,21 0-16,0 1 0,-22-1 15,22-21-15,0 0 0,0 0 0,-22 0 16,22 0-16,0-21 0,-21-1 0</inkml:trace>
  <inkml:trace contextRef="#ctx0" brushRef="#br0" timeOffset="61904.18">10604 11684 0,'-21'0'0,"42"0"0,-63 21 16,21 0-16,0 1 15,21-1-15,0 0 16,0 0 0</inkml:trace>
  <inkml:trace contextRef="#ctx0" brushRef="#br0" timeOffset="65779.42">14224 11536 0,'0'0'15,"-42"21"-15,-22 64 16,64-64-1,0-42 17,21 0-32,0-1 0,1 1 0,-1-21 15,21 0-15,0-22 0,-20 22 0,20-22 16,0 1-16,1-1 0,-22 1 16,21-1-16,-21 1 0,0 20 0,-21-20 15,0 21-15,0-1 0,0 22 0,0 0 16,-21 0-16,-21 21 0,21 21 15,0 0-15,-22 21 0,22 1 0,0 20 16,-21 1-16,20 20 0,1 1 16,0 0-16,21-1 0,0 22 0,0-21 15,0 0-15,0-1 0,0 1 16,0-22-16,0 22 0,0-21 16,0-1-16,0 1 0,0-22 0,0 0 15,0 1-15,0-1 0,-21 0 0,0-21 16,0 1-16,-22-1 0,1-21 15,0 0-15,-1 0 0,1 0 0,-22 0 16,1-21-16,21-1 0,-22 1 0,22-21 16,-1 0-16,1-1 0,0-20 15,-1-1-15,1 1 0,21 20 0,0 1 16,0 0-16,21-1 0,-22 22 0,44 42 31,-1 22-31,0-22 0,0 42 16,0-20-16,22 20 0,-1-20 0,-21 20 15,21-21-15,22 1 0,-22-1 16,1 0-16,-1 1 0,21-22 0,-20 21 16,20-21-16,-20 1 0,20-1 0,1-21 15,-1 0-15,-21 0 0,22 0 16,-1 0-16,1-21 0,-22 21 0,22-43 16,-22 22-16,22 0 0,-22-21 0,0-1 15,1-20-15,-1 20 0,0-20 16,-21-1-16,1 22 0,-1-21 0,0 20 15,-21 22-15,0-21 0,0 21 16,0 42 0,0 0-16,0 21 0,0 1 15,0-22-15,-21 21 0,0 0 16,21 1-16,-22-1 0,22 0 0,0-20 16,0 20-16,0-21 0,0 0 0,0 0 15,0 1 1,22-44-1,-1 22-15,0-21 0,0 0 0,0-21 16,22 21-16,-22-22 0,0 1 16,0 0-16,0-1 0,0 1 15,1 0-15,-1-1 0,0 1 0,0 21 0,0 0 16,-21-1-16,21 22 16,-21 22-16,0-1 0,0 0 15,22 21-15,-22-21 0,0 22 0,0-1 16,0 0-16,0 1 0,0-1 15,21 0-15,0-20 0,0-1 0,-21 0 16,42 0-16,-20 0 0,-1 0 0,21-21 16,-21 0-16,22 0 0,-1 0 15,0-21-15,1 0 0,20 0 0,-21 0 16,22-22-16,-22 1 0,22 0 16,-1-22-16,-20 22 0,-1-22 15,0-20-15,1 20 0,-1 1 0,-21-22 16,0 0-16,0 1 0,-21-22 15,0 21-15,0 1 0,0 20 0,0 1 16,0-1-16,0 22 0,0-1 0,-21 22 16,0 21-16,0 0 0,21 21 15,-21 1-15,0 20 0,-1 0 0,1 22 16,0-1-16,0 22 0,21 0 0,0-1 16,-21-20-16,21 20 0,-21-20 15,21 21-15,-22-22 0,22 1 0,0-1 16,0 1-16,0-1 0,0-21 0,0 1 15,0-22-15,0 21 16,0-21-16,0 1 0,22-22 16,-1 0-16,0-22 15,0 1-15,0 0 0,0-21 16,1-1-16,-1 1 0,0 0 0,0-1 16,0 22-16,22-21 0,-22 21 15,0 0-15,0-1 0,0 22 0,0 0 16,1 22-16,-22-1 0,21 0 15,-21 0-15,0 21 0,21 1 16,-21-22-16,21 21 0,-21 1 0,0-22 16,21 21-16,0-21 0,1 22 0,-1-22 15,0 0-15,21 0 0,-21 0 16,22-21-16,-1 0 0,0 0 16,1 0-16,-1 0 0,22 0 0,-22 0 15,21-21-15,-20 21 0,20-21 16,-20-21-16,20 20 0,-21-20 0,1 0 15,-22-1-15,21 1 0,-21-21 0,1 20 16,-22 1-16,0 0 0,0 20 16,0 1-16,0 0 0,0 0 0,-22 0 15,1 21-15,0 0 0,-21 0 0,21 21 16,-1 0-16,1 0 0,-21 22 16,21-1-16,0 0 0,-1 1 15,22-1-15,0 0 0,0 1 0,0-1 16,0 0-16,0-21 0,0 22 15,0-22-15,22 21 0,-1-21 0,0 1 16,0-22-16,21 21 0,1-21 0,-1 0 16,0 0-16,1 0 0,-1 0 15,-21 0-15,22 0 0,-1-21 0,0-1 16,1 1-16,-22-21 0,21 21 0,0-22 16,-20 1-16,-1 0 0,21-1 15,-21 1-15,0 0 0,1-1 0,-1 22 16,0 0-16,0 0 0,0 0 0,-21 42 31,0 0-31,0 21 0,0-20 16,0-1-16,0 21 0,0-21 0,21 22 15,-21-22-15,22 0 0,-22 0 16,0 0-16,21 0 0,0 1 0,-21-1 16,21-21-16,0 0 0,0 0 0,1 0 15,-1 0-15,0 0 0,21 0 16,-21 0-16,22-21 0,-22-1 0,21 1 15,-21 0-15,22-21 0,-22-1 16,21 22-16,-21-21 0,1 0 0,-1-1 16,0 22-16,0-21 0,0 21 0,0 21 15,1 0 1,-22 21-16,0 0 16,0 0-16,0 21 0,0-20 0,0 20 15,0 0-15,0-21 0,0 22 0,0-22 16,21 0-16,0 0 0,0 22 15,0-43-15,0 21 0,1 0 0,-1-21 16,0 0-16,21 0 0,1 0 0,-22 0 16,21 0-16,0 0 0,-20-21 15,20 0-15,-21-1 0,21-20 0,-20 21 16,-1-21-16,0-1 0,0-20 16,0-1-16,-21 1 0,21-1 0,-21 1 15,22-22-15,-22 0 0,0 1 16,0-1-16,0 0 0,21 1 0,-21 20 15,0 1-15,0 20 0,0 1 16,0 21-16,0 0 0,-21 21 16,-22 21-16,22 0 15,0 21-15,0 1 0,0 20 16,-22 1-16,22-1 0,0 1 0,21-1 16,0 1-16,0-1 0,0 1 0,0 20 15,0-20-15,0-1 16,21 1-16,0-1 0,22-20 0,-22 20 15,0-20-15,21-1 0,1 0 0,-1 1 0,0-22 16,22 21-16,-1-21 16,1-21-16,-22 21 0,22-21 0,-1 0 15,-21 0-15,1 0 0,20 0 0,-20-21 16,-22 0-16,21 0 0,0-21 16,1 20-16,-22-20 0,21 0 0,-21-22 15,1 22-15,-1-22 0,0 22 0,-21-21 16,0 20-16,0 1 0,0 21 15,-21-22-15,0 22 0,-22 0 0,22 21 16,-21 0-16,21 0 0,-22 21 0,22 0 16,-21 1-16,21 20 15,-22 0-15,22 1 0,-21-1 0,21 21 16,-1-20-16,1-1 0,0 22 0,21-22 16,0 0-16,0-21 0,0 22 15,0-22-15,21 21 0,0-21 0,1 1 16,-1-22-16,0 21 0,0-21 0,0 0 15,0 0-15,1 0 0,20 0 16,-21-21-16,0-1 0,0 1 0,1 0 16,20 0-16,-21-21 0,0-1 0,0 1 15,1 0-15,-22-1 0,21-20 16,0 20-16,0 1 0,-21 0 0,0 21 16,0-1-16,0 1 0,0 0 15,0 42 1,0 0-16,-21 22 0,21-22 15,0 21-15,0 1 0,0-22 0,0 21 16,0-21-16,0 22 0,21-22 16,0 21-16,0-21 0,1 0 0,20 1 15,-21-22-15,21 21 0,1-21 0,-1 0 16,0 0-16,1 0 0,-1 0 16,0 0-16,1-21 0,20-1 0,-20 1 15,-22 0-15,21 0 0,0-21 16,-20-1-16,-1 1 0,0 0 0,0-22 15,0 22-15,-21 21 0,0-22 16,0 22-16,0 0 0,0 42 31,-21 21-31,21-20 0,-21 20 16,0 0-16,21 1 0,-21-1 0,21 0 16,0 1-16,-22-22 0,1 21 15,21-21-15,0 22 0,0-22 0,0 0 16,0 0-16,21-21 31,1-21-31,-1 0 16,0 0-16,0-22 0,0 22 0,0-21 15,1-1-15,20-20 16,-21 21-16,0-1 0,0 22 0,1-21 16,-1 21-16,0-1 0,0 22 15,0 22 1,-21-1-16,0 21 0,0-21 0,0 22 15,0-22-15,0 21 0,21 0 0,-21-20 16,22-1-16,-22 21 0,21-21 16,0 0-16,0 1 0,0-1 15,22-21-15,-22 0 0,0 0 0,0 0 16,0 0-16,0 0 0,1 0 16,41-64-1,-42 43-15,22-21 0,-22-1 0,0 1 16,21 0-16,-21-1 0,22-20 15,-1 21-15,-21-1 0,22 1 0,-22 0 16,0-1-16,21 1 16,-21 42-16,-21 21 15,0 0 1,0 0-16,0 1 16,0-1-16,0 0 15,22-21 16,-1-21-15,0 0-16,-21-1 16,0 1-16,0 0 15,0 0-15,0 0 0,-21 21 32,0 21-32,-1 0 15,1 21-15,0-20 0,0 20 0,0 0 16,-22 43-16,43-43 0,0 1 15,-21 20-15,21-21 0,0 1 16,0-1-16,0-21 0,0 22 0,21-22 16,1 21-16,-1-21 0,0-21 15,0 21-15,21-21 0,-20 0 16,-1 0-16,21 0 0,0 0 0,-20 0 16,20 0-16,0-21 0,1 0 0,-1 0 15,21-21-15,-20-1 16,-1 1-16,22 0 0,-22-22 0,0 22 0,1-22 15,20-20-15,-42 41 16,0 1-16,-21 21 0,0 0 16,-21 21-16,0 0 0,0 0 0,0 21 15,0 0-15,-22 21 0,22-21 16,-21 22-16,21 20 0,-43 22 16,43 21-16,21-64 0,0-21 15,0 22-15,0-1 16,0-21-16,0 0 0,21 0 0,0 1 15,0-1-15,1-21 0,-1 0 0,0 0 16,21 0-16,-21 0 0,22 0 16,-22 0-16,21-21 0,1-1 0,-1 1 15,0-21-15,1 21 0,-1-22 16,0 1-16,1-21 0,-1 20 0,0-20 16,1 20-16,-22 1 0,0 0 0,0-1 15,-21 1-15,0 21 0,0 0 16,-21 0-16,0-1 0,0 22 15,-22 0-15,22 0 0,0 0 0,-21 22 16,20-1-16,1 0 0,0 21 16,0-21-16,0 22 0,21 41 15,0-20-15,0-22 0,0 1 0,0-1 16,0 0-16,0-21 0,0 22 16,0-22-16,0 21 0,0-21 0,0 1 15,-21-1-15,-1-21 0,1 21 0,0-21 16,-21 0-16,21 0 15,-1 0-15,1 0 0,-21 0 0,0 0 16,-1-21-16,1 0 0,0-1 0,-22-20 16</inkml:trace>
  <inkml:trace contextRef="#ctx0" brushRef="#br0" timeOffset="66177.81">18373 11472 0,'-22'0'0,"44"0"0,-44 22 0,22-1 16,22-21-16,-1 0 0,0 0 16,0 0-16,0 0 15,43-64-15</inkml:trace>
  <inkml:trace contextRef="#ctx0" brushRef="#br0" timeOffset="67107.61">19431 11684 0,'0'0'0,"-21"0"0,0 0 0,-1 0 16,1 0-16,0 0 0,-21 0 0,21 0 16,-1 0-16,1 0 15,0 0-15,0 0 16,42 0-1,0 0 1,0 0-16,22-21 0,20 21 0,-20-21 16,41 21-16,-20-21 0,-1-1 15,1 1-15,20 21 0,-41-21 0,20 0 16,1 21-16,-22 0 0,-21 0 0,22 0 16,-22 0-16,0 0 0,0 0 15,0 0-15,22 0 16,-22 0-16</inkml:trace>
  <inkml:trace contextRef="#ctx0" brushRef="#br0" timeOffset="69704.13">25971 11261 0,'-21'-64'15,"21"43"-15,0 0 16,0 0-16,0 0 0,0-22 15,21 22-15,1 0 0,-1-21 0,-21 20 16,0 1-16,0 0 0,0 0 0,0 0 16,-43 21-16,1 0 15,0 0-15,-22 0 0,1 0 0,-1 21 16,-20 0-16,-1 0 0,21 22 16,-20-1-16,20 0 0,1 1 0,-1 20 15,1-21-15,20 1 0,1-1 0,21 0 16,0 1-16,21-22 15,0 0-15,0 21 0,21-20 0,21-22 16,-21 21-16,22 0 0,20-21 0,-20 0 16,20 0-16,1 0 0,-1 0 15,1 0-15,20 0 0,-20 0 0,-1 0 16,-20 0-16,20-21 0,-42 21 0,0-21 16,1 21-16,-22-22 15,-22 22-15,1 0 0,-21 0 0,-22 0 16,1 0-16,21 0 0,-22 0 15,1 22-15,-1-22 0,22 21 16,-22-21-16,22 0 0,0 0 0,20 21 16,1-21-16,0 0 0,21 21 15,21-21 1,0 0-16,22 21 0,-22-21 0,21 21 16,1 1-16,20-1 0,-21 21 15,22-21-15,-22 43 0,1-22 0,-1 22 16,0-1-16,-21 22 0,1-22 0,-22 22 15,0 0-15,-22-22 0,1 22 16,-21-22-16,0 22 0,-22 0 0,2414-2117 406,-2393 2053-390,1 0-16,0-21 0,-1 21 0,1 0 16,21-21-16,0 21 0,-1 1 0,1-22 15,21 21-15,0 0 16,0 0-16,-21-21 15,21 21-15,-21 0 16,0 1-16,0-1 16,-1-21-1,-20 21-15,21 0 0,63 43 328,-63-64-328,0 0 0,0 0 16,0 0-16,21-22 31,0 1-31,0 0 16,21 0-16,0 0 16,-21 0-16,21-1 15,0 22-15,-21-21 0,0 42 47,21-21 0,1 0-31,-1 0-16,0 0 0,0 0 0,0 22 15,0-22-15,1 0 0,-1 0 0,21 0 16,-21 0-16,0 21 0,43-21 0,-43 0 15,0 21-15,0-21 0,1 21 0,-1-21 16,0 0-16,0 21 0,0 0 0,22 1 16,-43-1-16,21-21 0,0 21 0,-21 0 15,0 0-15,21 0 0,-21 1 0,0-1 16,0 0-16,0 21 0,0-21 16,-21 1-16,-21-1 15,20 0-15,1 0 0,0-21 16,-42 21-16,20 0 0,1-21 0,0 22 15,-1-1-15,-63 0 0,64 0 0,-21 0 16,-1 0-16,-84 22 0,63-22 0,22 0 16,-22 0-16,-84 22 0,84-22 0,0 0 15,-20 0-15,-65 21 0,64-20 0,22-1 16,-1 0-16,0 21 0,-105 22 0,105-43 16,1 0-16,-22 21 0,-64 1 15,86-22-15,-1 21 0,-63 1 0,84-22 16,1 0-16,-1-21 0,-63 42 0,64-21 0,21-21 15,-64 22-15,63-22 0,1 0 16,-21 0-16,20 0 0,43 21 16,0 21-16,21-21 0,1 22 0,20-1 15,-21-21-15,0 0 0,-42-21 16,0-21-16,-21 0 0,-22-21 16,22 20-16,-1 1 0,22 0 0,-21 0 15,21 0-15,-22-22 0,22 22 0,21 0 16,0 0-16,0 0 0,-21 0 15,21-1-15,-21-20 0,21 21 0,0 0 16,0 0-16,0-1 0,0-20 16,0 21-16,-21-21 0,0 20 0,-1 22 15,22-21-15,-21 21 0,0 0 16,0 0-16,0-21 0,0 21 0,-1 0 16,1 0-16,-21-21 0,21 21 0,0-21 15,-1 0-15,22-1 0,0 1 16,0 0-16,0 0 0,43 0 15,-22 21-15,0-21 0,0-1 0,22-20 16,-22 21-16,21 0 0,-21 21 0,22-21 16,-22-1-16,21 1 0,0 0 0,-20 0 15,62 0-15,-63 21 0,22 0 0,-22 0 16,0 0-16,0 0 0,0 0 0,1 0 16,-22 21-16,0 0 0,21 0 15,0 0-15,21 1 16,22-1-16,-22 0 0,22-21 0,-1 0 15,1 21-15,-1 0 0,22-21 0,-1 0 16,86 0-16,-1 0 0,-105 0 16,20 0-16,1 0 0,0 0 0,-22 0 15,22 0-15,-22 0 0,43 0 0,-64 0 16,1 0-16,-1 0 0,-21 0 0,0 0 16,1 0-16,-1 0 0,-21 21 15,0 1-15,0-1 16,0-21-16,-21 0 0,-1 0 15,1 0 1,0 0 31,21-21-31,-21 21-16,0 0 0</inkml:trace>
  <inkml:trace contextRef="#ctx0" brushRef="#br0" timeOffset="70861.95">19558 13653 0,'0'0'0,"-21"0"0,-22-22 0,22 1 16,-21 21-16,21 0 0,0 0 15,-1 0-15,1 0 0,21-21 0,21 21 16,1-21 0,20 21-16,0 0 0,22-21 0,-1 0 15,1 21-15,20-22 0,1 1 16,0 0-16,-1 21 0,22-21 16,0 0-16,0 0 0,0 21 0,-22-22 15,22 22-15,-21 0 0,-22 0 0,-549 1080 313,528-1144-298,21 1-15,1-1 0,-22 22 0,22-21 16,-22-1-16,0 22 0,-20-1 0,20 1 16,-42 42-16,21-21 0,-21-21 0,0 20 15,0 44 1,0-1-16,0 0 0,0 0 15,-21 0-15,0 0 0,0 1 16,-1 20-16,22-21 0,-21 0 16,0 0-16,21 1 0,-21-1 15,21 0-15,0-42 47,0 0-47,21-1 16</inkml:trace>
  <inkml:trace contextRef="#ctx0" brushRef="#br0" timeOffset="72896.05">19833 13526 0,'0'0'0,"-21"0"0,0 0 15,21-22 1,21 22 0,0-21-16,0 21 15,22-21-15,-1 21 0,0-21 16,1 0-16,41 21 0,-20-21 0,42-1 15,-1 1-15,1 0 0,0 0 0,0 0 16,0 0-16,0-1 0,-1 1 16,22 0-16,-21 0 0,0 21 0,-635 783 359,529-783-359,-21 85 0,0-22 0,-22 1 16,1 20-16,21-20 0,-22 21 0,1-22 15,21 1-15,-21-22 0,20 21 16,1-20-16,-21-22 0,42 21 16,-21-21-16,21 1 0,21-44 31,-21 1-31,21 0 0,0 0 15,22 0-15,-22-22 0,0 1 0,0 21 16,21-21-16,-20-1 0</inkml:trace>
  <inkml:trace contextRef="#ctx0" brushRef="#br0" timeOffset="75813.07">21548 13928 0,'0'0'16,"0"21"-1,-22-21 1,1 21-16,21 0 0,-21 0 15,0 1-15,21-1 0,-21 0 0,0 21 16,-1-21-16,22 1 0,-21 20 16,21-21-16,-21 21 0,21-20 0,0-1 15,0 0-15,0 0 0,0 0 16,0 0-16,21-21 0,0 0 16,149-592 671,-149 592-671,0 0-16,21 0 0,-20 0 0,-44 21 15,1 0 1,0-21-16,0 21 0,-21-21 16,20 0-16,1 0 0,0 0 0,0 0 0,0 0 15,0 0-15,-1 0 16,22-21-1,0 0-15,0 0 16,-21 21 0,0 21-1,0 0 1,0-21 15,0 0-31,-1 0 16,1 0 15,0 0-31,0 0 16,0 0-1,0 0-15,-1-21 0,22 0 16,-21 21 0,42 0 77,1 0-77,-1 0 0,0 0-16,0 0 15,0 0-15,0 0 16,1 0-1,-1 0-15,-21-21 110,21 21-63,0 0-32,0 0 1,0 0-16,1 0 16,-1 0-1,0 0 1,0 0-16,0 0 15,0 0 1,1 0 0,-22 0 15,21 0-15,-21-22 15,0 44 0,0-1-31,-21 0 0,-1 0 16,22 0-16,-21 22 0,0-1 0,21-21 15,-21 21-15,0 1 16,21-1-16,-21 0 0,21-20 0,0 20 16,0 0-16,0-21 0,0 22 0,0-22 15,0 0-15,0 21 0,0-20 0,21-1 16,0-21-16,0 21 0,0-21 15,0 21-15,1-21 0,20 0 0,-21 0 16,21 0-16,1-21 0,-1 0 0,0 0 16,1-1-16,-22 1 0,21 0 15,1 0-15,-22-21 0,21 20 0,-21-20 16,22 0-16,-22 21 0,0-22 16,0 1-16,0 21 0,-21-22 0,21 1 15,-21 21-15,22 0 0,-22-22 16,0 1-16,0 21 15,0 42 17,0 21-32,0-20 0,0-1 15,0 21-15,0-21 0,0 22 16,0-1-16,-22 0 0,22 1 0,-21-1 16,0 21-16,0 1 0,21-1 0,0 1 15,-21-1-15,21 1 16,-21-1-16,-1 1 0,22-1 0,0-20 15,0 20-15,-21-20 0,21 20 0,-21-21 16,0 1-16,21 20 0,-21-20 16,21-1-16,-21 0 0,-1-21 0,22 22 15,-21-22-15,0 21 0,0-21 0,0-21 16,0 22-16,-1-1 0,1-21 16,0 0-16,-21 0 0,21 0 0,-22 0 15,22 0-15,-21 0 0,-1 0 0,1 0 16,21-21-16,-21-1 0,-1 1 0,22 0 15,-21 0-15,21 0 0,-1 21 16,1-21-16,21-1 0,0 1 16,0 0-16,0 0 0,21 0 15,1 0-15,-1-1 16,0 1-16</inkml:trace>
  <inkml:trace contextRef="#ctx0" brushRef="#br0" timeOffset="76180.31">22775 14055 0,'0'0'0,"0"-21"0,0-1 31,-21 44-15,21-1-16,-21 0 0,0 21 16,21-21-16,-21 43 0,-1-22 0,1 22 15,21-1-15,-21 1 0,0 20 16,0-20-16,0-1 0,21-20 0,-22 20 16,1 1-16,21-22 0,0 0 0,-21 1 15,21-1-15,-21 0 0,21 1 16,-21-22-16,21 21 0,0-21 15,0 1-15,0-1 0,-21 0 0,21-42 47,0 0-47,0-1 0,21 1 0,-21 0 16</inkml:trace>
  <inkml:trace contextRef="#ctx0" brushRef="#br0" timeOffset="76520.44">22627 14139 0,'0'0'0,"0"-42"16,0-85-1,21 106-15,-21 0 0,21 0 0,1-1 16,-1 22-16,0-21 0,0 21 16,0 0-16,0-21 0,22 21 0,-22-21 15,0 21-15,21 0 0,-20 0 0,20 0 16,-21 0-16,0 0 0,0 21 15,1 0-15,-1 0 0,0 1 0,-21 20 16,0-21-16,0 0 0,0 22 16,0-22-16,0 0 0,-21 0 0,0 21 15,-1-20-15,-20-1 0,21 0 0,-21 0 16,-1 0-16,1 0 0,0-21 16,-1 22-16,22-1 0,-21-21 15,-1 21-15,22-21 0,0 0 0,0 0 0,42 0 47,0-21-47,0 0 0,22 21 0</inkml:trace>
  <inkml:trace contextRef="#ctx0" brushRef="#br0" timeOffset="77152.42">23283 14076 0,'0'0'0,"43"0"31,-22 0-31,-21-21 0,21 21 16,0 0-16,0 0 0,0-21 0,1-1 15,-1 22-15,0-21 0,0 0 16,0 0-16,0 0 0,1 0 16,-22-1-16,0 1 0,0 0 15,0 0-15,0 0 0,0 0 0,-22 21 16,1 0-16,0 0 15,0 0-15,-21 0 0,20 21 0,1 0 16,-21 0-16,21 0 0,0 22 0,-1-1 16,1-21-16,0 21 0,0 1 15,0-1-15,21-21 0,0 22 16,0-22-16,0 21 0,0-21 0,0 22 16,0-22-16,21 0 0,0 0 15,0 0-15,0-21 0,22 21 0,-22-21 16,21 0-16,1 0 0,-1 0 0,0 0 15,22 0-15,-22-21 0,0 21 16,22-21-16,-22 0 0,1-21 0,20 20 16,-21 1-16,1-21 0,-1 21 0,0-22 15,1 1-15,-22 0 0,21-1 16,-21 1-16,1 0 0,-22-1 0,0 22 16,0-21-16,0 21 0,0-22 15,0 22-15,0 0 16,-22 21-16,1 0 0,0 0 15,0 21-15,21 0 0,0 1 0,-21 20 16,21-21-16,0 21 0,0-20 16,0 20-16,0 0 0,21-21 0,0 22 15,-21-1-15,21-21 0,0 22 0,1-22 16,-1 21-16,0-21 0,0 22 16,0-22-16,-21 0 0,0 21 0,0-21 15,0 1-15,0-1 0,-21 0 16,0 0-16,0-21 0,-22 0 15,22 0-15,0 0 0,0 0 16,-21 0-16,20 0 0,-20-21 0,21 21 16,-21-21-16</inkml:trace>
  <inkml:trace contextRef="#ctx0" brushRef="#br0" timeOffset="77780.53">20553 13399 0,'0'0'16,"-21"0"-16,-1 0 0,22-22 0,43 22 31,-22 0-31,21-21 16,1 21-16,20 0 0,1-21 0,-1 21 15,1-21-15,20 21 0,1-21 0,0 21 0,-1-21 16,22-1-16,0 22 16,-21-21-16,20 21 0,-20-21 0,0 21 15,-22 0-15,22-21 0,-22 21 0,-20-21 16,20 21-16,-20 0 0,-1 0 16,-21 0-16,0 0 0,-42 0 31,0 0-31,0 0 0,0 0 15,-1 0-15,1 0 0,0 0 0,0 0 16,-21 0-16,20 0 0,1 0 16,-21 0-16</inkml:trace>
  <inkml:trace contextRef="#ctx0" brushRef="#br0" timeOffset="78176.25">21145 13377 0,'-21'0'0,"21"22"0,-21-1 15,21 0-15,-21 0 0,21 21 16,-21 1-16,0 20 0,-1-20 0,22 20 16,-21 22-16,0-22 0,0 22 0,0 0 15,0-1-15,-1 1 0,-20 21 16,21-22-16,-21 22 0,-1-21 0,22 0 16,-21-22-16,-1 1 0,22-1 0,0-21 15,0 22-15,0-22 0,0-21 16,-1 22-16,22-22 0,0 0 0,-21 0 15,21 0-15,-21-21 16,21-21 0,0 0-16,0 0 0,0 0 15,0-22-15,0 22 0,0-21 0</inkml:trace>
  <inkml:trace contextRef="#ctx0" brushRef="#br0" timeOffset="78540.38">20828 13420 0,'0'0'0,"0"-21"0,21 21 31,-21 21-31,0 0 0,0 0 16,0 0-16,0 22 0,0 20 0,0-21 15,0 22-15,0 21 0,0-22 16,0 22-16,0-22 0,-21 22 0,21-22 16,0 22-16,0 0 0,-21-22 0,0 22 15,21 0-15,-22-22 0,22 1 16,-21-1-16,21-21 0,-21 1 0,0 20 16,0-20-16,21-22 0,0 21 15,-21-21-15,-1 22 0,22-22 16,-21-21-16,21 21 0,0 0 0,-21-21 15,21-21 1,0 0-16,0 0 0,0-1 16,0 1-16,0-21 0,0 0 0,0-1 15</inkml:trace>
  <inkml:trace contextRef="#ctx0" brushRef="#br0" timeOffset="78957.14">20680 14372 0,'0'0'0,"21"-63"0,0-22 0,0 22 15,0-22-15,1 21 0,-1 1 16,0-1-16,0 1 0,-21-1 0,21 1 15,0 21-15,-21-22 0,22 22 16,-22 21-16,0-22 0,0 22 0,0 0 16,0 0-16,0 42 15,0 0 1,0 21-16,0 1 0,-22 20 0,22 1 16,-21 20-16,0-20 0,21 21 15,-21-1-15,0-20 0,21 20 0,-21 1 16,-1-21-16,1-1 0,21 1 0,-21-1 15,0 1-15,21-22 0,0 0 16,-21-21-16,21 1 0,-21-1 0,21 0 16,0 0-16,0-42 15,0 0 1,0 0-16,0-22 0,0 1 0,21 0 16,0-22-16,-21 22 0,21-43 0,-21 22 15,21-1-15,0 1 0,-21-22 16,22 0-16,-1 22 0,-21-22 0,21 22 15,-21-1-15,21 1 0,-21 20 0,0 22 16,0 0-16,0 42 16,0 0-16,0 22 0,0-1 15,0 21-15,-21 1 0,0-1 0,21 1 16,-21-22-16,-1 22 0,1-22 16,0 0-16,21 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10:58:16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3027 0,'0'0'0,"-21"0"15,21-21 32</inkml:trace>
  <inkml:trace contextRef="#ctx0" brushRef="#br0" timeOffset="731.74">2222 2879 0,'0'0'0,"0"-21"31,-21 21-15,21 21 15,0 0-15,0 0-16,0 0 15,0 0-15,21 1 16,1-22-16,-1 21 16,0-21-16,0 21 0,0-21 15,0 0-15,22 0 0,-22 0 0,0 0 16,21 0-16,-20 0 0,-1-21 15,21 21-15,-21-21 0,0-1 0,1 22 16,-1-21-16,0 0 0,0 0 16,-21 0-16,0 0 0,21-1 0,-21 1 15,21 0-15,-21 0 0,0 0 16,0 0-16,0-1 0,0 1 31,0 42 0,0 1-31,-21-22 0,21 42 0,0-21 16,-21 0-16,21 0 0,0 22 16,0-22-16,0 21 0,0 1 0,-21-1 15,21 0-15,0 1 0,-21 20 16,21 1-16,0-22 0,0 21 0,0 1 16,0-22-16,0 22 0,0-1 15,0-20-15,0-1 0,0 0 0,0 1 16,0-1-16,0-21 0,21 21 15,-21-20-15,0-1 0,0 0 0,0 0 16,0 0-16,0 0 16,-21-21-16,0 22 0,-1-22 15,1 0-15,-21 0 0,21 0 16,-22 0-16,1-22 0,0 22 0,-1-21 16,22 21-16,-21-21 0,21 21 15,0-21-15,-22 21 0,22-21 0,0 0 16,0 21-1,21-22-15,0 1 0,0 0 16,21 21 0,0-21-16,21 0 0,-20 21 15,20 0-15,0-21 0</inkml:trace>
  <inkml:trace contextRef="#ctx0" brushRef="#br0" timeOffset="1395.81">3577 3535 0,'0'0'0,"0"-21"0,0-64 16,0 64-1,0 0-15,0 0 0,-21-1 16,0 22-16,0 0 0,-1-21 0,-20 21 15,21 0-15,0 0 0,-22 0 16,22 0-16,-21 21 0,21 1 16,0-1-16,-22 21 0,22-21 0,0 22 15,0-22-15,0 21 0,-1 0 0,22-20 16,-21 20-16,21 0 0,-21-21 16,21 22-16,0-22 0,0 21 0,0-21 15,0 1-15,0-1 0,21 0 16,0-21-16,-21 21 0,22-21 0,-1 0 15,0 0-15,0 0 0,21 0 16,-20 0-16,-1-21 0,0 21 16,0-21-16,21 0 0,-20-1 15,-1 1-15,0-21 0,21 21 0,-21-22 16,1 1-16,-1-21 0,0 20 0,0-20 16,0-1-16,0 1 0,1-1 15,-22 1-15,21 20 0,-21-20 0,21 21 16,-21-1-16,0 1 0,0 0 15,0 20-15,0 1 0,0 0 0,0 0 16,0 0-16,-21 21 16,0 0-16,21 21 15,0 0-15,0 0 0,0 0 16,0 22-16,-22-1 0,22 0 0,0 22 16,0-1-16,-21 1 0,21-1 15,0 1-15,0-1 0,0 1 16,0-22-16,0 1 0,0 20 0,0-42 15,0 22-15,0-1 0,0-21 16,0 0-16,0 0 0,21 1 0,1-22 16,-1 21-16,0-21 15,0 0-15,0 0 0,0 0 16,1 0-16,-1-21 0,0 21 0,-21-22 16,21 1-16,0 0 0,-21 0 15</inkml:trace>
  <inkml:trace contextRef="#ctx0" brushRef="#br0" timeOffset="1844.69">4000 3598 0,'-21'43'16,"21"-22"-1,21-21 16,1 0-31,-1-21 0,0 21 16,0-21-16,0 21 0,-21-22 16,21 1-16,1 0 0,-1 0 0,0 0 15,-21 0-15,0-1 0,21 1 16,-21 0-16,0 0 0,0 0 16,-21 21-1,0 0-15,0 0 16,-1 21-16,1 0 0,0 0 0,0 0 15,0 1-15,21-1 0,-21 21 16,21-21-16,-43 85 16,43-64-16,0-20 15,0-1-15,0 0 0,0 0 16,21 0-16,1 0 0,-1-21 16,0 22-16,0-22 15,0 0-15,0 0 0,22 0 0,-22 0 16,21 0-16,-21-22 0,22 1 15,-1 21-15,-21-21 0,22 0 0,-1 0 16,-21 0-16,21-1 0,-20 1 0,-1-21 16,21 21-16,-21-22 0</inkml:trace>
  <inkml:trace contextRef="#ctx0" brushRef="#br0" timeOffset="2356.41">4720 3408 0,'0'0'0,"0"-21"0,-21 21 31,21 21-16,0 0-15,-21 0 16,21 0-16,0 1 0,0-1 16,0 21-16,0-21 0,0 0 0,0 1 15,0 20-15,0-21 0,0 0 0,0 0 16,-21 1-16,21-1 16,0 0-16,0 0 0,0 0 15,-22-21 16,1-21-15,21 0 0,0 0-16,0 0 0,0-1 0,0 1 15,0 0-15,0 0 0,0 0 0,0-22 16,0 22-16,21 0 0,1-21 16,-1 21-16,0-1 0,0-20 0,21 21 15,-20 0-15,20 0 0,-21-1 16,21 22-16,-20-21 0,20 21 0,-21 0 15,0 0-15,0 0 0,22 21 16,-22 1-16,0-1 0,0 0 0,-21 0 16,21 0-16,1 22 0,-22-22 0,21 21 15,-21-21-15,0 0 16,0 22-16,0-22 0,0 21 0,0-21 16,0 1-16,0-1 0,0 0 0,0 0 15,-21 0-15,21 0 0,0 1 16,-22-22-16,22 21 0,-21-21 0,21-21 47,0-1-47,21-20 0,1 21 15,-1 0-15,-21-22 0</inkml:trace>
  <inkml:trace contextRef="#ctx0" brushRef="#br0" timeOffset="2885.75">5546 2900 0,'0'0'0,"-22"0"15,1-21 1,0 21-16,21 21 16,0 0-16,-21 0 0,21 0 15,0 1-15,-21 20 0,21-21 16,0 21-16,0 1 0,0-1 0,-21 22 15,21-22-15,-22 21 0,22-20 16,0 20-16,0-20 0,0-1 16,-21 0-16,21 1 0,0-1 0,-21 0 15,21-21-15,0 22 0,0-22 0,0 0 16,0 0-16,0 0 16,0 1-16,21-22 0,0 0 15,1 0-15,-1 0 16,0-22-16,0 1 0,0 0 0,22 0 15,-22 0-15,0 0 0,0-1 0,0-20 16,0 21-16,1-21 0,-1 20 16,0-20-16,-21 21 0,21 0 0,-21 0 15,21 21-15,-21-22 0,0 44 32,0-1-32,0 0 15,0 0-15,0 0 0,0 0 16,-21 1-16,21-1 0,0 0 0,-21 0 15,21 0-15,0 0 0,0 1 0,0-1 16,0 0-16,0 0 16,21-21-16,0 0 15,0 0-15,1 0 0,-1 0 16,0 0-16,0-21 0,0 21 16,0-21-16</inkml:trace>
  <inkml:trace contextRef="#ctx0" brushRef="#br0" timeOffset="3104.42">6032 3090 0,'0'0'16,"-21"0"-16,0 0 15,0 0 1,21 22-1</inkml:trace>
  <inkml:trace contextRef="#ctx0" brushRef="#br0" timeOffset="3316.19">5038 3302 0,'0'0'15,"-22"0"-15,22 21 0,22-21 32,-1 0-32,0 0 15,0 0-15,21 0 0,-20 0 0,20-21 16,0 21-16,-21-21 0,22 21 15,-1-21-15,0 21 0,1-21 0,-1 21 16</inkml:trace>
  <inkml:trace contextRef="#ctx0" brushRef="#br0" timeOffset="4920.35">6096 3514 0,'0'0'0,"0"21"0,21-21 31,0 0-31,0 0 15,1 0-15,20-21 0,-21 0 0,21 21 16,1-22-16,-1 1 16,0 0-16,1 0 0,20 0 0,-20 0 15,-1-22-15,0 22 0,1-21 16,-1 21-16,-21-22 0,0 1 0,0 21 16,1-22-16,-22 22 0,0-21 0,0 21 15,0-22-15,0 22 0,0 0 16,-22 0-16,1 0 0,0 21 0,0-21 15,0 21-15,0 0 16,-1 0-16,1 0 0,0 21 0,0-21 16,0 21-16,0 0 0,-1 0 0,1 22 15,0-22-15,0 21 16,21 0-16,-21 1 0,0 20 0,-1-20 0,1 20 16,21 1-16,-21-1 0,0 22 15,21-22-15,0 1 0,-21-1 16,0 22-16,-1-22 0,22 22 0,0 0 15,-21-1-15,21-20 0,-21 21 0,21-1 16,-21-20-16,21 20 0,0-20 16,0-1-16,0 22 0,0-21 0,0-1 15,0 1-15,0-1 0,0-21 0,0 1 16,0-1-16,21 0 0,0-20 16,0-1-16,1 0 0,-1-21 0,0 0 15,21 0-15,-21 0 0,22 0 16,-22-21-16,21 0 0,1-22 15,-22 1-15,21 0 0,0-1 0,1 1 16,-22-22-16,21 1 0,-21-1 0,1 22 16,-1-21-16,0-1 0,-21 1 15,0-1-15,0 1 0,0-1 0,-42 1 16,20 20-16,-20-20 0,21 20 0,-21 1 16,-1 0-16,1-1 0,0 1 15,-1 21-15,1-21 0,0 20 0,-1 22 16,1-21-16,21 0 0,-22 21 0,22 0 15,0 0-15,21-21 16,21 21 15,0 0-31,1-21 0,-1 21 16,21-21-16,0 21 0,-20-22 0,20 1 16,21 21-16,-20-21 0,-1 0 15,0 0-15,22 0 0,-22-1 0,1 1 16,-1 0-16,0 0 0,1 0 0,-1 0 15,-21-1-15,0 1 0,0 0 16,1 21-16,-1-21 0,-21 0 16,0 42 15,0 0-15,-21 0-16,21 0 0,-22 1 15,22-1-15,-21 0 0,21 0 0,0 0 16,0 0-16,0 1 0,0-1 0,0 0 15,0 0-15,0 0 16,0 0-16,21-21 0,1 0 0,-1 0 16,0 0-16,0 0 0,0 0 0,0 0 15,22 0-15,-22 0 0,0-21 16,21 21-16,-20-21 0,20 0 16,-21 0-16,0 0 0,22-1 0,-22 1 15,0 0-15,0 0 0,0 0 16,0 0-16,1-1 0,-22 1 0,0 0 15,0 0-15,21 21 16,-21-21-16,0 42 47,-21 0-47,21 0 0,0 0 16,0 22-16,0-22 0,-22 21 15,22-21-15,0 22 0,-21-1 0,21 0 16,0 1-16,0-1 0,0 0 0,0 22 15,0-22-15,0 22 0,0-1 16,0 1-16,0-22 0,0 22 16,0-1-16,0 1 0,0-1 0,0 1 15,0-1-15,0 1 0,0-1 16,0 1-16,0-1 0,0 22 0,0-22 16,0 1-16,0-1 0,0-20 0,0 20 15,-21-21-15,21 1 0,0-1 0,0 0 16,0-20-16,-21-1 0,21 0 15,0 0-15,0 0 0,-21-21 16,0-21 0,-1 0-16,1 0 0,21 0 15,-21-22-15,0 22 0,0-21 16,21 21-16,0-22 0,0 1 0,-21 0 16,21-22-16,-22 22 0,22-1 15,0-20-15,0-1 0,0 22 0,0-21 16,0-1-16,0 22 0,0-22 0,0 1 15,0 20-15,22-20 0,-1-1 16,-21 22-16,21-21 0,0 20 0,0-20 16,0 20-16,-21 1 0,22 0 0,-1-1 15,0 1-15,0 21 0,0-21 16,0 20-16,-21 1 0,22 0 16,-22 0-16,-22 21 31,1 21-31,0-21 0</inkml:trace>
  <inkml:trace contextRef="#ctx0" brushRef="#br0" timeOffset="5580.75">2032 4699 0,'0'0'0,"-42"0"0,-43-21 31,64 21-31,0 0 0,-1 0 0,44 0 47,-1 0-31,0 0-16,21 0 0,-21 0 0,22 0 15,-1 0-15,22 0 0,-1 0 0,1 0 16,20 0-16,1 0 0,21 0 16,0-21-16,-1 21 0,1 0 0,21 0 15,0 0-15,0-21 0,21 21 16,-21-22-16,22 22 0,-1 0 0,21 0 16,-21-21-16,22 21 0,-1 0 15,0 0-15,1-21 0,20 21 16,-21 0-16,1 0 0,20-21 0,-20 21 15,-1-21-15,0 21 0,22 0 0,-22 0 16,0-21-16,-20 21 0,20 0 16,-21 0-16,0 0 0,-21 0 0,0-22 15,0 22-15,0 0 0,-21 0 0,-21 0 16,-1 0-16,1-21 0,-21 21 16,-1 0-16,-21 0 0,1 0 0,-1 0 15,-21 0-15,0 0 0,-21 21 63</inkml:trace>
  <inkml:trace contextRef="#ctx0" brushRef="#br0" timeOffset="6463.8">1524 6160 0,'-21'-22'16,"21"1"-16,0 0 0,-21 0 0,21 0 16,0 0-16,0-1 0,0 1 15,-22 0-15,22 0 16,-21 21 0,21 21 15,0 21-31,0-20 0,0-1 0,0 21 15,0 0-15,0 1 0,0-1 16,0 22-16,0-22 0,0 21 0,-21 1 16,21-22-16,-21 22 0,0-22 15,21 22-15,0-22 0,-21 0 0,21 1 16,-22-22-16,22 21 0,0-21 16,0 0-16,-21 1 0,21-1 15,0-42 16,0-1-31,0 1 16,21 21-16,1-21 0,-1 0 0,0 0 16,0 0-16</inkml:trace>
  <inkml:trace contextRef="#ctx0" brushRef="#br0" timeOffset="6780.83">1841 6498 0,'0'0'0,"0"21"0,0 1 0,0-1 16,0 0-16,22 0 0,-22 0 15,21-21-15,-21 21 16,21-21-16,0 0 16,-21-21-16,21 21 15,0-21-15,-21 0 0,22 0 0,-22 0 16,0-1-16,0 1 15,0 0-15,0 0 0,-22 21 16,1 0 0,0 0-16,0 0 15,0 21-15,0 0 16,21 0-16,0 1 16,0-1-1,21-21-15,0 0 0</inkml:trace>
  <inkml:trace contextRef="#ctx0" brushRef="#br0" timeOffset="9072.77">3196 6033 0,'0'0'0,"0"-22"0,0 1 16,0 0-16,0 0 0,0 0 15,0 0-15,0-1 0,0 1 0,0 0 16,0 0-16,0 0 15,21 0-15,-21-1 0,0 1 16,0 42 0,0 1-1,0-1-15,0 0 0,0 0 16,0 21-16,0 1 0,0-1 0,0 0 16,-21 22-16,0-22 0,21 22 0,0-22 15,-21 22-15,0-1 0,-1 1 16,1-22-16,21 21 0,-21 1 0,0-22 15,0 1-15,0-1 0,-1 0 16,1 1-16,0-22 0,0 0 0,0 0 16,21 0-16,0 0 0,-21-21 0,-1 0 15,1 0 1,0 0-16,0-21 16,0 21-16,21-21 0,-21 0 15,-1-21-15,22 20 0,0-20 0,0 0 16,-21-1-16,21 1 0,0-21 0,0 20 15,0 1-15,0 0 0,0-1 16,0 1-16,0 21 0,21 0 0,1-1 16,-22 1-16,21 0 0,0 21 15,0 0-15,0 0 16,0 0-16,1 21 0,-1 0 16,-21 1-16,21 20 0,0-21 0,0 21 15,-21 1-15,21-1 0,-21-21 16,22 22-16,-22-1 0,21 0 15,-21 1-15,21-22 0,-21 21 0,21-21 16,-21 0-16,21 1 0,0-1 16,-21 0-16,22-21 0,-1 0 0,0 0 15,0 0-15,0 0 0,22 0 16,-22 0-16,0-21 0,21 0 16,-21-1-16,22 1 0,-22-21 0,21 21 15,-21-22-15,1 1 0,20 0 16,-21-1-16,0 1 0,0 0 0,1-1 15,-1 22-15,0-21 0,0 21 0,-21 0 16,0-1 0,0 1-16,0 42 15,0 1 1,0-1-16,0 0 16,0 0-16,0 21 0,0-20 0,0 20 15,0-21-15,-21 21 0,21-20 16,0 20-16,0-21 0,0 0 0,0 0 15,0 22-15,0-22 0,0 0 16,21-21-16,0 0 16,0 0-16,1 0 0,-1 0 15,0 0-15,0-21 0,0 0 16,0 0-16,1-1 0,-1 1 16,-21 0-16,0-21 0,21 21 0,-21-22 15,0 1-15,0 21 0,0-22 16,0 22-16,-21-21 0,21 21 0,-21 0 15,-1 21-15,1-22 0,0 22 0,0 0 16,0 0-16,0 0 0,-22 0 16,22 0-16,0 0 0,0 0 15,21 22-15,0-1 16,21-21 0,0 0-16,0 0 0,0 0 0,22 0 15,-22 0-15,21 0 16,1 0-16,-1 0 0,-21 0 0,21-21 15,1-1-15,-1 22 0,0-21 0,1 21 16,-1-21-16,0 21 0,1-21 16,-22 21-16,21 0 0,-21-21 0,1 21 15,-1 0-15,0 0 0,-21 21 47,-21 0-47,0 0 0,-1 0 16,22 1-16,-21 20 0,0-21 0,0 21 15,21 1-15,0-22 0,-21 21 0,21 1 16,0-1-16,0-21 16,0 21-16,0-20 0,0-1 0,0 0 15,0 0-15,21 0 0,0-21 0,0 0 16,0 21-16,22-21 0,-22 0 16,0 0-16,21 0 0,-20-21 0,20 21 15,0-21-15,-21 0 0,22 0 0,-22 0 16,21-22-16,-21 22 0,1 0 15,-1-21-15,0-1 0,0 22 0,-21-21 16,0-1-16,0 1 0,0 21 0,0-21 16,-21 20-16,-21 1 0,20 0 15,1 0-15,-21 21 0,21 0 16,0-21-16,-22 21 0,22 0 0,0 0 16,0 0-16,0 0 0,-1 0 15,1 0-15,0 21 0,21 0 16,21-21-1,0 21-15,1-21 0,20 0 16,-21 0-16,21 0 0,1 0 0,-1 0 16,0 0-16,1 0 0,20 0 15,-20-21-15,-1 0 0,21 0 0,-20 0 16,20-1-16,-20 1 0,-1 0 0,0 0 16,1-21-16,-22 20 15,0 1-15,0 0 0,0-21 0,0 21 16,-21-1-16,0 1 0,0 0 0,0 0 15,-21 21 1,0 0-16,21 21 16,0 0-16,-21 0 0,0 22 15,21-22-15,0 21 0,0 1 0,-21-1 16,21 0-16,-22 1 0,22-1 0,-21 0 16,21 22-16,-21-22 0,21 0 15,0 22-15,0-22 0,-21 1 0,21-1 16,0 0-16,-21 1 0,21-1 0,0-21 15,0 0-15,0 0 0,0 1 16,0-1-16,0 0 0,0-42 31,0 0-15,0-1-16,0 1 0,0 0 16,21-21-16,-21 21 0,21-22 0,-21 1 15,21 0-15,-21-1 0,21 1 0,1 0 16,-1-1-16,0 22 0,0-21 15,0 21-15,22-1 0,-22 1 0,0 0 16,0 21-16,0 0 0,22 0 0,-22 0 16,0 0-16,0 0 15,0 0-15,-21 21 0,0 0 0,0 1 16,0-1-16,0 0 16,-21 0-16,0 0 0,-21 0 15,20 1-15,-20-1 0,21-21 0,-21 21 16,-1-21-16,22 0 0,-21 0 0,21 0 15,-1 0-15,1 0 0,0 0 16,0 0-16,21-21 16,0 0-16,0 42 47,21 0-47,-21 0 0,21 0 0,0 0 15,1 22-15,-22-22 16,21 0-16,0 21 0,0-20 0,0-1 15,0 0-15,1 0 0,-1 0 0,0 0 16,0-21-16,21 22 0,-20-22 16,-1 0-16,21 0 0,-21 0 0,22 0 15,-22 0-15,21 0 0,-21-22 0,22 1 16,-1 0-16,-21 0 16,0 0-16,0 0 0,-21-1 0,0 1 15,0-21-15,22 21 0,-22 0 0,21-1 16,-21 1-16,0 0 0,0 0 15,0 0-15,0 0 0,0-1 16</inkml:trace>
  <inkml:trace contextRef="#ctx0" brushRef="#br0" timeOffset="10956.64">7281 6604 0,'0'0'0,"21"-21"0,-21 0 16,22 21-16,-1-21 0,-21-1 16,21 1-16,-21 0 15,21 0-15,-21 0 0,0 0 16,0-1-16,21 1 0,-21 0 0,0 0 15,0-21-15,0 20 0,0 1 0,0-21 16,0 21-16,0 0 0,0-22 16,0 22-16,0 0 0,0 0 0,-21 0 15,0-1-15,0 22 0,0 0 16,-1 0-16,1 0 0,0 22 16,0-1-16,-21 0 0,-1 0 0,22 21 15,-21 1-15,-1-22 0,1 42 16,21-20-16,-21-1 0,20 0 0,-20 22 15,21-22-15,21 1 0,0-1 16,0-21-16,0 21 0,0-20 16,21-1-16,0-21 0,0 21 0,1-21 15,-1 0-15,21 0 0,-21 0 0,22-21 16,-1 21-16,0-21 0,-21-1 16,22 1-16,-22 0 0,21-21 0,-21 21 15,22-22-15,-22 1 0,0 0 0,0-1 16,-21 1-16,21 21 0,-21-22 15,22 1-15,-22 21 0,0-21 0,0 20 16,0 1-16,0 0 0,0 0 16,0 42-1,0 0 1,0 0-16,0 1 0,0 20 16,0-21-16,-22 21 0,22 1 0,0-1 15,0-21-15,0 22 0,0-1 0,0 0 16,0 1-16,0-22 0,0 21 15,0-21-15,0 0 0,22 1 0,-1-22 16,0 0-16,0 0 0,21 0 0,-20 0 16,20 0-16,-21 0 0,21-22 15,1 1-15,-22 0 0,21 0 0,1 0 16,-1-22-16,-21 1 0,21 0 0,-20-1 16,20 1-16,-21 21 0,0-21 15,0-1-15,1 22 0,-22-21 16,0 21-16,0-1 0,0 1 15,0 42 1,0 1 0,-22-1-16,22 0 0,-21 0 0,21 0 15,-21 22-15,21-22 0,0 21 16,0-21-16,0 0 0,0 22 0,0-22 16,0 0-16,0 0 0,0 0 0,0 1 15,0-1-15,21-21 31,0 0-31,-21-21 0,0-1 16,0 1-16,0 0 0,22 0 16,-22 0-16,21-22 0,-21 22 15,0-21-15,0 21 0,21-22 0,-21 22 16,21 0-16,-21 0 0,0 0 0,21 0 16,0 21-16,1 0 15,-22 21 1,21 0-16,0 0 0,-21 0 0,21 22 15,-21-22-15,21 21 0,0-21 16,-21 22-16,22-22 0,-1 0 0,0 0 16,0 21-16,0-20 0,0-22 0,1 21 15,20 0-15,-21-21 16,0 0-16,22 0 0,-22 0 0,0 0 16,0 0-16,0 0 0,0 0 0,1-21 15,-1 21-15,0-21 0,-21-1 0,21-20 16,-21 21-16,21-21 0,0 20 15,-21-20-15,22 0 0,-1 21 0,0-22 16,0 22-16,21-21 0,-20 21 0,20-1 16,-21 1-16,21 0 0,1 0 15,-1 21-15,0 0 0,-20 0 0,20 0 16,-21 0-16,21 0 0,-20 0 0,-1 21 16,0 0-16,0-21 0,0 21 15,-21 1-15,0-1 0,21 0 0,-21 0 16,0 0-16,0 0 15,0 1-15,0-44 47,-21 1-47,21 0 16,0 0-16,-21 0 16,0 0-16,21-1 0,-21 1 0,21 0 15,-21 0-15,-1 0 0,1 21 0,21-21 16,-21 21-16,0 0 0,0 0 15,0 0-15,-1 0 0,1 0 16,0 0-16,-21 0 0,21 21 0,-1 0 16,-20 0-16,21 0 0,0 0 0,-22 22 15,22-22-15,0 21 0,0 1 16,0-22-16,0 21 0,21-21 0,-22 22 16,22-1-16,0-21 0,0 0 0,0 22 15,22-22-15,-1-21 0,0 21 16,0 0-16,0-21 0,22 0 0,-1 0 15,-21 0-15,21 0 0,1 0 0,-1-21 16,0 0-16,1 21 0,-22-21 16,21-22-16,1 22 0,-22-21 0,0 21 15,21-22-15,-21 1 0,1 0 16,-22-1-16,21 1 0,0 0 0,-21-1 16,21-20-16,-21 20 0,0 1 15,0-21-15,0 20 0,0-20 0,0 20 16,0 1-16,0 21 0,0-21 15,0 20-15,0 44 16,-21 20-16,21-21 16,-21 21-16,21 22 0,-21-22 15,21 22-15,-22-22 0,22 22 0,0-22 16,0 21-16,0-20 0,0-1 0,0 0 16,0 1-16,22-1 0,-1 0 15,-21-20-15,21-1 0,0 0 0,0 0 16,22 0-16,-22-21 0,0 0 15,21 0-15,-21 0 0,22 0 0,-22-21 16,21 21-16,1-21 0,-22 0 16</inkml:trace>
  <inkml:trace contextRef="#ctx0" brushRef="#br0" timeOffset="11856.94">10816 6329 0,'0'0'0,"-21"21"16,0-21-16,0 0 0,21-21 47,21 0-47,0 21 0,0-21 15,21-1-15,-20 1 0,20 21 0,-21-21 16,21 0-16,1-21 0,-1 20 0,-21 1 15,22-21-15,-1 21 0,-21-22 16,0 1-16,22 0 0,-22-1 0,0 1 16,-21-21-16,0 20 0,21 1 15,-21 0-15,0-1 0,0 1 0,0 21 16,0-22-16,0 22 0,-21 0 0,0 0 16,0 21-16,-1 0 15,1 0-15,0 0 16,0 21-16,0 0 0,0 0 0,-1 22 15,1-1-15,21 0 0,0 22 16,-21-22-16,21 22 0,-21-1 0,21 22 16,0-22-16,0 1 0,0 21 0,0-1 15,0-20-15,0 42 0,0-22 16,0 1-16,0 0 0,-21-1 0,21 1 16,-21 0-16,-1-1 0,22 22 0,-21-21 15,0-1-15,0 1 0,0 0 0,21-22 16,-21 22-16,21-22 0,-22 1 15,22-22-15,0 22 0,0-22 16,0 0-16,0-20 0,0-1 0,0 0 16,22 0-16,-1-21 0,0 0 0,0 0 15,0 0-15,0-21 0,1 0 0,-1 0 16,21-1-16,0-20 0,-20 21 16,20-21-16,0-22 0,1 22 0,-1-22 15,0 1-15,1-1 0,-1-20 0,-21-1 16,21 21-16,-20-20 0,-1-1 0,-21 22 15,0-22-15,0 0 0,0 22 16,0-1-16,-21 1 0,-1-1 0,-20 1 16,21 20-16,-21 1 0,-1 21 0,1 0 15,0 0-15,-1-1 16,1 1-16,0 21 0,-1 0 0,22 0 16,-21 0-16,21 0 0,-1 0 0,44 0 31,-1 0-31,0 0 15,21 0-15,-21 0 0,22 0 0,-1 0 16,0 0-16,1-21 0,-1 21 16,0-21-16,1 21 0,-1-21 0,-21 0 15,22 21-15,-22-22 0</inkml:trace>
  <inkml:trace contextRef="#ctx0" brushRef="#br0" timeOffset="12275.77">11811 6096 0,'-21'0'0,"42"0"0,-42 21 16,42-21 15,0 0-31,0 0 0,0 0 16,1-21-16,20 21 0,-21-21 0,0 21 15,0-21-15,1 21 0,20-21 16,-42-1-16,21 1 0,0 0 16,-21 0-16,0 0 15,-21 21-15,0 0 16,0 0-16,0 0 0,-1 0 0,1 0 16,-21 0-16,21 21 0,0 0 0,-1 0 15,1 0-15,0 1 0,0 20 16,21-21-16,-21 0 0,21 22 0,0-22 15,0 0-15,0 0 0,0 0 0,0 22 16,21-22-16,0-21 0,0 21 16,0 0-16,1-21 0,-1 0 15,0 21-15,0-21 0,21 0 0,-20 0 16,20 0-16,-21 0 0,21-21 16,-20 21-16,20-21 0,-21 0 0,0 21 15,0-21-15,1-1 0</inkml:trace>
  <inkml:trace contextRef="#ctx0" brushRef="#br0" timeOffset="12676.86">12446 6054 0,'0'42'31,"21"-42"-31,0 0 0,0 0 16,1 0-16,-1 0 15,0 0-15,0 0 0,0 0 16,0-21-16,1 0 0,-1 21 0,0-21 16,0 21-16,0-22 0,-21 1 15,0 0-15,0 0 16,0 0 0,-21 21-16,0 0 0,0 0 0,0 0 15,-1 0-15,1 0 0,0 21 0,-21-21 16,21 21-16,-1 0 0,1 0 15,0 1-15,0-1 0,0 21 0,21-21 16,0 0-16,0 22 0,0-22 16,0 0-16,0 0 0,0 0 0,0 1 15,0-1-15,0 0 0,21-21 16,0 21-16,0-21 0,0 0 0,1 0 16,-1 0-16,0 0 0,0 0 0,0 0 15,22 0-15,-22 0 0,21-21 16,0 0-16,1 21 0,-1-21 0,22-1 15</inkml:trace>
  <inkml:trace contextRef="#ctx0" brushRef="#br0" timeOffset="12988.52">13483 5419 0,'0'0'0,"0"-21"16,0-1-1,-21 22-15,0 0 0,0 0 16,-1 22-16,1-1 0,0 21 0,0-21 16,0 22-16,0 20 0,-1-21 0,1 22 15,0-1-15,0 1 0,0-1 16,0-20-16,21 20 0,0-20 0,0-1 16,0 0-16,0 1 0,0-1 15,0-21-15,21 0 0,0 0 16,0 1-16,0-1 0,22-21 0,-22 0 15,21 0-15,-21 0 0,22 0 0,-22 0 16,21-21-16,0 21 0,-20-22 0,-1 1 16,21 21-16,-21-21 0,0 0 15,1 0-15,-1 0 0,0-1 0,0 1 16</inkml:trace>
  <inkml:trace contextRef="#ctx0" brushRef="#br0" timeOffset="14544.31">889 8509 0,'0'-21'0,"-21"21"15,21-21-15,-21 21 16,21-21-16,0-1 15,0 1-15,0 0 16,0 0 0,0 0-16,21 0 0,0 21 15,0-22-15,0 1 0,0 0 0,1 21 16,-1-21-16,0 21 0,0 0 16,0 0-16,22 0 0,-22 0 15,0 21-15,21 0 0,-21 22 0,1-22 16,-1 21-16,-21 0 0,0 1 15,0-1-15,0 0 0,0 1 0,0-1 16,-21 22-16,-1-22 0,1 21 16,0-20-16,-21 20 0,-1-20 0,22-1 15,-21 21-15,0-41 16,20 20-16,-20-21 0,21 21 0,0-20 16,-22-1-16,22-21 0,0 0 15,0 0-15,0 0 0,0 0 0,-1 0 16,1 0-16,0-21 0,0-1 15,21 1-15,-21 0 0,0-21 0,21 21 16,0-22-16,0 1 0,0 0 16,0-1-16,0 1 0,0 0 0,0 20 15,21-20-15,0 21 0,0 0 16,0 0-16,22 21 0,-22 0 0,0 0 16,0 0-16,21 0 0,-20 0 15,-1 42-15,21-21 0,-21 21 0,0-20 16,-21 20-16,22 0 15,-1 1-15,-21-1 0,0 0 0,0 1 16,21-1-16,-21-21 0,21 21 16,-21-20-16,0 20 0,0-21 0,0 0 15,0 0-15,0 1 0,21-22 16,-21 21-16,21-21 31,-21-21-15,0-1-16</inkml:trace>
  <inkml:trace contextRef="#ctx0" brushRef="#br0" timeOffset="14908.78">1863 9017 0,'0'21'15,"21"-21"1,0 0-16,-21-21 16,0 0-16,21 0 0,-21 0 15,0-1-15,0 1 16,0 0-16,-21 21 15,0 0 1,0 21-16,-1 0 16,1 1-16,21-1 0,0 0 15,0 0 1,21-21 15,1 0-31,-1 0 0,0 0 16</inkml:trace>
  <inkml:trace contextRef="#ctx0" brushRef="#br0" timeOffset="18552.78">3429 8424 0,'21'-21'15,"-21"0"-15,0 0 32,0 42-17,0 0-15,0 0 16,0 1-16,-21 20 0,21-21 15,-21 21-15,0 1 0,21-1 0,-22 0 16,1 1-16,21-1 0,-21 0 16,0-20-16,21 20 0,-21 0 0,21-21 15,0 1-15,0-1 0,-21 0 16,21 0-16,0-42 31,0 0-31,21 0 0,-21-1 16,21 1-16,0-21 0,0 0 15,0 20-15,1-20 0,-1 0 0,0 21 16,0-22-16,21 1 0,-20 21 0,20 0 16,-21-1-16,0 1 15,22 0-15,-22 21 0,0 0 0,0 0 16,0 0-16,0 21 0,-21 0 0,22 1 16,-22-1-16,21 0 0,-21 21 15,0-21-15,0 22 0,0-1 0,0 0 16,0-20-16,0 20 0,0 0 15,21-21-15,-21 1 0,21 20 0,-21-21 16,21-21-16,0 21 0,1-21 0,-1 0 16,0 0-16,0 0 0,0 0 15,22-21-15,-22 0 0,21 0 0,-21 0 16,0-1-16,22-20 0,-22 0 16,21 21-16,-21-22 0,1 1 0,-1-22 15,0 22-15,0 0 0,-21-1 16,0 1-16,0 21 0,0-21 15,-21 20-15,0-20 0,0 42 0,-1-21 16,1 21-16,-21 0 0,21 0 0,0 0 16,-22 0-16,22 0 0,0 21 15,0-21-15,0 21 0,-1 0 0,1 1 16,21-1-16,0 0 0,0 0 16,0 0-16,0 0 0,0 22 0,21-22 15,1 0-15,-1 0 0,0-21 16,0 21-16,0-21 15</inkml:trace>
  <inkml:trace contextRef="#ctx0" brushRef="#br0" timeOffset="18808.75">4699 8467 0,'0'0'0,"21"0"0,-21-21 31,0 42-16,0 0-15,0 0 16,0 0-16,-21 0 0,21 22 0,0-22 16,-21 21-16,0-21 0,21 22 0,-22-1 15,22-21-15,0 0 16,0 22-16,-21-22 0,21 0 0,0 0 16,0 0-16,0-42 31,21 0-31,1 0 15,-22 0-15,21-22 0</inkml:trace>
  <inkml:trace contextRef="#ctx0" brushRef="#br0" timeOffset="19196.78">4805 8065 0,'0'0'0,"-21"0"0,-1 0 16,1 0-16,-21 21 0,21 0 15,0 0-15,-1 0 0,1 0 0,21 1 16,-21-1-16,21 21 0,-21-21 16,21 0-16,0 1 0,0-1 0,0 0 15,21 0-15,0 0 0,0-21 0,1 0 16,-1 0-16,21 0 0,-21 0 16,22 0-16,-22 0 0,0-21 0,21 21 15,-21-21-15,1 0 0,-1 0 0,0-1 16,0 1-16,-21 0 0,0-21 15,0 21-15,0-1 0,0-20 0,0 21 16,-21 0-16,0 0 0,0-1 16,-1 22-16,1 0 0,-21 0 15,0 0-15,20 0 0,-20 22 0,0-1 16,21 0-16,-1 21 0,-20-21 16,21 22-16,0-22 0,21 21 0,0-21 15,0 22-15,0-22 0,0 21 0,0-21 16,0 1-16,0-1 0,21 0 15,0 0-15,0-21 0,22 0 0,-22 21 16,21-21-16</inkml:trace>
  <inkml:trace contextRef="#ctx0" brushRef="#br0" timeOffset="19708.05">5334 8086 0,'0'0'0,"0"-21"0,0-1 31,0 44-15,-21-1-16,21 0 0,0 0 15,-21 21-15,-1-20 0,22 20 0,-21 0 16,21 1-16,-21-1 0,21 0 0,0 1 16,-21-1-16,21 0 0,-21 1 15,21-1-15,-21 0 0,21-21 16,0 22-16,0-1 0,0-21 0,0 0 15,0 1-15,0-1 0,21-21 16,0 0-16,0 0 0,0 0 16,0 0-16,22 0 0,-22-21 0,0-1 15,21 1-15,-20 0 0,20-21 16,0 21-16,-21-22 0,22 22 0,-22-21 16,21-1-16,-21 1 0,1 0 0,-1-1 15,0-20-15,0 21 0,0-1 16,-21 1-16,21 21 0,-21-22 0,0 22 15,0 0-15,-21 42 32,0 0-32,0 22 0,0-1 0,0-21 15,-1 43-15,22-22 0,-21 0 0,0 1 16,21-1-16,-21 22 0,21-22 16,0 0-16,0 1 0,0-1 0,0 0 15,0-21-15,0 22 0,21-22 0,0 0 16,22 0-16,-22 0 0,21-21 15,0 0-15,1 0 0,-1 0 0,0-21 16,22 21-16,-22-21 0,22 0 0,-22 0 16</inkml:trace>
  <inkml:trace contextRef="#ctx0" brushRef="#br0" timeOffset="20508.78">7599 8636 0,'-43'0'0,"107"-21"0,-85 42 0,63-42 16,0 0-16,-20 0 0,-1 21 0,0-22 0,0 1 15,0 0-15,0 21 0,-21-21 0,0 0 16,0 0-16,0-1 0,0 1 15,0 0-15,-21 0 0,-21 0 16,21 0-16,0-1 0,-22 1 0,22 21 16,-21 0-16,-1-21 0,1 21 15,21 0-15,-21 0 0,-1 21 0,22 0 16,-21 1-16,21-1 0,-1 0 16,-20 0-16,21 21 0,0-20 0,0 20 15,-1 0-15,22-21 0,0 22 0,0-22 16,0 21-16,0-21 0,0 22 15,0-22-15,0 0 0,0 0 0,0 0 16,22-21-16,-1 0 0,0 0 0,0 0 16,0 0-16,0 0 0,22 0 15,-22-21-15,0 0 0,21 0 16,1 0-16,-22 0 0,21-1 0,1 1 16,-22-21-16,0 21 0,21-22 0,-21 1 15,1 0-15,-1-1 0,0-20 16,-21 21-16,0-22 0,21 22 0,-21-22 15,0 22-15,0 0 0,0-1 16,0 1-16,0 0 0,0 20 0,0 1 16,-21 42-1,21 1-15,0-1 0,-21 21 16,0 0-16,21 1 0,-22 20 0,22-20 16,-21 20-16,21 1 0,0-22 0,0 21 15,0-20-15,-21-1 16,21 22-16,0-22 0,0 0 0,0-21 15,0 22-15,0-22 0,0 21 0,0-21 16,21-21-16,-21 22 0,21-1 16,1-21-16,-1 0 0,0 0 15,0 0-15,0-21 0,0-1 0,22 1 16,-22 0-16,0 0 0,0 0 16,0 0-16</inkml:trace>
  <inkml:trace contextRef="#ctx0" brushRef="#br0" timeOffset="21527.8">8128 8573 0,'21'0'63,"0"0"-63,0-22 15,1 22-15,-1-21 0,0 0 16,0 21-16,0-21 0,-21 0 0,21 0 15,1-1-15,-1 1 0,-21 0 0,0 0 16,0 0-16,-21 21 31,-1 21-31,1 0 0,0 0 0,0 0 16,0 1-16,0 20 16,-1-21-16,1 0 0,0 22 0,0-22 15,0 21-15,21-21 0,0 0 0,0 1 16,0 20-16,0-21 0,0 0 15,0 0-15,21 1 0,0-22 16,0 0-16,22 0 0,-22 0 0,21 0 16,-21 0-16,22 0 0,-1-22 15,0 1-15,1 0 0,-1 0 0,0 0 16,1 0-16,-1-1 0,-21 1 0,21 0 16,1-21-16,-22 21 0,0-22 15,0 22-15,0 0 0,1 0 16,-22 0-16,0-1 0,21 1 0,-21 0 15,0 42 17,0 0-32,-21 1 0,21-1 15,0 0-15,0 0 0,0 0 0,0 22 16,-22-22-16,22 0 0,0 0 16,0 21-16,0-20 0,0-1 0,0 0 15,0 0-15,22 0 16,-22 0-16,21-21 0,0 0 0,0 0 15,0 0-15,0 0 0,1 0 16,20-21-16,-21 0 0,0 0 0,22 0 16,-22 0-16,0-1 0,0 1 15,0 0-15,0 0 0,1-21 0,-1 20 16,-21 1-16,21-21 0,-21 21 0,21 0 16,-21-1-16,0 1 0,0 0 15,0 0 1,0 42-1,0 0 1,-21 0-16,0 1 0,21-1 0,-21 0 16,21 0-16,0 0 0,0 22 15,0-22-15,0 0 0,0 0 0,0 0 16,0 0-16,0 1 0,21-1 0,0-21 16,0 21-16,0-21 0,0 0 15,1 0-15,-1 0 0,21 0 16,-21 0-16,0 0 0,22-21 0,-22 21 15,21-21-15,-21-1 0,22 1 0,-22 0 16,0 0-16,21 0 0,-20-22 16,-1 22-16,0 0 0,0 0 0,-21-21 15,0 20-15,0 1 0,0 0 16,-21 21 0,0 0-16,0 0 0,-1 21 15,1 0-15,0 1 0,0-22 0,0 42 16,0-21-16,21 0 15,0 0-15,-22 1 0,22 20 0,0-21 16,0 0-16,0 0 0,0 1 0,0-1 16,0 0-16,0 0 0,22-21 15,-1 21-15,0-21 0,0 0 0,0 0 16,22 0-16,-22 0 0,21 0 0,-21 0 16,22-21-16,-1 0 0,0 21 15,-21-42-15,22 20 0</inkml:trace>
  <inkml:trace contextRef="#ctx0" brushRef="#br0" timeOffset="21804.5">10435 7895 0,'0'0'0,"0"-42"16,-21 0 0,0 42-16,0 0 15,-1 21-15,1 0 0,0 21 0,21 1 16,-21-1-16,0 21 0,0-20 0,21 20 15,-22-20-15,1 20 0,21 1 16,0-22-16,-21 0 0,0 22 0,21-22 16,0 0-16,0-20 0,0 20 0,0-21 15,0 21-15,0-20 16,0-1-16,0 0 0,21-21 16,0 0-16,22 0 0,-22 0 0,0 0 15,0-21-15,21 21 0,-20-21 16,-1-1-16,21 1 0,-21 0 0,0-21 15,1 21-15</inkml:trace>
  <inkml:trace contextRef="#ctx0" brushRef="#br0" timeOffset="22168.78">10647 8340 0,'0'0'15,"-21"0"1,-1 21-16,1-21 16,0 21-16,21 0 0,-21 0 15,0 22-15,0-22 0,21 0 16,0 0-16,-22 0 0,22 1 0,0-1 15,0 0-15,0 0 0,0 0 0,0 0 16,0 1-16,22-1 16,-1-21-16,0 0 0,0 0 0,21 0 15,-20 0-15,20 0 0,0 0 0,22 0 16,-22-21-16,0-1 0,22 22 16,-22-21-16,1 0 0,-22 0 0,0 0 15,0 0-15,0-1 0,-21-20 0,0 21 16,0 0-16,0 0 0,-21-1 15,0 1-15,0 21 0,-22 0 16,22 0-16,-21 0 0,0 0 0,-1 0 16,1 0-16,21 0 0,-22 21 15,1 1-15,21-1 0,0 0 0,0 0 16,-1 0-16,1 0 0,21 1 16,0-1-16,0 0 0,0 0 0,21-21 15,1 0-15,-1 21 0,0-21 16,21 0-16,1 0 0</inkml:trace>
  <inkml:trace contextRef="#ctx0" brushRef="#br0" timeOffset="22553.35">11515 8403 0,'0'-42'15,"0"21"-15,-22 21 31,22 21-31,-21 0 16,21 21-16,-21-20 0,21 20 16,0 0-16,-21 1 0,21-1 0,-21 21 15,21 1-15,0-1 0,0 22 0,0 0 16,0-22-16,0 22 0,0 0 0,0-1 16,0 1-16,0 0 0,0 20 15,0 1-15,0-21 0,0 21 0,0-22 16,0 1-16,0 21 0,0-21 15,-21 20-15,-1-20 0,1 0 0,0-22 16,0 22-16,0-22 0,0-20 16,-1 20-16,1-20 0,0-22 0,0 21 15,0-21-15,0-21 16,21-21-16,0 0 16,0 0-16,0-22 0,21 1 0,0 0 15,0-22-15,0 1 0,0-1 16,22-20-16,-22 20 0,0-21 0,0 1 15</inkml:trace>
  <inkml:trace contextRef="#ctx0" brushRef="#br0" timeOffset="22848.67">11451 8509 0,'0'0'15,"0"-42"-15,0-1 0,0 22 0,0-21 0,0 21 16,0-22-16,0 22 0,0 0 15,21 21-15,-21-21 0,21 0 0,1 21 16,-1 0-16,21 0 0,-21 0 0,0 0 16,1 0-16,-1 0 0,0 0 15,0 21-15,-21 0 0,0 0 16,0 22-16,0-22 0,0 21 0,0-21 16,0 0-16,-21 22 0,0-22 15,0 0-15,-1 0 0,1 0 0,0 1 16,-21-1-16,21-21 0,-1 21 0,1-21 15,0 0-15,0 0 0,42-21 32,0 0-32,0 21 0,1-22 15</inkml:trace>
  <inkml:trace contextRef="#ctx0" brushRef="#br0" timeOffset="23188.8">11874 8424 0,'22'0'47,"-1"0"-47,0-21 0,0 21 16,0-21-16,0 0 0,1 0 16,-1 21-16,0-21 0,0-1 0,-21 1 15,21 0-15,-21 0 0,21 0 16,-21 0-16,-21 21 15,0 0-15,0 21 0,0 0 16,-22 0-16,22 0 0,0 0 16,-21 22-16,21-22 0,-1 21 15,1-21-15,21 1 0,0-1 0,-21 0 16,21 0-16,0 0 0,0 0 0,0 1 16,21-1-16,0-21 0,1 0 15,-1 21-15,21-21 0,-21 0 0,22 0 16,-1 0-16,0 0 0,-21 0 0,22-21 15,-1 0-15,0 21 0</inkml:trace>
  <inkml:trace contextRef="#ctx0" brushRef="#br0" timeOffset="23680.67">12912 8170 0,'0'0'0,"0"-21"15,-22-21 1,1 21-16,-21 0 0,21 21 0,0 0 15,-1 0-15,1 0 0,-21 0 0,21 0 16,0 21-16,-1 0 0,-20 0 16,21 0-16,0 0 0,-22 22 0,22-22 15,0 21-15,0-21 0,0 22 0,0-22 16,21 0-16,0 21 0,0-20 16,0-1-16,0 0 0,0 0 0,0 0 15,21-21-15,-21 21 0,21-21 16,21 0-16,-21 0 0,1 0 0,-1 0 15,21 0-15,-21 0 0,22-21 16,-1 0-16,-21 0 0,21 0 0,1-22 16,-22 22-16,21-21 0,1-22 0,-22 22 15,21-21-15,-21-1 0,0 1 16,1-1-16,-1 1 0,0-1 0,0 22 16,-21-22-16,0 22 0,0 0 15,0-1-15,0 1 0,0 21 0,-21 21 16,0 21-1,0 0-15,-1 21 0,1 1 16,0-1-16,0 22 0,-21-1 16,20 1-16,22 20 0,-21-20 0,21-1 15,-21 1-15,21-22 0,0 22 16,0-22-16,0 0 0,0 1 0,21-22 16,-21 21-16,21-21 0,22 0 0,-22 1 15,21-22-15,-21 0 0,22 0 16,20 0-16,-20 0 0,-1 0 0,21-22 15,-20 1-15</inkml:trace>
  <inkml:trace contextRef="#ctx0" brushRef="#br0" timeOffset="24276.84">14690 7980 0,'0'-21'16,"0"42"-16,0-63 0,0 20 0,0 1 15,0-21-15,0 21 0,0-43 16,0 43-16,0 0 0,0 0 0,0 0 16,0 42 15,0 0-31,0 0 0,0 21 0,-22-20 16,22 20-16,-21 21 0,21-20 15,-21-1-15,21 22 0,-21-22 0,0 21 16,21-20-16,-21-1 0,21 0 0,0 1 15,0-1-15,0-21 0,0 0 16,0 1-16,0-1 0,0 0 16,21-21-16,0 0 0,0 0 15,0 0-15,22 0 0,-22-21 16,21 0-16,-21-1 0,22 1 0,-1 0 16,0-21-16,1-1 0,-22 1 0,21 0 15,0-1-15,-20-20 0,-1 21 16,0-1-16,0-20 0,0 42 0,-21-22 15,0 1-15,0 21 0,0 0 0,0-1 16,0 44 31,0-1-31,0 0-16,21 0 15,1-21-15,-1 21 0</inkml:trace>
  <inkml:trace contextRef="#ctx0" brushRef="#br0" timeOffset="24696.72">15684 7938 0,'0'0'0,"22"-22"0,-1 1 16,-21 0 0,0 0-1,-21 21 1,-1 0-16,-20 0 15,21 0-15,0 0 0,-22 0 0,1 21 16,21 0-16,-21 0 0,20-21 0,-20 22 16,21-1-16,0 0 0,0 0 15,21 0-15,0 0 0,0 1 0,0-1 16,0 0-16,21 0 0,0 0 0,0-21 16,0 21-16,22 1 0,-22-1 15,21 0-15,-21 0 0,22-21 0,-22 21 16,0 0-16,0 1 0,0-1 0,0-21 15,-21 21-15,0 0 0,0 0 16,-21-21-16,0 0 16,0 0-16,-21 21 0,-1-21 0,1 0 15,-22 0-15,22 0 0,0 0 16,-1 0-16,-20 0 0,42 0 0,-22-21 16,1 21-16,21-21 0,0 21 0,0-21 15,21 0-15,0 0 16,21-1-1,0 1-15,21 21 0,1-21 0,-1 21 16</inkml:trace>
  <inkml:trace contextRef="#ctx0" brushRef="#br0" timeOffset="24941.02">16023 8001 0,'0'0'0,"-21"21"47,0 22-47,21-22 0,0 0 16,0 21-16,-21-21 0,21 22 0,0-22 15,-22 21-15,22-21 0,0 1 16,0 20-16,0-21 0,0 0 0,0 0 16,0 1-16,0-44 46,22 22-46,-22-21 0,21 0 0,0 0 16</inkml:trace>
  <inkml:trace contextRef="#ctx0" brushRef="#br0" timeOffset="25340.61">16298 7557 0,'0'0'0,"-21"-22"0,0 1 16,0 0-16,0 21 0,-1 0 0,1 0 15,-21 0-15,21 0 0,-22 21 16,22 0-16,0 1 0,-21-1 16,21 0-16,21 0 0,0 0 0,0 22 15,0-22-15,0 0 0,0 0 16,21 0-16,0 0 0,0-21 16,21 0-16,-20 0 0,20 0 15,-21 0-15,21 0 0,1 0 0,-22 0 16,21-21-16,1 21 0,-22-21 0,0 0 15,21 0-15,-42 0 0,21-1 16,-21-20-16,0 21 0,0-21 0,0 20 16,-21 1-16,0 0 0,0 0 0,0 0 15,-22 21-15,1 0 16,0 0-16,21 0 0,-22 21 0,1 0 16,0 0-16,-1 22 0,22-22 15,-21 21-15,21-21 0,-1 22 0,1-22 16,21 21-16,0-21 0,0 22 0,0-22 15,0 0-15,0 21 0,0-21 16,21 1-16,1-1 0,20 0 0,-21-21 16,21 21-16,1-21 0</inkml:trace>
  <inkml:trace contextRef="#ctx0" brushRef="#br0" timeOffset="25804.78">16637 7980 0,'0'0'0,"-21"0"31,21 21-31,-21-21 16,21 21-16,0 0 0,0 1 0,-22-1 15,22 0-15,0 0 0,0 0 16,0 0-16,0 1 0,0-1 0,0 0 16,0 0-16,-21 0 0,21 0 0,-21 1 15,21-1 1,-21-21-1,0-21-15,21-1 16,0 1 0,0 0-16,0 0 0,0-21 0,0 20 15,0-20-15,21-21 0,0 20 0,21 1 16,-20 0-16,-1-1 0,21 22 16,0-21-16,1 21 0,-22-1 0,21 1 15,1 21-15,-1 0 0,0 0 16,1 0-16,-1 0 0,0 21 0,1 1 15,-22 20-15,21-21 0,-21 21 0,0 1 16,-21-1-16,0 0 0,0 1 16,0-1-16,0 0 0,0-20 0,-21 20 15,0-21-15,0 0 0,0 22 16,0-43-16,21 21 0,-22 0 16,1-21-16,21 21 0,21-21 31,1-21-31,-1 21 15,0-21-15</inkml:trace>
  <inkml:trace contextRef="#ctx0" brushRef="#br0" timeOffset="26600.84">17886 7874 0,'0'0'0,"0"-21"0,0 0 15,0 0 1,-21-1-16,-1 22 0,1 0 0,-21 0 15,21 0-15,0 0 0,-22 0 16,22 22-16,-21-1 0,-1 0 0,1 0 16,0 21-16,21-20 0,-22 20 0,22-21 15,-21 21-15,21-20 0,21 20 16,0-21-16,0 0 0,0 0 0,0 1 16,0-1-16,21 0 0,0-21 0,0 0 15,21 0-15,-20 0 0,20 0 16,0 0-16,1 0 0,-22-21 0,21 21 15,-21-21-15,22-1 0,-22 1 0,0 0 16,0 0-16,0-21 16,0 20-16,-21 1 0,0-21 0,22 21 15,-22 0-15,21-1 0,-21 1 16,0 0-16,-21 42 47,21 0-47,-22 1 15,22-1-15,0 0 0,0 21 0,-21-21 16,21 22-16,-21-1 0,0 0 16,21 1-16,0 20 0,-21-20 15,0 20-15,21-21 0,0 22 0,0-1 16,0 22-16,-22-21 0,22 20 16,0 1-16,-21 0 0,21 20 0,0-20 15,0 0-15,0 21 0,0-22 0,0 22 16,0 0-16,-21 0 0,21-22 0,0 22 15,0-21-15,-21 21 0,21-22 16,0 1-16,0 21 0,0-21 0,-21-1 16,21-20-16,-21 20 0,21-20 0,-22-1 15,22 1-15,-21-22 0,0 22 16,21-22-16,-21 0 0,0 1 0,0-1 16,-1-21-16,1 0 0,0 1 0,0-22 15,0 0-15,0 0 0,-1-22 16,1 1-16,0-21 15,0 21-15,0-22 0,0 1 0,-1 0 16,1-1-16,-21-20 0,21-1 0,0-20 16,-1-1-16,-20 0 0,21 1 0,0-1 15,0 0-15,-1-20 0,1 20 16,21-21-16,-21 21 0,21-20 0,0 20 16,0 0-16,0 1 0,21 20 0,0 1 15,1-1-15,-1 1 0,0-1 16,0 22-16,0-22 0,0 22 0,1-22 15,-1 22-15,0-21 0,21 20 16,-21 1-16,1 0 0,-1-1 16,0 1-16,-21 0 0,21-1 0,0 1 15,-21 0-15</inkml:trace>
  <inkml:trace contextRef="#ctx0" brushRef="#br0" timeOffset="27348">20256 6879 0,'0'0'0,"22"0"15,-22-21 17,0 42-32,-43 0 0,22 1 15,0-1-15,0 21 0,-22-21 16,22 22-16,-21-1 0,21 0 0,-22 22 15,1-1-15,-21-20 0,-1 20 0,1 1 16,-1-1-16,1-21 16,-1 22-16,-21-22 0,22 1 0,-1-1 15,1 0-15,21 1 0,-22-22 0,22 21 16,-1-21-16,22 0 0,-21 1 16,21-1-16,0-21 15,42-21 1,0 21-1,0 0-15,21 0 0,1 0 0,-1 0 16,0 0-16,1 0 0,20 0 0,1 0 16,-22 0-16,22 21 0,-1 0 15,1 0-15,-1 0 0,-21 0 16,22 1-16,-22-1 0,1 0 0,-1 21 16,21-21-16,-41 1 0,20-1 15,0 21-15,-21-21 0,22 0 0,-22 1 16,0-22-16,-21 21 0,0 0 0,21-21 15,0 0 1,-21-21 0,22 0-1</inkml:trace>
  <inkml:trace contextRef="#ctx0" brushRef="#br0" timeOffset="28008.78">21188 7112 0,'21'-21'0,"0"21"0,-21-21 15,21 0-15,0 21 0,1-22 16,-1 1-16,0 0 0,0 21 0,0-21 16,-21 0-16,0 0 0,0-1 15,-21 22 1,-21 0-16,21 0 0,-22 0 15,22 0-15,-21 0 0,-1 22 16,1-1-16,0 0 0,21 0 0,-22 0 16,22 22-16,-21-22 0,21 21 0,-1-21 15,1 22-15,0-1 16,21-21-16,0 21 0,0 1 0,0-22 16,0 21-16,0-21 0,21 22 0,0-22 15,1 21-15,-1-21 0,0 1 16,21 20-16,-21-21 0,1 21 0,20-20 15,-21 20-15,0-21 0,22 0 16,-22 22-16,0-22 0,-21 21 0,0-21 16,0 22-16,0-22 0,0 0 0,0 21 15,-21-21-15,0 1 0,-22-1 16,22 0-16,-21 0 0,-1-21 0,1 0 16,-21 0-16,20 0 0,1 0 0,-22 0 15,1 0-15,21 0 16,-22-21-16,22 0 0,-1 0 0,1-1 15,21 1-15,0-21 0,21 21 0,0-22 16,0 22-16,0 0 0,21-21 16,0 21-16,0-1 0,0 1 0,22 21 15,-1-21-15,0 0 0,1 21 0,-1 0 16,0 0-16,1-21 0,-1 21 16,-21 0-16</inkml:trace>
  <inkml:trace contextRef="#ctx0" brushRef="#br0" timeOffset="28384.78">21399 7726 0,'22'0'32,"-1"0"-17,0 0-15,0 0 16,0 0-16,0-21 0,1 21 0,-1-21 15,0 21-15,0-22 0,0 1 0,0 21 16,-21-21-16,22 0 0,-22 0 16,0 0-1,-22 21-15,1 0 0,-21 0 16,21 0-16,0 0 0,-22 21 0,22 0 16,-21 0-16,21 0 0,-22 0 15,22 1-15,0 20 0,0-21 0,0 0 16,21 0-16,0 22 0,0-22 0,-22 0 15,22 0-15,0 0 0,0 1 16,0-1-16,22 0 0,-22 0 0,21-21 16,0 0-16,0 0 0,21 0 0,-20 0 15,20 0-15,0 0 0,1-21 16,-1 0-16,0 0 0,1-1 0,-1 1 16,0 0-16</inkml:trace>
  <inkml:trace contextRef="#ctx0" brushRef="#br0" timeOffset="28716.8">22267 6646 0,'0'0'0,"0"-42"0,0 21 0,0 0 0,0 0 16,0-1-16,-21 44 15,0-1-15,21 21 16,-21-21-16,0 43 0,21-22 0,-22 0 15,1 22-15,0-1 0,21 1 16,-21-1-16,0 22 0,0 0 0,-1-22 16,1 22-16,0 0 0,0-22 15,0 1-15,21-1 0,-21-21 16,-1 22-16,1-22 0,0 1 0,21-22 16,0 21-16,0-21 0,-21 22 0,21-22 15,0 0-15,21-21 31,0 0-31,0-21 16,1 0-16,-1-1 0,0 1 0,0 0 16,0 0-16,0-21 0</inkml:trace>
  <inkml:trace contextRef="#ctx0" brushRef="#br0" timeOffset="29095.78">22183 7599 0,'0'21'0,"0"0"15,0 0-15,0 1 16,21-22 0,0 0-16,0 0 15,0 0-15,22 0 0,-22 0 16,0 0-16,21-22 0,-21 22 16,1-21-16,-1 0 0,0 0 0,0 21 15,0-21-15,0 0 0,-21-1 0,0 1 16,0 0-1,-21 21-15,0 0 16,0 0-16,-21 0 0,20 0 16,-20 0-16,21 21 0,-21 0 0,20 22 15,1-22-15,0 0 0,0 21 0,0-20 16,0-1-16,21 21 0,-22-21 16,22 0-16,0 1 0,0-1 0,0 0 15,0 0-15,0 0 0,0 0 0,22 1 16,-1-22-16,0 0 15,0 0-15,0 0 0,22 0 0,-1 0 16,-21 0-16,21-22 0,1 1 16,-1 21-16,22-21 0,-22 0 15</inkml:trace>
  <inkml:trace contextRef="#ctx0" brushRef="#br0" timeOffset="29368.78">23093 7535 0,'0'0'0,"0"-21"0,0-42 31,-21 63-15,-1 0-16,1 0 0,0 21 0,0 0 15,0 0-15,-22 0 16,22 1-16,0 20 0,0-21 0,0 21 16,0-20-16,-1 20 0,1-21 0,0 0 15,21 22-15,-21-22 0,21 0 16,0 0-16,0 0 0,0 0 0,21-21 15,0 22-15,0-1 0,1-21 16,20 0-16,-21 0 0,21 0 0,1 0 16,-1 0-16,-21 0 0,22-21 0,-1 21 15,0-22-15,1 1 0,-1 0 16,0-21-16</inkml:trace>
  <inkml:trace contextRef="#ctx0" brushRef="#br0" timeOffset="29716.78">23939 6837 0,'0'0'0,"0"-21"0,0 0 0,0-1 15,0 1-15,0 0 0,-21 21 0,0 0 16,0 0-16,0 0 0,0 0 16,-1 21-16,1 0 0,0 1 0,0 20 15,0 0-15,0 1 0,-1-1 16,1 21-16,0-20 0,0 20 0,0 1 15,21-1-15,0 22 0,-21-22 0,-1-20 16,22 20-16,-21 1 16,21-22-16,0 0 0,0 1 0,0-1 15,0 0-15,0-20 0,0 20 0,0-21 16,0 0-16,0 0 0,21 1 16,1-22-16,-1 0 15,0 0-15,21-22 16,-21 22-16,1-21 0,-1 0 0,21 0 15,-21 0-15,0 0 0,22-1 0,-22-20 16,0 21-16,0-21 0,0 20 16,-21-20-16,0 21 0</inkml:trace>
  <inkml:trace contextRef="#ctx0" brushRef="#br0" timeOffset="29903.9">23474 7408 0,'0'0'0,"-21"0"0,-1 0 15,1 0-15,42 0 32,1 0-32,-1 0 0,0 0 15,21 0-15,-21 0 0,22 0 16,-1 0-16,0 0 0,1 0 0,-22 0 16,21-21-16,1 21 0,-1 0 15,-21-21-15,21 21 0</inkml:trace>
  <inkml:trace contextRef="#ctx0" brushRef="#br0" timeOffset="30383.74">24892 6795 0,'0'0'0,"0"-22"15,0 1-15,0 42 32,0 1-17,0-1-15,21 21 0,0-21 0,0 22 16,1-22-16,-1 21 0,0 0 16,0 1-16,0-1 0,0 0 0,22 1 15,-22-1-15,21 0 0,1 1 0,-1-1 16,0 0-16,1 1 0,-1-22 15,0 0-15,1 21 0,20-20 0,-21-22 16,22 21-16,-22 0 0,1-21 16,-22 0-16,21 0 0,-21 0 0,0 0 15,-42 0 1,0 21 0,0-21-16,-21 0 0,-1 21 0,1-21 15,0 21-15,-1 1 0,-20-1 0,20 0 16,-20 0-16,-1 21 0,22-20 15,-21 20-15,-1-21 0,1 21 0,20-20 16,-20 20-16,20-21 0,1 0 0,0 0 16,-1 22-16,22-22 0,-21 0 15,21-21-15,21 21 0,0 0 0</inkml:trace>
  <inkml:trace contextRef="#ctx0" brushRef="#br0" timeOffset="32812.69">26585 6985 0,'0'0'0,"21"0"0,-21-21 0,22 21 0,-22-21 16,0 0-16,0-1 0,21 22 15,-21-21-15,0 0 16,0 42 15,0 0-31,0 1 0,-21 20 0,21-21 16,-22 21-16,1 22 0,0-1 0,0 1 15,0-22-15,0 22 0,-1-1 16,1 1-16,0-22 0,21 0 0,-21 1 16,21-1-16,0 0 0,0-20 15,0-1-15,0 0 0,0 0 16,21 0-16,0-21 0,0 0 0,1 21 16,-1-21-16,0 0 0,0 0 15,21 0-15,-20 0 0,-1-21 16,0 0-16,0 21 0,0-21 0,0 0 15,1 0-15,-1-1 0,-21 1 0</inkml:trace>
  <inkml:trace contextRef="#ctx0" brushRef="#br0" timeOffset="33064.31">26204 7260 0,'0'0'0,"-42"0"0,0 21 31,63-21-15,0 0-1,0 0-15,0 0 0,22-21 0,-22 21 16,21 0-16,-21 0 0,22-21 16,-1 21-16,0 0 0,1 0 0,-1-21 15,-21 21-15,21 0 0,-20 0 0,20-21 16,-21 21-16,0-21 0,0 21 15,22 0-15,-22 0 0,0 0 16</inkml:trace>
  <inkml:trace contextRef="#ctx0" brushRef="#br0" timeOffset="33684.67">27622 7451 0,'0'0'16,"22"0"0,-22-21-16,0-1 15,21 1-15,-21 0 16,21 0-16,-21 0 0,0 0 16,0-1-16,0 1 0,0 0 0,0 0 15,0 0-15,0 0 0,0-1 0,0 1 16,0 0-16,-21 21 15,0 0-15,-1 0 0,1 0 0,-21 0 16,21 0-16,-22 21 0,22 0 16,-21 1-16,0 20 0,-1-21 0,1 21 15,0 1-15,20-1 0,-20 0 0,21 1 16,0-22-16,0 21 0,21 1 16,-22-22-16,22 0 0,0 0 0,0 0 15,22 0-15,-1 1 0,0-1 16,0-21-16,0 0 0,22 21 15,-22-21-15,0 0 0,21 0 0,-21 0 16,22 0-16,-22-21 0,0 21 16,21-21-16,-20-1 0,20 1 0,-21 0 15,0 0-15,22-21 0,-22 20 0,0-20 16,21 0-16,-21-1 0,1 1 16,-1 21-16,0-21 0,0 20 0,0-20 15,-21 21-15,21 0 0,-21 42 31,-21 0-31,0 0 0,0 0 16,0 22-16,0-1 0,-1-21 16,1 22-16,0-1 0,0-21 0,0 21 15,0-20-15,21 20 0,0-21 16,0 0-16,0 0 0,0 1 0,0-1 16,0 0-16,21-21 0,0 0 15,21 21-15,1-21 0,-1 0 16,0 0-16,1 0 0,20 0 0,1 0 15,-1-21-15,1 21 0</inkml:trace>
  <inkml:trace contextRef="#ctx0" brushRef="#br0" timeOffset="34599.78">28935 7303 0,'0'0'0,"0"-43"0,-85-63 16,64 106-1,0 0-15,-22-21 0,22 21 0,-21 0 16,21 0-16,-22 0 0,1 21 16,0-21-16,-1 22 0,1 20 0,0-21 15,-1 0-15,1 22 0,21-1 16,-21 0-16,-1-21 0,22 22 0,0-22 16,0 21-16,21-21 0,0 22 0,0-22 15,0 0-15,21 0 16,0 0-16,0 1 0,22-1 0,-22-21 15,21 21-15,0-21 0,-20 0 16,20 0-16,0 0 0,1 0 0,-1 0 16,0 0-16,-21-21 0,22 0 0,-1-1 15,-21 1-15,0 0 0,22 0 16,-22-21-16,0 20 0,0-20 0,0 21 16,1 0-16,-1-22 0,-21 22 15,0 0-15,0 0 0,21 21 16,-42 0 15,21 21-31,-21 0 0,-1 0 0,1 1 16,0 20-16,21-21 0,-21 21 15,0-20-15,0 20 0,-1 0 0,1-21 16,0 22-16,0-1 0,21 0 0,-21 1 16,21-1-16,-21 0 0,21 22 15,0-22-15,-22 22 0,22-22 0,-21 22 16,21-1-16,0 1 0,0-1 0,0 1 15,0-1-15,0 1 0,0 20 16,-21 1-16,21-22 0,0 22 0,0 0 16,0-1-16,0-20 0,0 21 0,0-1 15,0-20-15,0 20 0,0 1 16,0 0-16,21-1 0,-21-20 16,0-1-16,21 22 0,1-21 0,-22-1 15,21-21-15,-21 22 0,0-22 0,0 22 16,0-1-16,0-20 15,0-22-15,0 0 0,-21 0 0,-1 0 16,1-21-16,0 0 0,0 0 0,0 0 16,0-21-16,-1 0 0,-20 21 15,21-21-15,0-22 0,0 22 0,-22-21 16,22 21-16,-21-22 0,-1 1 0,22 0 16,-21-1-16,0 1 0,-1-21 0,1 20 15,0-20-15,-1-1 16,-20 1-16,20-1 0,1 1 0,0-1 15,21-20-15,-22 20 0,22 1 0,0-22 16,21 21-16,0-20 0,0-1 16,0 0-16,21 22 0,0-22 0,0 22 15,22-22-15,-1 22 0,0-1 16,22 1-16,-1-1 0,-20 1 0,20-1 16,1 1-16,-1 20 0,-20 1 0,20-22 15,-21 43-15,1-21 0,-22 0 16,21 20-16,-21 1 0,1 0 0,-1 0 15,0 21-15,-21-21 0,0 0 16,21 21-16,0-22 16,-21 1-16,0 0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10:59:10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1588 0,'0'0'0,"0"-22"16,0 1-16,0 0 0,0 0 15,0 0-15,0 0 16,-21 21-16,21-22 0,0 1 0,-21 0 15,21 0-15,-21 0 16,21 0 0,0 42-1,0 0 1,0 0-16,0 0 0,0 22 16,21-1-16,-21 21 0,21 1 0,-21-1 15,0 1-15,0-1 0,0 1 16,21-1-16,-21 1 0,0-1 0,21 1 15,-21-1-15,0-20 0,21-1 16,-21 22-16,0-22 0,0 0 16,0-21-16,0 1 0,0 20 15,22-21-15,-22 0 0,0-42 32,0 0-32,0 0 0,21 0 15,-21-22-15</inkml:trace>
  <inkml:trace contextRef="#ctx0" brushRef="#br0" timeOffset="315.95">3429 1270 0,'0'42'31,"0"-20"-31,0 20 0,0-21 0,0 21 16,0 22-16,0-22 0,0 22 16,0-1-16,21 1 0,-21-1 0,0 1 15,0-1-15,0-20 0,0 20 16,0-21-16,0 1 0,0-1 0,0 0 16,0 1-16,0-22 15,0 21-15,0-21 0,0 1 0,0-1 16,0-42 15,0-1-31,0 1 16,0 0-16,0 0 0</inkml:trace>
  <inkml:trace contextRef="#ctx0" brushRef="#br0" timeOffset="543.55">2942 2074 0,'21'0'31,"0"-21"-31,1 21 16,-1 0-16,0-21 0,21 21 0,-21-21 16,1 0-16,-1 21 0,21-21 15,-21 21-15,0 0 0,22-22 0,-22 22 16,0 0-16,0 0 0,0-21 15,1 21-15,-1 0 0,0 0 16</inkml:trace>
  <inkml:trace contextRef="#ctx0" brushRef="#br0" timeOffset="2383.96">4127 2159 0,'0'0'0,"85"0"16,-64 0 0,0 0-16,-21-21 0,0 0 15,22 0-15,-1-1 16,-21 1-16,0 0 0,0 0 0,0-21 16,0 20-16,0 1 0,-21 0 15,-1-21-15,1 21 0,0-1 16,0 1-16,0 0 0,0 0 0,-22 21 15,22 0-15,-21 0 0,21 0 16,-22 0-16,1 21 0,21 0 0,-22 0 16,1 22-16,21-22 0,-21 21 15,20 1-15,1-1 0,0 0 0,0 1 16,21-1-16,0-21 0,-21 21 16,21 1-16,0-22 0,0 21 0,0-21 15,0 22-15,0-22 0,21 0 16,0 0-16,0-21 0,0 0 0,1 0 15,20 0-15,-21 0 16,0 0-16,22-21 0,-22 21 0,0-21 16,21 0-16,-21 0 0,1-1 15,20-20-15,-21 21 0,0 0 0,0-22 16,1 1-16,-1 21 0,0-21 0,-21-1 16,21 1-16,-21 0 0,21-1 15,-21 22-15,21-21 0,-21 21 16,0-1-16,0 1 0,0 42 31,0 1-31,0-1 16,0 0-16,0 0 0,0 21 15,0-20-15,0-1 0,0 21 16,0-21-16,0 22 0,0-22 0,0 21 16,0-21-16,0 0 0,0 1 15,22-1-15,-1 0 0,0 0 0,21-21 16,-21 0-16,22 0 0,-22 0 15,21 0-15,1 0 0,-1 0 0,0-21 16,1 21-16,-1-21 0,0 0 16,-21-1-16,22 1 0,-22 0 0,21 0 15,-21-21-15,-21 20 0,22-20 0,-22 21 16,21-21-16,-21 20 0,0-20 16,0 21-16,0 0 0,0 0 0,0-1 15,-21 22 16,21 22-31,-22-1 0,1 21 16,21-21-16,-21 0 0,21 22 0,0-1 16,-21-21-16,0 22 0,21-22 0,-21 21 15,21-21-15,0 0 0,0 22 16,0-22-16,0 0 0,0 0 16,0 0-16,21-21 31,0-21-31,0 0 0,0 0 15,0 0-15,-21 0 16,22-1-16,-1-20 0,0 21 0,-21-21 16,21-1-16,0 22 0,-21-21 15,21-1-15,1 22 0,-1 0 0,-21-21 16,21 42-16,0-21 0,0 21 16,0 0-16,1 21 15,-1 0-15,0 0 0,-21 0 16,21 0-16,0 1 0,0 20 0,-21-21 15,22 0-15,-1 22 0,0-22 0,-21 0 16,21 0-16,0 0 0,0 0 16,1-21-16,-1 22 0,0-1 0,0-21 15,0 0-15,0 0 16,1 0-16,-1 0 0,0 0 16,0 0-16,0 0 0,0-21 0,1-1 15,-1 1-15,0 0 0,0 0 16,0 0-16,0-22 0,1 22 0,-1-21 15,21 0-15,-21-1 0,0 22 16,22-21-16,-22-1 0,21 22 0,-21 0 16,22 0-16,-22 21 0,0 0 15,0 0-15,0 0 0,1 0 0,-1 0 16,0 21-16,-21 0 16,21 0-16,-21 1 0,0-1 0,0 0 15,0 0-15,0 0 0,0 0 16,0 1-16,21-1 15,-21 0-15,0-42 47,0 0-47,0-1 0,0 1 16,0 0-16,0 0 0,0 0 16,0 0-16,0-1 0,0 1 0,0 0 15,0 0-15,-21 0 0,0 21 16,0-21-16,0 21 0,-1 0 15,1 0-15,-21 21 0,21-21 16,-22 21-16,22 21 0,-21-21 16,0 1-16,-1 20 0,22-21 0,-21 21 15,21 1-15,-22-1 0,22-21 16,0 22-16,21-22 0,0 21 0,0-21 16,0 0-16,0 22 0,0-22 15,21 0-15,0 0 0,0-21 16,1 0-16,20 21 0,-21-21 0,0 0 15,0 0-15,22 0 0,-22 0 16,0-21-16,21 21 0,-20-21 0,-1 0 16,0 0-16,0 0 0,0-1 15,0 1-15,1-21 0,-1 0 16,0-1-16,0 1 0,0-22 0,-21 22 16,21-21-16,-21-1 0,22 1 15,-22 20-15,0-20 0,0-1 0,21 22 16,-21 0-16,0-1 0,0 1 15,0 0-15,0-1 0,0 1 0,0 21 16,0-22-16,0 22 16,-21 21-1,21 21-15,0 1 0,0-1 16,-22 21-16,22 0 0,0 1 0,-21-1 16,21 22-16,0-22 0,0 21 15,0 1-15,0-1 0,0 1 16,0-1-16,0 1 0,0-1 0,0-20 15,0-1-15,0 0 0,0 1 16,0-22-16,0 21 0,0-21 0,21 1 16,1-22-16,-1 21 0,0-21 15,0 0-15,0 0 0,22 0 0,-22 0 16,21 0-16,0-21 0,-20-1 0,20 22 16,0-21-16,-21 0 0,22-21 15,-22 21-15,21-1 0,-21-20 0</inkml:trace>
  <inkml:trace contextRef="#ctx0" brushRef="#br0" timeOffset="2667.81">7027 1291 0,'0'0'0,"0"-21"16,0-42 0,-21 63-1,0 0-15,0 21 16,21 21-16,-21-21 0,21 22 15,0-1-15,0 0 0,0 1 0,-22 20 16,22-21-16,-21 22 0,0-1 16,21 1-16,0-22 0,-21 22 0,0-22 15,21 0-15,-21 1 16,21-1-16,0-21 0,0 0 0,0 1 16,0-1-16,0 0 0,21-21 31,0 0-31,0 0 0,0-21 15,0 0-15,22-1 0,-22 1 16</inkml:trace>
  <inkml:trace contextRef="#ctx0" brushRef="#br0" timeOffset="3058.94">7197 1820 0,'0'22'15,"0"-44"-15,0 65 0,21-43 32,0 0-17,0 0-15,21-21 16,-20-1-16,-1 1 0,0 0 0,0-21 16,0 21-16,0-1 0,1-20 15,-22 21-15,0 0 0,0 0 0,0-1 16,0 1-16,-22 21 15,1 0 1,0 0-16,0 0 0,0 21 0,0 1 16,-22-1-16,22 0 0,0 21 15,0 1-15,0-1 0,-1 0 0,1 1 16,21-1-16,0 0 0,-21 1 16,21-22-16,0 21 0,0-21 0,0 22 15,0-22-15,21 0 0,0-21 16,1 21-16,-1 0 0,0-21 0,21 0 15,1 0-15,-22 0 0,21 0 0,0-21 16,1 21-16,-1-21 0,0 0 16</inkml:trace>
  <inkml:trace contextRef="#ctx0" brushRef="#br0" timeOffset="4191.2">10562 1249 0,'0'-42'0,"0"84"0,0-106 16,-21 43-16,21 0 16,0 0-1,-21 21-15,0 0 0,-1 21 16,22 0-16,-21 0 0,21 22 15,-21-22-15,0 21 0,21 1 0,-21 20 16,0-21-16,-1 22 0,22-1 16,-21 1-16,0-22 0,-21 22 0,21-1 15,-22 1-15,22-22 16,-21 0-16,21 1 0,-1-1 0,-20-21 16,21 0-16,0 1 0,0-1 0,21 0 15,-22-21-15,22-21 31,0 0-31,0-1 0,0 1 16,22 0-16,-22 0 0,21-21 0,0-1 16,-21 1-16,21 0 0,0-1 0,-21 1 15,21 0-15,1-1 0,-1 1 16,0 21-16,-21 0 0,21 21 16,0 0-16,0 0 15,1 21-15,-1 21 16,-21-21-16,0 22 0,21-1 0,0 0 15,-21 1-15,0-1 0,21-21 16,0 21-16,-21 1 0,22-22 0,-1 21 16,-21-21-16,21 1 0,0-1 15,0 0-15,0 0 0,1 0 0,-1-21 16,0 0-16,0 0 0,21 0 0,-20 0 16,20 0-16,0-21 0,1 0 15,-1 21-15,0-42 0,1 20 0,-1 1 16,0-21-16,1 0 0,-22-1 15,0 1-15,0 0 0,0-22 16,-21 1-16,0 20 0,0-20 0,0-1 16,0 22-16,-21-22 0,0 22 15,0-21-15,-22 20 0,22 1 0,-21 0 16,21-1-16,-22 1 0,1 21 16,21 0-16,-21 21 0,20 0 0,-20 0 15,21 0-15,-21 0 0,20 42 16,1-21-16,0 21 0,0 1 0,0-1 15,21 0-15,0 22 0,0-22 16,0 1-16,0-1 0,0 21 0,0-20 16,0-1-16,0-21 0,0 22 15,21-1-15,0-21 0,0 0 16,0 0-16,-21 1 0,22-1 0,-1 0 16,0 0-16,0-21 0,0 0 15,0 21-15,1-21 0,-1 0 0,0 0 16,0 0-16,0 0 0,0 0 15,1-21-15,-1 21 0,0-21 16,-21 0-16,21 21 0,0-21 16,-21-1-16,21 1 0</inkml:trace>
  <inkml:trace contextRef="#ctx0" brushRef="#br0" timeOffset="4671.2">11282 1863 0,'0'-21'31,"0"-1"-31,0 1 16,0 0-16,0 0 0,0 0 16,0 0-16,0-1 0,0 1 15,21 0-15,0 0 0,-21 0 0,21 0 16,0-1-16,-21 1 15,22 21-15,-1 0 0,0 0 0,0 0 0,0 0 16,0 0-16,1 0 0,-1 0 0,0 21 16,21 1-16,-21-1 15,1 0-15,-1 21 0,0-21 0,0 22 16,-21-22-16,0 21 0,21-21 16,-21 22-16,0-22 0,0 0 0,0 21 15,0-20-15,0-1 0,0 0 0,0 0 16,-21-21-16,21-21 47,0 0-47,0 0 0,0-1 0,0 1 15,0 0-15,0 0 0,0-21 16,0 20-16,0-20 0,0 21 16,0-21-16,0 20 0,21 1 0,-21 0 15,21 0-15,-21 0 0,22 0 16,-1 21-16,0 0 0,0 0 15,0-22-15,0 22 0,1 0 16,20 0-16</inkml:trace>
  <inkml:trace contextRef="#ctx0" brushRef="#br0" timeOffset="5495.79">12446 1482 0,'0'0'0,"21"0"16,-21-21-16,-21 21 31,0 21-31,0 0 16,-1-21-16,1 21 0,0 21 0,0-20 15,0-1-15,0 21 0,-1-21 16,1 22-16,0-1 0,0-21 0,0 21 16,0-20-16,-1 20 0,22-21 15,0 0-15,0 0 0,0 1 0,0-1 16,0 0-16,0 0 0,22-21 15,-1 0-15,0 0 16,0 0-16,21 0 0,-20 0 0,20 0 16,-21-21-16,0 0 0,22 0 15,-22 21-15,21-43 0,-21 22 0,0 0 16,1-21-16,-1-1 0,0 22 0,-21-21 16,0-1-16,0 1 0,0 21 15,0-21-15,0 20 0,0 1 0,0 0 16,-21 21-16,0 0 0,-1 0 15,1 0-15,0 0 0,0 0 16,0 0-16,0 0 0,-1 21 0,22 0 16,0 1-16,0-1 15,0 0 1,22-21-16,-1 0 0,0 0 16,0 0-16,0 0 0,0 0 15,22 0-15,-22 0 0,0 0 16,21 0-16,-20 0 0,20-21 0,0 0 15,-21 21-15,22-22 0,-22 1 16,21 21-16,-21-21 0,22 0 0,-22 0 16,0 21-16,0-21 0,0-1 0,1 22 15,-22-21-15,21 21 16,-21 21 15,0 22-31,0-22 0,0 21 16,-21-21-16,21 43 0,-22-22 15,22 1-15,0 20 0,0 1 16,0-22-16,0 21 0,0 1 0,-21-1 16,21-20-16,0 20 0,0 1 0,-21 20 15,0-20-15,0-1 0,0 22 16,-1 0-16,22-22 0,-21 1 0,0 20 16,0-20-16,21-1 0,-21-20 0,21 20 15,-21 1-15,21-22 0,-22 0 16,22 1-16,0-1 0,0-21 0,0 0 15,0 1-15,0-44 32,0 1-32,22 0 0,-1-21 0,0-1 15,0 1-15,0 0 0,0-1 0,1-20 16,-1-1-16,0 1 0,0-1 16,0-20-16,0-1 0,1 0 0,-22 22 15</inkml:trace>
  <inkml:trace contextRef="#ctx0" brushRef="#br0" timeOffset="5774.99">13081 1778 0,'0'0'16,"0"-63"-16,0-149 16,0 191-16,21-22 0,-21 22 15,21-21-15,0 21 0,1 0 16,-1-1-16,0 1 0,0 21 16,21-21-16,-20 21 0,20 0 0,-21 0 15,21 0-15,-20 0 0,20 21 16,-21-21-16,0 21 0,0 1 0,1-1 15,-22 21-15,0-21 0,0 0 16,0 22-16,0-22 0,-22 21 0,1 1 16,0-22-16,-21 21 0,-1-21 0,1 0 15,0 1-15,-1-1 0,1 0 16,0 0-16,-1 0 0,1-21 0,21 0 16,0 21-16,0-21 0,21-21 31,21 0-16</inkml:trace>
  <inkml:trace contextRef="#ctx0" brushRef="#br0" timeOffset="6779.95">14160 1312 0,'22'-21'0,"-44"42"0,44-63 16,-22 21-16,0 0 0,0 0 0,0-1 16,0 1-16,-22 42 31,1 1-16,0 20-15,0-21 0,0 43 0,-22-22 16,22 0-16,0 22 0,-21-1 16,21 1-16,-22-1 0,22 1 0,-21-1 15,21-20-15,-1 20 0,-20-21 0,21 1 16,0-1-16,0-21 0,-1 0 16,1 1-16,21-1 0,-21-21 15,21-21 16,0-1-31,0 1 0,0 0 0,0-21 16,21 21-16,0-22 0,-21 1 16,22 0-16,-1-1 0,0 1 0,0 21 15,0-22-15,0 22 0,1 0 0,-22 0 16,21 0-16,0 21 16,-21 21-16,0 0 0,0 0 15,0 0-15,0 1 0,0 20 16,0-21-16,0 21 0,0 1 0,0-22 15,21 21-15,-21-21 0,0 22 16,21-22-16,-21 0 0,21 0 0,1 0 16,-22 1-16,21-1 0,0-21 15,0 0-15,21 0 0,-20 0 16,20 0-16,-21 0 0,21 0 0,-20 0 16,20-21-16,0-1 0,-21 22 0,22-21 15,-1-21-15,-21 21 0,22-22 16,-22 22-16,0-21 0,0-22 0,-21 22 15,0 0-15,21-22 0,-21 22 16,0-22-16,0 22 0,0-21 0,0 20 16,-21 1-16,0 0 0,0-1 0,0 1 15,-1 21-15,-20 0 16,0-1-16,-1 1 0,22 21 0,-42 0 16,20 0-16,1 21 0,0 1 15,-1-1-15,1 0 0,0 21 0,-1 1 16,22-1-16,0 0 0,0 1 0,21 20 15,0-21-15,0 1 0,0-1 16,0 0-16,0 1 0,21-1 0,0-21 16,0 0-16,1 22 0,-1-43 15,21 21-15,-21 0 0,22-21 0,-1 0 16,-21 0-16,21 0 0,1 0 16,-1 0-16,0 0 0,-20 0 0,20-21 15,0 0-15,-21 21 0,22-21 0,-22-1 16,21 1-16,-21 21 15,22-21-15</inkml:trace>
  <inkml:trace contextRef="#ctx0" brushRef="#br0" timeOffset="8265.95">14817 1630 0,'0'0'16,"21"-21"0,-21 42-1,0 0 1,-21 21-16,-1-20 0,22-1 15,-21 0-15,0 21 0,0-21 16,21 1-16,0 20 0,-21-21 16,21 0-16,-21 22 0,21-22 0,0 0 15,0 0-15,0 0 16,0 0-16,21-21 0,0 22 16,0-22-16,0 0 15,22 0-15,-22 0 0,0 0 0,21-22 16,-21 22-16,22-21 0,-22 0 0,21 0 15,-21 0-15,22 0 0,-22-22 16,0 1-16,0 21 0,0-22 0,-21 1 16,0-21-16,0 20 0,0 1 15,0 21-15,0-22 0,-21 22 16,0 0-16,-21 0 0,21 0 0,-22 21 16,22 0-16,-21 0 0,-1 0 15,22 21-15,-21 0 0,21 0 0,0 0 16,-1 1-16,1 20 0,0-21 15,21 21-15,0-20 0,0-1 0,0 0 16,0 0-16,0 0 0,0 0 0,21 1 16,0-22-16,1 0 0,20 0 15,-21 0-15,21 0 0,1 0 0,-22 0 16,21 0-16,22-22 0,-22 22 16,0-21-16,1 0 0,20 0 0,-20 0 15,-1 0-15,0-1 16,1 1-16,-1-21 0,0 21 0,-21 0 15,1-1-15,-1 22 0,0-21 0,0 0 16,-21 42 0,0 0-1,0 1-15,-21 20 0,0-21 16,0 21-16,21-20 0,-22 20 0,1 0 16,21 1-16,0-1 0,-21-21 0,21 21 15,0-20-15,0-1 0,0 21 16,0-21-16,0 0 0,0 1 15,0-1-15,21-21 0,0 0 16,1 0-16,-1 0 0,0 0 16,0 0-16,0 0 0,0 0 0,22 0 15,-22-21-15,0-1 0,0 1 16,0 0-16,1 0 0,-1 0 0,0 0 16,0-22-16,0 1 0,0 21 15,-21-22-15,0 22 0,0 0 0,22 0 16,-22 0-16,0 42 31,0 0-31,0 0 0,0 0 0,0 22 16,-22-22-16,22 21 0,0-21 15,0 1-15,0-1 0,0 0 16,0 0-16,0 0 0,0 0 16,0 1-16,0-1 0,22-21 15,-1 0-15,0 0 0,0 0 0,0 0 16,0 0-16,1 0 0,20 0 15,-21-21-15,0-1 0,22 1 0,-22 0 16,0 0-16,0 0 0,-21 0 16,0-22-16,21 1 0,-21 21 0,0-22 15,0 1-15,0 0 0,0 21 16,0-22-16,0 22 0,-21 0 0,21 0 16,0 0-16,0-1 15,-21 22-15,21-21 16,21 21-1,0 0 1,0-21-16,22 21 0,-22 0 0,21 0 16,1 0-16,-22 0 0,21 0 0,0 0 15,1 0-15,-22 0 0,0 0 16,21 21-16,-20-21 0,-1 21 0,-21 1 16,0 20-16,21-21 0,-21 0 15,21 22-15,-21-22 0,0 21 0,0-21 16,0 0-16,0 1 0,0 20 15,0-21-15,0 0 0,0 0 0,0 1 16,0-1-16,0 0 16,0 0-16,0 0 15,-21-21-15,0 0 16,0 0 0,21-21-1,0 0-15,0 0 0,0 0 0,0-1 16,0-20-16,0 21 0,0-21 15,0-1-15,0 1 0,21 21 0,-21-22 16,21 1-16,0 0 0,0-1 16,22 1-16,-22 21 0,0-21 0,21 20 15,1-20-15,-1 21 0,0 21 16,1-21-16,-1 21 0,0 0 16,1 0-16,-1 21 0,0 0 0,1 21 15,-22-20-15,0 20 0,0 0 16,0 1-16,-21 20 0,0-21 0,0 1 15,0-1-15,0 0 0,0 1 16,0-1-16,-21 0 0,0-20 0,21-1 16,0 21-16,-21-21 0,0-21 0,21 21 15,-22 1-15,22-1 0,-21-21 16,21 21-16,-21-21 16,0 0-16,0 0 0,0 0 15,-1 0-15,1 0 16,0 0-16</inkml:trace>
  <inkml:trace contextRef="#ctx0" brushRef="#br0" timeOffset="9436">3725 2879 0,'0'0'0,"-42"0"0,0 0 0,-1 0 0,1 0 16,21 0-16,-22 0 0,1 0 0,21 0 15,0 0-15,-22 0 0,22 0 16,0 0-16,0 0 16,42 0-1,0 0 1,22 0-16,-1 0 0,0 0 16,1-21-16,20 21 0,22 0 0,-22-22 15,22 22-15,0 0 0,-1-21 16,1 21-16,21 0 0,21-21 15,0 21-15,0-21 0,21 21 0,-21-21 0,21 21 16,0 0-16,0-21 16,22 21-16,-22 0 0,0 0 0,21-22 15,-20 22-15,20 0 0,0 0 0,1 0 16,-1 0-16,-21-21 0,43 21 16,-22 0-16,0 0 0,22 0 0,-22 0 15,22 0-15,-22 0 0,21 0 16,-20 0-16,20 0 0,1 0 0,-22 0 15,22 0-15,-1 0 0,22 0 0,-22 0 16,1 0-16,-1 0 0,1 0 16,-1 0-16,1 0 0,-1 0 0,1 0 15,-1-21-15,1 21 0,-1 0 16,1 0-16,-22 0 0,22-21 16,-22 21-16,21 0 0,-20 0 0,20 0 15,-20-21-15,-1 21 0,-21 0 16,21 0-16,1-21 0,-1 21 0,-21 0 15,22 0-15,-22-22 0,0 22 0,21 0 16,-21 0-16,1-21 0,20 21 16,-21 0-16,-21 0 0,21-21 0,-21 21 15,0 0-15,21 0 0,-21-21 16,-21 21-16,21 0 0,-21 0 0,-21-21 16,-1 21-16,1 0 0,0-21 0,-22 21 15,1 0-15,-22 0 16,22 0-16,-22 0 0,0-22 0,1 22 15,-1 0-15,-21 0 0,0 0 16,0 0-16,1 0 0,-1 0 31,-21-21 1,21 21-1,0-21-16,0 21-15,0 0 16,1 0-16,-1 0 0,0 0 0,0 0 16</inkml:trace>
  <inkml:trace contextRef="#ctx0" brushRef="#br0" timeOffset="12568.8">3895 4995 0,'0'22'15,"21"-22"17,0 0-17,0 0-15,0-22 0,0 1 16,1 0-16,-1 0 0,-21 0 15,21 0-15,0-1 0,-21 1 16,21 0-16,-21 0 0,0 0 0,0 0 16,0-1-16,0 1 0,0 0 0,0 0 15,0 0 1,0 0-16,-21-1 0,0 1 16,0 21-16,0 0 0,-1 0 15,1 0-15,-21 0 0,21 0 0,0 0 16,-22 21-16,1 1 0,0-22 15,20 21-15,-20 0 0,0 21 0,-1-21 16,22 22-16,0-22 0,-21 21 16,42 1-16,-21-22 0,21 21 0,0-21 15,0 22-15,0-22 0,0 0 0,0 0 16,0 21-16,21-20 0,-21-1 16,21 0-16,21 0 0,-21 21 0,1-20 15,-1-1-15,21 0 16,-21 0-16,0 0 0,22 0 0,-22 22 15,21-22-15,-21 0 0,22 0 16,-22 0-16,21 22 0,-21-22 0,22 0 16,-22 21-16,0-20 0,0 20 0,0-21 15,-21 21-15,0-20 0,0 20 16,0-21-16,0 21 0,0-20 0,0 20 16,-21-21-16,0 0 0,0 22 15,-21-22-15,20 0 0,-20 0 0,-21 0 16,20 0-16,1 1 0,-22-22 0,1 0 15,21 0-15,-22 0 0,22 0 16,-22 0-16,22-22 0,-22 1 16,22 0-16,0 0 0,-1 0 15,22-22-15,-21 1 0,21 0 0,0-1 16,-1-20-16,1 21 0,21-1 16,0 1-16,0 0 0,0 20 0,0-20 15,0 21-15,0 0 0,21 0 16,1-1-16,-1 1 0,0 0 0,0 21 15,0-21-15,22 21 0,-22 0 16,0 0-16,127 0 16,-106 0-16</inkml:trace>
  <inkml:trace contextRef="#ctx0" brushRef="#br0" timeOffset="13038.92">4254 5736 0,'0'0'15,"22"0"-15,-22 21 16,21-21-16,0 0 0,-21-21 16,21 0-16,0 0 15,0 0-15,1 0 0,-22-1 16,21 1-16,0 0 0,0 0 0,0 0 15,-21 0-15,21-1 0,-21 1 16,22 0-16,-22 0 0,0 0 0,0 0 16,0-1-16,-22 1 15,1 21-15,0 0 0,0 0 16,0 0-16,-22 0 0,22 0 0,0 21 16,0 1-16,-21-1 0,20 21 15,1-21-15,0 22 0,0-1 0,0 0 16,0 1-16,-1-1 0,22 0 15,0 22-15,0-22 0,0 0 16,0-20-16,0 20 0,0-21 0,0 21 16,0-20-16,0-1 0,22 0 15,-1-21-15,0 21 0,0-21 0,0 21 16,0-21-16,1 0 0,-1 0 16,0 0-16,21 0 0,-21-21 0,22 0 15,-1 21-15,-21-21 0,22 0 0,-22-1 16,21 1-16,-21 0 0,22-21 15,-22 21-15,21-22 0,-21 1 0</inkml:trace>
  <inkml:trace contextRef="#ctx0" brushRef="#br0" timeOffset="13375.98">5059 4657 0,'0'0'0,"-21"-21"32,-1 21-32,22 21 0,0 0 15,-21 0-15,21 0 0,0 22 0,-21 20 16,21-21-16,0 22 0,0-1 16,-21 1-16,21 21 0,-21-22 0,21 1 15,-21-1-15,21 1 16,-22 20-16,1-20 0,21-1 0,-21 1 15,0-22-15,21 22 0,0-22 0,-21 0 16,21 1-16,-21-1 0,21-21 16,0 0-16,0 0 0,0 1 0,0-1 15,21-21 1,0-21 0,-21-1-16,21 1 15,0 0-15</inkml:trace>
  <inkml:trace contextRef="#ctx0" brushRef="#br0" timeOffset="13823.96">5143 5694 0,'0'0'0,"22"21"16,-1-21-1,0 0 1,0 0-16,-21-21 0,21 21 16,0-21-16,1 0 0,-1 21 0,0-22 15,0 1-15,0 0 16,0 0-16,1 0 0,-22 0 0,0-1 16,0 1-16,0 0 15,-22 21 1,1 0-16,0 0 15,0 0-15,0 0 0,0 21 0,-1 0 16,1 1-16,0-1 0,0 21 16,21-21-16,0 22 0,-21-1 0,21-21 15,-21 21-15,21-20 0,0 20 16,0-21-16,0 0 0,0 0 0,0 1 16,0-1-16,0 0 0,0 0 0,0 0 15,21-21 1,0 0-16,0 0 15,0 0-15,0 0 0,1 0 16,-1 0-16,0 0 0,0-21 16,0 21-16,22-21 0,-22 0 0,0 0 15</inkml:trace>
  <inkml:trace contextRef="#ctx0" brushRef="#br0" timeOffset="14171.54">5905 5503 0,'0'0'0,"22"-21"0,-22 0 16,0 0-16,0 0 16,-22 21-1,1 0 1,0 0-16,0 21 16,0 0-16,0 0 0,-1 0 0,22 1 15,-21 20-15,0-21 0,0 21 16,21-20-16,0 20 0,0-21 0,-21 21 15,21-20-15,0 20 0,0-21 0,0 0 16,0 0-16,0 1 0,0-1 16,21 0-16,0 0 0,0-21 15,0 0-15,22 0 0,-22 0 16,0 0-16,21 0 0,1 0 16,-22 0-16,21-21 0,-21 21 0,22-21 15,-22 0-15,0-1 0,21 1 0,-20 0 16,-1 0-16,21-21 0,-21-1 15,0 22-15,1-21 0,-1-22 0,21 22 16,-21 0-16</inkml:trace>
  <inkml:trace contextRef="#ctx0" brushRef="#br0" timeOffset="14531.38">6562 4953 0,'0'0'16,"21"-42"-16,0-22 0,-21 22 0,0 0 16,0-1-16,0 22 0,0 0 0,0 0 15,0 0-15,0-1 16,-21 22-1,0 0-15,21 22 0,-22-1 0,1 0 16,0 21-16,21 1 0,0-1 16,-21 0-16,21 1 0,-21-1 0,21 21 15,0 1-15,0-22 0,-21 22 16,21-22-16,-22 0 0,22 22 0,0-22 16,0 1-16,0-1 0,0 0 0,0 22 15,-21-22-15,21 0 0,0-20 16,0 20-16,0 0 0,0-21 0,0 1 15,0 20-15,0-21 16,21-21-16,-21 21 0,0 0 0,22-21 16,-22 22-16,21-22 0,0 0 15,0 0 1,0 0-16,0-22 0,1 22 16,-22-21-16,21 21 0,0-21 0,0 0 15,0 0-15,0 0 0,1-1 16,-1 1-16,-21 0 0,21 0 0,0-21 15,0 20-15</inkml:trace>
  <inkml:trace contextRef="#ctx0" brushRef="#br0" timeOffset="14855.99">6329 5122 0,'-21'0'0,"42"0"0,-64 0 0,22 0 0,21 22 16,21-22 15,1 0-31,20 0 0,0 0 0,1 0 16,-1-22-16,0 1 0,22 21 0,-1-21 16,-20 21-16,20 0 0,1-21 15,-22 21-15,0 0 0,1-21 16,-1 21-16,0 0 0,-21 0 15,1-21-15,-1 21 0,0 0 0,0 0 16,-21-22-16,0 1 31,0 0 1</inkml:trace>
  <inkml:trace contextRef="#ctx0" brushRef="#br0" timeOffset="32277.6">10118 5080 0,'0'21'15,"21"-21"48,0 0-47,-21-21 15,0 0-31</inkml:trace>
  <inkml:trace contextRef="#ctx0" brushRef="#br0" timeOffset="32951.46">10012 5059 0,'21'-21'32,"0"21"-17,-21-21-15,21 21 0,0-22 16,1 1-16,-1 0 0,0 21 16,-21-21-16,0 0 0,21 21 0,-21-21 15,0-1-15,0 1 0,0 0 16,0 0-16,-21 21 0,0 0 15,0-21-15,-1 21 0,1 0 16,-21 0-16,21 0 0,-22 0 0,22 0 16,-21 21-16,21 0 0,-22-21 0,22 21 15,0 0-15,0-21 0,0 22 16,0-1-16,21 0 0,-22 0 16,22 0-16,0 0 0,0 1 15,0-1-15,0 0 16,0 0-16,22 0 0,-1 0 15,0 1-15,0-22 0,0 21 16,22-21-16,-22 21 0,0 0 16,21-21-16,-21 21 0,22-21 0,-22 21 15,21 1-15,-21-22 0,22 21 0,-22 0 16,0-21-16,21 21 0,-20 0 16,-1 0-16,-21 1 0,21-1 15,-21 0-15,0 0 0,0 0 16,-21 0-16,0 1 15,-1-1-15,1-21 0,-21 21 0,0 0 16,20 0-16,-20-21 0,-21 21 0,20-21 16,1 0-16,0 22 0,-1-22 15,1 0-15,0 0 0,-1 0 0,1 0 16,21 0-16,-22-22 0,22 1 0,0 21 16,0-21-16,0 0 0,0 0 15,-1 0-15,1 21 0,21-22 0,0 1 16,0 0-16,0 0 15,21 21 32</inkml:trace>
  <inkml:trace contextRef="#ctx0" brushRef="#br0" timeOffset="33368.01">11409 5144 0,'-21'0'15,"42"0"17,0 0-32,0 0 0,0 0 0,0 0 15,1 0-15,-1 0 0,0 0 16,0 0-16,0 0 0,0 0 15,1 0-15,-1 0 0,0 0 0,0 0 16,0 0-16,0 0 16,-21 21 15,-21-21-15,0 0-16,0 21 0</inkml:trace>
  <inkml:trace contextRef="#ctx0" brushRef="#br0" timeOffset="33660.01">11303 5376 0,'0'0'0,"21"0"46,0 0-46,0 0 0,1 0 16,-1 0-16,21 0 0,-21 0 16,0 0-16,1 0 0,-1 0 15,0 0-15,0 0 0,0 0 16,0 0-16,1 0 0,-1 0 16,0 0-16,0 0 15,0 0-15,0 0 31</inkml:trace>
  <inkml:trace contextRef="#ctx0" brushRef="#br0" timeOffset="34623.96">13123 5038 0,'0'0'0,"-21"0"0,0 0 0,21-21 16,-21-1-16,21 1 16,0 0-16,0 0 15,0 0-15,0 0 0,21-1 16,0 1-16,0 21 0,0 0 15,22 0-15,-22 0 0,0 0 16,21 0-16,-20 0 0,-1 0 0,0 0 16,0 21-16,0 1 0,0 20 15,1-21-15,-1 0 0,-21 22 0,0-1 16,0-21-16,21 21 0,-21 1 0,0-22 16,0 21-16,0-21 0,0 22 15,0-22-15,0 0 0,0 21 16,0-20-16,0-1 0,0 0 0,0 0 15,-21 0-15,21 0 16,0 1-16,0-44 47,0 1-47,0 0 0,0 0 16,0 0-16,0 0 0,0-22 0,0 22 15,0-21-15,21 21 0,0-22 16,-21 1-16,21 0 0,0-1 0,1 1 15,-1 0-15,0-1 0,0 1 0,0 0 16,0 20-16,22 1 16,-22 0-16,0 0 0,21 0 0,-20 21 15,20 0-15,-21 0 0,0 0 0,22 21 16,-22 0-16,0 21 0,0-20 16,-21 20-16,0 0 0,21-21 0,-21 22 15,0-1-15,0 0 0,0 1 16,0-22-16,0 21 0,-21-21 0,21 22 15,-21-22-15,21 0 0,0 0 0,0 0 16,0 1-16,0-1 0,-21-21 16,21 21-16,0-42 31,0 0-15,21-1-16,-21 1 15,21 0-15</inkml:trace>
  <inkml:trace contextRef="#ctx0" brushRef="#br0" timeOffset="35075.07">14351 4995 0,'0'0'0,"0"22"0,0-1 16,21-21 15,0 0-31,0 0 0,1 0 16,-1-21-16,0-1 0,0 1 15,0 0-15,0 0 0,1 0 0,-1 0 16,-21-22-16,21 22 0,-21 0 0,21 0 16,-21 0-16,0-1 0,0 1 15,0 0-15,-21 21 16,0 0-16,0 0 0,-1 0 15,-20 21-15,21 22 0,-21-22 0,20 0 16,-20 21-16,21 1 0,-21-1 16,20 0-16,1-21 0,0 22 15,0-1-15,0 0 0,21 1 0,0-1 16,0-21-16,0 22 0,0-22 0,0 0 16,0 0-16,0 0 0,21 0 15,0 1-15,0-1 0,0-21 0,1 21 16,-1-21-16,21 0 0,-21 0 0,22 0 15,-22 0-15,21 0 0,0 0 16,-20-21-16,20 0 0,0 21 0,1-22 16,-22 1-16,21 0 0,0-21 0,1 21 15</inkml:trace>
  <inkml:trace contextRef="#ctx0" brushRef="#br0" timeOffset="35722.97">15028 4784 0,'0'0'0,"0"-21"0,0-22 15,0 64 17,0 1-32,0-1 15,0 0-15,0 0 0,0 21 0,0 1 16,0-22-16,0 21 0,0 1 16,0-22-16,0 21 0,-21-21 0,21 22 15,0-22-15,0 0 0,0 21 16,0-21-16,0 1 0,0-1 15,0 0-15,21-21 16,0 0 0,1 0-16,-1-21 15,0 0-15,0-1 0,0 1 0,0 0 16,1 0-16,-1 0 0,0-22 0,0 22 16,0-21-16,-21 0 0,21 20 15,1-20-15,-1 21 0,0 0 0,0 0 16,0-1-16,0 1 0,1 21 15,-1 0-15,0 0 16,0 21 0,-21 1-16,0-1 0,0 21 0,0-21 15,0 0-15,0 22 0,0-22 16,0 0-16,0 21 0,0-20 0,0-1 16,21 0-16,0 0 0,-21 0 0,22 0 15,-1 1-15,0-1 0,0-21 16,0 0-16,0 21 0,1-21 0,20 0 15,-21 0-15,0 0 0,22 0 0,-22-21 16,21 21-16,-21-21 0,0-1 16,22 1-16,-22-21 0,0 21 0,0-22 15,0 22-15,-21-21 0,0 0 16,0-22-16,0 22 0,0-1 16,0 1-16,0 0 0,0-1 0,0 1 15,-21 21-15,0 0 0,21 0 0,0-1 16,-21 1-16,0 21 0,0 0 15,-1 0-15,1 21 32,21 1-32,-21-22 15,21 21-15</inkml:trace>
  <inkml:trace contextRef="#ctx0" brushRef="#br0" timeOffset="36871.97">18224 4339 0,'0'0'0,"-21"0"0,21 43 32,21-43-17,1 0 1,-1-22-16,0 1 0,0 21 15,0-21-15,22 0 0,-22 0 0,21 0 16,-21-1-16,0 1 0,22 0 16,-22 0-16,0-21 0,0 20 15,0 1-15,-21 0 0,0-21 0,0 21 16,0-1-16,0 1 0,0 0 16,-42 0-16,21 0 0,-21 21 15,20 0-15,-20 0 0,0 0 0,-22 0 16,22 0-16,0 0 0,-1 21 15,1 0-15,-22 0 0,22 0 0,0 1 16,21 20-16,-22 0 0,1 1 16,21-1-16,-22 0 0,43 1 0,-21-1 15,21 0-15,0 1 0,0-22 16,0 21-16,21-21 0,1 22 16,-1-22-16,0 0 0,21 21 0,1-21 15,-1 1-15,0-1 0,1 21 0,-1-21 16,21 22-16,-20-22 0,20 21 15,-20-21-15,-1 0 0,0 22 0,-21-22 16,22 21-16,-22-21 0,-21 1 16,0 20-16,0-21 0,0 0 0,-21 22 15,-22-22-15,1 0 0,0 0 0,-1 0 16,1 0-16,-21 1 0,-1-22 16,22 21-16,-22-21 0,22 0 0,0 0 15,-22 0-15,22 0 0,21 0 16,-22-21-16,1-1 0,21 1 15,0 0-15,-1 0 0,-20-21 0,21 20 16,0-20-16,21 21 0,0-21 0,0 20 16,0 1-16,0-21 0,0 21 15,0 0-15,0-1 0,21 1 0,0 0 16,0 0-16,0 0 0,22 21 16,-22-21-16,21-1 0,1 1 0,-22 21 15</inkml:trace>
  <inkml:trace contextRef="#ctx0" brushRef="#br0" timeOffset="37291.92">18521 4974 0,'21'0'31,"0"0"-31,0 0 0,0 0 0,-21-21 15,22 0-15,-1 0 0,0 0 16,0-1-16,21 1 0,-20 0 0,-1 0 16,0-21-16,0 20 0,-21 1 15,21 0-15,-21 0 0,0 0 16,0 0-16,-21 21 16,-21 0-1,21 21-15,-1 0 0,1-21 16,-21 21-16,21 21 0,-22-20 0,22-1 15,0 21-15,-21-21 0,21 22 16,-1-22-16,1 21 0,0 0 0,0-20 16,21-1-16,0 21 0,0-21 15,0 0-15,0 1 0,0-1 0,21 0 16,0 0-16,0 0 0,1 0 0,20-21 16,-21 22-16,21-22 0,1 0 15,-22 0-15,21 0 0,1 0 0,-1 0 16,-21 0-16,21 0 0,1-22 15,-22 1-15,21 0 0,-21 0 16</inkml:trace>
  <inkml:trace contextRef="#ctx0" brushRef="#br0" timeOffset="37667.4">19516 3747 0,'0'0'0,"0"-22"16,0 1-1,0 42 1,0 1-16,0-1 0,-22 0 0,1 21 16,0 1-16,0 20 0,0 1 15,0-1-15,-1 1 0,1 20 0,0-20 16,0-1-16,0 22 0,0-22 15,21 1-15,0-1 0,-22 1 0,1-22 16,21 22-16,-21-1 0,21-20 0,0 20 16,0-21-16,0 1 0,-21-1 15,21-21-15,0 22 0,0-22 16,0 0-16,0 0 0,0 0 0,21 0 16,0-21-1,0-21 1,1 0-16,-22 0 0,21 0 15,0 0-15,-21-1 0,21 1 16</inkml:trace>
  <inkml:trace contextRef="#ctx0" brushRef="#br0" timeOffset="38083.94">19537 4826 0,'21'21'31,"0"-21"-15,0 21 0,0-21-16,1 0 0,-1 0 15,0-21-15,0 21 0,0-21 16,22 21-16,-22-21 0,0 0 16,0 0-16,0-1 0,0 22 0,-21-21 15,0 0-15,22 0 0,-22 0 16,-22 21-1,1 0-15,0 0 0,0 0 16,0 0-16,0 0 0,-22 21 16,22-21-16,-21 21 0,21 0 15,-1 22-15,-20-22 0,21 0 0,0 21 16,0-21-16,-1 22 0,1-22 0,21 21 16,-21-21-16,21 22 0,0-22 15,0 0-15,0 0 0,0 0 0,21 1 16,0-1-16,1-21 0,-1 21 15,0-21-15,21 21 0,1-21 0,-22 0 16,21 0-16,0 0 0,1 0 0,-1 0 16,0-21-16,1 0 0,-1 0 15,0-1-15,-20 1 0</inkml:trace>
  <inkml:trace contextRef="#ctx0" brushRef="#br0" timeOffset="38764.47">20489 4593 0,'-127'0'15,"106"0"1,0 0-16,0 21 0,0 1 0,-1-22 16,1 21-16,0 0 0,21 0 0,-21 21 15,21-20-15,-21 20 16,0-21-16,21 21 0,0-20 0,0 20 15,0-21-15,0 21 0,0-20 0,0-1 16,0 21-16,0-21 0,0 0 16,0 1-16,21-1 0,0 0 0,0 0 15,0-21-15,22 0 0,-22 0 16,0 0-16,21 0 0,-21 0 16,22 0-16,-22 0 0,21 0 0,1 0 15,-22-21-15,21 0 0,0 0 0,-20-1 16,20 1-16,-21-21 0,21 21 15,-20-22-15,-1 1 0,0 0 16,0-1-16,0 1 0,0 0 0,1-22 16,-1 22-16,-21 0 0,21-22 15,-21 22-15,21-22 0,-21 1 0,21-22 16,0 22-16,-21-1 0,0-21 16,0 22-16,22-1 0,-22 1 0,21 21 15,-21-1-15,0 1 0,0 21 0,0 0 16,0-1-16,0 1 0,0 42 31,0 1-31,-21 20 16,21-21-16,-22 21 0,1 22 0,21-1 15,0 1-15,-21-1 0,0 1 0,21 21 16,-21-22-16,21 1 16,0-22-16,0 21 0,-21 1 0,21-22 15,0 22-15,0-22 0,0 0 0,0 1 16,0-1-16,0 0 0,0 1 15,0-1-15,21-21 0,-21 0 0,21 22 16,0-22-16,0 0 0,0-21 0,1 21 16,-1-21-16,0 0 0,0 0 15,0 0-15,0 0 0,1 0 0,-1 0 16,0 0-16,0 0 0,0-21 0,0 0 16,22 0-16,-22-22 15,0 22-15,21-21 0,-20 21 0,-1-22 0,0 1 16</inkml:trace>
  <inkml:trace contextRef="#ctx0" brushRef="#br0" timeOffset="39071.17">20828 4424 0,'0'0'0,"21"0"32,0 0-17,0 0-15,1 0 0,20 0 0,0 0 16,-21 0-16,22 0 0,-1 0 16,-21 0-16,22 0 0,-1 0 0,-21 0 15,0 0-15,22 0 0,-22 0 0,0 0 16,0 0-16,0 0 0,-42 0 47,0 0-47,0 0 0</inkml:trace>
  <inkml:trace contextRef="#ctx0" brushRef="#br0" timeOffset="44127.58">23389 2709 0,'0'-21'0,"0"0"31,-21 21 0,0 0-15,0 21-16,-1-21 15,1 21-15,0 1 0,0-22 0,0 21 16,0 0-16,-1 0 0,1 0 0,0 0 16,-21 22-16,21-22 0,-1 0 15,-20 21-15,21-20 0,0 20 0,-22 0 16,22 1-16,-21-1 0,21 21 15,0 1-15,-22-22 0,22 22 0,0-1 16,-21 1-16,20-1 0,1-20 16,0 20-16,0 1 0,0 20 15,0-20-15,-1 20 0,22-20 0,0 21 16,0-1-16,0 1 0,0-22 0,0 22 16,22 0-16,-22-22 0,42 22 15,-21 0-15,0-1 0,22 1 0,-1 0 16,0-1-16,1 1 0,-1-22 0,21 22 15,-20-21-15,20 20 0,1-20 16,-1 20-16,22-20 0,-22 21 0,22-22 16,21 1-16,-21-22 0,-1 21 0,22-20 15,-21-1-15,21 0 0,-22 1 16,22-1-16,-21-21 0,-1 0 16,1-21-16,0 0 0,-1 0 0,-20 0 15,-1-21-15,-20 0 0</inkml:trace>
  <inkml:trace contextRef="#ctx0" brushRef="#br0" timeOffset="45002.94">23939 3217 0,'-21'0'47,"0"22"-47,0-1 16,0 0-16,0 0 15,-1 0-15,22 0 0,0 1 0,-21-1 16,21 0-16,0 0 15,21-21 17,1 0-32,-1 0 15,0-21-15,0 21 0,-21-21 0,21 0 16,-21-1-16,21 22 0,-21-21 16,0 0-16,0 0 0,0 0 0,0 0 15,0-1-15,0 1 16,-21 21-16,0 0 15,0 0-15,0 21 16,0 1-16,21-1 0,-22 21 16,1-21-16,21 0 0,0 1 0,0 20 15,-21-21-15,21 0 0,0 0 16,-21 1-16,21-1 0,0 0 0,0 0 16,21-21-1,0 0-15,0 0 0</inkml:trace>
  <inkml:trace contextRef="#ctx0" brushRef="#br0" timeOffset="45391.41">24257 3281 0,'-21'42'16,"42"-42"15,0 0-15,-21-21-16,21 21 16,0-21-16,-21 0 0,0 0 15,0-1-15,0 1 16,0 0-1,-21 21 1,0 21-16,0 0 16,21 1-16,0-1 0,-21 0 0,0 0 15,21 21-15,0-20 0,0-1 16,0 0-16,0 21 0,0-21 0,0 1 16,0-1-16,0 0 0,0 0 15,0 0-15,21 0 16</inkml:trace>
  <inkml:trace contextRef="#ctx0" brushRef="#br0" timeOffset="46227.82">25125 4128 0,'0'0'15,"21"0"-15,0 0 0,0 0 0,0-22 16,1 22-1,-22-21-15,21 21 0,-21-21 0,0 0 16,0 0 0,0 0-16,0-1 0,0 1 15,-21 0-15,-1 0 16,1 21-16,0-21 0,0 21 16,-21 0-16,20 0 0,1 0 0,-21 0 15,21 0-15,-22 0 0,22 0 0,0 21 16,-21 0-16,21 0 0,-22 0 15,22 1-15,0 20 0,0-21 0,0 21 16,-1-20-16,22 20 0,0-21 16,-21 0-16,21 22 0,0-22 15,0 0-15,0 0 0,0 0 0,0 0 16,21-21-16,1 0 16,-1 0-16,0 0 0,0 0 15,0 0-15,0-21 0,22 0 0,-22 21 16,0-21-16,21-21 0,-20 20 15,20 1-15,-21-21 0,0 21 0,0-22 16,1 1-16,-1 21 0,0-21 0,0-1 16,-21 22-16,0 0 0,0 0 15,0 0-15,21 21 0,-21 21 32,0 0-17,0 0-15,0 21 0,0-20 0,0-1 16,0 21-16,0-21 0,0 22 15,0-22-15,0 0 0,0 0 0,21 0 16,-21 0-16,0 1 0,22-1 0,-1-21 16,0 21-16,0-21 15,0 0-15,0 0 0,22 0 0,-22 0 16,21 0-16,-21 0 0,22 0 0</inkml:trace>
  <inkml:trace contextRef="#ctx0" brushRef="#br0" timeOffset="46771.27">26098 3916 0,'0'0'0,"0"-21"15,-84-43 1,63 64-16,-22 0 16,22 0-16,-21 0 0,21 0 0,-22 0 15,1 21-15,21 1 0,-22-22 16,22 21-16,0 0 0,0 21 0,-21-21 15,42 1-15,-22-1 0,1 21 16,21-21-16,0 0 0,0 1 16,0 20-16,0-21 0,0 0 0,0 0 15,0 1-15,21-1 0,1-21 16,-1 0-16,0 21 0,0-21 16,0 0-16,0 0 0,22 0 0,-22 0 15,0-21-15,21 0 0,-20 21 0,20-22 16,-21 1-16,21 0 0,-20-21 15,20 21-15,-21-22 0,0 1 0,0 21 16,1-22-16,-1 1 0,-21 0 16,0-1-16,21 22 0,-21-21 0,0 0 15,21-1-15,-21 22 0,0-21 16,0-1-16,0 22 0,0 0 16,0 0-16,-21 21 15,0 21-15,21 0 16,-21 0-16,21 1 0,0 20 15,-22-21-15,22 21 0,-21 1 0,21-22 16,0 21-16,0-21 0,0 22 16,0-1-16,0-21 0,0 22 0,0-22 15,0 0-15,0 21 0,21-21 0,-21 1 16,22-1-16,-1-21 0,0 21 16,0-21-16,0 0 0,22 0 15,-22 0-15,0 0 0,21 0 0,-21 0 16,22 0-16,-22 0 0</inkml:trace>
  <inkml:trace contextRef="#ctx0" brushRef="#br0" timeOffset="47327.98">26860 3874 0,'0'0'0,"0"-22"0,0-20 16,0 21-16,0 0 15,0 0-15,-21-1 16,0 1-16,0 21 0,0 0 0,21-21 15,-21 21-15,-1 0 0,1 0 16,-21 0-16,21 0 0,0 21 16,-1 0-16,-20 1 0,21-1 0,0 0 15,0 21-15,-22-21 0,22 22 16,21-1-16,-21-21 0,21 22 0,-21-1 16,21-21-16,0 21 0,0-20 0,0-1 15,0 21-15,0-21 16,21 0-16,0-21 0,0 0 0,0 0 15,1 0-15,-1 0 0,0 0 0,0 0 16,21 0-16,-20-21 0,-1 0 16,0 0-16,21 0 0,-21-22 0,1 22 15,-1-21-15,0 0 0,0 20 16,0-20-16,0 0 0,1-1 16,-22 1-16,0 0 0,21-1 0,-21 1 15,0 0-15,21-1 0,-21 22 16,0-21-16,0 0 0,0 20 0,0 1 15,0 0-15,0 0 0,-21 21 16,0 21-16,21 0 16,-22 0-16,1 22 0,0-22 0,21 21 15,0 1-15,-21 20 0,0-21 16,21 1-16,0-1 0,0 0 0,0 1 16,-21-22-16,21 21 0,0 1 15,0-1-15,0-21 0,0 21 16,0-20-16,21-1 0,0 0 0,-21 0 15,21-21-15,0 21 0,0-21 16,22 0-16,-22 0 0,0 0 0,21 0 16,-20 0-16,-1 0 0,21 0 0,-21 0 15,0-21-15</inkml:trace>
  <inkml:trace contextRef="#ctx0" brushRef="#br0" timeOffset="47759.96">27263 4001 0,'0'0'0,"-22"-22"15,1 22-15,21-21 0,0 0 16,-21 0-16,21 0 16,0 0-16,0-1 15,0 1-15,0 0 16,21 21-16,0-21 0,1 21 16,-1 0-16,0 0 0,0 0 0,0 0 15,0 0-15,1 0 0,-1 0 16,0 21-16,0 0 0,0-21 0,-21 21 15,0 1-15,21 20 0,-21-21 16,0 0-16,0 0 0,0 22 0,0-22 16,0 0-16,0 0 0,0 0 15,0 1-15,-21-1 0,0 0 16,21 0-16,-21-21 16,21 21-1,0-42 1,0 0-16,0 0 15,0 0-15,0-1 16,21 1-16,-21 0 0,21-21 0,-21 21 16,21-1-16,1-20 0,-22 21 15,21 0-15,0 0 0,0-1 0,0 1 16,-21 0-16,21 0 0,1 0 0,20 0 16,-21 21-16,0-22 0,0 22 15,1 0-15,-1 0 0,21 0 16</inkml:trace>
  <inkml:trace contextRef="#ctx0" brushRef="#br0" timeOffset="48803.54">27940 3979 0,'21'0'15,"0"0"-15,0 0 16,-21-21-16,22 21 0,-1-21 15,0 0-15,0 0 0,0 0 16,0-1-16,-21 1 0,0 0 16,22 0-16,-22 0 0,0 0 15,21-1-15,-21 1 0,-21 21 32,-1 0-32,1 21 0,0 1 15,0-1-15,0 0 0,21 0 0,-21 0 16,-1 0-16,1 1 0,0 20 15,21-21-15,0 0 0,-21 0 0,21 1 16,-21-1-16,21 21 0,0-21 16,0 0-16,0 1 0,0-1 15,21-21-15,0 21 16,0-21-16,0 0 0,1 0 16,20 0-16,-21 0 0,0-21 0,22 0 15,-22 21-15,21-22 0,0 1 0,-20-21 16,20 21-16,-21 0 0,0-22 15,0 22-15,22 0 0,-43-21 0,21 20 16,0-20-16,-21 21 0,21 0 16,-21 0-16,0-1 0,0 1 15,0 42 1,0 1-16,0-1 16,0 0-16,-21 0 0,21 0 0,0 0 15,-21 1-15,21-1 16,0 0-16,0 0 0,0 0 0,0 0 15,0 22-15,0-22 0,0 0 0,0 0 16,0 0-16,0 1 16,0-1-16,0 0 0,0-42 47,0 0-32,0-1-15,-21 1 16,21 0-16,-21 21 0,21-21 15,-22 21 1,1 0 0,21 21-16,0 0 0,0 0 15,0 1 1,0-1-16,21-21 0,1 0 16,-22 21-16,21-21 0,0 0 15,0 0-15,0 0 0,0 0 0,1 0 16,-1 0-16,21 0 0,-21 0 0,0 0 15,1-21-15,20 0 0,-21-1 16,0 1-16,0 0 0,22 0 0,-22 0 16,0 0-16,0-22 0,0 22 15,1-21-15,-1 21 0,-21-1 0,0-20 16,0 21-16,0 0 0,0 0 16,0-1-16,0 1 0,-21 42 31,-1 1-16,22-1-15,0 0 0,0 21 0,0-21 16,0 1-16,0-1 0,0 21 16,0-21-16,0 0 0,0 1 0,0-1 15,0 0-15,0 0 0,0 0 0,0 0 16,0 1-16,-21-1 16,0-21-1,0 0-15,0 0 16,0 0-1,-1 0-15,22-21 0,0-1 16,0 1-16,0 0 0</inkml:trace>
  <inkml:trace contextRef="#ctx0" brushRef="#br0" timeOffset="50039.02">29760 3535 0,'0'-21'31,"0"0"-31,0-1 16,0 1-1,0 42 17,0 1-17,-21-1-15,21 0 0,-21 0 0,0 21 16,0-20-16,-1 20 0,1-21 15,21 21-15,-21 1 0,0-22 0,21 21 16,-21-21-16,21 22 0,0-22 16,0 0-16,0 0 0,0 0 0,0 1 15,0-1-15,21-21 0,0 0 16,-21 21-16,21-21 0,0 0 0,1 0 16,20 0-16,-21 0 0,0-21 15,22 0-15,-22-1 0,21 22 16,0-21-16,-20-21 0,-1 21 0,21-22 15,-21 22-15,-21-21 0,0 0 16,0-1-16,0 1 0,0 0 0,0-1 16,0 1-16,-21 0 0,0-1 0,0 22 15,0-21-15,-1 21 0,1-1 16,-21 22-16,21 0 0,0 0 0,-1 0 16,1 0-16,21 22 0,-21-1 15,21 0-15,0 0 0,0 0 16,0 0-16,0 1 0,21-1 15,0 0-15,1-21 0,20 21 16,-21-21-16,21 0 0,22 0 0,-22 0 16,22 0-16,-22 0 0,22 0 15,-22 0-15,21 0 0,-20-21 0,-1 0 16,0 0-16,1-1 0,-22 1 16,0 0-16,0 0 0,0-21 0,1 20 15,-22-20-15,21 21 0,-21-21 16,0 20-16,0-20 0,0 21 0,0 0 15,0 0-15,0-1 16,0 44 0,0-1-16,0 0 15,-21 21-15,21-21 0,-22 22 16,1-1-16,21 22 0,-21-22 16,21 0-16,-21 22 0,21-22 0,-21 22 15,0-1-15,21 1 0,0-1 0,0 1 16,0-1-16,0 1 0,0 20 15,0-20-15,0-1 0,0 22 0,0-22 16,0 1-16,0-1 0,0 1 16,21 21-16,0-22 0,0 1 0,-21 20 15,0-20-15,0-1 0,21 1 0,-21-1 16,21 1-16,-21-22 0,0 22 16,22-22-16,-22 0 0,0 1 0,0-1 15,0 0-15,0 1 0,0-22 16,0 0-16,0 0 0,0 0 15,0-42 17,-22 0-32,22 0 0,-21 0 0,0-1 15,0-20-15,21 0 0,-21 21 0,0-43 16,-1 22-16,-20-22 0,21 1 16,-21-1-16,20 1 0,-20-22 0,21 22 15,0-1-15,0 1 0,-1-1 16,22 1-16,0-1 0,0 22 0,0-22 15,0 22-15,0-22 16,22 22-16,-1 0 0,0-1 0,0 1 16,0 0-16,0-1 0,1 22 15,-1 0-15,0-21 0,0 21 0,0-1 16,0 1-16,1 21 0,-1-21 0,0 21 16,0 0-16,-21-21 0,21 21 15,-42 0 16,0 21-31,-21 0 0</inkml:trace>
  <inkml:trace contextRef="#ctx0" brushRef="#br0" timeOffset="51291">24426 5249 0,'0'0'0,"0"-21"0,21 0 16,1 0-1,-22 0-15,0 0 16,0-1-16,0 1 16,-22 21-1,1 21-15,0 1 16,21-1-16,0 0 0,-21 21 0,0-21 15,0 22-15,21-1 0,0 0 16,-22 1-16,1 20 0,0-20 0,0-1 16,0 21-16,0-20 0,-1-1 15,1 0-15,0-20 0,0 20 0,21-21 16,-21 0-16,21 0 0,-21 1 0,-1-22 31,22-22-15,0 1-16,22 0 15,-1-21-15,-21 21 0,21-22 0,-21 1 16,21 0-16,0-1 0,-21 1 16,0 0-16,21-1 0,-21 22 0,22-21 15,-22 21-15,0-1 0,0 1 0,0 0 16,21 21-16,0 21 16,-21 0-16,21 22 15,-21-22-15,0 0 0,0 21 16,21-20-16,-21 20 0,21-21 0,-21 0 15,0 22-15,22-22 0,-1 0 0,-21 0 16,21 0-16,0 0 0,0 1 16,0-1-16,1-21 0,-1 21 15,0-21-15,0 0 0,21 0 0,-20 0 16,20 0-16,-21 0 0,21-21 16,1 21-16,-1-21 0,-21-1 0,22 1 15,-22-21-15,21 21 0,-21-22 0,0 1 16,1 0-16,-22-1 0,0 1 15,0 0-15,0-1 0,0-20 0,0 21 16,0-22-16,0 22 0,0-22 0,-22 22 16,1-22-16,-21 22 0,21 0 15,0 21-15,-22-1 0,22 1 0,0 21 16,-21 0-16,-1 0 16,22 0-16,-21 43 0,21-22 0,-1 21 15,-20 0-15,21 1 0,21 20 0,0-20 16,0-1-16,0 21 0,0-20 15,0-1-15,0-21 0,0 22 0,0-1 16,21-21-16,-21 21 0,21-20 16,0-1-16,1 0 0,-1 0 0,0 0 15,0-21-15,21 0 0,-20 21 0,-1-21 16,21 0-16,-21 0 0,0 0 16,1 0-16,-1-21 0,0 21 0,0-21 15,0 21-15,0-21 0,1 21 16,-1 0-16,0-21 0,0 0 15,0 21-15,0-22 0</inkml:trace>
  <inkml:trace contextRef="#ctx0" brushRef="#br0" timeOffset="51719.35">25336 5440 0,'0'0'16,"-42"-42"-1,42 20-15,-21 22 0,21-21 0,0 0 16,0 0 0,21 21-1,0 0-15,0 0 0,1 0 16,-1 0-16,0 0 0,0 0 0,0 21 16,0 0-16,1-21 0,-1 21 0,0 1 15,0-1-15,0 0 0,-21 0 16,0 21-16,0-20 0,21-1 0,-21 0 15,0 0-15,0 0 0,0 0 0,0 1 16,-21-1-16,0 0 0,0 0 16,0-21-16,0 0 15,21-21 17,0 0-32,0 0 0,0-1 15,0 1-15,0 0 0,0 0 0,0 0 16,21-22-16,0 22 0,-21 0 0,21 0 15,0 0-15,0 0 0,1-1 16,-1 1-16,0 0 0,0 0 0,0 21 16,0 0-16,1-21 0,-1 21 15,0 0-15,0 0 0,0 0 0,0 0 16,1 0-16</inkml:trace>
  <inkml:trace contextRef="#ctx0" brushRef="#br0" timeOffset="52147.48">26141 5313 0,'0'0'0,"0"21"16,-21 0-1,-1-21-15,1 21 0,0 1 16,0-1-16,0 0 16,0-21-16,-1 21 0,22 0 0,-21 0 15,0 1-15,21 20 0,0-21 0,0 0 16,0 0-16,0 1 0,0-1 15,0 0-15,0 0 0,21 0 16,0-21-16,1 0 16,-1 0-16,21 0 0,-21 0 15,0 0-15,22 0 0,-22 0 0,21 0 16,-21-21-16,22 21 0,-22-21 16,0 0-16,0 0 0,0-1 0,1-20 15,-22 21-15,21 0 0,-21-22 0,0 22 16,0 0-16,0 0 0,-21-21 15,-1 20-15,1 1 0,0 0 0,0 21 16,0-21-16,0 21 0,-1 0 0,-20 0 16,21 0-16,0 0 0,0 0 15,-1 0-15,44 0 32,-1 0-17,0 0-15,0 0 0,21 0 0,-20 0 16,20 0-16,-21 0 0,21 0 0</inkml:trace>
  <inkml:trace contextRef="#ctx0" brushRef="#br0" timeOffset="52482.96">26670 5249 0,'0'0'0,"21"0"0,-21-21 15,0 42 32,0 1-47,0-1 16,0 21-16,0-21 0,0 0 0,-21 22 15,21-1-15,0 0 0,-21 1 0,21-1 16,0 22-16,0-1 0,0-21 16,-21 22-16,21-1 0,-22 1 0,22-1 15,-21 1-15,21-1 0,0 1 0,-21-1 16,0 1-16,0 21 0,21-22 16,0-21-16,-21 22 0,-1-1 0,22 1 15,-21-22-15,21 1 0,0-1 0,-21 0 16,21-21-16,-21 1 0,21-1 0,-21 0 15,21 0-15,0 0 0,0-42 32,0 0-32,0 0 15,0-22-15,0 22 0,0-21 0,21 0 16,0-22-16,-21 1 0,21-1 16,0 1-16</inkml:trace>
  <inkml:trace contextRef="#ctx0" brushRef="#br0" timeOffset="52739.98">26606 5503 0,'0'0'0,"0"-42"0,0 0 0,0-1 0,0 22 16,0-21-16,0 21 0,0 0 15,0-1-15,0 1 0,0 0 16,0 0-16,22 21 0,-22-21 0,42 21 16,-21 0-16,0 0 0,22 0 0,-1 0 15,-21 0-15,21 0 0,1 0 16,-1 0-16,-21 21 0,0 0 0,22 0 15,-43 0-15,0 1 0,0-1 0,0 0 16,0 0-16,0 0 0,-21 0 16,-1 1-16,1-22 0,-21 21 0,21 0 15,-22 0-15,22-21 0,-21 21 16,21-21-16,-22 0 0,22 0 16,0 0-16</inkml:trace>
  <inkml:trace contextRef="#ctx0" brushRef="#br0" timeOffset="53267.48">28088 4953 0,'0'0'0,"0"-21"16,-21 21-1,0 21-15,0 0 16,-1 0-16,1 22 0,21-22 0,-21 21 16,0 22-16,0-22 0,0 0 15,-1 1-15,1 20 0,0-20 0,0-1 16,0 0-16,-22 1 0,22-1 0,0 0 15,-21 1-15,21-22 0,-1 0 16,1 0-16,0 0 0,0 0 0,0-21 16,21-21-1,0 0 1,0 0-16,0-21 0,0 20 0,21-20 16,0 21-16,0-21 0,-21-1 0,21 1 15,1 0-15,-22-1 0,21 1 16,-21 0-16</inkml:trace>
  <inkml:trace contextRef="#ctx0" brushRef="#br0" timeOffset="53688.06">27749 5144 0,'0'0'0,"22"21"0,-1 0 0,-21 21 15,0-21-15,0 22 0,0-22 16,21 21-16,-21 1 0,21-22 0,-21 21 16,0-21-16,0 22 0,21-22 0,0 0 15,-21 21-15,22-21 0,-1 1 16,0-1-16,0 0 0,0-21 0,0 21 15,22-21-15,-1 0 0,-21 0 0,22 0 16,-1 0-16,0 0 16,1-21-16,-1 0 0,0 0 0,-21-1 15,22-20-15,-22 21 0,0-21 0,21 20 16,-42-20-16,22 0 0,-22-1 16,21 1-16,-21 0 0,0-1 0,0-20 15,0 21-15,0-22 0,-21 22 0,-1-1 16,1 1-16,0 0 0,-21-1 15,21 22-15,-22 0 0,22 0 0,-21 21 16,-1 0-16,1 0 0,0 21 16,21 0-16,-22 22 0,22-1 0,-21 0 15,21 1-15,-1 20 0,22-21 16,0 1-16,0-1 0,0 0 16,0 1-16,0-1 0,22 0 0,-1-20 15,0 20-15,0-21 0,0 0 0,0 0 16,22 1-16,-22-1 0,21-21 15,-21 21-15,22-21 0,-22 0 0,21 0 16,1 0-16,-1 0 0,-21-21 0,21 21 16</inkml:trace>
  <inkml:trace contextRef="#ctx0" brushRef="#br0" timeOffset="54144">28956 5228 0,'0'0'0,"-21"-42"31,0 42-31,-1 0 16,1 21-16,0 0 0,0 0 15,21 1-15,-21-1 0,-22 0 0,22 0 16,21 21-16,-21-20 0,0-1 0,0 0 16,21 21-16,0-21 0,0 1 15,0-1-15,0 0 0,0 0 0,0 0 16,0 0-16,21 1 0,0-22 15,0 0-15,22 0 16,-22 0-16,0 0 0,0 0 16,21-22-16,-20 1 0,-1 0 0,21 0 15,-21 0-15,0 0 0,1-1 16,-1 1-16,-21-21 0,0 21 0,21-22 16,-21 22-16,0-21 0,0 21 0,0 0 15,0-22-15,-21 22 0,0 0 16,-1 0-16,1 21 0,0 0 0,0 0 15,0 0-15,-22 0 0,22 0 0,0 0 16,0 21-16,-21 0 0,20 0 16,1 0-16,0 1 0,0 20 0,0-21 15,21 0-15,0 0 0,0 1 16,0-1-16,0 0 0,0 0 16,0 0-16,21 0 0,0-21 0,0 22 15,0-22-15,22 0 0,-22 0 0,21 0 16,-21 0-16</inkml:trace>
  <inkml:trace contextRef="#ctx0" brushRef="#br0" timeOffset="55083.42">29379 5313 0,'0'0'0,"0"-21"0,21 21 0,-21-21 16,22-1-16,-22 44 31,0-1-16,-22 0-15,1 0 0,21 0 0,-21 0 16,21 1-16,0-1 0,-21 0 0,21 0 16,-21 0-16,21 0 0,-21 1 15,21-1-15,0 0 0,0 0 16,0 0-16,21-21 16,0 0-1,0 0-15,0 0 0,-21-21 0,21 0 16,1 21-16,-1-21 0,0 0 15,0-1-15,0 1 0,-21 0 16,21 0-16,1 0 0,-22 0 0,21-1 16,-21 1-16,21 0 0,-21 0 15,0 42 1,0 0 0,0 0-16,0 1 0,0-1 15,0 0-15,0 0 0,0 0 0,-21 0 16,21 1-16,0-1 0,0 0 15,0 0-15,0 0 16,21-21-16,0 0 16,0 0-16,0 0 15,1 0-15,-1 0 16,0 0-16,-21-21 0,0 0 0,21 21 16,-21-21-16,0 0 0,21-1 15,-21 1-15,0 0 0,0 0 0,0 0 16,0 0-16,0-1 0,0 1 0,0 0 15,0 0-15,0 0 0,0 0 16,0-1-16,0 1 0,0 0 16,21 21-16,1-21 0,-1 21 15,21-21-15,-21 21 0,0 0 16,1 0-16,20 0 0,-21 21 0,0 0 16,0 0-16,1 0 0,-1 1 15,0-1-15,-21 0 0,0 21 16,21-21-16,-21 1 0,0 20 0,0-21 15,0 0-15,0 22 0,0-22 16,0 0-16,0 0 0,0 0 0,0 0 16,-21 1-16,21-1 0,0 0 15,-21-21-15,21 21 0,0-42 32,-21 0-32,21 0 15,0-1-15,0 1 0,0 0 16,0 0-16,21 0 0,0 0 0,-21-22 15,42 22-15,-21-21 16,1 21-16,20-22 0,-21 22 0,21-21 16,1 21-16,-1-22 0,0 22 15,1 0-15,-1 21 0,-21 0 0,22 0 16,-22 21-16,0-21 0,0 21 0,0 22 16,-21-22-16,0 0 0,0 21 15,0-21-15,0 1 0,0-1 0,0 21 16,0-21-16,-21 0 0,21 1 15,-21-1-15,0-21 0,0 21 0,21 0 16,-22-21-16,1 0 16,21-21-1,0 0-15,0 0 0</inkml:trace>
  <inkml:trace contextRef="#ctx0" brushRef="#br0" timeOffset="55623.01">31030 3323 0,'-21'21'31,"0"1"-15,21-1-16,-21-21 15,21 21-15,0 0 0,0 0 16,-21 0-16,21 1 16,0-1-1,0 0 1</inkml:trace>
  <inkml:trace contextRef="#ctx0" brushRef="#br0" timeOffset="55835.02">31157 3302 0,'0'0'15,"21"0"1,-21 21 0,0 0-16,0 1 15,0-1-15,0 0 16,0 0-16,-21 0 15,21 0-15,0 1 16</inkml:trace>
  <inkml:trace contextRef="#ctx0" brushRef="#br0" timeOffset="56307.29">31200 2815 0,'0'0'0,"0"-42"31,21 42-31,0 0 0,0 0 16,0 0-16,0 0 15,1 0-15,-1 0 0,21 21 0,-21 0 16,22 0-16,-22 1 0,21-1 16,0 21-16,-20 0 0,20 1 15,-21-1-15,21 0 0,-20 22 16,20-1-16,0 22 0,-21-21 0,22 20 16,-22-20-16,0 20 0,21 1 15,-20 0-15,-1 21 0,-21-22 0,0 22 16,0-21-16,0 21 0,0-22 15,0 22-15,-21-21 0,-1 21 0,1-22 16,0 22-16,0-21 0,0-22 16,0 22-16,-22-22 0,22 1 0,0-22 15,-21 1-15,20-1 0,-20-21 0,0 21 16,-1-20-16,22-1 16,-21-21-16,0 21 0,-1 0 0,22-21 15,0 0-15,-21 0 0,20 0 16,22-21-1,0 0 1,22 0-16,-1-1 0,21-20 16</inkml:trace>
  <inkml:trace contextRef="#ctx0" brushRef="#br0" timeOffset="56887.68">32702 4128 0,'0'0'0,"-21"0"15,0 0 1,0 21-1,21 0 1,21-21 47,0 0-48,-21-21 1,-21 21 31,21 21-47,-21-21 0,21 21 15,0 0 17,0-42 30,0 0-46,0 42 31,0 0-32,0 0 1</inkml:trace>
  <inkml:trace contextRef="#ctx0" brushRef="#br0" timeOffset="57439.38">32554 4720 0,'0'0'15,"-21"0"1,21-21 0,0 0-16,0 0 15,0 0 1,21 21-16,0 0 0,-21-22 16,22 22-16,-1 0 15,-21 22 1,0-1-1,0 0-15,0 0 16,0 0 0,-21-21-1,-1 0 1,22-21 15,0 0-15,0 0-1,22 21-15,-1-21 0,0 21 16,0-22-16,0 22 0,0 0 16,1 0-16,-1 0 0,-21 22 0,21-1 15,0 0-15,0 0 0,-21 0 16,0 0-16,0 1 0,0 20 0,0-21 16,0 21-16,0-20 0,-21 20 15,-21-21-15,21 21 0,-22-20 0,1-1 16,0 0-16,-1 0 0,1 0 15,0 0-15,-1 1 0,1-22 16,21 0-16,0 0 0,-1 0 16,1 0-16,0 0 0</inkml:trace>
  <inkml:trace contextRef="#ctx0" brushRef="#br0" timeOffset="58423.02">32512 4212 0,'0'0'0,"-21"0"0,21 21 16,21-21 15,0 0-15,0 0-16,0 0 0,1 0 15,-1 0-15,0 0 16,-21-21-16,0 0 16,0 0-16,0 0 15,0 0-15,-21 21 16,0 0-16,-1 0 15,1 0-15,0 0 0,0 0 16,0 0-16,0 0 16,21 21-16,0 0 0,-22-21 15,22 21-15,0 0 0,0 0 16,0 1-16,22-1 16,-1-21-1,0 0-15,0 0 0,0 0 16,0 0-16,1 0 0,-1 0 15,0-21 1,-21-1-16,21 22 0,-21-21 16,0 0-16,0 0 0,0 0 15,0 0-15,0-1 16,0 1-16,-21 0 0,0 21 16,0 0-1,-1 0-15,1 0 16,0 21-16,21 0 0,-21 1 15,21-1-15,-21 0 0,21 0 16,0 0-16,0 0 16,0 1-16,0-1 0,0 0 15,21-21 1,0 0-16,0 0 16,0 0-16,1 0 15,-1-21-15,-21 0 16,0-1-1,0 1-15,0 0 0,0 0 16,0 0-16,0 0 16,-21 21-1,21 21 17,0 0-17</inkml:trace>
  <inkml:trace contextRef="#ctx0" brushRef="#br0" timeOffset="81721.05">5270 7980 0,'0'-21'140,"22"21"-124,-1-21-16</inkml:trace>
  <inkml:trace contextRef="#ctx0" brushRef="#br0" timeOffset="83011.09">5292 8043 0,'0'-21'110,"21"21"-79,-21-21-31,0 0 16,21 21-16,-21-21 15,0 0-15,0-1 16,0 1-16,0 0 15,-21 21 1,0 0-16,-1 0 16,1 0-16,0 0 0,0 0 15,0 0-15,0 21 0,-1 0 16,-20-21-16,0 22 0,21-1 0,-22 0 16,22 0-16,-21 0 0,21 0 15,-22 1-15,22-1 0,0 0 0,0 0 16,21 0-16,0 0 0,0 1 15,0-1-15,0 0 0,21 0 16,21 0-16,-21 0 16,1-21-16,-1 22 0,0-22 15,0 21-15,21-21 0,-20 21 0,-1-21 16,0 21-16,21-21 0,-21 0 0,1 21 16,-1-21-16,0 21 0,0-21 15,0 22-15,0-22 0,1 21 16,-1 0-16,0-21 0,0 21 0,-21 0 15,0 0-15,0 1 16,0-1-16,0 0 0,0 0 0,-21 0 16,0 0-16,0 1 0,-1-1 0,1 0 15,0 0-15,-21 0 0,21 0 16,-22 1-16,22-1 0,-21-21 0,-1 21 16,22-21-16,-21 0 0,0 0 0,-1 0 15,22 0-15,-21 0 0,-1 0 16,1 0-16,21 0 0,-21-21 0,-1 0 15,22-1-15,-21 1 0,21 0 0,-1 21 16,1-21-16,0 0 16,0 21-16,21-21 0,0-1 0,0 1 15,21 21 1,0 0 0,0 0-16,22-21 0,-22 21 0,0 0 15,21 0-15,-20-21 0,20 21 0,-21 0 16</inkml:trace>
  <inkml:trace contextRef="#ctx0" brushRef="#br0" timeOffset="83471.62">5524 8551 0,'22'22'0,"-1"-22"31,0 0-31,0 0 0,0 0 16,0-22-16,1 22 0,-1-21 15,0 21-15,-21-21 16,21 21-16,0-21 0,-21 0 0,0 0 16,0-1-16,0 1 0,0 0 15,-21 0 1,0 21-16,-21 0 15,20 0-15,1 0 0,0 0 0,0 0 16,0 0-16,-22 21 0,22 0 16,0-21-16,0 21 0,0 1 0,21-1 15,-21 0-15,21 21 0,-22-21 16,22 1-16,-21-1 0,21 0 0,0 0 16,0 21-16,0-20 0,0-1 0,0 0 15,0 0-15,21 0 16,1 0-16,-1-21 0,0 22 15,0-22-15,0 0 0,0 0 16,1 0-16,20 0 0,-21-22 16,0 22-16,0-21 0,22 0 15,-22 0-15,0 21 0,21-21 0,-20-22 16,-1 22-16,21 0 0</inkml:trace>
  <inkml:trace contextRef="#ctx0" brushRef="#br0" timeOffset="83800.03">6075 7789 0,'0'0'0,"0"-21"0,0-42 15,0 42 1,-21 21-16,21 21 31,0 21-31,0-21 16,0 22-16,0-1 0,0 0 0,0 22 15,0-1-15,0 1 0,0-1 16,0 1-16,0-22 0,-22 22 0,22-1 16,-21-21-16,21 1 0,0-1 0,-21 0 15,21-20-15,-21 20 0,21-21 16,0 21-16,0-20 0,0-1 0,0 0 16,0 0-16,21-21 31,0 0-16,-21-21-15,21 0 0,-21 0 0,22-1 16,-1 1-16,0 0 0</inkml:trace>
  <inkml:trace contextRef="#ctx0" brushRef="#br0" timeOffset="84219.22">6350 8530 0,'0'0'0,"0"21"0,21-21 47,0 0-47,0 0 0,1 0 0,-1 0 16,0-21-16,0 21 0,0-21 0,22 0 15,-22 0-15,0 0 0,0-1 16,0 1-16,-21 0 0,21 0 15,-21 0-15,0 0 0,0-1 16,-21 22 0,0 0-16,0 0 0,0 0 15,0 22-15,-1-1 0,-20-21 16,21 21-16,0 21 0,0-21 16,-1 1-16,1-1 0,0 0 0,21 21 15,0-21-15,0 1 0,0-1 0,-21 0 16,21 0-16,0 0 0,0 0 15,0 1-15,0-1 0,21-21 0,-21 21 16,21-21-16,0 0 0,1 0 0,-1 21 16,21-21-16,-21 0 0,22 0 15,-1 0-15,-21-21 0,21 0 0,1 21 16,20-21-16</inkml:trace>
  <inkml:trace contextRef="#ctx0" brushRef="#br0" timeOffset="84823.99">7324 8192 0,'0'0'0,"-22"0"0,1 0 16,0 0-16,0 0 16,0 21-16,-22 0 0,22 0 0,0 0 15,0 0-15,0 1 0,0-1 16,-1 21-16,22-21 0,0 22 0,-21-22 15,21 0-15,0 21 0,0-21 0,0 1 16,0 20-16,0-21 16,0 0-16,0 0 0,0 1 0,21-1 15,1-21-15,-1 21 0,0-21 0,0 0 16,0 0-16,22 0 0,-22 0 16,21 0-16,0 0 0,1-21 0,-1 21 15,0-21-15,1-1 0,-1 1 0,0 0 16,-20 0-16,20-21 0,0-1 0,-21 22 15,1-21-15,20-1 0,-21-20 16,0 21-16,-21-1 0,21-20 0,-21 20 16,0-20-16,0 21 0,0-1 0,0 1 15,0 0-15,0 20 16,0 1-16,0 0 0,0 0 0,0 0 16,0 0-16,-21 21 15,0 0 1,21 21-16,0 0 0,0 21 0,0-21 15,-21 22-15,21-1 0,0 22 0,0-22 16,-21 0-16,21 22 0,0-22 16,0 22-16,0-22 0,0 0 0,-21 1 15,21-1-15,0 0 0,0 1 0,0-1 16,0-21-16,0 21 0,0-20 16,0 20-16,0-21 0,0 0 0,21 0 15,-21 1-15,21-22 0,0 0 0,0 0 16,0 0-16,1 0 15,-1 0-15,0 0 0,0-22 0,0 22 16,22-21-16,-22 0 0,0 0 0,21-21 16,-21 20-16,1 1 0,-1-21 15</inkml:trace>
  <inkml:trace contextRef="#ctx0" brushRef="#br0" timeOffset="85035.93">7705 8255 0,'0'0'0,"-22"0"0,22 21 15,22-21 1,-1 21-16,0-21 0,21 0 16,-21 0-16,22 0 0,-1 0 0,0 0 15,-20-21-15,20 21 0,0 0 0,-21-21 16,22 21-16,-22 0 0,21-21 15,-21 21-15,1 0 0</inkml:trace>
  <inkml:trace contextRef="#ctx0" brushRef="#br0" timeOffset="85551.32">8784 7705 0,'0'21'46,"0"0"-46,-21 0 0,21 0 0,-21 22 16,21-1-16,0 0 0,0 22 16,-21-1-16,21-20 0,0 20 0,-22 1 15,22-22-15,-21 22 0,21-22 16,0 0-16,0-21 0,-21 22 0,21-22 16,0 21-16,-21-21 0,21 1 15,0-1-15,21-21 31,0-21-31,-21-1 0,0 1 0,21 0 16,1-21-16,-22 21 0</inkml:trace>
  <inkml:trace contextRef="#ctx0" brushRef="#br0" timeOffset="86159.99">8509 7789 0,'0'0'15,"0"-21"-15,-42-21 16,42 21-16,0 0 16,21 21-16,0 0 15,0-22-15,0 22 0,22 0 0,-1 0 16,-21 0-16,21 0 0,1 0 16,-1 0-16,0 22 0,1-1 0,-1 0 15,0 0-15,1 0 0,-22 0 16,0 1-16,0-1 0,-21 21 15,0-21-15,0 22 0,0-1 0,0-21 16,-21 21-16,-21-20 0,21 20 0,-22-21 16,1 0-16,0 0 0,20 1 15,-20-1-15,0-21 0,21 21 0,-22-21 16,22 0-16,0 0 0,0 0 0,0 0 16,21-21-1,0 0 1,21-1-16,0 22 0,21-21 0,-21 21 15,22-21-15,-22 21 0,21 0 16,1 0-16,-1 0 0,0 0 0,1 0 16,-1 0-16,0 0 0,1 0 15,-22 0-15,21 21 0,0 0 16,-20-21-16,-1 22 0,0-1 0,0 0 16,0 0-16,-21 0 0,0 0 0,0 22 15,0-22-15,0 0 0,-21 0 16,0 0-16,-21 1 0,-1-1 0,1 0 15,0 0-15,-22-21 0,22 21 0,-22 0 16,22-21-16,-22 22 0,22-22 16,0 0-16,-1 0 0,1 0 0,21 0 15,0 0-15,-22 0 0,22 0 16,0 0-16,21-22 31,21 22-31,-21-21 16,21 21-16,22-21 0,-22 21 15,21-21-15,1 0 0</inkml:trace>
  <inkml:trace contextRef="#ctx0" brushRef="#br0" timeOffset="86983.86">9483 8022 0,'0'0'0,"0"21"47,0 1-47,0-1 0,0 0 15,-22 0-15,22 21 0,0-20 16,-21-1-16,21 0 0,0 21 0,0-21 16,0 1-16,0-1 0,0 0 0,0 0 15,0 0-15,0 0 0,21 1 16,1-22-16,-1 21 0,0-21 15,21 0-15,-21 0 0,22 0 16,-22-21-16,21 21 0,1-22 16,-1 1-16,-21 0 0,21 0 0,-20 0 15,20 0-15,-21-1 0,0-20 0,-21 21 16,21-21-16,1 20 0,-22-20 16,0 21-16,0 0 0,0 0 0,0-1 15,21 1-15,-21 0 0,0 42 47,21 0-47,-21 22 0,0-22 16,0 0-16,0 21 0,0-20 15,0 20-15,0 0 0,0 1 0,0-1 16,0 0-16,0 1 0,0-1 16,21 0-16,-21 22 0,0-22 15,0 22-15,0-1 0,0 1 0,0-1 16,0 1-16,0-1 0,0 1 0,0-1 15,0 1-15,0-1 0,21 1 16,-21-1-16,21 1 0,1-1 0,-1 1 16,0-1-16,0 1 0,0-1 0,-21-21 15,21 22-15,1-22 0,-1 1 0,-21-1 16,0 0-16,0-21 0,0 22 16,0-22-16,0 0 0,0 0 0,0 0 15,-21-21-15,-1 22 0,1-22 16,0 0-16,0 0 0,0 0 0,0 0 15,-1 0-15,1-22 0,0 1 0,0 0 16,-21 0-16,20 0 0,1-22 16,-21 1-16,21 0 0,0-1 0,-1-20 15,1-1-15,0 1 0,0-1 0,0-20 16,0 20-16,21-20 0,-22 20 16,22 1-16,0-22 0,0 21 0,0 1 15,0-1-15,22 1 0,-22-1 0,21 1 16,0-1-16,0 22 0,0 0 15,0-1-15,1 1 0,-1 21 0,0-21 16,0 20-16,0 1 0,0 0 0,1 0 16,-22 0-16,0 0 15,21-1-15,-21 1 0,21 0 16,-21 0-16,0 0 0,0 0 16</inkml:trace>
  <inkml:trace contextRef="#ctx0" brushRef="#br0" timeOffset="88848">10583 7641 0,'0'0'15,"0"21"-15,-21-21 16,21 22-16,-21-1 15,21 0-15,0 0 16,0 0-16,0 0 16,21 1-1,0-22-15,0 0 0,1 0 0,20 0 16,-21 0-16,21 0 0,-20 0 0,20 0 16,0-22-16,1 1 0,-1 21 15,21-21-15,-20 0 0,-1 0 0,0 0 16,-20-1-16,20 1 0,-21-21 0,0 21 15,-21-22-15,0 22 0,0 0 16,0-21-16,0 21 0,0-22 0,0 22 16,0 0-16,0 0 0,-21 21 15,0 0 1,0 21-16,21 21 16,0-21-16,-21 1 15,21 20-15,0 0 0,-22 1 0,22-1 16,0 0-16,0 1 0,0-1 0,0 21 15,-21-20-15,21 20 0,0 1 16,0-1-16,-21 1 0,21-1 0,0-20 16,0 20-16,0-21 0,0 1 0,0-1 15,0 0-15,0 1 0,-21-22 16,21 0-16,0 21 0,-21-20 16,21-1-16,0 0 0,-21-21 15,-1 0-15,1 0 16,0 0-16,0 0 15,0 0-15,0-21 0,-1 0 0,1-1 16,0 22-16,-21-42 0,21 21 0,-1 0 16,-20 0-16,21-1 0,0-20 15,0 21-15,-1 0 0,1 21 0,0-21 16,0 21-16,0 21 16,21 0-1,0 0-15,0 0 16,0 0-16,0 1 0,0-1 0,0 0 15,0 0-15,21 0 0,0 0 0,-21 1 16,21-1-16,0 0 0,22-21 16,-22 21-16,0-21 0,21 0 0,-20 0 15,20 0-15,0 0 0,1 0 0,-1 0 16,0 0-16,1 0 0,20-21 16,-21 0-16,1 0 0,-1-1 0,0 1 15,1-21-15,-22 21 0,21-22 0,-21 22 16,1-21-16,-1 0 0,0 20 15,0 1-15,-21 0 0,0 0 16,0 0-16,21 0 0,-21 42 31,0 0-31,0 0 16,0 0-16,0 0 0,0 1 0,0-1 16,0 0-16,0 21 0,0-21 0,0 1 15,-21-1-15,21 0 0,0 0 16,0 0-16,0 0 0,0 1 15,0-44 32,0 1-47,0 0 16,21 0-16,0 0 0,1 0 16,-1-1-16,0 1 0,0 0 15,0 0-15,0 0 0,1 0 0,20 21 16,-21-22-16,0 22 0,0 0 0,1 0 15,-1 0-15,0 0 0,0 0 16,0 0-16,-21 22 0,0-1 0,0 0 16,21 0-16,-21 0 0,0 0 15,0 1-15,0-1 0,0 0 16,0 0-16,0 0 0,22 0 16,-22 1-16,21-22 0,0 0 15,-21 21-15,21-21 0,21 0 0,-20 0 16,20 0-16,-21 0 15,21 0-15,1 0 0,-1 0 0,0 0 16,1-21-16,-1-1 0,0 1 0,1 0 16,-1 0-16,0 0 0,-20 0 0,-1-1 15,0-20-15,0 21 0,-21-21 16,0-1-16,0 1 0,0 21 0,0-22 16,0 22-16,0 0 0,0-21 15,0 21-15,-21 21 0,0-22 0,0 1 16,-1 21-16,1 0 0,0 0 0,0 0 15,0 0-15,-22 21 0,22 1 16,-21-22-16,21 21 0,-22 21 16,22-21-16,-21 0 0,21 22 0,0-1 15,-1-21-15,1 22 0,21-1 0,-21-21 16,21 21-16,0-20 0,0-1 16,0 21-16,21-21 0,0-21 0,1 21 15,-1 1-15,0-1 0,0-21 0,21 0 16,-20 0-16,-1 0 0,21 0 15,-21 0-15,0 0 0,22-21 0,-22-1 16,0 22-16,0-21 0,0 0 0,22-21 16,-22 21-16,0-22 0,-21 22 15,21-42-15,0 20 0,-21 1 0,0-22 16,22 1-16,-22-1 0,21 22 0,-21-21 16,0-1-16,0 22 15,0-22-15,0 22 0,0 0 0,0-1 16,0 22-16,0 0 0,0 0 0,0 0 15,0 42 1,0 0-16,0 0 16,-21 0-16,21 22 0,0-1 0,0 0 15,0 1-15,0 20 0,0 1 16,0-22-16,0 21 0,0-20 0,0 20 16,0-20-16,0-1 0,0 0 0,0 1 15,0-1-15,0 0 16,0-21-16,0 1 0,0-1 0,0 0 15,0 0-15,0 0 0,21-21 16,0 0-16,0 0 0,0 0 16,0 0-16,1 0 0,-1 0 0,0 0 15,0-21-15,21 0 0,-20 0 0,20 0 16,-21-1-16,21 1 0</inkml:trace>
  <inkml:trace contextRef="#ctx0" brushRef="#br0" timeOffset="89251.5">13208 8170 0,'0'0'0,"-42"22"0,20-22 0,22 21 15,-21-21-15,0 21 16,42-21 15,0 0-31,1 0 0,-1 0 16,0 0-16,0-21 15,0 0-15,22 21 0,-22-22 0,-21 1 16,21 0-16,0 0 0,-21 0 0,21 0 16,-21-1-16,0 1 0,0 0 15,-21 21 1,0 0-16,0 0 0,-22 0 16,22 21-16,0 0 0,0 22 15,-21-22-15,20 21 0,1 1 0,0-22 16,0 21-16,21 0 0,0-20 0,-21 20 15,21-21-15,0 0 0,0 22 16,0-22-16,0 0 0,0 0 16,21 0-16,0-21 0,0 0 0,22 21 15,-22-21-15,21 0 0,0 0 16,1 0-16,-1 0 0,-21 0 0,22-21 16,-1 21-16,0-21 0,1 0 0,-22 0 15,21 0-15</inkml:trace>
  <inkml:trace contextRef="#ctx0" brushRef="#br0" timeOffset="89796.03">13737 8128 0,'0'0'16,"0"-21"-16,0 0 0,0 0 0,0-1 15,-21 22-15,21-21 16,0 0 0,21 0-16,0 21 0,0 0 15,1 0-15,-1 0 0,0 0 0,0 0 16,0 0-16,0 21 0,1 0 15,-1 0-15,0 1 0,0-1 0,-21 21 16,0-21-16,0 22 0,0-22 0,0 0 16,0 21-16,0-21 15,-21 1-15,21-1 0,-21 0 0,0 0 16,-1 0-16,1 0 0,0 1 0,0-22 16,0 21-16,21 0 0,-21-21 15,21-21 16,21 21-31,0-21 0,0-1 16,0 1-16,0 0 0,1-21 16,-1 21-16,0-22 0,21 1 0,-21 0 15,1 20-15,-1-20 0,21 21 16,-21-21-16,0 20 0,-21 1 16,22 0-16,-44 21 15,1 0 1,21 21-16,-21 0 0,0 1 15,0-1-15,0 21 0,-1-21 0,22 0 16,-21 22-16,0-22 0,21 21 0,-21-21 16,21 22-16,0-22 0,0 0 15,0 21-15,0-20 0,0-1 0,0 0 16,0 0-16,0 0 0,21 0 16,0-21-16,0 0 0,22 0 15,-22 0-15,0 0 0,0 0 16,22 0-16,-22 0 0,21 0 0,-21 0 15,22-21-15,-22 0 0,21 0 0,0 21 16</inkml:trace>
  <inkml:trace contextRef="#ctx0" brushRef="#br0" timeOffset="90103.02">14901 7662 0,'0'0'0,"-42"0"16,21 0-1,0 0-15,21 22 0,0-1 0,-22 0 16,1 0-16,0 0 0,21 0 0,0 1 16,-21 20-16,0 0 0,0 1 15,21-1-15,0 0 0,-22 1 0,22-1 16,-21 0-16,21 1 0,0-1 0,0 0 15,0-21-15,0 1 0,0 20 16,0-21-16,0 0 0,0 0 0,21-21 16,1 22-16,-1-22 0,0 0 15,0 0-15,21 0 0,1 0 16,-1 0-16,0 0 0,22 0 0,-22-22 16</inkml:trace>
  <inkml:trace contextRef="#ctx0" brushRef="#br0" timeOffset="90435.45">15600 7705 0,'0'0'16,"-21"0"-16,-43-21 16,64-1-1,42 22 1,-20 22-16,-1-22 0,0 21 15,21 0-15,-21 0 0,1 0 16,-1 0-16,21 1 0,-21-1 0,-21 21 16,21 0-16,-21-20 0,22 20 0,-22 0 15,0 1-15,0-1 0,0 0 16,0 1-16,0-1 0,-22 0 0,1-21 16,0 22-16,0-22 0,0 21 0,-22-21 15,22 1-15,0-1 0,0 0 16,0-21-16,-22 21 0,22 0 15,0-21-15,0 21 0,0-21 0,0 0 16,-1 0-16,1 22 16</inkml:trace>
  <inkml:trace contextRef="#ctx0" brushRef="#br0" timeOffset="91428.04">16573 8043 0,'-21'0'0,"0"0"16,0-21 0,21 0 31,-21 42-1,0 0-30,21 1-16,-22-22 0</inkml:trace>
  <inkml:trace contextRef="#ctx0" brushRef="#br0" timeOffset="91684.01">16489 8446 0,'0'0'0,"21"0"31,0 21-31,0-21 16,0 21-16,1-21 0,-22 21 16,0 0-16,21-21 0,-21 21 0,0 1 15,0-1-15,0 21 0,0-21 16,-21 0-16,-22 22 0,1-22 0,0 21 15,-1 1-15,-20-22 0,20 21 0,-20-21 16,-1 0-16,1 1 0,21-22 16</inkml:trace>
  <inkml:trace contextRef="#ctx0" brushRef="#br0" timeOffset="92559.63">16383 8001 0,'0'21'15,"21"-21"1,0 0-16,0 0 0,1 0 16,-1 0-16,0 0 15,-21-21-15,21 21 0,-21-21 16,0 0-16,0 0 16,-21 21 15,0 0-31,0 0 15,-1 21-15,1 0 0,0 0 16,21 0-16,0 0 0,-21 1 16,21-1-16,0 0 15,21-21 1,0 0 0,0 0-16,1 0 15,-1 0-15,0-21 0,-21 0 0,21-1 16,0 1-16,-21 0 15,0 0-15,0 0 16,-21 21 0,0 0-1,0 0-15,0 0 16,-1 21-16,22 0 0,0 0 16,0 0-16,0 1 15,0-1-15,0 0 31,22-21-15,-1 0-16</inkml:trace>
  <inkml:trace contextRef="#ctx0" brushRef="#br0" timeOffset="95432">5080 10647 0,'-21'0'31,"21"21"1,0 0-17,21-21 1,0 0 0,0-21-16,0 21 0,1-21 15,-1 0-15,0 21 0,0-21 0,0-1 16,0 1-16,-21 0 0,22 0 0,-1 0 15,-21 0-15,0-1 0,0 1 16,0 0-16,0 0 0,0 0 0,-21 21 16,-1 0-16,1 0 0,0 0 15,0 0-15,-21 0 0,20 0 16,1 21-16,-21-21 0,21 21 0,0 0 16,-22 22-16,22-22 0,0 0 15,0 21-15,21-21 0,0 1 0,0 20 16,0-21-16,0 21 0,0-20 15,0-1-15,0 21 0,21-21 0,0 0 16,0 1-16,0-1 0,22 0 0,-22 0 16,0 0-16,0 0 0,0 22 15,1-22-15,-1 0 0,21 0 0,-42 22 16,21-22-16,0 21 0,-21 0 0,0-20 16,0 20-16,0-21 0,0 21 15,-21 1-15,0-22 0,-21 0 16,21 21-16,-22-20 0,1-1 0,0-21 15,-22 21-15,22-21 0,-22 0 16,1 0-16,-1 0 0,22 0 0,-22 0 16,22-21-16,0 0 0,-1-1 0,1 1 15,0-21-15,-1 21 0,1-22 16,21 1-16,0 0 0,-22-1 0,43 1 16,-21 21-16,21-21 0,0 20 15,0 1-15,0 0 0,0 0 0,21 0 16,1 21-16,-1-21 0,21 21 0,-21 0 15,22 0-15,-1-22 0,0 22 16,1 0-16,-1 0 0,0 0 16</inkml:trace>
  <inkml:trace contextRef="#ctx0" brushRef="#br0" timeOffset="95839.99">5397 11197 0,'43'0'16,"-22"0"-1,0-21-15,0 0 0,0 0 16,1 0-16,-1-1 0,21 1 0,-21 0 16,0-21-16,1 21 0,20-1 0,-42 1 15,21 0-15,-21 0 0,0 0 16,0 0-16,0-1 0,0 1 0,-21 21 15,0 0-15,-22 0 16,22 0-16,-21 21 0,21-21 16,-22 22-16,22-1 0,-21 0 0,21 21 15,-22-21-15,22 1 0,0 20 16,0 0-16,0 1 0,21-1 0,0 0 16,0 1-16,0-1 0,0 0 0,0-21 15,0 22-15,21-22 16,0 21-16,0-21 0,0 1 0,1-22 15,-1 21-15,0-21 0,0 0 0,21 0 16,-20 0-16,20 0 0,-21 0 16,21-21-16,-20-1 0,20 1 0,0 0 15,1-21-15,-22-1 0,21 1 0,0 0 16</inkml:trace>
  <inkml:trace contextRef="#ctx0" brushRef="#br0" timeOffset="96169.75">6456 10118 0,'0'0'0,"-21"-21"15,-43 21 1,43 0-16,0 21 16,21 0-16,-21 0 0,21 0 0,-22 22 15,22-1-15,0 21 0,0-20 16,-21 20-16,21 1 0,-21-1 0,21 1 15,0-1-15,0 1 0,-21-1 0,0 1 16,0-1-16,21 1 0,0-22 16,-22 22-16,22-1 0,-21-21 0,21 22 15,0-22-15,-21-21 0,21 22 16,0-22-16,0 0 0,0 0 16,21-21-1,0 0-15,1-21 16,-1 0-16,-21 0 0,21 0 15,0-22-15,0 22 0,0-21 0,1-1 16</inkml:trace>
  <inkml:trace contextRef="#ctx0" brushRef="#br0" timeOffset="96572">6583 11007 0,'0'0'0,"0"21"0,-21 0 16,21 0-1,0 0 1,21-21 0,0 0-1,0-21-15,0 0 0,22 21 0,-22-21 16,0 21-16,0-21 0,21 0 0,-20-1 16,-1 22-16,-21-21 0,21 0 15,-21 0-15,0 0 16,-21 21-1,0 0 1,-1 0-16,1 0 0,0 21 0,0-21 0,-21 21 16,20 0-16,1 0 0,0 1 15,0-1-15,21 0 0,0 0 16,-21 21-16,21-20 0,0-1 0,0 21 16,0-21-16,0 0 0,0 1 0,21-1 15,-21 0-15,21 0 0,0 0 16,0-21-16,1 0 0,-1 21 0,0-21 15,0 0-15,21 0 0,-20 0 0,20 0 16,-21 0-16,21-21 0,-20 0 16,20 21-16,-21-21 0,21 0 0</inkml:trace>
  <inkml:trace contextRef="#ctx0" brushRef="#br0" timeOffset="97155.99">7408 10859 0,'0'0'0,"0"-22"0,0 1 15,0 0 1,0 0-16,-21 21 16,0 0-1,0 21-15,21 0 0,0 0 16,-21 1-16,-1-1 0,22 0 0,-21 0 16,21 0-16,0 0 0,0 22 15,0-22-15,0 21 0,0-21 0,0 1 16,0 20-16,0-21 0,0 0 15,0 0-15,0 1 0,0-1 0,21 0 16,1-21-16,-1 0 16,21 0-16,-21 0 0,0 0 15,1-21-15,20 0 0,-21-1 0,21 1 16,1 0-16,-1 0 0,-21-21 16,22 20-16,-1-20 0,-21 0 0,21 21 15,-20-22-15,-1 1 0,0 0 0,0-1 16,0-20-16,0 20 0,1 1 15,-1-21-15,-21-1 0,21 22 0,-21-22 16,21 22-16,-21 0 0,0-1 16,0 22-16,0-21 0,0 21 15,0-1-15,0 44 32,0-1-32,-21 0 0,21 21 15,-21 1-15,21-1 0,-21 21 0,21 1 16,0-22-16,0 22 0,-22-22 15,1 22-15,21-22 0,-21 21 0,21-20 16,-21-1-16,21 0 0,0-20 0,0 20 16,0 0-16,0-21 0,0 1 15,0-1-15,0 0 0,0 0 16,21-21-16,0 0 0,0 0 16,1 0-16,-1 0 0,0 0 15,0-21-15,0 0 0,0 0 0,22-1 16,-22 1-16,0 0 0,0 0 0,0 0 15,-21 0-15</inkml:trace>
  <inkml:trace contextRef="#ctx0" brushRef="#br0" timeOffset="97355.99">7916 10647 0,'0'0'0,"-21"21"0,21 0 16,0 0-1,21-21 1,0 0-16,1 0 0,20 0 16,-21 0-16,0 0 0,22 0 0,-22 0 15,21-21-15,-21 21 0,22-21 0,-22 21 16,21-21-16,-21 21 0,0-21 16</inkml:trace>
  <inkml:trace contextRef="#ctx0" brushRef="#br0" timeOffset="97804.26">9398 10245 0,'0'0'0,"0"-21"0,-42 21 16,20 0-16,1 0 15,0 21-15,21 21 16,0-21-16,0 22 0,0-1 16,-21 21-16,21-20 0,0-1 0,0 0 15,-21 22-15,21-22 0,0 1 0,0-22 16,-21 21-16,21-21 0,-22 22 16,22-22-16,0 0 0,0 0 15,0 0-15,0 0 16,0-42-1,0 0-15,0 0 16,0 0-16,0 0 0</inkml:trace>
  <inkml:trace contextRef="#ctx0" brushRef="#br0" timeOffset="98327.97">9165 10308 0,'0'0'0,"0"-21"0,0-21 0,0 21 0,0-1 16,0 1-16,0 0 0,21 0 15,0 0-15,1 21 0,-1 0 16,0 0-16,0 0 0,0 0 16,22 0-16,-22 0 0,21 0 0,-21 0 15,22 21-15,-22 0 0,21 21 16,-21-20-16,0 20 0,1 0 0,-22 1 16,0-1-16,0-21 0,0 21 0,-43 1 15,22-1-15,0-21 0,-21 22 16,20-22-16,1 0 0,-21 0 0,21 0 15,0 0-15,-1-21 0,1 0 0,0 0 16,21-21 0,0 0-1,21 21-15,0 0 16,22 0-16,-22 0 0,0 0 16,0 0-16,22 0 0,-22 0 0,21 0 15,0 0-15,-20 21 0,20 0 0,-21 1 16,0-22-16,0 21 0,-21 0 15,0 0-15,0 0 0,0 22 0,-21-22 16,0 0-16,-21 0 0,21 0 0,-22 0 16,1 1-16,0-1 0,-1-21 15,22 21-15,-21-21 0,-1 0 0,22 21 16,-21-21-16,21 0 0,0 0 0,-1 0 16,1 0-16,0 0 0,0 0 15,0-21-15,0 21 0,21-21 16,-22 21-16,22-21 15,22 21 1,-22-22-16,21 1 16,0 21-16,21-21 0,-21 21 0,22-21 15,-1 0-15</inkml:trace>
  <inkml:trace contextRef="#ctx0" brushRef="#br0" timeOffset="98983.5">9991 10583 0,'0'0'0,"21"0"0,0 0 15,0 0-15,0 0 0,0 0 16,-21 22 0,0-1-16,0 0 0,0 21 15,-21-21-15,0 1 0,21-1 16,0 0-16,0 0 0,-21 0 0,21 22 16,0-22-16,0 0 15,0 0-15,0 0 0,0 0 16,21-21-16,0 0 0,0 0 15,1 0-15,-1 0 0,0 0 0,21-21 16,-21 0-16,1 21 0,20-21 16,-21 0-16,0 0 0,22-1 0,-22-20 15,0 21-15,-21 0 0,21-22 16,0 22-16,-21 0 0,21-21 16,-21 21-16,0-1 0,0 1 0,0 0 15,22 21-15,-22-21 0,0 42 31,0 0-31,0 0 16,0 22-16,0-22 0,0 21 0,0-21 16,0 22-16,0-1 0,0 0 15,0 22-15,0-22 0,0 1 0,21 20 16,-21 1-16,0-1 0,0 1 0,0 20 16,0-20-16,0-1 15,0 1-15,0-1 0,0 22 0,0-22 16,0 1-16,0-1 0,21 22 0,-21-21 15,0-1-15,21 1 0,-21-1 0,0 1 16,0-1-16,21-21 0,-21 1 16,0-1-16,0 0 0,0-20 0,0 20 15,-21-21-15,0 0 0,0-21 0,0 21 16,-1-21-16,-20 0 0,21 0 16,0 0-16,0-21 0,-22 0 0,22 0 15,0 0-15,-21-22 0,20 1 0,1 0 16,0-22-16,0 1 0,0-22 0,0 22 15,21-22-15,0 0 0,0 1 16,0-1-16,0 0 0,0 1 0,21-1 16,0 21-16,21-20 0,-21 20 15,22-20-15,-1 20 0,-21 22 16,22-22-16,-1 22 0,21 0 0,-20-1 16,20 1-16</inkml:trace>
  <inkml:trace contextRef="#ctx0" brushRef="#br0" timeOffset="99423.48">11239 10181 0,'0'0'16,"0"-21"-16,0 0 0,22 0 15,-1 21-15,0 0 16,0 0-16,0 0 0,0 21 15,1 0-15,-1 21 0,0-20 0,0 20 16,0 0-16,0 22 0,-21-22 16,0 0-16,0 22 0,0-22 0,0 1 15,0-1-15,0 0 0,0-21 0,0 22 16,0-22-16,0 0 0,0 0 16,0 0-16,0-42 31,22 0-16,-22 0-15,21 0 0,0 0 0,-21-22 16,21 1-16,0 0 0</inkml:trace>
  <inkml:trace contextRef="#ctx0" brushRef="#br0" timeOffset="99639.86">11832 10075 0,'0'0'0,"21"-21"0,-21 0 15,0 42-15,-21-21 16,0 21-16,0 22 0,0-22 15,-1 21-15,1 1 0,-21-1 0,21 0 16,-22 22-16,22-22 0,0 0 0,-21 22 16,21-22-16,-1 1 0,1-22 15,0 21-15,21-21 0,0 22 16,0-22-16,0 0 0,0 0 16,21-21-1,0 0-15,1 0 0,20 0 0,-21-21 16,21 0-16</inkml:trace>
  <inkml:trace contextRef="#ctx0" brushRef="#br0" timeOffset="100191.62">12361 10499 0,'0'0'0,"21"-85"31,-21 64-31,0 0 16,0 0-16,0-1 0,0-20 15,-21 21-15,21 0 0,-21 0 0,0-1 16,21 1-16,-21 0 0,0 0 0,21 0 16,-22 0-16,1 21 0,0 0 15,0 0-15,0 21 0,0 0 16,-1 0-16,22 0 0,-21 22 0,0-1 16,0 21-16,0-20 0,21 20 15,0-20-15,-21 20 0,21-21 0,0 1 16,0-1-16,0-21 0,0 22 0,0-22 15,21 0-15,0 0 16,0-21-16,0 0 0,0 0 16,22 0-16,-22 0 0,0-21 0,21 0 15,-20 21-15,-1-21 0,21-1 16,-21 1-16,0-21 0,1 21 0,-1 0 16,0-22-16,0 1 0,-21 21 0,0-22 15,21 1-15,-21 0 0,0-1 16,0 22-16,0 0 0,0 0 0,0 0 15,0 42 1,0 21-16,0-21 16,-21 22-16,21-1 0,0 0 15,0 1-15,0-22 0,0 21 16,0 1-16,0-1 0,0-21 0,0 0 16,0 22-16,0-22 0,0 0 15,21 0-15,0 0 0,1-21 16,-1 0-16,0 0 0,0 0 0,0 0 15,0 0-15,22 0 0,-22-21 16,21 0-16,-21 0 0,22 0 0,-1-22 16,-21 22-16,22-21 0</inkml:trace>
  <inkml:trace contextRef="#ctx0" brushRef="#br0" timeOffset="101103.94">13271 9927 0,'0'0'0,"0"-21"0,-21 42 15,0-21-15,0 43 16,0-22-16,0 0 0,-1 21 0,1 1 16,21-1-16,-21 0 0,0 1 15,0 20-15,21-21 0,0 1 0,0-1 16,0 22-16,0-22 0,0-21 0,0 21 16,0 1-16,0-22 0,0 0 15,0 21-15,21-20 0,0-1 16,0-21-16,0 0 0,1 0 15,-1 0-15,0 0 16,0 0-16,0-21 0,0 21 0,22-43 16,-22 22-16,0 0 0,0-21 0,0-1 15,-21 22-15,22-21 0,-1-1 16,0-20-16,0 42 0,-21-22 0,0 22 16,0 0-16,0 0 0,21 0 0,-21 42 31,0 0-31,0 0 0,0 0 15,0 1-15,0 20 0,0-21 0,-21 21 16,21-20-16,0 20 0,0-21 16,0 21-16,0-20 0,0-1 0,0 0 15,0 0-15,0 0 16,21 0-16,0-21 0,1 0 0,-1 0 16,0 0-16,0 0 0,21 0 15,-20 0-15,-1-21 0,21 0 0,-21 0 16,0 0-16,22 0 0,-22-22 0,0 22 15,21-21-15,-20 21 0,-1-22 16,0 1-16,0 21 0,0-22 0,-21 22 16,0 0-16,0 0 0,0 0 15,0 42 17,-21-21-32,21 21 0,-21 0 0,21 0 15,-21 22-15,21-22 16,0 0-16,0 21 0,0-20 0,0-1 15,0 21-15,0-21 0,0 0 0,0 1 16,0-1-16,0 0 0,21 0 16,0-21-16,0 21 0,22-21 0,-22 0 15,0 0-15,0 0 0,21 0 0,-20 0 16,20 0-16,-21 0 0,21 0 16,-20 0-16,20-21 0,-21 0 0,0 0 15,0 0-15,22-1 0,-43-20 0,21 21 16,0-21-16,0-1 15,-21 1-15,0 21 0,0-22 0,0 1 0,0 21 16,0-21-16,0 20 0,0 1 0,0 0 16,-21 0-16,0 21 15,0 0-15,0 0 0,-1 21 16,1 0-16,0 0 0,21 1 0,0 20 16,0 0-16,0-21 0,0 22 15,0-1-15,0 0 0,0-20 0,0 20 16,0 0-16,0-21 0,0 1 15,21-1-15,0 0 0,-21 0 0,22 0 16,-1 0-16,0 1 0,0-22 16,0 0-16,22 0 0,-22 0 15,0 0-15,0 0 0,21 0 16,-20 0-16,20-22 0,0 1 0,1 0 16</inkml:trace>
  <inkml:trace contextRef="#ctx0" brushRef="#br0" timeOffset="101388.04">15557 10012 0,'0'0'15,"0"-21"-15,-63 21 16,42 0 0,0 21-16,-1 0 0,1 0 0,0 0 15,0 1-15,0 20 0,21-21 16,-21 21-16,-1 1 0,22-1 15,-21 0-15,21 1 0,0-1 0,0 0 16,0-20-16,0 20 0,0-21 0,0 21 16,0-20-16,0-1 0,0 0 15,0 0-15,21 0 0,1-21 0,-1 0 16,0 21-16,0-21 0,21 0 0,-20 0 16,20 0-16,-21 0 0,21-21 15,1 21-15,-1-21 0,-21 0 0,22 0 16</inkml:trace>
  <inkml:trace contextRef="#ctx0" brushRef="#br0" timeOffset="101685.86">16023 9970 0,'0'0'0,"21"-22"0,0 1 0,-21 0 0,22 21 15,-1 0-15,0 0 0,0 0 16,0 0-16,0 0 0,-21 21 15,22 0-15,-1 1 0,0-1 0,-21 0 16,0 21-16,21 1 16,-21-22-16,0 21 0,0 0 0,0 1 0,0-1 15,-21 0-15,0 1 0,0-1 16,-1 0-16,1 1 0,0-22 16,0 0-16,0 0 0,0 0 0,-1 1 15,1-1-15,0 0 16,21-42 15,21 0-31,0-1 0,1 1 16</inkml:trace>
  <inkml:trace contextRef="#ctx0" brushRef="#br0" timeOffset="101892.04">16827 10033 0,'0'21'63,"0"0"-47,0 1-1,0-1-15,0 0 16</inkml:trace>
  <inkml:trace contextRef="#ctx0" brushRef="#br0" timeOffset="102131.15">16933 10520 0,'0'42'0,"0"-21"15,0 1 1,0-1-16,0 0 15,0 0-15,0 0 0,0 0 16,0 1-16,0-1 0,-21 0 16,21 0-16,-21 0 0,0 0 15,0 1-15,-22-1 0,1-21 0,0 21 16,-1 0-16,1 0 16,0-21-16,-22 21 0,22 1 0,-22-22 15,1 21-15,-1-21 0,1 21 0</inkml:trace>
  <inkml:trace contextRef="#ctx0" brushRef="#br0" timeOffset="103015.41">5461 12912 0,'0'0'0,"-21"0"0,0 0 0,21-21 47,0-1-47,0 1 0,21 0 16,0 0-16,0 0 0,0 0 0,0-22 15,1 22-15,-1 0 0,0 0 0,-21 0 16,0-1-16,0 1 0,0 0 16,-21 0-16,0 21 15,-1 0-15,-20 0 0,0 0 16,-1 21-16,1-21 0,0 21 0,-1 0 16,22 1-16,-21-1 0,0 0 0,20 21 15,1-21-15,0 1 16,21 20-16,0 0 0,0-21 0,0 22 15,0-22-15,21 21 0,0 1 16,1-22-16,-1 21 0,21-21 0,0 22 16,1-22-16,-1 21 0,0-21 0,1 0 15,-22 1-15,21 20 0,-21-21 16,1 0-16,-1 0 0,-21 1 0,0-1 16,0 0-16,-21 0 15,-1-21-15,-20 21 0,0-21 0,-1 21 16,1-21-16,0 0 0,-1 0 0,-20 0 15,21 0-15,-1-21 16,1 0-16,0 0 0,20 0 0,-20 0 16,21-1-16,-21 1 0,20-21 15,1 21-15,0 0 0,21-22 0,0 22 16,0 0-16,0 0 0,0 0 0,21-1 16,0 1-16,22 21 15,-22 0-15,0-21 0,21 21 0,-20 0 16,20-21-16</inkml:trace>
  <inkml:trace contextRef="#ctx0" brushRef="#br0" timeOffset="103389">5863 13123 0,'0'0'0,"21"22"0,0-1 15,1-21 1,-1 0-16,-21-21 15,21 21-15,-21-22 0,0 1 16,21 0-16,0 0 0,-21 0 0,0 0 16,21-1-16,-21 1 0,0 0 0,0 0 15,0 0-15,0 0 0,0-1 16,0 1-16,-21 21 0,0 0 16,0 0-16,0 21 15,0 22-15,-1-22 0,1 21 16,0 1-16,0-1 0,0 0 0,21 1 15,0-1-15,0 0 0,-21 1 16,21-22-16,0 21 0,0 0 0,0-20 16,21 20-16,0-21 0,0 0 15,0 0-15,0 1 0,1-22 0,20 0 16,-21 0-16,0 0 0,22 0 0,-22-22 16,21 1-16,-21 0 0,22 0 15,-22 0-15,21 0 0,-21-22 0,22 1 16</inkml:trace>
  <inkml:trace contextRef="#ctx0" brushRef="#br0" timeOffset="103639.93">6625 12531 0,'0'0'0,"0"-43"0,21 1 16,-21 0-16,0 21 0,21-1 0,-21 1 16,0 42-1,0 1-15,0 20 16,0 0-16,0 1 0,0-1 0,0 21 15,0 1-15,-21-1 0,21 1 16,-21-1-16,21 1 0,0-22 0,0 22 16,0-1-16,-21-20 0,21-1 15,-21 21-15,21-20 0,0-22 16,0 21-16,0-21 0,0 22 0,0-22 16,0 0-16,21-21 15,0 0 1,0-21-16</inkml:trace>
  <inkml:trace contextRef="#ctx0" brushRef="#br0" timeOffset="104028.01">6921 13102 0,'22'0'31,"-22"21"-31,21-21 16,0 0-1,0 0-15,0 0 0,0-21 16,1 21-16,20-21 0,-21 0 0,0 21 16,0-21-16,22 0 0,-22-1 15,0 1-15,0 21 0,-21-21 0,0 0 16,0 0-16,0 0 0,-21 21 16,-21 0-1,21 0-15,-1 0 0,1 0 0,0 21 16,-21 0-16,21 0 0,-1 0 15,1 22-15,-21-22 0,42 21 16,-21 0-16,21-20 0,-21 20 0,21-21 16,0 0-16,0 22 0,0-22 15,0 0-15,0 0 0,0 0 0,21-21 16,0 21-16,0-21 0,0 0 0,22 0 16,-22 0-16,21 0 0,-21 0 15,22 0-15,-1 0 0,21-21 0,-20 21 16,-1-21-16,0 0 0,22 0 0,-22 0 15</inkml:trace>
  <inkml:trace contextRef="#ctx0" brushRef="#br0" timeOffset="104535.81">7895 12869 0,'0'0'0,"0"-21"0,-85 0 16,64 42-1,0 0-15,0 1 16,0 20-16,0-21 0,-1 21 0,1-20 15,21 20-15,-21 0 0,0-21 16,21 22-16,-21-22 0,21 21 0,0-21 16,0 1-16,0-1 0,0 0 0,0 0 15,21-21-15,0 0 0,0 21 16,0-21-16,22 0 0,-22 0 0,21 0 16,1-21-16,-1 21 0,0-21 0,1 0 15,-1 0-15,0-1 0,1-20 16,-1 21-16,-21-21 0,21-1 15,-20 1-15,-1 0 0,21-1 0,-42-20 16,21 20-16,-21-20 0,21 21 16,-21-22-16,0 22 0,0-1 0,0 1 15,0 21-15,0 0 0,0 0 0,0-1 16,0 1-16,0 42 16,0 1-1,0 20-15,0-21 0,-21 21 16,0 1-16,21 20 0,-21 1 0,21-22 15,0 22-15,0-1 0,-21 1 0,21-22 16,0 21-16,-21-20 16,21-1-16,0 0 0,0-20 0,0 20 15,0-21-15,21 0 0,0 0 0,0 1 16,0-22-16,0 0 16,1 0-16,-1 0 0,0 0 0,21 0 15,-21-22-15,1 1 0,20 0 0,-21 0 16,0 0-16,0 0 0,-21-1 15,0 1-15,0-21 0</inkml:trace>
  <inkml:trace contextRef="#ctx0" brushRef="#br0" timeOffset="104695">8318 12954 0,'0'0'0,"-21"0"16,0 0-1,42 0 1,0 0-16,1 0 0,-1 0 15,0 0-15,21 0 0,1-21 0,-1 21 16,0-21-16,22 0 0,-1-1 16,-20 1-16,41 0 0,-20 0 0</inkml:trace>
  <inkml:trace contextRef="#ctx0" brushRef="#br0" timeOffset="104955.04">9440 12552 0,'0'0'0,"0"-21"0,0 0 15,-21 21 1,0 0-16,0 21 0,21 0 16,0 0-16,-21 0 0,21 0 15,-22 22-15,22-1 0,0 0 0,0 22 16,-21-22-16,21 1 0,0 20 0,-21-21 16,21 1-16,0-1 0,0 0 15,0-20-15,0 20 0,0-21 0,0 0 16,0 0-16,0 1 0,0-1 15,21-21 1,0 0-16,1 0 0,-1-21 16,-21-1-16,0 1 0,21 0 0,0 0 15,-21 0-15</inkml:trace>
  <inkml:trace contextRef="#ctx0" brushRef="#br0" timeOffset="105443.5">9334 12700 0,'0'0'16,"0"-42"-16,-21-85 15,21 106 1,0-1-16,21 22 16,1 0-1,20 0-15,-21 0 0,0 0 16,0 22-16,1-1 0,20 0 0,-21 0 16,0 0-16,-21 22 0,0-22 0,0 21 15,0 0-15,0-20 0,0 20 16,0-21-16,-21 21 0,0-20 0,0-1 15,0 21-15,-1-21 0,-20-21 16,21 21-16,0 1 0,0-22 0,-1 0 16,22-22-1,0 1 1,0 0-16,22 0 0,-1 21 16,0-21-16,0 21 0,21 0 0,-20 0 15,-1 0-15,21 0 0,-21 0 16,22 0-16,-22 21 0,21 0 15,-21 0-15,22 0 0,-22 1 0,0-1 16,0 0-16,0 0 0,-21 0 16,21 0-16,-21 1 0,0-1 0,0 21 15,-21-21-15,-21 0 0,21 1 16,-22-22-16,22 21 0,-21 0 0,0 0 16,-1-21-16,1 21 0,21-21 0,-22 0 15,22 0-15,0 0 0,0 0 16,0 0-16,0 0 0,21-21 15,0 0-15,21 0 16,21 0-16,-21-22 0,22 22 16,-22-21-16,21 21 0</inkml:trace>
  <inkml:trace contextRef="#ctx0" brushRef="#br0" timeOffset="106051.29">10139 12764 0,'42'0'16,"-21"0"-1,-21 21-15,0 0 16,0 0-16,0 21 0,0-20 0,0 20 16,0-21-16,0 21 0,0-20 15,0 20-15,0-21 0,0 21 0,0-20 16,0-1-16,0 0 0,0 0 16,21 0-16,22-21 0,-22 0 15,0 0-15,0 0 0,22 0 0,-22 0 16,0-21-16,21 0 0,-21 0 0,1 0 15,-1-1-15,0 1 0,21-21 16,-21 21-16,1-22 0,-22 1 0,21 0 16,0-1-16,-21 22 0,21-21 0,-21 21 15,0-22-15,0 22 0,0 0 16,0 42 0,0 0-16,0 22 15,0-22-15,0 21 0,-21 1 16,21-1-16,-21 0 0,0 1 15,21 20-15,-22-21 0,22 22 0,-21-1 16,21-20-16,0 41 0,0-20 16,0-1-16,0 22 0,0-21 0,0 20 15,21-20-15,1 20 0,-22-20 0,21-1 16,0 22-16,-21-21 0,21 20 0,0-20 16,0 20-16,-21-20 0,22 21 15,-1-22-15,-21 1 0,0-22 0,0 21 16,0-20-16,0-1 0,0-21 0,0 22 15,-21-22-15,-1 0 0,1-21 16,-21 0-16,21 0 0,-22 0 16,22-21-16,-21 0 0,0-1 0,20-20 15,-20 0-15,0-1 0,21 1 0,-1-21 16,1-22-16,0 21 0,0-20 16,21-1-16,0 22 0,0-22 0,0 0 15,0 22-15,21-22 0,0 0 0,0 1 16,22 20-16,-22-20 0,21 20 15,-21 1-15,22-1 0,-1 1 16,22-1-16,-22 1 0,21-1 0</inkml:trace>
  <inkml:trace contextRef="#ctx0" brushRef="#br0" timeOffset="106451.06">11049 12298 0,'0'0'0,"0"-42"0,0 20 0,21 1 16,-21-21-16,21 21 0,0 0 0,-21-1 15,22 22-15,-22-21 16,21 21-16,-21 21 0,21 1 16,0-1-16,0 21 0,-21 0 15,21 1-15,1-1 0,-1 22 0,-21-22 16,21 21-16,0-20 0,-21 20 0,0-20 16,0-1-16,21 0 0,-21 1 15,21-1-15,-21 0 0,0-21 0,0 1 16,0-1-16,0 0 0,22-21 15,-1 0 1,-21-21 0,21 0-16,0-1 0,-21-20 0,21 0 15,0 21-15</inkml:trace>
  <inkml:trace contextRef="#ctx0" brushRef="#br0" timeOffset="106706.91">11726 12065 0,'0'-42'0,"0"84"0,0-105 15,0 41-15,0 44 16,-21-1 0,0 21-16,0 0 0,0 1 0,-1-1 15,1 22-15,0-22 0,0 21 16,0 1-16,-22-22 0,22 22 16,0-22-16,0 22 0,0-22 0,0 21 15,-1-20-15,22-1 0,-21-21 0,21 0 16,0 1-16,0-1 0,0 0 15,21-21-15,1 0 0,-1 0 16,0 0-16,0-21 0,0 0 0,22-1 16,-22 1-16,0 0 0,0-21 15,21 21-15,1-22 0</inkml:trace>
  <inkml:trace contextRef="#ctx0" brushRef="#br0" timeOffset="106915.8">11917 12467 0,'0'-21'0,"0"42"0,21-42 0,-21 42 31,0 0-31,0 1 16,0-1-16,0 0 0,0 0 0,0 0 16,-21 22-16,0-22 0,21 0 15,0 21-15,0-21 0,-22 1 0,22-1 16,0 0-16,-21 0 0,21 0 0,0 0 16,0 1-1,21-22 1,1-22-16,-22 1 0,21 0 0,0 0 15,21 0-15,-21-22 0</inkml:trace>
  <inkml:trace contextRef="#ctx0" brushRef="#br0" timeOffset="107075.7">12107 12256 0,'0'0'0,"0"-22"0,0 1 16,0 0-16,-21 21 0,21-21 15,-21 21-15,0 0 16,0 0-16,21 21 15,0 0-15,0 0 16,21-21-16,0 0 16,0 22-16,0-22 0,22 0 15,-22 21-15</inkml:trace>
  <inkml:trace contextRef="#ctx0" brushRef="#br0" timeOffset="107475">12658 12383 0,'0'0'0,"21"0"15,-42 0 17,-1 0-32,1 0 0,0 0 15,0 0-15,0 0 0,-22 0 16,22 21-16,-21-21 0,0 21 0,20 0 16,-20-21-16,21 21 0,-21 0 0,20-21 15,22 22-15,0-1 16,22-21-1,-1 21-15,21-21 0,-21 0 0,22 0 16,-1 21-16,0-21 0,-21 0 16,22 21-16,-1 0 0,-21-21 0,22 22 15,-22-1-15,0 0 0,0 0 0,-21 0 16,0 0-16,0 1 0,0-1 16,-21 0-16,0 0 0,0 0 15,-22 0-15,22-21 0,-21 22 0,-1-22 16,1 0-16,0 0 0,-1 0 15,-20 0-15,21 0 0,20 0 0,-20 0 16,0 0-16,21 0 0,-1 0 16,1 0-16,21-22 0,0 1 15,0 0-15,43 0 16,-22 0-16,21 0 0,-21 21 0</inkml:trace>
  <inkml:trace contextRef="#ctx0" brushRef="#br0" timeOffset="107716.04">13017 12425 0,'0'63'31,"0"-41"-15,0-1-16,0 0 0,-21 0 0,21 21 15,-21-20-15,21-1 0,-21 0 16,21 0-16,0 0 0,0 0 0,0 1 15,0-1-15,0 0 0,0 0 16,21-42 0,0 0-1,0 0-15,1-1 16</inkml:trace>
  <inkml:trace contextRef="#ctx0" brushRef="#br0" timeOffset="108027.99">13166 12107 0,'0'0'0,"-22"-21"0,1 21 0,0 0 16,0 0-16,0 0 0,0 0 0,-1 0 15,22 21-15,-21-21 16,21 22-16,0-1 0,21-21 31,1 0-31,-1 0 0,0 0 0,0 0 16,0 0-16,22 0 0,-22-21 15,-21-1 1,0 1-16,0 0 16,-21 21-16,-1 0 0,1 0 0,0 0 15,0 0-15,0 0 0,0 0 16,-1 0-16,1 0 0,21 21 16,-21 0-16,21 1 15,0-1-15,21 0 0,0-21 16,1 0-16,-1 0 0,0 21 0,21-21 15</inkml:trace>
  <inkml:trace contextRef="#ctx0" brushRef="#br0" timeOffset="108555.78">13631 12002 0,'-42'-22'16,"21"22"-16,0 0 15,21 22-15,-22-1 0,22 0 16,0 0-16,0 21 0,0-20 0,0 20 16,0 0-16,0 1 0,0-1 0,0 0 15,0 1-15,0-22 0,0 21 16,0 0-16,0 1 0,0-1 0,0-21 16,0 22-16,0-22 0,0 21 15,0-21-15,0 0 0,0 1 0,0-1 16,-21 0-1,0-21 1,0-21-16,21 0 16,0-1-16,0 1 0,0 0 0,0 0 15,0-21-15,0 20 0,21-20 16,0 21-16,0-21 0,1 20 0,20 1 16,-21-21-16,0 21 0,22 0 0,-22-1 15,21 22-15,-21 0 0,22 0 16,-22 0-16,21 0 0,-21 22 0,0-1 15,1 0-15,-1 0 0,-21 0 16,0 0-16,21 1 0,-21 20 0,0-21 16,0 21-16,-21-20 0,0-1 15,-1 21-15,1-21 0,0 0 16,-21 1-16,21-1 0,-22 0 0,1 0 16,21-21-16,-22 21 0,1-21 0,21 0 15,0 0-15,0 0 0,-1 0 16,1 0-16,21-21 0,0 0 15,0 0-15,0 0 0,21-22 16,1 22-16,20 0 0</inkml:trace>
  <inkml:trace contextRef="#ctx0" brushRef="#br0" timeOffset="108843.62">14309 11853 0,'-22'0'16,"22"22"0,-21 20-16,21-21 0,0 21 0,0 1 15,0 20-15,0-20 0,0 20 16,0-21-16,0 22 0,0-22 0,0 22 16,0-22-16,0 0 0,0 1 0,0-1 15,0 0-15,0 1 0,0-1 16,-21-21-16,21 22 0,0-22 15,0 0-15,0 0 0,0 0 16,21-21 0,0 0-16,1-21 0,-1 21 15,0-21-15,0 0 0,0-22 0,0 22 16,1 0-16</inkml:trace>
  <inkml:trace contextRef="#ctx0" brushRef="#br0" timeOffset="109179.69">14541 12552 0,'0'21'16,"22"-21"0,-1 0-1,0 0-15,0 0 0,0 0 16,0 0-16,1 0 0,-1 0 0,0-21 16,0 21-16,0-21 0,0 21 0,-21-21 15,0-1-15,0 1 16,0 0-16,0 0 0,0 0 15,-21 21-15,0 0 16,0 0-16,0 0 0,-22 0 16,22 21-16,0 0 0,0 0 0,0 0 15,0 1-15,-1 20 0,1-21 0,0 0 16,21 22-16,0-22 16,0 0-16,0 0 0,0 0 0,0 0 15,0 1-15,21-1 0,0-21 0,1 21 16,-1-21-16,0 0 0,0 0 15,21 0-15,-20 0 0,20 0 0,0-21 16,1 0-16,-1 21 0,0-22 0</inkml:trace>
  <inkml:trace contextRef="#ctx0" brushRef="#br0" timeOffset="109627.19">14838 12002 0,'0'0'0,"0"-22"16,0 1-16,42 21 15,-21-21-15,22 21 0,-1 0 16,0-21-16,22 21 0,-1 0 0,1-21 16,-1 21-16,1 0 0,-1 0 15,1 0-15,-22-21 0,0 21 16,-20 0-16,-1 0 0,0 0 0,-42 0 31,0 0-31,-1 0 0</inkml:trace>
  <inkml:trace contextRef="#ctx0" brushRef="#br0" timeOffset="109866.96">15261 11917 0,'0'0'0,"0"21"16,0 0-16,0 0 0,0 1 16,0 20-16,0-21 0,0 21 15,0 1-15,0-1 0,0 22 16,0-22-16,0 0 0,-21 1 0,0-1 15,0 0-15,-1 1 0,22-1 16,-21 0-16,21-21 0,-21 22 0,21-22 16,-21 0-16,21 0 0,0 0 15,0 1-15,21-22 16,0 0-16,0-22 16,1 1-16,20 0 0</inkml:trace>
  <inkml:trace contextRef="#ctx0" brushRef="#br0" timeOffset="110211.8">15515 12425 0,'21'0'32,"0"0"-32,-21-21 15,22 21-15,-1 0 0,0-21 0,0 21 16,0-22-16,0 1 0,1 0 15,-1 0-15,0 0 16,-42 21 15,0 21-31,-1-21 0,-20 21 16,21 21-16,0-20 16,0-1-16,-1 0 0,22 0 0,-21 21 15,21-20-15,-21-1 0,21 0 0,0 0 16,0 0-16,0 0 0,0 1 15,0-1-15,21-21 0,0 0 16,1 21-16,-1-21 0,0 0 0,0 0 16,21 0-16,-20 0 0,-1 0 15,21-21-15,-21 21 0,22-21 0</inkml:trace>
  <inkml:trace contextRef="#ctx0" brushRef="#br0" timeOffset="110699.52">16065 12383 0,'0'0'0,"0"-22"15,64-41 1,-43 42-16,0 21 0,-21-21 16,21 21-16,1 0 0,-1 0 0,0 0 15,0 0-15,0 0 0,0 21 16,1 0-16,-1 0 0,0 0 16,-21 0-16,0 1 0,0 20 15,0-21-15,0 0 0,0 22 0,0-22 16,0 0-16,-42 0 0,42 0 0,-43 0 15,43 1-15,-21-1 0,0 0 16,0 0-16,0-21 0,21 21 16,0-42 15,0 0-31,21 21 0,0-21 16,0 0-16,0-1 0,22-20 0,-22 21 15,0 0-15,0-22 0,21 22 16,-20-21-16,-1 0 0,0 20 0,21-20 15,-21 21-15,1 0 0,-22 0 16,0-1-16,21 22 0,-21 22 31,0-1-31,-21 0 0,-1 0 0,22 0 16,-21 22-16,0-22 0,21 21 16,0-21-16,-21 0 0,21 22 0,0-22 15,0 0-15,0 0 0,0 0 16,0 1-16,0-1 0,0 0 15,21-21-15,0 0 0,0 0 0,1 0 16,20 0-16,-21 0 0,0 0 16,22 0-16,-1 0 0,-21-21 0,21 0 15</inkml:trace>
  <inkml:trace contextRef="#ctx0" brushRef="#br0" timeOffset="110991.35">17187 11853 0,'0'0'0,"0"-21"16,-42-42 0,21 84-1,0 0-15,21 0 0,-22 22 16,22-1-16,0 0 0,-21 1 0,21 20 16,-21 1-16,21-22 0,-21 21 15,21 1-15,0-22 0,0 22 0,-21-22 16,21 0-16,-21 1 0,21-1 0,0-21 15,0 22-15,0-22 0,0 0 16,0 0-16,0 0 0,0 0 0,21-21 16,0 0-16,0 0 15,0 0-15,0-21 16,1 21-16,-1-21 0,0 0 0,0 0 16,0 0-16,0-22 0,1 22 0</inkml:trace>
  <inkml:trace contextRef="#ctx0" brushRef="#br0" timeOffset="111179.4">16933 12234 0,'0'0'0,"-21"0"16,42 0 0,0 0-16,1 0 15,20 0-15,-21 0 0,21 0 16,1 0-16,-1 0 0,0 0 0,22-21 15,-22 21-15,64-42 16,-42 42-16,-22-21 0,21 21 0</inkml:trace>
  <inkml:trace contextRef="#ctx0" brushRef="#br0" timeOffset="111451.3">18097 11917 0,'0'0'0,"-21"0"15,21-21-15,-21 21 0,0 0 0,0 0 16,0 0-16,21 21 16,-22 0-16,1 0 0,0 22 0,21-22 15,-21 21-15,0 0 0,0 1 16,21-1-16,-22 0 0,1 1 0,21-22 16,0 21-16,0 1 0,-21-1 0,21-21 15,0 0-15,0 22 0,0-22 16,0 0-16,0 0 0,21 0 15,0-21-15,1 0 0,-1 0 0,0 0 16,21 0-16,-21 0 16,22 0-16,-22 0 0,21 0 0,1-21 15,-1 0-15</inkml:trace>
  <inkml:trace contextRef="#ctx0" brushRef="#br0" timeOffset="111763.81">18563 11811 0,'0'0'0,"0"-21"16,21 21 15,0 0-31,22 21 0,-22 21 16,0-20-16,0 20 0,22 0 15,-22 1-15,0-1 0,0 21 0,0-20 16,0 20-16,-21-20 0,0-1 0,0 21 15,0-20-15,0-1 0,-21-21 16,0 22-16,0-22 0,0 21 0,0-21 16,-1 0-16,-20-21 0,21 22 0,0-22 15,0 21-15,-1-21 0,1 0 16,0 0-16,0 0 0,21-21 16,0-1-16,0 1 15,21 0-15,0 0 16,22 0-16</inkml:trace>
  <inkml:trace contextRef="#ctx0" brushRef="#br0" timeOffset="111999.78">19579 12065 0,'-21'-21'0,"0"21"0,0-21 15,21 0 1,-22 21 0,44 21 15,-22 0-15,21-21-16,-21 21 0,21 0 0,0 0 15</inkml:trace>
  <inkml:trace contextRef="#ctx0" brushRef="#br0" timeOffset="112239.1">19494 12425 0,'-21'42'15,"0"-21"-15,21 1 16,-21-22-16,21 21 15,0 0-15,-21 0 0,0-21 0,-1 21 16,1 0-16,0 1 0,0-1 0,0 21 16,0-21-16,-1 0 0,1 1 15,0-1-15,-21 0 0,21 0 0,-1 0 16,1-21-16,0 0 0,0 0 0</inkml:trace>
  <inkml:trace contextRef="#ctx0" brushRef="#br0" timeOffset="112983.16">19367 11959 0,'0'21'0,"0"1"16,22-22-1,-1 0 1,0 0 0,0 0-16,-21-22 15,21 22 1,-21-21-16,-21 21 31,0 0-31,0 0 16,0 0-16,21 21 15,-22-21-15,22 22 0,-21-1 16,21 0-16,21-21 31,1 0-31,-1 0 16,0 0-16,0 0 16,0 0-16,-21-21 15,0 0 1,0-1-16,0 1 31,-21 21-15,0 0-16,21 21 0,0 1 15,0-1-15,-21 0 0,21 0 16,0 0-16,0 0 16</inkml:trace>
  <inkml:trace contextRef="#ctx0" brushRef="#br0" timeOffset="113739.05">19389 12552 0,'0'0'0,"0"21"16,21-21 15,0 0 0,-21-21-31,0 0 16,0 0-16,0-1 16,0 1-1,-21 21-15,0 0 0,-1 0 16,1 0-16,0 0 0,0 0 16,0 0-16,21 21 15,-21-21-15,21 22 0,0-1 0,0 0 16,0 0-16,0 0 31,21-21-15,0 0-16,0 0 15,0 0 1,-21-21 0,0 0-16,0 0 15,0 0 1,0-1-1,21 22 32,-21 22-31,0-1-16,22-21 16,-22 21-16,0 0 0,0 0 15,0 0-15,0 1 0,0-1 0,0 0 16,0 0-16,0 0 0,-22 0 15,1 1-15,0-1 0,0 0 0,0 0 16,0 0-16,-22 0 0,22 1 0,0-22 16,-21 21-16,20-21 0,1 0 15,-21 0-15,21 0 0,0 0 0,-1 0 16,1 0-16,21-21 16</inkml:trace>
  <inkml:trace contextRef="#ctx0" brushRef="#br0" timeOffset="114419.89">19537 12002 0,'-21'0'0,"-1"21"15,1-21 1,21 21-16,-21 0 16,42-21 46,-21-21-46,0 0-1,0 0 1,-21 21 15,0 0-31,21 21 16,0 0-16,0 0 16,0 0 15,21-21-16,0 0-15,0 0 16</inkml:trace>
  <inkml:trace contextRef="#ctx0" brushRef="#br0" timeOffset="117752.59">16002 11388 0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11:35:44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12763 529 0,'0'21'47,"0"1"-16,0-1 0,22-21-15</inkml:trace>
  <inkml:trace contextRef="#ctx0" brushRef="#br0" timeOffset="504.07">12827 550 0,'0'-21'16,"0"0"15,0 0-15,0 0-1,0 0-15,0-1 16,21 1-1,-21 42 32,0 1-47,0-1 0,0 0 16,0 0-16,0 0 0,0 0 0,0 22 16,21-22-16,-21 21 0,0 1 15,0-1-15,0 0 0,0 1 0,0-1 16,0 21-16,0-20 0,0-1 15,0 22-15,0-22 0,0 0 0,0 1 16,0-1-16,0 0 0,0 1 0,0-22 16,0 21-16,0-21 0,0 0 15,0 1-15,0-1 0,0 0 0,0 0 16,0 0-16,0 0 16,0-42 15,0 0-31,0 0 15,0 0-15,-21 0 0,21-1 0,0 1 16</inkml:trace>
  <inkml:trace contextRef="#ctx0" brushRef="#br0" timeOffset="1136.07">12573 550 0,'-21'-42'31,"21"21"-31,0 0 0,0 0 16,21 21 0,0-22-16,0 1 0,0 21 15,1 0-15,20-21 0,-21 21 16,21 0-16,1-21 0,20 21 0,-20 0 16,20 0-16,1 0 0,-1 0 15,1 0-15,-1 0 0,-21 21 0,22 0 16,-22 0-16,22 1 0,-22-1 15,0 21-15,-20-21 0,20 22 0,-21-22 16,21 21-16,-20 0 0,-1 1 16,0-1-16,0 0 0,-21 1 0,0 20 15,0-20-15,0-1 16,0 21-16,0-20 0,0-1 0,0 0 16,0-20-16,-21 20 0,0 0 0,0-21 15,-22 22-15,22-22 0,-21 0 16,-1 0-16,1 0 0,0 1 0,-22-1 15,22 0-15,0 0 0,-22 0 16,22 0-16,-22-21 0,22 22 0,0-22 16,-1 0-16,-20 0 0,42 0 15,-22 0-15,1 0 0,21 0 0,-22 0 16,22-22-16,0 22 0,0-21 16,0 21-16,0-21 0,21 0 15,0 0-15,0 0 16,0-1-1,21 1-15,0 21 0,0-21 16,0 21-16,0-21 0</inkml:trace>
  <inkml:trace contextRef="#ctx0" brushRef="#br0" timeOffset="1715.91">13864 995 0,'0'0'0,"0"-21"16,0 0-1,0-1-15,0 1 16,0 0-16,0 0 15,21 0-15,0 21 16,1 0-16,-1 0 16,0 0-16,0 0 0,0 0 0,22 21 15,-1 0-15,-21 21 16,0-20-16,-21-1 0,21 21 16,1 0-16,-1-20 0,-21 20 15,0 0-15,0-21 0,0 22 0,0-1 16,0-21-16,0 0 0,0 1 15,0 20-15,0-21 0,-21-21 0,21 21 16,-22 0-16,1-21 0,21 22 16,-21-22-1,21-22 1,0 1-16,0 0 16,0 0-16,0 0 0,0 0 15,0-1-15,21 1 0,-21-21 0,21 0 16,1 20-16,-1-20 0,0 0 15,0-1-15,21 22 0,-20-21 0,-1 21 16,21-22-16,-21 22 0,0 0 16,1 0-16,-1 0 0,0 21 0,0-21 15,0 21-15,0 0 0,1 0 32,-1 0-32,-21 21 15,0 0-15</inkml:trace>
  <inkml:trace contextRef="#ctx0" brushRef="#br0" timeOffset="2236.05">14901 1058 0,'0'-21'16,"0"0"-1,-21 21-15,0 0 0,0 0 16,0 0-16,-1 0 16,22 21-16,-21-21 0,0 21 0,0 1 15,0-1-15,0 0 16,-1 0-16,1 21 0,0-20 0,0-1 16,0 0-16,21 21 0,-21-21 15,-1 1-15,22-1 0,0 0 0,0 0 16,0 0-16,0 0 0,0 1 0,0-1 15,22 0-15,-1-21 16,21 0-16,0 0 16,-20 0-16,-1 0 0,0 0 15,0 0-15,0-21 0,22 21 0,-22-21 16,0-1-16,0 22 0,0-21 16,0 0-16,1 0 0,-1 0 0,0-22 15,-21 22-15,0 0 0,0-21 16,0 21-16,0-22 0,0 22 15,0 0-15,-21 0 0,0 0 0,-1-1 16,1 1-16,0 21 0,0 0 16,0 0-16,0 0 0,-1 0 15,1 0-15,21 21 0,-21 1 16,21-1-16,0 0 0,-21-21 16,21 21-16,0 0 0,0 0 15,21-21 1</inkml:trace>
  <inkml:trace contextRef="#ctx0" brushRef="#br0" timeOffset="2676.08">15155 1037 0,'0'0'0,"0"21"47,0 1-47,0-1 16,0 0-16,0 0 0,0 21 0,0-20 15,0-1-15,0 0 0,0 21 16,0-21-16,0 22 0,0-22 16,0 21-16,0 1 0,0-1 0,0 0 15,-21 22-15,21-22 0,-21 22 16,0-1-16,21 1 0,-21-22 0,21 21 15,-22 1-15,22-22 0,-21 22 0,21-22 16,-21 22-16,21-22 0,0 21 16,0-20-16,0-1 0,0 0 0,0 1 15,0-1-15,0-21 0,0 22 0,0-22 16,0 0-16,0 0 0,0 0 16,0-42 15,0 0-16,0 0-15,0 0 0,0-22 0,0 22 16,0-21-16,0-1 0,21 1 0,-21 0 16,21-1-16,1 1 0,-22-21 15,0 20-15,0-20 0,0 20 0,0-20 16</inkml:trace>
  <inkml:trace contextRef="#ctx0" brushRef="#br0" timeOffset="2984.24">15071 1418 0,'0'0'0,"-22"-42"0,22-106 15,0 127-15,0-1 16,0-20-16,0 21 16,0 0-16,0 0 0,0-1 15,22 1-15,-1 21 0,0 0 16,0-21-16,0 21 0,0 0 0,22 0 16,-22 0-16,0 0 0,21 0 15,-20 21-15,20 0 0,-21-21 0,0 22 16,0-1-16,1 0 0,-22 0 15,0 0-15,0 0 0,0 1 0,0-1 16,0 0-16,0 0 0,-22 0 0,1 0 16,0 1-16,-21-22 0,21 21 15,-1-21-15,-20 21 0,21-21 16,0 21-16,0-21 0,-1 0 16,1 0-16,0 0 15,0 0-15,21-21 16,0 0-16</inkml:trace>
  <inkml:trace contextRef="#ctx0" brushRef="#br0" timeOffset="4040.5">16171 593 0,'0'0'16,"0"-64"0,0 43-1,0 42 1,0 0 0,0 1-16,-21-1 0,21 0 15,0 21-15,-21 1 0,0-1 0,0 21 16,21 1-16,-22-22 0,1 22 15,0-1-15,0 1 0,21-22 0,-21 0 16,0 22-16,-22-22 0,22-21 0,0 22 16,0-22-16,0 21 0,-1-21 15,22 1-15,-21-22 0,0 21 0,0-21 16,0 0 0,0 0-1,-1-21-15,22-1 0,0 1 16,0 0-16,0-21 0,0 21 15,0-22-15,0 1 0,0 0 0,0-1 16,0 1-16,22 0 0,-1-1 16,-21 22-16,21-21 0,0 21 0,-21-1 15,21 1-15,0 21 16,1 0-16,-1 21 16,-21 1-16,0-1 0,0 21 15,0-21-15,0 22 0,21-1 16,-21-21-16,0 21 0,0 1 0,0-22 15,0 21-15,21-21 0,-21 1 16,21-1-16,-21 0 0,0 0 0,21 0 16,1 0-16,-1-21 0,0 0 15,0 22-15,0-22 0,22 0 16,-22 0-16,0 0 0,0 0 0,21-22 16,-20 1-16,20 0 0,-21 0 15,21 0-15,-20 0 0,20-22 0,-21 22 16,0-21-16,22-22 0,-22 22 15,0-22-15,0 1 0,0-1 0,-21 22 16,0-21-16,0-1 16,0 22-16,0-1 0,0 1 0,0 0 15,-21-1-15,21 1 0,-21 21 16,-21 0-16,20-22 0,-20 22 0,21 21 16,-21-21-16,-1 21 0,1 0 15,0 0-15,-1 21 0,1 0 0,21 1 16,-22-1-16,1 0 0,21 21 0,0 1 15,0-1-15,-1 0 0,1 1 16,21 20-16,0-21 0,0 1 0,0-1 16,0 0-16,0 1 0,0-22 15,0 21-15,21-21 0,1 22 16,-1-22-16,0 0 0,0 0 16,0 0-16,0-21 0,22 22 0,-22-22 15,21 0-15,-21 0 0,1 0 16,20 0-16,-21 0 0,21 0 0,-20 0 15,-1 0-15,21 0 0,-21 0 16,0 0-16,1 0 0,20-22 0,-21 1 16,0 21-16,0-21 0,1 21 0,-1 0 15</inkml:trace>
  <inkml:trace contextRef="#ctx0" brushRef="#br0" timeOffset="4584.1">16827 868 0,'0'0'0,"0"-21"16,0 42 15,-21 0-31,0-21 0,0 42 16,0-20-16,21-1 0,-21 21 0,-1-21 16,22 22-16,0-22 0,0 0 15,-21 21-15,21-21 0,-21 22 0,21-22 16,0 0-16,0 0 0,0 0 15,0 1-15,21-1 16,-21 0-16,21-21 0,1 0 16,-1 21-16,0-21 0,0 0 0,0 0 15,0 0-15,1 0 0,-1 0 0,0 0 16,21-21-16,-21 0 0,1 21 16,-1-21-16,0-1 0,-21-20 0,21 21 15,0 0-15,0-22 0,-21 1 16,0 0-16,0-1 0,0 1 0,0 0 15,0-1-15,0 22 0,0-21 16,-21 21-16,0 0 0,0 21 0,0-22 16,0 22-16,-1 0 0,1 0 15,-21 0-15,21 0 0,0 22 16,-1-1-16,1 0 0,0 0 16,0 21-16,0-20 0,0 20 0,-1-21 15,22 21-15,0-20 0,0 20 16,0-21-16,0 0 0,0 22 0,0-22 15,0 0-15,0 0 0,0 0 16,0 0-16,22 1 16,-1-22-16,0 0 0,0 0 15,0 0-15,0 0 0,1 0 16,-1 0-16,0 0 16,0 0-16,0 0 0,0-22 0,1 1 15</inkml:trace>
  <inkml:trace contextRef="#ctx0" brushRef="#br0" timeOffset="5828.29">17314 931 0,'0'0'0,"21"-21"0,1 0 15,-22 0-15,21 21 16,-21-21-16,0 42 31,0 0-31,-21 0 16,-1 0-16,22 22 0,-21-22 0,0 21 15,21-21-15,0 22 0,-21-22 16,0 21-16,21-21 0,-21 1 16,21-1-16,0 21 0,0-21 0,0 0 15,0 1-15,0-1 16,0 0-16,0 0 16,21-21-1,0 0-15,0 0 16,0 0-16,0 0 0,1-21 15,-1 0-15,0 0 0,0-1 0,21 1 16,-20 0-16,-1 0 0,0 0 0,-21-22 16,21 22-16,0 0 0,0 0 15,-21 0-15,0 0 0,22 21 16,-22-22-16,0 44 47,0-1-47,0 0 0,0 0 15,0 21-15,0-20 0,0-1 16,0 0-16,-22 0 0,22 0 0,0 0 16,0 1-16,0-1 0,0 0 15,0 0-15,0 0 16,22-21-16,-1 0 16,0 0-16,0 0 15,0 0-15,0 0 0,1 0 16,-1-21-16,0 21 0,0-21 15,0 0-15,-21 0 0,21-1 0,1 1 16,-22-21-16,21 21 0,-21-22 16,0 22-16,0-21 0,0 21 0,0 0 15,0-22-15,0 22 0,0 0 16,0 0-16,0 0 0,-21 21 16,21-22-1,-22 22-15,22-21 31,22 0-15,-1 21 0,0-21-16,0 21 0,0-21 0,0 21 15,1-21-15,-1 21 0,21 0 16,-21-22-16,0 22 0,1 0 0,-1 0 16,0-21-16,0 21 0,0 0 15,0 0-15,1 0 0,-1 0 0,-21 21 16,0 1-16,0-1 0,0 0 15,0 0-15,0 21 0,0-20 0,0 20 16,0-21-16,0 21 0,0-20 16,0 20-16,0-21 0,0 0 0,0 22 15,-21-22-15,21 0 0,0 0 16,0 0-16,-22 0 0,22 1 16,0-1-16,0 0 15,0 0 1,-21-21 15,21-21-31,-21 0 16,21 0-16,0-1 15,0-20-15,0 21 0,0 0 0,0-22 16,21 1-16,0 0 0,1-1 16,-22 1-16,42 0 0,-21-1 0,0 22 15,0-21-15,22 0 16,-22 20-16,21 1 0,1-21 0,-22 42 15,21-21-15,0 0 0,-20 21 16,20 0-16,0 0 0,-21 0 0,22 0 16,-22 0-16,0 21 0,0 0 0,0 0 15,1 21-15,-1-20 0,-21 20 16,0 0-16,21 22 0,-21-22 0,0 0 16,0 1-16,0-1 0,0 0 15,0 1-15,0-22 0,0 21 0,0-21 16,-21 22-16,21-22 0,-21 0 15,-1 0-15,1 0 0,0 1 0,0-22 16,0 21-16,0-21 16,-1 0-16,1 21 0,0-21 0,0 21 15,0-21-15,0 0 0,-1 0 16,1 0-16,0 0 16,21-21-16,-21 0 0,0 21 0</inkml:trace>
  <inkml:trace contextRef="#ctx0" brushRef="#br0" timeOffset="6668.33">12679 1884 0,'0'0'0,"21"0"78,0 0-62,0 0-16,0 0 0,1 0 16,-1 0-16,21 0 0,-21 0 0,22 0 15,-1 0-15,21 0 0,-20 0 0,20 0 16,22 0-16,-22 0 0,22 0 15,0 0-15,-1 0 0,22 0 0,-21 0 16,21 0-16,21 0 0,0 0 16,0 0-16,0 0 0,0 0 0,21 0 15,0 0-15,21 0 0,1 0 0,20-21 16,-20 21-16,-1 0 16,21 0-16,1 0 0,-1-21 0,1 21 15,-1 0-15,1 0 0,-1 0 16,1 0-16,-22-22 0,22 22 0,-22 0 15,22 0-15,-22 0 0,21 0 16,-20 0-16,-22 0 0,21 0 0,-21 0 16,-21 0-16,22 0 0,-22 0 0,0 0 15,0 0-15,-22 22 0,1-22 16,-21 0-16,-22 0 0,1 0 0,-22 0 16,1 0-16,-22 0 0,0 0 15,0 0-15,-42 0 31,0 0-31,0 0 16,-1 0-16,1 0 16,0 0-16,0 0 0,0 0 0,-22 0 15,22 0-15,0 0 0</inkml:trace>
  <inkml:trace contextRef="#ctx0" brushRef="#br0" timeOffset="6835.92">19494 1799 0,'0'0'0,"-63"0"31,63 21-15,0 1-16,0-1 16,-21 0-16,0 0 15</inkml:trace>
  <inkml:trace contextRef="#ctx0" brushRef="#br0" timeOffset="7635.79">13737 2244 0,'0'0'0,"21"0"15,-42 0 17,-21 0-32,21 21 0,-22 0 15,1 0-15,0 0 0,-22 22 16,1-1-16,-1 0 0,-21 1 16,1-1-16,-22 0 0,21 22 15,-21-22-15,1 1 0,-1 20 0,0-21 16,0 1-16,0 20 0,0-20 0,1-1 15,-1 0-15,21 22 0,0-22 16,1 0-16,20 1 0,1-1 0,-22 0 16,22-20-16,-1-1 0,22 21 15,-1-42-15,1 21 0,0 0 16,21-21-16,-1 0 0,1 0 0,21-21 16,0 0-1,0 0-15,0 0 16,21 0-16,1-1 0,-1 1 0,-21 0 15,21 0-15,0 0 0,0-22 16,0 22-16,1 0 0</inkml:trace>
  <inkml:trace contextRef="#ctx0" brushRef="#br0" timeOffset="8027.56">11620 2963 0,'0'0'0,"22"-21"31,-22 42-31,0 1 16,0-1-16,-22 0 15,1 0-15,0 0 0,0 22 0,-21-22 16,20 21-16,-20-21 0,21 22 0,-21-1 16,-1-21-16,1 21 15,0-20-15,20-1 0,-20 0 0,0 0 16,21 0-16,-1 0 0,1-21 0,0 0 16,0 0-16,21-21 31,21 21-31,0-21 15,0 0-15,22 0 0,-22 21 0,0-21 16,21 21-16,-20 0 0,20 0 0,0 0 16,-21 0-16,22 0 15,-1 0-15,0 0 0,-20 0 0,20 21 0,0 0 16,-21-21-16,22 21 0,-1 0 16,-21-21-16,22 21 0,-1 1 15,-21-1-15,0-21 0,22 21 0,-22-21 16,0 0-16,21 21 0,-21-21 15,1 0-15,-1 0 0,21 0 0,-21 0 16,0 0-16,22 0 0,-22 0 0,0 0 16,21 0-16</inkml:trace>
  <inkml:trace contextRef="#ctx0" brushRef="#br0" timeOffset="8960.1">16637 2180 0,'0'-21'16,"-21"21"15,21 21-15,0 0-16,0 1 0,0-1 15,0 0-15,21 0 0,0 0 16,21 0-16,1 22 0,-1-1 0,0-21 15,22 22-15,-1-1 0,1 0 16,21 1-16,-22-1 0,43 0 0,-21 1 16,-1-1-16,1 0 0,21 1 15,-43-22-15,22 21 0,0-21 0,-22 22 16,1-22-16,20 21 0,-20-21 0,-1 0 16,1 22-16,-1-22 15,1 0-15,-1 0 0,1 0 0,-22 1 16,0-22-16,1 21 0,-1 0 15,-21-21-15,0 0 0,-21-21 32,-21 0-17,0-1-15,0 22 0,-21-21 16,20 0-16,1 0 0,0 0 0,0 21 16,0-21-16,0-1 0,21 1 0,-22 21 15,22-21-15,-21 21 0,21-21 16,-21 21-16,21-21 15,21 21 32,-21 21-47,21-21 0,1 0 0,-1 21 16,0-21-16,0 0 0,-21 21 0,21-21 16,0 21-16,1-21 0,-22 22 15,21-1-15,0 0 16,-21 0-16,0 0 15,0 0-15,0 1 16,-21-1-16,0-21 16,-1 21-16,1-21 0,-21 0 15,21 21-15,0 0 0,-1-21 0,1 0 16,-21 0-16,21 21 0,0-21 16,-22 0-16,1 0 0,0 0 0,-1 22 15,1-22-15</inkml:trace>
  <inkml:trace contextRef="#ctx0" brushRef="#br0" timeOffset="10228.1">2032 3874 0,'21'-22'62,"0"1"-46,0 21-16,1-21 0,-22 0 0,21 21 16,0-21-16,0 0 0,0 21 15,0-22-15,1 1 0,-22 0 16,0 0-16,0 0 16,-22 0-1,1 21-15,0 0 0,-21 0 0,21 0 16,-1 0-16,1 0 0,-21 0 15,21 21-15,0 0 0,-22-21 0,22 21 16,0 0-16,0-21 0,0 21 16,-1 1-16,22-1 0,-21 0 0,21 0 15,0 0-15,0 0 16,0 1-16,0-1 0,21 0 16,1 0-16,-1-21 0,0 21 15,0 0-15,0 1 0,22-1 0,-22 0 16,21 0-16,-21 0 0,22 0 15,-22 1-15,21-1 0,-21 0 0,22 21 16,-22-21-16,-21 1 0,0 20 16,0 0-16,0-21 0,0 22 0,-21-22 15,-1 21-15,-20-21 0,0 1 16,-1 20-16,1-21 0,-21 0 16,20-21-16,-20 21 0,-1 1 0,22-22 15,-22 0-15,22 0 0,0 0 16,-1 0-16,1-22 0,0 1 15,-1 21-15,22-21 0,-21 0 16,21 0-16,0-22 0,-1 22 0,1 0 16,0-21-16,21 21 0,0-22 15,0 22-15,0 0 0,0 0 0,0 0 16,0-1-16,21 22 0,0-21 16,22 21-16,-22 0 0,21-21 0,1 21 15,-1 0-15,21 0 0,-20 0 16,-1 0-16</inkml:trace>
  <inkml:trace contextRef="#ctx0" brushRef="#br0" timeOffset="10484.15">2328 4106 0,'21'22'15,"-21"-1"1,0 0-16,0 0 0,0 0 15,0 0-15,0 1 0,0 20 0,-21-21 16,21 0-16,-21 0 0,21 1 16,0-1-16,0 0 0,-21-21 0,21 21 15,-21 0-15,0-21 16,21 21-16,0-42 31,0 0-15,0 0-16</inkml:trace>
  <inkml:trace contextRef="#ctx0" brushRef="#br0" timeOffset="10859.78">2413 3831 0,'0'0'0,"-64"0"31,43 0-31,0 0 0,21 21 0,-21 1 15,0-22-15,21 21 0,-21 21 16,21-21-16,0 0 16,0 1-16,21-1 15,0-21 1,21 0-16,-21 0 0,1-21 0,20-1 16,-21 22-16,21-21 0,-20 0 15,-1 0-15,0 0 0,0 0 0,-21-1 16,0 1-16,0 0 15,-21 0-15,0 21 0,0 0 16,-22 0-16,22 0 16,-21 0-16,21 0 0,-22 0 0,22 21 15,0 0-15,-21 0 0,20 1 16,22-1-16,0 21 0,0-21 16,0 0-16,0 1 0,0-1 15,0 0-15,22 0 0,-1 0 0,0 0 16,0-21-16,0 22 0</inkml:trace>
  <inkml:trace contextRef="#ctx0" brushRef="#br0" timeOffset="11363.4">2709 4106 0,'0'0'0,"0"22"15,0-1 1,0 0-16,0 0 0,0 0 15,0 0-15,0 22 0,0-22 16,0 0-16,-21 0 0,21 0 0,0 1 16,0-1-16,0 0 0,0 0 15,0 0-15,0 0 0,0 1 0,0-1 16,0 0-16,0 0 0,0 0 16,0-42 15,0 0-16,0 0-15,0 0 16,0-1-16,0 1 0,0-21 0,0 21 16,21-22-16,0 1 0,1 0 15,-1-1-15,0 1 0,0 0 0,21-1 16,1 1-16,-22 21 0,21 0 16,1 0-16,-1 21 0,0 0 0,1 0 15,-1 0-15,0 21 0,1 0 16,-1 21-16,-21-21 0,0 22 0,0-1 15,1-21-15,-22 22 0,0-1 16,0 0-16,0-21 0,-22 22 0,1-22 16,0 0-16,21 21 0,-21-20 15,0-22-15,0 21 0,21 0 16,-22-21-16,22 21 0,-21-21 16,21-21 15,0 0-31,21 0 15</inkml:trace>
  <inkml:trace contextRef="#ctx0" brushRef="#br0" timeOffset="12160.12">3916 4128 0,'0'0'0,"0"-43"31,-21 22-31,-1 21 0,1 0 16,21-21-16,-21 21 0,0 0 0,0 0 16,-22 0-16,22 0 0,0 0 15,0 21-15,0-21 0,0 21 0,-22 0 16,22 1-16,0 20 0,0-21 16,0 0-16,-1 0 0,22 22 0,0-22 15,0 0-15,-21 0 0,21 0 0,0 1 16,0-1-1,21-21-15,1 0 16,-1 0-16,0 0 0,0 0 16,0 0-16,22 0 0,-22-21 0,21-1 15,-21 1-15,0 0 0,22 0 16,-22 0-16,0 0 0,0-1 0,0 1 16,-21 0-16,0-21 0,22 21 0,-22-1 15,21 1-15,-21 0 16,0 0-1,-21 42 1,21 0-16,-22-21 16,22 21-16,0 1 0,0 20 15,-21-21-15,21 21 0,0 1 0,0-1 16,-21 0-16,21 1 0,0-1 16,0 22-16,0-22 0,0 21 0,0 1 15,0-1-15,0 1 0,0-1 0,0 1 16,0 21-16,0-22 0,0 1 15,0-1-15,0 1 0,21-1 0,0 1 16,-21-1-16,22 1 0,-1-1 16,-21-21-16,0 22 0,21-1 0,-21-20 15,21-1-15,-21 0 0,0 85 16,0-105 0,0 20-16,-21-21 0,0 0 0,0 0 15,21 1-15,-22-1 0,-20-21 0,21 0 16,0 0-16,-22 0 0,22 0 15,-21 0-15,0 0 0,-22-21 0,22-1 16,-22 1-16,1-21 0,-1 21 0,1-22 16,-1-20-16,22 21 0,-22-22 15,22 1-15,0-1 0,21 1 0,-22 20 16,22-20-16,21 20 0,0-20 16,0 21-16,0-1 0,0 1 0,0 0 15,0-1-15,21 1 16,0 0-16,22 20 0,-22-20 0,0 0 15,21-1-15,-20 1 0,20 0 0,0 21 16,1-22-16,-1 1 0,0 0 16,1 20-16,-1-20 0,0 0 0,22 21 15</inkml:trace>
  <inkml:trace contextRef="#ctx0" brushRef="#br0" timeOffset="12472.07">4127 3556 0,'0'0'0,"-21"0"0,0-21 16,0 21 0,0 0-16,21 21 15,0 0-15,0 22 0,0-22 0,-21 21 16,21 0-16,0 1 0,0 20 15,-22-20-15,22 20 0,0 1 0,0-22 16,0 21-16,0-20 0,0-1 16,0 0-16,0 1 0,0-1 0,0-21 15,0 0-15,0 1 0,0-1 0,0 0 32,22-21-32,-1-21 15,-21 0-15,21 21 16</inkml:trace>
  <inkml:trace contextRef="#ctx0" brushRef="#br0" timeOffset="12844.11">4191 4043 0,'0'21'0,"21"-21"16,0 0-1,0 0-15,1 0 0,-1 0 16,0 0-16,0-21 0,0 21 16,0-21-16,1 21 0,-1-21 0,0-1 15,0 22-15,-21-21 0,21 0 16,-21 0-16,-21 21 16,0 0-16,0 0 15,0 0-15,-1 0 0,-20 0 0,21 0 16,-21 21-16,20 0 0,1 0 15,0 22-15,0-22 0,0 21 0,0-21 16,-1 22-16,22-1 0,-21-21 16,21 22-16,0-22 0,0 0 15,0 0-15,0 0 0,0 0 0,0 1 16,21-22-16,1 0 0,-22 21 16,21-21-16,0 0 0,0 0 0,21 0 15,-20-21-15,-1 21 0,21-22 0</inkml:trace>
  <inkml:trace contextRef="#ctx0" brushRef="#br0" timeOffset="13564.01">5800 3789 0,'21'-21'0,"-42"42"0,63-42 16,-21 0-16,0-1 0,0 22 0,1-21 15,-1 0-15,0 0 0,0 0 16,0 0-16,-21-1 0,0 1 0,21 0 16,-21 0-16,0 0 0,-21 0 15,0 21-15,0 0 16,-21 0-16,-1 0 0,22 21 0,-21-21 15,-1 21-15,1 0 0,0 0 16,21 0-16,-22 1 0,22-1 16,0 0-16,0 0 0,21 0 15,0 22-15,0-22 0,0 0 0,0 0 16,0 0-16,42 0 0,-21-21 0,0 22 16,22-1-16,-22 0 0,21 0 15,1 0-15,-1 0 0,0 1 0,-21-1 16,22 0-16,-1 0 0,-21 0 15,22 0-15,-22 1 0,0 20 0,-21-21 16,0 0-16,0 0 0,0 1 0,0-1 16,-21 0-16,-22 0 0,1 0 15,0 0-15,-1 1 0,-20-1 16,-1 0-16,1-21 0,-1 0 16,1 0-16,-1 0 0,1 0 0,21 0 15,-1 0-15,1 0 0,0-21 0,-1 0 16,22 21-16,0-43 0,0 22 15,0 0-15,-1 0 0,22-22 0,0 22 16,0-21-16,0 21 0,0 0 16,0-1-16,22 1 0,-1 0 0,0 0 15,0 0-15,0 0 0,0 21 16,22-22-16,-1 22 0,-21 0 0</inkml:trace>
  <inkml:trace contextRef="#ctx0" brushRef="#br0" timeOffset="13951.79">6096 4106 0,'0'0'0,"21"0"31,0 0-31,0-21 16,1 0-16,-1 0 0,-21 0 15,21 0-15,0-1 0,0 1 0,0 0 16,-21 0 0,22 0-16,-22 0 0,0-1 15,-22 22 1,1 0-16,0 0 16,0 22-16,0-1 0,0 0 0,-1 0 15,1 0-15,0 22 0,0-22 16,21 21-16,0 0 0,-21-20 0,21 20 15,-21 0-15,21-21 0,0 1 0,0 20 16,0-21-16,0 0 0,0 0 16,21-21-16,0 22 0,0-22 15,0 0-15,0 0 0,1 0 16,-1 0-16,21-22 0,-21 22 16,0-21-16,22 0 0,-22-21 0</inkml:trace>
  <inkml:trace contextRef="#ctx0" brushRef="#br0" timeOffset="14227.64">6816 3344 0,'0'0'16,"0"-21"-16,0 0 0,-22 21 16,1 0-16,0 0 0,0 21 15,0 0-15,21 22 0,-21-1 16,-1 0-16,1 1 0,21-1 15,-21 0-15,0 22 0,21-22 0,-21 22 16,21-22-16,-21 22 0,-1-22 16,22 21-16,0-20 0,-21 20 0,0 22 15,21-43-15,0-21 16,0 43-16,0-43 0,0 0 16,21-21-16,0 0 15,1 0-15,-1 0 16,0-21-16</inkml:trace>
  <inkml:trace contextRef="#ctx0" brushRef="#br0" timeOffset="14623.41">6794 4106 0,'0'0'15,"0"22"-15,-21-22 16,42 0 15,1 0-31,-1 0 0,0 0 0,21-22 16,-21 1-16,1 21 0,20-21 15,-21 0-15,0 0 0,0 0 16,1 21-16,-1-22 0,0 1 0,-21 0 16,0 0-16,-21 21 31,0 0-31,-1 0 0,-20 21 15,21 0-15,0 0 0,0 1 16,-1-1-16,-20 21 0,21-21 0,0 22 16,21-22-16,-21 21 0,21-21 15,-22 0-15,22 1 0,0-1 0,0 0 16,0 0-16,22 0 0,-1-21 16,0 0-16,21 0 15,-21 0-15,22 0 0,-1 0 0,0-21 16,-20 21-16,20-21 0,0 0 0,1 0 15,-1-1-15,0 1 0</inkml:trace>
  <inkml:trace contextRef="#ctx0" brushRef="#br0" timeOffset="15147.87">7599 3916 0,'0'0'0,"0"-42"16,-21 42-1,-1 0-15,1 0 16,0 0-16,0 21 0,21 0 15,-21 0-15,0 0 16,21 0-16,0 22 0,-22-22 0,22 21 16,-21-21-16,21 22 0,-21-22 15,21 0-15,0 21 0,0-20 0,0-1 16,0 0-16,0 0 0,21-21 16,0 21-16,1-21 0,-1 0 15,21 0-15,-21 0 0,0 0 0,22-21 16,-22 0-16,21 21 0,1-21 15,-22 0-15,21-1 0,-21-20 0,22 21 16,-22-21-16,21 20 0,-21-20 0,0 0 16,1-1-16,20 1 0,-21 0 15,0-1-15,0-20 0,-21 21 16,22-1-16,-22-20 0,21 20 0,-21 1 16,0 0-16,0 21 0,0-22 15,0 22-15,0 0 0,-21 21 16,-1 21-1,22 0-15,-21 0 0,0 22 0,21-22 16,-21 21-16,0 1 0,21 20 16,-21-21-16,21 1 0,-22-1 0,22 22 15,-21-22-15,21 0 0,0 1 0,0-1 16,0 0-16,0 1 0,0-22 16,0 21-16,0-21 0,21 0 0,1-21 15,-1 22-15,0-22 16,0 0-16,21 0 0,-20 0 0,-1 0 15,0-22-15,21 1 0,-21 0 0,1 0 16,-1 0-16,0 0 0,0-1 16,0 1-16</inkml:trace>
  <inkml:trace contextRef="#ctx0" brushRef="#br0" timeOffset="15359.75">8043 3747 0,'0'0'0,"21"0"32,1 0-32,20 0 0,-21 0 15,21 0-15,-20 0 0,20 0 16,-21 0-16,21 0 0,-20 0 0,20 0 16,-21 0-16,0 0 0,0 0 15,1 0-15,-1-22 0,-21 1 16</inkml:trace>
  <inkml:trace contextRef="#ctx0" brushRef="#br0" timeOffset="16192.28">18732 3662 0,'0'21'31,"0"0"-31,-21 0 16,21 1-16,-21-1 0,0 0 16,21 21-16,0 1 0,-21-1 0,21 0 15,-21 1-15,21 20 16,0-21-16,0 1 0,-22-1 0,22 0 15,-21 1-15,21-1 0,-21-21 0,21 0 16,0 1-16,0-1 0,0 0 16,0 0-16,0-42 31,0 0-15</inkml:trace>
  <inkml:trace contextRef="#ctx0" brushRef="#br0" timeOffset="16760.18">18436 3789 0,'0'0'0,"0"-21"0,0 0 15,0-1-15,0 1 0,0 0 16,0 0-16,0 0 0,21 0 16,0 21-16,1-22 0,-1 22 15,21 0-15,-21 0 0,22 0 0,-22 0 16,21 0-16,0 0 0,-20 22 15,20-1-15,0 0 0,-21 21 0,1-21 16,-1 22-16,0-1 0,0 0 16,0 1-16,0-1 0,-21 0 0,0 22 15,0-22-15,0 1 0,0-22 16,0 21-16,0 0 0,0-20 16,0-1-16,0 0 0,0 0 0,0-42 46,0 0-46,0 0 0,0-22 0,0 22 16,0-21-16,0-1 0,0 1 16,22 0-16,-1-1 0,0 1 0,-21 0 15,21-1-15,0 1 0,22 0 16,-22-1-16,0 1 0,21 0 0,-21 21 16,22-1-16,-22 1 0,21 0 15,1 21-15,-22 0 0,21 0 16,0 0-16,-20 0 0,-1 21 15,21 22-15,-21-22 0,0 21 0,-21 0 16,0 1-16,0-1 0,0 0 0,0 22 16,0-1-16,0-20 0,-21 20 15,0-20-15,0-1 0,0 0 0,0 1 16,-1-1-16,1-21 0,21 0 16,0 0-16,0 1 0,21-44 46,1 22-46,-1-21 0,0 0 0,0-21 16,0 21-16</inkml:trace>
  <inkml:trace contextRef="#ctx0" brushRef="#br0" timeOffset="17959.96">19981 3852 0,'0'0'15,"0"-21"-15,0 42 31,0 1-31,0-1 16,-21 0-16,21 0 0,-21 21 0,21 1 16,-21-22-16,21 21 0,0 1 15,0-22-15,0 21 0,0-21 16,0 0-16,0 1 0,0-1 16,0 0-16,21 0 0,0-21 0,0 0 15,-21 21-15,21-21 0,1 0 0,20 0 16,-21 0-16,0 0 0,0-21 15,22 21-15,-22-21 0,21 0 0,-21 0 16,1-22-16,20 22 0,-21-21 16,0-1-16,22 1 0,-22 0 0,0 21 15,0-22-15,0 1 0,0 0 0,-21 20 16,0 1-16,22 0 0,-22 0 16,0 0-16,0 42 31,-22 0-31,22 0 0,-21 0 15,21 1-15,0 20 0,-21 0 0,21 1 16,0-1-16,-21 0 0,21-21 16,0 22-16,0-1 0,0-21 0,0 22 15,0-22-15,21 0 0,0 0 16,0-21-16,1 21 0,-1-21 0,21 0 16,-21 0-16,0 0 0,22 0 0,-22-21 15,21 21-15,-21-21 0,22 0 16,-22 0-16,0-22 0,0 22 0,0-21 15,1-1-15,-1 1 0,0 0 16,0-22-16,0 22 0,0 0 16,-21-1-16,0 1 0,22 0 0,-22-1 15,0 1-15,0 0 0,0 20 16,0 1-16,0 0 0,0 0 0,-22 42 31,1 0-31,21 22 16,-21-22-16,21 21 0,-21 0 15,21-20-15,0 20 0,-21 21 0,21-20 16,0-1-16,0 0 0,0 1 16,0-1-16,0 0 0,0 1 0,0-1 15,21-21-15,0 0 0,0 22 16,0-22-16,1-21 0,20 21 16,-21-21-16,0 0 0,22 0 0,-22 0 15,0 0-15,0-21 0,0 21 0,0-21 16,22 0-16,-22-22 0,0 1 15,0 21-15,0-43 0,1 22 0,-1 0 16,0-1-16,0-20 0,0 20 16,0-20-16,1 21 0,-1-1 0,0-20 15,-21 20-15,0 1 0,0 0 16,0 21-16,0-1 0,0 1 0,0 0 16,0 0-16,0 42 15,-21 0-15,0 0 16,21 1-16,0 20 0,-22 0 15,1 1-15,0-1 0,21 0 16,0 1-16,0-1 0,-21 0 0,21 22 16,0-22-16,0 0 0,0 1 15,0-1-15,0 0 0,0-20 0,0 41 16,21-42-16,0 0 0,0 1 16,1-22-16,-1 0 0,0 0 15,0 0-15,21 0 0,-20 0 0,20 0 16,-21-22-16,21 1 0,1 21 15,-22-42-15,0 21 0,21 0 0,-20-22 16,-1 22-16,0-21 0,0-1 16,0 22-16,0 0 0,-21-21 15,0 21-15,0-1 0,0 44 32,-21-1-32,21 21 15,-21-21-15,21 0 0,0 1 16,0 20-16,0-21 0,0 0 0,0 0 15,0 1-15,0-1 0,0 0 0,0 0 16,21-21-16,0 0 0,1 0 16,-1 0-16,0 0 0,0 0 0,0 0 15,22 0-15,-22-21 0,21 21 16,-21-21-16,22 0 0,-22-22 16,21 22-16,-21-21 0,0 21 0,1-22 15</inkml:trace>
  <inkml:trace contextRef="#ctx0" brushRef="#br0" timeOffset="18131.09">22521 3514 0,'-42'-21'0,"84"42"0,-105-42 0,42 21 0,-1-22 15,1 22-15,0 0 0,0 0 16,0 0-16,0 0 0,-1 0 0,22 22 16,-21-22-16,21 21 15,0 0 1</inkml:trace>
  <inkml:trace contextRef="#ctx0" brushRef="#br0" timeOffset="18312.11">21399 3725 0,'0'0'0,"-42"0"15,0 22 1,42-1-16,21-21 16,0 0-1,0 0-15,22 0 0,-22-21 0,21 21 16,0-22-16,-20 22 0</inkml:trace>
  <inkml:trace contextRef="#ctx0" brushRef="#br0" timeOffset="19089.56">24045 3747 0,'0'0'0,"21"0"0,1 0 0,-1 0 15,0 0-15,0 0 0,0 0 16,0-22-16,1 22 0,-1-21 0,0 21 16,21-21-16,-21 0 0,1 0 15,-1 0-15,0-1 0,0 1 0,-21 0 16,0 0-16,0 0 0,0-22 0,0 22 16,0 0-16,-21-21 0,-21 21 15,20-1-15,-20 22 0,21 0 0,-21 0 16,-1 0-16,1 0 0,0 0 15,-1 22-15,1-1 0,0 0 0,-1 0 16,22 0-16,-21 0 16,42 22-16,-21-22 0,21 0 0,0 21 15,0-20-15,0-1 0,21 0 0,0 21 16,0-21-16,0 1 0,0 20 16,22-21-16,-22 0 0,21 22 0,1-22 15,-22 21-15,0 0 0,21-20 16,-21 20-16,1 0 0,-1 1 0,-21-1 15,0-21-15,0 21 0,0-20 16,0 20-16,-21-21 0,-22 0 0,1 0 16,0 1-16,-1-1 0,-20 0 0,-1-21 15,1 0-15,-1 0 0,1 0 16,-1 0-16,1 0 0,-1-21 16,22 0-16,-22-1 0,22 1 0,0 0 15,21 0-15,-22-21 0,22-1 16,0 22-16,0-21 0,21-1 0,0 1 15,0 0-15,0-1 0,0 22 16,0-21-16,0 21 0,0 0 0,0-1 16,21 1-16,0 21 0,0 0 15,0 0-15,1 0 0,-1 0 16,0 0-16,0 0 0,0 0 0,0 0 16,1 0-16,-1 21 0,21-21 15,-21 22-15</inkml:trace>
  <inkml:trace contextRef="#ctx0" brushRef="#br0" timeOffset="19476.18">24257 4085 0,'0'0'0,"21"0"0,64 0 31,-64 0-31,0-21 0,0 0 15,0 0-15,-21 0 0,22-1 16,-22 1 0,21 0-16,-21 0 0,0 0 0,0 0 15,0-1-15,0 1 0,0 0 0,0 0 16,-21 21-16,-1 0 16,1 0-16,0 0 0,0 0 15,0 21-15,0 0 0,-1 22 16,1-22-16,0 21 0,0-21 0,0 22 15,21-1-15,0 0 0,-21-21 0,21 22 16,0-22-16,0 21 0,0-21 16,0 1-16,0-1 0,21-21 0,0 21 15,0-21-15,0 0 0,0 0 16,1 0-16,-1 0 0,0 0 16,21 0-16,1 0 0,-22-21 0,21 0 15,0-1-15,1 1 0,-1 0 16,0-21-16</inkml:trace>
  <inkml:trace contextRef="#ctx0" brushRef="#br0" timeOffset="19764.22">25082 3239 0,'0'0'0,"0"-43"0,0-63 31,0 85-31,-21 42 16,0 1-16,0 20 15,0 21-15,0 1 0,21-1 16,-22 22-16,1-21 0,0-1 0,0 22 16,0-22-16,21 1 0,-21-1 15,-1 1-15,1-1 0,0-20 0,21 20 16,0-21-16,-21 1 0,21-1 16,-21-21-16,21 22 0,0-22 0,0 0 15,0 0-15,21-21 31,0 0-31,0 0 0,0-21 16,1 21-16</inkml:trace>
  <inkml:trace contextRef="#ctx0" brushRef="#br0" timeOffset="20160.37">25061 4085 0,'21'0'16,"1"0"0,-1 0-16,0 0 15,0 0-15,0-21 0,0 21 16,1-21-16,-1 0 0,-21 0 16,21-1-16,-21 1 15,0 0-15,-21 21 31,0 0-31,-1 0 0,1 0 16,0 21-16,0 0 0,0 22 16,0-22-16,-1 0 0,22 0 15,-21 22-15,21-22 0,0 0 0,0 21 16,0-21-16,0 1 0,0-1 16,0 0-16,0 0 0,21-21 15,1 21-15,-1-21 16,0 0-16,0 0 0,0 0 15,0 0-15,22 0 0,-22 0 0,21 0 16,-21-21-16,22 21 0,-1-21 16,0 0-16,1 0 0,-1-1 0,-21 1 15</inkml:trace>
  <inkml:trace contextRef="#ctx0" brushRef="#br0" timeOffset="20732.34">25866 3916 0,'0'0'0,"0"-21"31,-22 21-31,1 0 0,0 0 0,0 21 16,0 0-16,0 0 0,-1 0 16,1 1-16,0 20 0,0-21 15,21 21-15,0-20 0,-21 20 16,21-21-16,0 0 0,0 0 0,0 1 16,0-1-16,0 0 0,0 0 0,21 0 15,0-21-15,0 0 16,0 0-16,1 0 0,20 0 0,-21 0 15,21 0-15,1 0 0,-1 0 16,0-21-16,-20 0 0,20 0 0,0 0 16,1-1-16,-22-20 0,21 0 15,-21-1-15,22 1 0,-22 0 0,0-1 16,0-20-16,0 21 0,0-22 16,1 22-16,-22-22 0,0 22 15,21-22-15,-21 1 0,21 21 0,-21-22 16,0 22-16,0-1 0,0 1 15,0 0-15,0 21 0,0-1 0,0 1 16,0 42 0,-21 1-16,21 20 15,0 0-15,-21 1 0,-1 20 16,1 1-16,21-22 0,-21 21 0,21 1 16,-21-1-16,0 1 0,21-22 0,0 22 15,0-1-15,-21 1 16,21-22-16,0 22 0,0-22 0,0 0 15,0 1-15,0-22 0,0 21 16,0-21-16,21 0 0,-21 1 0,21-22 16,-21 21-16,21-21 0,0 0 0,0 0 15,1 0-15,-1 0 0,0 0 16,0 0-16,0-21 0,0-1 16,1 1-16,-1 0 0,0 0 15,0 0-15,0-22 0,0 1 0,1 0 16,-1-1-16,0 1 0</inkml:trace>
  <inkml:trace contextRef="#ctx0" brushRef="#br0" timeOffset="20968.16">26374 3683 0,'0'0'0,"21"0"31,0 0-16,0 0-15,0 0 0,0 0 0,1 0 16,20-21-16,0 21 0,-21 0 16,22 0-16,-1-21 0,0 21 0,1 0 15,-22 0-15,21-21 0,-21 21 16,1 0-16,-1 0 0,-42 0 31,-1 0-31,1 0 0</inkml:trace>
  <inkml:trace contextRef="#ctx0" brushRef="#br0" timeOffset="22372.07">1397 5503 0,'0'-21'15,"0"0"17,0 0-32,0 0 15,21 21 1,0-21-16,0 21 15,1 0-15,-1 0 0,0 0 16,21 0-16,-21-22 0,22 22 0,-1 0 16,-21 0-16,43 0 0,-22 0 15,0 0-15,1 0 0,20 0 0,-20 0 16,20 0-16,22 0 0,-1 0 16,1 0-16,21 0 0,0 0 0,0 0 15,-1 0-15,22 0 16,0 0-16,0 0 0,22 0 0,-1-21 15,21 21-15,-21 0 0,22 0 16,20 0-16,1-21 0,-1 21 0,1 0 16,-1 0-16,22-21 0,-1 0 0,-20 21 15,21 0-15,-22 0 0,1-21 16,-1 21-16,22 0 0,-22 0 0,-20-22 16,20 22-16,-21 0 0,1 0 15,-1-21-15,-21 21 0,0 0 0,1 0 16,-22-21-16,0 21 0,0 0 0,-22 0 15,1 0-15,-21 0 0,0-21 16,-1 21-16,-20 0 0,-1 0 16,-20 0-16,-1 0 0,0 0 0,-21 0 15,1 0-15,-1 0 0,0 0 16,0 0 0,-21-21 30</inkml:trace>
  <inkml:trace contextRef="#ctx0" brushRef="#br0" timeOffset="22508.35">9207 5144 0,'22'0'31,"-1"0"-16,0 0-15,0 0 0,0 0 16,0 0-16</inkml:trace>
  <inkml:trace contextRef="#ctx0" brushRef="#br0" timeOffset="23724.12">18944 4911 0,'0'0'0,"-21"0"16,0 0-16,0 0 0,-1 0 16,1 0-16,0 0 15,0 0-15,0 0 16,42 0 31,0 0-47,0 0 0,0 0 0,22 0 15,-22 0-15,21 0 0,-21 0 16,43 0-16,-22 0 0,22 0 16,-1 0-16,1 0 0,20 0 0,1 0 15,0-21-15,-1 21 0,1 0 16,21 0-16,0-22 0,0 1 0,-1 21 15,44 0-15,-22-21 0,21 21 16,0 0-16,21-21 0,-21 21 0,43 0 16,-1 0-16,1-21 0,-1 21 15,22 0-15,21-21 0,-21 21 16,-1 0-16,22 0 0,0 0 0,0 0 16,-22 0-16,1 21 0,0-21 15,-22 21-15,22-21 0,-43 0 16,22 0-16,-43 0 0,0 0 0,0 0 15,-21 0-15,-21 0 0,0 0 16,-21 0-16,-22 0 0,1 0 0,-1 0 16,-21 0-16,-20 0 0,-1 0 15,0 0-15,0 0 0,0 0 32</inkml:trace>
  <inkml:trace contextRef="#ctx0" brushRef="#br0" timeOffset="27044.18">720 6858 0</inkml:trace>
  <inkml:trace contextRef="#ctx0" brushRef="#br0" timeOffset="27835.18">635 6879 0,'-169'21'16,"126"-21"-1,1 0-15,0 0 0,-1 0 16,22 0-16,-21 0 0,-1 0 15,1 0-15,0 0 0,-1 0 0,1 0 16,21 0-16,63 22 78,1-22-78,-1 0 0,21 0 0,-20 0 16,20 0-16,1 0 0,-1 0 15,1 0-15,-1 0 0,22 0 0,-22 0 16,1 0-16,-1 0 0,-20 0 16,20 0-16,1 0 0,-22 0 0,0-22 15,1 22-15,-1 0 0,0 0 16,-20 0-16,-1 0 0,-21-21 16,-21 21-1,-1-21 1,1 21-16,0 0 0,0 0 15,0 0-15,-22-21 0,22 21 0,0 0 16,0-21-16,0 21 0,-22 0 16,22-21-16,0 21 0,21-22 15,-21 22-15,0 0 0,0 0 16,21-21-16,21 21 47,0 0-47,21 0 0,-21 21 15,1-21-15,-1 0 0,21 0 16,-21 0-16,22 0 0,-22 0 0,21 0 16,-21 0-16,0 22 0,1-22 15,-1 0-15,0 0 0,-21 21 16,0 0 0,0 0-16,-21-21 0,0 21 15,-1 0-15,1 1 0,0-22 16,-21 21-16,21 0 0,-1 0 0,-20 0 15,21 22-15,0-22 16,-22 0-16,22 0 0,0 0 0,0 0 16,0 1-16,0-1 0,21 0 15,0 0-15,0 0 0,21-42 32,0 0-32,0 21 15</inkml:trace>
  <inkml:trace contextRef="#ctx0" brushRef="#br0" timeOffset="28535.62">1863 6604 0,'0'0'0,"-22"0"16,1 0-16,21 21 16,-21 0-16,21 1 0,0 20 15,0-21-15,0 0 0,0 22 16,0-22-16,0 21 0,0-21 0,0 0 16,0 22-16,-21-22 0,21 0 15,0 0-15,0 0 0,0 1 16,0-1-16,0 0 0,21-42 47,0 0-47,-21-1 15,21 1-15,-21 0 0,22 0 16,-22-21-16,21 20 0,0-20 0,-21 0 16,21 21-16,0-1 0,-21 1 15,0 0-15,0 0 0,21 21 16,1 0-16,-22 21 15,0 0-15,0 0 0,21 1 16,-21-1-16,0 0 0,0 0 16,21 0-16,-21 22 0,0-22 15,0 0-15,0 0 0,0 0 0,21 22 16,-21-22-16,21 0 0,0 0 16,1 0-16,-1-21 0,0 0 15,0 0-15,0 0 0,0 0 16,1-21-16,-1 0 0,21 0 0,-21 0 15,0-1-15,1 1 0,-1 0 16,0 0-16,0-21 0,-21-1 0,21 22 16,-21-21-16,0-1 0,0 1 0,0 0 15,0-1-15,0 22 16,-21 0-16,0 0 0,0 0 0,0 0 16,-1 21-16,1 0 15,0 0-15,0 0 0,0 0 0,0 42 16,21-21-1,-22 0-15,22 0 0,0 1 16,22-1-16,-1-21 16,0 0-16,0 0 0,0 21 0,22-21 15</inkml:trace>
  <inkml:trace contextRef="#ctx0" brushRef="#br0" timeOffset="28896.16">2709 6816 0,'0'0'0,"21"0"16,1 0 0,-1 0-16,0-21 15,0 21-15,0-22 16,-21 1-16,21 21 0,1-21 0,-1 0 16,-21 0-16,21 0 0,-21-1 15,0 1-15,0 0 16,-21 21-1,0 0-15,-1 0 0,1 0 16,0 21-16,0 0 0,0 1 16,0-1-16,-1 21 0,1-21 0,0 22 15,21-22-15,-21 0 0,21 21 16,0-21-16,0 1 0,0-1 0,0 0 16,0 0-16,0 0 0,21 0 15,0-21-15,0 0 0,1 0 16,-1 0-16,0 0 0,0 0 15,0 0-15,0 0 0,1 0 0,-1-21 16,0 0-16,0 21 0,0-21 0,-21 0 16</inkml:trace>
  <inkml:trace contextRef="#ctx0" brushRef="#br0" timeOffset="29411.84">4191 6541 0,'21'-22'0,"-42"44"0,42-65 0,-21 22 16,0 0-16,0 0 15,0 0-15,0-1 0,-21 1 16,0 21-16,0-21 15,-1 21-15,1 0 0,0 0 0,0 0 16,-21 21-16,20-21 0,1 21 16,-21 1-16,21 20 0,0-21 15,-22 21-15,22 1 0,0-1 0,0 0 16,0 1-16,-1-1 0,22 0 16,0 1-16,-21-1 0,21-21 0,0 22 15,0-22-15,0 0 0,0 21 0,21-21 16,1-21-16,20 22 0,-21-1 15,21-21-15,1 0 0,-1 0 0,0 0 16,1 0-16,-1 0 0,0-21 16,1-1-16,20 1 0,1 0 0,-22 0 15</inkml:trace>
  <inkml:trace contextRef="#ctx0" brushRef="#br0" timeOffset="30299.19">4805 6604 0,'0'0'0,"0"-21"0,-64-43 15,43 64-15,0 0 16,-21 0-16,20 0 0,1 0 0,-21 0 16,21 0-16,0 22 0,-22-1 15,22 0-15,-21 0 0,21 0 0,-1 22 16,1-22-16,0 0 0,21 21 16,0-21-16,0 22 0,-21-22 0,21 0 15,0 0-15,0 0 0,0 1 16,0-1-16,0 0 0,21-21 15,0 0-15,0 0 0,22 0 16,-22 0-16,0 0 0,0 0 0,22 0 16,-22-21-16,21 0 0,-21 21 15,22-22-15,-22 1 0,21 0 0,-21-21 16,0 21-16,1-1 0,-1-20 0,-21 21 16,0-21-16,21 20 0,-21 1 15,0 0-15,0 0 0,-21 21 31,21 21-31,-21 0 16,-1 0-16,22 1 0,-21-1 16,21 21-16,0-21 0,0 0 15,0 1-15,0-1 0,0 0 0,0 0 16,0 0-16,0 0 0,0 1 0,21-22 16,1 21-16,-1-21 0,0 0 15,0 0-15,0 0 0,0 0 0,22 0 16,-22 0-16,21 0 0,-21-21 0,1-1 15,20 22-15,-21-21 0,0 0 16,0 0-16,1 0 0,-1-22 0,-21 22 16,0 0-16,21 0 0,-21-21 0,0 20 15,0 1-15,0 0 16,0 0-16,0 0 0,0 42 31,0 0-31,0 0 16,0 0-16,0 1 0,0-1 0,-21 0 15,21 21-15,0-21 0,0 1 16,0-1-16,0 0 0,0 0 16,0 0-16,-21 0 0,21 1 15,-22-22 1,22-22 15,-21 22-31,21-21 0,0 0 16,0 0-16,0 0 0,0 0 0,0-1 15,0-20-15,21 0 0,1 21 0,-1-22 16,0 1-16,21 0 0,-21-1 16,22 1-16,20 21 0,-20 0 0,20-1 15,1 1-15,-1 21 0,-21 0 0,22 0 16,-22 21-16,1 1 0,-22-1 16,0 0-16,0 21 0,0 1 0,-21-1 15,0-21-15,0 21 0,0 1 0,0-1 16,-21 0-16,0-20 0,0 20 15,0-21-15,-1 0 0,1 0 0,0 1 16,0-22-16,21 21 0,-21-21 16,0 0-16,21-21 15</inkml:trace>
  <inkml:trace contextRef="#ctx0" brushRef="#br0" timeOffset="30971.1">6858 6498 0,'21'0'0,"0"0"0,0 0 16,22 0-16,-22-21 0,0 0 16,0 21-16,0-21 0,22 0 0,-22-1 15,0 1-15,21 0 16,-20-21-16,-1 21 0,0-1 0,0 1 15,-21 0-15,0 0 0,0 0 0,0 0 16,0-1-16,0 1 16,-21 21-16,-21 0 0,20 0 0,-20 0 15,21 0-15,-21 0 0,-1 21 0,1 1 16,0-22-16,-1 21 0,1 0 16,21 0-16,0 0 0,-1 0 0,1 1 15,21-1-15,0 0 0,0 21 16,0-21-16,21 1 0,1-1 0,20 0 15,-21 0-15,21 0 0,1 0 0,-1 1 16,0-1-16,1 0 16,-1 0-16,-21 0 0,22 0 0,-22 1 15,0-1-15,0 0 0,0 0 0,-21 0 16,0 0-16,0 1 16,-21-1-16,0 0 0,-21 0 0,-1-21 15,1 21-15,0-21 0,-1 0 0,1 21 16,-22-21-16,22 0 0,0 0 15,-1 0-15,1 0 0,0 0 0,-1-21 16,22 0-16,-21 21 0,21-21 16,0 0-16,-1 0 0,22-1 0,0 1 15,0 0-15,0 0 0,0 0 16,0 0-16,22-1 0,-1 22 16,0-21-16,21 21 0,1-21 15,-22 0-15,21 21 0,0-21 0,1 21 16</inkml:trace>
  <inkml:trace contextRef="#ctx0" brushRef="#br0" timeOffset="31340.11">7408 6562 0,'0'21'31,"0"-42"-15,21 21-1,1-21-15,-22-1 0,21 1 0,0 21 16,-21-21-16,21 0 0,0 0 0,0 0 16,-21-1-16,0 1 0,22 0 15,-22 0-15,-22 21 16,1 0-16,0 0 16,0 0-16,0 21 0,0 21 15,-22-20-15,22 20 0,0-21 0,0 21 16,0 1-16,21-22 0,-22 21 15,22 1-15,-21-22 0,21 0 0,0 21 16,0-21-16,0 1 0,21-1 16,1-21-16,-1 0 15,0 0-15,21 0 0,-21 0 16,1 0-16,20 0 0,-21 0 0,21-21 16,-20-1-16,20 1 0,0 0 15,1 0-15,-22-21 0</inkml:trace>
  <inkml:trace contextRef="#ctx0" brushRef="#br0" timeOffset="31611.45">8128 5863 0,'0'0'0,"-21"0"0,-43 21 31,43 1-31,0-1 0,21 21 0,-21-21 16,21 22-16,-21-1 0,-1 0 15,22 22-15,0-22 0,-21 0 0,21 22 16,-21-22-16,21 1 0,-21 20 0,21-21 16,0 1-16,0-22 0,0 21 15,-21-21-15,21 1 0,0-1 0,0 0 16,0 0-16,21-21 31,0 0-31,0-21 16,0 21-16,1-21 0,-1 0 0,0-1 15</inkml:trace>
  <inkml:trace contextRef="#ctx0" brushRef="#br0" timeOffset="32003.8">8128 6456 0,'0'21'0,"0"0"0,0 0 16,0 1-1,21-22 1,0 0-16,0 0 16,1-22-16,-1 22 15,0-21-15,0 21 0,0-21 0,0 0 16,-21 0-16,22 0 0,-22-1 16,0 1-16,0 0 15,0 0-15,-22 21 16,1 0-16,0 0 15,0 21-15,0 0 16,0 0-16,-1 1 0,1-1 0,0 21 16,21-21-16,0 0 0,-21 22 0,21-22 15,0 0-15,-21 21 0,21-20 16,0-1-16,0 0 16,0 0-16,21-21 0,0 0 0,0 21 15,0-21-15,1 0 0,-1 0 16,0 0-16,0 0 0,0-21 0,22 21 15,-22-21-15,21 0 0,-21 0 0,22-1 16</inkml:trace>
  <inkml:trace contextRef="#ctx0" brushRef="#br0" timeOffset="32527.19">8932 6202 0,'-106'21'31,"85"0"-31,21 0 0,-21 1 16,0 20-16,0-21 0,0 21 0,-1-20 16,22 20-16,-21 0 0,21-21 0,-21 22 15,21-22-15,0 21 0,0-21 16,0 1-16,0-1 0,0 0 0,21 0 16,0-21-16,1 0 0,-1 0 15,0 0-15,0 0 0,0 0 16,22 0-16,-22-21 0,21 0 0,-21 0 15,22-1-15,-22 1 0,21 0 0,-21-21 16,22 21-16,-22-22 16,0 1-16,0 0 0,0-1 0,0-20 15,1 20-15,-1 1 0,0 0 0,0-22 16,-21 22-16,0 0 0,21-1 16,-21 1-16,0 0 0,0 20 0,0 1 15,0 0-15,-21 21 16,21 21-16,-21 0 15,0 1-15,0 20 0,21-21 0,-22 21 16,22 1-16,-21-1 0,0-21 16,21 22-16,0-1 0,0 0 15,0 1-15,0-1 0,0 0 0,0 1 16,0-22-16,0 21 0,0-21 0,0 0 16,0 1-16,21-1 0,0 0 15,1 0-15,-1-21 0,0 0 16,0 0-16,0 0 0,0 0 0,1 0 15,-1-21-15,0 0 0,0 0 16,0 21-16,0-43 0,1 22 0,-1 0 16,0 0-16,-21 0 0</inkml:trace>
  <inkml:trace contextRef="#ctx0" brushRef="#br0" timeOffset="32719.82">9250 6117 0,'-21'0'16,"21"21"-16,21-21 31,0 0-31,0 0 0,0 0 0,0 0 16,1 0-16,-1 0 0,0 0 16,21 0-16,-21-21 0,1 21 0,-1-21 15,0 21-15,0 0 0,0-21 0</inkml:trace>
  <inkml:trace contextRef="#ctx0" brushRef="#br0" timeOffset="34843.55">10858 5906 0,'0'0'15,"22"-22"-15,-22 1 0,0 0 16,0 0-16,0 0 0,0 0 0,0-1 16,-22 22-1,1 0-15,0 22 16,0-1-16,0 0 0,0 0 0,-1 0 16,1 22-16,0-1 0,0 0 15,21 1-15,-21-1 0,0 0 16,-1 1-16,1-1 0,21 21 0,-21-20 15,0 20-15,21-20 0,-21-1 16,21 21-16,0-20 0,0-22 0,0 21 16,21-21-16,0 1 0,0 20 0,0-42 15,22 21-15,-22-21 0,21 0 16,1 0-16,-1 0 0,0 0 0,1 0 16,-1-21-16,21 0 0,-20 0 0,-1-1 15,22 1-15,-22-21 0,0 21 16,1-22-16,-1 1 0,0 0 0,-21-1 15,1 1-15,-1 0 0,-21-1 0,0-20 16,0 21-16,0-1 16,0 1-16,-21 0 0,-1-1 0,-20 1 15,21 0-15,-21-1 0,-1 22 0,22-21 16,-21 21-16,-22-1 0,22 22 16,0 0-16,-1 0 0,1 0 0,0 22 15,-1-22-15,1 42 0,0-21 16,-1 21-16,22 1 0,0-1 0,0 0 15,0 22-15,21-22 0,0 1 0,0 20 16,0-21-16,0 1 16,21-1-16,0 0 0,0 1 0,0-1 15,22-21-15,-1 0 0,0 1 0,22-1 0,-1-21 16,-20 0-16,20 0 16,1 0-16,-1 0 0,1 0 0,-1-21 15,1-1-15,-22 1 0,21 0 0,-20 0 16,-1-21-16,0 20 0,-20-20 15,-1 21-15,0-21 0,0 20 0,-21 1 16,21 0-16,-21 0 0,0 0 0,0 0 16,-21 21-1,0 21 1,21 0-16,-21 0 0,21 21 16,0-20-16,-21-1 0,21 0 15,0 0-15,0 21 0,-22-20 16,22-1-16,0 0 0,0 0 0,0 0 15,0 0 1,0-42 15,0 0-31,0 0 0,0 0 16,22 0-16,-1-1 0,-21 1 0,21 0 16,0-21-16,0 21 0,0-1 15,1 1-15,-1 0 0,0 0 0,0 0 16,0 21-16,0 0 0,1 0 15,-1 21 1,-21 0-16,0 0 16,0 0-16,0 1 0,0 20 0,0-21 15,0 0-15,0 0 0,0 22 0,21-22 16,-21 0-16,21 0 0,0 0 16,0-21-16,-21 22 0,22-1 0,-1-21 15,21 0-15,-21 0 0,0 0 0,22 0 16,-22 0-16,21-21 0,-21-1 15,1 1-15,20 0 0,-21 0 0,0 0 16,0 0-16,1-22 0,-1 1 0,-21 21 16,21-22-16,0 1 0,-21 0 15,0-1-15,21 1 0,0-21 0,-21 20 16,0 1-16,22-22 0,-22 22 16,21 0-16,-21-1 0,0 1 15,0 21-15,0 0 0,0 0 0,0 42 31,0 21-31,0-21 0,0 22 16,0-1-16,-21 0 0,21 1 0,0 20 16,0-21-16,-22 1 0,22-1 15,0 22-15,-21-22 0,21 0 0,0 1 16,0-1-16,0 0 0,0 1 0,0-22 16,0 21-16,21-21 0,-21 0 15,22 1-15,-1-1 0,0-21 0,0 0 16,21 0-16,-20 0 0,-1 0 15,21-21-15,-21-1 0,22 1 16,-22 0-16,21 0 0,-21-21 0,22 20 16,-22-20-16,0 21 0,21 0 0,-21-22 15,1 22-15,-1 0 0,-21 0 16,0 0-16,21 21 0,-21-21 16,0 42-1,-21 0 1,21 0-16,-21-21 0,21 21 0,0 0 15,0 1-15,0-1 0,0 0 16,0 0-16,0 0 16,0 0-16,0 1 0,21-1 15,0-21-15,0 21 0,21-21 0,-20 0 16,-1 0-16,21 0 0,-21 0 16,22 0-16,-22-21 0,0 0 0,21-1 15,-21 1-15,1 0 0,-1 0 0,0 0 16,0 0-16,-21-1 0,0 1 15,21 0-15,-21 0 0,21 0 0,-21 0 16,0-1-16,0 1 0,0 0 16,0 42 15,0 0-31,0 1 16,0-1-16,0 0 0,0 21 15,0-21-15,-21 22 0,21 20 0,0-20 16,-21 20-16,21 1 0,0-22 0,0 21 15,0 1-15,0-1 0,0 1 16,0 21-16,0-22 0,0 1 0,0 20 16,0-20-16,0 20 0,21-20 0,0 21 15,-21-22-15,22 22 0,-1-22 16,0 22-16,0-22 0,0 1 0,0-1 16,1 1-16,-1-1 0,-21 1 0,0-22 15,21 1-15,-21-1 0,0 0 16,0-21-16,-21 1 0,0-1 15,-22 0-15,22-21 0,-21 0 0,-1 0 16,22 0-16,-21 0 0,0-21 0,-1 0 16,1-1-16,0-20 0,-1 0 0,22-1 15,-21 1-15,21-21 0,-22 20 16,22-20-16,0-1 0,0 1 0,0-1 16,21-20-16,0-1 0,-22 0 0,22 1 15,0-1-15,0 21 0,0-20 16,0-1-16,22 22 0,-1-1 0,0 1 15,0-1-15,0 1 0,22-1 0,-22 22 16,21-22-16,-21 22 16,0 0-16,22-1 0,-22 1 0,0 21 15,0-22-15,0 22 0,1 0 0,-1 21 16,-21-21-16,21 21 16,-42 0-1,0 21-15,-1 0 0</inkml:trace>
  <inkml:trace contextRef="#ctx0" brushRef="#br0" timeOffset="36295.85">1228 8170 0,'0'0'0,"0"-21"0,-22-85 16,1 85-1,21 0-15,-21 0 0,21 0 0,-21 0 16,0-1-16,21 1 0,-21 21 16,-1 0-16,1 0 15,0 0-15,0 0 16,0 21-16,21 1 0,-21-1 0,21 21 16,-22 0-16,1 1 0,21 20 15,0-20-15,0 20 0,-21-21 0,21 22 16,-21-22-16,21 22 0,0-22 15,0 0-15,0 1 0,0-1 16,0 0-16,0 1 0,0-1 0,0-21 16,21 22-16,0-22 0,0 0 15,1-21-15,-1 0 0,0 0 0,21 0 16,-21 0-16,22 0 0,-1-21 16,0 0-16,1-1 0,-1 1 0,22-21 15,-22 21-15,0-22 0,1 1 16,-1 21-16,0-21 0,-21-1 15,1 1-15,-1-22 0,0 22 0,-21 0 16,0-22-16,0 22 0,0-22 16,-21 22-16,0 0 0,-1-1 0,-20 1 15,21 0-15,-21 21 16,-1-1-16,1 1 0,0 0 0,-1 21 16,1 0-16,0 0 0,-1 0 0,22 21 15,-21 0-15,-1 1 0,1 20 16,21 0-16,0 1 0,0-1 0,-1 21 15,22-20-15,0 20 0,0 1 16,0-22-16,0 22 0,0-22 0,0 21 16,22-20-16,-1-1 15,0-21-15,0 22 0,21-22 0,1 21 16,-1-42-16,0 21 0,1-21 16,-1 0-16,0 0 0,22-21 0,-22 21 15,1-21-15,20 0 0,-21-22 16,1 22-16,-1 0 0,0-21 0,1 21 15,-1-22-15,-21 22 0,0-21 16,1 21-16,-1-22 0,-21 22 0,0 0 16,0 0-16,0 0 0,0-1 15,0 44 1,0-1 0,0 0-16,0 21 0,-21-21 15,21 1-15,0 20 0,-22-21 0,22 21 16,0-20-16,-21-1 0,21 21 15,0-21-15,0 0 0,0 22 0,0-22 16,-21 0-16,21 0 0,0 0 16,0 1-16,0-44 31,0 1-31,0 0 0,0 0 16,0 0-16,21-22 0,-21 22 15,0-21-15,21 21 0,1-22 16,-22 1-16,21 0 0,0 21 0,0-22 15,0 1-15,0 21 0,1 0 16,-1-1-16,21 1 0,-21 21 0,0 0 16,1 0-16,-1 0 0,0 21 15,0 1-15,0-1 0,0 0 0,-21 0 16,0 21-16,0-20 0,0 20 16,0-21-16,0 21 0,0-20 0,0-1 15,0 0-15,0 0 0,0 0 0,0 0 16,0 1-16,0-1 15,0-42 17,0-1-17,0 1-15,0 0 0</inkml:trace>
  <inkml:trace contextRef="#ctx0" brushRef="#br0" timeOffset="36680.12">2371 8573 0,'0'0'0,"0"21"0,21-21 15,0 21-15,0-21 0,0 0 16,0 0 0,1 0-16,-1 0 0,0-21 0,0 0 15,0 21-15,0-22 0,1 1 16,-1 0-16,0 21 0,0-21 0,0 0 15,-21 0-15,21-22 0,-21 22 0,0 0 16,0 0-16,0 0 0,0-1 16,-21 22-16,0 0 0,0 0 15,0 0-15,0 0 0,-1 22 16,1-1-16,-21 0 0,21 0 0,0 21 16,-1-20-16,1 20 0,0-21 15,0 0-15,21 22 0,0-22 16,0 21-16,0-21 0,0 0 0,0 1 15,0-1-15,0 0 0,21 0 16,0 0-16,0-21 0,1 0 0,-1 0 16,0 0-16,21 0 0,-21 0 15,22 0-15,-1-21 0,-21 0 0,22 0 16,-22 21-16</inkml:trace>
  <inkml:trace contextRef="#ctx0" brushRef="#br0" timeOffset="37319.62">3852 7959 0,'0'0'0,"0"-21"0,0-1 15,0 1-15,0 0 0,0 0 16,0 0-16,0 0 0,0-1 0,0 1 15,21 21-15,1-21 0,-22 0 16,21 21-16,0 0 0,0 0 0,0 0 16,0 0-16,1 21 0,20 0 0,-21 0 15,0 22-15,22-22 0,-22 21 16,0 22-16,0-22 0,0 0 0,0 22 16,1-22-16,-22 22 0,21-22 0,-21 0 15,0 1-15,0-1 16,0 0-16,0-20 0,0 20 0,0-21 15,0 0-15,0 0 0,-21-21 16,21-21 0,0 0-1,0 0-15,0 0 0,0-22 0,0 22 16,21-21-16,-21 0 0,21-22 16,0 22-16,-21-22 0,21 22 0,0-22 15,-21 1-15,22 21 0,-1-1 16,0-20-16,0 20 0,0 22 0,0-21 15,-21 21-15,22 0 0,-1 21 0,0-22 16,0 22 0,0 0-16,0 0 15,-21 22-15,0-1 0,0 0 16,0 0-16,0 0 0,0 0 16,0 1-16</inkml:trace>
  <inkml:trace contextRef="#ctx0" brushRef="#br0" timeOffset="38784.08">4953 8382 0,'0'0'0,"21"-21"16,64-106-1,-64 85-15,-21 20 16,0-20-16,0 0 0,0-1 15,0 22-15,0-21 0,-21 21 0,0-22 16,-1 22-16,1 0 0,0 0 0,-21 21 16,21 0-16,-22 0 0,1 0 15,0 0-15,-1 21 0,1 0 0,21 0 16,-22 22-16,1-1 0,21 0 0,-21 1 16,20-1-16,1 0 0,0 22 15,21-22-15,0 1 0,0-22 16,0 21-16,0 0 0,0-20 0,0-1 15,21 0-15,0 0 0,1-21 16,20 0-16,-21 0 0,21 0 0,-20 0 16,20 0-16,0 0 0,-21 0 0,22-21 15,-1 0-15,-21 0 0,22-1 16,-22 1-16,0 0 0,0-21 0,0 21 16,0-22-16,1 1 0,-22 0 0,21 20 15,-21-20-15,0 0 0,0-1 16,0 1-16,0 21 0,0 0 0,0 0 15,0-1-15,0 1 0,-21 42 32,21 1-32,-22-1 0,22 21 15,0-21-15,0 22 0,0-1 0,0 0 16,0 1-16,0-1 0,0 0 16,0 1-16,0-22 0,0 21 0,0-21 15,0 0-15,22 22 0,-1-43 0,-21 21 16,21 0-16,0-21 0,0 0 15,0 0-15,1 0 0,-1 0 0,0-21 16,21 0-16,-21 21 0,1-21 0,20-1 16,-21-20-16,0 21 0,0-21 15,22-1-15,-22 1 0,0 0 0,0-22 16,0 22-16,1-22 0,-22 22 16,0-22-16,21 22 0,-21 0 15,0-1-15,0 22 0,0 0 0,0 0 16,0 0-16,0 0 0,0 42 31,0 0-31,0 0 0,0 0 0,-21 22 16,21-1-16,0 0 0,0 1 0,0 20 15,0-21-15,0 1 0,0 20 16,0-20-16,0-1 0,0 0 0,0 1 16,0-1-16,0-21 0,0 21 0,0-20 15,0-1-15,21 0 16,0 0-16,0-21 15,0 0-15,0 0 0,1 0 0,-1-21 16,0 0-16,0 0 0,0-1 0,22 1 16,-22 0-16,0-21 0,0 21 15,85-128 1,-85 107-16,0 21 0,-21 0 16,0 0-16,21 21 15,-21-22-15,0 44 16,0-1-16,0 0 15,0 0-15,0 0 0,0 0 16,0 22-16,-21-22 0,21 0 16,0 0-16,0 22 0,0-22 0,0 0 15,0 0-15,0 0 0,0 0 16,0 1-16,21-1 0,1-21 16,-1 0-16,0 0 0,0 0 15,0 0-15,0 0 0,1 0 16,-1-21-16,0-1 0,0 1 0,0 0 15,0 0-15,1 0 0,-1 0 0,0-22 16,0 22-16,0-21 0,0 21 0,-21-22 16,22 22-16,-22 0 0,21 0 15,-21 0-15,0-1 0,0 1 0,0 42 47,0 1-47,0-1 0,0 0 0,0 0 16,-21 0-16,21 0 0,0 22 0,0-22 15,0 0-15,0 21 0,0-20 16,0-1-16,0 0 0,0 0 0,0 0 16,21 0-16,0-21 0,0 22 0,0-22 15,0 0-15,22 0 0,-22 0 16,0 0-16,21 0 0,-20 0 0,20-22 16,0 22-16,-21-21 0,22 0 0,-1 0 15,-21 0-15,0 0 16,22-1-16,-22-20 0,-21 21 0,21-21 15,-21 20-15,21-20 0,-21 0 0,0 21 16,0-1-16,0 1 0,0 0 16,0 0-16,-21 21 0,0 0 15,0 0-15,0 21 0,-1 0 0,1 0 16,21 22-16,-21-22 0,21 21 16,-21 1-16,21-22 0,0 21 0,0 22 15,0-43-15,0 0 0,0 0 16,21 21-16,0-42 0,0 22 15,1-22-15,-1 0 16,21 0-16,-21 0 0,0 0 16,1-22-16,41 1 0,-21 0 15</inkml:trace>
  <inkml:trace contextRef="#ctx0" brushRef="#br0" timeOffset="39760.08">8594 8234 0,'0'0'0,"0"-21"16,0 0-16,0-1 15,0 1-15,21 0 0,-21 0 0,0 0 16,0-22-16,0 22 0,0-21 16,0 21-16,0 0 0,0-22 0,-21 22 15,-1-21-15,1 21 0,0-1 16,0 1-16,0 21 0,0-21 15,-1 21-15,1 0 0,-21 0 0,21 0 16,0 21-16,-22 0 0,22 1 0,0-1 16,-21 21-16,20 0 0,1 1 15,0-1-15,0 0 0,0 1 0,0 20 16,21-20-16,0-22 0,0 21 0,0 0 16,0-20-16,0-1 0,0 0 15,21 0-15,0-21 0,0 0 0,0 21 16,0-21-16,1 0 0,-1 0 0,21 0 15,-21-21-15,22 21 0,-22-21 16,0 0-16,21 0 0,-21-1 16,1-20-16,20 21 0,-21-21 0,0 20 15,0-20-15,1 0 0,-22-1 0,0 1 16,21 21-16,-21-21 0,0 20 16,21-20-16,-21 21 0,0 0 15,0 42 1,0 0-1,0 0-15,0 0 0,0 22 0,0-22 16,0 21-16,0 1 0,0-1 0,0-21 16,0 21-16,0-20 0,0 20 15,21-21-15,0 0 0,0 0 0,1 1 16,-1-1-16,0-21 0,0 0 16,0 0-16,22 0 0,-22 0 15,0 0-15,21 0 0,-21-21 0,22 21 16,-22-22-16,0 1 0,21 0 0,-20-21 15,-1 21-15,0-22 0,0 1 16,0 0-16,-21-1 0,21 1 0,1 0 16,-22-1-16,21-20 0,-21 20 0,0 1 15,0 0-15,0-1 0,21 22 16,-21-21-16,0 21 0,0 0 0,0-1 16,0 44 15,0-1-31,0 0 0,0 21 0,0-21 15,-21 22-15,21-1 0,0 0 0,0 1 16,0-1-16,0 0 0,-21 1 16,21 20-16,0-20 0,0-1 0,0 0 15,0-21-15,0 22 0,0-22 0,0 0 16,0 0-16,21 0 0,-21 1 0,21-22 16,0 0-16,0 0 0,0 0 15,1 0-15,-1 0 0,0 0 0,0-22 16,0 1-16,0 0 0,1 21 0,-1-42 15,0 21-15,0-1 0,0-20 16,-21 21-16</inkml:trace>
  <inkml:trace contextRef="#ctx0" brushRef="#br0" timeOffset="39963.11">9144 7853 0,'0'0'0,"-21"21"0,0 0 32,42-21-32,21 0 0,-21 0 15,0 0-15,22 0 0,-22-21 16,21 21-16,1-21 0,-1 21 16,0-21-16,-21 0 0,22 21 0,-1-22 15,22 22-15,-22-21 0</inkml:trace>
  <inkml:trace contextRef="#ctx0" brushRef="#br0" timeOffset="40580.11">10985 7959 0,'0'0'0,"22"-21"16,-22-22 0,0 22-16,0 0 0,0 0 15,0 0-15,0-1 0,-22 1 16,1 0-16,0-21 0,0 21 0,0-1 16,-22 22-16,22-21 0,0 0 15,0 21-15,-21 0 0,20 0 0,-20 0 16,21 0-16,-21 21 0,20 0 0,-20 1 15,21-1-15,-21 21 0,20-21 16,1 22-16,0-1 0,0 0 16,0 1-16,0-1 0,21 0 0,0 1 15,0-1-15,0 0 0,0 1 0,0-22 16,0 21-16,21-21 0,0 0 16,0-21-16,21 22 0,-20-22 0,-1 0 15,21 0-15,-21 0 0,22-22 0,-22 22 16,21-21-16,0 0 0,-20 0 15,20 0-15,0-22 0,1 22 0,-1-21 16,-21 0-16,21-1 0,-20 1 0,-1 0 16,0 20-16,0-20 0,0 0 15,0-1-15,-21 22 0,0-21 16,0 21-16,0 0 0,-21 21 16,0 21-16,21 0 15,0 0-15,-21 0 0,21 22 16,-21-22-16,21 21 0,0 0 0,0 1 15,0-1-15,0 0 0,0-20 0,21 20 16,0-21-16,0 21 0,22-20 16,-1-22-16,-21 21 0,21-21 0,1 0 15,-1 0-15,0 0 0,1 0 0,-1 0 16,0-21-16,1-1 0,-1 1 0,-21 0 16,22 0-16,-22 0 0</inkml:trace>
  <inkml:trace contextRef="#ctx0" brushRef="#br0" timeOffset="42440.1">4826 10075 0,'0'0'0,"0"22"0,-21-1 16,21 0-16,-21-21 0,42 0 47,0-21-47,0 0 0,0 21 0,0-22 15,1 1-15,-1-21 0,0 21 16,21-22-16,-21 22 0,1-21 0,-1 0 16,0-1-16,-21-20 0,21 20 0,-21 1 15,21-21-15,-21 20 16,0 1-16,0 0 0,0-1 0,0 1 15,0 21-15,0-22 0,0 22 0,-21 0 16,0 21-16,0 0 16,0 0-16,-1 21 15,22 0-15,-21 1 0,21-1 0,0 21 16,0 0-16,0 22 0,0-22 16,0 22-16,0-22 0,0 22 0,0-22 15,0 21-15,0-20 0,0-1 16,0 0-16,0 1 0,0-22 0,21 21 15,1-21-15,-1 1 0,0-22 16,0 21-16,0-21 0,0 0 0,1 0 16,20 0-16,-21 0 0,0 0 15,22-21-15,-1-1 0,-21 1 0,21 0 16,1 0-16,-22-21 0,21 20 0,-21-20 16,22 21-16,-22-21 0,0-1 15,-21 1-15,0 21 0,0-22 0,0 1 16,0 21-16,0 0 0,0 0 15,0 42 1,0 0-16,0 0 16,-21 21-16,21-20 0,0 20 15,0-21-15,0 21 0,0 1 16,0-22-16,0 21 0,21-21 0,-21 22 16,21-22-16,0 0 0,1 0 0,-1 0 15,0-21-15,0 22 0,0-22 16,22 0-16,-22 0 0,21 0 0,0 0 15,1 0-15,-1 0 0,0-22 0,1 1 16,-1 0-16,0 0 0,-20 0 16,-1-22-16,21 22 0,-42-21 0,21 21 15,0-22-15,-21 1 0,22 21 0,-22-21 16,0-1-16,0 22 0,0 0 16,0 0-16,-22 21 15,1 0-15,0 21 16,21 0-16,0 21 15,0-20-15,0-1 0,0 21 16,-21-21-16,21 22 0,0-22 0,0 21 16,0-21-16,0 0 0,0 1 15,0-1-15,0 0 0,0 0 0,0 0 16,0 0-16,0-42 47,0 0-47,0 0 0,21 0 15,-21 0-15,0-22 0,0 22 16,21-21-16,-21 21 0,21-22 16,-21 1-16,22 21 0,-22-22 0,21 22 15,0 0-15,0 0 0,-21 0 0,21 0 16,0 21-16,1 0 16,-1 0-16,-21 21 0,0 0 0,21 0 15,0 0-15,-21 0 0,21 22 0,-21-22 16,0 0-16,21 21 0,-21-20 15,22 20-15,-22-21 0,0 0 0,21 0 16,-21 1-16,21-1 0,-21 0 0,21-21 16,-21 21-16,21-21 31,0 0-31,1-21 0,-1 0 16,0 0-16,-21-1 15,21-20-15,0 21 0,0-21 0,1-1 16,-22 1-16,21 0 0,21 20 0,-21-20 15,0 0-15,1-1 0,-1 22 16,0 0-16,0 0 0,0 0 0,0 21 16,1 0-16,-1 0 15,-21 21 1,0 0-16,0 0 0,0 22 16,0-22-16,0 21 0,0-21 0,0 22 15,0-1-15,0-21 0,0 21 16,0 1-16,21-22 0,-21 21 15,21-21-15,-21 1 0,21 20 0,0-21 16,1 0-16,-1 0 0,0-21 16,0 0-16,21 0 0,-20 0 15,-1 0-15,21 0 0,-21 0 0,22-21 16,-22 0-16,21 21 0,-21-21 0,0 0 16,22 0-16,-22-22 0,0 22 15,0 0-15,22-21 0,-43-1 0,42-41 16,-21 41-16,-21 1 0,0-64 15,0 85 1,0-21-16,0 20 16,-21 22-16,-21 0 0,20 0 15,1 22-15,0-1 0,-21 21 16,21 0-16,-1 1 0,22-1 16,0-21-16,0 22 0,0-1 0,0 0 15,0-21-15,0 22 0,22-22 0,-1 0 16,0 0-16,0 0 0,0 1 15,22-22-15,-22 0 0,21 0 0,0 0 16,1 0-16,-1 0 0,0 0 0,1 0 16,-22 0-16,21-22 0,1 1 15,-22 0-15,21 0 0,-21 0 16,0-22-16,1 22 0,-1-21 0,0 0 16</inkml:trace>
  <inkml:trace contextRef="#ctx0" brushRef="#br0" timeOffset="42744.17">6519 9165 0,'0'0'0,"-42"0"16,21 0-16,21-21 15,-21 42 63,-1-21-78</inkml:trace>
  <inkml:trace contextRef="#ctx0" brushRef="#br0" timeOffset="43011.26">5207 9567 0,'0'0'0,"-21"0"0,0 0 16,42 0 15,0 0-31,0 0 16,0-21-16,0 21 0,1-21 15,-1 21-15,21 0 0,-21 0 0,22 0 16,-1-21-16,-21 21 0,0 0 0,22 0 15,-22 0-15,0 0 0,0-21 0,0 21 16</inkml:trace>
  <inkml:trace contextRef="#ctx0" brushRef="#br0" timeOffset="44323.61">17060 6202 0,'0'0'0,"-21"0"0,0 0 0,0 0 16,0 0-16,-1 0 0,44 0 46,-1 0-46,0 0 0,21 0 16,1 0-16,-1 0 0,0 0 16,22 0-16,-1 0 0,22 0 0,-22 0 15,22 0-15,-21 0 0,20 0 16,-20 0-16,20 0 0,-20 0 16,-1 0-16,1 0 0,-1 0 0,1-21 15,-22 21-15,1 0 0,-1 0 0,-21 0 16,0 0-16,0-21 0,1 21 15,-22-22 1,-22 22-16,1 0 16,0-21-16,-21 21 0,21 0 0,-1-21 15,-20 21-15,21 0 0,-21-21 0,20 21 16,1-21-16,-21 21 0,21 0 16,0 0-16,-1 0 0,22-21 0,-21 21 15,0 0 1,42 0 15,0 0-31,1 0 0,-1 0 16,21 0-16,-21 0 0,22 0 0,-1 0 15,-21 0-15,21 0 0,-20 0 16,20 21-16,-21-21 0,0 0 0,0 21 16,-21 0-16,0 0 0,0 0 15,-21 1-15,-21-1 16,21 21-16,-22-21 0,1 0 0,21 22 15,-21-22-15,-1 21 0,1-21 0,21 22 16,0-1-16,-1-21 16,1 22-16,0-22 0,0 0 0,21 0 15,-21 0-15,21 0 0,0 1 0,0-1 16,21-21 0</inkml:trace>
  <inkml:trace contextRef="#ctx0" brushRef="#br0" timeOffset="45508.11">20108 6075 0,'0'-21'0,"0"42"0,0-63 16,0 20-16,0 1 0,0 0 16,-21 0-16,21 0 0,0 0 0,0-1 15,0 1-15,-21 21 16,21 21 0,0 1-16,-21-1 15,21 21-15,0-21 0,0 22 0,0-1 16,0 0-16,0 1 0,0-22 0,0 21 15,0 0-15,0 1 16,0-22-16,0 21 0,0-21 0,0 22 16,0-22-16,0 0 0,0 0 15,21-42 1,0 0-16,-21 0 16,21 0-16,0-1 0,-21 1 15,22 0-15,-1-21 0,0 21 0,-21-1 16,21-20-16,0 21 0,0-21 0,-21 20 15,22 1-15,-1-21 0,0 21 16,-21 0-16,21 21 0,-21-22 0,21 1 16,0 21-16,1 0 15,-22 21-15,0 1 16,21-1-16,0 0 0,-21 0 0,0 0 16,0 22-16,21-22 0,-21 0 15,0 0-15,21 0 0,-21 22 0,0-22 16,0 0-16,0 0 0,21 21 0,1-20 15,-1-1-15,0 0 16,0-21-16,0 0 0,0 0 0,1 0 16,-1 0-16,21-21 0,0 0 15,-20-1-15,20 1 0,-21 0 0,21 0 16,1-21-16,-22 20 0,0-20 0,0 21 16,0-21-16,1 20 0,-1-20 15,-21 0-15,21 21 0,-21-22 16,0 22-16,0 0 0,0 0 0,0 0 15,0-1-15,0 44 32,0-1-32,0 0 15,0 0-15,0 21 0,0-20 0,0-1 16,-21 21-16,21-21 0,0 0 0,0 22 16,0-22-16,0 0 0,0 0 15,0 0-15,0 22 0,0-22 0,21 0 16,-21 0-16,21-21 15,0 0-15,0 0 0,1 0 16,-1 0-16,21 0 0,-21 0 0,22-21 16,-1 0-16,-21 21 0,21-21 15,1 0-15,-22-1 0,21 1 0,-21 0 16,22-21-16,-22 21 0,0-1 0,-21-20 16,0 21-16,0-21 0,0 20 15,0-20-15,0 21 0,0 0 0,0 0 16,-21-1-16,0 22 0,0 0 0,-1 0 15,1 0-15,0 22 16,0-1-16,0 0 0,0 0 0,-1 21 16,22-20-16,0 20 0,0 0 15,0-21-15,0 22 0,0-22 0,0 0 16,22 21-16,-22-20 0,21-1 16,0 0-16,21 0 0,-21 0 15,1 0-15,20-21 0,0 0 0,1 0 16,-1 0-16,0 0 0,1 0 0,20 0 15,-21 0-15,1-21 0,-1 0 16,0 0-16</inkml:trace>
  <inkml:trace contextRef="#ctx0" brushRef="#br0" timeOffset="45843.74">23093 5757 0,'0'-21'0,"0"42"0,-21-63 0,21 21 0,-22 21 16,1-21-16,0 0 0,21-1 15,-21 1-15,0 0 0,0 21 0,-1 0 16,1 0-16,0 0 0,-21 21 16,21 0-16,-1 1 0,1 20 15,0 0-15,0 1 0,0-1 0,0 0 16,-1 1-16,22-1 0,0 0 15,-21 1-15,21-1 0,0 0 0,0 1 16,21 20-16,-21-21 16,43-20-16,-22-1 0,0 0 15,21 0-15,1 0 0,-1 0 0,0-21 16,1 0-16,-1 0 0,22 0 0,-22 0 16,0 0-16,22 0 15,-22-21-15,22 0 0,-1 21 0</inkml:trace>
  <inkml:trace contextRef="#ctx0" brushRef="#br0" timeOffset="46720.12">23918 5884 0,'0'0'0,"0"-21"0,0 0 0,-21 0 0,0 21 16,0 0-16,-22 0 0,22 0 16,0 0-16,-21 0 0,21 0 15,-22 21-15,22 21 0,-21-20 0,21 20 16,-22-21-16,22 21 0,0 1 0,0-22 15,0 21-15,-1 1 0,22-22 16,0 21-16,0-21 0,0 0 0,0 22 16,0-22-16,0 0 0,22 0 15,-1-21-15,0 21 0,21-21 0,-21 0 16,22 0-16,-22 0 0,21 0 0,1-21 16,-1 21-16,0-21 0,1 0 15,84-85 1,-85 85-16,-21-21 0,0 20 15,-21-20-15,0 21 0,21-21 16,-21 20-16,0 1 0,0 0 0,0 0 16,0 0-16,-21 21 15,0 21-15,0 0 16,21 0-16,0 0 0,-21 1 0,21-1 16,-21 21-16,21-21 0,0 0 15,0 22-15,0-22 0,0 0 0,0 0 16,21 0-16,0 1 0,0-1 0,0-21 15,0 21-15,22-21 16,-22 0-16,0 0 0,21 0 0,-20 0 16,20 0-16,-21 0 0,21-21 0,-20 0 15,-1 21-15,0-22 0,21 1 16,-21 0-16,1-21 0,-22 21 0,21-1 16,0-20-16,-21 0 0,0 21 0,0-1 15,0-20-15,0 21 0,0 0 16,0 42-1,0 0 1,-21 0-16,21 22 0,-21-22 0,-1 21 16,22-21-16,0 0 0,-21 22 0,21-22 15,-21 21-15,21-21 16,0 1-16,0-1 0,0 0 0,0 0 16,0 0-16,-21 0 0,21 1 15,-21-44 1,21 1-1,0 0-15,0 0 16,0 0-16,0 0 0,0-22 0,0 22 16,0 0-16,0-21 0,0 20 0,21-20 15,0 0-15,0 21 0,-21-22 16,43 1-16,-22 21 0,0-22 0,21 22 16,-21 0-16,22 0 0,-1 21 0,0 0 15,1 0-15,-1 21 16,0 0-16,-20 0 0,20 22 0,-21-22 15,0 21-15,0 1 0,1-1 0,-22 0 16,0 1-16,0-22 0,0 21 16,0 0-16,0-20 0,0-1 0,0 0 15,-22 0-15,1 0 0,21 0 16,0 1-16,-21-22 0,0 0 16,21-22-1,21 1-15</inkml:trace>
  <inkml:trace contextRef="#ctx0" brushRef="#br0" timeOffset="47940.1">26543 6117 0,'0'0'0,"-21"0"16,21 21-16,0 1 31,0-44 0,0 1-15,21 21-16,0-21 0,0 0 15,0 0-15,1 0 0,-1-22 0,0 1 16,0 21-16,21-43 0,1 22 0,-22 0 16,21-22-16,1 22 0,-1-22 15,-21 22-15,21 0 0,-20-1 16,-1 22-16,-21-21 0,0 21 0,0-1 15,0 1-15,-21 21 16,-1 0-16,1 0 0,0 0 16,-21 21-16,21 1 0,-1-1 15,22 21-15,-21 0 0,21 1 0,0-1 16,0 22-16,0-22 0,0 0 16,0 22-16,0-22 0,21 0 0,1 1 15,-22-22-15,21 21 0,0-21 0,-21 1 16,0-1-16,21 0 0,-21 0 15,0 0-15,0 0 16,-21-21-16,0 0 16,0-21-16,-1 21 15,1-21-15,0 0 0,0 0 0,0 0 16,0-22-16,-1 22 0,1 0 16,0 0-16,21 0 0,0-1 0,-21 22 15,0 0-15,21 22 16,0-1-1,0 0-15,0 0 0,0 0 16,21 22-16,0-22 0,0-21 0,0 21 16,1 0-16,-1 0 0,0 0 15,21-21-15,-21 22 0,22-22 0,-1 0 16,0 0-16,1 0 16,-1 0-16,0 0 0,1 0 0,20 0 15,-20-22-15,-1 1 0,-21 0 0,21 0 16,1 0-16,-22-22 0,21 22 15,-21-21-15,1 0 0,-1-22 0,-21 22 16,0-1-16,0 1 0,21 0 16,-21-1-16,0 1 0,0 21 0,0 0 15,0 0-15,-21 21 0,0 0 16,-1 21-16,1 0 16,0 21-16,0-21 0,21 43 0,-21-22 15,21 1-15,-21-1 0,21 21 16,0-20-16,0-1 0,0 0 15,0-20-15,0 20 0,0-21 0,21 21 16,0-20-16,0-22 0,21 21 16,-20 0-16,20-21 0,0 0 0,1 0 15,-1 0-15,0 0 0,22 0 0,-22-21 16,22 0-16,-1-1 0,-21 1 16,22 0-16,-22-21 0,1-1 0,-1 1 15,-21-21-15,21-1 0,-20 1 16,-1-1-16,0 1 0,0-1 0,-21 1 15,0 20-15,0-20 0,0 20 0,0 1 16,0 0-16,0 21 16,0-22-16,0 22 0,-21 21 15,0 0-15,21 21 0,-21-21 16,-1 43-16,22-22 0,-21 21 0,0 0 16,21 22-16,-21-22 0,0 22 0,0-1 15,21 1-15,-22-1 0,22-20 16,-21 20-16,21-21 0,-21 22 0,21-22 15,0-21-15,0 22 0,0-22 16,0 0-16,0 0 0,21 0 0,0 1 16,1-22-16,-1 0 0,0 0 15,0 0-15,21 0 0,-20 0 16,-1-22-16,21 1 0,-21 0 0,0 0 16</inkml:trace>
  <inkml:trace contextRef="#ctx0" brushRef="#br0" timeOffset="48323.89">28638 5842 0,'0'0'15,"-21"0"-15,21 21 0,0 0 0,0 1 16,0-1 0,21-21-16,1 0 15,-1 0-15,0 0 0,21 0 0,-21 0 16,22 0-16,-1-21 15,-21-1-15,22 1 0,-22 21 0,0-21 16,0 0-16,0 0 0,-21-22 16,0 22-16,0 0 0,0 0 0,0 0 15,0 0-15,-21-1 0,0 1 16,0 21-16,0 0 0,-22 0 0,22 0 16,-21 21-16,21 1 0,-1-1 0,1 21 15,-21-21-15,21 22 0,21-1 16,-21-21-16,21 21 0,-22-20 0,22 20 15,0-21-15,0 21 16,0-20-16,0-1 0,0 0 0,22 0 16,-1 0-16,0 0 0,0-21 0,0 0 15,0 22-15,22-22 0,-1 0 16,0 0-16,1 0 0,-1 0 0,22-22 16,-22 1-16,21 0 0</inkml:trace>
  <inkml:trace contextRef="#ctx0" brushRef="#br0" timeOffset="48876.16">29591 5694 0,'0'0'0,"0"-42"0,0-22 31,0 43-31,-21 21 0,0 0 16,-1 0-16,1 0 0,0 21 0,21 0 16,-21 0-16,0 22 0,0-22 15,-1 21-15,22-21 0,0 22 0,0-1 16,0-21-16,0 22 0,0-22 0,0 21 15,0-21-15,0 0 0,22 1 16,-1-1-16,0-21 0,0 21 0,0-21 16,0 0-16,22 0 0,-22 0 15,21 0-15,-21 0 0,22 0 0,-22-21 16,21 0-16,-21-1 0,22 1 16,-22 0-16,0-21 0,21-1 0,-20 1 15,-1 0-15,21-22 0,-21 1 16,0-1-16,1 1 0,20 20 15,-21-20-15,0-1 0,0 1 0,-21-1 16,22 22-16,-22-21 0,21 20 16,-21 1-16,0 21 0,0-22 0,0 22 15,-21 42 1,-1 1-16,1-1 16,21 21-16,-21 0 0,0 1 15,21-1-15,-21 0 0,21 22 0,-21-22 16,21 22-16,0-1 0,0-20 0,0 20 15,0 1-15,0-22 0,0 0 16,0 1-16,0-1 0,0 0 0,21 1 16,0-22-16,-21 0 15,21 0-15,0 0 0,0-21 0,22 0 16,-22 0-16,0 0 0,0 0 16,0 0-16,22 0 0,-22 0 0,0-21 15,0 0-15,0 0 0,1 0 0,-1-1 16,0 1-16,0 0 0,-21-21 15,0 21-15,0-22 0,0 1 0</inkml:trace>
  <inkml:trace contextRef="#ctx0" brushRef="#br0" timeOffset="49135.13">29930 5355 0,'0'0'0,"-22"0"0,1 0 0,21 21 15,21-21 1,1 0-16,-1 0 16,21 0-16,0 0 0,1 0 0,20 0 15,1 0-15,-22 0 0,22 0 16,-1 0-16,1-21 0,-22 21 0,21 0 16,-20 0-16,-1 0 0,0 0 15,-20 0-15,-1 0 0,0 0 16,0 0-16,-21 21 15,-21-21 1,-21 22-16,-1-22 0</inkml:trace>
  <inkml:trace contextRef="#ctx0" brushRef="#br0" timeOffset="51886.58">19918 7768 0,'0'0'0,"-21"0"15,21-21 1,0 0 0,0 0-16,21 0 15,0-1-15,-21 1 0,21 0 0,0 0 16,0-21-16,1 20 0,-1 1 15,0 0-15,0 0 0,0 21 16,22 0-16,-22 0 0,0 0 0,0 0 16,0 0-16,0 21 0,1 0 15,-1 22-15,0-1 0,-21 0 0,21 1 16,-21-1-16,21 0 0,-21 1 0,0-1 16,0 21-16,0-20 0,0-1 15,0 0-15,0 1 0,0-22 0,0 21 16,0-21-16,0 1 0,-21-1 0,21 0 15,-21-21 1,21-21 0,-21 21-16,21-21 0,0-1 15,0-20-15,0 21 0,0-21 16,0-1-16,0 1 0,0 21 0,21-22 16,0 1-16,0 0 0,0-22 0,1 22 15,20 0-15,-21-1 0,21 1 16,-20 0-16,20 20 0,-21 1 0,21 0 15,1 0-15,-22 21 0,21 0 16,-21 0-16,22 21 0,-22 0 0,0 0 16,0 1-16,0 20 0,1-21 0,-1 21 15,-21-20-15,0 20 16,0 0-16,0-21 0,0 22 0,0-22 16,0 0-16,0 21 0,0-20 0,0-1 15,0 0-15,-21 0 0,21 0 16,-22-21-16,1 0 0,0 0 15,21-21 1,0 0-16,0-21 16,0 20-16,0 1 0,0-21 0,21 21 15,0-22-15,1 1 0,-1 0 16,21-1-16,-21-20 0,22 21 0,-22-1 16,0 1-16,21 0 0,1 20 0,-22 1 15,21 0-15,-21 0 16,22 21-16,-22 0 0,0 21 0,0 0 15,0 0-15,-21 1 0,0 20 0,0-21 16,0 21-16,0 1 0,0-22 16,0 21-16,0-21 0,0 22 0,-21-22 15,21 21-15,0-21 0,0 1 0,0-1 16,0 0-16,0 0 0,0 0 16,0 0-16,21-21 0,22 22 15,-22-22-15,0 0 0,21 0 16,1 0-16,-22-22 0,21 22 0,0-21 15,1 0-15,-1 0 0,-21 0 0,22 0 16,-22-1-16,21-20 0,-21 21 16,0-21-16,1-1 0,-1 1 15,-21 0-15,0-1 0,21 1 0,-21 21 16,21-22-16,-21 22 0,0 0 16,0 0-16,0 0 0,0 42 15,0 0-15,-21 0 16,0 22-16,21-22 0,-21 21 15,-1 0-15,1 1 0,0-1 0,21-21 16,-21 22-16,21-1 0,-21-21 0,21 21 16,0-20-16,0-1 0,0 0 15,0 0-15,0 0 0,21-21 16,0 0-16,0 0 16,22 0-16,-22 0 0,0 0 0,21 0 15,-21-21-15,22 0 0,-22 21 0,21-42 16,-21 20-16,22 1 0,-22 0 15,0-21-15,0-1 0,22 22 0,-43-21 16,21 0-16,0-1 0,0 1 0,-21 21 16,0-22-16,0 22 0,0 0 15,0 0-15,0 42 16,0 0 0,0 22-16,0-22 0,-21 0 15,21 21-15,0 1 0,0-22 16,0 21-16,0-21 0,0 22 0,0-1 15,0-21-15,0 0 0,0 22 16,21-22-16,-21 0 0,21 0 0,0 0 16,1-21-16,20 21 0,-21-21 15,0 0-15,22 0 0,-22 0 0,21 0 16,-21 0-16,22-21 0,-1 0 0,-21 21 16,21-21-16,-20 0 0,20-22 15,-21 22-15,0-21 0,0 0 0,1-1 16,-1 1-16,0 0 0,0-22 0,-21 22 15,0-22-15,21 22 16,-21-22-16,0 22 0,0 0 0,0-1 16,0 22-16,0 0 0,0 0 0,0 42 31,0 21-31,0-20 16,-21 20-16,0 0 0,21 1 15,-21 20-15,21-21 0,0 1 0,0-1 16,0 22-16,0-22 0,0 0 0,0-21 15,0 22-15,0-1 0,0-21 16,0 0-16,0 1 0,21-1 0,0 0 16,0-21-16,0 0 0,1 0 0,20 0 15,-21 0-15,0 0 0,0 0 16,22 0-16,-22-21 0,0 0 16,21-1-16,-20 1 0,-1-21 0,0 21 15,0-22-15,21 1 0,-20-21 16,-1 20-16,0-20 0,0-1 0,0 22 15,-21-22-15,21 1 0,1 21 0,-22-22 16,21 22-16,-21-1 0,0 22 16,0-21-16,0 21 0,-21 21 15,-1 0-15,22 21 16,-21 0-16,0 0 0,0 22 16,0 20-16,21-21 0,0 22 0,-21-1 15,21 1-15,0-22 0,-22 22 16,22-22-16,0 22 0,0-22 15,0 0-15,0 1 0,22-22 0,-1 21 16,0-21-16,0 0 0,0 1 0,0-1 16,22-21-16,-22 0 0,21 0 15,1 0-15,-1 0 0,0-21 0,1 21 16,-22-22-16,21 1 0,0 0 16,-20 0-16,20 0 0,-21-22 0,0 22 15,22-21-15,-22 0 0,-21-1 0,21 22 16,0-21-16,-21 21 0,0-1 15,0 1-15,0 42 16,0 1 0,-21-1-16,21 21 0,-21-21 15,21 0-15,-21 22 0,21-22 0,0 21 16,0-21-16,0 1 0,0-1 0,0 0 16,0 0-16,21 0 0,0-21 15,0 0-15,0 21 0,0-21 0,1 0 16,-1 0-16,0 0 0,0 0 0,0-21 15,0 21-15,1-21 0,-22 0 16,21 0-16</inkml:trace>
  <inkml:trace contextRef="#ctx0" brushRef="#br0" timeOffset="52071.77">24405 7133 0,'0'0'0,"-21"0"0,0-21 0,0 21 0,-1 0 15,1 0 1,0 21 47</inkml:trace>
  <inkml:trace contextRef="#ctx0" brushRef="#br0" timeOffset="52244.14">23389 7387 0,'0'0'0,"-21"21"0,0-21 0,0 22 0,21-1 32,21-21-32,0 0 15,21 0-15,1 0 0,20 0 16,1 0-16,-1 0 0,1 0 0,-1 0 15,1 0-15</inkml:trace>
  <inkml:trace contextRef="#ctx0" brushRef="#br0" timeOffset="52628.08">24553 7345 0,'0'21'31,"21"0"-31,-21 0 16,0 22-16,0-22 0,0 21 0,0 1 15,0-1-15,0 21 0,0-20 16,0 20-16,0 1 0,0-1 16,0 22-16,0 0 0,0-22 0,0 22 15,0-1-15,-21 1 0,21-21 0,-21 20 16,21 1-16,-21 0 0,0-22 0,0 22 15,-1-22-15,1 1 0,0-1 16,0-20-16,0-1 0,0 0 0,-1-21 16,1 1-16,0-1 0,21 0 0,-21-21 15,0 0-15,21-21 16,0 0-16,0-1 16,0 1-16,21-21 0,-21 21 0,21-22 15,0-20-15,22 21 0,-22-22 16,0 1-16,0-1 0,21 1 15,-20-1-15,-1 1 0,21-22 0,-21 0 16</inkml:trace>
  <inkml:trace contextRef="#ctx0" brushRef="#br0" timeOffset="52916.09">24617 7747 0,'0'0'0,"0"-63"0,0-1 16,0 22-16,0-1 0,0-20 0,0 42 0,-21-22 16,21 1-16,-22 21 0,22 0 15,0 0-15,0-1 0,0 1 16,22 21-16,-1 0 15,0 0-15,21 0 16,-21 0-16,43 43 0,-43-22 0,21 42 16,-42-42-16,0 22 15,0-1-15,0 0 0,0 1 16,0-1-16,-21-21 0,0 22 0,-21-22 16,21 0-16,-64 21 15,64-21-15,-43-21 0,22 22 16,21-22-16,0 0 0,21-22 15,0 1 1,21 21-16,-21-21 16,21 0-16,21 0 0,-21-22 0,1 22 0,20-21 15,-21 21-15</inkml:trace>
  <inkml:trace contextRef="#ctx0" brushRef="#br0" timeOffset="53147.54">25273 6985 0,'0'-21'15,"0"42"-15,21-42 0,-21 42 16,0 0-16,-21 0 16,0 1-16,21 20 0,-21 0 15,21 1-15,-22-1 0,22 21 0,-21-20 16,21-1-16,-21 0 0,21 1 16,0-1-16,0 0 0,0 1 0,0-22 15,0 21-15,0-21 0,0 1 16,0-1-16,0 0 0,21 0 0,0-21 15,1 0-15,-1 0 16,0 0-16,0 0 0,0 0 16,0-21-16</inkml:trace>
  <inkml:trace contextRef="#ctx0" brushRef="#br0" timeOffset="53459.34">25442 7514 0,'0'0'0,"0"-21"0,21 21 46,1 0-30,20 0-16,-21 0 0,0-21 0,0 21 16,22-21-16,-22 21 0,0-21 15,0 21-15,0-22 0,1 1 16,-22 0-16,21 0 0,-21 0 0,0 0 16,0-22-16,-21 22 15,-1 0-15,-20 21 0,21 0 0,0 0 16,-22 21-16,22 0 0,-21 0 0,21 1 15,0 20-15,-1 0 0,1 1 16,21-1-16,0-21 0,0 21 0,0 1 16,0-1-16,0-21 0,21 0 0,1 1 15,-1-1-15,0 0 16,0 0-16,21-21 0,-20 0 0,20 0 16,-21 0-16,21 0 0,1-21 0,-1 21 15,0-21-15</inkml:trace>
  <inkml:trace contextRef="#ctx0" brushRef="#br0" timeOffset="54031.56">26903 6964 0,'0'0'0,"0"-21"0,0 0 16,0-1-16,21 1 15,0 0-15,0 0 0,22 0 0,-22 21 16,21-21-16,0 21 0,1 0 0,-1 0 15,0 0-15,1 0 0,-1 21 16,0 0-16,-20 0 0,20 21 16,-21 1-16,0-1 0,-21 0 0,0 22 15,21-22-15,-21 22 0,0-1 16,0 1-16,0-22 0,0 22 0,0-22 16,0 0-16,0 1 0,-21-22 0,21 21 15,0-21-15,0 0 0,0 1 16,0-44 15,0 1-31,0-21 0,0 21 0,0-22 16,21 1-16,1-21 0,-22 20 15,21-20-15,0-1 0,21 1 16,-21 20-16,1-20 0,-1-1 0,0 22 16,0-21-16,21 20 0,-20 1 0,-1 21 15,-21-22-15,21 22 0,0 21 16,0 0-1,-21 21-15,21 1 0,1-1 16,-22 0-16,0 0 0,21 21 0,-21-20 16,21-1-16,0 21 0,-21-21 0</inkml:trace>
  <inkml:trace contextRef="#ctx0" brushRef="#br0" timeOffset="55767.96">28321 7514 0,'0'0'0,"21"0"16,21-21 0,-20 0-16,-1 0 0,-21 0 0,0-1 15,0 1-15,21-21 0,-21 0 0,0 20 16,0-20-16,0 0 0,0-1 16,0 1-16,0 0 0,-21 21 0,21-1 15,-21-20-15,-1 42 0,1-21 0,-21 21 16,21 0-16,0 0 0,-22 21 15,22 0-15,-21 0 0,21 1 16,-22 20-16,22 0 0,-21 1 16,21 20-16,-22-21 0,22 1 0,0-1 15,0 0-15,21 1 0,0-1 0,0-21 16,0 22-16,0-22 0,0 0 16,21 0-16,0-21 0,21 0 0,-20 0 15,20 0-15,0 0 0,-21 0 0,22 0 16,-1-21-16,0 0 0,-20 0 15,20-1-15,-21-20 0,21 0 0,-20-1 16,-1 1-16,0 0 0,0-1 16,0 1-16,-21 0 0,0-1 0,0 1 15,0 21-15,0 0 0,0 0 0,0 42 32,0 0-32,0 0 15,0 21-15,-21-20 0,21 20 16,-21 0-16,21 1 0,0-1 0,0 0 15,0-21-15,0 22 0,0-1 0,0-21 16,0 22-16,21-22 0,0 0 16,0 0-16,1-21 0,-1 21 0,0-21 15,21 0-15,-21 0 0,1 0 0,20 0 16,0 0-16,-21-21 0,22 0 16,-22 0-16,0 0 0,0-1 0,22-20 15,-22 0-15,0-22 0,0 1 16,0 20-16,0-20 0,1-1 15,-22 1-15,21-1 0,0 1 0,-21 21 16,0-22-16,0 22 0,0-1 16,0 22-16,0 0 0,0 0 0,-21 21 15,0 0 1,-1 42-16,1-21 0,0 22 0,0-22 16,0 21-16,21 1 0,0 20 0,-21-21 15,21 22-15,0-22 0,0 22 16,0-22-16,0 22 0,0-22 0,21 0 15,-21 1-15,21-1 0,0 0 16,0-21-16,-21 22 0,21-22 16,1 0-16,-1-21 0,21 21 0,-21-21 15,0 0-15,1 0 0,20 0 16,-21 0-16,0-21 0,0 0 0,22 0 16,-22 0-16,0-22 0,0 1 15,0 0-15,1-1 0,-1 1 0,0 0 16,0-1-16,0 1 0,-21 0 0,0-1 15,0 22-15,0 0 0,0 42 32,0 0-17,0 0-15,0 22 0,0-22 0,0 21 16,-21-21-16,21 22 0,0-1 16,0-21-16,0 0 0,0 22 15,0-22-15,0 0 0,0 0 0,21 0 16,0 1-16,1-22 0,-1 0 15,0 21-15,0-21 0,0 0 0,22 0 16,-22 0-16,0 0 0,0-21 0,21-1 16,-20 1-16,-1 0 0,21 0 15,-21-21-15,0 20 0,1-20 0,20 0 16,-21-1-16,0 1 0,0 0 16,1-1-16,-1 22 0,-21 0 0,0 0 15,21 21-15,-21-21 16,0 42-1,0 0-15,0 0 16,0 22-16,-21-22 0,21 0 16,0 21-16,0-21 0,-21 22 0,21-22 15,0 21-15,0-21 0,0 22 16,0-22-16,0 0 0,21 0 0,0 0 16,0-21-16,0 22 0,22-22 0,-22 0 15,21 0-15,-21 0 0,22 0 16,-22 0-16,21 0 0,-21 0 0,0-22 15,22 1-15,-22 0 16,0-21-16,0 21 0,0-22 0,1 1 0,-1 0 16,0-1-16,-21 1 15,0 0-15,21 20 0,-21-20 0,0 21 16,0 0-16,0 0 0,-21 21 31,0 21-31,21 0 0,-21 0 16,-1 0-16,22 22 0,-21-1 15,21-21-15,-21 21 0,21 1 0,0-22 16,0 21-16,0-21 0,0 22 16,0-22-16,0 0 0,0 0 0,0 0 15,21 1-15,0-1 0,1-21 16,-1 0-16,0 21 0,0-21 16,21 0-16,-20 0 0,-1 0 0,21 0 15,-21-21-15,22 0 0,-1-1 16,-21 1-16,21 0 0,1 0 0,-1-21 15,-21 20-15,22-20 0,-1 0 16,-21-1-16,21 1 0,1 0 0,-22-1 16,0 1-16,0 21 0,-21 0 15,0 0-15,0-1 0,-21 22 16,0 0-16,0 0 0,0 0 16,-22 22-16,22-1 0,21 0 15,-21 21-15,21-21 0,-21 22 16,21-1-16,0-21 0,0 22 15,0-1-15,0-21 0,0 21 0,21-20 16,0-1-16,-21 21 0,0-21 16,0 0-16,0 1 0,21-1 0,-21 0 15,0 0 1,-21-21 0,0 0-16,0 0 15,0 0-15,-1 0 16,22-21-16,-21 21 15,21-21-15,-21 21 16,21-21-16</inkml:trace>
  <inkml:trace contextRef="#ctx0" brushRef="#br0" timeOffset="57236.06">20913 9483 0,'0'0'0,"21"0"16,0 0-16,0 0 15,0 0-15,0-21 16,-21-1-16,22 22 0,-22-21 0,21 21 16,-21-21-16,0 0 0,21 0 15,-21 0-15,0-1 0,0 1 16,0 0-16,0 0 0,-21 0 0,0 0 16,-1-1-16,1 1 0,0 0 15,0 0-15,0 21 0,0 0 16,-22 0-16,22 0 0,-21 0 0,21 0 15,-22 21-15,22 0 0,-21 0 16,-1 22-16,22-22 0,-21 21 0,21 1 16,0-1-16,-22 0 0,22 1 0,0 20 15,21-21-15,0 1 0,0-1 16,0 0-16,0 1 0,0-22 0,0 0 16,0 0-16,21 0 0,21 1 0,-20-22 15,20 0-15,-21 0 0,21 0 16,1 0-16,-1 0 0,0 0 0,1-22 15,-1 1-15,0 0 0,1-21 16,-1 21-16,-21-22 0,22 22 16,-22-21-16,0-1 0,0 1 0,0 0 15,0 21-15,1-22 0,-22 1 0,0 0 16,0 20-16,0-20 0,0 21 16,0 0-16,0 42 31,0 0-31,0 0 0,-22 22 15,22-22-15,0 21 0,0 0 0,0 1 16,0-1-16,0 0 0,0 1 0,0-1 16,0 0-16,22 1 0,-22-22 15,21 0-15,0 0 0,0 0 16,0 1-16,0-22 0,22 0 0,-22 0 16,21 0-16,1 0 0,-1 0 15,0 0-15,1-22 0,-1 1 0,0 0 16,1-21-16,-1-1 0,0 22 0,-21-21 15,22-22-15,-1 22 0,-21 0 16,0-1-16,22-20 0,-22 21 0,0-22 16,0 22-16,-21-1 0,0-20 15,21 42-15,-21-22 0,0 22 0,0 0 16,0 0-16,0 0 0,0 42 16,-21 0-16,21 0 15,-21 0-15,0 22 0,0-1 16,21-21-16,0 22 0,-21-1 0,-1 0 0,22 1 15,0-1-15,0 21 16,0-20-16,0-1 0,0 0 0,0 1 16,0-1-16,0 0 0,22-20 0,-1 20 15,0-21-15,-21 0 0,21 0 16,0 1-16,0-22 0,1 0 0,-1 0 16,0 0-16,0 0 0,0-22 0,0 22 15,1-21-15,-1 0 0,0-21 16,0 21-16,0-22 0,-21 22 0</inkml:trace>
  <inkml:trace contextRef="#ctx0" brushRef="#br0" timeOffset="57409.4">21759 9356 0,'0'0'0,"43"0"0,-65 0 0,1 0 15,42 0 1,1 0-1,20 0-15,0 0 0,1 0 0,-1 0 16,0-21-16,22-1 0,-22 22 16,22-21-16,-22 0 0,21 0 0</inkml:trace>
  <inkml:trace contextRef="#ctx0" brushRef="#br0" timeOffset="58108.13">24828 9631 0,'0'0'0,"-21"0"0,21-21 31,0 0-31,21-1 16,1 1-16,-1 0 0,0 0 0,0 0 16,-21 0-16,21-1 0,-21 1 0,21-21 15,-21 21-15,0-22 0,0 22 16,-21-21-16,0 21 0,0-22 0,-21 22 15,20 0-15,-20 0 0,0 0 16,-1 0-16,1 21 0,0 0 16,-1 0-16,1 0 0,0 21 0,-1 0 15,1 0-15,21 0 0,-21 22 0,-1-1 16,22 0-16,0 1 0,0-1 16,0 0-16,-1 22 0,22-22 0,0 0 15,0 22-15,0-22 0,0-21 0,0 22 16,22-22-16,-1 0 0,21 0 15,-21 0-15,0-21 0,22 0 0,-22 0 16,21 0-16,1 0 0,-1-21 0,0 0 16,1 0-16,-1 0 0,0-22 15,1 22-15,-22-21 0,21 0 16,0-1-16,-20 1 0,-1 0 0,0-1 16,0 1-16,-21 21 0,0-22 0,0 1 15,0 0-15,0 21 0,0-1 16,0 1-16,0 42 15,0 1 1,-21-1-16,21 21 0,0-21 0,0 0 16,0 22-16,0-22 0,0 21 0,0-21 15,0 22-15,0-22 0,21 0 16,0 21-16,0-20 0,1-1 0,-1 0 16,0 0-16,21-21 0,-21 21 0,22-21 15,-1 0-15,-21 0 0,22 0 16,-1 0-16,-21-21 0</inkml:trace>
  <inkml:trace contextRef="#ctx0" brushRef="#br0" timeOffset="59715.12">26077 9483 0,'0'0'0,"0"21"0,0 0 16,-21-21-16,42 0 31,0-21-31,22 0 16,-22 0-16,0-1 0,0 1 15,0 0-15,1-21 0,-1 21 0,0-22 16,0 1-16,-21 0 0,0-1 16,21-20-16,-21 20 0,0-20 0,0-1 15,0 1-15,0-1 0,0 1 0,0 21 16,0-1-16,0 1 0,0 0 15,0 20-15,-21 22 16,21 22-16,0-1 16,0 21-16,-21 0 0,21 1 15,0 20-15,-21-20 0,21 20 0,0 1 16,0-22-16,0 21 0,-21-20 16,21 20-16,0-20 0,0-1 15,0 0-15,0 1 0,0-1 0,21 0 16,0-21-16,-21 22 0,21-22 0,21 0 15,-20 0-15,-1 0 0,0-21 16,21 0-16,-21 0 0,1 0 0,20 0 16,-21 0-16,21 0 0,-20-21 0,20 0 15,-21 0-15,21 0 0,-20 0 16,20-1-16,-21 1 0,0-21 0,22 21 16,-22-22-16,0 22 0,0-21 0,-21 21 15,21-22-15,-21 22 0,21 0 16,-21 0-16,-21 42 31,0 0-31,0 0 0,0 1 16,21-1-16,-21 21 0,21-21 0,-22 22 15,22-22-15,0 0 0,0 0 16,0 21-16,0-20 0,22-1 0,-1 0 16,0-21-16,0 21 0,21-21 0,1 0 15,-1 0-15,0 0 0,1 0 16,20 0-16,-20 0 0,-1 0 0,0-21 15,1 0-15,-1 0 0,0-1 0,-21 1 16,22 0-16,-22-21 0,0 21 16,21-22-16,-20 22 0,-22-21 15,21-1-15,0 22 0,-21 0 0,0 0 16,0 0-16,0 0 0,0 42 31,0 0-31,-21 21 0,0-21 16,21 1-16,0-1 0,-22 21 15,1-21-15,21 22 0,-21-22 0,21 0 16,0 0-16,0 21 0,-21-20 0,21-1 16,-21 0-16,21 0 0,0 0 15,0 0-15,0-42 32,0 0-17,0 0-15,0 0 0,0-22 16,0 22-16,21 0 0,-21-21 15,21 21-15,-21-22 0,21 1 0,0 21 16,1-22-16,-1 1 0,0 21 0,0-21 16,0 20-16,0 1 0,1 0 15,-1 21-15,0 0 0,0 0 16,0 0-16,0 21 0,-21 0 0,0 1 16,0-1-16,22 21 0,-22-21 15,21 0-15,-21 22 0,0-22 16,0 0-16,0 21 0,0-20 0,21-1 15,-21 0-15,0 0 0,0 0 16,0 0-16,0 1 0,0-1 16,21-42 15,0-1-31,-21 1 16,21 0-16,1 0 0,-1 0 0,0 0 15,0-22-15,21 22 0,-20-21 16,20 21-16,-21-22 0,21 1 0,-20 21 15,20-22-15,-21 22 0,0 0 16,0 0-16,1 21 0,-1 0 16,0 0-16,-21 21 15,0 21 1,0-20-16,0-1 0,0 21 0,0-21 16,-21 22-16,0-22 0,21 0 0,0 21 15,0-21-15,0 22 0,0-22 16,0 0-16,0 0 0,0 0 0,21 1 15,0-1-15,0 0 0,0-21 0,0 21 16,1-21-16,20 0 0,-21 0 16,21 0-16,-20 0 0,-1 0 0,21-21 15,-21 21-15,22-21 0,-22 0 16,21-1-16,-21 1 0,0 0 16,22-21-16,-22 21 0,21-22 0,-21 1 15,1 0-15,-1-1 0,0 1 16,0 0-16,-21-1 0,21 22 0,-21 0 15,0 0-15,0 0 0,-21 21 16,0 0-16,0 21 0,0 0 16,-22 0-16,22 0 0,0 22 0,0-1 15,0-21-15,-1 21 0,1 1 0,21-1 16,0-21-16,0 22 0,0-22 16,0 0-16,0 0 0,0 0 0,0 0 15,0 1-15,21-1 0,1 0 16,-1-21-16,21 0 0,-21 0 15,0 0-15,22 0 0,-22 0 0,21 0 16,-21-21-16,22 0 0,-22 21 16,21-22-16,-21 1 0,1 0 0,20 0 15,-21 0-15,0-22 0,0 22 0,1 0 16,-1 0-16,-21 0 16,0 0-16,0-1 0,0 1 0,-21 0 15,-1 21-15,1-21 0</inkml:trace>
  <inkml:trace contextRef="#ctx0" brushRef="#br0" timeOffset="59980.13">27792 8615 0,'0'0'0,"-64"-21"31,43 21-31,21-21 0,-21 21 63,0 0-47,0 21-16,-1-21 15,1 0 1,0 21-16,0-21 0</inkml:trace>
  <inkml:trace contextRef="#ctx0" brushRef="#br0" timeOffset="60219.13">26416 9038 0,'0'0'0,"-21"21"0,0 22 31,21-22-31,21-21 15,0 0-15,21 0 0,-21 0 16,1 0-16,-1 0 0,21 0 0,-21 0 16,22 0-16,-22-21 0,21 21 15,-21 0-15,22-21 0,-22 21 0,0 0 16,0-22-16,-21 1 31,-21 21-31,0 0 0</inkml:trace>
  <inkml:trace contextRef="#ctx0" brushRef="#br0" timeOffset="61975.25">974 12277 0,'0'0'0,"-64"0"15,22 0-15,-22 0 0,22 0 16,0 0-16,-1 0 0,1 21 16,0-21-16,20 0 0,1 0 0,21 21 31,21-21-31,22 0 0,-22 0 16,42 0-16,-20 0 0,-1 0 15,22 0-15,-1 0 0,1 0 16,20 0-16,-20 0 0,20 0 15,1 0-15,-21 0 0,20-21 0,-20 21 16,20 0-16,-20 0 0,-1-21 16,1 21-16,-22-21 0,1 21 0,-1 0 15,-21 0-15,0-22 0,0 22 16,-21-21-16,0 0 16,-21 21-16,0-21 15,-21 21-15,21-21 0,-22 21 0,1-21 16,0 21-16,-1 0 0,1-22 15,0 1-15,20 21 0,-20 0 0,21 0 16,-21-21-16,20 21 0,44 0 47,-1 0-47,21 0 0,0 0 0,1 0 16,-1 0-16,0 0 0,1 0 15,-1 0-15,-21 21 0,22 0 0,-22 1 16,0-1-16,0 0 0,-21 0 0,0 0 15,0 22-15,0-22 0,-21 21 16,0-21-16,-22 22 0,1-22 0,21 21 16,-21-21-16,-1 22 0,1-22 15,0 0-15,20 0 0,-20 0 16,21 0-16,21 1 16,21-22-1,0-22 1,0 1-16</inkml:trace>
  <inkml:trace contextRef="#ctx0" brushRef="#br0" timeOffset="63127.36">3111 11726 0,'0'-21'0,"0"42"0,0-63 0,0 21 16,-21 21 0,0 21-16,21 0 15,0 0-15,0 1 0,0 20 0,-21-21 16,21 21-16,0 1 0,0-1 15,-21 0-15,21 1 0,0-1 0,0 0 16,-21 1-16,21-1 0,-22 0 16,22-20-16,0-1 0,0 0 0,0 0 15,0 0 1,0-42 0,0 0-16,0 0 15,22 0-15,-1-1 0,-21 1 16,21-21-16,0 0 0,-21 20 0,21-20 15,0 0-15,-21-1 0,22 22 16,-1-21-16,-21 21 0,21 0 0,0-1 16,0 22-16,0 0 15,1 0-15,-22 22 16,21-1-16,-21 0 0,21 21 0,-21-21 16,21 1-16,-21 20 0,0-21 15,0 21-15,0-20 0,21-1 16,-21 21-16,21-21 0,-21 0 0,22 1 15,-1-1-15,0 0 16,0-21-16,0 0 0,0 0 0,22 0 16,-22 0-16,0 0 0,21-21 15,-20 0-15,-1-1 0,21 1 0,-21 0 16,0-21-16,1 21 0,-1-22 16,21 1-16,-21 0 0,-21-22 0,21 22 15,1-1-15,-22 1 0,21 0 0,-21-1 16,0 22-16,0-21 0,0 21 15,0 0-15,0-1 0,0 1 0,0 42 32,0 1-17,-21-1-15,21 0 0,0 0 0,0 21 16,0-20-16,0 20 0,0 0 16,0 1-16,0-22 0,0 21 0,0 0 15,21 1-15,-21-22 0,21 21 0,0-21 16,0 1-16,0-1 0,1 0 15,-1 0-15,21-21 0,-21 0 0,0 0 16,22 0-16,-22 0 0,21 0 16,1-21-16,-22 0 0,21 0 0,0-22 15,1 22-15,-22-21 0,21 21 0,-21-22 16,1 1-16,-1 21 16,0-22-16,-21 22 0,0-21 0,0 21 15,0-22-15,0 22 0,0 0 0,-21 0 16,0 21-1,-1 0-15,1 0 0,21 21 0,-21 0 16,0 0-16,0 1 0,21-1 16,-21 21-16,21-21 0,0 22 0,0-1 15,0-21-15,0 21 0,0-20 0,21 20 16,0-21-16,0 21 0,0-20 16,0-1-16,1 0 0,-1-21 0,0 21 15,21-21-15,-21 0 0,22 0 0,-1 0 16,0 0-16,1 0 15,-1 0-15,22 0 0,-22-21 0,0 0 16</inkml:trace>
  <inkml:trace contextRef="#ctx0" brushRef="#br0" timeOffset="63493.14">6392 11621 0,'0'0'0,"0"-22"0,0-41 16,0 42 0,0 0-16,0-1 0,0 1 0,-21 21 15,0-21-15,21 0 0,-21 0 0,0 21 16,-1 0-16,1 0 16,0 21-16,0-21 0,0 21 15,0 21-15,-1-20 0,22 20 0,-21 0 16,0 1-16,0-1 0,21 0 15,0 1-15,-21-1 0,21 0 0,-21 1 16,21-1-16,0 0 0,0 1 16,0-22-16,0 21 0,21 0 0,0-20 15,0-1-15,21 0 0,1 0 0,-1 0 16,22-21-16,211 0 16,-191 0-1,1 0-15,0-21 0,-22 0 0,22 0 16,-22 0-16,1-22 0,-22 22 15,1-21-15</inkml:trace>
  <inkml:trace contextRef="#ctx0" brushRef="#br0" timeOffset="64404.1">7387 11705 0,'0'0'0,"0"-21"15,0 0-15,0 0 0,0 0 0,-21-1 16,0 1-16,0 21 0,-1 0 0,1 0 16,0 0-16,0 0 0,0 0 15,-22 0-15,22 21 0,-21 1 16,21-1-16,0 0 0,-22 21 0,22-21 0,0 22 15,0-22-15,0 21 16,-1 1-16,22-1 0,0-21 0,0 21 16,0 1-16,0-22 0,0 0 0,0 0 15,0 0-15,22 1 0,-1-1 16,0-21-16,21 0 0,-21 0 0,1 0 16,20 0-16,-21 0 0,21-21 0,1-1 15,-22 1-15,21 0 0,-21-21 16,1 21-16,20-22 0,-21 22 0,0-21 15,0-1-15,-21 22 0,0-21 0,22 21 16,-22-22-16,0 22 16,0 0-16,0 0 0,0 0 0,0 0 15,0 42 1,0 0 0,0 0-16,0 0 0,0 0 0,0 22 15,0-22-15,0 0 0,0 21 0,0-20 16,0 20-16,0-21 0,0 0 15,21 0-15,0 1 0,0-1 0,0 0 16,0 0-16,1-21 0,-1 0 0,0 0 16,21 0-16,-21 0 0,22 0 15,-1 0-15,-21-21 0,22 0 0,-1 0 16,-21-1-16,0 1 0,22 0 16,-22-21-16,0 21 0,-21-22 15,21 22-15,-21-21 0,21 21 0,-21-22 16,0 22-16,0 0 0,0 0 0,0 0 15,0-1 1,0 44 0,0-1-16,0 0 0,0 0 15,0 0-15,0 22 0,0-22 16,0 0-16,-21 0 0,21 0 0,0 22 16,0-22-16,0 0 0,0 0 15,-21 0-15,21 0 0,-21 1 16,21-1-16,-21 0 0,-1-21 31,1 0-31,21-21 16,0 0-16,0-1 0,0 1 0,0 0 15,0 0-15,0 0 0,0-22 0,0 22 16,0-21-16,21 0 0,1-1 16,-1 1-16,0 21 0,0-22 0,21 1 15,1 0-15,-22-1 0,21 1 0,1 21 16,-1 0-16,-21 0 0,21 21 15,1 0-15,-22 0 0,21 21 0,-21 0 16,1 0-16,-1 21 0,0-20 16,0 20-16,0 0 0,-21-21 15,21 22-15,-21-1 0,0-21 0,0 22 16,0-22-16,0 21 0,0-21 0,0 22 16,0-22-16,0 0 0,0 0 15,-21 0-15,21 0 0,0 1 16,-21-22-16,21-22 47,0 1-47</inkml:trace>
  <inkml:trace contextRef="#ctx0" brushRef="#br0" timeOffset="67035.7">9842 11113 0,'0'0'0,"22"-22"0,-1 1 0,-21 0 15,21 0-15,-21 0 16,0 0-16,-21 21 31,0 21-31,-1 0 16,1 21-16,0-21 0,0 22 0,0 20 16,0-20-16,-1 20 0,1 1 0,0-22 15,0 21-15,21 1 0,0-22 16,0 1-16,0 20 0,0-21 0,0 1 15,0-1-15,0 0 0,42 1 0,-21-22 16,22 21-16,-1-21 0,0 1 16,1-1-16,20-21 0,1 0 15,-1 0-15,1 0 0,-1 0 0,1-21 16,-1-1-16,-20 1 0,20 0 16,1-21-16,-1 21 0,-21-1 0,22-20 15,-22 0-15,1-1 0,-1 1 0,-21 0 16,21-1-16,-42-20 0,22-1 15,-22 22-15,0-21 0,0-1 0,0 1 16,-22-1-16,1 22 0,0-1 0,-21-20 16,21 21-16,-22 20 0,1-20 15,-22 21-15,22 21 0,-21-21 0,20 21 16,-20 0-16,-1 0 0,1 21 0,-22 0 16,22 21-16,-1 1 15,1-1-15,-1 22 0,22-1 0,-1 1 16,22-1-16,-21 1 0,42-1 0,0-21 15,0 22-15,0-22 0,0 1 16,21-1-16,0 0 0,22 1 0,-1-22 16,21 0-16,1 0 0,-1 0 0,1-21 15,-1 0-15,1 0 0,21 0 16,-22 0-16,22 0 0,-22 0 0,22-21 16,0 0-16,-22 0 0,22 0 0,-1-22 15,-20 22-15,-1 0 0,-20-21 16,-1 20-16,0-20 0,1 21 0,-22 0 15,0 0-15,-21-1 0,0 1 16,0 0-16,-21 21 16,0 0-16,0 21 15,-1 0-15,1 1 0,0-1 0,21 21 16,-21-21-16,0 0 0,21 1 16,0 20-16,0-21 0,-21 0 0,21 0 15,-22 1-15,22-1 0,0 0 0,0 0 16,0 0-16,0 0 15,22-21 1,-1-21 0,0 0-16,0 0 0,0 0 15,-21 0-15,21-1 0,1 1 0,-1-21 16,0 21-16,0-22 0,21 1 16,-20 0-16,-1 21 0,0-22 0,0 22 15,0-21-15,0 21 0,1 21 16,-1 0-16,-21 21 15,0 0-15,0 21 16,0-21-16,0 1 0,0 20 16,0-21-16,0 21 0,0-20 0,0 20 15,0-21-15,0 21 0,21-20 0,-21-1 16,21 21-16,-21-21 0,21 0 16,0-21-16,1 22 0,-1-1 15,0-21-15,0 0 0,0 0 0,22 0 0,-22 0 16,21-21-16,-21-1 15,22 1-15,-1 0 0,-21 0 0,21-21 16,-20 20-16,20-20 0,-21 0 0,0-1 16,0-20-16,22 21 0,-22-22 15,0-21-15,-21 22 0,21-1 0,0 1 16,-21-1-16,0 22 0,0 0 0,0-1 16,0 1-16,0 21 0,0 0 15,0 0-15,-21 21 0,0 0 16,0 21-16,0 0 0,0 21 15,21 1-15,0-1 0,-22 0 16,22 22-16,-21-1 0,21 1 0,0-1 16,0-20-16,0 20 0,0 1 15,0-22-15,0 0 0,0 22 16,21-22-16,1-21 0,-1 22 0,0-22 16,0 0-16,21 0 0,-20 0 0,20 0 15,-21-21-15,21 0 0,1 0 16,-22 0-16,21 0 0,1-21 0,-22 0 15,21 21-15,0-21 0,-20 0 0,-1-22 16,21 22-16,-21-21 0,0 21 0,1-22 16,-22 22-16,21 0 0,-21-21 15,21 21-15,-21-1 0,0 1 16,-21 42 15,21 1-31,-21-1 0,21 0 0,0 0 16,0 0-16,0 0 0,0 1 0,0 20 15,0-21-15,0 0 0,0 0 16,0 1-16,0-1 0,21 0 0,0 0 16,0 0-16,0-21 0,0 0 15,1 0-15,20 0 0,-21 0 16,0 0-16,0-21 0,22 21 0,-22-21 16,0 0-16,0 0 0,22-1 0,-22 1 15,0-21-15,0 0 16,21 20-16,-20-20 0,-1 0 0,0 21 15,-21-22-15,21 22 0,0-21 0,-21 21 16,21 21-16,-21-22 0,0 1 16,0 42-1,-21 1-15,21-1 0,-21 21 16,0 0-16,0-20 0,21 20 16,-21 0-16,-1 1 0,1 20 0,21-21 15,0 22-15,-21-22 0,21 22 0,-21 20 16,21-20-16,0-1 0,0 22 15,0-21-15,-21-1 0,21 22 0,0-22 16,0 22-16,0-22 0,0 22 16,0 0-16,0-1 0,21-20 0,-21 21 15,21-22-15,-21 22 0,21-22 16,-21 1-16,21-22 0,-21 22 0,22-22 16,-22 0-16,0 22 15,0-22-15,-22-21 0,-20-21 16,21 0-16,0 0 0,0-21 0,-22 21 15,1-42-15,21 21 0,-85-64 16,64 43-16,-1-1 0,1-20 0,21-1 16,-22 1-16,22-1 15,0-20-15,0 20 0,21-21 0,-21-84 16,21 84-16,0 1 0,0-1 16,0 0-16,21 1 0,0-1 15,0 22-15,0-22 0,22 21 0,-22 1 16,21-1-16,-21 22 0,22-21 0,-22 20 15,21 1-15,1 21 0,-22-22 16,21 22-16,-21 0 0,0 0 16,-42 21-16,-21 21 15</inkml:trace>
  <inkml:trace contextRef="#ctx0" brushRef="#br0" timeOffset="67852">2963 13610 0,'0'-21'15,"0"0"1,0 0-16,21 0 0,1-1 0,-1 1 16,0-21-16,0 21 15,-21 0-15,21-1 0,0 1 0,-21 0 16,0 0-16,0 0 0,0 0 0,0-1 15,0 1-15,-21 21 16,0 0-16,0 0 16,-21 0-16,20 0 0,-20 21 15,0 1-15,-1-1 0,22 0 0,-21 0 16,0 0-16,20 0 0,1 1 16,0-1-16,0 0 0,21 0 0,0 0 15,0 0-15,0 1 0,0-1 16,21 0-16,0 0 0,0-21 15,22 21-15,-1 0 0,-21 1 0,22-1 16,-1 0-16,-21 0 0,21 0 16,1 22-16,-22-22 0,0 0 0,0 0 15,0 0-15,-21 0 0,0 22 16,0-22-16,0 0 0,0 0 0,-21-21 16,0 21-16,0 1 0,-21-22 15,20 21-15,-20-21 0,-21 0 0,20 0 16,-20 0-16,20 0 0,-20 0 0,-1 0 15,22 0-15,-21-21 0,20-1 16,1 1-16,0 0 0,-1 0 16,22 0-16,0-22 0,0 22 15,21 0-15,0-21 0,0 21 0,0-1 16,21-20-16,0 21 0,21 0 16,1 0-16,-1-1 0,22 22 0,-1-21 15,1 0-15,-22 21 0,21 0 16,-20 0-16</inkml:trace>
  <inkml:trace contextRef="#ctx0" brushRef="#br0" timeOffset="68227.09">3217 13737 0,'0'0'0,"0"21"16,21-21-1,1 0-15,-1 0 16,0 0-16,-21-21 0,21 0 15,0 0-15,0 0 0,1 0 16,-1-1-16,21 1 0,-21-21 0,0 21 16,-21 0-16,0-1 0,22 1 15,-22 0-15,0 0 0,0 0 0,-22 0 16,1 21 0,0 0-16,0 0 0,0 21 0,-22 0 15,22 0-15,0 0 0,0 0 16,0 22-16,0-1 0,21 0 15,0 1-15,-22-1 0,22 0 0,0-20 16,0 20-16,0 0 0,0-21 16,0 1-16,22-1 0,-1 0 0,0 0 15,0-21-15,0 0 0,0 0 16,1 0-16,20 0 0,-21 0 0,21 0 16,-20-21-16,20 0 0,0 0 0,-21-1 15,22 1-15,-22-21 0,21 21 16,-21-22-16</inkml:trace>
  <inkml:trace contextRef="#ctx0" brushRef="#br0" timeOffset="68504.36">4022 13081 0,'0'0'0,"0"-21"0,0 0 0,0 0 16,-22 21-1,22 21-15,-21 0 0,21 0 16,0 21-16,0-20 0,0 20 0,0 0 15,-21 1-15,21-1 0,0 0 16,0 22-16,0-22 0,0 0 0,0 22 16,0-22-16,-21 1 0,21-1 15,0 0-15,0 1 0,0-22 0,0 21 16,0-21-16,0 0 0,0 1 16,0-1-16,21-21 31,0 0-31,-21-21 0,0-1 0,21 22 15,-21-21-15,22-21 0,-1 21 16</inkml:trace>
  <inkml:trace contextRef="#ctx0" brushRef="#br0" timeOffset="68899.49">4127 13589 0,'0'21'0,"0"0"0,0 1 16,0-1-16,0 0 15,0 0-15,22-21 16,-1 0-16,0 0 16,0 0-1,0 0-15,0 0 0,1-21 0,-1 21 16,0-21-16,0 0 0,0-1 0,0 1 16,1-21-16,-22 21 0,21 0 15,-21-1-15,0 1 0,0 0 0,0 0 16,-21 21-16,-1 0 15,1 0-15,0 0 0,0 0 16,0 0-16,0 0 0,-1 21 0,1 0 16,0 0-16,0 22 0,0-22 15,0 21-15,-1-21 0,22 22 0,0-22 16,0 21-16,0-21 0,0 22 16,0-22-16,0 0 0,0 0 0,0 0 15,0 1-15,22-1 0,-1 0 0,0-21 16,0 0-16,21 0 0,-20 0 15,20 0-15,-21 0 0,21 0 0,1 0 16,-1-21-16,0 21 0,1-21 16,-1-1-16</inkml:trace>
  <inkml:trace contextRef="#ctx0" brushRef="#br0" timeOffset="69460.13">5059 13377 0,'0'0'0,"-21"0"16,-1 0-16,1 0 16,0 0-16,0 22 0,0-22 0,21 21 15,-21 0-15,-1 21 0,1-21 16,21 1-16,0 20 0,-21-21 0,21 21 16,0 1-16,0-22 0,0 21 0,0-21 15,0 1-15,0 20 16,0-21-16,0 0 0,21-21 0,0 21 15,1 1-15,-1-22 0,0 0 0,0 0 16,21 0-16,-20 0 0,-1 0 16,21 0-16,-21-22 0,22 1 0,-22 21 15,0-21-15,21 0 0,-21-21 16,1 20-16,-1-20 0,21 21 0,-21-21 16,0-1-16,1-20 0,-1 20 0,0 1 15,0 0-15,-21-1 0,21 1 16,-21 0-16,21-1 0,-21 1 0,0 21 15,0 0-15,0 0 0,0-1 0,0 44 32,0-1-17,-21 21-15,21-21 0,-21 22 0,21-22 16,-21 21-16,21 0 0,0 1 16,0-1-16,0 0 0,0 1 0,0-1 15,0 0-15,0 1 0,0-1 16,0-21-16,0 22 0,0-22 0,0 0 15,0 0-15,21 0 0,0 0 0,0-21 16,1 0-16,-1 0 16,0 0-16,0 0 0,0 0 15,0 0-15,1-21 0,-1 0 0,0 0 16,0 0-16,0 0 16,0-1-16,1 1 0,-22 0 0,21 0 15,-21 0-15</inkml:trace>
  <inkml:trace contextRef="#ctx0" brushRef="#br0" timeOffset="69772.05">5482 13399 0,'0'0'0,"21"0"31,0 0-31,1 0 15,20 0-15,-21 0 0,21 0 16,-20 0-16,20 0 0,0 0 0,-21 0 16,22 0-16,-1 0 0,-21 0 0,22-22 15,-22 22-15,0 0 0,0-21 16,0 21-16,0 0 0,1 0 16,-44 0 15</inkml:trace>
  <inkml:trace contextRef="#ctx0" brushRef="#br0" timeOffset="70628.11">7133 13504 0,'0'-21'16,"0"0"-1,0 0-15,0 0 16,0 0-16,0-1 0,21 1 16,-21 0-16,0-21 0,0 21 0,0-1 15,0-20-15,0 21 0,0-21 16,0 20-16,0 1 0,0 0 16,0 0-16,0 0 0,-21 21 15,21 21 1,0 0-16,0 21 0,0-20 15,0 20-15,0 0 0,0 1 0,0-1 16,0 21-16,0-20 0,0-1 16,0 0-16,0 22 0,0-22 0,0 1 15,0-1-15,21-21 0,-21 21 16,21-20-16,-21-1 0,0 0 0,0 0 16,22-21-16,-1 0 0,0 0 15,0 0-15,0-21 16,0 0-16,-21-22 15,22 22-15,-1-21 0,0 0 0,0-1 16</inkml:trace>
  <inkml:trace contextRef="#ctx0" brushRef="#br0" timeOffset="71284.03">7535 13081 0,'0'0'0,"0"-21"16,0 0-16,21 0 15,-21 42-15,0 0 0,0 0 16,0 21-16,0-20 0,0 20 15,0 0-15,0 1 0,0-1 0,0-21 16,-21 21-16,21 1 16,0-1-16,0 0 0,0 1 0,-21-1 15,21 0-15,0 1 0,0-22 0,0 0 16,0 0-16,0 0 0,0 1 16,0-1-16,0-42 15,0-1 1,0 1-16,0 0 0,0 0 15,0 0-15,0-22 0,21 1 0,0 21 16,-21-21-16,22 20 0,-1 1 16,0-21-16,0 21 0,0 21 0,0-21 15,1 21-15,-22-22 0,21 22 0,0 0 16,-21 22 0,21-1-16,0 0 0,0 21 15,-21-21-15,0 1 0,0 20 0,0-21 16,22 0-16,-22 22 0,21-22 15,-21 0-15,21 21 0,-21-21 0,21-21 16,0 22-16,-21-1 0,21-21 0,1 0 16,-1 0-16,0 0 0,0 0 15,0 0-15,0 0 0,1-21 0,-1 21 16,21-22-16,-21 1 0,0 0 0,1-21 16,20 21-16,-21-22 0,0 22 15,0-21-15,1-1 0,-22 22 16,0-21-16,0 21 0,0-22 0,0 22 15,0 0-15,-22 21 16,1 0 0,0 21-16,0 0 0,0 1 0,21-1 15,-21 0-15,21 21 0,-22-21 16,22 22-16,0-22 0,0 21 0,0-21 16,0 1-16,0-1 0,22 0 15,-1 0-15,-21 0 0,21-21 0,0 0 16,0 0-16,0 0 0,1 0 0,-1 0 15,0 0-15,0 0 0,0 0 16,0-21-16,1 0 0,-1 0 16,0 0-16,0-1 0,0 1 0,0 0 15</inkml:trace>
  <inkml:trace contextRef="#ctx0" brushRef="#br0" timeOffset="71536.16">7154 13441 0,'0'0'0,"-42"0"32,63 0-1,21-21-31,-20 21 0,-1 0 15,21-21-15,0 21 0,1-22 0,-1 22 16,0-21-16,1 21 0,20-21 16,1 21-16,-1-21 0,1 0 0,-1 21 15</inkml:trace>
  <inkml:trace contextRef="#ctx0" brushRef="#br0" timeOffset="72016.02">9165 13039 0,'0'0'0,"0"-21"0,0-1 32,21 44-17,0-1-15,1 0 16,-1 0-16,0 0 0,0 0 0,0 22 15,0-22-15,1 21 0,-1 1 0,0-22 16,0 21-16,-21 0 16,0 1-16,21-22 0,-21 21 0,0 1 15,0-1-15,0-21 0,0 0 0,0 0 16,0 1-16,0-1 0,0 0 16,21-42-1,-21 0-15,0-1 16,0 1-16,0-21 0,22 21 15,-1-22-15,-21 22 0,21-21 0,-21 0 16,21-1-16,0 1 0,0 0 16,-21-22-16,22 22 0,-1-22 0,0 22 15,0-22-15,0 22 0,-21 0 0,21-1 16,1 1-16,-1 0 16,0 21-16,-21-1 0,0 1 0,21 21 15,0 0-15,-21 21 16,0 1-16,21-1 15,-21 0-15,0 0 0,0 0 0,22 22 16,-22-22-16,21 21 0</inkml:trace>
  <inkml:trace contextRef="#ctx0" brushRef="#br0" timeOffset="73662.99">10350 13420 0,'0'0'0,"43"0"0,-22 0 0,64-43 15,-85 22 1,21 0-16,0 0 16,-21 0-16,0 0 0,0-1 15,0 1-15,0 0 0,-21-21 0,0 21 16,-1-1-16,1 1 0,0 21 16,0-21-16,0 21 0,0 0 0,-1 0 15,-20 0-15,21 21 0,0 0 0,-22 1 16,22 20-16,0 0 0,0-21 15,0 22-15,0-1 0,-1 0 0,1 1 16,21-1-16,0 0 16,0 1-16,0-22 0,0 21 0,0-21 15,0 22-15,21-43 0,1 21 0,-1 0 16,0-21-16,0 0 0,21 0 16,-20 0-16,-1-21 0,21 21 0,-21-21 15,0 0-15,22-1 0,-22-20 0,0 21 16,0-21-16,0 20 0,1-20 15,-1 21-15,-21-21 0,21-1 0,-21 22 16,21-21-16,-21-1 0,0 22 0,0-21 16,0 21-16,0 0 0,0-1 15,-21 44 1,21-1 0,0 0-16,-21 21 0,21-21 15,0 22-15,-21-22 0,21 21 0,0-21 16,0 22-16,0-1 0,0-21 15,0 22-15,21-22 0,0 21 0,-21-21 16,21 0-16,0 1 0,0-1 0,1 0 16,-1-21-16,0 0 0,0 0 15,0 0-15,22 0 0,-22-21 0,0 0 16,0-1-16,21 1 0,-20 0 0,-1-21 16,0 21-16,0-22 0,0 1 15,0 21-15,1-43 0,-1 22 16,0 0-16,-21-1 0,21-20 0,0 20 15,0-20-15,-21 21 0,22-1 16,-22 1-16,21 21 0,-21 0 0,0-1 16,0 1-16,0 42 15,0 1-15,-21-1 0,-1 0 16,22 21-16,-21 1 0,21-1 0,0 0 16,0 1-16,0-1 0,0 0 15,0 1-15,0-1 0,0 0 0,0 1 16,0-1-16,0 0 0,0 1 0,21-1 15,1-21-15,-1 0 0,-21 0 16,21 1-16,0-1 0,0-21 16,0 0-16,1 0 0,-1 0 0,0 0 15,0-21-15,21-1 0,-20 1 16,-1 0-16,0-21 0,0 21 0,0-22 16,0 22-16,1-21 0,-1 21 15,0-22-15,-21 22 0,0 0 0,21 0 16,0 0-16,-21-1 0,0 1 0,0 42 31,0 1-15,0-1-16,0 0 0,0 0 0,0 0 15,0 0-15,0 22 0,0-22 16,0 0-16,0 21 0,0-20 16,0-1-16,0 0 0,21 0 0,1 0 15,-22 0-15,21 1 0,0-22 16,0 0-16,0 0 0,0 0 0,1 0 15,20 0-15,-21-22 0,21 1 0,-20 0 16,20 21-16,-21-42 0,21 21 16,-20-1-16,-1 1 0,0-21 0,21 21 15,-42 0-15,21-22 0,1 22 0,-1 0 16,-21 0-16,0 0 0,0-1 16,0 1-16,0 0 0,-21 21 15,-1 0 1,1 0-16,0 21 15,21 0-15,-21 1 0,21-1 0,0 0 16,0 0-16,0 21 0,0-20 0,0-1 16,0 21-16,0-21 0,0 22 15,0-22-15,0 0 0,0 21 0,21-21 16,0 1-16,0-22 0,1 21 16,20-21-16,-21 0 0,0 0 0,22 0 15,-22 0-15,21 0 0,-21 0 0,22-21 16,-22-1-16,0 1 0,21 0 15,-21 0-15,1 0 0,-1 0 0,0-22 16,0 22-16,0-21 0,-21 21 16,0-22-16,21 22 0,-21-21 15,0 21-15,0-1 0,0 1 0,0 0 16,-21 21 0,0 21-16,0 0 15,0-21-15,21 22 0,0-1 0,0 21 16,-21-21-16,21 0 0,0 1 0,0 20 15,0-21-15,0 0 0,0 0 16,0 1-16,0-1 0,21 0 0,0 0 16,0 0-16,21-21 0,-20 0 15,-1 0-15,21 0 16,-21 0-16,22 0 0,-22-21 0,21 21 16,0-21-16,-20 0 0,20 0 0,0-1 15,1-20-15,-22 21 0,21 0 16,-21-22-16,22 22 0,-22 0 0,0-21 15,0 21-15,-21-22 0,0 22 16,0 0-16,0 0 0,0 0 0,-21 42 31,21 0-31,0 0 0,-21 0 16,21 0-16,0 1 0,0-1 0,0 0 16,0 0-16,0 21 0,0-20 0,0-1 15,0 0-15,0 0 16,0 0-16,0 0 0,0 1 0,0-1 15,-21-21-15,21 21 0,-22-21 0,1 0 16,0 0-16,0 0 0,-21 0 16,20 0-16,1 0 0,0 0 0,0-21 15,21 0-15</inkml:trace>
  <inkml:trace contextRef="#ctx0" brushRef="#br0" timeOffset="74396.57">17208 11536 0,'0'0'0,"-21"0"16,0 0-16,0 0 0,0 0 16,0 0-16,21 21 0,0 0 15,42 0 1,-21-21-16,21 0 0,22 22 16,-1-22-16,22 0 0,0 0 0,-1 0 15,1 0-15,21 0 0,-21 0 16,20 0-16,1 0 0,21-22 15,-21 22-15,-21 0 0,-1-21 0,1 0 16,-21 21-16,-1 0 0,-42 0 16,22-21-16,-22 21 0,-21-21 15,-21 21-15,-22-21 0,22 21 16,-21-22-16,-22 22 0,1-21 0,20 21 16,-20 0-16,-1-21 0,22 21 0,0 0 15,-1-21-15,1 21 0,21 0 16,0 0-16,0 0 0,42 0 15,21 0 1,-21 0-16,22 0 0,-1 0 16,0 21-16,1 0 0,-22 0 15,21 1-15,-21-1 0,0 21 0,-21-21 16,0 0-16,0 22 0,0-22 16,-21 21-16,-21-21 0,0 22 0,20-22 15,-41 21-15,21-21 0,-1 22 0,1-22 16,0 0-16,20 0 0,-20 0 15,21 1-15,63-22 16,1 0 0</inkml:trace>
  <inkml:trace contextRef="#ctx0" brushRef="#br0" timeOffset="75444.06">19727 11451 0,'0'0'0,"0"-21"0,0 0 16,0 42 15,0 0-15,0 0-16,0 1 0,0 20 0,-21 0 15,21-21-15,-21 22 0,21-1 0,-21 0 16,21 1-16,-21-1 0,-1 0 15,1 1-15,21-1 0,-21-21 16,21 22-16,-21-22 0,21 21 0,0-21 16,0 0-16,21-42 31,0 0-31,0 0 0,1 0 16,-1-22-16,0 22 0,0-21 15,0 0-15,0 20 0,1-20 0,-1 0 16,0 21-16,0-1 0,0 1 0,0 0 15,-21 0-15,22 21 0,-1 0 16,0 21 0,-21 0-16,21-21 0,-21 21 15,0 1-15,0-1 16,21 21-16,-21-21 0,21 0 0,-21 1 16,0-1-16,22 0 0,-1 0 0,-21 0 15,21 0-15,0 1 0,0-22 16,0 0-16,1 0 0,-1 0 0,21 0 15,-21 0-15,22 0 0,-1-22 0,0 22 16,-21-21-16,22 0 0,-1 0 16,-21 0-16,22-22 0,-22 22 0,21 0 15,-21 0-15,0-21 0,1-1 0,-1 22 16,-21-21-16,21 21 0,-21-22 16,21 1-16,-21 21 0,0-22 0,0 22 15,0 0-15,0 0 0,-21 21 31,0 0-31,0 21 0,21 0 0,-22 0 16,22 1-16,0 20 0,0-21 16,0 21-16,0 1 0,0-22 0,0 21 15,0-21-15,0 22 0,22-22 0,-22 21 16,21-21-16,0 1 0,0 20 16,0-21-16,0-21 0,22 21 0,-22 0 15,21-21-15,-21 0 0,22 0 0,-1 0 16,0 0-16,-20 0 0,20-21 15,0 0-15,1 0 0,20 0 0,-21 0 16,1-1-16,-22-20 0,21 21 16,-21-21-16,1 20 0,-1-20 15,-21 21-15,0-21 0,0 20 0,0 1 16,0 0-16,-21 0 0,-1 21 0,1 0 16,-21 0-16,21 0 15,0 0-15,-1 21 0,1 0 0,0 0 16,0 22-16,21-22 0,0 21 0,0-21 15,0 22-15,0-22 0,0 21 16,0-21-16,0 22 0,0-22 0,21 0 16,0 0-16,0 0 0,1 1 0,20-22 15,-21 0-15,21 0 0,22 0 16,-22 0-16,1 0 0,20 0 16,1-22-16</inkml:trace>
  <inkml:trace contextRef="#ctx0" brushRef="#br0" timeOffset="75783.86">23304 11261 0,'0'0'16,"0"-21"-16,0-1 0,0 1 0,0 0 0,0 0 15,-21 0-15,0 0 0,0 21 16,0 0-16,-22 0 15,22 0-15,0 21 0,-21 0 0,21 0 16,-22 21-16,22 1 0,-21-1 16,21 22-16,-22-22 0,22 0 0,-21 22 15,21-22-15,-1 0 0,22 1 0,0-1 16,0 0-16,0-20 0,0 20 16,0-21-16,22 21 0,20-20 0,-21-1 15,21 0-15,1-21 0,-1 21 0,22-21 16,-22 0-16,21 0 0,-20 0 15,20 0-15,1 0 0,-1 0 0,22-21 16,-22 21-16,22-21 0,-21 0 0,20 21 16,-20-22-16,-1 1 15</inkml:trace>
  <inkml:trace contextRef="#ctx0" brushRef="#br0" timeOffset="76603.39">24151 11599 0,'0'0'0,"0"-21"0,0-21 0,0 21 15,0 0-15,-21-1 0,0 1 0,0 0 16,-1 21-16,-20 0 0,21 0 0,-21 0 15,-1 0-15,22 0 0,-21 0 16,-1 21-16,1 0 0,0 22 0,-1-22 16,1 21-16,21-21 0,-21 22 0,20-1 15,1-21-15,0 22 0,21-1 16,0-21-16,0 21 0,0-20 16,0 20-16,0-21 0,21 0 0,0 0 15,1 1-15,20-22 0,0 0 16,-21 0-16,22 0 0,-1 0 0,0 0 15,22 0-15,-22-22 0,1 1 0,-1 0 16,0 0-16,-21 0 0,22 0 16,-22-22-16,0 22 0,0 0 0,0-21 15,1 20-15,-22-20 0,21 21 0,-21 0 16,0 0-16,0-1 0,-21 22 31,-1 0-31,22 22 0,-21-1 16,21 0-16,-21 0 15,21 0-15,0 0 0,0 1 0,0-1 16,0 0-16,0 0 0,0 0 0,21 0 16,0 1-16,1-22 0,-22 21 15,42-21-15,-21 0 0,0 21 0,0-21 16,22 0-16,-22 0 0,21 0 0,-21 0 16,22-21-16,-22 21 0,0-21 15,0-1-15,0 1 0,1 0 0,-1 0 16,-21 0-16,0 0 0,21-22 0,-21 22 15,0-21-15,0 21 16,0-1-16,0 1 0,0 0 0,0 0 0,0 42 31,0 0-31,0 0 16,0 22-16,0-22 0,0 0 0,0 0 16,0 0-16,0 22 0,0-22 0,0 0 15,0 0-15,0 0 0,0 1 16,-21-1-16,21 0 0,-21-21 15,21 21-15,0-42 32,-22 21-32,22-21 0,0 0 15,0-1-15,0 1 16,0 0-16,0-21 0,0 21 0,22-1 16,-1-20-16,0 21 0,0-21 15,21-1-15,1 22 0,-1-21 0,0 21 16,1-1-16,-1 1 0,22 0 0,-22 21 15,0 0-15,-21 21 0,22 0 16,-1 1-16,-21-1 0,0 21 0,1-21 16,-1 22-16,0-1 0,-21-21 0,21 21 15,-21 1-15,21-1 0,-21-21 16,0 22-16,0-1 0,0 0 0,0-21 16,0 1-16,0-1 0,0 0 15,-21 0-15,0 0 0,0-21 16</inkml:trace>
  <inkml:trace contextRef="#ctx0" brushRef="#br0" timeOffset="77227.09">26903 11388 0,'0'0'0,"-64"0"0,22 0 0,21 21 0,0-21 16,-1 0-16,44 0 31,20 0-31,-21 0 0,21-21 15,1 0-15,-22-1 0,21 22 0,-21-21 16,22 0-16,-22 0 0,0-21 16,-21 20-16,0 1 0,0 0 0,0-21 15,0 21-15,0-1 0,-21 22 0,-21-21 16,20 21-16,-20 0 16,21 0-16,-21 0 0,-1 0 0,1 0 15,0 21-15,20 1 0,-20-1 0,21 21 16,0 0-16,0 1 0,21-22 15,-22 21-15,22 1 0,0-1 0,0 0 16,22 1-16,-1-1 0,0-21 0,0 21 16,0 1-16,22-22 0,-22 21 15,21-21-15,-21 22 0,0-1 0,22-21 16,-22 22-16,-21-22 0,0 21 0,0-21 16,0 0-16,-21 1 0,0-1 15,-22 0-15,1 0 0,0-21 16,-22 0-16,22 0 0,-22 0 0,22 0 15,-22 0-15,1-21 0,21 0 16,-1 0-16,1-1 0,0-20 0,-1 21 16,22 0-16,0-22 0,21 22 0,0 0 15,0-21-15,0 21 0,0-1 16,0 1-16,21 0 0,0 21 0,22-21 16,-22 0-16,21 21 0,-21-21 0,22 21 15,-1-22-15,0 22 0,1 0 16,-1 0-16</inkml:trace>
  <inkml:trace contextRef="#ctx0" brushRef="#br0" timeOffset="77588.11">27178 11705 0,'0'0'0,"21"21"15,0-21-15,0 0 16,1 0-16,-22-21 0,21 0 15,0 21-15,0-21 0,0 21 0,0-21 16,1 0-16,-1 21 0,-21-22 0,0 1 16,0 0-16,0 0 15,0 0-15,0 0 0,-21 21 16,-1-22-16,1 22 0,0 0 16,-21 0-16,21 22 0,-22-1 15,1 0-15,21 0 0,-43 21 16,43 1-16,0-22 0,0 21 0,21-21 15,0 22-15,0-22 0,0 0 16,0 21-16,0-20 0,0-1 0,42 0 16,-21 0-16,0 0 0,22-21 0,-22 0 15,21 21-15,-21-21 0,22 0 16,-1 0-16,0 0 0,1-21 0,-1 0 16,0 0-16,1 0 0,-1 0 15,0-1-15</inkml:trace>
  <inkml:trace contextRef="#ctx0" brushRef="#br0" timeOffset="77843.75">28130 10922 0,'0'0'0,"0"-42"0,-21-22 32,0 64-32,0 0 0,0 21 15,0 1-15,-1 20 0,1-21 0,0 43 0,0-22 16,0 21-16,0 1 0,-1-1 15,1 1-15,21-1 0,0 1 0,-21-1 16,0-20-16,21 20 0,0-20 16,0-1-16,0-21 0,-21 21 15,21-20-15,0 20 0,0-21 0,0 0 16,0 0-16,21-21 16,0 0-1,0 0-15,0-21 0</inkml:trace>
  <inkml:trace contextRef="#ctx0" brushRef="#br0" timeOffset="78208.11">28067 11705 0,'-21'0'15,"21"-21"17,21 21-17,0-21-15,0 21 16,0 0-16,22-21 0,-22 0 15,0 21-15,0-22 0,22 1 0,-22 21 16,0-21-16,-21 0 0,0 0 16,21 0-16,-21-1 0,-21 22 15,0 0 1,0 0-16,-1 0 0,1 0 16,-21 22-16,21-1 0,0 0 0,-22 0 15,22 0-15,0 22 0,0-22 16,0 0-16,21 0 0,0 0 15,0 0-15,0 1 0,0-1 0,0 0 16,21 0-16,-21 0 0,21-21 16,21 0-16,-21 0 0,1 0 15,20 0-15,0 0 0,1 0 0,-1 0 16,0 0-16,1 0 0,-1-21 0,0 0 16,1 21-16,-1-21 0,0 0 15</inkml:trace>
  <inkml:trace contextRef="#ctx0" brushRef="#br0" timeOffset="78684.13">28829 11494 0,'0'0'0,"0"-22"0,0 1 16,-21 21-16,0 0 0,-1 0 15,1 0-15,0 21 0,0 1 0,0-1 16,0 0-16,-1 0 0,22 0 0,-21 22 16,21-22-16,-21 0 0,21 0 15,0 21-15,0-20 0,0-1 0,0 0 16,0 0-16,0 0 0,21 0 0,0-21 15,1 22-15,-1-22 0,0 0 16,21 0-16,-21 0 0,22 0 0,-1 0 16,0 0-16,1-22 0,-1 1 15,-21 0-15,22 0 0,-1 0 0,-21-22 16,21 1-16,-20 21 0,20-21 16,-21-22-16,0 22 0,0-22 15,1 1-15,-1-1 0,-21 22 0,21-22 16,-21 1-16,21 21 0,-21-1 0,0 22 15,0-21-15,0 21 0,0-1 16,0 44 0,0-1-16,0 0 15,0 0-15,0 21 0,0 22 16,-21-22-16,0 22 0,0-22 0,21 22 16,0-22-16,0 21 0,-22-20 15,22-1-15,0 0 0,0 1 16,0-22-16,0 21 0,0-21 0,22 1 15,-22-1-15,21 0 0,0 0 16,0-21-16,0 0 0,0 0 0,1 0 16,-1 0-16,0 0 0,21 0 0,-21-21 15,1 21-15,-22-21 0,21 0 16,-21-1-16,21 1 0</inkml:trace>
  <inkml:trace contextRef="#ctx0" brushRef="#br0" timeOffset="78856.08">29168 11430 0,'0'0'0,"-22"0"0,-20 0 31,63 0-15,0 0-16,22 0 0,-1-21 16,0 21-16,1 0 0,20-21 15,-20 21-15,20-21 0,1-1 0,-1 1 16,1 21-16,20-21 0</inkml:trace>
  <inkml:trace contextRef="#ctx0" brushRef="#br0" timeOffset="80275.46">30459 11515 0,'0'0'0,"0"21"0,0 0 31,21 0-31,0-21 0,0 0 15,0 0-15,-21-21 0,22 0 16,-22 0-16,21 0 16,-21-1-16,0-20 0,21 21 0,-21-21 15,0-1-15,0 1 0,0 21 16,0-22-16,0 1 0,-21 21 0,0 0 16,-1 21-16,1 0 0,0 0 0,0 0 15,-21 0-15,-1 21 16,1 21-16,0-21 0,-1 22 0,1-1 15,0 0-15,-1 1 0,1-1 0,21 0 16,-22 1-16,22-1 0,0 0 16,21 1-16,0-22 0,0 21 0,0-21 15,21 1-15,0-1 0,22 0 16,-1 0-16,0-21 0,1 0 0,-1 0 16,22 0-16,-22 0 0,21 0 0,-20 0 15,-1-21-15,0 0 0,-20 0 16,20-1-16,-21-20 0,0 21 0,22-21 15,-43-1-15,21 22 16,0-21-16,-21-1 0,21 22 0,-21-21 16,0 21-16,-21 21 15,0 0 1,0 21-16,-1 0 0,1 0 0,21 22 16,0-22-16,-21 0 0,21 21 15,0-21-15,0 22 0,0-22 0,0 0 16,21 0-16,0 0 0,1 1 0,-1-1 15,0 0-15,0 0 0,0-21 16,22 0-16,-22 21 0,21-21 0,0 0 16,-20 0-16,20 0 0,-21-21 15,21 21-15,-20-21 0,-1 0 16,0 0-16,21-1 0,-21-20 0,1 21 16,-1-21-16,0 20 0,0 1 15,-21-21-15,0 21 0,0 0 16,-21 42-1,0 0-15,0 0 16,-1 0-16,22 0 0,-21 1 16,0-1-16,0 0 0,0 0 0,21 0 15,-21 0-15,21 1 0,-22-1 16,22 0-16,0 0 0,0-42 47,0 0-32,22 0-15,-1-1 0,0 22 16,0-21-16,21-21 0,-20 21 0,20 0 16,0-1-16,1 1 0,-1 0 0,0 0 15,1 21-15,-22 0 0,0 0 16,0 0-16,0 0 0,-21 21 16,0 0-16,0 0 15,0 1-15,0-1 0,0 0 16,21 0-16,-21 0 15,22 0-15,-1-21 0,0 22 0,0-22 16,0 0-16,0 21 0,22-21 0,-22 0 16,21 0-16,-21 0 0,22 0 15,-1 0-15,-21 0 0,0 0 0,22 0 16,-22-21-16,0-1 0,0 1 16,0 21-16,1-42 0,-1 21 0,0 0 15,-21-22-15,0 22 0,21 0 16,-21-21-16,0 20 0,0 1 0,0 0 15,-21 0-15,0 21 0,0 0 16,-1 0-16,-20 0 0,21 0 0,-21 21 16,20 0-16,1 0 0,-21 22 15,21-22-15,0 0 0,21 21 0,0-20 16,-22-1-16,22 0 0,0 0 16,0 0-16,0 0 0,0 1 15,0-1-15,22-21 0,-1 0 16,0 0-16,0 0 0,0 0 15,0 0-15,1 0 0,-1 0 0,0-21 16,0-1-16,0 1 0,22 0 16,-22 0-16,0-21 0,21-1 0,-21 1 15,22-22-15,-22 22 0,21-21 16,-21-22-16,22 21 0,-22 1 0,0-1 16,21 1-16,-20 21 0,-22-22 15,21 22-15,-21-1 0,0 22 16,0 0-16,0 0 0,-21 21 15,-1 21-15,-20 0 0,21 22 16,-21-1-16,-1 0 0,1 22 16,-22-1-16,22 1 0,0 20 0,21-20 15,-1-1-15,1 1 0,0-1 16,21 1-16,0-22 0,0 1 0,0-1 16,21-21-16,0 21 0,1-20 15,20-22-15,0 0 0,1 21 0,-1-21 16,21 0-16,-20 0 15,20-21-15,22 21 0,-22-22 0,1 1 16,-1 0-16,-20 0 0,20 0 16,-20 0-16,-1-1 0</inkml:trace>
  <inkml:trace contextRef="#ctx0" brushRef="#br0" timeOffset="81092.11">21082 13970 0,'0'0'0,"0"-21"16,-21 0-16,0 0 15,21-1-15,0 1 0,0 0 16,0 0-16,0 0 0,0 0 16,0-22-16,0 22 0,0-21 0,0 21 15,0-22-15,0 22 0,0-21 0,0 21 16,0-1-16,-22 1 0,1 0 15,0 21-15,0 0 0,0 0 0,-22 21 16,1 0-16,0 1 0,-1 20 16,1 0-16,-21 1 0,20-1 15,1 0-15,0 22 0,20-22 0,-20 0 16,21 1-16,-21-1 0,20 0 16,22-20-16,0-1 0,0 0 0,0 0 15,0 0-15,0 0 0,22-21 0,-1 0 16,21 0-16,-21 0 0,22 0 15,-1-21-15,0 0 0,1 0 0,20 0 16,-21 0-16,1-1 0,-1-20 0,0 0 16,1-1-16,-1-41 15,0 41-15,-42-20 0,22 21 0,-22-1 16,0 1-16,0 0 16,0 20-16,0 1 0,0 0 0,-22 63 15,22-20 1,0-1-16,-21 21 0,21 0 15,0 1-15,0-1 0,0 0 0,0 1 16,0-1-16,0 0 0,0 1 0,0-1 16,21-21-16,-21 0 0,22 22 15,-1-22-15,0-21 0,0 21 0,0 0 16,22-21-16,-22 0 0,0 0 16,21 0-16,1 0 0,-1-21 0,0 0 15,1 0-15,-1 0 0</inkml:trace>
  <inkml:trace contextRef="#ctx0" brushRef="#br0" timeOffset="81332.03">21844 13377 0,'21'-63'0,"-42"126"0,42-168 15,0 62-15,-21 1 0,0 0 0,0 20 16,0 1-16,0 42 16,0 1-16,-21 20 15,21-21-15,-21 21 0,0 1 0,21-1 16,0 0-16,-21 22 0,-1-22 15,22 22-15,0-22 0,0 22 16,-21-22-16,21 0 0,-21 1 0,21-1 16,-21 0-16,21 1 0,0-22 15,0 0-15,0 0 0,0 0 0,0 0 16,21-21 0,21 0-16,-20 0 0,-1-21 15</inkml:trace>
  <inkml:trace contextRef="#ctx0" brushRef="#br0" timeOffset="81675.95">22267 13653 0,'0'0'0,"21"-22"0,1-20 16,-22 21-16,0 0 15,0 0-15,-22 21 16,1 0-16,0 0 16,0 21-16,0 0 0,0-21 15,-1 21-15,1 0 0,0 0 0,21 1 16,0-1-16,0 0 0,0 0 0,0 0 15,0 0-15,21 1 16,0-1-16,1-21 0,-1 21 0,21 0 16,-21 0-16,0-21 0,1 21 15,-1 1-15,0-1 0,0-21 0,-21 21 16,0 0-16,0 0 0,-21 0 16,0-21-16,-22 0 0,22 22 15,-21-22-15,0 0 0,-1 0 0,1 0 16,21 0-16,-22 0 0,1 0 15,21 0-15,-21 0 0,20 0 16,22-22-16,0 1 16,22 0-16,-1 21 0,0-21 15,21 21-15,1-21 0,-22 21 16</inkml:trace>
  <inkml:trace contextRef="#ctx0" brushRef="#br0" timeOffset="82020.3">22818 13589 0,'0'0'0,"0"-21"32,0 42-32,-22 0 0,1 0 15,0 1-15,0-1 0,0 21 16,0-21-16,-1 22 0,1-1 0,21-21 16,-21 21-16,21-20 0,0-1 15,0 21-15,0-21 0,21 0 16,0 1-16,22-22 0,-22 0 0,21 0 15,22 0-15,-22 0 0,22 0 16,-22 0-16,21-22 0,-20 1 0,-1 21 16,22-42-16,-43 21 0,21 0 0,-21-22 15,0 22-15,-21-21 0,0-1 16,0 1-16,0 0 0,-21-1 16,-21 1-16,21 21 0,-22-21 15,1 20-15,0 1 0,-1 21 0,-20 0 16,21 0-16,-1 0 0,1 0 0,21 0 15,-22 0-15,22 21 0,21 1 16,0-1-16,0 0 16</inkml:trace>
  <inkml:trace contextRef="#ctx0" brushRef="#br0" timeOffset="83016.13">24215 13314 0,'0'0'0,"-22"0"0,22 21 15,0 0-15,0 0 16,-21 1-16,21 20 0,-21-21 16,21 21-16,-21 1 0,21-22 0,0 21 15,-21 1-15,0-22 0,21 0 0,0 21 16,0-21-16,0 1 15,0-1-15,21-21 16,-21-21 0,21-1-16,0 1 0,0 0 0,0 0 15,1-21-15,-1 20 0,0 1 16,0-21-16,-21 21 0,21-22 16,-21 22-16,21 0 0,-21 0 0,0 0 15,0 0-15,22 21 0,-22 21 16,0 0-1,0 0-15,21 0 0,-21 0 0,0 22 16,0-22-16,0 0 0,21 21 16,0-20-16,0 20 0,-21-21 0,21 0 15,1 0-15,-1 1 0,0-1 0,21 0 16,-21-21-16,1 0 0,20 0 16,-21 0-16,21 0 0,-20 0 15,20 0-15,0 0 0,-21-21 0,22 0 16,-1-22-16,0 22 0,-20 0 15,20-21-15,-21-1 0,0 22 0,22-21 16,-22-1-16,-21 1 0,21 21 0,0-21 16,-21 20-16,21 1 0,-21 0 15,0 0-15,-21 21 32,0 0-32,0 21 0,0 0 0,21 0 15,-22 22-15,1-22 0,21 21 16,0-21-16,0 22 0,0-22 0,0 21 15,0-21-15,0 1 0,0-1 0,0 0 16,21 0-16,1 0 0,-1-21 16,0 0-16,0 21 0,0-21 15,22 0-15,-22 0 0,21 0 0,-21-21 16,22 21-16,-1-21 0,-21 0 16,21 0-16,1 0 0,-22-22 0,0 22 15,0-21-15,0 21 0,1-22 0,-22 22 16,0 0-16,0-21 0,0 20 15,0 1-15,-22 21 0,1 0 16,0 0-16,0 0 0,0 21 0,0-21 16,-1 22-16,1-1 0,0 21 15,0-21-15,0 0 0,21 22 0,0-22 16,0 0-16,0 0 0,0 0 16,0 22-16,0-22 15,21 0-15,0 0 0,0-21 0,22 0 16,-22 0-16,0 21 0,21-21 15,22 0-15,-22 0 0,22 0 0,-1-21 16,22 0-16,-22 0 0,22 0 0</inkml:trace>
  <inkml:trace contextRef="#ctx0" brushRef="#br0" timeOffset="83288.14">27051 13208 0,'0'0'0,"-21"-85"15,0 85 1,-1 0-16,-20 0 16,21 0-16,-21 22 0,20-1 0,-20 0 15,0 0-15,-1 21 0,1-20 0,0 20 16,21-21-16,-22 21 0,22 1 16,0-1-16,0 0 0,21 1 0,0-22 15,0 21-15,0-21 0,0 1 0,21 20 16,0-42-16,21 21 0,-20 0 15,20-21-15,0 0 0,255 0 32,-234 0-32,1 0 0,-1-21 15,1 21-15</inkml:trace>
  <inkml:trace contextRef="#ctx0" brushRef="#br0" timeOffset="84112.06">27665 13399 0,'0'0'0,"21"-43"0,-21 22 16,0 0-16,0 0 0,0 0 15,0-1-15,-21 22 0,0 0 0,-1 0 16,1 0-16,-21 0 0,21 22 0,0-22 16,-22 21-16,22 0 0,-21 21 15,21-21-15,-1 1 0,1 20 16,0-21-16,21 21 0,0-20 0,0 20 16,0-21-16,0 0 0,0 22 15,0-22-15,0 0 0,21-21 0,0 21 16,1-21-16,-1 0 0,0 0 0,21 0 15,-21 0-15,1 0 0,20-21 16,-21 21-16,0-21 0,0 0 0,1-1 16,-1-20-16,0 21 0,-21 0 15,0-22-15,21 1 0,-21 21 0,21-21 16,-21 20-16,0 1 0,0 0 0,0 0 16,0 0-16,0 42 31,-21-21-31,21 21 0,0 0 15,0 22-15,-21-22 0,21 0 16,0 0-16,0 21 0,0-20 0,0-1 16,0 0-16,0 0 0,0 0 0,21 0 15,0 1-15,0-22 16,22 0-16,-22 0 0,21 0 0,-21 0 16,22 0-16,-1 0 0,-21 0 15,0-22-15,22 1 0,-22 0 16,0 0-16,0 0 0,-21 0 0,21-22 15,1 22-15,-22 0 0,0 0 0,0 0 16,0-1-16,0 1 0,21 21 16,-21 21 15,-21 1-31,21-1 0,0 0 16,0 0-16,-22 0 0,22 0 0,-21 1 15,21-1-15,-21 0 0,21 0 16,0 0-16,0 0 0,0 1 0,-21-22 15,21-22 17,0 1-17,0 0-15,0-21 0,0 21 16,0-1-16,0-20 0,21 21 16,0-21-16,0-1 0,1 22 15,20-21-15,0-1 0,1 1 0,-1 21 16,0 0-16,1 21 0,20 0 0,-21 0 15,-20 0-15,20 0 0,-21 21 16,0 21-16,0-21 0,1 22 0,-22-22 16,21 21-16,-21 1 0,0-1 0,0 0 15,0 1-15,-21-1 0,-1 0 16,1 1-16,0-22 0,0 0 0,0 0 16,0 0-16,-1 0 0,1-21 15,0 0-15,21-21 31</inkml:trace>
  <inkml:trace contextRef="#ctx0" brushRef="#br0" timeOffset="84814.99">29845 13674 0,'0'0'0,"21"0"0,21-21 0,-20 21 15,-1-22-15,0 1 0,21 0 16,-21 0-16,22 0 0,-22 0 0,0-1 16,0 1-16,-21 0 0,0 0 15,0-21-15,0 20 0,0 1 16,0 0-16,-21 0 0,0 0 0,-21 21 16,20 0-16,-20 0 15,0 0-15,-1 0 0,1 0 0,0 21 0,-1 0 16,1 0-16,0 0 0,-1 22 15,22-1-15,0 0 0,-21 43 16,42-64-16,0 22 0,0-1 0,0 0 16,0-21-16,21 1 15,0-1-15,0-21 0,22 0 0,-22 0 16,21 0-16,0 0 0,1 0 16,20-21-16,-20 21 0,-1-22 0,21 1 15,-20-21-15,-1 21 0,0-22 16,1 1-16,-1 0 0,-21-1 15,22-20-15,-22 21 0,0-22 0,21 22 16,-21-22-16,1 1 0,-22-1 16,21 1-16,0-1 0,-21 22 0,21 0 15,-21-1-15,0 22 0,0 0 16,0 42-16,-21 21 16,-21 1-16,20-1 0,1 22 15,-21-22-15,21 21 0,-22 1 16,22-22-16,-21 22 0,21-22 0,0 22 0,-1-22 15,22 21-15,0-20 0,0-1 16,0-21-16,0 22 0,0-22 16,0 21-16,0-21 0,22-21 15,-1 21-15,0-21 0,0 0 0,21 0 16,-20 0-16,-1 0 0,0-21 16</inkml:trace>
  <inkml:trace contextRef="#ctx0" brushRef="#br0" timeOffset="85131.12">30501 13674 0,'21'0'32,"0"0"-17,1 0-15,-1-21 16,0 21-16,0-22 0,21 1 16,-20 0-16,-1 0 0,0 0 15,21 0-15,-42-1 0,21 1 0,1 0 16,-22 0-16,21 0 0,-21 0 0,0-1 15,-21 22 1,-1 0-16,-20 0 0,21 0 0,0 22 16,-22-1-16,22 0 0,-21 0 15,21 21-15,0-20 0,-1-1 0,1 21 16,0-21-16,0 0 0,21 22 16,0-22-16,0 0 0,0 0 15,0 0-15,0 1 0,21-22 16,0 0-16,22 0 0,-22 0 15,0 0-15,21 0 0,1 0 0,-1 0 16,0 0-16</inkml:trace>
  <inkml:trace contextRef="#ctx0" brushRef="#br0" timeOffset="85469.41">31284 13526 0,'0'0'0,"43"-43"0,-1 22 0,-21-21 16,0 21-16,-21-1 15,0 1-15,-21 21 0,0 0 16,-21 0-16,20 0 0,-20 0 15,0 0-15,-1 0 0,22 21 0,-21 1 16,21-22-16,0 21 0,-1-21 16,22 21-16,0 0 0,0 0 15,0 0-15,22 1 0,-1-1 16,0 0-16,21 0 0,-21 0 16,22 0-16,-22 1 0,0-1 0,0 0 15,0-21-15,-21 21 0,0 0 16,0 0-16,0 1 0,-21-1 15,0-21-15,-21 0 0,-1 0 16,1 0-16,0 0 0,-1 0 0,1 0 16,0 0-16,-1 0 0,22 0 15,0 0-15,0 0 0,21-21 16,0-1-16,21 1 16,0 21-16,0-21 0,22 0 15,-1 0-15,0 21 0,1-21 0</inkml:trace>
  <inkml:trace contextRef="#ctx0" brushRef="#br0" timeOffset="85819.91">31475 13653 0,'0'0'0,"21"0"16,-21 21-16,21-21 0,0 0 16,0 0-16,1 0 15,-1 0-15,0-21 0,0 21 16,0-22-16,0 1 0,1 0 15,-1 0-15,0 0 0,0-22 16,0 22-16,-21 0 0,0 0 0,0 0 16,0 0-16,0-1 0,-21 22 15,0 0-15,0 0 16,0 22-16,-1-22 0,-20 21 16,21 21-16,-21-21 0,20 22 0,1-1 15,0-21-15,0 21 0,0 1 16,21-1-16,0-21 0,0 0 0,0 22 15,0-22-15,0 0 0,0 0 16,21 0-16,0-21 16,0 0-16,22 0 0,-22 0 15,0 0-15,21 0 0,-21-21 0,22 0 16,-22 0-16,21 0 0,-21 0 16,1-22-16</inkml:trace>
  <inkml:trace contextRef="#ctx0" brushRef="#br0" timeOffset="86095.11">32321 12700 0,'0'0'0,"-21"0"0,-106 169 32,106-105-32,0-22 15,0 22-15,0-22 0,-1 22 16,1-1-16,0 1 0,21-22 0,-21 21 15,0 1-15,21-1 0,0-20 16,-21 20-16,-1-20 0,22-1 0,-21 0 16,21 1-16,0-22 0,0 21 15,0-21-15,-21-21 0,21 21 0,0 1 16,0-44 15,0 1-31,21 21 0,0-21 16</inkml:trace>
  <inkml:trace contextRef="#ctx0" brushRef="#br0" timeOffset="86419.55">32110 13737 0,'0'0'0,"21"0"0,0 0 16,0 0-1,0 0-15,1 0 0,-1-21 0,0 21 16,0-21-16,0 0 0,0 21 15,1-21-15,-1-1 0,-21 1 0,0 0 16,0 0-16,0 0 16,0 0-16,-21 21 0,-1 0 15,-20 0-15,21 0 0,0 21 16,-22-21-16,22 21 0,0 0 0,0 21 16,0-20-16,0-1 0,21 0 15,-22 21-15,22-21 0,0 1 0,0-1 16,0 0-16,22 0 15,-1-21-15,0 0 0,0 0 0,0 0 16,0 0-16,22 0 0,-22 0 16,21 0-16,1 0 0,-1-21 15,0 0-15,-21 21 0</inkml:trace>
  <inkml:trace contextRef="#ctx0" brushRef="#br0" timeOffset="86931.12">32702 13526 0,'0'0'16,"22"-22"-16,-22 1 0,0 0 0,0 0 15,-22 21 1,1 21-16,0 0 16,0 0-16,0 22 0,0-22 15,-1 0-15,1 21 0,21-20 16,0 20-16,-21-21 0,21 0 0,0 0 16,0 1-16,0-1 0,0 0 15,21-21-15,0 0 0,1 21 0,-1-21 16,21 0-16,-21 0 15,22 0-15,-22 0 0,0-21 0,21 0 16,-21 0-16,1-1 0,-1 1 16,0 0-16,0-21 0,0-1 0,0 1 15,1-21-15,-1 20 0,0 1 16,21-22-16,-21 22 0,1-21 0,20-1 16,-21 22-16,0-22 0,0 22 15,1 0-15,-22 20 0,0-20 0,0 21 16,0 42-1,-22 0-15,1 0 16,0 1-16,-21 20 0,21 0 16,-1 1-16,1-1 0,0 0 15,-21 1-15,42-1 0,-21 21 0,-1-20 16,22-1-16,-21 0 0,21 1 16,0-1-16,0 0 0,0 1 0,0-22 15,0 0-15,0 0 0,21 0 16,1 1-16,-1-22 0,0 0 15,0 0-15,0 0 16,0 0-16,1 0 0,-1-22 0,0 22 16,0-21-16,0 0 0,0 0 15,1 0-15,-1 0 0,0 21 0,-21-22 16</inkml:trace>
  <inkml:trace contextRef="#ctx0" brushRef="#br0" timeOffset="87155.11">32999 13356 0,'0'0'0,"0"-21"0,-21 0 16,21 0-16,21 21 15,0 0-15,0-21 16,21 21-16,-20 0 0,20 0 16,0 0-16,1 0 0,-1 0 0,0 0 15,1 0-15,-1 0 16,0 0-16,-21 0 0,1 0 0,-1 0 15,-42 0 1,-1 0-16,1 0 16,-21 0-16,0 0 0,-1 0 0</inkml:trace>
  <inkml:trace contextRef="#ctx0" brushRef="#br0" timeOffset="101040.15">868 15642 0,'-21'0'31,"-1"0"-31,1 0 16,0 0-1,0 0-15,0 0 16,0 0-16,-1 0 0,-20 0 16,21 0-16,0 0 0,0 0 0,-1 0 15,-20 0-15,21 0 0,0 0 16,0 0-1,21 21-15,21-21 32,0 0-32,21 0 15,-21 0-15,22 0 0,20 0 16,-20 0-16,-1 0 0,21 0 0,-20 0 16,20 0-16,1 0 0,-1 0 15,1 0-15,20 0 0,-20 0 16,-1 0-16,1-21 0,-1 21 0,1 0 15,-22 0-15,22-21 16,-43 21-16,21 0 0,1 0 0,-22 0 16,0 0-16,-21-21 15,0 0 1,0 0-16,-21-1 16,0 22-16,-1-21 0,1 21 15,-21-21-15,21 21 0,-22-21 16,1 21-16,21 0 0,-21 0 0,-1-21 15,22 21-15,-21 0 16,21 0-16,-1 0 0,1 0 0,0 0 16,0 0-16,42 0 31,0 0-15,0 0-16,22 0 0,-22 0 15,21 0-15,1 0 0,-1 0 0,0 0 16,1 0-16,-1 0 0,0 0 15,-21 0-15,22 0 0,-22 21 0,21-21 16,-21 0-16,1 0 0,-22 21 16,0 0-16,0 0 0,0 1 15,-22-1 1,1 0-16,0 21 0,0-21 0,-21 1 16,-1-1-16,1 21 0,0-21 15,20 22-15,-20-22 0,0 21 0,-1-21 16,22 22-16,0-22 0,0 0 15,0 21-15,0-21 16,21 1-16,21-22 16,21-22-1,-21 1-15</inkml:trace>
  <inkml:trace contextRef="#ctx0" brushRef="#br0" timeOffset="101532.08">2879 15028 0,'0'-21'0,"0"42"0,0-63 15,-22 42 16,22 21-31,-21 22 16,21-22-16,0 21 0,0 0 0,-21 1 16,21-1-16,-21 0 0,21 22 15,0-22-15,0 1 0,0-1 16,0 0-16,0 1 0,0-22 16,0 21-16,0-21 0,0 0 0,21 1 15,-21-1-15,21-21 0,0 0 0,1 0 16,-1 0-16,0 0 0,0 0 15,0 0-15,0-21 0,-21-1 16,22 1-16,-22 0 16,21 0-16,-21 0 0,0 0 0</inkml:trace>
  <inkml:trace contextRef="#ctx0" brushRef="#br0" timeOffset="101736.45">2476 15452 0,'0'0'16,"22"0"0,-1 0-16,21 0 15,-21-21-15,22 21 0,-1-22 16,0 22-16,1-21 0,-1 0 0,0 0 16,1 21-16,-1-21 0,0 0 15,1 21-15,-1-22 0,-21 1 0,0 21 16,0 0-16,1 0 0,-1 0 0</inkml:trace>
  <inkml:trace contextRef="#ctx0" brushRef="#br0" timeOffset="102743.12">3238 15346 0,'0'-21'0,"0"0"16,0-1-16,0 1 15,0 0-15,0 0 0,0 0 16,22 21-16,-22-21 0,21-1 16,0 22-16,0-21 0,0 21 15,0 0-15,1 0 0,-1 21 16,0 1-16,21-1 0,-21 0 0,1 0 16,20 0-16,-21 22 0,0-22 15,0 21-15,1-21 0,-1 22 16,-21-22-16,21 21 0,-21-21 15,0 0-15,0 1 0,0-1 0,-21 0 16,0 0-16,-1 0 0,1-21 0,0 0 31,21-21-15,0 0-16,0 0 0,0 0 16,0-22-16,0 22 0,0 0 0,0-21 15,21 20-15,0-20 0,1 21 16,-1 0-16,0-22 0,0 22 15,0 0-15,0 0 0,22 21 0,-22-21 16,0 0-16,0 21 0,0-22 16,1 22-16,-1 0 0,0 0 0,0 0 15,0 0 1,-21 22 0,0-1-16,0 0 15,0 0-15,0 0 0,0 0 16,0 1-16,0 20 0,0-21 0,0 0 15,0 0-15,0 22 0,0-22 16,0 0-16,0 0 0,0 0 0,0 1 16,21-22-16,1 21 15,-1-21-15,0 0 0,0 0 0,0 0 16,0 0-16,1 0 0,-1 0 0,21 0 16,-21-21-16,22-1 0,-22 1 15,0 0-15,0 0 0,0 0 0,0 0 16,1-1-16,-22-20 0,21 21 15,-21-21-15,0 20 0,0 1 0,0 0 16,0 0-16,0 0 0,0 0 0,0-1 16,0 44 15,0-1-15,0 0-16,0 21 0,0-21 0,0 22 15,0-22-15,0 21 0,0 1 0,0-1 16,0 0-16,0 1 0,21 20 15,0-21-15,0 1 0,-21 20 16,21 1-16,1-1 0,-22 1 0,21-1 16,0 1-16,0-1 0,0 1 0,0-1 15,-21 1-15,22-1 0,-1 1 0,0-1 16,0 1-16,0-22 0,-21 22 16,0-22-16,0 0 0,0-21 0,0 22 15,0-22-15,0 0 0,-21 0 16,0-21-16,0 0 0,0 0 15,-1-21-15,1 0 0,0 0 16,0-22-16,0 1 0,0 21 16,-1-43-16,1 22 0,0 0 0,0-22 15,0 22-15,21-22 0,0 1 16,0-1-16,0 1 0,0 21 0,0-22 16,0 1-16,0 20 0,0 1 0,21 0 15,0-22-15,21 22 0,-20-1 16,20 22-16,0-42 0,1 20 0,-1 1 15,0 0-15</inkml:trace>
  <inkml:trace contextRef="#ctx0" brushRef="#br0" timeOffset="103835.12">5630 15452 0,'0'0'0,"21"0"0,1 0 15,-1 0-15,0 0 0,0 0 0,0 0 16,-21-21-16,21 21 0,1-22 0,-1 22 15,-21-21-15,0 0 0,0 0 16,0 0-16,0 0 0,0-1 16,-21 1-16,-22 0 0,22 0 15,0 0-15,-21 0 0,-1-1 0,1 1 16,21 21-16,-22 0 0,1 0 0,0 0 16,-1 21-16,1 1 15,21-1-15,-21 21 0,20-21 0,-20 22 16,21-1-16,0 0 0,0 1 0,21-1 15,0-21-15,0 21 0,0 1 16,0-22-16,0 0 0,0 0 0,0 0 16,0 1-16,21-22 15,0 0-15,0 0 0,21 0 0,-20 0 16,20 0-16,0 0 0,1-22 0,-1 1 16,0-21-16,1 21 0,-1 0 15,0-22-15,1 1 0,-1 0 0,-21-1 16,21-20-16,-20 20 0,-1-20 15,0-1-15,0 22 0,0 0 16,-21-22-16,21 22 0,-21 21 0,0-22 16,0 22-16,0 0 0,0 0 15,0 42 1,0 0-16,-21 0 0,21 22 16,-21-22-16,21 21 0,-21 1 15,21 20-15,0-21 0,0 1 0,0-1 16,0 22-16,0-22 0,0 0 0,0 1 15,0-22-15,0 21 0,0-21 16,21 0-16,0 1 0,0-1 0,1 0 16,-1 0-16,21-21 15,-21 0-15,0 0 0,1 0 0,-1 0 16,0 0-16,21 0 0,-21-21 16,1 0-16,-1 0 0,0-1 15,0 1-15,0 0 0,0 0 0,1-21 16,-1-1-16,-21 22 0,0-21 0,21-1 15,-21 22-15,21-21 0,-21 21 16,0 0-16,0-1 0,0 44 31,0-1-31,0 0 0,0 0 16,-21 0-16,21 22 0,0-22 0,0 21 16,0-21-16,0 22 0,0-22 15,0 21-15,0-21 0,0 0 16,0 1-16,0-1 0,21 0 15,0 0-15,0-21 0,1 0 16,-1 0-16,0 0 0,21 0 0,-21 0 16,22-21-16,-22 0 0,21 21 0,-21-21 15,1-1-15,20-20 0,-21 21 16,0-21-16,0 20 0,1-20 0,-22 0 16,0-1-16,0 1 0,0-21 0,0 41 15,-22-20-15,1 0 0,-21 21 16,21-1-16,0 1 0,-22 21 0,1 0 15,0 0-15,20 0 0,-20 21 16,0 1-16,21-1 0,-1 21 16,-20-21-16,21 22 0,0-22 0,21 21 15,0 0-15,-21 1 0,21-22 16,0 21-16,0-21 0,0 1 0,0-1 16,0 0-16,21 0 0,0 0 0,0-21 15,21 0-15</inkml:trace>
  <inkml:trace contextRef="#ctx0" brushRef="#br0" timeOffset="104796.07">8107 15304 0,'21'0'0,"0"0"0,-63 0 0,105 0 16,-42-43-16,1 22 16,-1 0-16,-21 0 0,0 0 15,0-1-15,0 1 0,0 0 0,0 0 16,0 0-16,0 0 0,0-1 15,0 1-15,0 0 0,-21 0 0,-1 21 16,1 0-16,0-21 0,0 21 0,0 0 16,0 0-16,-1 21 0,-20 0 15,21 0-15,-21 0 0,20 1 16,-20 20-16,0 0 0,21 1 0,-22-1 16,22 0-16,0 1 0,0-1 15,0 0-15,21 1 0,0-1 0,0-21 16,0 21-16,0-20 0,21-1 15,0-21-15,0 21 0,0-21 0,22 0 16,-1 0-16,-21 0 0,21-21 0,1 0 16,-1 21-16,0-43 0,1 22 15,20 0-15,-42-21 0,22-1 0,-1 1 16,0-22-16,-20 22 0,20-21 16,-21-1-16,0 22 0,0-22 0,-21 1 15,0 20-15,0-20 0,0 21 16,0-1-16,0 22 0,0-21 15,0 21-15,-21 21 16,0 0-16,21 21 16,-21 21-16,0-21 0,21 22 0,0-1 15,0 0-15,-21 1 0,21-1 0,0 21 16,0-20-16,0 20 0,0-20 16,0 20-16,0-21 0,0 1 0,0-1 15,21 0-15,-21 1 0,0-22 0,21 0 16,0 0-16,0 0 0,0-21 15,1 0-15,-1 0 0,0 0 16,0 0-16,0 0 0,22-21 16,-22 0-16,0-21 0,0 21 15,0-1-15,0-20 0,1 21 0</inkml:trace>
  <inkml:trace contextRef="#ctx0" brushRef="#br0" timeOffset="105148.13">8848 15177 0,'0'0'0,"-22"84"16,44-84 15,-1 0-31,0 0 16,0-21-16,0 0 0,0 0 0,22 0 15,-22-1-15,0 1 0,0 0 16,22 0-16,-22 0 0,-21 0 0,0-1 15,21 1-15,-21 0 0,-21 21 16,0 0 0,-1 0-16,-20 21 0,21-21 0,-21 43 15,20-22-15,-20 0 0,0 21 0,21-21 16,-22 22-16,22-1 0,0 0 16,0-20-16,21 20 0,0-21 0,0 21 15,0-20-15,0-1 0,0 0 16,21 0-16,21-21 0,-21 21 15,22-21-15,-22 0 0,21 0 0,1 0 16,20 0-16,-21-21 0,1 0 16,20 0-16</inkml:trace>
  <inkml:trace contextRef="#ctx0" brushRef="#br0" timeOffset="105852.14">9948 14923 0,'21'0'0,"-42"0"0,64 0 0,-22 0 16,0 0-16,0 0 0,0-22 16,0 22-16,1-21 0,-22 0 15,21 21-15,0-21 0,0 0 0,-21 0 16,0-1-16,21 1 0,-21 0 15,0 0-15,-21 21 16,0 0-16,0 0 0,-22 0 16,22 0-16,-21 0 0,-22 42 15,22-21-15,-21 22 16,20-22-16,22 0 0,0 0 0,21 0 16,0 1-16,0-1 0,0 0 15,0 0-15,0 0 0,21 0 16,0 1-16,0-1 0,22 0 15,-22 0-15,21 0 0,1 0 16,-1-21-16,0 22 0,1-1 0,-22 0 16,21 0-16,-21 0 0,0 0 0,1 1 15,-22-1-15,0 0 0,0 0 16,0 0-16,-22 0 0,-20 1 16,21-22-16,-43 21 0,22-21 0,-21 0 15,-1 0-15,1 0 0,20 0 16,-20 0-16,-1 0 0,22 0 0,-22 0 15,22-21-15,21 21 0,-21-22 0,20 1 16,1 21-16,0-21 16,0 0-16,21 0 15,0 0-15,21 21 0,0 0 16,0 0-16,1-22 0,-1 22 16,0 0-16,0-21 0,21 21 0,-20 0 15,20-21-15,0 21 0,1-21 0,-1 21 16</inkml:trace>
  <inkml:trace contextRef="#ctx0" brushRef="#br0" timeOffset="106223.43">10287 15240 0,'0'0'0,"42"0"16,-21 0-1,1 0-15,-1 0 0,0 0 0,0-21 16,0 0-16,0 0 0,1-1 0,-1 22 15,0-21-15,0 0 0,0-21 16,-21 21-16,0-1 0,21 1 0,-21 0 16,0 0-16,0 0 0,0 0 15,-21 21-15,0 0 16,0 0-16,0 0 0,0 0 0,-22 21 16,22 0-16,0 0 0,-21 0 0,20 0 15,1 22-15,0-1 16,0-21-16,0 22 0,0-1 0,21 0 15,0-21-15,0 22 0,0-22 0,0 21 16,0-21-16,0 1 0,21-1 16,0 0-16,0-21 0,21 0 0,-20 0 15,20 0-15,-21 0 0,21 0 16,1 0-16,-1-21 0,0 0 0,1-1 16,-1 1-16,0 0 0,1 0 0,-1-21 15,-21-1-15,22 1 0,-22 0 16</inkml:trace>
  <inkml:trace contextRef="#ctx0" brushRef="#br0" timeOffset="106488.19">11007 14457 0,'0'0'0,"0"21"0,0 85 15,-22-64-15,22 22 0,-21-22 16,21 0-16,-21 1 0,21-1 15,0 22-15,-21-22 0,0 0 0,0 1 16,21-1-16,0 21 0,-22-20 0,1-22 16,21 21-16,0 1 0,0-22 15,0 21-15,0-21 0,0 0 16,0 1-16,0-1 0,21-21 16,1 0-1,-1 0-15,0-21 0,0-1 16,0 1-16,0 0 0,1 0 0,-1 0 15</inkml:trace>
  <inkml:trace contextRef="#ctx0" brushRef="#br0" timeOffset="106875.67">11239 15092 0,'0'21'15,"22"-21"16,-1 0-31,0 0 0,0 0 16,21 0-16,-20 0 0,-1-21 16,0 0-16,0 0 0,0 21 0,0-22 15,-21 1-15,0 0 0,22 21 0,-22-21 16,0 0-16,0 0 16,-22 21-16,1 0 15,0 0-15,0 0 0,0 0 0,0 0 16,-1 21-16,1 0 0,0 0 15,0-21-15,0 21 0,0 22 0,-1-22 16,22 0-16,0 21 0,0-21 16,0 22-16,0-22 0,0 0 15,0 21-15,0-20 0,0-1 0,0 0 16,22 0-16,-1-21 0,0 21 0,21 0 16,-21-21-16,22 0 0,-22 0 15,21 0-15,-21 0 0,22 0 0,-1-21 16,-21 0-16,22 21 0,-1-21 0,-21 0 15,21 0-15,1-1 0</inkml:trace>
  <inkml:trace contextRef="#ctx0" brushRef="#br0" timeOffset="107427.14">12192 14944 0,'0'0'0,"21"-21"0,43-43 16,-64 43-16,-22 21 15,1 0 1,0 0-16,0 0 0,0 0 15,0 21-15,21 0 0,-22 0 0,1 1 16,0-1-16,21 0 0,0 0 16,-21 21-16,21-20 0,0-1 0,0 21 15,0-21-15,0 22 0,0-22 0,0 0 16,0 0-16,21 0 0,0 0 16,0 1-16,22-1 0,-1-21 0,0 21 15,1-21-15,-1 0 0,22 0 0,-22 0 16,21 0-16,-20 0 15,-1-21-15,0 21 0,-20-21 0,20-1 16,-21-20-16,21 21 0,-20-21 0,-1-1 16,21 1-16,-21 0 0,0-1 15,1-20-15,-1 20 0,0-20 0,0-1 16,-21 22-16,21-21 0,-21 20 0,21 1 16,-21 0-16,0-1 0,0 22 15,0 0-15,-21 21 16,0 21-1,0 21-15,0-20 0,0 20 0,-1-21 16,22 21-16,-21 1 0,0-1 16,21 0-16,-21 1 0,21-1 15,0 0-15,0 1 0,0-1 0,0-21 16,0 22-16,0-1 0,0 0 0,0-21 16,0 22-16,0-22 0,21 0 15,0 0-15,0 0 0,1 1 0,-1-22 16,0 0-16,0 0 0,0 0 0,0 0 15,22 0-15,-22 0 0,21 0 16,-21 0-16,1-22 0,20 1 0,-21 21 16,21-21-16,-20 0 0,-1 0 0,0 0 15,0-1-15,0 1 0,0 0 16</inkml:trace>
  <inkml:trace contextRef="#ctx0" brushRef="#br0" timeOffset="107695.89">12869 14838 0,'0'0'0,"-21"21"0,21 0 16,21-21 0,0 0-16,1 0 0,20 0 0,0 0 15,1 0-15,20 0 0,-21-21 16,22 21-16,-22 0 0,22-21 15,-22 0-15,22 21 0,-22 0 0,-21 0 16,21-21-16,1 21 0,-22 0 0,0 0 16,0 0-16,0 0 0,-21-22 15,22 22-15,-22-21 16,-22 21 0</inkml:trace>
  <inkml:trace contextRef="#ctx0" brushRef="#br0" timeOffset="113508.14">635 16828 0,'0'-22'15,"0"1"-15,0 0 0,21 0 16,-21 0-16,21 0 0,-21-1 16,0 1-16,0 0 15,0 42 16,0 0-31,0 1 16,0 20-16,-21 0 0,0 1 16,21-1-16,-21 21 0,21 1 0,-21-22 15,21 22-15,-22-1 0,1-20 16,21 20-16,0-21 0,0 22 16,0-22-16,0 1 0,0-1 0,0 0 15,0-21-15,21 1 0,1-1 16,-1 0-16,0-21 15,21 0-15,-21 0 0,1 0 0,20-21 16,-21 0-16,21-1 0,-20 1 16,20-21-16,-21 0 0,21-1 15,1 1-15,-22 0 0,21-1 0,-21 1 16,1-22-16,-1 1 0,0 21 16,-21-22-16,21 1 0,-21-1 15,0 22-15,0-22 0,0 22 0,0 0 16,0-1-16,0 22 0,-21 0 15,21 0-15,-21 21 16,21 21 0,0 21-16,0 1 15,0-1-15,0 0 0,-21 22 0,21-1 16,0-20-16,0 20 0,0-21 16,0 22-16,0-22 0,0 1 15,0-1-15,0 0 0,0 1 0,21-22 16,0 21-16,0-21 0,0 0 15,0 1-15,1-1 0,-1-21 16,0 0-16,21 0 0,-21 0 0,22-21 16,-22-1-16,21 22 15,1-21-15,-22-21 0,21 21 16,0 0-16,-20-22 0,-1 22 0,0-21 16,0 21-16,0-22 0,-21 22 15,21-21-15,-21 21 0,0-1 0,0 1 16,0 0-16,0 42 31,0 0-31,0 1 16,0-1-16,0 0 0,0 21 15,0-21-15,-21 1 0,21 20 0,0-21 16,0 0-16,0 0 0,-21 22 16,21-22-16,0 0 0,0 0 15,0 0-15,0 1 16,-21-22-1,21-22 1,0 1-16,0 0 0,0 0 16,0 0-16,0 0 0,0-1 0,0-20 15,0 0-15,21 21 0,0-22 16,0 22-16,1-21 0,-1 21 16,21-1-16,-21 1 0,0 0 0,1 0 15,20 21-15,-21 0 0,0 0 16,0 0-16,1 21 0,-1 0 0,-21 0 15,21 1-15,-21-1 16,21 21-16,-21-21 0,0 0 0,0 22 16,0-22-16,0 21 0,0-21 15,21 1-15,-21 20 0,0-21 16,21 0-16,-21 0 0,0 1 0,22-22 16,-1 21-16,0-21 0,0 0 15,0 0-15,0 0 0,1 0 0,-1-21 16,21 21-16,-21-22 0,0 1 15,22 0-15,-22 0 0,21 0 16,-21 0-16,1-22 0,20 1 0,-21 21 16,0-22-16,0 1 0,1 0 15,-22 21-15,0-22 0,0 22 0,0 0 16,0 0-16,-22 21 16,1 0-1,0 21-15,0 0 0,0 0 16,0 0-16,-1 1 0,1-1 0,21 0 15,0 0-15,0 21 0,0-20 16,0-1-16,21 0 0,1 0 16,-1 0-16,21-21 0,-21 21 15,0 1-15,22-1 0,-22 0 0,0-21 16,0 21-16,0-21 0,1 21 16,-1-21-16,-21 21 15,-21-21-15,-1 0 16,1 0-16,0 0 0,-21 0 15,21 0-15,-22 0 0,22 0 0,-21-21 16,-1 21-16,22 0 0,0 0 16,0 0-16,0-21 0,0 21 15,21 21 1,0 0-16,21 1 16,0-1-16,0-21 0,0 21 15,0-21-15,1 0 0,20 21 16,-21-21-16,0 0 0,22 0 0,-22 0 15,21 0-15,-21 0 16,22-21-16,-22 0 0,0 0 0,21-1 16,-21 1-16,1 0 0,-1 0 15,21 0-15,-42 0 0,21-22 0,0 22 16,-21-21-16,22 21 0,-22-22 16,0 22-16,0-21 0,0 21 0,0-1 15,0 1-15,0 42 31,0 1-15,0-1-16,0 0 0,0 21 16,0-21-16,0 1 0,0-1 0,0 21 15,0-21-15,0 0 16,0 1-16,0-1 0,0 0 0,21 0 16,0-21-16,-21 21 0,21-21 15,0 0-15,0 0 0,1 0 0,-1 0 16,21 0-16,-21-21 0,0 21 15,22-21-15,-22 0 0,0 0 0,21-1 16,-20 1-16,-1 0 0,0 0 16,0 0-16,-21-22 0,0 22 0,0 0 15,0 0-15,0 0 0,0 0 16,0 42 15,-21 0-31,21 0 0,0 0 16,0 0-16,0 1 0,0-1 15,0 0-15,0 0 0,0 0 0,0 0 16,0 1-16,0-1 0,21 0 16,-21 0-16,21-21 0,0 0 0,22 21 15,-22-21-15,21 0 0,-21 0 16,22 0-16,-1-21 0,-21 21 0,22-21 16,-22 0-16,21 0 0,-21-1 15,0 1-15,1 0 0,-22 0 0,0-21 16,21 20-16,-21 1 0,0-21 15,0 21-15,0 0 0,0-1 16,0 1-16,0 0 0,0 42 31,0 0-15,0 22-16,0-22 0,0 21 0,0-21 16,0 22-16,0-1 0,0 22 15,0-22-15,0 21 0,0 22 0,0-21 16,0-1-16,0 22 0,-21-22 15,-1 22-15,1-22 0,0 1 0,21-1 16,-21 1-16,0-22 0,0 22 16,21-43-16,0 21 0,-22-21 0,22 1 15,0-1-15,0-42 32,0-1-32,0 1 0,0-21 15,0 21-15,22-22 0,-22 1 0,21 21 16,0-43-16,-21 22 0,21-21 15,-21 20-15,0-41 0,0 20 0,21 1 16</inkml:trace>
  <inkml:trace contextRef="#ctx0" brushRef="#br0" timeOffset="113784.07">3852 17357 0,'0'-85'15,"0"339"-15,0-423 0,0 42 16,0 106-16,0-1 0,0-20 0,0 21 0,0 0 16,0 0-16,0-1 15,21 1-15,1 21 0,-1-21 16,0 21-16,21 0 0,-21 0 15,22 0-15,-1 0 0,0 0 0,-20 0 16,20 21-16,-21 0 0,0 1 16,-21-1-16,0 0 0,0 0 0,0 0 15,0 22-15,-21-22 0,0 0 16,0 0-16,0 0 0,-1 0 0,-20-21 16,21 22-16,0-1 0,-22-21 15,22 0-15,21 21 0,-21-21 16,42 0-1,0 0-15,1 0 16,-1 0-16,0-21 16,0 21-16,0-21 0,0-1 0,1 22 15</inkml:trace>
  <inkml:trace contextRef="#ctx0" brushRef="#br0" timeOffset="114092.15">4424 17060 0,'0'0'16,"0"-21"-16,0 0 0,0 42 31,0 0-15,0 22-16,0-22 0,0 21 15,0-21-15,0 22 0,0 20 0,0-20 16,0 20-16,0 1 0,-21-1 0,21 1 16,-22 20-16,22-20 0,-21 20 15,0-20-15,21-1 0,-21 22 16,0-21-16,21-1 0,0 1 15,-21-1-15,-1-21 0,1 22 0,21-22 16,0-21-16,0 22 0,-21-43 16,21 21-16,0-42 15,0-22-15,0 22 16,0-21-16,0 0 0,0-22 0,0 22 16,21-22-16,-21 1 0,0-1 15,21-20-15,1 20 0</inkml:trace>
  <inkml:trace contextRef="#ctx0" brushRef="#br0" timeOffset="114343.13">4318 17357 0,'-42'381'0,"84"-762"0,-42 338 0,21 1 0,0 0 16,-21-1-16,21 22 0,-21 0 0,0-21 15,0 21-15,22-1 0,-1 1 16,0 0-16,0 21 0,0-21 0,0 0 16,1 21-16,-1 0 0,21 0 15,-21 0-15,22 0 0,-22 0 0,0 21 16,0 0-16,0 0 0,0 0 15,-21 1-15,0-1 0,0 0 0,0 21 16,0-21-16,-21 1 16,-21-1-16,21 21 0,-22-21 0,1 0 15,21 1-15,-21-1 0,-1 0 0,22-21 16,0 21-16,0-21 0,21-21 31,21 0-31</inkml:trace>
  <inkml:trace contextRef="#ctx0" brushRef="#br0" timeOffset="115223.76">5016 16933 0,'0'0'0,"0"-21"0,0-42 32,0 42-32,0 42 31,0 0-31,0 0 0,0 0 15,-21 22-15,21-1 0,0-21 0,-21 21 16,21 1-16,0-1 0,0-21 16,0 22-16,0-22 0,0 21 0,0-21 15,21 0-15,0 1 0,1-22 16,-1 21-16,0-21 0,21 0 0,-21 0 16,1 0-16,20 0 0,-21 0 15,21-21-15,-20-1 0,20 1 0,-21 0 16,0 0-16,0 0 0,1 0 15,-1-22-15,-21 1 0,0 21 16,0-22-16,0 1 0,-21 0 0,-22-1 16,22 22-16,0 0 0,-21 0 15,20 0-15,-20 21 0,21 0 0,-21 0 16,20 21-16,-20-21 0,21 21 16,-21 0-16,20 0 0,1 22 0,0-22 15,21 0-15,0 0 0,0 0 16,0 1-16,0-1 0,0 0 0,42 0 15,-20-21-15,-1 21 0,21-21 16,-21 0-16,22 0 0,-1 0 0,-21 0 16,21 0-16,1 0 0,-1 0 15,0 0-15,-20-21 0,20 21 0,-21-21 16,0 21-16,0-21 0,1 0 16,-22-1-16,21 22 0,-21-21 15,0 0-15,0 0 0,21 0 16,-21 0-16,21-1 0,0 1 15,0 21-15,1 0 16,-1 0-16,0 0 0,0 21 0,0-21 16,0 22-16,1-1 0,-1 0 0,0 0 15,0 21-15,0-20 0,-21-1 16,21 0-16,-21 21 0,0-21 0,0 1 16,0-1-16,0 0 0,0 0 15,0-42 32,0 0-31,0 0-16,0-1 0,0-20 0,0 21 15,0-21-15,0 20 0,0-20 16,22 0-16,-1-1 0,0-20 0,0 21 16,0-1-16,0 1 0,22 0 0,-22-1 15,0 1-15,0 0 0,22 20 16</inkml:trace>
  <inkml:trace contextRef="#ctx0" brushRef="#br0" timeOffset="115443.1">6223 16489 0,'21'0'16,"-42"0"-16,42 21 0,-21 0 16,0 22-16,0-22 0,0 21 15,0 0-15,0 1 0,0-1 16,-21 22-16,21-22 0,0 0 0,-21 1 16,21-1-16,0 0 0,0 1 15,0-22-15,0 21 0,0-21 0,0 0 16,0 1-16,0-1 0,0 0 15,21-21 1,0 0-16,0 0 16,0-21-16,-21 0 15,0-1-15,0 1 16,0 0-16,0 0 0,0 0 16,-21 0-16</inkml:trace>
  <inkml:trace contextRef="#ctx0" brushRef="#br0" timeOffset="115592.11">6075 16976 0,'0'0'0,"-21"0"0,42 0 32,0 0-32,0 0 0,0 0 15,0 0-15,1 0 0,20 0 0,-21 0 16,0 0-16,22 0 0,-22-21 16,0-1-16,21 22 0,-21-21 0,1 21 15,-1 0-15,21 0 0</inkml:trace>
  <inkml:trace contextRef="#ctx0" brushRef="#br0" timeOffset="115944.13">6540 16976 0,'0'84'31,"0"-62"-31,22-22 0,-1 0 0,-21 21 0,21-21 16,0 0-16,0 0 0,0 0 15,1 0-15,-1 0 0,0-21 16,0 21-16,0-22 0,0 1 15,1 0-15,-1 0 0,0 0 16,-21 0-16,0-1 0,0 1 16,0 0-16,-21 21 15,0 0-15,-1 0 0,1 0 16,0 0-16,0 21 0,0 0 16,0 1-16,-1-1 0,1 0 0,21 21 15,0-21-15,-21 1 0,21 20 16,0-21-16,0 0 0,0 22 0,0-22 15,0 0-15,21 0 0,0 0 16,22-21-16,-22 0 0,21 0 16,-21 0-16,22 0 0,-1 0 0,0 0 15,1 0-15,-1 0 0,-21-21 16,22 0-16,-1 0 0,0 21 16,-21-43-16</inkml:trace>
  <inkml:trace contextRef="#ctx0" brushRef="#br0" timeOffset="116391.45">7345 16976 0,'0'0'0,"0"-43"15,0 22-15,0 0 0,0 0 0,0 0 16,0 0-16,-21 21 0,-1 0 16,1 0-16,0 0 0,0 21 15,0 0-15,0 0 0,-1 0 16,1 22-16,0-22 0,0 21 16,21-21-16,0 22 0,0-22 0,0 21 15,0 0-15,0-20 16,0-1-16,0 0 15,21-21-15,0 0 16,0 0-16,1 0 0,-1 0 16,0 0-16,0-21 0,-21 0 15,21-1-15,0 1 0,1-21 16,-1 0-16,0-1 0,0 1 0,0-22 16,-21 1-16,21-1 0,1 1 15,-22-1-15,21 22 0,-21-21 0,0-1 16,0 22-16,0-1 0,0 1 0,0 21 15,0 0-15,-21 21 16,-1 0-16,22 21 0,0 0 16,-21 21-16,0 1 0,21-1 15,0 0-15,-21 22 0,21-1 0,0 22 16,0-21-16,0-1 0,0 1 16,0-1-16,0 1 0,0-22 0,21 0 15,0 1-15,22-1 0,-22-21 0,21 0 16,0 0-16,22 1 0,-1-22 15,1 0-15,-1 0 0,1 0 0,-1-22 16,22 1-16,-21 0 0</inkml:trace>
  <inkml:trace contextRef="#ctx0" brushRef="#br0" timeOffset="116551.58">8424 16870 0,'0'0'0,"-21"0"0,-21 0 16</inkml:trace>
  <inkml:trace contextRef="#ctx0" brushRef="#br0" timeOffset="117392.06">8340 16658 0,'0'0'0,"21"-21"0,0-21 0,-21-1 16,0 22-16,0-21 0,21 21 0,-21-22 16,0 22-16,0 0 0,0 0 15,-21 21 1,0 21-16,0 0 16,-1 0-16,-20 22 0,21-22 15,0 21-15,-22 1 0,22 20 0,0-21 16,-21 22-16,21-1 0,-1 1 15,1-1-15,0 1 0,0-1 0,0-20 16,21-1-16,0 22 0,0-43 16,0 21-16,0 0 0,0-20 15,21-1-15,0 0 0,0-21 0,22 0 16,-1 0-16,-21 0 0,21 0 16,1 0-16,20-21 0,-20 0 0,-1-1 15,0 1-15,1-21 0,20 21 16,-21-22-16,1 1 0,-1-21 0,-21 20 15,22-20-15,-43-1 0,0 1 0,0-1 16,0 1-16,0-1 0,0 22 16,-22-22-16,-20 22 0,21 0 0,-21-1 15,-1 22-15,1 0 0,0 21 16,-1 0-16,1 0 0,0 0 16,-1 21-16,-20 0 0,20 1 0,1 20 15,0 0-15,-1 1 0,1-1 16,21 21-16,-21-20 0,42 20 0,0 1 15,0-22-15,0 22 0,0-22 16,21 0-16,0 1 0,0-1 0,21-21 16,1 21-16,-1-42 0,0 22 15,22-1-15,-22-21 0,22 0 0,-1 0 16,1 0-16,-1-21 0,1-1 16,20 1-16,-20 0 0,-1-21 0,1 21 15,-22-1-15,22-20 0,-22 0 16,-21-1-16,22 22 0,-22-21 15,-21 0-15,0 20 0,0 1 0,0 0 16,0 0-16,0 0 0,0 42 16,-21 0-1,21 21-15,-22-20 0,22 20 16,-21 0-16,21 1 0,0-1 0,0 21 16,0-20-16,0 20 0,0 1 0,0-1 15,0 1-15,0 20 0,0-20 16,0 21-16,-21-1 0,21 1 0,0-22 15,0 22-15,-21-21 16,0 20-16,0-20 0,21 20 0,-22-20 16,1 21-16,21-22 0,0 1 15,-21-1-15,0-21 0,21 1 0,0-22 16,0 21-16,0-21 0,0-42 31,0 0-31,0 0 0,0-21 16,0-1-16,0 1 0,21-22 0,-21 1 15,21-1-15,0 1 0,-21-1 16,0-20-16,0-1 0,22 0 0</inkml:trace>
  <inkml:trace contextRef="#ctx0" brushRef="#br0" timeOffset="117668.13">9059 17293 0,'-42'402'0,"84"-804"0,-42 339 0,0-1 16,21 22-16,-21-22 0,0 22 0,22 0 15,-22-1-15,0 1 0,0 21 0,0-21 16,21 20-16,0 1 0,0 0 15,-21 0-15,21 0 0,0 21 0,1 0 16,-1 0-16,0 0 0,0 0 16,0 0-16,0 21 0,1 0 0,-1 21 15,-21-20-15,0 20 0,0 0 16,0 1-16,0-1 0,0 0 0,-21 1 16,-1-1-16,-20-21 0,21 21 15,-21-20-15,-1-1 0,22 0 0,-21 0 16,-1 0-16,22-21 0,-21 21 15,21-21-15,0 0 0,21-21 32,0 0-17,21 21-15,0-21 0</inkml:trace>
  <inkml:trace contextRef="#ctx0" brushRef="#br0" timeOffset="129767.16">9631 17039 0,'21'0'78,"-21"-21"-63,0 0 63,21 21-62,0 0 15,-21-21-15,21 0 0,1-1-16,-1 1 15,-21 0-15,21 0 16,-21 0-16,21 0 0,-21-1 0,0 1 15,0 0-15,0 0 16,-21 21 15,0 0-31,0 21 0,-1 0 0,22 0 16,-21 1-16,0-1 0,21 0 16,-21 21-16,21-21 0,0 1 0,0-1 15,0 21-15,0-21 0,0 0 16,0 1-16,0-1 0,21 0 15,0 0-15,0-21 0,1 0 16,-1 21-16,0-21 0,0 0 0,0 0 16,0 0-16,1 0 0,20 0 15,-21-21-15,0 21 0,-21-21 16,21 0-16,1 0 0,-1-1 16,0 1-16,0 0 0,0 0 0,0-21 15,1 20-15,62-105 16,-63 106-16,1 0 15,-1 21-15,0 0 0,21 0 16,-21 0-16,1 0 0,-1 0 0,0 21 16,0 0-16,0 22 0,0-22 15,-21 21-15,0-21 0,22 22 0,-22-22 16,0 21-16,0-21 0,0 1 16,0 20-16,0-21 0,0 0 0,-22 0 15,22 1-15,-21-22 16,21 21-16,-21-21 0,0 0 15,21-21 1,0-1-16,0 1 0,0-21 16,0 21-16,0 0 15,0-22-15,0 22 0,21-21 0,0-1 16,0 1-16,-21 0 0,22 21 16,-1-22-16,0 22 0,0 0 0,0 0 15,0 21-15,1 0 0,-1 0 16,0 0-16,0 0 15,0 21-15,-21 0 0,21 0 0,1 0 16,-1 1-16,-21-1 16</inkml:trace>
  <inkml:trace contextRef="#ctx0" brushRef="#br0" timeOffset="131515.78">11409 16955 0,'0'0'0,"21"-22"0,0 1 16,-21 0-16,0 0 0,0 0 16,0 0-16,0-22 0,0 22 0,0 0 15,-21 0-15,0 0 0,0-1 16,-22 22-16,22 0 0,0 0 16,-21 0-16,-1 0 0,22 22 0,-21-22 15,-1 42-15,1-21 0,21 0 16,-21 22-16,20-1 0,1-21 0,0 21 15,0 1-15,0-1 0,21-21 16,-21 22-16,21-22 0,0 21 0,0-21 16,21 0-16,0-21 0,0 22 15,0-1-15,0-21 0,1 0 0,20 0 16,-21 0-16,21 0 0,-20 0 16,20-21-16,-21-1 0,0 1 0,22 0 15,-22 0-15,0-21 16,0 20-16,0-20 0,0 0 0,1-1 15,-22 1-15,21 0 0,-21 21 16,0-22-16,0 22 0,0 0 0,0 0 16,0 0-16,0 42 15,0 0-15,0 0 16,-21 0-16,21 22 0,0-22 16,-22 21-16,22-21 0,0 22 0,0-22 15,0 21-15,0-21 0,0 0 16,0 1-16,22-1 0,-1 0 0,0 0 15,0 0-15,0-21 0,0 0 16,1 0-16,-1 0 0,0 0 16,21 0-16,-21 0 0,1 0 0,20-21 15,-21 0-15,0 0 0,22-22 16,-22 22-16,0-21 0,21 0 0,-21-22 16,-21 22-16,22-22 0,-1 22 15,0-22-15,-21 22 0,0-21 0,0 20 16,0 1-16,0 0 0,0-1 15,0 1-15,0 21 0,0 0 0,0 42 32,-21 0-32,21 0 0,0 0 0,-21 22 15,21-1-15,0 0 0,0 22 16,0-22-16,0 22 0,0-1 16,0-21-16,0 1 0,0 20 0,0-20 15,0-1-15,0-21 0,21 21 16,0-20-16,-21-1 0,21 0 0,0 0 15,0-21-15,1 0 0,-1 0 16,0 0-16,0 0 0,21 0 0,-20-21 16,-1 0-16,21 0 0,-21-1 15,22 1-15,-22-21 0,0 21 0,0-22 16,0 1-16,0 21 0,1-21 16,-22-1-16,0 22 0,21 0 15,-21 0-15,0 42 16,0 0-1,0 0-15,0 0 0,0 1 16,0 20-16,0-21 0,0 21 0,0-20 16,0-1-16,0 0 0,0 21 15,0-21-15,0 1 0,21-1 0,0-21 16,-21 21-16,21-21 0,0 0 16,1 0-16,-1 0 0,0 0 0,0 0 15,21 0-15,-20 0 0,-1-21 16,0 0-16,0-1 0,0 1 0,0 0 15,1-21-15,-1-1 0,0 22 16,-21-21-16,0 0 0,21 20 16,-21-20-16,21 21 0,-21 0 0,0 63 31,0-21-15,0 0-16,0 1 0,-21 20 15,21-21-15,0 21 0,0-20 0,0 20 16,0-21-16,0 0 0,0 0 15,0 1-15,0-1 0,21 0 0,0-21 16,1 0-16,-22 21 0,21-21 16,0 0-16,0 0 0,0-21 15,0 21-15,-21-21 0,0 0 16,22-1-16,-22 1 0,21 0 16,-21-21-16,0 21 0,0-22 0,0 1 15,0 21-15,-21-22 0,-1 1 16,1 21-16,0-21 0,0 20 0,21 1 15,-21 21-15,0-21 0,-1 21 16,44 0 15,-1 0-15,0 0-16,21 0 0,1 0 0,-1 0 16,0 0-16,22 0 15,-22 0-15,0 0 0,1 0 0,-1 0 16,0 0-16,-20 0 0,-1 0 15,21 21-15,-21 0 0,-21 1 16,0-1-16,21 0 0,-21 21 16,0-21-16,0 1 0,0 20 0,0-21 15,0 21-15,-21-20 0,21-1 0,-21 0 16,21 0-16,0 0 0,0 0 16,0 1-16,0-1 0,-21-21 0,21 21 15,0-42 32,0 0-47,0-1 0,21 1 16,0 0-16,0-21 0,1-1 15,-1 1-15,0 0 0,0-22 0,0 22 16,22 0-16,-22-1 0,0 22 16,0 0-16,0 0 0,0 0 0,1 21 15,-1 21-15,-21 21 16,0-21-16,0 22 0,0-1 15,0 0-15,0 22 0,0-22 0,0 0 16,0 1-16,0-1 0,21-21 16,-21 22-16,21-22 0,0 0 0,-21 0 15,21 0-15,1 0 0,-1-21 16,0 0-16,0 0 16,0 0-16,0 0 0,1-21 0,-1 0 15,0 0-15,0 0 0,0 0 16,0-22-16,1 22 0,-1-21 0,0-22 15,0 22-15,-21 0 0,21-22 16,-21 22-16,0-1 0,0 1 0</inkml:trace>
  <inkml:trace contextRef="#ctx0" brushRef="#br0" timeOffset="131727.78">13293 16320 0,'-43'0'0,"86"0"0,-128 0 16,43 0-16,20 0 0,1 0 15,0 0-15,0 0 0,42 0 32,0 0-17,0 0-15</inkml:trace>
  <inkml:trace contextRef="#ctx0" brushRef="#br0" timeOffset="131939.62">11938 16679 0,'0'0'0,"-169"64"16,147-43-16,1-21 15,0 0-15,21 21 0,21-21 32,22 0-32,-1-21 0,0 21 15,1-21-15,20 0 0,-21 0 0,22-1 16,-1 1-16,1 0 0,-1 0 16</inkml:trace>
  <inkml:trace contextRef="#ctx0" brushRef="#br0" timeOffset="132912.4">14753 16510 0,'0'0'0,"-42"0"15,42 21-15,0 0 16,0 1-1,21-22-15,0 0 0,0 21 16,22-21-16,-22 0 0,42 0 0,-20 0 16,-1 0-16,21 0 15,-20-21-15,-1 21 0,22-22 0,-43 22 16,21-21-16,-21 0 0,0 0 16,1 0-16,-22 0 0,0-1 0,0 1 15,-22 0-15,1 0 0,0 0 0,-21 0 16,-1 21-16,1 0 0,0 0 15,-1 0-15,-20 0 0,21 0 0,-1 0 16,1 21-16,0 21 0,-1-21 16,22 0-16,0 22 0,0-22 0,0 21 15,-1-21-15,22 22 0,0-1 16,0-21-16,0 22 0,0-22 16,0 21-16,22-21 0,-1 0 0,21 1 15,-21-1-15,22 0 0,-22-21 16,21 0-16,-21 21 0,22-21 0,-22 0 15,0 0-15,0 0 0,-42 0 32,0 0-32,0 0 0,-1 0 15,-20 21-15,0-21 0,-1 21 0,1 1 16,0-1-16,-1 0 0,1 0 16,21 0-16,-21 0 0,20 1 0,1-1 15,0 0-15,0 0 0,21 0 16,0 0-16,0 1 0,0-1 15,21-21-15,21 21 0,-20-21 0,20 0 16,0 21-16,22-21 0,-22 0 16,0 0-16,22 0 0,-1 0 0,1 0 15,-22-21-15,22 21 0,-22-21 16,22 0-16,-22-1 0,-21 22 0,21-21 16,-20 0-16,-1-21 0,0 21 15,-21-1-15,0 1 0,0 0 0,0-21 16,0 21-16,0-1 0,0 1 15,0 0-15,0 0 0,21 0 0,0 21 16,0 0-16,1 0 16,-1 21-16,0 0 15,21 0-15,-21 0 0,1 1 0,-1-1 16,21 0-16,-21 21 0,0-21 16,22 1-16,-22-1 0,0 0 0,0-21 15,0 21-15,1 0 0,-1-21 16,0 0-16,0 0 15,0-21 1,-21 0 0,21 0-16,-21 0 0,0-1 0,0 1 15</inkml:trace>
  <inkml:trace contextRef="#ctx0" brushRef="#br0" timeOffset="133100.15">16002 16828 0,'0'0'0,"0"-22"15,0 1-15,0 0 0,0 0 0,-21 21 16,0 0-16,-1 0 15,1 21-15,0 0 0,-21 22 16,21-22-16,-1 21 0,1-21 0,0 22 16,-21-1-16,21-21 0,-1 21 15,-20-20-15,21 20 0,0-21 0,21 0 16,0 0-16,-21 1 0,21-1 16,21-21-1,0 0-15,0 0 16,21-21-16</inkml:trace>
  <inkml:trace contextRef="#ctx0" brushRef="#br0" timeOffset="133444.15">16341 16785 0,'0'0'0,"21"-21"0,0 0 0,-21 0 16,21 0-16,0 21 15,-21 21 1,21 0-16,-21 0 15,0 21-15,0 1 0,0-1 0,0 0 16,0 1-16,0 20 16,0-20-16,0 20 0,0 1 0,0-1 15,0 22-15,0-22 0,-21 22 0,21 0 16,0-1-16,-21 1 0,0 0 16,0-1-16,21 22 0,-21-21 0,-1-1 15,1 22-15,0-21 0,0 0 16,21-1-16,0-20 0,-21-1 0,21 1 15,0-22-15,0 0 0,0 1 16,0-22-16,0 0 0,21-21 16,0-21-1,-21 0-15,21-22 0,0 1 16,-21 0-16,22-22 0,-1 1 16,21-1-16</inkml:trace>
  <inkml:trace contextRef="#ctx0" brushRef="#br0" timeOffset="133719.99">16616 17314 0,'0'0'0,"-43"-42"16,22-21-16,-21 20 0,21 1 0,0 0 15,21-1-15,0 1 0,0 0 0,0-1 16,0-20-16,21 20 0,0 1 16,0 0-16,21-1 0,-20 22 0,20-21 15,0 21-15,1 0 16,-22 21-16,21 0 0,0 0 0,-20 0 15,41 21-15,-42 21 0,-21-21 16,21 22-16,-21 20 0,0-21 16,0 85-1,-21-84-15,0-1 0,-21-21 0,-1 22 16,-84 20-16,85-42 16,-64-21-1,64 0-15,-22 0 0,43 0 0</inkml:trace>
  <inkml:trace contextRef="#ctx0" brushRef="#br0" timeOffset="145439.68">20172 635 0,'0'0'0,"-21"-21"15,-1 0-15,1 0 0,0 21 0,-21-22 16,21 1-16,-1 0 0,-20 21 15,21-21-15,0 21 0,0-21 16,-1 21-16,1-21 16,0 21-16,21-22 15,0 1-15,21 21 16,0 0-16,22 0 0,-1 0 0,0 0 16,1 0-16,20 0 0,1 0 15,20 0-15,-20 0 0,21 0 0,-1 0 16,1 0-16,-22 0 0,1 0 15,-1 0-15,1 0 0,-22 0 0,1 0 16,-22 21-16,0 1 0,0-22 0,0 21 16,-21 0-1,-21-21 1,-21 0-16,21 0 0,-1 0 0</inkml:trace>
  <inkml:trace contextRef="#ctx0" brushRef="#br0" timeOffset="145719.57">20532 508 0,'0'21'16,"-22"0"-16,1 1 0,0-1 16,21 0-16,0 0 0,0 0 0,-21 0 15,21 22-15,-21-22 0,0 21 16,21 1-16,-22-1 0,22 0 15,0 1-15,-21-1 0,0 0 0,21 1 16,0-1-16,-21 0 0,0-21 16,21 22-16,-21-22 0,21 0 0,0 0 15,0 0-15,0 1 0,21-22 16,0 0 0,0 0-16,0 0 0,0-22 0,1 1 15,-1 0-15,0 0 0</inkml:trace>
  <inkml:trace contextRef="#ctx0" brushRef="#br0" timeOffset="146244.07">20764 889 0,'0'0'0,"0"-21"15,0 42 17,0 0-32,0 0 0,0 1 15,-21-1-15,21 21 0,0-21 16,-21 0-16,21 1 0,-21 20 0,21-21 15,0 0-15,0 0 0,0 1 16,21-1-16,0-21 0,0 0 16,1 0-16,-1 0 0,0 0 0,21 0 15,-21 0-15,1-21 0,-1 21 16,21-22-16,-21 1 0,0 0 16,1 0-16,-1 0 0,-21 0 15,0-1-15,21-20 0,-21 21 0,21 0 16,-21-22-16,0 22 0,0 0 15,0 0-15,0 42 32,0 0-32,0 0 0,0 22 0,0-22 15,0 21-15,0 1 0,0-1 0,-21 0 16,21 1-16,0-22 0,0 42 16,0-42-16,0 22 0,0-1 0,0 0 15,0 1-15,0-1 16,0-21-16,0 22 0,0-1 0,0-21 15,-21 21-15,0-20 0,21-1 0,-22 0 16,1 0-16,0 0 0,0 0 16,0-21-16,-22 0 0,22 0 0,0 0 15,0 0-15,0 0 0,-22-21 16,22 0-16,0 0 0,0 0 0,0 21 16,21-21-16,0-1 0,0 1 0,0 0 15,0 0-15,0 0 0,0 0 16,21-1-16,0 1 0,0 0 0,0 0 15,22 0-15</inkml:trace>
  <inkml:trace contextRef="#ctx0" brushRef="#br0" timeOffset="146519.48">21442 868 0,'0'0'15,"0"-21"-15,0 0 0,0-1 0,0 1 16,0 42-1,0 1-15,0 20 16,0-21-16,0 21 0,0 22 16,0-22-16,0 22 0,0-22 0,0 22 15,0-22-15,0 21 16,0-20-16,0 20 0,0-20 0,0-1 16,0 0-16,0 1 0,0-1 0,0 0 15,0-21-15,0 22 0,-21-22 16,21 0-16,-22 0 0,22 0 0,0-42 31,0 0-31,0 0 16</inkml:trace>
  <inkml:trace contextRef="#ctx0" brushRef="#br0" timeOffset="146796.17">21442 910 0,'0'0'0,"-21"-42"15,-22-64 1,43 85-16,0 0 16,0 0-16,21 21 0,1 0 15,20 0-15,-21 0 0,21 0 0,-20 0 16,20 21-16,0 0 0,-21 0 16,22 0-16,-22 22 0,0-22 0,-21 21 15,0-21-15,0 0 0,0 22 16,-42-22-16,21 0 0,-1 0 0,-20 0 15,21 1-15,0-22 0,-22 21 16,22-21-16,0 0 0,21-21 31,0-1-31</inkml:trace>
  <inkml:trace contextRef="#ctx0" brushRef="#br0" timeOffset="147171.14">21865 910 0,'21'0'15,"-21"-21"1,21 21-16,-21-21 16,22 21-16,-1-21 0,0 21 0,-21-21 15,21-1-15,0 22 0,0-21 16,1 0-16,-1 0 0,0 21 0,0-21 15,0 0-15,-21-1 0,21 22 16,-21-21-16,-21 21 16,0 0-1,0 0-15,0 0 0,0 21 0,-1 1 16,1-1-16,0 0 0,0 21 16,0-21-16,0 22 0,-1-22 0,22 21 15,0-21-15,0 22 0,-21-22 16,21 21-16,0-21 0,0 1 15,0-1-15,0 0 0,21 0 0,1-21 16,-1 21-16,0-21 16,0 0-16,0 0 0,0 0 0,1-21 15,-1 21-15,21-21 0,-21 0 0</inkml:trace>
  <inkml:trace contextRef="#ctx0" brushRef="#br0" timeOffset="147463.56">22542 741 0,'0'0'0,"22"-21"0,-1-22 0,0 22 0,-21 0 15,0 0-15,0 0 16,-21 21-16,0 0 16,-22 0-16,22 0 0,0 21 15,0 0-15,0 0 0,-1-21 16,1 43-16,0-22 0,21 0 0,0 0 16,0 21-16,0-20 0,0-1 15,0 0-15,21 0 0,0 0 0,1 0 16,-1 1-16,0-1 0,21 0 15,-21 0-15,1-21 0,-1 21 0,0 0 16,0-21-16,-21 22 0,0-1 16,0 0-16,-21 0 15,-21-21-15,20 21 16,1-21-16,0 0 0,0 0 16,-21 0-16,20 0 0,1 0 0,0 0 15,0 0-15,0 0 0</inkml:trace>
  <inkml:trace contextRef="#ctx0" brushRef="#br0" timeOffset="147904">20087 1715 0,'0'0'0,"21"0"16,0 0-16,22 0 15,20 0-15,1 0 0,20 0 0,1 0 16,21-22-16,0 22 16,21-21-16,-21 21 0,21 0 0,21-21 15,-21 21-15,21 0 0,-21 0 0,21 0 16,-21 0-16,-21-21 0,21 21 16,-21 0-16,-22 0 0,1 0 0,-21 0 15,-1 0-15,1 0 0,-43-21 16,21 21-16,-21 0 0,0 0 0,-21-21 15,0-1 17,-21 22-32</inkml:trace>
  <inkml:trace contextRef="#ctx0" brushRef="#br0" timeOffset="148029">22648 1609 0,'21'0'31,"-21"21"-15,-21-21-16,0 21 0,-21-21 16,-1 21-16,1 0 0</inkml:trace>
  <inkml:trace contextRef="#ctx0" brushRef="#br0" timeOffset="148347.56">1037 14034 0,'0'0'0,"-169"190"0,-530 593 31,530-613-31,169 20 0,0-42 0,0 22 16,0-22-16,0 0 0,0 0 0,0-21 15,0-21-15,0-21 0,0-1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11:47:58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5143 1926 0,'0'21'63,"22"-21"-32,-1 0-15,-21-21-16,0 0 0,0 0 15,0 0 1,0 0-16,-21-1 0,-1 1 16,1 21-16,0-21 0,0 0 0,0 0 15,0 0-15,-1 21 0,1 0 16,-21-22-16,21 22 0,-22 0 0,22 0 15,-21 22-15,21-22 0,-22 21 16,22 0-16,-21 0 0,21 0 16,0 22-16,-22-22 0,22 21 0,0 0 15,0 1-15,21-1 0,-21-21 16,21 22-16,-22-1 0,22 0 0,0-21 16,0 22-16,0-22 0,0 21 15,0-21-15,22 1 0,-1-1 0,0 0 16,0 0-16,0 0 0,22-21 15,-22 0-15,21 0 0,-21 0 16,22 0-16,-1 0 0,0-21 0,-21 0 16,22 0-16,-1 0 0,-21-1 15,22-20-15,-1 0 0,-21-1 0,0 1 16,22 0-16,-22-22 0,0 1 16,0-22-16,-21 22 0,21-22 0,-21 21 15,21-20-15,-21 20 0,0 1 16,0-1-16,0 1 0,0-1 0,0 1 15,0 20-15,0 1 0,0 21 16,0-21-16,0 20 0,0 1 16,-21 21-1,21 21-15,-21 1 0,21-1 16,-21 21-16,21 0 0,0 1 0,0 20 16,0 1-16,-21-1 0,21 1 15,0 20-15,0-20 0,0 21 0,0-22 16,0 1-16,0-1 0,0 1 15,0-1-15,0-21 0,21 1 0,0-1 16,-21-21-16,21 22 0,0-22 16,1 0-16,-1 0 0,0 0 15,0-21-15,0 21 0,0-21 0,1 0 16,-1 0-16,0 0 0,0 0 16,0 0-16,0-21 0,1 21 0,-22-21 15,21 0-15,0 0 0,0-22 16,-21 22-16</inkml:trace>
  <inkml:trace contextRef="#ctx0" brushRef="#br0" timeOffset="403.76">5694 1947 0,'0'0'16,"0"22"-16,0-1 0,21-21 0,-21 21 15,21-21-15,0 0 0,0 0 16,1 0-16,-1 0 0,0 0 0,0-21 16,0 0-16,0-1 0,1 1 15,-1 0-15,0 0 0,-21 0 0,21 0 16,-21-1-16,0-20 0,0 21 16,0-21-16,0 20 0,0 1 0,0 0 15,0 0-15,-21 21 0,0 0 16,0 0-16,-1 0 0,1 0 0,0 21 15,-21 0-15,21 0 0,-1 22 16,-20-22-16,21 21 0,0 1 16,0-1-16,-1 0 0,22 1 15,0-1-15,-21 0 0,21 1 0,0-22 16,0 0-16,0 21 0,0-21 16,0 1-16,21-1 0,1 0 15,20-21-15,-21 0 0,21 0 0,-20 0 16,20 0-16,0 0 0,1-21 15,-1 0-15,0-1 0,1 1 0,20-21 16</inkml:trace>
  <inkml:trace contextRef="#ctx0" brushRef="#br0" timeOffset="867.5">6900 1355 0,'0'0'0,"0"-21"16,-21 21-16,0 0 16,0 0-16,0 0 0,-22 0 15,22 0-15,0 0 0,-21 0 0,20 0 16,-20 21-16,21 0 0,0 0 16,-22 0-16,22 0 0,0 22 0,21-22 15,0 0-15,0 0 0,0 22 16,0-22-16,0 0 0,0 0 15,0 0-15,21 0 0,0 1 16,22-1-16,-22 0 0,21 0 0,-21 0 16,22-21-16,-1 21 0,0 1 15,1-1-15,-1-21 0,0 21 0,1 0 16,-22 0-16,21 0 0,-21-21 16,1 22-16,-22-1 0,0 0 0,0 0 15,0 0-15,-22 0 0,1 1 0,-21-1 16,0 0-16,-1 0 15,1-21-15,0 21 0,-22 0 0,22-21 16,-1 0-16,1 0 0,21 0 16,-21 0-16,20 0 0,1 0 0,-21 0 15,21 0-15,0-21 0,21 0 16,-22 21-16,22-21 0,0 0 16,0 0-16,22-1 0,-1 1 15,21 0-15,-21 0 0</inkml:trace>
  <inkml:trace contextRef="#ctx0" brushRef="#br0" timeOffset="1274.27">7197 1969 0,'0'0'0,"21"0"15,0 0 1,0 0-16,-21-22 15,21 22-15,0-21 0,1 0 0,-1 0 16,0 0-16,0 0 0,0-22 16,0 22-16,-21 0 0,0-21 0,22 20 15,-22-20-15,0 21 0,0 0 16,0 0-16,0-1 0,0 1 0,-22 21 16,1 0-16,0 0 15,0 0-15,0 21 0,0 1 16,-1-1-16,1 21 0,0 0 0,0 1 15,0-1-15,0 0 0,21 1 16,-22-1-16,22 0 0,-21 1 0,21-1 16,0-21-16,0 22 0,0-22 15,0 0-15,0 0 0,21 0 0,1 0 16,-1 1-16,0-22 0,0 0 16,0 0-16,22 0 0,20 0 15,-21 0-15,1-22 0,-1 1 16,0 0-16,1 0 0,63-64 15</inkml:trace>
  <inkml:trace contextRef="#ctx0" brushRef="#br0" timeOffset="1559.69">8128 720 0,'0'0'0,"-21"-21"0,21-1 0,-21 1 16,-1 21-16,1 0 0,21 21 15,-21 1-15,21 20 0,-21 0 16,21 22-16,-21-1 0,21 1 16,0 20-16,0-20 0,0 21 0,0-1 15,0-20-15,0 20 0,0 1 16,0 0-16,0-22 0,0 1 0,0 20 16,0-41-16,0 20 0,0-20 15,0-1-15,0 0 0,0 1 0,0-22 16,0 0-16,0 0 0,21-21 15,0 0 1,0 0-16,0-21 0,-21 0 16,22 0-16,-1-1 0,0-20 0,0 21 15</inkml:trace>
  <inkml:trace contextRef="#ctx0" brushRef="#br0" timeOffset="1931.48">8255 1757 0,'0'21'0,"0"0"0,0 0 16,0 1-16,0-1 16,63-21 15,-41 0-31,-1 0 0,0 0 0,0 0 0,0 0 16,0-21-16,1-1 0,-1 1 0,0 0 15,0 0-15,0 0 0,-21 0 16,0-1-16,0 1 0,0 0 15,0 0-15,0 0 0,-21 21 32,0 21-32,0-21 0,0 21 15,-1 0-15,-20 22 0,21-22 0,0 21 16,0-21-16,-1 22 0,1-1 16,0-21-16,0 21 0,0 1 0,21-22 15,0 0-15,0 0 0,0 22 0,0-22 16,0 0-16,0 0 15,21-21-15,0 0 0,21 0 0,-20 0 16,-1 0-16,21 0 0,0 0 16,1-21-16,-22 0 0,42 21 15</inkml:trace>
  <inkml:trace contextRef="#ctx0" brushRef="#br0" timeOffset="2491.16">9123 1630 0,'0'0'0,"0"-21"0,0 0 0,-21 21 0,-1 0 16,1-22-16,0 22 0,0 0 0,0 0 16,0 0-16,-1 0 0,1 22 15,0-1-15,0 0 0,-21 0 0,20 21 16,1 1-16,21-1 0,-21-21 16,0 22-16,21-1 0,-21 0 15,21-21-15,0 22 0,0-22 16,0 21-16,0-21 0,0 1 0,21-1 15,0 0-15,0 0 0,22-21 0,-22 0 16,21 0-16,0 0 0,1 0 16,-1 0-16,22 0 0,-22 0 0,0-21 15,1 21-15,-22-21 0,21 0 16,0-22-16,-20 22 0,-1-21 0,21-1 16,-21 1-16,0 0 0,1-22 0,-1 1 15,-21-1-15,0 1 0,0 20 16,0-20-16,21-1 0,-21 1 0,0 21 15,0-1-15,0 1 16,0 21-16,0 0 0,0-1 0,0 1 16,-21 0-16,0 21 15,21 21-15,0 0 0,0 1 16,0 20-16,0 0 0,0 1 16,0-1-16,0 0 0,0 22 0,0-22 15,0 22-15,0-1 0,-22 1 16,22-22-16,0 21 0,-21-20 0,21-1 15,0 0-15,0 1 0,0-1 0,0-21 16,0 22-16,0-22 0,0 0 16,0 0-16,21-21 15,1 0-15,-1 0 16,0 0-16,0 0 0,0-21 0,0 0 16,22 0-16,-22-1 0,21 1 0,-21-21 15,22 0-15,-22 20 0</inkml:trace>
  <inkml:trace contextRef="#ctx0" brushRef="#br0" timeOffset="2675.05">9398 1503 0,'0'0'0,"-21"21"0,-22-21 31,65 0-31,-1 21 0,0-21 16,0 0-16,21 0 0,-20 0 15,-1 0-15,0 0 0,21 0 0,-21 0 16,1 0-16,-1 21 0,0-21 0,0 0 16,0 0-16</inkml:trace>
  <inkml:trace contextRef="#ctx0" brushRef="#br0" timeOffset="3128.27">10647 1101 0,'0'0'0,"0"21"15,0 0 1,-21 0-16,21 0 0,-22 22 0,22-1 15,0 0-15,-21 1 0,21 20 16,-21 1-16,21-22 0,0 22 0,-21-1 16,21-21-16,-21 22 0,21-22 15,0 1-15,-21-1 0,21-21 0,0 0 16,0 0-16,0 1 0,0-1 0,21-21 16,0 0-1,0 0-15,0-21 0,0-1 16,1 1-16,-1-21 0</inkml:trace>
  <inkml:trace contextRef="#ctx0" brushRef="#br0" timeOffset="3668.18">10499 1122 0,'0'0'0,"-22"-21"0,1 0 16,0-22-16,21 22 0,0 0 15,0 0-15,0 0 0,0-1 0,21 1 16,0 0-16,1 0 15,20 21-15,-21 0 0,21 0 16,1 0-16,20 0 0,-20 21 16,20 0-16,1 0 0,-22 22 0,21-1 15,-20 0-15,-1 1 0,0-1 16,-20 22-16,-22-22 0,0 0 0,0 1 16,-22-1-16,-20 0 0,0 1 15,-22-22-15,22 21 0,0-21 0,-1 0 16,1 1-16,0-1 0,-1 0 15,22-21-15,0 0 0,0 0 0,21-21 16,0 0 0,0-1-16,0 1 0,21 0 15,0 0-15,0 0 16,22 21-16,-22-21 0,21 21 0,0 0 16,22 0-16,-22 0 0,22 0 0,-22 0 15,0 0-15,22 21 0,-22 0 16,1 0-16,-1 0 0,-21 0 0,0 22 15,0-22-15,1 21 0,-22 1 16,0-1-16,0 0 0,-22-21 0,1 22 16,-21-1-16,0-21 0,-1 22 15,1-22-15,-22 0 0,22 21 0,-21-42 16,20 21-16,1 1 0,-22-22 0,43 0 16,-21 21-16,21-21 15,-22 0-15,22 0 0,0 0 0,21-21 16,-21-1-16,21 1 0,0 0 15,0 0-15,0 0 0,0-22 16,21 22-16,0-21 0,0 21 0,22-22 16</inkml:trace>
  <inkml:trace contextRef="#ctx0" brushRef="#br0" timeOffset="4316.18">11642 1461 0,'0'21'31,"0"0"-31,0 0 0,-22 0 0,22 0 16,-21 22-16,21-1 0,-21-21 0,21 22 15,0-1-15,0 0 0,0 1 16,0-22-16,0 21 0,0 0 0,0-20 16,0-1-16,0 0 0,21 0 15,0 0-15,1 0 0,20-21 0,-21 0 16,21 0-16,1 0 0,-1 0 15,0 0-15,22-21 0,-22 0 0,1 0 16,-1-21-16,0 20 0,1-20 0,-22 0 16,0-1-16,0 1 0,0 0 15,0-1-15,1 1 0,-22 0 16,0-1-16,0 22 0,0 0 16,0 0-16,21 0 0,-21 0 0,0 42 31,0 0-16,0 0-15,0 21 0,0 1 0,0-1 16,0 0-16,0 1 0,0 20 16,0-20-16,-21 20 0,-1 1 0,22-1 15,-21 1-15,0-1 0,21 1 0,-21 20 16,0 1-16,21 0 0,-21-1 16,21 1-16,0 0 0,0-1 0,0 22 15,0-21-15,0-1 0,0 1 16,0 0-16,0-22 0,21 22 15,-21-22-15,21 1 0,-21-1 0,0-20 16,0-1-16,0 0 0,0-20 0,-21-1 16,0 0-16,-1-21 0,1 0 15,0 0-15,-21 0 0,21 0 0,-22-21 16,22 0-16,-21-1 0,21-20 0,-22 0 16,22-22-16,0 1 0,0-1 0,0-20 15,-1 20-15,22-21 0,-21 1 16,21-1-16,0 22 0,0-22 0,0 0 15,21 22-15,1-22 0,-1 22 16,0-1-16,0 1 0,21-1 16,1 1-16,-22-1 0,21 1 0,22-1 15,-22 1-15,0-1 0</inkml:trace>
  <inkml:trace contextRef="#ctx0" brushRef="#br0" timeOffset="4728.22">12658 974 0,'0'0'0,"0"-21"0,0-22 0,0 22 16,0 0-16,0 0 0,0 0 15,0-1-15,0 44 16,21 20-16,21 0 16,-21 22-16,0-1 0,1 1 15,20 20-15,-21-20 0,0 21 0,0-1 16,1-20-16,-1 20 0,-21 1 15,0-21-15,0-1 0,0 1 0,0-22 16,0 0-16,0 1 0,0-22 16,0 0-16,0 0 0,0 0 0,21-21 15,0-21 1,0 0-16,0-21 16,1 20-16,-1-20 0,21-21 0</inkml:trace>
  <inkml:trace contextRef="#ctx0" brushRef="#br0" timeOffset="4952">13610 910 0,'0'0'0,"0"-42"0,0 21 0,0 0 15,0-1-15,-21 22 16,0 0-16,0 22 0,-22 20 16,22 0-16,-21 1 0,-1 20 15,22-21-15,-21 22 0,21-1 0,-22 1 16,1-1-16,21-20 0,0 20 0,-22 1 15,22-1-15,0-20 0,0 20 16,0-21-16,21 1 0,0-1 0,0 0 16,0-20-16,0-1 15,21 0-15,0-21 0,21 0 0,-20 0 16,20 0-16</inkml:trace>
  <inkml:trace contextRef="#ctx0" brushRef="#br0" timeOffset="5475.53">14055 1651 0,'0'0'0,"21"-21"0,0 0 0,-21 0 0,0-1 15,0 1-15,0 0 0,0-21 16,0 21-16,0-1 0,-21 1 0,0-21 16,-22 21-16,22 0 0,0-1 15,0 22-15,-22 0 0,22 0 16,0 0-16,-21 0 0,-1 22 15,22-1-15,-21 0 0,0 0 0,-1 21 16,1 1-16,21-1 0,-22 0 0,22 1 16,0-1-16,0 0 0,21 1 15,0-1-15,0 0 0,0-20 0,0-1 16,21 0-16,0 0 0,22 0 16,-22-21-16,21 0 0,-21 0 0,22 0 15,-1-21-15,0 0 0,1 0 16,-1 0-16,0-1 0,-21-20 0,22 21 15,-1-21-15,0-1 0,-20 1 16,20 0-16,-21-1 0,0 1 16,-21 0-16,0-1 0,0 22 0,0 0 15,0 0-15,0 0 0,-21 42 32,21 21-32,-21-21 0,0 22 15,21-1-15,-21 0 0,21 22 0,-22-22 16,22 0-16,-21 1 0,21-1 0,0 0 15,0 1-15,0-22 0,0 0 16,21 0-16,1 0 0,20 1 0,-21-22 16,21 0-16,1 0 0,-1 0 15,0-22-15,1 1 0,-1-21 16,22 21-16,-22-22 0,0 1 0,1 0 16,-1-1-16,0-20 0</inkml:trace>
  <inkml:trace contextRef="#ctx0" brushRef="#br0" timeOffset="6347.9">14838 847 0,'0'0'16,"0"-64"-16,0 22 0,0 0 0,0 20 16,0 1-16,-21 0 0,-1 21 15,22 21-15,0 0 0,0 22 16,-21-1-16,21 22 0,-21-1 0,21 1 16,0 20-16,0-20 0,0 20 15,-21-20-15,21 21 0,0-22 16,0 1-16,0-1 0,0 1 0,0-22 15,0 21-15,0-20 0,0-22 16,21 21-16,-21-21 0,21 1 0,0-1 16,1-21-16,-1 0 0,0 0 15,0 0-15,0 0 0,0 0 0,1-21 16,20-1-16,-21-20 0,0 21 16,22-21-16,-22-1 0,0 1 0,21 0 15,-21-1-15,1 1 0,-1 0 0,0-1 16,0 1-16,0 21 0,-21-22 15,0 22-15,0 42 32,0 1-32,0-1 0,0 21 0,-21-21 15,0 22-15,0-1 0,21 0 16,0 1-16,0-1 0,-21 0 0,21-21 16,0 22-16,0-1 0,0-21 0,0 0 15,0 1-15,21-1 0,0 0 16,0-21-16,21 0 0,-20 0 0,20 0 15,0 0-15,-21-21 0,22 0 16,-1-22-16,0 22 0,1-21 0,-1-1 16,0 1-16,1 0 0,-22-1 15,0 1-15,21 0 0,-20 21 16,-22-22-16,21 22 0,0 0 0,-21 0 16,0 42 15,0 0-31,0 0 15,0 0-15,-21 22 0,21-22 0,-21 0 16,21 21-16,0-20 0,0 20 16,0 0-16,0-21 0,0 22 0,0-22 15,0 21-15,21-21 0,0 1 0,0-1 16,0 0-16,0-21 0,22 21 16,-1-21-16,-21 0 0,22 0 0,-1 0 15,0 0-15,1-21 16,-1 0-16,0 0 0,1-1 0,-1-20 15,0 0-15,1-1 0,-22 1 16,21 0-16,-21-22 0,0 22 0,1 0 16,-22-1-16,0 1 0,0 0 0,0 20 15,0-20-15,0 21 16,-22 21-16,1 0 0,0 0 0,0 21 16,0 0-16,0 0 0,-1 1 15,1 20-15,0 0 0,0 1 0,21-1 16,-21 0-16,21 1 0,0-1 15,0 0-15,0 1 0,0-22 16,0 21-16,21 0 0,0-20 16,0-1-16,0 0 0,1 0 0,-1 0 15,21-21-15,0 0 0,-20 0 0,20 0 16,0 0-16,22 0 0,-22-21 16,0 0-16,1 0 0</inkml:trace>
  <inkml:trace contextRef="#ctx0" brushRef="#br0" timeOffset="6615.74">17801 1037 0,'0'0'0,"0"-42"0,-63-43 16,41 85 0,1 0-16,0 0 0,-21 21 0,21 1 15,-22-1-15,22 21 0,-21 0 16,21 22-16,-22-22 0,22 22 0,0-1 15,0 1-15,0-1 0,21 1 16,0-1-16,0-20 0,0 20 0,0-21 16,0 22-16,0-22 0,0-21 0,21 22 15,0-22-15,21 0 0,-21 0 16,22 0-16,-1-21 0,0 0 0,1 0 16,20 0-16,-20 0 15,-1 0-15,21-21 0,-20 0 0</inkml:trace>
  <inkml:trace contextRef="#ctx0" brushRef="#br0" timeOffset="6867.95">18351 931 0,'0'0'0,"0"-42"0,0 0 0,0 21 0,22-1 16,-22 1-16,0 0 0,21 21 15,0 0-15,0 0 0,0 21 0,22 0 16,-22 22-16,21-1 15,0 0-15,1 22 0,-22-1 0,21 1 16,1 21-16,-22-22 0,0 22 16,0-22-16,-21 1 0,0 20 0,0-20 15,0-1-15,-21-20 0,0 20 16,0-20-16,-1-1 0,-20 0 0,21-21 16,0 1-16,-22-1 0,22 0 0,-21 0 15,21-21-15,-22 0 0</inkml:trace>
  <inkml:trace contextRef="#ctx0" brushRef="#br0" timeOffset="9763.99">5080 4318 0,'21'21'15,"-21"0"-15,21-21 16,-21 22-16,21-22 0,1 0 16,-1 0-16,0 0 0,0-22 15,0 22-15,0-21 0,1 21 16,-1-21-16,0 0 0,0 0 0,-21 0 15,0-1-15,0 1 16,0 0-16,0-21 0,0 21 0,0-22 16,-21 22-16,0-21 0,0 21 15,-1-1-15,-20 1 0,0 0 0,21 0 16,-43 0-16,22 0 0,-1 21 16,-20 0-16,-1 0 0,1 0 0,-22 0 15,22 21-15,-1 0 0,1 0 16,-1 21-16,22 1 0,0-1 0,-1 0 15,1 22-15,21-22 0,0 22 16,21-1-16,0-20 0,0 20 0,0-21 16,0 1-16,21-1 0,21 0 15,-21 1-15,22-22 0,-22 21 16,21-21-16,0 1 0,1-1 16,20 0-16,-20-21 0,-1 0 0,21 0 15,-20 0-15,20-21 0,-20 0 16,20-1-16,-21-20 0,1 21 0,-1-21 15,0-1-15,1 1 0,-1 0 0,-21-1 16,22-20-16,-22-1 0,0 1 16,0-22-16,-21 22 0,0-1 0,21 1 15,-21-22-15,0 21 0,0 1 16,0 21-16,0-22 0,0 1 0,0 20 16,0 1-16,-21 0 15,21 20-15,0 1 0,-21 21 0,0 21 16,0 1-16,21 20 15,0 0-15,-22 1 0,22 20 0,-21 1 16,21-1-16,0 22 0,0-22 16,0 22-16,0 0 0,0-22 0,21 1 15,-21-1-15,22 1 0,-1-1 16,0-21-16,-21 1 0,21-1 0,0 0 16,0-20-16,22 20 0,-22-21 15,0-21-15,0 21 0,0-21 0,22 0 16,-22 0-16,0-21 0,0 21 15</inkml:trace>
  <inkml:trace contextRef="#ctx0" brushRef="#br0" timeOffset="10188.04">5948 4276 0,'0'0'0,"0"21"0,-21 0 15,21 0-15,0 0 0,-22 1 16,22-1-16,0 0 16,22-21-1,-1 0-15,0 0 16,0 0-16,0 0 0,0-21 16,22 0-16,-22-1 0,0 1 0,21 0 15,-20 0-15,-1 0 0,-21-22 16,0 22-16,21 0 0,-21 0 0,0-21 15,0 20-15,0 1 16,-21 21-16,0 0 0,-1 0 0,1 21 16,0 1-16,0-1 0,-21 0 15,20 21-15,-20 1 0,21-22 0,0 21 16,-22 0-16,22 1 0,0-1 16,21 0-16,0-20 0,0 20 15,0-21-15,0 21 0,0-20 0,0-1 16,21 0-16,-21 0 0,21 0 15,22 0-15,-22-21 0,0 22 0,0-22 16,22 0-16,-22 0 0,21 0 16,0 0-16,-20-22 0,20 1 0,0 0 15,1 0-15</inkml:trace>
  <inkml:trace contextRef="#ctx0" brushRef="#br0" timeOffset="10592.1">6964 4191 0,'0'0'0,"42"-21"0,22-85 31,-86 106-15,1 0-16,0 0 0,-21 0 15,-1 0-15,22 21 0,-21 0 16,0 1-16,-1-1 0,22 0 0,0 0 16,-21 0-16,42 0 0,-22 1 15,22-1-15,0 0 0,0 0 0,0 0 16,0 0-16,22 1 0,-1-22 0,0 21 15,0 0-15,0 0 0,22 0 16,-22 0-16,0 1 0,21-1 0,-21 0 16,1 0-16,-1 0 0,0 0 15,-21 1-15,21-1 0,-21 0 16,0 0-16,0 0 0,-21 0 0,0 1 16,0-1-16,-1 0 0,1 0 15,0-21-15,-21 0 0,21 0 0,-22 0 16,22 0-16,-21 0 0,21 0 15,-22-21-15,22 0 0,-21 21 0,21-21 16,-1-1-16,1 1 0,0 0 16,0 21-16,21-21 0,0 0 0,0 0 15,0-1-15,21 1 0,0 0 16,0 0-16,1 0 0,-1 0 16</inkml:trace>
  <inkml:trace contextRef="#ctx0" brushRef="#br0" timeOffset="10992.02">7345 4403 0,'0'0'16,"21"0"-16,0 0 16,0 0-16,0 0 0,1 0 15,-1-21-15,0 21 0,0-22 16,0 1-16,0 21 0,-21-21 0,22 0 15,-1 0-15,0 0 0,-21-22 0,0 22 16,0 0-16,0 0 16,0 0-16,0-1 0,0 1 0,-21 0 15,0 21-15,-1 0 0,1 0 16,0 0-16,0 0 0,0 21 0,0 0 16,-1 1-16,1 20 0,0 0 15,0 1-15,0-1 0,0 0 0,-1 1 16,22-1-16,0 0 0,-21-21 0,21 22 15,0-1-15,0-21 0,0 22 16,0-22-16,0 0 0,0 0 0,21 0 16,1 0-16,-1-21 0,0 0 15,0 0-15,21 0 0,-20 0 16,20 0-16,0-21 0,22 0 0,-22 0 16,22 0-16,-22-22 0,21 1 15,1 0-15,-1-1 0,-20 1 0</inkml:trace>
  <inkml:trace contextRef="#ctx0" brushRef="#br0" timeOffset="11256.3">8403 3408 0,'0'0'0,"0"-21"0,0 0 16,0-1-16,0 1 0,-21 42 16,0 1-16,21 20 15,0 0-15,-21 22 16,21-22-16,-22 22 0,1-1 0,21 22 15,0-22-15,-21 1 0,21 20 0,-21-20 16,0 21-16,21-22 0,-21 1 16,-1-1-16,22-21 0,-21 22 0,21-22 15,0 1-15,0-1 0,0-21 16,0 21-16,0-20 0,0-1 0,21-21 16,1 0-16,-1 0 15,0 0-15,0-21 0,0-1 16,0 1-16,22 0 0</inkml:trace>
  <inkml:trace contextRef="#ctx0" brushRef="#br0" timeOffset="11652.17">8551 4276 0,'-21'21'32,"21"0"-32,-21 0 15,21 0-15,0 1 16,21-22-1,0 0-15,0 0 16,1 0-16,20 0 0,-21 0 16,21-22-16,-20 1 0,20 0 0,0 0 15,-21 0-15,1-22 16,-1 22-16,0-21 0,0 21 0,-21 0 16,0-22-16,0 22 0,0 0 15,-21 21-15,0 0 0,0 0 16,-1 21-16,-20 0 0,21 0 15,-21 1-15,-1 20 0,22 0 0,-21 1 16,-1-1-16,22 0 0,0 1 0,0-1 16,0-21-16,0 21 0,21 1 15,-22-22-15,22 0 0,0 0 0,0 22 16,0-22-16,22 0 16,-1-21-16,0 0 0,0 0 15,21 0-15,-20 0 0,20 0 0,0-21 16,22 21-16,-22-21 0,22-22 15,-1 22-15,1 0 0,-1 0 0,1 0 16</inkml:trace>
  <inkml:trace contextRef="#ctx0" brushRef="#br0" timeOffset="12160.16">9525 4128 0,'0'0'0,"0"-22"0,0 1 0,0 0 16,0 0-16,0 0 0,-21 0 15,0 21-15,-1 0 0,1 0 16,0 0-16,-21 42 15,42-21-15,-21 21 0,-1-20 16,22 20-16,0 0 0,-21 1 16,0-1-16,0 43 0,21-43 15,0 0-15,0-21 0,0 1 16,0-1-16,0 0 0,21 0 0,0 0 16,0-21-16,1 0 0,-1 0 0,21 0 15,-21 0-15,22 0 0,-22-21 16,21 0-16,0 0 0,1 0 0,-22-1 15,21 1-15,-21 0 0,22-21 0,-22-1 16,0 1-16,0 0 16,0-1-16,1-20 0,-22 21 0,21-22 0,0 1 15,-21-1-15,0 22 16,21-22-16,-21 22 0,21 0 0,-21-1 16,0 1-16,0 21 0,0 0 0,0-1 15,0 44 1,-21-1-16,0 0 0,21 21 15,-21-21-15,21 22 0,-21 20 16,-1-20-16,22-1 0,0 21 0,0 1 16,0-22-16,0 22 0,0-22 15,0 0-15,0 1 0,0-1 0,0-21 16,0 0-16,0 22 0,0-22 0,22-21 16,-1 21-16,0-21 15,0 0-15,0 0 0,0 0 0,22 0 0,-22 0 16,21 0-16,-21 0 0,22 0 15,-22-21-15,0 0 0,0 0 16,0-1-16,-21 1 0</inkml:trace>
  <inkml:trace contextRef="#ctx0" brushRef="#br0" timeOffset="12329.68">9948 3979 0,'0'0'0,"-42"0"0,0 0 15,-1 0-15,22 0 0,0 0 0,0 0 16,21 22-16,0-1 15,21-21 1,0 0-16,21 0 0,-20 0 0,41 0 16,-21 0-16,22 0 0,-22 0 15,22-21-15,-22-1 0,0 1 0,1 0 16,-1 0-16</inkml:trace>
  <inkml:trace contextRef="#ctx0" brushRef="#br0" timeOffset="12768.25">11070 3725 0,'0'0'0,"0"-127"16,0 85-16,0 21 0,21 0 15,-21 0-15,0-1 16,0 44-1,0 20-15,0-21 0,0 21 16,0 1-16,0 20 0,0-20 0,0 20 16,0 1-16,0-1 0,0 1 0,-21-1 15,21 1-15,-21-22 0,21 21 16,0-20-16,0-1 0,-21 0 0,21 1 16,0-22-16,0 0 0,0 0 15,21-21 1,0 0-16,0-21 15,0 0-15</inkml:trace>
  <inkml:trace contextRef="#ctx0" brushRef="#br0" timeOffset="13268.4">10964 3641 0,'0'0'0,"-21"-43"0,0 22 0,21-21 0,0 0 15,0 20-15,0-20 0,0 21 16,0 0-16,21 21 0,0-21 0,22 21 15,-22 0-15,21 0 0,0 0 16,22 21-16,-22 0 0,22 21 0,-22-21 16,22 22-16,-22-1 0,0 0 15,1 1-15,-22-1 0,0 0 0,-21 1 16,0-1-16,0 22 16,-21-22-16,0 0 0,-1 1 0,-20 20 15,-21-21-15,20-20 0,1 20 0,0-21 16,-1 21-16,1-42 0,0 22 15,-1-22-15,22 0 0,0 0 0,0 0 16,21-22 0,0 1-16,21 0 0,0 0 0,21 21 15,1-21-15,-22 0 0,21-1 16,22 22-16,-22 0 0,0 0 0,1 0 16,-1 0-16,0 0 0,1 22 15,-1-1-15,0 0 0,-20 0 16,-1 0-16,0 22 0,-21-22 0,0 0 15,0 21-15,-21-21 0,0 1 16,-1 20-16,-20-21 0,0 0 0,-1 0 16,1 1-16,0-1 0,-22 0 0,22-21 15,0 21-15,-22-21 0,22 0 16,21 0-16,-22 0 0,22 0 0,0 0 16,0 0-16,21-21 15,0 0-15,21 0 16,0-1-16,21 1 0,1 0 0,-1 0 15</inkml:trace>
  <inkml:trace contextRef="#ctx0" brushRef="#br0" timeOffset="13899.17">12044 4064 0,'0'0'0,"21"-21"0,0 21 31,-21 21-31,-21 0 0,0 0 16,0 1-16,-1 20 0,1-21 0,0 21 15,21-20-15,0 20 0,-21-21 16,21 21-16,0-20 0,0-1 0,0 21 16,0-21-16,0 0 15,21 1-15,0-22 0,22 21 0,-22-21 16,21 0-16,0 0 0,22 0 0,-22 0 16,1 0-16,20-21 0,-21-1 15,1 1-15,20 0 0,-42 0 0,22-21 16,-1 20-16,-21-20 0,0 0 15,22-1-15,-22 1 0,0 0 0,-21-1 16,21 22-16,-21-21 0,0 21 0,21 0 16,-21-1-16,0 1 0,0 42 47,-21 1-47,21-1 0,-21 21 15,21 0-15,0 1 0,0 20 16,0-20-16,0 20 0,0 1 0,0-1 15,0 1-15,0-1 0,0 1 0,0 20 16,0 1-16,0 0 0,0-1 16,0 1-16,0 0 0,0 20 0,0 1 15,0-21-15,0 21 0,0 0 0,0-1 16,0 1-16,0 0 0,0-21 16,0 21-16,0-1 0,0-20 0,0 21 15,0-21-15,0-22 0,0 1 0,-21-1 16,21-21-16,-21 1 0,0-1 0,21-21 15,-22-21-15,1 0 16,0 0-16,0-42 16,0 0-16,0-1 0,-1-20 0,-20-1 15,21 1-15,0-22 0,0 0 0,-22 1 16,22-1-16,-21 0 0,21-20 16,-1 20-16,1-21 0,0 21 0,0 1 15,0-1-15,21 22 0,0-22 16,-21 21-16,21-20 0,0 20 0,0-20 15,0-1-15,21 0 0,21 22 0</inkml:trace>
  <inkml:trace contextRef="#ctx0" brushRef="#br0" timeOffset="16084.75">13441 3344 0,'0'0'0,"0"22"0,0-1 0,0 21 15,0-21-15,-21 22 0,-1-1 0,1 0 16,0-21-16,0 22 0,0-1 16,0-21-16,21 0 0,0 22 15,0-22-15,0 0 0,21-21 16,0 0-16,0 0 15,21 0-15,-20 0 0,20-21 0,0 0 16,1 0-16,-1-1 0,0 1 16,22 0-16,-22-21 0,0 21 0,1-22 15,-1 1-15,-21 0 0,22-22 16,-43 22-16,21-1 0,-21 1 0,0 0 16,0 21-16,0-22 0,0 22 15,-21 21-15,-1 0 16,1 21-16,0 0 0,0 22 0,21 20 15,-21 1-15,21-1 16,-21 1-16,21-1 0,-22 1 0,22-1 16,0 1-16,0 20 0,-21-20 15,21-1-15,0 1 0,-21-1 0,21 1 16,0-1-16,0-20 0,0 20 16,-21-20-16,21-22 0,0 21 0,-21-21 15,21 0-15,0 1 0,-21-22 16,-1 0-1,1 0-15,0-22 0,0 1 16,0 0-16,0-21 0,-1 21 16,-20-22-16,21 1 0,0 21 15,0-22-15,-1 1 0,1 21 0,21 0 16,-21 0-16,0 21 16,21 21-16,0 21 0,0-21 15,0 0-15,0 22 0,0-22 16,21 21-16,0-21 0,0 1 0,-21-1 15,22 0-15,-1 0 0,21 0 0,-21-21 16,0 0-16,1 0 0,20 0 16,-21 0-16,21 0 0,1 0 0,-1 0 15,0-21-15,1 21 0,-1-21 16,0 0-16,1 0 0,-1-22 0,0 22 16,1-21-16,-22-1 0,21 1 15,-21 21-15,1-21 0,-22-1 16,21 1-16,-21 21 0,21 0 0,-21-1 15,0 44 1,0-1 0,0 0-16,0 0 0,0 21 15,0-20-15,0 20 0,0-21 0,-21 0 16,21 22-16,0-22 0,-21 0 16,21 0-16,0 0 0,21-42 46,0 0-46,0 0 16,0 0-16,0-22 0,1 22 16,20-21-16,-21 21 0,0-1 0,0-20 15,1 21-15,-1 21 0,-21-21 16,21 21-16,0 0 0,0 21 16,-21 0-16,21 0 0,-21 22 15,0-22-15,0 0 0,22 21 16,-1-21-16,0 1 0,-21 20 0,21-21 15,0 0-15,0 0 0,1 1 16,-1-22-16,0 21 0,0 0 0,21-21 16,1 0-16,-22 0 0,21 0 15,22 0-15,-22 0 0,22 0 16,-22-21-16,21 0 0,1-1 0,-22 1 16,1 0-16,20-21 0,-42 21 15,22-22-15,-22 1 0,0 0 0,0-22 16,-21 22-16,0-1 0,0 1 15,-21 21-15,0-21 0,0 20 0,-1-20 16,-20 21-16,0 21 0,-1 0 16,1 0-16,21 0 0,-21 0 0,-1 0 15,1 21-15,0 0 0,20 0 0,1 22 16,-21-22-16,21 21 0,21 1 16,0-1-16,0 21 0,0-20 15,0-1-15,0-21 0,0 22 16,0-1-16,21-21 0,0 0 0,0 0 15,0 1-15,1-1 0,20-21 0,-21 0 16,21 0-16,-20 0 0,20 0 16,0 0-16,1 0 0,-1-21 0,0-1 15,1 1-15,-22-21 0,21 21 16,0-22-16,-20-20 0,20 21 0,-21-22 16,0 22-16,0-22 0,1 1 15,-1-1-15,0 1 0,0-1 16,-21 1-16,0-1 0,21 1 0,-21-1 15,21 22-15,-21 0 0,0-1 0,0 1 16,0 21-16,0 42 16,0 0-16,-21 21 15,0 1-15,0-1 0,0 22 0,21-22 16,0 21-16,-21 1 0,-1-22 16,22 22-16,-21-1 0,21-20 0,0 20 15,0-21-15,0 22 0,0-22 16,0 1-16,0-1 0,21 0 0,1 1 15,-1-22-15,0 0 0,0 0 16,0 0-16,0-21 0,22 0 0,-22 0 16,21 0-16,-21 0 0,22 0 15,-1 0-15,0-21 0,-20 0 16,20 0-16,0 0 0,-21-1 0,1 1 16,-1-21-16,0 21 0,-21-22 15,0 22-15,0 0 0,0 0 0,0 0 16,0 0-16,-21 21 15,0 0-15,-1 0 0,1 0 0,0 21 16,0 0-16,21 0 0,0 0 0,0 22 16,-21-22-16,21 0 0,0 0 15,0 21-15,0-20 0,0-1 0,0 0 16,21 0-16,0-21 0,-21 21 16,21-21-16,0 0 0,1 0 15,-1 0-15,0 0 0,0 0 16,0 0-16,0-21 0,1 21 15,-1-21-15,0-21 0,0 20 0,0 1 16,0-21-16,22 0 0,-22-1 16,21 1-16,1 0 0,-22-1 0,21 1 15,0 21-15,-20 0 0,20-1 16,-21 1-16,0 21 0,0 0 0,1 0 16,-1 0-16,0 21 0,-21 1 0,21-1 15,-21 0-15,0 21 0,0-21 16,0 22-16,0-1 0,0 0 0,0 1 15,0-22-15,-21 21 16,0 1-16,0-22 0,21 0 0,-22 0 16,22 0-16,-21 0 0,21 1 15,-21-22-15,21-22 32,21 1-32,0 0 0,1 0 15,-1 0-15,0-22 0,0 1 0,0 21 16,0-21-16,1-22 0,20 22 15,-21-1-15,0 1 0,0 0 0,-21 21 16,22-22-16,-22 22 0,21 0 16,-42 42 15,-1 0-31,22 22 0,-21-22 16,0 21-16,21 0 0,-21 1 0,21-1 15,0 0-15,0-20 0,0 20 16,0 0-16,0-21 0,0 22 0,0-22 15,0 0-15,21 0 0,0 0 0,0-21 16,1 0-16,20 0 0,-21 0 16,21 0-16,-20 0 0,20 0 0,0-21 15,22 0-15,-22 0 0,0 0 16,1-22-16,-1 22 0</inkml:trace>
  <inkml:trace contextRef="#ctx0" brushRef="#br0" timeOffset="16331.92">18055 3535 0,'0'0'16,"0"-42"-16,0-1 0,0 22 0,0 0 0,0 0 16,-21 21-16,0 0 0,0 21 15,-1 0-15,-20 21 0,21-20 16,0 20-16,0 0 0,-1 1 16,22-1-16,-21 0 0,21 22 0,-21-22 15,21 0-15,0 1 0,0-1 0,0 0 16,0 1-16,0-1 15,0 0-15,0 1 0,21-22 0,0 0 16,1 0-16,-1 0 0,-21 1 16,21-22-16,0 0 0,0 0 0,22 0 15,-22 0-15,0 0 0,21 0 0,1-22 16,-22 1-16</inkml:trace>
  <inkml:trace contextRef="#ctx0" brushRef="#br0" timeOffset="16628.75">18817 3260 0,'42'0'15,"-20"21"-15,-1-21 16,0 21-16,21 21 0,-21-20 0,1-1 15,20 21-15,-21 0 0,21 1 16,-20-1-16,-1 0 0,0 1 0,0-1 16,-21 0-16,0 1 0,0-1 0,0 0 15,0 22-15,-21-22 0,0 1 16,0-1-16,-1 0 0,-20-21 0,0 22 16,-1-22-16,1 21 15,0-21-15,-22 1 0,22-1 0,-22 0 0,1 0 16,-1 0-16</inkml:trace>
  <inkml:trace contextRef="#ctx0" brushRef="#br0" timeOffset="17580.18">5567 7176 0,'0'0'16,"0"21"-16,0 0 0,0 0 0,0 0 0,0 0 16,21-21-16,0 0 0,21 0 15,-20-21-15,-1 0 0,0 0 16,21 0-16,-21 0 0,1-1 16,20 1-16,-21-21 0,0 21 15,-21-22-15,0 22 0,0-21 0,0 0 16,0-1-16,0 22 0,-21-21 15,-21-1-15,-1 1 0,1 0 0,0-1 16,-1 1-16,-20 0 0,21 21 16,-22 21-16,22 0 0,-22 0 0,1 0 15,20 0-15,-20 42 0,-1-21 16,1 21-16,-1 22 0,22-22 0,0 22 16,-1-1-16,1 22 0,21-22 15,0 1-15,21 21 0,0-22 0,0 1 16,0-1-16,0 1 0,21-22 0,0 0 15,0 1-15,22-22 16,-22 0-16,21 0 0,-21 0 0,22-21 16,-1 0-16,0 0 0,1-21 15,-1 0-15,0 0 0,22 0 0,-1-22 16,-20 1-16,20 0 0,1-22 0,-1 1 16,-21-1-16,22-21 0,-22 22 15,1-22-15,-1 22 0,0-43 0,-21 21 16,1 1-16,-1-22 0,0 21 15,-21 0-15,0 1 0,0 20 0,0 1 16,0-1-16,0 22 0,-21 0 16,0 20-16,21 1 0,-22 21 0,1 0 15,21 21-15,-21 22 0,21-1 16,-21 0-16,21 43 0,0-21 16,0 20-16,0 1 0,0 0 0,0-1 15,21 1-15,0-22 0,0 22 16,-21-43-16,22 22 0,-22-1 0,21-20 15,0 20-15,-21-20 0,21-1 16,0-21-16,0 21 0,-21-20 0,22-1 16,-1-21-16,0 21 0,0-21 0,0 0 15,0-21-15,1 0 16,-1-1-16</inkml:trace>
  <inkml:trace contextRef="#ctx0" brushRef="#br0" timeOffset="17923.11">6435 7027 0,'0'0'0,"63"0"31,-42 0-31,0-21 0,1 21 0,-1-21 0,21 0 16,-21 21-16,22-21 0,-22 0 16,21-1-16,0 1 0,-20 0 0,-1 0 15,0 0-15,0-22 0,-21 22 0,0 0 16,0 0-16,0 0 0,-21 0 15,0 21-15,-22 0 0,22 0 16,-21 0-16,0 0 0,-1 0 16,1 21-16,0 21 0,-1-21 0,22 22 15,-21-1-15,21 0 0,-1 1 0,1-1 16,21 0-16,0 1 0,0-1 16,0-21-16,0 21 0,21 1 0,1-22 15,-1 21-15,0-21 0,0 1 16,0-22-16,22 21 0,-1-21 0,0 0 15,1 0-15,-1 0 0,0 0 0,1-21 16,20-1-16,-21 1 0,22 0 16,-22 0-16</inkml:trace>
  <inkml:trace contextRef="#ctx0" brushRef="#br0" timeOffset="18292.08">7535 6816 0,'0'0'0,"21"-21"15,1-1-15,-22 1 0,0 0 16,0 0-16,-22 21 15,1 0-15,0 0 16,0 0-16,0 21 0,-22 0 0,22 0 16,-21 1-16,21 20 0,-22-21 0,22 0 15,0 0-15,0 22 0,0-22 16,21 0-16,0 0 0,0 0 16,0 1-16,21-1 0,0-21 15,0 21-15,22-21 0,-22 21 16,21-21-16,-21 21 0,22-21 0,-1 21 15,-21-21-15,21 22 0,-20-1 16,-1-21-16,-21 21 0,0 0 0,0 0 16,0 0-16,0 1 0,-21-1 0,-22 0 15,22-21-15,0 21 0,-21-21 16,-1 21-16,22-21 0,-21 0 0,21 0 16,-1 0-16,-20 0 0,21 0 15,21-21-15,-21 21 0,21-21 16,0 0-16,0 0 0,0-1 0,21 1 15,0 0-15,0 0 16,0 0-16,1-22 0,-1 22 0,21 0 16</inkml:trace>
  <inkml:trace contextRef="#ctx0" brushRef="#br0" timeOffset="18644.25">8001 7027 0,'42'0'15,"-21"-21"-15,1 21 16,-22-21-16,21 21 0,0-21 16,0 0-16,0 0 0,0-1 15,-21 1-15,22 0 0,-1 0 16,-21 0-16,0 0 0,0-22 16,0 22-16,0 0 0,0-21 0,0 20 15,0 1-15,-21 21 0,-1 0 16,1 0-16,0 21 0,0 1 15,0-1-15,0 21 0,-1 0 0,1-20 16,0 20-16,0 0 0,21 1 16,-21-1-16,21 0 0,-21 1 0,21-1 15,0 0-15,0 1 0,0-1 0,0-21 16,0 0-16,21 0 0,21 1 16,-21-1-16,22-21 0,-22 0 0,21 0 15,22 0-15,-22 0 0,0-21 16,1-1-16,-1 1 0,0-21 15,22 21-15,-22-22 0</inkml:trace>
  <inkml:trace contextRef="#ctx0" brushRef="#br0" timeOffset="18931.63">9059 5906 0,'0'0'0,"0"-64"0,0 43 16,-21-21-16,0 20 0,21 1 0,-21 21 15,0 0-15,21 21 16,-22 22-16,1-22 0,0 21 0,0 22 16,0-1-16,0 1 0,-1-1 15,1 22-15,21 21 0,-21-22 0,0 1 16,0 169-16,21-169 16,0-22-16,0 1 0,0-22 15,0 22-15,0-22 0,0 0 0,0 1 16,0-1-16,0-21 0,0 0 15,0 0-15,21 1 0,0-22 16,0 0-16,0 0 0,1-22 0,-1 1 16,0 0-16,-21 0 15</inkml:trace>
  <inkml:trace contextRef="#ctx0" brushRef="#br0" timeOffset="19280.97">8996 6985 0,'0'21'16,"0"0"-1,21 1 1,0-22-16,0 0 0,0 0 16,1 0-16,20 0 0,-21 0 0,0 0 15,22 0-15,-22-22 0,21 22 16,-21-21-16,0 0 0,1 21 0,-1-21 16,0 0-16,-21 0 0,21 21 0,-21-22 15,0 1-15,0 0 16,0 0-16,-21 0 0,0 21 0,0 0 15,-1 0-15,1 0 0,0 0 0,0 0 16,0 0-16,-22 21 0,22 0 16,0 0-16,0 0 0,0 22 0,21-22 15,-21 21-15,21-21 0,-22 22 0,22-22 16,0 21-16,0-21 0,0 22 16,0-22-16,0 0 0,0 0 0,22 0 15,-1 1-15,0-1 0,0-21 16,21 0-16,-20 0 0,20 0 0,0 0 15,-21 0-15,22-21 0,-1-1 0,0 1 16</inkml:trace>
  <inkml:trace contextRef="#ctx0" brushRef="#br0" timeOffset="19792.36">10118 6752 0,'0'0'0,"-22"-21"16,1 21-16,0 0 15,-21 21-15,21-21 0,-1 21 16,-20 1-16,21-1 0,0 21 0,0-21 16,-22 22-16,43-22 0,-21 0 0,0 21 15,21-21-15,0 22 0,-21-22 16,21 0-16,0 21 0,0-20 16,0-1-16,0 0 0,21 0 0,0-21 15,0 21-15,0-21 0,1 0 16,20 0-16,-21 0 0,21 0 0,-20 0 15,20 0-15,0-21 0,1 0 16,-1 0-16,0 0 0,1-1 0,-22 1 16,21 0-16,-42 0 0,21-21 0,0-1 15,-21 22-15,43-127 16,-43 84-16,0 1 0,21-1 16,-21-20-16,21 20 0,-21 1 15,0-1-15,21 22 0,-21-22 16,0 43-16,0-21 0,0 21 0,0 0 15,0 42 1,0 0-16,-21 21 0,21 1 16,-21-1-16,0 21 0,21 1 0,0 21 15,-21-22-15,21 1 0,0-1 16,0 1-16,0-1 0,0-21 0,0 22 16,0-22-16,0 1 0,0-1 0,21-21 15,0 21-15,-21-20 16,21-1-16,0 0 0,0-21 0,1 0 15,-1 0-15,0 0 0,0-21 16,0 21-16,-21-21 0,21-1 16</inkml:trace>
  <inkml:trace contextRef="#ctx0" brushRef="#br0" timeOffset="19987.96">10350 6625 0,'-21'0'31,"42"0"-31,1 21 16,-1-21-16,0 0 0,0 0 15,0 0-15,22 0 0,-22 0 16,0 0-16,21 0 0,-21 0 0,22 0 16,-22 0-16,0 0 0,0-21 15,0 0-15,1 21 0</inkml:trace>
  <inkml:trace contextRef="#ctx0" brushRef="#br0" timeOffset="20456.15">11303 6329 0,'0'-21'16,"0"42"-16,0-63 0,0 20 0,0 1 0,-21 21 15,0 0 1,-1 0-16,22 43 16,0-1-16,0 0 0,0 22 15,0-1-15,0 1 0,0-22 0,0 22 16,0-1-16,0-21 0,0 1 0,0-1 15,0 0-15,0-20 0,0 20 16,0-21-16,0 0 0,0 0 0,22-21 16,-1 0-16,0 0 15,0 0-15,0-21 16,0 0-16,1 0 0</inkml:trace>
  <inkml:trace contextRef="#ctx0" brushRef="#br0" timeOffset="20951.12">11282 6456 0,'0'0'0,"-21"-64"0,-1-105 16,22 148-16,0-21 16,0 20-16,22 1 0,-1 0 0,0 0 15,0 21-15,21 0 0,1 0 16,-1 0-16,0 0 0,1 21 0,-1 0 16,0 22-16,1-1 0,-1-21 15,-21 43-15,0-22 0,1 0 16,-22 22-16,0-22 0,0 0 0,0 22 15,-22-22-15,-20 1 0,21-22 16,0 21-16,-22-21 0,1 22 0,21-22 16,-21-21-16,20 21 0,-20 0 15,21-21-15,0 0 0,21-21 16,0 0-16,0 0 16,0-1-16,21 1 0,0 0 15,21 0-15,-20 21 0,20-21 0,-21 0 16,21 21-16,22 0 0,-22 0 15,1 0-15,-1 21 0,21 0 16,-20 0-16,-1 0 0,0 0 0,-20 1 16,-1 20-16,-21-21 0,0 0 15,0 22-15,-21-22 0,-1 0 0,-20 21 16,0-21-16,-1 1 0,1-1 0,-21 21 16,20-21-16,-20 0 0,20-21 15,1 22-15,0-1 0,-1-21 0,22 0 16,-21 0-16,21 0 0,0 0 15,-1 0-15,22-21 0,0-1 0,0 1 16,0 0-16,0 0 0,22 0 16,-1 0-16,21-1 15,-21 1-15,22 0 0,-1-21 0,0 21 16,1-1-16</inkml:trace>
  <inkml:trace contextRef="#ctx0" brushRef="#br0" timeOffset="21567.18">12192 6668 0,'0'0'0,"63"0"15,-63 21 1,0 0-16,0 0 0,0 0 0,0 22 16,0-22-16,0 0 0,0 21 15,0-21-15,0 22 0,0-22 0,0 0 16,22 21-16,-22-20 0,21-1 16,0 0-16,0 0 0,0 0 0,22 0 15,-22-21-15,0 0 0,21 0 16,1 0-16,-22 0 0,21 0 15,0-21-15,1 0 0,-22 0 0,21 21 16,1-42-16,-1 20 0,0 1 0,-21-21 16,22 21-16,-22-22 0,0 22 15,0-21-15,-21 0 0,0-1 0,21 22 16,-21-21-16,0 21 0,0-1 16,0 1-16,0 0 0,0 42 31,0 0-31,-21 22 15,21-22-15,-21 21 0,21 1 16,0-1-16,0 21 0,0-20 16,0 20-16,0 22 0,0-22 0,21 22 15,-21 0-15,21-22 0,-21 22 0,0 0 16,0-22-16,0 22 0,0-1 16,0 1-16,0 0 0,0-1 0,22 1 15,-22 0-15,0-1 0,0 1 0,0 0 16,0-22-16,0 22 0,0-22 0,0 1 15,0-1-15,-22 1 0,1-22 16,0 1-16,0-1 0,0-21 0,0 0 16,-1 0-16,-20-21 0,21 0 0,0 0 15,-22 0-15,22-21 16,0 0-16,0-21 0,0-1 0,0 1 16,-1-21-16,1-1 0,0 1 0,0-1 15,21 1-15,-21-22 0,21-21 16,0 21-16,0-20 0,0 20 0,0-21 15,0 21-15,0 1 0,21-1 0,0 0 16,0 1-16,0-1 0,-21 22 16,22-22-16,-1 21 0,21 1 0,-21-1 15,0 1-15,1-1 0</inkml:trace>
  <inkml:trace contextRef="#ctx0" brushRef="#br0" timeOffset="21979.19">13398 6160 0,'0'-43'15,"0"86"-15,0-107 0,0 43 0,0 0 16,0 0-16,0-1 0,22 1 16,-1 21-16,0 0 15,0 0-15,0 0 0,0 21 0,1 1 16,20-1-16,-21 21 0,0 0 0,0 1 16,22 20-16,-22 1 0,0-1 15,0 1-15,0-1 0,1 1 0,-1-1 16,-21 1-16,0-22 0,0 0 15,0 1-15,0-1 0,0-21 0,0 0 16,0 1-16,0-1 0,0-42 47,21-1-47,-21 1 0,21-21 16,0 0-16,-21-1 0,21 1 0,22-22 15</inkml:trace>
  <inkml:trace contextRef="#ctx0" brushRef="#br0" timeOffset="22220.13">14287 5990 0,'0'0'0,"22"-42"0,-1 21 0,0 0 16,-21-1-16,0 44 15,-42-1-15,20 0 0,-20 21 16,21 1-16,-21-1 0,-1 0 0,1 22 16,0-1-16,-1 1 0,1-1 15,21 1-15,-22-1 0,1 1 16,21-1-16,0 1 0,0-22 0,-1 22 15,1-43-15,21 21 0,0-21 16,-21 22-16,21-22 0,0 0 16,21-21-16,0 0 0,1 0 0,20 0 15,-21-21-15,21 21 0,1-21 16,20-22-16,-20 22 0,-1-21 0,0-1 16,22 1-16</inkml:trace>
  <inkml:trace contextRef="#ctx0" brushRef="#br0" timeOffset="22416.19">14520 6371 0,'0'0'15,"21"-21"-15,-21 42 16,0 0-16,0 1 0,0 20 16,-21 21-16,21-20 15,-21-22-15,0 21 0,21 1 0,-21-22 16,0 21-16,21 22 16,-22-43-16,22 0 0,-21 0 0,21 0 15,0 0-15,21-42 31,1 0-15,-1 0-16,0-21 0,-21 20 0</inkml:trace>
  <inkml:trace contextRef="#ctx0" brushRef="#br0" timeOffset="22580.14">14541 6223 0,'0'0'0,"0"-21"0,-21-21 15,0 20-15,0 1 0,0 21 16,0 0-16,-1 0 15,1 0-15,21 21 16,0 1-16,21-1 16,22-21-16,-22 0 15,0 21-15,21-21 0,-20 0 0,20 0 16,-21 21-16</inkml:trace>
  <inkml:trace contextRef="#ctx0" brushRef="#br0" timeOffset="22964.04">15007 6265 0,'0'0'0,"191"-21"31,-213 21 0,-20 0-31,21 0 0,-21 21 16,-1-21-16,1 22 0,0-1 16,-1 0-16,1 0 0,0 0 0,20 22 15,1-22-15,0 0 0,0 0 16,21 0-16,0 0 0,0 1 0,0-1 15,21-21-15,0 21 0,0-21 16,22 21-16,-1-21 0,0 21 16,1-21-16,-1 21 0,0 1 0,1-1 15,-1-21-15,0 21 0,-20 0 0,20 0 16,-21 0-16,0 1 0,-21-1 16,0 0-16,-21 0 0,-21 0 15,21-21-15,-22 21 0,1-21 16,0 0-16,-1 22 0,1-22 0,0 0 15,-1 0-15,22 0 0,-21 0 0,21 0 16,-1 0-16,1 0 0,21-22 16,0 1-1,0 0-15,21 0 0,1 0 16,-1-22-16,0 22 0,21-21 16</inkml:trace>
  <inkml:trace contextRef="#ctx0" brushRef="#br0" timeOffset="23184.21">15536 6371 0,'0'0'0,"21"0"0,-21 43 16,0-1-16,0-21 15,0 0-15,0 22 0,0-22 0,0 21 16,0-21-16,0 0 0,0 22 16,0-22-16,0 0 0,-21 21 15,21-20-15,0-1 16,0 0-16,0 0 0,0 0 15,0-42 17,21 0-32,1 0 0,-22 0 15</inkml:trace>
  <inkml:trace contextRef="#ctx0" brushRef="#br0" timeOffset="23515.92">15727 6117 0,'0'0'15,"0"-21"-15,-64 21 16,43 0-16,0 0 0,21 21 16,-21 0-16,0 1 0,21-1 15,-22-21-15,22 21 0,0 0 0,0 0 16,0 0-16,0 1 16,22-22-16,-1 0 0,0 0 0,0 0 15,0 0-15,22 0 0,-22 0 0,0 0 16,0-22-16,0 22 0,-21-21 15,0 0-15,21 0 0,-21 0 0,0 0 16,0-1-16,0 1 0,0 0 16,-21 0-16,0 0 0,0 0 15,0-1-15,0 22 0,-1 0 16,1 0-16,0 0 0,0 0 16,21 22-1,21-22 1,0 0-16,0 0 0,1 0 0,-1 0 15,21 0-15</inkml:trace>
  <inkml:trace contextRef="#ctx0" brushRef="#br0" timeOffset="24004.37">16383 5821 0,'0'0'0,"0"-21"0,-21 42 31,0-21-31,21 21 15,-22 21-15,1-20 0,21 20 16,0-21-16,-21 21 0,21 1 0,-21-1 16,21 0-16,0 1 0,-21-1 0,21 22 15,0-22-15,0 0 0,0 22 16,0-22-16,0 0 0,0 1 0,0-22 16,0 21-16,0-21 0,0 1 15,0-1-15,0 0 16,0-42-1,0 0 1,0-1-16,0 1 0,0 0 0,21-21 16,-21 21-16,21-22 0,0 1 15,0 0-15,22-1 0,-22 22 0,21-21 16,1 21-16,-22-1 0,21 1 0,0 0 16,1 21-16,-1 0 0,-21 0 15,0 0-15,22 0 0,-22 21 0,0 0 16,-21 1-16,0 20 0,0-21 15,0 21-15,0-20 0,0 20 0,-21 0 16,0-21-16,0 22 0,-22-1 16,1-21-16,0 0 0,20 1 0,-20-1 15,0 0-15,-1 0 0,22 0 16,0-21-16,0 0 0,0 0 16,21-21-1,0 0-15,21 0 0,0 0 16,0-22-16</inkml:trace>
  <inkml:trace contextRef="#ctx0" brushRef="#br0" timeOffset="24264.16">17060 5736 0,'0'0'0,"21"-21"0,1-21 16,-22 21-16,0-1 0,21 22 0,-21 22 15,0-1 1,0 21-16,0 0 0,0 1 0,0-1 15,0 22-15,0-1 0,-21-21 16,21 22-16,-22-22 0,22 22 0,0-22 16,0 22-16,-21-22 0,21 21 0,0-20 15,-21-1-15,21 0 0,0-20 16,0 20-16,0-21 0,0 0 0,0 0 16,0 1-16,21-22 15,0 0-15,1 0 16,-1-22-16,0 1 0,0 0 0,0 0 15</inkml:trace>
  <inkml:trace contextRef="#ctx0" brushRef="#br0" timeOffset="24608.17">17357 6287 0,'21'0'47,"0"0"-47,0 0 0,0 0 0,0 0 15,1-22-15,-1 22 0,0 0 16,21-21-16,-21 0 0,1 21 0,-1-21 16,0 21-16,0-21 0,-21 0 0,0-1 15,0 1 1,-21 21-16,0 0 16,0 0-16,-1 0 0,-20 0 15,0 21-15,21 1 0,-22 20 0,1-21 16,21 21-16,0 1 0,-1 20 0,1-20 15,0-1-15,21 0 0,-21 1 16,21-1-16,0 0 0,0-21 0,0 1 16,0 20-16,21-21 0,0-21 15,0 21-15,22-21 0,-1 0 0,0 0 16,22 0-16,-1 0 0,-20-21 0,20 0 16,1 0-16,-1 0 0,-20-22 15</inkml:trace>
  <inkml:trace contextRef="#ctx0" brushRef="#br0" timeOffset="24892.01">18203 5673 0,'0'0'0,"-21"-21"0,0 21 0,0 0 15,0-22-15,21 1 16,21 21-1,21-21-15,-21 21 0,22 0 16,-1 0-16,0 0 0,22 0 16,-22 0-16,22 0 0,-22-21 0,0 21 15,22 0-15,-22 0 0,0 0 16,-20 0-16,20 0 0,-21 0 0,0 0 16,-21 21-1,-21-21 1,0 0-16,0 0 15,0 0-15</inkml:trace>
  <inkml:trace contextRef="#ctx0" brushRef="#br0" timeOffset="25108.09">18669 5630 0,'0'0'0,"-21"0"0,-64 127 32,64-84-32,0 20 0,0-20 0,-1-1 15,22 21-15,-21-20 0,0 20 16,21-20-16,0-1 0,-21 21 0,21-20 15,-21-1-15,21 0 0,0 1 16,0-1-16,0 0 0,0-20 0,0 20 16,0-21-16,0 0 0,0 0 15,0 1-15,21-22 16,0 0-16,21 0 0,-20-22 0,20 1 16,0 0-16,-21 0 0,22 0 15</inkml:trace>
  <inkml:trace contextRef="#ctx0" brushRef="#br0" timeOffset="25460.07">19008 6329 0,'-22'0'32,"44"0"-32,-1 0 15,-21-21-15,21 21 0,0 0 0,0-21 16,0-1-16,1 22 15,20-21-15,-21 21 0,0-21 0,-21 0 16,21 0-16,1 0 0,-22-1 16,0 1-1,-22 21-15,1 0 0,0 0 0,0 21 16,0 1-16,-22-22 0,22 42 16,0-21-16,-21 0 0,21 22 0,-1-1 15,1 0-15,21 1 0,0-22 0,0 21 16,0 0-16,0-20 0,0 20 15,0-21-15,0 0 0,21 0 0,1 1 16,-1-1-16,0-21 0,21 0 16,-21 21-16,22-21 0,-1 0 0,0 0 15,22 0-15,-22 0 0,22 0 16,-22-21-16,0 0 0</inkml:trace>
  <inkml:trace contextRef="#ctx0" brushRef="#br0" timeOffset="25696.04">19685 6287 0,'0'0'15,"0"-43"-15,21 1 0,-21 21 0,0-22 0,21 22 16,0 21-16,1-21 0,-1 21 16,0 0-16,0 21 0,0-21 15,-21 21-15,21 22 0,1-22 16,-1 21-16,0 1 0,0-1 0,21 0 16,-20 1-16,-1-1 0,-21 0 0,21 1 15,0-22-15,-21 21 16,21-21-16,-21 0 0,0 1 0,21-1 15,-21 0 1,22-42 0,-22 0-16,0-1 15,21-20-15,-21 21 0</inkml:trace>
  <inkml:trace contextRef="#ctx0" brushRef="#br0" timeOffset="25899.18">20299 6075 0,'0'0'0,"0"-21"0,-21 21 15,-1 0-15,1 0 0,0 0 16,0 0-16,-21 0 0,20 21 16,-20 0-16,0 21 0,21-20 0,-22 20 15,1 0-15,21 1 0,-22-1 16,22 0-16,0 1 0,0-1 0,0 0 16,0 1-16,21-22 0,0 21 15,0-21-15,0 0 0,0 1 16,21-22-16,0 0 0,0 0 0,0 0 15,0 0-15,22 0 0</inkml:trace>
  <inkml:trace contextRef="#ctx0" brushRef="#br0" timeOffset="26207.81">20997 5482 0,'0'0'0,"-21"0"0,-85 64 16,85-43-16,21 21 15,-21 22-15,0-1 0,21-20 0,-21 20 16,21 1-16,0-1 0,-22 1 16,22-1-16,-21 1 0,21-1 0,-21 1 15,21-22-15,0 21 16,0-20-16,-21-1 0,21 0 0,0 1 15,0-22-15,0 0 0,0 0 0,0 0 16,0 1-16,21-22 16,0 0-16,0 0 0,1-22 15,-1 1-15,0 0 0,0 0 16,0 0-16,-21-22 0</inkml:trace>
  <inkml:trace contextRef="#ctx0" brushRef="#br0" timeOffset="26367.9">20637 6054 0,'0'0'0,"-42"0"0,-43 0 16,64 0 0,0 0-16,42 0 15,0 0 1,22 0-16,-22 0 0,42 0 16,-20 0-16,-1 0 0,0 0 0,22 0 15,-22-21-15,22 21 0</inkml:trace>
  <inkml:trace contextRef="#ctx0" brushRef="#br0" timeOffset="26620.2">21886 5673 0,'-63'42'15,"42"-21"-15,-1 0 16,1 22-16,0-22 0,0 21 0,0 1 15,-22 20-15,22-21 0,0 1 16,0-1-16,0 0 0,0 22 0,21-22 16,0 1-16,-22-1 0,22 0 15,0-21-15,0 22 0,0-22 0,0 0 16,0 0-16,0 0 0,22 1 0,-1-1 16,21-21-16,-21 0 15,22 0-15,-22 0 0,21 0 0,0-21 16</inkml:trace>
  <inkml:trace contextRef="#ctx0" brushRef="#br0" timeOffset="26900.12">22373 5969 0,'0'0'0,"21"-63"16,0 20-16,-21-20 0,22 20 0,-1-20 16,0 21-16,0-1 0,0 22 0,22 0 15,-22 0-15,0 0 0,21 21 16,-21 0-16,22 0 0,-1 21 0,0 21 15,1-21-15,-1 43 0,0-22 16,1 22-16,-22-1 0,0 1 16,0-1-16,0 1 0,1-22 15,-22 21-15,0 1 0,0-1 0,0-20 16,-22 20-16,1-20 0,-21-1 16,0 0-16,-1 1 0,1-22 0,0 0 15,-1 0-15,1 0 0,21 0 0,-22-21 16,22 0-16,0 0 0,0 0 15</inkml:trace>
  <inkml:trace contextRef="#ctx0" brushRef="#br0" timeOffset="27049.27">23474 6964 0,'0'0'16,"-21"0"-16,-1-21 16</inkml:trace>
  <inkml:trace contextRef="#ctx0" brushRef="#br0" timeOffset="33635.67">2582 1439 0,'0'0'0,"-21"-21"0,21 0 16,-21 0-16,21 0 0,0 0 0,0-1 16,0 1-16,0 0 0,-21 21 15,21 21 1,0 0-16,0 1 15,0 20-15,0-21 0,0 43 16,0-22-16,0 21 0,0-20 0,0 20 16,0 1-16,0-1 0,0-20 15,0-1-15,0 0 0,0 1 0,0-1 16,-21-21-16,21 0 0,-22 22 16,22-22-16,-21 0 0,21 0 15,0-42 1,0 0-1</inkml:trace>
  <inkml:trace contextRef="#ctx0" brushRef="#br0" timeOffset="33900.44">2963 1736 0,'0'0'0,"43"84"31,-22-62-31,-21-1 0,21-21 31,0 0-31,0-21 16,-21-1-16,0 1 15,0 0-15,0 0 0,0 0 16,0 0-16,-21 21 16,0 0-16,0 0 15,21 21-15,-21 0 16,21 0-16,0 0 0,0 0 15,0 1-15,0-1 0,0 21 0</inkml:trace>
  <inkml:trace contextRef="#ctx0" brushRef="#br0" timeOffset="34644.15">2328 4001 0,'0'0'0,"0"-22"15,0 1 1,0 0-16,0 0 15,0 0-15,0 0 16,0-1-16,0 1 0,0 0 16,21 0-16,-21 0 15,22 21-15,-1 0 0,21 0 16,-21 0-16,0 0 0,22 0 0,-1 21 16,-21 0-16,22 21 0,-1 1 15,-21-1-15,0 22 0,0-1 0,-21 22 16,0-22-16,0 1 0,0-1 15,-21 1-15,0-22 0,0 22 0,-21-22 16,-1 21-16,1-20 0,21-1 16,-22-21-16,1 22 0,0-22 0,21 0 15,-22-21-15,22 0 16,-21 0-16,21 0 0,-1-21 0,1 0 16,0-1-16,0-20 0,21 21 15,0 0-15,0-22 0,0 1 0,0 21 16,0-21-16,0-1 0,0 22 15,0-21-15,21 21 0,0 21 0,0 0 16,1 0-16,-1 0 0,21 0 16,-21 21-16,0 0 0,22 0 0,-22 0 15,0 0-15,0 22 0,0-22 16,1 0-16,-1 21 0,-21-20 0,21-1 16,0 0-16,-21 0 0,21 0 15,0 0-15,1 1 0,-1-22 16,0 0-16,0 0 0,21 0 15,-20 0-15,20-22 0</inkml:trace>
  <inkml:trace contextRef="#ctx0" brushRef="#br0" timeOffset="34904.12">3260 4403 0,'21'42'16,"0"-42"-1,0 0-15,0 0 16,-21-21 0,0 0-16,0 0 0,0-1 15,-21 22 1,0 0-16,0 0 0,0 0 16,-1 0-16,1 22 15,21-1-15,-21 0 0,21 0 0,0 0 16,0 22-16,0-22 0,0 21 15,0-21-15,0 22 0,0-1 0,0 0 16</inkml:trace>
  <inkml:trace contextRef="#ctx0" brushRef="#br0" timeOffset="35712.01">2117 6731 0,'0'0'0,"-22"-21"31,22 0-15,0 0-16,0-1 15,22 1-15,-1 21 0,0-21 16,21 0-16,1 21 0,-22 0 16,21 0-16,0 0 0,1 0 0,-1 0 15,0 21-15,1 0 0,-1 22 16,-21-22-16,0 21 0,-21-21 0,0 22 16,0-1-16,-21 0 0,0-21 15,-21 22-15,-1-1 0,1-21 0,-21 22 16,20-22-16,1 21 0,0-21 15,-1 0-15,1 1 0,21-1 0,-22-21 16,22 0-16,0 0 16,0-21-16,21-1 15,0 1-15,0 0 16,0 0-16,21 0 0,0 0 0,22-1 16,-22 22-16,21-21 0,0 0 15,1 21-15,-1 0 0,22 0 0,-22 0 16,0 0-16,22 0 0,-22 21 0,0 0 15,1 1-15,-1-1 0,0 21 16,-20 0-16,-1 1 0,-21-1 0,0 0 16,0 1-16,0-1 0,-21 0 15,-1 1-15,-20-22 0,0 21 0,-1 1 16,1-22-16,-21 0 0,20 0 16,1 0-16,-22-21 0,22 0 15,-21 21-15,20-21 0,22 0 16,-21 0-16,-1 0 0,22-21 0,0 0 15,-21 21-15,21-21 0,-1 0 0,22 0 16,-21-1-16,21 1 0,0 0 16,0 0-16,0 0 0,0 0 0,0-1 15,21 1-15,-21 0 0,22 0 16,20 0-16,-21 0 0,21-1 0</inkml:trace>
  <inkml:trace contextRef="#ctx0" brushRef="#br0" timeOffset="36040.26">3260 7197 0,'0'0'0,"0"21"0,42-21 31,-21 0-31,0-21 15,-21 0-15,21 21 0,-21-22 16,0 1-16,0 0 0,0 0 16,-21 0-16,0 21 0,0-21 15,0 21-15,0 0 16,-1 0-16,1 0 0,0 0 16,21 21-16,0 0 15,0 0-15,0 0 0,0 0 16,21-21-1,0 0-15,1 0 16,-1 0-16</inkml:trace>
  <inkml:trace contextRef="#ctx0" brushRef="#br0" timeOffset="39208.07">3217 7176 0,'0'21'15,"0"0"1,0 0-1,21-21 32,-21-21-31,22 21-16,-22-21 16,0 0-16,0-1 31,0 44 16,21-22-16,-21-22-31</inkml:trace>
  <inkml:trace contextRef="#ctx0" brushRef="#br0" timeOffset="40180.62">3344 4466 0,'0'0'16,"0"-21"-16,0 0 15,-21 21 16,0 0-31,0 0 16,21 21-16,0 0 0,-21-21 16,21 21-16,-22 1 0,22-1 15,-21-21-15,21 21 16,21-21 31,1 0-47,-1-21 15,-21 0-15,0-1 0,0 1 16,0 0 0,0 0-1,-21 21 1,21 21-16,0 0 16,0 0-16,0 1 15,0-1-15,0 0 16,21-21-1,0 0 1,0 0-16,0 0 16,0-21-16,-21 0 0,22-1 0</inkml:trace>
  <inkml:trace contextRef="#ctx0" brushRef="#br0" timeOffset="41391.58">3111 1715 0,'0'0'0,"0"21"16,-21-21-1,21 21-15,0 0 16,0 0 0,0-42 62,21 0-78,-21 0 15,0 0-15,0-1 32,0 1-32,0 42 31,0 1-16,0-1-15,-21-21 0,21 21 16,0 0-16,0 0 0,0 0 16,0 1-1,0-44 48,0 1-63,0 0 15,0 0 1,0 42 78,-21-21-94,0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11:58:11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1799 0,'-22'0'32,"1"0"-32,0-21 15,0 21-15,0 0 0</inkml:trace>
  <inkml:trace contextRef="#ctx0" brushRef="#br0" timeOffset="8019.66">2053 1820 0,'0'-21'78,"0"0"-78,0 0 15,0 0-15,0 0 16,0-1 0,0 44 30,0-1-46,0 0 16,0 0-16,0 21 0,0 1 0,0-1 16,0-21-16,0 22 0,0-1 15,0 0-15,0 22 0,0-43 16,0 21-16,0 1 0,0-1 0,0 0 16,0 1-16,0-1 0,0-21 15,0 21-15,0-20 0,0-1 0,0 0 16,0 0-16,0 0 15,0 0-15,0-42 47,0 0-47,0 0 0,0 0 16,0-22-16,0 22 0,0-21 0,0 21 16</inkml:trace>
  <inkml:trace contextRef="#ctx0" brushRef="#br0" timeOffset="8611.89">2794 1969 0,'0'0'0,"21"-22"0,0 22 0,0 0 15,1-21-15,-1 21 0,0 0 0,-21-21 16,0 0-16,21 21 15,-21-21-15,0 0 16,-21 21 0,0 0-1,0 0-15,-22 21 16,22-21-16,0 42 0,-21-21 0,-1 0 0,22 1 16,-21 20-16,21-21 15,-1 21-15,1-20 0,0 20 0,0-21 16,21 0-16,0 0 0,0 1 15,0-1-15,21-21 16,0 0-16,0 0 0,1 0 16,20 0-16,0 0 0,-21 0 0,22 0 15,-1 0-15,-21-21 0,22 21 16,-1 0-16,-21 0 0,21 0 0,-20 0 16,20 0-16,0 0 0,-21 0 15,22 0-15,-22 0 0,0 21 0,21 0 16,-20 0-16,-1-21 15,-21 21-15,0 22 0,0-22 0,0 0 16,0 0-16,0 21 0,0-20 16,-21-1-16,-1 21 0,-20-21 0,21 0 15,-21 1-15,20-1 0,-20 0 16,0 0-16,21-21 0,-22 21 0,1-21 16,21 0-16,-22 0 0,1 0 15,21 0-15,-21 0 0,20 0 0,1 0 16,-21 0-16,21-21 0,0 0 15,-1 21-15,22-21 0,-21 0 0,0-1 16,21 1-16,-21-21 0,21 21 16,0-22-16,-21 1 0,21 21 15</inkml:trace>
  <inkml:trace contextRef="#ctx0" brushRef="#br0" timeOffset="9139.25">2138 1058 0,'0'0'0,"-85"43"16,64-22-16,21 0 16,-21 0-16,21 0 0,0 22 15,0-22-15,0 0 0,0 0 16,0 0-16,0 1 0,21-1 16,0 0-16,0-21 0,0 0 15,1 21-15,-1-21 0,21 0 0,-21 0 16,22 0-16,-22 0 15,21 0-15,0-21 0,-20 0 0,20 0 16,-21-1-16,0 1 0,0 0 16,1-21-16,-22 21 0,21-22 15,-21 22-15,0-21 0,0-1 0,-21 1 16,-22 21-16,22 0 0,-21 0 16,21 21-16,-22 0 0,1 0 15,0 0-15,20 21 0,-20 21 0,0-21 16,21 22-16,-22-22 0,22 21 15,0 0-15,0-20 0,21 20 0,0 0 16,-21-21-16,21 22 0,0-22 16,0 0-16,0 21 0,0-20 15,0-1-15,0 0 0,0 0 16,21 0-16,0 0 0,0 1 0</inkml:trace>
  <inkml:trace contextRef="#ctx0" brushRef="#br0" timeOffset="11432.01">3768 1842 0,'0'-22'0,"0"44"0,0-22 31,21 21-15,-21 0-16,21 21 0,-21-21 0,0 22 16,0-1-16,21-21 0,-21 22 15,0-1-15,21 0 0,-21 1 0,0-1 16,0-21-16,0 21 0,0 1 15,0-1-15,0-21 0,0 22 0,0-22 16,0 0-16,-21 0 0,21 0 16,0 0-16,-21-21 15,21-21 1,-21 21-16,21-21 16,-21-21-16,21 21 0,0-1 15,0-20-15,0 0 0,0-1 0,0 1 16,0 0-16,0-1 0,0 1 15,0-21-15,21 20 0,-21-20 0,42 20 16,-21 1-16,0 0 0,22-1 16,-1 1-16,0 21 0,-20 0 0,20 0 15,0 21-15,1 0 0,-1 21 16,0 0-16,-21 21 0,22-21 0,-1 22 16,-21 20-16,0-20 15,1-1-15,-1 0 0,-21 1 0,0-1 16,0 21-16,0-41 0,0 20 15,0 0-15,0 1 0,0-1 0,0-21 16,0 0-16,0 22 0,0-22 16,0 0-16,-21-21 0,-1 0 15,22-21 1,-21 0 0,21-22-16,0 22 0,0-21 15,0-1-15,0 1 0,0 0 0,0-1 16,21 1-16,1 0 0,-1-22 15,0 22-15,0-22 0,21 22 16,1 0-16,-1-1 0,0 22 16,1-21-16,-1 42 0,0-21 0,1 21 15,-22 0-15,21 21 0,-21 0 16,22 0-16,-22 22 0,-21-1 0,21 0 16,-21 1-16,0-1 0,0 21 15,0-20-15,0-1 0,0 22 0,0-22 16,0 0-16,0 1 0,0-1 0,0 0 15,0-21-15,0 1 0,0-1 16,0 0-16,0 0 0,21-21 16,0 0-16,1 0 15,-1 0-15,0-21 0,21 0 0,-21 0 16,22-22-16,-22 22 0,0-21 16,21-1-16,-20 1 0,20 0 0,-21-1 15,0 1-15,22 0 0,-22-22 16,0 22-16,0 0 0,0-22 0,0 43 15,1-21-15,-1 20 0,-21-20 16,0 21-16,0 42 31,0 0-31,0 0 0,0 22 0,0-22 16,-21 21-16,-1 1 0,22-1 16,0 21-16,-21-20 0,0-1 15,21 0-15,0 1 0,0-1 0,0 0 16,0 1-16,0-22 0,0 21 15,0-21-15,0 22 0,0-22 0,21 0 16,0-21-16,1 0 16,20 0-16,-21 0 0,21 0 0,1 0 15,-22-21-15,21 0 0,1-22 16,-1 22-16,-21-21 0,21 21 0,-20-22 16,20 1-16,-21 0 0,0-1 15,0 1-15,1 0 0,-1-22 0,0 22 16,0 21-16,-21-64 15,0 64-15,0 0 0,0-22 16,0 22-16,0 42 31,0 22-31,0-22 0,0 21 16,0-21-16,-21 22 0,21-1 16,-21 0-16,21 1 0,0-1 0,0 0 15,0 1-15,0-22 0,0 21 16,0 1-16,0-1 0,0-21 0,0 21 15,0-20-15,21-1 16,0 0-16,0-21 0,0 21 0,1-21 16,-1 0-16,0 0 0,21 0 0,-21-21 15,22 0-15,-22 0 0,21-1 16,1 1-16,-22-21 0,21 0 0,0-1 16,1 1-16,-22 0 0,21-22 15,1 22-15,-22-22 0,0-20 0,21 20 16,-21 1-16,1-22 0,-1 21 15,0 1-15,-21 21 0,0-1 0,21 1 16,-21 0-16,21-1 0,-21 22 16,0 0-16,0 0 0,0 42 31,0 0-31,-21 0 0,0 22 0,21-1 16,-21 0-16,0 22 15,21-1-15,-22 1 0,22-1 0,-21 1 16,0-1-16,21 1 0,0-1 15,0-20-15,0 20 0,0-21 0,0 1 16,0-1-16,0 0 0,0 1 0,0-1 16,21-21-16,-21 0 0,43 1 15,-22-1-15,0 0 0,21-21 0,-21 0 16,22 0-16,-1 0 0,-21-21 16,22 0-16,-1-1 0,0 1 0,1 0 15,-1-21-15,0-1 0,-21 1 16,22 0-16,-1-22 0,-21 22 0,0-22 15,22 1-15,-22-1 0,0-20 16,-21 20-16,21-20 0,-21 20 16,0 1-16,21 20 0,-21-20 0,0 20 15,0 1-15,0 21 0,0-21 16,0 20-16,0 1 0,-21 21 16,0 21-1,0 1-15,21 20 0,0 0 16,-21 1-16,21 20 0,-21 1 15,21-1-15,0 22 0,0-22 0,0 1 16,0 20-16,-22-20 0,22-22 16,0 22-16,0-22 0,0 22 15,0-22-15,0 0 0,0 1 16,22-1-16,-22 0 0,21-21 0,0 1 16,0-1-16,0 0 0,0 0 0,1-21 15,-1 0-15,0 0 0,21 0 16,-21 0-16,22-21 0,-22 0 0,21 0 15,1-22-15,-22 22 0,21-21 16,0-1-16,-20 1 0,20 0 0,-21-1 16,0 1-16,0 0 0,1-1 15,-1 1-15,0 0 0,-21 21 16,0-1-16,0 1 0,0 42 31,0 22-31,0-22 0,0 21 0,0 1 16,0-22-16,0 21 0,0 0 15,0-20-15,0 20 0,0-21 0,0 21 16,0-20-16,0-1 0,0 0 0,21 0 16,0 0-16,0 0 0,1-21 15,-1 0-15,0 0 0,0 0 16,21 0-16,-20 0 0,-1-21 16,0 0-16,0-21 0,0 21 0,22-22 15,-22 22-15,0-21 0,0-22 16,0 22-16</inkml:trace>
  <inkml:trace contextRef="#ctx0" brushRef="#br0" timeOffset="11768">8403 1185 0,'0'0'0,"-42"22"0,21-1 0,-1 0 0,1 21 16,0-21-16,0 1 0,0 20 15,21-21-15,0 21 0,0-20 0,0-1 16,0 0-16,0 0 0,0 0 16,21 0-16,0-21 15,0 0-15,0 0 0,1 0 16,-1-21-16,0 0 0,0 0 16,0 0-16,0 0 0,1-1 0,-1 1 15,-21 0-15,0-21 0,0 21 16,0-22-16,0 22 0,-21 0 0,-1 0 15,1 21-15,0 0 0,0 0 16,-21 0-16,20 0 0,-20 0 0,0 0 16,21 21-16,-1 0 0,-20-21 15,21 21-15,0 0 0,0-21 0,21 22 16,-22-1-16,1 0 0</inkml:trace>
  <inkml:trace contextRef="#ctx0" brushRef="#br0" timeOffset="11990.93">7027 2074 0,'0'22'0,"0"-44"0,21 44 31,1-22-31,-1 0 0,21 0 0,0 0 0,1-22 16,-1 22-16,0-21 0,1 21 15,-1-21-15,0 21 0,22-21 16,-22 21-16,1-21 0,20 21 0,-21-21 16,-20 21-16,20 0 0,-21 0 15,21-22-15</inkml:trace>
  <inkml:trace contextRef="#ctx0" brushRef="#br0" timeOffset="12519.32">8678 1863 0,'0'0'0,"21"-21"0,1-1 0,-1 1 16,0 21-16,0 0 16,-21 21-1,0 1-15,21 20 0,-21 0 0,0 1 16,21-1-16,-21 0 0,0 1 15,0 20-15,0 1 0,22-1 0,-22 1 16,0 20-16,0 1 0,0 0 0,0-1 16,0 1-16,0 0 0,0 20 15,-22-20-15,1 21 0,0 0 0,0-22 16,-21 22-16,20-21 0,1 0 0,-21-1 16,21 1-16,0-22 0,-1 22 15,1-43-15,0 22 0,0-22 0,21 1 16,0-1-16,-21-21 0,21 0 15,0 0-15,0-42 16,0 0-16,0 0 16,0 0-16,21-22 0,-21 1 0,21-21 15,0 20-15,0-20 0,1-22 16,-1 0-16,0 1 0,0-1 0,0-21 16</inkml:trace>
  <inkml:trace contextRef="#ctx0" brushRef="#br0" timeOffset="12840.02">8636 2011 0,'0'0'0,"-21"-42"0,21 20 0,-21-20 0,21 21 15,0 0-15,0 0 0,21-1 16,0 1-16,21 0 0,-21 21 16,22-21-16,-1 21 0,0 0 0,1 0 15,-1 0-15,22 0 0,-22 21 16,0 0-16,1 0 0,-1 1 0,-21 20 15,0 0-15,0 1 0,-21-1 16,0 0-16,0-21 0,0 22 0,0-1 16,-21 0-16,0-20 0,0 20 0,-21-21 15,20 21-15,-20-20 0,0-1 16,21 0-16,-22 0 0,22 0 0,-21-21 16,21 21-16,-1-21 15,1 0-15,0 0 16,21-21-16,0 0 15,0 0-15,0 0 0,21 0 0,0-22 16,1 1-16,20 0 0</inkml:trace>
  <inkml:trace contextRef="#ctx0" brushRef="#br0" timeOffset="13131.98">9652 1080 0,'0'0'0,"-21"0"16,21 21-16,-21 0 16,21 21-16,0 1 0,-22-1 0,1 21 15,21-20-15,-21 20 0,21 22 16,-21-22-16,21 22 0,-21-21 0,0 20 16,21-20-16,0-1 0,-22 1 15,22-1-15,-21-20 0,21-1 0,0 0 16,0-21-16,0 22 0,0-22 15,0 0-15,0 0 0,0 0 16,21-21-16,1 0 16,-1 0-16,0-21 15,0 0-15,0 0 0,0 0 0,22 0 16,-22-1-16</inkml:trace>
  <inkml:trace contextRef="#ctx0" brushRef="#br0" timeOffset="13519.99">9800 2032 0,'-21'0'16,"21"21"-16,0 0 0,0 1 31,21-22-31,0 0 0,0 0 16,1 0-16,-1 0 0,21 0 16,0-22-16,-20 1 0,20 21 15,0-21-15,1 0 0,-22 0 0,0 0 16,0-1-16,0 1 0,0-21 15,-21 21-15,0 0 0,0-1 0,0 1 16,-21 21-16,-21 0 16,21 0-16,-22 21 0,1 1 0,0-1 15,-1 21-15,-20 0 0,21 1 16,-1-1-16,1 0 0,21-20 0,0 20 16,-1 0-16,22 1 0,0-22 15,0 0-15,0 21 0,0-21 0,22 1 16,20-1-16,-21-21 0,21 0 15,22 0-15,-22 0 0,22 0 16,-1 0-16,1 0 0,-1-21 0,1 21 16,-22-22-16,0 1 0,1 0 15,-1 0-15,0 0 0,-20 0 0,-1-1 16,0 1-16,0 0 0,-21 0 0,21 0 16</inkml:trace>
  <inkml:trace contextRef="#ctx0" brushRef="#br0" timeOffset="13988.01">11388 1228 0,'0'42'15,"0"-84"-15,0 105 0,0-20 16,-22-22-16,1 21 0,-21 64 16,0-43-16,20 1 0,-20-1 0,21 1 15,-21-1-15,20 1 0,1-22 16,-21 22-16,42-1 0,0-20 0,-21-1 16,21 0-16,0 1 0,0-22 15,21 21-15,21 0 0,1-20 16,-22-1-16,63-21 15,-20 0-15,-22 0 0,1 0 16,20 0-16,1 0 0,-22-21 0,21-1 16,-20 1-16,20 0 0,1-21 15</inkml:trace>
  <inkml:trace contextRef="#ctx0" brushRef="#br0" timeOffset="14267.96">12319 1164 0,'0'0'0,"21"0"0,0 0 16,0 0-16,1 0 15,-1 21-15,21 1 0,-21-1 16,22 21-16,-22-21 0,21 22 16,-21-1-16,0 0 0,22 1 0,-22 20 15,21 1-15,-21-1 0,1-21 16,-1 22-16,0-1 0,-21 1 0,0-22 15,0 22-15,0-22 0,0 0 0,0-20 16,0 20-16,0-21 0,-21 21 16,0-20-16,-1-1 0,22 0 0,-21 0 15,-21 0-15,21-21 0,0 21 16,-22-21-16,1 22 0,0-1 16</inkml:trace>
  <inkml:trace contextRef="#ctx0" brushRef="#br0" timeOffset="15084.78">2307 3577 0,'0'0'0,"-42"21"0,-128-21 31,149 0-31,0 0 0,0 0 16,0 0 0,21 22-1,21-22 1,0 0-16,0 0 16,22 0-16,-1 0 0,0 0 15,22 0-15,20 0 0,1 0 0,21 0 16,0 0-16,0 0 0,21 0 0,0 0 15,0 0-15,21 0 0,21 0 16,-21 0-16,22 0 0,-1 0 0,21 0 16,1 0-16,21 0 0,-1 0 15,1 0-15,0-22 0,-1 22 0,22-21 16,0 21-16,21-21 0,-21 21 16,21-21-16,-21 0 0,21 21 0,0-21 15,-22-1-15,22 22 0,-21-21 0,21 21 16,-21-21-16,0 21 15,0 0-15,-22-21 0,22 21 0,0-21 16,-21 21-16,-22 0 0,22 0 16,-22 0-16,1-21 0,-22 21 0,1 0 15,-22 0-15,0 0 0,0 0 0,-21 0 16,-21 0-16,0 0 0,0 0 16,-22 0-16,1 0 0,-22 0 0,1 0 15,-22 0-15,-21 0 0,22-22 16,-22 22-16,-21-21 15,21 21-15,-21-21 16</inkml:trace>
  <inkml:trace contextRef="#ctx0" brushRef="#br0" timeOffset="15239.77">12192 3323 0</inkml:trace>
  <inkml:trace contextRef="#ctx0" brushRef="#br0" timeOffset="21487.94">2455 4805 0,'0'-21'31,"0"0"63,21 21-78,-21-22-16</inkml:trace>
  <inkml:trace contextRef="#ctx0" brushRef="#br0" timeOffset="21783.98">2519 4551 0,'0'0'16,"0"-21"-16,0 0 15,0 42 17,0 0-32,0 0 15,0 0-15,-21 22 0,21-1 0,0 0 16,0 1-16,0 20 0,0 1 16,0-1-16,0 1 0,0-1 0,0-21 15,0 22-15,0-22 0,0 22 16,0-22-16,0 0 0,0 1 0,0-22 15,0 21-15,0-21 0,0 1 16,21-1-16,0 0 0,-21 0 0,21-21 16,0 0-16,0 0 0,1 0 15,-1 0-15,21-21 0,-21 0 0,0 0 16,22-1-16,-22 1 0,0-21 16,0 21-16,0-22 0,-21 22 15</inkml:trace>
  <inkml:trace contextRef="#ctx0" brushRef="#br0" timeOffset="22011.37">2222 5207 0,'0'0'0,"-21"0"31,42 0-16,22 0-15,-22 0 0,21-21 0,-21 0 16,22 21-16,20-21 0,-20-1 16,-1 1-16,21 0 0,-20 21 0,20-21 15,-20 0-15,-1 0 0,0-1 16,1 1-16,-1 0 0</inkml:trace>
  <inkml:trace contextRef="#ctx0" brushRef="#br0" timeOffset="22451.91">3154 5038 0,'0'0'0,"-43"0"32,43-21-32,0-1 0,0 1 15,0 0-15,0 0 16,0 0-16,0 0 0,22 21 0,-1-22 15,0 1-15,0 0 0,0 21 16,22 0-16,-22 0 0,21 0 0,-21 0 16,22 21-16,-22 22 0,21-22 15,-21 0-15,22 21 0,-22 1 0,0-22 16,0 21-16,-21 0 0,0 1 16,0-1-16,0-21 0,0 22 15,0-22-15,0 0 0,0 21 0,0-21 16,0 1-16,0-1 15,0-42 17,0-1-32,0 1 0,0 0 15,0 0-15,0 0 0,0 0 16,0-22-16,0 22 0,0 0 0,0-21 16,0 20-16,21-20 0,0 0 0,1 21 15,-1-22-15,0 1 0,21 0 16,-21 20-16,22-20 0,-1 21 0,-21 0 15,22 0-15</inkml:trace>
  <inkml:trace contextRef="#ctx0" brushRef="#br0" timeOffset="23111.96">4106 4699 0,'0'85'32,"0"-43"-32,0-21 0,0 22 15,0-1-15,0-21 0,0 21 0,0 1 16,0-1-16,0-21 0,0 22 15,0-22-15,0 0 0,0 21 0,21-21 16,-21 1-16,0-1 0,22 0 16,-1 0-16,0-21 15,0 0-15,0 0 16,0 0-16,1 0 16,-1-21-16,0 21 0,0-21 0,0 0 15,0-22-15,1 22 0,20-21 0,-21 21 16,0-22-16,22 1 0,-22-22 15,0 22-15,21 0 0,-21-1 0,1 1 16,-1 21-16,0 0 0,0 0 16,-21-1-16,0 1 0,21 21 0,-21 21 31,0 1-31,0-1 0,0 21 16,-21 0-16,21 1 0,-21-1 15,21 0-15,0 1 0,-21 20 16,21-20-16,0-1 0,0 0 0,0 1 15,0-22-15,0 21 0,21-21 16,0 0-16,21 1 0,-20-1 0,20-21 16,21 0-16,-20 0 0,-1 0 0,22 0 15,-1 0-15,-21-21 0,22 21 16,-1-22-16,1-20 0,-1 21 0,-20-21 16,20 20-16,-20-20 0,-1 0 0,0-22 15,1 22-15,-22 0 0,0-22 16,0 22-16,-21-1 0,0 1 15,0 21-15,0 0 0,0 0 16,-21 21-16,-21 0 0,20 0 16,1 21-16,-21 0 0,21 21 0,0 1 15,-1-22-15,1 42 0,0-20 16,21-1-16,-21 0 0,21 1 0,0-1 16,0 0-16,0-21 0,21 22 15,0-22-15,0 0 0,1 0 0,-1 0 16,21-21-16,0 0 0,1 22 0,-1-22 15,22 0-15,-22 0 0,21 0 16,-20-22-16,20 22 0,-20-21 0,-1 0 16,0 0-16,1-21 0,-1 20 15</inkml:trace>
  <inkml:trace contextRef="#ctx0" brushRef="#br0" timeOffset="23667.12">7048 5059 0,'-21'0'0,"42"0"0,-42 21 16,42-21-1,1 0-15,-1 21 0,0-21 0,21 0 16,1 0-16,-1 0 0,0 0 15,22 0-15,-1 0 0,1 0 0,-1 0 16,1 0-16,-1 0 0,22 0 0,-22-21 16,1 21-16,-1-21 0,-20 21 15,20-21-15,-20 21 0,-1-21 0,-21-1 16,0 22-16,0-21 0,1 21 0,-22-21 16,0 0-16,0 0 15,-22 0-15,1-1 0,-21 22 16,21 0-16,-22-21 15,1 21-15,0 0 0,21 0 0,-22 0 16,22 0-16,0 0 0,0 0 0,42 0 47,0 0-47,0 0 0,22 0 16,-22 0-16,0 0 0,21 0 0,-21 0 15,1 0-15,-1 0 0,0 0 0,0 0 16,0 21-16,0 1 0,-21-1 15,0 0-15,0 21 0,0-21 16,0 1-16,-21 20 0,0-21 0,-21 0 16,21 22-16,-22-22 15,22 21-15,-21-21 0,-1 22 0,1-22 16,21 0-16,-21 0 0,20 0 0,1 0 16,0 1-16</inkml:trace>
  <inkml:trace contextRef="#ctx0" brushRef="#br0" timeOffset="25651.58">9080 4720 0,'0'21'16,"0"1"-16,0-1 0,0 0 0,0 0 16,0 21-16,0-20 0,0 20 15,0 0-15,0 1 0,0-1 0,0 0 16,0 1-16,-21-1 0,21 0 15,-21-21-15,0 22 0,21-22 0,-21 0 16,21 0-16,0 0 0,-21 1 16,21-44 15,0 1-31,0 0 0,0-21 16,0 21-16,0-22 0,0 1 15,0 0-15,21-1 0,-21-20 0,21 20 16,-21-20-16,21 21 0,0-1 15,0 1-15,1 21 0,-1 0 0,0-1 16,0 22-16,0 0 0,0 0 0,-21 22 16,22-1-16,-1 21 0,-21-21 15,0 43-15,21-22 0,-21 0 0,0 1 16,21 20-16,-21-20 0,0-1 0,0 0 16,0-21-16,0 22 15,0-22-15,0 21 0,0-21 0,0 1 16,21-44 15,-21 1-31,21 0 16,-21 0-16,22-21 0,-1-1 15,-21 22-15,21-42 0,0 20 0,0-20 16,0 20-16,22-20 0,-22 21 0,0-1 16,21 1-16,1 21 0,-22 0 15,0-1-15,21 22 0,-20 0 0,-1 0 16,0 22-16,0-1 0,0 0 15,-21 0-15,21 21 0,-21 1 16,22 20-16,-22-20 0,42 84 16,-21-85-16,-21 0 15,21 1-15,0-22 0,1 21 0,-1-21 16,0 0-16,0 1 0,0-1 0,0 0 16,1-21-16,20 0 0,21 0 15,-20 0-15,-1-21 0,-21 0 16,22-1-16,-1 1 0,0 0 0,-21-21 15,22-1-15,-1 1 0,-21 0 16,0-22-16,1 22 0,20-22 16,-42 22-16,21 0 0,0-1 0,-21 22 15,21 0-15,-21 0 0,0 0 16,0 42 0,-21 0-16,21 21 0,-21-20 15,0 20-15,21-21 0,0 21 16,0 1-16,-21-1 0,21-21 0,0 22 15,0-1-15,0-21 0,0 0 16,0 22-16,0-22 0,0 0 0,21 0 16,0 0-16,0-21 0,22 0 15,-22 0-15,0 0 16,21 0-16,-21 0 0,22-21 0,-22 0 0,21 0 16,1 0-16,-22-1 0,21 1 15,-21-21-15,0 0 0,22-1 16,-22 1-16,0 0 0,-21-1 0,21 1 15,0 0-15,-21-1 0,22 22 0,-22 0 16,0 0-16,0 42 31,0 0-31,-22 0 16,22 22-16,0-22 0,-21 21 0,21 0 16,-21 1-16,21-22 0,-21 21 0,21 1 15,0-22-15,0 21 0,0-21 16,0 22-16,0-22 0,0 0 15,21 0-15,0 0 0,0-21 0,1 21 16,-1-21-16,0 0 0,0 0 16,21 0-16,-20 0 0,-1 0 0,21-21 15,-21 0-15,22 0 0,-22 0 0,0 0 16,0-22-16,21 1 0,-20 0 16,-1-22-16,0 1 0,0-1 0,0 1 15,0-1-15,1 1 0,-22-1 0,21 1 16,-21 20-16,21 1 0,-21 0 15,0-1-15,0 22 0,0 0 0,-21 21 32,0 21-32,-1 21 15,22-20-15,-21 20 0,0 0 0,21 22 16,-21-22-16,21 22 0,0-1 16,0 1-16,-21-1 0,21-21 0,0 22 15,0-22-15,0 1 0,0-1 0,21 0 16,-21-21-16,21 22 0,0-22 15,0 0-15,1-21 0,-1 21 0,21-21 16,-21 0-16,22 0 0,-22 0 0,21 0 16,0-21-16,-20 0 0,20 0 15,0 0-15,1-22 0,-22 1 0,21 0 16,0-1-16,-20-20 0,20-1 16,-21-20-16,0 20 0,0 1 15,22-22-15,-43 21 0,21 1 0,-21-1 16,0 22-16,0 0 0,0-1 15,0 22-15,0 0 0,-21 42 16,0 0-16,21 1 16,-22 20-16,1 0 0,0 1 15,21-1-15,-21 0 0,21 22 0,-21-1 16,21 1-16,0-1 0,0 1 16,0-22-16,0 22 0,0-22 0,0 0 15,21 1-15,-21-22 0,21 0 16,0 21-16,0-42 0,22 21 0,-22-21 15,0 0-15,21 0 0,-20 0 16,20 0-16,0-21 0,-21 0 0,22 0 16,-22 0-16,21 0 0,-21-22 15,22 1-15,-22 0 0,0-1 0,21 1 16,-20 0-16,-1-1 0,0 22 0,-21 0 16,0 0-16,-21 63 15,21-21 1,-21 0-16,21 22 0,0-1 15,0 0-15,-22-20 0,22 20 0,0 0 16,0-21-16,0 1 0,0 20 0,0-21 16,22-21-16,-1 21 0,-21 0 15,21-21-15,0 0 0,21 0 16,-20 0-16,-1 0 0,21-21 0,0 0 16,-20 0-16,20-21 0</inkml:trace>
  <inkml:trace contextRef="#ctx0" brushRef="#br0" timeOffset="25835.99">13293 4403 0,'0'0'15,"-43"0"-15,22 0 0,-21 0 0,21 0 16,-1 0-16,-20 0 0,21 0 16,21 21-16,-21-21 0,0 0 0,21 21 15,-22-21-15,22 21 16,0 0-16,-21-21 15,0 0 1,0 0-16</inkml:trace>
  <inkml:trace contextRef="#ctx0" brushRef="#br0" timeOffset="25996.04">12001 4784 0,'0'0'0,"-21"21"16,-21 0-1,42 0-15,21-21 16,0 0-16,22 0 0,-22 0 16,21 0-16,22 0 0,-22-21 0,0 21 15,22-21-15,-22 21 0</inkml:trace>
  <inkml:trace contextRef="#ctx0" brushRef="#br0" timeOffset="26468">13716 4826 0,'0'-63'16,"0"126"-16,0-148 0,0 64 0,0 0 15,0 0-15,0 0 0,21 21 16,0 21 0,-21 21-1,0 1-15,0-1 0,0 0 16,0 22-16,0-1 0,0 22 0,0-22 15,0 22-15,0-21 0,0 20 0,-21 1 16,0 0-16,0 20 0,21-20 16,-21 0-16,-1-1 0,1 1 0,0 0 15,0-1-15,0 1 0,0 0 0,-22-22 16,22 1-16,0-1 0,0-20 16,0-1-16,-1 0 0,22-21 0,0 1 15,0-44 1,22-20-16,-1 0 0,0-1 15,0 1-15,21-21 0,-20-1 16,-1 1-16,0-22 0,21 0 0</inkml:trace>
  <inkml:trace contextRef="#ctx0" brushRef="#br0" timeOffset="26767.99">13779 4974 0,'0'0'0,"0"-63"0,0-107 31,0 128-31,0 21 0,0 0 0,22 0 15,-1 21-15,0 0 0,0 0 0,0 0 16,0 0-16,22 0 0,-22 21 16,21 0-16,-21 21 0,22 1 15,-22-1-15,0 0 0,0 1 16,-21 20-16,0-21 0,0 1 0,-21 20 16,0-42-16,0 22 0,-22-1 0,1-21 15,21 0-15,-21 1 0,-1-1 16,22 0-16,-21-21 0,21 0 0,-1 21 15,1-21-15,0 0 0,21-21 32,0 0-32,0 0 15,0-1-15,21 22 0,-21-21 16,21 0-16,-21 0 0,22 0 0</inkml:trace>
  <inkml:trace contextRef="#ctx0" brushRef="#br0" timeOffset="27283.28">14626 4297 0,'0'0'0,"0"-21"16,0 0-16,-21 21 16,21-22-16,-21 22 15,21 22 1,-21-1-16,21 21 0,-22 0 0,1 1 16,21-1-16,0 22 0,0-22 15,-21 21-15,21 1 0,0-1 0,-21 1 16,21-1-16,0 1 0,0-22 15,0 22-15,0-22 0,0-21 0,0 22 16,0-22-16,0 0 0,0 0 0,21 0 16,0-21-16,0 0 15,1 0-15,-1 0 0,0 0 16,0-21-16,-21 0 0,21 0 16,0 0-16,1-22 15</inkml:trace>
  <inkml:trace contextRef="#ctx0" brushRef="#br0" timeOffset="27611.98">14753 4847 0,'-21'85'31,"21"-64"-31,21-21 16,0 0-16,0 0 15,1 0-15,20 0 0,-21 0 16,0-21-16,0 21 0,22-21 15,-22 0-15,21-1 0,-21 1 16,1 0-16,-1 0 0,-21 0 0,0 0 16,0-1-16,0 1 0,0 0 0,-21 0 15,-1 21-15,1 0 0,0 0 16,-21 0-16,21 21 0,-22 21 0,1-20 16,21 20-16,-22 0 0,22 22 15,0-22-15,0 0 0,21 1 0,0-1 16,0 0-16,0-20 0,0 20 0,21-21 15,0 0-15,0 0 0,22-21 16,-22 0-16,21 0 0,1 0 0,-1 0 16,0 0-16,1 0 0,-1-21 15</inkml:trace>
  <inkml:trace contextRef="#ctx0" brushRef="#br0" timeOffset="28203.56">16595 4551 0,'0'0'15,"0"21"-15,21-21 31,0 0-31,0 0 16,0-21-16,0 21 0,1-21 0,-1 0 16,21 21-16,-21-22 0,22-20 15,-22 21-15,21 0 0,-21-22 0,0 22 16,1-21-16,-22 21 0,0-22 0,0 22 16,-22 0-16,1 0 0,0 0 15,-21 21-15,-22 0 0,22 0 0,-22 21 16,1 0-16,21 0 15,-22 22-15,22-1 0,-1 0 0,22-21 16,0 22-16,0-1 0,21 0 0,0 1 16,0-1-16,21 0 0,0-20 15,22 20-15,-1 0 0,0 1 16,1-1-16,62 21 0,-62-20 16,-1-1-16,0 0 0,1 1 15,-1-22-15,-21 21 0,-21-21 0,0 1 0,0-1 16,0 0-16,-42 0 0,21 0 15,-22 0-15,-20-21 0,-1 22 0,1-22 16,-1 0-16,1 0 0,-22 0 16,22 0-16,-1 0 0,1-22 15,20 1-15,-20 21 0,21-21 0,20-21 16,1 21-16,0-1 0,21-20 16,0 0-16,0 21 0,0-22 0,21 1 15,0 0-15,22 20 0,20-20 0,-20 21 16,20 0-16,22 0 0,-22 21 15,1-22-15,20 1 0,-20 21 0</inkml:trace>
  <inkml:trace contextRef="#ctx0" brushRef="#br0" timeOffset="28550.98">17166 4847 0,'0'0'0,"0"21"0,0 1 15,21-22-15,0 0 16,1 0-16,20 0 15,-21-22-15,0 1 0,0 21 0,22-21 16,-22 0-16,21 0 0,-21 0 16,22-1-16,-22-20 0,0 21 0,0 0 15,0 0-15,-21-22 0,0 22 16,0 0-16,0 0 0,-21 21 16,0 0-16,0 0 0,0 0 0,-22 0 15,22 21-15,-21 0 0,0 0 16,-1 22-16,1-1 0,21 0 15,-22 1-15,22-1 0,0 0 16,0 1-16,0-1 0,21 0 0,0 1 16,0-1-16,0 0 0,0-21 0,21 1 15,0-1-15,0 0 0,0-21 16,22 0-16,-1 0 0,-21 0 0,43 0 16,-22 0-16,0-21 0,22 0 15,-22-1-15,22 1 0,-1-21 0,-20 0 16</inkml:trace>
  <inkml:trace contextRef="#ctx0" brushRef="#br0" timeOffset="28798.94">18246 3874 0,'0'0'0,"-149"-43"31,128 64-31,0 22 0,0-1 16,0 22-16,0-1 0,-1 1 0,22-1 15,-21 22-15,21-22 0,-21 1 0,0 20 16,21-20-16,-21-1 0,21 1 16,0-1-16,0-20 0,-21-1 0,21 22 15,0-22-15,0-21 0,0 21 16,0-20-16,0-1 0,21-21 16,0 0-16,0 0 15,21-21-15,-20-1 0,-1 1 16</inkml:trace>
  <inkml:trace contextRef="#ctx0" brushRef="#br0" timeOffset="29139.63">18267 4741 0,'-21'0'0,"42"0"47,0 0-47,0 0 0,0 0 16,0 0-16,1 0 0,-1-21 15,21 21-15,-21-21 0,0 0 0,22 21 16,-22-21-16,0 0 0,0-1 16,0 1-16,-21 0 0,-42 21 31,21 0-31,0 21 0,-22 0 16,1 1-16,0 20 0,-1-21 0,22 21 15,-21 1-15,0-1 0,20 0 16,1 1-16,0-22 0,0 21 0,21-21 15,0 1-15,0 20 0,0-21 16,21-21-16,0 0 0,22 0 16,-22 0-16,21 0 0,0 0 15,22 0-15,-22-21 0,22 0 16,-22 0-16,22-1 0,-22 1 0</inkml:trace>
  <inkml:trace contextRef="#ctx0" brushRef="#br0" timeOffset="29624.09">19156 4487 0,'0'0'0,"0"-21"16,-21 21 0,-1 0-16,1 0 0,0 21 0,0-21 15,0 43-15,-22-22 0,22 0 16,0 21-16,0 1 0,0-22 0,21 21 16,0 1-16,-21-1 0,21 0 15,0 1-15,0-22 0,0 21 16,0-21-16,21 0 0,0 1 0,0-1 15,0 0-15,22-21 0,-22 0 16,21 0-16,0 0 0,1 0 0,-1-21 16,0 0-16,1-1 0,-1 1 0,0-21 15,-20 0-15,20-1 0,0 1 16,1-22-16,-1 1 0,-21-1 0,21 1 16,1-22-16,-22 1 0,0-1 15,21 0-15,-20 1 0,-1-1 0,0 21 16,0 22-16,-21 0 0,0-1 15,0 22-15,-21 21 16,-21 0-16,20 21 0,1 22 16,-21-1-16,21 22 0,-22-1 15,22 22-15,0-22 0,0 22 0,0 0 16,21-22-16,0 1 0,0-1 16,0 1-16,0-1 0,0 1 0,0-22 15,0 21-15,0-20 0,21-22 0,-21 21 16,21-21-16,0 1 0,0-22 15,1 0-15,-1 0 0,21 0 0,-21 0 16,22 0-16,-22-22 0,21 1 0,0 0 16,-20-21-16,20-1 15,0 1-15,-21 21 0,22-21 0</inkml:trace>
  <inkml:trace contextRef="#ctx0" brushRef="#br0" timeOffset="29836.01">19473 4212 0,'0'0'0,"-21"21"0,21 43 31,42-64-31,1 0 0,-1 21 16,22-21-16,-1 0 0,1 0 16,20 0-16,-20 0 0,20 0 15,1 0-15,0 0 0,-1-21 0,-20 21 16,21-21-16,-1 21 0,-20 0 0,-22-21 15,-21 21-15,0 0 0,-42 21 16</inkml:trace>
  <inkml:trace contextRef="#ctx0" brushRef="#br0" timeOffset="30839.7">2921 7641 0,'0'0'0,"21"-21"46,21 0-30,-20 0-16,-1 0 0,21-22 0,0 22 16,1-21-16,-1-1 0,0 1 15,22-21-15,-22 20 0,22 1 0,-22 0 16,0-22-16,1 22 0,-1-1 16,-21 1-16,0 0 0,1-1 0,-22 1 15,0 0-15,0-1 0,0 1 0,-22 21 16,1-21-16,0 20 0,0 1 15,0 21-15,-22 0 0,22 0 16,-21 0-16,0 21 0,20 22 16,-20-1-16,21 0 0,-21 22 0,20-1 15,1 22-15,0 0 0,0 21 16,0-1-16,0 1 0,21 0 0,-22 0 16,1 0-16,0 21 0,21 0 15,-21-21-15,0-1 0,21 22 0,0-21 16,0 0-16,0 0 0,0-21 0,0 20 15,0-20-15,21 0 0,-21-1 16,21-20-16,0-1 0,0-20 0,22-1 16,-22 0-16,21-42 0,1 0 15,-1 0-15,21 0 0,-20 0 16,20-21-16,1-21 0,-1 21 0,1-22 16,-1-20-16,1 21 0,-22-22 0,22 1 15,-22-1-15,-21 1 0,0-1 16,0 1-16,-21-1 0,0 1 0,0-1 15,-21 1-15,-21-1 0,-22 1 0,1 20 16,-1-20-16,-20-1 0,-1 22 16,0 0-16,1-1 0,-1 22 0,22 0 15,-1 0-15,1 21 0,-1 0 16,22 0-16,21 0 0,-1 0 0,1 0 16,42 0-1,22 0 1,-1-21-16,0-1 0,1 22 0,20-21 15,1 0-15,20-21 0,-20 21 16,21-1-16,-1-20 0</inkml:trace>
  <inkml:trace contextRef="#ctx0" brushRef="#br0" timeOffset="31279.94">4233 7281 0,'0'0'0,"0"-42"0,0 21 0,0-21 0,0 20 15,-21 1-15,21 0 0,-42 0 0,21 0 16,-1 21-16,1 0 0,0 0 15,-21 0-15,21 21 0,-1 0 16,-20 0-16,21 22 0,0 20 0,-22-21 16,22 22-16,21-1 0,-21-20 15,21 20-15,0 1 0,-21-22 0,21 0 16,0 1-16,0-1 0,0-21 16,21 22-16,0-22 0,0 0 0,1 0 15,-1-21-15,0 0 0,0 0 0,21 0 16,-20 0-16,20-21 15,-21 21-15,21-21 0,-20-22 0,20 22 0,0-21 16,-21 21-16,22-43 0,-22 22 0,0 0 16,0-22-16,0 1 15,1-1-15,-22 22 0,0-22 0,0 22 16,0 21-16,0-22 0,-22 86 31,22-22-31,0 21 0,-21 1 16,0-1-16,21 21 0,0-20 15,0-1-15,0 0 0,0 1 0,0-1 16,0 0-16,0 1 0,0-22 16,0 0-16,0 0 0,0 0 0,21 1 15,0-1-15,1-21 0,-1 0 0,21 0 16,-21 0-16,22-21 0,-1 21 16,0-22-16,1 1 0</inkml:trace>
  <inkml:trace contextRef="#ctx0" brushRef="#br0" timeOffset="31523.37">5143 6795 0,'0'0'0,"0"-43"0,0 22 15,0 0-15,0 0 0,-21 21 16,21 21 0,0 0-16,-21 0 0,21 22 15,-21-1-15,0 0 0,21 1 0,-21-1 16,21 21-16,0 1 0,-22-1 0,22 1 15,-21-1-15,21 1 16,-21-22-16,21 22 0,0-22 0,0 0 16,0 1-16,0-1 0,0-21 0,0 22 15,0-22-15,0 0 16,21-21-16,0 0 0,1 0 0,20-21 16,-21 0-16</inkml:trace>
  <inkml:trace contextRef="#ctx0" brushRef="#br0" timeOffset="31847.82">5651 7176 0,'0'0'0,"43"-22"0,-22 1 0,0 0 0,0 0 16,-21 0-16,-21 21 15,0 0 1,-21 0-16,-1 21 0,1 0 16,0 0-16,-1 0 0,1 22 0,0-22 15,-1 21-15,22-21 0,0 1 0,0 20 16,21-21-16,0 0 0,0 0 15,21 1-15,0-1 0,0-21 0,0 21 16,22-21-16,-1 21 0,0-21 0,1 21 16,-1 0-16,0-21 0,-20 22 15,20-1-15,-21 0 0,0 0 0,-21 0 16,0 0-16,0 1 16,-21-1-16,-21-21 15,21 21-15,-22-21 0,1 0 0,21 21 16,-22-21-16,22 0 0,0 0 0,0 0 15,0 0-15,21-21 16,0 0-16,0 0 0,21-1 0,0-20 16</inkml:trace>
  <inkml:trace contextRef="#ctx0" brushRef="#br0" timeOffset="32204.15">6096 7366 0,'0'0'0,"21"21"0,0-21 0,-21 21 0,21-21 16,1 0-16,-1 0 16,0 0-16,0 0 0,0 0 0,0 0 15,1 0-15,20-21 0,-21 21 16,0-21-16,22 0 0,-22 0 0,0 0 16,0-1-16,0 1 0,0-21 0,-21 21 15,22 0-15,-22-1 0,0 1 16,0 0-16,-22 21 0,1 0 15,-21 0-15,21 0 0,-22 0 0,22 21 16,-21 22-16,0-1 0,20 0 16,-20 1-16,0-1 0,21 0 15,-1 1-15,1-1 0,0 0 0,21 1 16,0-1-16,0-21 0,0 21 16,0-20-16,0-1 0,21 0 0,22-21 15,-22 21-15,21-21 0,0 0 0,22 0 16,-22 0-16,43 0 0,-22-21 0,1 21 15,21-21-15,-1 0 0</inkml:trace>
  <inkml:trace contextRef="#ctx0" brushRef="#br0" timeOffset="32724">8022 7281 0,'0'0'16,"-21"0"-16,-21 0 0,20 0 0,1 0 0,0 22 15,42-22 16,0 0-31,1 0 0,-1 0 0,21 0 16,0 0-16,1 0 0,-1-22 0,22 22 16,-22-21-16,0 21 0,1-21 15,20 0-15,-21 0 0,1 21 0,-1-21 16,-21-1-16,22 22 0,-22 0 0,0-21 16,-21 0-1,-21 21 1,0 0-16,-1 0 0,1-21 15,0 21-15,0 0 0,0 0 16,21-21 0,21 21-1,0 0 1,0 0-16,0 0 0,1 21 16,-1-21-16,0 21 0,0 21 15,0-20-15,0 20 0,-21-21 0,0 21 16,0 1-16,0-1 0,-21-21 0,0 22 15,0-1-15,0-21 0,-22 0 16,22 22-16,-21-43 0,21 21 0,0-21 16</inkml:trace>
  <inkml:trace contextRef="#ctx0" brushRef="#br0" timeOffset="33407.66">10689 7006 0,'-63'0'16,"126"0"-16,-148 0 0,64 0 0,0 0 15,0 0-15,21-21 16,0 0-16,21 0 0,0 0 16,0-1-16,22 1 0,-22 0 15,21-21-15,22 21 0,-22-22 0,22 1 16,-22 0-16,21-1 0,-20 1 16,-22 0-16,21-1 0,-42 1 0,0 21 15,0 0-15,0-22 0,-21 22 0,0 21 16,-21-21-16,-1 21 0,1 0 15,0 0-15,-22 0 0,22 0 0,-22 21 16,22 0-16,0 0 0,-1 1 16,1-1-16,0 21 0,20 0 15,1 1-15,0-1 0,21 0 0,0 22 16,0-22-16,0 1 0,21-1 16,22 21-16,-22-20 0,21-1 0,0 22 15,1-22-15,20 21 0,-20-20 0,-1 20 16,0 1-16,1-22 0,-1 0 15,-21 22-15,0-22 0,-21 1 0,0-22 16,0 21-16,-42-21 0,21 22 0,-43-22 16,22 0-16,-22 0 0,22-21 15,-21 21-15,-1-21 0,22 0 0,-22 0 16,1 0-16,20 0 0,-20-21 16,21 0-16,-1 0 0,1-22 0,0 22 15,-1-21-15,22-22 0,0 22 16,-21 0-16,20-22 0,1 1 0,21-1 15,0 22-15,0-22 0,0 22 16,0 0-16,43-1 0,-22 1 0,21 21 16,0 0-16,22 0 0,-22-1 0,22 22 15,-1 0-15,1 0 0,20 0 16,-20 0-16,21 0 0,-1 0 0,1 0 16,21 22-16,-22-22 0,-20 21 0</inkml:trace>
  <inkml:trace contextRef="#ctx0" brushRef="#br0" timeOffset="33591.12">11493 7133 0,'0'0'0,"0"21"16,0 128 0,0-107-16,0 0 0,0 1 15,0-1-15,0-21 0,0 21 0,-21-20 16,0-1-16,21 0 0,-21 0 16,21 0-16,0 0 15,0-42 1,0 0-1,0 0-15,21 0 0,-21 0 16,21-22-16,0 1 0,-21 0 0</inkml:trace>
  <inkml:trace contextRef="#ctx0" brushRef="#br0" timeOffset="33772.04">11620 6773 0,'0'0'0,"0"-21"0,-21-21 31,0 42-31,0 0 15,21 21-15,0 0 0,0 0 16,0 1-16,0-1 0,0 0 16,0 0-16,0 0 0,21 0 15,0 1-15,0-1 0,1-21 0,-22 21 16,21 0-16,0-21 16,0 0-16</inkml:trace>
  <inkml:trace contextRef="#ctx0" brushRef="#br0" timeOffset="34711.69">11980 7112 0,'0'0'0,"0"21"0,0 149 31,-21-149-31,21 21 16,0-21-16,0 0 0,-21 1 0,21-1 16,-21 0-16,21 0 15,0-42 16,0 0-31,0 0 16,0-1-16,21-20 0,0 21 16,0-21-16,0-1 0,1 1 0,-1 0 15,21-1-15,-21 1 0,0 0 0,1 20 16,20 1-16,-21 0 0,0 21 16,0 0-16,1 21 15,-22 0-15,0 1 0,0 20 0,0 0 16,0 1-16,0-22 0,0 21 15,21 0-15,-21 1 0,0-1 0,0-21 16,21 22-16,0-22 0,0 0 0,0 0 16,22-21-16,-22 0 15,21 21-15,1-21 0,-1 0 0,0 0 16,1 0-16,-1-21 0,21 0 0,-20 0 16,-1 0-16,22-1 0,-22 1 15,0-21-15,1 0 0,-1-1 0,-21 1 16,21 0-16,-20-1 0,-22 1 0,0 21 15,0-22-15,0 1 0,-22 21 16,1 0-16,0 21 0,-21 0 0,-1 0 16,22 0-16,-21 0 0,0 0 0,-1 21 15,1 0-15,0 21 0,20-20 16,-20 20-16,21-21 0,21 21 0,0-20 16,-21-1-16,21 21 0,0-21 15,0 0-15,21 1 16,0-1-16,0-21 0,0 0 0,22 0 15,-22 0-15,21 0 0,-21 0 16,22-21-16,-1-1 0,-21 22 0,22-21 16,-22 0-16,0 21 0,21-21 0,-21 21 15,1 0-15,-22 21 16,0 0-16,0 0 16,0 22-16,0-1 0,-22 0 0,1 1 15,21-1-15,-21 22 16,0-22-16,21 21 0,-21-20 0,21 20 15,-21 1-15,21 20 0,0-20 0,0-1 16,0 22-16,21 0 0,0-22 0,-21 22 16,21-22-16,0 22 0,0 0 15,1-1-15,-1 1 0,0 0 0,0-1 16,-21 1-16,0-21 0,0 20 0,0-20 16,0-1-16,-21 1 0,-21-1 0,-1-20 15,1-1-15,0 0 0,-1-21 16,-20 22-16,20-43 0,-20 0 0,21 0 15,-1 0-15,1-21 0,0-22 0,-22 1 16,22 0-16,-1-22 0,1 1 0,0-22 16,-1 0-16,22-21 0,-21 1 15,21-1-15,0 0 0,21-21 16,0 21-16,0-21 0,0 0 0,21 21 16,0 0-16,0 1 0,21-1 0,-20 21 15,20 0-15,0 1 0,1-1 16,-1 22-16,21-22 0,1 21 0,-1 1 15,1-1-15,-1 22 0,1-21 0,21-1 16</inkml:trace>
  <inkml:trace contextRef="#ctx0" brushRef="#br0" timeOffset="34983.87">13843 6244 0,'0'0'0,"0"-21"0,21 0 0,-21 0 16,0 42 15,0 21-31,-21 1 0,0 20 0,0 1 16,21 20-16,-22-20 0,1 20 15,0-20-15,21 21 0,-21-22 0,0 1 16,21-1-16,0 1 0,0-22 0,-21 0 16,21 1-16,0-22 0,0 21 15,0-21-15,0 0 0,21-21 16,0 0-16,0 0 0,0 0 15,0 0-15,1-21 0,20 0 16,-21 0-16,21-21 0,1 20 0,-1-20 16,-21 21-16,22-21 0,-1 20 0</inkml:trace>
  <inkml:trace contextRef="#ctx0" brushRef="#br0" timeOffset="35276.25">14224 6900 0,'0'0'0,"21"0"31,0 0-31,0 0 15,1 0-15,-1 0 16,21 0-16,-21 0 0,0 0 0,22-21 16,-22 0-16,0 21 0,21-21 15,-20 0-15,-1 0 0,0-1 16,0 1-16,0 0 0,-21 0 0,0 0 16,0 0-16,-21 21 15,0 0-15,-21 0 0,20 21 0,-20 0 16,-21 21-16,20-21 0,1 22 0,0-1 15,-1 0-15,1-20 0,0 20 16,20 0-16,1 1 0,21-1 0,0-21 16,0 21-16,0-20 0,0-1 0,0 0 15,21 0-15,1-21 0,-1 0 16,21 0-16,-21 0 0,22 0 16,-1-21-16,-21 0 0</inkml:trace>
  <inkml:trace contextRef="#ctx0" brushRef="#br0" timeOffset="35832">16404 6562 0,'0'-64'31,"0"43"-31,0 0 0,0 0 16,0 0-16,0-1 0,0 1 0,0 0 16,0 0-16,0 0 0,0 0 15,-21 21-15,0 0 0,0 0 0,-1 0 16,1 0-16,-21 0 15,0 21-15,20 0 0,-20 0 0,0 0 0,21 22 16,-22-1-16,22-21 0,0 21 0,21-20 16,0 20-16,0 0 15,0-21-15,0 1 0,0 20 0,21-21 16,0 0-16,0 0 0,1 1 0,-1 20 16,21-21-16,-21 0 0,0 0 15,22 1-15,-22 20 0,0-21 0,0 0 16,0 0-16,-21 1 0,0-1 0,0 0 15,-21-21-15,0 21 0,-21 0 16,-1 0-16,1-21 0,-21 22 0,20-22 16,-20 0-16,-1 0 0,22 0 15,-22 0-15,22 0 0,0 0 0,-1-22 16,1 22-16,0-21 0,21 0 0,-1 0 16,1 0-16,21 0 0,0-1 15,0 1-15,0-21 0,0 21 16,21-22-16,1 22 0,-1-21 0,21 0 15,-21 20-15,22-20 0,-1 21 16</inkml:trace>
  <inkml:trace contextRef="#ctx0" brushRef="#br0" timeOffset="36199.98">16785 6858 0,'0'0'0,"0"42"15,21-42 1,0 0-16,1 0 16,-1 0-16,-21-21 0,21 21 0,0-21 15,0 0-15,0 0 0,1 0 16,-1-1-16,0 1 0,-21 0 0,0-21 16,0-1-16,0 22 0,0-21 0,0 0 15,0 20-15,0 1 0,-21 0 16,0 21-16,-1 0 0,1 0 0,0 21 15,0 0-15,0 1 0,-22 20 16,22 0-16,0 1 0,0 20 0,0-21 16,0 1-16,-1-1 0,22 0 15,-21 1-15,21-1 0,0-21 16,0 22-16,0-22 0,0 0 0,21 0 16,1 0-16,-1-21 0,21 0 0,-21 0 15,0 0-15,22 0 0,-22 0 16,21 0-16,1-21 0,-1 0 0,21 0 15,-20 0-15,20-1 0</inkml:trace>
  <inkml:trace contextRef="#ctx0" brushRef="#br0" timeOffset="36456.01">17865 6096 0,'0'0'0,"0"-21"0,0 0 0,-22 21 16,1 21-16,0 0 15,21 0-15,-21 22 0,0-1 0,0 0 16,-1 22-16,1-1 0,0 22 0,0-22 16,0 1-16,0-1 0,-1 1 15,1-1-15,0-20 0,0-1 0,21 0 16,0 1-16,-21-22 0,21 21 0,-21-21 16,21 1-16,0-1 15,21-21 1,0 0-16,0 0 0,0-21 15,0-1-15,1 22 0,-1-21 16</inkml:trace>
  <inkml:trace contextRef="#ctx0" brushRef="#br0" timeOffset="36799.97">17865 6837 0,'0'0'0,"-22"21"0,1 0 0,21 0 16,0 1-1,21-22 1,1 0-16,-1 0 0,21 0 16,-21 0-16,0 0 0,22-22 15,-22 1-15,21 21 0,-21-21 0,22 0 16,-22 0-16,21-22 0,-21 22 0,1-21 16,-1 0-16,0 20 0,-21 1 15,0-21-15,-42 42 16,20 0-16,-20 0 0,0 21 15,-1 21-15,1-20 0,0 20 0,-1-21 16,1 21-16,0-20 0,21 20 0,-1-21 16,1 0-16,0 0 0,21 1 15,0-1-15,0 0 0,0 0 0,21-21 16,0 21-16,1-21 0,-1 0 16,0 0-16,21 0 15,1 0-15,-1 0 0,0-21 0,1 21 16</inkml:trace>
  <inkml:trace contextRef="#ctx0" brushRef="#br0" timeOffset="37347.87">19050 6477 0,'0'0'0,"0"-21"0,0 0 16,0 0-16,-21 21 15,0 0-15,-1 21 0,1 0 0,0 21 16,-21 1-16,21-1 15,-1 0-15,-20 1 0,21-1 0,0 0 16,0 22-16,-1-22 0,1 0 0,21-20 16,0 20-16,0-21 0,0 21 15,0-20-15,21-1 0,1 0 0,-1 0 16,0 0-16,21-21 0,1 0 16,-22 0-16,21 0 0,0 0 0,22 0 15,-22 0-15,1-21 0,-1 0 0,21 0 16,-20 0-16,-1-1 0,0 1 15,1-21-15,-1 0 0,0-22 0,1 22 16,-1-22-16,0 1 0,-20-22 0,20 22 16,-21-22-16,21 21 15,-20 1-15,-1-22 0,0 43 0,-21-22 16,0 1-16,0 21 0,0-1 16,0 22-16,0 0 0,-21 21 15,0 21-15,-1 0 0,-20 0 0,21 22 16,-21-1-16,20 22 0,1-1 15,-21 1-15,21 20 0,0 1 0,21-22 16,0 22-16,-22-21 0,22 20 16,0-20-16,0-22 0,0 22 0,0-22 15,0 0-15,0 1 0,22-1 0,-1-21 16,0 0-16,0 0 16,0 1-16,0-1 0,1-21 0,-1 0 15,21 0-15,-21 0 0,22 0 0,-22 0 16,21-21-16,0-1 0,-20 1 15,20-21-15,-21 21 0,21 0 0,-20-22 16,-1 1-16,0 21 0,0-22 16</inkml:trace>
  <inkml:trace contextRef="#ctx0" brushRef="#br0" timeOffset="37599.83">19494 6414 0,'0'0'0,"-63"0"0,21 0 0,-1 0 15,22 0-15,0 21 0,21 0 16,21 0-16,0 0 16,22-21-16,-1 21 0,0-21 0,22 22 15,-1-22-15,1 0 0,-1 21 16,1-21-16,20 0 0,-20 21 0,-1-21 16,1 21-16,-1-21 0,1 0 15,-22 0-15,1 0 0,-22 0 0,0 0 16,-21 21-16,-21-21 15,0 21-15,-22-21 16,22 0-16,-42 22 0,20-22 0,-20 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12:11:24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1503 0,'21'0'62</inkml:trace>
  <inkml:trace contextRef="#ctx0" brushRef="#br0" timeOffset="2764.2">1376 868 0,'0'0'0,"21"0"15,-21 21 79,21-21-78,-21 21-16,21-21 0,0 0 15,1 0 1,-1 0-16,0 0 0,0 0 0,0 0 15,0 0-15,22 0 0,-22 0 16,21-21-16,-21 0 0,1 0 16,20 21-16,-21-21 0,0-1 0,0 1 15,1 0-15,-1 21 0,0-21 16,-21 0-16,0 0 0,0-1 16,0 1-16,0 0 15,0 0-15,0 42 47,0 0-31,0 0-16,0 1 15,0 20-15,-21-21 0,21 21 0,0-20 16,0 20-16,0 0 0,0 1 16,0-1-16,0 21 0,0-20 0,0-1 15,0 0-15,0 1 0,0-1 16,0 0-16,0 1 0,0-1 15,0 0-15,0 1 0,0-1 16,21 0-16,-21-20 0,0 20 0,0 0 16,0-21-16,0 1 0,0 20 15,0-21-15,0 0 0,0 0 16,0 1-16,-21-22 16,0 0-16,-1 0 0,1 0 15,0 0-15,0 0 0,-21 0 16,20-22-16,1 22 0,-21-21 0,21 0 15,0 21-15,-22-21 0,22 21 16,0-21-16,0 21 0,0 0 16,21-21-16,-22 21 15,1 0-15,21-22 32,21 22-17,1-21-15,20 0 0</inkml:trace>
  <inkml:trace contextRef="#ctx0" brushRef="#br0" timeOffset="3491.77">2815 1397 0,'0'0'0,"0"-21"0,0 0 16,0 0-16,0-1 16,0 1-16,-21 0 0,21 0 0,-21 0 15,0 21-15,-1-21 0,1-1 16,0 22-16,0 0 0,0 0 0,0 0 16,-1 0-16,1 0 0,0 0 15,-21 0-15,21 22 0,-1-22 16,1 21-16,0 0 0,0 0 15,-21 0-15,20 0 0,1 1 0,0 20 16,0-21-16,21 0 0,-21 22 16,21-22-16,-21 21 0,21-21 0,0 22 15,0-22-15,0 21 0,0-21 16,0 0-16,0 1 0,21-1 0,0 0 16,0-21-16,0 0 15,0 0-15,1 0 0,-1 0 0,21 0 16,-21-21-16,0 0 0,1-1 15,20 1-15,-21 0 0,0 0 16,0-21-16,22 20 0,-22 1 0,0-21 16,0 0-16,-21-1 0,21 1 15,-21 0-15,22-1 0,-22 1 16,21 0-16,-21-1 0,0 1 0,0 0 16,0-1-16,0 1 0,0 0 15,0-1-15,0 22 0,0 0 16,0 0-16,0 0 0,0-1 0,0 44 31,-21-1-31,21 0 0,-22 0 16,22 21-16,0 1 0,0-1 15,0 22-15,0-22 0,0 0 0,0 22 16,0-22-16,0 0 16,0 22-16,0-22 0,0 1 0,0-22 15,0 21-15,0 0 0,0-20 16,0 20-16,22-21 0,-1 0 0,-21 0 15,21-21-15,0 0 0,0 0 16,0 0-16,1 0 0,-1 0 0,0 0 16,0 0-16,0-21 0,0 0 15,1 0-15,-22 0 0,21 0 16,-21-1-16,0-20 0,0 21 0,21 0 16</inkml:trace>
  <inkml:trace contextRef="#ctx0" brushRef="#br0" timeOffset="3912.47">3154 1355 0,'0'21'16,"21"-21"15,0 0-31,0 0 16,0 0-16,1 0 0,-22-21 15,21 21-15,0-21 0,0-1 0,0 22 16,0-21-16,-21 0 0,22 0 16,-1 0-16,0 0 15,-21-1-15,0 1 0,-21 21 32,0 0-32,-1 0 15,1 21-15,0 1 0,0-22 16,0 21-16,0 21 0,-1-21 0,1 0 15,21 1-15,0 20 0,-21-21 16,21 21-16,-21-20 0,21-1 0,0 21 16,0-21-16,0 0 0,0 22 15,0-22-15,0 0 0,21-21 0,0 21 16,0 0-16,22-21 16,-1 0-16,-21 0 0,22 0 0,-1 0 15,21 0-15,-20-21 0,-1 0 16,0 0-16,1 0 0,-1 0 0,-21-1 15,22 1-15</inkml:trace>
  <inkml:trace contextRef="#ctx0" brushRef="#br0" timeOffset="4448.59">3958 1207 0,'0'0'0,"0"-22"31,0 44 0,0-1-31,-21 0 0,21 0 16,0 0-16,-21 0 0,21 22 16,0-22-16,0 0 0,0 21 0,0-20 15,-21-1-15,21 21 0,0-21 16,-22 0-16,22 22 0,0-22 0,0 0 16,0 0-16,0 0 0,0 1 15,0-1 1,0-42 15,0-1-31,0 1 0,0 0 16,0 0-16,0 0 0,0 0 0,0-22 15,0 22-15,0-21 0,22 21 16,-22-22-16,21 1 0,21 0 16,-21 20-16,0-20 0,1 0 0,20 21 15,-21-1-15,21 1 0,1 0 16,-22 0-16,21 21 0,-21 0 0,1 0 15,-1 21-15,21 0 0,-21 0 0,-21 1 16,21-1-16,1 0 0,-22 0 16,21 21-16,-21-20 0,0-1 0,0 0 15,0 21-15,0-21 0,0 1 16,0-1-16,0 0 0,0 0 16,0 0-16,0 0 0,0 1 15,0-1-15,0 0 0,21-21 47,0-21-47,-21 0 16,21-1-16</inkml:trace>
  <inkml:trace contextRef="#ctx0" brushRef="#br0" timeOffset="5068.21">5016 699 0,'0'0'0,"-21"0"0,0 0 16,0 0-1,21 21-15,0 0 0,0 0 16,0 0-16,-21 0 0,21 22 15,0-1-15,-21 0 0,21 1 0,0-1 16,0 22-16,0 20 16,-22-41-16,22-1 0,0 0 15,0 1-15,-21-1 0,21 0 0,0-21 16,0 22-16,0-22 0,0 21 16,0-21-16,0 1 0,0-1 0,0 0 15,21 0-15,-21 0 0,22-21 16,-1 21-16,0-21 0,0 0 15,0 0-15,0-21 0,1 0 16,-1 21-16,0-21 0,0 0 16,0-22-16,0 22 0,1-21 0,-1 21 15,0-22-15,0 22 16,0-21-16,0 0 0,1 20 0,-22 1 16,21 0-16,-21 0 0,21 0 15,-21 42 16,0 0-31,0 0 0,0 0 16,0 22-16,0-22 0,0 0 0,0 0 16,0 0-16,0 1 0,0-1 15,0 0-15,0 0 0,0 0 16,0 0-16,0 1 16,21-22 15,0 0-16,-21-22-15,21 22 0,-21-21 16,22 0-16,-1 0 0,0 0 16</inkml:trace>
  <inkml:trace contextRef="#ctx0" brushRef="#br0" timeOffset="5280.64">5503 953 0,'-21'-22'16,"0"22"0,0 0-1,0 0 48</inkml:trace>
  <inkml:trace contextRef="#ctx0" brushRef="#br0" timeOffset="5484.83">4635 1143 0,'43'0'16,"-22"0"0,0 0-16,0 0 0,0 0 15,1 0-15,-1 0 0,0 0 16,0 0-16,21-21 0,-20 0 0</inkml:trace>
  <inkml:trace contextRef="#ctx0" brushRef="#br0" timeOffset="7152.63">5630 1397 0,'-21'0'15,"42"-21"17,0 21-32,1-21 0,-1 21 0,0-21 15,0-1-15,21 1 0,-20 0 16,20 0-16,-21 0 0,0 0 16,22-22-16,-22 22 0,0-21 15,0 21-15,0-22 0,0 1 0,1 21 16,-1-22-16,-21 1 0,0 21 15,0-21-15,0 20 0,0-20 0,0 21 16,0 0-16,0 0 16,-21 21-16,-1-22 0,1 22 15,0 0-15,0 22 16,0-1-16,21 0 16,0 0-16,0 21 0,-21 1 0,21-1 15,0 0-15,-22 1 0,22 20 16,0-20-16,0-1 0,0 21 15,0-20-15,0 20 0,-21-20 16,21 20-16,0-21 0,0 22 0,-21-22 16,21 22-16,0-1 0,0-20 15,0 20-15,0 1 0,0-22 0,0 0 16,0 1-16,0 20 0,0-42 0,0 22 16,0-1-16,0-21 0,0 21 15,0-20-15,0-1 0,0 0 0,21 0 16,0 0-16,1-21 15,-1 0-15,0 0 16,0-21-16,0 0 16,0 0-16,-21 0 0,22-1 0,20 1 15,-21 0-15,0-21 0,0-1 16,1 22-16,-1-21 0,0-22 0,0 22 16,-21 0-16,0-1 0,0-20 15,0 21-15,0-1 0,0 1 0,0 0 16,-21 20-16,0-20 0,0 21 0,-22 0 15,22 0-15,-21-1 0,21 1 16,-22 21-16,22 0 0,-21-21 0,21 21 16,-1 0-16,1 0 0,42 0 47,1 0-47,-1 0 15,0 0-15,21 0 0,1 0 0,-22 0 16,21-21-16,0 0 0,-20 21 15,20-21-15,0-1 0,-21 22 0,22-21 16,-1 0-16,0 0 0,-20 0 16,20 21-16,-21-21 0,0-1 0,0 22 15,1 0-15,-22-21 0,0 42 63,0 1-63,0-1 0,-22 0 15,22 0-15,0 0 0,0 0 16,0 1-16,0-1 0,0 0 16,0 0-16,22-21 15,-1 21-15,0-21 0,0 0 16,0 0-16,0 0 0,22 0 0,-22 0 16,21 0-16,-21 0 0,22 0 15,-22-21-15,21 21 0,-21-21 0,1 0 16,20 0-16,-21 21 0,0-22 15,0 1-15,1 0 0,-22 0 0,0 0 16,21 0-16,0-1 16,-21 1-16,0 0 15,0 0 1,0 42 15,0 0-31,0 0 0,0 1 16,0-1-16,0 0 0,0 0 0,0 21 15,0 1-15,0-22 0,0 21 16,0 1-16,0-1 0,0 21 0,0-20 16,0 20-16,0-20 0,0 20 0,0-21 15,0 22-15,0-22 0,0 22 16,-21-22-16,21 0 0,0 22 0,0-22 16,0 22-16,0-22 0,0 22 15,0-22-15,0 21 0,0-20 16,0-1-16,0 0 0,0 1 0,0-1 15,0 0-15,0-20 0,0-1 0,0 0 16,0 0-16,0 0 0,-21-21 31,-1 0-31,1 0 0,0-21 16,0 0-16,21 0 0,-21 0 16,0-22-16,-1 1 0,1 0 0,0-1 15,21 1-15,-21-22 0,0 22 0,0 0 16,21-22-16,0 1 15,-22 20-15,22-20 0,0 21 0,0-1 16,0-20-16,0 20 0,0 1 16,0 0-16,0-1 0,22 1 0,-1 0 15,0-1-15,-21 1 0,21 21 0,0-21 16,0 20-16,1 1 0,-1 0 16,0-21-16,0 21 0,0-1 15,0 22-15,-21-21 0,22 0 16,-1 21-16</inkml:trace>
  <inkml:trace contextRef="#ctx0" brushRef="#br0" timeOffset="7856.12">8848 1207 0,'-85'0'16,"170"0"-16,-191 0 0,85 0 0,-1 0 15,1 0-15,0 0 0,0 0 16,42 0 15,21 0-31,1 0 0,-1 0 0,22 0 16,-1 0-16,1 0 0,-1 0 15,22 0-15,-1 0 0,1-22 0,0 1 16,-1 21-16,1 0 0,21-21 16,0 21-16,0 0 0,-1 0 15,-20-21-15,0 21 0,21 0 16,-43 0-16,22-21 0,-22 21 0,1 0 16,20 0-16,-41 0 0,20 0 0,1 0 15,-22-21-15,0 21 0,1 0 16,-1 0-16,-21 0 0,0 0 0,1 0 31,-44 0-15,1-22-1,0 22-15,0 0 16,0 0-16,21-21 0,-21 21 0</inkml:trace>
  <inkml:trace contextRef="#ctx0" brushRef="#br0" timeOffset="8408.37">10499 677 0,'-22'0'31,"22"22"-31,0-1 0,0 0 16,0 0 0,0 0-16,0 0 0,22 1 0,-22-1 15,21 0-15,0-21 0,0 21 16,0 0-16,0 0 0,1-21 0,-1 22 16,21-22-16,-21 0 0,22 0 15,-22 0-15,21 0 0,-21 0 0,22 0 16,-22 0-16,21 0 0,-21 0 15,0 0-15,1 0 0,-1 0 0,0 0 16,0 0-16,-42 0 31,0 0-15,0 0-16,-1 0 0,1 21 16,0-21-16,0 21 0,0 0 0,-22 0 15,22 0-15,0 1 0,-21-1 16,21 0-16,-22 21 0,22-21 15,-21 22-15,-1-1 0,22-21 0,-21 22 0,0-1 16,20 0-16,-20-21 0,0 22 16,-1-1-16,22 0 0,-21-20 0,21 20 15,0 0-15,-22-21 0,22 1 16,0-1-16,21 0 0,-21 0 16,0 0-16,-1 0 0,22-42 46</inkml:trace>
  <inkml:trace contextRef="#ctx0" brushRef="#br0" timeOffset="16200.04">13081 741 0,'0'-21'16,"0"0"-1,0-1 1,-21 22 31,21 22-47,-21-1 0,21 0 15,0 21-15,0 1 0,-22-1 16,22 21-16,-21-20 0,21 20 0,-21-20 16,21 20-16,-21-21 0,0 22 15,21-22-15,-21 1 0,-1-1 16,1 0-16,0 1 0,0-22 0,0 21 16,21-21-16,-21 22 0,-1-22 15,22 0-15,-21-21 0,21 21 16,-21-21-16,0 0 15,21-21-15,-21 0 16,21 0-16,-21-1 0,21 1 16,-22 0-16,22-21 0,0 21 0,0-1 15,0-20-15,-21 21 0,21-21 16,0-1-16,0 22 0,0-21 0,-21 21 16,21-22-16,0 22 0,0 0 15,0 0-15,0 42 31,0 0-31,21 0 16,0 0-16,-21 22 0,22-22 0,-1 21 16,-21-21-16,21 22 0,0-22 15,0 21-15,-21-21 0,21 22 0,1-22 16,-1 0-16,0 0 0,0 0 16,0 1-16,0-1 0,1-21 0,-1 21 15,0-21-15,0 0 0,0 0 16,0 0-16,1 0 0,20 0 0,-21-21 15,0 21-15,0-21 0,1-1 16,-1 1-16,0 0 0,0 0 0,0 0 16,0-22-16,-21 22 0</inkml:trace>
  <inkml:trace contextRef="#ctx0" brushRef="#br0" timeOffset="16943.99">13356 1249 0,'0'0'0,"0"-21"0,21 0 16,-21-1-16,21 22 15,-21 22 1,0-1-1,-21 0-15,0 0 0,21 0 0,-21 0 16,21 1-16,-21-1 0,0 0 16,21 0-16,0 0 0,0 0 0,0 1 15,0-1-15,0 0 0,0 0 16,0 0-16,0 0 16,0 1-16,21-22 0,0 0 15,0 0-15,0 0 16,0 0-16,1 0 0,-1-22 15,0 1-15,0 21 0,-21-21 16,21 0-16,-21 0 0,21 0 0,-21-1 16,0 1-16,0 0 0,0 0 0,0 0 15,-21 21-15,0-21 0,0-1 16,0 22-16,0-21 0,-1 21 16,1 0-16,0 0 0,42 0 46,0-21-46,22 21 16,-22 0-16,21 0 0,-21 0 0,22-21 16,-22 21-16,21 0 0,-21 0 15,22-21-15,-22 21 0,21-21 0,1 21 16,-22 0-16,0 0 0,21 0 16,-21 0-16,-21 21 31,0 0-31,0 0 0,0 0 0,-21 0 0,0 1 15,0-1-15,0 0 0,0 0 16,21 21-16,-22-20 0,1-1 16,21 0-16,-21 0 0,21 0 0,0 0 15,0 1-15,0-1 0,0 0 16,21-21 0,0 0-16,1 0 0,-1 0 15,0 0-15,0 0 0,0 0 0,22-21 16,-22 0-16,21-1 0,-21 22 0,22-21 15,-1 0-15,-21-21 0,0 21 16,22-1-16,-43 1 0,21 0 0,-21-21 16,0 21-16,0-1 15,0 1-15,0-21 0,-21 21 0,-1 21 0,1-21 16,-21-1-16,21 22 0,-22 0 16,22 0-16,-21 0 0,21 0 15,-22 0-15,22 0 0,0 0 0,0 0 16,0 0-16,21 22 0,0-1 15,21-21 1,21 0-16,-21 0 0,22 0 16,-1 0-16</inkml:trace>
  <inkml:trace contextRef="#ctx0" brushRef="#br0" timeOffset="17544.09">14647 826 0,'0'0'0,"0"-22"0,0 1 0,-21 21 16,0 0-16,0 0 0,0 0 16,-1 21-16,1 1 15,21 20-15,0 0 0,0-21 16,-21 43-16,21-22 0,0 1 0,-21-1 16,21 0-16,0 22 0,-21-22 15,21 0-15,0-20 0,0 20 0,0 0 16,0 1-16,0-22 0,0 0 15,0 21-15,-21-21 0,21 1 0,0-1 16,0 0-16,0-42 31,0 0-15,0-1-16,0 1 0,0 0 16,0 0-16,0 0 0,21 0 0,0-1 15,-21-20-15,21 21 0,0 0 16,0 0-16,1-1 0,-1 1 0,0 0 15,0 0-15,0 0 0,0 21 0,1 0 16,-1 0-16,0 0 0,0 0 16,-21 21 15,-21-21-31,0 21 0,-22 0 16,22-21-16,0 0 15,-21 0-15,21 21 0,-1-21 0,-20 0 16,21 0-16,0 0 0,0 0 0,-1 0 15,22 22-15,-21-22 16,21 21-16,0 0 0,0 0 16,0 0-16,21 0 15,1 1-15,-1-1 0,-21 0 0,21 0 16,0 21-16,0-20 0,0-1 16,-21 0-16,22-21 0,-1 21 0,0 0 15,0-21-15,0 0 0,0 0 0,1 0 16,-1 0-16,21 0 0,-21-21 15,22 21-15,-22-21 0</inkml:trace>
  <inkml:trace contextRef="#ctx0" brushRef="#br0" timeOffset="18213.59">15896 953 0,'0'0'0,"0"-22"0,0 1 16,0 0-16,-21 21 16,0-21-16,0 21 0,-1 0 15,1 0-15,-21 0 0,21 0 16,-22 21-16,1 0 0,0 0 0,21 1 16,-22-1-16,1 0 0,21 21 15,-22-21-15,22 1 0,0 20 0,0-21 16,21 0-16,0 0 0,0 1 15,0-1-15,0 0 0,21-21 16,0 21-16,22-21 0,-22 0 16,21 0-16,-21 0 0,22 0 15,-22 0-15,21 0 0,-21 0 0,22-21 16,-22 21-16,0 0 16,-21-21-16,-21 21 31,0 0-31,-1 0 0,-20 21 15,21 0-15,-21-21 0,-1 21 0,1 0 16,21-21-16,-22 22 0,22-1 16,0-21-16,-21 21 0,42 0 0,-21-21 15,21 21-15,-22-21 0,22 21 16,22-21 0,-1 0-16,0 0 0,0 0 15,21 0-15,-20 0 0,20 0 16,-21 0-16,21 0 0,-20-21 0,-1 21 15,21-21-15,-21 21 0,0 0 16,1 0-16,-1 0 0,0 0 16,-21 21-1,0 0-15,0 1 16,0-1-16,-21 0 0,21 0 0,-21 0 16,-1 0-16,1 22 0,0-22 15,0 21-15,0-21 0,0 1 0,-1 20 16,22-21-16,0 0 0,-21 0 15,21 1-15,0-1 0,0 0 16,21-21 0,1 0-1,20-21-15,-21 0 0</inkml:trace>
  <inkml:trace contextRef="#ctx0" brushRef="#br0" timeOffset="18997.99">16552 1101 0,'0'0'0,"-21"0"0,0 21 31,42-21-15,0 0-16,22 0 0,-22 0 16,21-21-16,0 0 0,1 21 0,-1-22 15,0 1-15,1 0 0,-1 0 16,0-21-16,43-43 16,-64 43-16,0 20 0,1-20 15,-22 21-15,0-21 0,0 20 0,0 1 16,0 0-16,-43-21 15,22 21-15,0 21 0,-21-22 16,20 22-16,1-21 0,0 21 16,0 0-16,0 0 0,-22 0 0,22 21 15,0 1-15,0 20 0,21-21 16,-21 21-16,0 1 0,-1 20 0,22-20 16,-21 20-16,21 1 0,0-1 0,-21 1 15,21-1-15,-21 22 0,21-22 16,0 1-16,0 20 0,0-20 0,0 21 15,0-1-15,0-20 0,0 20 16,0-20-16,0 21 0,0-22 0,0 1 16,0-1-16,0 1 0,0-1 15,0-21-15,0 22 0,0-22 16,0 1-16,0-1 0,0 0 0,0-21 16,0 1-16,0-1 0,0 0 0,21-21 15,0 0 1,0 0-16,1 0 0,-1-21 0,21 0 15,-21-1-15,0-20 0,22 21 16,-1-21-16,-21-1 0,22 1 0,-22 0 16,21-1-16,-21-20 0,0 20 0,1-20 15,-22 21-15,0-22 0,0 1 16,0-1-16,-22 1 0,1-1 0,0 22 16,-21-1-16,-1 1 0,1 0 15,0 21-15,-1-22 0,1 22 16,0 21-16,-1-21 0,22 21 0,0 0 15,0 0-15,0 0 16,21-21-16,21 21 31,0 0-31,0-21 0,0-1 0,1 22 16,-1 0-16,21-21 0,-21 21 16,0-21-16,22 0 0</inkml:trace>
  <inkml:trace contextRef="#ctx0" brushRef="#br0" timeOffset="19376.53">17145 1207 0,'-64'0'16,"86"0"31,-1 0-47,0 0 0,0 0 15,21 0-15,-20 0 0,-1-22 16,0 1-16,21 21 0,-21-21 16,1 21-16,-22-21 0,21 0 0,-21 0 15,0-1-15,0 1 16,-21 21-16,-1 0 16,1 0-16,0 0 0,0 21 15,0 1-15,-22-1 0,22 0 0,0 0 16,0 0-16,0 0 0,0 22 15,-1-22-15,22 0 0,-21 0 0,21 0 16,0 1-16,0-1 16,0 0-16,0 0 0,0 0 0,21-21 15,1 21-15,-1-21 0,0 0 16,21 0-16,-21 0 0,22 0 16,-1 0-16,0 0 0,1-21 0,20 0 15</inkml:trace>
  <inkml:trace contextRef="#ctx0" brushRef="#br0" timeOffset="19768.43">17801 1207 0,'0'0'0,"21"0"47,0 0-32,1 0-15,-1 0 16,0 0-16,0-22 0,-21 1 16,21 21-16,-21-21 0,0 0 15,0 0 1,-21 21 0,0 0-16,0 0 0,0 0 0,-1 0 15,-20 21-15,21-21 0,0 21 16,0 0-16,-1 0 0,1 1 0,21-1 15,0 0-15,-21 0 16,21 0-16,0 0 0,0 1 0,0-1 16,0 0-16,21 0 0,0 0 15,1 0-15,-1-21 0,0 0 16,0 22-16,0-22 0,0 0 0,1 0 16,20 0-16,-21 0 0,0 0 15,0 0-15,22 0 0,-22-22 0,21 1 16</inkml:trace>
  <inkml:trace contextRef="#ctx0" brushRef="#br0" timeOffset="20088.58">18584 529 0,'0'0'0,"0"-21"0,-21 0 0,0 21 16,0 0-1,0 21-15,-1 0 0,1 0 0,0 22 16,0-1-16,21 0 0,-21 1 16,0 20-16,-1-20 0,1 20 0,21 1 15,-21-1-15,21 1 0,-21-22 16,21 0-16,0 22 0,-21-22 0,21 0 16,0-20-16,0 20 0,0-21 15,21 0-15,0 0 0,0 1 0,-21-1 16,21-21-16,1 0 15,20 21-15,-21-21 0,0 0 0,0 0 16,1 0-16,-1 0 0,21-21 0,-21 0 16,0 21-16,22-22 0,-22 1 15,0 0-15,0 0 0</inkml:trace>
  <inkml:trace contextRef="#ctx0" brushRef="#br0" timeOffset="20268.16">18754 1270 0,'0'0'0,"-22"21"16,1-21 46,0 0-62,0 0 16</inkml:trace>
  <inkml:trace contextRef="#ctx0" brushRef="#br0" timeOffset="21444.6">13271 2413 0,'0'0'0,"43"-63"32,-22 63-32,0-22 15,-21 44 17,0-1-32,-21 0 0,-21 0 15,20 21-15,-20 1 0,0-1 0,-1 0 16,1 22-16,0-22 0,-1 1 15,-20-1-15,21 0 0,-1 1 0,1-22 16,0 21-16,-1-21 16,1 22-16,0-22 0,20 0 0,1 0 15,0-21-15,0 0 0,21 21 0,-21-21 16,0 0 0,21-21-1,0 0-15,21 21 0,0-21 16,0 21-16,0 0 15,0 0-15,22 0 0,-22 0 0,21 0 16,-21 0-16,22 0 0,-1 0 16,0 21-16,1 0 0,-22-21 0,21 21 15,1 0-15,-22 1 0,21-1 16,-21 0-16,0 0 0,1 0 16,-1 0-16,0 1 0,0-22 0,-21 21 15,21-21-15,-21 21 16,21-21-16,1 0 31,-22-21-31,21 0 0,-21-1 16,21 1-16</inkml:trace>
  <inkml:trace contextRef="#ctx0" brushRef="#br0" timeOffset="22028.56">14118 2540 0,'0'0'0,"21"-21"0,22-21 16,-22 42-16,0-22 0,0 1 15,0 0-15,0 0 0,1 0 16,-22 0-16,0-1 15,0 1-15,-22 21 16,1 0-16,-21 0 16,0 0-16,20 21 15,-20-21-15,0 22 0,-1 20 0,1-21 16,21 0-16,-21 22 0,20-22 16,-20 0-16,21 21 0,0-21 0,21 1 15,0-1-15,-21 0 0,21 0 16,0 0-16,0 0 0,0 1 0,0-1 15,0 0-15,21-21 0,0 21 16,0 0-16,21-21 0,-20 21 16,-1 1-16,21-1 0,0-21 0,-20 21 15,20 0-15,-21 0 0,21 0 16,-20 1-16,-1-22 0,0 21 16,-21 0-16,0 0 0,0 0 0,0 0 15,-21 1-15,0-1 0,-1 0 16,-20 0-16,0 0 0,-1-21 0,1 21 15,0 1-15,-1-22 0,1 0 16,0 0-16,21 0 0,-22 0 0,22 0 16,-21 0-16,21 0 0,-1-22 0,22 1 15,-21 21-15,21-21 0,-21 0 16,21 0-16,0 0 0,0-22 16,0 22-16,0 0 15,21 0-15,0 0 0,1-1 16,-1 1-16,0 21 0</inkml:trace>
  <inkml:trace contextRef="#ctx0" brushRef="#br0" timeOffset="22444.27">14563 2942 0,'21'0'16,"0"0"0,0 0-16,-21-21 0,21 0 15,0 21-15,-21-21 0,0 0 0,22 21 16,-22-22-16,21 1 0,-21 0 16,21 21-16,-21-21 0,0 0 0,0 0 15,-21 21 1,0 0-16,-1 0 15,1 0-15,0 0 0,0 21 0,0 0 16,0 0-16,-1 0 0,1 0 16,0 22-16,0-22 0,21 0 0,-21 21 15,21-20-15,-21-1 0,21 21 16,0-21-16,0 0 0,0 1 0,0-1 16,0 0-16,0 0 0,0 0 15,0 0-15,21 1 16,0-22-16,0 0 0,0 0 0,0 0 15,1 0-15,-1 0 0,0-22 16,0 1-16,0 21 0,0-21 0,22 0 16,-22 0-16</inkml:trace>
  <inkml:trace contextRef="#ctx0" brushRef="#br0" timeOffset="22751.88">15092 2286 0,'0'0'16,"-21"0"-16,-1 0 0,22 21 0,-21 0 15,21 1-15,0-1 0,0 21 16,0 0-16,-21 1 0,21-1 0,0 22 16,-21-1-16,21-21 0,0 22 15,-21-22-15,21 1 0,0 20 0,0-21 16,-21 1-16,21-1 0,-22 0 15,22 1-15,0-22 0,0 21 0,0-21 16,0 22-16,0-22 0,0 0 16,0 0-16,22-21 31,-1 0-31,0-21 0,-21 0 16,21 0-16,0 0 0,0-1 15</inkml:trace>
  <inkml:trace contextRef="#ctx0" brushRef="#br0" timeOffset="23156.59">15346 2900 0,'-21'0'0,"21"21"16,-22-21-1,22 21-15,22-21 31,-1 0-31,0 0 0,0 0 16,0 0-16,0 0 0,1 0 0,-1-21 16,0 21-16,0 0 0,-21-21 15,21 0-15,-21 0 16,0-1 0,-21 22-16,0 0 15,0 0-15,0 0 0,-1 0 16,-20 22-16,21-1 0,0 0 15,0 0-15,-1 0 0,1 0 0,0 1 16,0-1-16,21 0 0,0 0 16,-21-21-16,21 21 0,0 0 0,0 1 15,0-1-15,0 0 0,0 0 16,21-21-16,0 0 0,0 21 16,0-21-16,22 0 0,-22 0 0,21 0 15,-21 0-15,22 0 0,-1 0 16,0-21-16,-20 0 0,20 21 0</inkml:trace>
  <inkml:trace contextRef="#ctx0" brushRef="#br0" timeOffset="23468.08">16108 2752 0,'-64'0'31,"43"0"-31,0 21 0,21 0 16,-21-21-16,21 21 0,-21 0 0,21 1 15,-22 20-15,22-21 0,-21 0 16,21 0-16,0 1 0,0 20 16,0-21-16,0 0 0,0 0 0,0 1 15,0-1-15,0 0 0,0 0 16,0 0-16,21-21 0,1 21 0,-1-21 15,0 22-15,0-22 0,0 0 16,22 0-16,-22 0 0,21 0 0,-21-22 16,22 1-16,-1 0 0,-21 0 15,21 0-15,-20 0 0,20-1 0</inkml:trace>
  <inkml:trace contextRef="#ctx0" brushRef="#br0" timeOffset="23760.57">16700 2540 0,'0'0'0,"22"-21"0,-22-21 0,0 20 0,0 1 16,0 0-16,0 42 31,-22 0-31,1 1 16,21 20-16,-21 0 0,21-21 0,0 43 16,-21-22-16,21 1 0,-21-1 0,21 0 15,-21 1-15,21-1 0,-22 0 16,22 1-16,0-22 0,0 21 0,0-21 15,0 22-15,0-22 0,0 0 16,0 0-16,0 0 0,0 0 16,0 1-16,22-22 15,-1 0-15,0 0 0,0 0 16,0 0-16,0 0 0,22-22 0,-22 22 16,0-21-16,0 0 0,0 0 15,1 0-15,-1 0 0</inkml:trace>
  <inkml:trace contextRef="#ctx0" brushRef="#br0" timeOffset="23984.68">16552 2879 0,'0'0'0,"-21"21"31,42-21-31,0 0 16,1 0-16,-1 0 0,0 0 16,0 0-16,0 0 0,0 0 0,1 0 15,-1-21-15,21 21 0,-21-21 16,22 21-16,-22-22 0,21 1 0</inkml:trace>
  <inkml:trace contextRef="#ctx0" brushRef="#br0" timeOffset="24491.82">17526 2434 0,'0'0'16,"0"21"31,0 1-47,21-1 15,-21 0-15,21 0 0,0 0 16,22 0-16,-22 1 0,0-1 0,21 0 16,-20-21-16,20 21 0,-21 0 15,21 0-15,1-21 0,-22 22 0,21-22 16,-21 0-16,22 0 0,-22 0 15,21 0-15,-21 0 0,1 0 0,-1 0 16,0 0-16,-42 0 47,0 0-31,-1 21-16,1-21 0,0 21 0,0 0 15,-21 0-15,20 0 0,1 1 16,-21-1-16,21 0 0,-22 0 0,22 0 15,-21 0-15,21 1 0,-22-1 0,22 0 16,0 0-16,0-21 0,0 21 16,0 0-16,-1-21 0,22 22 15</inkml:trace>
  <inkml:trace contextRef="#ctx0" brushRef="#br0" timeOffset="28871.62">656 4868 0,'0'0'16,"0"-21"-16,0 0 0,0 0 0,0 0 16,0 0-16,0-1 0,0 1 15,0 0-15,0 0 0,0 0 16,0 0-16,0 42 47,0 0-32,0 21-15,0 1 0,0-1 0,0 21 16,0 1-16,-21-22 0,0 22 16,0-1-16,21 1 0,-22-1 15,22-20-15,-21 20 0,21-21 0,-21 22 16,0-22-16,21 1 0,0-1 15,0 0-15,-21-21 0,21 1 0,0-1 16,0 0-16,0 0 0,0-42 31,0 0-15,0-22-16,0 22 16,21 0-16,-21-21 0,21-1 0</inkml:trace>
  <inkml:trace contextRef="#ctx0" brushRef="#br0" timeOffset="29160.48">889 4720 0,'0'0'0,"0"-21"16,0 42 15,0 0-31,21 22 0,-21-22 16,0 21-16,0 1 0,0-1 15,0 21-15,0-20 0,0-1 0,0 22 16,0-22-16,0 0 0,0 1 16,0-1-16,0 0 0,0 1 0,0-1 15,-21 0-15,21-21 0,0 22 16,0-22-16,0 0 0,0 0 0,0 0 16,0 1-16,0-1 15,0-42 1,0-1-16</inkml:trace>
  <inkml:trace contextRef="#ctx0" brushRef="#br0" timeOffset="29379.59">402 5398 0,'0'0'0,"-21"0"0,42 0 31,0 0-15,0 0-16,1 0 0,20 0 0,-21-22 16,21 22-16,1 0 0,-1 0 15,0-21-15,-20 21 0,20 0 0,-21 0 16,21 0-16,-20 0 16,-1-21-16,0 21 0,21-21 0,-21 21 15,1 0-15</inkml:trace>
  <inkml:trace contextRef="#ctx0" brushRef="#br0" timeOffset="30008.6">1609 5376 0,'63'0'31,"-63"-21"-31,21 0 0,-21 0 16,0 0-16,0 0 0,0-1 16,0 1-16,0 0 0,0 0 0,0 0 15,0 0-15,-21-1 0,0 1 16,0 0-16,0 0 0,-1 21 0,1 0 16,0 0-16,0 0 0,0 0 15,-22 0-15,22 21 0,-21 0 16,21 22-16,-22-22 0,1 21 0,21-21 15,0 22-15,0-1 0,-1 0 16,1 1-16,0-1 0,0 0 16,21-21-16,0 22 0,0-1 0,0-21 15,0 0-15,0 22 0,21-22 16,0 0-16,0-21 16,1 0-16,20 0 0,-21 0 15,21 0-15,1-21 0,-1 0 0,0 0 16,1-1-16,-1-20 0,-21 21 15,22 0-15,-1-22 0,-21 22 0,0-21 16,0 21-16,1-22 0,-1 1 16,0 21-16,-21-21 0,21 20 0,-21 1 15,0 0-15,0 0 16,0 42 15,0 0-31,0 0 0,0 1 0,0-1 16,-21 0-16,21 21 0,0-21 15,0 1-15,0-1 0,0 0 0,0 21 16,0-21-16,0 1 0,0-1 16,0 0-16,21-21 0,-21 21 0,21 0 15,0-21-15,1 0 0,20 0 16,-21 0-16,0 0 0,0 0 16,22-21-16,-22 0 0,21 0 15,-21 0-15</inkml:trace>
  <inkml:trace contextRef="#ctx0" brushRef="#br0" timeOffset="30484.38">2307 5228 0,'0'-21'31,"-21"42"-31,21 0 0,-21-21 0,21 22 16,0-1-16,0 0 0,0 0 15,0 0-15,0 0 0,-21 1 0,21-1 16,0 0-16,0 0 0,0 0 15,-22 22-15,22-22 0,0 0 16,0 0-16,0 0 0,0 0 16,-21-42 15,21 0-15,0 0-16,-21 21 0,21-21 15,0 0-15,0-1 0,0 1 0,0-21 16,0 21-16,0 0 0,0-22 15,0 22-15,42 0 0,-20-21 0,-1 20 16,21 1-16,0 0 0,22 0 16,-22 0-16,22 21 0,-22 0 0,22 0 15,-22 0-15,21 0 0,-20 0 16,-1 21-16,-21 0 0,0 0 0,22 0 16,-43 1-16,0-1 0,21 21 15,-21-21-15,0 0 0,0 22 16,0-22-16,-21 0 0,0 0 0,-1 0 15,1 1-15,0-1 0,21 0 16,0 0-16,-21-21 0,21 21 0,21-21 31,0 0-31,0 0 16,1-21-16,-1 21 0</inkml:trace>
  <inkml:trace contextRef="#ctx0" brushRef="#br0" timeOffset="31048.45">3471 5292 0,'0'0'0,"0"-21"0,0-43 16,0 43-16,0 0 16,0 0-16,-21 21 15,0-22-15,0 22 0,0 0 16,-1 0-16,1 22 0,0-1 0,0-21 15,0 21-15,0 21 0,-1-21 16,1 1-16,0 20 0,0-21 16,0 21-16,0-20 0,-1 20 0,22-21 15,0 21-15,0-20 0,0-1 16,0 0-16,0 0 0,0 0 0,0 0 16,22-21-1,-1 0-15,0 0 0,21 0 0,-21-21 16,1 0-16,20 21 0,-21-21 15,21 0-15,-20-22 0,20 22 0,-21 0 16,21-21-16,-20 21 0,-1-22 0,0 1 16,0 0-16,0-1 0,0 1 15,1 0-15,-1-22 0,-21 22 0,0-22 16,21 1-16,-21 20 16,0 1-16,0 0 0,0 21 0,0-1 15,0 1-15,0 0 0,-21 42 16,0 22-1,21-22-15,-22 21 0,1 22 16,0-22-16,21 21 0,-21-20 0,21 20 16,-21-20-16,21 20 0,0-21 0,-21 1 15,21-1-15,0 0 0,0 1 16,0-22-16,0 0 0,0 21 0,21-20 16,0-22-16,0 21 0,0-21 15,0 0-15,22 0 0,-22 0 0,21 0 16,-21 0-16,22 0 15,-22-21-15,21-1 0,-21 1 0,22 0 16</inkml:trace>
  <inkml:trace contextRef="#ctx0" brushRef="#br0" timeOffset="31308.01">4297 4720 0,'0'0'0,"0"-21"0,-21 42 31,21 0-31,0 22 16,-22-22-16,22 21 0,-21 22 16,21-22-16,0 0 0,-21 22 15,0-22-15,0 22 0,21-22 0,0 0 16,-21 1-16,-1-1 0,22 0 0,-21-20 16,21 20-16,0-21 0,-21 0 15,21 0-15,0 1 0,0-1 0,0 0 16,21-21-1,0 0-15,-21-21 16,43 0-16,-22-1 0</inkml:trace>
  <inkml:trace contextRef="#ctx0" brushRef="#br0" timeOffset="31704.25">4445 5228 0,'-64'43'15,"64"-22"-15,0 0 16,-21-21 0,21 21-16,0 0 0,21-21 15,1 0 1,-1 0-16,0 0 0,0 0 0,0-21 16,22 0-16,-22 21 0,0-21 15,0 21-15,21-21 0,-20-1 16,-22 1-16,21 0 0,0 0 0,-21 0 15,0 0 1,-21 21-16,0 0 0,-22 0 16,22 0-16,0 21 0,-21 0 0,20-21 15,1 21-15,-21 0 0,21 22 16,0-22-16,21 0 0,0 0 0,-22 0 16,22 0-16,0 1 0,0-1 0,0 0 15,0 0-15,0 0 0,22 0 16,-1 1-16,0-22 0,21 0 15,1 0-15,-22 0 0,21 0 16,0 0-16,-20 0 0,20 0 0,0-22 16,1 1-16,-1 0 0,-21 21 15</inkml:trace>
  <inkml:trace contextRef="#ctx0" brushRef="#br0" timeOffset="32584.55">6223 5419 0,'0'0'0,"0"-21"16,21-1-16,-21 1 15,0 0-15,0 0 0,0 0 16,0 0-16,0-1 0,0 1 16,0 0-16,0 0 0,-21 0 0,0 0 15,0-1-15,-1 1 0,1 0 0,0 0 16,0 0-16,-21 21 0,20 0 15,-20 0-15,0 0 0,21 0 0,-22 0 16,1 0-16,0 21 0,20 0 16,-20 21-16,21-20 0,-21 20 15,20-21-15,1 21 0,0-20 0,0 20 16,21 0-16,-21-21 0,21 22 16,-21-22-16,21 21 0,0-21 0,0 1 15,0-1-15,0 0 0,0 0 16,21-21-16,0 21 0,0-21 15,0 0-15,0 0 0,22 0 16,-22-21-16,21 0 0,1 21 0,-1-21 16,0 0-16,1-22 0,-1 22 0,0 0 15,-21-21-15,22 20 16,-22-20-16,21 0 0,-21-1 0,1 1 16,-1 0-16,0-22 0,0 22 0,-21-22 15,0 22-15,21-21 0,-21 20 16,0 1-16,0 0 0,0-1 0,0 22 15,0 0-15,0 0 0,0 0 16,0-1-16,-21 22 16,21 22-16,-21-1 15,21 21-15,0 0 0,0 1 16,0-1-16,-21 0 0,21 22 0,0-22 16,0 22-16,0-22 0,0 0 0,0 22 15,0-22-15,0-21 0,0 22 16,0-22-16,0 21 0,21-21 15,0 1-15,-21-1 0,21-21 16,0 21-16,1-21 0,-1 0 16,0 0-16,0 0 0,0 0 0,0 0 15,22 0-15</inkml:trace>
  <inkml:trace contextRef="#ctx0" brushRef="#br0" timeOffset="32992.55">6625 5207 0,'0'0'0,"0"-21"0,-21 21 0,0-21 0,0 0 0,21-1 16,0 1 0,0 0-1,21 21 1,0 0-16,0 0 0,0 0 16,0 0-16,22 0 0,-22 21 0,21 0 15,-21-21-15,1 22 0,20-1 16,-21 21-16,0-21 0,0 0 0,1 1 15,-22-1-15,0 0 0,0 0 16,0 0-16,0 0 0,0 1 16,0-1-16,0 0 15,-22-21-15,1 0 0,0 0 16,0 0 0,21-21-16,-21 21 15,21-21-15,0-1 0,0 1 16,0 0-16,0 0 0,0 0 0,0 0 15,21-1-15,-21-20 0,21 21 0,0 0 16,0-22-16,-21 22 0,22 0 16,-1 0-16,0 21 0,0-21 0,0 0 15,0 21-15,1 0 0,-1-22 16,0 22-16,0 0 0,0 0 0,0 0 16,1 0-16</inkml:trace>
  <inkml:trace contextRef="#ctx0" brushRef="#br0" timeOffset="33680.58">7387 4995 0,'0'22'15,"0"-1"-15,-21 0 16,21 0-16,-21 0 0,0 0 0,21 22 16,-22-22-16,22 0 0,-21 0 15,21 0-15,0 1 0,0-1 0,0 0 16,0 0-16,0 0 0,0 0 15,21-21 1,1 0 0,-1 0-16,0 0 0,0 0 0,0-21 15,0 21-15,1-21 0,-1 21 16,0-21-16,0 0 0,0 0 0,-21-1 16,21 1-16,-21 0 0,0-21 15,0 21-15,0-1 0,0 1 16,-21 0-16,0 0 0,0 0 0,0 21 15,0-21-15,-1 21 0,1 0 16,0 0-16,0 0 0,0 0 0,42 0 47,21 0-47,-21 0 16,1 0-16,20 0 0,-21 0 0,21 0 15,1-22-15,-22 22 0,21 0 16,1-21-16,-1 21 0,0 0 0,1 0 15,-22-21-15,0 21 0,0 0 16,0 0-16,0 0 0,1 0 16,-22 21-16,0 0 15,0 1-15,0-1 0,0 0 16,0 0-16,0 0 0,-22 22 0,22-22 16,-21 21-16,21-21 0,-21 22 15,21-1-15,-21 0 0,21 1 0,0-1 16,-21 0-16,0 22 0,21-22 15,-22 22-15,1-1 0,0 1 16,0-22-16,0 21 0,0 1 0,-1-22 16,1 22-16,0-22 0,0 0 0,0 1 15,0-1-15,-1 0 0,1 1 16,21-1-16,-21-21 0,21 0 0,-21 1 16,21-1-16,0-42 31,0-1-31,0 1 15,0-21-15,21 21 0,0-22 0,0 1 16,22 0-16</inkml:trace>
  <inkml:trace contextRef="#ctx0" brushRef="#br0" timeOffset="33967.94">7874 5165 0,'0'0'16,"0"-43"-16,0 22 0,0 0 0,0 0 0,0 0 15,0 0-15,21-1 16,0 1-16,0 0 0,1 21 16,-1 0-16,0 0 0,0 0 0,0 0 15,22 0-15,-22 0 16,0 0-16,0 21 0,0 0 0,0 1 16,-21-1-16,0 0 0,22 0 0,-22 21 15,0-20-15,0-1 0,0 0 16,-22 21-16,1-21 0,0 1 0,0-1 15,-21 0-15,20-21 0,1 21 0,-21 0 16,21-21-16,0 0 0,-1 0 16,1 0-16,0 0 0</inkml:trace>
  <inkml:trace contextRef="#ctx0" brushRef="#br0" timeOffset="34944.01">8932 4678 0,'-63'0'16,"42"21"0,-1 0-16,1 0 0,0 1 0,21 20 15,-21 0-15,0 1 0,0 20 16,-1-21-16,1 1 0,-21 20 16,21-20-16,0-1 0,-1 0 0,1 1 15,0-1-15,0 0 0,-21-21 16,20 22-16,1-22 0,21 0 0,-21 0 15,0-21-15,21 21 0,-21-21 16,21-21 0,0 0-16,0 0 15,0 0-15,0 0 0,0-22 0,0 22 16,0-21-16,0 21 0,0-22 16,21 1-16,-21 0 0,0-1 0,21 22 15,0-21-15,-21 21 0,0-1 0,21 22 16,1 22-1,-22-1 1,0 0-16,0 0 0,21 21 0,-21-20 16,21 20-16,-21-21 0,0 21 15,0-20-15,21 20 0,0-21 0,-21 0 16,21 0-16,1 1 0,-1-1 0,0 0 16,0 0-16,0 0 0,0-21 15,1 0-15,20 0 0,-21 0 0,21 0 16,-20 0-16,20 0 0,0 0 0,-21 0 15,22-21-15,-1 0 0,0 21 16,1-21-16,-22-22 0,21 22 0,-21 0 16,1-21-16,-1 21 0,0-22 15,0 1-15,-21-22 0,21 22 16,-21-21-16,0 20 0,0-20 0,0 20 16,0-20-16,0 21 0,-21-1 15,0 1-15,0 21 0,0-22 0,-1 22 16,1 0-16,0 0 0,-21 0 0,21 21 15,-22 0-15,1 0 0,0 0 16,20 0-16,-20 0 0,0 21 0,21 0 16,-22 0-16,22 22 0,0-1 15,21 21-15,0-20 0,0 20 0,0 1 16,0-1-16,0 1 0,21-22 16,0 22-16,0-22 0,1 0 15,-1-21-15,21 1 0,-21 20 0,22-21 16,-22-21-16,21 21 0,-21-21 0,22 0 15,-22 0-15,21 0 0,-21 0 16,22 0-16,-22 0 0,21 0 0,-21-21 16,0 21-16</inkml:trace>
  <inkml:trace contextRef="#ctx0" brushRef="#br0" timeOffset="35376.8">9715 5059 0,'0'0'0,"22"-42"31,-44 63 1,1 0-32,0 0 0,0 0 15,21 0-15,-21 1 0,0 20 16,-1-21-16,1 0 0,21 22 0,0-22 16,-21 0-16,21 0 0,0 0 0,0 0 15,0 1-15,0-1 16,21-21-16,0 0 15,1 0-15,-1 0 0,21 0 16,-21 0-16,22 0 0,-22 0 16,21-21-16,-21-1 0,22 22 0,-22-21 15,0 0-15,21 0 0,-21-21 0,1 20 16,-22 1-16,21-21 0,-21 0 16,21 20-16,-21-20 0,0 0 0,0 21 15,0-22-15,-21 22 0,0 0 0,-1 0 16,1 21-16,-21 0 0,21 0 15,-22 0-15,22 0 0,-21 21 0,21 0 16,-22 0-16,22 0 0,-21 1 16,21-1-16,21 0 0,0 0 0,-21 0 15,21 0-15,0 1 16,0-1-16,21-21 0,0 0 16,21 0-16,-21 21 0,22-21 0,-1 0 15</inkml:trace>
  <inkml:trace contextRef="#ctx0" brushRef="#br0" timeOffset="36380.21">10414 4995 0,'0'0'0,"21"0"0,-21-21 16,-21 21 0,0 0-16,21 21 0,-21-21 15,21 22-15,0-1 0,-22 0 16,1 21-16,21-21 0,-21 1 0,21-1 15,0 0-15,0 0 0,0 21 16,-21-20-16,21-1 0,0 0 16,0 0-16,0 0 0,0 0 15,21-21 1,0 0-16,0 0 0,1 0 16,-1 0-16,0-21 0,0 0 15,0 21-15,0-21 0,1 0 0,-1 0 16,0-1-16,0 1 0,0 0 0,0-21 15,1 21-15,-22-1 16,0 1-16,21 0 0,-21 0 16,21 21-16,-21 21 15,0 0 1,0 0-16,-21 1 0,21-1 16,-21 0-16,21 21 0,0-21 0,0 1 15,0-1-15,0 0 16,0 0-16,0 0 0,0 0 15,21-21-15,0 0 0,0 0 0,0 0 16,0 0-16,1 0 16,-1 0-16,0 0 0,0 0 0,0 0 15,0-21-15,1 0 0,-22 0 16,21 0-16,-21 0 16,0-1-16,0 1 0,0 0 0,0-21 15,0 21-15,0-1 0,0 1 16,-21 0-16,21 0 0,-22 0 0,22 0 15,-21-1-15,21 1 0,0 0 16,21 21 0,1-21-16,-1 21 0,0 0 15,21 0-15,-21-21 0,22 21 0,-1 0 16,0 0-16,-20 0 0,20 0 16,0 0-16,-21 0 0,1 21 0,-1-21 15,0 21-15,0 0 16,-21 0-16,21 1 0,-21-1 0,0 0 15,0 21-15,0-21 0,0 43 16,0-43 0,0 0-16,0 0 0,0 1 0,0-1 15,0 0 1,-21-21 0,0 0-1,0-21 1,21 0-16,0-1 15,0 1-15,0 0 16,0 0-16,0-21 0,0 20 16,21-20-16,-21 21 0,21-21 0,21-1 15,-20 22-15,-1-21 0,21 21 0,0-22 16,1 22-16,-1 0 0,0 21 16,22 0-16,-22 0 0,1 0 0,20 0 15,-21 0-15,-20 21 0,20 0 16,-21 0-16,0 22 0,-21-22 0,0 21 15,0-21-15,0 22 0,0-1 0,0 0 16,-21-20-16,0 20 0,0-21 16,0 0-16,-1 22 0,1-22 0,0 0 15,0-21-15,0 21 0,21 0 16,0-42 15</inkml:trace>
  <inkml:trace contextRef="#ctx0" brushRef="#br0" timeOffset="36939.89">12488 5144 0,'21'0'31,"22"0"-31,-22 0 16,0 0-16,21 0 0,22 0 0,-22 0 15,22 0-15,-1 0 0,22 0 16,0 0-16,-1 0 0,1 0 0,0 0 16,-1 0-16,-20 0 0,20 0 0,-20 0 15,-1-22-15,-20 22 16,20 0-16,-20 0 0,-22-21 0,0 21 16,0 0-16,0 0 0,-21-21 0,0 0 15,0 0 1,-21 0-16,0 21 0,0-22 0,0 1 15,-1 0-15,1 21 0,0-21 16,-21 0-16,21 21 0,-1 0 0,1-21 16</inkml:trace>
  <inkml:trace contextRef="#ctx0" brushRef="#br0" timeOffset="37235.72">13547 4890 0,'-22'0'15,"65"0"-15,-64 0 0,-22 0 0,22 0 16,21 21-16,-21-21 0,21 21 16,0 0-1,21-21-15,0 0 16,0 21-16,1-21 0,-1 0 0,21 0 15,-21 0-15,0 0 0,22 0 16,-22 0-16,21 0 0,-21 0 0,1 0 16,20 0-16,-21 0 0,0 0 0,0 0 15,1 0-15,-22 21 32,-22 1-32,1-22 15,0 21-15,0 0 0,0 0 0,0 0 16,-1 22-16,1-22 0,0 0 0,0 21 15,0-21-15,0 22 0,-1-22 16,1 0-16,0 0 0,0 0 16,0 1-16,0-1 0,-1 0 0,22 0 15,-21 0-15</inkml:trace>
  <inkml:trace contextRef="#ctx0" brushRef="#br0" timeOffset="38612.6">15642 4487 0,'-21'43'31,"42"-43"0,0 0-31,0 0 16,1 0-16,-1 0 0,0-21 0,0 21 15,0-22-15,0 1 0,1 21 0,-1-21 16,-21 0-16,0 0 0,21 21 16,-21-21-16,0-1 0,0 1 0,0 0 15,-21 21 1,0 0-16,-1 0 0,1 0 0,0 0 15,-21 0-15,21 21 0,-22 0 0,22-21 16,-21 22-16,21-1 0,-22 0 16,22 0-16,0 0 0,0 0 15,0 1-15,21-1 0,0 21 0,0-21 16,0 0-16,0 1 0,0 20 16,0-21-16,21 21 0,0-20 0,21 20 15,-21 0-15,1-21 0,-1 22 16,21-1-16,-21-21 0,0 22 0,22-1 15,-22-21-15,0 21 0,-21-20 0,0-1 16,0 21-16,0-21 0,0 0 16,0 1-16,0-1 0,-42 0 0,21 0 15,-22 0-15,1-21 0,0 0 0,-1 21 16,-20-21-16,20 0 0,-20 0 16,21 0-16,-22-21 0,22 21 0,-1-21 15,1 0-15,21 21 0,-21-42 16,20 20-16,1 1 0,0 0 0,0-21 15,21 21-15,0-1 0,0-20 16,0 21-16,0-21 0,0 20 16,0-20-16,21 21 0,0 0 0,0 21 15,1-21-15,-1-1 0,21 22 0,-21 0 16,22-21-16,-1 21 0,0 0 16</inkml:trace>
  <inkml:trace contextRef="#ctx0" brushRef="#br0" timeOffset="39008.44">16044 5101 0,'21'0'16,"-42"0"-16,64 0 0,-22 0 0,-21-21 15,21 0-15,0 0 0,0 0 16,0 21-16,1-22 0,20 1 0,-21-21 15,0 21-15,0 0 0,-21-1 16,0 1-16,22 0 0,-22 0 0,0 0 16,0 0-16,0-1 0,-22 22 15,1 0-15,0 0 0,0 0 16,-21 0-16,20 0 0,-20 22 16,21-1-16,-21 21 0,20-21 15,1 22-15,-21-22 0,21 21 0,0 0 16,21 1-16,-22-1 0,22-21 0,-21 22 15,21-22-15,0 21 0,0-21 16,0 0-16,0 1 0,0-1 0,21 0 16,1-21-16,-22 21 0,21-21 0,0 0 15,21 0-15,-21 0 0,1 0 16,20 0-16,0 0 0,-21-21 0,22 21 16,-1-21-16,0 0 0,1-1 0,-1 1 15</inkml:trace>
  <inkml:trace contextRef="#ctx0" brushRef="#br0" timeOffset="39287.42">16870 4382 0,'0'0'0,"0"-22"0,0-20 31,0 63-31,-21 22 16,21-22-16,-22 0 0,22 21 0,0 1 15,0-1-15,0 0 0,-21 22 0,21-22 16,0 22-16,-21-22 0,21 21 16,-21-20-16,21-1 0,0 0 15,0 1-15,-21-1 0,21-21 16,0 0-16,0 22 0,0-22 16,0 0-16,21-21 31,0 0-31,0-21 0,0 0 15,1 0-15</inkml:trace>
  <inkml:trace contextRef="#ctx0" brushRef="#br0" timeOffset="39693.62">17103 4974 0,'0'43'31,"21"-43"-15,0 0-16,0 0 16,0 0-16,0-22 15,1 1-15,-1 21 0,0-21 0,0 0 16,0 0-16,0 0 16,-21-1-16,0 1 0,0 0 15,-21 21 1,0 0-16,0 0 0,0 0 15,-22 0-15,1 21 0,21 0 16,-21 22-16,20-22 0,1 0 16,0 21-16,0-20 0,21-1 15,0 21-15,-21-21 0,21 0 0,0 1 16,0-1-16,0 0 0,0 0 0,0 0 16,0 0-16,21-21 15,0 0-15,0 0 0,0 0 16,1 0-16,-1 0 0,21 0 0,0 0 15,-20 0-15,41 0 0,-21 0 0,1-21 16,-1 0-16,22 21 16,-22-21-16</inkml:trace>
  <inkml:trace contextRef="#ctx0" brushRef="#br0" timeOffset="40283.55">17970 4826 0,'0'0'0,"0"-21"0,0 0 16,0 0-1,-21 21-15,0 0 0,0 0 16,0 0-16,0 21 16,-1 0-16,22 0 0,-21 0 0,0 0 15,0 1-15,0 20 0,21-21 16,-21 21-16,-1-20 0,22 20 16,-21-21-16,21 0 0,0 22 0,0-22 15,0 0-15,0 0 0,0 0 16,0 0-16,21 1 0,1-1 15,-1-21-15,0 0 0,0 0 0,0 0 16,0 0-16,22 0 0,-22 0 16,0 0-16,21 0 0,-20-21 0,-1 21 15,21-22-15,-21 1 0,0 0 0,22-21 16,-22 21-16,0-22 0,0 22 16,0-21-16,1-22 0,20 22 0,-42 0 15,21-22-15,0 22 0,0-1 16,1-20-16,-1 21 0,-21-1 15,0 1-15,0 0 0,21-1 0,-21 1 16,0 21-16,0-22 0,0 22 16,0 0-16,0 42 31,0 0-31,-21 1 0,21-1 0,0 21 16,-21-21-16,21 22 0,-22-1 0,1 0 15,21 22-15,0-22 0,-21 0 16,21 22-16,-21-22 0,21 1 0,0-1 15,0 21-15,0-41 0,0 20 16,0 0-16,0-21 0,0 1 0,0-1 16,0 0-16,0 0 0,0 0 15,21-21-15,0 0 16,0 0-16,1 0 0,-1 0 0,0 0 16,0 0-16,0 0 0,0 0 0,22-21 15,-22 0-15,0 21 0,21-42 16,-20 20-16,-1 1 0,0 0 0,0-21 15</inkml:trace>
  <inkml:trace contextRef="#ctx0" brushRef="#br0" timeOffset="40472.39">18330 4699 0,'0'0'0,"-42"0"31,63 0-15,0 0-16,0 0 0,1 0 16,20 0-16,-21 0 0,21 0 0,-20 0 15,-1 0-15,21-21 0,-21 21 0,0 0 16</inkml:trace>
  <inkml:trace contextRef="#ctx0" brushRef="#br0" timeOffset="41223.3">20151 4720 0,'0'-21'16,"21"0"-16,0 21 15,-21-21-15,21 21 0,0-21 16,0-1-16,1 22 0,-22-21 16,0 0-16,0 0 15,0 0-15,-22 21 16,1 0-16,0 0 15,-21 0-15,21 0 0,-22 0 0,22 0 16,-21 0-16,21 21 0,-22-21 0,22 21 16,-21-21-16,21 21 0,-1-21 15,1 21-15,21 1 0,0-1 16,0 0-16,0 0 16,0 0-16,21 0 0,1 1 0,-1-1 15,0 0-15,21 0 0,-21 0 0,1 0 16,20 1-16,-21-1 15,0 0-15,22 0 0,-22 0 0,0 0 16,0 1-16,0-22 0,-21 21 0,0 0 16,0 0-16,0 0 15,-21 0-15,0-21 0,-21 22 0,-1-22 16,1 0-16,0 0 0,-22 0 16,22 0-16,-22 0 0,22 0 0,0 0 15,-22 0-15,22 0 0,21 0 0,-22-22 16,22 1-16,-21 21 0,42-21 15,-21 0-15,21 0 0,0 0 16,0-1-16,21 1 16,0 21-16,0 0 15,0-21-15,0 0 0,22 21 0,-1 0 16</inkml:trace>
  <inkml:trace contextRef="#ctx0" brushRef="#br0" timeOffset="41484.76">20870 4720 0,'21'0'0,"1"0"16,-1 0-1,0 0-15,0 0 16,0 0-16,0 0 0,22-21 15,-22 21-15,0 0 0,0 0 16,0 0-16,1 0 0,-1 0 0,0 0 16,0 0-16,-21 21 31,-21-21-31,0 21 0</inkml:trace>
  <inkml:trace contextRef="#ctx0" brushRef="#br0" timeOffset="41632.61">20891 4890 0,'0'0'0,"-21"0"16,21 21 0,21-21-1,1 0 1,-1 0-16,0 0 0,0 0 16,0 0-16,22-21 0,-22 21 0,0-22 15,21 22-15</inkml:trace>
  <inkml:trace contextRef="#ctx0" brushRef="#br0" timeOffset="42268.16">22034 4657 0,'0'0'0,"-21"0"0,0-21 0,21-1 16,-21 1-16,21 0 0,0 0 16,0 0-16,0 0 0,0-1 15,21 1-15,0 0 16,0 21-16,1-21 16,-1 21-16,0 0 0,0 0 0,0 0 15,0 0-15,1 21 0,-1 0 0,0 0 16,-21 1-16,21-1 0,0 0 15,-21 21-15,0-21 0,0 22 0,21-22 16,-21 21-16,0-21 0,0 22 16,0-22-16,0 21 0,0-21 0,0 1 15,0-1-15,-21 0 0,21 0 0,0 0 16,0 0-16,-21 1 16,0-22-1,21-22 1,0 1-1,0 0-15,0 0 0,0 0 16,0-22-16,0 22 0,0 0 16,0-21-16,21 21 0,0-22 0,0 22 15,1-21-15,-1 21 0,0-22 0,0 22 16,21-21-16,-20 21 0,20-1 16,0 22-16,1 0 0,-22 0 0,21 0 15,0 0-15,1 0 0,-22 22 16,21-1-16,-21 0 0,1 21 0,-1-21 15,-21 22-15,0-22 0,0 21 0,0-21 16,0 22-16,0-22 16,0 0-16,0 0 0,-21 0 0,21 1 15,-22-1-15,22 0 0,-21-21 16,21 21-16,0-42 31,21 0-15</inkml:trace>
  <inkml:trace contextRef="#ctx0" brushRef="#br0" timeOffset="42635.81">23220 4784 0,'0'-21'15,"0"-1"1,21 22-16,0-21 0,0 0 15,0 21-15,-21-21 16,22 21-16,-1-21 0,0 0 0,0-1 16,0 1-16,-21 0 0,0 0 15,0 0-15,0 0 16,-21 21 15,0 21-31,21 0 0,-21-21 0,0 21 16,-1 21-16,1-20 0,21-1 15,0 0-15,-21 21 0,21-21 16,-21 22-16,21-22 0,0 0 0,0 21 16,0-20-16,0-1 0,0 0 15,21 0-15,-21 0 0,21 0 0,0 1 16,1-22-16,-1 0 0,0 0 16,0 0-16,0 0 15,0 0-15,1 0 0</inkml:trace>
  <inkml:trace contextRef="#ctx0" brushRef="#br0" timeOffset="42908.97">23939 4699 0,'0'0'0,"0"-21"0,0 0 16,0 0-16,0-1 0,0 1 0,0 0 16,0 42 15,-21 0-31,21 1 0,-21-1 0,21 0 15,0 0-15,-21 21 0,0 1 16,0-22-16,-1 21 0,22 1 0,-21-22 16,0 0-16,0 21 0,0-21 0,21 1 15,-21-1-15,-1-21 0,22 21 16,0 0-16,22-21 47,-1-21-47,21 21 0,-21-21 15</inkml:trace>
  <inkml:trace contextRef="#ctx0" brushRef="#br0" timeOffset="43135.62">24066 4826 0,'0'0'0,"-21"21"31,0-21-31,0 21 0,0 1 0,0-1 16,-1 0-16,1 0 0,0 0 15,0 0-15,-21 1 0,20-1 16,1 0-16,0-21 0,0 21 16,0 0-16,0-21 0,21 21 0,21-21 31,0 0-15,0-21-16,0 0 0,0 21 15,1-21-15,-1 0 0</inkml:trace>
  <inkml:trace contextRef="#ctx0" brushRef="#br0" timeOffset="43348.8">24151 4720 0,'0'0'0,"0"21"31,0 1-31,0-1 0,0 0 16,0 0-16,0 0 0,0 0 0,0 1 15,0-1-15,0 0 0,0 0 16,0 0-16,0 0 0,0 1 0,0-1 15,0 0-15,0 0 16,21-21-16,-21 21 0,21-21 0,1 0 16,-1 0-16,0 0 15,-21-21-15,21 0 16,0 0-16</inkml:trace>
  <inkml:trace contextRef="#ctx0" brushRef="#br0" timeOffset="43560.45">24532 4593 0,'0'0'0,"0"-21"0,0-42 16,0 84 0,-21 0-1,0 0-15,0 0 0,21 22 16,-22-22-16,1 21 0,0 0 0,0 1 16,0-1-16,0 0 0,21 1 0,-22-22 15,1 21-15,0-21 16,21 1-16,0-1 0,0 0 0,-21 0 15,0-21-15</inkml:trace>
  <inkml:trace contextRef="#ctx0" brushRef="#br0" timeOffset="44340.75">25823 4614 0,'21'0'15,"1"-21"-15,-1 21 0,-21-21 16,21 21-16,0-21 0,21 0 0,-20 0 16,-1-1-16,21 1 0,-21 0 15,0 0-15,1 0 0,-1 0 0,0-1 16,-21-20-16,0 21 0,0 0 16,0 0-16,0-1 0,-21 1 0,0 0 15,-1 0-15,-20 0 0,0 21 16,-1 0-16,1 0 0,0 0 15,-1 0-15,1 0 0,0 21 0,-1-21 16,1 21-16,21 0 0,0 0 16,0 22-16,21-22 0,0 0 0,0 21 15,0-20-15,0 20 0,0-21 16,21 21-16,0-20 0,0 20 0,0-21 16,22 21-16,-22-20 0,0 20 0,21 0 15,-21-21-15,1 22 0,20-1 16,-21 0-16,0 1 0,-21-1 0,0-21 15,0 22-15,0-22 0,0 21 0,0-21 16,-21 0-16,-21 1 16,21-1-16,-22 0 0,-20-21 0,20 0 15,1 0-15,0 0 0,-22 0 0,22 0 16,0 0-16,20 0 0,-20 0 16,0-21-16,21 0 0,-1-1 0,1 1 15,0 0-15,0-21 0,21 21 16,0-22-16,0 1 0,0 21 0,0-22 15,0 1-15,0 21 0,0-21 0,0 20 16,21 1-16,0 0 0,0 21 16,1 0-16,-1-21 0,21 21 0,-21 0 15,22 0-15,-1 0 0</inkml:trace>
  <inkml:trace contextRef="#ctx0" brushRef="#br0" timeOffset="44687.56">26162 4911 0,'0'0'0,"21"0"0,0 0 16,0 0-16,1 0 0,-1 0 0,0 0 15,0 0-15,0 0 0,0-21 0,1-1 16,-1 1-16,0 21 0,0-21 16,-21 0-16,0 0 0,21 0 0,-21-1 15,0 1-15,0 0 16,0 0-16,-21 21 0,0-21 15,0 21-15,0 0 0,-22 0 0,22 0 16,0 21-16,-21 0 0,20 0 16,1 22-16,0-22 0,0 21 0,0 0 15,21-20-15,-21 20 0,21 0 16,0-21-16,0 22 0,0-22 0,0 0 16,21 0-16,0 0 0,0 1 0,21-22 15,-20 0-15,-1 0 0,0 0 16,21 0-16,-21 0 0,22 0 0,-1 0 15,-21 0-15,22-22 0,-22 1 0,21 0 16,-21 0-16,22-21 16</inkml:trace>
  <inkml:trace contextRef="#ctx0" brushRef="#br0" timeOffset="44956.41">26945 4128 0,'0'0'0,"0"-43"0,0 22 0,0 42 31,-21 0-31,0 22 0,21-1 16,-21 22-16,-1-22 0,22 21 15,-21 1-15,0-22 0,0 22 0,21-22 16,0 22-16,-21-1 0,21-21 16,-21 22-16,21-22 0,0 1 15,0-1-15,0 0 0,0-21 0,0 22 16,0-22-16,0 0 0,0 0 15,0 0-15,21-21 16,0 0-16,0 0 16,0-21-16,0 0 0,1 0 15</inkml:trace>
  <inkml:trace contextRef="#ctx0" brushRef="#br0" timeOffset="45327.55">27030 4890 0,'-21'21'31,"21"0"-15,0 0 0,21-21-1,0 0-15,0 0 0,0 0 0,0 0 16,1 0-16,-1-21 0,0 0 16,21 21-16,-21-21 0,1 21 0,-1-22 15,0 1-15,0 0 0,0 0 0,-21 0 16,0 0-16,0-1 15,0 1-15,-21 21 16,0 0-16,0 0 16,0 0-16,-1 0 0,-20 21 0,21 1 15,0-1-15,0 0 0,-1 0 0,1 0 16,0 22-16,0-22 0,21 0 16,-21 21-16,21-21 0,0 1 0,0-1 15,0 0-15,0 0 0,0 0 16,0 0-16,21-21 0,0 0 15,0 22-15,0-22 0,1 0 0,-1 0 16,21 0-16,-21 0 0,22 0 16,-22-22-16,21 22 0,0-21 0</inkml:trace>
  <inkml:trace contextRef="#ctx0" brushRef="#br0" timeOffset="45580.6">27876 4678 0,'0'0'0,"0"-21"0,0 0 0,0-1 15,0 1-15,-21 21 16,0 0-16,0 0 16,0 21-16,0 1 0,-22-22 0,22 21 15,0 21-15,0-21 0,0 0 16,21 22-16,-22-1 0,22-21 0,-21 22 16,21-22-16,0 21 0,0-21 0,0 0 15,0 1-15,0-1 0,0 0 16,0 0-16,21-21 0,1 0 15,-1 21-15,0-21 0,0 0 0,0 0 16,22 0-16,-22 0 0,21-21 16,0 21-16,-20-21 0,20 0 0,0 0 15</inkml:trace>
  <inkml:trace contextRef="#ctx0" brushRef="#br0" timeOffset="45880.87">28448 4255 0,'0'0'15,"0"-43"-15,0 1 0,0 21 0,0-22 16,0 22-16,0 0 16,-21 42-1,0 0-15,21 22 0,-22-22 16,1 21-16,0 1 0,21 20 16,-21-21-16,0 1 0,21 20 0,-21-20 15,21-1-15,-22 21 0,22-20 16,0 20-16,-21-20 0,21-1 0,0 21 15,0-20-15,0-1 0,0 0 0,0-20 16,0 20-16,21-21 0,-21 0 16,22 0-16,-1 1 0,0-1 15,0-21-15,0 0 0,0 0 16,1 0-16,-1 0 0,0 0 16,0-21-16,0-1 0,0 1 0,1 0 15,-22 0-15</inkml:trace>
  <inkml:trace contextRef="#ctx0" brushRef="#br0" timeOffset="46055.92">28257 4593 0,'0'0'0,"-21"0"0,0 0 16,42 0 0,0 0-1,1 0-15,-1 0 0,0-21 16,0 21-16,0 0 0,22 0 15,-22 0-15,0-21 0,0 0 0,0 21 16,0-21-16</inkml:trace>
  <inkml:trace contextRef="#ctx0" brushRef="#br0" timeOffset="46612.61">29316 3789 0,'0'0'0,"0"-21"0,21-64 16,-21 64-16,21 0 0,-21 0 15,0-1-15,0 1 0,0 0 16,0 0-16,-21 42 31,0 0-31,0 22 16,-1-22-16,1 21 0,0 22 15,0-22-15,-21 21 0,20 1 0,1 21 16,-21-22-16,0 22 0,20-22 16,-20 1-16,21 20 0,-21-20 0,20-1 15,-20 22-15,21-21 0,0-1 16,21 1-16,0-1 0,0 1 15,0-1-15,0-21 0,0 1 0,21-1 16,0 0-16,0-20 0,22-1 16,-22 0-16,21-21 0,22 0 0,-22 0 15,0 0-15,22 0 0,-22 0 0,0-21 16,22 0-16,-22-1 16,1-20-16</inkml:trace>
  <inkml:trace contextRef="#ctx0" brushRef="#br0" timeOffset="46924.52">29676 3683 0,'0'-42'31,"-22"63"-15,22 0-16,0 0 15,-21 0-15,21 1 0,0-1 16,0 0-16,0 0 16,0 0-16,0 0 0,0 1 15,0-1-15,0 0 0,21-21 31,1 0-15</inkml:trace>
  <inkml:trace contextRef="#ctx0" brushRef="#br0" timeOffset="47108.38">29908 3620 0,'0'0'15,"0"21"32,-21 0-47,21 0 16,-21-21-16,21 21 0,-21 0 0,21 1 15,0-1-15,0 0 16,0 0-16,0 0 0</inkml:trace>
  <inkml:trace contextRef="#ctx0" brushRef="#br0" timeOffset="47760.39">30120 4636 0,'42'-64'31,"-42"43"-31,0 0 16,0 0-16,0-1 0,0 1 15,0 0-15,-21 21 16,0 0-16,0 0 0,0 0 0,0 0 16,-22 0-16,22 0 0,-21 0 0,21 21 15,-22 0-15,22 1 0,-21-1 16,21 0-16,-1 0 0,-20 0 0,21 0 16,0 1-16,21-1 0,-21 0 15,21 0-15,0 0 0,0 0 16,0 1-16,21-22 15,0 0 1,0 0-16,0 0 0,0 0 0,22-22 16,-22 22-16,0-21 0,21 21 15,-20-21-15,20 0 0,-21 0 0,21 0 16,-20-1-16,-1-20 0,0 21 16,0 0-16,0 0 0,0-1 0,-21 1 15,0 42 16,0 1-31,0-1 16,-21 0-16,21 0 0,0 0 16,0 0-16,0 1 0,0-1 15,0 0-15,0 0 16,21 0-16,1-21 0,-1 0 16,0 21-16,0-21 0,21 0 15,-20 0-15,20 0 0</inkml:trace>
  <inkml:trace contextRef="#ctx0" brushRef="#br0" timeOffset="48244.25">30903 4487 0,'0'0'0,"0"-21"0,-21-21 32,0 42-32,0-21 0,0 21 15,-1 0-15,1 0 0,0 0 0,0 0 16,0 0-16,-22 21 0,22 0 15,0 0-15,-21-21 0,21 21 0,-1 1 16,1-1-16,0 0 0,21 0 16,0 0-16,-21 0 0,21 1 0,0-1 15,0 0-15,21 0 16,0-21-16,0 0 16,1 0-16,-1 0 0,0 0 0,0 0 15,21 0-15,-20 0 0,-1-21 16,21 0-16,-21 0 0,0-1 15,1 1-15,20 0 0,-21 0 16,0-21-16,0 20 0,1-20 0,-1 0 16,0-1-16,0 1 0,-21 0 15,0-22-15,21 22 0,-21 0 0,0-1 16,0 22-16,0 0 0,0 0 16,0 0-16,-21 21 15,0 21-15,0 0 16,0 21-16,21 1 0,-22-1 0,1-21 15,21 43-15,-21-22 0,21 0 16,0-21-16,0 22 0,0-1 0,0-21 16,0 22-16,0-22 15,0 0-15,0 0 0,21 0 0,0 0 16,1 1-16,-1-22 0,21 21 16,-21-21-16</inkml:trace>
  <inkml:trace contextRef="#ctx0" brushRef="#br0" timeOffset="48740.8">31538 4530 0,'0'0'16,"21"-21"-16,-21-1 0,22 1 0,-22 0 0,0 0 15,0 0 1,0 0-16,-22 21 16,1 0-16,0 0 0,0 0 15,0 0-15,0 0 0,-22 21 0,22-21 16,0 21-16,-21 0 0,20 0 15,1 0-15,-21 1 0,21-1 0,0 0 16,-1 0-16,22 0 0,0 0 16,0 1-16,0-1 0,0 0 0,0 0 15,22-21 1,-1 0-16,0 0 0,0 0 16,0 0-16,0 0 0,1 0 15,-1 0-15,21-21 0,-21 0 0,0 21 16,1-21-16,-22-22 0,21 22 15,0 0-15,0-21 0,-21 20 16,21-20-16,-21 0 0,21-1 0,1-20 16,-22 21-16,0-1 0,0 1 15,21 0-15,-21 20 0,0-20 16,0 21-16,0 42 31,-21 0-31,21 22 0,-22-22 0,22 21 16,-21 0-16,21 1 0,-21-1 15,21 0-15,0-20 0,-21 20 0,21 0 16,0-21-16,0 1 16,0-1-16,0 21 0,0-21 0,0 0 15,0 1-15,21-22 16,0 0-16,0 21 0,1-21 16,-1 0-16</inkml:trace>
  <inkml:trace contextRef="#ctx0" brushRef="#br0" timeOffset="49132.57">31813 4572 0,'0'0'0,"-21"0"0,21-21 0,0 0 15,-21 21-15,21-21 0,0-1 0,0 1 16,0 0 0,21 0-1,0 21-15,1 0 0,-1 0 16,0 0-16,0 0 0,0 0 0,0 0 15,1 21-15,-1-21 0,0 21 16,0 0-16,0 1 0,-21-1 0,21 0 16,-21 0-16,0 0 0,0 0 15,0 1-15,0-1 0,-21 0 16,0 0-16,0-21 16,21 21-16,-21-21 0,0 0 15,21-21 1,0 0-1,0 0-15,0 0 0,0-1 16,21 1-16,-21 0 16,21 0-16,0 0 0,0 0 0,0-1 15,1 1-15,-1 0 0,0 0 16,0 21-16,0-21 0,0 21 16,1 0-16,-1 0 0,0 0 0,0 0 15,0 0-15</inkml:trace>
  <inkml:trace contextRef="#ctx0" brushRef="#br0" timeOffset="49899.69">32343 4530 0,'0'0'0,"21"0"31,0 0-15,0 0-16,0 0 0,-21-21 15,21-1-15,-21 1 16,22 21-16,-22-21 0,0 0 0,0 0 15,-22 21 1,1 0 0,0 0-16,0 21 0,0 0 15,0 0-15,-1 0 0,1 1 16,0-22-16,21 21 0,0 0 0,-21 0 16,21 0-16,0 0 0,0 1 15,0-1-15,21 0 16,0-21-1,0 0-15,1 0 0,-1 0 0,21 0 16,-21 0-16,0 0 0,22-21 16,-22 21-16,21-21 0,-21-1 0,1 1 15,-1 21-15,0-42 0,0 21 16,0 0-16,0-1 0,1 1 0,-22 0 16,0 0-16,0 42 46,-22 0-46,1 0 16,21 1-16,0-1 0,-21 0 0,21 0 16,0 0-16,0 0 0,0 1 15,0-1-15,0 0 0,0 0 16,0 0 0,-21-42 30,21 0-14,21 21-17,0-21 1,0 0-16,1 21 0,-1 0 16,0-22-16,0 22 0,-21-21 15,21 0-15,0 0 0,1 21 0,-22-21 16,0 0-16,21-1 0,0 1 15,-21 0-15,0 0 0,0 42 47,0 0-47,-21 0 0,0 1 0,-1-1 16,1-21-16,0 21 0,0 0 16,0 0-16,0 0 0,-1 1 15,1-22-15,0 21 0,0 0 16,0-21-16</inkml:trace>
  <inkml:trace contextRef="#ctx0" brushRef="#br0" timeOffset="50707.99">30692 5334 0,'0'0'0,"-22"0"0,1 0 0,0 0 0,-21 0 16,21 0-16,-22 0 0,22 0 16,-21 0-16,-1 21 0,1 0 15,0-21-15,-1 22 0,1-1 0,21 0 16,0 0-16,0-21 0,-1 21 16,22 0-16,0 1 0,22-22 15,20 0 1,-21 0-16,0 0 0,22 0 0,-1 0 15,-21 0-15,21-22 0,1 1 0,-1 0 16,-21 21-16,22-21 0,-22 0 16,0 0-16,0-1 0,0 1 0,-21 0 15,0 0-15,0 0 0,0 0 16,0-1-16,0 1 0,0 0 16,0 0-16,0 42 46,0 0-46,0 22 0,0-22 16,0 0-16,0 21 0,0 1 16,0-1-16,0 0 0,0 22 0,0-22 15,0 43-15,-21-22 0,0 1 16,0 20-16,0-20 0,-1-1 0,1 22 16,0-21-16,0-1 0,0 22 0,0-22 15,-1 1-15,1-1 0,21 1 16,-21-1-16,21-20 0,-21-1 15,21 0-15,0-21 0,0 1 0,0-1 16,0 0-16,0-42 16,21 0-1,-21-1-15,21 1 0,-21-21 16,0 0-16,0-1 0,21 1 0,-21 0 16,0-22-16,22 22 0,-22-22 15,0 1-15,0 20 0,0 1 0,21 0 16,-21-1-16,21 1 0,-21 21 0,21-21 15,-21 20-15,21 1 0,0 0 16,1 21-16,-1-21 0,0 21 0,0-21 16,0 0-16,22 21 15,-1-22-15</inkml:trace>
  <inkml:trace contextRef="#ctx0" brushRef="#br0" timeOffset="51467.58">31517 5694 0,'0'0'0,"0"-21"0,-21-64 31,0 64-31,0 0 0,-1 0 16,1-1-16,0 1 0,0 21 0,0 0 0,0 0 16,-1 0-16,-20 0 15,21 0-15,0 0 0,0 21 0,-22 1 16,22 20-16,0-21 0,0 21 15,0-20-15,-1 20 0,22 0 0,0-21 16,-21 22-16,21-22 0,0 0 16,0 0-16,0 0 0,0 1 0,21-22 15,1 0-15,-1 0 0,0 0 16,21 0-16,-21 0 0,22 0 0,-1-22 16,-21 22-16,22-42 0,-1 21 15,0 0-15,-21-22 0,22 1 0,-22 0 16,0-1-16,0 1 0,0 0 15,1-22-15,-1 22 0,-21 21 16,0-22-16,21 1 0,-21 21 0,0-21 16,0 20-16,0 1 15,0 42 1,-21 1-16,21 20 16,-21-21-16,21 0 0,-22 0 0,22 22 15,-21-1-15,21-21 0,0 22 16,0-1-16,0 0 0,0 1 0,0-22 15,0 21-15,0-21 0,0 0 16,0 22-16,21-22 0,1-21 16,-1 21-16,0 0 0,0-21 15,0 21-15,0-21 0,1 0 16,-1 0 0,-21-21-1,21 0-15,0 0 16,-21 0-16,0 0 0,0-1 15,21 1-15,0 21 0,-21-21 16,22 0-16,-22 0 0,0 0 0,21-1 16,-21 1-16,21 0 0,-21 0 15,0 0-15,0 0 32,-21 21 14,21 21-46,-21 0 16,21 0-16,0 0 16,0 0-16,0 1 0,0-1 15,0 0-15</inkml:trace>
  <inkml:trace contextRef="#ctx0" brushRef="#br0" timeOffset="52015.58">32258 5694 0,'0'0'0,"0"-85"31,0 64-31,0 0 0,-21 21 16,0-21-16,-1 0 0,1 21 0,0 0 16,0 0-16,0 0 0,-22 0 0,22 0 15,-21 21-15,21 0 0,0 0 16,-22 0-16,22 0 0,0 1 0,0 20 15,0-21-15,21 21 0,-22-20 16,22-1-16,-21 0 0,21 21 16,0-21-16,0 1 0,0-1 15,0 0-15,21-21 0,1 0 16,-1 0-16,0 0 16,21 0-16,-21 0 0,1 0 0,20 0 15,-21-21-15,21 0 0,-20-1 16,20 1-16,-21-21 0,21 21 0,-20-22 15,-1 1-15,0-21 0,0 20 16,21 1-16,-20 0 0,-1-1 0,-21 1 16,21 0-16,0-1 0,-21 1 15,21 0-15,-21-1 0,0 22 0,0 0 16,0 0-16,0 0 16,-21 42-1,0 0-15,0 21 0,0-21 16,-1 22-16,1-1 0,0 0 0,21 1 15,-21 20-15,21-20 0,-21-1 16,21 21-16,0-20 0,0-1 0,0 0 16,0-20-16,0 20 0,0-21 15,21 0-15,0 0 0,0 1 16,0-22-16,1 0 0,20 0 0,0 0 16,-21 0-16,22 0 0,-1-22 15,0 22-15,1-21 0,-1 0 0</inkml:trace>
  <inkml:trace contextRef="#ctx0" brushRef="#br0" timeOffset="52256.65">33083 5228 0,'0'0'0,"-84"21"31,63-21-31,21 22 0,-22-1 0,1-21 16,21 21-16,0 0 16,-21-21-16,21 21 15,0 0-15,21-21 47,0 0-47</inkml:trace>
  <inkml:trace contextRef="#ctx0" brushRef="#br0" timeOffset="52432.47">33147 5271 0,'-42'0'31,"20"0"-31,1 21 0,0 0 16,0-21-16,21 21 15,0 0 1,21-21-1,0 0 1,0 0-16</inkml:trace>
  <inkml:trace contextRef="#ctx0" brushRef="#br0" timeOffset="52808.68">33147 4678 0,'0'0'0,"-42"-64"32,42 43-32,21 42 31,0-21-31,0 43 0,21-22 16,-20 21-16,-1 1 0,21-1 15,-21 21-15,0-20 0,1 20 0,-22 1 16,0-1-16,0 1 0,0-1 15,0 1-15,-22-1 0,1 1 0,-21-1 16,21 1-16,0-1 16,-22 1-16,22-22 0,-21 22 0,21-22 15,-1-21-15,-20 21 0,21-20 16,0-1-16,0 0 0,-1 0 0,1-21 16,0 0-16,21 21 0,-21-21 15,21-21 1,21 0-1,0 0-15,0 0 0,1-22 0,20 22 16,0-21-16</inkml:trace>
  <inkml:trace contextRef="#ctx0" brushRef="#br0" timeOffset="52995.93">33655 5376 0,'0'0'0,"0"-21"31,0 0-31,0 42 47,0 0-31,0 1-16,0-1 16,0 0-16</inkml:trace>
  <inkml:trace contextRef="#ctx0" brushRef="#br0" timeOffset="53196.07">33591 5736 0,'-21'43'15,"0"-43"-15,21 21 0,0 0 16,0 0-16,0 0 16,0 0-16,0 1 0,0-1 15,0 0 1,0 0-16,-21-21 0,0 21 0,0-21 15,-1 21-15,-20-21 16,0 22-16,-1-22 0,1 0 0,0 21 16,-22-21-16,1 0 0</inkml:trace>
  <inkml:trace contextRef="#ctx0" brushRef="#br0" timeOffset="54612.05">889 7620 0,'0'0'16,"0"-21"-16,0 0 31,21 21-31,-21-21 16,21-1-1,0 1-15,1 21 16,-22-21-16,21 0 0,0 21 16,0-21-16,0 0 0,-21-1 0,0 1 15,21 0-15,-21 0 0,0-21 16,0 20-16,-21 1 15,0 0-15,0 21 0,-21 0 0,20 0 16,-20 0-16,0 0 0,-1 21 16,1 0-16,0 1 0,-22-1 0,22 0 15,0 21-15,20-21 0,-20 1 16,21 20-16,0-21 0,21 21 16,0-20-16,0 20 0,0-21 15,0 0-15,42 0 0,-21 1 0,0 20 16,22-21-16,-22 0 0,21 0 15,-21 1-15,22-1 0,-22 21 0,21-21 16,-21 22-16,1-22 0,-1 21 16,-21-21-16,0 22 0,0-22 0,0 0 15,0 21-15,-21-21 0,-22 1 16,22-1-16,-21 0 0,21-21 0,-22 0 16,1 0-16,0 0 0,-1 0 15,1 0-15,0 0 0,20-21 16,-20 0-16,21-1 0,-21 1 0,20 0 15,1 0-15,0-21 16,0 20-16,21-20 0,0 21 0,0-21 16,0 20-16,0 1 0,0 0 15,0-21-15,21 21 0,0-1 0,22 1 16,-22 21-16,21-21 0,0 0 16</inkml:trace>
  <inkml:trace contextRef="#ctx0" brushRef="#br0" timeOffset="55020.02">1058 7938 0,'0'0'0,"0"21"16,0 0-16,21-21 16,1 0-1,-1 0-15,0-21 16,0 21-16,21-21 0,-20-1 0,-1 1 15,21 0-15,-21 0 0,0 0 16,1 0-16,-1-1 0,0 1 0,0 0 16,-21 0-16,0 0 0,0 0 15,-21 21 1,0 0-16,0 0 16,-1 21-16,-20-21 0,21 21 0,0 21 15,-22-21-15,22 1 0,0 20 16,0 0-16,0 1 0,0-1 0,-1 0 15,22 1-15,0-1 0,0-21 16,0 21-16,0 1 0,0-22 0,0 21 16,0-21-16,0 1 0,0-1 15,22-21-15,-1 0 0,0 0 0,21 0 16,-21 0-16,22 0 0,-1 0 16,0-21-16,1-1 0,-1 1 15,0-21-15,1 21 0,-1-22 0,0 1 16</inkml:trace>
  <inkml:trace contextRef="#ctx0" brushRef="#br0" timeOffset="55316.55">2011 7154 0,'0'0'16,"0"-42"-16,0 21 0,0 0 0,-21 21 31,21 21-31,-22 21 15,22 1-15,0-1 0,0 0 0,0 22 16,0-22-16,0 22 0,0-1 16,0 1-16,0-1 0,0-21 15,-21 22-15,21-1 0,-21-20 0,21 20 16,-21 1-16,21-22 0,0 0 16,0 1-16,0-1 0,0 0 0,0-20 15,0-1-15,0 0 0,0 0 16,21-21-1,-21-21-15,21 0 16,0 0-16,-21-1 0,22-20 0,-1 21 16</inkml:trace>
  <inkml:trace contextRef="#ctx0" brushRef="#br0" timeOffset="55716.58">2222 7853 0,'-21'63'16,"21"-41"0,21-22 15,1 0-31,-1-22 0,0 22 16,-21-21-16,21 21 0,0-21 15,0 0-15,1 0 0,-1 21 0,-21-21 16,21-1-16,-21 1 0,0 0 15,0 0-15,-21 21 16,0 0 0,-1 0-16,1 0 0,0 21 0,0 0 15,-21 0-15,20 1 0,1-1 16,0 0-16,0 21 0,21-21 0,0 22 16,-21-22-16,21 21 0,0-21 15,0 22-15,0-22 0,0 0 0,0 0 16,0 0-16,0 1 0,0-1 0,21 0 15,0-21-15,0 0 0,0 0 16,1 0-16,-1 0 0,21 0 16,-21 0-16,22-21 0,-1 21 15,0-21-15,1-1 0,-1 1 0</inkml:trace>
  <inkml:trace contextRef="#ctx0" brushRef="#br0" timeOffset="56296">3006 7641 0,'0'0'16,"0"-21"-16,-22 21 16,1 0-16,0 0 15,0 21-15,0-21 0,0 21 16,-1 1-16,22-1 16,-21 21-16,0-21 0,21 0 0,0 22 15,-21-1-15,21-21 0,0 22 0,-21-22 16,21 21-16,0-21 0,0 22 15,0-22-15,0 0 0,0 0 0,21 0 16,0-21-16,0 0 0,0 21 16,1-21-16,-1 0 0,0 0 0,21 0 15,-21 0-15,22-21 0,-22 0 0,0 21 16,21-21-16,-20 0 0,-1-22 16,21 22-16,-21 0 0,0-21 0,1 21 15,-1-22-15,0 1 0,0 21 16,0-22-16,0 1 0,1 0 15,-22-22-15,0 22 0,21 0 0,0-22 16,0 22-16,-21-22 0,0 22 16,0 21-16,21-22 0,-21 22 0,0 0 15,0 0-15,0 42 16,-21 21 0,21-20-16,0 20 0,0 0 0,-21 1 15,21-1-15,-21 0 0,21 1 16,-21-1-16,21 0 0,0 1 0,0-1 15,-22 0-15,1 1 0,21-22 16,-21 21-16,21 0 0,-21 1 16,21-1-16,0-21 0,0 0 0,0 1 15,0-1-15,0 0 0,0 0 16,21-21-16,0 0 0,0 0 16,1 0-16,-1 0 0,0 0 15,0-21-15,0 21 0,0-21 0,22 0 16,-22-1-16,0 1 0,0 0 0,0 0 15,22-21-15,-22 20 0</inkml:trace>
  <inkml:trace contextRef="#ctx0" brushRef="#br0" timeOffset="56559.61">3450 7535 0,'0'0'15,"-21"0"-15,-21 43 16,42-22-16,21-21 16,0 0-16,0 0 15,0 0-15,0 0 0,22 0 0,-22 0 16,21 0-16,-21 0 0,22 0 0,-22 0 16,0-21-16,21 21 0,-20-21 15,-1 21-15,0 0 16,0 0-16,-21-22 15,0 1 1</inkml:trace>
  <inkml:trace contextRef="#ctx0" brushRef="#br0" timeOffset="57056.6">4762 7260 0,'0'0'0,"0"-21"0,0 0 15,0 0-15,0 0 16,0 42-1,0 0 1,0 0-16,0 21 0,0 1 0,0-1 16,0 0-16,-21 1 0,21 20 0,-21-20 15,21-1-15,-21 0 0,21 1 16,0-1-16,-21 0 0,0 1 0,21-1 16,-22-21-16,22 21 0,0-20 0,0-1 15,0 0-15,0 0 0,0-42 47,0 0-47</inkml:trace>
  <inkml:trace contextRef="#ctx0" brushRef="#br0" timeOffset="57708.61">4360 7662 0,'0'0'0,"-21"0"31,42 0-15,0 0-16,22 0 0,-22 0 16,21-21-16,22 21 0,-22-21 15,22 0-15,-22 0 0,21 21 0,1-21 16,-22-1-16,1-20 0,-1 21 16,0 0-16,1 0 0,-1-22 0,-21 22 15,0-21-15,0 21 0,-21-22 0,22 22 16,-22-21-16,0 21 0,0-1 15,0 1-15,0 0 0,-22 21 16,1 0-16,0 0 0,0 0 16,0 21-16,21 0 0,0 1 15,-21 20-15,21 0 0,0-21 0,-22 43 16,22-22-16,0 1 16,0-1-16,0 0 0,0 1 0,0-1 15,0 0-15,0 1 0,0-1 0,0 0 16,0 1-16,0-22 0,0 21 15,0 0-15,0-20 0,0-1 0,0 21 16,0-21-16,0 0 0,-21 1 16,0-22-1,21-22-15,0 1 16,0 0-16,0 0 16,0-21-16,0 20 0,0 1 0,21-21 15,0 21-15,-21 0 0,22-22 0,-1 22 16,21 0-16,-21 0 15,0-22-15,22 22 0,-22 21 0,21-21 16,1 21-16,-1 0 0,0 0 0,-21 0 16,22 0-16,-22 0 0,21 21 15,-21-21-15,1 21 0,-1 1 0,-21-1 16,0 0-16,0 0 0,0 0 0,0 0 16,0 1-16,-21-1 0,-1 0 15,1 0-15,0-21 0,0 21 0,21 0 16,-21 1-16,0-22 15,21 21-15,0-42 16,0-1 0,21 1-16,0 0 15</inkml:trace>
  <inkml:trace contextRef="#ctx0" brushRef="#br0" timeOffset="58028.61">5630 7726 0,'-21'0'15,"42"0"17,0 0-17,1 0-15,-1 0 0,0-21 0,0 21 16,0-21-16,0 21 0,1-22 16,-1 1-16,0 21 0,-21-21 15,-21 21 16,0 0-31,-1 21 0,1 0 16,0 1-16,0-22 0,0 21 0,0 0 16,-1 0-16,22 21 0,0-20 15,-21-1-15,21 0 0,0 0 0,0 0 16,0 0-16,0 1 0,21-1 16,1-21-16,-1 21 15,21-21-15,-21 0 0,22 0 16,-1 0-16,21-21 0,-20 0 0</inkml:trace>
  <inkml:trace contextRef="#ctx0" brushRef="#br0" timeOffset="58944.6">7133 7451 0,'0'0'0,"0"-21"0,21 21 0,-21 21 31,-21-21-31,0 21 16,0 0-16,0 0 0,-1 0 0,1 22 15,0-22-15,0 21 0,0-21 16,0 1-16,-1 20 0,1-21 0,21 21 16,-21-20-16,21-1 0,0 0 15,0 0-15,0 0 0,0 0 16,21 1-16,0-22 0,1 0 0,-1 0 15,21 0-15,-21 0 0,22 0 0,-1-22 16,-21 22-16,21-21 0,-20 0 16,20 21-16,-21-21 0,21 0 0,-20 0 15,-1-22-15,-21 22 0,0 0 16,0 0-16,0-22 0,0 22 0,0 0 16,0 0-16,-21-21 0,-1 20 0,22 1 15,-42 0-15,21 21 0,0 0 16,0 0-16,-1 0 0,1 0 15,0 0-15,-21 0 0,21 0 16,-1 0-16,22 21 0,0 0 16,22-21-1,-1 0-15,0 0 0,21 0 16,-21 0-16,22 0 0,-1-21 16,0 0-16,1 21 0,-1-21 0,0 0 15,1 0-15,-22 21 0,21-22 16,-21 1-16,22 0 0,-22 21 0,-21-21 15,21 21-15,-21 21 47,-21 0-47,21 0 0,0 1 16,0-1-16,0 21 0,0-21 16,0 22-16,0-22 0,0 21 0,0 0 15,0 1-15,-21 20 0,21-20 0,0 20 16,-21 1-16,21 20 0,0-20 15,0 20-15,0 1 0,-22-21 0,22 20 16,-21 1-16,21 0 0,0 20 0,0-20 16,-21 0-16,0-1 0,0 1 15,21-21-15,-21 20 0,21-20 0,-22-1 16,1 1-16,21-22 0,-21 0 16,21 1-16,0-1 0,0-21 0,-21 0 15,21 1-15,0-44 16,0 1-16,0 0 15,21-21-15,-21 21 0,21-43 0,0 22 16,-21-1-16,22-20 0,-1-22 16,0 22-16</inkml:trace>
  <inkml:trace contextRef="#ctx0" brushRef="#br0" timeOffset="59244.38">7662 7472 0,'0'0'0,"0"-42"15,0-64 1,21 85-16,1-1 0,-1 22 0,21-21 16,-21 21-16,22 0 0,-1 0 0,-21 21 15,21-21-15,1 22 0,-1 20 16,0-21-16,-20 21 0,20 1 0,-21-1 16,0 0-16,-21 1 0,0-1 0,0-21 15,0 22-15,-21-22 0,0 0 16,0 21-16,0-21 0,-22-21 0,22 22 15,-21-1-15,-1-21 0,22 0 0,-21 21 16,21-21-16,0 0 16,-1 0-16,1 0 0,21-21 15,-21 21-15,21-21 0,0-1 16,0 1-16,21 0 16,0-21-16,1 21 0</inkml:trace>
  <inkml:trace contextRef="#ctx0" brushRef="#br0" timeOffset="59520.12">8361 6964 0,'0'21'31,"0"21"-31,-21-20 0,21 20 0,0 0 16,-22 1-16,22-1 0,0 21 0,-21-20 15,21 20-15,0-20 0,0-1 16,0 0-16,0 1 0,0-1 0,-21 0 16,21-21-16,0 1 0,0-1 15,0 0-15,0 0 0,0 0 16,21-21-16,0 0 16,1 0-16,-1-21 0,-21 0 15,21 0-15,0 21 0,0-21 16</inkml:trace>
  <inkml:trace contextRef="#ctx0" brushRef="#br0" timeOffset="59748.6">8699 7345 0,'0'0'0,"0"21"32,0 0-32,0 0 15,-21 1-15,21-1 0,-21 0 16,21 0-16,-21 21 0,0-20 15,21-1-15,0 0 0,-21 0 0,21 21 16,-22-20-16,22-1 0,0 0 16,0 0-16,0 0 0,0 0 15,22-21 1,-1 0-16,0 0 0,0 0 16,21 0-16,1-21 0,-22 0 0</inkml:trace>
  <inkml:trace contextRef="#ctx0" brushRef="#br0" timeOffset="60462.24">9207 7451 0,'0'0'0,"-21"0"0,0 0 16,0 21-16,0 0 0,0 0 15,-1 0-15,22 1 16,0-1-16,-21 0 0,21 0 0,-21 0 15,21 0-15,0 1 0,0-1 0,0 0 16,0 0-16,0 0 16,21-21-1,0 0-15,1 0 16,-1 0-16,0 0 16,0-21-16,0 21 0,-21-21 15,0 0-15,0 0 0,0-1 0,21 1 16,-21 0-16,0 0 15,0-21-15,0 20 0,22 1 0,-1-21 16,-21 21-16,21 0 0,0-22 0,0 43 16,0-21-16,1 21 0,-22-21 15,21 21-15,0 0 0,0 0 0,0 21 16,0 0-16,1 0 0,-1 1 0,-21-1 16,21 0-16,-21 0 0,21 0 15,-21 0-15,0 22 0,0-22 0,0 0 16,0 0-16,0 0 0,0 1 0,0-1 15,0 0-15,0 0 16,0 0-16,0-42 47,0 0-31,0 0-16,0 0 15,21-22-15,-21 22 0,21 0 0,1-21 16,-1 20-16,21-20 0,-21 21 0,22-21 15,-22 20-15,21 1 0,-21 21 16,22-21-16,-22 21 0,0 0 0,0 0 16,0 0-16,0 21 0,1 0 0,-22 1 15,0-1-15,21 0 0,-21 0 16,0 21-16,0-20 0,0-1 16,0 0-16,0 21 0,0-21 0,0 1 15,-21-1-15,-1 0 16,22 0-16,0 0 0,22-21 31,-1 0-15,0 0-16,0 0 0,0-21 0,0 21 15,1-21-15</inkml:trace>
  <inkml:trace contextRef="#ctx0" brushRef="#br0" timeOffset="60804.34">10456 7430 0,'0'0'0,"21"-43"16,22 1-1,-43 21-15,-21 21 16,-1 0-16,1 0 16,0 0-16,0 21 0,0-21 0,-22 21 15,22 0-15,0 22 0,-21-22 16,42 0-16,-21 0 0,21 0 16,-22 0-16,22 1 0,0-1 0,0 0 15,22 0-15,20 0 16,-21-21-16,0 0 0,0 21 15,1-21-15,-1 22 0,0-22 0,0 21 0,0-21 16,-21 21-16,21 0 16,-21 0-16,0 0 15,-21 1-15,0-22 16,0 21-16,0-21 16,0 0-16,-1 0 0,-20 0 0,21 21 15,0-21-15,0 0 0,-1 0 0,1 0 16,0 0-16,0 0 0,21-21 15,0 0-15,-21-1 16,21 1-16</inkml:trace>
  <inkml:trace contextRef="#ctx0" brushRef="#br0" timeOffset="61015.96">9483 6985 0,'0'0'0,"-22"0"0,1 0 16,0 0-1,0 0-15,0 0 16,0 0 15,-1 0-31</inkml:trace>
  <inkml:trace contextRef="#ctx0" brushRef="#br0" timeOffset="61219.87">8191 7366 0,'0'0'0,"22"0"31,-1 0-31,0 0 0,21 0 16,-21 0-16,22 0 0,-1-21 16,0 21-16,1 0 0,-1-21 15,0 21-15,1 0 0,-1-21 0,0 21 16</inkml:trace>
  <inkml:trace contextRef="#ctx0" brushRef="#br0" timeOffset="61963.59">11811 7493 0,'0'0'0,"-21"0"0,42 0 47,0 0-47,0 0 0,22 0 0,-1 0 16,21 0-16,-20 0 0,20 0 15,1 0-15,-1 0 0,1 0 16,-1 0-16,1 0 0,-1 0 0,1 0 0,-22 0 16,22-21-16,-22 21 0,0 0 15,1 0-15,-22 0 0,0 0 16,0 0-16,-21-21 0,0 0 16,-21-1-16,0 22 15,0 0-15,-1-21 0,1 21 16,0-21-16,0 21 0,0-21 0,0 21 15,-1 0-15,22-21 0,-21 21 16,21-21 0,21 21-1,1 0-15,-1 0 16,0 0-16,21 0 0,-21 21 0,1 0 16,-1-21-16,0 21 0,0 0 0,0 0 15,-21 1-15,0 20 0,0-21 16,0 0-16,-21 0 0,0 1 0,0-1 15,-22 0-15,22 0 0,-21 0 0,0 0 16,20 1-16,-20-1 0,0 0 16,21-21-16,-1 0 0,1 21 0</inkml:trace>
  <inkml:trace contextRef="#ctx0" brushRef="#br0" timeOffset="62712.7">14605 7281 0,'0'-21'31,"0"0"-31,0 0 0,21 0 15,0 0-15,0-1 0,1 1 0,-1 0 16,0 0-16,0 0 0,0 0 16,22-1-16,-22-20 0,0 21 0,21 0 15,-42 0-15,21-22 0,-21 22 16,0 0-16,0 0 0,0 0 16,0-1-16,-21 1 0,0 21 0,0 0 15,-21-21-15,20 21 0,-20 0 16,0 0-16,-1 0 0,1 21 0,0-21 15,-22 21-15,22 1 0,21-22 0,-22 21 16,22 0-16,0 21 0,0-21 16,21 1-16,0-1 0,0 21 0,0-21 15,21 22-15,0-22 0,0 21 16,1 0-16,-1 1 0,21-1 0,0 0 16,-20 1-16,20-1 0,-21 0 0,21-20 15,-20 20-15,20 0 0,-21-21 16,0 22-16,-21-22 0,0 21 15,0-21-15,0 1 0,0-1 0,-21 21 16,-21-42-16,-1 21 0,1 0 0,0 1 16,-1-22-16,1 0 0,-21 0 15,-1 0-15,22 0 0,-22 0 0,1 0 16,20-22-16,-20 22 0,21-21 0,-1 0 16,22 0-16,-21 0 0,21-22 15,-1 22-15,1-21 0,21 21 0,0-22 16,0 1-16,0 0 0,21-1 0,1 22 15,-1 0-15,21-21 0,0 21 16,22-1-16,-22 22 0,22-21 16,-1 21-16,1 0 0,-1 0 15,1 0-15,-22 0 0</inkml:trace>
  <inkml:trace contextRef="#ctx0" brushRef="#br0" timeOffset="63096.59">15028 7578 0,'0'0'0,"0"21"0,0 21 32,0-21-32,21-21 15,1 0-15,-1 0 0,-21-21 0,21 0 16,21 21-16,-21-21 0,1 0 16,-1 0-16,21-1 0,-21 1 15,-21 0-15,21 0 0,-21 0 0,22-22 16,-22 1-16,0 21 0,0-21 0,0 20 15,-22-20-15,1 21 0,0 0 16,0 21-16,-21 0 0,20 0 0,-20 0 16,21 0-16,-21 21 0,20 0 15,1 0-15,0 22 0,-21-1 0,21 0 16,21 1-16,-22-1 0,22 0 0,-21 1 16,21-1-16,0 0 0,0-21 15,0 22-15,0-22 0,0 0 0,0 0 16,0 0-16,21 1 0,1-1 15,-1-21-15,21 0 0,-21 0 16,22 0-16,-1 0 0,0 0 0,22 0 16,-22 0-16,0-21 0,22-1 0,-22 1 15,1 0-15,-1 0 0,0-21 16</inkml:trace>
  <inkml:trace contextRef="#ctx0" brushRef="#br0" timeOffset="63363.73">15833 6689 0,'0'0'0,"0"-43"0,0-62 31,-22 105-31,1 21 0,21 0 0,-21 21 16,0-21-16,21 43 0,0-22 16,-21 22-16,0-22 0,-1 22 0,22-1 15,-21 22-15,21-22 0,-21 1 0,0 20 16,21-20-16,0-1 0,-21-20 15,0 20-15,21-20 0,-22-1 0,22 0 16,0 1-16,0-22 0,0 21 16,0-21-16,0 0 0,0 1 15,22-22-15,-1 0 0,0 0 16,0 0-16,0-22 0,0 1 16</inkml:trace>
  <inkml:trace contextRef="#ctx0" brushRef="#br0" timeOffset="63728.41">15875 7557 0,'21'0'47,"0"-22"-32,0 22-15,1 0 0,-1-21 16,0 0-16,0 0 0,0 21 0,0-21 15,1 0-15,-1-1 0,-21 1 16,0 0-16,21-21 0,-21 21 0,0-1 16,0 1-16,-21 21 15,0 0-15,-1 0 0,1 21 16,0 1-16,-21 20 0,21-21 0,-1 0 16,-20 22-16,21-1 0,0-21 0,21 21 15,0-20-15,-21 20 0,21-21 16,0 0-16,0 22 0,0-22 15,0 0-15,0 0 0,21-21 0,0 21 16,0-21-16,0 0 16,22 0-16,-1 0 0,-21 0 15,43 0-15,-22 0 0,0-21 0,22 21 16,-22-21-16</inkml:trace>
  <inkml:trace contextRef="#ctx0" brushRef="#br0" timeOffset="64257.48">16764 7324 0,'0'0'0,"0"-21"0,0-43 32,-21 64-32,-22 0 15,22 21-15,0 0 0,0 1 16,0-1-16,0 21 16,-22 0-16,22 1 0,0-22 0,0 21 15,0 1-15,-1-22 0,22 21 0,0-21 16,0 0-16,0 22 0,0-22 15,0 0-15,22-21 0,-1 21 0,0-21 16,0 0-16,21 21 0,-20-21 0,20 0 16,0 0-16,1 0 0,-1 0 15,0 0-15,1-21 0,-1 21 0,0-21 16,1 0-16,-1-21 0,-21 20 0,21-20 16,1 21-16,-22-21 0,21-1 15,-21-20-15,1 20 0,-1-20 0,0 21 16,0-22-16,-21 22 0,21-22 15,-21 22-15,21 0 0,-21-1 16,0 1-16,0 21 0,0 0 0,0-1 16,0 1-16,0 0 0,0 42 15,0 0 1,0 22-16,-21-22 0,21 21 0,-21 22 16,0-22-16,0 22 0,0-1 15,-1 1-15,1-1 0,21-21 16,-21 22-16,0-22 0,21 22 0,0-22 0,0 0 15,0-20-15,0 20 0,0-21 16,0 0-16,0 0 0,42 1 16,1-22-16,-22 21 0,21-21 15,-21 0-15,22 0 0,-1 0 16,-21-21-16,21 21 0,-20-22 0,-1 1 16,0 0-16,0 0 0,0 0 0,-21-22 15</inkml:trace>
  <inkml:trace contextRef="#ctx0" brushRef="#br0" timeOffset="64408.44">17124 7366 0,'0'0'0,"-21"0"0,-1 0 0,1 0 0,0 0 16,42 0 0,0 0-1,22 0-15,-22 0 0,21 0 0,1 0 16,-22 0-16,21-21 0,0 0 0,1 0 15</inkml:trace>
  <inkml:trace contextRef="#ctx0" brushRef="#br0" timeOffset="64848.64">18119 6879 0,'0'0'0,"0"-21"0,0 0 15,0 42 1,0 0-16,0 0 16,0 22-16,0-1 0,-22 0 15,22 1-15,-21-1 0,21 22 0,0-22 16,-21 21-16,21-20 0,0 20 0,0-20 15,0-1-15,-21 0 0,21 1 16,-21-22-16,21 0 0,0 0 0,0 0 16,0 0-16,0 1 0</inkml:trace>
  <inkml:trace contextRef="#ctx0" brushRef="#br0" timeOffset="65416.6">17949 6985 0,'0'0'0,"0"-21"0,0-21 0,0 20 0,0-20 15,0 21-15,0 0 0,21 0 16,1-22-16,-1 22 0,0 0 0,21 21 16,-21-21-16,22 0 0,-1 21 0,0 0 15,1 0-15,-1 0 0,22 21 16,-22 0-16,0 0 0,-21 21 15,22-20-15,-22 20 0,0 0 0,-21 1 16,0-1-16,0 0 0,0 1 16,-21-22-16,0 21 0,-22 0 0,1 1 15,0-22-15,-22 21 0,22-21 16,0 22-16,-1-22 0,1 0 0,0-21 16,-1 21-16,22-21 0,0 0 0,0 0 15,0 0-15,21-21 16,0 0-1,0 0-15,21 21 0,0-21 16,0 21-16,0-22 0,22 22 16,-22 0-16,21 0 0,0 0 0,1 0 15,20 0-15,-20 0 0,-1 0 16,21 22-16,-20-1 0,-1 0 0,0 21 16,1-21-16,-22 22 0,0-22 0,0 0 15,-21 21-15,0-20 0,0 20 16,-21-21-16,0 0 0,-21 0 0,-1 1 15,1-1-15,0 0 0,-1 0 0,-20 0 16,20 0-16,1-21 0,-21 0 16,20 0-16,1 0 0,21 0 0,-22 0 15,22 0-15,-21 0 0,21 0 0,21-21 16,-21 21-16,21-21 0,-22 0 16,22 0-16,0 0 15,0-1-15,0 1 0,22 0 0,-1 0 16,0 21-16,0-21 0,0 0 0,22-1 15,-1 22-15</inkml:trace>
  <inkml:trace contextRef="#ctx0" brushRef="#br0" timeOffset="66004.61">18923 7239 0,'0'0'16,"0"-21"-16,21 21 0,-21 21 31,0 0-31,0 0 15,0 1-15,0-1 0,0 21 16,0-21-16,-21 0 0,21 1 0,0 20 16,0-21-16,0 0 0,0 0 15,0 1-15,0-1 0,0 0 16,21-21 0,0 0-16,0 0 0,1 0 15,-1 0-15,21 0 0,-21-21 0,22 0 16,-1-1-16,-21 1 0,21 0 0,1 0 15,-22 0-15,21-22 16,-21 22-16,1-21 0,20 0 0,-21 20 16,0-20-16,-21 21 0,0 0 0,21 0 15,-21-1-15,0 1 0,0 42 32,-21 1-32,0-1 15,21 0-15,0 21 0,-21 1 0,0-1 16,21 0-16,0 1 0,0-1 0,0 0 15,0 1-15,0 20 0,0-21 16,0 1-16,0 20 0,0-20 0,0 20 16,21 1-16,-21-1 0,21 1 0,-21-1 15,0-21-15,0 22 0,0-1 16,0 1-16,0-22 0,0 1 16,0-1-16,0 0 0,-21 1 0,0-1 15,0-21-15,-1 0 0,-20 0 16,21 1-16,-21-1 0,-1 0 0,1-21 15,0 0-15,-1 0 0,22 0 0,-21 0 16,-1-21-16,1 0 0,0-1 0,-1 1 16,1 0-16,21-21 0,0 21 15,0-22-15,-1 22 0,22-21 0,0 21 16,0-22-16,0-20 0,22 20 0,-1 1 16,0-21-16,21-1 0,1 1 15</inkml:trace>
  <inkml:trace contextRef="#ctx0" brushRef="#br0" timeOffset="67540.6">19981 6795 0,'0'0'0,"-84"21"31,84 0-31,0 0 16,21-21 0,0 0-16,0 0 0,0 0 15,22 0-15,-22 0 0,21 0 0,-21-21 16,22 21-16,-1-21 0,-21 21 16,21-21-16,-20-1 0,-1 1 0,0 0 15,0 0-15,0 0 0,-21 0 16,0-1-16,0 1 0,0 0 0,0 0 15,0 0-15,-21 21 16,0 0-16,0 0 0,0 0 0,-1 0 16,22 21-16,-21 21 0,0-21 0,0 22 15,21-22-15,0 21 0,0 1 16,-21-1-16,21 0 0,-21 1 16,21 20-16,0-21 0,0 1 0,0 20 15,-22-20-15,22-1 0,-21 0 16,21 1-16,-21-1 0,21 0 0,-21 1 15,0-22-15,21 0 0,-21 0 16,-1 0-16,1 0 0,0 1 0,0-22 16,0 0-16,0 0 0,-1 0 15,1 0-15,0 0 0,0-22 16,0 1-16,21 0 0,-21 0 0,-1 0 16,1 0-16,0-22 0,21 22 15,0 0-15,-21 0 0,21 0 0,-21-1 16,21 44 15,0-1-31,0 0 0,0 0 16,21 0-16,0 22 0,0-22 15,0-21-15,1 21 0,-1 0 0,0 0 16,0-21-16,21 0 0,-20 21 0,20-21 16,-21 0-16,21 0 0,1 0 15,-22 0-15,21 0 0,1 0 0,-1-21 16,0 0-16,1 21 0,-1-21 0,-21-21 15,21 20-15,-20 1 0,20 0 16,-21-21-16,0 21 0,0-22 0,-21 22 16,22 0-16,-22 0 15,0 0-15,21 21 0,-21 21 16,-21 0 0,-1 0-16,1 0 0,0 0 15,21 1-15,-21-1 0,21 0 0,-21 0 16,21 0-16,0 0 0,-21-21 15,21 22-15,21-22 32,0 0-17,0-22-15,0 1 0,0 21 16,1-21-16,-1 0 16,0 0-16,0 0 0,0-1 0,0 1 15,1 21-15,-22-21 0,21 21 16,-21 21-1,0 0-15,0 1 0,0-1 16,0 0-16,0 0 16,0 0-16,21 0 0,-21 1 15,21-1-15,0-21 0,0 21 0,-21 0 16,22-21-16,-1 0 0,0 0 16,21 0-16,-21 0 0,1 0 0,-1 0 15,21 0-15,-21 0 0,22 0 16,-22-21-16,0 21 0,0-21 15,21 0-15,-20-1 0,-1 1 0,0 0 16,0-21-16,0 21 0,0-22 16,1 1-16,-22 0 0,0 20 0,0-20 15,0 21-15,0-21 0,0 20 0,0 1 16,0 0-16,0 0 0,-43 21 16,22 0-16,0 0 0,0 0 0,0 0 15,-22 0-15,1 0 0,21 0 16,-22 21-16,1 0 0,21 0 0,-21 22 15,20-22-15,1 21 0,0 1 16,0-22-16,21 21 0,0 0 16,0-20-16,0-1 0,0 21 0,21-21 15,0 0-15,0-21 0,1 22 0,-1-1 16,0-21-16,0 0 0,0 0 16,0 0-16,22 0 0,-22 0 0,0-21 15,0-1-15,22 1 0,-22 0 16,0-21-16,0 21 0,0-22 0,0 1 15,1 0-15,-1-1 0,0-20 0,0 20 16,0 1-16,0-21 0,1 20 16,-22 1-16,0-22 0,0 22 0,21 0 15,-21-22-15,0 22 0,0 0 16,0 20-16,0 1 0,0 0 16,0 0-16,-21 21 0,-1 0 15,1 21-15,21 21 16,-21-20-16,0 20 0,21 0 0,-21 22 15,21-22-15,0 0 0,-21 1 16,21 20-16,0-20 0,-22-1 0,22 0 16,0 1-16,0-1 0,0 0 15,0 1-15,0-1 0,0-21 0,0 21 16,0-20-16,0-1 0,22 0 0,-1 0 16,0-21-16,0 0 15,0 0-15,0 0 0,1 0 0,20 0 16,-21-21-16,0 21 0,0-21 15,1 0-15</inkml:trace>
  <inkml:trace contextRef="#ctx0" brushRef="#br0" timeOffset="68336.59">21632 7197 0,'-21'0'32,"42"0"-17,0 0 1,1 0-16,-1 0 15,0 0-15,0-21 0,0 21 16,0-22-16,1 1 0,-1 21 16,0-21-16,0 0 0,-21 0 15,0 0-15,0-1 0,-21 22 32,0 0-32,0 0 0,-22 22 15,22-1-15,0 0 0,0 0 16,0 0-16,-1 22 0,1-22 0,0 21 15,21-21-15,0 22 0,0-22 0,0 0 16,0 21-16,0-21 0,0 1 16,0-1-16,21 0 0,0-21 15,1 0-15,-1 21 0,21-21 16,-21 0-16,0 0 0,22 0 16,-22 0-16,0-21 0,0 21 0,0-21 15,1 0-15,-1-1 0,0-20 16,0 21-16,0-21 0,-21 20 0,21-20 15,1 0-15,-1 21 0,-21-22 0,21 22 16,0 0-16,0 0 0,0 0 16,1 21-16,-1-22 0,0 22 15,0 0-15,0 0 0,-21 22 16,21-1-16,-21 0 0,0 0 16,0 21-16,0-20 0,0 20 0,0-21 15,0 21-15,0-20 0,-21-1 16,0 0-16,21 21 0,-21-21 15,0-21-15,0 22 0,21-1 16,-22-21-16,22 21 0,-21-21 16,21-21 15,21 0-31,1-1 0,-1 1 16,0 0-16,0 0 0,0-21 15,0 20-15,22-20 0,-22 0 0,0-1 16,21 22-16,-20-21 0,-1 21 15,0-22-15,0 22 0,0 0 0,-21 0 16,-21 21 0,0 0-16,21 21 15,-21 0-15,0 0 0,-1 1 16,1 20-16,0-21 0,0 21 0,21-20 16,0 20-16,-21-21 0,21 21 15,-21-20-15,21 20 0,0-21 0,0 0 16,0 0-16,0 1 0,0-1 15,21 0 1,0-21-16,0 0 0,0 0 0,22 0 16,-1 0-16,0-21 0,1 0 0,20-1 15</inkml:trace>
  <inkml:trace contextRef="#ctx0" brushRef="#br0" timeOffset="68596.23">23326 6816 0,'0'0'0,"-22"0"16,1 0-16,0 0 0,21 21 15,-21-21-15,0 21 0,0 0 0,-1 22 16,1-22-16,0 21 0,0-21 0,0 22 16,0-1-16,-1 0 0,22 1 15,0-1-15,0-21 0,0 21 16,0 1-16,0-22 0,0 0 15,0 0-15,0 0 0,0 1 0,22-1 16,-1-21-16,0 0 0,0 0 0,0 0 16,0 0-16,1 0 15,-1 0-15,0 0 0,0-21 0,0-1 16</inkml:trace>
  <inkml:trace contextRef="#ctx0" brushRef="#br0" timeOffset="68860.47">23770 6731 0,'21'0'15,"0"21"1,-21 0-16,22-21 0,-22 22 16,21-1-16,-21 0 0,0 21 15,21-21-15,0 22 0,0-22 0,-21 21 16,0 22-16,0-22 0,21 0 0,-21 1 15,0 20-15,0-20 0,-21-1 16,0-21-16,0 21 0,0 1 0,-22-22 16,22 0-16,-21 0 0,0 0 15,20 1-15,-20-1 0,0-21 0,-1 21 16,1-21-16,0 0 0,-1 21 16</inkml:trace>
  <inkml:trace contextRef="#ctx0" brushRef="#br0" timeOffset="69708.64">14330 8678 0,'0'0'0,"21"-21"0,169-63 31,-168 62-31,20 1 0,-21 0 16,0 0-16,0 0 0,1 0 16,-22-1-16,21-20 0,-21 21 0,0 0 15,-21 0-15,-1 21 0,1 0 16,0 0-16,-21 0 0,21 0 15,-22 0-15,1 0 0,0 0 0,-1 0 16,1 21-16,0 0 0,-1 0 0,22-21 16,0 21-16,0 0 0,0 1 0,21 20 15,0-21-15,0 0 0,0 0 16,0 1-16,21-1 0,0 21 0,0-21 16,0 0-16,0 22 0,22-22 0,-1 21 15,-21-21-15,22 22 0,-22-22 16,21 21-16,-21-21 0,0 1 15,-21 20-15,0-21 0,0 0 0,0 0 16,0 22-16,0-22 0,-21 0 16,0-21-16,-21 21 0,-1 0 0,1-21 15,-21 0-15,20 22 0,1-22 0,-22 0 16,22 0-16,0 0 0,-1-22 0,1 22 16,21-21-16,-21 0 0,20 0 15,1 0-15,0 0 0,21-22 0,-21 22 16,21-21-16,0 21 0,0-22 15,0 1-15,0 21 0,21-22 0,0 22 16,0 0-16,1 0 0,20 0 0,-21 0 16,21-1-16,1 22 15,-1 0-15</inkml:trace>
  <inkml:trace contextRef="#ctx0" brushRef="#br0" timeOffset="70073.42">14774 8954 0,'0'0'16,"21"0"-16,1 0 16,-1 0-16,0-22 15,0 1-15,0 0 0,0 0 0,1 0 16,20 0-16,-21-1 0,0 1 16,0-21-16,-21 21 0,0 0 15,0-1-15,0 1 0,0 0 0,0 0 16,-21 0-16,21 0 0,-21 21 0,-21 0 15,21 0-15,-1 0 0,1 0 16,0 21-16,-21-21 0,21 21 0,-1 21 16,1-21-16,21 22 0,-21-1 15,21 0-15,-21-20 0,21 20 0,-21 0 16,21 1-16,0-22 0,0 21 0,0-21 16,0 0-16,0 22 0,21-22 15,0 0-15,0-21 0,0 0 16,22 21-16,-22-21 0,21 0 15,-21 0-15,22 0 0,-1 0 0,0-21 16,22 0-16,-22 0 0,22 0 16,-22-1-16,22 1 0</inkml:trace>
  <inkml:trace contextRef="#ctx0" brushRef="#br0" timeOffset="70316.47">15769 8403 0,'0'0'0,"0"-21"0,0-42 15,-21 63 1,21 21-16,-21 21 16,21-21-16,0 0 0,-21 22 0,-1-1 15,22 0-15,-21 1 0,21-1 0,0 0 16,-21 1-16,0-1 0,21 22 16,-21-22-16,21 0 0,0-21 0,0 22 15,-21-22-15,21 21 0,0-21 0,0 1 16,0-1-16,21-21 15,0 0 1,0 0-16,0-21 0,0-1 16</inkml:trace>
  <inkml:trace contextRef="#ctx0" brushRef="#br0" timeOffset="70690.82">15875 8763 0,'0'0'16,"0"21"15,21-21-31,0 0 16,0 0-16,1 0 0,20 0 15,-21 0-15,0 0 0,22-21 16,-22 0-16,21 21 0,-21-21 0,0 21 16,1-21-16,-1 21 0,-21-22 15,-21 22 1,-1 0-16,1 0 15,0 0-15,-21 0 0,21 0 16,-22 22-16,22-1 0,0 21 0,-21-21 16,20 0-16,1 22 0,0-1 0,0-21 15,21 22-15,0-22 0,0 21 16,0-21-16,0 0 0,0 1 0,0-1 16,0 0-16,21 0 15,0-21-15,0 0 0,1 0 0,-1 0 16,21 0-16,0 0 0,-20 0 15,41 0-15,-21-21 0,1 0 0,-1 21 16,22-21-16,-22-1 0,21 1 16</inkml:trace>
  <inkml:trace contextRef="#ctx0" brushRef="#br0" timeOffset="71172.77">16806 8721 0,'0'0'0,"0"-21"15,-21 21 1,0 0-1,0 21-15,0 0 0,-1 0 0,1 0 16,0 0-16,0 1 0,0 20 16,21-21-16,-21 21 0,21-20 0,-22 20 15,22-21-15,0 0 0,0 0 0,0 1 16,0-1-16,22 0 16,-1-21-16,0 0 0,0 21 0,0-21 15,0 0-15,1 0 0,-1 0 0,21 0 16,-21 0-16,22-21 0,-22 0 15,21 21-15,0-21 0,-20-22 0,-1 22 16,21 0-16,-21-21 0,0-1 16,1 1-16,-1 0 0,21-1 0,-21 1 15,0 0-15,1-1 0,-22 1 0,21 0 16,0-1-16,0 22 0,-21-21 16,0 21-16,0-1 0,0 1 15,0 42 1,-21 1-1,0 20-15,0-21 0,21 21 0,-22 1 16,1-1-16,0 0 0,21 1 0,-21-1 16,0 22-16,21-22 0,0 0 15,0 1-15,0-1 0,0-21 0,0 0 16,0 22-16,0-22 0,0 0 0,21-21 16,0 21-16,0-21 0,0 0 15,1 0-15,20 0 0,-21 0 0,43-21 16,-43 21-16,21-42 15,-42 20-15</inkml:trace>
  <inkml:trace contextRef="#ctx0" brushRef="#br0" timeOffset="71312.58">17166 8700 0,'-21'0'16,"42"0"-16,-63 0 0,42-22 0,-21 22 15,42 0 1,0 0-1,0 0-15,21 0 0,-20 0 0,20 0 16,-21 0-16,21-21 0,1 21 0</inkml:trace>
  <inkml:trace contextRef="#ctx0" brushRef="#br0" timeOffset="71720">18013 8573 0,'0'0'0,"0"-22"16,0-20-1,0 21-15,0 42 16,0 0 0,-21 0-16,21 1 0,-22 20 15,22 0-15,-21-21 0,21 22 0,0-1 16,0 0-16,-21 1 0,21-1 0,-21 0 15,21-20-15,-21 20 16,21-21-16,0 0 0,0 0 0,0 1 16,0-44-1,21 22 1</inkml:trace>
  <inkml:trace contextRef="#ctx0" brushRef="#br0" timeOffset="72189.14">17949 8678 0,'0'0'0,"0"-42"0,21-127 31,-21 126-31,22 22 0,-1 0 16,0 0-16,0 0 0,0 21 0,22 0 15,-22-21-15,21 21 0,0 0 0,1 21 16,-1-21-16,-21 21 16,22 21-16,-22-21 0,0 22 0,0-22 15,-21 21-15,0-21 0,0 22 0,-21-1 16,0-21-16,-22 22 0,22-22 15,-21 21-15,0-21 0,-1 22 0,1-22 16,21 0-16,-22-21 0,22 21 0,0 0 16,21-42 15,0 0-31,21 21 0,0-21 16,1 21-16,-1 0 0,21-21 0,0 21 15,-20 0-15,20 0 0,0 0 0,-21 21 16,22-21-16,-22 21 0,0 0 15,0 21-15,0-20 0,-21-1 16,0 0-16,0 21 0,-21-21 0,0 1 16,0-1-16,-21 0 0,-1 0 15,1 0-15,0 0 0,-1 1 0,1-22 16,0 21-16,20-21 0,-20 0 0,21 0 16,-21 0-16,20 0 0,1 0 15,0 0-15,21-21 16,0-1-16,0 1 0,0 0 15,21 0 1,0 0-16,1 0 0,-1 21 0,0-22 16</inkml:trace>
  <inkml:trace contextRef="#ctx0" brushRef="#br0" timeOffset="72740.07">18711 8848 0,'0'0'0,"21"0"0,-21 21 15,0 0-15,0 0 0,0 0 16,0 1-16,0-1 0,0 0 16,-21 21-16,21-21 0,-21 1 0,21-1 15,0 0-15,0 0 0,0 0 16,0 0-16,0 1 0,0-1 16,21-21-1,0 0-15,1 0 0,-1 0 0,21 0 16,-21 0-16,0 0 0,22-21 15,-22-1-15,21 1 0,-21 0 0,22 0 16,-22 0-16,0 0 0,21-22 0,-20 22 16,-22-21-16,21 21 0,0-1 15,-21 1-15,21 0 0,-21 0 0,0 0 16,0 42 0,0 0-1,0 0-15,0 0 0,0 1 0,0 20 16,0 0-16,-21 1 15,21-1-15,0 0 0,0 1 0,-21-1 16,21 0-16,0 22 0,-21-22 0,21 22 16,0-1-16,0 1 0,0-1 15,-22 1-15,1-1 0,21 1 0,-21-1 16,0 1-16,0-22 0,0 0 0,-1 22 16,1-22-16,0-21 0,0 22 15,-21-22-15,20 0 0,1 0 0,-21 0 16,21-21-16,0 0 0,-22 0 15,22 0-15,-21-21 0,21 0 0,-1 0 0,1 0 16,0-1-16,0-20 16,21 21-16,-21-21 0,21-1 0,0 1 15,0-22-15,21 22 0,0-21 0,0-1 16,22 1-16,-22-1 0,21 1 16,0-1-16</inkml:trace>
  <inkml:trace contextRef="#ctx0" brushRef="#br0" timeOffset="73196">19833 8551 0,'0'0'0,"0"-21"0,0 0 0,0 0 15,0 0-15,21 21 16,0-21-16,1 21 0,-1 0 15,0 0-15,0 0 0,0 0 16,0 21-16,1 0 0,-1 0 0,0 21 16,0-20-16,0 20 0,0 0 0,-21 22 15,0-22-15,0 0 0,0 1 16,0-1-16,0 0 0,0 1 0,-21-1 16,21-21-16,-21 0 0,0 1 0,21-1 15,-21-21 1,21-21-1,0-1-15,0 1 16,0 0-16,0-21 0,0-1 16,21 1-16,0 0 0,0-1 0,0 1 15,1 0-15,-1-1 0,21 1 16,-21 0-16,0-1 0,22 22 0,-22-21 16,0 21-16,0 0 0,22-1 0,-22 22 15,0 0-15,0 0 16,-21 22-1,0-1-15,0 0 0,0 0 16,0 0-16,0 0 16,0 1-16,21-1 0</inkml:trace>
  <inkml:trace contextRef="#ctx0" brushRef="#br0" timeOffset="73720.55">20870 9017 0,'0'0'0,"21"-21"0,43-64 32,-43 64-32,-21 0 0,0-21 0,0 20 15,0-20-15,0 21 0,0-21 0,0 20 16,0 1-16,0 0 16,-21 0-16,0 21 0,0 0 15,-1 0-15,-20 0 0,21 21 0,-21 0 16,20 0-16,-20 22 0,21-1 15,-21 0-15,20 1 0,1-1 0,0-21 16,0 22-16,0-1 0,21 0 0,-21-21 16,21 1-16,0-1 0,0 0 15,0 0-15,21 0 0,0-21 0,0 0 16,0 0-16,0 0 0,22 0 0,-22 0 16,21 0-16,-21 0 0,22-21 15,-1 21-15,-21-21 0,22-21 0,-22 20 16,0 1-16,21-21 0,-21 21 15,-21-22-15,22 1 0,-1 0 16,-21-1-16,21 1 0,-21 21 0,0 0 16,0 0-16,0-1 0,0 44 31,0-1-31,-21 0 0,21 21 0,-21-21 16,21 22-16,-22-22 0,22 21 15,0 1-15,0-22 0,0 21 0,0-21 16,0 0-16,0 1 0,0-1 15,0 0-15,0 0 0,22-21 16,-1 21-16,0-21 0,0 0 16,21 0-16,-20 0 0,-1 0 0,21-21 15,-21 0-15,22 21 0,-22-21 16</inkml:trace>
  <inkml:trace contextRef="#ctx0" brushRef="#br0" timeOffset="74604.61">21590 8530 0,'0'0'15,"0"-42"-15,0 0 0,0 20 0,0-20 0,0 21 16,0 0-16,-21 21 31,21 21-31,-21 21 0,21-21 16,0 22-16,-22-1 0,22-21 16,-21 22-16,21-1 0,-21 21 0,21-20 15,0-1-15,0 0 0,-21 1 16,21-1-16,0 0 0,-21 1 0,21-1 15,0-21-15,0 0 0,0 1 0,0-1 16,0 0-16,21-21 16,0 21-16,0-21 0,0 0 15,1 0-15,-1-21 0,0 21 0,0-21 16,21 0-16,-20-1 0,-1-20 16,21 21-16,-21-21 0,0 20 0,22-20 15,-22 21-15,0-21 16,-21 20-16,21 1 0,-21 0 0,21 0 15,-21 0-15,0 42 32,0 0-32,0 21 15,-21-20-15,21-1 0,-21 0 0,21 21 16,-21-21-16,21 22 0,0-22 16,0 0-16,0 0 0,0 0 0,0 1 15,0-1-15,21 0 0,-21 0 16,42-21-16,-20 21 0,-1-21 0,21 0 15,0 0-15,-20 0 0,20 0 0,0 0 16,-21 0-16,22-21 16,-22 0-16,21 0 0,-21 0 0,1-1 15,-1 1-15,0-21 0,0 0 0,-21 20 16,21-20-16,-21 0 0,21 21 16,-21-22-16,0 22 0,0 0 15,0 0-15,0 42 16,-21 0-1,21 0-15,-21 22 0,21-22 0,0 0 16,0 0-16,0 21 0,0-20 16,0-1-16,0 0 0,0 0 0,0 0 15,0 0-15,0 1 0,21-1 16,0-21-16,1 0 0,-1 0 16,0 0-16,0 0 0,0 0 15,22 0-15,-22 0 0,21 0 0,-21-21 16,22-1-16,-22 1 0,21 0 15,-21 0-15,0 0 0,22-22 0,-22 22 16,0-21-16,21 21 0,-42-22 16,22 22-16,-1 0 0,-21-21 0,0 21 15,0-1-15,-21 22 16,-1 22-16,1-1 16,-21 0-16,21 21 0,0-21 0,-1 22 15,-20-1-15,42 0 0,-21-20 16,21 20-16,-21-21 0,21 21 15,0-20-15,0-1 0,0 0 0,0 0 16,21 0-16,0-21 0,0 21 16,0-21-16,22 22 0,-22-22 0,21 0 15,1 0-15,-1 0 0,0 0 0,22 0 16,-22-22-16,22 1 0</inkml:trace>
  <inkml:trace contextRef="#ctx0" brushRef="#br0" timeOffset="74857.59">23918 8636 0,'0'0'0,"0"-21"0,-63 21 31,20 0-31,22 0 0,0 21 16,0 0-16,-21 22 0,20-22 0,-20 21 15,21 0-15,0 1 0,-22-1 16,22 0-16,0-20 0,21 20 0,0 0 15,-21-21-15,21 1 0,0 20 0,0-21 16,0 0-16,0 0 16,21-21-16,0 0 0,0 0 15,22 0-15,-22 0 0,21 0 0,-21 0 16,22 0-16</inkml:trace>
  <inkml:trace contextRef="#ctx0" brushRef="#br0" timeOffset="75118.14">24278 8530 0,'0'0'16,"21"-21"-16,0 21 16,1 0-16,-1 0 0,0 0 15,0 21-15,0 0 0,-21 22 0,0-1 16,0 0-16,0 1 0,0 20 0,0 1 15,0-1-15,0 1 16,0-22-16,0 22 0,-21-1 0,0-21 16,0 1-16,0-1 0,-1 0 0,1-20 15,-21-1-15,0 0 0,-1 0 0,1 0 16,-22 0-16,22-21 0,-21 0 16,20 22-16</inkml:trace>
  <inkml:trace contextRef="#ctx0" brushRef="#br0" timeOffset="75916.3">14160 10224 0,'0'0'0,"22"-22"31,-1 22-31,21-21 0,-21 21 16,22-21-16,-1 0 0,-21 0 15,21 21-15,1-21 0,-22-1 0,0 1 16,0 0-16,0 0 0,-21 0 0,0 0 16,-21 21-16,0-22 15,0 22-15,0 0 0,-22 0 0,1 0 16,0 0-16,-1 0 0,1 22 0,0-22 15,21 21-15,-22 0 16,22 0-16,0 0 0,0 0 0,21 1 16,0-1-16,0 21 0,0-21 0,0 22 15,21-22-15,0 21 0,0 0 0,0 1 16,1-1-16,-1 0 0,21 1 0,-21-1 16,0-21-16,1 22 0,-1-1 0,-21-21 15,0 0-15,0 22 0,0-22 0,-21 0 16,-22 0-16,22 0 0,-21-21 0,-1 21 15,1-21-15,0 0 0,-22 0 16,22 0-16,0 0 0,-1 0 0,22 0 16,-21 0-16,21-21 0,-1 0 0,1 0 15,0 0-15,0-22 0,21 1 0,0 21 16,0-21-16,0-1 0,0-20 16,0 20-16,0 1 0,21 0 15,0-1-15,0 22 0,1 0 0,20-21 16,0 21-16,1-1 0,-1 22 0,0-21 15,1 21-15,-1 0 0</inkml:trace>
  <inkml:trace contextRef="#ctx0" brushRef="#br0" timeOffset="76267.58">14541 10520 0,'0'0'0,"22"0"0,-22 21 0,21-21 16,0 0-16,0 0 0,0 0 15,0 0-15,1-21 16,-1 0-16,21 0 0,-21-1 0,0 1 16,22 0-16,-22 0 0,0-21 0,0 20 15,-21 1-15,0 0 0,0 0 16,0 0-16,0 0 0,0-1 0,-21 22 16,0 0-16,0 0 0,-22 0 15,22 0-15,0 22 0,0-1 16,0 0-16,-22 0 0,43 21 0,-21-20 15,0 20-15,0 0 0,21 1 0,0-22 16,0 21-16,0 0 16,0-20-16,0 20 0,0-21 0,0 21 15,0-20-15,0-1 0,21 0 0,0-21 16,0 21-16,1-21 0,-1 0 16,21 0-16,-21 0 0,22 0 0,-1 0 15,-21-21-15,21 0 0,22 21 0,-22-21 16</inkml:trace>
  <inkml:trace contextRef="#ctx0" brushRef="#br0" timeOffset="76512.17">15557 10033 0,'0'0'16,"0"-42"-16,0 21 0,0-1 0,0 1 16,0 42-1,-21 1-15,0-1 16,21 21-16,-21-21 0,0 22 0,0-1 15,21 0-15,-22 22 0,1-22 16,0 22-16,21-22 0,-21 21 0,0-20 16,0-1-16,-1 0 0,1 1 0,21-1 15,0-21-15,-21 22 0,21-22 16,0 0-16,0 0 0,21-21 16,0 0-16,1 0 0,-1 0 0,21 0 15,0-21-15</inkml:trace>
  <inkml:trace contextRef="#ctx0" brushRef="#br0" timeOffset="76868.48">15769 10456 0,'-21'0'32,"21"22"-32,-21-22 0,21 21 15,21-21 1,0 0-1,0-21-15,0 21 0,1-22 16,-1 22-16,-21-21 0,21 0 16,0 0-16,0 0 0,-21 0 15,0-1-15,0 1 0,0 0 16,-21 21-16,0 0 16,0 0-16,0 0 0,-1 21 0,1 0 15,-21 1-15,21-1 0,0 0 16,-1 21-16,1-21 0,0 22 0,0-22 15,21 21-15,0-21 0,0 22 16,0-22-16,0 0 0,0 0 0,0 0 16,0 1-16,21-1 0,21 0 15,-20-21-15,-1 0 0,0 0 16,21 0-16,-21 0 0,22 0 16,-1 0-16,22 0 0</inkml:trace>
  <inkml:trace contextRef="#ctx0" brushRef="#br0" timeOffset="77352.1">16573 10351 0,'0'0'16,"22"-22"-16,-22 1 0,0 0 0,0 0 15,-22 21 1,1 0-16,0 21 16,0 0-16,0 0 0,-22 22 0,22-22 15,-21 21-15,21 1 0,0-22 0,-1 21 16,1 0-16,21 1 15,0-22-15,0 21 0,0-21 0,0 1 16,0-1-16,21 0 0,1 0 0,-1 0 16,21-21-16,-21 0 0,22 21 15,-1-21-15,0 0 0,1 0 0,-1 0 16,-21 0-16,21-21 0,1 21 0,-1-21 16,-21 0-16,22 0 0,-22 0 15,21-22-15,-21 22 0,0-21 0,1-1 16,-1-20-16,21 21 0,-21-1 0,0-20 15,1 20-15,-22 1 0,21 0 16,0-1-16,-21 1 0,0 21 16,0 63 15,-21-21-31,0 22 0,21-1 0,0 0 16,0 1-16,-22 20 0,22-20 0,0 20 15,-21-21-15,21 1 0,0-1 16,0 0-16,0-20 0,0 20 0,0-21 15,0 0-15,21 0 0,22 1 16,-22-22-16,0 21 0,0-21 16,0 0-16,22 0 0,-22 0 0,0 0 15,0-21-15,0-1 0,1 1 16,-1 0-16</inkml:trace>
  <inkml:trace contextRef="#ctx0" brushRef="#br0" timeOffset="77507.61">17081 10499 0,'0'0'0,"-21"0"0,0 0 16,42 0-1,0 0 1,1 0-16,20 0 0,0 0 16,22 0-16,-1 0 0,1-21 0,-1-1 15,22 22-15</inkml:trace>
  <inkml:trace contextRef="#ctx0" brushRef="#br0" timeOffset="77724.52">18394 10160 0,'-64'0'32,"43"21"-32,0 0 0,0 22 0,0-22 0,21 21 15,-22 1-15,22-1 0,-21 0 0,21 1 16,-21-1-16,21 0 0,0 1 15,0-1-15,0-21 0,0 21 0,0-20 16,-21-1-16,21 0 0,0 0 16,0 0-16,21-21 31</inkml:trace>
  <inkml:trace contextRef="#ctx0" brushRef="#br0" timeOffset="78168.62">18203 10393 0,'0'0'0,"0"-42"0,-21-1 16,21 22-16,0-21 0,0 21 0,0-22 16,0 22-16,21 0 15,0 0-15,1 21 0,-1 0 0,21 0 16,-21 0-16,22 0 0,-1 0 16,0 21-16,1 0 0,-1 0 0,-21 0 15,21 22-15,-42-22 0,0 21 16,0-21-16,0 22 0,0-22 0,-21 21 15,-21-21-15,0 22 0,-1-22 0,-20 0 16,-1 0-16,22 0 0,-22-21 16,22 22-16,-21-22 0,41 0 0,-20 0 15,21 0-15,0 0 0,0 0 16,42 0 0,21 0-16,-21 0 0,22 0 0,-1 0 15,21 0-15,-20 0 0,-1 0 16,0 21-16,22-21 0,-43 21 15,21 0-15,1 0 0,-22-21 0,21 21 16,-42 1-16,0-1 0,0 0 16,0 0-16,-21-21 0,0 21 0,0 0 15,-22-21-15,1 22 0,-21-1 16,20-21-16,1 21 0,0 0 0,-1-21 16,1 0-16,0 0 0,20 0 0,1 0 15,64-21 16,-22 0-31,21 0 0,0-1 0</inkml:trace>
  <inkml:trace contextRef="#ctx0" brushRef="#br0" timeOffset="78624.2">19050 10499 0,'0'21'15,"-21"0"1,0-21-16,-1 21 0,22 0 0,-21 1 15,0 20-15,21-21 0,-21 0 0,21 0 16,0 1-16,0-1 0,0 0 16,0 0-16,0 0 0,0 0 0,21 1 15,0-22-15,0 0 16,1 0-16,-1 0 0,0 0 0,21 0 16,-21 0-16,1 0 0,20 0 0,-21-22 15,21 1-15,-20 0 0,20 0 16,-21-21-16,0 20 0,0 1 0,1-21 15,-1 0-15,-21 20 0,0 1 16,21-21-16,-21 21 0,0 0 16,0 42 15,-21 21-31,0-21 0,21 22 0,-22-22 16,1 21-16,0 0 0,0 1 15,0-1-15,0 0 0,-1 1 0,1 20 16,21 1-16,-21-1 0,21 1 15,0 20-15,0-20 0,0-1 0,-21 1 16,21 21-16,0-22 0,0-21 16,-21 22-16,21-1 0,0 1 0,0-22 15,-21 22-15,-1-22 0,1 0 0,0-20 16,0 20-16,0-21 0,-22-21 16,22 0-16,-21 0 0,0 0 0</inkml:trace>
  <inkml:trace contextRef="#ctx0" brushRef="#br0" timeOffset="79076.11">19643 10118 0,'21'-64'16,"0"64"0,0 21-1,-21 1-15,0-1 0,21 0 0,0 21 16,1 1-16,-1-1 0,0 21 0,-21-20 16,0-1-16,21 0 0,-21 22 0,0-43 15,0 21-15,0 1 16,0-22-16,0 0 0,0 0 0,0 0 15,0 1-15,21-22 0,0 0 16,1 0-16,-1-22 16,0 22-16,0-21 0,0 0 0</inkml:trace>
  <inkml:trace contextRef="#ctx0" brushRef="#br0" timeOffset="79288.03">20320 10075 0,'0'0'16,"0"-21"-16,21 0 0,-21 0 0,-21 21 31,0 0-31,0 0 0,-1 42 0,1-21 16,0 1-16,-21 20 0,21-21 0,-1 21 15,1 1-15,0-1 0,0 0 16,0 1-16,0-1 0,-1 0 0,1-20 16,21 20-16,0-21 0,0 0 0,0 0 15,0 1-15,0-1 16,21-21-16,1 0 15,20 0-15</inkml:trace>
  <inkml:trace contextRef="#ctx0" brushRef="#br0" timeOffset="79484.08">20405 10329 0,'0'0'0,"0"-42"16,0 63-1,-22 0-15,1 1 0,21-1 16,-21 0-16,0 0 0,21 0 15,0 22-15,-21-22 0,0 0 0,21 0 16,0 0-16,0 0 0,0 1 16,0-1-1,21-21 1,0-21-16,0-1 0</inkml:trace>
  <inkml:trace contextRef="#ctx0" brushRef="#br0" timeOffset="79632.63">20553 10160 0,'0'0'0,"0"-21"0,0 0 16,-21 21-16,-1 0 0,1 0 0,0 0 15,0 0 1,21 21-16,21-21 16,0 0-16,0 21 0,1-21 15,20 0-15</inkml:trace>
  <inkml:trace contextRef="#ctx0" brushRef="#br0" timeOffset="79984.57">21040 10245 0,'21'0'15,"-42"0"17,-1 0-32,1 0 15,0 0-15,0 0 0,-21 0 16,20 21-16,1 0 0,0-21 0,0 21 15,0 0-15,21 1 0,0-1 16,0 0-16,0 0 0,21 0 16,0 0-16,0-21 0,0 22 0,22-1 15,-22 0-15,0-21 0,0 21 16,0 0-16,1 0 0,-22 1 16,0-1-16,0 0 0,-22 0 15,1-21-15,0 21 16,0-21-16,-21 0 0,-1 0 0,22 21 15,-21-21-15,-1 0 0,22 0 0,0 0 16,0 0-16,0 0 0,21-21 16,0 0-16,0 0 15,21 21-15,0-21 0,0 0 0,0-1 16,1 1-16,20-21 0</inkml:trace>
  <inkml:trace contextRef="#ctx0" brushRef="#br0" timeOffset="80171.62">21188 10245 0,'0'0'0,"0"21"16,0 0-16,0 0 16,0 22-16,0-22 0,0 21 15,0-21-15,-21 22 0,21-22 0,-22 21 16,22-21-16,-21 0 0,21 1 0,0-1 16,0 0-16,-21 0 0,21 0 15,0-42 16,0 0-31,0 0 0</inkml:trace>
  <inkml:trace contextRef="#ctx0" brushRef="#br0" timeOffset="80322.17">21188 10181 0,'0'0'0,"0"-42"16,0 21-16,-21 0 0,21-1 0,-22 1 15,1 21-15,0 0 16,21 21 15,21-21-31,0 0 0,1 0 16,20 0-16</inkml:trace>
  <inkml:trace contextRef="#ctx0" brushRef="#br0" timeOffset="80772.59">21675 10012 0,'0'0'0,"0"-21"0,21 0 31,-21 42-31,-21 0 0,21 0 16,-22 0-16,22 0 0,-21 22 15,21-1-15,-21-21 0,21 22 0,0-1 16,0 0-16,-21 1 0,21-1 0,0 0 16,-21 1-16,21-1 0,0 0 0,0-21 15,0 22-15,-21-22 0,21 0 16,0 0-16,-22-21 15,22-21 1,0 0 0,0 0-16,0 0 0,22-1 0,-1-20 15,0 21-15,0-21 0,0 20 16,0-20-16,1 21 0,20 0 0,-21 0 16,0 21-16,22 0 0,-22 0 0,0 0 15,0 0-15,0 0 0,0 0 16,1 21-16,-22 0 0,0 21 0,21-21 15,-21 1-15,0-1 0,0 21 0,0-21 16,0 0-16,-21 1 16,-1-1-16,1 0 0,-21 0 0,0 0 15,20-21-15,-20 21 0,0-21 0,-1 0 16,1 22-16,21-22 0,0 0 0,0 0 16,-1 0-16,22-22 15,22 1-15,-1 0 16,21 0-16</inkml:trace>
  <inkml:trace contextRef="#ctx0" brushRef="#br0" timeOffset="81000.62">22140 10118 0,'0'0'0,"21"-21"0,1-1 0,-1-20 16,0 21-16,-21 0 16,0 42-1,0 0-15,0 0 0,0 0 16,0 22-16,0-22 0,0 21 0,-21 1 15,0 20-15,-1-21 0,22 1 0,-21-1 16,0 22-16,21-22 0,0-21 16,-21 21-16,21 1 0,0-22 0,-21 0 15,21 0-15,0 0 0,0 1 0,21-22 16,0 0-16,0 0 16,0 0-16,1 0 0,-1 0 0</inkml:trace>
  <inkml:trace contextRef="#ctx0" brushRef="#br0" timeOffset="81300.41">22310 10562 0,'0'0'0,"0"-21"16,21 0 15,0 21-31,0-21 0,0 0 16,0 21-16,1-22 15,-1 1-15,0 21 0,0-21 0,-21 0 16,0 0-1,-21 21 1,0 21-16,0 0 0,-22 0 16,22 0-16,-21 1 0,21-1 15,-1 21-15,-20-21 0,21 0 0,21 22 16,-21-22-16,21 0 0,0 0 0,0 0 16,0 1-16,0-1 15,0 0-15,21-21 0,0 0 0,0 0 16,22 21-16,-22-21 0,21 0 0,0 0 15,1 0-15,-1-21 0,22 0 16</inkml:trace>
  <inkml:trace contextRef="#ctx0" brushRef="#br0" timeOffset="81520.63">22902 10097 0,'0'0'0,"-21"-22"16,0 22-16,0-21 0,21 0 15,21 21 1,21-21-16,-21 21 16,22 0-16,-22 0 0,21 0 15,1 0-15,-22 0 0,21 0 0,-21 0 16,0 0-16,1 0 0,-1 0 16,0 0-16,0 0 0</inkml:trace>
  <inkml:trace contextRef="#ctx0" brushRef="#br0" timeOffset="81715.58">23220 10012 0,'-43'42'16,"22"-21"-1,21 1-15,-21 20 0,0-21 0,21 0 16,-21 22-16,0-1 0,-1 0 16,22 1-16,-21-1 0,0 21 0,0-20 15,0-1-15,0 0 0,21-20 0,0 20 16,-22 0-16,22-21 0,-21 1 15,21-1-15,0 0 0,0 0 16,21-21 0,1 0-1,-1 0-15,0 0 0,0-21 0</inkml:trace>
  <inkml:trace contextRef="#ctx0" brushRef="#br0" timeOffset="82019.89">23220 10605 0,'0'0'0,"0"-22"15,21 22 1,-21-21-16,21 21 16,0-21-16,0 0 0,1 21 15,-1-21-15,0 0 0,0 21 16,0-22-16,-21 1 0,0 0 16,21 0-16,-21 0 15,-21 21 1,0 0-16,0 21 0,0 0 0,0 0 15,-1 0-15,1 22 0,0-22 16,0 21-16,21 1 0,0-22 0,-21 0 16,21 21-16,0-21 0,0 1 0,0-1 15,0 0-15,0 0 16,21-21-16,0 21 0,0-21 16,0 0-16,1 0 0,-1 0 15,0 0-15,21 0 0,-21-21 16,1 21-16</inkml:trace>
  <inkml:trace contextRef="#ctx0" brushRef="#br0" timeOffset="82460.39">23601 10562 0,'0'0'0,"21"-21"16,64-127-1,-64 127 1,0 21-16,0 0 0,0 0 16,0 0-16,1 0 0,-22 21 15,21 0-15,-21 0 0,0 22 0,0-22 16,0 0-16,-21 21 0,-1-21 0,1 22 15,0-22-15,0 0 0,-21 0 16,20 0-16,1 1 0,0-1 16,0-21-16,0 21 0,0-21 0,21 21 15,21-21 17,0 0-32,0-21 0,21 0 0,-20 0 15,-1-1-15,0 1 0,0 0 16,21-21-16,-20 21 0,20-22 0,-21 1 15,0 0-15,0 20 0,1 1 16,-1-21-16,0 21 0,-21 42 16,-21 0-1,0 0-15,-1 0 0,1 1 16,0 20-16,21-21 0,-21 21 16,0-20-16,21-1 0,-21 0 0,21 0 15,0 0-15,0 0 0,0 1 16,0-1-16,0 0 0,21-21 15,0 21-15,0-21 0,0 0 0,22 0 16,-22 0-16,21 0 0,-21 0 16,22-21-16,-22 0 0,21 0 0,-21-1 15,22 1-15</inkml:trace>
  <inkml:trace contextRef="#ctx0" brushRef="#br0" timeOffset="82691.88">24574 9991 0,'0'0'0,"0"-43"0,0 22 0,-21 21 16,0 0 0,0 43-16,21-22 0,-42 21 15,20-21-15,1 22 0,0-1 0,0 21 16,21-20-16,-21-1 0,0 22 16,21-22-16,-22 0 0,22 1 0,0-1 15,0 0-15,0-21 0,0 22 0,0-22 16,0 0-16,0 0 0,22-21 15,-1 21-15,0-21 16,0 0-16,0 0 0,0-21 16,1 0-16</inkml:trace>
  <inkml:trace contextRef="#ctx0" brushRef="#br0" timeOffset="82850.6">24320 10308 0,'-21'0'31,"42"0"-31,1 0 16,-1 0-16,0 0 0,21-21 15,1 21-15,-1 0 0,21 0 0,1 0 16</inkml:trace>
  <inkml:trace contextRef="#ctx0" brushRef="#br0" timeOffset="83060.59">25421 10118 0,'0'0'0,"-169"84"31,126-41-31,1-1 0,0 0 0,-1 1 16,1-1-16,0 0 0,21 1 16,-1-1-16,1 0 0,21 1 0,0-22 15,0 21-15,0-21 0,0 1 0,21-1 16,22 0-16,-22-21 15,0 21-15,21-21 0,1 0 0,-1 0 16,0 0-16,-20 0 0,20 0 0</inkml:trace>
  <inkml:trace contextRef="#ctx0" brushRef="#br0" timeOffset="83280.58">25739 10139 0,'0'0'0,"21"-21"0,63-43 31,-62 64-31,-1 21 0,-21 1 16,0-1-16,0 21 0,0 0 15,0 1-15,0-1 0,-21 22 16,-1-1-16,1-21 0,0 22 0,-21-22 16,21 22-16,-1-22 0,1 0 0,-21-20 15,21 20-15,-22 0 0,1-21 16,0 1-16,-1-1 0,1 21 0</inkml:trace>
  <inkml:trace contextRef="#ctx0" brushRef="#br0" timeOffset="85444.14">1397 11240 0,'0'0'0,"-42"21"31,42 0-31,0 0 0,0 0 0,0 0 15,0 22-15,0-22 0,0 21 16,0-21-16,21 1 0,0-1 0,0-21 16,0 21-16,22-21 0,-22 0 15,21 0-15,0 0 0,1-21 0,-1 0 16,0-1-16,1 1 0,-1-21 16,0 0-16,1 20 0,-1-20 0,-21 0 15,0-1-15,1 1 0,-1 0 16,-21 21-16,0-22 0,0 22 0,0-21 15,0 21-15,0-1 0,-21 22 16,-1-21-16,1 21 16,0 0-16,0 0 0,21 21 0,-21 1 15,21 20-15,-21 0 0,21 22 16,0-1-16,0 1 0,0-1 0,-22 22 16,22-22-16,0 1 0,-21 21 15,21-22-15,0 1 0,0-1 0,-21 1 16,21-1-16,-21 1 0,21-1 15,0-21-15,0 1 0,-21-1 0,0 0 16,-1-20-16,22-1 0,-21 0 16,0 0-16,21 0 0,-21-21 0,0 0 15,0 0-15,-1 0 0,-20-21 16,21 0-16,-21 0 0,-1 0 16,1-1-16,0-20 0,-1 0 15,1-1-15,-22 1 0,22 0 0,0-1 16,-1 1-16,1 0 0,21 21 15,0-1-15,0 1 0,-1 0 0,1 21 16,21 21 0,0 0-16,0 22 0,0-1 0,21 0 15,1 1-15,-1-1 0,0-21 16,21 22-16,-21-1 0,22-21 0,-1 21 16,0-20-16,1-1 0,-1-21 15,22 21-15,-22-21 0,21 0 16,-20 0-16,20 0 0,-20-21 0,20 21 15,-21-21-15,22-1 0,-22 1 16,1-21-16,-22 21 0,21-22 0,-21 22 16,22-21-16,-43 0 0,21-1 15,-21 1-15,21 21 0,-21-22 0,0 22 16,0 0-16,0 0 0,0 42 31,0 0-31,0 0 16,0 1-16,-21-1 0,21 21 0,0-21 15,-21 22-15,21-22 0,0 0 0,0 21 16,0-21-16,0 1 16,-22-1-16,22 0 0,0 0 15,0-42 17,0 0-32,22 0 15,-1-1-15,-21 1 0,0-21 0,21 21 16,0 0-16,-21-22 0,0 22 0,21 0 15,0 0-15,-21 0 0,22-1 16,-1 22-16,0 0 16,0 22-16,-21-1 15,0 0-15,21 0 0,-21 0 0,21 22 16,-21-22-16,22 0 0,-22 0 16,0 0-16,0 0 0,21 1 15,0-22-15,-21 21 0,21 0 0,0-21 16,0 0-16,1 0 15,-1 0-15,0 0 0,21 0 0,-21-21 16,1 21-16,20-21 0,-21-1 16,0 1-16,0 0 0,22 0 0,-22 0 15,0 0-15,0-1 0,0 1 16,-21 0-16,22 0 0,-22 0 0,21 0 16,-21-1-16,0 44 31,0-1-31,0 0 15,0 21-15,0-21 16,0 1-16,0 20 0,0-21 0,21 0 16,-21 22-16,21-22 0,0 0 0,-21 0 15,21 0-15,1-21 0,-1 21 16,21-21-16,-21 22 0,22-22 0,-22 0 16,21 0-16,0 0 0,1 0 15,-1-22-15,0 1 0,1 0 0,-1 0 16,0 0-16,-20 0 0,20-22 0,-21 22 15,0-21-15,-21-1 0,0 22 16,21-21-16,-21 21 0,0-22 16,0 22-16,0 0 0,0 0 0,0 0 15,-21 21-15,0 0 0,0 0 16,0 0-16,21 21 0,-21 0 16,-1 0-16,22 22 0,0-1 15,-21 0-15,0 1 0,21 20 0,-21-21 16,21 22-16,-21-1 0,21 1 0,0-22 15,0 22-15,0-1 0,-21 22 16,21-22-16,0 22 0,0-21 0,0 20 16,0-20-16,-22 20 0,22-20 15,0-1-15,0 1 0,-21-22 0,0 22 16,21-22-16,-21 0 0,21 1 16,0-22-16,-21 0 0,21 0 15,0 0-15,0-42 16,0 0-16,0 0 0,0 0 15,21-22-15,0 1 0,0 0 16,0-1-16,1-20 0,-1-1 16,0-20-16,0 20 0</inkml:trace>
  <inkml:trace contextRef="#ctx0" brushRef="#br0" timeOffset="85719.62">3450 11980 0,'0'-42'0,"0"84"0,0-126 0,0 41 0,0 22 16,0-21-16,21 21 0,0 0 15,22-1-15,-22 22 16,0 0-16,21 0 0,-20 0 0,20 0 16,0 22-16,-21-22 0,22 21 0,-22 21 15,0-21-15,0 22 0,-21-22 16,0 21-16,0 0 0,0 1 0,-21-22 16,0 21-16,0-21 0,-22 22 15,22-22-15,0 0 0,-21 0 0,21 0 16,-22 1-16,22-22 0,0 0 15,0 21-15,21-42 32,21-1-32,0 1 15,0 0-15,0 0 0,22 0 0,-22 0 16</inkml:trace>
  <inkml:trace contextRef="#ctx0" brushRef="#br0" timeOffset="86105.61">4127 11832 0,'-21'0'32,"0"21"-32,0 1 0,21 20 0,-21-21 15,0 21-15,-1-20 0,1 20 0,21 0 16,0 1-16,0-22 16,-21 21-16,21-21 0,0 22 0,0-22 15,0 0-15,0 0 0,0 0 0,0 0 16,21-21-16,0 0 0,1 22 15,-1-22-15,0 0 0,0 0 0,21 0 16,-20 0-16,-1-22 0,21 1 0,-21 0 16,22 0-16,-22 0 0,0 0 15,0-1-15,0-20 0,-21 21 0,0-21 16,0-1-16,0 1 0,-21 21 0,0-22 16,0 1-16,0 21 0,-1 0 15,-20 0-15,21-1 0,-21 22 0,20 0 16,1 0-16,-21 0 0,21 0 0,-22 22 15,22-1-15,0 0 16,0 0-16,0 0 0,21 0 0,0 1 16,0-1-16,0 0 0,0 0 0,21 0 15,21-21-15,-21 0 0,1 0 16,20 0-16,-21 0 0</inkml:trace>
  <inkml:trace contextRef="#ctx0" brushRef="#br0" timeOffset="86436.6">4424 12002 0,'0'0'0,"0"-64"16,0 43 0,0 0-16,21 0 0,0-1 15,0 22-15,0-21 0,1 21 16,-1 0-16,0 0 0,0 21 16,0 1-16,0-1 0,1 0 0,-1 0 15,0 21-15,0 1 0,-21-1 0,0-21 16,21 22-16,-21-1 0,0 0 15,0-21-15,0 22 0,0-22 0,0 0 16,0 0-16,-21 0 0,21 1 16,0-44-1,0 1 1,0 0-16,0 0 16,0-21-16,0 20 0,0-20 15,0 0-15,0 21 0,21-22 0,0 1 16,-21 0-16,22-1 0,-1 22 0,0-21 15,0-1-15,0 22 0,0-21 16,1 21-16,20 0 0,-21-22 0</inkml:trace>
  <inkml:trace contextRef="#ctx0" brushRef="#br0" timeOffset="86692.24">5567 11367 0,'0'0'0,"-21"21"31,-1 0-31,22 0 0,-21 0 0,0 0 16,0 22-16,0-1 0,0 0 16,21 1-16,-22-1 0,1 0 0,0 1 15,21 20-15,-21-20 0,21 20 0,-21 1 16,21-22-16,-21 0 0,21 22 16,0-22-16,0-21 0,0 22 0,0-22 15,0 21-15,21-21 0,0-21 0,0 21 16,0-21-16,0 0 0,1 0 15,-1 0-15,0 0 0,0 0 0,0 0 16,0-21-16,-21 0 0,22 21 0,-22-21 16</inkml:trace>
  <inkml:trace contextRef="#ctx0" brushRef="#br0" timeOffset="86852.49">5249 11938 0,'0'0'16,"-42"0"-1,63-21 1,0 21-16,0 0 16,22 0-16,-22-21 0,21 21 15,1 0-15,-1-21 0,0 21 0,22-22 16,-22 22-16</inkml:trace>
  <inkml:trace contextRef="#ctx0" brushRef="#br0" timeOffset="87436.99">6964 12107 0,'0'0'0,"-43"0"0,-62 0 32,126 0-17,0 0-15,21 0 0,1 0 0,-1 0 16,21 0-16,1 0 0,-1 0 0,1 0 15,21 0-15,-22 0 0,22 0 16,21 0-16,-22 0 0,1 0 16,0 0-16,-1-21 0,-20 0 0,-1 21 15,1 0-15,-22 0 0,0-21 16,-20 21-16,-1 0 0,-21-21 0,0 0 16,-21 21-16,-1-22 15,1 1-15,-21 21 0,21-21 16,-22 0-16,22 21 0,0-21 0,0 21 15,0-21-15,0 21 0,-1 0 0,22-22 16,-21 22-16,42 0 31,1 22-31,-1 20 16,0-21-16,-21 0 16,0 22-16,21-22 0,-21 21 0,0 0 15,0-20-15,0 20 0,0 0 0,-21-21 16,0 22-16,0-22 0,-1 0 15,1 21-15,0-20 0,21-1 0,0 0 16</inkml:trace>
  <inkml:trace contextRef="#ctx0" brushRef="#br0" timeOffset="88144.39">10118 11832 0,'0'0'0,"42"-21"16,-21 0-16,-21 0 0,21 0 16,0 21-16,1-43 0,-1 22 0,0 0 15,-21 0-15,21 0 0,0-22 0,-21 22 16,0-21-16,21 21 0,-21-22 15,0 22-15,0-21 0,0 21 0,0-1 16,-21 1-16,0 0 0,0 21 0,0 0 16,-22 0-16,22 0 0,-21 0 0,0 21 15,-1-21-15,22 43 0,-21-22 16,21 0-16,-22 21 0,22-21 16,21 22-16,0-1 0,0 0 0,0-20 15,0 20-15,0 0 0,21 1 0,0-22 16,1 21-16,-1 0 0,21 1 0,-21-1 15,22 0-15,-1 1 0,-21-1 16,21 0-16,-20 1 0,20-1 0,-21 0 16,0 1-16,0-1 0,-21 0 0,0-20 15,0 20-15,-21-21 0,-21 0 0,0 22 16,-1-22-16,1 0 0,-22 0 16,-20 0-16,20-21 0,-20 21 0,20-21 15,1 0-15,-1 0 0,1 0 16,-1 0-16,22-21 0,-1 0 0,1 0 15,0 0-15,21 0 0,-1-22 16,1 1-16,21 0 0,0-1 0,0 1 16,0-22-16,0 1 0,0 21 0,21-22 15,1 1-15,-1 20 0,0 1 16,21 21-16,-21 0 0,22-1 0,-1 1 16,0 21-16,1 0 0,-22 0 0,21 0 15,1 21-15,-1 1 0,-21-22 16</inkml:trace>
  <inkml:trace contextRef="#ctx0" brushRef="#br0" timeOffset="88500.57">10287 12298 0,'0'0'0,"21"21"16,-21 0-16,21-21 0,0 0 0,1 21 16,-1-21-16,0 0 0,0 0 0,0 0 15,0-21-15,1 0 0,-1 21 16,0-21-16,21 0 0,-21 0 0,1-22 15,-1 22-15,0 0 0,-21-21 16,0 20-16,0-20 0,0 21 0,0 0 16,0-22-16,0 22 0,0 0 0,-21 21 15,0 0-15,-1 0 0,1 0 16,0 0-16,0 21 16,0 0-16,0 1 0,-1 20 0,1 0 15,0 1-15,0-22 0,21 21 16,0 0-16,-21 1 0,21-22 0,0 21 15,0-21-15,0 22 0,0-22 0,0 0 16,0 0-16,21 0 16,0-21-16,0 0 0,0 0 0,1 0 15,-1 0-15,21 0 0,-21 0 0,22-21 16,-1 0-16,0 0 0,-21 0 16,22 0-16,-1-22 0,0 22 15</inkml:trace>
  <inkml:trace contextRef="#ctx0" brushRef="#br0" timeOffset="89216.05">11007 11726 0,'0'-63'16,"0"42"-16,0 0 15,0-1-15,0 1 0,21 0 0,-21 0 16,0 42 0,0 0-1,-21 22-15,-1-1 0,1 0 0,21 22 16,-21-22-16,0 22 0,0-1 0,-22 1 16,22-1-16,0-21 0,0 22 15,0-22-15,0 22 0,-1-43 0,22 21 16,0 1-16,0-22 0,0 0 0,0 0 15,0 0-15,22-21 16,-1 0-16,0 0 16,21 0-16,-21 0 0,1 0 0,20-21 15,0 0-15,-21 0 0</inkml:trace>
  <inkml:trace contextRef="#ctx0" brushRef="#br0" timeOffset="89608.24">11176 12129 0,'0'0'0,"-21"21"0,-85 42 32,106-42-32,0 1 15,21-22 1,21 0-16,-20 0 16,-1 0-16,21 0 15,-21 0-15,0-22 0,22 1 0,-22 0 16,0 21-16,0-21 0,0 0 0,1 0 15,-1-22-15,-21 22 0,21 0 16,-21 0-16,0 0 0,0-1 0,-21 22 16,0 0-16,-1 0 0,1 0 15,0 0-15,0 0 0,-21 22 16,20-1-16,-20 0 0,21 21 0,0-21 16,0 22-16,-1-22 0,1 21 15,21-21-15,0 22 0,0-22 16,0 0-16,0 21 0,0-20 15,0-1-15,21 0 0,1-21 16,-1 0-16,0 0 0,21 0 0,1 0 16,-22 0-16,21 0 0,22 0 0,-22-21 15,0 0-15,1-1 0,-1 1 16,0 0-16,1 0 0,-1-21 0</inkml:trace>
  <inkml:trace contextRef="#ctx0" brushRef="#br0" timeOffset="90031.62">11874 11980 0,'0'0'0,"0"-21"15,-21 21-15,21 21 16,-21 1-16,21-1 0,-21 0 16,0 0-16,21 0 0,0 22 15,-21-22-15,21 0 0,-22 21 0,1-21 16,21 22-16,0-22 0,-21 0 16,0 0-16,21 0 0,0 1 0,-21-1 15,0 0-15,-1-21 0,22 21 16,0-42 15,0 0-31,0 0 0,0-1 0,0 1 16,22 0-16,-22-21 0,21 21 15,0-22-15,21 1 0,-21 21 0,1-22 16,20 1-16,-21 21 0,21 0 16,1 0-16,-1-1 0,0 1 15,1 21-15,-1 0 0,-21 0 0,22 21 16,-1 1-16,-21-22 0,21 21 0,-20 21 15,-22-21-15,0 0 0,0 22 16,0-22-16,0 0 0,0 21 0,0-20 16,-22-1-16,1 21 0,0-21 0,0 0 15,-21 1-15,20-22 0,1 21 16,21 0-16,-21-21 0,42 0 31,0-21-31,1 21 16,-1-21-16,0-1 0,0 1 15</inkml:trace>
  <inkml:trace contextRef="#ctx0" brushRef="#br0" timeOffset="90244.69">12679 11917 0,'0'21'16,"0"0"-16,0 0 15,0 1-15,-21-1 0,-1 21 0,1-21 16,0 0-16,21 22 0,-21-22 0,0 0 15,21 21-15,0-20 0,-21-1 16,21 0-16,-22 0 0,22 0 16,0 0-16,0 1 0,22-22 31,-1 0-31,0-22 16,0 22-16,0-21 0</inkml:trace>
  <inkml:trace contextRef="#ctx0" brushRef="#br0" timeOffset="90596.61">12848 11599 0,'0'0'0,"-21"0"0,0 0 0,0 0 0,-1 0 0,1 0 16,0 0-16,0 0 16,0 0-16,0 22 0,-1-1 0,22 0 15,0 0-15,-21 0 0,21 0 16,0 1-16,0-1 0,21 0 15,1-21-15,-1 0 0,0 0 16,0 0-16,0 0 0,0 0 0,1 0 16,-1 0-16,0 0 0,0 0 15,-21-21-15,21 21 0,0-21 0,-21-1 16,0 1-16,0 0 0,0 0 16,0 0-16,0 0 0,0-1 15,-21 1-15,0 21 0,0 0 16,0 0-16,0 0 0,-1 0 15,1 0-15,0 21 0,21 1 16,0-1-16,-21 21 0,21-21 0,0 0 16,0 22-16,0-1 0,0-21 0,0 22 15,0-22-15,21 21 0,0-21 16</inkml:trace>
  <inkml:trace contextRef="#ctx0" brushRef="#br0" timeOffset="90959.6">13208 12002 0,'0'0'0,"0"-22"0,0-20 16,-21 42 15,0 21-31,21 0 0,-22 1 16,1-1-16,21 0 0,0 21 15,-21-21-15,0 22 0,21-1 0,0-21 16,-21 22-16,21-22 0,0 0 0,0 21 15,0-21-15,0 1 0,0-1 0,0 0 16,21-21-16,0 0 16,0 0-16,0 0 0,22 0 0,-22 0 15,21-21-15,-21 0 0,22-1 0,-22 1 16,0 0-16,21 0 0,-20 0 16,-1-22-16,0 22 0,-21 0 15,0-21-15,21 21 0,-21-1 0,0-20 16,0 21-16,0 0 15,0 0-15,-21 21 0,0 0 16,21 21-16,0 0 16</inkml:trace>
  <inkml:trace contextRef="#ctx0" brushRef="#br0" timeOffset="91628.64">13843 12044 0,'-64'21'15,"64"0"-15,0 0 16,-21 1-16,21-1 0,-21 0 0,21 21 16,-21-21-16,21 1 0,-21-1 0,21 0 15,0 21-15,0-21 0,-21 1 16,21-1-16,-22 0 0,22 0 15,0 0 1,0-42 15,0 0-31,0 0 0,0 0 16,0-1-16,0 1 0,0-21 16,0 21-16,0-22 0,22 1 0,-1 21 15,-21-21-15,21-1 0,0 22 0,0 0 16,22 0-16,-22 0 0,0-1 15,0 22-15,0 0 0,22 0 0,-22 0 16,0 22-16,0-1 0,21 0 16,-20 0-16,-22 0 0,21 22 0,-21-22 15,0 21-15,0-21 0,0 22 16,0-22-16,0 0 0,0 21 16,0-21-16,0 1 0,0-1 0,0 0 15,0 0-15,0 0 0,-21-21 0,-1 0 16,22-21 15,0 0-31,22 0 0,-22 0 16,42-1-16,-21 1 0,21-21 15,-20 0-15,20 20 0,21-20 0,-20 0 16,-1 21-16,0-22 0,22 22 0,-22 0 16,1 0-16,-1 21 0,0 0 15,1 0-15,-22 21 0,0-21 0,0 42 16,0-21-16,-21 1 15,0 20-15,0-21 0,0 21 0,0-20 16,0 20-16,-21-21 0,0 21 0,0-20 16,-22-1-16,22 0 0,0 0 15,0 0-15,-21 0 0,20-21 0,22 22 16,-21-22-16,42 0 16,22 0-1</inkml:trace>
  <inkml:trace contextRef="#ctx0" brushRef="#br0" timeOffset="91920.08">15325 12256 0,'0'0'0,"-22"21"0,1 0 0,0-21 15,0 21-15,21 0 0,21-21 31,0 0-31,0 0 16,1 0-16,-1 0 0,0 0 0,0-21 16,0 21-16,-21-21 0,0 0 0,0 0 15,0-1-15,0 1 16,0 0-16,-21 21 0,0 0 0,0 0 16,0 0-16,-1 0 0,1 0 15,0 0-15,0 0 16,21 21-16,-21-21 0,21 21 0,0 1 15,0-1-15</inkml:trace>
  <inkml:trace contextRef="#ctx0" brushRef="#br0" timeOffset="93096.63">16171 12552 0,'0'-21'16,"43"-22"0,-22 22-16,0 0 0,21 0 15,-21-21-15,22 20 0,-22-20 0,21-21 16,1 20-16,-1 1 0,0-22 0,-21 1 15,22-1-15,-22 22 0,0-21 16,0 20-16,-21 1 0,0 0 0,0 20 16,0 1-16,-21 0 0,0 0 15,-21 21-15,-1 0 0,1 0 0,0 0 16,-1 0-16,1 21 0,0 0 16,20 22-16,1-22 0,0 21 15,21 0-15,0 22 0,0-22 0,21 22 16,22-22-16,-22 22 0,21-22 0,-21 21 15,22-20-15,-22-1 0,21 0 16,-21-20-16,22 20 0,-22-21 0,-21 0 16,0 0-16,0 1 0,0-1 0,0 0 15,-21-21 1,-22 0-16,22 0 0,0 0 0,-21 0 16,20 0-16,-20-21 0,21 0 0,-21-1 15,20 1-15,1 0 0,-21-21 16,21 21-16,0-1 0,21-20 15,0 21-15,-22 21 0,22-21 16,0 42 0,0 0-16,22 0 0,-22 0 15,21 1-15,0-1 0,0 21 16,0-21-16,0 0 0,1 1 0,20-1 16,-21 0-16,0-21 0,22 21 0,-22-21 15,21 0-15,-21 21 0,22-21 16,-22 0-16,21 0 0,0 0 0,-20 0 15,-1-21-15,21 21 0,-21-21 0,0 0 16,22 21-16,-22-21 16,0-22-16,0 22 0,-21 0 0,21-21 15,-21 20-15,22-20 0,-22 0 0,0 21 16,0-22-16,0 22 0,0 0 16,0 0-16,0 42 31,0 0-31,0 0 0,0 22 15,-22-22-15,22 21 0,0-21 0,-21 22 16,21-22-16,0 0 0,0 0 16,0 0-16,0 0 0,0 1 0,0-1 15,21 0-15,1-21 0,-1 0 16,0 0-16,0 0 0,21 0 16,-20 0-16,20 0 0,-21 0 0,21-21 15,1 21-15,-22-21 0,21-1 16,1 1-16,-22 0 0,21 0 0,-21 0 15,0-22-15,1 22 0,-1-21 0,-21 21 16,0 0-16,0-1 0,0 1 16,0 0-16,-21 21 15,21 21-15,-22 0 16,1 1-16,21-1 0,0 0 16,0 21-16,0-21 0,-21 1 15,21-1-15,0 0 0,0 0 0,0 0 16,0 0-16,21 1 0,0-1 15,1-21-15,20 0 0,-21 0 16,21 0-16,-20 0 0,20 0 0,0 0 16,1 0-16,-1 0 0,0-21 15,1-1-15,-1 1 0,0 0 0,-21 0 16</inkml:trace>
  <inkml:trace contextRef="#ctx0" brushRef="#br0" timeOffset="93359.66">18097 12192 0,'0'0'0,"0"-21"0,0 0 0,0 0 16,0-1-16,-21 22 15,0 22 1,0-1-16,21 21 16,-21-21-16,21 22 0,0-1 15,0 0-15,-21 1 0,21-1 0,-22 0 16,22 1-16,0-1 0,0 0 0,-21 22 16,21-1-16,-21 1 0,21-1 15,-21 1-15,21-1 0,0 1 0,0-1 16,-21 1-16,21-22 0,-21 22 0,21-22 15,-22 0-15,22 1 0,0-1 16,0 0-16,0-21 0,0 1 0,-21-1 16,21-42-1,0-1-15,21 1 16,-21-21-16,22 21 0,-1-22 16</inkml:trace>
  <inkml:trace contextRef="#ctx0" brushRef="#br0" timeOffset="93644.52">18034 12361 0,'0'0'0,"0"-42"0,0 0 16,0-1-16,0 22 0,0-21 15,0 0-15,0 20 0,21 1 0,0 0 16,0 0-16,1 21 0,20 0 16,-21 0-16,21 0 0,-20 21 0,20 0 15,0 0-15,-21 1 0,1 20 0,20 0 16,-42-21-16,0 22 15,0-1-15,0 0 0,-21-20 0,0-1 16,-1 21-16,-20-21 0,0 0 0,-1 1 16,22-22-16,-21 21 0,0-21 15,20 0-15,1 0 0,-21 21 0,21-21 16,21-21 0,21 0-1,0-1-15,0 22 0,0-21 16</inkml:trace>
  <inkml:trace contextRef="#ctx0" brushRef="#br0" timeOffset="93928.36">18648 12129 0,'0'0'0,"0"21"31,0 0-31,0 0 0,0 21 16,-21-20-16,21 20 0,-22 0 0,22 1 15,-21-1-15,21 21 0,0-20 0,0 20 16,-21 1-16,0-1 0,21 1 16,-21-1-16,0 22 0,-1-22 0,1 1 15,0-1-15,0-20 0,-21 20 16,20-20-16,1 20 0,0-21 16,0 1-16,0-1 0,0-21 0,-1 0 15,22 1-15,-21-1 0,21 0 0,21-42 31,1 0-31,-22-1 0,21 1 0,0-21 16,21 21-16</inkml:trace>
  <inkml:trace contextRef="#ctx0" brushRef="#br0" timeOffset="94212.19">18648 12425 0,'0'0'0,"0"-42"0,0-1 0,0 22 16,0-21-16,0 21 0,0-1 0,21 1 15,0 0-15,0 21 0,0 0 16,1 0-16,-1 0 0,21 0 0,-21 0 16,22 21-16,-22 0 0,0 1 0,0-1 15,0 0-15,0 0 0,-21 0 16,0 0-16,0 1 0,0 20 0,0-21 16,-21 0-16,0 0 0,0 1 15,0-1-15,-22 0 0,1-21 0,21 21 16,-21 0-16,-1-21 0,22 0 0,0 0 15,0 0-15,0 0 0,-1 0 16,22-21-16,0 0 16,22 21-16,-1-21 15,0 0-15,0-1 0</inkml:trace>
  <inkml:trace contextRef="#ctx0" brushRef="#br0" timeOffset="94611.97">19219 12107 0,'0'0'16,"0"-21"-16,-21 21 31,0 0-31,0 21 0,0 1 0,-1-1 16,1 0-16,0 0 0,0 0 0,21 22 16,-21-22-16,0 0 15,21 21-15,-22-21 0,22 1 0,0-1 16,0 0-16,0 0 0,0 0 0,0 0 15,22 1-15,-1-22 0,0 0 16,0 21-16,0-21 0,22 0 0,-22 0 16,0 0-16,0 0 0,21 0 0,-20-21 15,-1-1-15,0 22 0,0-21 16,0 0-16,-21 0 0,0-21 0,0 20 16,0 1-16,0-21 0,0 0 15,0 20-15,0-20 0,-21 21 16,0 0-16,21 0 0,-21-1 0,0 1 15,-1 21-15,1 0 0,-21 0 16,21 0-16,0 21 0,-1 1 0,1-1 16,21 0-16,0 21 0,0-21 15,0 1-15,0-1 0,21 0 16,1 0-16,-1-21 0,0 21 16</inkml:trace>
  <inkml:trace contextRef="#ctx0" brushRef="#br0" timeOffset="94979.76">19664 12277 0,'0'0'0,"-21"-21"15,-1 21-15,22-22 0,0 1 0,-21 21 16,21-21-16,0 0 0,0 0 16,0 0-16,21 21 0,1 0 15,-1-22-15,0 22 0,21 0 0,-21 0 16,1 0-16,-1 0 0,0 22 0,0-1 15,0 0-15,0 0 0,-21 21 16,0-20-16,0-1 0,0 21 0,0-21 16,0 0-16,0 22 0,0-22 15,0 0-15,0 0 0,-21 0 16,0 1-16,0-22 0,0 21 0,0-21 16,-1 0-16,1 0 15,21-21 1,0-1-1,0 1-15,21 0 0,1 0 16,-1 0-16,-21 0 0,21-22 0,0 22 16,0-21-16,22 21 0,-22-22 0,0 22 15,0-21-15,21 21 0,-20-22 16,-1 22-16,21 0 0</inkml:trace>
  <inkml:trace contextRef="#ctx0" brushRef="#br0" timeOffset="95272.59">20595 11663 0,'-106'42'31,"85"-21"-31,0 1 0,-21 20 16,20-21-16,1 21 0,0 1 0,0 20 15,0-20-15,0-1 0,-1 21 0,1-20 16,21-1-16,-21 0 0,21 1 15,0-1-15,0 0 0,0 1 0,0-22 16,0 21-16,0-21 0,0 1 16,21-1-16,0 0 0,1-21 15,-22 21-15,21-21 0,0 0 0,0 0 16,0 0-16,0 0 0,1 0 0,-1 0 16,0-21-16,0 21 0,0-21 15,22 0-15,-22-1 0,0-20 0,0 21 16,0 0-16</inkml:trace>
  <inkml:trace contextRef="#ctx0" brushRef="#br0" timeOffset="95456.48">20256 12044 0,'0'0'0,"-21"0"0,-21 0 0,21 0 16,21 21-1,21-21-15,0 0 16,0 0-16,0 21 0,22-21 0,-22 0 15,21 0-15,1 0 0,-1 0 0,-21 0 16,21 0-16,1 0 0,-22-21 16,0 21-16,0 0 0,0 0 0,1 0 15</inkml:trace>
  <inkml:trace contextRef="#ctx0" brushRef="#br0" timeOffset="96124.62">21040 12319 0,'0'21'16,"-22"-21"-1,1 21-15,21 1 16,21-22 15,1 0-31,-1 0 0,0 0 16,0 0-16,0 0 0,0-22 16,-21 1-16,22 0 15,-22 0-15,0 0 16,0 0-16,-22 21 15,22-22-15,-21 22 0,0 0 16,0 0-16,21 22 16,-21-22-16,21 21 0,0 0 15,0 0-15,0 0 16,21-21 15,0 0-31,0 0 16,0-21-1,-21 0-15,0 0 0,0 0 16,0-1 0,0 1-16,-21 0 15,42 21 17,1 0-32</inkml:trace>
  <inkml:trace contextRef="#ctx0" brushRef="#br0" timeOffset="96556.37">21971 11832 0,'0'0'0,"-21"0"31,0 21-31,-1 1 0,1 20 16,0-21-16,0 21 0,0-20 0,0 20 16,-1 0-16,1 1 0,0-1 15,21-21-15,0 21 0,0 1 0,0-22 16,0 0-16,0 0 16,21 0-16,0 1 0,1-1 0,-1 0 15,21 0-15,-21-21 0,22 0 0,-22 0 16,21 0-16,0 0 0,1 0 15,-22 0-15,21-21 0,-21 0 0,22 21 16,-1-21-16,-21-22 0,0 22 0,1 0 16,-1-21-16,0-1 0,-21 1 15,0 0-15,0-1 0,21 1 0,-21 21 16,0-22-16,0 22 0,0 0 16,0 0-16,0 0 0,-21 21 15,21 21 1,0 0-1,0 0-15,0 0 16,42-21-16,-21 22 0</inkml:trace>
  <inkml:trace contextRef="#ctx0" brushRef="#br0" timeOffset="96812.22">22987 11938 0,'0'0'0,"0"-21"0,-21 21 31,21 21-31,-21 0 0,-1 0 16,1 1-16,0-1 0,0 21 15,0-21-15,21 0 0,-21 22 16,-1-22-16,22 21 0,-21-21 0,21 1 16,0-1-16,0 0 0,-21 0 0,21 0 15,0 0 1,21-21-1,0 0 1,1-21-16,-1 0 0</inkml:trace>
  <inkml:trace contextRef="#ctx0" brushRef="#br0" timeOffset="97108.05">23093 11599 0,'0'0'0,"-21"0"0,-1 0 0,1 0 16,0 0-16,0 0 0,0 0 0,0 0 16,-1 22-16,1-22 0,21 21 15,0 0-15,0 0 0,0 0 16,21-21 0,1 0-16,-1 0 0,0 0 0,0 0 15,0 0-15,0 0 0,1 0 0,-1-21 16,0 21-16,-21-21 0,0 0 15,0 0-15,0-1 16,0 1-16,-21 21 0,0 0 16,-22 0-16,22 0 0,0 0 15,0 0-15,-22 0 0,22 21 0,0 1 16,0-22-16,0 21 0</inkml:trace>
  <inkml:trace contextRef="#ctx0" brushRef="#br0" timeOffset="104643.94">889 14309 0,'0'0'0,"0"21"0,0 0 15,21-21 17,-21-21-32,0 0 15,21 0-15,-21-1 0,0 1 16,21 0-16,-21 0 15,0 0-15,0 0 0,-21 21 16,0-22-16,-21 22 0,21 0 16,-22-21-16,1 21 0,0 0 15,-1 0-15,1 0 0,-22 21 0,22 1 16,0-1-16,-22 0 0,22 0 16,0 21-16,-1 1 0,1-1 15,0 22-15,-1-22 0,22 0 0,-21 22 16,42-22-16,0 0 0,0 1 15,0-1-15,0-21 0,0 22 0,21-22 16,0 0-16,0-21 0,22 0 16,-1 0-16,-21 0 0,21 0 15,22 0-15,-22-21 0,1 0 0,-1-1 16,0 1-16,22-21 16,-22 0-16,0-1 0,1 1 0,-1 0 15,0-22-15,1 1 0,-22-1 16,21 22-16,-21-22 0,1 1 0,-1-1 15,0 1-15,-21 20 0,0-20 16,0-1-16,0 22 0,0-21 16,0 20-16,0 1 0,0 21 0,0-22 15,-21 43-15,21-21 0,-21 42 16,-1 1-16,22 20 16,-21 0-16,21 1 0,0-1 15,0 21-15,0 1 0,0-22 16,0 22-16,0-1 0,0 1 15,0-1-15,0-20 0,0 20 16,0 1-16,0-22 0,0 0 0,0 1 16,0-1-16,21-21 0,-21 0 15,22 0-15,-1 1 0,-21-1 0,21-21 16,0 0-16,0 0 16,0 0-16,1 0 0,-1-21 0,0-1 15,-21 1-15,21 0 0,0 0 16</inkml:trace>
  <inkml:trace contextRef="#ctx0" brushRef="#br0" timeOffset="105040.55">1376 14309 0,'0'0'0,"0"21"0,0 0 15,0 0-15,0 0 16,21-21-1,0 0 1,0 0-16,0 0 0,1-21 0,-1 21 16,0-21-16,21 0 0,-21 0 15,1 0-15,-1-1 0,0 1 16,0 0-16,-21 0 0,0 0 16,0 0-16,0-1 0,0 1 15,-21 21 1,0 0-16,0 0 0,-1 0 15,1 21-15,-21 1 0,21-1 0,0 0 16,-1 0-16,1 21 0,0-20 16,0 20-16,21 0 0,0 1 0,0-1 15,0 0-15,0-21 0,0 22 16,0-22-16,0 21 0,0-21 0,0 1 16,0-1-16,21-21 0,0 21 15,0-21-15,1 0 0,-1 0 0,21 0 16,-21 0-16,0-21 15,22 21-15,-1-21 0</inkml:trace>
  <inkml:trace contextRef="#ctx0" brushRef="#br0" timeOffset="105508.03">2561 14161 0,'-85'-22'31,"64"22"-31,-21 0 0,21 0 16,-22 0-16,1 0 0,21 22 0,-21-22 15,20 21-15,-20-21 0,21 21 16,0-21-16,0 21 0,21 0 0,-22 0 16,22 1-1,0-1-15,0 0 0,22-21 16,-1 21-16,0-21 0,0 21 15,0-21-15,22 21 0,-22 1 0,21-1 16,0-21-16,-20 21 0,-1 0 16,0 0-16,0 0 0,0 1 0,-21-1 15,0 0-15,0 0 0,0 0 16,-21 0-16,0-21 0,0 22 16,0-1-16,-22-21 0,22 0 15,-21 21-15,21-21 0,-22 0 0,22 0 16,0 0-16,-21 0 0,20 0 15,1-21-15,0 0 0,0 21 0,0-22 16,0 1-16,21 0 0,0 0 16,-22 0-16,22 0 0,0-1 0,-21 1 15,21 0-15,21 0 32,1 21-32,-1 0 0,0 0 15,0-21-15,21 21 0</inkml:trace>
  <inkml:trace contextRef="#ctx0" brushRef="#br0" timeOffset="105891.63">2773 14457 0,'21'0'0,"-42"0"0,63 0 0,-21 0 16,0 0-16,1 0 15,-1 0-15,0-21 0,0 0 16,0-1-16,0 1 15,1 0-15,-1 0 0,-21 0 0,0 0 16,21-1-16,-21 1 16,0 0-16,0 0 0,0 0 15,0 0-15,-21 21 0,0 0 16,-1 0-16,1 0 16,0 0-16,0 21 0,0 0 0,21 0 15,-21 21-15,-1-20 0,1 20 16,0 0-16,0-21 0,21 22 0,-21-1 15,21 0-15,-21 1 0,21-22 16,0 21-16,0-21 0,0 1 0,0-1 16,0 0-16,0 0 0,21-21 15,0 0-15,21 0 0,-21 0 0,1 0 16,20 0-16,-21 0 0,21 0 16,1-21-16,-1 0 0,0 0 15,1-22-15,-1 22 0,0-21 0,22-1 16</inkml:trace>
  <inkml:trace contextRef="#ctx0" brushRef="#br0" timeOffset="106152.63">3810 13801 0,'0'0'0,"0"-43"0,0 22 0,0-21 16,0 21-16,-21 0 0,0 21 16,-1 0-16,1 0 0,0 0 15,0 21-15,21 0 16,-21 0-16,0 21 0,-1 1 0,22-1 15,0 22-15,-21-22 0,0 0 0,21 22 16,-21-22-16,21 22 0,-21-22 16,0 21-16,-1-20 0,22 20 0,-21-20 15,0-1-15,21 0 0,0 1 16,0-22-16,0 21 0,0-21 0,0 0 16,21-21-1,0 0-15,1 0 0,20-21 16,0 0-16,-21 0 0</inkml:trace>
  <inkml:trace contextRef="#ctx0" brushRef="#br0" timeOffset="106512.8">3895 14372 0,'21'0'62,"0"0"-62,0 0 0,0-21 16,0 0-16,1 0 0,-1 21 0,0-21 16,0-1-16,-21 1 0,21 0 15,-42 21 17,0 0-32,0 0 15,0 0-15,-22 0 0,22 21 0,0 0 16,0 22-16,0-22 0,-1 0 15,1 0-15,0 22 0,21-22 0,-21 21 16,21-21-16,0 0 0,0 1 16,0 20-16,21-21 0,0 0 15,0 0-15,1-21 0,-1 0 16,21 0-16,-21 0 0,22 0 0,-1 0 16,0 0-16,-21-21 0,22 0 0,20 0 15,-20 0-15</inkml:trace>
  <inkml:trace contextRef="#ctx0" brushRef="#br0" timeOffset="107028.82">4762 14203 0,'0'0'0,"0"-21"0,0 0 0,0-1 15,0 1 1,-21 21-16,0 0 16,0 21-16,0 1 0,0-1 15,-1 0-15,1 0 0,0 0 16,0 22-16,21-22 0,-21 21 0,0 0 15,21-20-15,0 20 0,0-21 16,0 21-16,0-20 0,0-1 16,0 0-16,0 0 0,0 0 15,21-21-15,21 0 0,-21 0 16,0 0-16,22 0 0,-22 0 0,21-21 16,1 0-16,-22 0 0,21 0 15,0-1-15,-20 1 0,20-21 0,-21 21 16,0-22-16,22 1 0,-22 0 0,0-1 15,0 1-15,0-21 0,0 20 16,1 1-16,-1 0 0,-21-22 0,0 22 16,21-1-16,-21 1 0,0 0 0,0 21 15,0-1-15,0 1 0,0 0 16,0 42 0,0 0-1,0 22-15,0-22 0,0 21 0,-21 1 16,21-1-16,-21 0 0,-1 1 0,22-1 15,0 0-15,-21 1 0,21-1 16,-21 0-16,0 1 0,21 20 0,0-21 16,0-20-16,-21 20 0,21 0 15,0-21-15,0 1 0,0-1 0,0 0 16,21-21-16,0 0 16,21 0-16,-20 0 15,-1-21-15,0 0 0,21 21 0,-21-43 16,1 22-16,20 0 0,-21 0 0</inkml:trace>
  <inkml:trace contextRef="#ctx0" brushRef="#br0" timeOffset="107220.09">5143 14076 0,'0'0'0,"-21"0"0,0 0 0,21 21 0,-21 0 15,21 0 1,0 1-16,21-22 15,0 0-15,0 0 16,1 0-16,20 0 0,-21 0 16,21 0-16,-20 0 0,20-22 15,-21 22-15,21-21 0,-20 21 0,-1-21 16</inkml:trace>
  <inkml:trace contextRef="#ctx0" brushRef="#br0" timeOffset="107939.84">6308 13695 0,'0'0'0,"0"-21"15,0 42 1,0 0-1,0 0-15,0 22 0,0-1 16,0 0-16,0 1 0,0-1 0,0 0 16,0 22-16,0-22 0,-22 0 0,22 1 15,-21 20-15,21-20 16,0-1-16,0 0 0,-21 1 0,21-1 16,-21-21-16,21 21 0,-21-20 15,21-1-15,0 0 0,0-42 31,0 0-15,0-1-16,0-20 0,0 21 0,0 0 16</inkml:trace>
  <inkml:trace contextRef="#ctx0" brushRef="#br0" timeOffset="108619.6">5990 14076 0,'-21'42'16,"42"-42"0,0 0-16,0 21 0,1-21 15,20 0-15,0 0 0,-21 0 0,22 0 16,20 0-16,-20 0 0,20-21 16,1 21-16,-1-21 0,22 0 0,-22 0 15,1 0-15,-1-1 0,-20 1 0,20 0 16,-21 0-16,-20 0 0,20 0 15,-21-1-15,0-20 0,-21 21 0,0 0 16,0-22-16,0 22 16,0 0-16,0 0 0,-21 0 0,0 0 15,0-1-15,0 22 0,-1 0 0,1 0 16,-21 0-16,21 0 0,0 22 16,-1-1-16,1 21 0,0 0 0,0 1 15,21-1-15,0 0 0,-21 1 16,21-1-16,-21 0 0,21 22 0,-22-22 15,22 1-15,0-1 0,0 21 0,-21-20 16,21-1-16,-21 0 0,21 1 16,0-1-16,0-21 0,0 0 0,0 22 15,0-22-15,0 0 0,-21-21 16,21-21 15,0 0-31,0 0 0,0-1 16,0 1-16,0-21 0,0 0 0,0 20 15,21-20-15,0 0 0,0 21 0,1-22 16,20 22-16,0 0 0,1-21 16,-1 20-16,0 22 0,1-21 0,-1 21 15,0 0-15,1 0 0,-22 0 0,21 0 16,-21 21-16,22 1 16,-22-22-16,-21 21 0,21 21 0,-21-21 0,0 0 15,0 22-15,0-22 0,0 0 0,0 0 16,-21 22-16,0-22 15,-1 0-15,22 0 0,-21 0 0,0 0 16,21 1-16,-21-22 16,21-22 15,0 1-31,21 0 16,0 0-16</inkml:trace>
  <inkml:trace contextRef="#ctx0" brushRef="#br0" timeOffset="109048.62">7493 14309 0,'-21'0'31,"42"0"-15,0-21-16,0 21 0,0-22 16,1 1-16,-1 0 15,0 21-15,0-21 0,0 21 0,-21-21 16,21 0-16,-21-1 0,22 22 16,-22-21-16,0 0 0,0 0 15,-22 21 1,1 0-16,0 0 0,0 21 15,0-21-15,0 21 0,-1 22 16,1-22-16,0 0 0,21 21 0,-21-21 16,0 22-16,21-1 0,-21-21 15,21 22-15,0-22 0,0 0 0,0 0 16,0 0-16,0 0 0,21 1 0,0-22 16,0 0-16,0 0 0,0 0 15,22 0-15,-1 0 0,-21 0 16,22-22-16,-1 1 0,0 0 0,1 0 15,20 0-15,-21 0 0,1-22 16</inkml:trace>
  <inkml:trace contextRef="#ctx0" brushRef="#br0" timeOffset="109756.52">8911 14076 0,'0'0'0,"0"-21"0,0 0 0,0-1 15,0 1-15,0 0 16,-21 21-1,0 0-15,0 0 16,-1 0-16,1 21 0,-21 0 0,21 1 16,0-1-16,-1 21 0,-20-21 0,21 22 15,0-1-15,0 21 0,-1-20 16,1-1-16,0 0 0,21 1 0,0-1 16,0 0-16,0-20 0,0-1 15,0 0-15,0 0 0,21 0 0,22-21 16,-22 0-16,21 0 0,0 0 15,1 0-15,20-21 0,-20 0 16,20 0-16,-21 0 0,22-1 0,-22-20 16,1 21-16,20-21 0,-42-1 0,22 1 15,-22 0-15,0 20 0,0-20 16,-21 0-16,0 21 0,0-22 0,0 22 16,-21-21-16,0 21 0,-22-1 15,22 22-15,-21-21 0,0 21 0,-22 0 16,22 0-16,-22 0 0,22 0 0,-22 0 15,22 21-15,0-21 0,-1 22 16,1-1-16,0 0 0,21 0 16,-1 0-16,22 0 0,0 1 15,0-1-15,0 0 0,43 0 16,-22-21-16,21 0 0,22 0 16,-22 0-16,22 0 0,-1 0 15,1 0-15</inkml:trace>
  <inkml:trace contextRef="#ctx0" brushRef="#br0" timeOffset="110064.62">9673 14012 0,'-21'0'31,"21"22"-31,-21-1 0,0 0 0,21 0 16,0 0-16,-22 0 0,1 1 15,0 20-15,21 0 0,0 1 16,0-1-16,-21 0 0,0 22 0,21-22 15,-21 22-15,-1-22 0,22 21 16,-21 1-16,21-1 0,-21 22 0,0-21 16,21 20-16,-21 1 0,0 0 0,21-1 15,-22 1-15,1 0 0,0-1 16,0 1-16,0 0 0,0-22 0,-1 22 16,-20-22-16,21 1 0,0-22 0,21 0 15,0 1-15,-21-1 0,42-42 31,0-21-31,0-21 0,0 20 0,22-41 16,-22 21-16,21-22 0,-21 1 0,22-1 16</inkml:trace>
  <inkml:trace contextRef="#ctx0" brushRef="#br0" timeOffset="110364.69">9715 14330 0,'0'0'16,"0"-64"-16,0 22 0,0 0 0,22-1 15,-1 22-15,-21-21 0,21 21 0,0 0 16,0-1-16,22 22 0,-22 0 16,21 0-16,-21 0 0,22 0 15,-1 0-15,0 0 0,1 22 0,-22-1 16,21 21-16,-21-21 0,-21 22 16,0-1-16,0 0 0,0 1 0,-21-1 15,-21 0-15,-1-21 0,1 22 0,0-1 16,-1-21-16,-20 22 0,21-22 15,-22 0-15,22-21 0,-1 21 0,1-21 16,21 0-16,0 0 0,0 0 16,-1 0-16,22-21 0,0 0 15,0 0-15,0-1 0,22-20 0,-1 21 16,21-21-16,-21-22 16,22 22-16</inkml:trace>
  <inkml:trace contextRef="#ctx0" brushRef="#br0" timeOffset="110616.55">10372 13737 0,'0'0'0,"21"-21"0,-21 0 0,0 0 16,0 0-16,0 42 15,0 0 1,0 0-16,0 0 0,0 22 16,-21-1-16,21 0 0,-22 1 0,1-1 15,21 0-15,-21 1 0,21-1 16,0-21-16,-21 21 0,21 1 15,-21-1-15,21-21 0,0 22 0,0-22 16,0 0-16,0 0 0,0 0 0,0 0 16,21-21-16,0 0 0,0 0 15,0 0-15,1 0 0,-1 0 0,21 0 16,-21-21-16,0 0 0,1 0 0,20 0 16</inkml:trace>
  <inkml:trace contextRef="#ctx0" brushRef="#br0" timeOffset="110868.54">10795 14012 0,'0'0'0,"0"-21"16,21-21 0,-21 63-1,0 0 1,-21-21-16,0 21 0,21 22 0,-21-22 16,21 0-16,-22 0 0,1 0 15,21 22-15,-21-22 0,21 0 0,0 0 16,0 0-16,-21 1 0,21-1 0,0 0 15,0 0-15,21-21 16,0 0-16,0 0 0,22 0 16,-22 0-16,21-21 0,-21 21 15,22-21-15,-1 0 0,0-1 0,-20 1 16,20 0-16,-21 0 0,21-21 16,-20 20-16</inkml:trace>
  <inkml:trace contextRef="#ctx0" brushRef="#br0" timeOffset="111512.35">11197 14076 0,'42'-21'0,"-42"0"16,-42 63-16,84-63 31,-63 21-31,0 21 0,0 0 16,21 0-16,-21-21 0,0 21 15,21 1-15,0-1 0,0 0 0,0 0 16,0 0-16,0 0 0,0 1 16,21-1-1,0-21-15,0 0 0,0 0 16,0 0-16,1 0 0,-1 0 15,0-21-15,0 21 0,0-22 0,-21 1 16,0 0-16,0 0 0,0 0 16,0 0-16,0-1 0,0 1 15,0 0-15,0-21 0,0 21 0,0-1 16,0 1-16,0 0 0,0 0 0,0 0 16,21 0-16,1 21 0,-1-22 15,0 22-15,0 0 0,0 0 0,0 0 16,1 0-16,-1 0 0,0 0 15,0 22-15,21-1 0,-20 0 0,-1 0 16,0 0-16,0 0 0,-21 22 0,21-22 16,-21 21-16,21-21 15,-21 1-15,0 20 0,0-21 0,0 0 16,0 0-16,0 1 0,-21-1 0,0 0 16,0 0-16,0-21 15,0 0-15,21-21 31,0 0-31,0 0 0,0-22 16,0 22-16,21 0 0,21 0 0,-21-22 16,0 1-16,22 21 0,-1-21 15,0 20-15,1 1 0,-1 0 0,0 0 16,1 0-16,-1 21 0,-21 0 16,22 0-16,-22 0 0,0 21 15,0-21-15,0 21 0,-21 21 0,0-20 16,0-1-16,0 0 0,0 0 15,0 0-15,-21 22 0,-21-22 0,21 0 16,-1 0-16,1 0 0,0 0 0,21 1 16,-21-1-16,21 0 15,21-21 1,0 0-16,0 0 16,22 0-16,-1-21 0,0 0 15,1 21-15,-1-22 0,0 1 0</inkml:trace>
  <inkml:trace contextRef="#ctx0" brushRef="#br0" timeOffset="111832.61">12742 14034 0,'43'-22'0,"-234"149"0,339-232 0,-84 62 0,-43 22 0,0 0 16,-21 0-16,0 0 15,-21 21-15,0 0 16,0 0-16,-22 0 0,22 0 0,0 0 16,-21 21-16,20-21 0,1 21 15,0 0-15,0 0 0,0-21 0,21 21 16,0 1-16,0-1 0,0 0 15,21 0-15,0 0 16,0 0-16,0-21 0,1 22 16,-1-1-16,0 0 15,-21 0-15,0 0 0,21 0 16,-21 1-16,0-1 0,-21 0 16,0 0-16,0 0 0,-1-21 15,1 21-15,0-21 0,-21 22 0,21-22 16,-22 0-16,1 0 0,21 0 0,-22 0 15,22 0-15,0 0 0,0 0 16,0 0-16,0-22 0,-1 1 0,1 0 16,21 0-16,0 0 0,0 0 0,-21-1 15</inkml:trace>
  <inkml:trace contextRef="#ctx0" brushRef="#br0" timeOffset="112019.6">11578 13526 0,'0'0'0,"-21"0"0,-85-22 31,85 22-31,0 0 0,0 0 16,-1 0-16,1 0 0,0 0 15,0 0-15,0 0 0,0 0 16</inkml:trace>
  <inkml:trace contextRef="#ctx0" brushRef="#br0" timeOffset="112180.65">10181 13780 0,'0'0'0,"-42"21"0,42 21 31,21-42-31,0 0 0,21 0 16,1 0-16,-1 0 0,22 0 15,-1 0-15,1 0 0,-1-21 0,22 0 16,-1 21-16</inkml:trace>
  <inkml:trace contextRef="#ctx0" brushRef="#br0" timeOffset="112775.94">13779 13928 0,'0'0'0,"-21"0"0,-21 0 31,63 0 1,0 0-32,0 0 15,22 0-15,-1 0 0,-21 0 0,43 0 16,-22 0-16,22 0 0,-22 0 15,21-21-15,1 21 0,-22 0 0,22 0 16,-22-22-16,-21 22 0,22-21 0,-22 21 16,-21-21-1,0 0 1,-21 21-16,-1 0 0,22-21 0,-21 0 16,21-1-1,0 1-15,21 21 16,1 0-16,-1 0 15,0 0-15,21 0 0,-21 0 0,1 0 16,-1 0-16,0 21 0,0 1 0,0-1 16,-21 0-16,0 0 15,0 21-15,0-20 0,-21-1 0,-21 0 16,21 0-16,-22 0 0,-20 0 0,20 1 16,-20-1-16,21 0 0,-22 0 15,22 0-15,-1 0 0,22-21 0,0 0 16</inkml:trace>
  <inkml:trace contextRef="#ctx0" brushRef="#br0" timeOffset="113485.04">16849 14076 0,'0'0'0,"0"-21"31,0 0-31,0-1 0,21 1 16,0 0-16,-21 0 0,0 0 0,0 0 15,0-1-15,0-20 0,0 21 16,0-21-16,0-1 0,0 22 0,-21-21 16,0 21-16,-1-1 0,1 1 15,0 0-15,-21 21 0,21 0 0,-22 0 16,22 0-16,-21 21 0,-1 22 0,1-22 15,0 21-15,-1 0 0,1 1 16,0-1-16,-1 0 0,22 1 16,0-1-16,0 0 0,21 1 15,0-22-15,0 21 0,0-21 0,0 1 16,0-1-16,21 0 0,0-21 0,0 0 16,22 0-16,-22 0 0,21 0 15,1 0-15,-1 0 0,0 0 0,1-21 16,-1 0-16,0-1 0,1-20 0,-1 21 15,0-21-15,-21-1 0,22 1 16,-1 0-16,-21-1 0,0-20 0,22-64 16,-22 84-16,-21-20 15,0-1-15,21 22 0,-21 0 16,0-1-16,0 1 0,0 21 16,-21 21-16,0 0 15,0 21-15,-1 0 0,1 22 0,0-1 16,21 0-16,-21 64 0,21-42 15,-21-22-15,21 21 0,0 1 16,0-22-16,0 1 0,0-1 0,0 0 16,0 1-16,0-1 0,0-21 15,0 0-15,0 22 0,21-43 0,0 21 16,0 0-16,0-21 0,1 0 0</inkml:trace>
  <inkml:trace contextRef="#ctx0" brushRef="#br0" timeOffset="113807.9">17357 14055 0,'0'-21'31,"21"21"-31,0 0 16,0-22-16,21 1 0,-20 21 15,-1-21-15,0 21 0,21-21 16,-21 0-16,1 21 0,-1-21 0,-21-1 15,0 1-15,0 0 16,-21 21 0,-1 0-16,1 0 0,-21 0 0,0 21 15,-1 0-15,22 1 0,-21-1 0,-1 0 16,1 0-16,21 21 16,0-20-16,0-1 0,-1 0 0,1 21 0,21-21 15,-21 1-15,21-1 0,0 0 0,0 0 16,21 0-16,0-21 15,1 0-15,20 0 0,-21 0 0,21 0 16,1 0-16,-1 0 0</inkml:trace>
  <inkml:trace contextRef="#ctx0" brushRef="#br0" timeOffset="114180.26">18119 13949 0,'0'0'0,"21"-21"0,0 21 0,-21-21 16,0-1-16,-21 22 15,0 0 1,-22 0-16,22 0 0,0 0 16,0 0-16,0 22 0,-1-1 15,1-21-15,0 21 0,0 0 0,0 0 16,21 0-16,0 1 16,0-1-16,0 0 15,21 0-15,0 0 0,0-21 16,-21 21-16,21 1 0,1-22 0,-1 21 15,0 0-15,0-21 0,-21 21 16,0 0-16,0 0 0,0 1 16,-21-22-16,0 21 0,-22-21 15,22 21-15,0-21 0,-21 0 16,21 0-16,-22 0 0,22 0 0,-21 0 16,21 0-16,-1 0 0,22-21 15,0 0-15,0-1 0,0 1 16,0 0-16,22 0 0,-1 0 15,0 21-15,0-21 0,21 21 16,-20 0-16</inkml:trace>
  <inkml:trace contextRef="#ctx0" brushRef="#br0" timeOffset="114533.63">18373 14118 0,'0'0'15,"21"21"-15,0-21 0,0 0 0,0 0 0,0 0 16,1 0-16,-1 0 0,0 0 15,0 0-15,0 0 0,0 0 0,1 0 16,-1-21-16,0 21 16,-21-21-16,21 21 0,0-21 0,-21 0 15,21 0-15,-21-1 16,0 1-16,0 0 16,0 0-16,-21 21 0,0 0 15,0 0-15,0 0 0,0 0 0,-1 0 16,1 21-16,-21 0 0,21 0 15,0 1-15,-1-1 0,1 0 0,0 21 16,0-21-16,0 1 0,21 20 0,0-21 16,-21 0-16,21 0 0,0 1 15,0-1-15,0 0 0,0 0 0,0 0 16,21-21-16,0 0 0,21 0 16,-21 0-16,22 0 0,-1 0 0,0 0 15,1-21-15,-1 0 0,0 0 16,1 0-16,-1-1 0,0 1 15</inkml:trace>
  <inkml:trace contextRef="#ctx0" brushRef="#br0" timeOffset="114772.58">19262 13504 0,'0'0'0,"0"-42"0,0-64 31,-22 127-15,1 1-16,21 20 0,-21 0 15,0 22-15,0-1 0,0-20 16,-1 20-16,1 1 0,0-1 0,0 1 16,0-22-16,21 21 0,-21-20 15,-1-1-15,1 0 0,21 1 0,0-1 16,0 0-16,0 1 0,0-22 0,0 0 16,0 0-16,0 0 0,21-21 15,1 0-15,20 0 16,-21-21-16</inkml:trace>
  <inkml:trace contextRef="#ctx0" brushRef="#br0" timeOffset="115120.08">19367 14097 0,'-21'0'32,"42"0"-1,1-21-31,-1 21 15,0 0-15,0 0 0,21-21 0,-20 0 16,-1 21-16,0-22 0,0 22 16,0-21-16,0 0 0,-21 0 15,-42 21 1,21 0-16,0 0 0,-22 0 16,22 0-16,-21 21 0,21 0 15,-22 0-15,22 1 0,0-1 0,-21 0 16,21 0-16,-1 0 0,22 0 0,-21 1 15,21-1-15,0 0 0,0 0 16,0 0-16,0 0 16,21-21-16,1 22 0,-1-22 0,0 0 15,0 0-15,21 0 0,-20 0 0,20 0 16,0 0-16,1-22 0,-1 22 16,0-21-16,22 0 0</inkml:trace>
  <inkml:trace contextRef="#ctx0" brushRef="#br0" timeOffset="115600.23">20002 13949 0,'0'21'0,"0"-42"0,0 0 0,0 0 0,0-1 16,-21 22-1,0 0-15,21 22 16,-21-1-16,0-21 0,0 42 0,21-21 16,-22 0-16,22 1 0,-21-1 15,0 21-15,21-21 0,0 0 0,0 22 16,0-22-16,0 0 0,0 0 15,0 0-15,0 1 0,21-22 0,-21 21 16,21-21-16,22 0 0,-22 0 0,0 0 16,21 0-16,-20 0 0,20-21 15,-21 21-15,0-22 0,22 1 0,-22 0 16,0 0-16,0 0 0,0-22 16,0 22-16,1-21 0,-1 0 15,0-1-15,0 1 0,0-22 0,0 22 16,1-21-16,-1-1 0,0 22 0,0-22 15,0 22-15,-21 0 0,0 20 16,0-20-16,0 21 0,0 42 31,-21 21-31,0-20 0,0 20 0,0 21 16,-1-20-16,1 20 0,0-20 16,0 20-16,0-21 0,0 22 0,21-22 15,0 1-15,-22-1 0,22-21 0,0 21 16,0-20-16,0 20 0,0-21 15,0 0-15,22 0 16,-1-21-16,0 22 0,0-22 16,0 0-16,22 0 0,-22-22 0,0 1 15,0 0-15,0 21 0,0-21 16,1 0-16</inkml:trace>
  <inkml:trace contextRef="#ctx0" brushRef="#br0" timeOffset="115748.75">20383 13907 0,'0'0'0,"-42"0"0,21 0 15,0 0-15,0 0 0,21 21 47,21-21-47,0 0 0,21 0 16,-21 0-16,22 0 0,-1 0 16,0 0-16,22-21 0,-22-1 0</inkml:trace>
  <inkml:trace contextRef="#ctx0" brushRef="#br0" timeOffset="116124.22">21399 13589 0,'0'0'16,"0"-42"-16,0 21 0,22-1 0,-22 1 16,0 0-16,0 0 0,0 0 15,-22 21 1,22 21-16,-21 21 15,0-21-15,0 43 0,21-22 0,-21 1 16,21 20-16,-21-21 0,21 1 16,0 20-16,-22-20 0,1-1 0,0 0 15,0-21-15,21 22 0,0-22 0,-21 0 16,21 0-16,-21 0 0,21 1 16</inkml:trace>
  <inkml:trace contextRef="#ctx0" brushRef="#br0" timeOffset="116636.76">21145 13695 0,'0'0'0,"0"-42"0,0-1 16,0 1-16,0 0 0,0 20 0,0-20 16,0 21-16,22 0 0,-1 0 0,0-1 15,0 1-15,21 21 0,-20 0 16,20 0-16,0 0 0,-21 0 0,22 21 15,-1-21-15,0 22 0,1 20 16,-22-21-16,0 21 0,0 1 0,-21-1 16,0 0-16,0 1 0,0-1 0,-21 0 15,0-20-15,0 20 0,0-21 16,-22 0-16,22 22 0,0-43 0,-21 21 16,20 0-16,1-21 0,0 0 15,21-21 16,21 21-31,0 0 0,1-21 16,-1 21-16,0 0 0,21 0 0,1 0 16,-22 0-16,21 21 0,-21 0 0,22-21 15,-1 42-15,-21-21 0,0 1 16,0 20-16,1-21 0,-22 0 0,0 22 16,0-22-16,-22 21 0,1-21 15,-21 22-15,0-22 0,-1 21 16,1-21-16,-22 0 0,22 1 0,-21-1 15,20-21-15,-20 0 0,20 21 16,1-21-16,0 0 0,21 0 0,-22-21 16,22 21-16,0-21 0,0-1 0,0 1 15,21-21-15,-22 21 0,22 0 16,0-22-16,0 22 0,0 0 0,0 0 16,22 0-16,-1-1 0,0 1 0,21 0 15,-21 0-15</inkml:trace>
  <inkml:trace contextRef="#ctx0" brushRef="#br0" timeOffset="117139.91">22119 13949 0,'0'0'0,"0"21"16,0 0-16,0 0 15,0 1-15,0-1 0,0 0 0,-21 0 16,0 0-16,21 0 0,-21 1 15,21-1-15,0 0 0,0 0 0,0 0 16,0 0-16,0 1 16,21-22-16,0 0 0,21 0 15,-21 0-15,1 0 0,20-22 0,0 22 16,-21-21-16,22 21 16,-1-21-16,0 0 0,-20 0 0,20 0 15,-21-1-15,0 1 0,0-21 0,1 21 16,-22 0-16,0-1 0,0 1 15,0 0-15,0 0 16,0 42 0,0 0-16,0 0 0,0 22 15,-22-22-15,22 21 0,-21 1 0,21-1 16,-21 0-16,21 22 0,0-22 16,0 22-16,0-1 0,0 1 0,0-1 15,0-21-15,-21 22 0,21-1 0,-21 1 16,21-22-16,-21 22 15,-1-1-15,1-20 0,0 20 0,0-21 16,-21 1-16,20-22 0,1 21 0,-21-21 16,21 1-16,0-1 0,-1-21 15,1 0-15,0 0 0,0 0 0,0-21 16,0-1-16,21 1 0,0-21 0,0 21 16,0-22-16,0 1 0,21 0 15,0-22-15,0 22 0,21-22 0</inkml:trace>
  <inkml:trace contextRef="#ctx0" brushRef="#br0" timeOffset="117528.23">22881 13780 0,'0'0'0,"0"-22"0,0-20 0,0 0 16,0 21-16,0-1 0,0-20 0,0 21 15,0 0-15,0 0 0,0-1 0,21 22 16,0 0-16,22 0 15,-22 0-15,0 43 0,0-22 0,0 21 16,1 22-16,-1-22 0,21 22 16,-42-1-16,21-21 0,0 22 0,-21-22 15,0 22-15,0-22 0,0 0 0,0 1 16,0-22-16,0 0 16,0 21-16,0-20 0,0-1 15,-21-21-15,21-21 16,0-1-16,0 1 15,0 0-15,0 0 0,0-21 0,0 20 16,0-20-16,21 0 0,1-1 16,-22 1-16,21-21 0,0 20 0,0-20 15,21 20-15,-20-20 0,-1 21 16,0 20-16,0-20 0,0 21 16,0 0-16,1 21 0,-1 0 15,0 0-15,-21 21 0,0 0 16,21 21-16,0-20 0,0 20 0</inkml:trace>
  <inkml:trace contextRef="#ctx0" brushRef="#br0" timeOffset="118036.47">23770 14203 0,'0'0'0,"85"-21"31,-64 21-31,0-21 0,-21-1 0,21 1 0,-21-21 15,21 21-15,-21 0 0,0-22 16,0 1-16,0 21 0,0-22 0,-21 22 16,0 0-16,0 0 0,0 21 15,-22 0-15,22 0 0,-21 0 16,21 21-16,-22 0 0,22 0 0,-21 22 16,21-22-16,0 21 0,-22 1 15,22-22-15,0 21 0,21-21 0,0 22 16,-21-22-16,21 0 0,0 21 0,0-21 15,0 1-15,0-1 0,21-21 16,0 21-16,0-21 0,0 0 0,1 0 16,-1 0-16,21 0 0,-21 0 15,22-21-15,-22 21 0,21-21 0,-21-1 16,0 1-16,1 0 0,-1-21 16,0 21-16,0-22 0,0 22 15,0-21-15,-21-1 0,0 22 0,22-21 16,-22 21-16,0 0 0,0-1 15,0 1-15,0 42 16,0 1-16,0 20 0,-22-21 16,22 21-16,0-20 0,0 20 15,0-21-15,0 0 0,0 22 0,0-22 16,0 0-16,0 0 0,0 0 0,0 0 16,22 1-16,-1-1 15,0-21-15,0 0 0,21 0 0,-20 0 0,-1 0 16,21 0-16,-21-21 15,22-1-15</inkml:trace>
  <inkml:trace contextRef="#ctx0" brushRef="#br0" timeOffset="118895.92">24553 13504 0,'-42'-21'16,"84"42"-16,-105-21 0,42 22 0,-1-1 0,1 21 15,21 0-15,-21 1 0,21-1 16,-21 0-16,21 22 0,0-22 16,0 1-16,0-1 0,-21-21 15,21 21-15,0 1 0,0-22 0,0 0 16,0 21-16,0-20 0,0-1 0,0 0 16,0 0-16,21-21 15,0 0 1,0 0-16,0-21 15,1 0-15,-1 0 0,0 21 16,0-22-16,21 1 0,-20 0 0,-1 0 16,21-21-16,-21 42 0,0-22 0,-21 1 15,22 21-15,-22 21 47,-22 1-47,22-1 0,0 0 0,-21 0 16,21 0-16,0 0 0,0 1 15,0-1-15,0 0 16,0 0-16,0 0 0,21-21 16,1 0-16,-1 0 0,0 0 15,0 0-15,0 0 0,22 0 16,-22 0-16,21 0 0,0 0 0,-20-21 16,20 0-16,-21 0 0,21 0 15,-20-1-15,-1 1 0,21 0 0,-21 0 16,0-21-16,-21 20 0,22 1 15,-22 0-15,0 0 0,21 0 16,-21 0-16,0 42 16,-21 0-1,21 0-15,-22 0 16,22 0-16,0 1 0,0-1 0,0 21 16,0-21-16,0 0 0,0 1 15,0-1-15,0 0 0,22-21 16,-1 21-16,0-21 0,0 0 0,0 0 15,0 0-15,1 0 0,-1 0 16,0 0-16,0 0 0,21 0 0,-20-21 16,-1 21-16,21-21 0,-21 0 15,0-1-15,1 1 0,-1 0 16,0-21-16,0 21 0,-21-22 0,0 22 16,0-21-16,0 21 0,0-1 0,0 1 15,0 0-15,-21 21 16,0 0-16,0 21 0,-1 0 15,1 1-15,21 20 0,-21-21 0,0 0 16,0 22-16,21-22 0,0 0 16,0 21-16,0-21 0,0 1 0,0-1 15,0 0-15,0 0 0,0 0 16,21-21 0,0 21-16,0-21 0,0 0 0,1 0 15,20 0-15,-21 0 0,21 0 16,1-21-16</inkml:trace>
  <inkml:trace contextRef="#ctx0" brushRef="#br0" timeOffset="119156.6">26564 13610 0,'0'0'0,"-21"-42"0,0 21 0,0 0 15,21-1-15,-22 22 16,1 0-16,0 0 0,0 22 0,0-1 15,0 0-15,-1 21 0,-20 1 0,21 20 16,0-21-16,0 22 0,-1-22 16,1 22-16,21-22 0,-21 0 0,21 1 15,-21-1-15,21 0 0,0 1 16,0-22-16,0 0 0,0 21 0,0-20 16,0-1-16,21-21 0,0 21 0,0-21 15,1 0-15,-1 0 0,21 0 16,-21 0-16,22 0 0,-1-21 0</inkml:trace>
  <inkml:trace contextRef="#ctx0" brushRef="#br0" timeOffset="119400.21">27093 13547 0,'0'0'0,"21"-43"0,-21 1 0,22 21 15,-22 0-15,21 21 0,0 0 16,0 0-16,0 21 15,0 0-15,-21 21 0,0 1 0,22 20 16,-22 1-16,0-1 0,0 1 16,0-1-16,0 1 0,0-1 0,0 1 15,-22-1-15,1-20 0,0 20 0,0-21 16,-21 1-16,20-1 16,-20 0-16,0-20 0,-1 20 0,1-21 15,-21 0-15,20 0 0,-20-21 0,-1 22 16,1-22-16</inkml:trace>
  <inkml:trace contextRef="#ctx0" brushRef="#br0" timeOffset="120408.58">15409 15367 0,'0'0'0,"21"-21"0,22-64 32,-43 64-32,0 0 0,0 0 15,-21 0-15,-1-1 0,1 1 0,-21 21 16,0 0-16,-1 0 0,22 0 15,-21 0-15,-1 0 0,1 21 0,0 1 16,-1-1-16,1 21 0,0-21 16,21 22-16,-22-1 0,22 0 0,0 1 15,0-22-15,0 21 0,21 0 0,-22-20 16,22-1-16,0 21 0,0-21 16,22 0-16,-1 1 0,0-22 15,21 0-15,-21 0 0,22 0 16,-1 0-16,22 0 0,-22-22 0,0 1 15,22 21-15,-22-42 0,22 21 16,-22 0-16,0-22 0,1 1 16,-1 0-16,0-22 0,-21 22 0,22-22 15,-22 1-15,0-1 0,0 22 0,0-22 16,-21 1-16,0 21 0,0-1 16,22 1-16,-22 0 0,0 20 0,0 1 15,0 0-15,0 42 16,-22 22-1,1-22-15,21 21 0,-21 0 0,21 22 16,0-1-16,0 1 0,0-1 16,-21 1-16,21-1 0,0 1 0,0-22 15,0 22-15,0-22 16,0 0-16,0 1 0,0-22 0,21 21 16,0-21-16,0 1 0,22-1 15,-22-21-15,0 0 0,21 0 16,1 0-16,-1-21 0,0-1 0,22 22 15</inkml:trace>
  <inkml:trace contextRef="#ctx0" brushRef="#br0" timeOffset="120756.38">16446 15261 0,'0'0'0,"-21"0"0,0 0 0,0 0 15,21 21 1,0 1-1,21-22-15,21 0 16,-20 0-16,-1 0 16,0 0-16,0 0 0,21-22 0,-20 22 15,-1-21-15,0 0 0,0 0 0,-21-21 16,21 20-16,-21 1 16,0 0-16,0 0 0,-21 0 15,0 21-15,0 0 0,-22 0 16,22 0-16,-21 0 0,0 21 15,-1 0-15,22 21 0,-21-20 0,21 20 0,-22-21 16,22 21-16,0 1 0,21-22 16,0 21-16,0-21 0,0 22 15,0-22-15,0 0 0,21 0 0,0 0 16,22 1-16,-22-1 0,21-21 16,-21 0-16,22 0 0,-1 0 0,0 0 15,1 0-15</inkml:trace>
  <inkml:trace contextRef="#ctx0" brushRef="#br0" timeOffset="121108.62">17378 15155 0,'0'-21'0,"0"42"0,0-63 0,0 21 16,-21 21-16,-1 0 16,1 0-16,0 0 0,0 0 15,-21 0-15,-1 0 0,1 21 0,21 0 16,-22 0-16,22-21 0,-21 22 15,21-1-15,0 0 0,21 0 0,0 0 16,0 0-16,0 1 0,21-1 16,0-21-16,0 21 0,0 0 15,22-21-15,-22 21 0,0-21 0,21 21 16,-21 1-16,1-22 0,-1 21 16,-21 0-16,0 0 0,0 0 15,0 0-15,0 1 0,0-1 0,-21 0 16,-22-21-16,22 21 15,-21-21-15,-1 0 0,1 0 0,21 21 16,-21-21-16,-1 0 0,1 0 0,21 0 16,-22 0-16,22 0 0,0 0 15,0 0-15,21-21 0,0 0 0,0 0 16,0 0-16,0-1 0</inkml:trace>
  <inkml:trace contextRef="#ctx0" brushRef="#br0" timeOffset="121567.64">17780 15473 0,'0'0'15,"-42"0"-15,20 21 0,1-21 0,0 0 16,21 21-16,-21-21 0,21 21 16,21-21-16,0 0 15,0 0-15,1 0 0,20-21 16,-21 0-16,21 21 0,-20-21 16,20 0-16,-21 0 0,21-1 15,-20 1-15,-1 0 0,0-21 0,0 21 16,-21-22-16,0 22 0,0 0 0,0-21 15,0 20-15,-21 1 0,0 0 16,0 21-16,-1 0 0,1 0 0,0 0 16,0 21-16,-21 0 0,20 1 15,1 20-15,0 0 0,0-21 0,0 22 16,0-1-16,21 0 0,0 1 0,0-22 16,-22 21-16,22-21 15,0 22-15,0-22 0,22 0 0,-1-21 16,0 21-16,0 0 0,0-21 0,22 0 15,-22 0-15,21 0 0,0 0 16,1 0-16,20-21 0,-20 0 0,20 21 16,1-21-16</inkml:trace>
  <inkml:trace contextRef="#ctx0" brushRef="#br0" timeOffset="121811.95">18881 14880 0,'0'0'16,"0"-42"-16,0 21 0,0-22 0,0 22 0,0 0 15,-22 21 1,1 21-16,0 0 16,0 22-16,0-1 0,0 0 0,-1 1 15,1 20-15,0-20 0,0 20 16,0 1-16,0-1 0,-1 1 0,-20-22 16,42 21-16,-21-20 0,0-1 15,0 0-15,21-20 0,-22 20 0,22-21 16,0 0-16,0 0 0,0 1 0,22-22 15,-1 0-15,0 0 0,0 0 16,21 0-16,-20 0 0,20-22 0</inkml:trace>
  <inkml:trace contextRef="#ctx0" brushRef="#br0" timeOffset="122172.53">19008 15388 0,'-22'43'15,"1"-43"-15,21 21 16,0 0-16,0 0 16,21-21 15,1 0-31,-1 0 0,0 0 16,0-21-16,0 0 0,0 21 0,-21-21 15,0-1-15,22 1 0,-22 0 16,0 0-16,0 0 15,0 0-15,0-1 0,-22 22 16,1 0-16,0 0 16,0 22-16,0-22 0,0 21 0,-1 21 15,1-21-15,0 0 0,21 1 0,0 20 16,-21-21-16,21 0 0,0 0 16,0 1-16,0 20 0,0-21 15,0 0-15,21 0 0,0-21 0,0 0 16,1 22-16,20-22 0,-21 0 15,21 0-15,1 0 0,-1 0 0</inkml:trace>
  <inkml:trace contextRef="#ctx0" brushRef="#br0" timeOffset="122668.36">19854 15388 0,'0'-21'0,"-42"-21"31,21 42-31,0 0 15,-1 21-15,-20 0 0,21 0 0,0 0 16,-22 1-16,22-1 0,0 21 0,0-21 16,0 0-16,0 22 0,21-22 15,0 0-15,0 0 0,0 0 0,0 1 16,21-1-16,0 0 0,0-21 16,0 21-16,0-21 0,22 0 15,-1 0-15,-21 0 0,22 0 0,-1 0 16,0 0-16,1 0 0,-1-21 15,0 21-15,-21-21 0,22 0 0,-22-1 16,21-20-16,-21 21 0,1-21 0,20-1 16,-21-20-16,0 20 0,0-20 15,1-1-15,-22 22 0,21-21 0,0 20 16,0 1-16,-21 0 0,0 20 16,0 1-16,-21 42 15,0 22 1,0-1-16,-1 0 0,1 1 15,-21-1-15,42 0 0,-21 22 0,0-22 16,21 1-16,-22-1 0,22 0 16,0-21-16,0 22 0,0-22 0,0 21 15,0-21-15,0 1 0,0-1 0,22 0 16,-1-21-16,0 21 0,0-21 16,0 21-16,22-21 0,-22 0 0,0 0 15,0 0-15,0 0 0,22-21 16,-22 0-16,0 21 0,0-21 0,0 0 15,-21-1-15,21-20 0</inkml:trace>
  <inkml:trace contextRef="#ctx0" brushRef="#br0" timeOffset="122840.32">20341 15240 0,'0'0'0,"-21"0"0,0 0 0,42 0 46,0 0-46,0 0 16,22 0-16,-1 0 0,-21-21 16,21 21-16,1-21 0,-1 0 0,0-1 15,22 22-15,-22-21 0</inkml:trace>
  <inkml:trace contextRef="#ctx0" brushRef="#br0" timeOffset="123212.27">21442 15092 0,'0'0'16,"-21"-21"-16,21 0 0,-22 21 15,1 0 1,21 21-16,0 0 0,-21 0 16,0 21-16,21 1 0,0-1 0,0 22 15,-21-22-15,0 0 0,21 22 16,-22-22-16,1 0 0,21 1 0,0-22 15,0 21-15,-21-21 0,21 1 0,0-1 16,0 0-16,0 0 0,21-21 31</inkml:trace>
  <inkml:trace contextRef="#ctx0" brushRef="#br0" timeOffset="123716.63">21294 15198 0,'0'0'16,"0"-21"-16,0-22 0,0 22 0,0-21 0,0 21 16,21-1-16,0 1 0,0 0 15,0 21-15,0 0 0,22 0 0,-1 0 16,-21 0-16,22 0 0,-1 0 0,21 42 16,-20-20-16,-22-1 15,21 21-15,-21 0 0,1 1 0,-22-1 16,0 0-16,0 1 0,0-22 15,0 21-15,-22-21 0,-20 22 0,21-22 16,-21 0-16,-1 0 0,1 0 0,21-21 16,-22 22-16,22-22 0,-21 0 15,21 0-15,0 0 0,-1 0 0,1 0 16,21-22-16,0 1 16,43 21-1,-22 0-15,21 0 0,0 0 16,1 0-16,-1 0 0,0 0 15,22 0-15,-22 0 0,22 21 0,-22-21 16,0 22-16,1-1 0,-1 0 0,-21 0 16,-21 0-16,0 0 0,0 1 15,-21-1-15,-21 0 0,-1 0 16,1-21-16,0 21 0,-22 0 0,1-21 16,-1 0-16,1 22 0,-1-22 15,22 0-15,0 0 0,-1 0 0,1 0 16,0 0-16,20 0 0,1 0 15,21-22-15,0 1 0,0 0 16,21 0-16,1 0 16,-1 0-16,21 21 0,0-22 15,22 1-15,-1 0 0,1 0 0</inkml:trace>
  <inkml:trace contextRef="#ctx0" brushRef="#br0" timeOffset="124212.55">22267 15452 0,'0'0'15,"0"21"1,0 0-16,-21 0 0,21 0 16,-21-21-16,21 22 0,0-1 15,0 0-15,0 0 0,0 0 0,0 0 16,0 1-16,21-1 16,0-21-1,43 0-15,-22 0 0,0 0 16,1 0-16,-1 0 0,22-21 15,-22-1-15,64 1 0,-64 0 16,0 0-16,22-43 16,-22 43-16,-21-21 0,1 21 0,-22-22 15,0 22-15,21 0 0,-21 0 0,0 0 16,0 0-16,-21 42 31,-1 0-31,22 21 0,0-21 0,-21 22 16,0-1-16,21 0 0,-21 1 0,0 20 15,21-20-15,-21 20 0,-1 1 16,1-1-16,21 1 0,0-1 16,0 1-16,-21-1 0,21 22 0,-21-22 15,21-20-15,-21 20 0,0 1 0,-1-1 16,1-21-16,0 22 0,-21-22 16,21 1-16,-22-1 0,22 0 0,-21 1 15,-1-22-15,1 0 0,0 0 0,-1-21 16,1 0-16,0 0 0,-1 0 15,1-21-15,0 0 0,-1 0 0,1-22 16,0 1-16,-1 0 0,22-1 16,0-20-16,21-1 0,0 1 15,21-22-15,22 0 0</inkml:trace>
  <inkml:trace contextRef="#ctx0" brushRef="#br0" timeOffset="125751.59">23495 15261 0,'0'0'0,"0"21"0,21-21 31,0 0-15,22-21-16,-22 21 0,21-21 15,-21 0-15,22 0 0,-1 0 0,0-22 16,1 22-16,-1 0 0,-21-21 16,21 20-16,-20 1 0,-1-21 0,0 21 15,-21-22-15,21 22 0,-21 0 0,0 0 16,0 0-16,-21 21 16,0 0-16,0 21 0,-1 0 15,1 21-15,0 1 0,0-1 16,0 22-16,0-1 0,-1 1 0,-20-1 15,21-21-15,0 22 0,0-1 16,-1-20-16,1 20 0,0-20 16,0-1-16,0-21 0,0 21 0,-1 1 15,1-22-15,0 0 0,0 0 0,0-21 16,0 21-16,-1-21 0,1 0 16,0 0-16,0 0 0,0 0 15,0-21-15,21 0 0,0 0 0,-22 0 16,22 0-16,-21-1 0,21-20 15,-21 21-15,21-21 0,0-1 0,0 22 16,0 0-16,0 0 0,0 0 16,-21-1-16,21 44 15,0-1 1,0 0-16,0 0 0,0 0 16,0 22-16,0-22 0,0 21 0,21-21 15,0 22-15,0-22 0,-21 0 0,22 0 16,20 21-16,-21-20 0,0-1 15,0-21-15,22 21 0,-1 0 0,0-21 16,1 0-16,-1 0 0,0 0 16,22 0-16,-22 0 0,22 0 0,-22-21 15,22 0-15,-22 0 0,0-1 0,1 1 16,-22 0-16,21-21 0,-21 21 16,0-1-16,1 1 0,-1 0 0,-21 0 15,0 0-15,0 42 31,0 0-31,-21 0 16,-1 0-16,22 1 0,-21-22 16,0 21-16,21 0 0,-21 0 15,0-21-15,21 21 0,21-21 47,0-21-47,0 0 0,0 21 0,1-21 16,-1 0-16,0 21 0,0-22 15,0 1-15,0 0 0,1 21 0,-1 0 16,0-21-16,0 21 0,0 0 16,0 21-1,-21 0-15,22-21 0,-22 21 0,0 1 16,21-1-16,-21 0 0,0 0 16,0 0-16,21 0 0,0-21 15,-21 22-15,21-22 0,0 0 0,1 0 16,20 0-16,-21 0 0,0 0 15,22 0-15,-1 0 0,0 0 0,1 0 16,-1 0-16,0-22 0,1 1 0,-1 21 16,-21-21-16,21 0 0,-20 0 15,-1 0-15,0-22 0,-21 22 16,0-21-16,0 21 0,0-1 0,0-20 16,0 21-16,-21 0 0,0 21 15,-22-21-15,22 21 0,-21 0 0,21 0 16,-22 0-16,22 21 0,-21 0 15,-1 0-15,22 0 0,0 0 0,-21 22 16,42-22-16,-21 0 0,21 21 0,0-20 16,0-1-16,0 0 0,0 0 15,0 0-15,21 0 0,0-21 0,0 22 16,0-22-16,22 0 0,-22 0 0,21 0 16,-21 0-16,22 0 0,-1 0 15,-21-22-15,21 1 0,1 21 16,-22-21-16,0-21 0,21 21 0,-20-1 15,-1-20-15,0 0 0,-21-1 16,21-20-16,0-1 0,0 22 0,-21-21 16,0-22-16,22 43 0,-1-22 15,-21 22-15,0-1 0,0 1 0,0 21 16,0 0-16,0 0 0,0 42 16,0 0-16,0 0 15,0 21-15,-21 1 0,-1-1 0,22 0 16,-21 22-16,0-22 0,21 22 15,0-22-15,-21 0 0,21 22 16,-21-22-16,21-21 0,0 22 0,0-1 0,0-21 16,0 0-16,0 1 15,0-1-15,0 0 0,21-21 16,0 0-16,0 0 0,0 0 0,22 0 16,-22 0-16,0 0 0,21 0 15</inkml:trace>
  <inkml:trace contextRef="#ctx0" brushRef="#br0" timeOffset="126503.83">25548 15685 0,'0'0'0,"0"-22"0,21 22 32,-21-21-32,21 21 15,1 0-15,-1-21 0,0 21 16,0-21-16,0 21 0,0-21 16,1 0-16,-1 21 0,0-22 15,0 1-15,0 0 0,-21 0 0,0 0 16,-21 21-1,0 0-15,0 0 16,0 21-16,-22 0 0,22 0 0,0 0 16,0 1-16,0-1 0,-1 0 15,1 21-15,21-21 0,0 1 0,0-1 16,0 0-16,0 0 0,0 0 16,21 0-16,1-21 15,-1 0-15,0 0 0,21 0 16,1 0-16,-22 0 0,21 0 0,0 0 15,-20 0-15,20 0 0,-21-21 16,21 21-16,-20-21 0,-1 0 0,21 0 16,-21 0-16,-21-1 0,21 1 15,1-21-15,-1 21 0,0 0 0,-21-22 16,21 22-16,0 0 0,0 0 0,1 0 16,-1 21-16,0 0 0,0 0 15,0 0-15,0 0 0,-21 21 16,22 0-16,-22 0 0,21 0 15,-21 22-15,0-22 0,0 0 0,0 0 16,0 0-16,0 22 0,0-22 16,-21 0-16,-1-21 0,-20 21 15,21 0-15,0 0 0,0-21 0,-1 0 16,1 22-16,0-22 0,0 0 0,0 0 16,42 0-1,0-22 1,0 22-16,0-21 0,22 0 15,-22 0-15,21 21 0,-21-42 0,22 20 16,-22 1-16,21 0 0,-21-21 0,22 21 16,-22-22-16,0 22 0,21 0 15,-20-21-15,-22 20 0,0 1 16,-22 42 0,1 1-1,0-1-15,0 0 0,21 0 0,-21 0 16,0 0-16,-1 1 0,1 20 15,21-21-15,0 0 0,0 0 0,0 1 16,0-1-16,0 0 0,0 0 0,0 0 16,0 0-1,21-21-15,1 0 0,-1 0 0,0 0 16,21 0-16,-21 0 0,1 0 16,20 0-16,-21 0 0,21-21 0,1 21 15</inkml:trace>
  <inkml:trace contextRef="#ctx0" brushRef="#br0" timeOffset="126744.63">27305 15261 0,'0'-42'15,"0"84"-15,0-105 0,0 42 0,-21 21 16,0 21 0,-1 0-16,1 0 0,0 21 0,0 1 15,0-1-15,-22 0 0,22 1 0,0-1 16,0 0-16,21 1 0,-21-1 15,21 0-15,-21-20 0,21-1 0,0 21 16,0-21-16,0 0 16,0 1-16,21-22 0,0 21 0,0 0 15,0-21-15,0 0 0,22 0 0,-22 0 16,0 0-16,21 0 0,1-21 16,-22 0-16,21-1 0</inkml:trace>
  <inkml:trace contextRef="#ctx0" brushRef="#br0" timeOffset="126991.62">27707 15155 0,'0'0'0,"42"-105"31,-20 105-31,-1 0 0,0 0 16,0 21-16,0 0 15,-21 21-15,21-21 0,1 22 0,-22 20 16,21-20-16,21 20 0,-21 1 15,0-22-15,-21 21 0,0-20 0,0 20 16,0-20-16,0-1 0,-21 0 0,0 1 16,0-1-16,-21 0 0,-1-21 15,1 22-15,0-22 0,-1 21 0,-20-21 16,-1 1-16,-20-1 0,-1 0 16,-21 0-16</inkml:trace>
  <inkml:trace contextRef="#ctx0" brushRef="#br0" timeOffset="127868.14">15303 17082 0,'0'0'0,"-21"21"0,-63 0 31,84-42-15,0 0-16,0-1 0,21 1 0,0 0 16,0 0-16,0-21 0,22 20 15,-22-20-15,-21 0 0,0-1 0,0 22 16,0-21-16,0 0 0,0 20 16,-21-20-16,-22 21 0,22 0 15,-21 0-15,-1-1 0,-20 22 0,21 0 16,-1 0-16,-20 22 0,20-1 15,1 0-15,21 0 0,-21 21 0,20 1 16,-20 20-16,21-20 0,21 20 16,0 1-16,-21-22 0,21 0 0,0 22 15,0-22-15,0-21 0,0 22 16,21-22-16,0 0 0,0 0 0,22-21 16,-1 0-16,-21 0 0,43 0 0,-22 0 15,0 0-15,22-21 0,-1-21 16,-20 20-16,20 1 0,-21-21 0,22 0 15,-22-22-15,1 22 0,-1-22 16,-21 22-16,21-22 0,-20 1 16,-1-1-16,-21 1 0,0 21 15,0-22-15,0 22 0,0-1 0,0 1 16,0 21-16,0 0 0,0 0 0,-21 21 16,-1 0-1,22 42-15,0-21 0,0 21 0,0 1 16,0-1-16,0 22 0,0-22 15,0 21-15,0 1 0,0-22 0,22 22 16,-22-22-16,0 22 0,0-22 16,0 0-16,21 1 0,0-22 0,0 0 15,-21 0-15,21 0 0,0 0 16,1-21-16,-1 0 0,0 0 16,21 0-16,-21 0 0</inkml:trace>
  <inkml:trace contextRef="#ctx0" brushRef="#br0" timeOffset="128212.61">16023 16891 0,'0'0'16,"21"0"-16,0 0 0,1 0 15,-1 0 1,0 0-16,-21-21 0,21 21 16,0-21-16,22 21 0,-22-21 15,0-1-15,21 1 0,-21 21 16,22-21-16,-22 0 0,0 0 15,0 0-15,-21-1 0,0 1 0,0 0 16,-21 21-16,-21 0 0,21 0 16,-22 0-16,1 21 0,0 0 15,-1 1-15,1-1 0,0 21 0,-1-21 16,1 22-16,21-1 0,0 0 16,-1-21-16,1 22 0,21-1 0,0-21 15,0 0-15,0 1 0,0-1 16,0 0-16,21 0 0,1-21 0,-1 0 15,21 21-15,0-21 0,1 0 16,-1 0-16,22 0 0,-22 0 16,21-21-16,1 0 0,-1 0 0,-20 0 15,20-1-15</inkml:trace>
  <inkml:trace contextRef="#ctx0" brushRef="#br0" timeOffset="128532.25">16806 16891 0,'43'-42'16,"20"-64"-1,-169 254-15,212-338 0,-106 168 0,0 1 0,0 0 16,-21 21-16,0 0 15,-22 0-15,22 0 0,0 0 16,-21 21-16,21 0 0,-22 1 0,22-1 16,0 21-16,0-21 0,0 0 15,21 1-15,0-1 0,0 0 0,0 0 16,21 0-16,0 0 0,0 1 16,21-1-16,-20 0 0,20-21 15,-21 21-15,21 0 0,-20-21 0,-1 21 16,21 1-16,-21-22 0,-21 21 15,0 0-15,0 0 16,-21-21-16,0 0 16,-21 21-16,20-21 0,-20 0 0,0 0 15,21 0-15,-22 0 0,1 0 16,21 0-16,-22-21 0,22 21 0,0-21 16,21 0-16,0 0 15,0-1-15,21 22 0,0-21 16,22 0-16,-22 0 0,21 21 15</inkml:trace>
  <inkml:trace contextRef="#ctx0" brushRef="#br0" timeOffset="128892.24">17357 16976 0,'42'0'16,"-84"0"-16,126 0 0,-63 0 0,22 0 0,-22 0 15,0 0-15,0 0 0,0 0 16,1 0-16,-1 0 0,0-21 0,0-1 15,0 1-15,0 0 16,-21 0-16,0 0 0,0 0 16,0-1-16,0-20 0,0 21 0,0 0 15,0 0-15,0-1 0,-21 22 16,0 0-16,0 0 16,0 0-16,0 22 0,-1-1 15,1 21-15,0 0 0,0 1 0,0-22 16,0 21-16,21 1 0,0-1 0,-22 0 15,22 1-15,-21-22 0,21 0 16,0 21-16,0-21 0,0 1 0,0-1 16,21-21-16,1 21 0,-1-21 15,21 0-15,-21 0 0,22 0 16,-1 0-16,21 0 0,-20 0 0,20-21 16,1 0-16,-1-1 0,-20 1 15,20-21-15,1 21 0,-22-22 0,21 1 16</inkml:trace>
  <inkml:trace contextRef="#ctx0" brushRef="#br0" timeOffset="129128.64">18521 16574 0,'21'-64'0,"-127"297"0,191-402 0,-64 63 16,-21 63-16,21-20 0,-21 42 0,0-22 15,0 22-15,0 0 0,0 0 0,0 42 16,-21 21 0,21-20-16,-21 41 0,0-21 0,-1 22 15,1-1-15,0 1 16,0-1-16,0 1 0,0 21 0,-1-22 15,1 1-15,0-22 0,0 21 0,0-20 16,21-1-16,0 0 0,-21-20 16,21-1-16,0 0 0,0 0 0,21-21 15,0 0 1,21 0-16,-21 0 0,22 0 0,-22-21 16,21 0-16,-21 0 0,22-1 15</inkml:trace>
  <inkml:trace contextRef="#ctx0" brushRef="#br0" timeOffset="129436.77">18627 16997 0,'0'0'0,"21"-21"0,0 21 47,0 0-47,0 0 16,0 0-16,1-21 0,-1-1 16,0 22-16,0-21 15,0 0-15,0 21 0,1-21 0,-22 0 16,21 21-16,-21-21 0,-21 21 15,-1 0 1,-20 0-16,21 0 0,0 0 0,0 21 16,-22 0-16,22 21 0,0-21 15,0 1-15,0-1 0,-1 21 0,22-21 16,-21 0-16,21 1 16,0 20-16,0-21 0,0 0 0,0 0 15,21-21-15,1 22 0,-1-1 16,0-21-16,0 0 0,21 0 0,-20 0 15,20 0-15,0 0 0,1 0 0,-1 0 16,0-21-16,1-1 0</inkml:trace>
  <inkml:trace contextRef="#ctx0" brushRef="#br0" timeOffset="129892.4">19283 16870 0,'0'0'0,"21"-21"16,-21-22-16,0 22 0,0 0 0,0 0 15,-21 21 1,0 21-16,21 0 15,-22 0-15,1 1 0,21 20 16,-21-21-16,21 21 0,0-20 0,0 20 16,-21-21-16,21 21 0,0-20 0,0-1 15,0 0-15,0 0 0,0 0 16,0 0-16,21-21 0,0 0 0,0 22 16,1-22-16,20 0 0,-21 0 15,21 0-15,1 0 0,-22-22 0,21 22 16,1-21-16,-22 0 0,21 0 15,-21-21-15,0 20 0,22-20 16,-22 0-16,0-1 0,0-20 0,0 21 16,1-22-16,-22 1 0,21 20 15,-21-20-15,21 20 0,-21 1 0,0 21 16,0-21-16,0 20 0,0 44 31,-21-1-31,21 21 0,-21 0 16,-1 1-16,1-1 0,21 0 15,0 1-15,-21 20 0,0-20 0,21-1 16,-21 0-16,21 1 0,0-1 16,0 0-16,0-21 0,0 1 0,0-1 15,0 0-15,0 0 0,21-21 16,0 0-16,0 0 0,0 0 16,1 0-16,-1 0 0,0 0 0,-21-21 15,21 0-15,0 0 0,0-1 16</inkml:trace>
  <inkml:trace contextRef="#ctx0" brushRef="#br0" timeOffset="130048.66">19748 16806 0,'0'0'0,"-21"0"0,-21 0 31,63 0 0,0 0-31,0 0 0,1 0 0,-1 0 16,21 0-16,-21 0 0,22-21 15,-1 21-15,0-21 0,1 0 0,-1 21 16</inkml:trace>
  <inkml:trace contextRef="#ctx0" brushRef="#br0" timeOffset="130412.79">21124 16510 0,'0'0'0,"-190"-85"16,169 64-16,-1-21 16,1 21-16,0 0 0,21-1 15,0-20-15,0 21 0,-21 0 0,21 0 16,0-1-16,-21 22 0,0 0 15,-1 22 1,1-1-16,21 0 0,-21 21 0,0 1 16,21-1-16,-21 21 0,21-20 15,0-1-15,0 22 0,0-22 0,0 21 16,0-20-16,0-1 0,0 0 16,0 1-16,0-22 0,0 21 15,0-21-15,0 1 0,21-22 31,0 0-31</inkml:trace>
  <inkml:trace contextRef="#ctx0" brushRef="#br0" timeOffset="131391.64">20849 16447 0,'0'0'0,"0"-43"0,0 22 16,0-21-16,0-1 0,0 1 0,0 21 15,0 0-15,21 0 0,0-1 16,1 1-16,-1 21 0,0 0 15,0 0-15,0 0 0,0 0 0,1 0 16,20 21-16,-21 22 0,0-22 16,0 0-16,1 21 0,-1-20 0,-21 20 15,0-21-15,0 21 0,0-20 16,0-1-16,-21 21 0,21-21 0,-43 0 16,22 1-16,0-1 0,0-21 0,-22 21 15,22-21-15,0 0 0,0 21 16,0-21-16,0 0 0,42 0 31,21 0-15,-21 0-16,0 0 0,1 0 0,20 21 15,-21 0-15,0 1 0,22-1 16,-22 0-16,0 0 0,21 0 0,-21 0 16,-21 1-16,0-1 0,0 0 15,0 0-15,-21 0 0,0 0 0,0 1 16,-21-1-16,20 0 0,-20 0 15,0 0-15,-1-21 0,1 0 0,0 21 16,21-21-16,-22 0 0,22 0 16,0 0-16,21-21 15,0 0-15,42 0 16,-21 0-16,1 0 0,20 21 16,-21-22-16,21 1 0,1-21 0,20 21 15,-20 0-15,-1-1 0,21-20 16,-20 21-16,105-43 15,-106 43-15,1 21 0,-22 0 16,21-21-16,-21 21 0,-21 21 16,0 0-1,0 1-15,-21-1 0,0-21 16,21 21-16,-21 0 0,0 0 0,21 0 16,0 1-16,-22-1 0,22 0 15,0 0-15,22-21 31,20 0-31,-21 0 0,0 0 16,22 0-16,-1-21 0,-21 0 16,21 21-16,1-21 0,-22-1 0,21 1 15,-21-21-15,1 21 0,-1 0 0,-21-1 16,0 1-16,21 0 0,-21 0 16,0 0-16,0 42 31,0 0-31,-21 0 0,21 22 15,0-1-15,0 0 0,-21 1 0,21-1 16,0 21-16,0-20 16,0 20-16,0 1 0,0-22 0,0 22 15,0-1-15,0 1 0,0-1 16,0 1-16,0-1 0,0 22 0,0-22 16,0 1-16,0-1 0,0 1 15,-22-1-15,22-20 0,0 20 0,-21-21 16,0 1-16,0-1 0,0-21 15,0 0-15,-1 1 0,1-22 0,0 0 16,0 0-16,0 0 0,0-22 16,-1 1-16,1-21 0,0 21 0,21-22 15,0 1-15,0 0 0,0-22 16,0 1-16,0-1 0,21 1 16,22-1-16,-22-20 0,21 20 0,0-21 15,22 22-15,-1-1 0,1-20 16</inkml:trace>
  <inkml:trace contextRef="#ctx0" brushRef="#br0" timeOffset="131576.4">23050 16425 0,'0'0'0,"-21"-21"0,0 0 16,0 0-16</inkml:trace>
  <inkml:trace contextRef="#ctx0" brushRef="#br0" timeOffset="131765.01">22987 16298 0,'-21'-63'16,"21"42"0,0 0-16,21 126 0,-42-232 0,21 149 15,0 20 1,0-21-16,0 21 0,21 1 15,0 20-15,-21-20 0,21 20 0,0-21 16,-21 22-16,0-22 0,22 22 16,-22-22-16,21 0 0,-21 1 15,0-1-15,0-21 0,0 0 0,0 1 16,0-1-16,0 0 0,21-42 31,0 0-31,-21-1 0</inkml:trace>
  <inkml:trace contextRef="#ctx0" brushRef="#br0" timeOffset="131996.59">23537 16320 0,'0'0'0,"0"-43"0,0 22 0,0 0 16,0 0-16,-21 42 16,0 0-1,21 21-15,-21-20 0,0 20 0,-22 0 16,22-21-16,0 22 0,0-1 15,0 0-15,-1 22 0,1-22 0,21 1 16,-21-1-16,21 0 0,-21-21 0,21 22 16,-21-1-16,21-21 0,0 0 15,0 1-15,0-1 0,21-21 16,0 0-16,0 0 16,0 0-16,1-21 0</inkml:trace>
  <inkml:trace contextRef="#ctx0" brushRef="#br0" timeOffset="132200.45">23707 16595 0,'21'-21'0,"-42"42"0,42-64 16,0 43-16,-21 22 31,0-1-31,-21 0 0,21 21 16,-21-21-16,-1 1 0,1-1 15,21 0-15,-21 0 0,0 0 0,21 0 16,0 1-16,-21-1 0,21-42 47,21-1-47</inkml:trace>
  <inkml:trace contextRef="#ctx0" brushRef="#br0" timeOffset="132368.57">23855 16383 0,'0'0'16,"21"-42"-16,-21 21 0,0-1 15,-21 22 1,0 0-16,-1 0 16,22 22-16,-21-22 15,21 21-15,0 0 0,0 0 16,0 0 0,21 0-16</inkml:trace>
  <inkml:trace contextRef="#ctx0" brushRef="#br0" timeOffset="132732.48">24299 16531 0,'21'0'16,"-42"0"-16,64 0 0,-22 0 0,0 0 0,-21-21 15,0 0 1,-21 21-16,0 0 16,-1 0-16,-20 0 0,0 0 0,-1 0 15,1 21-15,0-21 0,-1 21 16,22 0-16,-21 1 0,21-22 15,0 21-15,21 0 0,0 0 16,0 0-16,21 0 0,0 1 16,0-22-16,21 21 0,1 0 0,-22-21 15,21 21-15,-21 0 0,22-21 16,-22 21-16,0 1 0,0-1 0,0-21 16,-21 21-16,0 0 0,0 0 15,-21-21-15,0 0 0,0 21 16,-21-21-16,-1 22 0,1-22 15,21 0-15,-22 0 0,1 0 0,21 0 16,0 0-16,0 0 16,-1-22-16,22 1 0,0 0 15,22 0-15,-1 0 0,0 0 16,0-1-16,21-20 0,1 21 0</inkml:trace>
  <inkml:trace contextRef="#ctx0" brushRef="#br0" timeOffset="132923.6">24553 16552 0,'0'0'0,"21"0"0,-21 22 16,0-1 0,0 0-16,0 0 0,0 21 0,-21-20 15,21-1-15,-21 0 0,0 21 16,21-21-16,0 1 0,-21-1 16,21 0-16,-21-21 0,21 21 15,0 0-15,0-42 31,21 21-31,0-21 0,-21 0 16</inkml:trace>
  <inkml:trace contextRef="#ctx0" brushRef="#br0" timeOffset="133068.54">24553 16468 0,'0'0'0,"0"-43"16,0 22-16,0 0 0,0 0 0,0 0 15,-21 21-15,42 0 47,22 21-47,-22-21 0,21 0 16</inkml:trace>
  <inkml:trace contextRef="#ctx0" brushRef="#br0" timeOffset="133540.29">25294 16320 0,'0'-22'15,"0"44"1,0-1 0,0 0-16,0 21 0,0-21 0,-21 22 15,21-1-15,-21 0 0,21 1 16,0-1-16,0 0 0,0 1 0,0-1 16,0 0-16,0 1 0,0-1 0,0 0 15,-21 1-15,21-22 0,-22 0 16,1 0-16,21 0 0,0 1 0,-21-22 15,0 0-15,0 0 16,21-22-16,0 1 16,0 0-16,0 0 0,0 0 15,21 0-15,0-22 0,21 22 0,-20-21 16,20-1-16,-21 22 16,21 0-16,1-21 0,-22 21 0,21 21 15,1 0-15,-22 0 0,0 0 16,21 0-16,-21 0 0,1 21 0,-22 0 15,0 0-15,0 21 0,0-20 16,0-1-16,0 21 0,0-21 0,-22 22 16,1-22-16,-21 0 0,21 0 0,-22 0 15,1 0-15,0-21 0,-1 22 16,1-1-16,21-21 0,-21 0 0,20 0 16,1 0-16,21-21 15,21-1 1,22 1-16,-22 0 15,21 0-15,1 0 0</inkml:trace>
  <inkml:trace contextRef="#ctx0" brushRef="#br0" timeOffset="133765.34">26014 16362 0,'0'0'16,"0"21"-1,0 21 1,-21-20-16,-1 20 0,1-21 15,0 21-15,21 1 0,-21-1 0,0 22 16,0-22-16,-1 0 0,1 1 16,21-1-16,0 0 0,-21-21 15,21 22-15,0-22 0,0 21 0,0-21 16,0 1-16,0-1 16,21-21-16,0 0 0,1 0 15,-1 0-15,0-21 0</inkml:trace>
  <inkml:trace contextRef="#ctx0" brushRef="#br0" timeOffset="134076.47">26056 16891 0,'0'-21'16,"0"42"-16,0-63 15,21 42-15,0 0 0,1 0 16,-1-21-16,0 21 0,0 0 16,0 0-16,0 0 0,1-22 15,20 22-15,-21-21 0,21 0 0,-20 21 16,20-21-16,-21 0 0,0 0 15,-21-1-15,0 1 0,0 0 16,-21 21 0,-21 0-16,21 0 0,-1 21 15,-20 0-15,21 22 0,-21-22 16,20 0-16,-20 21 0,21-20 0,0 20 16,21-21-16,0 21 0,-21-20 15,21-1-15,0 0 0,0 21 0,21-21 16,0 1-16,0-22 15,0 0-15,0 0 0,1 0 16,20 0-16,0 0 0,-21 0 0,22 0 16,20-22-16,-20 22 0</inkml:trace>
  <inkml:trace contextRef="#ctx0" brushRef="#br0" timeOffset="134347.95">26860 16383 0,'0'0'0,"-21"-21"0,0 21 0,42 0 47,0 0-47,22 0 16,-22 0-16,21 0 0,-21 0 16,22 0-16,-1 0 0,22 0 0,-22 0 15,0 0-15,1 0 0,-22 0 16,0 21-16,0-21 0,0 0 0,-42 0 31,0 0-15,0 0-16,0 0 0,-1 0 0,1 0 15,0 0-15,0 0 16</inkml:trace>
  <inkml:trace contextRef="#ctx0" brushRef="#br0" timeOffset="134556.54">27136 16383 0,'-22'0'16,"65"0"-16,-64 0 0,-22 21 0,22 0 15,21 1-15,-21-1 0,0 0 16,0 21-16,21-21 0,-22 1 16,22 20-16,-21 0 0,0-21 15,21 22-15,0-1 0,-21 0 0,21 1 16,-21-22-16,21 21 16,0 1-16,-21-22 0,21 0 0,-22 0 0,22 0 15,0 0-15,0 1 16,0-1-16,22-21 15,-1 0 1,21 0-16,-21-21 0</inkml:trace>
  <inkml:trace contextRef="#ctx0" brushRef="#br0" timeOffset="135520.54">27241 16891 0,'0'0'16,"0"-21"-16,22 0 15,-1 21-15,0-21 0,0 21 16,0-22-16,0 22 0,1-21 15,-1 0-15,0 0 0,0 0 16,0 0-16,0-1 16,-21 1-16,22 0 0,-22 0 0,0 0 15,-22 21 1,1 0-16,-21 0 0,21 0 0,0 21 16,-22 0-16,22 0 0,0 22 15,0-22-15,0 21 0,-1 0 0,1-20 16,21 20-16,0-21 0,0 21 0,0-20 15,0-1-15,0 0 0,21 0 16,1 0-16,-1-21 0,0 21 0,0-21 16,21 0-16,-20 0 0,-1 0 15,21 0-15,-21 0 0,0 0 0,1-21 16,-1 0-16,0 0 16,-21 0-16,21 0 0,0-1 0,0-20 15,1 0-15,-1-1 0,-21 22 16,21-21-16,21 0 0,-21 20 0,1-20 15,-1 21-15,21 21 0,-21-21 16,0 21-16,22 0 0,-22 0 0,0 0 16,0 21-16,0-21 0,-21 42 0,0-21 15,0 1-15,0 20 0,0 0 16,0-21-16,-21 22 0,0-22 0,0 0 16,0 21-16,0-20 0,-1-1 15,1-21-15,0 21 0,0 0 16,0-21-16,42-21 47,0 0-47,0 21 0,0-43 0,1 22 15,-1 0-15,21-21 0,-21 21 16,22-22-16,-22 1 0,21 0 0,-21 20 16,0-20-16,1 21 0,-1 0 0,-42 42 31,-1 0-31,1 0 15,0 22-15,0-22 0,0 21 16,21-21-16,-21 22 0,21-22 0,-22 21 16,22-21-16,0 0 15,0 1-15,0-1 0,0 0 0,22 0 16,-1-21-16,21 0 16,-21 0-16,0 0 0,22 0 0,-22 0 15,21 0-15,-21-21 0,1 0 16,-1 0-16,21-1 0,-21-20 0,0 0 15,1-1-15,20 1 0,-21-21 16,0 20-16,0-20 0,1 20 0,-1-20 16,0-1-16,0 22 0,0-21 0,0 20 15,1 1-15,-22 0 0,0 20 16,0 1-16,0 0 0,0 42 16,0 0-1,-22 1-15,1 20 0,0 0 0,0 1 16,-21-1-16,20 21 0,1-20 15,0-1-15,21 22 0,-21-22 0,0 21 16,21-20-16,-21-1 0,21 0 16,0 1-16,0-22 0,0 21 0,0-21 15,0 1-15,0-1 0,0 0 16,0 0-16,21-21 0,0 0 0,0 0 16,0 0-16,0 0 15,1-21-15,-1 0 0,0 0 0,0-1 16</inkml:trace>
  <inkml:trace contextRef="#ctx0" brushRef="#br0" timeOffset="135712.51">28638 16552 0,'0'0'0,"-21"0"0,0 0 0,0 0 16,0 0-16,0 0 31,42 0 0,0 0-31,0 0 0,21 0 0,-20 0 16,20 0-16,0 0 0,1 0 16,-1 0-16,21 0 0,-20 0 15,20 0-15,-20-21 0</inkml:trace>
  <inkml:trace contextRef="#ctx0" brushRef="#br0" timeOffset="135912.64">29464 16447 0,'-127'0'16,"106"0"0,-22 21-16,22 0 0,-21 0 0,21 21 15,-22-20-15,22 20 0,-21-21 0,21 21 16,0-20-16,21 20 16,-22-21-16,22 21 0,0-20 0,0-1 15,0 0-15,0 21 0,0-21 16,22-21-16,-1 22 0,0-22 0,0 0 15,0 21-15</inkml:trace>
  <inkml:trace contextRef="#ctx0" brushRef="#br0" timeOffset="136156.62">29697 16552 0,'0'0'0,"21"-21"0,0 0 0,0 0 16,0 0-16,1 21 15,-22 21 1,0 0-16,0 0 0,0 22 0,-22-1 16,1 0-16,21 22 0,-21-22 15,0 22-15,21-22 0,-21 0 0,0 1 16,21-1-16,-22 0 0,1-21 16,0 1-16,0 20 0,-21-21 0,-1-21 15,22 21-15,-21 0 0,-22-21 16,1 0-16,-1 0 0,1 22 0</inkml:trace>
  <inkml:trace contextRef="#ctx0" brushRef="#br0" timeOffset="137000.42">15960 18203 0,'0'0'0,"0"22"0,0-1 15,0 0-15,0 0 0,21-21 32,0-21-32,0 21 15,-21-21-15,21 0 0,0-1 16,1 1-16,-22 0 0,0 0 0,21 0 16,-21 0-16,0-1 0,0 1 15,-21 0-15,-1 0 0,1 0 16,-21 0-16,0 21 0,-1 0 0,1 0 15,0 21-15,-1 0 0,1-21 16,0 42-16,20-21 0,-20 1 0,21 20 16,0 0-16,0 1 15,21-1-15,0 0 0,0 1 0,0-1 16,0 0-16,0-21 0,21 1 16,0-1-16,0-21 0,0 0 15,22 0-15,-22 0 0,21 0 0,0-21 16,22-1-16,-22 1 0,22-21 15,-22 0-15,22-1 0,-22 1 0,0 0 16,1-1-16,-1 1 0,-21-22 16,0 22-16,0-21 0,1-1 0,-1 1 15,-21-1-15,0 1 16,0-1-16,0 22 0,0-1 0,0 1 0,0 21 16,0 0-16,0 42 15,0 0-15,0 21 16,0 1-16,0 20 0,0 1 15,0-22-15,0 22 0,0-1 0,0-21 16,0 1-16,0 20 0,-21-20 16,21-1-16,0-21 0,0 21 0,0 1 15,0-22-15,0 0 0,0 0 16,21 0-16,21-21 0,-21 0 16,0 0-16,22-21 0,-1 21 0</inkml:trace>
  <inkml:trace contextRef="#ctx0" brushRef="#br0" timeOffset="137332.28">16722 18098 0,'0'0'0,"0"-22"0,21 22 47,0 0-31,0 0-16,0 0 15,0 0-15,1 0 0,20-21 16,-21 21-16,0-21 0,0 21 15,-21-21-15,22 0 16,-22 0-16,-22 21 16,1 0-16,0 0 15,-21 0-15,21 21 0,-22 0 16,22 0-16,-21 0 0,21 0 16,-1 22-16,-20-22 0,42 0 0,0 0 15,-21 0-15,21 1 0,0-1 16,0 0-16,21-21 0,0 0 0,0 0 15,1 0-15,20 0 0,-21 0 16,21 0-16,1 0 0,-1-21 16,22 21-16,-22-21 0,21-1 0,-20 22 15</inkml:trace>
  <inkml:trace contextRef="#ctx0" brushRef="#br0" timeOffset="137664.57">17547 18034 0,'42'-63'0,"-147"168"16,168-147-16,-21-43 0,-42 64 15,-21 21-15,0 0 0,-21 0 16,21 21-16,-22-21 0,1 22 16,0-1-16,-1 0 0,22 0 0,-21 0 15,21 0-15,-1 1 0,22-1 16,0 0-16,0 0 16,22 0-16,-1-21 0,0 21 15,21-21-15,1 22 16,-1-22-16,-21 21 0,21-21 0,-20 21 15,-1-21-15,0 21 0,-21 0 16,0 0-16,-21-21 16,-22 0-16,22 0 0,-21 22 15,0-22-15,-1 0 0,1 0 0,0 0 16,-1 0-16,22 0 0,-21 0 16,21 0-16,21-22 0,0 1 15,0 0-15,21 0 16,0 0-16,21 21 0,1-21 15,-1-1-15</inkml:trace>
  <inkml:trace contextRef="#ctx0" brushRef="#br0" timeOffset="138012.85">17801 18182 0,'0'0'0,"21"0"31,0 0-15,1 0-16,-22-21 15,21 21-15,0-21 0,0 0 0,0 21 16,0-21-16,1-1 0,-1 1 16,0 0-16,-21 0 0,0 0 15,-21 21 1,0 0 0,-1 0-16,1 21 0,0 0 15,-21 0-15,21 0 0,-1 1 16,1-1-16,0 21 0,0 0 0,21-20 15,0 20-15,0-21 0,0 21 16,0-20-16,0 20 0,21-21 0,0 0 16,0 0-16,1-21 15,-1 0-15,21 0 0,22 0 16,-22 0-16,21 0 0,-20-21 0,20-21 16,1 21-16,-1 0 0,1-22 15,-1 1-15</inkml:trace>
  <inkml:trace contextRef="#ctx0" brushRef="#br0" timeOffset="138232.41">18754 17844 0,'21'-149'16,"-42"298"-16,42-319 0,-21 128 0,0 21 0,0 42 31,0 21-31,-43 1 0,43-1 0,-21 0 16,0 22-16,0-22 0,0 22 15,0-22-15,21 21 0,-22-20 0,22 20 16,-21-20-16,21-1 0,0 0 15,-21 1-15,21-22 0,0 21 16,0-21-16,0 0 0,21 1 16,0-22-16,1 0 15,-1 0-15,0 0 0,0-22 0,0 1 16,0 0-16,1 0 0</inkml:trace>
  <inkml:trace contextRef="#ctx0" brushRef="#br0" timeOffset="138543.79">18859 18267 0,'0'-21'15,"0"63"-15,0-63 0,22 0 16,-1 21 0,0 0-16,0-21 0,0-1 15,0 22-15,1-21 16,-1 21-16,0-21 0,0 0 0,0 21 16,0-21-16,-21 0 15,0-1-15,-21 22 16,0 0-1,0 0-15,0 22 0,0-22 16,-22 21-16,22 0 0,0 0 0,0 21 16,21-20-16,-21-1 0,21 21 15,0-21-15,-22 0 0,22 22 0,0-22 16,0 0-16,0 0 0,22 0 16,-1 1-16,0-22 0,0 0 15,0 0-15,0 0 0,22 0 16,-22 0-16,21 0 0,1-22 15,-1 1-15,0 0 0,1 0 0</inkml:trace>
  <inkml:trace contextRef="#ctx0" brushRef="#br0" timeOffset="139000.42">19516 18055 0,'0'-21'0,"0"42"0,0-63 0,-22 63 31,1-21-31,0 21 16,21 0-16,0 1 0,-21 20 15,21-21-15,0 0 0,0 22 16,0-22-16,0 21 0,0-21 16,0 0-16,0 1 0,0 20 15,21-21-15,0-21 0,-21 21 0,43-21 16,-22 0-16,0 0 0,21 0 16,1 0-16,-22 0 0,21 0 0,0-21 15,-20 0-15,-1-21 0,0 20 16,0-20-16,0 0 0,0-1 0,1 1 15,-1 0-15,-21-1 0,0-20 16,21 21-16,-21-22 0,21 1 0,-21 20 16,0 1-16,0 0 0,0 20 15,0 1-15,0 42 16,0 1 0,0-1-16,0 21 0,0 0 15,0 1-15,0-1 0,0 0 0,-21 1 16,21-22-16,-21 21 0,21 1 15,0-1-15,0-21 0,0 21 0,0-20 16,0 20-16,0-21 0,0 0 16,0 0-16,0 1 0,0-1 0,21-21 15,0 0-15,0 0 0,0 0 16,1 0-16,-1 0 16,-21-21-16,0-1 0,21 1 0</inkml:trace>
  <inkml:trace contextRef="#ctx0" brushRef="#br0" timeOffset="139156.64">19833 18034 0,'0'0'15,"-21"0"-15,42 0 32,0 0-32,0 0 15,1 0-15,-1 0 0,0 0 0,21 0 16,-21-21-16,22 0 0</inkml:trace>
  <inkml:trace contextRef="#ctx0" brushRef="#br0" timeOffset="139744.01">20913 17780 0,'0'0'0,"0"-21"0,0 0 0,0 0 16,0-1-16,0 1 0,0 0 15,-22 42 1,1 0-16,0 1 15,0 20-15,0 0 0,-22 1 16,22-1-16,0 0 0,0 1 0,0-1 16,-22 0-16,22 1 0,0-1 15,0 0-15,0 1 0,0-1 0,-1-21 16,1 0-16,0 0 0,21 1 16,21-22 15,0-22-31,22 1 0,-22 0 0,21-21 15,1 21-15,-22-22 0,21 22 16,0-21-16,-20-1 0,-1-20 0,21 21 16,-21-1-16,0 1 0,-21 0 15,0-1-15,22 22 0,-22 0 0,0 0 16,0 42 0,0 0-16,-22 0 0,22 22 15,-21-22-15,21 21 0,0 0 0,0 1 16,0-22-16,0 21 0,-21 1 15,21-22-15,0 21 0,0-21 0,0 0 16,0 1-16,0-1 0,0 0 16,0 0-16,0 0 15,-21-21 1,0-21-16,0 0 0,-1 21 16,1-21-16</inkml:trace>
  <inkml:trace contextRef="#ctx0" brushRef="#br0" timeOffset="140336.64">20659 18161 0,'-43'-21'16,"1"21"-1,127 21-15,-149-42 16,85 21 0,0 0-16,22 0 0,-1 0 15,0 0-15,1 0 0,20 0 0,-20 0 16,20 0-16,1 0 16,-1 0-16,1 0 0,-22-21 0,21 0 15,-20-1-15,-1 1 0,22 0 16,-43 0-16,21 0 0,0-22 15,-20 1-15,-1 21 0,0-21 0,-21-1 16,0 22-16,0-21 0,0 21 16,0-1-16,-21 44 15,0-1 1,21 21-16,-22-21 0,1 22 0,21-1 16,-21 0-16,21 1 0,-21-22 15,21 21-15,0 0 0,-21 1 0,21-22 16,0 21-16,0-21 15,0 22-15,0-22 0,21 0 0,0 0 16,0 0-16,0-21 0,22 0 16,-1 0-16,0 0 0,1 0 0,-1 0 15,0 0-15,22-21 0,-22 0 16,1 0-16,20 0 0,-21-22 16,-20 1-16,20 0 0,-21-1 0,0 1 15,22 0-15,-22-22 0,-21 22 16,21-22-16,0 1 0,-21 21 0,0-1 15,0 1-15,0 21 0,0-22 16,0 65 0,0 20-1,-21-21-15,0 21 0,0 22 0,-1-22 16,22 22-16,-21-22 0,21 0 16,-21 1-16,21-1 0,0 0 15,0 1-15,0-1 0,0-21 0,0 22 16,0-22-16,21 0 0,0 0 15,1 0-15,-1-21 0,0 0 0,0 0 16,0 0-16,22 0 0,-22 0 16,21-21-16,0 0 0,1 0 15,-1 0-15</inkml:trace>
  <inkml:trace contextRef="#ctx0" brushRef="#br0" timeOffset="140592.06">23241 17463 0,'0'-22'16,"0"44"-16,21-44 0,-21 44 15,0 20-15,0-21 16,-21 21-16,0 1 0,0 20 16,-1-20-16,1 20 0,0-21 0,0 1 15,0-1-15,0 0 0,21 1 16,-22-22-16,22 21 0,0-21 15,0 1-15,0-1 0,0 0 16,22 0-16,-1-21 0,0 0 16,0 0-16,0 0 0,22 0 0,-22 0 15,21 0-15,-21 0 0</inkml:trace>
  <inkml:trace contextRef="#ctx0" brushRef="#br0" timeOffset="140820.47">23728 17590 0,'0'0'0,"0"-43"0,21 22 16,0 0-16,-21 0 0,21 0 16,0 21-16,1 0 0,-1 0 15,21 0-15,-21 21 0,0 21 0,22-21 16,-22 22-16,-21-1 0,21 0 16,0 1-16,-21 20 0,0-21 15,0 1-15,0-1 0,0 0 0,-21 1 16,0-1-16,0 0 0,-22-20 15,1-1-15,0 21 0,-22-21 0,1-21 16,-1 21-16,1 1 0,-22-22 16,0 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12:13:47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508 868 0,'0'0'0,"0"-42"16,0 20-16,0 1 15,0 0-15,0 0 0,0 0 16,0 0-16,21 21 16,0 0-16,0-22 0,1 22 0,-1 0 15,21 0-15,-21 22 0,22-1 16,-22 21-16,21 0 0,-21 1 0,0 20 16,22 1-16,-22-22 0,0 22 15,0-1-15,-21-21 0,21 22 16,-21-22-16,22 22 0,-1-22 15,-21 0-15,0 1 0,0-1 16,21 0-16,-21-20 0,0-1 0,0 0 16,0 0-16,0 0 0,0-42 31,-21 0-31,21-21 0,-21 20 16,21 1-16,0-21 0,0 0 0,0-1 15,0 1-15,0 0 0,0-22 16,0 22-16,0-22 0,0 1 0,0-1 15,0 1-15,21-1 0,0 22 16,0-22-16,0 22 0,0 21 16,1-21-16,20 20 0,-21 1 15,0 21-15,22 0 0,-22 0 16,0 0-16,0 0 0,0 0 0,-21 21 16,21-21-1,-21 22-15,0-1 0</inkml:trace>
  <inkml:trace contextRef="#ctx0" brushRef="#br0" timeOffset="379.99">1333 1503 0,'0'0'0,"22"0"16,41 21-1,-42-21-15,0 0 16,1-21-16,-1 0 0,0 0 15,21-1-15,-21 1 0,1 0 0,-1 0 16,21 0-16,-42-22 0,21 22 16,-21 0-16,0-21 0,0 21 0,0-1 15,0 1-15,-21 21 16,0 0-16,0 0 0,0 0 0,-22 21 16,22-21-16,-21 43 0,21-22 15,-1 0-15,1 21 0,0-20 16,0 20-16,21-21 0,-21 21 15,21-20-15,0-1 0,0 21 16,0-21-16,0 0 0,0 1 0,21-1 16,0 0-16,0 0 0,0 0 15,1-21-15,20 0 0,0 0 0,-21 0 16,22 0-16,20 0 0,-20-21 16,-1 0-16,0 0 0,1 0 0,-22-1 15,21 1-15,-21 0 0</inkml:trace>
  <inkml:trace contextRef="#ctx0" brushRef="#br0" timeOffset="715.04">2074 1207 0,'0'0'0,"0"-22"15,0 1-15,0 0 0,0 0 16,21 21-16,1-21 0,-1 21 16,0 0-16,0 0 0,0 0 0,0 0 15,22 0-15,-22 0 0,21 21 16,-21 0-16,22 0 0,-22 0 0,21 1 15,-21-1-15,22 21 0,-22-21 16,0 22-16,0-22 0,-21 21 0,0-21 16,0 22-16,0-22 0,0 21 15,-42-21-15,21 22 0,0-22 0,-1 0 16,1 0-16,0 0 16,0-21-16,0 0 0,0 21 0,-1-21 15,1-21 1,21 0-16,0 0 0,0 0 15,0-22-15,0 22 0,0 0 16,0 0-16,21-21 0,1 20 0,-1-20 16,0 21-16,0-21 0,0 20 15,22-20-15,-1 21 0,-21 0 0,21 0 16,22-1-16</inkml:trace>
  <inkml:trace contextRef="#ctx0" brushRef="#br0" timeOffset="927.98">3196 1122 0,'0'0'0,"0"21"16,0 0-16,-21 22 0,21-22 15,-21 0-15,0 21 0,21-21 0,0 22 16,-22-22-16,1 21 0,21-21 0,-21 22 16,21-22-16,-21 21 0,21-21 15,0 1-15,0 20 0,0-21 0,0 0 16,21-21-1,-21-21 1,21 21-16,0-21 16</inkml:trace>
  <inkml:trace contextRef="#ctx0" brushRef="#br0" timeOffset="1315.9">3323 635 0,'0'0'0,"-42"-21"0,21 21 0,-22 0 16,1 0-16,0 0 0,20 0 15,-20 21-15,21 0 0,0 0 0,0 1 16,-1 20-16,22-21 16,0 21-16,0-20 0,0-1 0,0 21 15,0-21-15,22 0 0,-1 1 16,0-1-16,0 0 0,21-21 0,-20 0 15,20 0-15,-21 0 0,21 0 16,1 0-16,-1-21 0,-21 0 16,22-1-16,-1 1 0,-21 0 0,0 0 15,0 0-15,1 0 0,-22-22 16,0 22-16,0 0 0,0 0 0,0 0 16,-22-1-16,1 1 0,0 21 15,-21 0-15,21 0 0,-1 0 16,-20 0-16,21 0 0,0 21 15,0 1-15,-1-1 0,1 21 0,0-21 16,21 22-16,0-22 0,0 21 16,0-21-16,0 0 0,21 22 0</inkml:trace>
  <inkml:trace contextRef="#ctx0" brushRef="#br0" timeOffset="2707.66">3746 1355 0,'0'0'16,"22"0"0,-1-21-16,21 21 15,-21-22-15,0 1 0,22 0 0,-1 0 16,-21 0-16,22-22 0,-1 1 15,-21 0-15,21-1 0,1 1 16,-22-21-16,0 20 0,0-20 0,0 20 16,1-20-16,-22 21 0,0-1 0,0-20 15,0 20-15,0 22 0,0-21 16,-22 21-16,1 0 0,0 21 16,0 0-16,0 0 0,0 21 15,-1 0-15,1 0 0,0 21 0,0 1 16,-21-1-16,20 22 0,1-1 15,0 1-15,0-1 0,21 1 0,-21-1 16,21 22-16,-21-22 0,21 1 16,0-1-16,0 22 0,0-22 0,0 22 15,-22 0-15,22-1 0,-21-20 16,21 21-16,-21-1 0,0-20 0,21-1 16,-21 22-16,0-22 0,-1 1 15,22-1-15,-21-20 0,0 20 16,21-20-16,0-1 0,0-21 0,0 21 15,0-20-15,0-1 0,21-21 16,0 0-16,1-21 16,20 21-16,0-22 0,-21-20 0,22 21 15,-1-21-15,0 20 0,1-20 16,-22 0-16,21-1 0,-21 1 0,22 0 16,-22-1-16,0-20 0,-21 21 15,0-22-15,0 1 0,0 20 0,0-20 16,0-1-16,-42 1 0,21 20 0,-1 1 15,-20 0-15,0-1 0,-1 22 16,1 0-16,0 0 0,-1 21 0,1-21 16,21 21-16,0 0 15,0 0-15,-1 0 0,22-21 0,22 21 32,-1-22-32,0 22 0,21-21 0,1 21 15,-1-21-15,0 21 0,1-21 0,20 0 16,-21 0-16,22-1 0,-22 1 15,22 0-15,-1 0 0,-20 0 0,-1 0 16,0-1-16,1 1 0,-22 0 16,21 0-16,-21 0 0,-21 0 15,-21 42 17,21 0-17,0 0-15,0 0 0,-21 0 0,21 1 16,0-1-16,0 0 0,0 0 15,0 0-15,0 0 0,0 1 0,0-1 16,21 0-16,0-21 0,0 0 16,22 0-16,-22 0 0,21 0 15,1 0-15,-1 0 0,0 0 0,1-21 16,-1 0-16,0 21 0,-21-22 16,22 1-16,-22-21 0,0 21 0,0 0 15,0-1-15,-21 1 16,0 0-16,22 0 0,-22 0 0,21 0 15,-21-1 1,0 44 0,0-1-16,0 0 15,0 0-15,0 0 0,0 22 16,0-22-16,0 21 0,0 0 0,-21 1 16,-1-1-16,22 0 0,-21 22 15,0-22-15,21 22 0,-21-1 0,0 1 16,21-1-16,0 1 0,0-1 15,0 22-15,0-22 0,0 1 16,0 21-16,0-22 0,0 1 0,0 20 16,0-20-16,0 20 0,0-20 15,0-1-15,21 1 0,-21-1 0,21-20 16,-21-1-16,0 0 0,0 1 0,21-1 16,-21 0-16,0-20 0,0-1 15,0 0-15,0 0 0,-21-21 16,0 0-1,21-21-15,-21 0 0,0 21 16,21-21-16,-22-22 0,1 22 0,0-21 16,21 21-16,0-22 0,0-20 0,0 20 15,0-20-15,0-1 0,0 1 16,0-22-16,0 22 0,0-22 16,0 22-16,21-22 0,-21 0 0,21 22 15,-21-22-15,22 0 0,-22 22 16,21-1-16,-21 1 0,21-1 0,-21 1 15,21 21-15,0-1 0,-21 1 16,21 21-16,1 0 0,-1-1 0,-21 1 16,21 0-16,0 21 0,0 0 15</inkml:trace>
  <inkml:trace contextRef="#ctx0" brushRef="#br0" timeOffset="3447.03">6583 1397 0,'-64'0'16,"43"0"-16,0 0 15,0 0-15,0 0 0,-1 0 16,1 0-16,42 0 31,22 0-15,-1 0-16,22 0 0,-1 0 0,1 0 15,20 0-15,22 0 0,-21 0 16,-1-21-16,22 21 0,0 0 0,21 0 16,-21 0-16,21 0 0,0 0 15,0-21-15,-21 21 0,0 0 0,-22 0 16,22-21-16,-21 21 0,-22 0 0,22 0 16,-22-22-16,-20 22 0,-1 0 15,0 0-15,-20 0 0,-1-21 0,0 21 16,-21-21-1,0 0-15,-21 0 16,0 21-16,-1-21 16,1 21-16,0-22 0,0 22 15,0-21-15</inkml:trace>
  <inkml:trace contextRef="#ctx0" brushRef="#br0" timeOffset="3867.87">8128 953 0,'-21'-22'16,"21"44"-1,0-1 1,21-21-16,0 21 16,0-21-16,22 21 0,-22-21 15,21 21-15,0-21 0,-20 21 0,20-21 16,0 0-16,1 22 0,20-22 15,-21 0-15,1 0 0,-1 0 0,0 0 16,1 0-16,-1 0 0,-21 0 16,22 0-16,-22 0 0,0 0 0,-63 0 47,20 0-47,1 0 0,-21 21 0,0 0 15,-1 21-15,1-21 16,0 22-16,-1-22 0,22 21 0,-21 1 15,-1-1-15,1 0 0,0 22 16,-1-22-16,22 0 0,-21 1 0,0-1 16,20 0-16,1-20 0,0 20 0,0-21 15,0 21-15,0-20 0,21-1 16,-22-21-16,22 21 0,0 0 0</inkml:trace>
  <inkml:trace contextRef="#ctx0" brushRef="#br0" timeOffset="5559.85">10731 1058 0,'0'0'0,"0"22"31,0-1-31,0 21 16,0-21-16,0 22 0,0-1 0,0 0 0,-21 1 15,21-1-15,0 0 0,0 1 16,-21-1-16,0 0 0,21 1 16,-21-1-16,21-21 0,0 21 0,-21-20 15,21-1-15,0 0 0,0 0 16,-22 0-16,44-21 31,-1-21-31,0 0 0,0 0 0,0 0 16,0-1-16</inkml:trace>
  <inkml:trace contextRef="#ctx0" brushRef="#br0" timeOffset="5975.82">11303 1228 0,'0'0'0,"21"-43"0,0 43 15,0-42-15,-21 21 0,0 0 16,22 0-16,-22-1 0,0 1 16,0 0-16,-22 21 15,1 0-15,0 0 16,-21 21-16,21 0 0,-1 1 0,-20-1 16,21 0-16,-21 0 0,20 0 15,1 0-15,-21 22 16,42-22-16,0 0 15,0 0-15,0 0 0,21 1 16,0-22-16,22 21 0,-22-21 0,21 0 16,0 21-16,1-21 0,-22 21 15,21-21-15,-21 21 0,22-21 0,-22 21 16,21 1-16,-21-22 0,1 21 16,-1 0-16,-21 0 0,0 0 15,0 0-15,0 1 0,0-1 16,-21-21-16,-1 21 0,1 0 0,-21-21 15,0 21-15,-1-21 0,1 0 0,0 0 16,-1 0-16,1 0 16,0 0-16,-1 0 0,1 0 0,21 0 15,-22-21-15,22 21 0,21-21 16,-21 0-16,21 0 0,0-1 0,-21 1 16</inkml:trace>
  <inkml:trace contextRef="#ctx0" brushRef="#br0" timeOffset="6331.3">10689 720 0,'0'0'15,"-21"0"-15,0 0 0,-22 0 0,22 0 16,0 21-16,21 0 0,-21 0 15,21 0-15,0 1 0,0-1 16,0 0-16,21-21 16,0 0-16,0 0 0,1 0 15,-1 0-15,21 0 0,-21 0 0,22-21 16,-22 0-16,0-1 0,21 1 16,-21 0-16,-21 0 0,0 0 0,0 0 15,0-1-15,-21 1 16,0 21-16,-21-21 0,21 0 0,-22 21 15,1 0-15,0 0 0,-1 0 16,-20 0-16,42 0 0,-22 21 0,22 0 16,-21-21-16,42 21 0,0 1 0,0 20 15,0-21-15,21 0 0</inkml:trace>
  <inkml:trace contextRef="#ctx0" brushRef="#br0" timeOffset="6763.67">12001 847 0,'0'0'0,"0"-43"0,0 22 0,0 0 16,0 0-16,0 0 0,0 0 0,0-1 16,0 44-1,0-1 1,0 0-16,0 21 0,0 1 15,0 20-15,0 1 0,0-1 0,22 1 16,-22-1-16,0-21 0,0 22 16,0-22-16,0 1 0,0 20 0,0-21 15,0 1-15,-22-22 0,1 21 0,0 1 16,21-22-16,0 0 0,-21 0 16,21 0-16,-21-21 0,0 0 15,21-21 1</inkml:trace>
  <inkml:trace contextRef="#ctx0" brushRef="#br0" timeOffset="7344">11684 1016 0,'0'0'0,"0"-42"0,-21-1 0,21 1 0,-21 21 15,21-21-15,0-1 0,0 22 16,0-21-16,0 21 0,21-1 0,0-20 15,0 21-15,21 0 0,-20 0 16,20 21-16,0-22 0,22 1 16,-22 21-16,22 0 0,-22 0 15,21 21-15,1 1 0,-22-1 0,1 21 16,-1 0-16,0 22 0,1-1 0,-22 1 16,0 21-16,-21-22 0,0 1 15,0-1-15,0 1 0,0-22 0,0 21 16,0-20-16,0-1 0,0 0 15,0-20-15,0 20 0,0-21 0,-21 0 16,21 0-16,0 1 0,0-44 31,0 1-31,0 0 16,0 0-16,21 0 16,-21-22-16,21 1 0,-21 21 0,21-43 15,0 22-15,-21 0 0,22-22 16,-1 1-16,-21-1 0,21 1 0,0-1 15,0 1-15,0 20 0,1 1 0,20 0 16,-21-1-16,0 22 0,0 0 16,1 0-16,-1 21 0,0 0 0,21 21 15,-21 0-15,1 22 0,-22-1 16,21 21-16,0-20 0,-21 20 0,21 1 16,-21-1-16,0 1 15,0-22-15,0 22 0,0-22 0,-21 0 16,0 1-16,0-1 0,-1 0 0,1-21 15,21 22-15,-21-22 0,0 0 16,21 0-16,0 0 0,0-42 31,21 0-15,0 0-16,0 0 0</inkml:trace>
  <inkml:trace contextRef="#ctx0" brushRef="#br0" timeOffset="8568.01">13229 1228 0,'0'0'0,"0"-21"0,0-1 32,0 44-17,0-1 1,-21 0-16,21 0 0,-21 21 0,21-20 16,0-1-16,0 21 0,0-21 15,0 0-15,0 22 0,0-22 0,0 0 16,0 0-16,0 0 0,0 1 15,0-1-15,0 0 0,21-21 0,0 21 16,0-21-16,0 0 16,1 0-16,-1 0 0,0-21 0,21 0 15,-21 0-15,1 21 0,20-43 0,-21 22 16,21 0-16,-20 0 16,-1-22-16,21 1 0,-21 21 0,0-21 15,1-1-15,-1 1 0,0 0 0,0-1 16,-21 22-16,21-21 0,-21-1 15,0 22-15,0 0 0,0 63 32,0-20-32,-21 20 15,21-21-15,0 21 0,0 1 16,0-1-16,0-21 0,0 22 0,0-1 16,0-21-16,0 21 0,0-20 15,0-1-15,0 0 0,21 0 16,-21 0-16,21 0 0,1 1 0,-1-22 15,0 0-15,0 0 0,0 0 16,0 0-16,22 0 0,-22-22 0,21 22 16,1-21-16,-22 0 0,21 0 0,0-21 15,-20 20-15,20-20 0,-21 21 16,0-21-16,22-22 0,-22 22 0,0-1 16,0-20-16,-21-1 0,21 1 15,-21 21-15,21-22 0,-21 1 0,0 20 16,0 1-16,0 0 0,0-1 15,0 22-15,0 0 0,0 0 0,0 0 16,0 42 0,0 0-16,-21 21 15,0 1-15,21 20 0,-21 1 0,21-1 16,-21 1-16,0-1 0,21 1 16,0-1-16,0 1 0,-22-1 0,22-21 15,0 1-15,0-1 0,0 0 16,0-20-16,22 20 0,-22-21 0,21 0 15,0 0-15,0 1 0,21-22 0,-20 0 16,-1 0-16,21 0 0,-21 0 16,22 0-16,-22-22 0,21 1 15,-21 0-15,22 0 0,-22 0 0,0 0 16,21-22-16,-21 1 0,1 0 16,-1-1-16,0 1 0,0-22 0,0 22 15,0-21-15,1-1 0,-1 1 16,0-1-16,-21 1 0,21-1 0,0 22 15,-21-1-15,0 1 0,0 0 16,0 21-16,0-1 0,0 1 0,0 0 16,0 42-1,0 0-15,0 22 0,0-1 16,-21 0-16,21 1 0,-21 20 16,21 1-16,0-1 0,0 22 0,0-22 15,-21 1-15,21-22 0,0 22 0,-21-22 16,21 0-16,0 22 15,0-43-15,0 21 0,0 1 0,0-22 16,21 21-16,0-21 0,-21 1 16,21-22-16,21 21 0,-20-21 0,-1 0 15,21 0-15,0 0 0,1 0 0,-1 0 16,0-21-16,1-1 0,-1 1 16,0 0-16,1 0 0,-1 0 0,-21-22 15,22 22-15,-22-21 0,21 0 16,-21-1-16,0 1 0,1 21 0,-1-22 15,-21 1-15,0 21 0,0 0 0,0 0 16,0 42 0,0 0-1,0 21-15,0-21 0,0 22 16,0-22-16,0 21 0,0-21 0,0 1 16,0-1-16,0 0 0,0 0 0,0 0 15,0 0-15,21-21 16,-21 22-16,21-22 0,0 0 0,0 0 15,1 0-15,20 0 0,-21-22 16,0 22-16,0-21 0,22 0 0,-22 0 16,0 0-16,0-22 0,0 22 0</inkml:trace>
  <inkml:trace contextRef="#ctx0" brushRef="#br0" timeOffset="8759.69">16002 699 0,'0'0'0,"-42"0"0,20-22 0,1 22 16,0 0-16,0 0 0,0 0 16,0 0-16,21-21 0,-22 21 15,1 0-15,0 0 32,0 0-17,0 21-15,0-21 16</inkml:trace>
  <inkml:trace contextRef="#ctx0" brushRef="#br0" timeOffset="8919.45">14817 974 0,'0'0'0,"-43"21"0,22 0 0,-21 0 16,21-21-16,21 21 0,0 1 16,21-22-1,0 0-15,21 0 0,-21 0 16,43 0-16,-22 0 0,22 0 0,-1-22 15,22 1-15,0 0 0,-1 21 16,1-21-16</inkml:trace>
  <inkml:trace contextRef="#ctx0" brushRef="#br0" timeOffset="9307.86">16468 1080 0,'0'0'16,"-22"0"-16,-41-43 15,42 43 1,21 21-16,-21 1 0,21-1 16,0 0-16,0 21 0,0 1 0,0-1 15,0 0-15,0 1 0,0 20 16,0-21-16,0 22 0,0-1 0,0 22 15,0-21-15,0-1 0,0 1 0,0-1 16,-22 22-16,1-22 0,-21 1 16,21-1-16,-43 85 0,43-63 15,-21-21-15,21 20 0,-1-20 16,-20-1-16,21 1 0,0-1 0,0 1 16,21-1-16,-22 22 0,22-64 15,-21 21-15,21-20 0,21-44 31,-21 1-15,22-21-16,-1 0 0,21-1 0,-21 1 16,22 0-16</inkml:trace>
  <inkml:trace contextRef="#ctx0" brushRef="#br0" timeOffset="9627.81">16298 1355 0,'0'-64'0,"0"128"0,0-170 0,0 64 0,0-22 0,0 22 16,0 21-16,0-22 0,0 1 16,21 21-16,1 0 0,-1-1 15,0 22-15,0 0 0,21-21 16,1 21-16,-22 0 0,21 0 0,1 21 16,-1 1-16,0-1 0,-21 21 15,22 0-15,-22-20 0,0 20 0,-21 0 16,0 22-16,0-43 0,0 21 15,-21 1-15,0-1 0,-22-21 0,1 0 16,21 0-16,-43 1 0,22-1 0,0-21 16,-1 0-16,1 21 0,0-21 15,-1 0-15,22 0 0,-21 0 0,21 0 16,21-21 0,0 0-1,0-1-15,21 22 0,0-21 0</inkml:trace>
  <inkml:trace contextRef="#ctx0" brushRef="#br0" timeOffset="9896.01">17208 508 0,'0'0'0,"22"-21"0,-1 0 16,-21 0-16,0-1 0,0 44 15,0 20 1,-21-21-16,-1 21 15,1 1-15,0 20 0,0-20 0,21 20 16,-21 1-16,0-1 0,-1 1 16,22-1-16,0 1 0,0-22 0,-21 0 15,21 1-15,0-1 0,-21 0 0,21-21 16,0 1-16,0-1 0,0 0 16,0 0-16,0 0 0,21-21 0,0 0 15,1 0-15,-1 0 0,0 0 16,0 0-16,21 0 0,1 0 0</inkml:trace>
  <inkml:trace contextRef="#ctx0" brushRef="#br0" timeOffset="10271.95">17547 1249 0,'-21'0'0,"0"0"0,0 0 31,42 0 0,0-21-31,0 21 0,21 0 16,-20 0-16,-1-21 0,21-1 0,-21 22 16,0-21-16,1 0 0,-1 21 15,21-21-15,-42-21 0,21 20 16,0 1-16,-21-21 0,0 21 16,0 0-16,0-1 0,0 1 0,-21 21 15,0 0-15,0 0 16,0 0-16,-22 0 0,1 21 0,21 22 15,-21-1-15,-1-21 0,22 22 16,-21-1-16,21 21 0,-22-20 0,22-22 16,0 21-16,21 1 0,0-22 0,0 21 15,0-21-15,0 0 0,0 1 16,0-1-16,0 0 0,21 0 0,0 0 16,22-21-16,-22 0 0,21 0 15,0 0-15,-20 0 0,20 0 0,21 0 16,-20-21-16,-1 21 0,22-21 15</inkml:trace>
  <inkml:trace contextRef="#ctx0" brushRef="#br0" timeOffset="10548">18796 910 0,'0'0'0,"0"-42"0,0 21 15,0 0-15,0-1 0,-21 22 16,0 0-16,-1 0 0,1 22 15,0-1-15,0 0 0,0 21 16,-22 1-16,22-1 0,0 0 16,0 1-16,21 20 0,-21-21 15,21 1-15,-21-1 0,21-21 0,0 22 16,0-22-16,0 21 0,0-21 16,0 0-16,0 1 0,21-1 0,0 0 15,0-21-15,0 21 0,0-21 16,22 0-16,-22 0 0,21 0 0,1 0 15,-22 0-15,21 0 0,0 0 0,-20-21 16,20 0-16</inkml:trace>
  <inkml:trace contextRef="#ctx0" brushRef="#br0" timeOffset="10819.48">19262 826 0,'0'-22'0,"0"44"0,0-65 0,0 22 15,0 0-15,21 21 0,0 0 16,0 0-16,0 0 0,0 0 16,1 0-16,20 0 0,-21 21 15,0 0-15,0 22 0,1-22 16,-1 21-16,-21 0 0,0 1 0,0 20 16,0-20-16,0 20 0,-21-21 15,-1 22-15,1-22 0,0 1 0,-21-1 16,21 0-16,-1-21 0,1 22 0,-21-1 15,21-21-15,0 0 16,-22 1-16,22 20 0,0-21 0,0 0 16,0-21-16,-1 21 0,1 1 0,-21-1 15</inkml:trace>
  <inkml:trace contextRef="#ctx0" brushRef="#br0" timeOffset="13716.06">952 4276 0,'0'21'15,"0"-42"17,22 0-32,-1-1 15,-21 1-15,0 0 16,0 0-16,0-21 0,0 20 16,0 1-16,0 0 0,-21 0 15,-1 0-15,1 0 0,0-1 16,-21 22-16,21-21 0,-22 21 15,22 0-15,-21 0 0,-1 0 16,1 0-16,0 21 0,-1 22 0,1-22 16,0 21-16,21 1 0,-22 20 15,1-21-15,0 22 0,20-22 0,1 1 16,0 20-16,0-21 0,21 1 16,0-1-16,0-21 0,0 22 15,0-22-15,21 0 0,21 0 0,-20-21 16,20 0-16,-21 0 0,21 0 15,1 0-15,-1 0 0,0 0 0,1-21 16,-1 0-16,0 0 16,1-22-16,-1 22 0,0-21 0,-20 21 15,20-22-15,-21-20 0,0 20 16,0-20-16,1-1 0,-1 1 0,0-1 16,0-20-16,0 20 0,0 22 15,-21-22-15,0 1 0,22-1 16,-22 22-16,21 0 0,-21-1 0,0 1 15,0 21-15,0 0 0,0 0 16,-21 21-16,-1 0 16,22 21-16,-21 0 0,0 21 15,21 1-15,0-1 0,-21 21 16,0 1-16,21-1 0,-21 22 16,21 0-16,-22-22 0,22 22 0,0-22 15,0 22-15,0-21 0,0-22 16,0 21-16,0-20 0,0-22 15,0 21-15,22-21 0,-22 1 0,21-1 16,0 0-16,0-21 0,0 0 16,0 0-16,1 0 0,-1 0 0,0-21 15,21 0-15,-21-1 0,22 1 16,-22 0-16</inkml:trace>
  <inkml:trace contextRef="#ctx0" brushRef="#br0" timeOffset="14091.85">1333 4382 0,'0'0'0,"0"21"16,22-21-1,-1 0-15,0-21 0,0-1 16,0 22-16,0-21 0,1 0 0,-1 0 15,0 0-15,0 0 0,0-1 16,-21 1-16,0 0 0,0 0 16,0 0-16,0 0 0,0-1 15,-21 22 1,0 0-16,-21 0 0,20 43 16,1-22-16,0 0 0,-21 21 15,21 1-15,-1-1 0,1 0 0,0 1 16,0-22-16,21 21 0,0 1 15,0-22-15,0 21 0,0-21 0,0 0 16,0 1-16,0-1 0,0 0 16,42-21-16,-21 0 0,1 0 0,20 0 15,0 0-15,1 0 0,20 0 16,-21-21-16</inkml:trace>
  <inkml:trace contextRef="#ctx0" brushRef="#br0" timeOffset="14744.18">2265 4233 0,'42'-42'31,"-42"21"-31,0 0 0,21 21 0,0-21 16,1-1-16,-1 1 0,-21 0 15,21 0-15,-21 0 0,21 0 0,-21-1 16,0 1 0,-21 21-1,0 0-15,-22 21 0,22 1 16,-21-1-16,21 0 0,-22 0 0,1 0 16,21 0-16,-21 1 0,20 20 15,1-21-15,0 0 0,0 0 0,21 1 16,0-1-16,0 0 0,0 0 15,0 0-15,21 0 0,0 1 16,0-22-16,22 21 0,-22 0 16,21 0-16,-21 0 0,22-21 0,-22 21 15,0 1-15,0-1 0,0 0 16,1 0-16,-22 0 16,0 0-16,-22 1 15,-20-22-15,21 0 0,-21 21 0,20-21 16,-20 0-16,0 0 0,-1 0 15,1 0-15,21 0 0,-21 0 0,20 0 16,-20-21-16,21-1 0,0 22 16,0-21-16,-1 0 0,1 0 15,21 0-15,0 0 0,0-1 16,21 22-16,1-21 0,20 0 16,-21 21-16,21-21 0,1 0 15</inkml:trace>
  <inkml:trace contextRef="#ctx0" brushRef="#br0" timeOffset="15108.02">2730 4382 0,'0'0'16,"22"0"-16,-1 0 16,0 0-1,0 0 1,0-22-16,0 1 0,1 21 0,-22-21 15,21 0-15,0 0 0,0 0 16,-21-1-16,21 1 0,-21 0 0,0 0 16,0 0-16,-21 21 15,0 0-15,0 0 16,-22 0-16,22 21 0,-21 0 0,21 0 16,-22 0-16,1 22 0,21-22 15,0 21-15,-22-21 0,22 22 0,0-22 16,0 21-16,21-21 0,0 22 15,0-22-15,0 0 0,0 0 0,0 0 16,21 1-16,0-22 16,0 0-16,22 0 0,-1 0 0,0 0 15,1 0-15,-1-22 16,0 22-16,22-21 0,-22 0 0,1 0 16,20-21-16,-21 20 0</inkml:trace>
  <inkml:trace contextRef="#ctx0" brushRef="#br0" timeOffset="15388.05">3641 3514 0,'0'0'15,"0"-64"-15,0 43 0,0 0 0,0 0 16,0 0-16,-22 21 0,1 0 0,0 21 16,0 21-16,21 0 15,-21 1-15,0-1 0,21 22 16,-22-1-16,1 1 0,0-1 15,21 1-15,-21-1 0,0 22 0,0-22 16,-1 1-16,1-1 0,0 1 16,0-1-16,21 1 0,-21-22 0,0 0 15,-1 1-15,22-1 0,0-21 0,0 0 16,0 1-16,0-1 0,22-21 16,-1 0-1,0 0-15,21-21 0,-21-1 16,1 22-16</inkml:trace>
  <inkml:trace contextRef="#ctx0" brushRef="#br0" timeOffset="15739.04">3577 4360 0,'21'0'63,"0"0"-63,22 0 0,-22-21 15,0 21-15,21-21 0,-20 21 16,20-21-16,-21 0 0,0 0 0,0-1 16,1 22-16,-22-21 0,0 0 15,-22 21 1,1 0-16,0 21 16,-21-21-16,21 21 0,-22 1 15,1-1-15,21 21 0,-22-21 0,22 0 16,0 1-16,0 20 0,0-21 15,0 0-15,21 0 0,-22 1 0,22-1 16,0 0-16,0 0 0,22 0 16,-1-21-16,0 0 0,21 0 15,-21 0-15,22 0 0,20 0 0,-20 0 16,-1 0-16,21-21 0,-20 0 16,-1 0-16,22 0 0,-22 21 0</inkml:trace>
  <inkml:trace contextRef="#ctx0" brushRef="#br0" timeOffset="16231.31">4445 4106 0,'0'0'0,"0"-21"0,-21 21 15,0 0-15,-1 21 16,1-21-16,0 22 0,0-1 0,0 21 16,0-21-16,-1 22 0,1-22 15,0 21-15,21 0 0,0-20 0,-21 20 16,21-21-16,-21 0 0,21 22 0,0-22 15,0 0-15,0 0 16,0 0-16,21-21 0,0 0 16,0 0-16,0 0 0,22 0 0,-22 0 15,21-21-15,1 0 0,-1 0 16,0 21-16,1-21 0,-1-22 0,0 22 16,1-21-16,-1 21 0,0-22 15,-21-20-15,22 20 0,-22-20 0,0 21 16,0-22-16,0 1 0,1 20 15,-22 1-15,0-22 0,21 22 0,-21 0 16,21 21-16,-21-22 0,0 22 0,-21 21 31,0 21-31,21 0 16,-22 22-16,1-1 0,0 0 16,21 1-16,-21 20 0,0-20 0,21 20 15,-21 1-15,21-22 0,0 21 0,-22-20 16,22-1-16,0 0 0,0 1 15,0-22-15,0 21 0,0-21 0,0 1 16,22-1-16,20-21 16,-21 0-16,21 0 0,-20 0 0,20 0 15,-21-21-15,21 21 0,-20-22 0,-1 1 16,0 0-16,0 0 0,0 0 16,-21-22-16</inkml:trace>
  <inkml:trace contextRef="#ctx0" brushRef="#br0" timeOffset="16376.04">4762 4085 0,'0'0'0,"-21"0"0,0 0 16,0 0-16,63 0 31,-21 0-31,1 0 0,20 0 16,0 0-16,1 0 0,-1 0 15,0-21-15,-21 0 0</inkml:trace>
  <inkml:trace contextRef="#ctx0" brushRef="#br0" timeOffset="16992">6667 3895 0,'0'0'15,"-21"-43"-15,0 22 0,0 0 0,0 0 16,0 0-16,-1 0 0,1-1 0,0 22 16,0 0-16,0 0 0,-22 0 15,22 0-15,-21 22 0,21-1 0,-22 0 16,22 0-16,0 21 0,-21-20 16,21 20-16,-1 0 0,1 1 15,21-1-15,0 0 0,0 1 0,0-1 16,0-21-16,0 21 0,0-20 15,0-1-15,21-21 0,1 21 0,20-21 16,-21 0-16,21 0 0,1 0 16,-1-21-16,0 0 0,22-1 0,-22 1 15,22 0-15,-1-21 0,-20-1 0,20 1 16,-42 21-16,22-21 0,-22-1 16,0 1-16,-21 21 0,0-22 0,0 1 15,-21 21-15,-22 0 0,1 0 16,0-1-16,-1 22 0,-20 0 0,21 0 15,-22 0-15,1 0 0,20 22 0,1-22 16,0 21-16,-1 0 16,22 0-16,-21 0 0,42 0 0,0 1 15,0-1-15,0 0 16,21 0-16,0 0 0,21-21 0,1 0 16,-1 0-16,22 0 0,-1 0 0,1 0 15</inkml:trace>
  <inkml:trace contextRef="#ctx0" brushRef="#br0" timeOffset="17335.02">7324 3620 0,'0'0'0,"-22"0"0,1 0 16,0 0-16,0 0 16,0 21-16,21 0 0,-21 0 0,-1 0 15,1 0-15,21 22 0,-21-1 16,21 0-16,0 22 0,0-1 0,-21 1 15,21 21-15,0-1 0,-21 1 0,21 0 16,0-1-16,0 22 0,0 0 16,-21 0-16,21 0 0,-22 21 0,1-22 15,21 1-15,-21 21 0,21-21 0,-21 0 16,0 0-16,21 0 0,0-1 16,0-20-16,-21-21 0,21 20 0,0-20 15,0-22-15,0 22 0,-22-43 0,22 21 16,0-21-16,0 0 0,0-42 31,0 0-31,0-21 0,0 21 0,22-22 16,-1-20-16,-21-1 0,21 1 0,0-22 15,-21 0-15,21-20 0,0 20 16</inkml:trace>
  <inkml:trace contextRef="#ctx0" brushRef="#br0" timeOffset="17623.48">7112 3937 0,'0'0'0,"0"-42"0,0-1 0,0 1 16,21 0-16,-21 21 0,21-22 0,0 22 15,1 0-15,-1 21 0,21-21 0,-21 21 16,22 0-16,-22 0 0,21 0 16,-21 21-16,22 0 0,-1 0 0,-21 0 15,0 22-15,0-22 0,-21 21 16,0 1-16,0-1 0,-21 0 0,0 1 15,-21-1-15,21 0 0,-22-21 0,1 22 16,0-22-16,20 0 0,-20 0 16,0 0-16,21-21 0,-1 0 0,1 0 15,0 0-15,21-21 32,0-21-32,21 21 0,0 0 0,22-22 15,-22 1-15</inkml:trace>
  <inkml:trace contextRef="#ctx0" brushRef="#br0" timeOffset="17876.04">7874 3344 0,'0'0'0,"21"-42"0,0 21 0,0 0 16,-21 0-16,0-1 0,22 1 0,-22 42 31,0 1-31,0-1 0,0 21 0,0 0 16,0 1-16,-22 20 0,22-20 0,-21-1 15,0 21-15,0-20 0,21-1 16,-21 0-16,0 1 0,-1-1 0,1 0 16,0-20-16,0 20 0,21-21 15,0 21-15,-21-20 0,21-1 0,0 0 16,0 0 0,21-21-16,0 0 0,0 0 0,22-21 15,-22 0-15,21 0 0</inkml:trace>
  <inkml:trace contextRef="#ctx0" brushRef="#br0" timeOffset="18116">8318 3725 0,'0'0'0,"0"-21"15,22 21-15,-22-21 0,0 42 32,-22-21-32,22 21 15,-21 1-15,0-1 0,0 0 0,0 21 16,21-21-16,-21 1 0,-1 20 15,1-21-15,21 21 0,0-20 0,0-1 16,0 0-16,0 21 0,0-21 0,0 1 16,0-1-16,21-21 15,22 0-15,-22 0 0,0 0 0,21 0 16,-20-21-16,20-1 16,0 1-16,1 0 0,-1 0 0,0 0 15</inkml:trace>
  <inkml:trace contextRef="#ctx0" brushRef="#br0" timeOffset="18732.02">8784 3747 0,'0'0'0,"0"-22"0,-21 22 16,0 0-16,0 22 15,-1-22-15,1 21 0,0 0 0,0-21 16,0 21-16,0 0 0,21 0 16,-22 1-16,22-1 0,0 0 15,0 0-15,0 0 16,22-21-16,-1 0 15,0 0-15,0 0 0,0 0 16,0 0-16,-21-21 16,22 21-16,-22-21 0,0 0 0,0 0 15,0-1-15,0 1 0,0 0 0,0 0 16,0 0-16,0-22 0,0 22 16,0 0-16,21-21 0,0 21 0,0-1 15,0 22-15,22-21 0,-22 21 16,0 0-16,21 0 0,-21 0 0,22 0 15,-22 0-15,21 21 0,-21 1 16,22-1-16,-22 0 0,0 21 16,0-21-16,0 1 0,1 20 0,-22-21 0,0 0 15,21 22-15,-21-22 16,0 21-16,0-21 0,0 0 0,0 1 16,0-1-16,-21 0 0,-1 0 0,1-21 15,0 21-15,0-21 16,0 0-16,0-21 15,21 0-15,0 0 0,0 0 16,0-1-16,0 1 0,0-21 0,21 21 16,0-22-16,0 1 0,0 21 15,22-21-15,-22-1 0,21 1 16,-21 21-16,22-22 0,-22 22 0,21 0 0,-21 21 16,22 0-16,-22 0 15,21 0-15,-21 0 0,22 21 0,-22 0 16,0 22-16,0-22 0,-21 0 0,0 21 15,0-20-15,0 20 0,0-21 16,0 21-16,0-20 0,0 20 0,0-21 16,0 0-16,-21 0 0,0 22 0,0-43 15,-1 21-15,1 0 0,0-21 16,0 0-16,0 0 0,0-21 16</inkml:trace>
  <inkml:trace contextRef="#ctx0" brushRef="#br0" timeOffset="18932.07">9059 3281 0,'0'0'0,"-42"-21"0,21 0 16,-22-1-16,22 1 0,-21 0 16,21 0-16,-22 21 0,22 0 0,0 0 15,21-21-15,-21 21 0,0 0 31,21 21-31,-21-21 0,-1 21 16,1-21-16,-21 21 16,0 0-16</inkml:trace>
  <inkml:trace contextRef="#ctx0" brushRef="#br0" timeOffset="19088.29">7451 3620 0,'0'0'0,"-22"21"0,22 0 0,22 0 15,20-21-15,-21 21 16,43-21-16,-22 0 0,43 0 0,-22 0 16,22 0-16,-22 0 0,22-21 0,0 21 15,-22-21-15,22 0 16,-1 0-16</inkml:trace>
  <inkml:trace contextRef="#ctx0" brushRef="#br0" timeOffset="19756.05">10816 3493 0,'0'0'0,"21"-22"0,22-126 16,-22 106-16,0 0 16,-21 20-16,0-20 0,0 21 0,0 0 15,0 0-15,0-1 0,0 1 0,-21 21 16,0 0-1,-22 0-15,22 21 0,-21 1 16,-1 20-16,22 0 0,-21 22 0,21-22 16,-22 22-16,22-1 0,0 1 15,0-1-15,0 1 0,0-22 0,21 21 16,0-20-16,0 20 0,0-20 16,0-1-16,21 0 0,0 1 0,0-1 15,0-21-15,22 0 0,-1-21 0,0 0 16,1 0-16,20 0 0,1 0 15,-1-21-15,1 0 0,-1 0 0,1-22 16,-22 22-16,21-21 0,-20 21 16,-1-22-16,0 1 0,-20 0 0,-1-1 15,0-20-15,-21 21 0,0-22 16,0 22-16,0-22 0,0 1 16,-42-1-16,20 22 0,-20 0 0,21-1 15,-21 1-15,-22 21 0,22 0 0,-1-1 16,-20 22-16,-1 0 0,22 22 15,-21-1-15,20 0 0,1 21 0,0 22 16,-1-22-16,1 22 0,21-1 16,0 1-16,-1-1 0,22 1 0,0-22 15,0 21-15,0-20 0,0-1 0,0 0 16,22 1-16,20-1 0,0-21 16,1 0-16,-1 1 0,0-1 0,22-21 15,-1 0-15,22 0 16</inkml:trace>
  <inkml:trace contextRef="#ctx0" brushRef="#br0" timeOffset="20139.03">11620 3725 0,'0'22'32,"0"-1"-32,-21-21 0,21 21 15,-21 0-15,21 0 0,-21 0 0,21 1 16,0-1-16,-21 0 0,0 0 15,-1 0-15,22 0 0,-21-21 16,21 22-16,-21-22 16,21-22-1,0 1 1,0 0-16,0 0 0,0 0 0,0 0 16,0-1-16,21-20 0,0 21 15,1 0-15,-22-22 0,21 22 0,0 0 16,21 0-16,-21 0 0,22 0 0,-1-1 15,-21 22-15,22 0 0,20 0 16,-21 0-16,1 22 0,-22-1 0,21 0 16,-21 21-16,1-21 15,-22 1-15,0-1 0,0 21 0,0-21 16,0 0-16,-22 1 0,-20-1 0,21 0 16,-21 0-16,20 0 0,-20 0 15,21-21-15,0 22 0</inkml:trace>
  <inkml:trace contextRef="#ctx0" brushRef="#br0" timeOffset="20795.15">13271 3493 0,'0'0'0,"-21"0"0,42 0 15,1 0 1,20-22-16,-21 22 0,21-21 15,1 0-15,-1 0 0,0 0 0,-20 0 16,20-1-16,-21 1 16,21 0-16,-20 0 0,-22 0 0,0-22 15,0 22-15,0 0 0,0 0 0,-22 21 16,1-21-16,-21 21 0,0 0 16,-1 0-16,1 0 0,-22 0 0,22 0 15,-21 21-15,20 0 0,-20 0 16,20 0-16,22 1 0,-21-1 0,21 21 15,21-21-15,0 22 0,0-22 0,0 21 16,21 0-16,0-20 16,21 20-16,-20 0 0,20-21 0,0 22 0,1-1 15,-1-21-15,0 22 0,1-22 16,-1 21-16,-21-21 0,0 22 16,-21-22-16,0 21 0,0-21 0,0 0 15,-21 1-15,0 20 0,-21-21 16,-1-21-16,1 21 0,0-21 0,-22 0 15,22 0-15,-22 0 0,1 0 0,20 0 16,-20-21-16,21 0 0,-1 0 16,1 0-16,0-1 0,20 1 0,-20 0 15,42-21-15,-21 21 0,21-22 16,0 22-16,0-21 0,0 21 0,0-22 16,21 22-16,21-21 0,-20 21 0,41-1 15,-21 1-15,22 0 16,-1 21-16,22 0 0,-21 0 0,20 0 15,-20 0-15,20 0 0,-20 0 16,-1 21-16,-20 0 0</inkml:trace>
  <inkml:trace contextRef="#ctx0" brushRef="#br0" timeOffset="20968.31">13822 3683 0,'0'0'0,"0"21"0,21 0 0,-21 1 16,0-1-16,0 0 0,0 0 0,0 0 16,0 0-16,-21 1 0,0-1 0,21 0 15,-22 0-15,1 0 0,0 0 16,0 1-16,0-1 0,21 0 0,-21-21 15,-1 21-15,22 0 16,-21-21 0,21-21-1,0 0-15,0 0 0,0 0 16,21-1-16,1 1 0</inkml:trace>
  <inkml:trace contextRef="#ctx0" brushRef="#br0" timeOffset="21124.08">13864 3450 0,'0'0'0,"0"-21"0,0-21 32,-21 42-32,0 0 31,21 21-31,0 0 16,0 0-16,21 0 0,0 1 15,0-22-15</inkml:trace>
  <inkml:trace contextRef="#ctx0" brushRef="#br0" timeOffset="21927.99">14245 3683 0,'0'42'16,"0"-20"-16,-21-1 0,21 0 16,-21 0-16,0 0 0,21 0 0,0 1 15,-22-1-15,1 0 0,0 0 16,21 0-16,-21 0 0,21 1 15,-21-22 1,21-22 0,0 1-1,21 0-15,0 0 0,0 0 0,0 0 16,1-1-16,-1 1 0,0 0 16,0-21-16,0 21 0,0-1 0,1-20 15,-1 21-15,0 0 0,0 0 16,0 21-16,0 0 15,-21 21 1,0 0-16,0 0 16,0 0-16,0 0 0,0 1 0,0-1 15,0 21-15,0-21 0,0 0 0,0 1 16,0-1-16,0 0 0,0 0 16,0 0-16,0 0 0,22 1 0,-1-1 15,21-21-15,-21 21 0,22-21 16,-22 0-16,21 0 0,0 0 0,-20 0 15,20 0-15,0-21 0,22 0 16,-22 21-16,0-22 0,1-20 0,-1 21 16,0 0-16,1 0 0,-22-1 0,0-20 15,0 21-15,-21-21 0,0 20 16,0-20-16,-21 21 0,0-21 16,0 20-16,0 1 0,-22 21 0,1-21 15,21 21-15,-22 0 0,1 0 16,0 0-16,-1 0 0,22 21 0,-21 0 15,21-21-15,-22 22 0,22 20 16,0-21-16,0 0 0,21 0 0,0 22 16,0-22-16,0 0 0,0 0 0,0 22 15,0-22-15,21 21 0,-21 0 16,21-20-16,0 20 0,1 0 0,-1 1 16,0-1-16,0 21 0,-21-20 0,21-1 15,0 22-15,-21-22 0,0 21 16,0-20-16,0 20 0,0 1 15,0-1-15,0 1 0,-21-1 0,0 1 16,-21-1-16,21 1 0,-22-1 16,22-20-16,-21 20 0,-22-21 0,22-20 15,-22 20-15,1-21 0,-1 0 0,1 0 16,21 1-16,-22-22 0,1 0 16,-1 0-16,22-22 0,-22 1 0,22 0 15,0-21-15,-1-1 0,1 1 0,21 0 16,21-22-16,0 1 0,0-22 15,0 22-15,42-22 0,0 21 16,1-20-16,20 20 0,1-20 0,-1-1 16</inkml:trace>
  <inkml:trace contextRef="#ctx0" brushRef="#br0" timeOffset="22171.85">15473 3133 0,'0'0'0,"0"-21"0,-21 21 16,-1 21-16,1 0 16,-21 21-16,21 1 0,0-1 15,-1 21-15,1-20 0,0 20 0,0 1 16,0-22-16,0 0 0,-1 1 16,1-1-16,0 0 0,0 1 15,21-22-15,0 0 0,-21 0 0,21 0 16,0 1-16,0-1 0,21-21 31,0 0-31,0 0 0</inkml:trace>
  <inkml:trace contextRef="#ctx0" brushRef="#br0" timeOffset="22507.44">15452 3768 0,'21'0'47,"-21"-21"-31,21 21-16,0 0 0,21 0 0,-20-22 15,-1 1-15,0 21 0,0-21 16,21 21-16,-42-21 0,22 0 0,-1 21 16,-21-21-16,21 21 0,-21-22 15,-21 22 1,0 22-16,-1-22 0,-20 21 15,21 0-15,0 0 0,-22 0 16,22 0-16,0 22 0,0-22 16,0 0-16,0 0 0,-1 0 0,22 1 15,0-1-15,0 0 0,0 0 16,0 0-16,22-21 0,-1 0 16,0 0-16,0 0 0,21 0 15,1 0-15,-22 0 0,21 0 0,1-21 16</inkml:trace>
  <inkml:trace contextRef="#ctx0" brushRef="#br0" timeOffset="22907.66">16785 3387 0,'0'0'0,"21"0"0,0-21 0,1-1 0,-22 1 15,-22 21 1,1 0-16,0 0 15,0 0-15,-21 0 0,-1 0 16,22 0-16,-21 0 0,-1 21 0,22-21 16,0 22-16,0-1 0,0 0 15,21 0-15,0 0 0,0 0 0,0 1 16,0-1-16,21 21 0,0-21 0,0 22 16,22-22-16,-22 0 0,0 21 15,0-21-15,0 1 0,0 20 16,1-21-16,-22 0 0,0 0 0,0 1 15,0-1-15,0 0 0,-22 0 16,1-21-16,-21 21 0,21-21 0,-22 0 16,1 0-16,0 0 0,-22 0 15,22 0-15,0 0 0,-22 0 0,22-21 16,-1 0-16,22 21 0,-21-21 0,21 0 16,21-1-16,0 1 0,0 0 15,0 0-15,21 0 0,0 0 16,0-1-16,22-20 0,-1 21 0,0 0 15,22 0-15,-22-1 0</inkml:trace>
  <inkml:trace contextRef="#ctx0" brushRef="#br0" timeOffset="23272.02">16849 3662 0,'0'0'0,"0"42"31,0-21-31,21-21 0,-21 22 0,21-22 16,0 0-16,0 0 0,0 0 15,1 0-15,-1 0 0,0 0 16,21 0-16,-21 0 0,1 0 0,-1-22 16,0 22-16,0-21 0,0 0 15,-21 0-15,21 0 0,-21 0 16,0-1-16,0 1 0,-21 0 16,0 0-16,0 21 0,0 0 15,0 0-15,-22 0 0,22 21 0,0 0 16,-21 0-16,20 1 0,1-1 15,-21 21-15,21-21 0,0 0 0,-1 1 16,1 20-16,0-21 0,21 0 16,0 0-16,0 1 0,0 20 0,0-21 15,21 0-15,0 0 16,1 1-16,20-22 0,-21 0 0,21 0 16,-20 0-16,20 0 0,21 0 0,-20 0 15,20-22-15,-20 1 16,20 0-16,1 0 0,41-21 15</inkml:trace>
  <inkml:trace contextRef="#ctx0" brushRef="#br0" timeOffset="23530.05">17992 2942 0,'0'0'0,"-22"0"0,-83 127 31,62-84-31,22 20 0,-21 1 0,21-1 16,-1 1-16,-20-22 16,21 21-16,0 1 0,0-1 0,-1-20 15,1-1-15,0 0 0,21 1 0,-21-1 16,21 0-16,0-20 0,0 20 16,0-21-16,0 0 0,0 0 0,0 1 15,21-22 1,0 0-16,0 0 0,22 0 0,-22 0 15,21-22-15</inkml:trace>
  <inkml:trace contextRef="#ctx0" brushRef="#br0" timeOffset="23868.05">17970 3810 0,'0'0'16,"-21"0"0,0 0-1,42 0 16,0 0-31,1 0 16,-1 0-16,0 0 0,0-21 16,0 0-16,0 21 0,1-21 0,-1-1 15,0 1-15,-21 0 16,0 0-16,0 0 16,-21 21-1,0 0-15,-1 21 0,1-21 16,0 21-16,-21 0 0,21 0 0,-1 1 15,1-1-15,0 0 0,0 0 16,21 21-16,0-20 0,-21-1 0,21 0 16,0 0-16,0 0 0,0 0 15,21 1-15,0-1 0,0-21 16,0 0-16,1 0 0,-1 0 16,21 0-16,0 0 0,1-21 0,-1 21 15</inkml:trace>
  <inkml:trace contextRef="#ctx0" brushRef="#br0" timeOffset="24368.04">18838 3598 0,'0'0'0,"0"-21"16,-21 21-16,0 0 16,0 21-16,-22 1 0,22-22 0,0 21 15,0 0-15,-21 21 0,20-21 0,1 1 16,21-1-16,-21 0 0,21 21 15,0-21-15,0 1 0,0-1 0,0 0 16,0 0-16,0 0 0,21 0 16,0 1-16,1-1 0,20-21 15,-21 0-15,21 0 0,-20 0 16,20 0-16,0 0 0,-21-21 16,22 21-16,-1-22 0,0 1 0,-20-21 15,20 21-15,0-22 0,-21 22 16,1-21-16,20-22 0,-21 22 0,21-21 15,-20 20-15,-1-20 0,21-22 16,-21 22-16,0-1 0,1 1 0,-1 20 16,-21 1-16,21 0 0,-21-1 15,0 22-15,0 0 0,0 0 0,-21 21 16,0 21 0,21 0-16,-22 21 0,1 1 0,21 20 15,-21-20-15,21 20 0,0 1 16,-21-1-16,0-21 0,21 22 15,0-22-15,0 22 0,-21-22 0,21 0 16,0 1-16,0-22 0,0 21 16,0-21-16,0 1 0,0-1 0,0 0 15,0 0-15,21-21 16,0 0-16,0 0 0,21 0 16,-20 0-16,-1-21 0,21 0 0,-21 21 15</inkml:trace>
  <inkml:trace contextRef="#ctx0" brushRef="#br0" timeOffset="24524.05">19219 3514 0,'0'0'0,"-42"0"0,21 0 0,0 0 0,-1 0 16,1 0-16,42 0 31,1 0-31,-1 0 16,21 0-16,-21 0 0,22 0 0,-1-21 15</inkml:trace>
  <inkml:trace contextRef="#ctx0" brushRef="#br0" timeOffset="25139.96">20532 3620 0,'0'0'0,"-43"0"0,-168 0 31,168 0-31,22 0 0,0 0 0,42 0 32,21 0-32,-20 0 0,20 0 15,21 0-15,1 0 0,-1 0 0,22 0 16,0 0-16,-22 0 0,22 0 15,-22 0-15,1 0 0,-1 0 0,-20 0 16,-1 0-16,0 0 16,-20 0-16,-1 0 0,-21-22 0,0 1 15,0 0-15,-21 21 16,-1-21-16,1 0 0,0 21 16,0-21-16,0-1 0,21 1 15,21 21 16,0 0-31,0 21 16,0 1-16,1-22 0,-1 21 0,0 0 16,0 0-16,-21 0 0,0 0 15,0 1-15,-21 20 0,0-21 0,-22 0 16,1 0-16,0 1 0,-22-1 16,1 0-16,-1 0 0,1-21 15,20 21-15,-20 0 0,21 1 0,20-22 16,1 0-16</inkml:trace>
  <inkml:trace contextRef="#ctx0" brushRef="#br0" timeOffset="25792.06">22881 3006 0,'0'0'15,"0"-21"-15,0-85 16,0 85-16,0-1 16,0 1-16,0 0 0,0 0 0,0 42 31,0 0-31,-21 22 16,0-1-16,0 0 0,-1 22 0,-20-1 15,21 1-15,-21-1 0,20 22 16,-20 0-16,21-22 0,-21 1 0,20-1 15,1 1-15,0-1 0,21 1 16,0-22-16,0 21 0,0-20 0,0-1 16,21-21-16,0 0 0,22 1 15,-1-1-15,0-21 0,22 0 16,-1 0-16,1-21 0,-1-1 0,22 1 16,-21 0-16,-1-21 0,22-1 15,-22 1-15,1 0 0,20-22 0,-20 1 16,-1-1-16,1-20 0,-1-1 15,-20 0-15,20 1 0,-42 20 0,22-21 16,-1 1-16,-42 20 0,21 1 16,-21-1-16,0 1 0,0-1 0,0 22 15,-21 0-15,21 20 0,-21 1 16,0 21-16,0 0 0,-22 0 0,22 21 16,0 1-16,0-1 0,0 21 15,-1 0-15,1 1 0,21-1 16,0 0-16,0 1 0,0-1 15,0 0-15,21 1 0,1-1 0,20 0 16,-21-20-16</inkml:trace>
  <inkml:trace contextRef="#ctx0" brushRef="#br0" timeOffset="26200.04">24066 3535 0,'0'0'0,"-21"21"0,0 0 0,0 0 0,0-21 16,0 22-16,-1-1 0,1 0 15,0-21-15,0 21 0,0 0 0,0-21 16,-1 21-16,22 1 16,-21-1-16,21 0 0,0 0 15,0-42 17,0 0-17,0 0-15,0-1 16,0 1-16,21-21 0,-21 21 0,43-22 15,-22 22-15,0-21 0,21 0 16,1-1-16,-1 1 0,0 21 0,-20-22 16,20 43-16,0 0 0,1 0 15,-22 0-15,0 0 0,21 43 0,-21-22 16,-21 21-16,0-21 0,0 22 16,0-1-16,0 0 0,0 1 15,0-22-15,-21 21 0,0-21 0,0 22 16,0-22-16,0 0 0,-1 0 15,22 0-15,-21-21 0,21 22 0,21-22 32,1 0-32,-1 0 15,0 0-15</inkml:trace>
  <inkml:trace contextRef="#ctx0" brushRef="#br0" timeOffset="26558.99">24871 3429 0,'0'0'0,"106"-127"31,-106 106-31,0 0 16,-22 21-1,-20 0-15,21 0 0,-21 0 0,-22 0 16,22 0-16,-1 21 0,-20 0 16,21 0-16,-1 0 0,22 1 0,0-1 15,-21 0-15,42 0 0,0 0 16,0 0-16,0 1 0,0 20 0,21-21 15,0 0-15,0 0 0,21 1 16,-20-1-16,20 0 0,-21 0 0,21 0 16,-20 0-16,-1 1 0,0-1 15,-21 0-15,0 0 16,0 0-16,-21-21 0,0 21 16,-22-21-16,22 0 0,-21 0 0,-1 0 15,1 0-15,21 0 0,-21 0 16,20 0-16,1 0 0,0 0 0,21-21 15,0 0-15,0 0 16,0 0-16,21 0 0,0-1 0,1 1 16,20 0-16</inkml:trace>
  <inkml:trace contextRef="#ctx0" brushRef="#br0" timeOffset="26904.04">25104 3429 0,'-43'85'31,"43"-64"-31,-21 0 0,0 0 0,0 22 16,0-22-16,-1 0 0,22 0 15,0 0-15,-21 0 0,21 1 0,0-1 16,0 0-16,0 0 0,0 0 16,21-21-16,1 0 15,-1 0-15,21 0 0,-21 0 16,22 0-16,-1 0 0,0-21 15,-21 0-15,22 21 0,-1-21 0,0-22 16,1 22-16,-22-21 16,0 21-16,-21-22 0,21 22 0,-21-21 15,21 21-15,-21-22 0,0 22 0,0 0 16,0 0-16,0 42 47,0 0-47,22-21 15,-1 0-15</inkml:trace>
  <inkml:trace contextRef="#ctx0" brushRef="#br0" timeOffset="27184.35">25760 3366 0,'0'0'0,"21"-22"16,-21 44 15,0-1-31,0 0 0,-21 21 15,21 1-15,-21-1 0,-1 0 0,1 1 16,0-1-16,0 0 0,0 22 0,0-22 16,-22 22-16,22 20 15,0-20-15,-21 20 0,20 1 0,1-21 0,-21 20 16,0 1-16,20 0 0,-20-1 16,0 1-16,21-22 0,-22 22 15,22 0-15,-21-22 0,21 1 0,-1-1 16,1 1-16,0-22 0,0-21 0,0 22 15,21-22-15,0-42 16,21-1-16,0 1 16,0-21-16</inkml:trace>
  <inkml:trace contextRef="#ctx0" brushRef="#br0" timeOffset="27451.57">25463 3937 0,'0'0'0,"22"-63"0,-22-22 0,42-169 31,-21 233-31,0-22 0,0 22 0,1 0 16,20 0-16,-21 21 0,21 0 15,1 0-15,-22 0 0,21 0 0,1 21 16,-22 0-16,0 0 0,0 1 16,-21 20-16,0-21 0,0 0 0,-21 22 15,0-22-15,0 0 0,-22 0 16,22-21-16,-21 21 0,-1 0 0,22-21 15,-21 0-15,21 22 0,0-22 0,-1 0 16,44-22 15,-1 22-31</inkml:trace>
  <inkml:trace contextRef="#ctx0" brushRef="#br0" timeOffset="27740.06">26183 3323 0,'0'0'0,"0"-21"0,0 42 32,0 0-32,0 22 0,0-1 15,-21 0-15,0 1 0,0 20 16,-1-20-16,22 20 0,-42 1 0,21-1 16,0 1-16,0 20 0,-1-20 15,-20 20-15,21 1 0,-21 0 0,-1-22 16,22 22-16,-21 0 0,-1-22 0,1 22 15,0-22-15,21 22 0,-22-22 16,22-20-16,-21 20 0,21-20 0,-1-1 16,22 0-16,0-21 0,0 1 0,0-44 31,22 22-31,-1-42 0,0 21 0,0-21 16,21-22-16,-20 22 0,20-22 0</inkml:trace>
  <inkml:trace contextRef="#ctx0" brushRef="#br0" timeOffset="28011.76">26056 3831 0,'0'0'16,"21"-63"-16,-21-212 15,0 232-15,0 1 0,0 0 16,0-1-16,0 1 0,21 21 0,1 0 16,-1-1-16,21 1 0,-21 21 15,22 0-15,-1 0 0,-21 0 0,21 21 16,-20 22-16,-1-22 0,0 21 15,-21 1-15,0-22 0,0 21 0,0 0 16,0-20-16,-21 20 0,0-21 16,-1 0-16,1 0 0,-21 1 15,21-1-15,-22-21 0,22 21 0,-21-21 16,21 0-16,0 0 0,42-21 47,0 0-47</inkml:trace>
  <inkml:trace contextRef="#ctx0" brushRef="#br0" timeOffset="28387.89">26564 3239 0,'0'0'0,"21"-22"0,-21 1 0,-21 21 31,0 21-31,21 1 0,-21-1 0,0 0 16,-1 21-16,1-21 0,0 22 15,0-22-15,21 21 0,0-21 0,-21 22 16,21-22-16,0 0 0,0 0 0,0 0 16,0 1-16,0-1 0,21-21 15,-21 21-15,42-21 0,-21 0 0,1 0 16,-1 0-16,0 0 0,21 0 16,-21 0-16,22 0 0,-22 0 0,0-21 15,0 0-15,0-1 16,1 1-16,-1-21 0,-21 21 0,0-22 15,0 1-15,0 21 0,0-21 0,0 20 16,-21 1-16,-22 0 0,22 21 16,0 0-16,0 0 0,-22 0 0,22 0 15,0 0-15,0 21 0,0 0 16,21 1-16,-21-1 0,21 0 0,0 0 16,0 0-16,21 0 15,0 1-15,0-1 0,0-21 0,0 21 16,22-21-16</inkml:trace>
  <inkml:trace contextRef="#ctx0" brushRef="#br0" timeOffset="28724.02">26860 3493 0,'0'-22'0,"0"44"0,0-65 0,22 22 0,-22 0 16,0 0-16,0 0 0,0-1 16,21 1-16,0 0 0,0 0 0,0 0 15,0 21-15,22 0 16,-22 0-16,0 0 0,0 0 0,22 21 15,-22 21-15,0-21 0,0 22 16,0-22-16,0 21 0,-21 1 0,0-22 16,0 21-16,0-21 0,0 22 15,0-22-15,0 0 0,0 0 16,0 0-16,-21-21 0,0 21 16,0-21-16,0 0 15,0-21-15,21 0 16,0 0-16,0-21 15,0 20-15,0 1 0,21-21 0,0 21 16,0-22-16,0 1 0,0 0 16,22-22-16,-22 22 0,21 0 0,1-1 15,-22 1-15,21 0 0,0-1 16,1 1-16,-1 0 0,0 20 0</inkml:trace>
  <inkml:trace contextRef="#ctx0" brushRef="#br0" timeOffset="28947.18">27855 2773 0,'0'0'0,"21"-21"0,1 21 16,-22-21-16,0 42 15,0 0 1,-22 0-16,1 0 0,0 22 16,0-22-16,0 21 0,0 0 0,-22 1 15,22 20-15,0-20 0,-21 20 16,20 1-16,1-1 0,-21 1 0,21-22 16,0 0-16,21 22 0,0-22 15,-22 0-15,22-20 0,0 20 0,0-21 16,0 0-16,0 0 0,22-21 0,-1 22 15,0-22-15,0 0 0,0 0 16,0 0-16,1 0 0,-1-22 16,-21 1-16,21 0 0,-21 0 15,0 0-15</inkml:trace>
  <inkml:trace contextRef="#ctx0" brushRef="#br0" timeOffset="29079.34">27474 3344 0,'0'0'0,"-21"0"0,-21-21 31,63 21-15,0 0-16,21 0 16,-20 0-16,20 0 0,0 0 0,1 0 15,-1 0-15</inkml:trace>
  <inkml:trace contextRef="#ctx0" brushRef="#br0" timeOffset="29432.11">27898 3429 0,'0'0'0,"-22"0"0,1 21 0,21 0 15,21-21 17,1 0-17,-1 0-15,0 0 0,0 0 0,21 0 16,-20-21-16,-1 0 0,0 21 16,0-21-16,0 0 0,-21 0 0,0-1 15,0 1-15,0 0 16,0 0-16,0 0 0,-21 21 0,-21-21 15,21 21-15,-22 0 0,1 0 16,0 21-16,20-21 0,-20 21 0,21 0 16,-21 21-16,20-20 0,1-1 15,21 21-15,0-21 0,0 0 0,0 22 16,0-22-16,0 0 0,0 0 16,21 0-16,1 1 0,-1-1 0,0-21 15,0 21-15,21-21 0,1 0 0,-1 0 16,0 0-16,1 0 0,20 0 15,-20 0-15,20 0 0,-21-21 0,1 0 16,20 21-16,-20-22 16,-1-20-16</inkml:trace>
  <inkml:trace contextRef="#ctx0" brushRef="#br0" timeOffset="29864.03">28638 3408 0,'0'0'0,"22"-42"16,-22-64 0,0 85-16,0-1 15,-22 22-15,1 0 0,0 0 0,0 0 16,-21 22-16,20-1 0,-20 21 15,21-21-15,-21 22 0,20-22 0,1 21 16,0-21-16,0 22 0,0-22 16,21 21-16,-21-21 0,21 0 0,0 1 15,0-1-15,0 0 16,0 0-16,21-21 0,0 0 0,0 0 16,0 0-16,0 0 0,1 0 0,-1 0 15,0 0-15,0-21 0,0 0 16,0-22-16,1 22 0,20-21 0,-21 0 15,0-1-15,0-20 0,1 20 16,20-20-16,-21-1 0,21 1 0,-20-1 16,20 22-16,0-21 0,1-1 15,-1 1-15,0 20 0,1-20 0,-22 20 16,0 1-16,0 21 0,-21 0 16,0 0-16,-21 42 15,0 0 1,0 21-16,-22 1 0,22-1 0,-21 0 15,-1 22-15,22-22 0,0 22 16,0-1-16,0 1 0,0-1 0,-1-21 16,22 22-16,-21-1 0,21-20 15,0-1-15,0 0 0,0 1 0,0-22 16,0 0-16,0 0 0,0 0 16,21-21-16,1 0 0,-1 0 0</inkml:trace>
  <inkml:trace contextRef="#ctx0" brushRef="#br0" timeOffset="30439.17">29422 3006 0,'0'0'0,"0"-21"0,-22 21 15,1 0-15,0 0 16,-21 0-16,21 0 0,-22 21 0,1 0 16,0 0-16,-1 0 0,1 22 15,0-1-15,-1 0 0,22 1 0,-21-1 16,21 0-16,-1 1 0,1-1 16,21 0-16,0-21 0,0 22 0,0-22 15,21 0-15,1 0 0,20-21 16,0 21-16,1-21 0,-1 0 15,21 0-15,-20 0 0,-1 0 16,22-21-16,-22 21 0,0-21 0,1-21 16,-22 21-16,0-22 0,0 22 15,-21-21-15,0-22 0,0-63 16,-21 85-16,0 0 16,-22-1-16,22 1 0,-21 21 0,21 0 15,-22-1-15,1 22 0,0 0 0,21 0 16,-22 0-16,22 0 0,0 22 15,0-22-15,21 21 0,0 21 16,0-21-16,0 0 0,21 1 16,0-1-16,21 0 0,1 0 0</inkml:trace>
  <inkml:trace contextRef="#ctx0" brushRef="#br0" timeOffset="30775.88">29972 3133 0,'0'0'0,"21"-21"0,-21-1 0,0 1 15,0 0-15,0 0 0,-21 21 32,0 0-32,0 21 0,-1 21 0,1-20 15,0 41-15,0 1 0,0-1 0,0 1 16,-1 20-16,1 1 16,0 0-16,-21 20 0,21-20 0,-22 21 15,22 0-15,-21 0 0,-1-1 16,1 1-16,0 21 0,-1-21 0,-20 0 15,21 21-15,-1-21 0,1-22 0,0 1 16,-1 0-16,1-1 0,0-20 16,-1-1-16,1-20 0,21-1 0,-22 0 15,22-20-15,0-1 0,0 0 0,21-42 16,0 0 0,0-1-16,21-20 0,21 0 0,1-1 15,-1-20-15,22-1 0,-1-20 0,1-1 16,-1 0-16,1-20 15,-1-1-15</inkml:trace>
  <inkml:trace contextRef="#ctx0" brushRef="#br0" timeOffset="31049.07">29803 3429 0,'0'0'16,"0"-85"-16,0 1 0,0 20 0,0 22 16,0-22-16,0 22 0,0 21 0,0-21 15,0 20-15,21 1 0,0 0 16,0 21-16,21 0 0,-20 0 0,41 0 15,-21 21-15,1 0 16,-1 1-16,0-1 0,1 21 0,-22 0 16,-21 1-16,0-1 0,0 0 15,-42 1-15,20-22 0,-41 21 0,21 1 16,-1-22-16,-20 0 0,-1 0 16,22 0-16,0-21 0,-1 21 0,1-21 15,21 0-15,0 0 0,-1 0 0,44-21 31,-1 21-15,21-21-16</inkml:trace>
  <inkml:trace contextRef="#ctx0" brushRef="#br0" timeOffset="31655.05">30184 3344 0,'0'0'0,"21"0"0,85-21 31,-85 21-31,0-21 15,0 21-15,0-21 0,0 21 0,1-21 16,20 0-16,-21 21 0,0-22 16,-21 1-16,21 0 0,-21 0 0,0 0 15,0 0-15,0-1 16,0 1-16,0 0 0,-21 21 0,0 0 16,0 0-16,0 0 0,-22 0 15,22 0-15,0 0 0,-21 21 0,21 0 16,-1 1-16,-20-1 0,21 21 15,0 0-15,21-20 0,0 20 16,0 0-16,0-21 0,0 22 0,0-22 16,21 0-16,0 0 0,0 0 15,22 1-15,-1-1 0,-21-21 0,21 0 16,1 0-16,-22 0 0,21 0 16,-21 0-16,22-21 0,-22-1 15,0 1-15,0 0 0,-21 0 0,21-21 16,-21-1-16,22 1 0,-22 21 15,21-22-15,-21 1 0,0 0 0,21 21 16,-21-22-16,21 22 0,0 0 16,0 21-16,1 0 15,-1 0-15,21 0 0,-21 0 0,0 21 16,1 0-16,20 0 0,-21 22 16,0-1-16,-21-21 0,0 22 15,21-1-15,-21 0 0,0-21 0,0 22 16,0-22-16,0 0 0,-21 0 15,0-21-15,0 21 0,0-21 16,0 0-16,-1 0 16,22-21-16,0 0 15,0 0-15,0 0 0,0 0 16,0-1-16,0 1 0,22-21 16,-1 21-16,0-22 0,0 22 15,21 0-15,-20 0 0,20 0 0,0 0 16,-21 21-16,22 0 0,-1 0 15,-21 0-15,22 0 0</inkml:trace>
  <inkml:trace contextRef="#ctx0" brushRef="#br0" timeOffset="32092.06">31538 3112 0,'0'0'0,"21"0"16,1 0-16,-1-22 16,-21 1-16,0 0 15,0 0-15,-21 0 16,-1 21-1,1 0-15,0 0 0,-21 0 0,21 0 16,-22 21-16,1 0 0,0 0 16,-1 0-16,22 22 0,-21-22 0,-1 21 15,22-21-15,0 22 0,0-22 16,0 0-16,21 0 0,0 22 0,0-22 16,0 0-16,21 0 15,0-21-15,0 0 0,22 0 0,-22 0 16,0 0-16,21 0 0,-21-21 15,22 21-15,-22-21 0,0 0 0,21-22 16,-20 22-16,-1-21 16,0 21-16,0-22 0,0 22 0,0-21 15,1 21-15,-22-1 0,0 44 32,-22-1-17,22 21-15,-21-21 0,0 22 16,21-22-16,-21 21 0,21-21 0,0 22 15,0-22-15,0 0 0,0 21 16,0-21-16,0 1 0,21-1 16,0-21-16,0 0 0,1 0 15,-1 0-15,21 0 0,-21 0 0,0-21 16,1 21-16</inkml:trace>
  <inkml:trace contextRef="#ctx0" brushRef="#br0" timeOffset="32371.78">32046 2879 0,'0'0'0,"21"-85"0,1 22 16,-22-1-16,21 1 0,-21-1 16,0 22-16,0-1 0,0 22 0,0 0 15,0 0-15,0 42 16,-21 0-16,-1 22 0,1-1 16,0 21-16,0-20 0,21 20 15,-21 1-15,0-22 0,-1 22 16,1-1-16,0-21 0,0 22 15,0-1-15,0-20 0,-1 20 0,1-20 16,0-1-16,21 0 0,0 1 16,-21-1-16,21-21 0,0 0 0,0 0 15,0 1-15,0-1 16,21-21-16,0 0 16,0 0-16,1-21 0,-1-1 15,0 1-15</inkml:trace>
  <inkml:trace contextRef="#ctx0" brushRef="#br0" timeOffset="32599.42">32194 3154 0,'0'0'0,"22"-21"31,-44 21-31,1 0 16,0 21-16,0 0 0,0 0 16,0 22-16,-1-22 0,1 0 0,0 0 15,21 0-15,0 0 0,-21 1 16,21-1-16,0 0 0,0 0 15,21-21 1,0 0-16,0 0 16,22 0-16,-22 0 0,0 0 0,21 0 15,-20-21-15,20 0 0,-21 0 16,21-1-16,-20 1 0,-1 21 16</inkml:trace>
  <inkml:trace contextRef="#ctx0" brushRef="#br0" timeOffset="33155.83">32364 3302 0,'0'0'15,"0"21"1,-21-21-1,21 21-15,0 1 0,-22-22 16,22 21-16,-21-21 0,21 21 0,0 0 16,0 0-1,0-42 17,0 0-17,0 0-15,0 0 0,0-1 16,21 1-16,-21 0 15,0-21-15,22 21 0,-1-1 0,0 1 16,0 0-16,0 0 0,0 0 16,1 21-16,-1 0 0,0 0 0,0 0 15,0 0-15,0 0 0,1 0 16,-22 21-16,0 0 16,0 0-16,0 0 0,0 1 0,0 20 15,0-21-15,-22 0 0,22 0 16,-21 1-16,0-1 0,0 0 0,21 0 15,-21 0-15,0-21 16,21-21 15,0 0-15,0 0-16,0 0 0,21-1 0,0-20 16,0 21-16,0 0 0,0-22 15,22 22-15,-22 0 0,0-21 0,21 21 16,-20 21-16,-1-22 0,0 22 15,0 0-15,0 0 0,0 22 16,-21-1-16,0 0 0,0 21 16,0-21-16,0 1 0,-21 20 15,0-21-15,0 21 0,21-20 0,-21-1 16,0 0-16,-1 0 16,22 0-16,-21-21 0,21 21 0,-21-21 15,21-21 16,0 0-31</inkml:trace>
  <inkml:trace contextRef="#ctx0" brushRef="#br0" timeOffset="33307.87">32575 2985 0,'0'0'0,"-21"-43"16,21 22-16,0 0 0,-21 0 0,0 0 15,21-1-15,0 1 16,-21 21 15,0 0-31,-1 0 16,1 0-16</inkml:trace>
  <inkml:trace contextRef="#ctx0" brushRef="#br0" timeOffset="33451.81">31729 2836 0,'0'0'0,"-43"0"16,1 43-1,42-22-15,21-21 16,22 21-16,-22-21 0,21 0 16,0 0-16,22 0 0,-22 0 15,43 0-15,-22 0 0</inkml:trace>
  <inkml:trace contextRef="#ctx0" brushRef="#br0" timeOffset="33939.72">32956 2815 0,'22'0'16,"-1"0"-16,0 0 15,0 0-15,0 0 0,0 0 16,1 0-16,20 0 0,-21 0 16,21 0-16,-20-21 0,20 21 15,-21-21-15,0 21 0,0-21 0,-21 0 16,0-1-1,-21 22-15,0 0 0,-21 0 0,-1 0 16,1 0-16,0 0 0,-1 0 16,22 0-16,-21 0 0,0 22 15,20-22-15,1 21 0,0 0 0,0 0 16,21 0-16,0 0 16,0 1-16,0-1 0,21-21 0,0 21 15,0 0-15,1-21 0,-1 21 16,21-21-16,-21 0 0,0 0 15,1 21-15,-22 1 32,-43-22-32,22 21 0,0-21 15,-21 21-15,-1-21 0,22 21 16,-21 0-16,-43 22 16,64-22-16,-21 0 0,20 21 0,1 22 15,0-43-15,21 0 16,0 21-16,0-20 0,21-1 0,0 0 15,1-21-15,-1 21 16,21-21-16,-21 0 0,0 0 0,1 0 16,-1 0-16,0 0 0</inkml:trace>
  <inkml:trace contextRef="#ctx0" brushRef="#br0" timeOffset="34140.05">32978 3323 0,'0'0'0,"21"-21"0,-21 0 0,0 0 16,0-22-16,21 22 0,-21 0 15,21 21-15,-21-21 0,21 21 16,0 0-16,1 0 15,-1 0-15,0 21 16,0-21-16,-21 21 0,21-21 0,-21 21 16,21 1-16,-21-1 15,22-21-15,-1 0 32,0 0-17,-21-21 1,21 21-16</inkml:trace>
  <inkml:trace contextRef="#ctx0" brushRef="#br0" timeOffset="34287.8">33316 3217 0,'0'-21'0,"0"0"16,0 63-16,0-105 0,-21 63 31,0 0-31,-21 0 0,20 21 16,1 0-16,0-21 0,0 21 16,0 1-16,0-22 0,-1 21 15,1 0-15,21 0 0,0 0 31,21-21-31,22 0 16</inkml:trace>
  <inkml:trace contextRef="#ctx0" brushRef="#br0" timeOffset="34563.83">33570 3154 0,'0'0'0,"21"-21"0,-21 0 15,0 42 16,-21 0-31,0 21 16,0 1-16,-21-1 0,20 21 16,-20-20-16,0 20 0,-1 1 15,1-1-15,21 1 0,-21-22 16,-1 22-16,1-1 0,0 1 0,20-1 16,-20 1-16,21-1 0,-21-21 15,20 22-15,1-22 0,0 22 16,0-22-16,0 0 0,0-20 0,21 20 15,0-21-15,0 0 0,0 0 16,0 1-16,21-22 0,0 0 16,0 0-16,0 0 0</inkml:trace>
  <inkml:trace contextRef="#ctx0" brushRef="#br0" timeOffset="34827.01">33359 3704 0,'0'0'15,"21"-84"-15,-21-1 0,0 21 0,0 1 16,21-1-16,0 1 0,0 21 0,0-1 16,1 1-16,-1 21 0,0 0 15,0-1-15,21 1 0,1 21 16,-22 0-16,21 0 0,-21 0 0,22 0 16,-22 0-16,0 21 0,-21 1 15,0-1 1,0 0-16,0 0 0,-42 0 0,21 0 15,-1 1-15,-20-22 0,0 21 16,-1 0-16,1-21 0,0 21 0,21 0 16,-22-21-16,22 0 0,-21 21 15,21-21-15,-1 22 0</inkml:trace>
  <inkml:trace contextRef="#ctx0" brushRef="#br0" timeOffset="39059.1">952 7557 0,'0'-22'32,"0"1"-17,0 0 17</inkml:trace>
  <inkml:trace contextRef="#ctx0" brushRef="#br0" timeOffset="39867.64">1143 7133 0,'0'0'16,"0"-21"-16,0 0 0,0 0 0,21-22 0,-21 22 15,0 0-15,0 0 0,0 0 16,0 0-16,0-1 0,0 1 15,0 0-15,-21 0 0,0 21 16,0 0 0,-1 0-16,1 21 0,0-21 0,0 21 15,0 22-15,0-22 0,-1 21 16,1 0-16,0 22 0,0-1 0,0 1 16,0 21-16,-1-22 0,1 22 15,0-22-15,0 1 0,0-1 0,21 1 16,0-1-16,0 1 0,0-1 15,0 1-15,0-1 0,0-20 0,21-1 16,0 0-16,0 1 0,22-22 16,-1 0-16,0 0 0,1-21 0,20 0 15,1 0-15,-1-21 0,1 0 16,-1 0-16,1-22 0,20 1 0,-20 0 16,-1-1-16,1-20 15,-1-1-15,1 1 0,-22-1 0,0 1 16,1-1-16,-22-20 0,0 20 15,0-21-15,-21 22 0,0-22 0,0 22 16,-21-1-16,0 1 0,-21 20 16,-1-20-16,1 21 0,-22 20 0,1-20 15,-1 21-15,-20 0 0,-1 0 16,22 21-16,-22 0 0,21 21 0,1 0 16,-1 0-16,22 0 0,-21 22 15,20-1-15,22 21 0,-21 1 16,21-1-16,-1 22 0,22-21 15,0-1-15,0 1 0,0-1 0,22 1 16,20-1-16,-21-21 0,21 1 16,1-1-16,-1-21 0,0 22 15,22-22-15,-1 0 0,1 0 0,-1 0 16,22-21-16,-21 0 0,20 0 16,-20 0-16,-1-21 0,1 0 0,-1 0 15</inkml:trace>
  <inkml:trace contextRef="#ctx0" brushRef="#br0" timeOffset="40187.69">2286 7514 0,'0'0'0,"21"-21"0,0-21 16,0 21-16,-21-22 0,0 22 16,0 0-16,0 0 15,-21 21-15,0 0 0,0 0 16,0 21-16,21 0 0,-21 0 0,-1 0 16,1 1-16,21 20 0,0 0 15,-21 1-15,21-1 0,-21 0 0,21 22 16,-21-1-16,21 1 0,0 20 15,0 1-15,-21 0 0,-1-1 0,22 22 16,-21-21-16,0 21 0,21-22 0,-21 22 16,0 0-16,21-21 0,0 21 15,-21-22-15,21 1 0,-22 0 16,22-22-16,0 22 0,0-22 16,0 1-16,0-1 0,0-20 0,0-1 15,0 0-15,0-21 0,0 1 0,0-1 16,0-42-1,0-1-15,0-20 0,0 0 16,0-1-16,22-20 0,-1-22 0,-21 22 16,21-22-16</inkml:trace>
  <inkml:trace contextRef="#ctx0" brushRef="#br0" timeOffset="40491.5">2244 7789 0,'0'-42'0,"0"84"0,0-147 0,0 62 15,0 1-15,0 21 0,21-22 0,0 22 16,0 0-16,-21 0 0,21 0 16,22 0-16,-22 21 0,21 0 0,-21 0 15,22 0-15,-1 0 0,0 0 0,1 0 16,-1 42-16,-21-21 0,0 0 16,0 22-16,-21-22 0,0 21 0,0 0 15,-21-20-15,0 20 0,-21 0 16,-1-21-16,1 22 0,0-22 0,-22 21 15,22-21-15,-22 1 0,22-1 16,0 0-16,21 0 0,-22-21 16,22 0-16,0 0 0,0 0 0,21-21 31,0 0-31,0 0 0,0-1 0,21 1 16,0-21-16,21 21 0,-20-22 15</inkml:trace>
  <inkml:trace contextRef="#ctx0" brushRef="#br0" timeOffset="40779.46">2984 6964 0,'0'0'0,"0"-21"0,0 0 16,0 42 15,0 0-31,0 21 0,0-21 16,0 22-16,0 20 0,-21 1 0,0-22 15,0 22-15,21-1 0,-21 1 16,0-1-16,21 1 0,-22-1 0,1 1 16,21-22-16,-21 0 0,21 1 15,0-1-15,0 0 0,0 1 0,0-22 16,0 0-16,0 0 0,21 0 16,0-21-16,1 0 0,20 0 0,-21 0 15,0-21-15,22 0 0,-22 0 16,21 0-16,0-22 0,-20 22 0,20-21 15,0-1-15</inkml:trace>
  <inkml:trace contextRef="#ctx0" brushRef="#br0" timeOffset="42007.04">3556 7408 0,'0'-21'0,"0"42"0,0-21 47,-21 22-47,21-1 0,-21 0 0,-1 21 16,1-21-16,0 22 0,0-22 15,0 21-15,0-21 0,-1 22 16,22-22-16,-21 21 0,0-21 0,21 1 16,0 20-16,0-21 0,0 0 15,0 0-15,0 1 0,21-22 16,0 0-16,1 0 0,20 0 16,-21 0-16,21-22 0,1 1 0,-1 0 15,0 0-15,22 0 0,-22 0 0,1-1 16,-1 1-16,-21 0 0,21-21 15,1 21-15,-22-22 0,0 22 0,0 0 16,0 0-16,1 0 0,-22-1 16,0 44-1,-22-1 1,1 0-16,21 0 16,-21 0-16,0 0 0,21 1 0,-21-1 15,21 0-15,-21 0 0,21 21 0,0-20 16,0-1-16,0 0 0,0 0 15,0 0-15,21-21 0,0 0 16,0 0-16,0 0 0,0 0 16,1 0-16,-1 0 0,0 0 15,0-21-15,0 21 0,0-21 0,1 0 16,-22 0-16,0-1 0,0 1 16,0 0-16,0-21 0,0 21 0,0-1 15,0-20-15,0 21 0,0 0 16,0 0-16,-22-22 0,22 22 15,0 0-15,0 0 0,0 0 16,0-1-16,22 22 0,-1 0 16,0 0-16,0 0 0,0 0 15,0 0-15,1 22 0,20-1 0,-21 0 16,0 0-16,0 0 0,1 22 16,-1-22-16,0 0 0,0 21 0,0-21 15,-21 1-15,0-1 0,0 21 0,0-21 16,0 0-16,0 1 0,0-1 15,0 0-15,-21 0 0,0 0 0,0 0 16,0-21 0,-1 0-16,22-21 15,0 0-15,0 0 16,0 0-16,0-22 0,22 22 16,-1-21-16,0 21 0,0-22 15,21 1-15,1 0 0,-1-1 0,0 1 16,1 0-16,-1-1 0,0 22 15,1 0-15,-1 0 0,0 0 0,-20 21 16,20 0-16,-21 21 0,0 0 0,22 0 16,-43 0-16,21 1 0,-21 20 15,0-21-15,0 21 0,0 1 0,0-22 16,0 21-16,0-21 0,-21 22 16,-1-22-16,22 0 0,-21 21 15,21-20-15,-21-1 0,21 0 0,0 0 16,0 0-16,0 0 0,21-21 15,0 22-15,22-22 0,-22 0 16,0 0-16,21 0 0,-20-22 0,20 1 16,0 21-16,1-21 0,-1 0 0,0-21 15,1 20-15,-1 1 0,-21-21 16,21 0-16,1 20 0,-1-20 0,0 0 16,-20-1-16,20 1 0,-21 0 0,0 21 15,-21-22-15,0 22 16,0 0-16,-21 21 15,0 0-15,0 0 0,-22 0 0,1 21 16,21 0-16,-21 0 0,20 1 16,-20-1-16,21 21 0,0-21 0,21 0 15,0 22-15,0-22 0,0 0 0,0 0 16,0 0-16,21 1 0,0-1 16,0 0-16,0-21 0,1 21 0,20 0 15,-21-21-15,21 21 0,-20-21 0,20 22 16,-21-22-16,0 21 0,0 0 15,1-21-15,-22 21 0,0 0 16,-22 0-16,1-21 0,0 0 16,0 22-16,0-22 15,-22 0-15,22 0 0,-21 0 0,21 0 16,-22 0-16,22 0 0,-21 0 0,21 0 16,-22 0-16,22-22 0,0 1 15,-21 0-15,21 0 0,-1 0 0,-20 0 16</inkml:trace>
  <inkml:trace contextRef="#ctx0" brushRef="#br0" timeOffset="42207.31">4593 6837 0,'0'0'0,"-21"0"0,0 0 0,0 0 0,-22 0 15,22 0-15,0 0 16,0 0-16,0 0 0,-1 0 16,1 0-16,0 0 15,0 0-15</inkml:trace>
  <inkml:trace contextRef="#ctx0" brushRef="#br0" timeOffset="42423.32">2794 7281 0,'0'0'0,"0"22"32,42-22-32,1 0 0,-1 0 15,0 0-15,22 0 0,-1-22 0,1 1 16,-1 21-16,22-21 0,0 21 0,-1-21 15,1 21-15,0-21 0,-22 0 16,1 21-16,-1-22 0</inkml:trace>
  <inkml:trace contextRef="#ctx0" brushRef="#br0" timeOffset="43248.03">8086 7303 0,'0'0'0,"-43"0"16,-20-22 0,42 22-16,-1 0 0,1 0 15,42 0 1,1 0-16,20 0 0,0 0 16,1 0-16,20 0 0,1 0 0,20 0 15,1 0-15,0 0 0,20 0 16,1 0-16,21-21 0,0 21 0,-21 0 15,21-21-15,-21 21 0,0 0 16,21 0-16,-21 0 0,-22-21 16,22 21-16,-21 0 0,-22 0 0,1 0 15,-22 0-15,0 0 0,-20-21 16,-22 0-16,-22-1 16,-20 22-16,0-21 15,-1 0-15,1 21 0,-21-21 16,20 21-16,-20-21 0,20 21 0,1-21 15,0 21-15,-1 0 0,22-22 0,-21 22 16,21 0-16,0-21 0,63 21 31,-21 0-31,21 0 16,1 0-16,-1 0 16,22 0-16,-22 0 0,21 0 0,1 0 15,-22 0-15,1 0 0,-1 21 0,0 1 16,-21-1-16,1 0 0,-22 0 15,0 0-15,0 0 0,-22 22 0,1-1 16,-21-21-16,0 22 0,-1-1 0,1 0 16,-22-21-16,1 22 0,21-1 15,-22-21-15,22 0 0,-1 22 0,1-22 16,0 0-16,21 0 0,-1 0 0,1-21 16</inkml:trace>
  <inkml:trace contextRef="#ctx0" brushRef="#br0" timeOffset="48368.16">12594 7197 0,'21'0'31,"-21"-21"-31,21-1 15,1 1-15,-22 0 16,21 0-16,0 0 16,-21 0-16,21-1 0,-21 1 15,0 0-15,0 0 0,0 0 16,-21 21-16,0-21 0,0 21 16,-1 0-16,1 0 0,-21 0 15,21 0-15,0 0 0,-1 0 0,-20 21 16,21-21-16,0 21 15,-22 0-15,22 0 0,0 0 0,0 1 16,-21-1-16,42 0 0,-22 0 0,1 0 16,21 0-16,0 1 0,0-1 15,0 0-15,21 0 16,1-21-16,-1 0 0,21 0 16,-21 0-16,22 0 0,-22-21 0,21 21 15,0-21-15,-20 0 0,-1 21 16,21-22-16,-21 1 0,0 0 0,1 0 15,-1 21-15,0-21 0,-21 0 16,0-1-16,21 22 0,-21-21 0,0 0 0,0 0 31,-21 21-15,21 21-16,0 0 16,-21 0-16,21 1 0,-21 20 15,21 0-15,0 22 0,0-1 0,0 1 16,0-1-16,0 1 0,0-1 0,0 22 15,0-22-15,21 1 0,0 21 16,0-1-16,-21 1 0,21-22 0,0 22 16,-21 0-16,0-1 0,0 22 0,22-21 15,-22 0-15,0 20 0,21-20 16,-21 21-16,0-21 0,0 20 16,0-20-16,-21 0 0,-1-1 0,1-20 15,0 21-15,0-22 0,0 22 0,-22-22 16,22-20-16,0 20 0,-21-21 15,21 22-15,-1-43 0,-20 21 0,21-20 16,0 20-16,-22-42 0,22 21 0,-21-21 16,21 0-16,0 0 0,-22 0 0,1-21 15,21 0-15,-22-22 0,22 1 0,-21 0 16,0-22-16,-1-20 0,22-1 16,-21 0-16,21 1 0,-1-22 0,1 0 15,21 0-15,0 0 0,0 0 16,0 1-16,0-1 0,21 0 0,22 0 15,-22 21-15,21-20 0,1 20 16,20 0-16,1 1 0,-1-1 0,1 21 16,-1-20-16,-21 20 0,22 1 15,-1-1-15,1 1 0,-1 20 16,1-20-16,-1 21 0,1-1 0,42-20 16,-64 20-16,0 22 0,-20 0 15</inkml:trace>
  <inkml:trace contextRef="#ctx0" brushRef="#br0" timeOffset="48967.58">13060 7281 0,'0'0'0,"0"22"32,0-44-17,21 22-15,0-21 0,0 0 0,0 0 16,1 0-16,-1 0 0,0-1 0,0 1 15,0 0-15,0 0 0,-21 0 16,0 0-16,0-1 0,0 1 16,0 0-16,-21 21 15,0 0-15,0 0 0,0 0 16,0 0-16,-22 21 0,22 0 0,0 1 16,0-1-16,0 21 0,-1-21 15,1 22-15,21-22 0,0 21 0,0-21 16,0 22-16,0-22 0,0 0 0,0 0 15,21 0-15,1 0 0,-1-21 16,21 22-16,-21-22 0,22 0 0,-1 0 16,0 0-16,1 0 0,-1 0 15,0-22-15,1 1 0,-1 0 0,0 0 16,-21 0-16,22 0 0,-22-22 0,21 1 16,-21 0-16,1-1 0,-1 1 15,0 0-15,-21-1 0,21 1 0,-21 0 16,21-1-16,-21-20 0,21 20 15,-21 1-15,0-21 0,0 20 16,0 1-16,0 21 0,0-22 0,0 22 16,0 0-16,0 42 15,0 0-15,0 22 16,0-1-16,0 0 0,-21 22 16,21-22-16,-21 22 0,21-22 0,-21 22 15,0-1-15,21 1 0,0-1 0,0-21 16,-21 22-16,21-22 0,0 1 15,0-1-15,0 0 0,0-21 0,0 22 16,0-22-16,0 0 0,21 0 16,0-21-1,0 0-15,0 0 0,0-21 0,1 0 16,-1 0-16,21 0 0</inkml:trace>
  <inkml:trace contextRef="#ctx0" brushRef="#br0" timeOffset="49187.79">13589 6964 0,'0'0'0,"-21"0"16,21 21-16,21-21 15,0 0-15,21 0 16,-20 0-16,20 0 0,0-21 15,1 0-15,-1 21 0,0-21 0,1 21 16,20-22-16,-21 22 0,1-21 0,-1 0 16,-21 21-16</inkml:trace>
  <inkml:trace contextRef="#ctx0" brushRef="#br0" timeOffset="50083.9">14944 6477 0,'0'0'0,"0"-21"0,0 0 16,0 0 0,0-1-16,0 1 0,0 0 0,0 0 15,0 0-15,0 0 0,-22-1 16,1 22-1,0 0-15,0 0 16,0 22-16,0-1 0,-1 21 16,1 0-16,-21 1 0,21 20 0,0 1 15,-22-1-15,1 1 0,21-1 0,-22 22 16,1-22-16,0 1 0,-1-1 16,22 22-16,-21-21 0,21-1 0,0 1 15,-1-1-15,22-21 0,0 1 0,0-1 16,22 0-16,-1-20 15,21-1-15,-21 0 0,22 0 0,-1-21 16,21 0-16,-20 0 0,20 0 0,1 0 16,-1-21-16,1 0 0,-1 0 15,22-22-15,0 22 0,-1-21 0,-20-1 16,-1 1-16,1-21 0,-1 20 0,-20-20 16,-1 20-16,-21-20 0,21-1 15,-42 22-15,0-21 0,0-1 0,0 1 16,0-1-16,0 1 0,0-1 15,-42 1-15,21-1 0,-21 1 0,20 20 16,-20 1-16,-21 21 0,20-22 16,-20 22-16,20 21 0,-20 0 15,-1 0-15,1 0 0,-1 0 0,1 0 16,-1 43-16,22-1 0,-21 0 16,20 22-16,1-1 0,0 1 0,-1-1 15,22 1-15,0 20 0,0-20 0,21-1 16,0 1-16,0-1 0,0 1 15,0-1-15,42 1 0,-21-22 0,0 1 16,22-1-16,-1 0 0,0 1 0,1-22 16,20 0-16,-20-21 0,20 0 15,1 0-15,-22 0 0,43 0 0</inkml:trace>
  <inkml:trace contextRef="#ctx0" brushRef="#br0" timeOffset="50439.74">15790 7091 0,'0'0'0,"0"-21"0,21-64 32,-42 106-1,21 0-31,0 1 0,0 20 0,-21 0 16,0 1-16,21 20 0,-21-21 15,21 22-15,-21-1 0,-1 22 16,22-21-16,-21-1 0,0 22 0,0-1 15,0 1-15,21 21 0,-21 0 0,-1-22 16,1 22-16,0 0 0,-21-21 16,21 21-16,-1-1 0,1-20 0,0 0 15,-21 21-15,21-43 0,21 22 0,-22-22 16,1 1-16,0-1 0,0 1 0,21-22 16,-21 22-16,0-22 0,21 0 15,-22-21-15,22 22 0,-21-22 0,21 0 16,0-42-1,0 0-15,0 0 0,21-22 0,1 22 16,-1-42-16,0 20 16,21-41-16,-21 20 0,22-21 0</inkml:trace>
  <inkml:trace contextRef="#ctx0" brushRef="#br0" timeOffset="50748.04">15769 7345 0,'0'0'0,"0"-64"0,0 22 0,0-21 16,0 20-16,0 1 0,21 0 0,0-1 16,-21 22-16,22 0 0,-1 0 0,0 0 15,0-1-15,21 1 0,1 21 16,-1 0-16,0 0 0,-20 21 0,20 1 16,0-1-16,-21 0 0,1 21 15,-22 1-15,0-1 0,0 0 16,0 1-16,-22-1 0,1 0 0,-21 1 15,0-1-15,-1-21 0,1 21 16,0-20-16,-1-1 0,1 0 0,0 0 16,20-21-16,-20 0 0,21 21 0,0-21 15,0 0-15,-1 0 0,22-21 16,0 0-16,0 0 16,0 0-16,0-1 0,22 1 0,20 0 15,-21-21-15</inkml:trace>
  <inkml:trace contextRef="#ctx0" brushRef="#br0" timeOffset="51260.06">16679 6477 0,'21'-106'15,"-42"212"-15,42-233 0,1 85 0,-22 21 16,-22 42-1,1 0 1,0 21-16,21 1 0,-21 20 16,0 1-16,21-1 0,-21 1 0,-1-1 15,1 1-15,0-1 0,0 1 0,0-22 16,0 21-16,-1 1 0,22-22 16,0 22-16,-21-22 0,21 0 0,0-20 15,0 20-15,0-21 0,21 0 0,1 0 16,-1-21-16,0 0 0,21 0 15,-21 0-15,22 0 0,-1 0 0,0-21 16,-20 0-16,20 0 0,0 0 16,-21 0-16,22-22 0,-22 1 0,21 21 15,-21-22-15,1 1 0,-1 0 0,0 21 16,0-22-16,-21 22 16,0 0-16,0 0 0,0 0 0,0 42 31,0 0-16,0 0-15,0 0 0,0 0 0,0 22 16,0-22-16,0 0 0,-21 21 0,21-20 16,0-1-16,0 0 0,0 0 15,0 0-15,0 0 0,0 1 0,21-22 16,0 0-16,0 0 16,1 0-16,-1 0 0,0 0 15,21-22-15,-21 1 0,22 0 16,-22-21-16</inkml:trace>
  <inkml:trace contextRef="#ctx0" brushRef="#br0" timeOffset="51551.34">17653 6583 0,'0'0'0,"-21"-21"0,0 0 0,-1-1 0,1 22 16,0 0-16,0 0 0,0 0 0,-22 0 15,22 0-15,0 22 0,0-22 16,21 21-16,0 0 0,-21-21 0,21 21 15,0 0 1,21-21-16,0 0 16,0 0-16,0 0 0,1 0 15,-1 0-15,0 0 0,-21-21 16,0 0-16,0 0 0,0 0 16,0-1-16,-21 1 15,0 21-15,-1 0 0,-20-21 0,21 21 16,-21 0-16,-1 0 0,22 0 15,0 0-15,-21 0 0,20 0 0,1 0 16,0 21-16,0-21 0,-21 21 0</inkml:trace>
  <inkml:trace contextRef="#ctx0" brushRef="#br0" timeOffset="51759.95">16214 6985 0,'0'0'16,"0"21"-16,-22-21 0,44 0 31,-1 0-31,21 0 0,-21 0 16,43 0-16,-22 0 0,0 0 0,22 0 16,-1-21-16,1 21 0,-22-21 15,22 21-15,-1 0 0,1-21 0,-22 21 16</inkml:trace>
  <inkml:trace contextRef="#ctx0" brushRef="#br0" timeOffset="52492.03">17780 6922 0,'0'0'16,"0"-22"-16,-21 22 31,0 0-31,-1 0 0,-20 0 0,21 0 15,0 22-15,-22-1 0,22-21 16,-21 21-16,21 0 0,0 0 16,-1 0-16,1 22 0,0-22 0,21 21 15,-21-21-15,21 22 0,0-22 16,0 0-16,0 21 0,21-20 0,0-1 16,0 0-16,1-21 0,-1 21 0,21-21 15,-21 0-15,22 0 0,-22 0 16,0 0-16,0 0 0,21 0 0,-20-21 15,-1 0-15,-21 0 16,0-1-16,0 1 0,0 0 0,0 0 16,0-21-16,0 20 0,0 1 0,0-21 15,0 21-15,0-22 0,0 22 16,21-21-16,-21 21 0,21-22 16,0 22-16,0 0 0,1 0 0,-1 0 15,21 0-15,-21 21 0,0 0 16,22 0-16,-22 0 0,0 0 0,21 21 15,-20 0-15,-1 0 0,0 0 0,21 22 16,-21-22-16,-21 21 0,22-21 16,-22 22-16,0-22 0,0 21 0,0 0 15,0-20-15,0 20 0,0-21 16,-22 0-16,1 0 0,21 1 0,-21-1 16,0 0-16,0-21 15,0 0-15,21-21 16,0 0-1,0-1-15,0 1 0,0 0 16,21-21-16,0 21 0,0-1 16,21-20-16,-20 21 0,20-21 0,-21-1 15,21 22-15,-20-21 0,20 21 0,0-22 16,1 22-16,-1 21 0,0 0 16,1 0-16,-1 0 0,-21 0 0,21 21 15,-20 0-15,-1 1 0,0-1 16,0 21-16,0 0 0,-21 1 0,0-1 15,0-21-15,0 22 0,0-1 0,-21 0 16,0-21-16,0 22 16,0-22-16,-1 0 0,1 0 0,0 0 15,0-21-15,0 22 0,42-44 32,0 1-32,0 21 15</inkml:trace>
  <inkml:trace contextRef="#ctx0" brushRef="#br0" timeOffset="52884.02">19600 6900 0,'0'0'0,"21"0"0,-21-63 32,-21 63-17,0 0-15,-21 0 0,-1 0 0,1 0 16,0 0-16,-22 21 0,22 0 0,0-21 15,-22 21-15,22 1 0,21-1 16,-22 0-16,22-21 0,0 21 0,21 0 16,0 0-16,0 1 0,21-1 15,21-21-15,-20 21 16,20 0-16,-21-21 0,21 21 0,1 0 16,-22 1-16,21-1 0,-21 0 15,22 0-15,-22 0 0,-21 0 16,21 1-16,-21-1 0,0 0 0,0 0 15,0 0-15,-21 0 0,0-21 16,0 22-16,-1-1 0,-20-21 0,0 0 16,21 21-16,-22-21 0,1 0 0,0 0 15,-1 0-15,1 0 0,21 0 16,0 0-16,-1 0 0,1 0 0,21-21 16,0 0-16,0-1 15,21 1-15,1 0 16,-1 0-16</inkml:trace>
  <inkml:trace contextRef="#ctx0" brushRef="#br0" timeOffset="53176.06">20405 6562 0,'0'0'0,"-85"0"15,64 42 1,0-21-16,-1 22 0,-20-1 0,21 0 16,-21 1-16,20-1 0,1 0 15,-21 22-15,21-22 0,-22 0 0,22 1 16,0-1-16,0 0 0,21 1 16,0-1-16,0-21 0,0 0 15,0 22-15,0-22 0,0 0 0,21 0 16,0-21-16,0 0 0,22 0 15,-22 0-15,21 0 0,1-21 16,-1 21-16,0-21 0,1 0 0</inkml:trace>
  <inkml:trace contextRef="#ctx0" brushRef="#br0" timeOffset="53451.91">20891 6541 0,'0'0'0,"0"-22"0,22-20 0,-22 21 15,21 0-15,0 21 0,0 0 0,0 0 16,0 0-16,1 0 0,-1 0 16,21 21-16,0 21 0,-20-21 0,20 22 15,-21-1-15,0 0 0,22 1 0,-22 20 16,-21-20-16,21-1 0,-21 21 16,0-20-16,0-1 0,0 22 0,0-22 15,-21 0-15,0 1 0,-1-1 16,1 0-16,-21-21 0,0 22 0,20-22 15,-20 0-15,0-21 0,21 21 0,-22 0 16,22-21-16,0 0 16,42-21-1</inkml:trace>
  <inkml:trace contextRef="#ctx0" brushRef="#br0" timeOffset="53628.07">21992 7176 0,'0'21'31,"-21"-21"-31,0 21 16,0-21-16,-1 0 15,1 0-15,0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4T12:14:59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593 0,'-21'0'16,"0"0"-16</inkml:trace>
  <inkml:trace contextRef="#ctx0" brushRef="#br0" timeOffset="1161.36">1609 635 0,'0'-21'47,"0"0"-47,0 0 15,0-1-15,0 1 16,21 0-16,0 0 0,-21 0 16,21 0-16,0-1 0,-21-20 0,21 21 15,-21 0-15,22 0 0,-22-1 16,0 44 31,0-1-47,0 0 0,-22 0 15,1 21-15,21 1 0,-21-1 16,21 0-16,-21 1 0,21 20 0,0 1 16,0-22-16,-21 22 0,0-1 15,21 1-15,-22-22 0,1 21 0,21-20 16,-21-1-16,0 22 0,0-43 16,21 21-16,-21 0 0,-1-20 15,22-1-15,-21 0 0,21 0 0,0 0 16,-21 0-16,0-21 15,0 0-15,0 0 0,-1 0 16,1-21-16,0 21 16,0-21-16,0-21 0,0 21 0,21-22 15,-22 1-15,1 0 0,21-1 16,0 1-16,-21-22 0,21 22 16,0 0-16,0 21 0,0-22 0,0 22 15,0 0-15,0 0 0,0 42 31,21 0-31,0 0 0,-21 22 16,22-22-16,-1 21 16,0 0-16,0 1 0,0-22 0,-21 21 15,21 1-15,1-22 0,-1 21 16,21-21-16,-21 22 0,0-22 0,22 21 16,-22-21-16,0 0 15,21 1-15,-20-22 0,20 0 16,-21 0-16,0 0 0,22 0 15,20-43-15,-42 22 0,22 0 16,20-43-16,-21 22 16,-20 0-16,-1-1 0,0 1 0,0 0 15,0-1-15,0 1 16,-21 0-16,0-1 0,0 22 0,0 0 16,0 0-16,0 0 0,0 42 31,-21 21-16,0-21-15,0 22 0,21-22 16,0 21-16,-21 1 0,0-22 0,21 21 16,0 0-16,0-20 0,0 20 15,0 0-15,0-21 0,0 1 0,0-1 16,21 0-16,0 0 0,0 0 16,0-21-16,22 0 0,-1 0 15,0 0-15,1 0 0,20 0 16,-21-21-16,22 0 0,-22 0 0,1 0 15,20-1-15,-42-20 0,22 21 16,-1-21-16,-21-1 0,-21 1 0,0 0 16,0-1-16,0 1 0,0 0 15,0-1-15,-21 22 0,0 0 0,-22-21 16,22 42-16,-21-22 0,21 22 16,-22 0-16,1 0 0,0 0 0,21 22 15,-22-1-15,1 0 0,0 0 16,20 0-16,-20 0 0,21 1 15,-21 20-15,20-21 0,1 0 16,0 22-16,21-22 0,0 0 16,0 0-16,0 0 0,21-21 15,0 0-15,22 0 0</inkml:trace>
  <inkml:trace contextRef="#ctx0" brushRef="#br0" timeOffset="1513.03">3408 699 0,'0'0'0,"0"-22"16,0 1-16,0 0 0,-21 0 16,-1 21-16,1-21 0,0 21 15,0 0-15,0 0 0,0 0 0,-1 0 16,1 0-16,0 0 0,0 21 15,0 0-15,-22 0 0,22 22 0,0-22 16,0 21-16,0 0 0,0 1 16,-1-1-16,1 0 0,21 1 0,-21-1 15,21 0-15,0 1 0,0-1 16,0-21-16,0 22 0,0-22 0,0 21 16,21-21-16,0 0 0,1 1 15,-1-1-15,21-21 0,-21 21 16,0-21-16,22 0 0,-1 0 15,-21 0-15,43 0 0,-22 0 0,0 0 16,22-21-16,-22 0 0,22-1 16,-1 1-16</inkml:trace>
  <inkml:trace contextRef="#ctx0" brushRef="#br0" timeOffset="2053.13">4149 847 0,'0'0'15,"21"-43"-15,-21 22 0,0 0 0,0 0 16,0 0-16,0 0 0,0-1 0,-21 1 15,-1 21-15,1 0 16,21-21-16,-21 21 0,-21 0 0,21 0 0,-1 0 16,-20 21-16,21 0 15,-21 1-15,20 20 0,-20 0 0,0 1 16,21-1-16,-1 0 0,-20 1 16,21-1-16,21 0 0,-21 1 0,21-1 15,0 0-15,-21 1 0,21-22 16,0 21-16,0-21 0,0 0 0,21 1 15,0-22-15,0 0 0,0 21 16,0-21-16,22 0 0,-22 0 0,21-21 16,-21 21-16,22-22 0,-1 1 0,-21-21 15,22 21-15,-22-22 0,0 1 16,0 0-16,0-22 0,0 22 16,1 0-16,-1-22 0,-21 22 15,21-1-15,-21 22 0,0-21 0,0 21 16,0 0-16,0-1 0,-21 44 47,0-1-47,21 21 0,-22-21 0,1 22 15,21-1-15,0 0 0,0 1 16,0-1-16,0 0 0,0 1 0,0-1 16,0-21-16,0 21 0,0-20 15,21-1-15,-21 0 0,22 0 0,-1 0 16,0 0-16,0-21 0,21 0 15,-20 0-15,20 0 0,0 0 16,1-21-16,-1 21 0,0-21 0,1-21 16,20 21-16,-21-22 0,1 1 15,-22-22-15,21 22 0,-21-21 0,22-1 16,-22 1-16,0 20 0</inkml:trace>
  <inkml:trace contextRef="#ctx0" brushRef="#br0" timeOffset="2309.06">4868 656 0,'0'0'0,"0"-63"0,21 20 0,-21-20 15,0 21-15,0-22 0,0 22 16,0-1-16,22 1 0,-22 21 0,0 0 15,0 0-15,0-1 0,0 44 16,0-1 0,0 0-16,-22 21 0,1 1 15,0-1-15,21 0 0,-21 22 0,0-22 16,0 22-16,-1-22 0,22 21 0,-21 1 16,0-1-16,21-20 0,0 20 15,0-20-15,0-1 0,0 0 0,0 1 16,0-22-16,0 21 0,0-21 15,0 0-15,21 1 0,0-22 0,1 21 16,-1-21-16,0 0 0,0 0 16,0 0-16,0 0 0,1 0 0,20-21 15,-21-1-15,0 1 0,0 0 16,1-21-16,-1 21 0,0-22 16,-21 1-16</inkml:trace>
  <inkml:trace contextRef="#ctx0" brushRef="#br0" timeOffset="2504.83">4805 720 0,'0'0'16,"-43"0"-16,22 0 0,-21 0 0,21 0 0,0 0 15,-1 0-15,44 0 32,-1 0-32,21 0 15,-21 0-15,22 0 0,-1 0 16,0 0-16,1 0 0,-1-21 0,0 21 15,1-22-15,-1 1 0,0 21 16,22-21-16,-22 0 0,0 0 0</inkml:trace>
  <inkml:trace contextRef="#ctx0" brushRef="#br0" timeOffset="2912.91">5503 550 0,'0'0'0,"21"0"16,-21 22 15,-21-1-31,0 0 16,0 0-16,0 0 0,0 0 15,-1 22-15,22-22 0,0 0 16,-21 21-16,0-20 0,21 20 16,0-21-16,0 21 0,0-20 0,0-1 15,0 0-15,0 0 0,0 0 16,0 0-16,21 1 0,0-1 0,1 0 16,-1-21-16,0 0 0,0 0 15,0 0-15,22 0 0,-1 0 0,-21 0 16,21 0-16,1-21 0,-22 21 15,21-21-15,-21-1 0,22 1 0,-22 0 16,0-21-16,0 21 0,0-22 16,-21 1-16,0 0 0,0 20 0,0-20 15,0 0-15,0 21 0,-21-22 16,0 22-16,0 0 0,0 21 16,0-21-16,-1 21 0,1 0 0,-21 0 15,21 0-15,0 0 0,-1 0 16,1 21-16,0-21 0,0 21 0,0 0 15,21 0-15,-21-21 0,21 22 16,0-1-16,0 0 0,0 0 16,21 0-16,0-21 0,0 0 15,0 0-15,0 0 0,1 0 0</inkml:trace>
  <inkml:trace contextRef="#ctx0" brushRef="#br0" timeOffset="3356.25">6223 677 0,'0'0'0,"-21"-42"15,21 21 1,-21 21-16,21-21 0,0 0 16,0-1-1,21 22-15,0 0 16,0 0-16,0 0 0,0 0 15,1 0-15,-1 0 0,0 22 0,0-1 16,21 0-16,-20 0 0,-1 21 16,0-20-16,0-1 0,0 21 15,0 0-15,1-20 0,-22 20 0,21 0 16,-21-21-16,0 22 0,0-22 16,0 21-16,0-21 0,0 1 0,0-1 15,0 0-15,-21-21 31,21-21-15,0 0 0,0-1-16,0 1 0,0 0 0,0-21 15,0 21-15,0-22 0,0 22 16,0-21-16,0 21 0,21-1 16,0-20-16,-21 21 0,21 0 15,0 0-15,22-1 0,-22 1 0,21 0 16,0 21-16,1-21 0,-1 0 0,0 0 15</inkml:trace>
  <inkml:trace contextRef="#ctx0" brushRef="#br0" timeOffset="3912.59">7493 529 0,'21'0'15,"-21"-21"-15,0 0 16,0 0-16,0 0 31,-21 21-31,0 0 16,0 0-16,-1 0 0,22 21 16,-21-21-16,0 21 0,0 0 0,0 0 15,0 0-15,-1-21 0,1 22 16,21-1-16,0 0 0,-21 0 0,21 0 15,0 0-15,0 1 16,0-1 0,21 0-16,0-21 15,1 0-15,-22 21 0,21-21 16,0 21-16,0-21 0,0 21 0,0-21 16,-21 22-16,22-1 0,-1-21 15,-21 21-15,0 0 0,21-21 0,0 21 16,-21 0-16,0 1 0,21-22 15,-21 21-15,0 0 0,0 0 16,-21 0-16,0 0 0,0-21 16,0 22-16,-1-22 15,1 0-15,0 0 0,0 21 16,0-21-16,0 0 0,-1 0 16,1 0-16,0 0 0,0 0 15,0 0 1,0 0-16,-1 0 31,22-21-15,0-1-1,-21 22-15</inkml:trace>
  <inkml:trace contextRef="#ctx0" brushRef="#br0" timeOffset="5049.03">847 1651 0,'0'0'0,"-22"0"15,-41 0 1,42 0-16,0 0 16,-1 0-16,22-21 15,22 21 16,-1 0-31,0 0 16,21 0-16,-21 0 0,22 0 0,-1 21 16,0-21-16,22 0 0,-1 21 15,22-21-15,0 21 0,-1-21 16,22 0-16,0 0 0,21 0 16,-21 0-16,21 0 0,21 0 0,0 0 15,22 0-15,-1 0 0,0 0 16,22 0-16,-1 0 0,22 0 0,0 0 15,-22 0-15,43 0 0,-21 0 16,20 0-16,-20 0 0,0 0 0,-22 0 16,22 0-16,0 0 0,-22 0 15,1 0-15,-1 0 0,-21 0 0,1 0 16,-1 0-16,0 0 0,-20 0 16,-1 0-16,-21 22 0,-21-22 0,-1 0 15,1 0-15,-21 21 0,-22-21 16,1 0-16,-22 0 0,1 0 15,-22 0-15,0 0 0,0 0 0,0 0 16,-42 0 31,0 0-47,0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3056-0A3E-4E8B-A808-4A31025BE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3745D-074C-4139-8F02-8EB0F8781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B467-B697-48F5-BD6B-867CB4DA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89D7-EF56-4FD6-9E1B-A61EA1B0520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4AC6-8FE1-4648-9AF4-C7DB575B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285B5-A6A0-4DB0-BE73-3AFE1966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A073-2DA7-446B-B4E7-0B5CB114C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30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3505-03FB-42FC-944A-77A78AB9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5D076-3909-483A-88BE-B3527D1BF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AA3FE-7D89-45E1-BD6C-1ECCD273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89D7-EF56-4FD6-9E1B-A61EA1B0520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DD5B8-09F9-4908-9045-0B0F0138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05C0-D041-45D7-ABFB-50E4C210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A073-2DA7-446B-B4E7-0B5CB114C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39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01BE4-6A45-49E3-8B8F-98C0C29FF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E641E-71D8-441D-AF68-4E4CA3EB4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5025D-DCAE-4377-B231-0539D494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89D7-EF56-4FD6-9E1B-A61EA1B0520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A5DCD-3363-448E-80AA-FD3B1B86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94E6-7D28-4851-AFB1-36BBFBB7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A073-2DA7-446B-B4E7-0B5CB114C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7B79-4BA2-4F66-B2C9-4098B73B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E0E1-A01F-478E-B02A-135769974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C273D-4440-4B02-9E7D-B50794C8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89D7-EF56-4FD6-9E1B-A61EA1B0520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EAD49-E225-4831-9468-DA72B694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BE87B-226B-47B4-98C3-E21F9DD5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A073-2DA7-446B-B4E7-0B5CB114C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0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7A18-B802-4C45-A359-3EEA47DB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55C0-9667-49DC-BB32-C87192A10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10A06-2ABD-405E-B598-FBD6CEF3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89D7-EF56-4FD6-9E1B-A61EA1B0520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6EC23-3438-4D37-B8E0-92B77F06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1AFB8-1282-448C-B610-F927DF33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A073-2DA7-446B-B4E7-0B5CB114C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3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6502-7933-4488-9E1A-6FEDADAD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89059-F55B-4FBA-A49E-287C68C88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6F62-3B5D-4FD0-BC71-7C1637124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925FF-AEBE-4C47-8BAB-6D151846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89D7-EF56-4FD6-9E1B-A61EA1B0520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16132-12E7-4C42-8F50-922D2ABC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36143-FFA2-4FA1-A0E1-C7C729A1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A073-2DA7-446B-B4E7-0B5CB114C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94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AAFA-2BD4-47CC-A84F-B7EC21F5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480B9-E8CD-4B74-9FB5-6AA7C73FF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F826B-B792-413D-89C7-2EFE58E18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94F1B-5CC3-45D0-AE88-B7D5F92CB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8B52D-B401-437A-9A6E-3EE4858A9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16122-647F-4781-A4C3-6D073DE0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89D7-EF56-4FD6-9E1B-A61EA1B0520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1BCFF-F732-4125-9382-45EDBCB0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A3D65-0050-490C-89D9-D9E6F32D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A073-2DA7-446B-B4E7-0B5CB114C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88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B57E-9EFE-4E8C-98AB-7212C403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DDB2F-CEEF-4A9D-8B1E-3A91704E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89D7-EF56-4FD6-9E1B-A61EA1B0520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F0892-2DEF-4A94-87F1-899BA9B3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3AFE4-F62C-40B2-A08D-DBAB67B5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A073-2DA7-446B-B4E7-0B5CB114C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00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5FA15-B005-41FB-BAE9-BCE77646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89D7-EF56-4FD6-9E1B-A61EA1B0520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93A89-4DD5-4425-9C93-D6FA2090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F6E59-34D8-47F1-96B4-4433F423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A073-2DA7-446B-B4E7-0B5CB114C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95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E328-AC97-49A1-8E87-34FAD4D3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693F-3A94-4F57-944C-32A56F29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560BB-BCC4-49F9-8B42-D020DED0D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9A755-BB1D-4BC2-A7DA-BECAC8AD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89D7-EF56-4FD6-9E1B-A61EA1B0520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72368-308D-49D0-8F65-EAA1B1E5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F9E65-9B9C-456C-9417-05B5A091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A073-2DA7-446B-B4E7-0B5CB114C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3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F494-3DA6-4C9F-81E7-D838DA02A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88995-D7C0-4981-A9C5-02123019A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35610-E660-48CB-B47D-D1138A066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A78AB-159E-41D3-B625-00E0CE21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89D7-EF56-4FD6-9E1B-A61EA1B0520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091E-BCC5-477D-8D81-65FA8CE6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8763C-1A15-4ABA-8A49-E1E402CB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A073-2DA7-446B-B4E7-0B5CB114C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45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EC663-8C3A-4325-B5FC-373C7C25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768BA-A334-4C9E-BC65-7A8348B96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F8FBC-BB9E-4962-AF05-169E8CF16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F89D7-EF56-4FD6-9E1B-A61EA1B05209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E7F46-BACA-4057-8245-3C1BE1F1E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68C8-3564-440E-A8C0-64A11D81C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CA073-2DA7-446B-B4E7-0B5CB114C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79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0F7C-2ACA-4AFD-B80D-0028BC5B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91309-9D23-4FC0-A1AD-2B2154D87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E54BDA-881C-40BF-9609-18CC8ED453E4}"/>
                  </a:ext>
                </a:extLst>
              </p14:cNvPr>
              <p14:cNvContentPartPr/>
              <p14:nvPr/>
            </p14:nvContentPartPr>
            <p14:xfrm>
              <a:off x="3337560" y="106560"/>
              <a:ext cx="2865600" cy="96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E54BDA-881C-40BF-9609-18CC8ED453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8200" y="97200"/>
                <a:ext cx="288432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DCEB94-169F-45FB-957F-CC8380E7CE51}"/>
                  </a:ext>
                </a:extLst>
              </p14:cNvPr>
              <p14:cNvContentPartPr/>
              <p14:nvPr/>
            </p14:nvContentPartPr>
            <p14:xfrm>
              <a:off x="213480" y="967680"/>
              <a:ext cx="10211040" cy="3079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DCEB94-169F-45FB-957F-CC8380E7CE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120" y="958320"/>
                <a:ext cx="10229760" cy="309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498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0F7C-2ACA-4AFD-B80D-0028BC5B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91309-9D23-4FC0-A1AD-2B2154D87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1F7FE1-5A26-417D-A357-42326588AFAD}"/>
                  </a:ext>
                </a:extLst>
              </p14:cNvPr>
              <p14:cNvContentPartPr/>
              <p14:nvPr/>
            </p14:nvContentPartPr>
            <p14:xfrm>
              <a:off x="0" y="0"/>
              <a:ext cx="10561680" cy="654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1F7FE1-5A26-417D-A357-42326588AF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0580400" cy="65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497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0F7C-2ACA-4AFD-B80D-0028BC5B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91309-9D23-4FC0-A1AD-2B2154D87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0C9D12-73C0-4125-B2C4-F7ABC475B443}"/>
                  </a:ext>
                </a:extLst>
              </p14:cNvPr>
              <p14:cNvContentPartPr/>
              <p14:nvPr/>
            </p14:nvContentPartPr>
            <p14:xfrm>
              <a:off x="0" y="68760"/>
              <a:ext cx="12154320" cy="678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0C9D12-73C0-4125-B2C4-F7ABC475B4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9400"/>
                <a:ext cx="12173040" cy="68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89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0F7C-2ACA-4AFD-B80D-0028BC5B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91309-9D23-4FC0-A1AD-2B2154D87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E1E157-2EC6-4A95-B81F-DEB8B14FE72F}"/>
                  </a:ext>
                </a:extLst>
              </p14:cNvPr>
              <p14:cNvContentPartPr/>
              <p14:nvPr/>
            </p14:nvContentPartPr>
            <p14:xfrm>
              <a:off x="259200" y="91440"/>
              <a:ext cx="11757960" cy="467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E1E157-2EC6-4A95-B81F-DEB8B14FE7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82080"/>
                <a:ext cx="11776680" cy="46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078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0F7C-2ACA-4AFD-B80D-0028BC5B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91309-9D23-4FC0-A1AD-2B2154D87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BDC6F5-4D13-4EF1-999B-BBB43B6AAD17}"/>
                  </a:ext>
                </a:extLst>
              </p14:cNvPr>
              <p14:cNvContentPartPr/>
              <p14:nvPr/>
            </p14:nvContentPartPr>
            <p14:xfrm>
              <a:off x="472320" y="15120"/>
              <a:ext cx="9639720" cy="563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BDC6F5-4D13-4EF1-999B-BBB43B6AA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5760"/>
                <a:ext cx="9658440" cy="56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533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0F7C-2ACA-4AFD-B80D-0028BC5B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91309-9D23-4FC0-A1AD-2B2154D87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5C8772-462C-47CA-AB63-59A0236D2606}"/>
                  </a:ext>
                </a:extLst>
              </p14:cNvPr>
              <p14:cNvContentPartPr/>
              <p14:nvPr/>
            </p14:nvContentPartPr>
            <p14:xfrm>
              <a:off x="1036440" y="388800"/>
              <a:ext cx="10774800" cy="499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5C8772-462C-47CA-AB63-59A0236D26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080" y="379440"/>
                <a:ext cx="10793520" cy="50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590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0F7C-2ACA-4AFD-B80D-0028BC5B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91309-9D23-4FC0-A1AD-2B2154D87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4D464D-27F5-40B0-A467-078C4D9C27D8}"/>
                  </a:ext>
                </a:extLst>
              </p14:cNvPr>
              <p14:cNvContentPartPr/>
              <p14:nvPr/>
            </p14:nvContentPartPr>
            <p14:xfrm>
              <a:off x="0" y="129600"/>
              <a:ext cx="12062880" cy="668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4D464D-27F5-40B0-A467-078C4D9C27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12081600" cy="67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51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0F7C-2ACA-4AFD-B80D-0028BC5B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91309-9D23-4FC0-A1AD-2B2154D87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81714E-B179-49A2-8485-72167041BC01}"/>
                  </a:ext>
                </a:extLst>
              </p14:cNvPr>
              <p14:cNvContentPartPr/>
              <p14:nvPr/>
            </p14:nvContentPartPr>
            <p14:xfrm>
              <a:off x="700920" y="228600"/>
              <a:ext cx="7750080" cy="303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81714E-B179-49A2-8485-72167041BC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219240"/>
                <a:ext cx="7768800" cy="30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828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0F7C-2ACA-4AFD-B80D-0028BC5B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91309-9D23-4FC0-A1AD-2B2154D87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09B0DD-D4CF-4CD5-8DED-FECD620DEB24}"/>
                  </a:ext>
                </a:extLst>
              </p14:cNvPr>
              <p14:cNvContentPartPr/>
              <p14:nvPr/>
            </p14:nvContentPartPr>
            <p14:xfrm>
              <a:off x="716400" y="343080"/>
              <a:ext cx="6713280" cy="311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09B0DD-D4CF-4CD5-8DED-FECD620DEB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333720"/>
                <a:ext cx="6732000" cy="31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00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0F7C-2ACA-4AFD-B80D-0028BC5B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91309-9D23-4FC0-A1AD-2B2154D87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DD16D7-0891-4592-B061-6E5E9CF499BA}"/>
                  </a:ext>
                </a:extLst>
              </p14:cNvPr>
              <p14:cNvContentPartPr/>
              <p14:nvPr/>
            </p14:nvContentPartPr>
            <p14:xfrm>
              <a:off x="38160" y="175320"/>
              <a:ext cx="12078000" cy="648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DD16D7-0891-4592-B061-6E5E9CF499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65960"/>
                <a:ext cx="12096720" cy="65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46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0F7C-2ACA-4AFD-B80D-0028BC5B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91309-9D23-4FC0-A1AD-2B2154D87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406AF1-0E2B-4798-8698-7AF563912A9A}"/>
                  </a:ext>
                </a:extLst>
              </p14:cNvPr>
              <p14:cNvContentPartPr/>
              <p14:nvPr/>
            </p14:nvContentPartPr>
            <p14:xfrm>
              <a:off x="91440" y="152280"/>
              <a:ext cx="12078000" cy="345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406AF1-0E2B-4798-8698-7AF563912A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42920"/>
                <a:ext cx="12096720" cy="34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564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0F7C-2ACA-4AFD-B80D-0028BC5B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91309-9D23-4FC0-A1AD-2B2154D87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37C0A3-3804-42C8-89E4-81D5F37F744B}"/>
                  </a:ext>
                </a:extLst>
              </p14:cNvPr>
              <p14:cNvContentPartPr/>
              <p14:nvPr/>
            </p14:nvContentPartPr>
            <p14:xfrm>
              <a:off x="251280" y="60840"/>
              <a:ext cx="2553120" cy="56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37C0A3-3804-42C8-89E4-81D5F37F74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51480"/>
                <a:ext cx="257184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246FFF-CEC3-4393-8B01-A6C544C11A31}"/>
                  </a:ext>
                </a:extLst>
              </p14:cNvPr>
              <p14:cNvContentPartPr/>
              <p14:nvPr/>
            </p14:nvContentPartPr>
            <p14:xfrm>
              <a:off x="182880" y="868680"/>
              <a:ext cx="10386360" cy="5883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246FFF-CEC3-4393-8B01-A6C544C11A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20" y="859320"/>
                <a:ext cx="10405080" cy="59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441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0F7C-2ACA-4AFD-B80D-0028BC5B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91309-9D23-4FC0-A1AD-2B2154D87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FC6DAA-6708-4D06-A6B2-FAB3FA6CDCCA}"/>
                  </a:ext>
                </a:extLst>
              </p14:cNvPr>
              <p14:cNvContentPartPr/>
              <p14:nvPr/>
            </p14:nvContentPartPr>
            <p14:xfrm>
              <a:off x="0" y="30600"/>
              <a:ext cx="12184560" cy="682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FC6DAA-6708-4D06-A6B2-FAB3FA6CDC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12203280" cy="68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45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2021-12-14T12:29:05Z</dcterms:created>
  <dcterms:modified xsi:type="dcterms:W3CDTF">2021-12-14T12:29:50Z</dcterms:modified>
</cp:coreProperties>
</file>