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12:21:51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847 593 0</inkml:trace>
  <inkml:trace contextRef="#ctx0" brushRef="#br0" timeOffset="708.59">868 423 0,'0'-63'31,"0"42"-15,-21 21 15,-1 21-16,1 0 1,21 0-16,0-42 94,0 0-79,0 0 1,0 0 0,0-22-1,0 22 1,0 42 31,0 0-47,0 1 15,0-1-15,0 21 0,0-21 0,-21 22 16,0-1-16,21 21 0,0-20 16,-21 20-16,0 1 0,-1-1 15,1 1-15,0-1 0,-21 22 16,21-22-16,-1 1 0,1-22 16,0 1-16,0-1 0,0 0 0,21 1 15,0-22-15,-21 0 0,21 0 16,0 0-16,-22 0 0,22 1 0,0-44 47,0 1-47,22-21 15,-1 21-15,0-22 0,0 22 16,0-42-16</inkml:trace>
  <inkml:trace contextRef="#ctx0" brushRef="#br0" timeOffset="1037.4">825 423 0,'0'-21'16,"0"42"-16,0-63 0,22 21 0,-22 0 15,0 0 1,0 42 0,0 0-16,0 0 15,0 0-15,0 22 0,0-1 0,0 0 16,0 22-16,0-1 0,0 1 15,0-1-15,0 1 0,0-1 16,0 1-16,0-1 0,0 1 16,0-1-16,0-20 0,0-1 15,0 0-15,0 1 0,0-22 0,0 21 16,0-21-16,0 0 0,0 1 16,21-22-1,-21-22 1,0 1-1,0 0-15,0 0 0,0 0 16,0-22-16</inkml:trace>
  <inkml:trace contextRef="#ctx0" brushRef="#br0" timeOffset="1710.02">529 1143 0,'0'0'0,"0"21"15,21-21 1,0 0 0,1 0-16,-1 0 0,0 0 15,0-21-15,21 21 0,1-21 0,-22 0 16,21 21-16,-21-21 0,22-1 16,-22 1-16,21 0 0,-21 0 0,1 0 15,-1 0-15,0 21 0,0-22 16,-21 1-16,21 0 0,-21 0 15,0 0 17,0 42-17,0 0-15,0 21 16,0-20-16,0-1 16,0 21-16,0-21 0,0 22 0,0-22 15,0 21-15,0-21 0,0 22 16,0-22-16,0 21 0,0-21 15,0 0-15,21 1 0,1-22 0,-22 21 16,21-21-16,0 0 0,0 0 16,0 0-16,0 0 15,1 0-15,-1 0 0,0-21 16,0-1-16,0 1 0,0 0 16,1 0-16,-1-21 0,0 20 0,0-20 15,-21 0-15,21-1 0,0 1 16,1 0-16,-22-1 0,42-84 31,-42 106-31,0 42 31,0 1-15,0-1-16,0 21 0,-21 0 16,21-20-16,-21 20 0,21 0 15,0 1-15,0-1 0,0-21 0,0 21 16,0-20-16,0-1 0,0 0 15,0 0-15,0 0 0,0 0 0,21-21 16,0 0 0,0 0-16,64-42 31,-64 21-31,0 0 0</inkml:trace>
  <inkml:trace contextRef="#ctx0" brushRef="#br0" timeOffset="2048.82">2095 296 0,'0'0'0,"0"-21"16,-21 21-16,0 0 0,0 0 15,21 21 1,-21 1-16,21-1 0,-21 0 0,21 21 15,0-21-15,0 22 16,-22-1-16,22 22 0,-21-22 0,21 0 16,-21 22-16,21-22 0,0 22 15,0-22-15,0 0 0,-21 22 0,21-43 16,0 21-16,0 1 0,0-22 16,0 0-16,0 0 0,0 0 15,0 0-15,0 1 16,0-44 15,21 22-31,0-21 0,-21 0 16</inkml:trace>
  <inkml:trace contextRef="#ctx0" brushRef="#br0" timeOffset="2521.55">2434 656 0,'-21'0'47,"0"21"-47,21 1 0,-21-1 0,-1 0 16,22 0-16,-21 21 0,0-20 16,21 20-16,-21-21 0,21 21 15,0 1-15,-21-22 0,21 21 16,-21 1-16,21-22 0,0 0 0,0 0 15,0 0-15,0 0 0,0 1 16,0-1-16,21-21 0,0 0 16,0 0-16,0 0 0,0 0 15,22 0-15,-22-21 0,0 21 16,21-22-16,-20 1 0,20 0 0,-21 0 16,0-21-16,22-1 0,-22 1 15,0 0-15,-21-1 0,0 1 0,21 0 16,-21 20-16,0-20 0,0 21 15,0 0-15,-21 0 0,0-1 16,0 22-16,-1 0 0,1 0 16,-21 0-16,21 0 0,0 0 0,-22 0 15,22 0-15,0 22 0,0-1 16,0-21-16,21 21 16,21-21 15,-21-21-16,21 0-15</inkml:trace>
  <inkml:trace contextRef="#ctx0" brushRef="#br0" timeOffset="2792.4">2053 529 0,'0'0'0,"-21"0"0,-21 0 0,20 0 16,44 0 15,-1 0-31,0 0 0,21 0 16,1 0-16,20 0 0,-21-21 15,22 21-15,-22-21 0,22 21 0,-22 0 16,22-21-16,-22 21 0,0 0 16,1 0-16,-22-21 0,0 21 0,0 0 15,0 0 1</inkml:trace>
  <inkml:trace contextRef="#ctx0" brushRef="#br0" timeOffset="4901.18">3492 677 0,'-21'0'16,"21"-21"0,21 0-1,1 21 1,-1 0-16,21-21 0,-21 0 15,22 21-15,-1-21 0,-21-1 0,21 1 16,1 0-16,-1 0 0,-21 0 16,0 0-16,1-1 0,-1-20 0,-21 21 15,21-64 1,-42 64-16,0 21 16,-1 0-16,-20 0 0,0 0 0,-1 0 15,22 0-15,-21 0 0,0 21 16,-1 0-16,1 1 0,21-1 15,0 0-15,-1 0 0,1 0 0,21 0 16,-21 1-16,21-1 0,0 0 16,0 21-16,0-21 0,21 1 0,-21-1 15,21 0-15,1 0 0,-1 21 16,0-20-16,0-1 0,0 21 0,0-21 16,1 0-16,20 22 0,-21-1 15,0-21-15,-21 22 0,21-22 0,-21 21 16,0-21-16,0 22 0,0-22 15,0 0-15,0 21 0,-21-21 16,0 1-16,-21-1 0,21 0 0,-22 0 16,1-21-16,21 21 0,-22-21 15,1 0-15,0 0 0,-1 0 16,1 0-16,21 0 0,-21 0 0,-1-21 16,22 0-16,-21 0 0,21 0 15,-1-22-15,-20 22 0,21-21 0,0-1 16,0 1-16,-1 0 0,22-1 15,0 1-15,0 0 0,0 21 0,0-1 16,0-20-16,0 21 0,0 0 16,22 21-1,-1 0-15,0 0 16,0 0-16,0 21 0,-21 0 0,21 21 16,1-20-16,-1 20 0,-21 0 15,21 1-15,-21-22 0,21 21 0,-21 0 16,21 1-16,0-1 0,1-21 15,-22 22-15,21-22 0,0 0 0,0 0 16,0 0-16,0 0 0,22 1 16,-22-22-16,0 0 0,21 0 0,-20 0 15,20 0-15,-21 0 0,21 0 16,1-22-16,-22 1 0,21 0 0,1 0 16,-22 0-16,21 0 15,-21-22-15,0 1 0,22 0 0,-22-1 16,0 1-16,0 0 0,0-1 15,1 1-15,-22 21 0,0-22 0,0 22 16,21 0-16,-21 0 0,0 0 16,0 42 15,0 0-31,0 0 0,-21 0 16,21 22-16,0-22 0,0 21 15,-22 1-15,22-1 0,0-21 0,-21 21 16,21-20-16,0 20 0,0-21 15,0 0-15,0 0 0,0 1 16,21-1-16,1 0 0,-1-21 16,0 0-16,0 0 0,0 0 15,0 0-15,1 0 0,-1-21 16,21 21-16,-21-21 0,0-1 0,1 1 16,-1-21-16,0 21 0,0-22 15,0 22-15,0-21 0,1 0 0,-22-1 16,0 22-16,0-21 0,21 21 15,-21-1-15,0 1 0,0 0 0,0 0 16,0 42 15,0 0-31,0 0 16,0 22-16,-21-22 0,21 21 16,0 1-16,0-22 0,0 21 0,0-21 15,0 22-15,0-22 0,0 0 16,0 21-16,21-21 0,0-21 0,0 22 15,0-1-15,0-21 0,1 0 16,20 0-16,0 0 0,1 0 0,-1 0 16,0 0-16,1 0 0,-1-21 15,0 21-15,-21-22 0,22 1 16,-1 0-16,0-21 0,-20 21 16,20-22-16,-21 1 0,21 21 0,-20-22 0,-1 1 15,-21 0-15,21-1 0,-21 22 16,0-21-16,0 21 0,0 0 15,0-1-15,-21 22 16,0 0-16,-1 0 0,1 0 16,0 0-16,-21 0 0,21 22 0,-1-1 15,1 0-15,-21 0 0,21 21 16,0-20-16,-1 20 0,1-21 0,0 21 16,0-20-16,21 20 0,-21-21 15,21 21-15,0-20 0,0-1 0,0 0 16,0 0-16,21-21 15,0 0-15,0 0 0,0 0 0,22 0 16,-22 0-16,0-21 16,21 0-16,-20 0 0,-1-1 0,21 1 15,-21 0-15,0 0 0,1 0 0,-22 0 16,21-1-16,-21 1 0,21 0 16,-21 0-16,0 0 0,0 0 15,0-1-15,0 1 0,0 42 47,0 22-47,0-22 16,0 0-16,0 21 0,0 1 15,0-1-15,0 22 0,0-22 0,-21 21 16,21-20-16,-21 20 16,21 1-16,0-1 0,-22 1 0,22 20 15,0-20-15,0 21 0,0-22 0,0 22 16,0-22-16,0 22 0,0-22 15,0 1-15,0-1 0,0 1 0,0-22 16,0 22-16,0-22 0,0 0 16,0 1-16,0-1 0,0 0 0,0-20 15,-21-1-15,0 0 0,21 0 0,0 0 16,-21-21-16,0 0 0,0 0 16,21-21-16,-22 0 0,1 0 0,21-22 15,-21 1-15,21 0 0,-21-22 0,21 1 16,0-22-16,0 22 15,0-22-15,0 0 0,0 1 0,0-1 16,21 0-16,0 1 0,0 20 16,1 1-16,-1 20 0,0-20 0,0 20 15,0 1-15,-21 0 0,21-1 0,1 22 16,-1-21-16,-21 21 0,21 0 16,-21-22-16,21 22 0,0 0 0,-21 0 15,21 0-15,1 21 0,-1-22 16,0 22-16,0-21 15,0 21-15,22 0 0</inkml:trace>
  <inkml:trace contextRef="#ctx0" brushRef="#br0" timeOffset="5679.75">5927 847 0,'21'-21'0,"-42"42"0,42-64 16,-21 22-16,0 0 0,0 0 15,0 0-15,-21 0 0,-1 21 16,1-22-16,0 22 0,0 0 16,0 0-16,0 0 0,-1 0 0,1 0 15,0 0-15,-21 22 16,21-22-16,-1 21 0,-20 0 0,21 21 16,0-21-16,0 1 0,-1 20 0,1-21 15,21 21-15,0-20 0,0-1 16,0 21-16,0-21 0,0 0 0,0 1 15,21-1-15,1-21 16,20 21-16,-21-21 0,21 0 0,-20 0 16,20 0-16,0-21 0,1 0 15,-22-1-15,21 1 0,-21 0 0,22 0 16,-22 0-16,0 0 0,-21-1 16,0 1-16,21 0 0,-21 0 0,0 0 15,0 0 1,0-1-1,0 44 1,-21-1-16,21 0 16,-21 21-16,21-21 0,0 22 15,0-1-15,0 22 0,-21-22 0,21 21 16,0-20-16,0 20 0,0 1 0,0-1 16,0 22-16,0-22 0,42 382 31,-42-360-31,21-22 15,0 22-15,-21-22 0,0 22 16,0-22-16,0 22 0,0-21 0,0-1 16,0 1-16,0-22 0,0 21 15,0-20-15,0-1 0,-21 0 0,0-20 16,21-1-16,-21 0 0,0 0 0,-1-21 16,1 0-16,0 0 0,0-21 15,0 0-15,0-22 0,-1 1 16,1 0-16,21-22 0,-21 1 0,0-22 15,0 0-15,0 1 0,21-22 16,-22 21-16,22-21 0,0 22 0,0-22 16,0 21-16,0 1 0,0-1 0,22 21 15,-1 1-15,0-1 16,0 1-16,0 21 0,22-22 0,-22 22 16,0-1-16,0 1 0,21 0 15,-20-1-15,-1 1 0,0 21 0,0 0 16,0 0-16,0-1 0,1 1 15,-1 0-15,0 21 0,-21-21 0,0 0 16,21 21-16,-21-21 16</inkml:trace>
  <inkml:trace contextRef="#ctx0" brushRef="#br0" timeOffset="6517.6">6308 1080 0,'0'0'0,"0"21"31,0-42 0,21-1-31,0 1 0,0 0 16,0-21-16,0 21 0,1-1 16,-1-20-16,0 21 0,0-21 0,0 20 15,-21 1-15,21 0 0,-21 0 16,0 0-16,-21 21 15,0 0-15,0 0 0,0 0 16,0 0-16,-22 0 0,22 21 0,0 0 16,0 0-16,0 0 0,-1 1 15,1-1-15,0 21 0,0-21 16,21 0-16,0 22 0,0-22 0,0 0 16,0 0-16,0 0 0,0 1 15,0-1-15,0 0 0,21 0 16,0-21-16,0 0 15,22 0-15,-22 0 0,0-21 16,21 21-16,1-21 0,-1 0 16,0-1-16,1 1 0,-1-21 0,0 21 15,1-22-15,20 22 0,-20-21 16,-22 0-16,21 20 0,0-20 16,-20 21-16,-1 0 0,-21 0 0,0-1 15,0 1 1,-21 21-16,-1 0 0,1 0 15,0 0-15,0 21 0,0-21 16,0 22-16,-1-22 0,22 21 0,0 0 16,0 0-16,0 0 0,0 0 15,0 1-15,22-1 0,-1 0 0,0 21 16,0-21-16,0 1 0,0-1 16,1 0-16,-1 0 0,0 0 0,0 0 15,-21 1-15,0-1 16,0 0-16,0 0 0,-21-21 15,0 0-15,0 0 16,-1 0-16,1 0 0,-21 0 0,21 0 16,0 0-16,-1 0 0,1 0 0,-21 0 15,21 0-15,21-21 16,-21 21-16,21-21 0,0 0 16,0-1-1,21 1-15,0 21 0,0-21 0,0 0 16,22 0-16,-22 0 0,21-22 15</inkml:trace>
  <inkml:trace contextRef="#ctx0" brushRef="#br0" timeOffset="6825.42">7429 275 0,'0'-42'16,"0"84"-16,0-105 0,-21 42 0,0-1 15,21 1-15,-21 21 0,0 0 16,0 0-16,-1 0 15,22 21-15,0 1 0,0-1 0,-21 21 16,21-21-16,-21 22 0,21-1 16,0 21-16,0-20 0,0-1 0,0 22 15,-21-22-15,21 21 0,-21-20 16,21 20-16,0-20 0,0 20 0,0-21 16,0 1-16,0-1 0,0-21 15,0 22-15,0-22 0,0 0 16,0 0-16,21-21 15,0 0-15,0-21 16,0 21-16,1-21 16,-22 0-16,21-1 0,-21-20 15,21 0-15,0 21 0,0-22 0</inkml:trace>
  <inkml:trace contextRef="#ctx0" brushRef="#br0" timeOffset="7065.29">7705 550 0,'0'0'0,"0"22"47,-22-22-47,1 21 0,0 0 15,0 21-15,21-21 0,-21 1 16,21 20-16,-21 0 0,21-21 0,0 22 16,-22-22-16,22 21 0,-21-21 15,21 1-15,-21-1 0,21 0 0,0 0 16,0 0-16,0 0 0,21-21 31,0 0-31,22 0 0,-22-21 16,0 0-16,21 0 0,1 0 15</inkml:trace>
  <inkml:trace contextRef="#ctx0" brushRef="#br0" timeOffset="7804.86">8128 656 0,'0'0'0,"0"-21"0,0 0 15,-21 21 1,0 21 0,-1 0-16,1-21 0,0 21 15,21 1-15,-21-1 0,0 21 16,21-21-16,0 22 0,-21-22 16,21 21-16,-22-21 0,22 0 0,0 22 15,0-22-15,0 0 0,0 0 0,0 0 16,22-21-16,-22 22 0,21-22 15,0 0-15,0 0 0,0 0 16,0 0-16,1 0 0,-22-22 16,0 1-16,0 0 15,0 0-15,0 0 0,0 0 0,0-1 16,0-20-16,0 0 0,-22 21 16,22-22-16,-21 22 0,21-21 0,0 21 15,0-1-15,0-20 0,0 21 0,21 21 16,1-21-16,-1 0 0,0-1 15,0 22-15,21 0 0,-20 0 0,20 0 16,-21 0-16,21 0 0,-20 0 16,20 0-16,-21 22 0,0-1 15,22 0-15,-22 0 0,0 0 16,0 22-16,0-22 0,-21 0 0,0 21 16,0 1-16,0-22 0,0 21 15,0-21-15,0 0 0,0 22 0,0-22 16,0 0-16,0 0 0,0 0 0,-21 1 15,0-22 1,0 0 0,21-22-1,0 1-15,0 0 0,0 0 16,0 0-16,0 0 0,0-22 16,0 1-16,21 0 0,0 20 0,0-20 15,0 0-15,22-1 0,-1 22 0,-21-21 16,22 21-16,-1 0 0,0-1 15,1 1-15,-1 21 0,0 0 0,1 0 16,-22 0-16,21 0 0,-21 21 16,0 1-16,1-1 0,-22 0 0,0 21 15,0-21-15,0 22 0,0-22 16,0 21-16,0 1 0,0-22 0,0 21 16,-22-21-16,1 0 0,21 22 15,-21-22-15,0 0 0,0-21 16,21 21-16,0 0 0,-21-21 0,42-21 47,0 0-47,21 0 0</inkml:trace>
  <inkml:trace contextRef="#ctx0" brushRef="#br0" timeOffset="8230.92">9821 614 0,'0'0'0,"0"-21"0,21 21 0,-21-21 16,0-1-16,-21 22 16,-127 0-1,106 0-15,-1 0 16,22 22-16,-21-1 0,0 0 16,20 0-16,-20 0 0,21 0 0,0 1 15,0-1-15,-1 0 0,22 0 16,0 0-16,0 0 0,0 1 15,22-1-15,-1-21 16,21 0-16,-21 0 0,22 0 0,-1 21 16,0-21-16,1 0 0,-1 0 15,0 21-15,-21-21 0,22 21 16,-22-21-16,0 21 0,0-21 0,0 22 16,1-1-16,-22 0 15,0 0-15,-22 0 0,1-21 16,-21 21-16,21-21 0,-22 22 15,22-22-15,-21 21 0,0-21 0,20 0 16,-20 0-16,21 21 0,0-21 0,-22 0 16,22 0-16,0 0 0,0 0 15,0 0-15,0-21 16,21 0-16,-22-1 16,22 1-16,-21 0 0</inkml:trace>
  <inkml:trace contextRef="#ctx0" brushRef="#br0" timeOffset="8468.2">8213 318 0,'0'0'0,"-22"-22"0,22 1 16,-21 21-16,0 0 62,0 0-46,0 0-16,-22 0 0,22 0 16</inkml:trace>
  <inkml:trace contextRef="#ctx0" brushRef="#br0" timeOffset="8660.19">7175 487 0,'0'0'0,"0"21"15,22-21 1,20 0 0,-21 0-16,21 0 0,-20 0 15,20 0-15,0 0 0,22 0 16,-22-21-16,22 21 0,-22 0 0,0 0 15,1-21-15,-22 21 0,21 0 16,-21 0-16</inkml:trace>
  <inkml:trace contextRef="#ctx0" brushRef="#br0" timeOffset="9417.76">10562 804 0,'-21'0'16,"0"0"-1,0 0-15,-1 0 0,1 0 16,0 0-1,0 0 1,42 0 15,21 0-31,-20 0 16,20 0-16,0 0 0,22 0 16,-1 0-16,22 0 0,0 0 15,20 0-15,1 0 0,-21-21 16,21 21-16,0 0 0,-1-21 0,1 21 15,0 0-15,-21 0 0,21 0 0,-22 0 16,1 0-16,-22-21 0,1 21 16,-1 0-16,-20 0 0,-1 0 0,0 0 15,-20 0-15,-1 0 0,0 0 16,-21-21 0,0 0-1,-21-1 1,0 22-1,-1 0-15,1 0 16,0-21-16,0 21 0,0 0 0</inkml:trace>
  <inkml:trace contextRef="#ctx0" brushRef="#br0" timeOffset="9968.92">11853 423 0,'-42'0'16,"42"22"15,21-1-15,0 0-16,22-21 0,-22 21 15,0 0-15,21-21 0,-21 21 16,22-21-16,-1 22 0,0-22 0,1 21 15,-22-21-15,21 21 0,1-21 16,-1 0-16,0 0 0,-21 0 0,22 0 16,-1 0-16,-21 0 0,0 0 0,1 0 15,-1 0-15,0 0 0,0 0 16,0 0-16,-42 0 31,0 0-15,0 21-16,0-21 0,-1 21 0,-20 0 15,21-21-15,0 22 16,0-1-16,-1-21 0,1 21 0,0 0 16,-21 21-16,21-20 0,-22-1 15,22 21-15,-21-21 0,-1 22 0,1-22 16,21 21-16,-21-21 0,20 0 16,-20 1-16,21-1 0,0 0 0,0 0 15,21 0-15,-22-21 0,22 21 16,-21-21-1,42 0 48,1-21-47</inkml:trace>
  <inkml:trace contextRef="#ctx0" brushRef="#br0" timeOffset="11305.34">13610 741 0,'0'-21'15,"0"42"32,0 0-47,0 0 0,0 0 16,0 1-16,0-1 16,0 0-16,21-21 0,0 0 15,1 0-15,-1 0 0,21 0 16,-21 0-16,22 0 0,-1-21 0,21 21 15,-20-21-15,20-1 0,-20 1 16,20 0-16,-21-21 0,22 21 0,-22-1 16,1-20-16,-22 21 0,21-21 15,-21 20-15,0-20 0,1 21 16,-22-21-16,0-1 0,0 1 0,0 21 16,0-22-16,0 22 0,0 0 15,0 0-15,0 0 0,-22 0 0,1 21 16,0 0-1,0 0-15,0 21 0,0 0 16,-1 21-16,22-21 0,-21 22 16,0 20-16,0-20 0,0 20 0,0 1 15,-1-1-15,1 1 0,21 20 16,-42 1-16,42 0 0,-21-1 0,0 1 16,-1 0-16,1 20 0,0-20 0,0 0 15,21 21-15,0-1 0,-21-20 16,21 0-16,-21 21 0,21-22 15,0 1-15,0 0 0,-22-1 0,22 1 16,0 0-16,-21-1 0,21-20 0,0-1 16,0 1-16,0-22 0,0 0 15,0 1-15,0-22 0,21 0 0,1 0 16,-1-21-16,0 0 0,21 0 0,-21-21 16,22 0-16,-1 0 0,0 0 15,1-22-15,20 1 0,-20 0 0,20-1 16,-21-20-16,22-1 0,-22 1 0,1-1 15,-1 1-15,0-22 0,-21 22 16,22-22-16,-22 0 0,-21 1 16,0-1-16,0 0 0,0 1 0,0-1 15,-21 21-15,-22-20 0,22 20 16,-21 22-16,21-22 0,-22 22 0,1 0 16,-21 21-16,20-1 0,-20 1 15,-1 0-15,1 21 0,-1 0 0,22 0 16,0 0-16,-1 0 0,22-21 15,0 21-15,0 0 0,42 0 16,0 0-16,0-21 16,22 21-16,-1-21 0,0 21 15,22-22-15,-22 1 0,22 0 16,-1 0-16,-21 0 0,22-22 16,-22 22-16,22 0 0,-22-21 0,0 21 15,1-22-15,-1 22 0,0 0 16,1-21-16,-22 20 0,0 1 0,0 0 15,0 0-15,-21 0 0,0 0 16,0 42 15,0 0-31,0 0 0,-21 0 16,-21 127 0,21-105-1,21-22-15,-21 0 0,21 0 0,0 0 16,-22 1-16,22-1 0,0-42 47,0-1-47,0 1 0</inkml:trace>
  <inkml:trace contextRef="#ctx0" brushRef="#br0" timeOffset="11660.21">14986 381 0,'0'0'0,"-21"21"0,0-21 0,21 21 15,-22-21-15,1 22 16,42-22 15,1 0-31,-1 0 16,0 0-16,0-22 0,0 22 15,0-21-15,1 21 0,-22-21 0,21 21 16,-21-21-16,-21 21 16,-1-21-16,1 21 15,0 0-15,0 0 0,0 0 0,0 0 16,-1 21-16,1-21 16,0 21-16,0 0 0,21 0 0,-21 1 15,21-1-15,0 0 0,0 0 16,0 0-16,0 0 0,0 1 15,0-1-15,21-21 0,0 21 16,0 0-16</inkml:trace>
  <inkml:trace contextRef="#ctx0" brushRef="#br0" timeOffset="12133.41">15346 656 0,'-21'0'15,"-1"21"-15,22 1 16,-21-1 0,0 0-16,21 0 0,0 0 15,-21 0-15,21 1 16,-21-1-16,21 0 0,0 0 16,0 0-16,-21-21 0,21 21 0,-22-21 15,22 22-15,0-44 47,0 1-47,0-21 16,0 21-16,0 0 15,22-1-15,-22-20 0,21 21 0,21 0 16,-21 0-16,0-1 0,22 1 0,-1 0 16,-21 0-16,22 0 0,-1 21 15,0 0-15,1-21 0,-22 21 0,21 0 16,0 0-16,-20 0 0,-1 21 15,0-21-15,0 21 0,-21 0 0,0 0 16,0 0-16,0 1 0,0 20 16,0-21-16,-21 0 0,21 0 15,-21 22-15,0-22 0,-1 0 0,1 0 0,0 0 16,0-21-16,0 22 16,21-1-16,0 0 15,21-21 1,0 0-16</inkml:trace>
  <inkml:trace contextRef="#ctx0" brushRef="#br0" timeOffset="12665.54">16362 699 0,'0'-85'31,"0"64"-31,0 0 0,-21-1 0,-1 22 15,1-21-15,0 0 0,0 21 0,0 0 16,0 0-16,-22 0 0,22 0 16,0 0-16,-21 0 0,20 0 0,-62 85 15,41-64 1,22 21-16,0-21 0,0 22 0,0-1 16,0-21-16,21 22 0,0-1 15,0-21-15,0 21 0,0-20 0,0-1 16,0 0-16,21 0 0,0-21 0,0 0 15,0 0-15,22 0 0,-22 0 16,0 0-16,21 0 0,1-21 16,-1 0-16,0 0 0,-21-22 15,22 22-15,-1-21 0,0-1 0,1 1 16,-1 0-16,-21-1 0,0-20 16,22 21-16,-22-22 0,0 22 0,0-22 15,0 22-15,1-22 0,-1 22 0,-21 0 16,0-1-16,0 1 0,0 21 15,0 0-15,0 0 0,-21 21 16,-1 21-16,1 21 16,0-21-16,0 22 0,0 20 0,0-21 15,-1 22-15,1-1 16,21 1-16,-21-22 0,0 22 0,21-1 16,-21-20-16,21 20 0,0-21 15,0 1-15,0-1 0,0 106 16,0-127-1,21-21 1,0 0-16,21 0 0</inkml:trace>
  <inkml:trace contextRef="#ctx0" brushRef="#br0" timeOffset="13400.52">16891 508 0,'-21'21'16,"42"-21"15,0 0-31,0 0 16,0 0-16,22-21 0,-1 0 0,0 21 15,1-21-15,-1 0 0,0-1 16,1 1-16,-1 0 0,0 0 0,-20 0 15,-1 0-15,0-1 0,-21-20 16,0 21-16,0 0 0,0 0 0,-21-1 16,0 1-16,-1 21 0,-20 0 15,0 0-15,-1 0 0,-20 0 0,21 21 16,-1 1-16,1-1 16,0 0-16,-1 0 0,1 21 0,21 1 15,-22-22-15,43 21 0,-21 1 16,21-1-16,-21-21 0,21 21 0,0-20 15,0-1-15,0 21 0,21-21 0,0 0 16,1 1-16,-1-22 0,0 21 16,21-21-16,-21 0 0,22 0 0,-1 0 15,-21 0-15,22 0 0,-1 0 16,-21 0-16,0 0 0,0-21 16,-21-1-16,0 1 15,-21 21-15,-169 0 31,147 0-31,1 0 0,0 21 0,-1 1 16,1-1-16,21 21 0,0-21 0,-22 22 16,22-22-16,0 21 0,21-21 15,0 22-15,0-22 0,0 0 0,0 21 16,0-21-16,21-21 0,0 22 16,1-1-16,-1-21 0,0 0 0,21 0 15,1 0-15,-1 0 0,0-21 16,1-1-16,20 1 0,-21 0 0,22 0 15,-1 0-15</inkml:trace>
  <inkml:trace contextRef="#ctx0" brushRef="#br0" timeOffset="13681.36">17886 42 0,'0'0'0,"0"-21"0,0 0 0,-21 21 16,-1 0-16,1 0 0,0 21 15,0 0-15,0 22 16,0-1-16,-1 0 0,1 1 0,0 20 16,21 1-16,-21-1 0,0-20 0,0 20 15,-1 1-15,1-22 0,21 21 16,-21 1-16,0-22 0,0 1 16,21 20-16,0-21 0,-21-20 15,21 20-15,0-21 0,-22 0 0,22 0 16,0 1-16,22-22 15,-1-22 1,0 22-16,0-21 0,0 0 16,0 0-16,22-21 0</inkml:trace>
  <inkml:trace contextRef="#ctx0" brushRef="#br0" timeOffset="14044.15">17822 720 0,'-21'21'0,"0"0"16,0 0-1,0-21-15,21 21 0,0 1 16,21-22 15,0 0-31,0 0 0,0 0 16,0 0-16,1-22 0,20 1 0,-21 0 16,0 0-16,0 21 0,1-21 15,-1 0-15,-21-1 0,0 1 16,-21 21-1,-1 0-15,1 0 16,0 0-16,0 21 0,-21 1 16,20-1-16,1 0 0,21 0 15,-21 0-15,0 0 0,0 1 0,21-1 16,0 0-16,0 0 0,0 0 16,0 0-16,0 1 0,0-1 0,0 0 15,0 0-15,0 0 16,21-21-16,0 0 0,0 0 15,0 0-15,22-21 0,-22 0 0,21 0 16,1 21-16,-1-21 0</inkml:trace>
  <inkml:trace contextRef="#ctx0" brushRef="#br0" timeOffset="14716.24">18394 656 0,'0'0'0,"-21"0"31,-1 0-31,1 0 0,0 0 15,0 21-15,0 1 0,21-1 16,-21 0-16,-1 0 0,22 0 0,-21 22 16,21-22-16,0 0 0,0 21 15,0-21-15,0 1 0,0-1 0,0 0 16,0 0-16,0 0 16,0-42 30,0 0-46,0-21 0,0 20 16,0 1-16,0-21 0,0 21 16,0-22-16,0 22 0,21-21 0,1 21 15,-1 0-15,0-1 0,0 1 16,0 21-16,22-21 0,-22 21 0,21-21 16,-21 21-16,22 0 0,-22 0 15,0 0-15,0 0 0,21 21 0,-20 0 16,-1 0-16,0 1 0,-21-1 15,21 21-15,-21-21 0,0 0 16,0 1-16,0 20 0,0-21 0,0 0 16,0 0-16,0 1 0,0-1 15,-21 0-15,0 0 16,0-21-16,-1 0 16,22-21-16,0 0 15,0 0-15,0-1 16,0 1-16,0-21 0,0 21 0,22 0 15,-1-22-15,-21 22 0,42-21 16,-21 21-16,0-22 0,22 22 0,-1 0 16,0 0-16,-20 21 0,20 0 15,0 0-15,1 0 0,-22 0 0,21 0 16,-21 21-16,0 0 0,1 0 16,-22 22-16,0-22 0,0 0 15,0 21-15,0-21 0,0 1 0,-22 20 16,1-21-16,0 0 0,0 0 15,21 1-15,-21-1 0,0-21 0,-1 21 16,22 0-16,0-42 31,0 0-31,22 0 16,-1-1-16</inkml:trace>
  <inkml:trace contextRef="#ctx0" brushRef="#br0" timeOffset="15086.03">19367 762 0,'22'0'0,"-1"0"16,0 0-16,0 0 0,-21-21 16,21 21-16,0 0 0,1-21 15,20 21-15,-21-21 0,0-1 0,0 22 16,1-21-16,-1 0 0,0 21 15,-21-21-15,0 0 0,0 0 0,0-1 16,-21 22 0,0 0-16,-22 0 0,22 0 15,-21 0-15,21 22 0,-1-1 0,-20 0 16,21 0-16,-21 0 0,20 0 16,1 1-16,0 20 0,21-21 0,0 0 15,0 22-15,0-22 0,0 0 16,0 0-16,0 0 0,0 0 0,21 1 15,0-22-15,1 0 0,20 0 16,-21 0-16,21 0 0,1 0 0,-1 0 16,0-22-16,1 22 15,-1-21-15,0 0 0,1-21 0,-1 21 0,0-1 16,1-20-16</inkml:trace>
  <inkml:trace contextRef="#ctx0" brushRef="#br0" timeOffset="15524.78">20066 550 0,'0'0'16,"0"-42"-1,0 63 1,-21 0-16,21 1 16,-21 20-16,-1-21 0,1 0 0,21 22 15,0-22-15,0 0 16,-21 21-16,21-21 0,-21 22 0,21-22 0,0 0 16,-21 0-16,21 0 15,0 1-15,0-1 0,0 0 16,0-42 15,0 0-31,0-1 0,0 1 0,0 0 16,0 0-16,0-21 0,0 20 15,0-20-15,21 21 0,-21-21 0,21-1 16,21 22-16,-20-21 0,-1 21 16,21-22-16,0 22 0,1 0 0,-1 0 15,22 21-15,-22 0 0,0 0 16,-21 0-16,22 21 0,-22-21 0,0 42 15,0-21-15,0 1 0,-21 20 16,0 0-16,0-21 0,0 22 16,-21-1-16,0 0 0,21 1 0,-21-22 15,0 21-15,0-21 0,-1 22 16,22-22-16,-21 0 0,0 0 16,0-21-1,21-21 1,21 0-16,0 0 15,22 0-15,-22-1 0</inkml:trace>
  <inkml:trace contextRef="#ctx0" brushRef="#br0" timeOffset="15812.61">21124 169 0,'0'0'16,"0"-21"-16,-21 21 0,0 0 0,0 0 15,0 21 1,-1 1-16,22-1 0,-21 21 0,0-21 16,21 22-16,-21-1 0,0 0 15,0 1-15,21-1 0,-22 21 16,1-20-16,0-1 0,0 0 0,0 1 16,21-1-16,-21 0 0,-1 1 0,22-1 15,-21-21-15,21 0 0,0 1 16,0-1-16,0 0 0,0 0 15,21-21 1,1 0-16,-1 0 16,0-21-16,0 0 0,21 0 0,-20-1 15</inkml:trace>
  <inkml:trace contextRef="#ctx0" brushRef="#br0" timeOffset="16205.62">21526 614 0,'0'-21'0,"-21"0"15,0 21 1,0 0-16,0 0 0,-22 0 0,22 0 16,-21 0-16,21 0 0,0 21 0,-22-21 15,22 21-15,0-21 0,0 21 16,21 0-16,-21-21 0,21 21 16,0 1-16,21-1 15,106 42 1,-106-63-1,0 21-15,21-21 0,-20 22 0,-1-1 16,0-21-16,0 21 0,-21 0 16,21 0-16,-21 0 15,0 1-15,-21-22 16,0 21-16,0-21 0,0 0 16,-22 21-16,22-21 0,-21 21 0,21-21 15,-22 0-15,1 21 0,21-21 16,0 0-16,-22 0 0,22 0 0,0 0 15,0 0-15,0 0 0,21-21 47,0 0-47,21 0 0,0 0 16</inkml:trace>
  <inkml:trace contextRef="#ctx0" brushRef="#br0" timeOffset="16496.46">20468 381 0,'-21'0'0,"42"0"0,-21 0 16,21 0 0,22 0-16,-1 0 0,0 0 0,22 0 15,-22 0-15,22 0 0,-1 0 16,-21 0-16,22 0 0,-22 0 0,1 0 15,20 0-15,-21 0 0,-20 0 16,20 0-16,-21 0 0,0-21 16,0 21-16,1 0 0,-1 0 15,0 0 32,0 0-47</inkml:trace>
  <inkml:trace contextRef="#ctx0" brushRef="#br0" timeOffset="16832.62">22161 360 0,'0'0'16,"-21"0"-16,0 0 16,0 0-16,0 0 15,0 21-15,-1 0 0,22 0 16,-21 1-16,0-1 0,-21 21 16,42-21-16,-43 22 0,43-22 0,-21 21 15,0-21-15,0 22 16,21-1-16,-21-21 0,21 21 0,0-20 15,0-1-15,0 21 0,0-21 16,21 0-16,0 1 0,0-22 0,0 21 16,22-21-16,-22 0 0,21 0 0,-21 0 15,22 0-15,-22 0 0,21 0 16,1 0-16</inkml:trace>
  <inkml:trace contextRef="#ctx0" brushRef="#br0" timeOffset="17128.45">22691 296 0,'0'0'0,"63"43"31,-21-43-31,-20 21 16,20 0-16,0-21 0,1 21 15,-22 0-15,21 22 0,-21-22 0,0 0 16,1 0-16,-22 22 0,0-22 16,0 21-16,0-21 0,-22 22 0,1-1 15,0 0-15,0-21 0,0 22 16,-22-1-16,1-21 0,21 22 16,-21-22-16,-1 0 0,22 0 0,-21 0 15,21 0-15,-22-21 0,22 22 16,0-1-16</inkml:trace>
  <inkml:trace contextRef="#ctx0" brushRef="#br0" timeOffset="20176.64">1164 2455 0,'0'0'0,"0"-21"15,0 0-15,0 0 0,0 0 16,0 0-16,0-1 15,0 44 17,-21 20-32,21 0 0,0 1 15,-21 20-15,21-21 16,-21 22-16,21-1 0,-22 1 0,1-22 16,21 22-16,-63 169 15,63-191 1,0 0-16,-21-21 0,21 1 15,-22-1-15,22 0 0,0 0 16,0-42 0,0 0-16</inkml:trace>
  <inkml:trace contextRef="#ctx0" brushRef="#br0" timeOffset="20609.39">656 2561 0,'-21'-21'0,"42"42"0,-63-84 0,42 42 16,0-1-16,0 1 0,0-21 15,0 21-15,0 0 0,21-1 0,21 1 16,1 0-16,-22 0 0,42 0 16,-20 0-16,-1-1 0,21 1 15,1 21-15,21 0 0,-1 0 0,1 21 16,0 1-16,-1 20 0,1 0 15,-22 1-15,1 20 0,-1 1 0,-20 20 16,-1-20-16,-21-1 16,-21 22-16,0-22 0,0 1 0,-21 21 15,-21-22-15,-1 1 0,-20-1 16,-1 22-16,1-43 0,-22 22 0,1-1 16,-1-21-16,21-20 0,1 20 15,-1-21-15,1 0 0,21-21 0,-1 0 16,1 0-16,0 0 0,20 0 15,-20-21-15,21 0 0,-21 0 16,20 0-16,22-1 0,0-20 0,0 21 16,0 0-16,0 0 0,0-1 15,0 1-15,22 0 0,-1 0 0,21 0 16,-21 0-16,22-1 16,-1 1-16,0 0 0,1 0 0,20 21 15</inkml:trace>
  <inkml:trace contextRef="#ctx0" brushRef="#br0" timeOffset="21020.92">1841 3048 0,'0'-85'31,"0"64"-31,0 0 0,22 21 0,-22-21 0,21 0 16,0 0-16,0 21 0,0 0 16,0-22-16,1 22 0,-1 0 0,21 0 15,-21 22-15,22-1 0,-22 0 16,0 0-16,0 0 0,0 0 0,-21 1 16,0 20-16,0-21 0,0 21 15,0-20-15,-21 20 0,0-21 16,0 21-16,0-20 0,-1-1 0,1 0 15,0 0-15,0-21 16,0 0 0,21-21-16,0 0 15,0 0-15,0-1 16,0 1-16,21 0 0,-21 0 16,21 0-16,0 0 0,0-1 0,1 1 15,20 0-15,-21 0 0,21 0 16,1 0-16,-1-1 0,0 1 0,1 0 15,-1 0-15</inkml:trace>
  <inkml:trace contextRef="#ctx0" brushRef="#br0" timeOffset="21669.55">2730 2815 0,'0'21'0,"-42"64"16,21-64-16,0 0 15,0 1-15,-1-1 0,1 21 0,0-21 16,0 0-16,21 22 0,-21-22 15,21 21-15,-21-21 0,21 1 0,0 20 16,0-21-16,0 0 16,0 0-16,21-21 0,0 0 0,0 0 15,0 0-15,22 0 0,-22-21 16,21 0-16,0 0 0,-20 0 0,20 0 16,0-1-16,-21-20 15,1 21-15,-1 0 0,0 0 0,-21-22 16,0 22-16,0 0 0,0 0 15,0 0-15,-21-1 0,0 1 0,-1 0 16,-20 21-16,21 0 0,-21 0 16,-1 0-16,1 0 0,0 0 0,-1 0 15,22 0-15,0 0 0,0 0 16,21 21-16,-21-21 0,63 0 16,-21 0-1,21 0-15,1 0 0,-1 0 0,0 0 16,22-21-16,-22 0 0,1 21 15,20-21-15,-21 0 0,22 21 16,-22-22-16,22 1 0,-22 21 0,0 0 16,-20-21-16,20 21 0,-21 0 15,-21 21-15,0 0 16,0 1-16,0-1 16,0 0-16,0 0 0,-21 21 0,0-20 15,0 20-15,21 21 0,-22-20 16,1 20-16,0 1 0,21 20 0,-21-20 15,0 21-15,0-1 0,-1 22 16,1-21-16,0 21 0,0-1 0,0 1 16,0 0-16,-22 0 0,22 0 15,0 0-15,0-1 0,0 1 16,21-21-16,0 0 0,-22-1 0,22 1 16,0-22-16,-21 1 0,21-22 15,0 1-15,0-1 0,0-21 0,0 0 16,0 0-16,0-42 15,0-21-15,21 0 0,1-1 16,-1-20-16,0-22 0,21 0 0</inkml:trace>
  <inkml:trace contextRef="#ctx0" brushRef="#br0" timeOffset="21988.37">3281 3112 0,'0'0'0,"-43"-170"15,43 149 1,0-21-16,0 21 0,0-1 16,22-20-16,-1 21 0,0 21 0,0-21 15,21 0-15,-20-1 0,20 22 16,-21 0-16,21 0 0,1 0 0,-22 0 16,21 0-16,-21 22 0,22-1 15,-22 0-15,-21 21 0,0-21 0,0 1 16,0 20-16,0 0 0,-21-21 0,-22 22 15,22-22-15,-21 0 0,0 21 16,20-20-16,-20-1 0,21 0 16,-21 0-16,20-21 0,1 21 15,0-21-15,42-21 32,22 0-32,-22 21 15,21-21-15</inkml:trace>
  <inkml:trace contextRef="#ctx0" brushRef="#br0" timeOffset="22788.48">4403 2625 0,'0'0'0,"-22"-21"0,22-1 16,-21 1-16,0 21 15,0 0-15,0 0 16,0 21 0,21 22-16,-22-22 0,1 21 15,0 1-15,0-1 0,21 0 0,-21 22 16,0-22-16,-1 0 0,1 22 16,-21-22-16,21 22 0,0-1 15,-22-20-15,22-1 0,0 0 16,0 1-16,0-22 0,-1 0 0,1 0 15,21 0-15,-21 0 0,21-42 32,0 0-32,0 0 0,0 0 0,21-22 15,0 1-15,-21 0 0,22-1 16,-1 1-16,0 0 0,0 21 0,-21-22 16,21 22-16,0-21 0,1 21 15,-1-1-15,0 22 16,0 0-16,0 22 15,-21-1 1,0 21-16,0-21 0,0 0 0,0 22 16,0-1-16,21-21 0,-21 22 15,0-1-15,0-21 0,0 21 0,22-20 16,-1 20-16,-21-21 0,21 0 0,0-21 16,64 43-1,-43-43-15,-21 0 0,22 0 0,-1 0 16,0-22-16,22 1 0,-22 0 15,0 0-15,1-21 0,-1 20 0,0-20 16,-20 0-16,20-1 0,-21 1 0,0 0 16,0-1-16,-21-20 0,0 21 15,0-22-15,0 22 0,0-1 16,0-20-16,-21 21 0,-21-1 16,21 1-16,-22 21 0,1-22 0,0 22 15,-1 21-15,-20 0 0,-1 0 0,22 0 16,-21 0-16,-1 21 0,22 1 15,-1-1-15,1 21 0,21 0 0,0 1 16,0-1-16,-1 0 0,22 1 16,-21-1-16,21 0 0,0 1 0,0-1 15,0-21-15,21 22 0,1-22 16,-1 21-16,0-21 0,21 0 16,1 1-16,-22-22 0,21 21 0,0-21 15,22 0-15,-22 0 0,1 0 16,20 0-16,-21-21 0,22-1 0,-22 22 15,1-21-15,-1 0 0,21 0 16,-20 21-16,-1-21 0</inkml:trace>
  <inkml:trace contextRef="#ctx0" brushRef="#br0" timeOffset="24224.53">5313 2963 0,'0'-21'16,"0"42"-16,21-42 0,-21 0 15,0 0-15,-21 21 31,0 0-31,-1 0 0,22 21 0,-21 0 16,0-21-16,0 21 0,0 1 16,21-1-16,-21 0 0,-1 21 15,22-21-15,0 1 0,0 20 0,-21-21 16,21 21-16,0-20 0,0 20 0,0-21 16,0 0-16,0 0 0,0 1 15,21-1-15,1 0 0,-1-21 0,0 0 16,0 0-16,0 0 0,0 0 15,1 0-15,20 0 0,-21 0 0,21-21 16,-20 0-16,20-1 0,-21 1 0,0 0 16,22-21-16,-22-1 15,0 22-15,-21-21 0,0 0 0,0 20 16,0-20-16,0 0 0,0 21 16,0-22-16,0 22 0,-21 0 0,0 0 15,-1 21-15,1 0 0,-21 0 0,21 0 16,-22 0-16,22 0 0,-21 21 15,21 0-15,0 0 0,-1 0 0,1 1 16,0-1-16,0 0 0,21 21 16,0-21-16,0 1 0,0-1 0,0 0 15,0 0-15,0 0 0,21 0 0,0 1 16,0-22-16,22 0 0,-22 0 16,21 0-16,-21 0 0,22 0 15,-1 0-15,0 0 0,1-22 16,-1 1-16,0 0 0,1 0 0,-1 21 15,0-21-15,1 0 0,-22-22 0,21 22 16,-21 0-16,1 0 0,20 0 16,-42-1-16,21 1 0,0 0 0,-21 0 15,21 0-15,-21 42 32,-21 0-17,0 0-15,21 0 0,-21 1 16,21 20-16,-21-21 0,0 0 0,21 22 15,0-22-15,0 21 0,0-21 16,0 0-16,0 22 0,0-22 16,0 0-16,0 0 0,21-21 15,0 0-15,0 0 0,21 0 0,-20 0 16,-1 0-16,21-21 0,-21 21 16,22-21-16,-22 0 0,21 0 0,-21-1 15,22-20-15,-22 21 0,0 0 16,0-22-16,0 22 0,0 0 0,1-21 15,-22 21-15,21-1 0,-21 1 16,0 42 15,-21-21-31,21 22 16,0-1-16,-22 0 0,1 21 0,21-21 16,-21 1-16,21-1 0,0 21 0,0-21 15,0 0-15,0 1 0,0-1 16,0 0-16,0 0 0,21-21 15,0 0-15,1 0 0,-1 0 16,21 0-16,-21 0 0,22-21 0,-1 21 16,-21-21-16,21 0 0,-20-1 0,-1-20 15,0 21-15,0 0 0,0-22 16,-21 22-16,0-21 0,0 21 0,0 0 16,0-22-16,0 22 0,-21 0 15,21 0-15,-21 21 0,0 0 16,0-21-16,-1 21 0,1 0 0,42-22 47,22 22-47,-22 0 0,21 0 15,1-21-15,-1 21 0,0 0 16,1 0-16,-1 0 0,-21 0 0,21 0 16,-20 0-16,41 0 15,-42 0-15,0 21 0,1 1 16,-1-1-16,-21 0 0,0 0 0,21 0 0,-21 0 15,21 1-15,-21-1 16,21 21-16,-21-21 0,0 0 0,0 1 16,0 20-16,0-21 0,0 0 0,0 0 15,0 1-15,0-1 0,0 0 16,0 0-16,-21 0 16,0-21-16,0 0 0,0 0 15,-1-21-15,22 0 16,0 0-16,0 0 0,0-1 15,0 1-15,0-21 0,0 21 16,0-22-16,22 1 0,-1 0 0,21-1 16,0 1-16,-20 0 0,41-1 15,-21 22-15,22-21 0,-22 21 16,22 0-16,-1-1 0,1 22 0,-22 0 16,22 0-16,-22 22 0,0-1 0,-21 0 15,22 0-15,-22 0 0,-21 22 16,0-22-16,0 21 0,0 0 0,0-20 15,0 20-15,0 0 0,0-21 0,-21 22 16,0-22-16,-1 21 0,22-21 16,-21 1-16,21-1 0,-21 0 0,0 0 15,0-21 1,21-21 0</inkml:trace>
  <inkml:trace contextRef="#ctx0" brushRef="#br0" timeOffset="25069.22">8636 2879 0,'0'0'16,"-21"0"-16,0 0 16,-1 0-16,44 0 31,-1 0-15,0 0-16,21 0 0,1 0 0,20 0 15,1 0-15,-1 0 0,22 0 16,-1 0-16,1 0 0,0 0 0,-1 0 15,22 0-15,0 0 0,0 0 16,-21 0-16,20 0 0,1 0 0,-21 0 16,-22 0-16,1 0 0,-1 0 0,-20 0 15,-1-21-15,-21 21 0,0-22 16,-21 1-16,0 0 16,-21 0-16,0 21 15,0-21-15,0 0 0,0 21 16,-22-22-16,22 22 0,-21-21 0,21 21 15,-22-21-15,22 21 0,-21 0 16,-1 0-16,22 0 0,-21 0 0,0 0 16,20 0-16,1 0 0,0 0 0,21 21 15,0 0 1,21-21-16,0 0 16,1 0-16,20 0 0,0 0 0,1 0 15,-1 0-15,0 0 0,1 0 16,-1 0-16,0 0 0,1-21 0,-1 21 15,0 0-15,-21 0 16,22 0-16,-22 0 0,0 0 0,0 21 16,-21 1-16,0-1 15,0 0-15,-21 0 0,0 0 16,0 0-16,0 1 0,-1 20 0,-20-21 16,0 21-16,21 1 0,-22-22 0,1 21 15,0 1-15,-1-1 0,1 0 16,0 1-16,-1-22 0,1 21 0,21-21 15,0 0-15,-22 1 0,43-1 16,-21 0-16,21 0 0,21-42 31,0 0-31</inkml:trace>
  <inkml:trace contextRef="#ctx0" brushRef="#br0" timeOffset="25934.24">12234 2794 0,'0'0'16,"21"-21"15,1 0-15,-1 0-16,0 21 0,21-22 15,-21 1-15,22-21 0,-22 21 16,21 0-16,-21-1 0,1-20 16,-1 21-16,0-21 0,-21 20 0,21-20 15,-21 21-15,0 0 0,0 0 16,-21-1-16,0 22 0,0 0 0,-22 0 16,22 0-16,-21 0 0,-1 0 15,1 0-15,-21 0 0,20 22 0,1-1 16,0 0-16,-1 0 0,22 0 0,0 0 15,0 1-15,0-1 0,21 21 16,0-21-16,0 22 0,0-22 0,21 21 16,0-21-16,21 22 0,-21-22 15,22 21-15,-22-21 0,21 22 0,1-22 16,-22 21-16,21-21 0,0 22 16,-20-22-16,-1 0 0,21 21 15,-42-21-15,21 22 0,-21-22 0,0 21 16,0 1-16,0-22 0,0 21 0,-42-21 15,21 0-15,-22 22 0,1-22 16,0 0-16,-22 0 0,1 0 0,-1-21 16,1 22-16,-1-22 0,-20 0 0,20 0 15,1 0-15,-1 0 0,1-22 16,20 22-16,1-21 0,0 0 0,-1-21 16,22 21-16,0-22 0,0 1 15,0 0-15,21-1 0,-22 1 16,22 0-16,0 20 0,0-20 0,0 0 15,22 21-15,-1-1 0,0 1 16,0 0-16,0 0 0,22 21 0,-22 0 16,21 0-16,-21 0 0,22 21 0,-1 0 15,-21-21-15,21 43 0,-20-22 16,-1 0-16,0 0 0,0 0 0,-21 22 16,0-22-16,0 0 0,0 0 0,0 21 15,0-20-15,0-1 0,0 0 16,0 0-16,0 0 15,21-42 17,0 0-32,1 21 0,20-21 0</inkml:trace>
  <inkml:trace contextRef="#ctx0" brushRef="#br0" timeOffset="26333.01">12573 3112 0,'21'0'16,"-42"0"-16,63 0 0,-21 0 31,1 0-31,-1-22 0,0 22 16,0-21-16,0 0 16,0 21-16,22-21 0,-22 0 15,0 0-15,0 21 0,0-22 0,1 1 16,-1 0-16,-21 0 0,0 0 0,0 0 15,0-1-15,-21 22 16,-1 0-16,1 0 0,0 0 16,-21 0-16,21 22 0,-22-1 0,1 0 15,21 0-15,0 0 0,-22 0 16,22 22-16,0-22 0,0 21 0,0-21 16,-1 22-16,22-1 0,0-21 15,0 22-15,0-1 0,0-21 16,0 0-16,0 0 0,0 1 0,22-1 15,-1 0-15,0-21 0,0 0 16,0 0-16,0 0 0,22 0 0,-1 0 16,0-21-16,1 0 0,-1 21 0,0-43 15,22 22-15,-22 0 0,22-21 16,-1-1-16</inkml:trace>
  <inkml:trace contextRef="#ctx0" brushRef="#br0" timeOffset="26652.83">13758 2117 0,'0'0'0,"-21"-21"0,0 21 0,0 0 0,0 0 16,-1 0-16,1 0 0,0 21 16,0-21-16,0 42 0,0-21 0,-1 22 15,-20-1-15,21 21 0,0 1 16,0-1-16,-1 1 0,1 21 0,0-22 15,21 1-15,-21-1 0,0 1 0,0-1 16,-1 1-16,22-1 0,-21-21 16,21 22-16,-21-22 0,21 22 15,0-22-15,0 0 0,-21-20 0,21 20 16,0-21-16,0 0 0,0 0 16,21-21-1,0 0-15,0-21 16,1 0-16,-1 0 0,0 0 0,0 0 15,0-22-15,22 1 0,-22 21 0</inkml:trace>
  <inkml:trace contextRef="#ctx0" brushRef="#br0" timeOffset="27036.61">13695 3048 0,'-21'21'0,"21"0"16,-22 1-16,22-1 0,-21-21 15,21 21-15,0 0 16,21-21 0,1 0-16,-1 0 0,0 0 0,0 0 15,0-21-15,0 21 0,1-21 16,20 0-16,-21 21 0,0-22 0,0 1 16,1 21-16,-1-21 0,-21 0 0,21 21 15,-21-21-15,0 0 0,-21 21 16,0 0-16,-128 0 31,107 21-15,21 0-16,0 0 0,0 0 0,-1 0 15,1 1-15,0-1 0,21 21 0,0-21 16,0 0-16,0 1 0,0 20 16,0-21-16,0 0 0,0 0 0,21 1 15,-21-1-15,21-21 0,22 0 16,-22 0-16,21 0 0,1 0 15,-1 0-15,0 0 0,1-21 0,20 21 16,-21-22-16</inkml:trace>
  <inkml:trace contextRef="#ctx0" brushRef="#br0" timeOffset="27321.44">14668 2942 0,'0'-21'0,"-127"-21"31,106 42-31,0 0 16,0 0-16,-21 21 0,20 0 0,-20 0 16,21-21-16,0 43 0,-22-22 0,22 0 15,0 0-15,0 21 0,0-20 16,21 20-16,0-21 0,0 0 0,0 22 16,0-22-16,0 21 0,0-21 0,21 0 15,0 1-15,0-22 16,22 21-16,-22 0 0,21-21 0,0 0 15,1 0-15,-1 0 0,0 0 0,1-21 16,20 0-16,-20-1 0,-1 1 16,0 0-16,1 0 0,-1-21 0,0 20 15,1-20-15,-1 0 0</inkml:trace>
  <inkml:trace contextRef="#ctx0" brushRef="#br0" timeOffset="27632.27">15409 2244 0,'0'-21'0,"0"42"0,0-64 0,0 22 16,-21 21 0,0 0-16,0 0 0,0 21 0,-1 1 15,1-1-15,0 0 0,0 21 16,0-21-16,0 43 0,-1-22 0,1 1 16,0 20-16,0 1 0,0-1 0,0-21 15,-1 22-15,1-1 0,21-20 16,-21 20-16,21-20 0,-21-1 0,21 21 15,0-20-15,0-1 0,0 0 0,0 1 16,21-22-16,0 21 0,-21-21 16,21 1-16,1-1 0,-1 0 0,0-21 15,21 0-15,-21 0 0,22 0 16,-1 0-16,0-21 0,1 21 16,-1-21-16,0-1 0,1 1 0,-1-21 15,0 21-15,1-22 0,-22 22 16,21-21-16,-21 0 0</inkml:trace>
  <inkml:trace contextRef="#ctx0" brushRef="#br0" timeOffset="27837.15">15071 2667 0,'0'0'0,"-22"0"16,44 0-1,-1 0-15,0 0 16,21 0-16,1 0 0,-1 0 0,0 0 16,1 0-16,-1 0 0,0-21 0,22 21 15,-43-21-15,21 21 0,1-21 16,-22-1-16,21 1 0</inkml:trace>
  <inkml:trace contextRef="#ctx0" brushRef="#br0" timeOffset="28336.87">16849 1863 0,'0'0'15,"-22"-43"1,1 22-16,0 21 0,0 0 16,0 0-16,0 0 0,-1 0 0,1 0 15,-21 21-15,21 1 0,-22-1 16,22 21-16,-21-21 0,0 0 0,20 22 16,1-22-16,0 21 15,0-21-15,0 22 0,21-22 0,0 0 16,0 0-16,0 0 0,0 1 0,0-1 15,21-21-15,21 21 0,-21 0 16,22-21-16,-22 0 0,21 0 0,22 0 16,-22 0-16,0 0 0,1 0 15,20 0-15,-20-21 0,-1 0 0,0 0 16,22 21-16,-22-22 0</inkml:trace>
  <inkml:trace contextRef="#ctx0" brushRef="#br0" timeOffset="28856.73">17208 1630 0,'-42'-21'0,"84"42"0,-126-63 0,63 20 15,-22 1-15,1 0 0,21 0 16,-22 21-16,1 0 0,0-21 0,-1 21 16,-126 21-1,127 0-15,-1 0 0,1 0 16,0 1-16,-22 20 0,22 0 0,0 1 15,-1-1-15,-20 0 0,20 22 16,1-22-16,21 0 0,-21 1 0,20-1 16,-20 22-16,21-22 0,21-21 15,0 21-15,0 1 0,0-1 16,0 0-16,0 1 0,0-22 0,21 21 16,21-21-16,-20 22 0,41-22 15,-21 0-15,22 0 0,-22 0 0,43-21 16,-22 0-16,1 0 0,21 0 15,-22 0-15,1 0 0,20 0 0,-20 0 16,20-21-16,-20 0 0,-1 0 0,1 0 16,-22-22-16,22 22 0,-22-21 15,-21 0-15,22 20 0,-22-20 0,0-21 16,0 20-16,-21 1 0,0-22 16,0 22-16,0-21 0,0-1 15,0 22-15,-21-22 0,0 1 0,-22 20 16,1 1-16,21 0 0,-43-1 15,22 22-15,-21 0 0,20 0 0,-20 0 16,20 0-16,-20 21 0,21 0 16,-22 0-16,22 21 0,-22 0 0,22 0 15,0 0-15,-22 0 0,43 1 16,-21 20-16,-1-21 0,22 21 0,0-20 16,0-1-16,0 0 0,21 0 0</inkml:trace>
  <inkml:trace contextRef="#ctx0" brushRef="#br0" timeOffset="35069.76">1101 4868 0,'0'0'0,"0"-21"16,0 0-16,0 0 0,-22 21 31,22 21-31,0 0 16,0 22-16,0-1 0,0 21 0,-21-20 15,21 20-15,-21 1 0,0 20 16,0-20-16,-22-1 0,22 22 15,0-21-15,-21-1 0,21 1 0,-22-1 16,22 1-16,-21-22 16,21 0-16,-22 1 0,22-22 0,0 0 15,0 0-15,21 0 0,-21-21 16,-1 0-16,1-21 16,21 0-16,0-21 15,0-1-15,0 1 0,0 0 16,0-1-16,21-20 0,1 20 0,-1-20 15,0 21-15,0-22 0,0 22 16,0-1-16,-21 22 0,22 0 0,-1 0 16,-21 0-16,21 21 15,-21 21-15,21 0 0,0 0 0,-21 22 16,0-22-16,21 21 16,-21 0-16,22 22 0,-22-22 0,21 22 15,-21-22-15,21 22 0,0-22 16,-21 0-16,21 1 0,0-1 15,1-21-15,-1 0 0,0 0 0,21 1 16,-21-22-16,22 0 0,-22 0 16,21 0-16,1 0 0,-1 0 0,0-43 15,22 22-15,-22 0 0,0-21 16,1-1-16,-1-20 0,0 20 0,1-20 16,-22-1-16,0 1 0,0-1 15,-21-20-15,0 20 0,0 1 0,0-22 16,0 22-16,-21-22 15,0 21-15,-21 1 0,20-1 0,-20 22 16,-21 0-16,20-1 0,1 22 16,-22 0-16,22 0 0,-21 21 15,20 0-15,1 21 0,0 0 0,-1 0 16,1 22-16,21 20 0,-22 1 16,22-1-16,0 22 0,0-22 0,21 22 15,0-21-15,0 20 0,0 1 16,0-22-16,0 22 0,0-21 15,21-1-15,-21 1 0,21-22 16,22 0-16,-22 1 0,21-22 16,-21 0-16,43 0 0,-22 0 0,0-21 15,22 0-15,-22 0 0,22-21 16,-1 21-16,-20-21 0,20-21 0,-21 20 16,1-20-16,-1 0 0,0-1 15,1 1-15,-1 0 0,-21-1 0,0 1 16,1 0-16,-1-1 0,0 1 15,-21 21-15,21 0 0,-21 0 0,0-1 16,0 1-16,0 42 31,-21 1-31,21-1 0,-21 0 16,0 21-16,21 1 0,0-1 0,0 0 16,-22 1-16,22-1 0,0 0 15,0 1-15,0-1 0,0 0 0,0-21 16,0 22-16,0-22 0,0 0 15,22 0-15,-1 0 0,0-21 16,0 22-16,0-22 0,0 0 16,1 0-16,-1-22 0,0 22 0,21-21 15,-21 0-15,1 0 0,-1-21 16,0 20-16,0-20 0,0 0 0,0-22 16,-21 22-16,0 0 15,0-22-15,0 22 0,0-1 0,0 22 16,0-21-16,0 21 0,0 0 15,-21-1-15,0 1 0,0 21 0,0 0 16,0 0-16,-1 0 0,1 0 16,0 0-16,0 21 0,0 1 0,0-1 15,-1 0-15,1 21 0,0 1 16,21-1-16,-21 0 0,21 1 16,-21 20-16,21-21 0,0 1 0,0-1 15,0 0-15,0 1 0,0-22 16,0 21-16,21-21 0,0 1 0,0-22 15,0 21-15,1-21 0,105 0 32,-85-21-32,0-1 0,1 1 0,-1 0 15,0 0-15,1 0 0,-1-22 16,0 1-16,1 21 0,-22-21 0,21-1 16,-21 1-16,0 0 0,22-1 15,-22 22-15,-21 0 0,21 0 0,-21 0 16,21-1-16,-21 1 0,0 42 31,-21 1-15,0-1-16,21 21 0,-21-21 0,21 22 15,0-22-15,-21 21 16,21 0-16,0-20 0,0 20 0,0-21 16,0 21-16,0-20 0,0-1 15,0 0-15,21 0 0,0-21 0,0 0 16,0 21-16,22-21 0,-22 0 15,21 0-15,-21 0 0,22-21 0,-22 0 16,21 0-16,-21 0 0,22-1 16,-22 1-16,0-21 0,0 0 0,0 20 15,0-20-15,1 0 0,-1-1 16,0 1-16,-21 21 0,0-21 0,0 20 16,0 1-16,0 0 0,0 0 15,-21 21 1,0 0-16,-1 21 15,22 0-15,-21 0 0,21 1 16,-21 20-16,21 0 0,0-21 0,0 22 16,0-1-16,0-21 0,0 22 15,0-22-15,0 21 0,0-21 0,0 0 16,0 1-16,0-1 0,21 0 16,0-21-16,1 0 0,-1 0 0,0 0 15,21 0-15,-21 0 0,22 0 0,-1 0 16,0-21-16,1 0 0,-22-1 15,21 1-15,1-21 0,-1 21 16,-21-22-16,21 1 0,-20 0 16,-1-1-16,21 1 0,-21-21 0,0 20 15,-21 1-15,22 0 0,-1-1 16,-21-20-16,0 20 0,0 22 0,0-21 16,0 21-16,0 0 0,0-1 0,-21 44 31,21-1-16,-22 21-15,22-21 0,0 22 16,-21-1-16,21 0 0,-21 1 0,21 20 16,-21-21-16,21 1 0,-21-1 15,21 22-15,0-22 0,0 0 0,-21-21 16,21 22-16,0-22 16,-22 0-16,22 0 0,0 0 0,0 1 15,0-44 16,0 1-31,0 0 16,0 0-16,0 0 0,0 0 16,0-22-16,22 22 0,-1-21 0,-21-1 15,21 22-15,0-21 0,21 21 16,-20 0-16,-1-1 0,21 1 16,-21 0-16,22 21 0,-22 0 0,0 0 15,21 0-15,-21 0 0,1 0 16,-1 0-16,0 21 0,0-21 0,-21 21 15,21 1-15,-21-1 0,21 0 16,-21 21-16,0-21 0,0 1 0,0-1 16,0 0-16,0 0 0,-21 0 0,0 0 15,0 1-15,0-1 0,0-21 16,-1 21-16,1 0 0,0-21 0,0 0 16,0 21-16,0-21 0,-1 0 15,1 0-15,0 0 0,0 0 0,0 0 16,21-21-16,-21 21 0,-1-21 15,22 0-15,-21 21 0,21-21 16,0-1-16,0 1 0,0 0 16,0 42 15,0 0-15,0 1-16,0-1 0,21 0 15,-21 0-15,22-21 0,-1 21 16,-21 0-16,21-21 0,0 22 0,0-22 15,0 0-15,22 0 0,-22 0 0,0 0 16,0 0-16,22 0 0,-22 0 16,0-22-16,21 1 0,-21 21 0,22-21 15,-22-21-15,21 21 16,1-1-16,-22-20 0,21 0 0,-21-1 16,22 1-16,-22 0 0,21-1 0,-21-20 15,0 21-15,1-1 16,-22 1-16,0-22 0,0 22 0,21 0 0,-21-1 15,0 22-15,0-21 0,0 21 16,0 0-16,0-1 0,0 1 0,-21 21 16,21 21-1,0 1-15,-22 20 0,1-21 16,21 21-16,-21 1 0,21-1 16,0 0-16,-21 1 0,0-1 0,0 22 15,21-22-15,-22 0 0,22 22 16,-21-22-16,21 0 0,0 1 15,0-22-15,0 21 0,0 1 0,0-22 16,21 0-16,1 0 0,-1-21 0,0 21 16,21-21-16,1 0 0,-22 0 15,21 0-15,0 0 0,1 0 0,-1 0 16,-21-21-16,22 21 0,-1-21 16,-21 0-16,0 0 0,22-1 0,-22-20 15,0 21-15,0 0 0,0-22 16,0 22-16,-21-21 0,0 21 0,22-22 15,-22 22-15,0 0 16,0 0-16,-22 21 16,1 21-1,0 0-15,0 0 0,0 1 0,21 20 16,-21-21-16,21 21 0,-22-20 16,22-1-16,0 21 0,0-21 0,0 0 15,0 1-15,22-1 0,-1-21 16,0 21-16,0-21 0,0 0 0,0 0 15,22 0-15,-22 0 0,21 0 0,1 0 16,-1-21-16,0 21 0,-21-21 16,22-1-16,-1 1 0,0 0 15,-20-21-15,20 21 0</inkml:trace>
  <inkml:trace contextRef="#ctx0" brushRef="#br0" timeOffset="36137.66">6096 5207 0,'0'-21'16,"0"42"-16,0-63 0,0 21 0,0-1 15,0 1-15,0 0 0,0 0 16,0 0-16,0 0 0,-21 21 16,0-22-16,-1 22 0,1 0 0,0 0 0,0 0 15,0 0-15,-22 22 0,22-1 16,-21 0-16,21 21 0,-22 1 0,22-22 15,-21 21-15,0 0 0,20 22 16,1-22-16,0 22 0,0-22 0,0 22 16,21-22-16,0 21 0,0-20 15,0 20-15,0-20 0,21-22 16,0 21-16,0-21 0,22 22 0,-1-22 16,0-21-16,1 21 0,-1-21 15,21 0-15,-20 0 0,20 0 0,-20-21 16,20 21-16,-21-21 0,1-1 15,20-20-15,-20 21 0,-1 0 0,0-22 16,1 1-16,-1 0 0,-21-1 0,21-20 16,-20 21-16,-1-1 0,0-20 15,0 20-15,-21-20 0,0 21 0,21-22 16,-21 22-16,0-22 0,21 22 16,-21-22-16,0 22 0,0 0 15,0 21-15,0-1 0,0 1 0,0 0 16,-21 21-16,0 0 0,0 21 15,0 0-15,21 22 0,-21-1 16,21 0-16,-22 22 0,22-22 16,0 22-16,-21-1 0,0-20 0,0 20 15,21-21-15,0 22 0,-21-1 16,0-20-16,21 20 0,0-20 0,0 20 16,0-21-16,0-20 0,0 20 15,0 0-15,21-21 0,0 1 0,0-22 16,0 21-16,0-21 0,22 0 0,-22 0 15,21 0-15,-21 0 16,22-21-16,-1 21 0,0-22 0,1 1 16,-1-21-16,-21 21 0,22 0 0,-1-22 15,-21 1-15,0 0 0,22 20 16,-22-20-16,0 0 0,-21 21 0,0-1 16,21 1-16,-21 0 0,0 0 15,-21 21 1,0 0-16,0 21 0,-1 0 15,22 0-15,-21 1 0,0-1 16,0 21-16,21-21 0,0 0 0,0 22 16,0-22-16,0 0 0,0 0 0,0 0 15,0 1-15,0-1 16,0 0-16,21-21 0,0 0 16,0 0-16,1 0 0,-1 0 15,0 0-15,0-21 0,0 0 0,0-1 16,1 1-16,-1 0 0,0 0 0</inkml:trace>
  <inkml:trace contextRef="#ctx0" brushRef="#br0" timeOffset="36489.46">7281 5059 0,'-21'0'0,"42"0"0,-84 0 15,42 0-15,-1 0 0,1 21 0,0 0 16,0 0-16,21 1 15,0-1-15,0 0 0,0 0 16,0 0-16,21-21 16,0 0-16,0 0 0,1 0 0,-1 0 15,0 0-15,0 0 0,0 0 0,0 0 16,1-21-16,-1 21 0,0-21 16,-21 0-16,21 0 0,-21-1 15,0 1-15,0 0 0,0 0 16,-42 0-16,-1 21 0,22 0 15,0 0-15,0 0 0,0 0 0,-22 21 16,22 0-16,0 0 16,0 0-16,21 1 0,0-1 0,-21 0 15,21 0-15,0 21 0,0-20 0,0-1 16,0 0-16,21 0 0,-21 0 16,21 0-16,0-21 0,0 22 0,1-1 15,20-21-15</inkml:trace>
  <inkml:trace contextRef="#ctx0" brushRef="#br0" timeOffset="36821.26">7832 5355 0,'0'-42'16,"0"21"-16,-22 21 15,1 0-15,0 0 0,0 0 0,0 0 16,0 0-16,-1 0 0,1 21 0,-21-21 15,21 21-15,0 0 0,-1 0 16,1 22-16,0-22 0,21 0 0,0 0 16,0 22-16,0-22 0,0 21 15,0-21-15,0 0 0,0 1 0,21-1 16,-21 0-16,21 0 0,22 0 16,-22-21-16,0 0 0,21 0 0,1 0 15,-1 0-15,0 0 0,1 0 0,-1 0 16,0-21-16,1 0 15,-1 0-15,0 0 0,1-1 0,-22-20 16,21 21-16,-21-21 0,22-1 0,-22 1 16,0 0-16,0-22 0,0 22 15,1-22-15,-22 1 0</inkml:trace>
  <inkml:trace contextRef="#ctx0" brushRef="#br0" timeOffset="37492.4">8382 4784 0,'0'-21'0,"0"42"0,0-85 15,0 43-15,0 0 0,-21 42 31,21 0-31,-21 22 0,21-22 16,0 21-16,0 22 0,0-22 16,0 0-16,0 22 0,0-22 15,0 0-15,0 22 0,0-22 0,0 1 16,0-1-16,-22 0 0,22 1 16,0-22-16,-21 21 0,21-21 0,0 0 15,0 1-15,0-1 0,0 0 0,-21-21 16,21-21 15,0 0-15,0-1-16,0 1 0,0 0 15,0 0-15,21-21 0,0 20 0,1 1 16,-1-21-16,0 21 16,0 0-16,21-22 0,-20 22 0,20 0 15,-21 0-15,0 21 0,22 0 0,-22-21 16,0 21-16,0 0 15,-21 21-15,0 0 0,0 0 16,0 0-16,0 0 0,-21-21 0,0 22 16,0-1-16,-1 0 0,1 0 15,-21 0-15,21 0 0,0-21 0,-1 22 16,1-22-16,0 0 0,0 21 16,0-21-16,0 0 15,-1 0-15,22-21 16,0-1-16,0 1 15,0 42 17,0 1-17,0-1-15,0 0 0,0 0 0,0 21 16,0-20-16,0-1 0,22 0 0,-22 21 16,21-21-16,-21 1 0,21-1 15,0 0-15,0 0 0,0 0 0,1-21 16,20 0-16,-21 21 0,21-21 0,-20 0 15,20 0-15,0 0 0,-21 0 16,22-21-16,-22 0 0,0 21 16,0-21-16,0 0 0,1 0 0,-1-1 15,-21 1-15,21 0 0,-21 0 16,0 0-16,0 0 0,0-1 0,21 1 16,0 0-16,-21 0 0,21 0 0,22 21 15,-22-21-15</inkml:trace>
  <inkml:trace contextRef="#ctx0" brushRef="#br0" timeOffset="38097.06">9588 5207 0,'0'0'16,"-21"0"-16,-21-21 0,21 21 0,0 0 0,-1 0 15,22-21-15,22 21 16,20 0 0,-21 0-16,21 0 0,22 0 15,-1 0-15,1 21 0,-1-21 16,1 0-16,21 0 0,-1 0 0,-20 0 15,20 0-15,-20 0 0,-1 0 16,1 0-16,-22 0 0,22 0 0,-22 0 16,-21 0-16,22 0 0,-22-21 0,-21 0 31,-21 21-31,-1 0 0,1 0 16,-21-22-16,0 22 0,-1 0 15,1-21-15,0 0 0,-1 21 0,1 0 16,21 0-16,0-21 0,-1 21 0,1 0 15,21-21 17,21 21-32,1 0 0,-1 0 0,21 0 15,0 0-15,-20 0 0,20 0 16,-21 0-16,21 0 0,-20 0 0,-1 0 16,0 0-16,0 21 0,0-21 15,-21 21-15,21 0 0,-21 64 16,-21-43-16,-21-21 15,21 1-15,0 20 0,-22-21 16,1 0-16,0 0 0,-1 22 0,22-22 16,-21 0-16,-1 0 0,1 0 15,21 1-15,0-1 0,0-21 0,-1 0 16,22 21-16</inkml:trace>
  <inkml:trace contextRef="#ctx0" brushRef="#br0" timeOffset="38684.72">11684 4509 0,'0'0'0,"21"-22"0,-21 1 16,0 0-16,0 0 0,0 0 16,0 0-16,0-1 0,0 1 15,0 42 1,0 1-1,0-1-15,-21 21 0,0-21 0,0 22 16,21-1-16,-22 21 0,1 1 16,0-1-16,0 1 0,0-1 0,0 22 15,-1-21-15,1-1 16,-21 1-16,21-22 0,0 21 0,-1-20 16,1-1-16,0 0 0,0 1 0,0-22 15,0 0-15,21 0 0,21-21 31,0 0-31,0-21 16,0-21-16,0 21 0,1-1 16,-1-20-16,-21 0 0,21-1 0</inkml:trace>
  <inkml:trace contextRef="#ctx0" brushRef="#br0" timeOffset="38940.57">11705 4487 0,'21'-21'0,"-42"42"0,42-63 15,0 42-15,-21 21 16,0 0-16,0 1 0,0-1 16,0 0-16,0 21 0,0 1 0,0 20 15,0 1-15,0-22 0,0 21 16,0 1-16,0-1 0,0 1 0,0-22 16,0 1-16,-21 20 0,21-21 0,0-20 15,0 20-15,0-21 0,0 21 16,0-20-16,0-1 0,0 0 15,-21-21 17,21-21-17,-21 0-15</inkml:trace>
  <inkml:trace contextRef="#ctx0" brushRef="#br0" timeOffset="39108.48">11303 5249 0,'0'0'0,"-21"0"15,42 0 1,0 0-16,0 0 16,0 0-16,1 0 0,-1-21 15,21 21-15,0 0 0,1 0 16,-1-21-16,0 0 0,1 21 0,20-21 16,-20 21-16,-1-21 0,0-1 15</inkml:trace>
  <inkml:trace contextRef="#ctx0" brushRef="#br0" timeOffset="39397.31">12446 4826 0,'0'0'0,"0"-21"0,-21 0 16,0 21-16,-1 0 0,1-21 16,0 21-16,0 0 0,0 0 0,0 0 15,-1 0-15,1 21 0,0 0 16,-21 21-16,21-21 0,-1 22 15,-20-1-15,21 0 0,0 1 0,-22-1 16,22 0-16,0 1 0,21-1 16,-21 0-16,21-20 0,0 20 0,0-21 15,0 21-15,0-20 0,0-1 0,21-21 16,0 21-16,0 0 0,22-21 16,-22 0-16,21 0 0,1 0 0,-1 0 15,0 0-15,22 0 0,-22-21 0,0 21 16,1-21-16,20 0 0,-20-1 15,-1-20-15</inkml:trace>
  <inkml:trace contextRef="#ctx0" brushRef="#br0" timeOffset="39689.14">13123 4403 0,'0'0'0,"0"-21"0,-21-1 0,0 1 16,0 21-16,0 0 0,-1 0 0,1 0 15,0 0-15,0 21 0,-21 1 16,20-1-16,1 21 0,0 0 0,-21 1 16,21-1-16,-1 22 0,1-1 15,-21 1-15,21-1 0,0 1 0,21-1 16,-22 1-16,1-1 0,0-21 16,21 22-16,0-22 0,0 1 15,0-1-15,0-21 0,0 21 0,0-20 16,0-1-16,0 0 0,0 0 0,21-21 31,0 0-31,1 0 0,-1 0 0,21-21 16,-21 21-16,0-21 0,22 0 0,-22-1 15</inkml:trace>
  <inkml:trace contextRef="#ctx0" brushRef="#br0" timeOffset="39949">13271 4953 0,'0'0'0,"0"-21"15,-21 0-15,0 21 16,0 0-16,0 0 16,0 21-16,-1 0 0,1 0 0,0 0 15,0 1-15,0 20 0,0-21 0,-1 21 16,1 1-16,21-22 0,-21 21 16,0-21-16,21 1 0,0-1 0,0 0 15,0 0-15,0 0 0,0 0 16,0 1-1,21-22-15,0 0 0,0 0 0,1 0 16,-1 0-16,21 0 16,-21-22-16,22 1 0,-22 21 0,21-21 15,-21 0-15,22 0 0,-1 0 0</inkml:trace>
  <inkml:trace contextRef="#ctx0" brushRef="#br0" timeOffset="40664.58">13610 5038 0,'0'0'16,"21"0"-16,-21-21 0,-21 21 31,0 21-15,0-21-16,0 21 15,21 21-15,-22-21 0,1 1 0,0-1 16,21 0-16,-42 85 16,42-85-16,0 0 15,0 0-15,0 0 0,0 1 16,21-22-16,0 0 15,0 0-15,0 0 0,1 0 16,-1 0 0,-21-22-16,0 1 0,0 0 15,0 0-15,0 0 0,0-22 16,0 22-16,0-21 0,0 21 16,0 0-16,0-22 0,0 22 15,0 0-15,21 0 0,0 0 0,0-1 16,0 1-16,1 0 0,-1 21 15,0-21-15,21 21 0,-21-21 0,22 21 16,-22 0-16,21 0 0,-21 21 16,22 0-16,-22-21 0,0 21 0,0 22 15,0-22-15,1 0 0,-22 0 0,0 21 16,0-20-16,0 20 0,0-21 16,0 0-16,0 0 0,0 22 0,0-22 15,-22 0-15,22 0 16,-21 0-16,0-21 0,21 22 15,-21-22-15,0 0 32,21-22-32,0 1 0,0 0 15,0 0-15,0 0 0,21-22 16,0 22-16,0-21 0,22 21 16,-1-22-16,-21 1 0,43 0 0,-22-1 15,0 22-15,1-21 0,20 21 16,-21 0-16,1 21 0,-1 0 0,0 0 15,-20 0-15,20 0 0,-21 21 16,0 21-16,0-21 0,-21 22 0,22-22 16,-22 21-16,0 0 0,0 1 0,-22-1 15,1 0-15,0-20 0,0 20 16,0-21-16,0 21 0,-1-20 16,1-1-16,0 0 0,0-21 0,0 21 15,21 0-15,42-42 31,-21 0-31,0 21 16,1-21-16,20 0 0</inkml:trace>
  <inkml:trace contextRef="#ctx0" brushRef="#br0" timeOffset="41044.37">15325 4995 0,'21'-21'0,"-42"42"0,42-63 16,-21 21-16,0 0 0,0 0 15,-21 21-15,-1-22 16,1 22-16,-21 0 0,0 0 0,20 0 16,-20 22-16,0-1 0,-1 0 15,1 0-15,0 0 0,21 0 0,-1 1 16,1-1-16,21 0 0,-21-21 0,21 21 16,0 0-16,0 0 0,21-21 15,0 22-15,1-22 0,20 0 0,-21 21 16,21-21-16,1 21 0,-1-21 15,0 21-15,-20 0 0,20-21 0,-21 21 16,21 1-16,-20-22 0,-22 21 16,0 0-16,0 0 0,0 0 15,0 0-15,-22-21 0,1 22 16,0-1-16,0-21 0,-21 0 0,20 0 16,-20 0-16,0 0 0,21 0 15,-22 0-15,1 0 0,0 0 0,20 0 16,-20 0-16,21 0 0,0 0 0,0 0 15,-1-21-15,1-1 0,0 22 16,0-21-16,0 0 0,0 0 0</inkml:trace>
  <inkml:trace contextRef="#ctx0" brushRef="#br0" timeOffset="41261.25">14182 4487 0,'-22'0'0,"44"0"0,-44-21 15,1 21-15,0 0 16,21-21 0,-21 21-1,0 0 1,0 0-16</inkml:trace>
  <inkml:trace contextRef="#ctx0" brushRef="#br0" timeOffset="41453.12">12869 4657 0,'0'0'16,"-21"0"-16,0 0 0,42 0 31,0 0-31,22-21 0,-1 21 0,0 0 16,1 0-16,20-22 15,1 1-15,-22 21 0,21-21 0,1 21 16</inkml:trace>
  <inkml:trace contextRef="#ctx0" brushRef="#br0" timeOffset="41939.86">15960 4001 0,'0'-22'0,"0"44"0,0-65 15,-22 43-15,1 0 0,0-21 16,0 21-16,0 0 0,0 0 0,-22 0 16,22 0-16,0 21 0,-21 0 0,20 1 15,-20-1-15,21 21 0,0 0 16,0-20-16,-1 20 0,1 0 0,21-21 16,0 22-16,0-22 0,0 21 15,0-21-15,0 1 0,0-1 0,0 0 16,21 0-16,1-21 0,83 21 31,-62-21-31,-22 0 0,21 0 0,1 0 16,-1-21-16,0 0 0,1 0 15,-1 21-15</inkml:trace>
  <inkml:trace contextRef="#ctx0" brushRef="#br0" timeOffset="42432.58">16277 3789 0,'-21'-21'15,"42"42"-15,-63-63 0,-1 20 0,1 22 16,0-21-16,-1 21 0,1-21 16,0 21-16,-1 0 0,1 0 0,-21 0 15,20 21-15,1 0 0,0 1 16,-22-1-16,22 0 0,-1 21 0,1-21 16,0 22-16,21 20 0,-22-20 15,1 20-15,21-21 0,0 22 0,-1-22 16,1 1-16,21-1 0,0 0 15,0 1-15,0-1 0,0 0 0,21-21 16,1 22-16,20-22 0,-21 0 0,21 0 16,1 0-16,-1 1 0,0-22 15,1 21-15,-1-21 0,0 0 0,1 0 16,-1 0-16,22 0 0,-22 0 0,0-21 16,22 21-16,-1-22 0,-20 1 15,20 0-15,1 0 0,-22 0 16,21 0-16,-20-22 0,-1 1 15,-21 0-15,22-22 0,-22 22 0,0-22 16,-21 1-16,0-1 0,0 1 0,0 20 16,0-20-16,-21 21 0,0-1 15,-1 1-15,-20 0 0,0 20 0,-1 1 16,1 0-16,0 21 0,-22 0 16,22 0-16,0 0 0,-1 0 0,-20 21 15,20 0-15,1 1 0,21-1 16,-21 21-16,-1-21 0,22 22 0,-21-1 15,21 0-15,-1 1 0,1-1 16,21-21-16,0 21 0,0 1 16,0-22-16,0 0 0,21 21 0</inkml:trace>
  <inkml:trace contextRef="#ctx0" brushRef="#br0" timeOffset="43068.21">16214 5038 0,'-22'0'0,"44"0"0,-65 0 15,1 0-15,21 21 0,42-21 32,0 0-32,0 0 15,22 0-15,-1 0 0,21 0 16,1 0-16,-22 0 0,22 0 0,-1 0 16,1 0-16,-22 0 0,22 0 0,-1 0 15,-21 0-15,22 0 16,-22 0-16,1-21 0,-1 21 0,0 0 15,1-21-15,-22-1 0,0 22 16,-21-21-16,0 0 0,0 0 16,0 0-16,-21 0 0,-22-1 15,22 22-15,0-21 0,-21 21 16,21 0-16,-1-21 0,-20 21 0,21 0 16,0 0-16,0 0 15,-1 0-15,22 21 31,22-21-31,62 0 32,-63 0-32,22 0 0,-22 0 0,21 0 15,1 0-15,-22 0 0,21 0 0,-21 21 16,0-21-16,-21 22 16,0-1-16,0 0 0,0 0 15,-21 0-15,-21 0 0,21 1 16,-22-1-16,1 0 0,21 0 0,-21 21 15,20-20-15,-20-1 0,21 0 0,-21 0 16,20 0-16,1 0 0,0 1 16,0-22-16,21 21 0</inkml:trace>
  <inkml:trace contextRef="#ctx0" brushRef="#br0" timeOffset="43896.74">18182 5101 0,'0'-21'16,"0"0"-1,0 0-15,0 0 0,0-1 16,0 1-16,0 0 16,0 0-16,0 0 0,0 0 0,0-22 15,-21 22-15,0 0 0,0 0 0,-1 0 16,-20-1-16,21 1 0,0 21 16,0 0-16,-22 0 0,22 0 0,-21 21 15,-1 1-15,22-1 0,-21 0 16,0 21-16,-1 1 0,1-1 0,0 0 15,-1 1-15,1-1 0,21 21 16,-22-20-16,22-1 0,21-21 0,0 22 16,0-22-16,0 21 0,0-21 15,21 0-15,1-21 0,-1 22 16,0-22-16,21 0 0,-21 0 0,22 0 16,-1 0-16,-21 0 0,22 0 0,-1-22 15,0 1-15,1 0 0,-1 0 16,0 0-16,1-22 0,-1 1 0,0 0 15,22-22-15,-22 22 0,0-22 16,1-20-16,-1 20 0,0 1 0,1-1 16,-22 1-16,0-1 0,0-20 15,0 20-15,-21 1 0,0-1 0,0 1 16,0 20-16,0 1 0,0 0 0,0 20 16,-21 1-16,-21 21 15,21 21-15,0 1 0,-1 20 16,-20 0-16,21 22 0,-21-22 15,20 22-15,1-1 0,0 22 0,0-22 16,-21 1-16,20 20 0,1-20 16,21 21-16,-21-22 0,21 1 0,-21-1 15,21 1-15,0-22 0,0 0 0,0 1 16,0-1-16,0-21 0,0 0 16,0 0-16,21 1 0,0-22 15,0 21-15,1-21 0,-1 0 16,0 0-16,0 0 0,21-21 0,-20-1 15,20 22-15</inkml:trace>
  <inkml:trace contextRef="#ctx0" brushRef="#br0" timeOffset="44346.48">18796 4911 0,'0'0'0,"-42"0"15,20 0-15,1 21 16,0 0-16,0 0 15,-21 22-15,20-22 0,1 21 0,0-21 16,0 22-16,0-22 0,0 21 0,21-21 16,0 22-16,-22-22 0,22 0 15,0 0-15,0 0 0,0 0 16,22 1-16,-1-22 0,0 0 16,0 0-16,21 0 0,-20 0 15,-1 0-15,21 0 0,0 0 0,1-22 16,-22 22-16,21-21 0,-21 0 15,22 0-15,-22 0 0,0 0 0,0-22 16,-21 22-16,0-21 0,0 21 0,0-22 16,0 1-16,0 0 0,0-1 15,0 1-15,-21 21 0,0 0 0,0-1 16,0 1-16,-1 21 0,1 0 16,-21 0-16,21 21 0,-22 1 0,1-1 15,0 21-15,21-21 16,-22 22-16,22-22 0,-21 21 0,21 0 15,-1-20-15,1-1 0,21 21 0,0-21 16,0 0-16,0 1 0,0-1 16,21-21-16,1 21 0,-1-21 0,21 0 15,0 0-15,1 0 0,-1 0 16,106 0 0</inkml:trace>
  <inkml:trace contextRef="#ctx0" brushRef="#br0" timeOffset="44789.23">19325 5017 0,'0'0'0,"0"-43"0,0 22 0,0 0 16,0 0-16,-21 21 15,0 0 1,0 0-16,-1 21 0,1 0 0,21 0 16,-21 0-16,0 22 0,0-22 0,0 21 15,21-21-15,0 22 0,0-22 16,0 21-16,0-21 0,0 1 0,0-1 15,0 0-15,0 0 0,0 0 16,21-21-16,0 21 0,21-21 16,-21 0-16,22 0 0,-22 0 0,21 0 15,1 0-15,-1-21 0,0 0 16,1 0-16,-1 0 0,-21 0 16,21-1-16,1 1 0,-22-21 0,0 21 15,0-22-15,0 22 0,1-21 16,-1 21-16,-21-22 0,0 22 0,0 0 15,-21 42 1,-1-21 0,1 43-16,21-22 0,-21 0 0,0 0 15,0 21-15,0-20 0,21 20 16,0-21-16,-22 0 0,22 0 0,0 1 16,0-1-16,0 0 15,22-21-15,-1 0 0,0 0 16,21 0-16,-21 0 0,1 0 15,20 0-15,0 0 0,-21-21 16,22 0-16,-1-1 0</inkml:trace>
  <inkml:trace contextRef="#ctx0" brushRef="#br0" timeOffset="45304.93">20426 4382 0,'0'0'16,"-21"-22"-16,-1 22 0,1-21 0,0 21 15,0 0-15,0 0 0,-22 0 0,22 21 16,0 1-16,0-1 0,0 21 16,0-21-16,-22 22 0,43-1 15,-21 0-15,0 22 0,0-22 0,21 22 16,-21-1-16,21 1 0,0-22 16,0 21-16,-22-20 0,22-1 0,0 0 15,-21 1-15,21-22 0,0 21 16,-21-21-16,21 1 0,0-1 0,0 0 15,-21-21-15,0 0 32,21-21-17,0 0-15,0-1 16,21-20-16,0 21 0,-21 0 0,21-22 0,0 22 16,22 0-16,-22-21 0,21 21 15,-21-1-15,22 22 0,-1-21 16,-21 21-16,22 0 0,-1 0 0,-21 0 15,0 21-15,22 1 0,-22-22 16,0 42-16,0-21 0,0 0 0,-21 22 16,0-22-16,0 0 0,0 21 0,0-21 15,-21 22-15,0-22 0,0 0 16,-22 0-16,1-21 0,0 21 0,-1 1 16,1-22-16,21 0 0,-21 21 15,-1-21-15,22 0 0,0 0 16,0 0-16,0 0 0,-1 0 0,22-21 15,0-1 1,0 1-16,0 0 0,22 0 16,-1-21-16,0 20 0</inkml:trace>
  <inkml:trace contextRef="#ctx0" brushRef="#br0" timeOffset="45608.76">21209 4255 0,'-21'0'0,"0"0"15,-1 21-15,22 0 0,-21 0 0,0 21 16,0 1-16,21-22 0,-21 21 16,0 22-16,-1-22 0,22 22 0,-21-22 15,0 21-15,0 1 0,0-1 0,21 1 16,-21-1-16,-1-20 0,1 20 15,0-20-15,0-1 0,0-21 0,21 21 16,-21-20-16,-1 20 0,1-21 16,0 0-16,21 0 0,21-21 47,0-21-47,1 21 0,20-21 15</inkml:trace>
  <inkml:trace contextRef="#ctx0" brushRef="#br0" timeOffset="45961.56">21040 5165 0,'0'21'0,"0"0"16,21-21 15,0 0-15,0 0-16,21 0 0,-20 0 15,-1-21-15,21 0 0,-21 21 0,22-21 16,-22-1-16,0 1 0,0 21 0,0-21 16,-21 0-16,0 0 0,0 0 15,-42 21-15,21 0 16,0 0-16,-22 0 0,1 0 16,21 21-16,-22 0 0,1 0 0,21 0 15,-21 0-15,20 22 0,1-22 0,0 0 16,0 21-16,0-20 0,21-1 15,0 0-15,0 0 0,0 0 16,0 0-16,0 1 0,21-1 0,0-21 16,0 0-16,0 21 0,22-21 15,-1 0-15,-21 0 0,22 0 0,-1 0 16,0-21-16,1 21 0</inkml:trace>
  <inkml:trace contextRef="#ctx0" brushRef="#br0" timeOffset="46242.4">21886 4784 0,'0'-21'0,"0"42"0,0-64 0,-21 43 31,0 0-31,0 0 0,21 22 16,-43-1-16,22 0 0,0 0 15,-21 21-15,21 1 0,-22-1 0,22 0 16,-21 1-16,21-22 0,-1 21 15,1 1-15,0-1 0,21 0 0,0-21 16,0 1-16,0 20 0,0-21 0,0 0 16,0 0-16,21 1 15,0-1-15,22-21 0,-22 0 0,21 0 16,-21 0-16,22 0 0,-1 0 0,0 0 16,1-21-16,-22 21 0,21-22 15,1 1-15</inkml:trace>
  <inkml:trace contextRef="#ctx0" brushRef="#br0" timeOffset="46753.1">22479 4170 0,'-21'0'0,"42"0"0,-63 0 0,20 0 16,1 21-16,0-21 15,0 42-15,-21-20 0,20 20 0,1 0 0,0 1 16,0 20-16,0-21 16,0 22-16,-1-22 0,22 22 0,-21 20 15,0-20-15,21-1 0,-21 1 0,0-1 16,21 1-16,-21-22 0,21 1 16,0 20-16,0-21 0,0-20 0,0 20 15,0-21-15,0 0 0,0 0 16,0 1-16,0-1 0,21-21 0,0 0 15,0 21-15,0-21 0,0 0 16,1 0-16,20 0 0,-21-21 16,0 21-16,0-21 0,1-1 0,-1 1 15,21 0-15,-21 0 0,0-21 0,1 20 16,-1-20-16,0 21 16,0-21-16,0 20 0,-21 1 0,0 0 15,0 42 1,-21 0-16,0 1 15,21-1-15,-21 21 0,0-21 0,-1 0 16,1 22-16,21-22 0,0 0 16,0 0-16,-21 0 0,21 1 0,0-1 15,0 0-15,21-21 16,0 0 0,1 0-16,-1 0 0,0 0 15,0-21-15,0 21 0,0-21 0,1-1 16</inkml:trace>
  <inkml:trace contextRef="#ctx0" brushRef="#br0" timeOffset="46921.01">22754 4847 0,'0'0'0,"-21"-21"0,-64-42 16,64 63 0,0-22-16,0 22 0,0 0 15,21 22 1,0-1-1,21-21-15,0 0 0,0 21 16,0 0-16,0-21 0,22 0 16</inkml:trace>
  <inkml:trace contextRef="#ctx0" brushRef="#br0" timeOffset="47172.86">23008 4826 0,'-42'0'31,"21"0"-31,-1 0 0,-20 21 16,42 0-16,-42 22 16,21-22-16,-1 21 0,1 1 15,0-22-15,0 21 0,0 0 16,0 1-16,21-22 0,0 21 0,0-21 16,0 1-16,0-1 0,0 0 0,21 0 15,-21 0-15,42 0 0,-21-21 16,0 0-16,22 22 0,-1-22 0,0 0 15,1 0-15,-1 0 0,0 0 16,1 0-16,-22-22 0,21 1 0,1 0 16</inkml:trace>
  <inkml:trace contextRef="#ctx0" brushRef="#br0" timeOffset="47756.53">23643 4487 0,'0'-42'0,"0"84"0,0-105 0,-21 42 0,0 21 15,0 0-15,-1 0 16,1 0-16,0 0 0,0 21 16,0 21-16,0-21 0,21 22 0,0-22 15,-22 21-15,22 1 0,-21 20 16,0-21-16,21 22 0,0-22 0,-21 22 16,21-22-16,-21 0 15,21 22-15,-21-22 0,21-21 0,0 22 0,0-22 16,0 21-16,0-21 0,0 1 15,0-1-15,-22-21 16,22-21 15,0-1-31,22 1 0,-22 0 16,21-21-16,0 21 0,0-22 0,0 22 16,0-21-16,22 21 0,-22-22 15,21 22-15,1 0 0,-22 0 0,21 21 16,-21 0-16,0 0 0,1 0 15,-1 0-15,-21 21 16,0 0-16,-21 0 16,-1-21-16,1 0 0,-21 0 15,21 21-15,-22-21 0,22 0 16,0 0-16,-21 0 0,21 0 16,-1 0-16,1 22 0,0-22 0,0 21 15,21 0 1,0 0-16,0 0 0,0 0 15,0 1-15,0-1 0,0 0 0,0 0 16,0 0-16,0 0 0,21 1 16,-21-1-16,0 0 0,21-21 0,0 21 15,1 0-15,-22 0 0,21-21 16,0 22-16,0-22 0,0 0 16,0 0-16,1 0 0,-1 0 0,21 0 15,-21 0-15,0 0 16,22-22-16,-1 22 0</inkml:trace>
  <inkml:trace contextRef="#ctx0" brushRef="#br0" timeOffset="48012.38">24511 4720 0,'0'0'0,"-21"-21"0,0 0 0,-1 0 15,1 0-15,0 21 0,0 0 16,0 0-16,0 0 0,-1 0 0,1 0 15,-21 21-15,21 0 0,0 0 0,-1 0 16,1 22-16,21-22 16,-21 21-16,21 22 0,-21-22 0,21 0 15,0 1-15,0-1 0,0 0 16,0 1-16,0-1 0,0 0 0,21-21 16,0 22-16,-21-22 0,21 0 0,22 0 15,-22-21-15,0 21 0,0-21 16,0 0-16,1 0 0,-1 0 0</inkml:trace>
  <inkml:trace contextRef="#ctx0" brushRef="#br0" timeOffset="48285.23">24892 4657 0,'0'0'16,"0"-21"-16,21 21 31,0 21-31,0 0 0,22 0 16,-43 0-16,21 0 0,0 22 15,-21-1-15,0 0 0,0 1 0,0-22 16,0 21-16,-21 1 0,0-1 0,0-21 16,-1 21-16,-20-20 0,21 20 15,-21-21-15,-1 0 0,1 0 0,0 1 16,20-1-16,-20 0 15,0 0-15,21 0 0,-22-21 0,22 21 16,-21 1-16</inkml:trace>
  <inkml:trace contextRef="#ctx0" brushRef="#br0" timeOffset="49837.34">635 7197 0,'-21'0'16,"42"0"-16,-42-21 0,0-1 0,-1 1 15,1 0-15,21 0 0,0 0 16,0 0-16,0-1 0,0 1 16,0-21-16,0-22 15,0 43-15,0 0 16,0 0-16,21 21 16,1 0-1,-22 21 1,0 0-16,21 22 0,-21-22 15,0 21-15,21 0 0,-21 1 16,0-1-16,0 22 0,0-22 0,0 21 16,0 1-16,0-22 0,0 22 15,-21-1-15,21-20 0,-21-1 0,21 0 16,0 1-16,-22-22 0,22 21 16,0-21-16,-21-21 0,21 21 15,0 1-15,-21-22 31,21-22-31,0 1 16,0 0-16,0 0 0,0 0 16,0 0-16,0-22 0,0 1 0,0 0 15,0-1-15,21 1 0,-21-22 16,0 1-16,21 21 0,1-22 0,-22 1 16,0 20-16,0-20 0,21 20 15,-21 1-15,21 21 0,-21 0 0,21-22 16,-21 22-16,21 0 15,0 21-15,1 0 16,-1 0 0,0 0-16,0 21 0,-21 0 15,21 1-15,0-1 0,-21 0 16,0 21-16,22-21 0,-1 22 16,-21 20-16,0-20 0,0-1 0,21 21 15,-21-20-15,0-1 0,0 0 16,21 1-16,-21-1 0,0-21 0,0 22 15,0-22-15,0 0 16,21-21-16,0 0 16,1-21-1,-22 0-15,0-22 16,21 22-16,-21-21 0,0-1 0,21 1 16,0 0-16,-21-22 0,21 1 15,0 20-15,1-20 0,20-1 16,-21 22-16,21 0 0,1-22 0,-1 43 15,0-21-15,1 21 0,-1-22 16,0 43-16,1-21 0,-22 21 0,0 0 16,0 0-16,0 21 0,1 0 15,-22 22-15,0-22 0,0 21 0,0 1 16,0-1-16,0 21 0,0-20 16,-22 20-16,1 1 0,21-1 0,-21 1 15,0-22-15,0 22 16,21-22-16,-21 0 0,21 1 0,-22-1 15,22-21-15,-21 0 0,21 0 16,0 1-16,0-1 0,21-21 16,1 0-1,-1 0-15,21-21 0,-21-1 0,22 1 16,-22 0-16,21 0 0</inkml:trace>
  <inkml:trace contextRef="#ctx0" brushRef="#br0" timeOffset="51386.46">2201 7070 0,'0'-21'0,"0"42"0,0-64 16,0 22-16,-21 21 15,0 0-15,21 21 0,-21 1 16,0-1-16,-1 0 0,1 21 16,0-21-16,0 22 0,0-1 0,21 0 15,-21 1-15,-1-1 0,22 0 16,0 1-16,0-1 0,0-21 0,0 0 15,0 22-15,0-22 0,0 0 16,22 0-16,-1-21 0,0 0 16,0 0-16,0 0 15,22 0-15,-1 0 0,0-21 0,1 0 0,-1 0 16,0 0-16,22-1 0,-22 1 16,0-21-16,1 0 0,-1 20 15,-21-20-15,22-21 0,-22 20 0,-21 1 16,0 0-16,0-1 0,0 1 15,0 21-15,-21-22 0,-22 22 0,22 0 16,-21 21-16,-22 0 0,22 0 16,0 0-16,-1 0 0,-20 0 0,20 0 15,1 21-15,21 22 0,-21-22 16,20 21-16,1 0 0,0 1 16,0-1-16,21 0 0,0 1 0,0-1 0,0 0 15,0 1-15,0-1 16,21-21-16,0 0 0,0 22 0,22-43 15,-22 21-15,21 0 0,1-21 16,-1 0-16,0 0 0,1 0 0,20 0 16,-21-21-16,22 0 0,-22 0 15,22-1-15,-22 1 0,0-21 0,1 21 16,-1-22-16,0 1 0,-20 0 0,20-1 16,-21 1-16,0 0 0,0-1 15,-21 22-15,0-21 0,22 21 0,-22 0 16,0-1-16,0 1 15,0 42 1,-22 1 0,22-1-16,0 0 0,-21 21 15,0-21-15,21 22 0,-21-1 0,21 0 16,0 1-16,-21-1 0,21-21 0,0 22 16,-21-22-16,21 21 0,0-21 15,0 0-15,0 1 0,21-22 0,0 21 16,0-21-16,0 0 0,0 0 15,22 0-15,-22 0 0,0 0 0,21-21 16,-20 21-16,20-22 0,-21 1 0,21 0 16,-20-21-16,-1 21 15,21-22-15,-21 22 0,0-21 0,22-1 16,-22 1-16,0 0 0,0 21 0,0-22 16,-21 22-16,22 0 0,-22 0 15,0 0-15,-22 42 31,1-21-31,0 21 0,21 21 16,-21-21-16,0 1 0,21 20 0,0 0 16,-21 1-16,21-22 0,-22 21 15,22-21-15,0 22 0,0-22 0,0 0 16,0 0-16,0 0 0,22 0 16,-1 1-16,0-22 0,0 0 15,21 0-15,1 0 0,-1 0 0,-21 0 16,22 0-16,20 0 0,-21-22 15,1 1-15,-1 0 0,0 0 0,-20 0 16,20 0-16,-21-1 0,0-20 0,0 21 16,1-21-16,-1-1 0,-21 22 15,0-21-15,0 21 0,0-1 0,0 1 16,0 0-16,-21 21 31,-1 21-31,1 0 0,0 1 0,21-1 16,0 0-16,-21 0 0,21 0 15,0 22-15,0-22 0,0 0 16,0 0-16,0 21 0,0-20 0,0-1 16,0 0-16,21 0 0,-21 0 15,0 0-15,21-21 16,-21-21 15,0 0-31,0 0 16,0 0-16,0 0 0,-21 21 15,0-22-15,0 22 16,0 0 0,-1 0-16,22 22 0,0-1 15,0 0-15,0 0 16,0 0-16,0 0 0,0 1 16,0-1-16,22-21 0,-22 21 0,21-21 15,0 21-15,0-21 0,0 0 16,22 0-16,-22 0 0,21 0 0,0 0 15,-20 0-15,20-21 0,21 0 0,-20 0 16,-1-1-16,0 1 0,22 0 16,-22 0-16,1 0 0,20-22 0,-42 1 15,22 21-15,-1-21 0,-21-1 16,0 1-16,0 0 0,1 20 16,-22-20-16,0 21 0,0 0 0,0 0 0,-22 21 15,1 0-15,0 0 16,0 0-16,0 21 0,0 0 15,-1 0-15,1 21 0,0-20 0,0 20 16,0 0-16,0 1 0,-1-1 16,1-21-16,21 21 0,0-20 0,0 20 15,0-21-15,0 0 0,0 0 16,21-21-16,1 0 0,20 0 16,-21 0-16,21 0 0,-20 0 0,20-21 15,0 0-15,1 0 0,-22 0 0,21 0 16,0-22-16,1 1 0</inkml:trace>
  <inkml:trace contextRef="#ctx0" brushRef="#br0" timeOffset="51960.13">5651 6604 0,'0'-21'0,"0"42"0,0-63 0,22 21 16,-22-1-16,0 1 0,0 0 16,0 42-1,0 22-15,-22-22 16,1 21-16,21 0 0,-21 22 0,0-22 16,21 22-16,-21-1 0,0 1 15,-1 20-15,1-20 0,21-1 0,-21 22 16,0-21-16,0-22 0,21 21 0,0-20 15,0-1-15,-21 0 0,21-20 16,0-1-16,0 0 0,21-42 31,-21 0-31,21-1 16,0 1-16,0-21 0</inkml:trace>
  <inkml:trace contextRef="#ctx0" brushRef="#br0" timeOffset="52237.97">6075 6456 0,'0'0'16,"0"-21"-16,0 0 15,-21 42 1,21 0-16,-22 21 0,1 1 0,21-1 0,-21 21 16,21-20-16,0 20 15,-21 1-15,21-22 0,-21 22 0,21-1 16,-21 1-16,21-1 0,-22 1 15,1-22-15,21 21 0,-21-20 0,21-1 16,0 0-16,-21-20 0,21-1 0,0 0 16,0 0-16,0 0 0,0-42 31,0 0-15,-21 0-16,21 0 15,-21-1-15</inkml:trace>
  <inkml:trace contextRef="#ctx0" brushRef="#br0" timeOffset="52856.62">5292 7197 0,'0'0'0,"-22"0"15,22 21-15,-21-21 0,21 21 16,21-21 0,1 0-16,-1 0 0,21 0 15,-21 0-15,22 0 0,-1-21 0,21 0 16,-20 21-16,20-21 0,1-1 15,-1 1-15,1 0 0,-1 0 16,1 0-16,-22 0 0,22-1 0,-22 1 16,0 0-16,1 0 0,-1 0 15,-21 21-15,21-21 0,-20-1 0,-44 44 47,1-1-47,0 0 16,0 21-16,0-21 0,0 1 15,-1 20-15,1 0 0,0 1 0,0-1 16,21-21-16,-21 21 0,0 1 0,21-1 16,-22-21-16,22 22 0,0-22 15,0 0-15,0 0 0,22 0 16,-1-21-16,0 0 0,0 0 16,0 0-16,22 0 0,-22 0 15,21-21-15,0 21 0,-20-21 0,20 0 16,0 0-16,1-22 0,-1 22 0,0 0 15,1-21-15,-22 20 0,0-20 16,0 0-16,-21-1 0,0 22 0,0-21 16,0 0-16,-21 20 0,0-20 0,0 21 15,-22 0-15,22 0 0,-21-1 16,-1 22-16,1 0 0,0 0 0,21 0 16,-22 0-16,22 22 0,-21-1 0,21 0 15,-1 0-15,1 21 16,0-20-16,21 20 0,-21-21 0,21 21 15,0 1-15,0-1 0,0 0 0,0-20 16,0 20-16,21-21 0,0 0 16,-21 22-16,21-43 0,1 21 0,-1 0 15,0-21-15,0 0 0,0 0 16,0 0-16,22 0 0,-22 0 0,21 0 16,-21-21-16,22 0 0,-1-1 0</inkml:trace>
  <inkml:trace contextRef="#ctx0" brushRef="#br0" timeOffset="53272.38">6985 6985 0,'21'0'15,"-42"0"-15,42-21 0,0 21 0,-21-21 16,21 21 0,-21 21-1,0 0 1,22 21-16,-1-20 0,-21-1 0,21 21 15,-21 0-15,0-20 0,21 20 16,-21 0-16,21 1 0,-21-22 0,0 21 16,0-21-16,0 22 0,0-22 15,0 0-15,0 0 0,0 0 0,21-21 32,1-21-17,-22 0-15,0 0 0,0 0 0,21-1 16,0-20-16,0 21 0,-21-21 15,21-1-15,0 1 0,1 0 0,-1-1 16,0 1-16,0 0 0,0 20 16,0-20-16,1 21 0,-1 0 0,0 21 15,0-21-15,0 21 0,0 0 16,-21 21 0,0 0-1,0 0 1,22 0-1,-1 0-15</inkml:trace>
  <inkml:trace contextRef="#ctx0" brushRef="#br0" timeOffset="53648.16">7620 7281 0,'0'22'16,"0"-44"-16,0 65 0,21-43 31,0 0-31,0 0 15,1-21-15,-1 21 0,21-22 0,-21 1 16,22 0-16,-22 0 16,0 0-16,0 0 0,21-1 0,-20 1 15,-1 0-15,-21 0 0,0-21 0,21 20 16,-21 1-16,0 0 16,0 0-16,-21 21 0,0 0 15,-1 0-15,1 0 0,0 21 0,0 0 16,-21 0-16,20 1 0,1-1 15,0 21-15,0 0 0,0-20 0,0 20 16,-1 0-16,22 1 0,0-22 16,0 21-16,0-21 0,0 0 15,0 1-15,0-1 0,22 0 0,-1 0 16,0 0-16,0-21 0,0 0 0,22 0 16,-22 0-16,21 0 0,-21 0 15,22 0-15,-1 0 0,0-21 0,1 21 16,-22-21-16,21 0 0,0 0 0,-20-1 15,20 1-15</inkml:trace>
  <inkml:trace contextRef="#ctx0" brushRef="#br0" timeOffset="54000.96">8318 7176 0,'0'0'0,"0"-22"0,0 1 15,0-21-15,0 21 0,0 0 16,0-1-16,0 1 0,0 0 0,22 21 16,-1-21-16,-21 0 0,21 21 15,0 0-15,0 0 0,0 0 0,1 0 16,20 0-16,-21 0 0,21 0 15,-20 0-15,20 21 0,0 0 0,-21 0 16,22 0-16,-22 1 0,0-1 16,0 21-16,0-21 0,-21 22 0,22-22 15,-22 21-15,0-21 0,0 22 0,0-22 16,-22 0-16,1 0 0,21 0 16,-21 0-16,0-21 0,0 0 0,0 0 15,-1 0-15,1 0 0,0 0 16,21-21-16,-21 0 15,21 0-15,0 0 0,0 0 0,0-1 16,0-20-16,0 21 0,21-21 16,0-1-16,0 22 0,22-21 0,-22 21 15,21-1-15,1 1 0,-22 0 0,21 0 16,0 0-16,-20 0 0,20 21 16,0 0-16,1-22 0,-22 22 0,21 0 15,0 0-15,-20 0 0,20 0 0,0 0 16</inkml:trace>
  <inkml:trace contextRef="#ctx0" brushRef="#br0" timeOffset="54532.66">9588 7006 0,'0'0'0,"-21"21"0,0-21 0,42 0 31,0 0-31,1 0 0,20 0 16,0 0-16,1 0 0,-1 0 0,21 0 15,1 0-15,-22 0 0,22 0 0,-1 0 16,1 0-16,-1 0 0,-20 0 16,20 0-16,-21 0 0,1 0 15,-1 0-15,0 0 0,-20 0 0,-1 0 16,21 0-16,-21 0 0,0-21 15,-21 0 1,-21 0 0,0 21-16,0 0 0,-21-21 15,-1 21-15,1-21 0,0 21 0,-22 0 16,22-22-16,-1 22 0,22 0 0,-21 0 16,21 0-16,21-21 15,21 21 1,21 0-16,-21 0 0,22 0 15,-1 0-15,0 0 16,-20 0-16,20 0 0,0 0 0,-21 0 16,1 21-16,-1 1 0,0-22 0,-21 21 15,0 0-15,0 0 0,0 0 0,0 0 16,0 1-16,0-1 0,-21 0 16,21 0-16,-21 0 0,-1 0 0,-20 1 15,21 20-15,0-21 0,0 0 0,-1 0 16,1-21-16,21 22 0,-21-1 15,0-21-15,0 0 0</inkml:trace>
  <inkml:trace contextRef="#ctx0" brushRef="#br0" timeOffset="55277.23">11620 6456 0,'0'-42'16,"0"84"-16,22-106 0,-22 43 0,21-21 16,-21 21-16,0 0 0,0-1 15,-21 22-15,-1 0 16,1 22-16,0 20 0,0-21 15,0 21-15,0 22 0,-1-22 0,1 22 16,-21-1-16,21 1 0,0-1 16,-22-20-16,1 20 0,21 1 15,-22-22-15,1 21 0,0-20 0,-1 20 16,1-20-16,0-1 0,21 0 0,-1-21 16,1 22-16,21-22 0,0 0 15,21-42 1,-21 0-16,22 0 0,-1-1 15,21-20-15,-21 0 0,0-1 16,22 1-16,-1-21 0,-21-1 0,22 1 16,-1-1-16,0 1 0,1-22 15,-1 21-15,0-20 0,1-1 0,-1 22 16,-21-1-16,21 22 0,1-22 16,-22 22-16,0 21 0,0 0 15,-21-1-15,0 1 0,0 42 16,0 1-16,0 20 0,0 0 15,0 1-15,0 20 0,0 1 16,0 20-16,0-20 0,0-1 0,0 1 16,0-1-16,0 1 0,0-1 15,0 1-15,0-22 0,0 22 0,0-22 16,0 0-16,0 1 0,0-1 0,-21-21 16,21 0-16,0 0 0,-21 1 15,21-1-15,-21-21 16,21-21-1,-21-1-15,-1 1 0</inkml:trace>
  <inkml:trace contextRef="#ctx0" brushRef="#br0" timeOffset="55452.13">11007 7027 0,'-22'0'0,"44"0"0,-65 0 0,64 0 15,1 0 1,-1 0-16,0 0 0,21 0 0,1 0 15,-1 0-15,0 0 0,22 0 0,-22-21 16,22 21-16,-22-21 0,21 21 16,1 0-16,-22-21 0,22 21 15,-1-21-15,-20 0 0,20 21 0,-21-22 16</inkml:trace>
  <inkml:trace contextRef="#ctx0" brushRef="#br0" timeOffset="55716.98">12192 6752 0,'0'0'16,"-21"0"-16,0 0 0,-1 0 0,1-21 16,0 21-16,0 0 0,-21 0 15,20 21-15,1 0 0,0 1 0,0-1 16,0 0-16,0 0 0,-1 21 16,1-20-16,0 20 0,0 0 0,0 1 15,21-22-15,0 21 0,0 0 0,0-20 16,0 20-16,0-21 0,0 0 15,0 0-15,21 1 0,-21-1 0,42-21 16,-21 0-16,1 0 0,20 0 0,0 0 16,1 0-16,20-21 0,-21 21 15,1-22-15,20 1 0,1-21 0,-22 21 16,0-22-16,22 1 0,-22 21 0</inkml:trace>
  <inkml:trace contextRef="#ctx0" brushRef="#br0" timeOffset="55976.83">12785 6308 0,'0'0'16,"0"-43"-16,0 1 0,0 0 0,0 21 16,0-1-16,0 1 0,0 0 0,-22 21 15,1 0-15,0 21 16,0 0-16,0 22 0,0-1 16,-1 0-16,22 22 0,-21-1 0,0 22 15,0-21-15,0 20 0,0-20 16,-1-1-16,1 1 0,0-1 15,21 1-15,-21-22 0,21 22 0,-21-22 16,21 0-16,0-21 0,0 22 16,0-22-16,0 0 0,0 0 0,21-21 15,0 0-15,0 0 0,0 0 16,1-21-16,-1 0 16,0 21-16,0-21 0</inkml:trace>
  <inkml:trace contextRef="#ctx0" brushRef="#br0" timeOffset="56212.7">12975 6773 0,'21'0'0,"-42"0"0,42-21 0,-42 42 31,0-21-31,21 22 0,-21-1 16,0 0-16,-1 0 0,1 0 15,0 22-15,21-22 0,-21 0 0,21 0 16,-21 21-16,0-20 0,21-1 0,0 0 15,-22 0-15,1 21 0,21-20 16,0-1-16,0 0 0,21-21 16,1 0-1,-1 0-15,21 0 0,-21-21 16,22 0-16,20-1 0</inkml:trace>
  <inkml:trace contextRef="#ctx0" brushRef="#br0" timeOffset="56904.3">13441 6879 0,'21'0'0,"-42"0"0,42-21 0,0 21 0,-21-21 16,-21 21 0,0 0-1,0 0-15,-1 21 0,1 0 16,0 0-16,0 1 0,0-1 0,0 0 16,-1 0-16,1 0 0,0 0 0,0 22 15,21-22-15,-21 0 0,21 0 16,0 0-16,0 1 0,0-1 0,0 0 15,0 0-15,21-21 16,0 0-16,0 0 0,0 0 16,1 0-16,-1 0 0,0 0 0,-21-21 15,21 21-15,-21-21 16,0 0-16,0-1 0,0-20 0,0 21 16,0 0-16,0-22 0,0 22 0,0-21 15,0 21-15,0-22 0,21 22 16,-21 0-16,21 0 0,1 0 0,-1 0 15,0-1-15,0 22 0,0 0 0,22-21 16,-22 21-16,21 0 0,-21 0 16,0 0-16,22 21 0,-22 1 0,0-1 15,0 0-15,0 0 0,1 21 16,-1-20-16,-21-1 0,21 21 16,-21-21-16,0 22 0,0-22 0,0 21 15,0-21-15,0 0 0,0 1 16,0-1-16,-21-21 0,21 21 0,-21-21 15,21-21 17,0 0-32,0-1 0,0 1 15,0 0-15,21 0 0,0 0 0,0-22 16,0 22-16,22-21 0,-22 21 16,21-22-16,-21 22 0,22 0 0,-1-21 15,0 42-15,1-21 0,-1-1 16,0 22-16,-21 0 0,22 0 15,-22 22-15,0-1 0,-21 0 0,0 0 16,0 0-16,0 0 0,0 22 16,0-22-16,-21 21 0,21-21 0,-21 1 15,0 20-15,-1-21 0,1 0 0,21 0 16,-21 1-16,21-1 0,-21-21 16,21 21-16,21-21 31,0-21-16,0 0-15,22 21 0,-22-22 0,0 1 0</inkml:trace>
  <inkml:trace contextRef="#ctx0" brushRef="#br0" timeOffset="57269.09">14817 6773 0,'0'0'0,"21"-42"0,21 21 0,-21 0 16,-21 0-16,0-1 0,0 1 15,-21 21 1,0 0-16,0 0 0,0 0 15,-1 21-15,-20 1 0,21-1 0,0-21 16,0 21-16,-1 0 0,1 0 16,0 0-16,0 1 0,21-1 15,0 0-15,0 0 0,0 0 16,0 0-16,21-21 0,0 22 16,0-22-16,1 21 0,20-21 15,-21 0-15,0 21 0,22-21 0,-22 21 16,0-21-16,0 21 0,0 0 0,-21 1 15,0-1 1,0 0-16,0 0 0,-21-21 16,0 21-16,0 0 0,0-21 0,-1 0 15,-20 22-15,21-22 0,0 0 16,0 0-16,-22 0 0,22 0 16,0 0-16,0 0 0,0 0 0,-1 0 15,1 0-15,0-22 16,21 1-16,0 0 15,-21 0-15</inkml:trace>
  <inkml:trace contextRef="#ctx0" brushRef="#br0" timeOffset="57461.98">13801 6414 0,'0'0'0,"-22"-22"0,1 22 15,0-21 1,0 21 0,0 0-16,0 0 31,-1 0-31,1 0 0</inkml:trace>
  <inkml:trace contextRef="#ctx0" brushRef="#br0" timeOffset="57645.88">12552 6562 0,'-21'21'15,"42"-42"-15,-64 63 0,43-21 16,22-21 0,-1 0-16,21 0 0,-21 0 0,22 0 15,-1 0-15,0 0 0,22-21 16,-1 0-16,22 21 0,0-21 0,-22 0 15,22 21-15</inkml:trace>
  <inkml:trace contextRef="#ctx0" brushRef="#br0" timeOffset="58044.65">15600 6054 0,'21'0'16,"-42"0"-16,42-21 0,-21-1 15,0 1-15,-21 21 16,0 0-16,-1 0 15,1 0-15,0 0 0,0 0 16,0 0-16,-22 21 0,22 1 0,0-1 16,0 0-16,0 0 0,0 0 15,21 0-15,0 1 0,0-1 0,0 0 16,0 0-16,0 0 0,21 0 0,0 1 16,0-1-16,0-21 0,0 21 15,1-21-15,-1 0 0,21 0 0,0 0 16,-20 0-16,20 0 0,0 0 15,-21 0-15,22 0 0,-1-21 0,-21 0 16,22 21-16,-22-22 0,0 1 0</inkml:trace>
  <inkml:trace contextRef="#ctx0" brushRef="#br0" timeOffset="58456.41">15960 5842 0,'-22'-21'0,"44"42"0,-65-63 15,22 21-15,0-1 0,-21 1 0,20 0 16,-20 21-16,0 0 0,-22 0 15,22 0-15,-22 21 0,1 0 0,-1 22 16,22-22-16,-21 0 0,-1 21 0,1 1 16,20-1-16,1 0 0,0 1 15,-1-1-15,1 0 0,21 1 0,21-1 16,0 0-16,0 1 0,0-1 16,0 0-16,0 1 0,21-22 0,21 21 15,149 64 1,-128-85-16,1-21 15,-1 0-15,-20 0 0,20 0 0,1 0 16,-22-21-16,0 0 0,1 0 0,20 0 16,-21-1-16,1-20 0,-1 0 15,-21-1-15,22-20 0,-1 21 0,0-1 16,-21-20-16,1 20 0,-1-20 16,0 21-16,-21-1 0,0 1 0,-21 0 15,0-1-15,-1 22 0,-20 0 0,0 0 16,-1 0-16,1 21 0,0 0 15,-22 0-15,22 21 0,-22 0 0,22 0 16,-21 0-16,20 22 16,1-22-16,0 21 0,-1-21 0,1 0 15,21 1-15,-22 20 0,22-21 0,21 0 16,0 0-16</inkml:trace>
  <inkml:trace contextRef="#ctx0" brushRef="#br0" timeOffset="59089.05">15769 6943 0,'-21'0'0,"42"0"0,-63 0 15,63 0 16,0 0-15,0 0-16,0 0 0,22 0 16,-1 0-16,0 0 0,1-21 0,20 21 15,-20 0-15,-1 0 0,0 0 0,1 0 16,-1-22-16,0 22 0,-21 0 16,1 0-16,-22-21 0,0 0 15,-22 21 1,1-21-16,0 21 15,0 0-15,0 0 0,0 0 0,-1 0 0,1-21 16,0 21-16,0 0 0,42 0 47,0 0-47,22 0 0,-1 0 0,0 0 16,1 0-16,-1 0 0,-21 0 15,21 21-15,-20 0 0,-1 0 0,-21 0 16,0 1-16,-21-1 0,-1 0 15,-20 0-15,0-21 0,-22 21 16,1 0-16,-1 1 0,1-22 0,20 21 16,-20-21-16,21 21 0,20-21 15,1 0-15,0 21 0</inkml:trace>
  <inkml:trace contextRef="#ctx0" brushRef="#br0" timeOffset="59964.55">16827 6731 0,'0'-21'16,"0"42"-16,0-63 0,0 21 0,0-1 15,0 1-15,0 0 0,22 21 0,-1-21 16,0 21-16,0 0 0,0 0 15,0 0-15,1 0 0,-1 21 16,0 0-16,0 0 0,0 22 16,0-22-16,1 21 0,-22-21 0,0 22 15,0-1-15,0-21 0,0 22 0,0-22 16,0 0-16,0 21 0,0-21 16,0 1-16,-22-1 0,1 0 15,0-21-15,0 0 16,0 0-1,21-21 1,0 0-16,0-1 0,0 1 16,0 0-16,21-21 0,0 21 0,0-22 15,0 22-15,1-21 0,20-1 16,0 1-16,1 21 0,-1-21 0,0 20 16,1 1-16,-1 0 0,0 21 15,-21 0-15,22 0 0,-1 0 0,-21 21 16,0 0-16,1 22 0,-1-22 15,-21 21-15,21-21 0,-21 22 0,0-1 16,0-21-16,0 22 0,0-22 0,0 21 16,-21-21-16,21 0 0,0 1 15,-21-1-15,-1 0 0,1 0 0,0-21 16,0 0 0,0 0-16,0 0 0,-1 0 15,22-21-15,-21 21 0,21-21 16,0 0-16,0-1 0,0 1 0,21 0 15,1-21-15,-1 21 0,21-22 16,-21 1-16,22 0 0,-1-1 0,0 22 16,1-21-16,-1 21 0,0-1 15,1 1-15,-1 0 0,0 21 0,1 0 16,-22 21-16,21-21 0,-21 43 0,0-22 16,1 0-16,-22 21 0,21-21 15,-21 22-15,0-1 0,0-21 0,-21 22 16,-1-22-16,1 0 0,0 21 15,0-21-15,0 1 0,0-1 16,-1 0-16,1-21 0,0 21 0,0-21 16,42-21 15,-21 0-31</inkml:trace>
  <inkml:trace contextRef="#ctx0" brushRef="#br0" timeOffset="60369.32">18521 6646 0,'0'0'0,"0"-21"0,-21 21 15,-1 0-15,1 0 16,0 21-16,0 1 0,0-1 16,-22 0-16,22 0 0,-21 21 0,21-20 15,-22 20-15,22-21 0,-21 21 0,21-20 16,0 20-16,-1-21 0,1 0 15,21 22-15,0-22 0,0 0 0,0 0 16,0 0-16,21-21 0,22 21 0,-22-21 16,21 0-16,1 0 0,-1 0 15,0 0-15,1 0 0,20-21 0,-21 21 16,1-21-16,-1 0 0,0 0 16,1 0-16,-22-1 0,0-20 0,0 21 15,-21-21-15,0 20 0,0-20 16,0 0-16,-21-1 0,0 22 15,0-21-15,0 21 0,-1-22 0,-20 22 16,21 21-16,-21 0 0,-1 0 0,22 0 16,-21 0-16,-1 0 0,22 21 15,-21 1-15,21 20 0,0-21 0,-1 0 16,22 0-16,0 22 0,0-22 16,0 0-16,0 0 0,22 0 15,-1-21-15,21 22 0</inkml:trace>
  <inkml:trace contextRef="#ctx0" brushRef="#br0" timeOffset="60753.1">18838 6710 0,'0'-21'0,"0"42"0,0-63 16,0 20-16,0 1 0,0 0 15,21 21-15,1 0 16,-1 0-16,-21 21 15,21-21-15,0 21 0,0 22 0,-21-22 16,21 0-16,1 21 0,-22-20 0,0 20 16,0-21-16,0 21 0,0-20 15,0-1-15,0 21 0,0-21 0,0 0 16,0 1-16,0-1 0,0 0 16,0-42 30,0 0-46,21-1 0,0 1 0,0 0 16,0-21-16,0 21 0,1-22 0,-1 1 16,0 21-16,21-22 0,-21 22 15,1-21-15,20 21 0,-21 0 0,0 21 16,-21-22-16,21 22 0,1 0 16,-22 22-1,0-1-15,0 0 0,0 0 16</inkml:trace>
  <inkml:trace contextRef="#ctx0" brushRef="#br0" timeOffset="61088.91">19389 6943 0,'0'42'15,"0"-84"-15,21 84 16,0-42-16,0 0 0,0 0 16,22 0-16,-22 0 0,0 0 15,0-21-15,21 0 0,-20 21 0,-1-21 16,0 21-16,21-22 0,-21 1 15,-21 0-15,22 21 0,-22-21 0,0 0 16,0 0-16,0-1 0,0 1 16,-22 0-16,1 21 0,0 0 15,-21 0-15,-1 0 0,22 0 0,-21 21 16,0 0-16,20 1 0,-20-1 0,21 0 16,-21 21-16,20-21 0,1 22 15,0-22-15,21 21 0,0-21 0,0 1 16,0 20-16,0-21 0,0 0 0,0 0 15,21 1-15,0-22 0,22 21 16,-22-21-16,21 0 0,-21 0 16,22 0-16,20 0 0,-20 0 0,-1 0 15,21-21-15,-20-1 0,-1 1 16,0 0-16,1 0 0,20 0 0</inkml:trace>
  <inkml:trace contextRef="#ctx0" brushRef="#br0" timeOffset="61352.76">20129 6138 0,'0'0'0,"-42"0"0,21 0 16,0-21-16,0 21 0,-1 0 15,44-21 1,20 21-16,-21 0 0,21 0 15,1 0-15,-1 0 0,22 0 16,-1 0-16,1 0 0,-1 0 0,1 0 16,-1 0-16,-21 0 0,22 0 15,-22 0-15,1 0 0,-22 0 0,0 0 16</inkml:trace>
  <inkml:trace contextRef="#ctx0" brushRef="#br0" timeOffset="61604.61">20489 6096 0,'-21'0'0,"42"0"0,-63 0 0,21 21 0,0 0 15,-1 1-15,1-22 0,21 21 16,-21 0-16,0 0 0,0 21 0,21 1 16,-21-1-16,21 0 0,-22 1 15,1-1-15,21 22 0,0-22 0,0 21 16,-21-20-16,0 20 0,21-20 0,-21-1 15,21 0-15,0 1 0,-21-22 16,-1 21-16,22-21 0,0 0 0,0 1 16,0-1-16,-21 0 0,21 0 0,21-21 31,1 0-31,-1 0 16,0 0-16,0-21 0,21 21 0</inkml:trace>
  <inkml:trace contextRef="#ctx0" brushRef="#br0" timeOffset="61924.43">20637 6731 0,'-63'21'31,"42"0"-31,0 1 0,-1-1 0,22 0 16,-21 0-16,0 0 0,21 0 0,0 1 15,0-1-15,0 0 16,0 0-16,0 0 0,21 0 15,0-21-15,1 0 0,-1 0 0,21 0 16,0 0-16,-20 0 0,20 0 16,0 0-16,-21 0 0,22-21 0,-1 0 15,-21 0-15,0 0 0,1 0 0,-1-1 16,-21-20-16,0 21 0,0-21 16,-21 20-16,-1 1 0,1 0 0,-21 0 15,21 0-15,-22 21 0,1 0 16,0 0-16,-22 0 0,22 0 0,0 0 15,-1 21-15,22 0 0,-21-21 0,21 21 16,-1 0-16,1-21 16</inkml:trace>
  <inkml:trace contextRef="#ctx0" brushRef="#br0" timeOffset="62672.05">21103 6604 0,'0'-21'16,"21"0"15,43-22-15,-43 22-1,21 21-15,-21-21 0,22 0 0,-1 0 16,0 0-16,1-1 0,-1 1 15,0 0-15,1 0 0,-1-21 0,0 20 16,1 1-16,-22 0 0,-21 0 0,0 0 16,0 0-16,-21 21 15,0 0-15,-22 0 0,1 0 0,-22 0 16,22 0-16,0 0 0,-22 0 16,22 21-16,0 0 0,20 21 0,-20-21 15,21 22-15,-21-22 0,42 21 0,0 1 16,0-1-16,0 0 0,0 1 15,0-22-15,0 21 0,42-21 0,-21 22 16,21-22-16,1 0 0,-1 0 16,0 0-16,1-21 0,-1 21 15,22-21-15,-22 0 0,-21 0 0,21 0 16,-20 0-16,-1 0 0,-21-21 16,0 0-16,-21 21 15,-1-21-15,-20 21 0,0 0 0,-1-21 16,-20 21-16,21 0 0,-1 0 15,-20 0-15,20 21 0,-20 0 0,21 0 16,-1 0-16,1 22 0,0-22 16,-1 21-16,1 1 0,21-1 15,0 0-15,-1-21 0,22 22 0,0-1 0,0-21 16,0 22-16,0-22 16,22 21-16,-1-21 0,0 0 0,21-21 15,-21 22-15,22-22 0,-1 0 0,0 0 16,1 0-16,20 0 0,-20-22 15,20 1-15,1 0 0,-1 0 0,-21 0 16,22-22-16,-1 22 0,1-21 16</inkml:trace>
  <inkml:trace contextRef="#ctx0" brushRef="#br0" timeOffset="62949.89">22204 6033 0,'0'-22'0,"0"44"0,-21-65 15,-1 22-15,1 21 0,0 0 16,0 0-16,0 21 0,0 22 16,-1-22-16,1 21 0,0 0 15,0 1-15,0 20 0,0 1 0,-1-1 16,1 22-16,0-22 0,0 1 16,0-1-16,0 1 0,-1-1 0,22-20 15,-21 20-15,0-20 0,0-1 0,21 0 16,0-21-16,0 22 0,-21-22 15,21 0-15,0 0 0,0 0 16,21-21 0,0 0-1,0 0-15,0-21 0,1 0 0</inkml:trace>
  <inkml:trace contextRef="#ctx0" brushRef="#br0" timeOffset="63304.69">22034 6922 0,'-42'42'16,"21"-42"-16,21 21 16,0 0-1,21-21 1,0 0-16,0 0 16,1 0-16,20 0 0,-21 0 0,0 0 15,0 0-15,1-21 0,-1 0 16,0 0-16,-21 0 15,0-1 1,-21 22-16,0 0 16,-1 0-16,1 0 0,-21 22 15,21-22-15,0 21 0,-1 0 16,1 0-16,0 0 0,0 0 0,0 1 16,21-1-16,0 0 0,0 0 15,0 0-15,0 0 16,0 1-16,21-22 0,0 0 0,0 21 15,0-21-15,1 0 0,-1 0 16,21 0-16,-21 0 0,22 0 0,-1-21 16,0-1-16,1 1 0</inkml:trace>
  <inkml:trace contextRef="#ctx0" brushRef="#br0" timeOffset="63948.32">22627 6900 0,'0'0'15,"-21"0"1,0 0-16,0 0 15,-1 0-15,22 22 0,-21-22 16,0 21-16,0 0 0,21 0 16,-21 0-16,21 0 0,-21 1 0,21-1 15,-22 0-15,22 0 0,0 0 0,0 0 16,-21 1-16,21-1 0,-21 0 16,21 0-16,0-42 31,0 0-16,0 0-15,0-1 0,0 1 16,0 0-16,21 0 16,0-21-16,1 20 0,-1 1 0,21-21 15,-21 21-15,22 0 0,-1-1 0,0 1 16,1 0-16,-22 21 0,21 0 16,0 0-16,-20 0 0,20 0 0,-21 0 15,0 0-15,0 21 0,1-21 16,-22 43-16,0-22 0,21 0 0,-21 0 15,0 0-15,0 0 0,0 22 0,0-22 16,-21 0-16,21 0 0,-22 0 16,1 1-16,0-1 0,0-21 0,0 21 15,0-21-15,-1 0 16,1 0-16,21-21 16,0 0-16,0-1 15,0 1 1,21 0-16,1-21 0,20 21 0,-21-1 15,21 1-15,1-21 0,-1 21 16,-21 0-16,22-1 0,-1 1 0,-21 0 16,21 21-16,-20 0 0,20 0 0,-21 0 15,0 0-15,0 0 0,1 0 16,-22 21-16,0 0 0,0 22 0,0-22 16,0 0-16,0 0 0,0 0 0,0 1 15,0 20-15,-22-21 0,1 0 16,0 0-16,0 1 0,0-22 15,21 21-15,0-42 47,21 21-47,0-22 0</inkml:trace>
  <inkml:trace contextRef="#ctx0" brushRef="#br0" timeOffset="64289.13">23516 6964 0,'-21'0'0,"42"0"47,0 0-47,0 0 0,1 0 16,-1-21-16,0 21 0,0 0 16,0 0-16,0-21 0,1-1 15,-1 22-15,0-21 0,-21 0 0,21 21 16,-21-21-16,0 0 0,-21 0 15,0 21-15,0 0 0,-1 0 16,1 0-16,-21 0 0,21 0 0,0 21 16,-22 0-16,22 0 0,0 0 15,0 0-15,0 1 0,-1 20 0,22-21 16,-21 0-16,21 0 0,0 1 0,0-1 16,0 0-1,0 0-15,21-21 0,1 0 0,-1 0 16,0 0-16,21 0 15,-21 0-15,1 0 0,20 0 0,0 0 16,1-21-16,-22 21 0</inkml:trace>
  <inkml:trace contextRef="#ctx0" brushRef="#br0" timeOffset="64735.87">24066 6837 0,'0'-42'16,"0"84"-16,0-106 0,0 43 15,-21 21 1,0 21-16,21 1 15,-21-22-15,0 21 0,21 21 0,-21-21 16,21 0-16,-22 1 0,1-1 16,21 0-16,-21 0 0,21 0 15,0 0-15,-21 1 0,21-1 0,-21-21 16,21 21-16,-21-21 0,21-21 47,0 0-47,21-1 15,0 1-15,0-21 16,0 21-16,22-22 0,-22 22 0,0-21 16,21 21-16,-21-22 15,22 22-15,-22-21 0,21 21 0,-21 0 16,1 21-16,-1 0 0,0 0 0,0 0 16,0 0-16,-21 21 0,0 0 15,0 21-15,0-21 0,0 1 0,0 20 16,0 0-16,0-21 0,0 22 15,0-22-15,-21 21 0,21-21 0,-21 1 16,21-1-16,0 0 0,-21 0 0,21 0 16,-21 0-16,21-42 47,0 0-47,21 0 0,0 21 15,0-21-15</inkml:trace>
  <inkml:trace contextRef="#ctx0" brushRef="#br0" timeOffset="64996.72">24680 6414 0,'0'-43'0,"0"86"0,0-107 0,0 43 16,-21 21 0,0 0-16,0 21 0,21 0 15,-21 22-15,-1-22 0,1 21 0,0 0 16,0 1-16,0-1 0,21 0 15,-21 1-15,-1-1 0,1 0 16,0 1-16,21-1 0,0-21 0,0 22 16,-21-22-16,21 21 0,0-21 15,0 0-15,0 1 0,0-1 0,0 0 16,21-21-16,0 0 0,0 0 16,1 0-16,-1 0 15,0 0-15,0-21 0,0 0 0</inkml:trace>
  <inkml:trace contextRef="#ctx0" brushRef="#br0" timeOffset="65168.62">24426 6689 0,'0'0'0,"-21"0"0,0 0 0,63 0 47,-21 0-47,1 0 15,-1 0-15,21 0 0,-21 0 0,22 0 16,-1 0-16,21 0 0</inkml:trace>
  <inkml:trace contextRef="#ctx0" brushRef="#br0" timeOffset="65429.47">25231 6562 0,'-22'0'0,"44"0"0,-65 0 0,22 0 16,0 0-16,0 21 16,0 0-16,-1 0 0,1 0 0,0 1 15,21-1-15,-21 0 0,0 21 16,0-21-16,-1 22 0,1-22 0,21 21 16,-21-21-16,21 1 0,-21-1 0,21 0 15,0 0-15,0 0 0,0 0 16,0 1-16,21-1 0,0-21 0,0 0 15,1 21-15,-1-21 0,21 0 16,-21 0-16,0 0 0,22 0 16,-22 0-16,21-21 0</inkml:trace>
  <inkml:trace contextRef="#ctx0" brushRef="#br0" timeOffset="65661.2">25421 6583 0,'0'-21'15,"42"0"1,-20 21 0,-1 21-16,0 0 0,-21 0 0,21 0 15,0 0-15,0 22 0,-21-22 16,0 0-16,0 21 0,0-20 16,0 20-16,0-21 0,0 21 0,0-20 15,-21-1-15,21 0 0,-21 0 0,0 0 16,0 0-16,-22 1 0,22-1 15,0 0-15,0-21 0,-21 21 0,20-21 16,1 0-16</inkml:trace>
  <inkml:trace contextRef="#ctx0" brushRef="#br0" timeOffset="70936.03">1164 8763 0,'21'-21'78,"-21"0"-63,21 21-15,1-21 0,-1-1 16,-21 1-16,0 0 16,0 0-16,0 0 15,0 0-15,0-1 16,-21 1-16,-1 21 16,1 0-16,0-21 0,0 21 0,0 0 15,0 0-15,-1 0 0,1 0 16,0 21-16,0-21 0,0 21 15,-22 22-15,22-22 0,0 21 0,0 1 16,0 20-16,0 1 0,-22 190 31,43-191-31,0-21 0,0 22 0,0-22 16,0 1-16,21-1 0,1-21 0,-1 0 16,21 22-16,-21-22 0,22-21 15,-1 21-15,0-21 0,1 0 16,-1 0-16,0 0 0,22-21 15,-1 21-15,-20-21 0,20-1 0,1 1 16,-22 0-16,0-21 0,22 21 16,-22-22-16,0 22 0,-20-21 0,20 21 15,-21-22-15,0 1 0,0 0 16,1 20-16,-22-20 0,0 21 0,0 0 16,0 0-16,0 42 31,0 0-31,-22 0 0,22 0 15,-21 22-15,0-1 0,0-21 16,0 21-16,21 1 0,-21-1 0,21-21 16,-22 22-16,22-22 0,0 21 15,0-21-15,0 0 0,22 1 0,-1-1 16,0-21-16,21 0 0,-21 0 16,22 0-16,-1 0 0,0 0 0,1 0 15,-1-21-15,0-1 0,1 22 16,-1-21-16,0 0 0,1 0 0,-1 0 15,0 0-15,-20-22 0,-1 22 16,0 0-16,-21-21 0,0-1 0,0 22 16,0-21-16,-21-1 0,0 1 15,-1 0-15,-20-1 0,21 22 16,-21 0-16,-1 0 0,22 0 16,-21 21-16,21 0 0,-22 0 0,22 0 15,0 21-15,-21 0 0,20 21 16,1-20-16,-21 20 0,21 0 0,0 1 15,-1-1-15,1 0 0,0 1 16,21-1-16,0 0 0,0 1 0,0-22 16,0 21-16,0-21 0,21 0 0,0 1 15,1-1-15,-1-21 0,0 0 16,21 0-16,1 0 0,-22 0 0,21 0 16,0-21-16,1 21 0,20-22 15,-20 1-15,-1 0 0,0 0 16,1 0-16,-1-22 0,0 22 15,1 0-15,-1-21 0,-21 21 0,0-1 16,0 1-16,1-21 0,-1 21 16,0 21-16,-21-21 0,0 42 31,0 0-15,0 0-16,0 0 0,-21 22 0,21-22 15,-21 0-15,21 21 0,-22-21 16,22 1-16,0-1 0,0 21 0,-21-21 15,21 0-15,0 1 16,0-1-16,-21-21 16,42-21 15,0-1-31,1 1 0,-22 0 16,21 0-16,0 0 0,0 0 15,0-22-15,0 22 0,1 0 0,-1-21 16,0 20-16,0 1 0,0 0 15,0 0-15,1 0 0,-1 21 16,-21 21 0,21-21-16,-21 21 0,0 0 15,0 0-15,0 22 0,0-22 16,0 0-16,0 0 0,0 0 16,0 1-16,0-1 0,0 21 0,0-21 15,0 0-15,21 1 0,0-22 16,0 0-16,1 21 0,-1-21 15,0 0-15,0 0 0,0 0 0,0 0 16,22-21-16,-22-1 0,0 22 16,21-21-16,-20 0 0,20 0 0,-21-21 15,0 20-15,0-20 0,1 0 0,-1-1 16,0 1-16,0 0 0,0-22 16,0 1-16,22-1 0,-22 1 0,0-1 15,0 22-15,0 0 0,1-1 16,-22 1-16,0 0 0,21 20 15,-21 1-15,0 0 0,0 0 0,-21 21 32,21 21-32,-22 0 15,1 22-15,0-22 0,0 21 16,0 0-16,21 22 0,-21-22 0,-1 22 16,1-1-16,0-20 0,0 20 0,0-21 15,21 1-15,-21 20 0,21-20 16,-22-1-16,22 0 0,0-21 15,0 22-15,0-22 0,0 0 0,22 21 16,-1-42-16,21 22 0,-21-1 16,0-21-16,22 0 0,-1 0 0,0 0 15,1 0-15,-1 0 0,0 0 16,1-21-16,-1-1 0,0 22 0,1-21 16,-1 0-16,0 0 0,1 0 0,-22-22 15,21 22-15,-21 0 0,1-21 16,-22 21-16,0-22 0,21 22 0,-21-21 15,0 21-15,0-1 0,0 1 0,-21 21 16,21-21-16,-22 21 16,1 0-16,0 0 0,0 21 0,21 0 15,-21 1-15,0-1 0,21 0 16,0 0-16,0 0 0,-22 0 16,22 22-16,0-22 0,-21 0 0,21 21 15,0-20-15,0-1 0,0 0 16,0 0-16,0 0 0,0 0 0,21 1 15,1-22-15,-1 0 0,0 21 0,0-21 16,0 0-16,0 0 0,22 0 16,-22 0-16,21-21 0,-21 21 0,22-22 15,-22 1-15,21 0 0,-21 0 0,22 0 16,-22 0-16,0-1 0,0 1 16,0-21-16,1 21 0,-1-22 15,-21 22-15,0-21 0,0 21 0,0 0 16,0-1-16,0 1 0,0 42 31,-21 1-31,-1-1 16,22 0-16,-21 0 0,21 0 0,0 22 15,-21-22-15,21 0 0,-21 21 0,0-21 16,21 1-16,0-1 0,0 0 16,0 0-16,-21 0 0,21 0 0,0 1 15,0-1 1,0-42-1,0-1-15,21 1 16,0 21-16,-21-21 0,21 0 16,21-21-16,-20 20 0,-1 1 15,0-21-15,21 21 0,-21-22 0,1 22 16,20 0-16,-21 0 0,0 0 16,0 0-16,1-1 0,-1 22 0,0 0 15,-21 22-15,0-1 16,0 0-16,0 0 0,0 0 0,0 0 15,0 1-15,0-1 0,0 0 16,0 0-16,0 0 0,0 0 16,0 1-16,0-1 0,0 0 0,21 0 15,0-21-15,0 21 16,1-21-16,-1 0 0,0 0 16,21 0-16,-21 0 0,1 0 0,20-21 15,-21 21-15,0-21 0,0 0 16,22 0-16,-22-1 0,0 1 0,0-21 15,0 21-15,1-22 0,-1 1 0,0-21 16,-21-1-16,21 1 0,-21-1 16,21 1-16,-21-1 0,0 1 0,21 20 15,-21-20-15,0 20 0,0 1 0,0 0 16,0 21-16,0-1 0,0 1 16,0 0-16,0 0 0,-21 21 31,21 21-31,0 0 0,0 0 0,0 1 15,-21-1-15,21 21 0,0 0 0,0 1 16,-21-1-16,21 22 0,0-1 16,0-21-16,-21 22 0,21-1 0,-21 1 15,21-22-15,0 22 0,0-22 0,0 0 16,0-20-16,0 20 0,0-21 16,0 21-16,0-20 0,0-1 15,21-21-15,0 0 0,0 0 0,0 0 16,0 0-16,1 0 15,-1 0-15,21 0 0,-21 0 0,0-21 16,22 21-16,-22-22 0,0 1 0,0 0 16,22 0-16,-22 0 0,0 0 15</inkml:trace>
  <inkml:trace contextRef="#ctx0" brushRef="#br0" timeOffset="71167.89">5101 8763 0,'0'0'0,"-21"0"0,42 0 31,0 0-31,0 0 0,1 0 16,20 0-16,-21 0 0,21-21 0,1 21 15,-1 0-15,22 0 0,-22-21 0,0 21 16,1 0-16,-1 0 0,0-21 15,1 21-15,-22 0 0,0 0 0,0-22 16</inkml:trace>
  <inkml:trace contextRef="#ctx0" brushRef="#br0" timeOffset="71401.77">3408 8869 0,'0'0'0,"-21"0"0,42 0 16,21 0 0,0 0-16,1-21 0,-1 21 15,0-21-15,22 21 0,-22-22 0,22 1 16,-22 0-16,0 21 0,1-21 15,-22 0-15,21 21 0</inkml:trace>
  <inkml:trace contextRef="#ctx0" brushRef="#br0" timeOffset="71965.53">6540 8382 0,'0'0'0,"-21"-21"15,21 0-15,0 0 16,-21 21-16,0 0 0,0 0 16,0 21-1,21 0-15,-22 0 0,1 21 0,21 1 16,-21-1-16,21 0 0,0 22 0,-21-1 16,21 1-16,-21-1 0,21 1 15,-21-1-15,21 1 0,0-22 0,-22 22 16,1-22-16,21 22 0,-21-22 15,21-21-15,0 21 0,0-20 0,-21-1 16,21 0-16,-21 0 16,21-42-1,0 0 1,0 0-16,0-1 0,0 1 0</inkml:trace>
  <inkml:trace contextRef="#ctx0" brushRef="#br0" timeOffset="72557.21">6054 8636 0,'0'-21'0,"0"42"0,0-63 0,0 21 0,0-22 15,0 22-15,0 0 0,21 0 16,-21-22-16,21 22 0,0 0 0,21 0 16,-20 0-16,20 0 0,0-1 15,1 1-15,-1 21 0,21 0 0,-20 0 16,20 0-16,1 0 0,-22 21 15,0 1-15,22 20 0,-43 0 0,21 1 16,-20-1-16,20 0 0,-42 1 0,21 20 16,-21 1-16,0-1 0,0-21 15,0 22-15,0-1 0,0-20 0,0-1 16,0 0-16,-21 1 0,21-22 0,0 0 16,-21 0-16,0 0 0,-1 1 15,1-22 1,0 0-16,21-22 15,0 1-15,0 0 16,0 0-16,0 0 0,0-22 0,0 1 16,0 0-16,21-1 0,0-20 15,1 21-15,20-22 0,-21 1 0,21 20 16,1-20-16,-1 20 0,0 1 0,1-21 16,-1 20-16,0 22 0,1-21 15,-1 21-15,0-1 0,1 1 0,-1 21 16,0 0-16,-20 0 0,20 0 15,-21 21-15,21 22 0,-20-22 0,-22 21 16,21 1-16,-21-1 0,0 21 16,0-20-16,0 20 0,-21 1 15,21-22-15,-22 22 0,-20-1 0,21 1 16,0-22-16,0 21 0,-1-20 0,1-1 16,0 0-16,0 1 0,0-22 15,21 21-15,0-21 0,0 1 0,-21-1 16,21-42 15,21-1-15,-21 1-16,21 21 0</inkml:trace>
  <inkml:trace contextRef="#ctx0" brushRef="#br0" timeOffset="72952.97">7641 9123 0,'0'0'0,"0"21"0,-21-21 0,21 21 16,21-21-1,0 0 1,22 0-16,-22 0 16,0-21-16,21 0 0,-21 21 0,22-21 0,-1 0 15,-21-1-15,22 1 0,-1 0 16,-21 0-16,0-21 0,0 20 15,1 1-15,-22 0 0,21-21 0,-21 21 16,0-1-16,0 1 16,-21 21-16,-1 0 0,-20 0 0,21 0 15,-21 0-15,20 0 0,-20 21 0,21 1 16,-21-1-16,-1 21 0,22-21 16,0 22-16,-21-22 0,20 21 0,22-21 15,-21 22-15,21-22 0,0 21 16,0-21-16,0 0 0,0 1 15,0-1-15,0 0 0,21 0 0,1 0 16,-1-21-16,21 0 0,-21 21 0,22-21 16,-22 0-16,21 0 0,0 0 15,1 0-15,-1-21 0,0 0 0,-20 21 16</inkml:trace>
  <inkml:trace contextRef="#ctx0" brushRef="#br0" timeOffset="73865.44">8488 8784 0,'21'-21'0,"-42"42"16,42-63-16,-21 21 0,-21 21 31,0 21-31,21 0 0,0 0 16,-22 0-16,1 22 0,21-22 0,-21 21 16,21-21-16,-21 22 0,21-1 15,0-21-15,-21 22 0,21-22 0,-21 21 16,21-21-16,0 0 0,0 1 0,-22-1 15,22 0-15,0 0 0,0 0 16,0-42 15,22 0-15,-22 0-16,0 0 0,21-1 0,0 1 16,-21-21-16,21 0 0,0 20 15,-21-20-15,21 0 0,1-1 16,-1 1-16,0 21 0,0 0 0,0-22 15,0 43-15,1-21 0,-1 21 16,0 0-16,-21 21 16,21-21-16,-21 22 0,21 20 0,-21-21 15,0 0-15,0 22 0,0-22 16,0 21-16,0-21 0,0 22 0,0-22 16,0 0-16,0 21 0,0-21 0,0 1 15,0-1-15,21 0 16,1 0-16,-1-21 0,0 0 0,0 0 15,0 21-15,0-21 0,1 0 16,-1 0-16,21 0 0,-21 0 0,22-21 16,-22 0-16,21 21 0,-21-21 15,0 0-15,1-1 0,-1 1 0,0-21 16,0 21-16,0-22 0,-21 1 0,21 0 16,1-1-16,-22 22 0,0-21 15,0 0-15,0 20 0,21 1 0,-21 0 16,0 0-16,0 42 15,-21 0 1,-1 0-16,22 22 0,-21-1 0,0-21 16,21 22-16,-21-1 15,21 0-15,0 1 0,-21-22 0,21 21 16,0-21-16,0 0 0,0 1 0,0-1 16,0 0-16,0 0 0,21-21 15,0 21-15,0-21 16,0 0-16,1 0 0,-1 0 0,0-21 15,0 21-15,21-21 0,-20 0 16,-1 0-16,0-1 0,0 1 0,0 0 16,0-21-16,22-1 0,-22 1 0,0 0 15,0-1-15,0 1 0,-21 0 16,0 21-16,22-22 0,-22 22 0,0 0 16,-22 42 15,1 0-31,21 0 0,0 22 0,-21-22 15,0 21-15,21 1 0,0-1 0,0 0 16,0 1-16,0-1 0,0 0 16,0-21-16,0 22 0,0-22 0,0 0 15,0 0-15,21 0 0,0-21 0,0 22 16,1-22-16,-1 0 0,21 0 16,-21 0-16,0 0 0,22 0 0,-1-22 15,0 22-15</inkml:trace>
  <inkml:trace contextRef="#ctx0" brushRef="#br0" timeOffset="74424.81">10499 8932 0,'0'0'0,"-22"0"0,-20 0 0,21 0 16,0 0-16,42 0 31,0 0-31,0 0 0,22 0 16,-22 0-16,21 0 0,0 0 15,1 0-15,-1 0 0,0 0 0,22 0 16,-22 0-16,22 0 0,-1 0 0,-20 0 16,20 0-16,-21 0 0,1 0 15,-1-21-15,-21 21 0,22-21 0,-22 21 16,0-21-16,-21 0 0,0 0 15,0-1-15,0 1 0,-21 0 16,-22 0-16,22 21 0,-21-21 0,0 21 16,-1 0-16,-20 0 0,20 0 15,1 0-15,-43 0 16,64 0-16,0 0 0,0 0 16,42 0-1,0 0-15,0 0 16,149 0-1,-107 0-15,-20 0 0,-22 0 16,21 0-16,0 0 0,-20 0 0,-1 0 16,0 0-16,0 0 0,-21 21 0,0 0 15,0 0-15,0 0 0,0 22 16,-21-22-16,0 21 0,0-21 0,-1 22 16,-20-1-16,0-21 0,-1 22 0,1-22 15,0 21-15,-1-21 0,1 0 16,0 22-16,-1-22 0,1-21 0,21 21 15,-21 0-15,20 0 0</inkml:trace>
  <inkml:trace contextRef="#ctx0" brushRef="#br0" timeOffset="76044.25">12636 8340 0,'0'0'16,"22"-21"0,-1 21-16,-21-22 0,0 1 15,21 0-15,0 21 16,-21-21-16,0 0 15,0 0 1,21 21-16,-21-22 16,21 22-1,1 0 48,-1 0-32,-21-21 63,0 0-63,21 21-15,-21-21-16,0 0 15,21 21-15,-21-21 16,0-1 0,0 1-16,0 0 0,0 0 0,0 0 15,0 0-15,21 21 16,-21-22-1,0 44 17,0-1-32,0 0 0,0 0 0,0 21 15,0 1-15,0 20 0,0-20 0,-21 20 16,21 1-16,-21-22 0,0 21 16,21 1-16,-21-1 0,-1 1 0,22-1 15,-21 1-15,0 21 0,0-22 0,21-21 16,-21 22-16,21-22 0,0 1 15,-21-1-15,21 0 0,0-21 0,-22 1 16,22-1-16,0 0 0,0 0 16,0-42 31,0 0-47,0 0 15,22 21-15,-22-22 0,0 1 0,21 0 16,-21 0-1,0 0-15,0 0 0,0-1 16,0 1-16,0 0 0</inkml:trace>
  <inkml:trace contextRef="#ctx0" brushRef="#br0" timeOffset="78004.49">12700 8297 0,'0'0'0,"-21"0"31,0 0-15,21-21 30,0 0-30,0 0 0,0 0-16,0 0 15,21 21-15,-21-22 0,21 1 16,0 0-16,0 21 0,-21-21 16,43 0-16,-22-22 0,0 22 0,0 0 15,21 0-15,1 0 0,-22 0 16,21 21-16,1-22 0,-1 22 0,0 0 15,22-21-15,-22 21 0,0 0 16,1 0-16,-1 0 0,-21 0 0,22 21 16,-22 1-16,0-1 0,0 21 0,0 0 15,-21 1-15,0 20 0,0-20 16,0-1-16,-21 21 0,-21-20 0,21-1 16,-22 0-16,1 1 0,-22-1 0,1 0 15,-1 1-15,22-22 16,-21 21-16,-1-21 0,1 22 0,20-22 15,1 0-15,0 0 0,-1-21 16,1 21-16,21-21 0,0 0 0,-1 0 16,1 0-16,21-21 15,-21 0-15,21 0 16,0 0-16,0 0 0,0-1 16,0 1-16,0 0 0,0 0 15,0 42 32,0 0-47,21 22 0,-21-22 16,0 21-16,0-21 0,21 22 0,-21-1 15,22 0-15,-22 1 0,0-22 16,21 21-16,0-21 0,0 22 0,-21-22 16,21 0-16,0 0 0,22 0 0,-22-21 15,0 21-15,21-21 0,1 0 16,-22 0-16,21 0 0,1 0 0,-1 0 15,0 0-15,1-21 0,20 0 0,-21 0 16,1 21-16,-22-21 0,21 0 16,1-22-16,-1 22 0,-21 0 0,21-21 15,-20 20-15,-1-20 0,0 0 16,0 21-16,-21-22 0,21 22 16,-21 0-16,21 0 0,-21 0 0,0-1 15,0 1-15,0 42 31,0 1-31,-21-1 0,0 0 16,0 0-16,0 21 0,0 1 0,21-22 16,-22 21-16,1 1 0,0-1 15,21-21-15,0 21 0,0-20 0,0-1 16,0 0-16,0 0 0,0 0 0,0 0 16,21-21-16,0 0 0,22 22 15,-22-22-15,21 0 0,-21 0 16,22 0-16,-1 0 0,0 0 0,1-22 15,-1 22-15,0-21 0,1 0 16,-1 0-16,0 0 0,-20 0 0,20-22 16,-21 22-16,0-21 0,0-1 0,-21 1 15,0 0-15,0-1 0,0 1 16,0 21-16,-21-21 0,-21 20 0,21 1 16,-22 0-16,22 0 0,-21 0 15,0 21-15,-1 0 0,1 0 0,21 0 16,-22 0-16,1 21 0,21 0 0,-21 0 15,20 0-15,-20 1 0,21 20 16,21-21-16,-21 21 0,21 1 16,0-22-16,0 21 0,0-21 0,0 22 15,0-22-15,0 0 0,21 0 16,0 0-16,0-21 0,0 22 0,1-22 16,-1 0-16,21 0 0,0 0 0,1 0 15,-1 0-15,0-22 0,1 1 16,20 0-16</inkml:trace>
  <inkml:trace contextRef="#ctx0" brushRef="#br0" timeOffset="78548.63">14668 8107 0,'0'0'0,"0"-21"0,0 0 0,0-1 15,0 1-15,-21 21 0,0 0 16,0 0-16,21 21 0,-21 1 0,0-1 15,21 21-15,0 0 0,-22 1 0,22 20 16,-21-20-16,21 20 0,0-21 16,0 22-16,0-22 0,-21 22 0,21-22 15,0 22-15,0-22 0,0 0 16,0 22-16,0-22 0,-21 0 0,21-20 16,-21 20-16,21-21 0,0 0 0,-21 0 15,-1 1-15,22-1 0,-21-21 16,0 0-1,0-21 1,21-1-16,0 1 0,0 0 16,0 0-16,0-21 0,21-1 0,0 22 15,0-21-15,1-1 0,-1 22 0,21 0 16,0 0-16,-20 0 0,20 0 16,0-1-16,1 22 0,-1 0 0,0 0 15,1 0-15,-22 0 0,21 0 0,-21 22 16,0 20-16,1-21 0,-1 0 15,-21 22-15,0-22 0,0 21 16,0 0-16,-21-20 0,-1-1 0,1 21 16,-21-21-16,0 0 0,20 1 15,-41-1-15,21 0 0,-1-21 0,1 21 16,0-21-16,-1 0 0,1 0 0,21 0 16,-22 0-16,22 0 0,0 0 15,0 0-15,0 0 0,42-21 31,0 21-31,21 0 0,-20-21 16,-1 21-16,21-21 0,-21-1 0,22 22 16</inkml:trace>
  <inkml:trace contextRef="#ctx0" brushRef="#br0" timeOffset="78968.89">15303 8615 0,'0'0'16,"0"-21"-16,0 0 0,-21 21 15,0 0 1,0 0-16,0 21 0,0 0 16,-22 0-16,22 0 0,0 0 15,0 22-15,-22-1 0,22-21 0,0 22 16,0-1-16,0 0 0,21-21 16,-21 22-16,21-1 0,0-21 15,0 0-15,0 1 0,0-1 0,21 0 16,0 0-16,0-21 0,0 0 0,22 21 15,-1-21-15,0 0 0,1 0 16,-1 0-16,-21 0 0,21-21 0,1 21 16,-1-21-16,0 0 0,-20 0 15,-1-1-15,0-20 0,0 21 0,0-21 16,0-1-16,-21-20 0,0 20 0,0 1 16,0 0-16,0-1 0,-21 22 15,0-21-15,0 21 0,0 0 0,-22 21 16,22 0-16,-21 0 0,0 0 0,-1 0 15,1 0-15,0 0 16,20 0-16,-20 21 0,21-21 0,-21 21 16,20 0-16,22 0 15,22-21-15,-1 0 16,21 0-16,0 0 0,1 0 0,-1 0 16</inkml:trace>
  <inkml:trace contextRef="#ctx0" brushRef="#br0" timeOffset="79293.71">16129 8128 0,'0'0'0,"0"-42"0,0 21 15,0-22-15,0 22 0,0 0 0,0 0 16,-21 21-16,0 0 16,-1 21-16,1 21 15,21-21-15,-21 22 0,0 20 0,0-20 16,0 20-16,21-21 0,-22 22 15,1-22-15,21 22 0,-21-22 0,0 22 16,0-1-16,21-21 0,-21 22 0,21-22 16,-22 22-16,22-22 0,0 127 31,0-147-31,0-1 0,22 0 0,-1-21 16,0 0-16,0 0 15,0 0-15,0 0 0,22 0 0,-22 0 16,21-21-16,-21 0 0,22-1 0,-22 1 15,21 0-15,-21 0 0,22-21 16,-22 20-16,21-20 0,-21 0 0</inkml:trace>
  <inkml:trace contextRef="#ctx0" brushRef="#br0" timeOffset="79476.61">15727 8467 0,'0'0'0,"-21"0"0,-1 0 0,1 0 0,0 0 15,42 0 1,0 0 0,1 0-16,-1 0 0,21 0 0,-21 0 15,22 0-15,-1 0 0,0 0 16,1-21-16,20 21 0,-21-22 0,22 1 16,-1 21-16,1-21 0</inkml:trace>
  <inkml:trace contextRef="#ctx0" brushRef="#br0" timeOffset="79801.42">17251 7916 0,'0'-21'15,"0"-63"1,0 62-1,-21 22-15,-1-21 0,1 21 16,0 0-16,0 0 0,-21 0 0,20 0 16,-20 21-16,21 1 0,-21-1 15,20 21-15,-20-21 0,21 22 0,-21-22 16,20 21-16,1 0 0,21 1 0,0-22 16,0 21-16,0 1 0,0-22 15,0 21-15,0-21 0,21 0 16,1 1-16,-1-1 0,21 0 0,0 0 15,1-21-15,-1 0 0,0 0 16,1 0-16,20 0 0,-20 0 0,-1 0 16,21-21-16</inkml:trace>
  <inkml:trace contextRef="#ctx0" brushRef="#br0" timeOffset="80277.31">17611 7620 0,'-22'-21'0,"44"42"0,-86-63 16,22 21-16,-1-1 0,1 22 16,-21 0-16,20-21 0,1 21 0,-22 0 15,22 0-15,-21 21 0,20 1 0,-20-22 16,-1 42-16,22-21 0,-22 0 16,1 22-16,21-1 0,-22 0 0,22 1 15,-1-1-15,1 21 0,0 1 16,21-22-16,-1 22 0,1-1 0,21 1 15,0-22-15,0 0 0,21 22 0,1-22 16,20 1-16,-21-22 16,21 21-16,1-21 0,-1 22 0,22-22 0,-22 0 15,21 0-15,-20-21 0,-1 0 0,22 0 16,-22 0-16,21 0 16,-20 0-16,20 0 0,-20 0 0,20-21 15,-21 0-15,22 0 0,-22-22 0,22 1 16,-22 0-16,0-1 0,1-20 15,-1-1-15,0 1 0,-20-1 0,-1-20 16,-21 20-16,0 1 0,0-1 16,0 22-16,-43-22 0,22 22 0,-42 0 15,20 20-15,-20-20 0,-1 21 0,1 0 16,-22 0-16,43 21 0,-22 0 16,22 0-16,0 0 0,-1 0 0,1 21 15,0 0-15,21 0 16,-22 0-16,22 0 0,-21 22 0,21-22 15,-22 21-15,22-21 0,-21 22 0</inkml:trace>
  <inkml:trace contextRef="#ctx0" brushRef="#br0" timeOffset="82232.33">698 10562 0,'0'0'0,"0"-21"0,0-21 0,0 21 0,0-22 16,0 1-16,0 21 0,0-22 16,0 22-16,0 0 0,0 0 0,0 0 15,0 0 1,-21 21 0,21 21-16,0 21 0,0-21 15,0 22-15,0 20 0,0 1 16,-21-1-16,21 1 0,0-1 0,-21 1 15,21 20-15,0-20 0,-21-1 16,0 1-16,-1-1 0,1 1 0,0-1 16,0 1-16,0-22 0,0 0 15,-1 1-15,22-22 0,-21 0 0,21 0 16,0-42 0</inkml:trace>
  <inkml:trace contextRef="#ctx0" brushRef="#br0" timeOffset="82644.5">63 10668 0,'0'-42'0,"0"84"0,-21-127 0,21 43 16,0 0-16,0-1 0,0 1 0,0 21 15,21-21-15,1 20 0,20 1 16,0 0-16,1 0 0,-1 0 0,21 21 15,22 0-15,-21 0 16,20 0-16,1 21 0,0 0 0,-1 21 16,1 1-16,0 20 0,-1 1 15,-20-22-15,20 22 0,-20-1 0,-22 1 16,1-1-16,-22 1 0,-21-22 16,0 21-16,-21 1 0,-1-1 0,-20 1 15,-21-1-15,20 1 0,-20-22 16,-1 1-16,1-1 0,-1 0 0,1 1 15,-1-22-15,1 0 0,-1 0 16,22-21-16,-22 0 0,22 0 16,-21 0-16,20 0 0,22 0 0,-21 0 15,21-21-15,-1 0 0,1 0 16,21-1-16,0 1 0,0 0 16,21 0-16,1 0 0,-1 0 15,21-1-15,-21 1 0,22 0 16,-1 0-16,0 0 0,22 0 0,-22-1 15</inkml:trace>
  <inkml:trace contextRef="#ctx0" brushRef="#br0" timeOffset="83057.38">1249 11028 0,'-21'-21'15,"42"42"-15,-42-63 0,21 20 16,0 1-16,0 0 0,0 0 0,0 0 16,21 21-16,-21-21 0,21 21 15,0 0-15,21 0 0,-20 0 0,20 0 16,0 21-16,-21-21 0,22 21 16,-1 0-16,0 21 0,1-20 0,-22 20 15,21-21-15,-21 21 16,-21 1-16,0-1 0,0-21 0,0 22 0,0-22 15,0 0-15,0 21 0,0-21 16,0 1-16,-21-22 16,21-22-1,0 1-15,0 0 16,0-21-16,0 21 0,0-22 16,0 22-16,0-21 0,21-1 0,-21 22 15,22-21-15,-1 21 0,0-22 16,-21 22-16,21 0 0,0 0 0,0 0 15,1 21-15,20-21 0,-21 21 16,0 0-16,0 0 0,1 0 16,-1 0-16,0 0 0</inkml:trace>
  <inkml:trace contextRef="#ctx0" brushRef="#br0" timeOffset="84096.34">2392 11113 0,'0'0'0,"21"0"0,0 0 0,0 0 0,0 0 16,1 0-16,-1-22 0,0 1 0,0 21 16,0-21-16,-21 0 0,0 0 15,21 0-15,-21-1 0,0 1 0,0-21 16,0 21-16,-21 0 0,0-1 16,0 1-16,0 0 0,-22 21 15,22 0-15,-21 0 0,21 0 0,-127 21 31,105 0-31,1 22 0,0-22 0,20 21 16,-20 1-16,21-1 0,0 0 16,0 1-16,21-1 0,0 0 0,0 1 15,0-1-15,0-21 0,0 21 16,21-20-16,0-1 0,0-21 0,0 0 16,22 0-16,-1 0 0,0 0 15,1 0-15,-1 0 0,0-21 0,22-1 16,-22 1-16,22-21 15,-22 21-15,0 0 0,22-22 0,-22 1 16,0 21-16,-20-22 0,-1 22 0,0-21 16,0 21-16,0-22 0,-21 22 15,0 0-15,0 0 0,0 0 0,0 0 16,-21 21 0,0 0-16,0 21 0,0-21 15,21 21-15,-22 0 0,1 0 0,0 22 16,0-22-16,21 21 0,0 0 15,-21 1-15,21-1 0,0-21 0,0 22 16,0-1-16,0-21 0,0 0 16,21 22-16,0-43 0,21 21 0,-20 0 15,20-21-15,0 0 16,1 0-16,-1 0 0,0 0 0,1-21 16,-1 0-16,21-1 0,-20 1 0,-1 0 15,22-21-15,-22-1 0,0 22 16,1-21-16,-22 0 0,21-1 0,-21 22 15,-21-21-15,0-1 0,0 22 16,0-21-16,0 21 0,-21 0 0,0 21 16,0-22-16,-22 22 0,1 0 0,0 0 15,-1 0-15,1 22 0,0-22 16,-1 21-16,22 0 0,-21 0 0,0 0 16,20 0-16,1 1 0,0-1 15,0 0-15,21 0 0,-21 0 16,21 0-16,0 1 0,0-1 0,21 0 15,0-21-15,21 21 16,-20-21-16,-1 0 0,21 21 0,-21 0 16,22-21-16,-22 22 0,21-1 15,0 0-15,-20 0 0,20 21 0,-21-20 16,21 20-16,-20-21 0,-1 21 0,0 1 16,-21-1-16,0-21 0,0 22 15,0-1-15,0 21 0,0-20 0,0 20 16,0-20-16,-21 20 0,21 1 15,-21-1-15,-1 1 0,1-1 0,0 1 16,0-1-16,0-21 0,-22 22 16,22-22-16,-21 1 0,0-1 15,-1-21-15,-20 21 0,20-20 0,1-1 16,-21-21-16,-1 0 0,22 0 0,-22 0 16,1 0-16,-1-21 0,1-22 15,-1 22-15,22-21 0,-22 21 0,22-43 16,0 22-16,21-1 0,-1-20 15,22 21-15,0-22 0,0 22 0,22-1 16,20-20-16,-21 21 16,21-1-16,1 1 0,20 0 0,-20-1 15,20 1-15,22 0 0,-22-1 0,1 1 16,-1 0-16,22-1 0,-22 1 16,22 0-16</inkml:trace>
  <inkml:trace contextRef="#ctx0" brushRef="#br0" timeOffset="85502.53">4170 11113 0,'0'-22'0,"0"44"0,0-65 16,0 22-16,0 0 15,-21 0-15,-1 0 0,1 21 16,21-22-16,-21 22 0,0 0 15,0-21-15,0 21 0,-1 0 16,-20 0-16,21 0 0,-21 0 0,-1 0 16,22 21-16,-21 1 0,21-1 0,-22 0 15,22 0-15,0 21 0,-21 1 16,20-22-16,1 21 0,21 1 0,0-1 16,-21 0-16,21-21 0,0 1 15,0 20-15,0-21 0,0 0 0,21-21 16,0 21-16,1-21 0,-1 0 0,21 0 15,0 0-15,-20 0 0,20-21 16,0 21-16,1-21 0,-22 0 0,21 0 16,-21-22-16,22 22 0,-22 0 15,0-21-15,0-1 0,0 1 16,0 21-16,-21-21 0,0 20 0,0-20 16,0 21-16,0 0 0,0 0 15,0-1-15,-21 22 16,21 22-1,0-1-15,0 0 0,-21 0 16,21 21-16,0-20 0,0 20 0,0-21 16,0 21-16,0-20 0,0 20 15,0-21-15,21 0 0,0 0 16,1 1-16,-1-22 0,0 21 0,21-21 16,-21 0-16,22 0 0,-1 0 0,0 0 15,1-21-15,-1 21 0,-21-22 16,22 1-16,-1 0 0,-21 0 0,0-21 15,0 20-15,1 1 0,-1-21 0,-21 21 16,0-22-16,0 22 0,0 0 16,0 0-16,0 0 0,-21 21 31,-1 0-31,22 21 0,0 0 16,-21 0-16,21 22 0,-21-22 15,21 0-15,0 21 0,0-21 16,-21 1-16,21-1 0,-21 0 0,21 0 15,0 0-15,0 0 0,0-42 32,0 0-17,21 0-15,0 0 0,0 0 16,0-22-16,1 22 0,-1-21 16,0 21-16,0-1 0,0 1 0,0 0 15,1 0-15,-1 0 0,0 21 16,0 0-16,0 0 15,0 0-15,1 21 16,-22 0-16,0 0 0,0 0 16,0 22-16,21-22 0,-21 21 15,21-21-15,0 22 0,-21-22 0,21 0 16,0 21-16,1-20 0,-1-1 16,0 0-16,21 0 0,-21-21 0,1 21 15,20-21-15,0 0 0,-21 0 0,22 0 16,-1 0-16,0 0 0,1-21 15,-1 21-15,0-21 0,22 0 0,-43 0 16,21-1-16,1 1 0,-1 0 0,-21-21 16,0-1-16,1 22 0,-1-21 15,0 0-15,-21 20 0,0-20 16,0 0-16,0 21 0,-21-1 0,0-20 16,-1 21-16,-20 21 0,0-21 15,-1 21-15,1 0 0,0 0 0,-1 0 16,1 0-16,0 21 0,21 0 0,-22 0 15,1 0-15,21 1 0,0-1 16,-1 21-16,1 0 0,0-20 0,21 20 16,0 0-16,0-21 0,0 22 0,0-22 15,0 21-15,21-21 0,0 1 16,1-1-16,-1-21 0,0 0 0,21 21 16,-21-21-16,22 0 0,-22 0 0,21-21 15,1 21-15,-22-21 16,21-1-16,-21 1 0,22-21 0,-22 21 15,21-22-15,-21 1 0,0 0 0,1-1 16,-1-20-16,0 21 0,0-22 16,0 1-16,0 20 0,1-20 0,-1-1 15,0 1-15,-21-1 0,21 22 0,0 0 16,-21-1-16,21 22 0,-21 0 16,0 0-16,0 0 0,0 42 15,0 0-15,-21 0 16,0 21-16,0 1 0,0 20 0,0-20 15,-1 20-15,1 1 0,0-22 16,0 21-16,21-20 0,-21 20 16,21 1-16,0-22 0,0 22 0,0-22 15,0 0-15,0 1 0,0-1 0,21-21 16,0 0-16,0 0 0,0 1 16,1-1-16,20-21 0,0 0 0,-21 0 15,22-21-15,-1-1 0,0 1 0,1 0 16</inkml:trace>
  <inkml:trace contextRef="#ctx0" brushRef="#br0" timeOffset="86516.69">7112 10562 0,'0'-21'0,"0"42"0,21-63 0,-21 21 0,0 0 16,0-1-16,0 44 31,-21-1-31,0 0 0,21 21 16,0 1-16,-21-1 0,-1 0 15,1 1-15,21 20 0,0-21 16,-21 22-16,0-1 0,0-20 0,0 20 16,-22 1-16,22-1 0,0 1 15,-21-22-15,20 0 0,-20 1 0,21-1 16,-21 0-16,20-20 0,1-1 0,0-21 16,0 0-16,0 0 0,0 0 15,-1-21-15,22-1 16,0 1-16,0-21 0,0 0 0,0-1 15,0 1-15,0-22 0,0 22 16,0 0-16,22-22 0,-1 22 0,0 0 16,-21-1-16,21 1 0,0 21 0,0 0 15,1-1-15,-1 22 16,0 0-16,0 0 16,0 22-16,0-1 0,-21 21 15,0-21-15,22 22 0,-22-22 16,21 21-16,0 0 0,-21 1 0,0-1 15,21 0-15,0 1 0,0-1 0,1 0 16,-1-20-16,0-1 0,0 0 16,0 0-16,0 0 0,22 0 0,-22-21 15,21 0-15,1 0 0,-22 0 0,21 0 16,0 0-16,1-21 0,20 0 16,-20 0-16,-1-21 0,21 20 15,-20-20-15,-1 0 0,0-1 0,-20-20 16,-1 21-16,0-1 0,0-20 15,-21-1-15,0 22 0,0-22 0,0 1 16,0-1-16,-21 1 0,0-1 16,0 1-16,-22 21 0,1-22 0,0 22 15,-1-1-15,1 22 0,0 0 0,-1 0 16,1 21-16,-22 0 0,22 0 16,0 21-16,-22 0 0,22 0 0,0 43 15,-1-22-15,1 22 0,0-1 0,20 1 16,22-1-16,0 1 0,0-1 15,0-20-15,0 20 0,22-21 16,20 1-16,-21-1 0,0 0 0,22 1 16,-22-22-16,21 0 0,0 0 15,-20 0-15,20 1 0,0-22 0,-21 0 16,22 0-16,-22 0 0,21 0 16,-21 0-16,22 0 0,-22-22 0,0 22 15,21-21-15,-20 0 0,-1 0 0,0 0 16,0 0-16,0 21 0,22-22 15</inkml:trace>
  <inkml:trace contextRef="#ctx0" brushRef="#br0" timeOffset="86936.86">8001 11028 0,'0'-21'15,"0"0"1,0-1-16,0 1 15,0 0-15,0 0 0,21 0 16,0 0-16,0-1 16,22 22-16,-22-21 0,0 21 0,0 0 15,0 0-15,1 0 0,-1 21 16,0 1-16,0-1 0,0 0 0,-21 0 16,21 0-16,-21 0 0,22 1 0,-22-1 15,0 21-15,0-21 16,0 0-16,0 22 0,0-22 0,0 0 15,0 21-15,0-20 0,-22-1 0,1 0 16,21 0-16,-21-21 16,0 0-1,21-21-15,0 0 0,0 0 16,0-1-16,0 1 0,0-21 16,0 21-16,0 0 0,0-1 0,0-20 15,0 21-15,21 0 0,0 0 0,-21-1 16,21 1-16,1 0 15,-1 0-15,0 21 0,0-21 16,0 21-16,0-21 0,22 21 0,-22-22 16,21 22-16,-21 0 0,22 0 15</inkml:trace>
  <inkml:trace contextRef="#ctx0" brushRef="#br0" timeOffset="87592.48">8911 10816 0,'-21'0'16,"0"21"-16,0-21 0,-1 22 15,1-1-15,-21-21 0,21 21 0,0 0 16,-1 0-16,1 0 0,0 1 16,0-1-16,0 0 0,21 0 0,0 0 15,-21 0-15,21 1 0,0 20 16,0-21-16,0 0 0,21 0 16,0 1-16,0-22 0,0 21 0,0-21 15,1 0-15,20 0 0,-21 0 16,21 0-16,1 0 0,-22 0 0,21-21 15,1 21-15,-22-22 0,21 1 0,-21 0 16,22-21-16,-22 21 0,0-1 16,-21-20-16,0 21 0,0-21 0,0 20 15,0-20-15,0 21 0,-21-21 0,-22 20 16,22 1-16,-21 0 0,21 21 16,-22 0-16,1 0 0,0 0 0,-1 0 15,22 0-15,0 0 0,0 0 16,0 0-16,21 21 15,21-21-15,21 0 16,-21 0-16,22 0 0,-1 0 0,22 0 16,-22 0-16,21 0 0,-20 0 15,20-21-15,-20 21 0,-1 0 0,0-21 16,1 21-16,-1 0 0,-21 0 0,21 0 16,-20 0-16,-1 0 0,0 0 15,-21 21 1,0 0-16,0 0 15,0 1-15,0-1 16,0 0-16,0 21 0,0-21 0,0 22 16,-21 20-16,21-20 0,-21 20 0,-1 1 15,22 20-15,0-20 0,-21-1 16,21 1-16,-21 20 0,0-20 0,21 21 16,0-22-16,-21 22 0,0-1 0,-1-20 15,22 21-15,-21-22 0,0 1 0,0-1 16,21 1-16,0-22 0,0 0 15,0 1-15,0-22 0,0 21 0,0-21 16,21-21 0,-21-21-16,21 0 0,0 0 15,1 0-15,-22-22 16,21 1-16,0 0 0,-21-22 0,21 1 16</inkml:trace>
  <inkml:trace contextRef="#ctx0" brushRef="#br0" timeOffset="87892.83">9483 10943 0,'-22'-42'0,"44"84"0,-65-105 0,43 42 15,0-22-15,0 22 0,0 0 0,0 0 0,0 0 16,21-1-16,1 1 0,-1 0 16,21 21-16,-21 0 0,22-21 0,-1 21 15,0 0-15,1 0 0,-1 21 16,0 0-16,-21 0 0,22 1 15,-22-1-15,0 21 0,-21-21 0,0 22 16,0-22-16,0 21 0,-21-21 0,0 0 16,0 22-16,-22-22 0,1 0 15,0 0-15,-1 0 0,22 1 0,-21-22 16,-1 21-16,22-21 0,0 0 0,42 0 31,0-21-15,22-1-16,-22 1 0,21 0 0,1 21 15</inkml:trace>
  <inkml:trace contextRef="#ctx0" brushRef="#br0" timeOffset="88312.91">10266 10901 0,'21'0'31,"0"0"-16,0 0-15,0 0 0,1 0 0,-1 0 16,21 0-16,-21 0 0,22 0 0,-1 0 16,0 0-16,1 0 0,-1 0 15,0 0-15,1 0 0,-22 0 16,21 0-16,-21 0 0,0 0 0,-21-21 31,0 0-31,-21 21 0,0-22 16,-21 1-16,21 21 0,-1-21 0,-20 0 15,21 21-15,0-21 0,0 21 16,-1 0-16,44 0 31,-1 0-15,0 0-16,0 21 0,0 0 0,0-21 16,1 21-16,-1 0 0,0 1 15,0-22-15,0 21 0,-21 21 16,0-21-16,0 0 0,0 1 0,-21-1 15,0 21-15,-21-21 0,20 22 0,-20-22 16,0 0-16,-1 0 0,22 0 16,-21 0-16,21-21 0,-22 22 0,22-22 15</inkml:trace>
  <inkml:trace contextRef="#ctx0" brushRef="#br0" timeOffset="89017.5">12001 10245 0,'0'0'0,"22"0"0,-1-21 0,-21-1 16,21 22-16,-42 22 15,0 20 1,-1-21-16,1 43 0,0-22 0,-21 21 15,21 1-15,-1-22 0,1 22 16,-21-1-16,21 1 0,0-1 0,-22 1 16,22-22-16,0 22 0,-21-1 0,20-21 15,1 22-15,-21-22 0,21 1 16,21-1-16,-21 0 0,21 1 0,-22-22 16,22 0-16,0-42 31,0 0-31,0-1 0,0-20 15,0 0-15,22-1 0,-1-20 0,0-1 16,0 22-16,0-21 0,22-22 16,-22 21-16,21 1 0,0-22 0,1 22 15,-1-22-15,0 22 0,-20-1 0,20 22 16,0-1-16,-21 1 0,1 21 16,-1 0-16,0 0 0,0 21 0,-21 21 15,0 0-15,21 0 16,-21 21-16,21 1 0,-21-1 0,0 22 15,0-1-15,0-21 0,0 22 0,0-1 16,0 1-16,0-22 0,0 22 16,0-22-16,0 22 0,0-22 15,0 0-15,0 22 0,0-22 0,0-21 16,0 22-16,0-1 0,0-21 0,0 0 16,-21 0-16,0-21 15,0 0-15,0 0 16,0-21-16,-1 0 0,-20 0 15</inkml:trace>
  <inkml:trace contextRef="#ctx0" brushRef="#br0" timeOffset="89172.41">11536 11028 0,'-21'0'0,"42"0"0,-64 0 16,43-21 0,22 21-16,-1 0 15,21 0-15,-21 0 0,22-21 0,-1 21 16,0-22-16,1 22 0,20 0 15,1-21-15,20 21 0,-20-21 0,-1 0 16,22 21-16,-22-21 0,-20 0 0,20-1 16</inkml:trace>
  <inkml:trace contextRef="#ctx0" brushRef="#br0" timeOffset="89398.28">12594 10668 0,'0'0'0,"-21"0"15,0 0 1,0 0-16,-1 21 0,1 0 15,0 1-15,-21-1 0,21 21 0,-1-21 16,-20 22-16,21-1 0,0 0 16,0 1-16,21-22 0,0 21 0,-22 0 15,22-20-15,0 20 0,0-21 0,0 21 16,22-20-16,-1-22 0,0 21 16,21-21-16,-21 0 0,22 0 0,-1 0 15,0 0-15,22-21 0,-22-1 0,22 1 16,-22 0-16,22 0 0,-1-21 15,-21 20-15</inkml:trace>
  <inkml:trace contextRef="#ctx0" brushRef="#br0" timeOffset="89657.13">13420 10245 0,'0'-21'0,"0"42"0,0-85 0,0 43 0,-22 21 15,1-21-15,0 21 16,0 0-16,0 0 0,0 0 0,-22 21 15,22 0-15,0 22 0,0-1 0,-22 0 16,22 22-16,0-1 0,0 1 16,0-1-16,0-20 0,-1 20 0,1 1 15,0-22-15,0 0 0,21 1 0,0-1 16,-21 0-16,21-21 16,0 22-16,0-22 0,0 0 0,0 0 15,0 0-15,21-21 0,0 0 0,0 0 16,0 0-16,1 0 0,-1 0 15,21 0-15,0-21 0,-20 21 0,20-21 16</inkml:trace>
  <inkml:trace contextRef="#ctx0" brushRef="#br0" timeOffset="89877.01">13610 10710 0,'0'0'0,"-21"0"31,21 22-31,-21-1 0,0 0 15,-1 0-15,-20 0 0,21 0 0,0 1 16,0 20-16,21-21 0,-22 0 0,1 0 16,21 1-16,-21 20 0,21-21 15,0 0-15,0 0 0,0 1 16,0-1-16,21-21 0,0 0 16,1 0-16,20 0 0,-21 0 15,0 0-15,22-21 0,-1-1 0,-21 1 16</inkml:trace>
  <inkml:trace contextRef="#ctx0" brushRef="#br0" timeOffset="90549.14">13928 10837 0,'21'-21'0,"-42"42"0,42-63 15,-42 42 1,-1 0 0,1 0-16,0 21 0,0 0 15,0 1-15,0-1 0,-1 0 0,1 0 16,0 0-16,21 0 0,0 1 15,0-1-15,0 0 0,0 0 0,0 0 16,0 0-16,0 1 0,0-1 16,21-21-16,0 0 15,1 0-15,-22-21 16,21-1-16,-21 1 16,0 0-16,0 0 15,21 0-15,-21-22 0,0 22 0,0 0 16,0-21-16,21 21 0,0-22 0,-21 22 15,21 0-15,1 0 0,-1 0 16,0-1-16,0 1 0,21 21 0,-20 0 16,-1 0-16,21 0 0,-21 0 0,0 0 15,1 0-15,20 0 0,-21 21 16,0 1-16,-21-1 0,21 21 0,-21-21 16,0 0-16,0 22 0,0-22 0,0 0 15,0 21-15,0-20 0,0-1 16,0 0-16,-21 0 0,0 0 15,0-21-15,21 21 0,-21-21 0,0 0 16,-1 0 0,22-21-1,0 0-15,0 0 16,22 0-16,-1 0 0,0-22 16,0 22-16,0 0 0,22-21 0,-1-1 15,-21 22-15,21-21 0,1-1 0,20 1 16,-20 21-16,-1 0 15,0 0-15,1-1 0,-22 22 0,21 0 0,-21 22 16,22-1-16,-43 0 0,21 0 16,-21 0-16,0 22 0,0-22 15,0 21-15,0-21 0,0 22 0,-21-22 16,-1 21-16,1-21 0,0 0 0,0 1 16,0-1-16,0 0 0,-1 0 15,44-21 16,-1 0-31,0 0 16,0-21-16,21 0 0,-20 21 0,20-21 16</inkml:trace>
  <inkml:trace contextRef="#ctx0" brushRef="#br0" timeOffset="90883.95">15557 10647 0,'0'0'0,"0"-21"0,0 0 0,0-1 16,-21 22-16,0 0 0,-21 0 15,-1 0-15,22 0 0,-21 0 0,0 0 16,-1 0-16,1 22 0,21-22 16,-22 21-16,22 0 0,0 0 0,21 0 15,0 0-15,0 1 0,0-1 16,0 0-16,21 0 0,0 0 16,1-21-16,20 21 0,-21 1 0,0-22 15,22 21-15,-22 0 16,0-21-16,0 21 0,0 0 0,-21 0 15,21-21-15,-21 22 0,0-1 0,0 0 16,-21 0-16,0 0 16,0-21-16,-21 21 0,20-21 0,-20 0 15,21 22-15,-21-22 0,-1 0 0,22 0 16,-21 0-16,21 0 0,-1 0 16,1 0-16,0 0 0,0 0 0,21-22 15,-21 22-15,21-21 0,0 0 0,0 0 16,0 0-16,0 0 0</inkml:trace>
  <inkml:trace contextRef="#ctx0" brushRef="#br0" timeOffset="91080.83">14436 10160 0,'-22'0'0,"44"0"0,-65 0 0,22 0 15,0 0-15,0 0 47,0 0-31</inkml:trace>
  <inkml:trace contextRef="#ctx0" brushRef="#br0" timeOffset="91270.72">13166 10414 0,'-22'21'0,"44"-42"0,-65 63 0,22-20 15,21-1 1,21-21-16,0 0 0,22 0 16,20 0-16,-20 0 0,20 0 15,1-21-15,-1 21 0,1-22 0,-1 1 16,22 0-16,-22 21 0,22-21 15,-22 0-15</inkml:trace>
  <inkml:trace contextRef="#ctx0" brushRef="#br0" timeOffset="91596.54">15811 9694 0,'0'-21'0,"0"42"0,0-63 0,0 21 15,0 0-15,-21 21 16,0 0-16,0 0 16,0 21-16,0 0 0,-22 0 0,22 0 15,0 22-15,-21-22 0,20 21 0,1 1 16,-21-22-16,21 21 0,0-21 15,21 22-15,0-22 0,0 21 0,0-21 16,0 0-16,21 1 0,0-22 16,0 21-16,0 0 0,22-21 0,-1 0 15,-21 0-15,21 0 0,1 0 16,-1 0-16,0 0 0,1-21 16,-1 0-16</inkml:trace>
  <inkml:trace contextRef="#ctx0" brushRef="#br0" timeOffset="92012.3">16108 9567 0,'0'0'16,"-21"-21"-16,-22 0 0,22 0 0,-21 0 15,-1 21-15,1 0 0,0 0 0,-22 0 16,1 21-16,-1 0 0,-20 0 16,20 22-16,-21-1 0,22 0 0,-22 1 15,43 20-15,-22-21 0,22 22 16,21-22-16,0 1 0,0-1 15,21 0-15,0 1 0,0-1 0,21 0 16,0 1-16,21-1 0,1-21 16,-1 0-16,0 22 0,22-22 0,-1 0 15,-20-21-15,20 0 0,-21 0 0,22 0 16,-1 0-16,-20 0 0,-1-21 16,0 0-16,22-1 0,-22-20 0,1 21 15,-1-21-15,0-1 0,1 1 0,-1 0 16,-21-22-16,21 22 0,-20-22 15,-22 1-15,0 20 0,0-20 0,-22-1 16,1 22-16,-21 0 16,0-1-16,-1 22 0,-20 0 0,20 0 15,-20 0-15,-1 21 0,1 0 0,21 0 16,-22 21-16,22 0 0,21 0 16,-22 0-16,22 22 0,-21-22 0,42 21 15,0 1-15,0-1 0,0 0 16,0-21-16,0 22 0,21-1 0</inkml:trace>
  <inkml:trace contextRef="#ctx0" brushRef="#br0" timeOffset="92505.53">16065 10859 0,'0'0'0,"-42"21"0,21-21 0,42 0 31,0 0-31,0 0 16,22 0-16,-1 0 0,22 0 0,-1 0 15,1 0-15,-1-21 0,1 21 16,-1 0-16,1 0 0,-22 0 15,21-22-15,-20 22 0,-22 0 0,21 0 16,-21 0-16,1-21 0,-22 0 16,0 0-1,-22 21-15,-20-21 0,21 21 0,-21-21 16,-1 21-16,22 0 0,-21-22 16,21 22-16,-1 0 0,1 0 0,21-21 15,0 0 1,21 21-1,1 0-15,-1 0 0,0 0 0,21 0 0,-21 0 16,1 21-16,-1 0 0,-21 1 16,0-1-16,0 0 15,0 0-15,0 0 0,-21 0 0,-1 1 16,1 20-16,0-21 0,-21 0 0,-1 0 16,1 1-16,0-22 0,-1 21 15,1 0-15,0-21 0,21 0 0,-1 0 16,1 0-16</inkml:trace>
  <inkml:trace contextRef="#ctx0" brushRef="#br0" timeOffset="93297.08">17674 10880 0,'0'0'0,"0"-21"47,21-1-47,0 22 0,-21-21 15,0 0-15,22 0 0,-1 0 16,-21 0-16,0-1 0,0 1 0,0-21 16,0 21-16,0-22 0,0 1 0,0 0 15,-21-1-15,-1 1 0,1 0 16,0 21-16,-21-22 0,21 43 15,-22-21-15,1 21 0,0 0 0,-22 0 16,22 21-16,-22 0 0,22 22 16,0-1-16,-1 0 0,1 1 0,0 20 15,20-20-15,1 20 0,0-21 16,21 22-16,0-22 0,0-21 0,0 22 16,0-1-16,0-21 0,21 0 0,0 1 15,1-1-15,20-21 0,0 0 16,1 0-16,-1 0 0,0 0 0,1-21 15,20 21-15,-21-22 0,22 1 0,-22-21 16,22 21-16,-22-22 0,22 1 16,-22-21-16,0-1 0,-21 1 0,22-1 15,-1-21-15,-21 22 0,22-22 16,-22 22-16,0-22 0,0 22 16,0-22-16,-21 21 0,0 1 0,0-1 15,0 1-15,0 21 0,0-1 16,-21 22-16,0 0 0,0 21 0,0 0 15,-1 0-15,1 42 0,0 1 16,0-1-16,0 21 0,-22 1 0,22-1 16,0 1-16,21 21 0,-21-1 0,0 1 15,0-22-15,21 22 0,0 0 16,0-22-16,0 1 0,0-22 16,0 22-16,0-22 0,0 0 0,21-21 0,0 22 15,0-22-15,-21 0 16,21 0-16,0-21 0,1 0 0,-1 0 15,0 0-15,0 0 0,0 0 0,0 0 16,22 0-16,-22-21 0,0 21 16</inkml:trace>
  <inkml:trace contextRef="#ctx0" brushRef="#br0" timeOffset="93661.01">18182 10816 0,'0'0'0,"-21"0"16,21-21-16,-21 21 0,0-21 15,-1 0-15,1 21 0,21-21 0,0-1 16,0 1-16,0 0 15,0 0-15,0 0 0,21 0 0,1 21 16,20 0-16,-21-22 16,21 22-16,1 0 0,-1 0 0,-21 22 15,22-1-15,-1 0 0,-21 0 0,0 21 16,0-20-16,1 20 0,-1-21 16,-21 21-16,0-20 0,0-1 0,0 21 15,0-21-15,-21 0 0,-1 1 0,1-1 16,0-21-16,0 21 0,0-21 15,0 0-15,-1 0 16,22-21-16,0 0 16,0-1-16,0 1 15,0 0-15,22-21 0,-1 21 0,21-22 16,-21 22-16,0-21 0,1-1 16,20 22-16,-21-21 0,21 21 15,-20 0-15,-1-1 0,21 22 0,-21-21 16,0 21-16,1 0 0,-1 0 15,0 0-15,0 0 0,0 0 0,0 0 16,1 0-16</inkml:trace>
  <inkml:trace contextRef="#ctx0" brushRef="#br0" timeOffset="94588.8">19304 10795 0,'63'0'31,"-63"-21"-31,0 0 0,0 0 0,22-1 16,-22 1-16,0 0 0,0-21 16,0 21-16,0-22 0,0 22 0,0-21 15,-22 21-15,1-1 0,0 1 0,-21 21 16,21 0-16,-1 0 0,-20 0 16,21 21-16,-21 22 0,-1-22 0,22 21 15,-21 1-15,21-22 0,-22 21 16,22 0-16,-21 1 0,-1-1 0,22-21 15,0 22-15,0-22 0,21 21 16,0-21-16,0 0 0,0 1 16,0-1-16,21-21 0,21 0 15,-20 0-15,-1 0 0,21 0 0,-21 0 16,22 0-16,-22-21 0,21-1 16,0 22-16,-20-21 0,20 0 0,0 0 15,-21 0-15,22-22 0,-22 22 0,0-21 16,0 0-16,-21 20 0,0-20 15,21 21-15,-21-21 0,0 20 0,0 1 16,0 0-16,-21 21 16,0 0-1,0 0-15,21 21 0,-21 22 16,0-22-16,-1 0 0,22 21 16,0-21-16,-21 22 0,21-22 0,0 0 15,0 21-15,0-20 0,0-1 0,0 0 16,0 0-16,21 0 0,-21 0 15,22 1-15,20-22 0,-21 0 0,21 21 16,1-21-16,20 0 0,-20 0 0,20 0 16,1 0-16,-22 0 0,21-21 15,1-1-15,-22 22 0,22-21 0,-22 0 16,0 0-16,-20-21 0,20 20 0,-21 1 16,0-21-16,0 0 0,-21-1 15,0 22-15,0-21 0,0-1 16,-21 1-16,0 21 0,0 0 0,-21 0 15,20-1-15,-20 22 0,0 0 16,-1 0-16,1 0 0,0 22 0,21-1 16,-22 0-16,22 0 0,0-21 15,0 21-15,21 0 0,0 1 0,0-1 16,0 0-16,21 0 0,0 0 0,0 0 16,0 22-16,-21-22 0,22 0 15,-1 0-15,0 22 0,-21-22 0,21 21 16,-21-21-16,0 22 0,0-1 0,0 0 15,0 22-15,0-1 16,0-20-16,0 20 0,0 1 0,0-22 16,0 21-16,0 1 0,0-22 0,0 22 15,-21-22-15,0 22 0,0-22 16,-22 21-16,22-20 0,-21-1 0,21 0 16,-22 1-16,-20-1 0,20-21 0,1 22 15,0-22-15,-1-21 0,1 21 16,0-21-16,-1 0 0,1 0 0,21 0 15,-21-21-15,-1 0 0,1-1 0,0 1 16,20-21-16,1 21 0,0-22 16,0 1-16,21 0 0,0-1 0,0 1 15,21 0-15,0-1 0,22 1 16,-1-21-16,0 20 0,22-20 0</inkml:trace>
  <inkml:trace contextRef="#ctx0" brushRef="#br0" timeOffset="95904.82">20786 10605 0,'0'0'16,"0"-22"-16,-22 1 0,1 0 16,0 21-16,0-21 0,0 0 15,0 21-15,-1 0 0,-20 0 16,21 0-16,0 0 0,-22 21 0,22 0 15,-21 21-15,21-20 0,-22 20 0,22-21 16,0 21-16,0 1 0,0-22 16,21 0-16,0 21 0,0-20 0,0-1 15,0 0-15,21 0 0,0-21 16,0 0-16,0 0 0,1 0 16,20 0-16,-21 0 0,21 0 0,-20 0 15,20 0-15,-21-21 0,21 0 0,-20 0 16,-1-1-16,0-20 0,0 21 15,0-21-15,0 20 0,1-20 16,-1 21-16,-21-21 0,0 20 0,0 1 16,-21 42 15,-1 1-31,22 20 0,-21-21 16,0 0-16,0 22 0,0-22 0,21 0 15,0 0-15,0 0 0,0 22 0,0-22 16,0 0-16,21 0 15,0-21-15,21 0 0,-20 21 0,-1-21 16,21 0-16,-21 0 0,22 0 0,-1 0 16,-21 0-16,21-21 15,1 0-15,-22 21 0,0-21 0,21 0 16,-20-22-16,-1 22 0,0-21 0,0 21 16,0-22-16,0 22 0,-21 0 15,0 0-15,0 0 0,0 42 31,-21 0-31,0 0 0,0 0 16,21 22-16,-21-22 0,0 0 0,-1 0 16,22 0-16,0 0 0,-21 1 15,21-1-15,-21 0 0,21 0 16,0-42 15,0 0-15,21 21-16,-21-21 0,21-1 0,1 1 15,-1 0-15,0 0 0,0 0 16,0 0-16,0-1 0,1 1 0,-1 0 16,0 0-16,0 21 0,0 0 15,-21 21 1,0 0-16,0 0 0,0 1 16,0-1-16,0 0 0,21 0 15,-21 0-15,22 0 0,-1 1 0,0-1 16,-21 0-16,21 0 0,0-21 0,22 21 15,-22-21-15,0 0 16,21 0-16,1 0 0,-1 0 0,-21 0 16,21 0-16,1 0 0,-1 0 0,0-21 15,1 21-15,-1-21 0,-21 0 16,22 0-16,-22-1 0,0 1 0,0-21 16,-21 21-16,0-22 0,21 22 0,-21-21 15,0 21-15,0 0 0,0-1 16,-21 1-16,0 21 0,-21 0 0,20 0 15,-20 0-15,0 0 0,-22 0 16,22 0-16,0 21 0,-1 22 0,1-22 16,0 0-16,20 0 0,1 22 0,0-22 15,21 0-15,0 0 16,0 21-16,0-20 0,21-1 0,0-21 16,1 21-16,-1 0 0,0-21 0,0 0 15,0 0-15,22 0 0,-22 0 16,0 0-16,0 0 0,21 0 0,-20-21 15,-1 21-15,0-21 0,21 0 0,-21-22 16,1 1-16,-1 0 0,21-1 16,-21 1-16,0-22 0,1 1 0,-1-1 15,0 1-15,-21 21 0,21-22 16,-21 22-16,21-22 0,-21 22 0,0 0 16,0 20-16,0 1 0,0 0 15,0 0-15,0 0 0,-21 21 16,0 0-16,0 0 0,0 21 0,-1 0 15,1 0-15,0 22 0,0-1 0,0 0 16,21 1-16,-21-1 0,21 21 16,0 1-16,0-1 0,0 1 0,0-22 15,0 22-15,0-22 0,0 0 16,0 1-16,0-1 0,0 0 0,0-20 16,0 20-16,0-21 0,0 0 0,0 0 15,0 1-15,21-22 16,0 0-16,0 0 0,0 0 0,22 0 15,-22 0-15,21 0 0,0 0 16</inkml:trace>
  <inkml:trace contextRef="#ctx0" brushRef="#br0" timeOffset="97242.69">23050 10710 0,'0'0'15,"0"-21"-15,0 0 0,22 21 0,-22-21 0,0 0 16,0 0-16,0-1 0,-22 1 15,1 0-15,0 0 0,0 21 16,-21 0-16,20 0 0,-20 0 16,21 0-16,-21 0 0,20 21 0,-20 0 15,0 0-15,-1 1 0,22-1 16,0 0-16,0 21 0,0-21 16,0 22-16,21-22 0,-22 0 0,22 0 15,0 22-15,0-22 0,0 0 0,0 0 16,22-21-16,-1 21 0,0-21 15,0 0-15,0 21 0,0-21 0,1 0 16,20 0-16,-21 0 0,0 0 0,22-21 16,-22 21-16,0-21 0,21-21 15,-21 21-15,1-22 0,20 22 0,-21-42 16,21 20-16,-20-20 0,-1-1 16,21 1-16,-21-1 0,0 1 15,1-1-15,-1 22 0,-21-22 0,0 22 16,21 0-16,-21-1 0,0 22 15,0 0-15,0 0 0,-21 0 0,0 21 16,-1 0 0,1 21-16,0 0 0,0 21 15,21-20-15,-21 20 0,0 0 0,-1 1 16,22 20-16,-21 1 0,21-22 0,-21 21 16,21 1-16,-21-1 0,21-20 15,0-1-15,0 0 0,0 1 16,0-1-16,0-21 0,21 22 0,0-22 15,0 0-15,1 0 0,-1-21 16,0 21-16,0-21 0,21 0 0,-20 0 16,20 0-16,-21 0 0,21 0 15,-20-21-15,20 0 0,-21 0 0,21 0 16,-20-1-16,-1-20 0,0 0 0,0 21 16,0-22-16,0 1 0,-21 21 15,0 0-15,22-1 0,-22 1 0,0 42 31,-22-21-31,22 22 0,-21-1 16,21 21-16,-21-21 0,21 0 0,-21 1 16,21-1-16,0 0 0,0 0 0,0 0 15,0 0-15,0 1 16,0-1-16,0 0 0,21-21 16,0 0-16,0 0 0,1 0 15,-1 0-15,0 0 0,0 0 16,0-21-16,0 21 0,1-21 0,-1-1 15,21 1-15,-21 0 0,0 0 16,1-21-16,20 20 0,-21 1 0,0 0 16,0 0-16,-21 0 0,22 21 15,-22 21 17,-22 0-32,22 0 0,0 0 15,0 1-15,0-1 0,-21 0 16,21 0-16,0 0 0,0 0 15,21-21 1,1 22-16,-1-22 0,0 0 16,0 0-16,0 0 0,0 0 0,1-22 15,-1 22-15,0-21 16,-21 0-16,0 0 0,0 0 0,0-22 16,0 22-16,0-21 0,0 21 15,0 0-15,0-1 0,-21 1 0,0 21 16,-1 0-16,1-21 0,-21 21 0,21 0 15,0 0-15,-1 0 16,1 0-16,21 21 0,21-21 16,1 21-16,20-21 15,-21 0-15,21 0 0,-20 0 16,20 0-16,-21 0 0,0 0 0,22 0 16,-22-21-16,21 21 0,-21 0 15,22-21-15,-22 21 0,21 0 0,-21 0 16,0 0-16,1 0 0,-1 0 0,0 0 15,-21 21 1,0 0-16,0 1 0,-21 20 0,0 0 16,-1-21-16,1 22 0,0-1 15,0 0-15,0 1 0,-22-1 16,22 0-16,0 1 0,-21 20 0,21 1 16,21-22-16,0 22 0,0-1 15,0 1-15,0-1 0,0 1 0,0-22 16,0 21-16,0-20 0,0-1 0,0 0 15,0 1-15,0-1 0,0-21 16,-22 22-16,22-22 0,0 0 0,-21 0 16,21 0-16,0 0 0,0-42 31,0 0-31,0 0 16,21 0-16,1 0 0,-1-1 0,0-20 15,0 0-15</inkml:trace>
  <inkml:trace contextRef="#ctx0" brushRef="#br0" timeOffset="97549.08">24553 10732 0,'0'-43'16,"0"86"-16,0-107 0,0 43 0,0 0 16,0 0-16,0-1 0,0 1 0,0 0 15,21 21-15,1-21 0,20 0 0,-21 21 16,21 0-16,1 0 0,-1 0 15,-21 0-15,22 0 0,-22 0 0,0 21 16,0 0-16,-21 0 0,0 22 16,0-22-16,-21 21 0,0-21 0,0 0 15,-22 22-15,22-22 0,-21 0 16,-1 0-16,22 0 0,-21 1 0,21-1 16,-22 0-16,22-21 0,0 0 0,0 21 15,0-21 1,42 0 15,21-21-31,-21 0 0,22 0 16</inkml:trace>
  <inkml:trace contextRef="#ctx0" brushRef="#br0" timeOffset="97803.93">25421 10287 0,'0'-21'0,"0"42"15,0-63-15,-21 42 16,0 0-16,0 21 16,-1 0-16,1 0 0,0 0 0,0 22 15,0-1-15,0 0 0,-1-20 16,1 20-16,0 0 0,0 1 0,0-22 16,21 21-16,0-21 0,-21 0 15,21 22-15,0-22 16,0 0-16,0 0 0,21 0 15,0-21-15,0 22 0,0-22 0,22 0 16,-22 0-16,21 0 0,0 0 16,-20 0-16,20 0 0</inkml:trace>
  <inkml:trace contextRef="#ctx0" brushRef="#br0" timeOffset="98084.77">25908 10308 0,'0'0'0,"-21"-21"0,21 0 16,-21 21-16,21-21 0,-22 21 16,44 0-1,-1 0-15,0 21 0,0 0 16,21 0-16,-20 0 0,-1 1 16,-21 20-16,0 0 0,0 1 0,0-1 15,0 0-15,0 1 0,-21-1 16,-1 0-16,1 1 0,0-22 0,-21 21 15,21-21-15,-22 22 0,22-22 0,-21 0 16,21 0-16,-1 0 0,1 0 0,-21-21 16,21 22-16,0-1 0,-1 0 15,1-21-15,0 0 16</inkml:trace>
  <inkml:trace contextRef="#ctx0" brushRef="#br0" timeOffset="99828.64">868 12827 0,'0'0'15,"0"-21"-15,0 0 0,0 0 0,0-1 16,0 1-16,-21 0 0,21 0 0,0 0 16,0 0-16,0-1 0,-22 1 15,1 0-15,21 0 16,-21 21-16,21-21 0,-21 21 15,21 21 1,-21 148 0,21-105-16,-21-1 15,21 1-15,-22-1 0,22 1 0,-21-1 16,0 1-16,0-1 0,0 1 16,0-22-16,-1 22 0,1-1 0,0-21 15,0 22-15,0-22 16,0-21-16,-1 22 0,22-22 15,0 0-15,-21 0 0,0-21 16,21-21 0,0 0-16,0 0 0,0-22 15,0 1-15,0 0 0,0-1 16</inkml:trace>
  <inkml:trace contextRef="#ctx0" brushRef="#br0" timeOffset="100513.25">402 12954 0,'0'0'0,"-21"-42"15,0-1-15,0 22 0,-1-21 0,22 21 16,0-22-16,0 22 0,0-21 16,0 21-16,0 0 0,0-1 0,22-20 15,-1 21-15,21 0 0,0-22 16,22 22-16,-1 0 0,1 0 16,-1 21-16,1 0 0,-1 0 0,1 0 15,-1 0-15,-20 21 0,20 0 16,-20 22-16,-22-1 0,21 21 0,-42 1 15,0-1-15,0 1 0,-21-1 16,-21 1-16,20-22 0,-20 22 0,0-22 16,-22 22-16,22-43 0,0 21 15,-1 0-15,1-20 0,0-1 16,20 0-16,-20-21 0,21 0 16,0 0-16,0 0 0,-1 0 0,22-21 15,0 0 1,0-1-16,0 1 0,0 0 0,0 0 15,0 0-15,0 0 0,0-1 16,22 22-16,-1 0 0,0 0 16,-21 22-16,21-1 15,0 0-15,-21 0 0,21 21 0,-21-20 16,0-1-16,0 21 0,22-21 16,-22 22-16,21-1 0,0-21 0,-21 21 15,21 1-15,0-22 16,-21 21-16,21-21 0,1 1 0,-1-1 15,21-21-15,-21 0 0,22 0 16,-22 0-16,21 0 0,0-21 0,1-1 16,20 1-16,-20-21 0,20 21 15,-21-22-15,22 22 0,-22-21 0,1 0 16,-1-1-16,0 22 0,1-21 16,-22-1-16,0 1 0,0 21 0,-21 0 15,0 0-15,21-1 0,-21 44 31,-21 20-15,0-21-16,21 0 0,-21 0 0,0 1 16,-1 20-16,1-21 0,0 0 15,21 0-15,0 1 0,-21-1 0,21 0 16,0 0-16,0 0 0,21-42 31,0 0-15,0 0-16,1 0 0</inkml:trace>
  <inkml:trace contextRef="#ctx0" brushRef="#br0" timeOffset="100697.15">1820 12827 0,'-21'-21'31,"0"21"-31,0 0 0,21 21 47,0 0-47,21-21 0,0 21 0,0-21 15,22 22-15,-22-1 0</inkml:trace>
  <inkml:trace contextRef="#ctx0" brushRef="#br0" timeOffset="101461.98">2688 13208 0,'0'0'0,"21"0"0,0 0 0,1-21 15,-22 0-15,0 0 16,0-1-16,0 1 0,0 0 0,0-21 16,0 21-16,0-1 0,-22 1 15,1 0-15,0 0 0,0 21 0,-21 0 16,-1 0-16,1 0 0,0 0 15,-22 21-15,22 0 0,-22 0 16,22 1-16,0-1 0,-1 21 0,22-21 16,0 22-16,-21-22 0,20 21 15,22-21-15,0 22 0,0-22 0,0 0 16,0 0-16,0 0 16,22-21-16,-1 0 0,21 0 0,-21 0 15,43 0-15,-22 0 0,0-21 16,22 0-16,-22 0 0,22 0 0,-22-1 15,0 22-15,1-21 0,-22 0 16,21 0-16,-21 0 0,1 0 0,-1-1 16,0 1-16,-21 0 0,0 0 15,21 21 1,-21 21 15,0 21-31,0-20 0,0-1 16,0 21-16,-21 106 15,0-105-15,0 20 16,-1 1-16,1-1 0,21 22 16,0-22-16,-21 22 0,21 0 0,-21-22 15,21 22-15,-21 21 0,21-22 0,0 1 16,0 21-16,-21-22 0,21 22 16,0-21-16,0 0 0,-22-1 15,22 1-15,0-22 0,0 22 0,0-21 16,0-1-16,-21-21 0,0 1 15,0-1-15,0 0 0,0-20 0,-1 20 16,1-42-16,0 21 0,0-21 0,-21 0 16,-1 0-16,1 0 0,0 0 0,-22-21 15,1 0-15,20-22 0,-20 1 0,-1 0 16,22-22-16,0 1 0,-1-1 16,1 1-16,21-1 0,0-20 0,-1-1 15,1 0-15,21-21 0,0 1 16,0 20-16,0-21 0,21 21 15,-21 1-15,43-1 0,-22 0 0,0 1 16,21-1-16,1 0 0,20 1 16,-20-1-16,20 22 0,22-1 0,-22-21 15,22 22-15,-22 21 0,22-43 16,-21 21-16,20 22 0</inkml:trace>
  <inkml:trace contextRef="#ctx0" brushRef="#br0" timeOffset="102197.56">3217 12488 0,'0'-21'0,"0"42"0,-21-42 31,0 21-31,0 0 16,0 21-16,-1 1 0,22-1 0,-21 0 15,21 21-15,-21 1 0,21 20 16,0-21-16,-21 22 0,0-1 0,21-20 15,-21 20-15,21-20 0,0 20 16,-22-21-16,22 1 0,-21-22 0,21 21 16,0-21-16,-21 1 0,21-1 15,0 0-15,0 0 16,0-42 0,0 0-1,21 0-15,0-1 0,1-20 0,-22 21 16,21-21-16,0-1 0,0 1 15,0 0-15,0-1 0,22 22 0,-22-21 16,0 21-16,0-1 0,0 22 16,1 0-16,-1 22 15,-21-1-15,0 0 16,0 0-16,0 0 0,0 22 0,0-22 16,0 21-16,0-21 0,0 22 15,0-22-15,0 0 0,21 0 0,0 0 16,0 0-16,0 1 0,22-1 0,-22 0 15,0-21-15,21 0 16,1 0-16,-22 0 0,21 0 0,-21 0 16,22 0-16,-1 0 0,0-21 15,-20 0-15,20-1 0,-21 1 0,21-21 16,-20 21-16,-1-22 0,0 1 0,0-21 16,0 20-16,-21-20 0,21-1 15,1 1-15,-22 20 0,0-20 0,21 21 16,-21-1-16,0 1 0,21 0 15,-21 20-15,0 1 0,0 0 0,-21 21 32,0 21-32,21 0 15,-22 22-15,1-1 0,0 22 16,0-22-16,0 21 0,21 1 16,0-1-16,-21 1 0,21-22 0,0 1 15,0-1-15,0 0 0,0 1 0,0-22 16,42 63-1,-21-62-15,0-22 0,0 0 16,1 0-16,-1 0 0,0 0 16,0 0-16,-21-22 0,21 1 0,0 0 15,1 0-15,-1 0 0</inkml:trace>
  <inkml:trace contextRef="#ctx0" brushRef="#br0" timeOffset="102381.45">3725 12891 0,'0'0'0,"-21"0"0,0 0 16,42 0-1,0 0-15,0 0 0,22 0 16,-22 0-16,21-22 0,1 22 16,-1-21-16,0 21 0,1-21 0,-1 21 15,-21-21-15,43 0 0,-22 0 0,0-1 16</inkml:trace>
  <inkml:trace contextRef="#ctx0" brushRef="#br0" timeOffset="103261.54">4784 12891 0,'-43'0'0,"86"0"0,-107 0 0,43 0 16,42-22-1,-21 1 1,21 21-16,0-21 0,1 0 0,-1 0 16,0 0-16,21-1 0,-21 1 0,-21 0 15,22 0-15,-1-21 0,-21 20 0,0 1 16,0 0-16,0 0 0,0 0 0,0 0 15,-21 21 1,-1 0-16,1 0 0,-21 0 0,21 21 16,0 0-16,-22 0 0,22 0 0,-21 22 15,21-1-15,-22 0 0,22 22 16,-21-22-16,21 22 0,-22-1 0,22-21 16,0 22-16,0-22 0,0 22 15,21-22-15,0 0 0,0-20 0,0 20 16,0 0-16,21-21 0,0 1 0,0-1 15,21 0-15,1 0 0,-22 0 0,21-21 16,1 0-16,20 0 0,-21 0 16,1 0-16,20-21 0,-20 0 0,20 0 15,-21 0-15,1-1 0,-1 1 0,0 0 16,1 0-16,20-21 0,-20-1 0,-1 1 16,0 0-16,-21-22 0,43 22 0,-43-22 15,21 1-15,1-1 0,-22 1 0,0-1 16,0 1-16,0 20 0,1-20 0,-1 21 15,-21-1-15,0 1 0,0 0 16,0 20-16,0 1 0,0 0 16,-21 42-1,-1-21-15,1 43 0,0-22 0,-21 21 16,21 0-16,-1 1 0,1 20 0,0 1 16,-21-1-16,42 1 0,-21-1 15,-1-20-15,22 20 0,-21 1 0,21-22 16,0 0-16,0 1 0,0-1 0,0-21 15,21 21-15,1-20 0,-1-1 0,0 0 16,0-21-16,0 21 0,0-21 0,22 0 16,-22 0-16,21 0 0,-21 0 0,22 0 15,-1 0-15,-21-21 0,22 0 16,-1 0-16,-21-1 0,21 1 0,-20 0 16,20 0-16,-21-21 0,0 20 0,0-20 15,1 0-15,-1 21 0,-21-1 0,0 1 16,0 0-16,0 0 0,0 42 15,-21 0 1,-1 0-16,1 1 0,21-1 0,-21 0 16,21 0-16,-21 0 0,21 0 15,-21 1-15,0-1 0,21 0 0,0 0 16,0 0-16,21-21 16,0 0-16,0 0 15,0 0-15,0 0 16,1 0-16,-1-21 0,0 0 0</inkml:trace>
  <inkml:trace contextRef="#ctx0" brushRef="#br0" timeOffset="103441.44">6265 12637 0,'-42'-22'16,"84"44"-16,-105-44 0,42 22 15,-1 0-15,1 0 16,21 22-16,0-1 15,0 0-15,21 0 16,1-21-16,-1 21 0,0-21 16,0 21-16,0-21 0,22 0 15,-22 22-15</inkml:trace>
  <inkml:trace contextRef="#ctx0" brushRef="#br0" timeOffset="104216.53">6752 12721 0,'0'0'0,"0"-21"0,-21 21 15,0 0-15,0 0 16,-1 0-16,-20 0 0,21 0 16,0 21-16,-22 0 0,22 22 0,0-22 15,0 21-15,0-21 0,0 22 0,-1-1 16,22 0-16,0-20 0,-21 20 16,21 0-16,0-21 0,0 22 0,0-22 15,0 0-15,21 21 0,1-20 0,-1-1 16,0-21-16,21 21 0,1 0 0,-1-21 15,0 0-15,1 0 0,-1 0 16,21 0-16,-20 0 0,-1 0 0,0 0 16,1-21-16,-1 0 0,0 0 0,1-1 15,-22 1-15,0-21 0,0 21 0,0-22 16,1 1-16,-1-21 0,0-1 16,0 1-16,-21-1 0,21 1 0,-21-1 15,21 1-15,-21 20 0,0-20 0,22 20 0,-22-20 16,21 21-16,-21-1 0,0 22 15,0 0-15,0 0 0,0 0 0,-21 21 16,21 21 0,-22 0-16,22 0 0,0 21 0,-21-20 15,21 20-15,-21 0 0,21 1 0,0-1 16,-21 21-16,21-20 0,0 20 0,0-20 16,0 20-16,0-21 0,-21 22 0,21-22 15,-21 1-15,21-22 0,0 21 0,0-21 16,-22 0-16,22 1 0,0-1 0,-21-21 15,21-21 17,21-1-32,1 1 0,-22 0 15,21 0-15,21-21 0,-21-1 0,0 22 16,22-21-16,-1-1 0,-21 22 0,22-21 16,-1 21-16,0 0 0,-21-22 0,22 43 15,-22-21-15,0 21 0,0 0 0,0 0 16,1 0-16,-44 21 15,1 0 1,-21 1-16,21-22 0,-22 21 0,22 0 16,-21 0-16,21-21 0,-22 21 0,22 0 15,-21-21-15,21 22 0,0-1 16,-1 0-16,1 0 0,0 0 16,21 0-16,0 22 0,0-22 0,0 0 15,0 0-15,0 0 0,0 1 0,21-22 16,0 21-16,1 0 0,-1 0 0,0 0 15,0 0-15,0-21 0,22 22 0,-22-22 16,0 0-16,21 21 0,-21-21 0,1 0 16,-1 0-16,0 0 0,0 0 0,0 0 15,0 0-15,1 0 0,-1-21 16,0 21-16,0-22 0</inkml:trace>
  <inkml:trace contextRef="#ctx0" brushRef="#br0" timeOffset="104844.77">9165 13039 0,'-21'0'0,"42"0"0,-63 0 0,21 0 0,-1 0 15,-20 0-15,-85 0 16,148 0 15,22 0-15,-1 0-16,0 0 0,22 0 0,-1 0 15,22 0-15,-22 0 0,22 0 0,0 0 16,-1 0-16,22 0 0,-21 0 16,0 0-16,-22 0 0,149-43 15,-170 43 1,-21-21-16,-21 0 16,0 0-16,0 0 0,-42 21 15,21-21-15,-22-1 0,1 22 0,0 0 16,-1 0-16,22-21 0,-21 21 15,0 0-15,20 0 0,1 0 0,21-21 32,21 21-32,1 0 15,20 0-15,0 0 0,1 0 0,-1 0 16,0 0-16,1 0 0,-1 21 0,0 0 16,1 1-16,-22-1 15,0 0-15,0 0 0,-21 21 0,0-20 16,0 20-16,0-21 0,-42 21 0,21 1 15,-22-22-15,22 21 0,-21-21 0,-22 1 16,22 20-16,0-21 0,-1 0 16,1 0-16,0 1 0,-1-1 0,22 0 15,0-21-15,21 21 0</inkml:trace>
  <inkml:trace contextRef="#ctx0" brushRef="#br0" timeOffset="105552.36">11620 12573 0,'-21'0'0,"42"0"0,-42-21 0,21 0 0,0 0 15,0-1-15,0 1 16,0 0-16,-21 21 15,21 21 1,-21 0-16,21 1 0,0-1 16,0 21-16,-21 0 0,0 22 0,21-22 15,-22 22-15,22-1 0,-21 1 0,0-1 16,21-20-16,-21 20 0,0-21 16,0 22-16,-1-22 0,1 1 0,0-1 15,0 0-15,0-21 0,0 22 16,-1-22-16,22 0 0,-21 0 15,0 0-15,0-21 0,21-21 16,-21 0 0,21 0-16,0 0 0,0 0 0,0-22 15,0 1-15,21 0 0,0-22 0,0 1 16,0-1-16,22-21 0,-1 22 16,-21-22-16,22 22 0,-1-22 0,0 22 15,1-1-15,20 1 0,-21 20 0,1 1 16,20 21-16,-20 0 0,-1-1 15,-21 22-15,21 0 0,-20 22 0,-1-1 16,0 21-16,0 0 0,0 1 16,-21 20-16,0 1 0,0-1 15,0 1-15,0-1 0,0 1 0,0-1 16,0-20-16,-21 20 0,0-21 16,0 1-16,0-1 0,21 0 0,-22-20 15,1-1-15,0 21 0,21-21 16,-21 0-16,0-21 15,0 0-15,-1 0 16,1 0-16,0-21 0,0 0 16,0 0-16</inkml:trace>
  <inkml:trace contextRef="#ctx0" brushRef="#br0" timeOffset="105725.26">11388 13187 0,'0'0'0,"-22"0"0,1 0 15,0 0-15,0 0 16,21-21-16,21 21 15,21 0-15,-20-21 0,20 21 16,0 0-16,1-22 0,20 22 16,1-21-16,20 0 0,-20 21 0,20-21 15,1 21-15,-21-21 0,20 0 0,1-1 16,-22 1-16,1 0 16,-22 0-16,22-21 0</inkml:trace>
  <inkml:trace contextRef="#ctx0" brushRef="#br0" timeOffset="105921.16">12531 12785 0,'-22'0'15,"44"0"-15,-86 0 0,43 21 16,0 0-16,-22 0 0,1 22 16,21-22-16,-21 21 0,-1 0 0,22-20 15,-21 20-15,21 0 0,-1-21 0,1 22 16,0-22-16,0 21 0,21-21 16,0 1-16,0-1 0,21 0 15,0-21-15,22 0 0,-22 0 0,21 0 16,22 0-16,-22 0 15,0 0-15,22-21 0,-22 0 0,22 21 16,-1-43-16,1 22 0,-1 0 0,1-21 16</inkml:trace>
  <inkml:trace contextRef="#ctx0" brushRef="#br0" timeOffset="106192.84">13229 12319 0,'0'0'0,"0"-42"0,0-1 0,0 1 16,0 21-16,-21 0 0,0 0 0,0 21 15,-1 0-15,1 0 0,0 21 16,0 0-16,-21 21 0,20 1 0,1-1 16,0 0-16,-21 22 0,21-22 15,-1 22-15,1-1 0,0 1 16,-21-1-16,21 1 0,-1-1 0,22 1 16,-21-22-16,21 21 0,-21-20 0,21-1 15,0 0-15,0 1 0,0-22 16,0 0-16,0 0 0,0 0 0,21 1 15,0-22-15,1 0 0,-1 0 0,0 0 16,21 0-16,-21 0 0,22-22 16,-22 1-16,21 0 0,1 0 0,-1 0 15,21-22-15</inkml:trace>
  <inkml:trace contextRef="#ctx0" brushRef="#br0" timeOffset="106408.72">13420 12764 0,'0'-22'0,"-85"213"0,170-424 0,-85 297 0,0-149 16,0 64-16,0 0 15,-22 21-15,1 0 0,0 0 0,-85 169 32,85-127-32,21 1 15,-21-1-15,0 0 0,21-21 0,0 22 16,-21-1-16,21-21 0,0 0 16,0 1-16,0-1 0,0 0 0,0 0 15,21-21-15,0 0 0,0 0 0,21 0 16,-20 0-16,20 0 0,0 0 15,1 0-15,-1-21 0,0 21 16,22-21-16</inkml:trace>
  <inkml:trace contextRef="#ctx0" brushRef="#br0" timeOffset="107361.48">13928 12848 0,'0'0'0,"0"-21"0,0 0 16,0 0-16,-22 21 15,1 0-15,0 0 0,0 0 16,21 21-16,-21 0 0,0 0 15,-1 0-15,1 22 0,0-22 0,0 21 16,0-21-16,21 1 0,0 20 0,0-21 16,0 0-16,0 0 0,0 1 15,0-1-15,0 0 0,0 0 0,0 0 16,21-21 0,0 0-16,0-21 15,-21 0 1,0 0-16,0 0 0,0-1 15,0-20-15,0 21 0,0-21 16,0-1-16,0 1 0,21 0 0,-21-1 16,22 1-16,-1 21 0,0-22 15,0 22-15,21 0 0,-20 0 0,-1 21 16,21 0-16,-21 0 0,22 0 0,-22 0 16,0 0-16,0 0 15,21 21-15,-20 0 0,-1 0 0,0 1 16,-21 20-16,21 0 0,0-21 0,-21 22 15,0-22-15,0 21 0,0 1 16,0-22-16,0 0 0,0 0 0,0 0 16,0 0-16,0 1 0,-21-1 15,0-21-15,0 0 0,0 0 16,-1 0-16,1 0 0,0 0 16,21-21-1,0-1-15,0 1 0,0 0 16,21 0-16,0-21 0,1 20 15,20-20-15,0 0 0,-21-1 0,22 1 16,-1 0-16,22-1 0,-22 22 16,0-21-16,1 21 0,20 21 0,-42 0 15,22 0-15,-22 0 0,21 0 0,-21 21 16,-21 0-16,0 0 0,21 22 16,-21-22-16,0 21 0,0 0 0,0 1 15,0-1-15,-21-21 0,0 22 0,0-1 16,21-21-16,-21 0 0,0 0 15,21 1-15,0-1 0,0 0 16,-22-21-16,44 0 16,-1 0-1,0 0-15,0 0 0,21 0 0,-20-21 16,20 21-16,0-21 0,1-1 16,-1 1-16,0 0 0,22 0 0,-22-21 15,0 20-15,1-20 0,-22 0 0,21-1 16,-42 1-16,21 21 0,-21-21 0,0 20 15,0 1-15,-21 0 16,0 0-16,0 21 0,0 0 0,-22 0 16,22 0-16,-21 21 0,21 0 0,0-21 15,-1 43-15,1-22 0,0 0 16,21 0-16,0 0 0,0 22 0,0-22 16,0 0-16,21 0 0,0 0 0,-21 22 15,22-22-15,-1-21 0,0 21 16,0 0-16,0 0 0,-21 0 0,0 1 15,0-1-15,0 0 16,-21 0 0,0-21-16,0 0 0,0 0 15,-1 0-15,1 0 0,0-21 16,21 0-16,-21 21 0,21-21 16,-21-22-16,0 22 0,-1 0 15</inkml:trace>
  <inkml:trace contextRef="#ctx0" brushRef="#br0" timeOffset="107537.07">14224 12213 0,'-42'0'16,"84"0"-16,-106 0 0,43 0 0,0 0 0,0 0 15,0-21 1</inkml:trace>
  <inkml:trace contextRef="#ctx0" brushRef="#br0" timeOffset="107719.96">12869 12488 0,'-21'22'0,"42"-44"15,-42 65-15,42-43 16,22 0-16,-22 0 0,21 0 16,22 0-16,-22 0 0,21 0 15,1 0-15,-1 0 0,22 0 0,-21-21 16,-1 21-16,1-22 0,-1 1 0,-21 21 16</inkml:trace>
  <inkml:trace contextRef="#ctx0" brushRef="#br0" timeOffset="108156.71">15854 12171 0,'21'-21'16,"-42"42"-16,42-63 0,-21 20 0,21-20 15,-21 21-15,0 0 0,0 0 0,0-1 16,-21 22-16,0 0 0,0 0 0,-1 0 15,-20 0-15,0 22 0,-1-1 16,1 0-16,0 0 0,-1 21 0,1-20 16,0 20-16,-1-21 0,1 21 15,21 1-15,0-22 0,21 21 16,0-21-16,0 1 0,0-1 0,21 0 16,21 0-16,-21 0 0,22 0 15,-1-21-15,22 0 0,-22 22 0,21-22 16,-20 0-16,20 0 0,1 0 0,-1-22 15,1 1-15,-1 0 0,1 0 16</inkml:trace>
  <inkml:trace contextRef="#ctx0" brushRef="#br0" timeOffset="108608.46">16531 11896 0,'0'-43'16,"0"86"-16,-21-128 0,0 43 0,-22-1 0,1 1 15,0 21-15,-22 0 0,22 0 16,-22-1-16,1 1 0,21 21 0,-22 0 15,1 0-15,20 21 0,-20 1 0,20-1 16,-20 0-16,21 21 0,-1 1 16,1-1-16,-22 21 0,22 1 0,0-1 15,21 1-15,-22 21 0,22-22 16,0 1-16,0-22 0,21 21 0,0-20 16,0-1-16,21 0 0,0 1 0,0-1 15,22-21-15,-1 0 0,0 1 16,1-1-16,20 0 0,-21-21 15,1 0-15,20 0 0,-20 0 0,20 0 0,-21 0 16,22-21-16,-1 0 16,-20-1-16,20 1 0,1-21 0,-22 21 15,22-22-15,-22 1 0,0 0 0,-21-22 16,1 1-16,-1 20 0,-21-41 16,0 20-16,0 1 0,-21-1 0,-1 1 15,-20 20-15,0 1 0,-22 0 16,22-1-16,-22 1 0,1 21 0,-1 21 15,1-21-15,-1 21 0,22 0 0,-21 0 16,20 21-16,22 0 16,-21 0-16,21 22 0,-1-1 0,22 0 15,0 22-15,0-1 0,0 1 0,0-22 16,22 22-16,-1-1 0,21-21 16,0 22-16,1-22 0,-1-21 0,22 22 15</inkml:trace>
  <inkml:trace contextRef="#ctx0" brushRef="#br0" timeOffset="109092.18">16552 12891 0,'-42'21'0,"84"-42"0,-126 42 0,62-21 16,1 0-16,0 0 0,21 21 15,0 0-15,21-21 16,0 0-16,22 0 0,-1 21 16,0-21-16,1 0 0,20 0 0,-20 0 15,20 0-15,1 0 0,-1 0 0,1 0 16,-1 0-16,-21 0 0,22 0 16,-1-21-16,-20 21 0,-1-21 0,0 21 15,-20-21-15,-1 0 0,0 21 16,-21-22-16,0 1 0,0 0 15,-21 0-15,0 0 0,-22 0 0,1-1 0,21 22 16,-22-21-16,1 21 16,0-21-16,21 21 0,-22 0 0,22 0 15,42 0 17,0 0-32,22 0 0,-22 21 15,0-21-15,21 21 0,-20 1 0,-1-1 16,0 0-16,-21 0 0,0 21 15,0-20-15,0 20 0,-21-21 0,0 0 16,-22 22-16,1-22 0,0 0 0,-1 0 16,1 21-16,0-20 0,-1-1 15,1-21-15,21 21 0,0 0 0,-1-21 16</inkml:trace>
  <inkml:trace contextRef="#ctx0" brushRef="#br0" timeOffset="109576.56">18627 12340 0,'0'-21'0,"0"42"0,21-63 0,-21 0 0,21-1 0,-21 22 15,0-21-15,0 21 0,0-22 16,-21 22-16,0 0 0,-22 0 15,22 21-15,-21 0 0,-1 0 16,1 21-16,-21 0 0,20 0 0,-20 22 16,20-1-16,-20 0 0,21 22 0,-1-1 15,1-20-15,0 20 0,20 1 16,1-1-16,0 22 0,0-22 0,21 1 16,0-1-16,0 1 0,0-22 15,0 22-15,0-22 0,21 0 0,0-21 16,0 22-16,22-22 0,-22 0 0,21-21 15,1 21-15,-1-21 0,21 0 16,1 0-16,-1 0 0,1-21 0,-1 0 16,22 0-16,-21 0 0,20-1 0,-20-20 15,-1 0-15,1-1 16</inkml:trace>
  <inkml:trace contextRef="#ctx0" brushRef="#br0" timeOffset="110248.17">19156 12742 0,'21'-105'15,"-21"83"-15,-21 149 16,42-275-16,-42 148 0,0 0 15,-1 0-15,1 21 0,0 1 16,-127 189 0,148-168-16,-21-22 15,0 21-15,21-21 0,-22 22 16,22-22-16,0 0 0,0 0 0,0 0 16,0 0-16,22-21 0,-1 0 15,0 0-15,0 0 0,21 0 16,-20 0-16,-1 0 0,21-21 0,-21 21 15,0-21-15,1 0 0,-1 0 16,0 0-16,-21-22 0,0 22 0,0-21 16,0 21-16,0-22 0,0 1 0,-21 0 15,21-1-15,-21 22 0,-1-21 16,1 21-16,21-1 0,-21 1 0,21 0 16,0 0-16,21 21 31,22 0-31,-22 0 0,0 0 0,21 0 0,1 0 15,-1 0-15,0 0 0,1 21 16,-1 0-16,0 0 0,-21 1 16,22 20-16,-22-21 0,21 21 0,-21 1 15,-21-1-15,0 0 0,0-20 16,0 20-16,0-21 0,0 21 0,-21-20 16,21-1-16,-21 0 0,0 0 0,0-21 15,21 21-15,-21-21 16,-1 0-16,22-21 15,0 0 1,0 0-16,0-22 0,0 22 16,0-21-16,22 0 0,-1-1 0,21 1 15,-21 0-15,0-1 0,22 1 16,-22 21-16,21-22 0,-21 22 16,22 0-16,-1 0 0,-21 21 0,22 0 15,-22 0-15,0 21 0,0 0 16,0 0-16,0 22 0,-21-1 0,22 0 15,-22 1-15,0-1 0,0 0 16,0 1-16,0-22 0,-22 21 0,1-21 16,0 22-16,0-22 0,0 0 0,0 0 15,-1-21-15,22 21 0,-21 1 16,21-44 15,21 1-31,1 0 0,-1 0 16</inkml:trace>
  <inkml:trace contextRef="#ctx0" brushRef="#br0" timeOffset="110497.03">20447 12298 0,'0'0'0,"21"-21"0,0-22 16,-21 22-16,0 0 0,0 0 16,0 42-1,-21 0-15,0 0 0,-21 22 0,20-1 16,1 0-16,-21 1 0,21 20 15,0-20-15,-22 20 0,22-21 0,0 22 16,0-22-16,0 22 0,21-22 16,0 0-16,0-20 0,0 20 15,0-21-15,0 0 0,21 0 0,0 1 16,0-22-16,0 0 0,0 0 0,22 0 16,-22 0-16,21 0 0,-21 0 15,22 0-15,-22-22 0,0 1 0</inkml:trace>
  <inkml:trace contextRef="#ctx0" brushRef="#br0" timeOffset="110667.83">20108 12637 0,'-21'0'0,"42"0"0,-63 0 0,21 0 0,0 0 16,21 21-1,21-21 1,0 0-16,0 0 0,21 0 15,1 0-15,20 0 0,1 0 16,-1 0-16,1-21 0,-1 21 0</inkml:trace>
  <inkml:trace contextRef="#ctx0" brushRef="#br0" timeOffset="111036.88">20828 12742 0,'-21'22'0,"42"-44"0,-85 65 0,43-43 0,0 21 15,0 0-15,0-21 0,21 21 16,21-21 15,0 0-31,0-21 0,22 21 16,-22-21-16,21 0 0,-21 0 0,0-1 16,1 1-16,-1 0 0,0 0 15,-21 0-15,21 0 0,-21-1 0,0 1 16,-21 21-1,-21 0-15,20 0 0,1 21 16,-21 1-16,0-1 0,20 0 0,-20 0 16,0 21-16,21 1 0,-1-22 0,1 21 15,0 1-15,21-22 0,0 0 0,0 21 16,0-21-16,0 1 0,21-1 16,0 0-16,1 0 0,20-21 0,-21 21 15,21-21-15,1 0 0,-1 0 0,0 0 16,-20 0-16,20 0 0,0 0 15,-21-21-15,1 0 0,-1 0 0,0 0 16,0-1-16</inkml:trace>
  <inkml:trace contextRef="#ctx0" brushRef="#br0" timeOffset="111509">21188 12764 0,'21'-22'0,"64"-83"32,-43 83-32,-190 171 0,317-298 0,-127 149 0,-20 0 15,20 0-15,-21 0 0,0 0 0,0 22 16,1-1-16,-22 0 0,0 0 15,0 0-15,0 22 0,0-22 0,-22 21 16,1-21-16,0 0 0,0 22 0,-21-22 16,20 0-16,1 0 0,-21 0 15,21 1-15,0-1 0,-1-21 16,22 21-16,-21-21 16,42 0-1,1-21-15,20 0 16,-21 21-16,0-22 0,22 1 15,-22-21-15,21 21 0,-21-22 0,22 22 16,-1-21-16,-21 0 0,21 20 0,-20-20 16,-1 21-16,0 0 0,-21 0 15,0 42 1,-21 0 0,0 0-16,-1 0 0,1 0 0,0 22 15,0-1-15,0-21 0,0 22 0,21-22 16,0 0-16,0 21 15,0-21-15,0 1 0,0-1 0,21-21 16,0 21-16,0 0 0,0-21 0,0 0 16,22 0-16,-1 0 0,-21 0 15,22 0-15,-1 0 0,0 0 0,1 0 16,-1-21-16,-21 0 0,21 0 0,-20-1 16,-1-20-16,21 0 0,-42-1 15,21 1-15,0-21 0,1 20 0,-1-20 16,0-1-16,0 1 0</inkml:trace>
  <inkml:trace contextRef="#ctx0" brushRef="#br0" timeOffset="111708.89">22331 12277 0,'42'-170'16,"-21"128"0,0-21-1,-105 338-15,168-529 16,-105 296-16,0 0 0,0 22 0,0-22 16,-22 22-16,22-1 0,0 1 15,0-1-15,0 1 0,0-1 0,21 1 16,-22-1-16,22 1 0,0-22 15,0 0-15,0 1 0,0-1 0,0-21 16,0 0-16,22 1 0,-1-1 0,0-21 16,0 0-1,0 0-15,0 0 0,1-21 16,-22-1-16</inkml:trace>
  <inkml:trace contextRef="#ctx0" brushRef="#br0" timeOffset="111871.76">22077 12594 0,'-43'0'16,"86"0"-16,-107 0 0,43 0 0,0-21 16,42 21-1,0 0 1,0 0-16,22 0 0,-22 0 0,21 0 16,22 0-16,-22 0 0,22 0 15,-1 0-15,1 0 0,-1 0 0</inkml:trace>
  <inkml:trace contextRef="#ctx0" brushRef="#br0" timeOffset="112153.6">22966 12467 0,'0'0'0,"0"-21"15,0 0-15,-21 21 0,-1 0 0,1-21 16,0 21-16,0 0 0,0 0 16,0 0-16,-1 21 0,1-21 0,-21 21 15,21 0-15,-22 22 0,22-22 0,-21 21 16,21-21-16,-22 22 0,22-1 15,0 0-15,0 1 0,21-1 0,0 0 16,0 1-16,0-22 0,0 21 0,0-21 16,21 0-16,0 1 0,0-1 15,22 0-15,-1 0 0,0-21 16,1 0-16,-1 0 0,0 0 0,22 0 16,-22 0-16,1 0 0,-1-21 15,0 0-15,1 0 0,-1-22 0,0 22 16,-21-21-16,22-22 0,-22 22 15,21-22-15,-21 1 0,22-1 0</inkml:trace>
  <inkml:trace contextRef="#ctx0" brushRef="#br0" timeOffset="112534.38">23558 11980 0,'0'-21'16,"0"42"-16,0-63 0,0 21 0,-21 21 0,0 0 16,0 21-16,0 21 0,0-20 0,-22 20 15,43 21-15,-21-20 0,0 20 16,21 1-16,-21-1 0,21 1 15,0-22-15,0 22 0,0-1 0,0-21 16,0 22-16,0-22 0,0 1 0,0 20 16,0-42-16,0 22 0,0-1 15,0-21-15,0 0 0,0 0 0,0 1 16,21-22 0,0 0-16,0 0 0,0-22 15,1 22-15,-22-21 0,42 0 0,-21 0 16,0 0-16,0-22 0,22 22 15,-22-21-15,0 21 0,0 0 0,0-1 16,1 1-16,-22 0 0,0 42 31,-22 0-31,1 1 0,0 20 0,21-21 16,-21 0-16,0 22 0,21-22 0,0 0 16,-21 0-16,21 0 0,0 0 15,-22-21-15,22 22 0,22-22 31,-1 0-31,-21-22 16</inkml:trace>
  <inkml:trace contextRef="#ctx0" brushRef="#br0" timeOffset="112696.29">23728 12573 0,'-21'-21'0,"42"42"15,-64-42-15,22 0 0,21 0 0,-21 21 0,0 0 31,21 21-15,21 0 0,0-21-16,0 0 15,22 0-15,-1 0 0</inkml:trace>
  <inkml:trace contextRef="#ctx0" brushRef="#br0" timeOffset="113396.89">24320 12467 0,'0'-21'0,"0"42"0,-21-42 16,0 21-16,0 0 16,0 0-16,0 21 0,-1 0 0,1 1 15,0-1-15,0 0 0,0 21 0,-22 1 16,22-1-16,0 0 0,0 1 16,21-1-16,-21 0 0,21 1 0,0-1 15,0-21-15,0 21 0,0-20 0,0-1 16,0 21-16,21-42 15,0 21-15,0 0 0,22-21 0,-1 0 0,-21 0 16,21 0-16,1 0 0,-22 0 16,21-21-16,1 0 0,-22 0 15,0 0-15,0 0 0,0-22 0,0-20 16,1 20-16,-1-20 0,0 21 16,21-22-16,-21 1 0,1-1 0,20 1 15,-21-1-15,21 1 0,-20-1 0,-1 22 16,0-1-16,-21 1 0,0 21 15,0 0-15,-21 21 16,0 0-16,-1 0 0,1 21 16,0 0-16,0 0 0,0 0 15,0 22-15,-1-22 0,1 21 0,0 1 16,21-1-16,0 0 0,-21 1 16,21-1-16,-21 0 0,21 1 0,-21-22 15,21 21-15,0-21 0,0 0 0,0 1 16,0-1-16,0 0 0,21-42 31,0 0-15,0 21-16,21-22 0,-20 1 0,20 0 15,0 21-15,1-21 0,-1 21 0,0 0 16,-21 0-16,22-21 0,-22 21 16,0 0-16,0 0 0,0 0 15,-42 0 1,0 0-16,0 0 15,-21 0-15,-1 0 0,1 21 0,0 0 16,-1 0-16,1 22 0,0-22 0,-1 0 16,22 21-16,-21-21 0,21 22 15,-1-22-15,22 0 0,0 21 0,0-20 16,0-1-16,0 0 0,0 0 16,22 0-16,-1-21 0,0 0 15,0 0-15,21 21 0,-20-21 0,20 0 16,0 0-16,-21 0 0,22-21 15,-1 0-15</inkml:trace>
  <inkml:trace contextRef="#ctx0" brushRef="#br0" timeOffset="113628.76">25612 12446 0,'0'0'0,"0"-21"0,-22 0 15,1 21-15,0 0 16,0 0-16,-21 0 0,20 21 0,-20 0 15,21 0-15,-21 0 0,20 1 0,-20 20 16,21-21-16,0 21 0,0 1 16,-1-1-16,1 0 0,21 1 0,0-1 15,0 0-15,0 1 16,0-22-16,0 21 0,0-21 0,21 1 16,43 20-1,-43-42-15,0 0 0,22 0 0,-22 0 16,0 0-16</inkml:trace>
  <inkml:trace contextRef="#ctx0" brushRef="#br0" timeOffset="113857.63">25887 12488 0,'0'-21'0,"0"42"0,21-42 31,0 21-31,-21 21 16,0 1-16,0-1 0,0 21 15,0-21-15,0 22 0,0-1 0,0 0 16,-42 22-16,21-22 0,-1 0 0,1 22 16,-21-22-16,0-21 0,20 22 15,-20-1-15,0-21 0,-1 0 0,22 22 16,-21-22-16,0 0 0,-1-21 16,1 21-16,0 0 0,-22 1 0</inkml:trace>
  <inkml:trace contextRef="#ctx0" brushRef="#br0" timeOffset="116804.83">550 15050 0,'0'21'16,"0"0"-1,21-21 32,1-21-47,-22 0 0,21 21 16,0-22-16,0 1 0,0 0 15,0 0-15,1-21 0,20 20 16,-21-20-16,21 0 0,1-1 16,-22 1-16,21-21 0,-21 20 0,22-20 15,-22 20-15,-21-20 0,0 21 16,0-1-16,0 22 0,0-21 0,-21 21 15,0 21-15,-1 0 16,1 0-16,0 0 0,0 21 16,0 0-16,0 0 0,-1 21 0,1 1 15,21-22-15,0 21 0,0 1 16,0-1-16,43 106 16,-22-106-16,0-20 15,0 20-15,0-21 0,0 0 16,1 0-16,-1 1 0,-21-1 15,0 0-15,0 0 0,0 0 0,0 0 16,0 1 0,-21-22-16,-22 0 0,22 0 15,0 0-15,0 0 0,-22 0 16,22-22-16,-21 22 0,0-21 0,20 0 16,1 21-16,0-21 0,0 0 15,0 21-15,21 21 31,21 0-15,0 0-16,0 22 0,0-22 0,1 0 16,-1 0-16,0 0 0,0 0 15,0 1-15,0-1 0,22 0 0,-22-21 16,0 0-16,0 0 0,22 0 16,-1 0-16,-21-21 0,21 0 0,1-1 15,-1 1-15,-21 0 0,22 0 16,-1-21-16,0 20 0,1-20 0,-22 21 15,21-21-15,-21-1 0,0 1 16,1 0-16,-1-1 0,0 22 16,-21-21-16,0 21 0,21-1 0,-21 1 15,0 0-15,21 21 0,-21 21 32,0 0-32,0 1 0,0 20 0,0-21 15,0 21-15,0-20 0,0 20 16,0 0-16,0-21 0,0 22 0,0-22 15,0 0-15,0 21 0,0-20 16,21-1-16,1 0 0,20-21 16,-21 0-1,0 0-15,0-21 0,1 0 16,-1 21-16,0-22 0,0 1 0,-21 0 16,21 0-16,0 0 0,1 0 0,-22-22 15,0 22-15,21 0 0,0 0 16,-21 0-16,0-1 0,0 1 15,0 0-15,0 42 32,0 0-32,0 1 15,0-1-15,0 0 0,0 21 0,0-21 16,0 22-16,0-22 0,0 0 16,0 21-16,0-20 0,0 20 0,21-21 15,0 0-15,-21 0 0,21 1 16,1-22-16,-1 0 15,0 0-15,0 0 0,0-22 0,0 22 16,22-21-16,-22 0 0,0 0 16,21 0-16,-20-22 0,20 22 15,-21-21-15,21 21 0,-20-22 0,20 1 16,-21 21-16,-21-21 0,21-1 16,-21 1-16,21 0 0,-21 20 0,0 1 15,0 0-15,0 0 0,0 42 31,-21 0-31,21 0 0,-21 22 16,21-22-16,0 21 0,0-21 0,0 22 16,0-22-16,0 21 0,0-21 15,0 22-15,0-22 0,21 0 16,-21 0-16,21 0 0,1-21 0,-1 22 16,0-22-16,0 0 0,0 0 15,0 0-15,22 0 0,-22-22 0,0 22 16,0-21-16,22 0 0,-22 0 15,0 0-15,0 0 0,0-1 0,0 1 16,-21 0-16,0-21 0,0 21 16,0-1-16,0 1 0,-21 21 15,0 0 1,21 21-16,-21 1 0,21 20 16,0-21-16,-21 0 0,0 22 15,21-22-15,-22 21 0,22-21 16,0 0-16,0 1 0,0-1 0,0 0 15,0 0-15,22-42 32,-1 0-32</inkml:trace>
  <inkml:trace contextRef="#ctx0" brushRef="#br0" timeOffset="116985.73">2963 14351 0,'-21'-21'16,"42"42"-16,-63-42 16,21 21-16,0 0 0,21 21 15,0 0 1,21-21 0,0 0-16,0 0 15</inkml:trace>
  <inkml:trace contextRef="#ctx0" brushRef="#br0" timeOffset="117228.59">3429 14161 0,'0'0'0,"0"21"16,-21 0-16,0 21 16,-1-21-16,1 22 0,0-1 15,0 22-15,0-22 0,0 0 0,-1 22 16,1-22-16,0 22 0,0-22 15,0 0-15,0 1 0,21-1 0,-22 0 16,22-21-16,-21 22 0,21-22 16,0 0-16,0 0 0,0 0 0,21-21 31,1 0-31,-1 0 0,0 0 16,0-21-16,-21 0 0</inkml:trace>
  <inkml:trace contextRef="#ctx0" brushRef="#br0" timeOffset="117396.49">3027 14838 0,'0'-21'15,"21"21"1,0-21-16,0 21 0,22 0 16,-22-22-16,21 22 0,0-21 0,1 0 15,-1 21-15,0-21 0,1 0 16,20 0-16,-20-1 0,-1 1 15,0 0-15,-21 0 0</inkml:trace>
  <inkml:trace contextRef="#ctx0" brushRef="#br0" timeOffset="117589.38">3662 14542 0,'-43'0'15,"107"0"-15,-85 0 0,-43 0 0,43 21 16,0 0-16,0 0 0,-22 21 0,22-20 16,0-1-16,0 21 0,0-21 15,0 22-15,-1-22 0,1 21 0,21-21 16,0 0-16,0 1 0,0-1 0,0 0 15,0 0-15,21-21 16,1 0-16,20 0 0,0 0 0,1 0 16,-1 0-16,0-21 0,1 0 15,20 0-15,-21-1 0,22 1 0,-22-21 16,1 21-16,-1-22 0</inkml:trace>
  <inkml:trace contextRef="#ctx0" brushRef="#br0" timeOffset="117992.6">4064 14288 0,'0'-85'0,"0"43"15,0 338-15,0-614 0,0 467 0,0-319 0,0 149 16,-21 21 0,21 21-16,-21 22 0,-1-22 15,22 21-15,0 22 0,0-22 0,-21 21 16,21 1-16,-21-1 0,0 1 16,21-22-16,-21 22 0,21-22 0,-21 0 15,-1 1-15,22-1 0,0-21 0,-21 0 16,21 1-16,-21-1 15,21 0-15,-21-21 0,21-21 32,0 0-32,0-1 0,21 1 15,0-21-15,0 21 0,1-22 0,-1 22 16,21-21-16,-21 0 0,22 20 16,-22-20-16,21 21 0,-21 0 15,0 21-15,22 0 0,-22 0 0,21 0 16,-21 0-16,1 21 0,-1 0 0,0 21 15,-21-20-15,0-1 0,0 21 16,0-21-16,0 22 0,-21-22 16,0 0-16,-1 21 0,1-21 0,0 1 15,0-1-15,0 0 0,0-21 0,21 21 16,21-21 15</inkml:trace>
  <inkml:trace contextRef="#ctx0" brushRef="#br0" timeOffset="118617.24">4678 14796 0,'21'0'16,"0"0"-16,0-22 15,0 1-15,1 21 16,-1-21-16,21-21 0,-21 21 0,0-22 15,22 1-15,-22 0 0,0-1 0,0 1 16,0-22-16,1 22 0,-22-21 16,21 20-16,-21 1 0,0 0 0,0-1 15,0 1-15,0 0 0,-21 20 0,-1 1 16,1 0-16,0 21 0,0 0 16,0 0-16,0 0 0,-1 0 0,1 21 15,0 0-15,0 22 0,-21-1 16,20 0-16,1 22 0,0-1 15,0 22-15,0 0 0,21-22 0,-21 22 16,-1 0-16,1-1 0,21 1 0,0 21 16,-21-22-16,0 22 0,0-21 15,21 21-15,0-22 0,-21 1 0,-1 21 16,1-21-16,0 20 0,0 1 0,0-21 16,0 21-16,-1-22 0,1 1 15,0 0-15,21-1 0,0 1 0,0-21 16,0-1-16,0-21 0,0 1 0,21-1 15,0-21-15,1 0 16,20-21-16,0 0 0,1 0 0,-1-21 16,21 0-16,1 0 0,-1-21 0,-20-1 15,20 1-15,1-22 0,-22 22 16,0-21-16,1-1 0,-1-21 0,-21 1 16,0-1-16,-21 0 0,0 1 0,0-1 15,-21 0-15,42 1 0,-21-1 0,-42 22 16,0-1-16,-22 1 0,1-1 15,-1 22-15,1-1 0,-1 1 0,22 21 16,0 0-16,-1 0 0,1 21 16,21-22-16,0 22 0,-1-21 0,1 21 15,21-21 1,0 0-16,21 0 16,1 0-16,-1 21 15,21-22-15,-21 1 0</inkml:trace>
  <inkml:trace contextRef="#ctx0" brushRef="#br0" timeOffset="119008.53">5016 14753 0,'-42'-63'15,"42"42"-15,0-1 16,0 1-16,21 21 15,0 0-15,1-21 0,-1 21 0,0 0 16,0 0-16,0 0 0,0 0 0,1 0 16,20 0-16,-21 21 0,0 0 0,0 1 15,1-1-15,-1 0 0,0 21 0,0-21 16,0 1-16,-21 41 0,0-42 0,0 0 16,0 1-16,0-1 0,0 0 0,-21-21 15,0 21-15,21 0 0,-21-21 16,0 0-16,-1 0 15,22-21 1,0 0-16,0 0 0,0 0 16,0-1-16,0 1 0,22-21 0,-1 21 15,0-22-15,0 22 0,0-21 16,0 21-16,1-22 0,-1 22 0,21 0 16,-21 0-16,22 0 0,-22 0 15,21 21-15,0 0 0,-20 0 0,20 0 16,0 0-16,-21 0 0</inkml:trace>
  <inkml:trace contextRef="#ctx0" brushRef="#br0" timeOffset="120316.17">6244 14711 0,'21'-21'0,"-21"-85"31,0 85-31,-21 0 0,0-1 0,0 1 16,0 21-16,-22-21 0,22 21 16,-21 0-16,-1 0 0,1 0 0,0 0 15,-1 21-15,1 0 0,-21 1 0,20 20 16,1-21-16,21 21 0,-22 1 16,22-22-16,0 21 0,21 1 15,0-1-15,0-21 0,0 21 0,0-20 16,0-1-16,21 0 0,0 0 15,22 0-15,-22-21 0,21 0 0,1 0 16,-1 0-16,0 0 0,1 0 0,-1 0 16,-21 0-16,21 0 0,1-21 15,-1 0-15,-21 0 0,22 0 0,-22-1 16,0-20-16,0 21 0,21-21 0,-20-1 16,-22 1-16,21 0 0,0-1 15,-21 1-15,0 0 0,0-1 0,0 22 16,0 0-16,0 0 0,-21 63 31,21-21-31,-21 22 0,21-22 16,0 21-16,0 0 0,0 1 0,0-1 15,0 0-15,0-20 0,0 20 16,21-21-16,0 0 0,0 0 0,0 1 16,22-22-16,-22 21 0,21-21 0,-21 0 15,22 0-15,-1 0 0,-21 0 0,21 0 16,-20-21-16,20 21 0,-21-22 15,0 1-15,0 0 0,1 0 0,-1-21 16,-21 20-16,0-20 0,0 0 0,0-1 16,0 1-16,0 0 15,0-1-15,0 22 0,0 0 0,0 0 16,0 0-16,0 42 16,-21 0-16,21 0 15,-22 0-15,22 22 0,-21-22 0,21 21 16,0-21-16,0 22 0,0-22 0,0 21 15,-21-21-15,21 1 0,0-1 16,0 0-16,0 0 0,0 0 0,0 0 16,0-42 15,0 0-31,0 0 16,21 21-16,0-21 0,-21-22 0,22 22 15,-1 0-15,0-21 16,0 21-16,21-22 0,-20 22 0,-1 0 15,21 0-15,-21 0 0,0-1 0,1 1 16,20 21-16,-21 0 16,0 0-16,-21 21 0,0 1 0,0-1 15,0 0-15,0 0 0,0 0 0,0 22 16,0-22-16,0 0 0,0 0 16,0 21-16,0-20 0,0-1 0,0 0 15,0 0-15,21-21 0,1 21 16,-1-21-1,0 0-15,0 0 0,0 0 0,0 0 16,1-21-16,-1 21 0,0-21 16,0 0-16,0 0 0,0-1 15,1-20-15,-1 21 0,21-21 0,-21 20 16,0-20-16,1 0 0,-1-1 0,0 1 16,0 21-16,0 0 0,-21 0 15,0-1-15,0 44 16,0-1-16,0 0 15,-21 21-15,0-21 0,0 22 16,21-1-16,0 0 0,-21 1 0,21-22 16,0 21-16,0-21 0,0 22 0,0-22 15,0 0-15,21 0 0,0 0 16,0 1-16,0-1 0,0 0 16,1-21-16,20 0 0,0 0 0,-21 0 15,22 0-15,-1 0 0,0 0 16,-20-21-16,20 21 0,-21-21 0,21-1 15,-20 1-15,20 0 0,-21 0 0,0-21 16,-21 20-16,21-20 0,-21 0 16,0-1-16,0 22 0,0-21 0,0 21 15,0 0-15,-21 21 16,0 21-16,0 0 16,0 21-16,0-21 0,-1 22 15,22-22-15,0 21 0,-21-21 0,21 22 0,0-22 16,0 0-16,0 0 15,0 0-15,0 1 0,0-1 0,0 0 16,21-21-16,1 21 0,-1-21 16,0 0-16,0 0 0,0 0 15,22 0-15</inkml:trace>
  <inkml:trace contextRef="#ctx0" brushRef="#br0" timeOffset="120928.82">8848 14753 0,'-22'0'0,"44"0"0,-65 0 16,64 0-1,1 0-15,-1 0 0,21 0 16,22 0-16,-22 0 0,21 0 0,1 0 16,21 0-16,-22 0 0,1 0 15,20 0-15,-20 0 0,20 0 0,1-21 16,-21 21-16,-1 0 0,1 0 15,-1 0-15,-21-21 0,-20 21 0,-1 0 16,-21-21-16,-21 0 16,-1 21-16,-20-22 0,21 22 15,-21-21-15,-1 0 0,1 21 0,0-21 16,-1 21-16,22-21 0,0 21 16,0 0-16,0 0 0,21-21 15,21 21 16,0 0-31,0 0 0,21 0 16,-20 0-16,20 21 0,0-21 0,1 21 16,-1-21-16,-21 21 0,21 0 15,1 0-15,-22 1 0,0-1 0,0 0 16,-21 0-16,0 0 0,0 22 16,0-22-16,-21 0 0,0 21 0,-21-21 15,-1 1-15,22-1 0,-21 21 0,-1-21 16,1 0-16,0 1 0,-1-1 15,1 0-15,0 0 0,21 0 16,-1-21-16,1 21 0,0-21 0</inkml:trace>
  <inkml:trace contextRef="#ctx0" brushRef="#br0" timeOffset="121744.36">11430 14901 0,'21'0'31,"-21"-21"-31,0 0 16,0 0-16,0 0 15,0 0-15,0-1 0,0 1 0,0 0 16,0-21-16,-21 21 0,0-22 0,0 22 16,-1-21-16,1-1 0,-21 1 15,0 0-15,-1 21 0,1-22 0,0 43 16,20-21-16,-20 21 0,0 0 16,-1 0-16,1 21 0,0 22 0,-1-22 15,1 21-15,21 0 0,-21 1 0,20 20 16,-20-20-16,21-1 0,0 21 15,0-20-15,21-1 0,0 0 0,0-20 16,0 20-16,0-21 0,0 21 16,0-20-16,0-1 0,21 0 15,0 0-15,0-21 0,0 0 0,22 0 16,-22 0-16,21 0 0,0-21 16,1 21-16,-1-21 0,0 0 0,1-1 15,-1-20-15,0 21 0,1-21 0,-1-1 16,0 1-16,-20 0 0,20-22 15,-21 1-15,21-1 0,-20-21 0,-1 22 16,0-1-16,0 1 0,0-1 16,0 1-16,-21 21 0,22-1 0,-22 1 15,21 21-15,-21 0 0,0-1 16,0 44 0,0 20-16,0-21 0,-21 21 15,-1 1-15,1 20 0,21 1 0,-21-1 16,0 1-16,21-1 0,0 1 15,-21-1-15,21 1 0,-21-22 0,21 22 16,0-22-16,0-21 0,0 21 16,0-20-16,0-1 0,0 21 0,21-21 15,0 0-15,0-21 16,0 0-16,0 0 0,1 0 16,-1 0-16,0 0 0,0-21 0,21 0 15,-20 0-15,20 0 0</inkml:trace>
  <inkml:trace contextRef="#ctx0" brushRef="#br0" timeOffset="122141.13">11790 14732 0,'-21'0'0,"42"0"0,-64-21 0,22 21 16,0 0-16,0-21 0,0 0 16,21-1-16,0 1 15,21 0-15,21 0 0,-21 21 16,1-21-16,20 21 0,0 0 15,1 0-15,-1 0 0,21 0 0,-20 0 16,-1 21-16,-21 0 0,22 0 16,-1 0-16,-21 22 0,0-22 0,-21 0 15,0 21-15,0-20 0,0 20 16,0-21-16,-21 0 0,-21 22 0,21-22 16,-1 0-16,1 0 0,-21 0 0,21-21 15,0 21-15,-1-21 16,22-21-1,0 0-15,0 0 16,22 0-16,-1 0 0,0-1 16,0-20-16,0 21 0,0-21 0,1 20 15,20-20-15,-21 21 0,0-21 0,22 20 16,-22 1-16,0 0 16,21 0-16,-21 0 0,1 0 0,-1 21 15,21-22-15,-21 22 16,0-21-16,1 21 0,-1 0 0,0 0 15</inkml:trace>
  <inkml:trace contextRef="#ctx0" brushRef="#br0" timeOffset="122345.01">12658 14563 0,'0'21'0,"0"-106"0,0 149 0,0-22 16,0-21-16,0 0 0,0 1 16,0-1-16,0 0 0,0 0 15,0 0-15,0 0 0,0 1 0,0-1 0,0 0 16,-22 0-16,22 0 15,-21 0-15,21 1 0,0-1 16,0 0-16,0 0 0,0-42 47,0 0-47,21 0 16</inkml:trace>
  <inkml:trace contextRef="#ctx0" brushRef="#br0" timeOffset="122512.92">12742 14372 0,'0'-21'16,"0"42"-16,-21-63 0,21 21 0,-21 21 15,21-21-15,-21 21 0,0 0 32,21 21-32,0 0 15,0 0-15,21-21 0,0 0 16,0 21-16,0 0 0,0-21 0</inkml:trace>
  <inkml:trace contextRef="#ctx0" brushRef="#br0" timeOffset="122905.42">12975 14542 0,'0'0'0,"-21"0"15,21-22-15,0 1 16,0 0-16,0 0 15,21 21 1,0 21-16,0 0 16,-21 0-16,22 1 0,-1 20 0,0-21 15,-21 21-15,0-20 0,0 20 16,0-21-16,0 21 0,0-20 0,0-1 16,0 0-16,0 0 0,0 0 0,0 0 15,0 1-15,0-44 47,21 1-47,0 0 0,-21 0 16,21 0-16,1 0 0,-1-1 15,0-20-15,0 0 0,21 21 0,-20-22 16,-1 22-16,0-21 0,0 21 16,0-1-16,-21 1 0,21 21 0,1 0 15,-22-21-15,21 21 16,-21 21-1,21-21-15,-21 21 16</inkml:trace>
  <inkml:trace contextRef="#ctx0" brushRef="#br0" timeOffset="123257.22">13483 14732 0,'0'0'0,"0"21"16,21-21-16,-21 21 0,21-21 15,1 0-15,-1 0 16,0 0-16,0 0 0,0 0 15,0 0-15,1 0 0,-1-21 16,0 21-16,0-21 0,0 21 0,-21-21 16,21 0-16,-21 0 0,22-1 0,-22 1 15,0 0-15,0 0 0,0 0 16,0 0-16,-22 21 0,1 0 16,0-22-16,0 22 0,0 0 0,0 0 15,-1 22-15,1-1 0,0 0 16,0 0-16,0 21 0,0-20 0,-1-1 15,22 21-15,0-21 0,0 0 16,0 1-16,0-1 0,0 0 0,0 0 16,0 0-16,0 0 0,22 1 0,-1-22 15,0 21-15,0-21 0,21 0 16,1 0-16,-22 0 0,21 0 0,1 0 16,-22 0-16,21 0 0,-21 0 0,22-21 15,-22 21-15,0-22 0,0 1 16,0 0-16</inkml:trace>
  <inkml:trace contextRef="#ctx0" brushRef="#br0" timeOffset="123597.02">14055 14584 0,'0'-21'0,"0"-22"0,0 192 0,0-319 0,0 255 0,21-212 15,0 106-15,0 0 0,0-1 0,0 1 16,1 0-16,-1 21 0,0 0 16,0 0-16,0 0 0,0 0 0,1 21 15,-1 0-15,0 22 0,0-22 16,0 21-16,0 1 0,1-1 15,-22-21-15,0 21 0,21 1 0,-21-22 0,0 21 16,0-21-16,0 22 16,0-22-16,-21 0 0,-1 0 0,22 0 15,-21-21-15,0 22 0,0-22 16,0 0 0,21-22-16,0 1 0,0 0 15,0 0-15,0-21 0,21 20 16,0 1-16,0-21 0,0 0 15,1-1-15,-1 1 0,0 21 0,21-22 16,-21 1-16,1 0 0,20 21 0,-21-1 16,0 1-16,22 0 15,-22 0-15,0 21 0,0 0 0,21 0 16,-20 0-16,-1 0 0,0 0 16,0 21-16</inkml:trace>
  <inkml:trace contextRef="#ctx0" brushRef="#br0" timeOffset="123896.85">15028 14753 0,'-21'0'0,"42"0"0,-42 21 0,21 1 15,-21-22-15,21 21 0,-21 0 16,21 0-16,21-21 31,0 0-15,0 0-16,0 0 15,1-21-15,-1 21 0,-21-21 0,0 0 16,21 21-16,-21-22 0,0 1 0,0 0 16,-21 21-1,0 0-15,-1 0 0,1 0 0,0 0 16,0 0-16,0 0 0,21 21 16,0 0-16,-21 1 15,21-1-15,21-21 31</inkml:trace>
  <inkml:trace contextRef="#ctx0" brushRef="#br0" timeOffset="125898.01">15833 14838 0,'-22'0'0,"44"0"0,-65 21 16,22-21 0,21-21 15,0 0-31,21 0 16,0-1-16,1 1 0,-1 0 15,21-21-15,-21 21 0,22-22 0,-1 1 16,0-22-16,22 22 0,-22-21 0,0 20 15,22-20-15,-22 20 0,1 1 16,-22 0-16,21-1 0,-21 22 0,-21-21 16,0 21-16,-21 21 15,0 0-15,-21 0 0,-1 0 0,1 21 16,0 0-16,-22 0 0,22 0 0,-1 1 16,22 20-16,-21 0 0,21 1 15,21-1-15,0 0 0,0 1 16,0-1-16,21 0 0,0 1 15,0-1-15,22 0 0,-22 1 0,21-1 16,0 0-16,1-21 0,-22 22 0,21-22 16,-21 0-16,1 0 0,-22 0 15,0 1-15,-22-22 16,1 0 0,0 0-16,-21 0 0,21 0 15,-22-22-15,22 1 0,0 0 0,-21 0 16,20 0-16,1-22 0,0 22 0,0 0 15,21 0-15,0 0 0,-21 0 16,21-1-16,-21 22 0,21 22 16,0-1-1,0 0-15,0 21 0,0-21 16,0 1-16,0-1 0,0 0 0,21 21 16,0-21-16,0 1 0,0-22 0,0 21 15,1 0-15,20-21 0,-21 0 16,21 0-16,-20 0 0,20 0 0,0 0 15,1 0-15,-1 0 0,0-21 0,1 0 16,-1-1-16,0 1 0,1 0 16,-22 0-16,21-21 0,-21 20 0,22-20 15,-22 0-15,0-1 0,0-20 0,0 21 16,0-1-16,-21 1 16,0 0-16,22-1 0,-22 22 0,0 0 15,0 42 1,0 0-16,-22 0 15,22 1-15,-21 20 0,0 0 0,0 1 16,21-1-16,0 0 0,-21 1 16,0-1-16,21 0 0,0-21 0,0 22 15,0-22-15,0 0 0,0 0 0,0 0 16,0 1-16,0-1 0,21-21 16,0 0-16,0 0 0,0 0 15,0 0-15,1 0 0,-1 0 0,21-21 16,-21-1-16,0 1 0,22 21 15,-22-42-15,0 21 0,21 0 0,-20-1 16,-1-20-16,0 0 0,0 21 0,0-22 16,0 1-16,1 21 0,-22 0 15,0-1-15,21 1 0,-21 0 0,0 42 32,0 0-32,-21 1 15,21-1-15,0 21 0,-22-21 0,1 0 16,21 22-16,-21-22 0,21 21 15,0-21-15,0 1 0,0-1 0,0 0 16,0 0-16,0 0 0,21-21 16,0 21-16,1-21 0,-1 0 15,0 0-15,0 0 0,0 0 0,0 0 16,22 0-16,-22 0 0,21-21 0,1 0 16,-22 21-16,21-21 0,-21 0 15,22-22-15,-22 22 0,0-21 0,0 21 16,0-22-16,0 1 0,1 0 0,-22-1 15,21 1-15,-21 0 0,0 21 16,0-1-16,0 1 0,0 42 31,0 1-31,-21-1 0,-1 0 0,1 21 16,0-21-16,0 22 0,21-1 16,-21-21-16,21 22 0,-21-22 15,21 21-15,0-21 0,0 22 0,0-22 16,0 0-16,0 0 0,21 0 15,0 0-15,0-21 0,21 0 16,-20 0-16,-1 0 0,21 0 0,-21 0 16,22 0-16,-1-21 0,-21 0 0,21 21 15,-20-21-15,20 0 0,-21 0 16,0-22-16,0 22 0,1-21 16,-1-1-16,0 1 0,-21 0 0,21 21 15,-21-22-15,0 1 0,0 21 0,-21 63 31,0-21-15,21 0-16,-21 22 0,21-22 16,-22 21-16,22-21 0,0 22 0,-21-22 15,21 0-15,0 0 0,0 0 0,0 1 16,0-1-16,0 0 0,21-21 31,1 0-31,-1 0 0,0-21 16,0 0-1,0-1-15,0 1 0</inkml:trace>
  <inkml:trace contextRef="#ctx0" brushRef="#br0" timeOffset="126208.83">18373 14182 0,'0'42'0,"0"-105"0,0 84 0,0-64 0,-22 22 16,1 21-16,0 0 0,0 0 0,0 0 15,0 0-15,-1 0 0,1 21 16,0 1-16,0-1 0,21 0 15,0 0-15,0 0 16,21-21 0,0 0-16,0 0 0,1 0 15,-1 0-15,0-21 0,0 21 0,0-21 16,0 0-16,-21 0 16,0-1-16,0-20 0,0 21 0,0 0 15,0 0-15,-21 21 0,0-22 0,0 22 16,0-21-16,0 21 0,-1 0 15,1 0-15,0 21 0,0 1 0,0-22 16,0 21-16,21 0 0,0 0 16,0 0-16,0 0 0,0 1 0,0-1 15,0 0-15,21 0 0,21-21 0,-21 0 16,22 21-16</inkml:trace>
  <inkml:trace contextRef="#ctx0" brushRef="#br0" timeOffset="126492.46">18986 14012 0,'0'-21'0,"0"42"0,0-63 0,-21 63 31,0-21-31,0 21 0,0 22 16,-22-22-16,22 21 0,0 1 0,-21-1 15,21 21-15,-22-20 0,22 20 16,0 1-16,0-22 0,-22 22 0,43-22 15,-21 0-15,0 1 0,21-22 16,0 21-16,0-21 0,0 0 16,0 1-16,0-1 0,0 0 0,21-21 15,0 0-15,1 0 0,-1 0 0,0 0 16,21 0-16,-21 0 0,1 0 16,-1-21-16,0 0 0,0-1 0,0 1 15,0 0-15,-21-21 0</inkml:trace>
  <inkml:trace contextRef="#ctx0" brushRef="#br0" timeOffset="126661.29">18542 14415 0,'0'0'0,"-127"0"15,106 0-15,21 21 16,0 0 0,21-21-16,0 0 0,21 0 15,1 0-15,-1 0 0,22 0 0,-22 0 16,21 0-16,1 0 0,-1 0 0,-20 0 15,20 0-15,1-21 0,-1 21 16,1-21-16</inkml:trace>
  <inkml:trace contextRef="#ctx0" brushRef="#br0" timeOffset="127324.91">19410 14266 0,'0'-21'16,"-21"21"-16,21 85 0,21-149 0,-64 43 16,22 21-16,-21 0 0,21 0 15,0 0-15,-1 21 0,1 1 0,0 20 16,0-21-16,0 21 0,0-20 15,-1 20-15,1 0 0,0 1 16,0-1-16,21-21 0,0 148 31,0-147-31,21-1 0,0-21 16,0 0-16,22 21 0,-22-21 0,21 0 16,1 0-16,-1 0 0,0 0 0,1-21 15,-1 0-15,0-1 0,1 1 16,-22 0-16,21 0 0,-21-21 15,22-1-15,-22-20 0,0 20 0,0-20 16,0-1-16,-21 1 0,0 21 0,21-22 16,-21 1-16,22 20 0,-22 1 15,0 0-15,0 20 0,0-20 16,0 21-16,-22 42 16,1 0-16,21 0 0,-21 1 15,0 20-15,0 0 0,21 1 16,0 20-16,-21-21 0,-1 22 0,22-22 15,0 22-15,-21-22 0,0 0 0,21 1 16,-21-1-16,0 0 0,21 1 16,0-22-16,-21 0 0,21 0 15,-22 0-15,22 1 16,0-44 0,0 1-16,0 0 15,0 0-15,0 0 0,22 0 16,-1-22-16,0 1 0,21 0 0,1-1 15,-22 1-15,21 0 0,0 20 0,1-20 16,-1 21-16,0 0 0,1 0 16,-22 21-16,0 0 0,0 21 0,22-21 15,-22 21-15,0 21 0,0-21 0,-21 22 16,0-22-16,0 21 0,0 1 16,0-22-16,0 21 0,0 0 15,0-20-15,-21-1 0,0 21 0,0-21 16,21 0-16,-22 1 0,1-22 0,21 21 15,21-42 32,-21-1-47,22 22 0</inkml:trace>
  <inkml:trace contextRef="#ctx0" brushRef="#br0" timeOffset="127585.76">20383 14055 0,'0'0'0,"0"-21"15,22 21 1,-1 0-16,21 0 16,-21 0-16,22 0 0,20 0 0,-21-22 15,1 22-15,20 0 0,-20 0 0,20 0 16,-21 0-16,-20 0 0,20 0 15,-21 0-15,0 0 0,0 0 0,-21 22 16,-21-22 0,0 0-16,0 0 15,0 0-15,0 0 0,-1 0 16,1 0-16</inkml:trace>
  <inkml:trace contextRef="#ctx0" brushRef="#br0" timeOffset="127793.65">20828 14034 0,'-42'0'16,"84"0"-16,-106 0 0,43 21 15,0 0-15,0 0 0,0 0 16,0 22-16,-1-22 0,22 21 0,-21 0 16,0 22-16,0-22 0,0 1 15,0-1-15,-1 0 0,22 1 0,-21-1 16,0 0-16,21-21 0,-21 22 16,21-22-16,0 0 0,0 0 0,0 0 15,0 1-15,0-1 0,21-21 31,0 0-31,0 0 0,22 0 16,-22-21-16,21 21 0,1-22 0</inkml:trace>
  <inkml:trace contextRef="#ctx0" brushRef="#br0" timeOffset="128140.45">21082 14436 0,'0'-21'0,"-106"190"0,212-317 0,-106 105 0,0 22 15,-21 21 1,0 21-16,-1 1 0,22-1 0,-42 0 15,21 21-15,0-21 16,0 22-16,-1-1 0,1-21 0,21 22 16,0-22-16,-21 21 0,21-21 0,0 0 15,0 1-15,0-1 0,0 0 16,21-21-16,0 21 0,1-21 0,-1 0 16,0 0-16,21 0 0,-21 0 15,22 0-15,-22 0 0,21-21 0,-21 0 16,1 21-16,20-21 0,-21-22 0,0 22 15,-21-21-15,0-1 0,21 1 16,-21 0-16,0-1 0,0 1 0,0 0 16,0-1-16,-21 22 0,0 0 0,0 0 15,0 0-15,-22 21 16,22 0-16,0 0 0,-21 0 0,21 21 16,-22 0-16,22-21 0,0 21 0,21 0 15,0 1-15,0-1 0,0 0 16,21-21-16,21 0 15</inkml:trace>
  <inkml:trace contextRef="#ctx0" brushRef="#br0" timeOffset="128412.29">22119 13970 0,'-63'0'15,"126"0"-15,-169 21 0,85 0 16,-21 22-16,21-22 0,-22 21 16,1 1-16,21 20 0,-22-21 0,1 22 15,21-1-15,0-20 0,0 20 0,-1-20 16,1-1-16,21 0 0,0 1 16,0-22-16,0 21 0,0-21 0,21-21 15,1 21-15,-1 1 0,0-22 0,0 0 16,0 0-16,22 0 15,-22 0-15,21 0 0,0-22 0,-20 1 0,20 0 16,0 0-16</inkml:trace>
  <inkml:trace contextRef="#ctx0" brushRef="#br0" timeOffset="128692.71">22415 14034 0,'0'0'15,"0"-64"1,22 64-16,-1 0 15,0 0-15,0 21 16,0-21-16,22 21 0,-22 22 16,0-22-16,0 21 0,21 1 0,-20-1 15,-1 0-15,0 22 16,-21-1-16,0-20 0,0 20 0,0-21 16,0 1-16,0-1 0,-21 0 0,-22 1 15,22-1-15,-21-21 0,21 0 16,-22 1-16,22-1 0,-21 0 0,0-21 15,20 0-15,1 21 0,0-21 0,0 0 16,42 0 0,0-21-16,0 0 15,22 0-15</inkml:trace>
  <inkml:trace contextRef="#ctx0" brushRef="#br0" timeOffset="128948.57">23156 14520 0,'-21'22'16,"42"-44"-16,-42 65 0,21-22 0,-21-21 15,21 21-15,21-21 16,0 0 0,0-21-16,-21 0 15,22 0-15,-22-1 16,0 1-16,0 0 0,-22 21 15,1 0 1,-127 42 0,127-42-1,0 0-15,0 0 0,21 22 0</inkml:trace>
  <inkml:trace contextRef="#ctx0" brushRef="#br0" timeOffset="129724.61">24066 14542 0,'22'-22'31,"-1"1"-31,0 0 0,-21 0 0,21 0 16,0 0-16,85-106 15,-85 84-15,0 22 16,1-21-16,-22-22 0,21 22 16,0 0-16,-21-22 0,0 22 0,0-22 15,0 22-15,0-22 0,0 22 0,0 0 16,0 21-16,0-1 0,-21 22 16,0 22-16,-1-1 15,1 21-15,0 22 0,0-22 16,-21 43-16,20-22 0,-20 22 0,21-1 15,-21 1-15,20 21 0,-20-21 16,21 20-16,0-20 0,0 21 16,-1 0-16,-20-22 0,21 22 0,0 0 15,0 0-15,-1 0 0,-20 0 0,0-1 16,21 1-16,-22 0 0,1 0 16,0-21-16,20 20 0,-20-20 0,21 0 15,-21-22-15,20 1 0,1-1 0,21-20 16,0-1-16,0-21 0,0 0 15,21-21-15,1 0 0,20 0 0,0-21 16,1 0-16,20-21 0,1-1 0,-1 1 16,1-22-16,-1 1 0,1-1 15,-1 1-15,-21-22 0,1 1 16,-1-1-16,-21 0 0,0 1 0,-21-1 16,0-21-16,0 21 0,0 1 15,-21-1-15,0 22 0,-21-1 0,-1 1 16,1 20-16,0 22 0,-22-21 0,22 21 15,0-1-15,-1 1 0,22 0 16,0 0-16,0 0 0,0 21 0,21-21 16,0-1-16,21 22 0,0 0 15,0-21-15,21 0 0,1 21 16,-1 0-16,0-21 0,1 21 0,-1-21 16,0 21-16</inkml:trace>
  <inkml:trace contextRef="#ctx0" brushRef="#br0" timeOffset="130084.98">24299 14415 0,'0'0'15,"0"-22"-15,0 1 0,0 0 0,0 0 0,0 0 16,21 21-16,1-21 16,-1 21-16,0 0 0,0 0 15,0 0-15,0 0 0,1 0 16,83 127-1,-105-106 1,0 21-16,0-21 0,0 22 16,0-22-16,0 0 0,-21 0 15,0 0-15,0 0 0,0 1 0,0-22 16,-1 0-16,22 21 0,-21-21 16,21-21-1,0-1-15,0 1 16,0 0-16,21 0 0,1 0 0,-22-22 15,21 22-15,0-21 0,0 21 16,0 0-16,0-22 0,1 22 0,-1 21 16,0-21-16,21 0 15,-21 21-15,1 0 0,20 0 0,-21 0 16,0 0-16,22 0 0</inkml:trace>
  <inkml:trace contextRef="#ctx0" brushRef="#br0" timeOffset="131441.01">25082 14393 0,'0'-63'16,"0"42"-16,0 0 15,0-1-15,0 1 16,-21 21-16,0 0 0,0 0 0,0 0 16,0 0-16,-22 0 0,22 0 15,-21 21-15,21 1 0,-22 20 16,22-21-16,-21 21 0,21-20 0,-1 20 15,1-21-15,0 21 0,0-20 0,21-1 16,0 0-16,0 0 0,0 0 16,0 0-16,21-21 0,0 0 0,0 22 15,22-22-15,-22 0 0,21 0 16,-21 0-16,22 0 0,-22-22 0,0 1 16,21 21-16,-20-21 0,-1 0 0,0-21 15,0 20-15,-21 1 0,0-21 16,21 21-16,-21 0 0,0-22 0,0 1 31,-21 63-15,0 0-16,21 0 0,0 22 15,0-22-15,-21 0 0,21 0 16,0 0-16,0 1 0,0-1 0,0 0 16,21 0-16,0 0 0,0-21 15,0 0-15,1 0 0,-1 0 16,0 0-16,0 0 0,0 0 0,0-21 15,1 21-15,-1-21 0,-21 0 0,21 0 16,0-1-16,0-20 0,-21 21 16,0-21-16,0 20 0,21-20 0,-21 21 15,0 0-15,0 0 16,0-1-16,0 44 16,0-1-16,0 0 15,-21 0-15,21 21 0,-21-20 16,21-1-16,0 21 0,0-21 0,0 0 15,-21 1-15,21-1 0,0 0 0,0 0 16,0-42 15,0 0-15,0 0-16,0-1 0,21 1 16,0 0-16,-21 0 0,21 0 0,-21 0 15,22-1-15,-22 1 16,21 0-16,0 0 0,-21 0 0,21 21 15,0 0 1,-21 21-16,0 0 16,0 0-16,0 0 0,0 1 0,0-1 15,0 0-15,0 0 0,0 0 0,0 0 16,0 1-16,0-1 0,0 0 16,-21 0-16,21 0 0,21-21 31,0 0-16,1 0-15,-22-21 0,21 0 0,0 0 0,0 0 16,0-1-16,0 1 16,1-21-16,-1 21 0,0-22 0,0 22 15,0-21-15,0 21 0,1 0 0,-22 42 32,0 0-17,0 0-15,0 0 0,0 22 0,0-22 16,-22 0-16,22 0 0,-21 0 15,21 0-15,0 1 0,0-1 0,0 0 16,0 0-16,0 0 0,21-21 16,1 0-16,-1 0 15,0 0-15,0 0 0,0 0 16,0 0-16,1-21 16,-1 0-16,-21 0 15,21 0-15,0-1 0,-21 1 0,0 0 16,0 0-16,21-21 0,-21 20 15,0 1-15,0 0 0,21 0 0,-21 42 32,-21 0-32,0 0 15,21 22-15,-21-22 0,21 0 0,0 0 16,-21 22-16,21-22 0,0 0 16,0 0-16,0 0 15,21-21 1,0 0-16,0 0 15,0-21-15,1 0 0,-1 21 16,0-21-16,0 0 0,0-1 0,0 1 16,22 0-16,-22 0 0,0-21 15,0 20-15,0 1 0,1 0 0,-1 21 16,-21 21 0,0 0-1,-21 1-15,-1-1 0,1 0 0,0 0 16,0 0-16,0 0 15,0 1-15,-1-1 0,1 0 0,21 0 16,-21 0-16,0-21 16,21 21-16,-21-21 0,0 0 15,-1 22-15</inkml:trace>
  <inkml:trace contextRef="#ctx0" brushRef="#br0" timeOffset="133456.87">169 17145 0,'21'0'15,"1"0"1,-1-21-16,0-21 0,21 20 0,1-20 16,-1 0-16,0-1 0,22-20 15,-22 21-15,22-22 0,-22 1 16,21 20-16,-20-20 0,-22 20 15,21 1-15,-42-21 0,0 20 16,0 22-16,0-21 0,-21 21 0,0-1 16,0 1-16,-22 21 0,1 0 15,0 0-15,-1 21 0,1 1 16,0-1-16,21 0 0,-22 0 0,22 0 16,0 22-16,21-22 0,0 21 15,0 0-15,21 1 0,21-22 16,-20 21-16,20 1 0,0-1 0,-21 0 15,22 1-15,-1-1 16,-21-21-16,0 21 0,1 1 0,-1-22 16,-21 0-16,0 0 0,0 0 15,0 1-15,-21-1 0,-1-21 0,1 0 16,-106-21 0,85-1-16,0 1 15,-1 0-15,1 0 0,0-21 0,20-1 16,-20 1-16,21 21 0,0-22 15,0 22-15,21 0 0,0 0 16,0 42 0,21 0-16,0 0 0,0 22 15,21-22-15,-20 21 0,-1-21 16,0 22-16,21-22 0,-21 21 16,1-21-16,20 1 0,-21-1 15,21 0-15,-20-21 0,-1 0 0,21 0 16,-21 0-16,22 0 0,-22 0 15,0 0-15,21-21 0,-21 0 16,1-1-16,20 1 0,-21-21 0,0 21 16,0-22-16,1-20 0,-1 21 15,0-1-15,0 1 0,-21 0 0,21-1 16,-21 1-16,0 21 0,0-22 16,0 22-16,0 42 31,0 1-31,0-1 15,0 21-15,-21-21 0,21 22 16,-21 20-16,21-21 0,0 1 0,0-1 16,0 0-16,0 1 0,0-22 15,0 21-15,0-21 0,0 1 0,21-22 16,0 0-16,0 0 0,1 0 16,-1 0-16,0 0 0,0-22 15,21 1-15,-20 0 0,-1-21 0,21 21 16,-21-22-16,0 1 0,1 0 15,-1-1-15,0 1 0,-21 0 16,0 20-16,21-20 0,-21 21 16,0 0-16,0 42 31,0 0-31,0 0 16,0 22-16,-21-1 0,21 0 0,0-21 15,0 22-15,0-1 0,0-21 16,0 22-16,21-22 0,0 0 15,0 0-15,1-21 0,-1 0 0,0 0 16,21 0-16,-21 0 0,22 0 16,-22 0-16,21-21 0,-21 0 0,22 0 15,-22-1-15,0 1 16,0-21-16,22 21 0,-43-22 0,21 1 16,-21 0-16,21 21 0,-21-22 15,0 1-15,0 21 0,0-22 16,0 22-16,0 0 0,-21 21 31,21 21-31,0 0 0,-21 1 16,21-1-16,0 21 0,0 0 15,0 1-15,0-1 0,0 0 0,0 1 16,0-1-16,0-21 0,21 22 16,0-22-16,0 0 0,0-21 15,0 0-15,1 0 16,-1 0-16,0 0 0,0 0 15,0-21-15,0 0 0,1-1 0,-1-20 16,0 21-16,0-21 0,0 20 16,-21-20-16,21 0 0,-21 21 0,0-22 15,22 22-15,-22 0 0,-22 42 32,22 0-17,0 0-15,-21 22 0,21-22 16,0 21-16,0-21 0,0 22 0,0-22 15,0 0-15,0 0 16,0 0-16,0 1 0,21-44 31,1 1-15,-22 0-16</inkml:trace>
  <inkml:trace contextRef="#ctx0" brushRef="#br0" timeOffset="133612.78">2371 16341 0,'-22'-21'0,"44"42"0,-65-42 16,22 21-1,42 0 17,0 0-17,1-22-15</inkml:trace>
  <inkml:trace contextRef="#ctx0" brushRef="#br0" timeOffset="133864.64">3027 16087 0,'-21'84'16,"-1"-41"-16,1-22 15,0 21-15,21 1 0,-21-1 0,0 0 16,0 1-16,-1-1 0,1 0 15,-21 22-15,21-22 0,-22 22 0,22-22 16,0 21-16,0-20 0,0-1 16,21 0-16,0-20 0,0-1 0,0 0 15,0 0-15,21-21 0,0 0 16,0 0-16,0 0 0,22-21 0,-1 21 16,-21-21-16,0 0 0,22-22 15,-22 22-15</inkml:trace>
  <inkml:trace contextRef="#ctx0" brushRef="#br0" timeOffset="134632.42">2688 16658 0,'-42'0'15,"84"0"-15,-105 0 0,41 0 0,1 0 16,64 0 0,-22 0-1,21 0-15,-21 0 0,22 0 0,-1-21 16,0 21-16,1-21 0,-1 0 15,21 0-15,-20 21 0,-1-22 0,0 1 16,1 0-16,-1 0 0,-21 0 16,22 21-16,-43-21 0,-22 21 31,1 0-31,0 0 0,0 0 16,-21 21-16,20 0 0,1 0 15,-21 0-15,21 0 0,0 22 0,-1-22 16,1 21-16,0-21 0,21 22 15,0-1-15,0-21 0,0 22 0,0-22 16,0 0-16,21 0 0,-21 0 16,21 0-16,1-21 0,20 0 15,-21 0-15,0 0 0,22 0 0,-1 0 16,-21-21-16,43 21 0,-22-21 16,0 0-16,1-21 0,-1 20 0,0-20 15,1 21-15,-1-21 16,-21-1-16,0 1 0,0 0 0,1-1 15,-22 1-15,21 0 0,-21-22 16,0 22-16,0-1 0,0 1 0,0 0 16,21-1-16,-21 22 0,21 0 15,-21 0-15,0 0 0,0 42 16,0 0-16,0 0 16,0 0-16,0 22 0,0-1 0,0 0 15,0 1-15,-21-22 0,21 21 16,-21 1-16,0-1 0,-1 0 0,1-21 15,0 22-15,21-1 0,0-21 16,-21 0-16,21 1 0,-21-1 16,21 0-16,0-42 31,0 0-31,21-1 16,0 1-16,21 0 0,-20-21 0,20 21 15,-21-22-15,21 22 0,1 0 16,-1 0-16,0 0 0,-20-1 0,20 22 15,-21 0-15,21 0 0,-20 0 16,-1 22-16,0-1 0,0 0 0,0 0 16,-21 21-16,0-20 0,0 20 15,0-21-15,-21 21 0,0 1 0,0-22 16,0 21-16,-22-21 0,22 22 16,-21-22-16,21 0 0,-1 0 15</inkml:trace>
  <inkml:trace contextRef="#ctx0" brushRef="#br0" timeOffset="135280.32">4445 15981 0,'0'-21'0,"0"42"0,0-63 15,-21 20-15,0 22 0,-1 0 16,22 22-16,0 20 0,0 212 31,0-191-31,0 1 16,0-1-16,0-20 0,0 20 0,0 1 15,0-1-15,0-20 0,0 20 16,0-21-16,0 1 0,0-1 0,0 0 16,0-20-16,0-1 0,0 0 15,0 0-15,0-42 31,0 0-31,0 0 0,0-22 0,0 22 16,0-21-16,0-1 16,22 1-16,-1 0 0,0-1 0,0 1 0,0 21 15,22-21-15,-1 20 0,0 1 16,1 0-16,-1 21 0,-21 0 16,21 0-16,1 0 0,-1 0 15,0 0-15,-20 21 0,-1-21 0,0 43 16,0-22-16,0 0 0,-21 21 15,0 1-15,0-22 0,0 21 0,-21 0 16,0-20-16,0 20 0,-22-21 16,22 21-16,-21-20 0,0-1 0,-1 0 15,1-21-15,-22 21 0,22-21 16,0 21-16,21-21 0,-22 0 0,1 0 16,21 0-16,0 0 0,21-21 15,0 0-15,0 0 16,21 0-16,21-1 0,-21 1 15,22 0-15,-1 21 0,0-21 16</inkml:trace>
  <inkml:trace contextRef="#ctx0" brushRef="#br0" timeOffset="135716.01">5503 16531 0,'0'-21'16,"0"42"-16,0-63 0,-21 42 15,0 0-15,0 0 16,0 0-16,-1 0 0,-20 21 16,21 0-16,-21-21 0,-1 43 15,22-22-15,-21 0 0,21 21 0,-1-21 16,1 22-16,0-1 0,0-21 16,21 22-16,-21-22 0,21 21 0,0-21 15,0 0-15,0 1 0,0-1 16,21-21-16,0 0 0,0 0 0,22 0 15,-22 0-15,0 0 0,21-21 16,-21-1-16,1 1 0,20 0 0,-21 0 16,21 0-16,-20-22 0,-1 22 15,0-21-15,0 21 0,-21 0 16,0-1-16,0 1 0,0 0 16,0 0-16,0 42 15,0 0 1,0 0-16,-21 1 0,21-1 15,-21 0-15,21 0 0,0 21 0,0-20 16,0-1-16,0 0 16,0 0-16,21 0 15,0-21-15,0 0 0,22 0 16,-1 0-16,0 0 0,1-21 0</inkml:trace>
  <inkml:trace contextRef="#ctx0" brushRef="#br0" timeOffset="136425.47">6202 16616 0,'21'-64'16,"-21"43"-16,-169 254 16,317-381-16,-127 42 0,-21 85 0,-21 21 15,0 0-15,-1 0 0,1 0 16,0 21-16,0 0 0,0 0 16,0 1-16,21 20 0,0-21 15,0 21-15,0 1 0,0-22 0,0 21 16,0 1-16,0-22 0,0 0 15,0 21-15,21-21 0,0 1 16,0-22-16,21 21 0,-20-21 16,-1 0-16,21 0 0,0 0 0,-20 0 15,20-21-15,0 21 0,-21-22 16,22 1-16,-22-21 0,0 21 0,0-22 16,0 1-16,1 0 0,-1-1 15,-21 1-15,0-21 0,21 20 0,-21 1 16,21-22-16,-21 22 0,0 0 0,0-1 15,21 1-15,-21 0 0,21 21 16,-21-1-16,0 44 16,0 20-1,0-21-15,0 0 0,-21 22 16,21-1-16,-21-21 0,21 21 16,0 1-16,0-22 0,0 21 0,0-21 15,0 1-15,0 20 0,0-21 0,0 0 16,0 0-16,0 1 15,21-22 1,-21-22 0,21 22-16,-21-21 0,0 0 0,0 0 15,0 0-15,0 0 0,0-1 16,22-20-16,-22 21 0,0 0 0,21 0 16,0-1-16,0 1 15,0 21-15,0 0 0,1 0 16,-1 0-16,0 0 0,0 0 0,-21 21 15,21 1-15,-21-1 0,0 0 16,0 0-16,0 0 16,0 0-16,-21-21 0,0 0 15,21 22-15,-21-22 0,0 21 16,21 0 0,0 0-1,21-21 1,0 0-1,0 0-15,0 0 0,0 0 16,1 0-16,20-21 16,-21 21-16</inkml:trace>
  <inkml:trace contextRef="#ctx0" brushRef="#br0" timeOffset="137525.2">7027 16701 0,'21'0'16,"1"0"-16,-1-22 16,0 22-16,0-21 0,21 0 0,1 0 15,-1 0-15,0-22 0,1 22 16,-22 0-16,21-21 0,1-1 0,-22 22 16,21-21-16,-21 0 15,0-22-15,-21 22 0,0-22 0,0 22 16,0 0-16,0-22 0,0 22 15,0 21-15,0-22 0,0 22 0,-21 0 16,21 0-16,-21 21 0,0 0 0,0 0 16,0 0-16,-1 21 15,1 21-15,0 1 0,0-1 0,0 21 16,21 1-16,-21-1 0,21 1 16,-22-1-16,22 1 0,-21 21 0,21-22 15,0 22-15,0-1 0,0 1 16,-21 0-16,21-1 0,0 1 0,0 21 15,0-21-15,0 20 16,-21 1-16,21 0 0,-21 0 0,0 0 16,21-22-16,-22 22 0,22-21 15,0 21-15,-21-22 0,21 1 0,0-21 16,0-1-16,0 1 0,0-22 16,21 0-16,1-21 0,-1 1 0,0-1 15,0-21-15,21 0 0,1-21 16,-22-22-16,21 22 0,22-21 0,-22-1 15,22 1-15,-22-21 0,21 20 16,-20-20-16,20-1 0,-20 1 0,-1-1 16,0 1-16,-21-1 0,1-20 15,-22-1-15,0 21 0,-22-20 16,-20-1-16,21 22 0,-43-1 16,22 1-16,-21-1 0,20 22 0,-20-1 15,20 1-15,1 0 0,-21 21 16,20-1-16,22 22 0,-21-21 0,21 21 15,-1 0-15,22-21 16,0 0-16,0 0 16,0 0-1,22-1-15,20 1 0,-21 0 0,0 0 16,22 21-16,-1-21 0,0 0 16,1-1-16,-1 1 0,0 0 15,1 0-15,20 0 0,-21 0 0,1-1 16,-1 1-16,0 0 0,1 0 15,-1 0-15,-21 0 0,0-1 0,1 1 16,-22-21-16,0 21 0,0 0 16,0-1-16,0 1 0,0 0 15,-22 21-15,1 0 0,0 0 16,0 0-16,0 21 0,0-21 16,-1 21-16,1 1 0,0-1 0,21 0 15,0 0-15,0 0 16,0 0-16,0 1 0,21-1 15,0-21-15,-21 21 0,22-21 16,-1 21-16,0 0 0,0-21 16,0 21-16,-21 1 0,21-1 0,-21 0 15,22 0-15,-1-21 0,-21 21 16,0 0-16,0 1 0,21-1 16,0-21-16,0 0 15,0 0-15,1 0 0,-1 0 16,0 0-16,0-21 0,0-1 15,22 1-15,-22 0 0</inkml:trace>
  <inkml:trace contextRef="#ctx0" brushRef="#br0" timeOffset="138717.51">8594 16468 0,'0'-43'16,"-22"149"-16,44-169 0,-22-1 0,-22 43 16,1 21-16,0 0 15,0 0-15,0 0 0,-22 0 16,22 0-16,0 21 0,-21-21 0,21 21 15,-1 1-15,-20 20 0,21-21 0,0 0 16,0 22-16,-1-22 0,1 21 16,21-21-16,0 22 0,0-22 0,0 0 15,0 0-15,0 0 0,21 0 16,1 1-16,-1-22 0,21 0 0,-21 0 16,0 0-16,22 0 0,-1 0 15,-21 0-15,22-22 0,-22 1 16,21 0-16,-21 21 0,0-42 0,1 21 15,-1-1-15,-21 1 0,0 0 16,0-21-16,0 21 0,0-1 0,0 1 16,0 0-16,0 0 0,0 0 15,-21 21-15,-1 0 16,1 0-16,21 21 0,0 0 16,0 0-16,0 0 0,0 22 15,0-22-15,0 0 0,0 21 0,0-20 16,0-1-16,21 0 15,1 0-15,-22 0 0,42 0 0,-21-21 16,0 0-16,0 0 0,22 0 16,-22 0-16,21 0 0,-21 0 0,22 0 15,-22-21-15,0 0 0,0 0 16,0 0-16,1 0 0,-22-1 0,0 1 16,0 0-16,0 0 0,0 0 0,0 0 15,0-1-15,0 1 0,0 0 16,-22 21-1,22 21 1,-21 0-16,21 1 0,0-1 0,0 0 16,0 0-16,-21 43 15,21-43 1,-21-21-16,21-21 47,21-1-47,0 1 0,0 0 15,1 0-15,-1 0 0,0 0 16,-21-1-16,21 1 0,0 0 0,0 21 16,1-21-16,-1 21 15,0 0-15,-21 21 16,21 0-16,-21 0 16,0 1-16,0-1 0,0 0 15,0 0-15,0 0 0,0 0 0,0 1 16,0-1-16,0 0 0,0 0 15,21-21-15,0 21 0,1-21 16,-1 0 0,0 0-16,0 0 0,0-21 0,0 0 15,1 21-15,-1-21 0,0 0 16,0-1-16,0 1 0,0 0 0,1 0 16,-1 0-16,0 0 0,-21-22 15,0 22-15,0 0 0,21 0 0,-21 0 16,0-1-16,0 44 31,0-1-31,0 0 16,-21 0-16,21 0 0,-21 0 15,21 1-15,0-1 0,0 21 0,0-21 16,0 0-16,0 1 0,0-1 0,0 0 16,0 0-16,21 0 0,-21 0 15,21-21-15,0 0 0,22 22 0,-22-22 16,0 0-16,21 0 0,1 0 15,-22-22-15,21 22 0,-21-21 0,22 0 16,-1 0-16,-21 0 0,21 0 16,-20-1-16,-1 1 0,0 0 0,-21 0 15,0 0-15,0 0 0,0-1 16,0 1-16,-21 0 0,0 0 16,-1 21-16,1 0 0,0 0 0,0 0 15,-21 0-15,20 21 0,1 0 16,21 0-16,-21 22 0,21-22 15,0 0-15,0 0 0,0 0 16,0 1-16,21-1 0,0 0 0,1 0 16,-1 0-16,0-21 0,21 21 0,1-21 15,-1 0-15,0 0 0,1 0 16,-1 0-16,0 0 0,1 0 0</inkml:trace>
  <inkml:trace contextRef="#ctx0" brushRef="#br0" timeOffset="139189.16">10626 16616 0,'0'0'0,"-22"0"0,44 21 32,-1 0-17,0-21-15,0 0 0,21 0 0,1 21 16,-22-21-16,21 0 0,1 0 15,20 0-15,-21 0 0,1 0 0,20 0 16,-20-21-16,-1 21 16,0 0-16,1-21 0,-22 21 0,0-21 15,0 21-15,-21-21 0,0 0 0,0-1 16,-42 1 0,21 0-16,-22 21 0,1-21 0,0 21 15,-1 0-15,1 0 0,0-21 16,20 21-16,1 0 0,0 0 0,0 0 15,42 0 1,0 0 0,22 0-16,-22 21 0,0-21 15,0 0-15,21 21 0,-20 0 16,-1 0-16,-21 22 0,0-22 16,0 0-16,0 21 0,0-20 0,0 20 15,-21-21-15,-22 21 0,22-20 16,-21 20-16,-1-21 0,22 0 0,-21 0 15,0 1-15,20-1 0,1-21 16,-21 21-16,21-21 0,0 0 0,-1 0 16,22-21-1</inkml:trace>
  <inkml:trace contextRef="#ctx0" brushRef="#br0" timeOffset="148300.54">12340 16637 0,'21'0'16,"0"-21"-1,1 21-15,-22-21 0,21 0 16,-21-1-16,0 1 0,0 0 16,0 0-16,0 0 0,0 0 0,0-1 15,-21-20-15,-1 21 0,-20 0 16,21 0-16,-21-1 0,-1 1 15,1 21-15,-22 0 0,22 0 0,-21 0 16,20 21-16,-20 1 0,20-1 16,-20 0-16,21 21 0,-22-21 0,43 22 15,-21-1-15,-1 0 0,22 1 16,0-1-16,21 22 0,0-22 0,0 0 16,0 1-16,0-1 0,0 0 15,21-21-15,0 22 0,0-22 0,22-21 16,-1 21-16,0-21 0,22 0 15,-22 0-15,22 0 0,-1 0 0,-20-21 16,20 0-16,1 0 0,-22-22 16,0 1-16,1 0 0,-1-1 15,0 1-15,-21-22 0,22 1 16,-22 21-16,-21-22 0,21 1 0,0-22 16,-21 21-16,21-20 0,-21-1 0,0 22 15,0-22-15,22 21 0,-22 1 16,0 21-16,21-1 0,-21 1 0,0 21 15,0 42 1,0 0-16,0 21 16,0 1-16,0 20 0,0 1 15,-21-1-15,21 1 0,-22-1 0,1 22 16,21-22-16,0 1 0,-21-1 16,0 1-16,21-22 0,0 22 15,0-1-15,0 1 0,0-22 0,0 0 16,0 1-16,106 105 31,-64-148-31,-21 0 0,0 0 16,22 0-16,-1 0 0,0-21 0,22-22 15,-22 22-15,1-21 0,-1 0 16,0-1-16,1 1 0,-22 0 0,0-1 16,0 22-16,-21-21 0,0-1 15,0 22-15,0 0 0,-21 0 0,0 0 16,0 0-16,-22 21 0,22 0 15,0 0-15,-21 0 0,20 0 16,1 0-16,0 21 0,0-21 0,21 21 16,0 0-16,21 0 15,0-21-15,22 0 16,-22 21-16,0-21 0,21 22 16,-21-22-16,1 21 0,20-21 0,-21 21 15,0 0-15,0-21 0,-21 21 16,0 0-16,0 1 0,0-1 0,0 0 15,0 21-15,0-21 16,0 1-16,0-1 0,0 0 16,22-21-16,-1 0 15,0 0-15,0 0 0,0 0 16,0-21-16,1 0 0,20-1 0,-21 1 16,0 0-16,22-21 0,-22 21 15,0-22-15,0 22 0,0-21 0,0 21 16,-21-1-16,0 1 0,22 0 15,-22 0-15,0 0 0,0 0 0,0 42 32,0 0-32,0 0 0,0 21 15,-22-20-15,1 20 0,21-21 0,0 21 16,0-20-16,-21 20 16,21-21-16,0 21 0,0-20 0,0-1 15,0 0-15,0 0 0,0 0 16,21-21-1,-21-21 1,0-21-16,21 21 0,1-1 16,-22-20-16</inkml:trace>
  <inkml:trace contextRef="#ctx0" brushRef="#br0" timeOffset="148469.45">13568 16193 0,'0'-22'0,"0"44"0,-21-65 0,-1 43 0,1-21 15,0 21-15,0 0 16,0 0 0,21 21-16,0 0 15,21-21 1,0 0-16,0 22 16</inkml:trace>
  <inkml:trace contextRef="#ctx0" brushRef="#br0" timeOffset="148868.23">13991 16383 0,'0'0'0,"-21"0"0,21-21 0,-21 0 16,21 0-16,-21 21 15,21-22-15,0 44 31,0-1-31,0 0 0,21 0 0,0 21 16,-21-20-16,21-1 0,-21 21 0,0-21 16,0 22-16,0-1 0,0-21 15,0 21-15,0-20 0,0 20 0,0-21 16,0 0-16,0 0 0,0 1 16,0-44 15,0 1-31,0 0 0,0 0 15,0 0-15,0 0 0,21-22 16,0 22-16,-21 0 0,22-21 0,-1-1 16,0 22-16,21-21 0,-21 21 0,22-1 15,-22-20-15,0 21 0,21 0 16,-20 21-16,-1-21 0,0 21 0,0-22 16,0 22-16,0 0 0,1 0 15</inkml:trace>
  <inkml:trace contextRef="#ctx0" brushRef="#br0" timeOffset="149213.03">14351 16574 0,'21'105'31,"0"-359"-31,-63 403 0,84-22 0,-21-127 0,22 0 16,-22 0-16,0 0 0,21 0 0,-20 0 15,20 0-15,-21-22 0,0 1 16,0 21-16,1-21 0,-1 0 0,0 0 15,-21 0-15,21-1 0,-21 1 0,0 0 16,0 0-16,0 0 0,0 0 16,-21 21-1,0 0-15,0 0 0,-1 0 16,1 0-16,0 21 0,0 0 16,0 0-16,0 0 0,-1 0 15,22 1-15,0-1 0,0 21 0,0-21 16,0 0-16,0 22 0,0-22 0,0 0 15,22 0-15,-1 0 0,0 1 16,0-22-16,0 21 0,0 0 0,1-21 16,-1 0-16,21 0 0,-21 0 15,22 0-15,-22 0 0,21-21 0,-21 0 16,0-1-16</inkml:trace>
  <inkml:trace contextRef="#ctx0" brushRef="#br0" timeOffset="149548.84">14965 16637 0,'21'-212'47,"0"191"-47,-63 254 0,105-466 0,-42 212 0,1 0 16,-1 21-16,0 0 0,0 0 0,21 0 15,-20 0-15,20 0 0,0 0 16,1 21-16,-1 0 0,-21 0 0,21 22 16,-20-22-16,20 0 0,-42 21 15,0 1-15,0-22 0,0 21 0,0 1 16,0-22-16,-21 21 0,0-21 15,-1 22-15,1-22 0,0-21 16,0 21-16,0 0 0,0-21 0,-1 0 16,22-21-1,0 0-15,0 0 0,0-1 16,22-20-16,-1 21 0,0 0 16,21-22-16,-21 1 0,1 21 0,-1-21 15,0 20-15,21-20 0,-21 21 16,1-21-16,-1 20 0,21 1 0,-21 0 15,0 0-15,1 21 0,-1 0 0,0 0 16,0 0-16,0 0 0,0 0 16</inkml:trace>
  <inkml:trace contextRef="#ctx0" brushRef="#br0" timeOffset="149767.71">15896 16637 0,'21'21'16,"-21"0"-16,-63-190 0,105 296 0,0-85 0,-20-42 15,-1 0-15,0 0 16,-21-21 0,0 0-16,0 0 15,-21 21 1,0 0-16,-1 0 16,1 0-16,0 0 0,21 21 15,-21 0-15,21 0 16</inkml:trace>
  <inkml:trace contextRef="#ctx0" brushRef="#br0" timeOffset="151289.84">16489 16743 0,'21'0'16,"-42"0"-16,42 21 0,0 0 0,-21 0 16,21-21-16,-21-21 31,0 0-31,21 21 0,1-42 16,-1 21-16,-21-1 0,21-20 0,0 21 15,0-21-15,22-1 0,-22 1 16,0-22-16,21 22 0,-21-21 0,22-1 15,-22-21-15,21 22 0,-21-1 16,1 1-16,-1 21 0,0-1 0,-21 22 16,0 0-16,0 0 0,-21 21 15,-22 0-15,22 21 0,0 0 16,-21 0-16,-1 22 0,22-1 0,-21 0 16,21 22-16,0-22 0,-1 22 15,22-22-15,0 0 0,0 1 16,0-1-16,22 0 0,-1 1 0,0-22 15,0 21-15,0-21 0,0 0 16,1 1-16,-1-1 0,0 0 0,-21 0 16,0 0-1,-21-21 1,0 0-16,-1-21 0,1 0 0,0 0 16,-21 21-16,21-21 0,-1-1 15,1 22-15,0 0 0,0 0 16,21 22-1,0-1-15,0 0 16,0 0-16,0 0 16,0 0-16,21 1 0,0-1 15,0-21-15,1 21 0,-1 0 0,0-21 16,0 0-16,21 0 0,-20 0 16,20 0-16,0 0 0,1-21 0,20 0 15,-21 0-15,1-1 0,-1 1 16,0 0-16,1-21 0,-1 21 0,-21-1 15,22-20-15,-22 0 0,0-1 16,0 22-16,0-21 0,-21 0 0,0 20 16,21-20-16,-21 21 15,0 42 1,-21 0-16,0 0 16,21 1-16,-21 20 0,0-21 15,0 21-15,-1-20 0,22 20 0,0-21 16,-21 21-16,21-20 0,0-1 0,0 21 15,0-21-15,21 0 16,-21 1-16,22-22 0,20 0 0,-21 0 16,21 0-16,1 0 0,-1-22 15,-21 1-15,22 0 0,-1 21 0,0-21 16,-21-21-16,22 20 0,-22 1 16,0-21-16,0 21 0,0-22 15,1 22-15,-22-21 0,21 21 0,-21 0 0,0-1 16,0 1-16,0 0 15,0 42 1,0 0-16,-21 1 16,21 20-16,-22-21 0,1 0 0,21 22 15,0-22-15,-21 21 0,21-21 0,-21 22 16,21-22-16,0 21 0,0-21 16,0 0-16,0 1 0,21-1 0,0 0 15,0-21-15,1 0 0,-1 0 16,0 0-16,21 0 0,-21 0 15,22-21-15,-22 0 0,21 21 0,-21-43 16,22 22-16,-22 0 0,21 0 16,-21-22-16,1 22 0,-1-21 0,0 0 15,0-1-15,0 1 0,-21 21 16,0-22-16,21 22 0,-21 0 0,0 0 16,0 0-16,0 42 15,-21 0-15,0 0 0,21 0 16,-21 1-16,0 20 0,0-21 0,21 21 15,0-20-15,-22-1 0,22 21 16,0-21-16,0 0 0,0 1 0,0-1 16,0 0-16,22 0 0,-1-21 15,0 21-15,0-21 0,21 0 16,1 0-16,-1 0 0,0 0 0,1 0 16,-1-21-16,0 0 0,1 21 15,-1-21-15,-21 0 0,22-1 0,-22-20 16,0 21-16,0-21 0,0 20 0,-21-20 15,0 21-15,0 0 0,0 0 16,-21 42 0,0 0-16,21 0 15,-21 0-15,0 0 0,-1 1 0,22-1 16,0 0-16,-21 0 0,21 0 0,0 0 16,0 1-16,0-1 15,0 0-15,0 0 16,21-21-1,1 0-15,-1-21 16,-21-21-16</inkml:trace>
  <inkml:trace contextRef="#ctx0" brushRef="#br0" timeOffset="151459.74">18881 16002 0,'0'-21'0,"0"42"0,0-63 16,-22 42-16,1 0 15,0 21 1,21 0-16,0 0 16,0 0-16,0 1 15,21-22-15,0 0 16,1 0-16</inkml:trace>
  <inkml:trace contextRef="#ctx0" brushRef="#br0" timeOffset="151717.6">19621 15727 0,'22'-21'0,"-44"42"0,65-63 0,-43 20 16,0 1-16,0 42 15,-21 1-15,-1-1 16,-20 0-16,21 21 0,0 1 16,-22-1-16,1 21 0,21 1 0,-21-1 15,-1-20-15,1 20 0,0-20 16,20 20-16,1-21 0,-21 1 0,21-1 15,21 0-15,0-20 0,-21 20 0,21-21 16,0 21-16,0-20 0,0-1 16,21 0-16,0-21 0,0 0 15,0 0-15,0 0 0,22 0 16,-22 0-16,0 0 0,0-21 16</inkml:trace>
  <inkml:trace contextRef="#ctx0" brushRef="#br0" timeOffset="152525.16">19262 16320 0,'0'0'0,"-22"-22"16,1 22-16,0 0 0,0 0 16,0 0-16,42 0 31,0 0-31,21 0 16,1 0-16,-1 0 0,22-21 0,-22 21 15,43-21-15,-22 21 0,22-21 16,-22 21-16,1-21 0,-1 0 0,-20-1 15,-1 22-15,0-21 0,-21 0 0,1 0 16,-22 0-16,0 0 16,0-1-16,-22 1 15,1 21-15,0 0 0,-21 0 16,21 21-16,-22 1 0,22-1 0,-21 0 16,-1 0-16,22 21 0,0-20 0,0 20 15,0 0-15,0 1 0,21-22 16,0 21-16,0 0 0,0-20 0,0 20 15,21-21-15,0 0 0,-21 22 16,21-22-16,21 0 0,-20-21 0,-1 21 16,21 0-16,0-21 0,-20 0 15,20 0-15,0 0 0,-21 0 16,22-21-16,-22 0 0,0 0 0,21 0 16,-20-22-16,-1 22 0,0-21 15,0-1-15,0-20 0,22-1 0,-22 1 16,0-1-16,0-20 0,0 20 0,-21-20 15,21 20-15,-21 22 0,22-1 16,-22 1-16,0 21 0,0 0 0,0 0 16,-22 21-16,1 0 15,0 21-15,0 0 0,0 0 0,0 21 16,-1 1-16,1 20 0,0 1 0,0-1 16,0 1-16,0-22 15,-1 22-15,22-1 0,0-21 0,-21 1 16,21-1-16,-21 0 0,21 1 0,-21-22 15,21 0-15,0 0 0,0 0 16,0 1-16,0-44 31,0 1-31,21-21 16,0 21-16,0 0 0,22-22 16,-1 22-16,-21-21 0,22 21 0,20-22 15,-21 22-15,22 0 0,-22 21 0,22 0 16,-22 0-16,0 0 0,1 21 15,-22 21-15,0-20 0,0-1 16,-21 0-16,0 21 0,0-21 0,0 22 16,-21-22-16,0 0 0,0 0 15,0 0-15,-1 1 0,1-1 0,-21 0 16,21 0-16,0-21 16,21 21-16,-22-21 0,44-21 31,-1 0-31,0 0 0,0 0 15,0-1-15,22 1 0</inkml:trace>
  <inkml:trace contextRef="#ctx0" brushRef="#br0" timeOffset="152756.31">20934 15769 0,'0'-21'15,"0"0"16,21 21-31,0 0 0,0 0 0,22 0 16,-22 0-16,21 0 0,0 0 16,1 0-16,-1 0 0,0 0 0,22 0 15,-43 0-15,21 0 0,-20 0 16,-1 0-16,0 0 0,-42 0 31,0 0-31,-1 0 0,1 0 16,-21 0-16,21 0 0</inkml:trace>
  <inkml:trace contextRef="#ctx0" brushRef="#br0" timeOffset="152975.95">21251 15706 0,'-21'0'0,"42"0"15,-63 21-15,21 0 0,21 0 0,0 0 16,-21 1-16,-1 20 0,22-21 0,-21 43 16,21-22-16,-21 0 0,0 22 0,0-22 15,21 0-15,-21 1 0,-1 20 16,1-20-16,21-22 0,-21 21 0,0 0 15,21-20-15,-21-1 0,21 21 16,0-21-16,-21 0 16,21 1-16,21-22 31,0-22-15,0 22-16,21-21 0</inkml:trace>
  <inkml:trace contextRef="#ctx0" brushRef="#br0" timeOffset="153308.26">21505 16171 0,'-21'0'15,"0"22"-15,0-22 0,0 21 16,-1 0-16,1 21 16,-21-21-16,21 1 0,0-1 0,21 21 15,-22-21-15,22 0 0,-21 1 16,21-1-16,0 0 0,0 0 0,0 0 15,0 0-15,21-21 0,1 22 0,20-22 16,-21 0-16,0 0 16,22 0-16,-22 0 0,21 0 0,-21 0 15,0-22-15,1 1 0,20 0 16,-42 0-16,21 0 0,0 0 0,-21-22 16,21 22-16,-21-21 0,0-1 0,0 22 15,0 0-15,0 0 0,-21 0 16,0 0-16,0 21 0,0-22 15,0 22-15,-1 0 16,1 0-16</inkml:trace>
  <inkml:trace contextRef="#ctx0" brushRef="#br0" timeOffset="153569.13">22331 15833 0,'0'-21'0,"0"42"16,-21-42-16,-1 21 0,1 0 0,0 0 15,0 21-15,0 0 0,0 21 16,-22 1-16,22-1 0,0 0 16,0 1-16,0 20 0,-1-21 0,22 1 15,-21-1-15,0 0 0,21 1 16,-21-22-16,21 21 0,0-21 0,0 1 15,0-1-15,0 0 0,0 0 0,21-21 16,0 21-16,0-21 0,1 0 16,-1 0-16,21 0 15,-21 0-15,0-21 0</inkml:trace>
  <inkml:trace contextRef="#ctx0" brushRef="#br0" timeOffset="153840.26">22775 15790 0,'0'0'0,"21"-42"0,1 21 0,-1 0 16,-21 0-16,21 21 0,0 0 16,-21 21-1,0 0-15,0 0 0,21 21 16,-21 1-16,0 20 16,0-20-16,0 20 0,0 1 0,0-1 0,0 1 15,0-1-15,0-21 0,-21 22 16,0-22-16,0 1 0,0-22 15,-1 21-15,1-21 0,0 22 0,-21-22 16,21-21-16,-22 21 0,22-21 16,0 0-16,0 0 0,0 0 0,-1 0 15,44-21 1,-1 0-16,0-1 0</inkml:trace>
  <inkml:trace contextRef="#ctx0" brushRef="#br0" timeOffset="154096.26">23199 16404 0,'0'21'15,"0"-42"-15,0 64 0,0-22 16,21-21 0,0 0-16,0 0 0,0 0 15,-21-21-15,21 21 0,-21-22 16,0 1-16,0 0 15,0 0-15,-21 21 16,0 0 0,0 0-16,0 0 0,0 0 0,21 21 15,-22-21-15,1 0 0,21 21 0</inkml:trace>
  <inkml:trace contextRef="#ctx0" brushRef="#br0" timeOffset="155636.32">22415 17336 0,'-21'21'15,"42"-42"-15,-63 63 0,42-21 0,0 0 0,0 0 16,0 22-16,0-22 0,21 0 15,22 0-15,-22-21 0,0 0 16,0 0-16,0 0 0,22 0 16,-22-21-16,0 21 0,0-21 0,-21 0 15,0 0-15,21-1 0,-21 1 16,0-21-16,0 21 0,0-22 16,-21 22-16,0-21 0,0 21 15,-22 0-15,22-22 0,-21 22 0,0 21 16,-1 0-16,22 0 0,-21 0 15,-1 0-15,22 21 0,0 0 0,-21 1 16,21-1-16,-1 21 0,1 0 16,0 1-16,21-1 0,0-21 0,0 22 15,0-1-15,0 0 0,0-21 16,0 22-16,0-22 0,21 0 0,22-21 16,-22 0-16,21 0 0,0 0 15,1 0-15,20 0 0,1-21 16,-1 0-16,-20 0 0,20-1 0,1-20 15,-22 21-15,21-21 0,-20-1 16,-1 1-16,0 0 0,1-1 0,-1-20 16,-21-1-16,0 1 0,22 20 15,-22-20-15,-21-1 0,21 1 0,-21 21 16,0-1-16,21 22 0,-21 0 16,0 0-16,-21 21 0,0 21 15,0 0-15,0 21 0,-22 1 0,22 20 16,0 1-16,0-1 0,-22-20 15,22 20-15,0 1 0,21-22 0,0 0 16,0 22-16,0-22 16,0 0-16,0-20 0,0 20 0,42-21 15,-20 0-15,20 0 0,0 1 16,-21-22-16,43 0 0,-22 0 0,1 0 16,-1-22-16,0 1 0,1 21 15,-1-21-15,0-21 0,1 21 0,-1-1 16,-21-20-16,0 21 0,0-21 15,1-1-15,-22 22 0,0-21 0,0 21 16,0-1-16,-22 44 16,1-1-1,0 21-15,0-21 0,0 22 16,0-22-16,21 21 0,-22 0 16,22 1-16,-21-1 0,21-21 0,0 22 15,0-22-15,21 0 0,1 0 16,-1 0-16,21 0 0,-21-21 0,43 0 15,-22 0-15,22 0 0,-1-21 16,1 0-16,-1 0 0,1 0 0,-1-22 16,-21 1-16,22 21 0,-22-21 15,1-1-15,-1-20 0,-21 20 0,21-20 16,-20 21-16,-1-22 0,-21 1 16,0-1-16,21 1 0,-21-1 0,0 1 15,0 20-15,0 1 16,0 21-16,0 0 0,-21 21 15,21 21-15,-21 21 0,-1 0 0,1 1 16,0 20-16,0 1 0,21-1 16,-21 1-16,0 20 0,-1-20 0,1 21 15,0-1-15,0 1 0,0 21 16,-22-22-16,22 1 0,-21 0 0,0 21 16,20-22-16,-20 22 0,0-21 15,-1 21-15,1-22 0,0 22 16,-1-21-16,1-1 0,21 1 0,0 0 15,0-22-15,21 22 0,-22-85 0,65 0 32,-22 0-32,21 0 0,1 0 15,-1 0-15,21 0 0,1 0 0,-1 0 16,1 0-16,21 0 0,-22 0 16,1 0-16,-1-21 0,-21-43 0,1 1 15,-22-43-15,21 21 0,-42 1 16,0-1-16,0-63 0,-21 63 15,0 22-15,0-1 0,-22 1 0,-20 20 16,21 1-16,20 0 0,-20 20 16,0 1-16,21 0 0,-22 0 15,22 0-15,21 0 0,0-1 16,0 1-16,21 21 16,0-21-16,22 0 0,-1 21 15,22-21-15,-22 0 0,21-22 0,22 22 16,-21 0-16,20 0 0</inkml:trace>
  <inkml:trace contextRef="#ctx0" brushRef="#br0" timeOffset="156872.69">25188 17336 0,'43'-191'31,"-43"170"-31,-191 317 0,339-592 16,-148 508-16,-21-445 0,0 233 0,-21 0 0,-1 0 15,22 21-15,-21 0 0,-1 0 16,1 0-16,0 1 0,-1 20 0,22-21 15,-21 21-15,21-20 0,-22 20 16,43-21-16,0 0 0,0 22 0,0-22 16,0 0-16,0 0 0,22 0 15,-1 0-15,21-21 0,-21 0 0,22 0 16,-1 0-16,0 0 0,1 0 16,-1 0-16,0-21 0,-21 0 0,22 0 15,-22 0-15,0-22 0,0 22 16,0-21-16,-21 21 0,0 0 0,22-22 15,-22 22-15,0 0 16,0 42 0,-22 0-1,1 0-15,21 22 0,0-22 16,-21 0-16,21 21 0,0-20 16,0-1-16,0 0 0,0 21 0,0-21 15,0 1-15,21-22 0,0 21 16,1-21-16,-1 0 0,0 0 0,0 0 15,0 0-15,22 0 0,-22-21 16,0 21-16,0-43 0,21 22 16,-20 0-16,-1-21 0,0 20 0,-21-20 15,21 0-15,0 21 0,-21-1 0,0-20 16,0 21 0,0 42-1,0 0-15,0 0 16,-21 1-16,0 20 0,21-21 0,0 21 15,-21-20-15,21 20 0,0-21 16,0 21-16,0-20 0,0-1 0,0 0 16,21 0-16,0-21 0,0 0 15,0 0-15,1 0 0,20 0 0,-21 0 16,0 0-16,22-21 0,-22 0 16,0 0-16,21-1 0,-21-20 15,1 0-15,-1 21 0,0-22 0,-21 22 16,21-21-16,-21 21 0,21-1 15,-42 22 1,0 0-16,0 22 16,21-1-16,-21 0 0,-1 0 15,22 0-15,-21 0 0,21 1 0,0-1 16,0 21-16,0-21 0,0 0 16,0 1-16,21-1 0,22 0 0,-22 0 15,0 0-15,0 0 0,22-21 16,-1 0-16,-21 0 0,21 0 15,1 0-15,-22 0 0,21 0 0,-21-21 16,1 0-16,-1 0 0,0-21 16,0 20-16,0-20 0,0 0 15,1-22-15,-1 22 0,0-22 0,0 22 16,0-21-16,0-22 0,1 21 16,-1 1-16,0-1 0,0 1 15,-21 21-15,0-1 0,0 1 0,0 21 16,-21 63-16,0-21 15,0 22-15,-1 20 0,1-21 16,0 22-16,0-1 0,21 1 0,0-22 16,0 22-16,0-1 0,0-20 15,0 20-15,0-21 0,0 22 16,0-22-16,0 1 0,21-1 16,0-21-16,0 0 0,1 0 15,-22 1-15,21-22 0,0 0 0,0 0 16,0 0-16,0-22 0,1 1 15,-1 0-15,0-21 0,0-1 0,0 1 16,0 0-16,22-1 0,-22-20 16,21-1-16,-21 1 0,22-1 0,-1 1 15,-21-22-15,0 22 0,1 20 16,-1-20-16,-21 21 0,0 20 16,0 1-16,-21 21 15,-1 21-15,1 22 0,0-1 0,0 0 16,0 1-16,0 20 15,-1 1-15,22-22 0,-21 22 0,0-1 16,21-21-16,-21 22 0,21-22 16,0 22-16,0-22 0,0 0 0,0-20 15,0 20-15,0-21 0,0 0 16,21 0-16,0 1 0,0-22 16,1 0-16,-1 0 0,0-22 15,0 1-15,-21 0 0,0 0 0</inkml:trace>
  <inkml:trace contextRef="#ctx0" brushRef="#br0" timeOffset="157021.66">26733 17314 0,'-63'0'15,"253"64"-15,-317-128 0,85 64 32,63 0-32,0 0 15,22 0-15,-22 0 0,21 0 16,1 0-16,20-21 0,-21 21 0,22-21 15,-1 21-15</inkml:trace>
  <inkml:trace contextRef="#ctx0" brushRef="#br0" timeOffset="159012.22">27813 16849 0,'-21'-21'0,"42"42"0,-63-42 16,42-1-16,0 1 0,0 0 15,0 0-15,0 0 0,21 0 0,-21-1 16,21 1-16,-21 0 0,21 0 16,-21 0-16,21 0 15,-42 42-15,0 0 16,-21 0-16,20 21 0,-20 1 15,21 20-15,-21 1 0,-1-1 0,22 22 16,-21-22-16,21 1 0,-22-1 16,22-20-16,0 20 0,0-20 0,0 20 15,21-21-15,0 1 0,0-1 16,0 0-16,21-20 0,0-1 0,0 0 16,21 0-16,1 0 0,-1-21 15,0 0-15,22 0 0,-22 0 0,22 0 16,-22-21-16,22 0 0,-22 0 15,0 0-15,1-1 0,-1-20 0,0 0 16,-21 21-16,1-22 16,-1 22-16,-21-21 0,21 21 0,-21-1 15,-21 22 1,0 0-16,-1 0 0,-20 22 16,21-1-16,-21 0 0,20 0 15,1 0-15,0 22 0,0-22 0,0 21 16,21-21-16,0 0 0,0 1 15,0-1-15,0 0 0,0 0 16,21-21-16,0 0 0,21 0 16,-20 0-16,-1 0 0,0 0 0,0-21 15,0 21-15,0-21 16,-21 0-16,0-22 0,0 22 0,0-21 16,22 21-16,-22-22 0,0 22 15,0-21-15,0 21 0,0-22 0,0 22 16,21 0-16,-21 0 15,21 21-15,0-21 0,0 21 16,0 0-16,1 0 0,20 0 16,-21 0-16,0 0 0,0 0 0,1 0 15,-1 21-15,0 0 0,0-21 16,0 21-16,-21 0 0,0 0 16,0 22-16,0-22 0,0 0 15,0 21-15,0-20 0,0 20 16,0-21-16,0 0 0,0 0 0,-21 1 15,0-1-15,0-21 16,21-21 15,0-1-31,0 1 0,0 0 0,0-21 16,21 21-16,21-1 0,-21-20 16,1 21-16,-1-21 0,0 20 0,21-20 15,-21 21-15,1 0 0,20 0 16,-21-1-16,0 22 0,-21 22 31,0-1-31,0 0 0,0 0 0,-21 0 16,0 22-16,21-22 0,0 0 15,-21 21-15,21-21 0,0 1 0,0 20 16,0-21-16,0 0 0,0 0 16,0 1-16,21-1 0,0-21 15,21 0-15,-20 0 0,20 0 16,-21 0-16,21 0 0,1 0 0,-1-21 15,0-1-15,1-20 0,-1 21 16,0-21-16,1-1 0,-22 1 16,21 0-16,-21-1 0,22-20 15,-22 20-15,0-20 0,0-1 0,0 22 16,1-21-16,-22 20 0,0 22 16,0 0-16,0 0 0,-22 21 15,1 0-15,0 21 0,-21 0 16,21 21-16,-22 1 0,22-1 15,-21 0-15,21 1 0,-1-1 0,-20 0 16,42 1-16,-21-1 0,21 0 16,0 1-16,0-1 0,0 0 0,0 1 15,21-22-15,0 21 0,22-21 16,-22 22-16,21-22 0,0-21 0,1 21 16,-1-21-16,0 0 0,1 0 15,-22 0-15,21 0 0,1-21 16,-22 0-16,0 0 0,0-1 15,0-20-15,0 0 0,1 21 0,-1-22 16,0 22-16,-21-21 0,0 21 16,0-1-16,-21 22 15,0 22-15,-1-22 16,1 21-16,21 0 0,-21 0 16,0 0-16,0 0 0,21 22 0,0-22 15,0 0-15,0 0 0,0 0 16,0 1-16,0-1 0,21 0 0,0-21 15,0 0-15,0 21 0,22-21 16,-22 0-16,0 0 0,21 0 16,-20 0-16,20-21 0,-21 0 15,0 0-15,0-1 0,1 1 16,-1 0-16,-21 0 0,0 0 0,0 0 16,21 21-16,-42 0 15,0 21 1,21 0-16,-22 0 0,22 0 15,-21 0-15,21 1 0,0-1 16,0 0 0,21-21-1,1 0-15,-1-21 16,0 21-16,0-21 0,0-1 0,0 1 16,1 0-16,-1 0 0,0-21 15,21 20-15,-21 1 0,1-21 16,20 21-16,-21-22 0,0 22 0,0 0 15,1 0-15,-22 42 16,0 0 0,0 0-16,0 1 0,-22-1 15,22 21-15,0-21 0,0 0 0,0 1 16,0 20-16,22-21 0,-1 0 16,0-21-16,0 21 0,0-21 15,0 0-15,22 0 0,-22 0 16,0 0-16,0-21 0,0 0 15,1 0-15,-1-21 0,0 20 0,0-20 16,0 0-16,0-1 0,1 1 16,-1-21-16,0-1 0,0 1 0,0-22 15,22 21-15,-22-20 0,0 20 16,0 1-16,0 20 0,-21 1 16,0 21-16,0 0 0,-21 21 15,0 21-15,0 0 0,0 0 16,-1 22-16,1 20 0,21-21 15,-21 22-15,0-1 0,0 1 16,21-22-16,0 22 0,0-1 16,0 1-16,0-22 0,0 22 0,0-22 15,0 0-15,0 1 0,0-1 16,0-21-16,0 0 0,21 0 16,0 1-16,0-22 0,0 0 15,1-22-15,-1 1 16,0 0-16,0 0 0,0 0 0</inkml:trace>
  <inkml:trace contextRef="#ctx0" brushRef="#br0" timeOffset="159201.1">30819 17039 0,'-22'0'0,"44"0"0,-65 0 16,22 0-16,42 21 46,0-21-46,22 0 16,-22 0-16,21 0 0,1 0 0,-1 0 16,0 0-16,1-21 0,-1 21 15,0-21-15,-21 21 0,1 0 0</inkml:trace>
  <inkml:trace contextRef="#ctx0" brushRef="#br0" timeOffset="159440.76">29019 16933 0,'-21'0'0,"42"0"0,-84 22 0,42-1 16,21 0-1,42-21-15,-21 0 0,22 0 16,20 21-16,-21-21 0,22 0 15,21 0-15,-22 0 0,22 0 16,-1 0-16,1 21 0,0-21 16,-1 0-16,22 0 0,-21 0 0,0 0 15,20 0-15</inkml:trace>
  <inkml:trace contextRef="#ctx0" brushRef="#br0" timeOffset="159757.57">31835 16933 0,'0'0'0,"-43"22"0,22-1 15,0 0-15,0 0 0,-22 0 16,1 0-16,0 22 0,21-22 16,-22 21-16,1-21 0,21 22 0,0-22 15,-1 21-15,1-21 0,21 1 16,0 20-16,0-21 0,0 0 0,21 0 16,1-21-16,-1 22 0,0-22 15,0 0-15,0 0 16,22 0-16,-22 0 0</inkml:trace>
  <inkml:trace contextRef="#ctx0" brushRef="#br0" timeOffset="159985.45">31940 16997 0,'0'-21'16,"0"42"-16,22-42 0,-1 21 15,0 21-15,0-21 16,-21 21-16,21 0 0,-21 0 0,21 1 15,-21 20-15,0-21 0,0 21 16,0 1-16,-21-1 0,0-21 16,0 22-16,0-1 0,-22-21 15,22 21-15,0-20 0,-21 20 16,21-21-16,-22 0 0,22-21 0,0 21 16,-21-21-16,20 0 0,1 0 15</inkml:trace>
  <inkml:trace contextRef="#ctx0" brushRef="#br0" timeOffset="160132.37">32110 17674 0,'-21'0'0,"-1"0"0,-62 0 31,84-21-31,-21 21 0,-22 0 16,22-21-16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12:24:33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1228 0,'0'21'0,"-22"0"16,22 0 0,22-21 15,-1-21-16,0 0-15,0 0 0,21 0 16,-20-1-16,-1 1 0,0 0 16,0 0-16,-21 0 0,21 0 0,-21-1 15,0 1-15,0 0 16,0 0-16,0 0 0,0 0 0,-21-1 16,0 22-16,-21 0 0,20 0 15,-20 0-15,0 0 0,-22 22 0,22-1 16,0 0-16,-1 0 0,22 0 15,-21 22-15,21-22 0,-1 0 16,1 21-16,21-21 0,0 1 0,0-1 16,0 0-16,0 21 0,21-21 15,1 1-15,-1-1 0,0 0 0,21 0 16,-21 0-16,1 0 0,20 1 16,-21-1-16,0 21 0,22-21 15,-22 22-15,0-22 0,0 21 16,0 0-16,0 1 0,-21-1 0,0 22 15,-42 105 1,0-127-16,21 1 16,-22-22-16,1 21 0,-22-21 0,22 0 15,-21-21-15,-1 22 0,22-22 16,-22 0-16,1 0 0,-1 0 0,1-22 16,-1 1-16,22 0 0,42 0 15,0 0-15,0-22 0,0 1 0,0 0 16,0-1-16,0 1 0,0-21 15,0 20-15,0-20 0,0 20 0,0 1 16,0 0-16,0-1 16,0 22-16,0 0 0,0 0 0,0 0 15,0 0-15,21 21 0</inkml:trace>
  <inkml:trace contextRef="#ctx0" brushRef="#br0" timeOffset="583.66">1185 1439 0,'0'0'0,"0"-21"16,-21 21 0,0 0-16,0 0 0,0 0 15,-1 0-15,1 0 0,0 21 16,0 1-16,0-1 0,0 0 0,-1 21 15,22-21-15,0 22 0,-21-1 16,0 0-16,21 22 0,-21-22 0,21 1 16,0-1-16,0 0 0,0-21 15,0 22-15,0-22 0,0 0 0,0 0 16,21 0-16,0 1 16,0-22-16,1 0 0,-1 0 0,0 0 0,21 0 15,-21-22-15,22 1 0,-1 21 16,0-21-16,1-21 15,-1 21-15,0-22 0,1 22 0,-1-21 16,-21-1-16,22 1 0,-22 0 16,0-1-16,-21 1 0,0 0 0,0 21 15,0-1-15,0 1 0,0 0 16,-21 0-16,0 21 0,-1 0 0,1 0 16,0 0-16,0 21 0,21 0 15,-21 0-15,21 1 0,0-1 16,0 0-16,0 0 0,0 0 0,0 0 15,21 22-15,0-22 16,0 0-16,0 0 0,-21 0 0,22 22 0,-22-22 16,0 0-16,0 0 15,0 0-15,0 1 0,21-1 0,-21 0 16,21 0-16,0-21 16,0 0-16,0 0 15,1-21-15,20 21 0,-21-21 16,0 0-16,22-22 0,-22 22 0,21-21 15,-21-1-15,22 22 0,-22-42 16</inkml:trace>
  <inkml:trace contextRef="#ctx0" brushRef="#br0" timeOffset="970.48">2053 1418 0,'0'0'16,"21"0"-16,-21-21 0,0 42 31,-21 0-31,0 1 0,0 20 16,0 0-16,-1 1 0,1-1 15,0 0-15,0 1 0,0-1 0,0 0 16,-1 22-16,1-43 0,0 21 16,21 1-16,0-22 0,0 21 0,0-21 15,0 0-15,0 1 16,21-22-16,0 0 0,1 0 0,-1 0 16,21 0-16,-21 0 15,22-22-15,-1 1 0,0 0 0,1 0 16,-1 0-16,0 0 0,1-22 15,-22 1-15,21 21 0,-21-22 0,0 1 16,-21 0-16,0-1 0,0 1 16,0 0-16,-21 21 0,-21-22 0,21 22 15,-22 0-15,22 0 0,-21 0 16,0 21-16,-1 0 0,22 0 0,-21 0 16,21 0-16,-22 21 0,22 0 15,0 0-15,0 0 0,0 0 0,-1 22 16,1-22-16,21 0 0,0 21 15,0-20-15,0 20 16</inkml:trace>
  <inkml:trace contextRef="#ctx0" brushRef="#br0" timeOffset="1264.61">2900 1101 0,'0'-21'0,"0"42"0,-21-42 0,-1 21 16,1 0-16,0 0 0,0 21 15,0 0-15,0 21 0,-1-21 0,1 22 16,0-1-16,-21 22 16,21-22-16,-1 21 0,-20 1 0,21-1 15,0 1-15,0-1 0,-1 1 16,1-1-16,21-20 0,0-1 0,21 85 31,1-106-31,-22 0 0,42-21 0,-21 0 16,0 0-16,22 0 0,-1 0 15,-21 0-15,21-21 0,1 0 0,-1-21 16,0 21-16,1-22 0</inkml:trace>
  <inkml:trace contextRef="#ctx0" brushRef="#br0" timeOffset="1525.19">3365 1185 0,'0'0'0,"0"-42"0,0 21 0,0 0 16,0 0-16,-21 21 0,0 0 15,0 0-15,-21 0 0,20 21 16,1 0-16,0 21 0,0 1 0,-21-1 16,20 0-16,1 1 0,0 20 15,0-21-15,21 22 0,-21-1 0,21 1 16,-21-22-16,21 22 0,0-22 15,0 22-15,0-22 0,0-21 0,0 21 16,0-20-16,0 20 0,0-21 16,0 0-16,21-21 15,21 0-15,-21 0 0,0-21 0,22 0 16,-22 0-16,21 0 0,1-1 16,20-20-16</inkml:trace>
  <inkml:trace contextRef="#ctx0" brushRef="#br0" timeOffset="2033.62">4000 953 0,'-21'0'16,"42"0"-16,-63 0 0,21 21 0,0 0 0,-22 0 16,22 21-16,0 1 0,-21-22 15,21 42-15,-1-20 0,1-1 0,0 22 16,0-22-16,0 21 0,0-20 15,21 20-15,-22 1 0,22-1 0,0-20 16,0-1-16,0 0 0,0 1 16,0-1-16,0-21 0,0 21 0,0-20 15,0-1-15,0 0 16,0-42 0,-21 0-1,21-1-15,0 1 0,0 0 16,0-21-16,0 21 0,21-22 15,1 1-15,126-149 16,-106 170-16,0 0 16,1 0-16,-1 0 0,-21 0 15,22 21-15,-1 0 0,-21 0 0,21 21 16,-20 0-16,-1 0 0,0 0 16,0 22-16,-21-1 0,21-21 0,-21 21 15,0 1-15,0-1 16,-21 0-16,-21-20 0,21 20 0,-1-21 15,-20 21-15,21-20 0,-21-1 0,-1 0 16,1-21-16,0 21 0,20-21 0,-20 0 16,21 0-16,0 0 0,0 0 15,-1 0-15,22-21 16,0 0-16,22 0 16,-1-1-16,0 1 0</inkml:trace>
  <inkml:trace contextRef="#ctx0" brushRef="#br0" timeOffset="2548.33">4889 1588 0,'22'-22'0,"-44"44"0,44-65 16,-22 22-16,0 0 0,0 0 15,0 0-15,0-1 0,-22 22 16,1-21-16,0 21 0,0 0 0,0 0 15,0 0-15,-1 0 0,1 0 16,-21 21-16,21 1 0,-22-1 0,22 21 16,-21 0-16,0 1 0,20-1 15,-20 0-15,21 1 0,0-1 0,0 0 16,-1-20-16,22 20 0,0-21 16,0 21-16,0-20 0,0-1 15,22 0-15,-1-21 0,0 0 16,21 0-16,-21 0 0,22 0 15,-1 0-15,-21-21 0,22 21 0,-1-21 16,0-1-16,1-20 0,-22 21 16,21-21-16,-21-1 0,22 1 0,-22 0 15,0-1-15,0 1 0,0 0 16,-21-1-16,21 22 0,-21-21 0,0 21 16,0-1-16,0 44 15,0-1 1,-21 21-16,0-21 0,21 22 0,-21-1 15,21 0-15,0 1 16,0 20-16,-21-42 0,21 22 0,0-1 16,42 85-1,-21-106-15,0-21 16,1 0-16,20 0 0,-21 0 0,21 0 16,1 0-16,-22 0 0,21 0 15,-21-21-15,22 0 0,-22 0 0</inkml:trace>
  <inkml:trace contextRef="#ctx0" brushRef="#br0" timeOffset="2896.13">5482 1545 0,'0'0'15,"0"-106"1,21 85-16,0 0 16,1 21-16,-1-21 0,0 0 15,0 21-15,0 0 0,0 0 0,22 0 16,-22 0-16,21 0 0,-21 21 15,22 0-15,-1 0 0,-21 0 0,0 22 16,1-1-16,-1 0 0,0 1 0,-21-1 16,0 0-16,0 1 0,0-1 15,0 0-15,0-20 0,0 20 0,0-21 16,-21 0-16,0-21 0,-1 21 16,1-21-16,0 0 0,0 0 15,21-21 1,0-85-1,0 64-15,21 0 16,0-1-16,0 1 0,1 0 16,-1-1-16,21 22 0,-21-21 0,0 0 15,22 20-15,-22-20 0,21 21 0,-21 0 16,22 0-16,-22-1 0,21 22 16</inkml:trace>
  <inkml:trace contextRef="#ctx0" brushRef="#br0" timeOffset="3519.77">7006 1693 0,'-42'0'0,"84"0"0,-105-21 0,41 21 16,1 0-16,21-21 16,43 21-1,-22 0-15,21 0 0,0 0 0,22 0 16,-22 0-16,43 0 16,-22 21-16,22-21 0,0 0 0,21 21 15,-22-21-15,22 0 0,0 0 16,-21 0-16,-1 0 0,1 0 0,0 0 15,-22 0-15,22 0 0,-43 0 0,22 0 16,-22 0-16,0-21 0,-21 21 16,1-21-16,-1 0 0,-21 0 15,0 0-15,-21 21 0,-22-22 16,22 1-16,-21 0 0,-1 0 0,-20 21 16,21-21-16,-22 0 0,1 21 15,-213 0 1,234 0-1,21 0-15,42 0 16,0 0 0,22 0-16,20 0 0,-21 0 15,22 0-15,-1 0 0,1 0 0,-22 0 16,22 0-16,-22 0 0,22 0 0,-43 0 16,21 0-16,-21 0 0,0 0 15,-21 21-15,0 0 0,0 0 16,-21 0-16,0 22 0,0-1 15,-21 0-15,20 1 0,-20-1 16,21 0-16,-21 1 0,20-1 0,-20 0 16,21-21-16,0 1 0,0 20 15,-1-21-15,22 0 0,-21-21 16,0 0 0</inkml:trace>
  <inkml:trace contextRef="#ctx0" brushRef="#br0" timeOffset="12065.21">9504 699 0,'0'0'0,"-43"0"0,1 0 0,0 0 15,-1 0-15,1 0 0,21 0 0,0 0 16,0 0-16,42 0 31,0 0-31,21 0 0,1 0 16,-1 0-16,21 0 0,22 0 0,0 0 15,21 21-15,-22-21 0,22 0 16,-21 0-16,-1 0 0,1 0 0,-43 21 16,22-21-16,-22 0 0,-21 0 15,1 21-15,-22 0 16,-22-21-16,-20 0 0</inkml:trace>
  <inkml:trace contextRef="#ctx0" brushRef="#br0" timeOffset="12437">9864 762 0,'0'0'0,"-22"0"16,22 21 15,0 0-31,0 1 0,0 20 0,0-21 15,22 21-15,-22 1 0,0-1 16,21 0-16,-21 1 0,21-1 0,-21 22 16,0-22-16,21 21 0,-21-20 15,21-1-15,-21 22 0,0-1 0,0 1 16,0-22-16,0 21 0,-21 1 0,0-22 16,21 1-16,-21-1 0,0 0 15,-1-21-15,1 22 0,0-22 16,0 0-16,-21-21 0,20 0 15,1 0-15,-21 0 0,21 0 0,-22 0 16,22-21-16,0 0 0,-21 0 16,21-1-16,-1-20 0,1 21 0,0-21 15,0 20-15,21-20 0,0 21 16,-21-21-16,21 20 0,0 1 0,0 0 16,0 0-16,21 0 15,0 21-15,0 0 0,22-21 0,-1 21 16,0-22-16,22 22 0</inkml:trace>
  <inkml:trace contextRef="#ctx0" brushRef="#br0" timeOffset="13755.76">10541 1397 0,'0'-21'0,"0"42"0,-21-63 16,0 21-16,-1 21 0,1-22 15,0 22-15,0 0 0,0 0 16,0 0-16,-1 0 0,1 22 16,0-1-16,0 0 0,0 21 0,0-21 15,-1 22-15,22-1 16,-21 0-16,0 1 0,0-1 0,21 0 16,-21 1-16,21-1 0,0-21 0,0 0 15,0 22-15,0-22 0,21 0 16,0-21-16,0 21 0,22-21 15,-22 0-15,0 0 0,0-21 16,0 0-16,0 21 0,22-42 0,-22 20 16,0 1-16,0-21 0,0 0 15,-21 20-15,22-20 0,-1 0 0,-21-1 16,0 1-16,21 21 0,-21-21 16,21 20-16,-21 1 0,0 0 0,0 0 15,0 42 16,0 0-31,0 0 16,0 1-16,0-1 0,0 21 16,0 0-16,0-20 0,0 20 0,0 0 15,0 1-15,0-22 0,0 21 16,0-21-16,0 22 0,21-22 0,-21 0 16,0 0-16,21 0 0,1-21 15,-1 0-15,0 0 0,0 0 0,21 0 16,1 0-16,-22-21 0,21 21 15,1-21-15,-1 0 0,0-22 16,-21 22-16,22-21 0,-22 0 0,21 20 16,-21-20-16,1 0 0,-22 21 15,21-22-15,-21 22 0,21-21 0,-21 21 16,0-1-16,0 1 16,0 42 15,-21 1-31,21-1 0,-21 0 0,-1 0 15,22 21-15,0-20 0,0 20 16,0 0-16,0-21 0,0 22 0,0-22 16,0 0-16,0 0 0,0 0 15,0 1-15,22-22 0,-1 0 16,0 21-16,0-21 0,0 0 0,22 0 16,-22 0-16,21-21 0,0-1 15,-20 22-15,20-21 0,-21-21 0,0 21 16,0 0-16,1-1 0,-1-20 15,0 21-15,-21-21 0,0 20 0,0-20 16,0 21-16,0 0 0,0 0 16,0-1-16,-21 1 0,0 0 0,21 0 15,-22 21-15,44 0 32,-1 0-17,21 0-15,-21 0 16,22 0-16,20 0 0,-21 0 0,22 0 15,21 0-15,-22 0 0,1 0 16,-1 0-16,1-21 0,-1 21 0,-21 0 16,1 0-16,-1 0 0,-21 0 0,0-21 15,-42 21 1,0 0-16,-21 0 16,21 0-16,-22 0 0,22 21 15,-21-21-15,-1 21 0,1 0 0,21 0 16,-21 0-16,-1 1 0,22 20 15,-21 0-15,21-21 0,-22 22 0,22-1 16,0 0-16,0-20 16,21 20-16,0-21 0,0 21 0,0-20 15,0-1-15,0 0 0,0 0 16,21-21-16,21 0 16,-21 0-16,22 0 0,-22 0 0,21 0 15,1-21-15,-1 0 0,0 0 16,1-22-16,-1 22 0,0-21 0,1-1 15,-1 22-15,-21-21 0,21 0 16,-20-1-16,-1 1 0,0 0 0,0 20 16,-21-20-16,0 21 0,0 0 0,0 0 15,0-1-15,-21 44 32,0-1-32,21 0 0,-21 21 15,21 1-15,0-22 0,-22 21 0,22 0 16,0 1-16,-21-1 0,21 0 15,0 1-15,0-22 0,0 21 0,0-21 16,0 1-16,21-1 0,1 0 0,-1 0 16,0-21-16,0 0 0,0 0 15,0 0-15,1 0 0,20-21 0,-21 0 16</inkml:trace>
  <inkml:trace contextRef="#ctx0" brushRef="#br0" timeOffset="14384.4">13547 1291 0,'0'-21'31,"21"0"-31,0 21 16,0-21-16,-21-22 0,42 22 16,-20 0-16,-1-21 0,-21 21 0,21-22 15,0 1-15,-21 21 0,0-22 16,0 22-16,0 0 0,0 0 0,-21 0 15,-21 0-15,20 21 0,-20 0 16,0 0-16,-1 0 0,-20 21 0,21 0 16,-22 0-16,22 0 15,-1 22-15,1-22 0,21 21 0,0-21 16,21 22-16,0-1 0,0-21 16,0 21-16,21 1 0,0-22 0,0 21 15,0 1-15,22-22 0,-22 21 0,21 0 16,1 1-16,-22-22 0,21 21 15,-21 1-15,22 20 0,-22-21 0,0 1 16,0-22-16,-21 21 0,0 1 16,0-1-16,0-21 0,0 21 0,-21-20 15,-21-1-15,-1 0 0,1-21 16,-22 21-16,1-21 0,-1 0 0,1 0 16,-22 0-16,22 0 0,-1 0 15,1-21-15,-1 0 0,22 0 16,21-1-16,-22 1 0,22-21 0,0 21 15,21-22-15,0 1 0,0 21 16,0-21-16,0 20 0,21 1 0,22 0 16,-22 0-16,21 0 0,0 21 15,1-21-15,-1 21 0,22 0 0,-22 0 16,21-22-16</inkml:trace>
  <inkml:trace contextRef="#ctx0" brushRef="#br0" timeOffset="15136.68">13864 1397 0,'0'-21'0,"0"42"0,0-21 32,-21 0-17,0 21-15,0 0 0,21 22 16,-22-22-16,1 21 0,21-21 0,0 22 15,-21-22-15,21 21 0,-21 1 16,21-22-16,0 0 0,0 21 0,0-21 16,0 1-16,0-1 0,0 0 15,0 0-15,21-21 0,0 0 16,0 21-16,1-21 0,-1 0 0,21 0 16,0 0-16,-20-21 0,20 0 15,0 0-15,1 0 0,-1-1 0,0 1 16,1-21-16,-22 0 0,21 20 15,-21-20-15,0 0 0,1-1 0,-22 22 16,0 0-16,0-21 0,0 21 0,-22 21 16,1-22-16,0 1 0,0 21 15,-21 0-15,20 0 0,1 0 0,0 0 16,0 0-16,0 0 0,0 21 16,21 1-16,0-1 0,0 0 15,0 0-15,21 0 16,0 0-16,0 1 0,0-1 15,0 0-15,1 0 0,-1 0 0,0 0 16,0 1-16,0-1 0,0 0 16,-21 0-16,22 0 0,-1 0 0,0 1 15,0-1-15,0-21 16,0 0-16,1 0 0,-1 0 16,0 0-16,0 0 15,0 0-15,0 0 0,-21-21 0,22-1 16,-1 1-16,0 0 0,0 0 0,0 0 15,0-22-15,-21 22 0,22 0 16,-1-21-16,0 21 0,-21-1 16,0 1-16,0 0 15,21 21-15,-21 21 16,0 0 0,0 1-16,0-1 0,-21 0 0,21 21 15,0-21-15,0 1 0,-21 20 0,21-21 16,0 0-16,-21 0 0,21 1 15,0-1-15,0 0 0,0-42 47,0 0-47,0-1 16,21 1-16</inkml:trace>
  <inkml:trace contextRef="#ctx0" brushRef="#br0" timeOffset="15283.6">14859 1312 0,'0'0'0,"-21"-21"16,0 21-16,-1 0 16,22 21 15,0 1-15,22-22-16,-1 21 0,0-21 15</inkml:trace>
  <inkml:trace contextRef="#ctx0" brushRef="#br0" timeOffset="15632.4">15473 1418 0,'0'-21'0,"-21"21"0,-1 0 16,1 0-1,21 21-15,-21 0 0,21 1 16,-21-1-16,21 0 0,0 21 15,0 1-15,-21 20 0,21-21 16,-21 22-16,-1-22 0,-20 149 16,21-128-16,0 1 15,0-1-15,-1 1 0,1-1 0,0 1 16,0 20-16,0-20 0,-22-1 16,22 1-16,0-1 0,0 1 0,0-22 15,0 1-15,-1-1 0,1 0 0,21-21 16,-21 1-16,21-1 0,0 0 0,21-42 31,0 0-15,1-22-16,-1 22 0,0-21 15,21-22-15,1 22 0,-22-22 16,21 1-16</inkml:trace>
  <inkml:trace contextRef="#ctx0" brushRef="#br0" timeOffset="15904.24">15240 1715 0,'-21'-43'0,"42"86"0,-42-128 0,0 64 0,21-22 16,0 22-16,0 0 0,0 0 16,21 0-16,0 21 0,0-21 0,21 21 15,-20 0-15,20 0 0,0 0 16,-21 0-16,22 0 0,-1 0 0,-21 21 16,22 0-16,-22 0 0,0 0 15,-21 0-15,0 22 0,0-22 16,0 0-16,0 21 0,-21-20 0,0-1 15,-1 0-15,1 0 0,-21 0 16,21-21-16,-22 21 0,1-21 0,21 0 16,0 0-16,0 0 0,21-21 31,21 0-31,21 0 0,-21 0 16,0 0-16</inkml:trace>
  <inkml:trace contextRef="#ctx0" brushRef="#br0" timeOffset="16152.11">16044 1122 0,'0'0'0,"0"21"47,0 0-47,-21 0 0,21 22 15,0-22-15,0 21 0,-21 1 0,0-1 16,0-21-16,21 21 0,0 1 15,-22-1-15,22 0 0,-21 1 0,21-1 16,0 0-16,0-20 0,0-1 0,0 0 16,0 0-16,0 0 0,21 0 15,1-21-15,-1 0 0,0 0 16,0 0-16,0 0 0,22-21 16,-22 0-16,0 0 0</inkml:trace>
  <inkml:trace contextRef="#ctx0" brushRef="#br0" timeOffset="16308.08">15917 1439 0,'0'0'0,"-21"0"0,0 0 0,0 0 15,0 0-15,42 0 32,21 0-17,-21 0-15,22 0 0,-1 0 16,0 0-16,1-21 0</inkml:trace>
  <inkml:trace contextRef="#ctx0" brushRef="#br0" timeOffset="18427.97">16658 1291 0,'0'0'0,"-21"0"0,0 0 16,42 0 15,0 0-31,0 0 0,22 0 16,-22-21-16,21 0 15,0 21-15,-20-21 0,20 0 0,0-1 16,-21 22-16,22-21 0,-1 0 16,-21 0-16,0 0 0,1-22 0,-1 22 15,-21 0-15,0-21 0,0 21 16,0-1-16,-21 1 0,-22 0 15,22 21-15,-21 0 0,-1 0 0,1 0 16,0 21-16,-1 0 0,1 22 16,0-22-16,-1 21 0,1 1 0,21-22 15,0 21-15,0 0 0,-1 1 16,22-1-16,0-21 0,0 22 0,0-22 16,22 0-16,-1 0 0,0 0 15,0 0-15,21 1 0,-20-1 16,20-21-16,0 0 0,1 21 0,-22-21 15,21 0-15,-21 0 0,0 0 16,1 0-16,-44 0 16,1 21-1,0-21-15,-21 21 0,-1 0 0,1-21 16,0 43-16,-1-22 0,1 0 16,21 21-16,-21 1 0,-1-22 0,22 21 15,-21 1-15,21-22 0,-1 21 16,22-21-16,0 0 0,0 1 0,0-1 15,0 0-15,22 0 0,-1-21 16,0 0-16,0 0 0,21 0 16,-20 0-16,20 0 0,0 0 0,-21 0 15,22-21-15,-1 0 0,-21 0 16,0-1-16,22 1 0,-22 0 0,0 0 16,0-21-16,22-1 0,-22 22 15,0-21-15,0-1 0,0 22 0,22-21 16,-22 21-16,0 0 0,0-1 0,0 1 15,0 21-15,1 0 0,-1 0 16,-21 21-16,0 1 16,0-1-16,0 0 0,0 21 15,0-21-15,0 22 0,-21-1 0,21-21 16,-22 22-16,1-22 16,21 0-16,0 0 0,-21 21 0,0-20 15,21-1-15,0-42 47,21 21-47,0-22 0,0 1 16,1 0-16,20-21 0,-21 21 0,0-22 15,22 22-15,-22-21 0,21-1 16,-21 22-16,22-21 0,-22 21 16,0 0-16,0-1 0,0 1 15,-42 21 16,0 21-31,0 1 0,-22-1 16,22 0-16,0 21 0,0-21 0,21 22 16,-21-22-16,21 21 0,-21-21 15,21 22-15,0-22 0,0 0 0,0 0 16,21 0-16,0 1 0,0-1 16,0-21-16,22 0 0,-1 0 0,0 21 15,1-21-15,-1 0 0,0 0 16,1 0-16,-1-21 0,21 0 15,-20-1-15,-1 1 0,0 0 0,1 0 16,-1 0-16,-21-22 0,22 22 16,-22-21-16,0 0 0,-21 20 0,0-20 15,0 21-15,0-21 0,0 20 16,-21 1-16,0 21 0,-1 0 16,1 0-16,0 0 0,-21 21 15,21 1-15,-1-1 0,1 21 0,21-21 16,-21 22-16,21-22 0,-21 21 15,21 0-15,0 43 16,0-64-16,21 0 16,0 1-16,0-22 0,1 0 15,-1 0-15,21 0 0,-21 0 16,22 0-16,-1 0 0,0 0 0,1-22 16,-1 1-16,0 21 0,-21-21 0,22-21 15,-1 21-15,0-22 0,1 22 16,-22-21-16,21-1 0,-21 22 0,1-21 15,-1 0-15,0 20 0,0 1 16,0 0-16,0 21 0,-21 21 31,0 0-31,0 1 16,0-1-16,0 0 16,0 0-1,0-42 16,0 0-15,22 0-16,-22-1 0,0 1 16,0 0-16,0 0 15,0 0-15,0 0 16,-22 21-16,1 0 16,0 21-16,0 0 0,0 0 15,0 0-15,-1 0 0,1 22 0,0-22 16,0 21-16,0-21 15,0 22-15,-1-1 0,22-21 0,0 0 16,0 22-16,0-22 0,0 0 16,0 0-16,22 0 0,-1-21 0,21 22 15,-21-22-15,22 0 0,-22 0 16,21 0-16,0 0 0,1 0 0,-1 0 16,-21 0-16,22-22 0,-1 1 0,-21 0 15,21 0-15,-20 0 0,-1-22 16,0 22-16,0-21 0,0 0 15,0 20-15,1-20 0,-22 21 0,0 0 16,0 0-16,21-1 0,-21 1 0,0 42 31,-21 1-31,21-1 16,-22 0-16,22 21 0,-21-21 16,21 22-16,0-22 0,0 21 0,-21-21 15,21 1-15,0-1 0,0 0 0,0 0 16,0 0-16,21-21 15,0 0-15,1 0 16,-1 0-16,0 0 0,21-21 16,-21 0-16,1 0 0,20 0 0,-21-1 15,0 1-15,22-21 0,-22 21 16,0-22-16,0 22 0,0-21 16,-21 0-16,0 20 0,0 1 0,0 0 15,0 0-15,-21 21 16,21 21-16,-21 0 15,0 0-15,21 1 0,-21-1 16,21 21-16,-22-21 0,22 22 0,0-22 16,0 0-16,0 21 0,0-21 15,0 1-15,0-1 0,0 0 0,22 0 16,-1-21-16,0 21 0,0-21 16,0 0-16,0 0 0,22 0 0,-22 0 15,0-21-15,21 21 0,-20-21 16</inkml:trace>
  <inkml:trace contextRef="#ctx0" brushRef="#br0" timeOffset="18713.81">20045 847 0,'-21'-21'15,"42"42"-15,-64-64 0,22 43 0,0 0 16,0 22-16,0-1 0,0 21 15,-1 0-15,1 22 0,0-22 0,0 22 16,0-1-16,21 1 0,-21-1 16,-1 1-16,22-1 0,-21-20 15,21 20-15,0-21 0,-21 1 0,0-1 16,21 0-16,-21 1 0,21-22 16,0 21-16,0-21 0,0 1 15,0-1-15,21-21 31,0-21-31,21-1 0,-20 1 16,-1 0-16</inkml:trace>
  <inkml:trace contextRef="#ctx0" brushRef="#br0" timeOffset="19075.63">20108 1524 0,'-21'0'15,"0"0"-15,0 21 16,0 0-16,21 1 0,-22 20 15,1-21-15,0 0 0,21 22 0,0-22 16,-21 0-16,21 21 0,0-21 16,0 1-16,0-1 0,0 0 0,0 0 15,0 0-15,21 0 16,-21 1-16,21-22 0,0 0 0,1 0 16,-1 0-16,0 0 0,0 0 15,0 0-15,22-22 0,-22 1 0,0 0 16,0-21-16,0 21 15,0-22-15,1 1 0,-22 0 0,21-1 16,-21 1-16,0 0 0,0 20 0,0 1 16,-21 0-16,-1 0 0,1 0 15,0 21-15,-21 0 0,21 0 16,-1 0-16,1 0 0,0 0 0,0 0 16,0 21-16,0 0 0,21 0 15,0 0-15,0 1 0,0-1 16,0 0-16,21 0 15,0-21-15</inkml:trace>
  <inkml:trace contextRef="#ctx0" brushRef="#br0" timeOffset="19472.33">20637 1566 0,'0'0'0,"-42"-42"15,42 21-15,0 0 16,0 0 0,21 21-16,0 0 0,1 0 15,-1 0-15,0 0 0,0 21 16,0 0-16,0-21 0,1 42 0,-22-21 16,21 1-16,-21 20 15,0-21-15,0 21 0,0-20 0,0 20 16,0-21-16,0 21 0,-21-20 0,-1-1 15,22 0-15,-21 0 0,0 0 16,21-42 15,0 0-31,0 0 16,0 0-16,0-1 0,21 1 16,0 0-16,1-21 0,-1-1 0,0 22 15,0-21-15,0 0 0,0 20 16,1-20-16,-1 21 0,-21 0 0,21 0 15,-21-1-15,21 1 16,-21 0-16,0 0 0,0 0 16</inkml:trace>
  <inkml:trace contextRef="#ctx0" brushRef="#br0" timeOffset="19775.9">19071 1143 0,'42'0'16,"1"0"-1,-1 0-15,0 0 0,22 0 0,-1 0 16,1 0-16,-1 0 0,22 0 15,-21 0-15,-1 0 0,1 0 0,-22 0 16,21 0-16,-20 0 0,-1 0 16,-21 0-16,22 0 0,-22 0 15,0 0-15,-21-21 16</inkml:trace>
  <inkml:trace contextRef="#ctx0" brushRef="#br0" timeOffset="20736.43">21759 529 0,'0'21'15,"0"1"1,0-1-16,0 0 0,-21 0 16,21 0-16,-21 0 0,21 22 15,-21-22-15,21 0 0,0 0 0,0 0 16,0 1-16,-21-1 0,21 0 15,0 0-15,0 0 0</inkml:trace>
  <inkml:trace contextRef="#ctx0" brushRef="#br0" timeOffset="20936.32">21399 995 0,'-21'21'16,"42"0"0,1-21-16,-1 0 0,21 0 15,0 0-15,-20 0 0,20 0 0,21 0 16,-20 0-16,-1 0 0,0 0 16,1-21-16,-1 21 0,0-21 0,-20 0 15,-1 0-15,0-1 0,-21 1 16,0 0-16,0 0 0</inkml:trace>
  <inkml:trace contextRef="#ctx0" brushRef="#br0" timeOffset="21100.23">21548 677 0,'-22'0'0,"44"0"0,-44-21 0,44 21 31,-1 0-31,21 0 0,-21 0 16,22 0-16,-1 0 0,0 0 15,1 0-15,-1-21 0,0 21 0,-21-21 16,22 21-16,-22 0 0,0-21 16</inkml:trace>
  <inkml:trace contextRef="#ctx0" brushRef="#br0" timeOffset="21555.97">22034 275 0,'0'0'0,"-21"0"0,0-21 0,0 0 16,0 0-16,-22 21 0,1-21 0,0 21 16,-1 0-16,1 0 0,0 0 15,-106 21 1,105 21-16,-20-21 0,20 22 0,1-1 16,0 0-16,-1 1 0,1-1 15,21 21-15,-21-20 0,20 20 16,1 1-16,0-1 0,21 1 15,0-1-15,0 1 0,0-1 0,0-20 16,42 20-16,-20-21 0,20 1 16,0-22-16,1 0 0,-1 21 0,21-20 15,1-22-15,-1 0 0,1 0 0,21 0 16,-22 0-16,22 0 0,-22-22 16,1 1-16,-1 0 0,22-21 15,-22-1-15,1 1 0,-22-21 0,22-1 16,-22 1-16,0-22 0,-20 21 15,-1 1-15,-21-22 0,0 22 0,0-22 16,-21 22-16,-22-1 0,1 22 16,-22-1-16,1 1 0,-1 0 15,-20 21-15,-1-1 0,-21 22 16,22 0-16,-1 0 0,0 0 0,1 0 16,20 22-16,22-1 0,-22 0 15,22 0-15,0 21 0,-1 1 0,1-22 16,0 21-16</inkml:trace>
  <inkml:trace contextRef="#ctx0" brushRef="#br0" timeOffset="22159.96">12298 2752 0,'0'0'0,"42"-43"16,-42 65 15,0-1-31,0 0 16,0 0-16,0 21 0,0 1 15,-21-1-15,0 0 0,0 1 0,-1-1 16,1 0-16,0 1 0,0-1 0,21 0 16,-21 1-16,21-22 0,-21 21 15,21-21-15,0 1 0,0-1 0,0 0 16</inkml:trace>
  <inkml:trace contextRef="#ctx0" brushRef="#br0" timeOffset="22359.94">12890 3154 0,'0'0'0,"0"-21"0,0 0 16,0-1-16,0 1 15,-21 21 16</inkml:trace>
  <inkml:trace contextRef="#ctx0" brushRef="#br0" timeOffset="28083.78">13779 3302 0,'0'0'0,"0"21"16,-21 0-16,21 1 15,21-22 16,-21-22-31,22 1 0,20 0 16,-21 0-16,0-21 16,22 20-16,-22 1 0,21-21 0,-21 0 15,0 20-15,1-20 0,20 21 0,-42-21 16,0-1-16,21 1 0,-21 0 16,0 20-16,0-20 0,-21 0 0,0 21 15,21-1-15,-21 1 0,-1 21 16,1 0-16,-21 0 0,21 0 0,0 21 15,-1 1-15,1 20 0,-21-21 16,21 21-16,21 1 0,-21-1 0,21 0 16,-22 1-16,22-1 0,0 22 15,0-22-15,0 0 0,0-21 16,22 22-16,-1-22 0,0 0 0,0 0 16,0 0-16,22-21 0,-22 0 15,21 0-15,-21 0 0,22 0 0,-22-21 16,21 0-16,-21 0 0,0 0 15,22 0-15,-22-22 0,21 22 0,-21 0 16,22-21-16,-22-1 0,21 22 0,-21-21 16,22-1-16,-1 22 0,0-21 15,-20 21-15,20 0 0,-21-1 0,21 22 16,-20 0-16,-1 0 0,0 0 16,0 22-16,-21-1 15,0 0-15,0 21 0,0-21 0,0 1 16,0 20-16,0-21 0,0 21 15,0-20-15,-21 20 0,0-21 0,0 0 16,21 22-16,-22-22 0,22 0 16,0 0-16,0-42 31,0 0-31,0 0 16,22-1-16,-22 1 0,21-21 15,0 21-15,0 0 0,0-22 0,0 1 16,1 21-16,-1-22 0,0 1 0,21 21 15,-21-21-15,1 20 16,-1-20-16,0 21 0,-21 0 16,0 42-1,-21 0-15,0 0 16,-1 0-16,1 1 0,0 20 0,0-21 16,0 21-16,0-20 0,-1 20 15,22 0-15,0 1 0,-21-22 0,21 21 16,0-21-16,0 22 0,0-22 15,0 0-15,21 0 0,1 0 0,-1-21 16,0 0-16,21 0 0,1 0 16,-1 0-16,21 0 0,-20 0 0,20-21 15,1 21-15,-1-21 0,1-21 16,-1 20-16,1 1 0,-22-21 16,0 21-16,1-22 0,-1 22 0,-21-21 15,0 21-15,1-22 0,-22 22 16,0-21-16,0 21 0,0 0 0,0-1 15,-22 22-15,1 0 16,-21 0-16,21 0 0,0 22 0,-22-1 16,22 0-16,-21 0 0,21 0 0,-1 22 15,-20-22-15,42 21 0,-21-21 16,21 22-16,0-1 0,0-21 0,0 21 16,0-20-16,0-1 0,21 0 15,-21 0-15,21 0 0,0 0 16,22-21-16,-22 0 0,21 0 0,-21 0 15,22 0-15,-1 0 0,-21-21 16,22 21-16,-22-21 0,21 0 0,-21-21 16,0 20-16,1 1 0,-1-21 15,21 21-15,-21-22 0,-21 1 0,43 21 16,-43-21-16,21-1 0,0 22 16,0 0-16,0-21 0,-21 20 15,21 22-15,-21 22 16,0-1-1,0 0-15,0 0 16,0 0-16,0 0 16,0-42 46,0 0-62,0 0 0,0 0 16,0 0-16,0-1 0,0 1 15,0 0-15,0 0 16,-21 21 0,0 0-1,0 21 1,21 0 0,-21-21-16,21 21 0,-21 1 0,21-1 15,0 0-15,0 0 0,-22 0 16,22 0-16,0 1 0,0-1 0,0 0 15,0 0-15,0 0 0,0 0 16,0 1-16,0-1 0,0 0 16,0 0-16,0 0 15,0 0 1,22-21 0,-1 0-1,0 0-15,0 0 16,0 0-16,0 0 0,1 0 15,-1 0-15,0 0 0,0 0 0,0 0 16,0 0-16,1 0 16,-1 0-16,0-21 0,-21 0 15,21 21 1,-21-21-16,21 21 16,-21-21-1,21 21-15,1 0 0,-22-21 16,21 21-16,0 0 0,0-22 15,-21 1-15,21 21 16,0 0-16,-21-21 0,22 0 16,-1 21-1,-21-21-15,21 21 0,-21-21 16,0-1-16,21 22 0,-21-21 16,0 0-16,0 0 15,21 0-15,-21 0 16,0-1-16,0 1 31,0 42 110,0 1-126,0-1-15,0 0 16,-21 0-16,21 0 0,0 0 16,-21 1-16,21 20 15,-21-21-15,21 0 0,0 0 16,0 1-16,0-1 0,0 0 15,0 0-15,0 0 0,0 0 16,21-21 0,0 0-16,0 0 0,0 0 15,1-21-15,-1 21 0,0-21 16,0 0-16,0 0 0,0 0 0,1 21 16,-1-43-16,0 22 0,-21 0 0,21 0 15,-21 0-15,21-22 0,-21 22 16,0 0-16,21 0 0,-21 0 0,0-1 15,22 22-15,-22-21 16,0 42 0,0 1-16,0-1 15,-22 0-15,1 0 0,21 21 16,-21-20-16,21-1 0,0 21 0,0-21 16,0 0-16,0 22 0,0-22 15,0 0-15,0 0 0,0 0 0,0 1 16,21-1-16,0-21 15,1 0-15,-1 0 0,0 0 0,0 0 16,0 0-16,0 0 0,1-21 16,-1-1-16,21 1 0,-21 0 15,0 0-15,1-21 0,-1 20 0,21-20 16,-21 0-16,0-1 0,1 1 16,-1 0-16,0-1 0,0-20 0,0 21 15,-21-22-15,0 1 0,21 20 16,-21 1-16,0 0 0,0-1 0,0 22 15,0 0-15,0 0 0,-21 42 16,21 0 0,-21 0-16,0 22 0,0-1 15,0 21-15,21 1 0,-22-22 0,1 22 16,21-22-16,0 22 0,0-22 0,0 0 16,0 1-16,0-1 0,0 0 15,0 1-15,0-1 0,0-21 16,21 21-16,1-20 0,-1-1 15,0-21-15,21 21 0,-21-21 0,22 0 16,-1 0-16,0 0 0,-20 0 16,20-21-16,0 21 0,1-21 0,-1-1 15,-21 1-15,21-21 0,-20 21 16,-1 0-16,0-1 0,0-20 0,0 21 16,-21-21-16,0 20 0,0 1 0,0 0 15,-21 21 1,0 0-16,0 21 15,0-21-15,-1 21 0,1 1 16,0 20-16,0-21 0,21 0 16,-21 0-16,21 1 0,0-1 15,0 0-15,0 0 0,0 0 0,0 0 16,21 1-16,0-1 0,0-21 0,0 0 16,1 0-16,-1 0 0,0 0 15,0 0-15,0 0 0,22-21 0,-22-1 16,21 22-16,-21-42 0,22 21 15,-22 0-15,21 0 0,-21-1 0</inkml:trace>
  <inkml:trace contextRef="#ctx0" brushRef="#br0" timeOffset="28268.67">17124 2646 0,'-21'0'0,"42"0"0,-85 0 0,43 21 15,0-21-15,42 0 32,0 0-32,22 0 0,-22 0 15,21 0-15,0 0 0,22 0 0,-22-21 16,22 21-16,-22-21 0,22 0 16</inkml:trace>
  <inkml:trace contextRef="#ctx0" brushRef="#br0" timeOffset="28896.65">18838 2879 0,'85'-64'31,"-64"43"-31,0 0 0,0 21 0,1-21 16,20 0-16,-42-1 0,21 1 0,-21 0 15,21 0-15,-21 0 0,0 0 16,0-1-16,0-20 0,0 21 0,-21 0 16,0 21-16,0-21 0,0 21 15,-1 0-15,1 0 0,0 0 0,0 0 16,0 21-16,0-21 16,-1 21-16,1 21 0,0-21 0,0 22 15,21-22-15,0 21 0,0-21 16,0 22-16,0-1 0,0-21 0,21 22 15,0-22-15,0 21 0,1 0 16,-1-20-16,0 20 0,0 0 0,0-21 16,0 22-16,-21-22 0,0 21 15,0-21-15,0 22 0,-21-22 0,0 0 16,0 0-16,-21 0 0,-1-21 16,1 0-16,-22 0 0,22 0 15,-21 0-15,20 0 0,-20 0 0,20-21 0,1 0 16,0 0-16,21 0 15,-1 0-15,1-22 0,21 22 0,0-21 16,0 21-16,0-22 0,21 22 16,1-21-16,-1 21 0,21-1 0,-21 1 15,22 0-15,-22 0 0,21 0 16,0 0-16,-20 21 0,20 0 0,-21-22 16</inkml:trace>
  <inkml:trace contextRef="#ctx0" brushRef="#br0" timeOffset="29592.25">19198 2815 0,'0'21'16,"-21"1"-16,21-1 0,-21 0 16,0 0-16,21 0 0,-22 0 0,22 1 15,0-1-15,-21 0 0,21 21 16,0-21-16,-21 1 0,21-1 0,0 0 15,0 0-15,0 0 0,0 0 16,21 1-16,0-1 0,1-21 0,20 0 16,-21 0-16,0 0 15,22 0-15,-1 0 0,-21 0 0,21 0 16,1 0-16,-1-21 0,-21-1 16,22 1-16,-1 0 0,-21 0 0,21-21 15,-20 20-15,-1 1 0,0-21 16,-21 21-16,0 0 0,0-22 0,0 22 15,0 0-15,-21 21 0,-22-21 16,22 21-16,0 0 0,0 0 0,-21 0 16,20 0-16,1 0 0,0 0 15,0 21-15,0 0 0,21 0 16,0 0-16,0 1 0,21-1 16,0 0-16,0 0 15,0-21-15,22 21 0,-22 0 0,0-21 16,0 22-16,0-1 0,1-21 15,-1 21-15,0-21 0,0 21 0,-21 0 16,21-21 0,0 0-1,1 0-15,-1 0 16,0 0-16,0-21 0,0 21 16,0-21-16,22 0 0,-22 0 15,0-1-15,0 1 0,0 0 0,1 0 16,-1 0-16,0 0 0,0-1 15,0 1-15,-21 0 0,21 21 16,-21-21-16,0 42 16,0 0-1,0 0-15,0 1 0,0-1 16,-21 0-16,0 0 16,21 0-16,0 0 0,0 1 15,0-1 1,0-42 15</inkml:trace>
  <inkml:trace contextRef="#ctx0" brushRef="#br0" timeOffset="29773.15">20214 2688 0,'0'-42'31,"0"63"16,0 0-31,0 0-16,21 1 16</inkml:trace>
  <inkml:trace contextRef="#ctx0" brushRef="#br0" timeOffset="30071.98">20616 2752 0,'0'84'15,"0"-62"-15,-21-1 16,0 21-16,0 0 0,0 1 0,-1-1 16,1 22-16,0-1 0,0 1 0,-21-1 15,20 1-15,1-1 0,0 22 16,0-22-16,0 1 0,0 20 0,-22 1 15,22-21-15,0 20 0,0 1 16,0-22-16,-22 22 0,22-21 16,0-1-16,0-21 0,0 22 0,21-22 15,0-21-15,0 1 0,0 20 16,0-21-16,0-42 16,21 0-1,-21 0-15,21-1 0,0-20 16,-21 0-16,21-22 0,0 1 0,1-1 15,-1 1-15</inkml:trace>
  <inkml:trace contextRef="#ctx0" brushRef="#br0" timeOffset="30352.82">20574 3069 0,'0'-42'16,"0"84"-16,0-126 0,0 41 0,0 1 0,0 21 15,0 0-15,0-22 0,21 22 16,0 0-16,0 0 0,1 21 15,-1 0-15,21 0 16,-21 0-16,0 21 0,1 0 0,-1 0 16,0 0-16,0 1 0,-21-1 15,0 0-15,0 21 0,0-21 0,0 1 16,-21-1-16,-21 0 0,20 0 16,-20-21-16,0 21 0,21 0 15,-22-21-15,1 0 0,21 0 0,0 0 0,-1 0 16,1 0-16,21-21 31,21 0-31,1 0 16,-1 0-16</inkml:trace>
  <inkml:trace contextRef="#ctx0" brushRef="#br0" timeOffset="30640.26">21357 2286 0,'0'0'0,"0"-21"0,-21 21 32,0 0-32,0 21 0,-1 0 15,1 0-15,0 22 0,0-1 16,-21 22-16,20-1 0,1 1 0,0-22 16,0 21-16,0 1 0,0-22 15,-1 22-15,1-22 0,0 0 0,21 1 16,-21-1-16,21-21 0,0 22 15,0-22-15,0 0 0,21 0 0,0 0 16,85-21 0,-85 0-16,22 0 0,-22 0 15,21-21-15,0 21 0,-20-21 16,20-21-16,-21 20 0</inkml:trace>
  <inkml:trace contextRef="#ctx0" brushRef="#br0" timeOffset="30840.15">21061 2731 0,'0'0'16,"-21"0"-16,-1 0 15,22-22-15,22 22 16,-1 0-16,0 0 16,0 0-16,0 0 0,0 0 0,22 0 15,-22 0-15,21 0 16,1 0-16,-22 0 0,21 0 0,0 0 15,1 0-15,-22 0 0,21 0 16,-21-21-16,1 21 0</inkml:trace>
  <inkml:trace contextRef="#ctx0" brushRef="#br0" timeOffset="31140.58">22098 2477 0,'0'-22'0,"0"-20"31,-21 42-31,0 21 16,-1 22 0,1-22-16,0 21 0,0 0 0,0 1 15,-22-1-15,22 0 0,0 1 0,-21-22 16,21 21-16,-1 1 0,22-22 15,0 21-15,0-21 0,0 0 0,0 1 16,0-1-16,22 0 16,20-21-16,-21 0 0,0 0 15,22 0-15,-1 0 0,-21 0 16,21 0-16,-20 0 0,20 0 0</inkml:trace>
  <inkml:trace contextRef="#ctx0" brushRef="#br0" timeOffset="31420.43">22437 2434 0,'0'0'0,"0"-21"15,-22 0-15,22 0 0,0 0 32,22 21-32,-1 0 15,0 0-15,0 21 0,0-21 0,0 21 16,1 0-16,-1 21 0,-21 1 15,0-1-15,0 0 0,0 1 0,0-1 16,0 0-16,-21 1 0,-1-1 16,1-21-16,0 22 0,0-22 0,-21 21 15,20-21-15,1 0 0,0-21 16,21 22-16,0-1 0,-21-21 0</inkml:trace>
  <inkml:trace contextRef="#ctx0" brushRef="#br0" timeOffset="31592.32">23050 3006 0,'0'0'0,"-21"0"0,0 0 31,0 0-15</inkml:trace>
  <inkml:trace contextRef="#ctx0" brushRef="#br0" timeOffset="34408.36">1079 4339 0,'0'0'0,"0"-21"15,0 0-15,0-21 0,22 20 0,-22 1 16,0 0-16,0 0 0,0 0 16,0 0-16,0-1 0,0 1 15,0 0-15,0 63 32,-22-20-32,1 20 15,0 21-15,0-20 0,0 20 0,0 1 16,-1-1-16,1 1 0,21-1 15,-21 22-15,0-22 0,0 22 0,21-21 16,0-1-16,-21 1 0,21-22 16,-22 21-16,22-20 0,-21-22 0,21 0 15,0 0-15,0 0 0,0-42 32,0 0-32</inkml:trace>
  <inkml:trace contextRef="#ctx0" brushRef="#br0" timeOffset="34817.12">1482 4170 0,'0'0'16,"-64"106"-1,22-64-15,-1 0 0,1 22 0,-21-22 16,20 1-16,-20 20 0,-149 128 31,170-149-31,-1 0 0,1 1 0,0-22 16,21 0-16,-1-21 0,1 0 15,0 0-15,0 0 0,21-21 16,0 0 0,0-1-16,0-20 0,0 21 0,0 0 15,21 0-15,0-1 0,0 22 16,1 0-16,-1 22 15,0-1-15,-21 0 0,21 21 0,0 1 16,0 20-16,1-21 0,-1 1 16,0 20-16,0-20 0,0-1 0,0-21 15,1 21-15,-1-20 0,0-1 16,21 0-16,-21 0 0,1-21 16,20 0-16,-21 0 0,21 0 0,-20 0 15,20 0-15,-21 0 16,21-21-16,-20 0 0,20 0 0,-21-1 15</inkml:trace>
  <inkml:trace contextRef="#ctx0" brushRef="#br0" timeOffset="35792.57">1482 5038 0,'0'0'0,"-22"21"0,22 0 15,-21-21-15,21 21 0,21-21 31,1 0-31,20 0 0,-21 0 16,0-21-16,22 0 16,-1 0-16,-21 0 0,21-1 0,1 1 15,-22-21-15,0 21 0,0 0 16,0-1-16,-21-20 0,22 21 0,-22 0 16,0 0-16,-22-1 15,1 22-15,0 0 0,0 22 16,0-1-16,0 0 0,-1 0 15,1 21-15,0 1 0,-21-1 0,42 0 16,-21 1-16,-1-1 16,22 0-16,0 1 0,0-22 0,0 21 15,0-21-15,22 1 0,-1-1 16,0 0-16,0-21 0,21 0 16,1 0-16,-1 0 0,-21 0 0,22 0 15,-1 0-15,0-21 0,22 21 16,-22-21-16,0-1 0,1 1 0,-1-21 15,0 21-15,-20-22 0,20 22 16,-21-21-16,21 0 0,-20 20 0,-1-20 16,0 21-16,-21 0 0,0 0 15,0 42 1,-21 0 0,0 0-16,-1 21 0,1-20 0,0 20 15,0-21-15,0 21 0,21-20 16,0-1-16,0 0 0,0 0 15,0 0-15,0 0 0,21-21 16,0 0-16,21 0 0,-20 0 0,20 0 16,0 0-16,1-21 0,20 0 15,-21 0-15,1 0 0,-1 0 0,22-1 16,-43-20-16,21 21 0,0-21 16,-20-1-16,-1 22 0,0-21 0,0 21 15,-21-22-15,0 22 0,0 0 16,21 0-16,-21 0 0,0-1 15,0 44 1,0-1 0,0 0-16,0 21 0,0 1 15,0 20-15,0-21 0,0 22 0,0-1 16,0 1-16,0-1 0,0 22 16,0-21-16,0 20 0,0 1 0,0 0 15,0 20-15,0-20 0,0 0 0,0 21 16,0-22-16,-21 22 0,21 0 15,0 0-15,-21-22 0,0 22 0,0 0 16,-1-21-16,22-1 0,-21 1 16,0 0-16,0-1 0,0 1 0,-22 0 15,22-22-15,-21 1 0,0-22 16,-1 22-16,1-22 0,-22-21 16,22 21-16,-21-20 0,20-22 0,-20 0 15,20 0-15,-20 0 0,21 0 16,-1-43-16,1 1 0,0 0 0,-1-22 15,22 1-15,0-22 0,0-21 16,21 0-16,0 0 0,0 1 0,0-22 16,21 21-16,0-21 0,0 21 15,22 0-15,-22 0 0,42 0 0,1 22 16,-1-1-16,1-21 0,20 22 16,1-1-16,0 0 0,-1 1 15,1-1-15,0 0 0</inkml:trace>
  <inkml:trace contextRef="#ctx0" brushRef="#br0" timeOffset="36316.26">3387 4149 0,'-22'-43'0,"44"86"0,-65-107 16,22 43-16,0 0 0,0 21 15,-22 0-15,22 0 0,0 0 0,0 21 16,0 0-16,0 22 0,-1 20 15,1-21-15,0 22 0,21-22 16,0 22-16,0-1 0,0 1 0,0-1 16,0 22-16,0-22 0,0 1 15,0-1-15,0-20 0,0 20 0,0-20 16,0-1-16,21 0 0,-21 1 16,0-22-16,0 0 0,0 0 0,0-42 31,0 0-16,0 0-15,0-1 0,0-20 16,0 21-16,0-21 0,0-1 16,0 22-16,0-21 0,21-1 15,1 1-15,-1 21 0,0 0 0,21 0 16,1-1-16,-22 22 0,21 0 16,0 0-16,1 0 0,-22 22 0,21-1 15,1 0-15,-22 21 0,0 1 16,0-1-16,0-21 0,-21 21 0,0 1 15,0-1-15,-21 0 0,0 1 16,-21-22-16,20 0 0,-20 21 0,0-20 16,-1-22-16,1 21 0,0 0 15,-1-21-15,22 0 0,-21 0 0,21 0 16,0 0-16,-1 0 0,22-21 16,0 0-16,0-1 15,0 1-15,0 0 16,43 0-16,-22 0 0,0 21 0,21-21 15</inkml:trace>
  <inkml:trace contextRef="#ctx0" brushRef="#br0" timeOffset="36764.01">4106 4805 0,'0'0'15,"0"-21"-15,0 0 16,-21 21-16,0-22 0,0 22 15,0 0 1,-1 0-16,1 0 0,0 0 16,0 22-16,0-1 0,0 0 15,-1 0-15,1 21 0,0 1 0,0-1 16,0 0-16,0-20 0,-1 20 16,22 0-16,0-21 0,0 22 0,0-22 15,0 0-15,0 0 0,0 0 0,22-21 16,-1 0-16,0 0 0,21 0 15,-21 0-15,22 0 0,-1 0 0,-21 0 16,22-21-16,-22 0 0,21 0 16,-21 0-16,0-22 0,1 22 15,-1-21-15,-21 21 0,0-22 16,0 1-16,0 0 0,0-1 0,0 1 16,-21 0-16,-1 21 0,1-1 15,0 1-15,-21 0 0,21 21 0,-22 0 16,22 0-16,-21 0 0,21 0 15,-22 0-15,22 21 0,0 0 0,0 22 16,0-22-16,21 21 0,0 1 0,0-22 16,0 21-16,21-21 0,0 22 15,21-22-15,-21 0 0,22-21 0,-1 21 16,0-21-16</inkml:trace>
  <inkml:trace contextRef="#ctx0" brushRef="#br0" timeOffset="37877.12">4868 4826 0,'0'-21'0,"0"42"0,-21-63 15,0 21-15,0-1 0,0 1 16,-1 21-16,1 0 0,-21-21 0,21 21 16,0 0-16,-22 0 0,22 21 15,0 0-15,0 1 0,0-1 0,-1 21 16,1 0-16,0 1 0,0-1 15,0 0-15,0-20 0,21 20 16,0 0-16,0-21 0,0 22 16,0-22-16,0 0 0,0 0 0,21 0 15,0-21-15,0 0 0,0 0 0,191-21 32,-170 0-32,-21 0 15,22 0-15,-22-22 0,0 22 16,0-21-16,0 0 0,1-1 0,-1 1 15,0 0-15,-21 20 0,0-20 16,0 21-16,21 21 0,-21-21 0,0 42 31,0 0-15,0 0-16,0 0 0,0 22 0,0-22 16,-21 21-16,21-21 0,0 22 15,0-22-15,0 21 0,0-21 0,0 1 16,0-1-16,21 0 0,0 0 15,0 0-15,1-21 0,-1 0 0,0 0 16,21 0-16,-21 0 0,1 0 16,-1 0-16,21 0 0,0-21 0,-20 0 15,20 0-15,-21 0 0,21-1 0,-20 1 16,-1-21-16,21 21 0,-21-22 16,-21 1-16,21 21 0,-21-21 15,22 20-15,-22 1 0,0 0 16,0 0-16,-22 42 31,22 0-31,-21 22 0,21-22 16,0 21-16,0 0 0,0-20 15,0 20-15,0 0 0,0-21 0,21 1 16,1 20-16,20-21 0,-21 0 0,0-21 16,22 21-16,-1-21 0,0 0 15,1 0-15,-1 0 0,21 0 0,-20 0 16,-1 0-16,22 0 0,-22-21 15,0 0-15,1 0 0,-22 0 16,21 0-16,-21-1 0,0-20 0,-21 0 16,0 21-16,0-22 0,0 1 15,0 0-15,0-1 0,0 22 0,-21 0 16,0 0-16,0 0 0,0 21 16,0 0-16,-22 0 0,22 0 0,-21 0 15,21 21-15,-22 0 0,22 0 16,-21 0-16,21 22 0,-1-22 0,1 21 15,0 0-15,21 1 0,0-22 0,0 21 16,0-21-16,0 1 0,0 20 16,0-21-16,21 0 0,0 0 0,1-21 15,-1 22-15,21-22 16,-21 0-16,0 0 0,1 0 0,-1 0 16,21-22-16,-21 22 0,0-21 0,1 0 15,-1-21-15,0 21 0,0-22 16,-21 1-16,21 0 0,0-22 0,-21 1 15,0 20-15,22-20 0,-1-1 16,-21 1-16,21-1 0,-21 1 0,0-1 16,0 1-16,0-1 0,0 22 0,0-22 15,0 22-15,0 21 0,0 0 16,0 0-16,0 42 16,-21 21-16,21 0 15,-21 1-15,21 20 0,-22 1 16,22-22-16,0 22 0,0-1 15,0 1-15,0-1 0,0 1 0,0-1 16,0 1-16,0-22 0,0 0 0,0 1 16,0-1-16,0-21 0,0 0 15,0 0-15,0 1 0,22-22 0</inkml:trace>
  <inkml:trace contextRef="#ctx0" brushRef="#br0" timeOffset="38714.15">7239 4170 0,'0'-21'0,"0"42"0,0-63 0,-21 42 16,0 0-1,-1 0-15,1 21 0,0 21 16,0 0-16,0 1 0,0-1 0,-1 22 16,1-22-16,0 21 0,0 1 15,0-1-15,21 1 0,-64 338 31,64-360-15,0-20-16,0-1 0,0 0 0,0 0 16,0 0-16,0-42 47,21 0-47,-21 0 15,22 21-15,-22-21 16,0-1 15,0 1 32,21 21-1,-21-21-46,21 21 15,-21-21-31,0 0 31,0 0 0,0-1-31</inkml:trace>
  <inkml:trace contextRef="#ctx0" brushRef="#br0" timeOffset="39396.76">7260 4382 0,'0'0'0,"21"0"31,0 21-15,-21 0-16,0 0 0,0 0 16,22 0-16,-22 1 0,21 20 15,-21-21-15,0 21 0,0 1 0,0-1 16,0 22-16,0-22 16,0 21-16,0-20 0,0-1 0,0 0 0,0 1 15,0-1-15,0-21 0,0 22 0,0-22 16,0 0-16,0 0 15,0 0-15,0 0 0,-21-21 47,-1-21-47,22 0 16,-21 0-16,0 21 0,0-21 16</inkml:trace>
  <inkml:trace contextRef="#ctx0" brushRef="#br0" timeOffset="39587.65">7006 4932 0,'21'0'31,"0"0"-31,1 0 16,-1 0-16,0 0 15,0 0-15,0 0 16,-21-21 15</inkml:trace>
  <inkml:trace contextRef="#ctx0" brushRef="#br0" timeOffset="43808.01">7916 4699 0,'0'-21'16,"0"0"-1,21 21-15,-21-21 16,-21 21 15,0 0-31,0 0 16,0 0-16,0 0 16,-22 21-16,22 0 0,0 21 0,0-21 15,0 22-15,-1-1 0,1 0 16,0 1-16,0-1 0,0 0 0,21 1 15,0-1-15,0-21 0,0 22 16,0-22-16,0 0 0,0 0 0,21 0 16,0 0-16,0 1 0,0-1 0,22-21 15,-22 0-15,21 0 0,1 0 16,-22 0-16,21 0 0,0 0 0,1 0 16,-22 0-16,21 0 0,-21-21 15,22 21-15,-22-22 0,0 1 16,0 0-16,0 0 0</inkml:trace>
  <inkml:trace contextRef="#ctx0" brushRef="#br0" timeOffset="44112.84">8509 4212 0,'0'-42'15,"0"84"-15,0-105 0,0 42 0,0-1 16,-21 1-16,0 21 0,-1 21 15,1 1-15,21-1 16,0 21-16,-21 22 0,0-22 16,0 21-16,21 1 0,-21-1 0,-1 1 15,1 21-15,21-22 0,-21 1 16,0 20-16,0-20 0,0-22 0,-1 22 16,1-22-16,0 21 0,21-41 15,0 20-15,0-21 0,0 21 0,0-20 16,0-1-16,0 0 0,21-21 31,0 0-31,1 0 16,-1 0-16,-21-21 0,21 0 15</inkml:trace>
  <inkml:trace contextRef="#ctx0" brushRef="#br0" timeOffset="44361.02">8678 4868 0,'0'0'0,"-21"22"32,0-1-32,21 0 0,-21 0 15,0 0-15,-1 22 0,22-22 0,0 0 16,-21 21-16,0-21 0,21 1 16,0-1-16,0 0 0,-21 0 0,21 0 15,0 0-15,-21-21 16,21 22-16,0-1 15,21-21-15,0 0 16,0 0-16,0 0 0,22-21 16,-22 21-16,21-22 0,1 1 0</inkml:trace>
  <inkml:trace contextRef="#ctx0" brushRef="#br0" timeOffset="45048.06">9080 4932 0,'0'0'0,"22"-21"0,-22 0 15,0-1-15,21 1 0,-42 42 31,-1 1-15,1-1-16,0 0 0,0 21 16,0-21-16,0 22 0,-1-1 15,1-21-15,0 22 0,21-22 0,0 21 16,-21-21-16,21 0 0,0 1 0,0-1 16,0 0-16,21 0 15,0-21-15,0 0 0,1 0 0,-1 0 16,0 0-16,0 0 0,0 0 15,0 0-15,1 0 0,-1-21 0,0 0 16,-21 0-16,0-1 0,0 1 0,0 0 16,0-21-16,0 21 15,0-22-15,0 1 0,0 0 0,0 20 16,0-20-16,0 0 0,0 21 16,0-22-16,0 22 0,21 0 0,0 0 15,0 0-15,1-1 0,-1 22 16,21 0-16,-21 0 0,0 0 0,1 22 15,-1-1-15,0 0 0,-21 0 0,21 21 16,-21-20-16,21 20 0,-21 0 16,0 1-16,21-1 0,-21-21 0,0 21 15,0-20-15,0 20 0,0-21 16,0 0-16,0 0 0,0 1 0,0-1 16,-21 0-16,0-21 31,21-21-16,0 0-15,0-22 16,0 22-16,0 0 0,21-21 0,0-1 16,-21 1-16,22 0 0,20-1 0,-21 1 15,0 0-15,22-1 0,-1 1 16,-21 21-16,21 0 0,1-1 0,-1 1 16,-21 21-16,22 0 0,-22 0 15,0 21-15,21 1 0,-42 20 0,0 0 16,0-21-16,0 22 0,0-1 15,0 22-15,0-22 0,-21 0 16,21-21-16,-21 22 0,0-1 0,21-21 16,0 0-16,0 1 0,0-1 15,0 0-15,0 0 0,21-21 32,0 0-32,0-21 15,22 0-15,-22 21 0,21-21 0</inkml:trace>
  <inkml:trace contextRef="#ctx0" brushRef="#br0" timeOffset="45408.55">10583 4826 0,'21'-21'15,"-42"42"-15,64-63 0,-22 21 0,-21-1 0,0 1 16,0 0-16,0 0 16,-21 21-16,-1 0 0,1 0 15,0 0-15,-21 0 0,-1 21 0,22 0 16,-21 0-16,21 1 0,0-1 15,-1 21-15,1-21 0,21 22 0,0-22 16,0 0-16,0 21 0,0-21 16,0 1-16,21-1 0,1 0 0,-1 0 15,21 0-15,-21 0 0,0 1 0,22-1 16,-22 0-16,0 0 16,0 0-16,-21 0 0,21 1 15,-21-1-15,0 0 0,0 0 0,0 0 16,-21-21-16,0 21 0,0 1 15,0-22-15,0 21 0,-22-21 0,22 21 16,-21-21-16,-1 0 0,1 0 16,21 0-16,-21 0 0,20 0 0,1 0 15,0 0-15,0 0 0,0-21 0,0 0 16,-1-1-16,1 1 16,0-21-16,0 21 0,0 0 0</inkml:trace>
  <inkml:trace contextRef="#ctx0" brushRef="#br0" timeOffset="45615.74">9588 4255 0,'0'-22'0,"0"44"0,-21-44 0,21 1 15,-21 21-15,0 0 47,0 0-31,21 21-16,-21-21 0,-1 22 15</inkml:trace>
  <inkml:trace contextRef="#ctx0" brushRef="#br0" timeOffset="45808.66">8488 4636 0,'-21'0'0,"42"0"0,-42 21 0,63-21 31,-21 0-31,21 0 0,1 0 16,-1 0-16,22 0 0,-1 0 16,1 0-16,-22 0 0,21-21 15,1-1-15,-1 22 0,-20 0 0,-1-21 16,0 21-16</inkml:trace>
  <inkml:trace contextRef="#ctx0" brushRef="#br0" timeOffset="46583.95">11451 4974 0,'0'0'0,"-21"0"0,0 0 15,21-21 1,21 21-1,0 0-15,21 0 16,-20 0-16,20 0 0,21 0 0,1 0 16,-1 0-16,22 21 0,0-21 15,-1 0-15,1 0 0,0 0 0,-1 21 16,1-21-16,-21 0 0,-1 0 16,1 0-16,-1 0 0,-21 0 0,1 0 15,-22 0-15,0 0 16,0-21-16,-21 0 0,0 0 15,-21 0-15,0 21 16,0-21-16,0-1 0,-1 1 0,-20 0 16,21 0-16,-21 0 0,20 21 0,1-21 15,0 21-15,21-22 16,21 22 15,0 0-31,22 0 0,-22 0 16,0 0-16,0 0 0,0 0 15,1 0-15,-1 0 0,0 22 0,0-1 16,-21 0-16,0 21 0,0-21 16,0 22-16,0-1 0,-21-21 15,0 22-15,0-1 0,-22-21 0,22 21 16,-21-20-16,-1-1 0,-20 21 16,21-21-16,-1 0 0,1-21 0,0 22 15,20-1-15,-20-21 0,21 0 0,0 21 16,0-21-16,42-21 31</inkml:trace>
  <inkml:trace contextRef="#ctx0" brushRef="#br0" timeOffset="47776.74">13906 4614 0,'0'0'0,"0"-21"0,0-21 0,0 21 15,22 0-15,-22-1 0,21 1 16,-21 0-16,0 0 0,0 0 0,0 0 16,21 21-16,-21 42 31,0-21-31,-21 21 0,21 22 16,-21-1-16,-1 1 0,1 21 0,0-22 15,0 22-15,0-1 0,0 1 16,-1-21-16,-20-1 0,21 1 0,0-1 15,-22-21-15,22 1 0,0 20 0,0-42 16,0 22-16,0-22 0,-1 0 16,22 0-16,0 0 0,0-42 31,0 0-31,22 0 0,-22 0 16,21 0-16</inkml:trace>
  <inkml:trace contextRef="#ctx0" brushRef="#br0" timeOffset="48779.86">13589 4614 0,'0'0'0,"-21"-21"0,21 0 16,-21 0-16,21 0 0,0 0 15,0-1-15,0 1 0,21 0 16,0 21-16,0-21 0,-21 0 0,21 0 15,0-1-15,22 1 0,-22 21 16,21-21-16,-21 0 0,43 0 16,-22 21-16,1-21 0,20 21 0,1 0 15,-1 0-15,-21 0 0,22 21 16,-22 0-16,1 0 0,-1 21 0,-21 1 16,0-1-16,-21 22 0,0-1 15,0 1-15,-42 20 0,0-20 0,-1 20 16,-20-20-16,-1-1 0,-20 1 15,20-22-15,-21 1 0,22-1 0,21 0 16,-22-21-16,22 1 0,-1-1 16,22 0-16,-21-21 0,21 0 15,0 0-15,-1 0 0,1 0 0,21-21 32,0 0-32,0-1 0,0-20 0,0 21 15,0-21-15,21 20 0,1-20 16,-1 0-16,0-1 0,0 22 0,-21-21 15,21 21-15,0 21 0,1 0 16,-22 21-16,0 0 0,0 21 16,0 1-16,0-1 0,0 22 15,0-22-15,0 0 0,0 1 0,0-1 16,21 0-16,-21 1 0,0-1 16,0 0-16,21-21 0,0 1 0,0 20 15,0-21-15,1-21 0,-1 21 0,21 0 16,-21-21-16,22 0 15,-1 0-15,0 0 0,1-21 0,-1 0 16,21 21-16,-20-21 0,-1 0 16,22-22-16,-22 22 0,0 0 0,1-21 15,-1-1-15,0 22 0,1-21 16,-22 0-16,21-22 0,-21 22 0,0-1 16,1 1-16,-1 0 0,-21-1 15,0 1-15,0 21 0,0 0 0,0 42 31,0 0-31,-21 21 0,-1-20 16,-20 20-16,21 0 0,0 1 16,0-1-16,-1 0 0,1 1 15,0-1-15,0 0 0,0 1 0,21-22 16,0 21-16,0-21 0,0 22 16,0-22-16,21 0 0,0 0 0,0-21 15,0 21-15,22-21 0,-22 0 0,21 0 16,1 0-16,-1 0 0,0-21 15,1 0-15,-1 21 0,0-42 0,22 20 16,-22 1-16,0-21 0,1 0 16,-22 20-16,21-41 0,-21 21 0,1-22 15,-22 1-15,0 20 0,0-20 16,-22-1-16,1 1 0,0 20 16,-21 1-16,-1 0 0,-20 21 15,21-1-15,-1 1 0,-20 21 0,20 0 16,1 0-16,0 0 0,-1 21 0,1 1 15,0 20-15,21 0 0,-1 1 16,1-1-16,21 0 0,0 1 0,0-1 16,0 0-16,0 1 0,21-1 15,1-21-15,-1 21 0,21-20 0,-21-1 16,22-21-16,-1 21 0,0-21 16,1 0-16,20 0 0</inkml:trace>
  <inkml:trace contextRef="#ctx0" brushRef="#br0" timeOffset="49312.98">16023 4339 0,'-21'-21'0,"42"42"0,-84-42 0,41 21 0,-20 0 15,21 21-15,0 22 0,-22-1 16,22 0-16,0 1 0,0 20 0,0 1 15,0 20-15,-1 1 0,22-22 0,0 22 16,0 0-16,0-22 16,0 1-16,0-1 0,0-20 0,0 20 15,0-21-15,0 1 0,0-22 16,0 21-16,0-21 0,22 1 0,-22-1 16,0 0-16,0 0 0,-22-21 15,1-21 1,21 0-16,0 0 0,-21-1 0,21 1 15,-21-21-15,21 21 0,0-22 16,0 1-16,0 0 0,0-1 0,0 1 16,21 0-16,21 21 0,-20-22 15,20 1-15,0 21 0,1 0 0,-1-1 16,0 22-16,1 0 16,-1 0-16,21 0 0,-20 22 0,-1 20 15,0-21-15,-20 21 0,20-20 16,-21 20-16,0 0 0,-21 1 0,0-22 15,0 21-15,-21 0 0,0-20 0,-21-1 16,20 21-16,-20-21 0,0 0 16,-22 1-16,22-22 0,0 21 0,-1-21 15,1 0-15,0 0 0,-1 0 16,22 0-16,-21 0 0,21 0 0,-1 0 16,22-21-1,22-1-15,-1 1 16,0 21-16,0-21 0,21 0 0</inkml:trace>
  <inkml:trace contextRef="#ctx0" brushRef="#br0" timeOffset="49748.25">16785 4890 0,'0'-22'0,"0"44"0,0-22 31,0 21-31,0 0 0,-21 0 0,0 21 15,-22 1-15,22-1 0,-21 0 16,0 1-16,20-1 0,-20 0 16,21 1-16,0-22 0,0 21 15,-1 1-15,22-22 0,0 21 0,0-21 16,22 0-16,-1 22 0,21-22 16,0-21-16,1 21 0,-1-21 0,22 0 15,-22 0-15,0 0 0,22 0 16,-22 0-16,0-21 0,1 0 0,-1 0 15,0-22-15,1 22 0,-22-21 0,0-1 16,0 1-16,0-21 16,-21 20-16,0-20 0,0-1 0,0 22 0,-21-22 15,0 22-15,-21 0 16,21 21-16,-22-1 0,-20 22 0,20 0 16,-20 0-16,-1 0 0,1 0 15,-22 22-15,22 20 0,-1-21 0,1 0 16,20 22-16,-20-22 0,42 21 15,-22-21-15,22 22 0,21-22 0,0 0 16,0 0-16,43 0 0,-22 0 16,21-21-16,22 0 0,-22 0 0,21 0 15,1 0-15,-1-21 0</inkml:trace>
  <inkml:trace contextRef="#ctx0" brushRef="#br0" timeOffset="50065.11">17949 4382 0,'0'0'0,"0"-22"0,0 1 0,-21 42 31,0-21-31,21 22 0,-21 20 0,0-21 16,-1 21-16,1 1 0,-21-1 15,21 22-15,-22-1 0,22 1 0,-21 20 16,21-20-16,-22 20 0,22-20 15,0-1-15,0 1 0,0-1 16,21-20-16,0-1 0,0 0 16,0 1-16,0-22 0,21 21 0,0-21 15,0 1-15,0-1 0,22-21 16,-22 0-16,0 0 0,21 0 0,-20 0 16,20 0-16,-21 0 0,21-21 0,-20-1 15,20 1-15,-21 0 0,21-21 16,-20-1-16,20 22 0,-21-21 0</inkml:trace>
  <inkml:trace contextRef="#ctx0" brushRef="#br0" timeOffset="50259.55">17441 4847 0,'0'0'0,"-42"0"0,21 0 16,0 0-16,-1 0 0,22 21 15,22-21 1,-1 0-16,21 0 0,0 22 16,1-22-16,20 0 0,-20 0 0,20 0 15,1 0-15,-22-22 0,21 1 16,1 21-16</inkml:trace>
  <inkml:trace contextRef="#ctx0" brushRef="#br0" timeOffset="50580.36">19156 4170 0,'-21'0'0,"42"0"0,-64 0 0,22 0 0,0 0 16,-21 21-16,21 0 0,-22 0 16,22 22-16,-21-22 0,21 0 0,-1 0 15,1 22-15,0-22 0,21 0 16,0 0-16,0 0 0,0 0 0,0 1 16,0-1-16,21-21 0,0 21 15,22-21-15,-22 0 0,0 21 0,21-21 16,-20 0-16,20 0 0,0 0 15,1 0-15,-1 0 0,0-21 0</inkml:trace>
  <inkml:trace contextRef="#ctx0" brushRef="#br0" timeOffset="51044.61">19304 3852 0,'0'0'0,"-64"0"0,1 0 16,-1 0-16,1 0 0,-22 22 16,22-1-16,-22 0 0,0 21 0,22 1 15,-1-1-15,1 0 0,-1 22 16,1-22-16,21 22 0,20-22 0,1 21 16,0-20-16,21-1 15,0 22-15,0-22 0,21 0 0,22 1 0,-1 20 16,21-21-16,1 1 15,-1-1-15,1 0 0,-1 1 0,1-22 16,21 0-16,-22 0 0,-21-21 16,22 0-16,-1 0 0,1-21 0,-22 0 15,22 0-15,-1 0 0,-20-22 16,-1 1-16,21 0 0,-20-1 0,-1-20 16,-21 20-16,22-20 0,-22-1 15,0 1-15,-21-1 0,0-20 0,0 20 16,-21 1-16,-22 20 15,1 1-15,0 0 0,-1-1 0,-20 22 0,-1 0 16,1 0-16,21 21 0,-22 0 16,22 0-16,-22 0 0,22 0 15,0 0-15,-1 0 0,22 0 16,0 21-16,0-21 0,21 21 0,0 0 16,0 1-16,0-1 15,0 0-15,42 21 0</inkml:trace>
  <inkml:trace contextRef="#ctx0" brushRef="#br0" timeOffset="51392.41">20108 6033 0,'-21'0'0,"42"0"16,-63 0-16,42 21 0,-21-21 0,21 21 15</inkml:trace>
  <inkml:trace contextRef="#ctx0" brushRef="#br0" timeOffset="90099.91">5207 7959 0,'0'0'0,"0"-21"0,0-1 32,0 1-1,-21 21 47</inkml:trace>
  <inkml:trace contextRef="#ctx0" brushRef="#br0" timeOffset="90444.71">4932 7916 0,'0'0'0,"-21"0"0,-1 0 0,1 0 16,0 0-1,21 22 1,21-22-16,0 0 16,1 0-16,20 0 0,0 0 15,1 0-15,-1 0 0,21 0 16,1 0-16,-1 0 0,1 0 15,21 0-15,-22 0 0,22 0 0,-22 0 16,1 0-16,-1 0 0,1 0 16,-22 0-16,0 0 0,1 0 0,-1 0 15,-21 0-15,0 0 0,-42 0 32,0 0-17,0 0-15,0 0 0,-22 0 0,22 0 16,-21 0-16,21 0 0,-22 21 15</inkml:trace>
  <inkml:trace contextRef="#ctx0" brushRef="#br0" timeOffset="90740.54">5503 8001 0,'-21'0'31,"21"21"-31,0 0 15,-21 22-15,21-22 16,0 21-16,0-21 0,0 22 0,0-1 16,0 0-16,0 22 0,0-22 15,-21 1-15,21 20 0,-21-21 16,21 22-16,0-22 0,-22 22 0,1-22 16,0 0-16,21 1 0,-21-1 0,21 0 15,0 1-15,-21-22 0,21 0 16,0 0-16,-21 0 0,21 1 0,21-44 31,0 1-15,0 0-16,0 0 0,0 0 0,22-22 15</inkml:trace>
  <inkml:trace contextRef="#ctx0" brushRef="#br0" timeOffset="90980.4">6096 8509 0,'0'21'16,"0"-42"-16,0 63 0,0-20 0,0-1 0,0 0 15,0 0-15,-21 21 0,0-20 16,-1-1-16,1 21 0,0-21 0,0 0 16,0 22-16,21-22 0,-21 0 15,-1 0-15,1 0 0,21 1 0,0-1 16,21-42 15,1-1-31,-1-20 16,0 21-16,0 0 0</inkml:trace>
  <inkml:trace contextRef="#ctx0" brushRef="#br0" timeOffset="91173.29">6202 8297 0,'0'0'0,"0"-21"15,-21 21-15,21-21 16,-22 21-16,1 0 0,0 0 16,0 0-1,21 21 1,0 0 0,21 1-16,0-22 15,-21 21-15,21-21 0</inkml:trace>
  <inkml:trace contextRef="#ctx0" brushRef="#br0" timeOffset="93590.14">6519 8446 0,'-21'84'31,"0"-63"-31,0 1 16,21-1-16,-21 0 0,21 0 15,0 0-15,-22 22 0,22-22 0,0 0 16,-21 21-16,21-21 0,0 1 16,-21 20-16,21-21 0,0 0 0,0 0 15,0 1-15,0-1 0,0 0 16,-21-42 15,21 0-15,-21-1-16,21 1 0,0-21 0,0 21 15,0-22-15,0 1 0,0 0 16,0-1-16,21 22 0,0-21 16,0 0-16,22-1 0,-1 22 0,0-21 15,1 21-15,20-1 0,-21 1 0,1 21 16,-1 0-16,0 0 0,1 0 16,-22 0-16,21 0 0,-21 21 0,22 1 15,-22-1-15,0 0 0,0 0 0,0 21 16,-21-20-16,0-1 0,0 21 15,0-21-15,0 0 0,0 22 0,0-22 16,0 0-16,0 0 0,-21 0 16,21 1-16,-21-1 0,0-21 0,21 21 15,-21-21-15,0 0 16,-1 0 0,22-21-16,0 0 15,0-1-15,0 1 0,22 0 0,-1-21 16,21 21-16,-21-22 0,0 22 15,22-21-15,-22 21 0,21-22 0,1 22 16,-22-21-16,21 21 0,0-1 16,-20 1-16,20 21 0,-21 0 0,0 0 15,0 0-15,1 0 0,-22 21 16,0 1-16,0-1 0,0 0 16,0 0-16,0 21 0,0-20 15,-22 20-15,1 0 0,0 1 0,21-1 16,0-21-16,-21 21 0,21 1 15,0-22-15,0 0 0,0 0 0,0 0 16,0 1-16,21-1 0,0-21 0,0 0 16,1 0-16,20 0 0,-21 0 15,21 0-15,1 0 0,-1 0 0,0-21 16,1-1-16,-1 1 0,0-21 16,1 21-16,-1-22 0,0 22 0,-20-21 15,20 21-15,-21-22 0,0 22 0,0 0 16,1 0-16,-22 0 0,21 0 15,-21-1-15,0 1 0,0 0 16,-21 21 0,-1 0-16,1 0 0,0 0 15,0 21-15,0 0 0,0 1 0,-1-1 16,1 0-16,0 0 0,21 0 0,0 22 16,0-22-16,0 0 0,0 21 15,0-21-15,0 1 0,0 20 0,0-21 16,0 0-16,0 0 0,21-21 0,0 22 15,22-1-15,-22-21 0,21 0 16,-21 0-16,22 0 0,-1 0 0,0 0 16,1-21-16,-1-1 0,0 1 15,1 0-15,-1 0 0,-21 0 16,22-22-16,-22 22 0,21-21 0,-21 21 16,0-22-16,-21 22 0,0 0 0,0 0 15,0 0-15,0 0 0,-21 21 31,0 21-15,21 0-16,-21 0 0,21 0 16,0 0-16,-21 22 0,21-22 0,-21 21 15,-1-21-15,22 22 0,0-22 16,-21 21-16,21-21 0,-21 1 0,21-1 16,-21 0-16,21 0 0,0 0 15,0-42 16,0 0-31,21 0 16,0-22-16,0 22 0,1-21 16,-1 0-16,0-1 0,0 22 0,0-21 15,0-1-15,22 1 0,-1 21 0,-21-21 16,22 20-16,-1 1 0,0 0 16,22 0-16,-22 0 0,0 21 0,-20 0 15,20 0-15,-21 0 0,0 21 16,0 0-16,-21 0 0,0 0 0,0 1 15,0 20-15,0-21 0,0 21 16,-21-20-16,21 20 0,0 0 16,-21-21-16,21 22 0,0-22 0,0 0 15,0 0-15,0 22 0,0-22 16,21 0-16,0 0 0,1-21 16,20 0-16,0 21 0,-21-21 0,22 0 15,-1 0-15,0 0 0,1 0 0,20 0 16,-20-21-16,-1 0 0,0 0 15,22 0-15,-22-1 0,0 1 0,1-21 16,-1 0-16,0 20 0,1-20 16,-22 0-16,0 21 0,0-1 15,-21-20-15,0 21 0,0 0 0,0 0 16,-21-1-16,0 1 0,0 21 0,-22 0 16,22 0-16,-21 0 0,21 0 15,-22 0-15,1 0 0,0 43 0,-1-22 16,22 0-16,-21 21 0,21 1 15,-22-22-15,22 21 0,0 0 0,0 1 16,21-22-16,-21 21 0,21-21 0,0 1 16,0 20-16,21-21 15,0-21-15,0 0 0,0 0 0,22 0 16,-22 0-16,21 0 0,-21 0 0,22-21 16,-1 0-16,-21 0 0,22-1 15,-22 1-15,21-21 0,-21 21 16,0-22-16,1 22 0,-1 0 0,0-21 15,-21 21-15,21-1 16,-21 1-16,0 42 31,0 1-15,0-1-16,-21 0 0,0 21 16,0-21-16,21 22 0,-22-1 0,1 0 15,21 1-15,-21-1 0,0 22 16,0-22-16,21 0 0,0 22 15,-21-22-15,21 22 0,-22-1 0,22 1 0,0 20 16,-21-20-16,21 20 16,0-20-16,0 21 0,0-1 0,0-20 15,-21 20-15,21-20 0,0 21 0,-21-1 16,21-20-16,0 20 0,0 1 0,0-21 16,0-1-16,0 22 0,0-22 15,0 1-15,0-1 0,0 1 0,0-1 16,0 1-16,0-22 0,0 22 0,0-22 15,0 0-15,-21 1 0,0-22 0,-1 21 16,1-21-16,0-21 0,0 0 16,0 0-16,0 0 0,-1 0 0,22-21 15,-21 0-15,0-21 0,0-1 0,0-20 16,0-1-16,-1 1 0,1-1 16,0-20-16,0 20 0,21-21 15,0 1-15,0-22 0,0 21 0,0 1 16,0-1-16,21 0 0,-21 22 0,42-22 15,-20 0-15,-1 1 0,0 20 16,0-20-16,21-1 0,1 0 0,-1 1 16,0 20-16,1-21 0,-1 22 0,22-22 15,-22 22-15,21-1 0,-20-20 16,-1 20-16,0 1 0,1-1 16,-1 1-16,-21-1 0,0 22 0,-21-1 15,0-20-15,0 21 0,0-1 0,0 1 16,0 0-16,0 20 0,0-20 15,0 21-15,0 0 0,0 0 0,0-1 16,0 1-16,0 42 31,0 1-15,0-1-16,0 0 0,0 0 0,0 0 16,0 0-16,0 1 0,0-1 0,0 0 15,0 0-15,0 0 0,0 0 16,0 1-16,0-1 0,0 0 0,0 0 15,0 0-15,0 0 0,0 1 16,22-1-16,-22 0 16,0 0-16,0 0 15,-22-21 17,1 0-32,0 0 0,0 0 15,0 0-15,0 0 16,-1 0-16,1 0 0,0-21 0,0 0 15,0 21-15,0-21 0,-1 0 0,1 21 16</inkml:trace>
  <inkml:trace contextRef="#ctx0" brushRef="#br0" timeOffset="93873.56">8509 8022 0,'0'-21'15,"0"0"-15,-21 21 31,0 0-15,-1 0 0,1 0-1,21 21-15</inkml:trace>
  <inkml:trace contextRef="#ctx0" brushRef="#br0" timeOffset="99268.78">10096 8657 0,'0'-21'62,"0"0"-46,22 0-16,-1 0 16,0 21-16,-21-22 0,21 1 0,0 0 15,0 21-15,1-21 0,-22 0 16,21 0-16,-21-1 0,21 1 0,-21-21 16,0 21-16,21 0 0,-21-1 0,0 1 15,0 0-15,0 0 0,-21 0 16,0 21-16,0 0 15,-1 0-15,1 0 16,-21 21-16,21-21 0,0 21 0,-22 0 16,22 0-16,-21-21 0,21 22 15,-1-1-15,1 0 0,0 0 0,0 0 16,21 0-16,-21 1 0,21-1 16,0 0-16,21 0 15,0 0-15,0-21 0,0 21 0,22-21 16,-22 22-16,21-22 0,-21 21 15,22-21-15,-22 0 0,21 21 0,-21-21 16,22 21-16,-22-21 0,0 21 16,0-21-16,0 21 0,-21 1 15,0-1-15,0 0 16,0 0-16,-21-21 16,-21 21-16,21-21 0,0 0 0,-22 0 15,22 0-15,-21 0 0,21 0 16,-22 0-16,22 0 0,0 0 0,0 0 15,0-21 1,21 0-16,0 0 16,0 0-1,21 21-15,0 0 0,0-22 16,0 22-16,0 0 0,1 0 16</inkml:trace>
  <inkml:trace contextRef="#ctx0" brushRef="#br0" timeOffset="100057.25">11197 8700 0,'0'0'0,"-42"0"15,21 0 1,21-22-16,42 22 16,-21-21-16,21 21 15,1 0-15,-1-21 0,22 21 16,-22 0-16,21 0 0,1 0 16,-1-21-16,22 21 0,-21 0 0,20 0 15,-20-21-15,20 21 0,-20 0 16,-1-21-16,1 21 0,-1-22 0,1 22 15,-22 0-15,-21 0 0,1-21 16,-1 21-16,-21-21 0,0 0 16,-21 0-16,-1 21 15,1-21-15,0 21 0,0-22 0,-21 22 16,20 0-16,-20 0 0,21-21 16,-21 21-16,20 0 0,1 0 0,-21 0 15,21 0-15,0 0 0,-1 0 0,1 0 16,0 0-16,42-21 31,0 21-15,1 0-16,20 0 0,0 0 0,1 0 15,-1 0-15,0 0 0,1 0 0,-1 0 16,0 0-16,1 0 0,-1 0 16,-21 21-16,0-21 0,0 0 0,1 21 15,-1-21-15,-21 22 0,0-1 16,0 0-16,0 0 0,-21 0 15,-1 0-15,1 1 16,-21-1-16,0 21 0,-1-21 0,1 22 16,0-22-16,-1 21 0,1-21 0,0 22 15,-1-22-15,1 21 0,0-21 16,20 0-16,1 1 0,0-1 0,0 0 16,21 0-16,0 0 15,21-21 1</inkml:trace>
  <inkml:trace contextRef="#ctx0" brushRef="#br0" timeOffset="102163.34">13970 8721 0,'0'0'0,"-21"0"16,0 0-16,-1 0 0,1 0 16,0 0-16,0 0 0,0 0 15,0 0-15,-1 0 16,1 0-16,0 0 0,0 0 0,0 0 15,0 0-15,-1 0 0,1 0 0,0 0 16,0 0-16,0 0 0,0 0 16,42 0 31,21 0-47,0-21 0,1 21 15,20 0-15,1 0 0,42 0 0,-22 0 16,43 0-16,-21 0 0,21 0 15,0 0-15,0 0 0,42 0 16,-20 0-16,20 0 0,0 0 16,1 0-16,-1 0 0,0 0 0,1 0 15,-1 0-15,-21 0 0,0 0 0,-21 0 16,0 0-16,-21 0 0,0 0 16,-21 0-16,-22 0 0,1 0 0,-22 0 15,0 0-15,1 0 0,-22 0 16,0 0-16,0 0 0,0 0 15,-21-22 1,-21 22 31,0 0-31,0 0-16</inkml:trace>
  <inkml:trace contextRef="#ctx0" brushRef="#br0" timeOffset="102640.06">16637 9038 0</inkml:trace>
  <inkml:trace contextRef="#ctx0" brushRef="#br0" timeOffset="107596.53">17547 8107 0,'0'-21'0,"0"0"0,0-1 0,0 1 15,0 0 1,0 0-16,0 0 15,21 42 48,0 0-63,1 0 0,-1 0 16,21 1-16,-21 20 0,22 0 0,-1-21 15,-21 22-15,21-1 0,1 0 0,-1 1 16,0-1-16,1 0 15,-1 1-15,0-1 0,1 0 0,-1 1 16,0-1-16,1 0 0,-1 1 16,0-1-16,1 0 0,-22-20 0,0 20 15,0-21-15,0 0 0,1 0 0,-22 1 16,21-1-16,-21 0 16,-21-21 15,-1-21-31,1 0 15,0-1-15,21 1 16,-21 0-16,21 0 0,-21 0 0</inkml:trace>
  <inkml:trace contextRef="#ctx0" brushRef="#br0" timeOffset="108020.28">18351 7874 0,'0'0'0,"-21"0"0,0 21 15,-21 0-15,21 1 0,-1 20 16,-20-21-16,21 21 0,-21 1 0,-1-1 16,22 0-16,-21 1 0,-1 20 15,1-20-15,0-1 0,21 0 0,-22 1 16,1-1-16,0 0 0,-22 1 0,22-1 16,21-21-16,-22 21 0,1 1 15,0-1-15,20-21 0,-20 0 0,21 22 16,0-22-16,0 0 0,-1 0 15,1-21-15,21 21 0,0 1 16,-21-22-16,42 0 31,-21-22-15,21 22-16,1-21 0,-1 21 16</inkml:trace>
  <inkml:trace contextRef="#ctx0" brushRef="#br0" timeOffset="108192.18">17843 8827 0,'0'21'16,"0"0"-1,0 0 1,-21-21-16,0 0 15</inkml:trace>
  <inkml:trace contextRef="#ctx0" brushRef="#br0" timeOffset="110516.2">4847 11896 0,'0'0'0,"0"21"0,-21-21 0,21 21 16,21-21 30,0 0-46,0-21 0,22 21 16,-22-21-16,21 0 0,1-1 0,-1 1 16,0 0-16,1 0 0,-22 0 15,21 0-15,0-1 0,-20 1 16,-1 0-16,-21 0 0,0 0 16,0 0-16,0-1 0,0 1 0,-21 21 15,-22-21-15,22 21 0,-21 0 0,-22 0 16,22 0-16,-106 42 15,105-20-15,1-1 16,0 0-16,21 0 0,-1 0 16,1 0-16,0 1 0,21-1 0,0 0 15,0 0-15,0 21 0,0-20 16,21-1-16,0 0 0,1 21 0,20-21 16,-21 22-16,21-22 0,-20 21 15,20 1-15,0-1 0,1 0 16,-1 1-16,-21-1 0,21-21 0,1 21 15,-22 1-15,21-1 0,-21-21 16,-21 22-16,0-22 0,0 21 0,0-21 16,0 22-16,-21-22 0,0 0 15,-21 0-15,-1 0 0,1 0 0,0 1 16,-22-22-16,22 0 0,-22 0 0,1 0 16,-1 0-16,1-22 0,21 1 15,-22 0-15,22 0 0,-1-21 0,1 20 16,0-20-16,21 0 0,-22 21 15,22-43-15,0 22 0,21-1 0,0 1 16,0 0-16,0-1 16,0 22-16,0-21 0,0 21 0,21 0 15,0 21-15,0 0 0,1 0 16,-1 0-16,0 21 0,-21 0 0,21 0 16,0 0-16,0 22 0,1-22 15,-22 21-15,0 0 0,0 1 0,21-22 16,0 21-16,-21 1 0,21-22 15,0 21-15,0-21 0,1 22 0,-1-22 16,0 21-16,0-21 0,21 0 0,1 1 16,-22-22-16,21 21 0,1-21 15,-1 0-15,0 0 0,1 0 16,-1-21-16,0-1 0,1 22 16,-1-21-16,21 0 0,-20 0 0,-1-21 15,22 20-15,-22 1 0,0-21 16,1 21-16,-1-22 0,-21 1 0,21 21 15,-20-21-15,-1 20 0,0 1 0,-21-21 16,0 21-16,0 0 16,-21 21-1,0 21-15,-1 0 16,1 0-16,0 0 0,21 0 0,-21 1 16,21-1-16,-21 21 0,0-21 15,21 0-15,0 1 0,0-1 16,0 0-16,0 0 0,0 0 0,0 0 15,0 1-15,21-1 0,0 0 16,21-21-16,-21 0 0,1 0 16,20 0-16,0 0 0,1 0 15,-1 0-15,0 0 0,1-21 0,-1 21 16,0-21-16,-21-1 0,22 1 0,-1 0 16,-21 0-16,22 0 0,-22 0 15,0-1-15,0 1 0,0 0 0,0 0 16,-21 0-16,0 0 15,-21 42 1,0 0 0,0 0-16,21 0 15,0 0-15,-21 1 0,0-1 0,21 0 16,-22 0-16,22 0 0,0 0 0,0 22 16,0-22-16,0 0 0,0 0 15,0 0-15,22-21 0,-1 0 16,0 0-16,21 0 0,-21 0 15,22 0-15,-22 0 0,21 0 0,1-21 16,-1 0-16,0 0 0,1 21 16,-1-21-16,-21 0 0,21-1 0,-20 1 15,-1-21-15,0 21 0,0 0 16,0-1-16,-21 1 0,21 0 16,-21 0-16,-21 21 31,0 21-31,21 0 15,-21 0-15,21 1 0,-21-1 0,21 0 16,-21 0-16,-1 0 0,22 0 16,0 1-16,-21-1 0,0 0 0,21 0 15,0 0-15,0-42 32,0 0-17,21 0 1,0 0-16,1-1 0,-1 1 0,0 0 15,0-21-15,21 21 0,-20-1 0,20-20 16,-21 21-16,21 0 0,1-22 16,-1 43-16,0-21 0,1 21 0,-1 0 15,22 0-15,-43 0 0,21 0 16,0 21-16,-20 1 0,-1-1 0,0 0 16,-21 21-16,0-21 0,0 1 0,0 20 15,0-21-15,0 0 0,0 0 16,0 22-16,0-22 0,0 0 0,-21 0 15,0 0-15,21 1 16,-22-22-16,22 21 0,22-21 47,-1-21-47,0 21 0,0-22 0</inkml:trace>
  <inkml:trace contextRef="#ctx0" brushRef="#br0" timeOffset="112221.89">8191 12340 0,'0'0'0,"22"-42"0,-22 21 15,0 0-15,0-1 16,0 1-16,0 0 0,-22 0 0,1 21 16,0 0-16,-21 0 0,21 0 0,-22 0 15,1 21-15,-22 0 0,22 0 16,0 1-16,-22-1 0,22 21 0,0 0 15,-1-20-15,1 20 0,21 0 16,-22-21-16,22 22 0,21-22 0,0 0 16,0 21-16,0-20 0,0-1 15,0 0-15,21 0 0,1 0 0,-1 0 16,21-21-16,0 0 0,1 0 0,-1 0 16,0 0-16,1 0 0,20 0 15,-20-21-15,-1 0 0,0 0 16,1 0-16,-1-22 0,0 22 15,1-21-15,-1 0 0,-21-1 0,21 1 16,-20-22-16,20 1 0,-21-1 0,21 1 16,-20-1-16,-1 1 0,-21-1 15,0 22-15,0-21 0,0 20 0,0 22 16,0-21-16,0 21 0,0-1 16,-21 22-16,-1 0 15,1 0-15,21 22 0,-21-1 0,0 0 16,0 42-16,21-20 0,0 20 15,-21-20-15,21 20 0,-22 1 16,22-1-16,0 1 0,0-22 0,0 21 16,0-20-16,22-1 0,-1 0 15,0 1-15,0-1 0,0-21 0,0 22 16,22-22-16,-1 0 0,0 0 16,22 0-16,-1-21 0,1 0 0,-1 0 15,1 0-15,-1 0 0,1 0 16,-1-21-16,1 0 0,-1 0 0,-20 0 15,-1-1-15,0 1 0,-20-21 0,-1 21 16,0-22-16,0 22 0,0-21 16,-21 21-16,0 0 0,0-22 0,0 22 15,0 0-15,-21 21 0,0-21 16,0 0-16,0 21 0,-22 0 16,22 0-16,-21 0 0,-1 21 0,1 0 15,0 0-15,-1 0 0,1 0 16,0 1-16,-1 20 0,1-21 0,21 0 15,0 22-15,0-22 0,21 0 0,0 21 16,0-21-16,0 1 0,0-1 16,21 0-16,21 0 0,-21-21 0,22 21 15,-1-21-15,-21 0 16,21 0-16,1 0 0,-1 0 0,0 0 0,1-21 16,-1 0-16,0 21 0,-20-42 15,-1 20-15,21 1 0,-21 0 0,0-21 16,1 21-16,-1-22 0,-21 1 15,21 21-15,0-85 16,0 85-16,-21 0 16,0 42-1,0 0-15,-21 0 16,0 0-16,0 0 0,21 22 0,-21-22 16,21 0-16,0 21 0,0-20 15,0-1-15,0 0 0,0 0 0,0 0 16,0 0-16,0 1 0,0-1 0,21 0 15,0-21-15,0 0 16,21 21-16,-20-21 0,20 0 0,-21 0 0,21 0 16,1-21-16,-22 0 15,21 0-15,1-1 0,-22 1 0,21 0 16,-21 0-16,0 0 0,22-22 0,-22 22 16,0-21-16,0 21 0,0-22 15,1 22-15,-1 0 0,0 21 0,-21-21 16,0 42-1,0 0 1,-21 0-16,0 1 0,21-1 0,0 0 16,-22 0-16,22 0 0,-21 0 15,21 1-15,0-1 0,0 0 16,0 0-16,0 0 0,21 0 0,1 1 16,-1-22-16,0 0 0,0 21 15,0-21-15,22 0 0,-22 0 0,21 0 16,-21 0-16,22-21 0,-22-1 15,21 1-15,-21 0 0,22 0 0,-22 0 16,21 0-16,-21-22 0,0 22 16,22-21-16,-22 21 0,0-22 0,0 22 15,0 0-15,1 0 0,-22-22 0,0 22 16,21 21-16,-21-21 0,0 0 16,21 21-16,-21 21 31,0 0-31,-21 0 0,0 1 15,21 20-15,-22 0 0,1 1 0,0-1 16,0 0-16,0 1 0,0 20 0,-1 1 16,1-1-16,0 1 0,0-1 15,0 22-15,21-1 0,0-20 0,-21 21 16,21-1-16,0 1 0,0 0 16,0-1-16,0 22 0,0-21 0,0-1 15,0 22-15,0-21 0,0 0 0,0 20 16,21-20-16,0 21 0,-21-21 15,21-1-15,-21 1 0,21 0 16,-21-1-16,0-20 0,0 20 0,0-20 16,0-1-16,0 1 0,0-22 15,0 1-15,0-1 0,0-21 0,0 21 16,-21-42-16,0 0 0,0 0 16,0 0-16,-1-42 0,1 21 15,0-21-15,0-1 0,0-20 0,0-1 16,-1 1-16,-20-22 0,21 0 0,0 1 15,0-22-15,21 0 0,-22 0 16,22 0-16,0 22 0,0-22 0,0 0 16,0 0-16,0 22 0,0-22 15,0 21-15,22 0 0,-1 1 0,0 20 16,0 1-16,0-22 0,0 22 16,1-1-16,20 1 0,-21-1 15,21 22-15,1-1 0,-22 1 0,21 0 16,1-1-16,-1 22 0,0 0 15,1 0-15,-1 0 0,-21 0 16,21-1-16,1 1 0,-22 0 0,21 0 0</inkml:trace>
  <inkml:trace contextRef="#ctx0" brushRef="#br0" timeOffset="114289.17">11917 12340 0,'0'0'0,"-21"0"0,-22 0 15,22 0-15,0 0 0,0 0 0,0 0 16,-1 0-16,44 0 31,20 0-31,0 0 16,1 0-16,20 0 0,1 0 15,20 0-15,-20 0 0,42 0 0,-22 0 16,1-21-16,0 21 0,20 0 0,-20 0 16,0 0-16,21 0 0,-22 0 15,1-21-15,-22 21 0,1 0 0,-1 0 16,-20 0-16,-1 0 0,-21 0 15,0 0-15,-63 0 16,21 0 0,-21-21-16,-1 0 0,1 21 15,-22-22-15,1 1 0,21 0 0,-22 21 16,22-21-16,-22 0 0,22 0 16,0-1-16,-1 1 0,1 21 0,0-21 15,20 0-15,1 21 0,0-21 0,0 21 16,21-21-1,21 21 1,21 0-16,-20 0 0,20 0 16,0 0-16,1 0 0,20 0 0,1 0 15,-1 0-15,-21 0 0,22 0 16,-1 0-16,-20 0 0,-1 0 16,-21 21-16,0 0 0,-21 0 0,0 0 15,0 0-15,0 1 0,-21 20 16,-21-21-16,0 21 0,-1-20 0,-20 20 15,20-21-15,-20 21 0,21-20 0,-22 20 16,22-21-16,-1 0 0,1 22 16,0-22-16,-1 0 0,22 0 0,0 0 15,0-21-15,0 21 0,0 1 16,21-1-16,21-42 31</inkml:trace>
  <inkml:trace contextRef="#ctx0" brushRef="#br0" timeOffset="114779.89">14266 11748 0,'0'-22'0,"0"44"0,0-65 0,0 22 16,0 0-16,0 0 0,0 0 0,0-1 15,0 1-15,0 0 0,0 0 16,0 42 15,0 0-31,0 0 0,0 22 0,0-1 16,0 0-16,0 1 0,0-1 16,0 22-16,0-22 0,-21 21 15,21 1-15,-21-1 0,0-20 0,21 20 16,-21-20-16,-1-1 0,22 0 15,-21 1-15,21-22 0,0 21 0,-21-21 16,21 0-16,0 1 0,0-1 16,21-21-1,-21-21 1,21-1-16,1 1 0,-1-21 0,0 21 16,0-22-16</inkml:trace>
  <inkml:trace contextRef="#ctx0" brushRef="#br0" timeOffset="115036.74">14774 11642 0,'0'0'0,"0"-21"15,0 42 1,0 0-16,0 21 0,0 1 16,-21-22-16,0 42 0,0-20 15,21 20-15,-21-21 0,-1 22 0,22-1 16,0-20-16,-21 20 0,21-20 15,-21-1-15,21 0 0,0 1 0,0-1 16,0-21-16,0 0 0,0 0 16,0 1-16,0-1 0,0 0 15,21-21 1,0 0-16,1-21 16,-1 0-16,21-1 0,-21 1 15</inkml:trace>
  <inkml:trace contextRef="#ctx0" brushRef="#br0" timeOffset="115364.29">15600 11853 0,'-64'43'31,"85"-43"0,1 0-31,-1 0 16,0-21-16,-21-1 0,21 22 15,-21-21-15,0 0 0,0 0 16,-21 21-16,0 0 16,0 0-16,-1 0 0,1 0 15,0 0-15,-21 0 0,21 21 0,-1 0 16,1-21-16,0 21 0,0 1 15,0-1-15,0-21 0,21 21 0,0 0 16,0 0-16,21-21 16,0 0-16,0 0 0,21 21 15</inkml:trace>
  <inkml:trace contextRef="#ctx0" brushRef="#br0" timeOffset="115847.62">15557 12213 0,'0'0'15,"-21"0"-15,21 21 0,-21-21 16,21 22-16,0-1 31,0 0-15,0 0-16,21-21 0,0 0 15,1 0 1,-1 0 0,-21-21-1,0 0 1,0 0-16,-21 21 15,-1 0 1,-62 42 0,84-21-1,0 0 1,21-21 15,0 0-31,0 0 16,0 0-16,1 0 15,-1 0 1,0-21-16,0 0 0</inkml:trace>
  <inkml:trace contextRef="#ctx0" brushRef="#br0" timeOffset="116736.49">16425 11832 0,'0'0'0,"0"-42"16,-21 42-1,0 0-15,0 0 0,0 0 16,-1 0-16,1 21 0,0 0 16,0 0-16,0 1 0,-22 20 0,22 0 15,0-21-15,-21 22 0,21-1 16,-1 0-16,1 1 0,0-22 0,0 21 15,21 1-15,0-22 0,0 0 0,0 21 16,0-21-16,0 1 0,21-22 16,0 21-16,0-21 0,22 0 0,-22 0 15,21 0-15,1 0 16,-22 0-16,21 0 0,-21 0 0,22 0 16,-22-21-16,21-1 0,-21 1 0,0 0 15,1 0-15,-1-21 0,0 20 16,-21-20-16,0 0 0,0-1 0,0 1 15,0 0-15,-21 21 0,0-22 16,-1 22-16,1-21 0,0 21 0,-21-1 16,21 22-16,-22-21 0,22 21 0,0-21 15,0 21-15,0 0 0,-1 0 16,44 0 15,20 0-31,-21 0 0,21 0 16,1 0-16,-1 0 0,0 0 0,1-21 15,20 21-15,-20 0 0,-1 0 16,21-21-16,-20 21 0,-1 0 0,0-21 16,22 21-16,-22 0 0,1-22 0,-1 22 15,-21 0-15,21 0 0,-20 0 16,-1 0-16,-21 22 16,0-1-1,-21 0-15,-1 0 0,-20 0 0,21 0 16,0 22-16,0-22 0,-1 21 0,1-21 15,0 22-15,21-22 16,0 0-16,0 21 0,0-20 0,0-1 16,0 21-16,0-21 0,0 0 15,0 1-15,21-1 0,0 0 16,22 0-16,-22-21 0,21 0 0,1 0 16,-1 0-16,0 0 0,1 0 15,-1 0-15,21 0 0,-20 0 0,-1-21 16,22 0-16,-22 0 0,0-22 15,-21 22-15,22-21 0,-22-1 0,21 1 16,-21-21-16,-21 20 0,0 1 0,0 0 16,0 20-16,0-20 15,0 21-15,-42-21 0,21 20 0,-21 1 16,-1 0-16,1 21 0,0-21 16,-22 21-16,1 0 0,-1 0 0,22 0 15,-22 0-15,22 21 0,-22 0 0,22 0 16,0 1-16,21-22 0,-22 21 15,22 0-15,0 0 0,0 0 0,0 0 16,-1 1-16,1-1 0,21 0 16,-21 0-16,0-21 0,21 21 0</inkml:trace>
  <inkml:trace contextRef="#ctx0" brushRef="#br0" timeOffset="117344.14">15388 11938 0,'0'0'0,"0"21"0,21-21 47,0 0-31,1 0-16,-1-21 0,0 21 15,-21-21-15,21 0 0,-21 0 16,-21 21 15,0 0-31,0 0 0,-1 0 16,1 0-16,0 0 0,21 21 0,-21-21 15,0 21-15,21 0 0,0 0 32,21-21-17,0 0 1,0 0-16,0 0 15,1 0 1,-1 0-16</inkml:trace>
  <inkml:trace contextRef="#ctx0" brushRef="#br0" timeOffset="117728.92">15473 12425 0,'0'0'0,"21"0"47,0 0-47,0 0 15,0-21-15,-21 0 16,0-1-16,0 1 16,-21 21-1,0 0-15,0 0 16,0 0-16,0 0 0,-1 0 16,1 0-16,0 21 0,0-21 15,21 22-15,-21-1 0,21 0 16,21-21 15,0 0-15</inkml:trace>
  <inkml:trace contextRef="#ctx0" brushRef="#br0" timeOffset="163629.13">7154 10245 0,'-21'0'78,"0"0"-62</inkml:trace>
  <inkml:trace contextRef="#ctx0" brushRef="#br0" timeOffset="168099.93">6667 10245 0,'0'0'0,"-21"0"16,0-21-16,-21 21 0,21 0 15,-1 0-15,1 0 0,0 0 0,0 0 16,0 0-16,0 0 16,-1 0-1,1 21-15</inkml:trace>
  <inkml:trace contextRef="#ctx0" brushRef="#br0" timeOffset="173097.04">5165 13547 0,'0'0'0,"-43"0"16,1 0-16,21-21 0,-22 21 0,22 0 16,0 0-16,0 0 0,0 0 15,0 0-15,-1 0 0,1 0 16,0 0-16,0 0 15,21 21-15,21-21 63,0 0-47,0 0-16,1 0 0,20 0 15,-21 0-15,0 0 0,22 0 16,-22 0-16,21 0 0,0 0 0,22 0 15,-22 0-15,43-21 0,-22 21 0,22 0 16,0-22-16,21 22 0,-22 0 16,22 0-16,-21 0 0,21 0 0,-1 0 15,1 0-15,0 0 0,0 0 16,21 0-16,-21 0 0,21 0 0,-21 0 16,21-21-16,-22 21 0,1 0 15,21-21-15,-21 21 0,21 0 16,0 0-16,-21-21 0,21 21 0,0 0 15,0 0-15,0-21 0,0 21 0,21 0 16,0 0-16,-21-21 0,21 21 16,1 0-16,-1 0 0,0-22 0,0 1 15,21 21-15,-20 0 0,-1 0 16,21-21-16,-21 21 0,22 0 0,-1-21 16,0 21-16,1-21 0,-1 21 0,0 0 15,1-21-15,20-1 0,-21 22 16,1 0-16,-1 0 0,-21-21 0,22 21 15,-1 0-15,0-21 0,-21 21 16,1-21-16,-1 21 0,21 0 16,-21-21-16,0 21 0,1-21 0,-1 21 15,0 0-15,0-22 0,0 22 16,0 0-16,-21-21 0,22 21 0,-1 0 16,0 0-16,-21-21 0,-21 21 15,21 0-15,-21 0 0,21 0 0,-22-21 16,1 21-16,-21 0 0,21 0 0,-22-21 15,1 21-15,0-21 0,-22 21 16,1 0-16,-1-22 0,1 22 0,-22 0 16,0-21-16,1 21 15,-1 0-15,-21-21 0,0 21 0,22 0 16,-22-21-16,0 21 0,0 0 16,-21-21-16,0 0 93,0-1-61,-21 1-17,0 21 32,21-21 31,-21 21 344,0 0-406,-1 0 15,22 21 125,-21-21-125,0 0-15,0-21-16,0 0 0,0 21 0</inkml:trace>
  <inkml:trace contextRef="#ctx0" brushRef="#br0" timeOffset="179129.64">18965 14224 0,'-21'0'0,"21"-21"15</inkml:trace>
  <inkml:trace contextRef="#ctx0" brushRef="#br0" timeOffset="180076.82">19410 13970 0,'21'0'15,"-21"21"1,21-21 0,-21 21-16,21-21 15,0 0 1,1 0-1,-1 0-15,0-21 16,0 0-16,21 0 0,-20 0 0,20 0 0,-21-22 16,21 22-16,-20-21 15,20-1-15,-21 1 0,0 0 0,-21 21 16,0-22-16,0 22 0,0-21 0,0 21 16,-21-1-16,0 22 0,-21-21 15,-1 0-15,1 21 0,0 0 0,-22 0 16,22 0-16,-22 0 0,22 21 15,-22 0-15,22 1 0,0-1 0,-22 21 16,22-21-16,21 22 0,-22-1 0,22-21 16,-21 21-16,21-20 15,21 20-15,0-21 0,0 0 0,0 22 16,0-22-16,0 0 0,21-21 16,0 21-16,21 0 0,-20-21 0,20 0 15,0 0-15,1 0 0,-1 0 0,0 0 16,1 0-16,-1 0 0,0-21 15,1 21-15,-1-21 0,-21 0 0,21 0 16,-20-22-16,-1 22 0,21 0 16,-21-21-16,0 20 0,-21 1 0,22-21 15,-1 21-15,-21 0 0,21 21 16,-21-22-16,0 44 31,0-1-15,-21 21-16,21-21 0,-21 0 0,-1 22 15,1-1-15,0-21 0,21 22 0,-21-1 16,0 0-16,21 1 0,-21-1 16,-1 0-16,22 1 0,0 20 0,-21-21 15,21 22-15,-21-22 0,21 22 16,0-22-16,0 22 0,0-22 0,-21 0 16,21 1-16,-21-1 0,21 0 0,-21-21 15,21 1-15,-22-1 0,1 0 16,0 0-16,0-21 0,0 0 0,0 21 15,-22-21-15,22 0 0,-21 0 0,-1 0 16,1 0-16,0-21 16,-1 0-16,1 21 0,21-21 0,-21 0 15,20 21-15,-20-22 0,21 1 0,0 21 16,0-21-16,-1 0 0,1 0 16,21 0-16,0-1 15,0 1 1,21 21-16,22-21 0,-22 0 0,21 0 15,1 0-15,-1-1 0</inkml:trace>
  <inkml:trace contextRef="#ctx0" brushRef="#br0" timeOffset="181396.06">20489 13653 0,'0'-22'0,"0"44"0,0-65 0,0 22 16,0 0-16,-21 0 0,0 21 16,0 0-16,0 0 0,-1 0 0,1 21 15,0 0-15,0 0 0,0 22 16,0-22-16,21 21 0,-22 0 0,1 22 16,0-22-16,0 1 0,21-1 0,-21 0 15,21 1-15,-21-1 16,21 0-16,0 1 0,0-1 0,0 0 15,0-21-15,0 22 0,0-1 16,21-21-16,0 22 0,21-22 0,-21 0 16,22-21-16,-1 21 0,0-21 0,22 0 15,-22 0-15,22 0 0,-22 0 16,0-21-16,22 0 0,-22 0 0,22-22 16,-22 1-16,0 0 0,1-1 15,-1 1-15,0-22 0,1 1 0,-1-1 16,0 1-16,1-1 0,-22 1 15,21-1-15,-21 1 0,1-1 16,-1 22-16,0-21 0,-21 41 0,0-20 16,0 21-16,0 0 0,0 0 0,-21 21 15,0 0 1,-1 0-16,1 21 0,0 21 0,0 0 16,0 1-16,0-1 0,-1 22 15,1-1-15,0 1 0,0-1 0,21-21 16,0 22-16,0-22 0,0 22 15,0-22-15,0 0 0,0 1 0,0-1 16,0 0-16,21 1 0,0-22 0,0 21 16,1-21-16,-1 1 15,21-1-15,-21-21 0,22 0 0,-1 0 16,0 0-16,1 0 0,-1-21 0,0-22 16,22 22-16,-22-21 0,22-1 15,-1-20-15,1 21 0,-1-22 0,1 1 16,-22-1-16,21-21 0,-20 22 15,-1-22-15,0 22 0,1-1 0,-22 1 16,0 20-16,-21 1 0,0 0 16,0 21-16,0-22 0,0 22 0,0 0 15,-21 42 1,0 21 0,0-20-16,-1 41 0,22-21 15,-21 22-15,0-1 0,0 1 16,0-1-16,0 1 0,-1-1 0,1 1 15,0-22-15,0 22 0,0-22 0,-22 0 16,22 1-16,0-1 0,0 0 16,0 1-16,21-22 0,-21 21 0,-1-21 15,22 1-15,0-1 0,0 0 16,0-42 0,0 0-1,0-1-15,22-20 0,-1 0 0,0 21 16,21-22-16,-21 1 0,22 0 0,-1-1 15,0 1-15,1 0 16,-1-1-16,0 22 0,1-21 0,-1 21 16,0-1-16,1 1 0,-1 0 15,0 0-15,1 0 0,-22 21 0,21 0 16,-21 0-16,1 0 0,-1 0 16,-21 21-16,0 0 15,0 0-15,-43-21 0,22 21 0,-21 1 16,21-22-16,-22 21 0,1-21 15,0 0-15,-1 21 0,1-21 0,0 0 16,21 0-16,-22 0 0,22 0 16,0 0-16,0 0 0,0-21 15,-1 0 1,22 42 15,0 0-31,-21 0 0,21 21 16,-21-20-16,21-1 0,-21 0 15,21 21-15,0-21 0,0 22 0,-21-1 16,21-21-16,0 22 0,0-1 16,0 0-16,0-21 0,21 22 0,0-22 15,0 0-15,0 0 0,22 0 16,-22 1-16,21-22 0,1 0 0,-22 0 16,21 0-16,0 0 0,1 0 15,-1 0-15,0-22 0,1 1 16,-1 0-16,-21 0 0,22-21 0,-1 20 15,0 1-15,1 0 0,-22-21 16,0 42-16,0-21 0,0-1 0,0 22 16,-21-21-16</inkml:trace>
  <inkml:trace contextRef="#ctx0" brushRef="#br0" timeOffset="181575.96">22796 14457 0,'0'0'0,"0"21"15,-21-21 32,0 0-47,-21 0 16,21 0-16,-22 0 0,1 0 0,0 0 15,-1 0-15,-20 0 0</inkml:trace>
  <inkml:trace contextRef="#ctx0" brushRef="#br0" timeOffset="196240.76">3302 10964 0,'0'0'0,"-21"0"0,0 0 16,-1 0-16,44 0 46,-1 0-46,21 0 0,-21 0 16,22 0-16,-1 0 0,-21 0 16,21 0-16,22 0 0,-22 0 15,1 0-15,20 0 0,1 0 0,-22 0 16,21 0-16,1 0 0,-1 0 0,-20 0 16,20 0-16,1 0 0,-1 0 15,22 0-15,-22 0 0,22 22 0,-21-22 16,20 21-16,1-21 0,0 0 15,-22 0-15,22 0 0,-1 21 0,1-21 16,0 0-16,-1 0 0,1 0 0,21 0 16,0 0-16,-22 0 0,22 0 15,0 0-15,-21 0 0,21 0 0,-1 0 16,530 0 15,-529 0-31,0 0 0,0 0 0,0 0 16,0 0-16,21 0 0,-22 0 0,22 0 15,-21 0-15,21-21 0,-21 21 16,21 0-16,-21 0 0,0 0 0,21 0 16,0 0-16,0 0 0,0 0 0,0-21 15,0 21-15,0 0 0,21 0 16,-21 0-16,21 0 0,0 0 0,-21 0 16,21 0-16,-21 0 0,22 0 0,-22 0 15,21 0-15,-21 0 0,21 0 16,-21 0-16,0-22 0,0 22 15,0 0-15,0 0 0,0 0 0,0 0 16,0 0-16,0 0 0,21-21 16,-21 21-16,0 0 0,0 0 0,0 0 15,0 0-15,0 0 0,0 0 0,0 0 16,0 0-16,-21 0 0,0 0 16,0 0-16,-22 0 0,22 0 0,0 0 15,0 0-15,0 0 0,-22-21 0,22 21 16,0 0-16,0 0 0,0 0 15,-1 0-15,1 0 0,0-21 0,0 21 16,21 0-16,-21 0 16,0 0-16,-22 0 0,22 0 0,-21 0 15,-1 0-15,1 0 0,0 0 0,-1 0 16,1 0-16,0 0 0,-1 0 16,1 0-16,21 0 0,-21 0 0,-1 0 15,-20 0-15,20 0 0,-20 0 16,-1 0-16,22 0 0,-21 0 0,-1 0 15,1 0-15,-22 0 0,21 0 0,1 0 16,-22 0-16,22 21 0,-22-21 16,0 0-16,22 0 0,-22 0 0,1 0 15,-1 21-15,0-21 16,1 21-16,-1-21 0,0 0 0,1 0 16,-1 22-16,-21-22 0,21 0 0,-20 0 15,-1 21-15,0-21 0,0 0 16,21 0-16,-20 21 0,-1-21 0,0 0 15,0 0-15,0 21 0,0-21 16,22 21-16,-22-21 0,0 21 0,21 1 16,1-22-16,-22 21 0,21 0 15,1 0-15,-22 0 0,21 0 0,0 1 16,-20-1-16,-1 21 0,0-21 0,0 0 16,0 1-16,0 20 15,-21 0-15,22-21 0,-22 22 0,0-1 16,0 0-16,0 1 0,21-1 15,0 0-15,-21 1 0,21 20 0,0 1 16,-21-1-16,21-20 0,-21 20 16,22 1-16,-22-1 0,0 1 0,0-22 15,0 21-15,0-20 0,0-1 0,0 0 16,0 22-16,0-22 0,0 1 16,0-1-16,0 21 0,0-20 0,0-1 15,0 0-15,-22 1 0,22-1 16,-21-21-16,21 22 0,-21-22 0,21 21 15,0-21-15,-21 0 0,21 1 16,-21-1-16,0 0 0,21 0 16,-22-21-16,1 21 0,-21-21 0,21 21 15,-22-21-15,1 0 0,0 22 16,-22-22-16,1 0 0,20 0 0,-20 21 16,-1-21-16,1 0 0,-1 0 0,22 21 15,-21-21-15,-1 0 0,1 0 16,-22 0-16,21 0 0,-20 21 0,20-21 15,-20 0-15,-1 0 0,0 0 0,-21 0 16,22 0-16,-1 0 0,-21 0 16,0 0-16,1 21 0,-1-21 15,-21 0-15,21 0 0,-21 0 0,21 0 16,0 21-16,0-21 0,-21 0 16,22 0-16,-1 0 0,-21 0 0,21 0 15,-21 0-15,21 0 0,0 0 0,0 0 16,1 0-16,-1 0 0,-21 0 15,21 0-15,-21 0 0,0 0 0,21 0 16,-21 0-16,21 0 0,-21 0 0,0 0 16,0 22-16,21-22 0,-21 0 0,0 21 15,0-21-15,22 21 0,-1-21 16,0 0-16,0 21 0,0-21 0,-21 0 16,21 0-16,1 21 0,-1-21 15,0 0-15,21 0 0,-21 0 16,1 21-16,-1-21 0,21 0 0,-21 0 15,0 0-15,1 0 0,-1 22 0,0-22 16,0 0-16,0 0 0,22 0 16,-22 21-16,0-21 0,0 0 0,-21 0 15,21 21-15,0-21 0,1 21 0,-1-21 16,0 0-16,0 21 0,0-21 16,0 0-16,22 21 0,-22-21 0,0 22 15,21-22-15,-20 0 0,-1 21 0,21-21 16,-21 0-16,22 21 0,-22-21 0,21 0 15,-21 21-15,22-21 16,-22 0-16,0 21 0,21-21 0,-21 0 16,22 0-16,-1 0 0,-21 0 0,22 0 15,-1 21-15,0-21 0,22 0 0,-22 0 16,0 0-16,1 0 0,-1 22 16,22-22-16,-22 0 0,0 0 0,22 21 15,-22-21-15,22 21 0,-22-21 0,21 0 16,1 21-16,-22-21 0,22 0 15,-1 0-15,1 21 0,-1-21 0,1 0 16,-1 0-16,1 0 0,20 0 0,-20 0 16,-1 0-16,22 0 0,-21 0 15,-1 0-15,22 0 0,-22 0 16,22 0-16,-22 0 0,22 0 0,-21 0 16,20 0-16,-20 0 0,-1 0 0,22 0 15,-22 0-15,1 0 0,21 0 16,-22 0-16,1 0 0,20 0 0,-20 0 15,-1 0-15,1 0 0,20 0 0,-20 0 16,-1 0-16,1 0 0,-1 0 16,1 0-16,-1 0 0,1 0 0,-1 0 15,1 0-15,21 0 0,-22 0 0,22 0 16,-22-21-16,22 21 0,0 0 16,-22-21-16,22 0 0,-1 21 0,1 0 15,0-21-15,-1 21 16,22-22-16,-21 22 0,0-21 0,20 0 15,-20 21-15,21-21 0,0 0 0,-22 0 16,22 21-16,0-22 0,0 1 16,0 0-16,0 0 0,-1-21 0,1 20 15,0 1-15,0 0 0,0 0 16,0-21-16,-1 20 0,1 1 0,0-21 16,0 0-16,0 20 0,0-20 0,-1-21 15,1 20-15,0 1 16,0 0-16,0-22 0,21 22 0,-21-22 15,-1 22-15,1-22 0,21 22 0,-21 0 16,0-1-16,0 1 0,21 0 16,-21-1-16,21 1 0,-22 0 15,22-1-15,0 1 0,0 0 0,0-1 16,0 1-16,0 0 0,0-1 16,0-20-16,0 21 0,22-1 0,-1 1 15,21 0-15,-21-1 0,22 1 0,-1-22 16,-21 22-16,21 21 15,1-21-15,-22-1 0,0 1 0,21 21 0,-20-22 16,-1 22-16,0 0 16,0 0-16,0 0 0,0 0 0,1-1 15,-1 1-15,0 0 0,21 0 0,-21 0 16,22 0-16,-22-1 0,21 22 16,1-21-16,-1 0 0,0 21 0,22-21 15,-1 21-15,-20 0 0,41-21 16,-20 21-16,-1-21 0,22 21 0,-22 0 15,22 0-15,-21 0 0,-1 0 16,1 0-16,-1 0 0,1 0 0,-1 0 16,1 0-16,-1 0 0,-21 0 0,22 0 15</inkml:trace>
  <inkml:trace contextRef="#ctx0" brushRef="#br0" timeOffset="196403.66">5884 11748 0,'0'0'0,"21"21"0,22 0 15,-43 0-15,0 0 0,0 0 16,0 1-16,0-1 0,0 0 0,0 0 16,0 0-16</inkml:trace>
  <inkml:trace contextRef="#ctx0" brushRef="#br0" timeOffset="202645.38">18246 13335 0,'0'0'0,"21"-21"0,0 21 16,-21-21-16,0 0 0,0-1 0,0 1 0,0 0 15,0 0-15,21 0 16,-21 42 15,0 0-31,-21 0 0,0 22 0,0-22 16,-1 42-16,22 1 0,-21-1 0,0 22 15,0 0-15,21-1 0,-21 22 16,0 0-16,-1 21 0,1 0 0,21 0 16,-21 21-16,0-21 0,21 0 0,-21 21 15,0-21-15,21 0 0,-22-21 16,22 0-16,0 0 0,-21-22 0,21 1 15,-21 0-15,0-1 0,21-20 0,0-22 16,0 22-16,-21-43 0,21 21 16,0-84-1,0 21-15,21-43 16,-21 22-16,21-43 0,-21 22 16</inkml:trace>
  <inkml:trace contextRef="#ctx0" brushRef="#br0" timeOffset="203409.96">18055 13314 0,'0'0'0,"0"-21"15,0 0-15,0-22 0,0 22 0,21 0 16,0 0-16,22-22 0,-1 22 15,22 0-15,-22 0 0,43 0 0,-1 0 16,1-1-16,21 1 0,0 0 16,-1 0-16,22 0 0,22 0 0,-1-1 15,0 1-15,21-21 0,1 21 16,20 0-16,1 21 0,-1-22 0,1 1 16,-1 21-16,22 0 0,-22-21 15,1 21-15,-1 0 0,-20 0 0,-1 0 16,-21 0-16,21 0 0,-20 0 15,-1 0-15,0 0 0,-21 0 16,0 0-16,-21 0 0,0 0 16,-22 0-16,1 0 0,-22 0 0,1 0 15,-1 0-15,-20 0 0,20 0 16,-20 0-16,-1 0 0,0 0 0,-21 0 16,22 0-16,-22 0 0,0 21 15,0-21-15,0 0 0,1 21 0,-22 1 16,0-1-16,21 0 0,-21 0 15,21 0-15,-21 22 0,0-1 0,0-21 16,0 21-16,0 22 0,0-22 16,0 1-16,0 20 0,0 1 0,0-1 15,0 22-15,0-1 0,-21 1 16,21 21-16,0-21 0,-21 20 16,21 1-16,0-21 0,0 42 0,0-21 15,0 0-15,0-22 0,0 22 16,0-21-16,0 21 0,0-1 0,0-20 15,21 21-15,-21-21 0,0 20 16,0-20-16,0 0 0,0-1 0,0 1 16,0-21-16,0 20 0,0 1 0,0-22 15,-21 22-15,-1-21 0,1-1 16,-21 1-16,0-22 0,-1 0 0,-20 1 16,-1-1-16,1-21 0,-22 21 0,0-20 15,-20-22-15,-1 21 16,-21-21-16,0 0 0,-21 0 0,21 0 15,-43-21-15,22-1 0,-42 1 0,20-21 16,-20 21-16,-1-22 0,-20 22 16,20-21-16,1 21 0,-1-22 0,22 22 15,21 0-15,-1 0 0,44 0 16,-1 0-16,21-1 0,0 1 0,22 0 16,42 0-16,-22-21 0,43 20 0</inkml:trace>
  <inkml:trace contextRef="#ctx0" brushRef="#br0" timeOffset="203804.11">23389 14034 0,'21'21'16,"-21"0"-16,0 0 16,0 21-16,0 1 0,0 20 15,0 1-15,0-1 0,-21 22 0,0 0 16,0 20-16,21-20 0,-21 0 0,-1 21 15,22-22-15,-21 1 0,21 0 16,0-1-16,0 1 0,0-22 0,0 1 16,0-1-16,0-20 0,0-1 0,0-21 15,0 22-15,0-22 0,0 0 16,21-21 0,1-21-16,-22 0 0,0-1 15,0 1-15,0-21 16,21 0-16</inkml:trace>
  <inkml:trace contextRef="#ctx0" brushRef="#br0" timeOffset="204091.95">23495 14330 0,'0'0'0,"-21"-64"0,0 22 0,21 0 0,0 21 16,0-22-16,0 22 0,0 0 0,0 0 15,0 0-15,21-1 0,21 22 16,-21-21-16,22 21 0,-1 0 15,0 0-15,1 0 0,-1 0 0,21 0 16,-20 21-16,-1 1 0,-21 20 16,0-21-16,1 21 0,-22 1 0,0 20 15,-22-20-15,-20-1 0,0 0 16,-1 1-16,-20-1 0,-1 0 0,1-21 16,21 1-16,-1-1 0,1 0 15,0-21-15,-1 0 0,22 0 0,0 0 16,42-21-1,0 0-15,22-1 16,-22 1-16,21 0 0</inkml:trace>
  <inkml:trace contextRef="#ctx0" brushRef="#br0" timeOffset="204732.58">24320 13991 0,'0'-21'0,"-21"21"31,0 21-31,0 0 16,21 1-16,-21-1 0,21 0 0,-21 21 16,21-21-16,0 22 0,0-1 15,0-21-15,0 22 0,0-1 0,0 0 16,-22-21-16,22 22 0,0-22 16,0 0-16,0 0 0,0 0 15,0-42 1,-21 0-1,21 0-15,0 0 0,0-22 0,0 1 16,0 0-16,21-1 0,1 1 0,-1 21 16,0-21-16,0-1 0,0 22 15,-21 0-15,21 0 0,1 21 0,-1 0 16,0 0 0,21 84-1,-42-41-15,0-22 16,0 21-16,0-21 15,21 22-15,-21-22 0,22 21 0,-22 1 16,0-22-16,0 0 0,21 21 16,-21-21-16,0 1 0,0-1 15,0-42 1,0-22 0,-21 22-16,21 0 0,0-21 0,0-1 15,0 1-15,0 0 0,21-1 16,0-20-16,21 20 0,-21 1 0,22 0 15,-1-22-15,0 43 0,1-21 16,-1 21-16,0-1 0,1 22 0,-1 0 16,0 0-16,-20 0 0,-1 22 15,21 20-15,-42 0 0,0-21 16,0 43-16,0-22 0,0 22 0,-21-22 16,0 22-16,0-1 0,-1-21 15,-20 22-15,21-22 0,0 1 0,-22-1 16,22-21-16,0 0 0,0 0 0,0 1 15,0-1-15,-1-21 0,1 0 16,0-21-16,21-1 0,-21 1 16,21-21-16,0 21 0</inkml:trace>
  <inkml:trace contextRef="#ctx0" brushRef="#br0" timeOffset="-202516.06">5249 9927 0,'0'0'0,"0"-21"0,0-21 0,0 21 16,0-22-16,0 22 0,0-21 0,0 21 15,-21-1-15,0 1 0,0 0 16,0 21-16,-1 0 0,1 0 0,-21 0 15,21 0-15,-22 0 0,22 21 0,-21 22 16,21-22-16,-22 0 0,22 21 16,0 1-16,0-1 0,0-21 0,0 21 15,21 1-15,0-22 0,0 21 16,0-21-16,0 1 0,21-1 0,0 0 16,0 0-16,21-21 0,1 21 0,-1 0 15,0-21-15,1 22 0,-22-22 16,21 21-16,1 0 0,-22-21 15,21 21-15,-21-21 0,0 21 0,-21 0 16,0 1-16,0-1 16,-21 0-16,-21 0 0,0 0 15,-1-21-15,1 21 0,-22 1 0,1-22 16,-1 21-16,1-21 16,21 0-16,-22 0 0,1 0 0,20 0 0,1 0 15,0 0-15,20 0 0,1-21 0,0 21 16,21-22-16,0 1 15,0 0-15,21 21 0,0-21 16,22 21-16,-1-21 0,0 21 0,22-21 16,-22-1-16</inkml:trace>
  <inkml:trace contextRef="#ctx0" brushRef="#br0" timeOffset="-201815.76">5694 10054 0,'0'-21'0,"0"42"0,-21-42 16,-1 21-16,1 0 16,0 0-16,0 0 15,0 0-15,-22 21 0,22 0 0,0 1 16,0-1-16,0 21 0,0-21 16,-1 0-16,1 22 0,0-22 0,21 21 15,-21-21-15,21 22 0,-21-22 0,21 0 16,0 0-16,0 0 0,0 1 15,0-1-15,21-21 16,0 0-16,0 0 0,0 0 0,1-21 16,-1-1-16,21 1 0,-21 0 15,0-21-15,22 21 0,-22-1 0,0-20 16,0 21-16,0-21 0,1-1 0,-1 22 16,-21 0-16,0-21 15,0 20-15,0 1 0,0 42 16,0 1-1,0-1-15,0 0 0,0 0 16,0 21-16,0-20 0,0 20 0,0 0 16,0 1-16,0-22 0,0 21 0,0-21 15,0 22-15,0-22 0,21 0 16,-21 0-16,21 0 0,0-21 0,0 21 16,1-21-16,-1 0 0,0 0 0,0 0 15,21-21-15,-20 21 0,20-21 16,0-21-16,-21 21 0,22-1 15,-22-20-15,21 0 0,-21-1 0,22 1 16,-22-21-16,0 20 0,0-20 16,-21 20-16,0-20 0,21-1 0,-21 22 15,0 0-15,0-22 0,0 43 0,0-21 16,0 21-16,0-1 0,0 44 16,-21-1-1,21 21-15,-21-21 0,21 43 0,0-22 16,0 0-16,0 22 0,0-22 15,0 22-15,0-1 0,0-20 0,0 20 16,0-21-16,0 1 0,0-1 0,0-21 16,0 22-16,0-22 0,21 0 15,0 0-15,-21 0 0,22 0 0,-1-21 16,0 0-16,0 0 16,0 0-16,0-21 0,1 0 15,-1 0-15,21 0 0,-21-22 0,0 1 16,1 21-16</inkml:trace>
  <inkml:trace contextRef="#ctx0" brushRef="#br0" timeOffset="-201540.55">6138 9948 0,'0'0'0,"-21"22"0,21-1 16,21-21 0,0 0-16,1 0 15,-1 0-15,21 0 0,-21 0 0,22 0 16,-1 0-16,0-21 0,-21 21 0,22-22 16,-1 22-16,0-21 0,1 21 15,-22 0-15,21 0 0,-21 0 16,1 0-16,-1 0 0,0 0 0,0 0 31</inkml:trace>
  <inkml:trace contextRef="#ctx0" brushRef="#br0" timeOffset="-196570.98">12594 10266 0,'-21'0'0,"42"0"0,-63 0 16,21 0-16,-1 0 47,1 0-32,0 0 1,0 0-16,0 0 16,0 0-16,-1 0 15,1 0 1,42 0 31,1 0-32,-1 0-15,21 0 0,-21 0 16,22 0-16,-22 0 0,42 0 0,-20 0 16,20 0-16,22 0 0,-1 0 0,1 21 15,21-21-15,-21 0 0,20 0 16,1 0-16,0 0 0,-21 21 0,21-21 15,-1 0-15,-20 0 0,21 21 16,0-21-16,-22 0 0,22 0 0,-21 0 16,0 0-16,-1 0 0,1 0 15,0 0-15,-22 0 0,22 0 16,-1 0-16,1-21 0,0 21 0,-1 0 16,22 0-16,-21 0 0,0-21 15,20 21-15,-20 0 0,0 0 0,-1 0 16,1 0-16,21 0 0,-21 0 15,-1 0-15,22-21 0,-21 21 0,21 0 16,-22 0-16,1 0 0,0 0 16,-22 0-16,1-21 0,-1 21 0,22 0 15,-22 0-15,1 0 0,-1-21 0,1 21 16,-1 0-16,1 0 0,-1 0 16,-20 0-16,20 0 0,-21 0 0,1 0 15,-22 0-15,21 0 16,-21 0-16,1 0 15,-22-22 1,21 22 31,-21-21-47,0 0 16,21 0-1,-21 0-15,0 0 16</inkml:trace>
  <inkml:trace contextRef="#ctx0" brushRef="#br0" timeOffset="-196259.77">17611 9800 0,'-22'0'16,"1"0"-1,21 21 1,-21-21-16,21 22 0,-21-1 16,0 0-1,21 0 1,-21-21-16,42-21 47,0 21-47,0 0 0</inkml:trace>
  <inkml:trace contextRef="#ctx0" brushRef="#br0" timeOffset="-196083.87">17738 9779 0,'0'-21'15,"-22"21"17,1 21-32,21 0 15,-21-21-15,0 21 16,0-21-16,0 0 0,21 22 16,-22-22-16,-20 0 0,21 0 0,0 0 15</inkml:trace>
  <inkml:trace contextRef="#ctx0" brushRef="#br0" timeOffset="-195416.26">12171 9694 0,'0'-21'0,"0"42"0,0-63 0,-21 42 16,21-21-16,-22 21 31,22 21-31,0 0 16,0 0-16,0 1 0,-21-1 0,21 0 15,0 0-15,0 0 0,0 0 0,0 1 16,0-1-16,0 0 0,0 0 16,21-21-16,1 0 15,-1 0-15,0 0 0,0 0 16,21-21-16,-20 0 0,20 0 0,-21-1 15,21-20-15,-20 21 0</inkml:trace>
  <inkml:trace contextRef="#ctx0" brushRef="#br0" timeOffset="-195276.34">12594 9462 0,'0'21'16,"0"0"-16,0 0 15,-21 0-15,0 0 0,0 1 0,21 20 16,-22-21-16,1 0 0,0 22 15,0-22-15,0 0 0,21 21 0,0-21 16,-21 1-16,21-1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7T12:28:5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889 0,'0'0'0,"0"-21"0,0 0 0,0 0 0,0-1 16,0 1-16,0 0 0,0 0 15,0 42 1,0 0 0,0 0-16,0 22 0,0-1 15,0 0-15,0 212 32,0-190-32,0-22 0,-21 22 0,21-22 15,0 0-15,0 22 0,-21-22 16,21 1-16,0-1 0,0 0 0,0 1 15,0-1-15,0-21 0,0 0 16,-22 0-16,22 1 0,-21-22 16</inkml:trace>
  <inkml:trace contextRef="#ctx0" brushRef="#br0" timeOffset="628.42">4360 1164 0,'0'0'16,"-21"-21"-16,-21-21 0,-1 21 0,22-22 15,0 22-15,0-21 0,0-1 0,0 22 16,21-21-16,0 21 0,0-22 16,0 22-16,0 0 0,0-21 0,21 21 15,0-1-15,21 1 0,1 0 16,-1 0-16,0 0 0,22 0 15,-1 21-15,22 0 0,-22 0 0,22 0 16,-21 0-16,-1 0 16,1 21-16,-1 21 0,1-21 0,-22 43 15,0-1-15,1 1 0,-1-1 16,-21 22-16,0-22 0,0 22 0,1-21 16,-22-1-16,21 1 0,-21-22 15,0 21-15,0-20 0,0 20 0,0-20 16,0-22-16,0 21 0,0-21 15,0 0-15,-21-21 16,21-21 0,0-21-16,-22 21 15,22-22-15,0 22 0,0-21 16,0-22-16,0 22 0,0-21 0,0-1 16,0 1-16,22-1 0,-1-21 15,0 1-15,21 20 0,-21-20 16,22 41-16,-1-20 0,0 20 0,22 1 15,-1 21-15,1 0 0,-1 21 16,1 0-16,-1 0 0,1 21 0,-22 0 16,22 21-16,-22 22 0,-21-1 15,0 1-15,1 21 0,-22-1 0,0-20 16,0 20-16,0-20 0,0-1 16,0 1-16,-22-1 0,1-20 15,21 20-15,-21-20 0,0-1 16,0 0-16,0-21 0,-1 1 0,1 20 15,0-42-15,21 21 0,-21 0 16,42-42 15,0 0-31,0 0 0</inkml:trace>
  <inkml:trace contextRef="#ctx0" brushRef="#br0" timeOffset="2569.54">6816 1482 0,'0'0'0,"0"-21"16,21-1-16,-21 1 15,21 0-15,-21-21 0,0 21 0,0-1 16,-21 1-16,0-21 0,-1 21 16,1 0-16,-21-1 0,21 22 0,-22 0 15,22 0-15,-21 0 0,21 0 16,-22 22-16,1 20 0,21-21 0,-21 21 15,-1 1-15,22-1 0,0 0 16,0 22-16,0-22 0,-1 1 0,22-1 16,-21 21-16,21-41 15,0 20-15,0 0 0,0-21 0,0 1 16,21-1-16,1 0 0,-1-21 16,0 0-16,0 0 0,21 0 0,-20 0 15,20-21-15,0 0 0,1-1 16,-22 1-16,21-21 0,0 21 0,1-22 15,-22 1-15,21-21 0,-21 20 16,1 1-16,-1 0 0,-21-1 0,0 1 16,0 0-16,0 20 0,0-20 15,0 21-15,-21 21 16,21 21-16,-22 0 16,1 0-16,21 1 0,-21 20 15,21-21-15,0 21 0,0-20 16,0 20-16,0 0 0,0 1 0,0-22 15,0 21-15,21 0 0,0-20 16,22-1-16,-22 0 0,21 0 0,-21-21 16,22 0-16,-1 0 0,-21 0 15,22-21-15,-1 21 0,0-21 0,-21 0 16,1-22-16,20 22 0,-21-21 16,0 21-16,-21-22 0,0 1 0,21 0 15,-21-1-15,0 22 0,0-21 16,0 21-16,0-1 0,0 65 31,0-22-31,0 0 16,-21 21-16,21 1 0,-21-1 15,21 0-15,0 1 0,-21-1 0,21 0 16,-21 1-16,21-1 0,0-21 16,0 22-16,0-22 0,0 0 0,0 0 15,0-42 1,21 0-1,0 0-15,0-22 0,0 22 16,-21-21-16,22-1 0,-1 1 0,-21 0 16,21-1-16,-21 1 15,21 0-15,-21 21 0,0-22 0,21 22 16,0 21-16,-21 21 16,22 0-16,-22 1 15,21 20-15,-21-21 0,0 21 16,21 1-16,-21-22 0,0 21 0,21 1 15,0-22-15,-21 21 0,21-21 16,1 0-16,20 1 0,-21-1 0,0 0 16,22 0-16,-22-21 0,21 0 0,0 0 15,1 0-15,-1-21 0,0 0 16,1 0-16,-22-1 0,21 1 0,1-21 16,-22 0-16,0-1 0,0 1 15,0 0-15,0 20 0,-21-20 0,0 0 16,0 21-16,0-1 15,0 1-15,0 0 0,0 42 32,0 0-32,0 1 0,0-1 0,-21 21 15,21-21-15,0 22 0,0-1 16,0 0-16,0-21 0,0 22 0,0-22 16,0 21-16,0-21 0,0 1 15,0-1-15,21-21 0,-21 21 0,22-21 16,-1 0-16,0 0 15,0 0-15,0 0 0,0 0 0,1-21 16,-1 0-16,0-1 0,0 1 16,0-21-16,0 21 0,1-22 0,-22 1 15,21 0-15,0-1 0,-21 1 16,0 21-16,0-21 0,0 20 0,21 1 16,-21 0-16,0 42 31,0 0-31,0 1 0,0 20 0,0-21 15,0 21-15,0 1 0,0-1 16,21-21-16,-21 22 0,0-22 0,21 21 16,1-21-16,-1 0 15,0 1-15,0-1 0,21-21 0,-20 0 0,20 0 16,0 0-16,1 0 16,-1 0-16,0 0 0,1-21 0,-1-1 15,0 1-15,1 0 0,-1 0 16,0-21-16,-21-1 0,1 1 0,-1 21 15,0-22-15,-21 1 0,0 0 16,0 21-16,0-22 0,0 22 0,-21 0 16,0 0-16,-1 0 0,-20 21 15,21 0-15,0 0 0,-22 0 0,1 21 16,21 0-16,-21 0 16,-1 0-16,22 22 0,0-1 0,0-21 15,0 21-15,-1 1 0,22-1 16,0-21-16,0 22 0,0-22 0,0 0 15,22 0-15,-1 0 0,0 0 0,0-21 16,0 0-16,22 0 0,-22 0 16,0 0-16,21 0 0,-21-21 0,22 0 15,-22 0-15,0-21 0,21 20 16,-20-20-16,-1 0 0,0-1 0,0 1 16,-21 0-16,0-1 0,0 1 15,0 0-15,0-1 0,0 1 0,0 21 16,0 0-16,0 0 15,0 42 1,0 0-16,0 0 0,0 21 16,0-20-16,-21 20 0,21 0 0,0 1 15,-21-1-15,21 0 0,0 1 16,0-1-16,0 0 0,0 1 0,0-22 16,21 21-16,0-21 0,0 0 15,0 1-15,1-22 0,-1 0 0,21 0 16,-21 0-16,0 0 0,22 0 15,-22-22-15,21 1 0,1 0 0,-22-21 16,21-1-16,0 1 0,-20 0 16,20-1-16,-21 1 0,0-21 15,0-1-15,1 22 0,-1-22 16,-21-20-16,0 20 0,0 1 0,0-22 16,0 21-16,0 1 0,0 21 15,0 20-15,-21-20 0,-1 21 0,1 21 16,0 21-16,0 21 15,0 1-15,0 20 0,-1 1 0,22 20 16,0-20-16,0-1 0,0 22 16,0-21-16,0 20 0,0-20 0,22-1 15,-22 1-15,21-22 0,0 0 16,-21 1-16,21-1 0,0-21 0,0 22 16,1-43-16,-22 21 0,21-21 15,0 0-15,0 0 0,0 0 16,0-21-16,1-1 0,20 1 0,-21 0 15</inkml:trace>
  <inkml:trace contextRef="#ctx0" brushRef="#br0" timeOffset="3379.7">12298 889 0,'0'-42'16,"0"84"-16,0-127 0,0 43 0,0 0 0,0-1 0,0 1 16,-21 0-16,-1 21 15,1-22-15,0 22 0,0 21 0,-21-21 16,-1 21-16,1 0 0,-127 106 31,126-64-31,1 22 0,0 20 0,20 1 16,-20 21-16,21-22 0,0 22 0,0-21 15,21 21-15,-22-22 0,22 1 16,0 0-16,0-1 0,22-20 0,-1-1 16,0-20-16,21-1 15,-21 0-15,43-20 0,-22-1 0,22 0 0,-1-21 16,1 0-16,-1 0 0,22 0 16,0 0-16,-22-21 0,1-22 15,20 22-15,-20-21 0,20-22 16,-20 1-16,-1-1 0,1 1 0,-22-1 15,1-20-15,-1 20 0,-21-20 16,-21-22-16,0 21 0,-21-21 0,0 22 16,-22-1-16,1 0 0,0 22 15,-22-22-15,22 43 0,-43-22 0,22 22 16,-22 21-16,0-22 0,1 43 16,-1 0-16,0 0 0,1 22 0,20-1 15,1 21-15,20 0 0,22 1 16,0 20-16,21 22 0,21 0 0,22-1 15,-1 22-15,43-21 16,-22 21-16,43-22 0,-21 22 0,-1 0 16,1 0-16,0 0 0,-1-22 15,1 1-15,-22 0 0,1-1 0,-1 1 16,-20 0-16,-1-22 0,-21 22 16,-21-22-16,0 1 0,-42-22 0,21 22 15,-22-22-15,-20-21 0,21 21 0,-22-20 16,22-22-16,-22 21 0,1-21 15,-1 0-15,22 0 0,-22-21 0,22-1 16,0 1-16,21-21 0,-1 0 16,22-1-16,0-20 0,0-1 15,43-20-15,-22 20 0,21-21 0,22-20 16</inkml:trace>
  <inkml:trace contextRef="#ctx0" brushRef="#br0" timeOffset="3712.51">13462 1228 0,'0'0'0,"-21"63"16,0-20-16,-1-1 15,1 0-15,0 1 0,0-1 0,0 21 0,21 1 16,0-22-16,0 22 16,0-22-16,0 0 0,21-20 0,0 20 15,21-21-15,-20 0 0,-1 0 0,21-21 16,-21 0-16,22 0 0,-1 0 15,-21-21-15,21 0 0,-20 0 0,20-21 16,-21-1-16,21 1 0,-20-22 16,-1 22-16,0-21 0,0-1 0,0 1 15,-21 20-15,21 1 0,-21 0 16,0-1-16,0 22 0,0 0 0,0 0 16,-21 21-1,21 21-15,-21 0 0,21 0 16,0 0-16,0 1 15,0-1-15,0 0 0,0 0 0,21 0 16,0 22-16</inkml:trace>
  <inkml:trace contextRef="#ctx0" brushRef="#br0" timeOffset="4204.68">14266 1651 0,'43'0'0,"-86"0"0,107 0 0,-22-21 15,0 0-15,-20 0 0,20-1 16,0 1-16,1 0 0,-1-21 0,-21 21 15,21-22-15,-20 1 0,-1 21 16,0-22-16,-21 1 0,0 21 0,0 0 16,-21 21-1,0 0-15,-22 0 0,22 42 16,-21-21-16,-1 0 0,1 22 0,21-1 16,-21 0-16,20-20 0,1 20 15,21 0-15,0 1 0,0-1 0,0-21 16,0 21-16,21-20 0,22 20 15,-22-21-15,21-21 0,-21 21 0,22 0 16,20-21-16,-20 0 0,-1 0 16,21 0-16,-20-21 0,20 0 0,-20 0 15,20 0-15,-21 0 16,22-22-16,-22 1 0,1 0 0,-1-1 0,-21 1 16,0 0-16,0 20 15,-21-20-15,0 21 0,-21 21 16,0 0-16,0 0 15,0 0-15,0 21 0,-1 21 0,1-20 16,0 20-16,21-21 0,0 21 16,0 1-16,0-1 0,0 0 0,0 1 15,0-1-15,0-21 0,0 0 0,0 22 16,0-22-16,0 0 16,-21-21-16,21-21 15,0 0-15,0 0 16,0-22-16,21 1 0,21 0 15,-20-22-15,41 1 0</inkml:trace>
  <inkml:trace contextRef="#ctx0" brushRef="#br0" timeOffset="5292.52">16065 466 0,'0'-43'0,"0"86"0,0-107 0,0 43 0,0 42 31,0 0-31,-21 22 0,0-1 0,0 0 15,0 22-15,0-1 0,-1 1 16,1 21-16,0-1 0,0 1 0,0 0 16,0-22-16,-1 22 15,22-22-15,0 1 0,0-1 0,0-20 16,0 20-16,0-21 0,0-20 16,0 20-16,0-21 0,0 0 0,22 0 15,-22 1-15,21-22 0,0 0 16,0-22-16,0 1 0,0 0 15,1 0-15,20-21 0,-21-1 16,0 22-16,22-21 0,-22-1 0,21 1 16,-21 0-16,0-1 0,1 22 15,20 0-15,-42 0 0,21 21 0,-21 21 16,0 0 0,0 22-16,0-22 0,0 21 15,-21-21-15,0 22 0,21-22 16,0 21-16,0 0 0,0-20 0,0 20 15,0-21-15,0 0 0,0 0 16,0 1-16,21-1 0,0-21 0,0 0 16,0 0-16,22 0 0,-1 0 15,0-21-15,1-1 0,-1 1 0,0-21 16,1 21-16,-1-22 0,0 1 16,1 0-16,-1-1 0,-21 22 0,0-21 15,1 21-15,-1 0 0,-21-1 16,0 44-1,-21-1 1,-1 0-16,1 21 0,0-21 0,0 22 16,21-22-16,-21 21 0,21-21 15,0 22-15,0-22 0,0 21 0,0-21 16,0 1-16,21-1 0,0 0 16,0 0-16,0-21 0,1 0 0,-1 0 15,0 0-15,0 0 0,0 0 16,-21-21-16,21 0 0,-21 0 15,0-22-15,0 1 0,0 0 16,0 20-16,0-20 0,0 0 0,0-1 16,0 1-16,0 0 0,-21-1 15,21 22-15,0-21 0,0 21 16,0 0-16,0-1 0,0 1 16,21 0-16,1 21 15,20 0-15,-21 0 0,21 0 16,1 0-16,-1 21 0,0 0 15,22 1-15,-22-1 0,22 21 0,-1 0 16,-20-20-16,-1 20 0,0 0 16,-21 1-16,1-1 0,-1 0 0,-21-21 15,0 22-15,0-1 0,0-21 16,0 22-16,0-22 0,-21 0 16,-1-21-16,1 21 0,0-21 15,0 0-15,21-21 16,0 0-16,-21 0 15,21-22-15,0 22 0,0-21 0,21-1 16,0 1-16,0 0 0,0-1 16,22-20-16,20-1 0,-20 1 0,20-1 15,1 1-15,-22-1 0,21 1 16,1 21-16,-22-1 0,1 22 0,-1 0 16,0 21-16,-21 21 0,22 21 15,-22 1-15,0-1 0,0 22 16,-21-22-16,0 21 0,0 1 15,0-1-15,0 1 0,-21-1 16,0-20-16,21 20 0,-21-20 0,0 20 16,21-42-16,-22 22 0,22-22 15,0 0-15,-21 0 0,21 0 0,-21-21 16,0 0-16,21-21 16,0 0-16,-21 0 0,0-22 0,-1 1 15,1 0-15</inkml:trace>
  <inkml:trace contextRef="#ctx0" brushRef="#br0" timeOffset="5472.42">17526 550 0,'0'0'0,"-42"0"0,20 0 0,-20 0 0,21 0 16,0 0-16,0 0 0,-1-21 15,1 21 16,0 0-15,0 0-16</inkml:trace>
  <inkml:trace contextRef="#ctx0" brushRef="#br0" timeOffset="5668.31">15833 656 0,'0'0'15,"-43"0"-15,1 21 0,21-21 0,21 22 16,21-1-16,21-21 16,-21 0-16,22 0 0,-1 0 15,0 0-15,22 0 0,-1 0 0,1 0 16,-1 0-16,1 0 0,-22 0 16,22 0-16,-22 0 0,-21 0 0,0 0 15</inkml:trace>
  <inkml:trace contextRef="#ctx0" brushRef="#br0" timeOffset="6388.28">4233 2688 0,'0'0'0,"21"0"0,1-21 16,-1 0-16,0 21 15,0 0-15,0-21 0,22 21 0,-1 0 16,0 0-16,22 0 0,-1 0 15,22 0-15,21 0 0,0 0 0,-1-21 16,22 21-16,0 0 0,22 0 16,20 0-16,0 0 0,1 0 0,41 0 15,1 0-15,0-22 0,20 22 16,22 0-16,22 0 0,-1 0 0,0 0 16,21 0-16,22 0 0,-1 0 15,1 0-15,20 0 0,1 0 0,21 0 16,-21 0-16,20 0 0,1 22 15,-21-22-15,21 21 0,0 0 16,-22-21-16,22 21 0,-21 0 16,-1-21-16,1 21 0,0 1 0,-1-22 15,-20 21-15,-22 0 0,1-21 16,-1 21-16,-42-21 0,0 21 0,-21-21 16,0 0-16,-43 21 0,1-21 15,-22 0-15,-21 22 0,-21-22 0,0 21 16,-42-21-16,-22 0 0,1 0 15,-22 0-15,0 0 0,-20 0 0,-1 0 16,0 0-16,-21 21 16,21-21-16</inkml:trace>
  <inkml:trace contextRef="#ctx0" brushRef="#br0" timeOffset="6504.22">18097 2858 0,'0'0'0,"22"0"15</inkml:trace>
  <inkml:trace contextRef="#ctx0" brushRef="#br0" timeOffset="21756.41">5059 3725 0,'0'0'0,"0"-21"0,21 0 16,-21 0-16,0 0 16,0 0-16,0-1 0,0 1 0,0 0 15,0 0-15,0 0 0,0 0 16,0-1-16,0 1 0,0 0 0,0 42 31,-21 0-31,0 22 0,21-1 16,-22 22-16,1-22 0,0 43 15,0-22-15,0 22 0,-22-1 16,22 1-16,-21 21 0,0-21 0,-22-22 16,22 22-16,-1-22 0,-20 1 15,21-1-15,20 1 0,-20-22 0,0 0 16,21 1-16,-1-22 0,22 0 16,0 0-16,-21-21 0,21-21 15,0 0-15,0 0 0,0-22 16,0 1-16,0 0 0,21-1 0,-21 1 15,0-21-15,22-1 0,-1 1 16,-21-1-16,21 1 0,-21-22 16,0 21-16,21 22 0,0 0 15,-21-1-15,21 22 0,-21 0 0,22 21 16,-1 0-16,-21 21 16,21 22-16,0-1 0,0 21 0,-21-20 15,21 20-15,1 1 0,-1-22 16,0 22-16,0-22 0,0 0 0,0 1 15,22-1-15,-22 0 0,21-21 16,-21 22-16,22-22 0,-22-21 0,21 21 16,1-21-16,-1 0 0,0 0 15,-21 0-15,22 0 0,-1-21 0,22 0 16,-22 0-16,0-22 0,1 1 16,-1 0-16,0-1 0,1-20 15,-1-22-15,0 22 0,-21-22 16,1 0-16,-22 1 0,0 20 0,0-21 15,0 1-15,-43 20 0,22-20 16,-21 20-16,21 1 0,-22-1 0,1 22 16,-22-1-16,22 22 0,0 0 15,-1 21-15,1 21 0,0 0 0,-1 22 16,22-1-16,-21 22 0,21-1 16,0 1-16,-1-1 0,22 1 0,0-1 15,0 1-15,0-1 0,0 1 16,22-1-16,-1-21 0,0 1 0,0-1 15,0 0-15,22-20 16,-22-1-16,21 0 0,-21 0 0,22-21 16,-1 0-16,0 0 0,22 0 0,-22-21 15,0 21-15,1-42 0,-1 20 16</inkml:trace>
  <inkml:trace contextRef="#ctx0" brushRef="#br0" timeOffset="22652.52">5927 4170 0,'-22'21'0,"44"-42"0,-44 63 0,22-21 0,0 1 16,0-1-16,22-21 31,20 0-31,-21-21 16,21 21-16,1-22 0,-1-20 15,22 21-15,-22-21 0,0-1 0,22 1 16,-22 0-16,0-1 0,-20 1 15,20 0-15,-21-1 0,0 1 0,-21 21 16,0-22-16,0 22 0,0 0 16,-21 0-16,-21 21 0,21-21 0,-22 21 15,22 0-15,-21 0 0,-1 0 16,1 21-16,21 0 0,-21 0 0,20 0 16,-20 22-16,21-1 0,0 0 15,0 22-15,21-1 0,0 1 16,0-1-16,0 1 0,0-1 0,21-20 15,0-1-15,0 22 0,21-43 16,-20 21-16,20-21 0,0 0 0,22 1 16,-1-22-16,22 0 0,0 0 15,-1 0-15,1-22 0,0 1 0,-1-21 16,1 21-16,-22-22 0,1-20 16,-1 21-16,-20-43 0,20 21 0,-42 1 15,22-1-15,-22 1 0,0-1 16,0-20-16,-21 41 0,21-20 0,-21-1 15,0 1-15,0 21 0,0-1 16,0 1-16,0 0 0,-21 20 16,0 1-16,21 0 0,-21 21 15,21 21-15,-21 0 0,0 22 16,21-1-16,-22 0 0,22 22 0,0-1 16,0-20-16,0 41 0,0-20 15,0 21-15,0-1 0,0 1 0,-21 21 16,21 0-16,0-22 0,-21 22 15,21 0-15,0 0 0,0 0 0,0 21 16,-21-22-16,21 1 0,0 21 16,0-21-16,0 0 0,0 0 0,0 21 15,0-43-15,0 22 0,0-21 16,0 0-16,0-1 0,21-20 16,0 20-16,0-20 0,1-1 0,-1-20 15,21-1-15,-21 0 0,22-20 0,-1-1 16,0 0-16,-21-21 0,22 0 15,-1 0-15,0-21 0,-20-22 0,20 22 16,-21-21-16,21-22 0,-20 22 0,-1-21 16,0-1-16,-21-21 0,0 1 15,0-1-15,0-21 0,-21 0 0,-22 1 16,1-1-16,0 0 0,-1 0 0,-20-21 16,21 21-16,-22 22 15,22-1-15,-1 0 0,1 22 0,21 20 16,0 1-16,0 0 0,-1 21 15,22-1-15,-21 1 0,21 0 16,21 0 0,1 21-16,-1-21 15,21 21-15,0-21 0,1-1 0,20 1 16,-20 0-16,20 0 0,-21 0 16,1-22-16</inkml:trace>
  <inkml:trace contextRef="#ctx0" brushRef="#br0" timeOffset="23011.82">7874 4001 0,'0'0'0,"-21"-22"0,0 22 16,21-21-1,-22 21-15,44 0 32,-1 0-17,0-21-15,21 21 0,1-21 0,-1 21 16,0-21-16,-21 21 0,22-21 0,-1 21 15,-21-22-15,22 1 0,-22 21 16,-21-21-16,0 0 0,-21 21 16,-1 0-16,-20 0 15,0 0-15,-1 0 0,1 21 0,-21 0 16,20 0-16,1 1 16,0 20-16,-1-21 0,22 21 0,0 1 15,0-22-15,0 21 0,21 1 16,0-22-16,0 21 0,0-21 0,0 0 15,21 1-15,21-1 0,-21 0 16,22-21-16,-1 21 0,0-21 0,1 0 16,-1 0-16,0 0 0,1 0 0,-1 0 15,0 0-15,1-21 0,-1 0 16,-21 0-16</inkml:trace>
  <inkml:trace contextRef="#ctx0" brushRef="#br0" timeOffset="23488.55">8657 3895 0,'0'-21'0,"0"42"0,0-64 16,0 22-16,-21 21 0,0-21 16,0 21-16,-1 0 15,1 0-15,0 21 0,0-21 0,21 21 16,-21 1-16,0 20 0,-1-21 16,22 21-16,0 1 0,-21-1 0,21-21 15,-21 22-15,21-1 0,0 0 16,0-21-16,0 22 0,0-22 15,21 0-15,0 0 0,1 0 0,-1 1 16,21-22-16,-21 0 0,22 0 16,-1 0-16,0 0 0,1-22 0,-1 1 15,0 0-15,1 0 0,-1-21 16,21-1-16,-20 1 0,-1 0 0,-21-22 16,22 1-16,-22 20 0,0-20 15,21-1-15,-21 1 0,1-1 0,-1 1 16,0-1-16,-21 1 0,21 20 15,-21 1-15,0 0 0,0 21 0,0-1 16,0 1-16,-21 42 16,0 22-16,0-1 15,-1 0-15,1 1 0,0 20 0,-21-20 16,21 20-16,-1 1 0,-20-1 16,21 1-16,21-1 0,0 1 0,0-22 15,0 21-15,0-20 0,0-1 16,21 0-16,0 1 0,0-22 0,22 21 15,-22-42-15,21 21 0,-21-21 16,22 0-16,-22 0 0,21 0 0,-21-21 16,1 0-16,20 0 0,-21 0 0</inkml:trace>
  <inkml:trace contextRef="#ctx0" brushRef="#br0" timeOffset="23652.46">9165 3747 0,'0'0'16,"-21"21"0,42-21-16,0 0 15,0 0-15,22 0 0,-22 0 16,0 0-16,21 0 0,-20 0 0,20 0 16,-21-21-16</inkml:trace>
  <inkml:trace contextRef="#ctx0" brushRef="#br0" timeOffset="24459.99">11239 3450 0,'43'-169'16,"-86"338"-16,107-380 0,-43 147 0,-21 22 0,0 21 16,0-22-16,0 22 0,0 0 0,0 42 31,0 21-31,-21 1 0,0 20 0,0 1 15,-1-1-15,1 22 0,0 0 16,0-1-16,0-20 0,-22 20 0,22 1 16,-21 0-16,0-1 0,-1 1 15,22 0-15,-21-22 0,-1 1 0,22-1 16,-21-20-16,21-1 0,0-21 0,-1 21 16,1-42-16,21 22 15,-21-22-15,0 0 0,0 0 16,0 0-16,21-22 0,-22 1 15,1 0-15,0-21 0,21-1 0,0 1 16,-21-21-16,21-128 16,0 128-16,0-1 0,0 1 15,0 20-15,0 1 0,0 0 0,21 20 16,-21 1-16,21 21 0,0 0 16,-21 21-16,22 1 0,-1 20 15,-21 0-15,0 1 0,21 20 16,0 1-16,-21-1 0,21-21 0,-21 22 15,21-22-15,-21 1 16,22-1-16,-1 0 0,0-21 0,0 22 16,0-22-16,0-21 0,22 21 0,-22-21 15,21 0-15,1 0 0,-1 0 16,0 0-16,1-21 0,-1 0 0,0 0 16,1-22-16,-1 22 0,-21-21 15,21-22-15,1 22 0,-22 0 0,0-22 16,0 22-16,0-1 0,1 22 15,-22 0-15,0 0 0,0 42 16,0 21-16,0-20 16,-22 20-16,22 0 0,-21 1 15,0-1-15,21-21 0,0 21 16,0-20-16,-21 20 0,21-21 16,0 0-16,0 0 0,0 1 15,21-22 16,0 0-31,0-43 0,-21 22 0,22 0 16</inkml:trace>
  <inkml:trace contextRef="#ctx0" brushRef="#br0" timeOffset="24629.9">11684 3768 0,'0'-21'0,"-42"21"15,20 0 1,1 0-1,21 21 17,21-21-17,1 21-15,-1-21 0,0 0 0</inkml:trace>
  <inkml:trace contextRef="#ctx0" brushRef="#br0" timeOffset="25196.57">12128 3789 0,'43'0'15,"-22"-21"-15,-85 42 0,170-63 0,-63 20 0,-22 1 16,21-21-16,-21 21 0,22-22 16,-22 1-16,0 0 0,0-22 0,0 22 15,0-22-15,-21 1 0,22 21 16,-22-1-16,0 1 0,0 0 0,0 20 16,0 1-16,0 0 0,-22 0 15,1 21-15,0 0 0,-21 21 0,21 0 16,-1 0-16,-20 43 0,0-22 15,-1 43-15,1-22 0,0 22 0,-1 0 16,1-1-16,0 1 16,-1 21-16,1 0 0,21 21 0,-21-21 15,20-1-15,1 22 0,0-21 16,0 21-16,21 21 0,0-21 0,-21 0 16,0 0-16,21 22 0,-22-22 0,1 21 15,0-21-15,0 0 0,-21 0 16,20-21-16,-20 21 0,21-22 0,0 1 15,-22-21-15,22 21 0,0-43 0,0 22 16,0-43-16,21 22 0,-21-43 0,21 21 16,0-21-16,21-21 15,0-21-15,21 0 0,1 0 0,-1-21 16,0-22-16,22 1 0,-1-1 16,1-21-16,-1 1 0,22-1 15,-22-21-15,1 22 0,-1-43 0,1 21 16,-22-21-16,1 21 0,-1-21 0,-42 0 15,0 0-15,0 0 0,0 21 16,-42 0-16,-1 22 0,1-1 0,-22 0 16,1 43-16,-1-22 0,-20 22 15,20 0-15,1 21 0,20-1 0,1-20 16,0 42-16,21-21 0,-1 0 0,1 21 16,21-21-1,21-1-15,22 1 16,-22 21-16,42-21 15,-20 21-15</inkml:trace>
  <inkml:trace contextRef="#ctx0" brushRef="#br0" timeOffset="25536.38">12340 4085 0,'-21'-42'31,"21"21"-16,0 0-15,21-1 16,0 1-16,0 21 0,22-21 16,-22 0-16,21 0 0,-21 21 15,22-21-15,-22-1 0,0 1 16,0 0-16,-21 0 0,-21 21 31,0 0-31,0 0 16,-22 21-16,22 0 0,-21 0 15,21 1-15,0-1 0,-1 0 0,22 0 16,-21 0-16,21 0 0,0 1 0,0-1 16,0 0-16,21 0 0,1-21 15,-1 21-15,0 0 0,0-21 0,21 0 16,-20 0-16,20 0 0,0 0 16,1 0-16,-1 0 0,21 0 15</inkml:trace>
  <inkml:trace contextRef="#ctx0" brushRef="#br0" timeOffset="26465.85">14139 3387 0,'21'-254'16,"-42"508"-16,42-551 0,-21 276 16,-21 0-16,0 0 0,0 21 0,0 0 15,-22 0-15,22 0 0,-21 21 16,0 0-16,-1 22 0,1 20 0,21-21 15,-22 22-15,1-1 16,21 22-16,-21-21 0,20-1 0,-20 1 16,21-1-16,0 1 0,0-1 15,21-21-15,0 22 0,0-22 0,0 1 16,21-1-16,0 0 0,0-21 16,21 1-16,-20-1 0,20-21 0,0 0 15,22 0-15,-22 0 0,22 0 16,20-21-16,-20-1 0,-1-20 0,1 21 15,20-21-15,-20-1 0,-22 1 0,22 21 16,-22-22-16,-21 1 0,22 21 16,-22 0-16,-21 0 0,0-1 0,-21 22 31,-1 22-31,1-1 0,0 0 16,-21 0-16,21 0 0,-1 0 15,1 1-15,0 20 0,0-21 0,21 21 16,0-20-16,0-1 0,0 21 0,0-21 15,21 0-15,21 1 0,-20-1 16,20-21-16,21 0 0,-20 0 0,-1 0 16,22 0-16,-22 0 0,21-21 15,-20-1-15,-1 1 0,0-21 0,22 21 16,-43-22-16,21 1 0,1 0 16,-22 21-16,21-22 0,-21 22 0,1 0 15,-22 0-15,0 0 16,21 21-16,-42 21 31,21 0-15,-22 0-16,22 0 0,0 22 0,-21-1 15,21 0-15,0 22 0,0-1 16,0 1-16,0-1 0,0 1 0,0-1 16,0 1-16,0 20 0,0-20 15,0 42-15,0-22 0,0 1 0,0 21 16,-21 0-16,21-22 0,0 22 15,0 0-15,0 0 0,0 0 0,0 0 16,0-1-16,0-20 0,0 21 16,0-21-16,0 20 0,0-20 0,0 21 15,0-21-15,0-1 0,0 1 16,0 0-16,0-1 0,0-20 0,-21-1 16,0-20-16,0-1 0,-22 0 0,22 1 15,-21-22-15,21-21 0,-22 0 0,1 0 16,0 0-16,-1 0 0,1-43 15,0 22-15,-1-21 0,1-22 0,0 1 16,20-22-16,-20 1 0,0-1 16,-1-21-16,22 21 0,0-20 0,0-1 15,21-21-15,0 21 0,0-21 0,0 21 16,21 0-16,0 0 16,22 1-16,-22 20 0,21-21 0,0 21 15,1 1-15,-1-1 0,0 22 0,22-1 16,-22 1-16,22 20 0,-22-20 15,22 20-15,-1-20 0,1 21 0,-1-1 16,1 1-16</inkml:trace>
  <inkml:trace contextRef="#ctx0" brushRef="#br0" timeOffset="26756.68">15981 3874 0,'0'-22'0,"0"44"0,0-65 15,0 22-15,-21 0 16,-1 21 0,1 0-16,0 21 0,0 0 15,21 0-15,-21 1 0,0-1 16,-1 21-16,1 0 0,0 1 0,0-1 16,21 0-16,-21-20 0,0 20 15,21 0-15,-22-21 0,22 1 0,0-1 16,0 0-16,0 0 15,0 0-15,22 0 0,-1-21 0,0 0 16,0 0-16,0 0 0,0 0 0,22 0 16,-22 0-16,21-21 0,1 0 15,-1 0-15,0-21 0,22-1 0,-22 1 16</inkml:trace>
  <inkml:trace contextRef="#ctx0" brushRef="#br0" timeOffset="27004.54">16827 3217 0,'0'0'16,"22"-42"-16,-22 21 0,0 0 0,-22 21 16,1 21-1,0 21-15,0 1 0,0-1 16,-22 0-16,22 22 0,0-1 0,-21 1 16,21-1-16,-22-20 0,22 20 15,0 1-15,0-22 0,0 0 0,21 22 16,0-22-16,-22 0 0,22 1 15,0-1-15,0 0 0,0-20 0,0-1 16,0 0-16,0 0 0,0 0 16,22-21-16,-1 0 0,0 0 0,0 0 15,0-21-15,0 21 0,22-21 0</inkml:trace>
  <inkml:trace contextRef="#ctx0" brushRef="#br0" timeOffset="27348.34">16806 3937 0,'0'0'15,"0"21"-15,0 0 16,0 1 0,21-1-1,22-21-15,-22 0 16,0 0-16,21 0 0,-20 0 16,20 0-16,-21-21 0,21-1 0,-20 22 15,20-21-15,-21 0 0,0 0 0,-21-21 16,0 20-16,0 1 0,0 0 15,0 0-15,-42 0 16,21 21-16,-22 0 0,22 0 16,-21 0-16,0 21 0,-1 0 0,1 0 15,21 0-15,-22 22 0,22-1 16,-21-21-16,21 22 0,21-1 0,0 0 16,0 1-16,0-22 0,0 21 15,0-21-15,0 22 0,21-22 0,0 0 16,0-21-16,0 21 0,1 0 15,20-21-15,0 0 0,1 0 16,-1 0-16,0 0 0,1-21 0,20 0 0</inkml:trace>
  <inkml:trace contextRef="#ctx0" brushRef="#br0" timeOffset="27524.24">17949 4339 0,'0'0'0,"0"21"16</inkml:trace>
  <inkml:trace contextRef="#ctx0" brushRef="#br0" timeOffset="29046.4">4106 9398 0,'0'0'0,"-21"-21"0,0 21 0,21-21 15,42 21 1,-21-21-16,22 21 0,20 0 15,22 0-15,0-22 0,-1 22 0,22-21 16,0 21-16,0 0 0,-22-21 16,22 21-16,-21 0 0,-22 0 0,22 0 15,-21 0-15,-1 0 0,-21 0 16,1 0-16,-22 0 0,0 0 0,-42 0 16,-21 0-1,20 0-15</inkml:trace>
  <inkml:trace contextRef="#ctx0" brushRef="#br0" timeOffset="29396.2">4974 9335 0,'0'0'16,"-21"0"-16,21 21 0,0 0 15,0 0-15,0 0 16,0 0-16,0 22 0,0-1 0,0 0 16,0 22-16,21-22 0,-21 22 15,21-1-15,0 1 0,-21-1 0,0 1 16,0 20-16,22-20 0,-22 21 0,0-22 15,0 22-15,0-1 16,0 1-16,0-21 0,-22 20 0,22-20 16,-42-1-16,21 1 0,-21-22 0,-1 22 15,1-22-15,0-21 0,-1 21 16,-20-20-16,-1-22 0,22 0 0,-22 0 16,1 0-16,-1-22 0,1 1 0,-1-21 15,1 21-15,21-22 0,-22 1 16,22 0-16,-1-22 0,1 22 0,21-22 15,-21 1-15,20-1 0,22 22 16,0-21-16,0 20 0,0 1 16,22 21-16,20 0 0,-21-1 0,21 1 15,22 0-15,-1 21 0,1 0 16,21 0-16,-1-21 0,1 21 0,21 0 16</inkml:trace>
  <inkml:trace contextRef="#ctx0" brushRef="#br0" timeOffset="30620.5">5821 10033 0,'0'0'15,"0"-21"-15,-21 21 0,-1 0 0,-20 0 0,21 0 16,-21 0-16,-1 0 0,1 21 16,0 0-16,-1 0 0,1 22 0,0-1 15,20 0-15,-20 1 0,21 20 16,0 1-16,0-1 0,-1-20 15,1 20-15,21-21 0,0 1 0,-21-1 16,21 0-16,0 1 0,0-22 16,0 0-16,0 0 0,0 0 0,21-21 15,0 0-15,1 0 0,-1 0 0,21-21 16,0 0-16,1 0 0,-1-21 16,0 20-16,1-41 0,20 21 0,-20-1 15,-1-20-15,0-1 0,-21 1 16,22 20-16,-22-20 0,0 21 0,0-1 15,0 22-15,1-21 0,-22 21 0,21-1 16,-21 44 0,0-1-1,0 0-15,0 21 0,0 1 0,0-1 16,0 0-16,0 1 0,0 20 16,0-21-16,0 22 0,0-22 0,0 1 15,0-1-15,0 0 0,21 1 0,0-22 16,0 0-16,0 0 0,22 0 15,-22-21-15,21 0 0,-21 0 0,22 0 16,-1 0-16,0-21 0,1 0 16,-1-21-16,0 20 0,1-20 15,20 0-15,-20-1 0,-1-20 0,0-1 16,1 22-16,-22-21 0,0 20 16,0 1-16,0 0 0,-21-1 0,21 22 15,-21 0-15,-21 42 16,0 0-1,0 0-15,0 22 0,0-22 0,21 21 16,-22 22-16,1-22 0,21 0 0,-21 1 16,21 20-16,0-20 0,0-1 15,21-21-15,0 21 0,22-20 0,-22-1 16,21 0-16,1 0 0,-1-21 16,21 0-16,-20 0 0,20 0 15,-20 0-15,20-21 0,-21 0 0,22 0 0,-22-1 16,1 1-16,-1-21 15,-21 0-15,21-1 0,-42-20 0,22 20 16,-22-20-16,0 21 0,0-1 0,-22 1 16,22 0-16,-21 20 0,0 1 15,0 0-15,0 0 0,0 21 0,21-21 16,0 0-16,21 21 16,0 0-1,21 0-15,1-22 0,20 22 0,22 0 16,-22 0-16,22 0 15,0-21-15,20 21 0,-20 0 0,0 0 16,-22 0-16,1 0 0,-1 0 0,-20 0 16,-1 0-16,0 0 0,-21 0 15,-63 0 1,21 0-16,0 0 16,-22 0-16,1 21 0,0-21 15,-1 43-15,1-22 0,0 0 0,-1 21 16,1 1-16,0-1 0,-1 22 15,1-22-15,21 21 0,-21-20 0,20 20 16,1-20-16,21-1 0,0 0 0,0 1 16,0-22-16,21 21 15,1-21-15,20-21 0,-21 21 0,21-21 16,1 0-16,20 0 0,-20 0 0,-1-21 16,21 0-16,-20 0 0,20 0 15,-20-22-15,20 1 0,-21 0 0,1-22 16,-1 22-16,22-22 0,-43 1 0,21 21 15,-21-22-15,0 22 0,1-1 16,-22 1-16,0 0 0,0 21 0,0-1 16,-22 22-16,1 0 15,0 22-15,0-1 0,0 0 0,0 21 16,-1 1-16,1-22 0,0 42 0,21-20 16,0-1-16,-21 0 15,21 1-15,0-1 0,0 0 0,0 1 16,21-22-16,0 0 0,0 0 0,1 0 15,20 0-15,0 1 0,1-22 16,-1 0-16,21 0 0,1 0 0,-22 0 16,22 0-16,-1-22 0,-20 1 0,20 21 15,-21-21-15</inkml:trace>
  <inkml:trace contextRef="#ctx0" brushRef="#br0" timeOffset="30776.41">9546 10647 0,'21'0'31,"-21"-21"-31,21 21 16,-21-21-1</inkml:trace>
  <inkml:trace contextRef="#ctx0" brushRef="#br0" timeOffset="31321.11">3281 11409 0,'0'0'0,"-21"0"0,-22 0 0,22 0 15,21 21 1,21-21-16,22 0 15,-1 21-15,21-21 0,1 21 0,21-21 16,20 0-16,1 0 0,21 0 16,0 0-16,21 0 0,22 0 0,-1 0 15,0 0-15,22 0 0,-1 0 16,1-21-16,21 21 0,20-21 0,-20 21 16,21 0-16,0 0 0,0-21 0,-1 21 15,1 0-15,0 0 0,21 0 16,-21-21-16,0 21 0,0 0 0,-1 0 15,-20 0-15,0-21 0,-1 21 16,1 0-16,-21 0 0,20-22 16,-41 22-16,-1 0 0,-21 0 0,-21-21 15,0 21-15,-21 0 0,-21 0 0,-1-21 16,-20 21-16,-22 0 0,0 0 16,-20 0-16,-1 0 0,-42 0 15,-22 0 1,22 0-16,0 0 0,-21 0 15</inkml:trace>
  <inkml:trace contextRef="#ctx0" brushRef="#br0" timeOffset="31452.55">10541 11409 0,'0'0'16,"-21"0"-16,0 0 15,-1 0-15,1 0 16,0 0-16,0 0 0,0 21 15,0-21-15,-1 0 0</inkml:trace>
  <inkml:trace contextRef="#ctx0" brushRef="#br0" timeOffset="32305.06">3006 12700 0,'0'21'16,"0"-42"-16,0 63 0,0-20 0,0-1 0,21 0 16,0-21-16,0 0 0,0 0 0,0 0 15,22 0-15,-1-21 0,0 21 16,1-21-16,-1-1 0,0 1 16,1 0-16,-1 0 0,-21-21 0,22 20 15,-22 1-15,0 0 0,-21 0 16,0 0-16,0-22 0,0 22 0,-21 0 15,-22 0-15,1 0 0,0 0 16,-1 21-16,1 0 0,-21 0 0,20 0 16,-20 0-16,20 21 0,1 0 15,0 0-15,-1 0 0,22 0 0,-21 22 16,21-22-16,0 21 0,21-21 16,0 22-16,0-1 0,0 0 0,0 1 15,0-22-15,21 21 0,0-21 16,0 1-16,21-1 0,-20 0 15,20-21-15,-21 0 0,21 0 0,1 0 16,-1 0-16,-21 0 0,22 0 16,-22 0-16,0 0 0,0 0 0,-21-21 15,-21 21 1,0 0-16,-22 0 0,1 0 0,0 21 16,-1 0-16,1 0 0,0 0 15,-1 1-15,1 20 0,0 0 0,-1-21 16,1 22-16,21-1 0,-21 0 15,20 1-15,22-1 0,0-21 16,0 22-16,0-1 0,0-21 16,22 0-16,-1 0 0,0 1 0,21-22 15,1 0-15,-1 0 0,0 0 16,1 0-16,20-22 0,1 22 0,-1-21 16,1 0-16,-1 0 0,1 0 15,-22 0-15,21-22 0,-20 22 0,-1 0 16</inkml:trace>
  <inkml:trace contextRef="#ctx0" brushRef="#br0" timeOffset="32504.95">3683 13018 0,'0'0'0,"0"-22"0,0 1 0,21 21 15,-21 21 1,21 1-16,0-1 0,1 21 16,-1-21-16,-21 22 0,21-22 0,0 21 15,0-21-15,0 22 0,-21-22 16,22 0-16,-1 0 0,0 0 0,-21 0 15,21-21-15,-21 22 0,21-22 0,0 0 16,1 0 0,-22-22-16,0 1 0,21 0 15,0 0-15,-21 0 0</inkml:trace>
  <inkml:trace contextRef="#ctx0" brushRef="#br0" timeOffset="32680.85">4085 13018 0,'0'0'0,"-21"-22"16,0 22-16,0 0 0,-1 0 15,1 22-15,0-1 0,0 0 16,-21 0-16,20 0 0,-20 0 0,21 22 16,-21-22-16,20 21 0,1-21 15,0 22-15,0-22 0,0 0 0,21 0 16,-21 0-16,21 1 0,0-1 16,0 0-16,21-21 0,21 0 0,-21 0 15,22 0-15,-1-21 0,0 0 0,1-1 16</inkml:trace>
  <inkml:trace contextRef="#ctx0" brushRef="#br0" timeOffset="32968.19">4487 12996 0,'0'0'32,"0"22"-32,0-1 0,-21 0 0,0 0 0,0 21 15,0 1-15,-1-1 0,1 0 0,21 1 16,-21 20-16,0 1 0,0 20 15,21 1-15,-43 402 32,22-381-32,21 0 0,0 21 0,0-22 0,0 1 15,0 0-15,-21 0 0,21-21 16,-21-1-16,21 22 0,-21-42 16,21-1-16,0 1 0,-21-1 0,21-42 15,-22 22-15,22-22 0,0-42 16,0-22-16,0 1 15,0 0-15,0-43 0,22 21 0,-1-20 16,-21-22-16,21 0 0</inkml:trace>
  <inkml:trace contextRef="#ctx0" brushRef="#br0" timeOffset="33225.04">4276 13864 0,'0'-127'0,"0"254"0,0-360 0,0 149 0,0-1 16,0 0-16,0 22 0,0-1 0,21 22 15,0-21-15,0 41 0,0-20 16,0 21-16,1 0 0,20 0 15,-21 21-15,21 0 0,1 0 0,-1 0 16,-21 21-16,22 0 0,-22 0 16,0 0-16,0 22 0,-21-1 0,0-21 15,0 21-15,-21 1 0,0-1 16,-22-21-16,1 22 0,0-1 0,-1-21 16,1 0-16,0 0 0,21 1 15,-22-1-15,22-21 0,0 0 0,21-21 16,0-1-1,21-20-15,0 21 0,22 0 16,-22-22-16,21 1 0,-21-21 16</inkml:trace>
  <inkml:trace contextRef="#ctx0" brushRef="#br0" timeOffset="33444.91">5059 12552 0,'0'0'0,"21"-21"0,21 0 15,-42-1-15,21 22 0,-21 22 16,0-1-1,0 0-15,0 21 0,0 22 16,0-22-16,0 22 0,-21-1 0,0 1 16,0-1-16,0 1 0,0-1 15,21 1-15,-22-22 0,22 0 16,-21 1-16,21-1 0,0 0 0,0-21 16,0 22-16,0-22 0,0 0 15,21-21-15,1 0 0,-1 0 16,21-21-16,0 21 0,1-21 0,-1 0 15</inkml:trace>
  <inkml:trace contextRef="#ctx0" brushRef="#br0" timeOffset="34480.85">5927 13081 0,'21'-21'0,"-42"42"0,42-63 16,-21 21-16,0-1 0,0 1 0,0 0 15,-21 0-15,-1 0 0,1 0 0,-21 21 16,21 0-16,-22 0 0,1 0 15,0 0-15,-1 21 0,1 0 0,0 21 16,-1-21-16,22 22 0,-21-1 16,21 0-16,-22 1 0,22-1 0,21 0 15,0-20-15,0 20 0,0-21 16,0 21-16,0-20 0,21-1 16,1 0-16,-1-21 0,21 0 0,-21 0 15,22 0-15,-1 0 0,0-21 16,1 0-16,-1 21 0,0-22 0,1-20 15,-1 21-15,0 0 0,-21-22 16,1 22-16,20-21 0,-21 0 16,0 20-16,-21-20 0,0 21 0,21 0 15,-21 42 1,-21 0 0,0 21-16,0-20 0,21-1 0,-21 21 15,21-21-15,-21 22 0,21-22 16,0 0-16,0 21 0,0-21 0,0 1 15,21-1-15,0-21 0,0 21 16,21-21-16,-20 21 0,20-21 0,-21 0 16,21 0-16,1 0 0,-1-21 0,0 0 15,1 0-15,-1 21 16,0-43-16,1 22 0,-1 0 0,0 0 16,-20-22-16,20 1 0,-21 21 0,0-21 15,0 20-15,-21 1 0,22 0 16,-22 0-16,-22 21 15,1 21 1,0 0-16,0 0 0,21 1 0,0-1 16,0 0-16,0 21 0,0-21 0,0 1 15,0-1-15,21 0 0,0-21 16,0 21-16,1 0 0,-1-21 0,21 0 16,-21 0-16,22 0 0,-1 0 0,-21 0 15,21 0-15,1 0 16,-1-21-16,-21 0 0,22 0 0,-1 0 15,-21-1-15,0-20 0,0 21 0,1-21 16,-1-1-16,-21 22 0,0-21 16,0 21-16,21-1 0,-21 1 0,0 42 31,0 1-31,0-1 16,0 0-16,0 0 0,-21 0 0,21 22 15,0-22-15,0 0 0,-21 0 16,21 0-16,-22 0 0,1 1 0,21-1 15,-21 0-15,21 0 0,-21-21 16,0 0 0,21-21-1,0 0-15,0 0 16,21-1-16,0-20 0,0 21 0,22-21 16,-22-1-16,0 1 0,21 0 0,-21-1 15,22 1-15,-1 0 0,-21 20 16,22 1-16,-22 0 0,21 21 0,-21 0 15,0 21-15,1 0 0,-1 22 16,0-22-16,-21 21 0,21 1 0,-21-1 16,0 0-16,0 1 0,0-1 15,0 0-15,0-21 0,0 22 16,0-22-16,21 0 0,0 0 0,-21 0 16,22 1-16,-1-22 0,0 0 15,0 0-15,0 0 0,0 0 16,22 0-16,-22 0 0,0-22 0,0 1 15,0 0-15,1 0 0,-1 0 0,0-22 16,-21 1-16,0 21 0,0-21 16,0-22-16</inkml:trace>
  <inkml:trace contextRef="#ctx0" brushRef="#br0" timeOffset="34628.76">6964 12510 0,'0'0'15,"-43"0"-15,1 21 0,21-21 0,-21 0 0,20 21 16,1-21-16,21 21 16,0 0-16,21-21 15,1 0-15</inkml:trace>
  <inkml:trace contextRef="#ctx0" brushRef="#br0" timeOffset="35215.43">9906 12340 0,'-21'-21'0,"42"42"0,-42-84 16,21 42-16,-21-22 0,21 1 15,-22 21-15,1-22 0,21 1 0,-21 21 16,0 0-16,21 0 0,-21 21 16,0 0-16,-1 21 15,22 0-15,0 21 0,0 22 0,0-1 16,0 1-16,0-1 0,-21 22 16,21 0-16,0-1 0,-21 1 0,21 0 15,-21-1-15,0 1 0,0-22 16,-1 22-16,1-43 0,0 22 0,0-22 15,0-21-15,0 22 0,-1-22 0,1-21 32,21-21-32,-21 0 0,21-1 15,0-20-15,0-21 0,0 20 16,0-20-16,0-22 0,0 22 0,0-22 16,21 0-16,0 1 0,1-1 15,20-21-15,-21 21 0,0 1 16,22 20-16,-1 1 0,-21 20 0,21 1 15,-20 42-15,20 0 0,-21 21 16,0 22-16,0-1 0,1 0 0,-22 22 16,0-1-16,0 1 0,0-1 15,0 22-15,0 0 0,21-22 0,-21 22 16,21-22-16,-21 1 0,21-1 0,0 1 16,-21-22-16,21 0 0,1-20 15,-22 20-15,0-21 0,21 0 0,-21 0 16,21-21-16,-42-21 31,0 0-31,-22 0 0</inkml:trace>
  <inkml:trace contextRef="#ctx0" brushRef="#br0" timeOffset="35813.08">9334 12785 0,'-21'-21'16,"42"42"-16,-63-64 0,42 22 0,0 0 0,21 0 15,0 0-15,22 21 16,-1-21-16,0-1 0,22 22 0,-1-21 15,22 21-15,0-21 0,21 0 16,-22 0-16,22 0 0,0-1 0,-21 1 16,20-21-16,-20 21 0,-21-22 0,20 1 15,-41 0-15,-1-1 16,0-20-16,-21 21 0,1-1 0,-22 1 16,0 0-16,0-1 0,-22 22 15,1 0-15,0 0 0,0 21 0,0 0 16,0 21-16,-1 0 0,1 0 0,0 22 15,0 20-15,0 1 0,21-1 16,-21 1-16,-1-1 0,1 1 0,21-1 16,0 22-16,-21-22 0,21 1 15,-21 20-15,21-20 0,0-1 0,0 1 16,0-22-16,0 22 0,0-22 0,0-21 16,0 22-16,0-22 15,21 0-15,-21 0 0,21-42 31,-21 0-31,0-22 16,0 1-16,0 0 0,0-1 0,0 1 16,21-21-16,1-1 0,-22 22 15,42-22-15,-21 22 0,21 0 0,1-1 16,-1 22-16,22 0 0,-1 21 16,-21 0-16,22 0 0,-1 0 0,1 21 15,-1 0-15,-20 0 0,-1 22 0,0-22 16,1 21-16,-22 1 0,0 20 15,-21-21-15,0 1 0,0-1 16,-21 0-16,-21 1 0,-1-1 16,-20-21-16,-1 22 0,1-22 0,-1 0 15,1 0-15,-1 0 0,22 0 0,0-21 16,-1 0-16,1 0 0,42-21 16,0 0-1,42 0-15,-21 0 0,22-22 0,-1 22 16,22-21-16</inkml:trace>
  <inkml:trace contextRef="#ctx0" brushRef="#br0" timeOffset="36151.89">11642 12615 0,'0'0'0,"63"-42"0,-21 21 0,1 0 0,-22 0 16,0 21-16,-21-22 0,-21 22 16,0 0-16,-22 0 15,1 0-15,21 0 0,-21 22 0,-1-22 16,22 21-16,-21 0 0,-1 0 15,22 0-15,0 0 0,0 1 0,21-1 16,0 0-16,0 0 0,0 0 16,21 0-16,0 1 0,0-1 0,22 0 15,-1 21-15,0-21 0,22 1 0,-22-1 16,1 21-16,-1-21 16,-21 0-16,0 1 0,0 20 0,-21-21 15,0 0-15,-21 0 0,0-21 16,0 22-16,-21-1 0,-1-21 0,1 0 15,0 0-15,-1 0 0,1 0 0,0 0 16,-1 0-16,1 0 0,21 0 16,0-21-16,-1 21 0,22-22 0,0 1 15,0 0-15,0-21 0,0 21 16,22-22-16,20 1 0,-21-22 0,21 22 16,1-21-16</inkml:trace>
  <inkml:trace contextRef="#ctx0" brushRef="#br0" timeOffset="36380.76">12425 11853 0,'0'-21'0,"0"42"0,0-63 16,0 63-1,0 0-15,-21 1 0,-1 41 16,1-21-16,-21 22 0,21-1 16,0 22-16,-1-21 0,1 20 0,0-20 15,-21 20-15,21 1 0,-1 0 0,1-22 16,21 1-16,0-1 0,0 1 15,0-22-15,0 22 0,21-43 0,1 21 16,-1-21-16,21 0 0,-21 1 16,22-22-16,-22 0 0,0 0 15,21 0-15,-21 0 0,1-22 0,-1 1 16</inkml:trace>
  <inkml:trace contextRef="#ctx0" brushRef="#br0" timeOffset="36540.67">12065 12658 0,'-42'-21'0,"84"42"0,-106-42 0,64-1 16,0 1-16,22 21 16,-1 0-16,0-21 15,21 21-15,1 0 0,-1 0 0,0 0 16,22 0-16,-1 0 16,1 0-16,-22 0 0,22 0 0,-22 0 15,21 0-15</inkml:trace>
  <inkml:trace contextRef="#ctx0" brushRef="#br0" timeOffset="36904.04">12785 12658 0,'0'0'0,"-22"0"0,1-21 0,0-1 15,21 1-15,0 0 16,0 0-16,0 0 0,0 0 0,0-1 16,0 1-16,21 21 0,0-21 15,1 21-15,20 0 0,-21 0 0,21 0 16,1 21-16,-1-21 0,-21 21 0,22 22 15,-1-22-15,0 21 16,1 1-16,-22-1 0,21 0 0,-21 22 16,-21-22-16,0 0 0,0 1 15,0-1-15,0 0 0,0-20 0,-21-1 16,0 21-16,0-42 0,0 21 0,-1-21 16,1 0-16,0 0 15,0 0-15,21-21 0,-21 21 0,21-42 16,0 21-16,0-1 0,0-20 15,0 0-15,21-1 0,21-20 0,-21 21 16,1-1-16,20 1 0,-21 0 0,21 20 16,-20-20-16,20 21 0,0 0 15,1 0-15,-1-1 0,-21 22 16,21 0-16,1 0 0,-1 0 16,-21 0-16,22 0 0</inkml:trace>
  <inkml:trace contextRef="#ctx0" brushRef="#br0" timeOffset="37356.3">14118 12594 0,'0'-21'31,"0"0"-31,-21 21 0,0-21 0,0 21 16,-1 0-16,1-21 0,0 21 0,0 0 16,0 0-16,0 0 15,-1 21-15,1 0 0,0 0 0,0 21 16,0-20-16,0 20 0,-1 21 15,22-20-15,-21-1 0,0 0 0,21 1 16,0-1-16,0 0 0,0 1 16,0-22-16,0 0 0,0 0 0,21 0 15,0 1-15,1-22 0,-1 0 16,21 0-16,-21 0 0,0 0 16,1-22-16,20 1 0,-21 0 0,0-21 15,0-1-15,1 1 0,-1 0 16,0-22-16,0 22 0,-21 0 0,0-22 15,0 22-15,0 21 0,0-22 16,0 22-16,0 0 0,-21 21 16,0 0-16,0 0 0,-1 21 15,1 0-15,21 22 0,-21-1 16,21-21-16,0 21 0,0 1 16,0-1-16,0 0 0,0 1 0,21-1 15,0 0-15,1 1 0,-1-22 16,0 0-16,0 21 0,21-42 0,-20 22 15,20-22-15,0 0 0,-21 0 0,22 0 16,-1 0-16,0-22 0,1 22 16,-1-21-16</inkml:trace>
  <inkml:trace contextRef="#ctx0" brushRef="#br0" timeOffset="38758.39">14795 12615 0,'0'0'0,"0"-42"0,0 0 15,0-1-15,0 1 0,0-21 16,-21 63-1,0 0-15,0 21 0,0 0 0,21 0 16,-43 0-16,43 22 0,-21-1 16,0 21-16,0-20 0,21-1 0,0 22 15,0-22-15,0 21 0,0-20 16,0-1-16,21 0 0,0-20 0,0 20 16,1-21-16,-1 0 0,21-21 15,-21 0-15,0 0 0,22 0 16,-22 0-16,0 0 0,21 0 0,-20-21 15,20 0-15,-21 0 0,21-22 16,-20 1-16,20 0 0,-21-22 0,21 1 16,-20-1-16,20 1 0,-21-22 0,21 0 15,-20 1-15,-1-1 0,0-21 16,21 22-16,-21-1 0,-21 0 0,0 22 16,0-1-16,0 22 0,0 21 15,0-22-15,0 22 0,-21 21 16,0 0-16,0 0 0,0 21 15,-22 22-15,22-1 0,0 0 16,0 22-16,0 21 0,21-22 0,0 22 16,0-1-16,0-20 0,0 21 15,0-22-15,0 1 0,21-1 0,-21 1 16,21-1-16,0 1 0,-21-22 16,21 0-16,1 1 0,-1-1 0,0-21 15,0 0-15,0 0 0,22-21 0,-1 0 16,-21 0-16,21 0 0,1 0 15,-1 0-15,0-21 0,1-21 0,-1 21 16,-21-22-16,22 1 0,-22 0 16,21-1-16,-21 1 0,-21 0 0,0 21 15,21-1-15,-21 1 0,0 0 16,0 0-16,-21 21 16,21 21-16,-21 0 0,0-21 15,21 43-15,-21-22 0,21 21 16,-21-21-16,21 22 0,0-1 0,0-21 15,0 21-15,0-20 0,0 20 16,0-21-16,21 0 0,0 0 0,0-21 16,0 0-16,0 0 0,1 0 0,20 0 15,-21 0-15,21-21 0,-20 21 16,20-42-16,0 21 0,1-22 0,-1 1 16,0 0-16,22-1 15,-22-20-15,0 21 0,-20 20 0,20-20 16,-21 21-16,0 0 0,0 0 0,-21-1 15,-21 22 1,0 22-16,0-1 0,0 0 16,0 21-16,-1-21 0,1 22 15,21-1-15,-21-21 0,21 22 0,-21-1 16,21 0-16,0 1 0,0-22 16,0 21-16,0-21 0,0 0 0,21 1 15,0-1-15,-21 0 0,21-21 0,1 0 16,-1 0-16,21 0 0,-21 0 15,0 0-15,22-21 0,-22 21 16,0-43-16,0 22 0,0-21 16,1 21-16,-22-22 0,0-20 0,0 21 15,0 20-15,-22-20 0,1 0 16,0 21-16,-21-1 0,-1 1 0,22 0 16,-21 0-16,0 0 0,20 21 0,1 0 15,0 0-15,0-21 16,42 21-16,0 0 15,22-22-15,-22 22 0,42 0 16,-20 0-16,-1 0 0,21 0 0,1-21 16,-22 21-16,22 0 0,-22 0 0,22 0 15,-22 0-15,0 0 16,1 21-16,-1 1 0,-21-22 0,0 21 16,0 0-16,-21 21 0,0-21 15,0 22-15,0-22 0,0 21 0,0-21 16,-21 22-16,0-1 0,0-21 0,0 22 15,0-22-15,21 0 0,-22 0 16,1 0-16,21 0 0,-21 1 0,21-1 16,0-42 15,0-1-31,0 1 0,0 0 16,0 0-16,21-21 0,0-1 15,1-20-15,20 20 0,0 1 0,1-21 16,20-1-16,1 1 0,20-1 15,1 22-15,-22-22 0,22 22 0,-21 0 16,-1 20-16,-21 1 0,1 21 16,-1 0-16,0 0 0,-20 21 0,-1 1 15,-21-1-15,0 21 0,0 0 16,0 22-16,0-22 0,0 1 0,0 20 16,-21-21-16,-1 22 0,1-1 0,0-20 15,0-1-15,0 0 0,0 1 16,-1-22-16,22 21 0,-21-21 0,0 1 15,0-22 1,21 21-16,0-42 16,-21-1-16,21 1 0,0 0 0,-21-21 15,21-1-15,-22 1 0,22 0 16</inkml:trace>
  <inkml:trace contextRef="#ctx0" brushRef="#br0" timeOffset="38932.33">17272 11748 0,'0'0'0,"-42"0"0,-128-22 31,149 22-31,42 0 63</inkml:trace>
  <inkml:trace contextRef="#ctx0" brushRef="#br0" timeOffset="39164.48">15219 12129 0,'0'0'0,"-64"21"0,22 0 0,0-21 0,20 0 16,65 0-1,-1 0-15,0 0 0,22 0 0,-1 0 16,1 0-16,21 0 0,-1 0 16,-20-21-16,20 21 0,1-21 0,0 21 15,-1 0-15,22-22 0,-21 1 0,0 21 16,-22 0-16,1 0 0,-1-21 16,-21 21-16,-20 0 0</inkml:trace>
  <inkml:trace contextRef="#ctx0" brushRef="#br0" timeOffset="40824.51">5143 14351 0,'22'0'0,"-44"0"0,44 21 15,-1 0-15,-21 1 16,21-1-16,0 0 0,-21 0 16,21 0-16,0-21 0,1 0 15,-1 0-15,0 0 0,21 0 0,1-21 16,-1 0-16,21 0 0,1 0 16,-1-22-16,1 22 0,-1-21 0,1-1 15,-1 1-15,-20 0 0,-1-1 16,0 1-16,-20 0 0,-1-1 0,-21-20 15,0 21-15,0-1 0,-21 22 0,-1-21 16,1 21-16,0 21 16,-21 0-16,21 0 0,-22 21 0,22 0 0,0 0 15,0 21-15,0 22 16,-1-22-16,22 22 0,0 20 0,0-20 16,0 42-16,0-22 0,0 1 15,22 0-15,-22-1 0,21 1 0,0-21 16,0 20-16,-21-20 0,0 20 0,21-20 15,-21-1-15,0 1 0,0-22 16,0 22-16,0-22 0,-21-21 0,0 22 16,0-22-16,0 0 0,-1-21 15,1 0-15,0 0 0,0 0 0,-21 0 16,-1-21-16,-20-22 0,20 1 16,-20 0-16,-1-1 0,22 1 0,0-21 15,-1 20-15,1-20 0,0 20 16,21 22-16,-1-21 0,1 21 15,0 21-15,0 0 0,21 42 16,0-21 0,0 22-16,0-1 0,21 0 0,0 1 15,22-1-15,-22 0 0,21 1 16,0-1-16,1 0 0,20-21 0,1 1 16,20-1-16,1 0 0,0-21 0,-1 0 15,1 0-15,0 0 0,-1-21 16,-20 0-16,21-22 0,-22 22 15,22-21-15,-22-1 0,-20 1 0,-1 0 16,0-1-16,-21-20 0,1 21 16,-1-1-16,-21-20 0,0 20 0,0 22 15,0-21-15,0 21 0,0 0 16,-21 21-16,-1 21 16,22 0-16,0 21 0,-21-21 15,21 22-15,-21-1 0,21 0 0,-21 22 16,21-22-16,0 1 0,-21 20 15,21-21-15,0-20 0,0 20 0,0-21 16,0 0-16,0 0 0,0 1 16,0-44 15,21 1-31,0-21 0,0 21 16,0-22-16,1 1 0,-1 0 0,21-1 15,0-20-15,-20 21 0,20-22 0,0 22 16,22-1-16,-22 1 0,-21 21 15,22 0-15,-1 0 0,-21 21 0,0 0 16,-21 21-16,21 21 16,-21-21-16,0 22 0,0-1 0,0 0 15,0 1-15,0-1 0,0 0 0,0 22 16,0-43-16,0 21 16,0 1-16,22-22 0,-1 21 0,0-42 15,0 21-15,0 0 0,22-21 16,-22 0-16,21 0 0,-21-21 0,22 0 15,-1 21-15,-21-42 0,21 21 0,1-22 16,-22 22-16,21-42 0,-21 20 16,1 1-16,20-22 0,-21 1 0,0-1 15,0-20-15,1-1 0,-22 0 16,0 1-16,0-1 0,0 0 0,0 22 16,0-1-16,0 22 0,0 0 0,-22 21 15,1 21-15,0 0 0,0 0 16,0 21-16,21 21 0,-21 0 15,-1 22-15,22-1 0,-21 1 16,21 21-16,0-22 0,0 1 0,0-1 16,21 1-16,1-1 0,-1 1 0,0-1 15,0-21-15,0 22 0,0-22 16,22-21-16,-22 22 0,0-22 0,0 0 16,0 0-16,1 0 0,-1-21 15,0 0-15,0 0 0,0-21 16,0 0-16,1 0 0,-1 0 0,21 0 15,-42-22-15</inkml:trace>
  <inkml:trace contextRef="#ctx0" brushRef="#br0" timeOffset="41001.42">7599 14647 0,'-43'0'0,"86"0"0,-107-21 0,43 21 0,0 0 15,42 0 16,0 0-31,0 0 0,1 0 0,20 0 16,0 0-16,1 0 0,20 0 16,-21 0-16,22-21 0,-1 0 0,-20 0 15,20 21-15,-20-21 0</inkml:trace>
  <inkml:trace contextRef="#ctx0" brushRef="#br0" timeOffset="41728.93">8530 14880 0,'0'0'0,"-127"64"15,106-43-15,0-21 16,0 0-16,-1 21 0,1-21 0,21-21 31,0 0-15,21 0-16,1-1 0,20 1 15,-21 0-15,21-21 0,-20 21 0,20-22 16,-21 1-16,0 21 0,0-22 0,-21 22 16,0 0-16,0 0 0,0 0 15,-21 21-15,-21 0 0,21 0 0,0 0 16,-22 21-16,22 0 0,-21 0 15,21 22-15,-1-22 0,-20 21 0,21 0 16,0 1-16,21-22 0,0 21 16,0 1-16,0-22 0,0 21 0,0-21 15,21 0-15,0 22 0,0-22 16,0 0-16,1-21 0,20 21 16,0-21-16,1 0 0,-1 0 0,0 0 15,1 0-15,-1 0 0,0-21 16,22 0-16,-22 0 0,0 0 0,1-1 15,-22 1-15,21 0 0,-21 0 16,1-21-16,-22 20 0,0-20 0,21 0 16,-21 21-16,21-22 0,-21 1 0,21 21 15,0-22-15,0 22 16,1 0-16,-1 21 0,0-21 0,21 21 0,-21 0 16,1 0-16,20 0 0,-21 21 15,0 0-15,22 0 0,-22 22 16,0-22-16,0 21 0,0 1 0,-21-22 15,0 21-15,0 0 0,0-20 16,0 20-16,0-21 0,0 21 0,0-20 16,0-1-16,-21 0 0,0 0 15,0 0-15,0-21 0,-1 0 16,22-21-16,0 0 0,-21 0 16,21-22-16,0 22 0,0 0 15,0-21-15,0-1 0,21 22 0,1-21 16,-1 0-16,0 20 0,0 1 15,0 0-15,0-21 0,22 42 0,-1-21 16,-21-1-16,22 22 0,-1 0 16,0-21-16</inkml:trace>
  <inkml:trace contextRef="#ctx0" brushRef="#br0" timeOffset="42276.42">10393 14372 0,'0'-21'15,"0"42"-15,0-84 0,0 20 0,21 1 16,-21 0-16,0-1 0,0 1 0,0 21 16,0 0-16,0 0 0,0-1 15,0 1-15,-21 21 16,21 21-16,-21 22 16,-1-22-16,22 21 0,-21 1 15,0 20-15,21 1 0,-21 20 0,21 1 16,-21 0-16,0-1 0,-1 22 0,1 0 15,0 0-15,0 21 0,-21-21 16,-1 21-16,1 0 0,0 21 0,-22 0 16,1 0-16,20 0 0,-20 0 15,20 1-15,1-1 0,0 0 0,-1 0 16,1-21-16,21 0 0,0 0 0,0-21 16,21 0-16,0-22 15,0 1-15,0-21 0,0-22 0,0 0 16,21 1-16,0-22 0,21-21 15,-21 0-15,22-43 0,-1 22 0,22-42 16,-1 20-16,1-41 0,-1 20 0,1-20 16,232-361-1,-233 339-15,-20-21 0,-22 0 16,-21 0-16,0 0 0,-21 0 16,-22 21-16,1 22 0,-21-22 0,-22 42 15,0-20-15,1 20 0,-22 22 0,21 0 16,0-1-16,1 1 0,20 0 15,1 20-15,20 1 0,1 0 16,21 0-16,0 0 0,21 0 0,0-1 16,21 1-16,0 0 0,21 0 15,1 0-15,20 0 0,1-1 0,20 1 16,1 0-16,21 0 0,-21-21 16,-1 20-16</inkml:trace>
  <inkml:trace contextRef="#ctx0" brushRef="#br0" timeOffset="42724.16">10964 14690 0,'0'-43'0,"0"86"0,-21-128 0,0 64 16,0-21-16,0-1 15,-22 1-15,1 21 0,21-22 0,-22 22 16,1 21-16,21 0 0,-21 0 16,-1 0-16,22 21 0,0 22 0,-21-22 15,20 42-15,1-20 0,0-1 0,0 22 16,21-22-16,0 0 0,-21 22 15,21-22-15,0-21 0,0 22 0,0-22 16,0 21-16,21-21 0,0 0 16,21 1-16,-20-22 0,-1 0 15,21 0-15,-21 0 0,22 0 0,-1-22 16,0 1-16,1 0 0,-1 0 16,0 0-16,1-22 0,-1 1 15,-21 0-15,21-1 0,-20 1 16,-1-21-16,0 20 0,0 1 0,0 0 15,-21-1-15,0 22 0,0 63 32,-21-20-32,0 20 0,21 0 15,-21 1-15,0-1 0,21-21 16,-22 21-16,22 1 0,0-22 0,0 21 16,0-21-16,0 1 0,0-1 15,22 0-15,-1 0 0,0 0 0,0-21 16,21 0-16,-20 0 0,20 0 0,0 0 15,1 0-15,-1 0 16,0 0-16,1-21 0,-1 0 0,-21 0 16</inkml:trace>
  <inkml:trace contextRef="#ctx0" brushRef="#br0" timeOffset="42969.02">11853 14266 0,'0'-21'0,"0"42"0,-21-63 16,0 42-16,0 0 15,0 0-15,-1 21 0,1 0 0,0 22 16,0-1-16,0 0 16,0 1-16,-1 20 0,22 1 0,0-22 0,0 0 15,0 22-15,0-22 16,0 1-16,0-22 0,0 21 0,0-21 16,0 22-16,22-22 0,-1-21 0,0 21 15,0 0-15,0-21 0,0 0 16,1 0-16,-1 0 0,21 0 0,-21 0 15,22-21-15,-1 0 0,0 0 16,1-1-16,-1-20 0</inkml:trace>
  <inkml:trace contextRef="#ctx0" brushRef="#br0" timeOffset="43328.76">12425 14584 0,'-106'42'15,"212"-84"-15,-212 105 16,106-41-16,-21-22 0,21 21 15,0 0-15,21-21 16,0 0-16,0 0 0,22 0 16,-22 0-16,21 0 0,-21 0 0,22 0 15,-1 0-15,-21-21 0,21 0 16,-20 21-16,20-22 0,-21-20 0,0 21 16,-21-21-16,0 20 0,0-20 0,0 0 15,0-1-15,0 22 0,-21-21 16,-21 21-16,21 21 0,-22 0 0,1 0 15,0 0-15,-1 21 0,1 0 16,0 21-16,20 1 0,-20-1 16,0 0-16,21 1 0,21 20 15,0-20-15,0-1 0,0 0 0,0-21 16,0 22-16,21-22 0,0 21 0,21-21 16,-21 1-16,22-1 0,-22 0 15,21 0-15,1-21 0,-22 0 0,21 0 16,0 0-16,1 0 0,-1 0 0,0 0 15,1-21-15</inkml:trace>
  <inkml:trace contextRef="#ctx0" brushRef="#br0" timeOffset="43507.74">13885 14986 0,'0'0'0,"0"21"31,21-21 0,1 0-31,-22-21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828-7E59-42A8-A7C1-7E422E6F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180EA-19C9-493D-BF10-371EFC51B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3423-58D0-417F-8743-DE07F0E5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9A58-4DCB-491B-9676-1BDB3E8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1727-3D35-44E7-AC99-F1E8C2C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42AE-E6C2-4596-8696-2F3E17C1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79D2-63DE-4EC7-9AAC-51C77BAD3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8356-6241-4E0C-A4A0-6D8F8957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D365-7C98-4125-9A50-C3EB0EC8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A3BC-4A77-4896-9335-1E2232BB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22C50-0D42-48A6-A2E4-BCA348B39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F9D6-C503-4FCC-89E6-5873C4176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B760-1FA0-4006-9726-F103279C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6347-1605-4B86-8FF8-16E6B96C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158C-F5A1-4DF4-B575-6494AB5F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DAE5-D485-493D-9237-977F72D9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7E9A-B7D1-4BBB-91C0-D3B86A4E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54B-698C-4437-A671-CD663BD5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F6DB-497E-450B-8E2B-BAE021C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318-7455-40F6-A7AB-E73DA81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4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9C9B-5876-424D-ABAF-3D6E57FB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C857-8FB4-49F8-83D0-49A28ADB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09A5-73CE-434D-BC33-9713F2D4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0DE-C2EA-4209-B632-8C5D1124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64C2-0205-4A41-94EB-4F2B694C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E7FD-EA53-42DF-A62C-5523A43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3A29-FA2F-45D6-9F93-C2E66B590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0185C-64EF-448D-8FFA-5A75FF81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B57D-D55B-43C9-8A0F-2D1F8926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44D00-0AB0-407B-BB70-A24A97A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929A-1DCD-486D-BE88-19E40495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3104-AB30-4D3C-A64A-1A03F84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2BE46-68F5-44CF-8CAB-A82FFF24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072D-516F-48F4-8550-85A1CCB2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0458F-8E04-4C0A-9C76-A331CA18E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ACE0C-115D-43AF-8A15-518142A67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3190C-062B-48DA-A79D-6E7118D4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3D6C6-B3BE-46A9-A2D3-4BBD32E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87960-0470-4339-A10B-8DA917D0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5DDA-0438-44B9-B443-79A49627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9490-5843-4348-869E-A8A756EA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3F47-FF09-4D77-885F-1664A4F0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DD29-BC45-48A5-BAA2-1AE1FFEF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7B26A-4D26-41FB-B322-095A5224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72396-C438-431F-9FB8-CB15A91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7B54-B276-4FE4-98B9-D553C3B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83EF-5F99-4F9D-A5E9-C4F4CCB9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1710-47FE-468F-A355-82F68317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F7AA-C22D-4EDF-80DB-8CE3486E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9534-F104-4614-9547-9A689324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3CD1-4CC5-41E4-A59A-417C5CD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44F4-2AC7-49A7-AEE0-33025F0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0D2B-1478-4983-8FF5-AFF9C4FC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2EA32-E6E0-4611-B8BF-AC52B53F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756A-0542-4146-9290-41C50AD9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52F43-514F-4C89-8BCB-D34A714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C9FB-FD3B-4EFE-96A5-42FE88FC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4760-7575-4D70-B47B-BDE35E8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57022-16E8-4E03-BEED-6410A27C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6F35-9259-49CF-A4A6-91C78926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1697-B836-45E5-A88A-DA9988B1F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7A4C-6266-4C1C-BF51-9E4AACB84C8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5C2F-AFA5-4533-992F-49D981A9C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A703-970A-4C5A-BC51-A7242ED99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6D5F-A66F-4F71-9A56-A25BD34E6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4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EA09-6F1C-4642-85B0-6EDE27E02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7E5F-D4CF-48A6-8FE5-CA0F4FE7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44C5F-5829-474C-979E-80F5C83ADE5C}"/>
                  </a:ext>
                </a:extLst>
              </p14:cNvPr>
              <p14:cNvContentPartPr/>
              <p14:nvPr/>
            </p14:nvContentPartPr>
            <p14:xfrm>
              <a:off x="15120" y="0"/>
              <a:ext cx="115448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44C5F-5829-474C-979E-80F5C83AD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15635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9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EA09-6F1C-4642-85B0-6EDE27E02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7E5F-D4CF-48A6-8FE5-CA0F4FE7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453F3-79CE-49BD-AC19-FF8F2CDBBE08}"/>
                  </a:ext>
                </a:extLst>
              </p14:cNvPr>
              <p14:cNvContentPartPr/>
              <p14:nvPr/>
            </p14:nvContentPartPr>
            <p14:xfrm>
              <a:off x="0" y="60840"/>
              <a:ext cx="901476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453F3-79CE-49BD-AC19-FF8F2CDBB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903348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EA09-6F1C-4642-85B0-6EDE27E02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7E5F-D4CF-48A6-8FE5-CA0F4FE7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70AB3-CE05-432F-A3D3-1C69DF770D73}"/>
                  </a:ext>
                </a:extLst>
              </p14:cNvPr>
              <p14:cNvContentPartPr/>
              <p14:nvPr/>
            </p14:nvContentPartPr>
            <p14:xfrm>
              <a:off x="982800" y="137160"/>
              <a:ext cx="561636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70AB3-CE05-432F-A3D3-1C69DF770D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127800"/>
                <a:ext cx="563508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88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2021-12-17T12:29:59Z</dcterms:created>
  <dcterms:modified xsi:type="dcterms:W3CDTF">2021-12-17T12:30:44Z</dcterms:modified>
</cp:coreProperties>
</file>