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0:39:37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3641 0,'0'0'0,"0"-381"0,0-21 16,0 63-16,0 43 0,0 63 0,0 42 15,0 43-15,0 42 0,0 22 16,0 20-16,0 22 0,0 21 0,0-22 16,0 22-16,0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14:11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14986 3344 0,'0'0'0,"-21"-21"0,0 0 16,-1 21-16,1-21 0,0 0 15,0 0-15,0-1 0,0 1 0,21 0 16,-22 21-16,22-21 0,-21 21 0,0 0 16,0 0-1,0 21-15,21 0 0,-21 22 0,-1-1 16,1 0-16,0 1 0,0-1 16,0 21-16,0-20 0,21-1 0,-22 0 15,22 1-15,-21-1 0,21-21 0,0 0 16,0 22-16,0-22 15,0 0-15,21-21 0,1 0 16,-1 0-16,0 0 0,21-21 0,-21 0 16,22 0-16,-1-1 0,0-20 15,1 0-15,20-1 0,1 1 0,-22-21 16,22-1-16,-1 1 0,-21 20 16,1-20-16,-1 20 0,0 1 0,-20 0 15,-1 21-15,0-1 0,-21 44 16,0-1-1,-21 21-15,-22 0 0,22 22 0,0-22 16,-21 22-16,21-1 0,-22 1 0,1-1 16,21-20-16,0 20 0,-1-21 15,1 1-15,21-1 0,0 0 16,0-20-16,0 20 0,0-21 0,21 0 16,1 0-16,20 1 0,-21-22 15,21 0-15,1 0 0,20 0 0,-20-22 16,20 1-16,1-21 0,-1 21 15,1-22-15,-1 1 0,1-21 0,-1-1 16,1 1-16,-1-1 0,1-21 0,20 22 16,-20-1-16,-22 1 0,22 21 15,-43 20-15,21 1 0,-42 0 0,0 42 16,0 0 0,0 22-16,-21-1 0,0 0 0,0 1 15,-22 20-15,22-20 0,0-1 16,-21 21-16,20-20 0,1-22 15,21 21-15,0-21 0,0 22 0,0-22 16,0 0-16,0 0 0,21 0 0,1-21 16,-1 22-16,0-22 0,21 21 15,1-21-15,-1 0 0,0 0 0,22 0 16,-1-21-16,1-1 0,20 1 0,-20 0 16,21 0-16,-1-21 0,-20-1 15,20 1-15,1 0 0,0-22 16,-22 22-16,22-22 0,-43 22 15,1 21-15,-1-22 0,-21 43 0,-42 22 16,-21-1 0,20 21-16,-20-21 0,0 22 15,-22-1-15,22 0 0,0 1 0,-1-22 16,22 21-16,0-21 0,0 0 16,21 1-16,0-1 0,0 0 15,21-21-15,0 0 0,0 0 0,22 0 16,-1 0-16,0 0 0,22-21 15,-1 0-15,22-1 0,-22 1 0,22 0 16,-21-21-16,-1-1 0,1 1 16,-1 0-16,1-1 0,-22 1 0,0 0 15,-21-1-15,1 22 0,-22 0 16,-22 42 0,1 0-16,-21 1 0,0 20 0,-1 0 15,1 1-15,0-1 0,-1 0 16,1-21-16,21 22 0,-22-22 0,43 0 15,0 0-15,0 0 0,22-21 32,-1 0-32,0-21 0</inkml:trace>
  <inkml:trace contextRef="#ctx0" brushRef="#br0" timeOffset="733.58">19325 3196 0,'0'0'0,"-106"127"31,106-106-31,0 1 0,0-1 0,43-21 16,-22 0-16,21 0 15,0 0-15,22 0 0,-1-21 0,22-1 16,0-20-16,-1 21 0,1-21 16,0-1-16,-1-20 0,1 20 0,0-20 15,-22-1-15,22 1 0,-22-22 16,1 1-16,-22-1 0,-21 0 0,-21 1 16,0 20-16,-21-21 0,0 22 15,-21 21-15,-22-1 0,22 1 0,-22 0 16,1 20-16,-1 1 0,1 21 15,-1 0-15,1 21 0,-1 22 0,-20 20 16,-1 22-16,0 21 0,1 0 16,20 21-16,-20 21 0,20 0 15,1 0-15,20-21 0,1 21 16,0 0-16,-1-21 0,1 22 0,21-22 16,0 21-16,-1-21 0,22 0 0,0 21 15,-21-21-15,0 0 0,0 0 16,21 0-16,-21 0 0,21-21 0,-21 21 15,21-21-15,-22-1 0,22 1 0,0 0 16,0-21-16,0-1 0,0 1 16,0-21-16,0-1 0,0-21 0,0 1 15,22-1-15,-1-42 0,21 21 0,-21-21 16,22 0-16,-1-21 0,0 0 0,22-21 16,-1 20-16,1-41 15,20-1-15,1 1 0,-21-22 0,20 1 16,1-22-16,-22 0 0,-20 0 0,20-21 15,-42 21-15,1-21 0,-22 0 16,-22 0-16,1 0 0,-42 21 0,-1-21 16,-20 22-16,-1 20 0,-21 0 0,0 1 15,22 20-15,-1 1 0,0 20 16,1 1-16,20 21 0,22 0 0,-1-1 16,22 1-16,0 0 0,0 21 15,21-21-15,21 21 16,0-21-16,22 21 0,-22 0 0,42 0 15,-20 0-15,20 0 16,1-21-16,-1 21 0,22 0 0</inkml:trace>
  <inkml:trace contextRef="#ctx0" brushRef="#br0" timeOffset="1149.33">20383 3408 0,'-21'-21'16,"42"42"-16,-42-63 0,-21 20 0,21 1 15,0 21-15,-22 0 0,22 0 0,-21 0 16,-1 0-16,1 21 0,21 1 16,-21 20-16,-1-21 0,1 21 0,0 1 15,-1-1-15,22 0 16,-21 1-16,21-1 0,-1 0 0,22-20 16,0 20-16,0-21 0,0 0 0,0 0 15,43-21-15,-22 22 0,0-22 16,21 0-16,-20 0 0,20 0 0,0 0 15,1-22-15,-1 1 0,0 0 16,1 0-16,-1 0 0,-21-22 0,21 1 16,1 0-16,-1-22 0,-21 22 0,0-22 15,22 22-15,-22 0 0,-21 21 16,0-1-16,0 44 16,0-1-16,-21 21 0,0-21 15,-1 43-15,-20-22 0,21 0 16,0 1-16,0-1 0,-1 0 15,1 1-15,21-1 0,0-21 0,0 22 16,0-22-16,0 0 0,21 0 0,1 0 16,-1-21-16,21 0 0,0 0 15,-20 0-15,20 0 0,0-21 0,1 0 16,20 0-16</inkml:trace>
  <inkml:trace contextRef="#ctx0" brushRef="#br0" timeOffset="1426.18">21336 2392 0,'0'0'0,"0"-42"0,0-1 15,0 22-15,0 0 0,-21 21 16,0 21-16,-1 0 0,-20 43 16,21-1-16,-21 1 0,-1 20 15,22 22-15,-21-21 0,21 21 0,-1 0 16,-20-1-16,21 1 0,0-21 15,0 0-15,21-1 0,-22 1 0,22-22 16,-21 1-16,21-22 0,-21 1 16,21-1-16,0-21 0,0 21 0,-21-20 15,21-1-15,0 0 0,21-21 32,21 0-32,-20-21 0,20 0 0,0-1 15</inkml:trace>
  <inkml:trace contextRef="#ctx0" brushRef="#br0" timeOffset="1802.96">21505 3556 0,'21'0'0,"-42"0"0,64-21 16,-22 0-16,0 21 0,0-21 0,-21-1 0,21 22 15,0-21-15,-21 0 0,22 21 16,-22-21-16,21 0 0,-21 0 16,0-1-16,0 1 0,0 0 15,-21 21-15,-22 0 0,22 0 16,-42 0-16,20 21 0,1 0 0,-22 22 15,1-22-15,-1 21 0,1-21 16,21 22-16,-1-22 0,1 21 0,21-21 16,21 1-16,0 20 0,0-21 15,21 0-15,21-21 0,1 21 0,-1 1 16,0-22-16,22 21 0,-1-21 16,1 0-16,-1 0 0,-20 21 0,20 0 15,-21-21-15,-20 0 0,20 21 16,-42 0-16,-21 1 15,0-22-15,-22 21 0,-20-21 16,20 0-16,-20 0 0,21 21 16,-22-21-16,1 0 0,20 0 0,1 0 15,0 0-15,20 0 0,1 0 16,21-21 0,21 21-16,1-21 0,20-1 0,0 22 15</inkml:trace>
  <inkml:trace contextRef="#ctx0" brushRef="#br0" timeOffset="2137.77">21929 3662 0,'0'21'16,"21"-21"0,0 0-16,0 0 15,0 0-15,0 0 0,1 0 0,20-21 16,-21 0-16,21 21 0,1-21 0,-1-1 15,0 1-15,-20-21 0,20 21 16,0-22-16,-21 1 0,1 21 0,-22-21 16,0 20-16,0 1 0,0 0 15,-43 21-15,22 0 0,-21 0 0,-1 21 16,1 0-16,-21 22 16,20-22-16,-20 21 0,20 1 0,1-1 15,21 0-15,0 1 0,21-1 16,0 0-16,0-21 0,0 22 0,42-22 15,-21 21-15,22-21 0,-1 1 0,0-22 16,1 21-16,20 0 0,-21-21 16,22 0-16,-22 0 0,22 0 0,-22 0 15,-21-21-15,22 0 0</inkml:trace>
  <inkml:trace contextRef="#ctx0" brushRef="#br0" timeOffset="2321.67">23008 3831 0,'0'0'16,"-21"0"-16,0 0 15,0 0 1,-1 0 0,1 0-16,0 0 0,-21 0 15,21 0-15,-1 0 0,-20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13:42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1058 0,'21'0'47,"0"0"-32,0 0 1</inkml:trace>
  <inkml:trace contextRef="#ctx0" brushRef="#br0" timeOffset="811.53">1609 381 0,'0'0'0,"21"-21"0,-21 0 15,0 0-15,0-1 0,0 1 16,0 0-16,0 0 31,0 42 1,0 0-32,0 0 0,0 22 15,0-1-15,-21 0 0,21 1 0,-22 20 16,1-20-16,21 20 0,-21 22 15,21-22-15,-21 1 0,0-1 16,21 1-16,0-1 0,-21-20 16,-1 20-16,22-21 0,-21 1 15,21-22-15,0 21 0,-21-21 0,21 1 16,0-1-16,0-42 31,0-1-15,0 1-16,0 0 15,0-21-15,0 21 0,21-22 0</inkml:trace>
  <inkml:trace contextRef="#ctx0" brushRef="#br0" timeOffset="1162.33">1609 402 0,'0'-21'0,"0"42"0,0-63 0,0 21 0,0 0 15,0-1-15,0 1 16,21 21 0,0 0-16,0 21 15,0 1-15,0-1 16,1 0-16,-1 21 0,0-21 16,0 22-16,0-1 0,0 22 0,1-22 15,-22 21-15,21 1 0,-21-1 16,21 1-16,-21-22 0,0 22 15,0-22-15,0 0 0,0 22 0,0-43 16,0 21-16,0 1 0,-21-22 16,0 0-16,-1 0 0,22 0 15,-21 1-15,0-22 16,21-22 0,0 1-16,0 0 15,0 0-15,0 0 0,0 0 16</inkml:trace>
  <inkml:trace contextRef="#ctx0" brushRef="#br0" timeOffset="1395.73">1249 1037 0,'0'0'0,"21"0"31,0 0-31,0 0 0,22 0 0,-1 0 15,0 0-15,1-21 0,-1 21 16,0-21-16,22 0 0,-22 0 16,0 21-16,22-22 0,-22 22 0,-21-21 15,22 21-15,-22-21 0,0 21 16,0 0-16,0 0 16,-21-21-16</inkml:trace>
  <inkml:trace contextRef="#ctx0" brushRef="#br0" timeOffset="1924.43">2095 762 0,'0'21'31,"0"0"-15,0 1-16,0-1 0,0 0 0,0 21 0,0-21 15,0 22-15,0-1 0,0-21 16,0 22-16,0-22 0,0 0 16,0 0-16,0 21 0,0-20 15,0-1-15,0 0 0,0 0 16,-21-21 15,21-21-15,0 0-16,0 0 0,0-1 15,0 1-15,0 0 0,0-21 0,0-1 16,0 22-16,0-21 16,0 0-16,0-1 0,21 1 0,1 21 15,20-22-15,-21 22 0,21 0 16,-20 0-16,20 0 0,0 21 0,1 0 16,-22 0-16,21 0 0,-21 0 15,22 21-15,-22 0 0,0 0 0,0 0 16,0 22-16,0-1 0,1 0 15,-22 1-15,0-22 0,0 21 0,0 1 16,0-22-16,0 21 0,0-21 16,0 0-16,-22 1 0,22-1 0,-21-21 15,21 21-15,0-42 47,0 0-31,0-1-16,21 1 0,1 0 15</inkml:trace>
  <inkml:trace contextRef="#ctx0" brushRef="#br0" timeOffset="2448.26">2857 783 0,'0'0'0,"0"-21"0,0 42 62,0 0-62,-21 22 16,21-22-16,0 0 0,0 21 16,0 1-16,0-22 0,0 0 0,0 21 15,0-20-15,0-1 0,0 21 16,0-21-16,0 0 0,0 1 16,-21-22-16,21 21 15,0-42 16,0-1-31,0 1 16,0 0-16,0 0 0,0 0 16,0-22-16,0 1 0,0 21 15,0-21-15,21-1 0,0 1 16,1 21-16,-1-22 0,21 22 0,-21-21 16,22 21-16,-22 21 0,21-21 15,-21 21-15,22 0 0,-22 0 16,21 0-16,-21 21 0,0 0 0,1 21 15,-1-21-15,0 22 0,0-1 16,-21 0-16,0 1 0,0-1 0,0 0 16,0-20-16,0 20 0,0-21 15,-21 21-15,0-20 0,21-1 0,0 0 16,-21-21-16,21 21 16,-22-21-16,22-21 31,0 0-16,22-22-15,-1 22 16,0 0-16,0 0 0</inkml:trace>
  <inkml:trace contextRef="#ctx0" brushRef="#br0" timeOffset="2961.96">3704 762 0,'0'0'0,"0"-21"0,0 0 0,0 0 31,-21 21 1,0 21-32,0 0 15,21 0-15,-43 85 16,22-64-16,0 1 0,0-22 16,21 21-16,0 0 0,-21 1 15,21-22-15,0 21 0,0-21 0,0 1 16,0-1-16,0 0 0,0 0 15,21-21-15,0 21 0,0-21 0,0 0 16,0 0-16,22 0 0,-22 0 0,21 0 16,-21 0-16,22-21 15,-22 0-15,21 21 0,-21-21 0,22 0 16,-22-22-16,0 22 0,0-21 16,0 21-16,-21-22 0,0 1 0,0-22 15,0 22-15,0 0 0,0-1 16,-21 1-16,0 21 0,0 0 0,0 0 15,0-1-15,-1 1 0,1 21 16,-21 0-16,21 0 0,0 0 0,-1 0 16,1 21-16,-21 1 0,21-1 15,0 0-15,-1 0 0,1 21 0,0-20 16,0 20-16,0-21 0,21 21 16,0-20-16,0-1 0,0 21 15,-21-21-15,21 0 0,0 1 16,0-1-16,21-21 15,0 0-15,0 0 0,0 0 16,0 0-16,1 0 0,20-21 0,-21-1 16,21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14:20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4276 614 0,'0'0'0,"0"-21"0,0 0 16,0-1-1,0 1 1,0 0 0,0 0-1,0 0-15,0 0 16,0-1 0,0 44 30,0-1-30,0 0-16,-22 21 0,22-21 16,-21 22-16,21-1 0,-21-21 0,21 43 15,-21-22-15,21 0 16,0 22-16,0-22 0,0 1 0,-21-1 16,21 0-16,0 1 0,0-1 15,0-21-15,0 21 0,0-20 0,0-1 16,21-21-16,-21 21 0,0 0 15,21-21-15,0 0 0,0 0 0,1 0 16,-1 0-16,-21-21 16,21 0-16,0 0 0,0-1 15</inkml:trace>
  <inkml:trace contextRef="#ctx0" brushRef="#br0" timeOffset="229.86">4127 804 0,'0'0'15,"-21"0"-15,42 0 32,1 0-17,-1 0-15,0-21 16,21 21-16,-21 0 0,1 0 15,-1 0-15,0-21 0,21 21 16,-21 0-16,1 0 0</inkml:trace>
  <inkml:trace contextRef="#ctx0" brushRef="#br0" timeOffset="846.56">5059 1058 0,'0'0'16,"21"0"0,-21-21-1,0 0 1,0 0-16,0 0 0,0 0 0,0-22 16,0 22-16,0 0 0,0-21 15,0 20-15,0-20 0,0 21 0,-21 0 16,0 0-16,-1-1 0,-20 1 15,21 0-15,0 21 0,-22 0 0,22 0 16,-21 0-16,0 0 0,20 0 16,-20 21-16,0 0 0,-1 22 15,22-1-15,-21 0 0,21 1 0,0-1 16,-1 0-16,22 22 0,0-22 0,0 1 16,0-1-16,0 0 15,0-21-15,0 22 0,0-22 0,22 0 16,-1 0-16,0 0 0,21 1 15,-21-22-15,1 0 0,20 0 0,-21 0 16,21 0-16,-20 0 0,20-22 16,0 1-16,-21 0 0,1-21 0,20 21 15,-21-22-15,0 1 0,-21 0 16,21-1-16,-21-20 0,22 20 0,-22 1 16,0 0-16,0-1 0,0 22 15,0-21-15,0 21 0,0 0 0,0-1 16,0 44 15,0-1-31,0 0 0,-22 0 16,22 21-16,0-20 0,-21 20 0,21 0 15,0-21-15,0 22 0,0-22 16,0 21-16,0-21 0,21 1 16,1-1-16,-1 0 0,0 0 0,0-21 15,0 0-15,0 0 0,1 0 16,-1 0-16,21 0 0,-21 0 0,0-21 15,1 0-15,-1 0 0,21-1 16</inkml:trace>
  <inkml:trace contextRef="#ctx0" brushRef="#br0" timeOffset="1166.36">5588 318 0,'0'0'0,"-21"-22"0,21 1 15,-21 21-15,21-21 0,-22 0 16,1 21-16,0 0 16,21 21-16,0 0 15,-21 0-15,0 1 0,21 20 0,-21 0 16,-1 1-16,22-1 16,0 0-16,0 1 0,-21 20 0,21-21 15,0 1-15,0 20 0,-21-20 16,21-1-16,0 21 0,0-20 0,0-22 15,0 21-15,0-21 0,0 1 16,21 20-16,0-21 0,-21 0 16,22-21-16,-1 0 0,0 0 15,0 0-15,0 0 0,0 0 16,1-21-16,-22 0 0,21 0 16,0 0-16,0-1 0</inkml:trace>
  <inkml:trace contextRef="#ctx0" brushRef="#br0" timeOffset="1441.67">5990 656 0,'0'0'0,"0"-21"0,0 0 15,-21 21 1,0 0 0,21 21-16,-21 0 15,-1 0-15,22 1 0,0 20 0,0-21 16,0 21-16,-21 1 0,21-1 15,0-21-15,0 22 0,0-1 16,-21-21-16,21 21 0,0-20 0,0-1 16,0 0-16,0 0 0,0 0 15,0 0-15,21-21 16,0 0-16,1 0 16,-1 0-16,21 0 0,-21-21 15,0 0-15,1 0 0,20-21 16,-21 20-16</inkml:trace>
  <inkml:trace contextRef="#ctx0" brushRef="#br0" timeOffset="2228.21">6413 720 0,'0'0'15,"-21"0"17,0 21-17,0 0-15,0 21 0,-22 64 31,43-63-31,0-22 0,-21 21 16,21-21-16,0 0 0,0 1 0,0-1 16,0 0-16,0 0 0,0 0 15,21-21-15,1 0 0,-22 21 16,21-21-16,0 0 16,0 0-16,0 0 15,-21-21-15,0 0 16,0 0-16,0 0 15,0 0-15,0-22 0,-21 22 16,21 0-16,0-21 0,0 20 0,0 1 16,-21-21-16,21 21 0,0 0 15,0-1-15,0-20 0,0 21 0,21 0 16,0 0-16,0-1 0,22 22 16,-22-21-16,0 0 0,21 21 0,1-21 15,-1 21-15,0 0 0,1 0 16,-22 0-16,21 0 0,1 21 0,-22-21 15,0 21-15,21 0 0,-21 22 16,-21-22-16,22 21 0,-22 1 0,21-22 16,-21 21-16,0 0 0,0-20 15,0 20-15,0-21 0,0 0 16,0 0-16,0 1 0,0-1 16,0 0-16,0 0 0,0 0 0,0 0 15,-21-21 16,-1 0-15,22-21-16,0 0 0,0 0 16,0-21-16,0 20 0,0 1 15,0-21-15,0 0 0,0 20 16,22-20-16,20 0 0,-21 21 0,21-22 16,-20 1-16,20 21 0,0 0 15,22-22-15,-22 22 0,0 21 16,1-21-16,-1 21 0,-21 0 0,22 0 15,-22 0-15,0 21 0,0-21 16,-21 21-16,21 22 0,-21-22 0,0 21 16,0 0-16,0 1 0,0-1 15,0 0-15,0 1 0,-21-22 0,21 21 16,-21-21-16,21 22 0,0-22 16,0 0-16,0 0 0,0 0 0,0 1 15,0-1 1,21-21-1,0-21 1,0-1-16</inkml:trace>
  <inkml:trace contextRef="#ctx0" brushRef="#br0" timeOffset="2701.95">8340 572 0,'0'-22'0,"0"44"0,0-65 0,0 22 0,-22 21 31,1 0-31,0 0 0,0 0 16,0 0-16,0 0 0,-22 21 15,22 0-15,-21 1 0,21-1 0,-22 0 16,22 0-16,21 0 0,-21 0 15,21 22-15,0-22 0,0 0 0,0 0 16,21 0-16,0 1 16,0-1-16,22-21 0,-22 21 0,21-21 15,1 0-15,-1 21 0,0 0 16,-21-21-16,22 0 0,-22 21 16,21-21-16,-21 22 0,1-22 0,-1 21 15,0 0-15,-21 0 0,0 0 16,0 0-16,0 1 15,0-1-15,0 0 0,0 0 0,-21-21 16,21 21-16,-21 0 0,-22-21 16,22 22-16,0-22 0,-21 0 0,20 0 15,-20 21-15,0-21 0,21 0 16,-22 0-16,22 0 0,-21 0 0,21 0 16,-22-21-16,22 21 0,0-22 15,0 1-15,0 0 0,-1 21 0,-20-42 16,21 21-16,0-1 15</inkml:trace>
  <inkml:trace contextRef="#ctx0" brushRef="#br0" timeOffset="3141.7">6223 254 0,'0'0'0,"21"0"46,0 0-30,0 0-16,1 0 16,-22-21-16,21 21 15,-21-21-15,0 0 16,0-1-16,-21 22 16,-1 0-16,1 0 15,0 0-15,0 0 0,0 0 16,0 0-1,-1 22-15,22-1 16,-21-21-16,21 21 0,-21 0 16,0-21 15</inkml:trace>
  <inkml:trace contextRef="#ctx0" brushRef="#br0" timeOffset="3410.55">5249 508 0,'0'0'0,"0"21"16,21-21-1,1 0-15,-1 0 16,0 0-16,21 0 0,-21 0 15,22 0-15,-22 0 0,21 0 0,-21 0 16,22 0-16,-22 0 0,0 0 16,0 0-16,0 0 0,-42 0 47,0 0-47</inkml:trace>
  <inkml:trace contextRef="#ctx0" brushRef="#br0" timeOffset="4334.02">1439 1609 0,'0'0'15,"-42"0"-15,21 0 0,-22 0 0,22 0 0,0-21 16,0 21-16,0 0 31,42 0 1,0-22-32,0 22 0,0 0 0,1 0 15,20 0-15,0 0 0,1 0 16,20 0-16,-21 0 0,22 0 15,-1 0-15,1 0 0,21 0 0,-22 0 16,22 0-16,-1 0 0,1 0 16,21 0-16,0 0 0,0 0 0,21 0 15,-22 0-15,22 0 16,0 0-16,0 0 0,0 0 0,0 0 16,22 0-16,-1 0 0,0 0 15,0 0-15,0 0 0,22 0 0,-22-21 16,21 21-16,0 0 0,1 0 15,-22 0-15,21 0 0,1 0 0,-1-21 16,0 21-16,1-21 0,-22 21 0,21 0 16,0 0-16,1-21 0,-1 21 15,0 0-15,-20 0 0,20 0 0,0 0 16,-21 0-16,22 0 0,-22 0 16,0 0-16,-21 0 0,0 0 0,0 0 15,0 0-15,-21 0 16,21 0-16,-21 0 0,0 0 0,-1 0 15,1 0-15,-21 0 0,-22 0 0,1 0 16,-1 0-16,1 0 0,-22 0 16,-21 0-16,22 0 0,-22 0 15,0 0-15,0 0 16</inkml:trace>
  <inkml:trace contextRef="#ctx0" brushRef="#br0" timeOffset="4473.95">9652 1482 0,'0'0'0,"-21"0"16,0 0-16,21 21 47,-22-21-32,1 21 1</inkml:trace>
  <inkml:trace contextRef="#ctx0" brushRef="#br0" timeOffset="9289.94">317 2900 0,'0'0'0,"0"-21"15,0 0-15,0-1 0,0 1 16,0 0-16,-21 0 0,21 0 15,0 0-15,0-1 0,0 1 16,0 0-16,0 0 0,0 0 0,0 0 16,0 42 15,0 0-15,0 21-16,0-21 0,0 22 15,0-1-15,0 0 0,0 1 16,0-1-16,0 0 0,-21 1 15,21-1-15,-21 0 0,21 1 16,-21-1-16,21 0 0,0 1 0,0-22 16,0 21-16,0-21 0,0 1 15,0-1-15,0 0 0,21-21 32,0-21-32</inkml:trace>
  <inkml:trace contextRef="#ctx0" brushRef="#br0" timeOffset="9662.73">677 3090 0,'0'0'0,"21"0"15,1 0 17,-1 0-17,-21-21 1,0 0 0,-21 21-1,21-21-15,-22 21 16,1 0-16,21 21 31,-21 0-31,21 0 16,0 1-1,21-22 1,0-22 0,1 1-16</inkml:trace>
  <inkml:trace contextRef="#ctx0" brushRef="#br0" timeOffset="10560.21">1672 2942 0,'0'0'0,"21"0"0,-21-21 31,0 0-15,0 0-16,0 0 15,0-1-15,0 1 16,-21 21-16,21-21 0,-21 0 0,0 21 16,0 0-1,-1 0-15,1 0 0,0 0 16,0 21-16,0 0 0,0 0 15,-22 1-15,22-1 0,0 21 0,0-21 16,0 22-16,21-22 0,0 0 16,-22 0-16,22 0 0,0 22 15,0-22-15,0 0 0,22-21 16,-1 0 0,0 0-16,0 0 0,0 0 15,0 0-15,1 0 0,-1-21 16,21 0-16,-21 21 0,0-22 0,1 1 15,-1 0-15,0-21 0,0 21 16,0-1-16,0 1 0,-21 0 0,22-21 16,-22 21-16,0-1 0,0 1 15,0 42 17,0 1-32,0-1 0,0 0 15,0 0-15,0 0 0,0 22 0,0-22 16,0 0-16,0 0 0,0 0 15,0 0-15,0 1 0,21-1 16,0-21-16,0 0 0,0 21 16,0-21-16,1 0 0,-1 0 0,0 0 15,0 0-15,0-21 0,0 0 16,22 21-16,-22-22 0,0 1 0,0-21 16,0 21-16,-21 0 0,22-22 15,-22 22-15,21-21 0,-21-1 0,0 1 16,0 0-16,0-22 0,-21 22 15,-1 0-15,1-22 0,0 22 0,-21-1 16,-1 22-16,1-21 16,0 21-16,-1 21 0,-20 0 0,21 0 15,-22 0-15,1 0 0,-1 21 16,1 21-16,-1 1 0,22-1 16,-22 21-16,22 1 0,0-1 0,-1 22 15,22-21-15,0-1 0,0 1 16,21 20-16,0-20 0,0-1 0,0 1 15,0-1-15,21-20 0,0-1 16,0 0-16,22 1 0,-1-22 0,21 0 16,-20 0-16,20 0 0,-20 0 15,20-21-15,1 0 0,-22 0 16,21 0-16,-20-21 0,20 0 16,-20 0-16,-1-21 0,-21 20 0,21-20 15,-20 0-15,20-1 0</inkml:trace>
  <inkml:trace contextRef="#ctx0" brushRef="#br0" timeOffset="10993.97">2709 2667 0,'0'0'15,"0"-21"-15,-21 0 0,21 0 0,-21 21 32,21 21-32,-21 0 15,21 0-15,0 21 16,0-20-16,0 20 0,0 0 0,0 1 16,0-22-16,0 21 0,0 0 15,0-20-15,0 20 0,-21-21 0,21 21 16,0-20-16,-22-1 0,22 0 15,0 0-15,0 0 0,0-42 32,22 0-32</inkml:trace>
  <inkml:trace contextRef="#ctx0" brushRef="#br0" timeOffset="11535.66">2667 2646 0,'0'0'0,"-21"-21"0,21 0 15,0-1-15,0 1 0,0 0 16,0 0-16,0 0 0,0 0 16,0-1-16,21 1 0,0 0 15,21 21-15,-20 0 0,-1 0 16,21 0-16,-21 0 0,22 0 16,-1 21-16,-21 0 0,21 1 0,-20-1 15,-1 21-15,0 0 0,0 1 16,-21-22-16,0 21 0,0 1 15,0-1-15,-21 0 0,0-21 16,-22 22-16,22-22 0,-21 0 0,0 0 16,-1 0-16,1-21 0,0 0 15,20 22-15,1-22 0,0 0 0,0 0 16,21-22 0,0 1-16,0 0 0,21 0 15,0 21-15,22-21 0,-22 0 16,21-1-16,0 22 0,-20 0 0,20-21 15,0 21-15,1 0 0,-1 0 16,0 0-16,1 21 0,-1 1 0,0-1 16,1 0-16,-1 0 0,-21 21 15,0-20-15,0-1 0,-21 21 16,0-21-16,-21 22 0,0-22 0,-21 21 16,-1 0-16,1-20 0,0 20 15,-22-21-15,22 0 0,-22 0 0,1 1 16,21-22-16,-22 0 0,22 0 15,-1 0-15,1 0 0,0 0 0,-1-22 16,22 1-16,0 0 0,0 0 16,21 0-16,0 0 0,0-1 0,0 1 15,0-21-15,21 21 16,0 0-16,0-1 0,22-20 0,-1 21 0,0 0 16</inkml:trace>
  <inkml:trace contextRef="#ctx0" brushRef="#br0" timeOffset="11894.45">3365 2985 0,'0'0'0,"0"21"0,0 0 16,22-21-16,-1 0 0,0 0 15,0 0-15,0-21 16,0 0-16,1 21 0,-1-22 0,0 1 15,0 0-15,0 21 16,-21-21-16,0 0 0,0 0 0,0-1 16,0 1-16,0 0 0,-21 0 15,0 21-15,0 0 0,0 0 16,-1 0-16,1 0 0,0 21 16,-21 0-16,21 0 0,-1 22 0,1-22 15,0 21-15,0-21 0,0 1 16,21 20-16,-21-21 0,21 21 0,0-20 15,0-1-15,0 0 0,0 0 16,21 0-16,0 0 0,0-21 0,0 0 16,22 0-16,-22 0 0,21 0 15,0 0-15,-20-21 0,20 0 16,0 0-16</inkml:trace>
  <inkml:trace contextRef="#ctx0" brushRef="#br0" timeOffset="12810.44">4170 2286 0,'0'0'0,"0"-21"0,0 0 16,-21 0-16,-1-1 0,1 1 15,0 21-15,0 0 0,0 21 16,0 1-16,-1-1 0,1 21 16,0 0-16,21 1 0,-21 20 15,0 22-15,0-22 0,21 22 16,-22 0-16,1-22 0,21 22 0,-21 0 15,0-1-15,21 22 0,0-21 0,-21-1 16,0 22-16,-1-21 0,22 0 16,-21 20-16,0-20 0,21 21 0,-21-21 15,21-1-15,-21 1 0,21 0 16,0-1-16,0-20 0,0-1 0,0 1 16,0-1-16,0-20 0,0-1 0,0-21 15,0 21-15,21-20 0,0-22 16,0 0-16,0 0 15,22 0-15,-22-22 0,0 1 0,21 0 16,1-21-16,-22-1 0,21 1 0,1 0 16,-1-22-16,-21 1 0,21-1 15,-20 1-15,20-22 0,-21 0 0,-21 1 16,0 20-16,0-20 0,0-1 16,-21 21-16,0-20 0,0 20 0,-22 1 15,1 20-15,0-20 0,-22 21 0,22 20 16,-22 1-16,1 0 0,20 0 15,-20 0-15,21 21 0,-1 0 0,1 0 16,21 0-16,0-21 0,-1 21 16,22-22-1,22 22-15,-1-21 16,21 21-16,-21-21 0,0 0 0,22 21 16,-1-21-16,0 0 0,1-1 15,-1 1-15,0 0 0,-20 0 0,20 0 16,0 0-16,-21-1 0,1-20 0,20 21 15,-42-21-15,21 20 0,0 1 16,-21-21-16,21 21 0,-21 0 0,0-1 16,0 1-1,0 42 1,0 1-16,0-1 0,-21 0 16,21 0-16,0 0 15,-21 22-15,21-22 0,0 21 0,0-21 16,0 22-16,0-22 0,0 0 15,0 0-15,0 0 0,0 0 0,0 1 16,21-22-16,0 0 0,1 0 16,-1 0-16,0 0 15,0 0-15,21-22 0,-20 1 0,-1 0 16,0 0-16,0 21 0,0-42 16,0 20-16,1 1 0,-22 0 0,21-21 15,-21 21-15,0-22 0,0 22 0,-43-21 16,22 21-16,0-1 0,0 1 15,-21 21-15,20-21 0,-20 21 16,21 0-16,0 0 0,-22 0 16,22 0-16,0 0 0,21 21 15,-21 0-15,21 1 16,0-1-16,21-21 16,0 0-16,0 0 0,1 0 0,-1 21 15,0-21-15,21 0 0</inkml:trace>
  <inkml:trace contextRef="#ctx0" brushRef="#br0" timeOffset="13170.23">4530 2752 0,'0'-43'32,"0"22"-32,21 21 0,0-21 15,0 0-15,0 21 16,0 0-16,1 0 0,-1 0 15,0 0-15,21 21 0,-21 0 16,22 0-16,-22 1 0,21-1 0,-21 0 16,1 0-16,20 21 0,-42-20 15,0-1-15,0 0 0,0 0 0,0 0 16,0 0-16,0 1 0,-21-22 0,0 0 16,-1 21-16,1-21 0,0 0 15,0 0-15,0 0 0,0 0 16,-1 0-16,1 0 0,0-21 15,21-1-15,0 1 0,0 0 16,0 0-16,0 0 0,21 21 16,0-21-16,1-1 0,-1 1 15,21 0-15,-21 21 0,0-21 0,22 0 16,-22 21-16,21-21 0,-21 21 16,22 0-16,-22-22 0,0 22 0</inkml:trace>
  <inkml:trace contextRef="#ctx0" brushRef="#br0" timeOffset="13482.05">5292 2773 0,'21'0'16,"0"0"-16,0 0 16,0 0-16,-21-21 0,21 0 15,1 21-15,-1-22 0,0 1 16,-21 0-16,21 0 0,-21 0 15,0 0-15,0-1 0,-21 22 16,0 0 0,0 0-16,-1 0 0,1 0 0,0 22 0,-21-1 15,21 0-15,-22 0 16,22 0-16,0 0 0,0 22 0,0-22 16,-1 0-16,22 21 0,-21-20 15,21-1-15,0 0 0,0 0 0,0 0 16,21 0-16,1-21 0,-1 0 15,21 0-15,-21 0 0,0 0 16,22 0-16,-22-21 0,21 0 0</inkml:trace>
  <inkml:trace contextRef="#ctx0" brushRef="#br0" timeOffset="14174.51">6456 2498 0,'21'0'0,"0"0"16,-21-21-16,21 21 16,0-22-16,1 1 0,-1 0 0,0 0 15,0 0-15,21 21 0,-20-21 16,-1-1-16,0 1 0,-21 0 0,0 0 16,0 0-16,0 0 0,0-1 0,0 1 15,-42 21-15,20 0 16,-20 0-16,21 0 0,-21 0 0,-1 0 15,1 21-15,0-21 0,20 22 16,-20-1-16,21 0 0,0 0 0,0 0 16,-1 0-16,22 1 0,0 20 15,0-21-15,0 0 0,0 22 16,0-22-16,22 21 0,-1-21 0,21 22 16,-21-22-16,22 21 0,-1 0 15,0-20-15,1 20 0,-1 0 0,0-21 16,-21 22-16,22-22 0,-22 21 15,0-21-15,0 22 0,-21-22 0,0 21 16,0-21-16,-21 22 0,0-22 16,-21 21-16,-1-21 0,-20 1 0,-1-1 15,1 0-15,20-21 0,-41 0 16,20 0-16,1 0 0,-1 0 0,1-21 16,-1 0-16,1-1 0,20 1 15,1 0-15,0-21 0,-1 21 0,22-22 16,0 1-16,21 0 0,0-1 15,0 1-15,0 0 0,0-1 0,0 22 16,21-21-16,0 21 0,1-1 0,20 1 16,-21 21-16,0 0 0,22 0 15,-22 0-15,21 0 0,-21 0 0,0 0 16,1 21-16,20-21 0,-21 22 16,0-1-16,0 0 0,1 0 15</inkml:trace>
  <inkml:trace contextRef="#ctx0" brushRef="#br0" timeOffset="14850.5">6858 2667 0,'0'-21'0,"0"42"0,0-63 15,-21 42 1,0 21-16,-1-21 15,22 21-15,-21 0 0,21 22 16,-21-22-16,21 0 0,-21 21 0,21-21 16,0 1-16,0 20 0,0-21 15,0 0-15,0 22 0,0-22 16,0 0-16,0 0 0,0 0 16,21 0-16,0-21 0,0 0 15,1 0-15,-1 0 0,21 0 16,-21 0-16,0 0 0,1-21 0,20 0 15,-21 0-15,0 21 0,22-42 16,-22 20-16,0 1 0,0 0 0,0-21 16,0 21-16,1-22 0,-22 22 15,21-21-15,-21 21 0,21-1 0,-21 1 16,-21 42 15,0 1-31,21-1 16,-22 0-16,22 0 0,0 21 0,0-20 15,0-1-15,0 21 0,0-21 16,0 0-16,0 1 0,0-1 16,0 0-16,22-21 15,-1 0-15,0 0 16,0 0-16,0 0 0,0-21 0,1 21 16,-1-21-16,0-1 15,0-20-15,0 21 0,0 0 0,1-22 0,-22 1 16,21 21-16,0-21 0,0-1 15,0 22-15,-21 0 0,0 0 16,0 42 0,0 0-1,-21 21-15,21-20 0,-21 20 0,21-21 16,-21 21-16,21-20 0,0 20 0,0-21 16,0 0-16,0 0 0,0 1 15,0-1-15,0 0 16,21-21-16,0 0 15,0 0-15,0-21 0,1 0 16,-22-1-16</inkml:trace>
  <inkml:trace contextRef="#ctx0" brushRef="#br0" timeOffset="15063.25">7599 2328 0,'0'0'16,"-21"-21"-16,-1 21 0,1 0 0,0 0 0,0 0 15,21 21 1,-21 1-16,21-1 16,21-21 15,0 0-15,0 0-1,0 0-15,-21-21 0,0-1 16</inkml:trace>
  <inkml:trace contextRef="#ctx0" brushRef="#br0" timeOffset="15334.48">8086 2117 0,'-64'84'16,"43"-62"-16,0 20 15,0 0-15,-1 1 0,1 20 16,-21-21-16,21 22 0,0-22 0,-1 22 16,22-22-16,-21 22 0,0-22 15,21 0-15,-21-21 0,21 22 0,0-22 16,0 0-16,0 0 0,0 0 16,0 1-16,21-22 15,0 0-15,0 0 0,1 0 0,-1 0 16,-21-22-16,21 22 0,0-21 15,0 0-15</inkml:trace>
  <inkml:trace contextRef="#ctx0" brushRef="#br0" timeOffset="15510.38">7768 2646 0,'-21'0'0,"42"0"0,-63 0 15,21 0-15,21 21 16,21-21-1,0 0 1,0 0-16,0 0 0,22 0 0,-1 0 16,0 0-16,1 0 0,-1 0 15,0-21-15,1 0 0</inkml:trace>
  <inkml:trace contextRef="#ctx0" brushRef="#br0" timeOffset="15882.17">8340 2625 0,'0'0'0,"0"21"0,-22 0 15,1-21-15,0 21 0,0-21 16,21 21-16,21-21 47,0 0-47,0-21 0,1 21 16,-1-21-16,21 0 0,-21 0 15,0 21-15,1-21 0,-1-1 0,-21 1 16,0 0-16,21 0 0,-21 0 15,0 0-15,0-1 16,-21 22-16,0 0 0,-1 0 16,-20 22-16,21-1 0,0 21 15,-22-21-15,22 22 0,-21-1 0,21 0 16,0 1-16,-1-1 0,1-21 16,21 21-16,0 1 0,0-22 0,0 0 15,0 0-15,21 0 0,22 1 0,-22-1 16,21 0-16,-21-21 0,22 0 15,-1 0-15,0 0 0,1 0 0,-1 0 16,22-21-16,-22 0 0,0-1 16,-21 1-16,22 0 0,-1 0 0,-21 0 15,0 0-15</inkml:trace>
  <inkml:trace contextRef="#ctx0" brushRef="#br0" timeOffset="16882.46">106 4699 0,'-21'0'15,"-64"-42"1,85 21-16,0-1 16,0 1-16,0 0 15,0 0-15,0 0 0,0 0 16,0-1-16,0 1 0,21 0 16,0 0-16,22 21 0,-1-21 15,0 21-15,22 0 0,-22 0 16,0 21-16,22 0 0,-22 21 0,1 1 15,-1-1-15,0 22 0,-21-22 16,1 43-16,-22-22 0,0 1 0,-22-1 16,1 1-16,-21-1 0,0 1 15,-22-22-15,22 0 0,-22 1 0,1-1 16,20-21-16,-20 0 0,21 0 16,-1-21-16,1 0 0,42-21 31,0 0-31,0-21 0,0 21 15,0-22-15,0 1 0,0 0 16,0-1-16,0 1 0,0 0 16,0-1-16,0 22 0,21 0 0,21 0 15,-20 0-15,20 21 0,-21 0 16,21 21-16,-20 0 0,20 21 0,-21-21 16,0 22-16,0-1 0,1 0 15,-22 1-15,0-1 0,0-21 16,21 22-16,-21-22 0,0 21 0,0-21 15,0 0-15,21 1 0,0-1 16,0-21-16,0 0 16,1 0-16,-1-21 15,0 21-15,0-22 0</inkml:trace>
  <inkml:trace contextRef="#ctx0" brushRef="#br0" timeOffset="17038.37">783 4890 0,'0'0'0,"0"-22"0,21 22 32,0 0-17,1 0 1,-1 0-16,0 0 0,0 0 16,21 0-16</inkml:trace>
  <inkml:trace contextRef="#ctx0" brushRef="#br0" timeOffset="17793.93">2011 4805 0,'0'0'16,"0"-21"-16,0 0 0,0-1 0,0 1 0,0 0 15,0 0-15,0 0 16,0 0-16,-21-1 0,21 1 0,-22 21 0,1-21 15,0 21-15,0 0 16,0 0-16,0 0 0,-1 0 0,1 21 16,0 0-16,-21 1 0,21 20 15,-1 0-15,1 1 0,0-1 0,0 0 16,21 1-16,0-1 0,-21 0 16,21 1-16,0-1 0,0-21 0,0 0 15,0 0-15,21 1 0,0-22 16,0 0-16,0 0 0,1 0 0,20 0 15,-21 0-15,0 0 0,0-22 16,22 1-16,-22-21 0,0 21 0,0 0 16,0-22-16,1 1 0,-22 0 15,0 20-15,21-20 0,-21 0 16,0 21-16,0-22 0,0 22 16,0 0-16,-21 21 15,21 21 1,-22 21-16,1-20 0,21 20 15,0-21-15,0 21 0,0 1 16,0-22-16,0 21 0,0-21 0,0 1 16,0-1-16,21 0 0,1 0 15,-22 0-15,21-21 0,0 0 0,0 0 16,0 0-16,0 0 0,1 0 16,-1-21-16,0 0 0,0 0 15,21 0-15,-20-22 0,-1 22 16,-21-21-16,21-22 0,-21 22 0,0 0 15,0-1-15,0 1 0,0-22 16,-21 22-16,0-21 0,-1 20 0,-20 1 16,0-22-16,-1 22 0,1 0 15,0 21-15,-22-1 0,1 1 0,-22 21 16,22 0-16,-22 21 0,0 1 16,1 20-16,20 0 0,1 1 0,-1 20 15,22 1-15,-1-1 16,1 22-16,21-1 0,21 1 0,0 0 15,0-1-15,0 1 0,21 0 16,0-22-16,0 1 0,1-22 0,20 0 16,0 1-16,1-1 0,-1-21 15,21 0-15,1 1 0,-22-22 16,22 0-16,-1 0 0,1 0 0,-22-22 16,22 22-16,-22-21 0,21 0 0</inkml:trace>
  <inkml:trace contextRef="#ctx0" brushRef="#br0" timeOffset="18190">2942 4382 0,'0'0'0,"0"-22"16,0 1-16,0 0 0,0 42 31,0 0-31,0 22 15,0-1-15,0 0 0,0 1 0,0-1 16,-21 22-16,21-22 0,0 21 0,0-20 16,-21 20-16,21-20 0,-21 20 15,21-21-15,0 1 0,-22-22 0,22 0 16,0 21-16,0-20 16,22-22-16,-22-22 15,0 1-15,21 0 0,0 0 16</inkml:trace>
  <inkml:trace contextRef="#ctx0" brushRef="#br0" timeOffset="18709.98">2963 4424 0,'-21'-42'0,"42"84"0,-42-127 16,21 64-16,0-21 0,0 21 0,0-1 16,0 1-16,0 0 0,21 0 15,0 21-15,1 0 0,20 0 16,-21 0-16,21 21 0,-20 0 15,20 0-15,0 1 0,1 20 0,-22-21 16,21 21-16,-21 1 0,0-1 16,-21-21-16,0 22 0,0-1 15,0-21-15,-21 21 0,0-20 0,0-1 16,-21 0-16,20 21 0,-20-21 16,21 1-16,-21-22 0,20 21 0,1-21 15,0 0-15,21-21 16,0-1-1,0 1-15,21 0 16,0 0-16,1 0 0,-1 21 0,21 0 16,-21 0-16,22 0 0,-1 0 0,0 0 15,1 0-15,-1 21 0,0 0 16,1 21-16,-22-20 0,21 20 0,-21 0 16,0 1-16,1-1 15,-22 0-15,0 1 0,0-1 0,-22 0 16,-20 1-16,0-22 0,-1 21 0,-20-21 15,21 0-15,-22 1 0,22-1 16,-22 0-16,22-21 0,0 0 0,-1 0 16,1 0-16,21 0 0,-22-21 15,22 0-15,0 21 0,0-22 0,0 1 16,21 0-16,-21 0 0,21 0 16,0 0-16,0-1 0,0 1 0,21 0 15,0 0-15,21 0 0,-21 0 16,22-1-16,-1 1 0,0 0 0,22 0 15,-22 0-15</inkml:trace>
  <inkml:trace contextRef="#ctx0" brushRef="#br0" timeOffset="19063.78">3725 4953 0,'0'21'15,"21"-21"1,1-21-1,-1 21-15,0-21 0,-21 0 0,21 0 16,0 21-16,0-22 16,-21 1-16,22 0 0,-22 0 0,21 0 15,-21 0-15,0-22 16,-21 43 0,-1 0-16,1 0 0,0 21 0,0 1 15,-21-1-15,20 21 0,1-21 16,0 22-16,0-1 0,0 0 0,0 1 15,21-1-15,0 0 0,0 1 16,0-22-16,0 0 0,0 0 0,21 0 16,0 0-16,0 1 0,21-22 15,-20 0-15,20 0 0,-21 0 0,21 0 16,1-22-16,-1 1 0,0 0 16,22-21-16,-22 21 0,1-22 15,20 1-15,-21 0 0,1-22 0,-1 22 16</inkml:trace>
  <inkml:trace contextRef="#ctx0" brushRef="#br0" timeOffset="19939.28">4508 4233 0,'0'0'0,"-21"-42"0,0 21 15,0 0-15,21 0 0,-21 21 0,0 0 16,-1 21-16,22 0 0,-21 0 16,21 21-16,-21 1 0,21 20 0,-21 1 15,21-1-15,0 1 0,0 20 16,-21 1-16,21 0 0,0-1 15,0 1-15,0 21 0,0-21 0,0-1 16,0 22-16,0-21 0,0 21 16,0-1-16,0-20 0,0 21 0,0 0 15,0-22-15,0 22 0,0-21 0,-21 21 16,-1-22-16,22 1 0,-21 0 16,0-1-16,0 1 0,21-21 0,-21-1 15,21-21-15,-21 1 0,21-1 0,0 0 16,0-20-16,0-1 0,21-21 15,0 0-15,0-21 16,21-1-16,-20 1 0,20-21 0,0 0 16,1-1-16,-1 1 0,0 0 15,1-22-15,-1 1 0,0-22 0,1 21 16,-22-20-16,21-1 0,-42 22 16,0-22-16,0-21 0,0 21 0,-21 1 15,-21-22-15,-1 21 0,1 1 0,-22-1 16,1 21-16,21 1 0,-22 21 15,1-1-15,20 1 0,1 21 0,0 0 16,-1-1-16,22 22 0,0 0 16,0 0-16,21-21 0,-21 21 0,21-21 15,21 21 1,0-21-16,0 21 16,21-21-16,-20 0 0,20 21 0,0-22 15,1-20-15,-1 21 0,0 0 0,1-22 16,-1 22-16,0-21 0,1 21 15,-1-22-15,0 1 0,-21 21 0,1-21 16,-1 20-16,0 1 0,-21 0 16,0 0-16,21 0 0,-21 0 15,-21 21 1,0 0-16,0 21 16,21 0-16,-22 0 0,1 0 0,21 22 15,-21-22-15,21 21 0,0 0 16,0-20-16,0 20 0,0 0 0,0-21 15,0 1-15,0 20 0,21-21 16,0 0-16,1 0 16,-1-21-16,0 0 0,0 0 0,21 0 15,-20 0-15,-1 0 0,0-21 16,21 0-16,-21 0 0,1 21 0,-1-21 16,0-22-16,0 22 0,-21 0 0,0-21 15,0 21-15,0-22 0,0 1 16,0 0-16,0 20 0,-21-20 0,0 0 15,0 21-15,-1-1 0,-20 1 16,21 0-16,0 21 0,-22 0 0,22 0 16,0 0-16,0 0 0,0 21 15,0 0-15,-1 22 16,22-22-16,0 0 0,0 0 0,0 0 16,22 22-16,20-22 0,-21 0 0,0 0 15,0-21-15,22 21 0,-22-21 16</inkml:trace>
  <inkml:trace contextRef="#ctx0" brushRef="#br0" timeOffset="20298.77">5165 4741 0,'0'0'16,"0"-21"-16,0 0 0,0 0 0,0 0 16,0 0-16,0-1 0,0 1 15,21 0 1,0 21-16,0 0 15,0 0-15,0 0 0,1 0 16,-1 0-16,0 0 0,0 21 16,0 0-16,0 1 0,22-1 0,-22 0 15,0 0-15,0 0 0,-21 22 0,0-22 16,0 21-16,0-21 0,0 0 16,0 1-16,0-1 0,-21 0 0,0-21 15,0 0-15,0 0 16,-1 0-1,22-21-15,0 0 16,0-1-16,0 1 0,0-21 16,0 21-16,0 0 0,0-1 0,22 1 15,-22 0-15,21 0 0,0 0 16,0 0-16,0-1 0,0 1 0,1 0 16,20 0-16,-21 21 0,0-21 0,22 21 15</inkml:trace>
  <inkml:trace contextRef="#ctx0" brushRef="#br0" timeOffset="20641.58">5863 4678 0,'0'21'0,"0"-42"0,0 63 15,0-21 1,21-21 15,0-21-31,1 21 0,-22-21 0,21 21 16,0-21-16,0 0 0,0 0 15,0-1-15,1 1 0,-1-21 0,-21 21 16,21 0-16,-21-1 0,0 1 16,0 0-16,-21 21 15,0 0-15,-1 0 0,1 21 0,0 0 16,-21 1-16,21 20 0,-22 0 16,22-21-16,0 22 0,0-1 15,0 0-15,21 1 0,0-1 0,0 0 16,0 1-16,0-22 0,0 0 15,21 0-15,0 0 0,21 1 0,-21-1 16,22-21-16,-1 0 0,0 0 0,1 0 16,-1-21-16,0-1 0,1 1 15,-22 0-15,21 0 0,-21-21 0,22 20 16</inkml:trace>
  <inkml:trace contextRef="#ctx0" brushRef="#br0" timeOffset="24522.04">85 6519 0,'0'0'0,"-22"0"0,22-21 0,0 0 16,0 0-16,0 0 16,22 21-16,-1-21 0,0-1 0,21 22 15,1-21-15,-22 21 0,21 0 16,0 0-16,1 0 0,-1 0 16,0 0-16,1 21 0,-22 1 0,21-1 15,-42 21-15,0-21 0,0 22 16,0-22-16,0 21 0,-21-21 0,-21 22 15,21-22-15,-22 0 16,1 0-16,0 0 0,-1 0 0,1 1 16,21-22-16,-22 0 0,22 0 15,0 0-15,0 0 0,0 0 16,21-22 0,0 1-16,21 21 15,0-21-15,0 21 0,22 0 0,-22-21 16,21 21-16,0 0 0,1 0 15,-1 0-15,0 21 0,-20 0 0,20 0 16,-21 1-16,21-1 0,-42 21 16,0-21-16,0 22 0,0-22 15,-21 0-15,0 21 0,-21-21 16,21 1-16,-22-1 0,-20 0 16,20 0-16,22 0 0,-21 0 0,0-21 15,20 0-15,-20 0 0,21 0 16,0 0-16,0 0 0,-1-21 0,1 0 15,0 21-15,0-21 0,21 0 16,0 0-16,0-1 0,0 1 16,0 0-16,0 0 0,0 0 15,0 0-15,21 21 0,21-22 16</inkml:trace>
  <inkml:trace contextRef="#ctx0" brushRef="#br0" timeOffset="24697.59">952 6795 0,'0'0'0,"22"0"0,-22 21 31</inkml:trace>
  <inkml:trace contextRef="#ctx0" brushRef="#br0" timeOffset="25519.58">2159 6752 0,'0'0'0,"21"-63"31,-21 42-31,0-1 0,-21 1 16,21 0-16,-21-21 0,0 21 15,-1-1-15,22 1 0,-21 0 16,0 0-16,0 21 0,0 0 0,0 0 16,-1 0-16,1 0 0,0 21 15,0 0-15,0 0 0,0 22 0,-1-1 16,1-21-16,21 22 0,-21-1 15,21 0-15,0 1 0,0-22 0,0 21 16,0-21-16,0 0 0,0 22 16,0-22-16,21 0 0,0-21 15,1 0-15,-1 0 16,0 0-16,0 0 16,0-21-16,0 0 0,1 0 15,-22-1-15,21 1 0,0 0 0,0 0 16,-21-21-16,21-1 0,0 1 15,-21 21-15,22-22 0,-22 1 0,0 0 16,0 21-16,0-1 0,0 44 31,0 20-31,0-21 16,0 0-16,0 22 0,0-22 0,0 21 16,0-21-16,0 22 0,21-22 15,-21 0-15,21 0 0,-21 0 0,21 0 16,0-21-16,0 0 0,1 0 15,-1 0-15,0 0 0,0 0 16,0 0-16,0 0 0,1 0 0,20-21 16,-21 0-16,0 0 0,-21-21 15,21 20-15,-21-20 0,22 21 0,-22-21 16,0-22-16,0 22 0,0-1 16,0-20-16,-22 21 0,1-1 0,-21 1 15,21 0-15,-22-1 0,1 1 16,0 21-16,-22-22 0,22 22 0,0 0 15,-22 0-15,22 0 0,-22 21 16,1 0-16,-1 0 0,22 21 0,-22 0 16,1 0-16,-1 22 15,22-1-15,0 0 0,-1 22 0,22-1 16,0 22-16,21 0 0,0-22 16,0 22-16,0-1 0,21-20 0,0 21 15,1-22-15,-1 1 0,0 20 16,21-20-16,-21-22 0,22 22 15,-22-22-15,21 0 0,1-21 0,-1 1 16,0-1-16,1-21 0,-1 0 0,0 0 16,1 0-16,-1-21 15,0-1-15,1 1 0,-1-21 0,0 0 0,22-1 16</inkml:trace>
  <inkml:trace contextRef="#ctx0" brushRef="#br0" timeOffset="25922.58">3238 6138 0,'0'0'0,"-21"0"0,0 0 0,0 22 31,21-1-31,0 21 0,0 0 16,0 22-16,0-1 0,0 1 15,0-1-15,0 1 0,0-22 0,0 22 16,0-1-16,0-20 0,-21-1 16,21 0-16,-21 1 0,21-22 15,0 0-15,0 0 0,0 0 0,0-42 32,21 0-17</inkml:trace>
  <inkml:trace contextRef="#ctx0" brushRef="#br0" timeOffset="26410.61">3069 6350 0,'0'0'0,"0"-42"0,-21-1 0,21 22 15,-21-21-15,21 0 16,0 20-16,0-20 0,0 21 0,0 0 16,0 0-16,21-1 0,0 1 15,0 0-15,22 21 0,-22 0 0,21 0 16,0 0-16,22 0 0,-22 21 15,22-21-15,-22 43 0,0-22 0,1 21 16,-1-21-16,-21 22 0,0-1 0,-21 0 16,0 22-16,-21-22 0,0 0 15,-21 1-15,-1-1 0,1 0 0,0 1 16,-22-22-16,22 21 0,0-21 16,20 1-16,-20-22 0,21 0 0,0 0 15,0 0-15,21-22 16,0 1-1,0 0-15,21 0 0,0 0 0,21 0 16,-21 21-16,22-22 0,-22 1 16,21 21-16,1 0 0,-1 0 0,21 21 15,-20 1-15,-1-1 0,0 0 16,1 0-16,-1 0 0,0 22 0,-20-22 16,-1 21-16,0-21 0,-21 0 0,0 22 15,0-22-15,0 0 0,-21 21 16,-22-20-16,22-1 0,-21 0 0,0 0 15,-1 0-15,22-21 0,-21 21 16,-1-21-16,1 22 0,21-22 0,-21 0 16,20 0-16,1 0 0,0 0 15,0-22-15,21 1 0,0 0 16,-21 0-16,21 0 0,0 0 16,0-1-16</inkml:trace>
  <inkml:trace contextRef="#ctx0" brushRef="#br0" timeOffset="27661.69">3895 6837 0,'0'0'0,"21"0"0,0 0 16,0 0-1,0 0-15,0 0 16,1-21-16,-1 0 0,-21-1 0,21 1 15,0 0-15,0 0 0,0 0 16,-21 0-16,0-1 0,22 1 0,-22-21 16,0 21-16,0 0 15,0-1-15,-22 22 0,1 0 16,0 22-16,0-1 0,0 0 0,0 0 16,-22 0-16,22 22 0,0-22 15,0 21-15,0 0 0,21 1 0,0-1 16,-22-21-16,22 22 0,0-22 15,0 21-15,0-21 0,0 0 16,22 1-16,-1-1 0,0 0 0,0-21 16,21 0-16,-20 0 0,20 0 15,0 0-15,1 0 0,-1 0 0,0-21 16,22 0-16,-1-1 0,-20-20 0,20 21 16,1 0-16,-1-22 0,1 1 15,-22 0-15,21-1 0,-20-20 0,-1-1 16,-21 22-16,0-21 0,1-1 0,-22 1 15,0 20-15,0 1 0,0 0 16,0-1-16,-22 1 0,1 21 0,0-22 16,0 43-16,0-21 0,0 21 15,-1 0-15,1 0 16,21 21-16,-21 1 0,21-1 0,0 21 16,0 0-16,0 22 0,0-1 15,0 1-15,0-1 0,0 1 0,0-1 16,0 1-16,0 21 0,0-22 0,0 22 15,0-1-15,0 1 0,0 0 16,0-1-16,0 1 0,0 21 0,-21-21 16,21-1-16,0 1 0,0 0 0,0 20 15,0-20-15,0 0 0,-21-22 16,21 22-16,0-22 0,0 1 0,0-1 16,0 1-16,0-22 0,0-21 15,21 22-15,-21-22 0,21 0 0,0 0 16,0-21-16,1 0 0,-1 0 15,0-21-15,0 0 0,21 0 0,-20 0 16,20-22-16,0 1 0,1-22 0,-1 22 16,0-21-16,1-1 0,-1-21 0,-21 22 15,0-1-15,0-20 0,-21 20 16,0-20-16,0 20 0,0 1 0,-42-22 16,21 0-16,-21 22 0,-22-1 0,22 1 15,-22-1-15,1 22 0,-1 0 16,1-1-16,-1 22 0,1 0 15,20 21-15,1 0 0,21-21 0,-21 21 16,20 0-16,22-21 16,22-1-1,-1 22-15,21-21 0,-21 0 16,22 0-16,-1 0 0,0 0 16,1-1-16,-1 1 0,0-21 0,1 21 15,-1-22-15,0 1 0,1 0 0,-22-1 16,21 22-16,-21-21 0,0 21 15,-21-22-15,0 22 0,22 0 16,-22 0-16,0 0 0,0 0 16,-22 42 15,22 0-31,0 21 0,-21-21 16,21 22-16,-21-22 0,21 21 0,0 1 15,0-22-15,0 21 0,0-21 0,0 22 16,0-22-16,21 0 0,0 0 15,-21 0-15,22-21 0,-1 21 0,0-21 16,0 0-16,0 0 0,22 0 16,-22 0-16,0 0 0,0-21 15,0 0-15,0 0 0,1 0 0,20 0 16,-42-1-16,21-20 0,-21 21 16,0-21-16,0-1 0,0 1 15,0 0-15,-21 20 0,0-20 0,-22 21 16,22 0-16,-21 0 0,21-1 15,-22 22-15,22 0 0,0 0 0,-21 0 16,21 22-16,-1-1 0,22 0 16,0 0-16,0 0 15,0 0-15,0 1 0,22-22 16,-1 21-16,21-21 0,-21 0 0,0 0 16</inkml:trace>
  <inkml:trace contextRef="#ctx0" brushRef="#br0" timeOffset="28066.46">5609 6541 0,'0'0'0,"-63"-106"32,63 85-32,0-1 0,0 1 15,0 0-15,21 21 0,-21-21 16,21 21-16,0 0 0,0 0 0,22 0 15,-22 0-15,0 0 0,21 21 16,-21-21-16,1 42 0,20-20 0,-21-1 16,0 21-16,0 0 0,1-20 15,-22 20-15,0-21 0,0 21 16,0-20-16,0-1 0,0 0 0,0 0 16,-22-21-16,1 21 0,0-21 0,0 21 15,0-21 1,0 0-16,21-21 0,0 0 15,0 0-15,0 0 0,0 0 16,0-22-16,0 22 0,21 0 16,0-21-16,-21 20 0,21-20 0,0 21 15,0 0-15,-21 0 0,22-1 16,-1 1-16,0 0 0,0 21 0,0 0 16,0-21-16,1 21 0,-1 0 15,0 0-15,0 0 16</inkml:trace>
  <inkml:trace contextRef="#ctx0" brushRef="#br0" timeOffset="28370.71">6223 6456 0,'0'0'0,"21"21"0,-21 0 15,21-21-15,0 0 16,1 0 0,-1-21-16,0 21 0,-21-21 0,21 0 15,0 0-15,0-1 0,-21 1 16,22 0-16,-22 0 15,0 0-15,0 0 0,0-1 16,0 1-16,-22 21 0,1 0 16,0 0-16,0 0 0,0 0 0,0 0 15,-1 21-15,1 1 0,-21-1 0,21 21 16,21 0-16,-21-20 0,21 20 16,0 0-16,0 1 0,0-1 0,0 0 15,0-21-15,0 22 0,21-22 0,0 0 16,-21 0-16,21 0 0,21-21 15,-20 0-15,-1 0 0,21 0 0,0 0 16,-20 0-16,20-21 0,0 0 0,1 0 16,-22 0-16,21 0 0</inkml:trace>
  <inkml:trace contextRef="#ctx0" brushRef="#br0" timeOffset="31274.04">423 8424 0,'0'-21'15,"0"42"-15,0-63 0,0 21 0,0 0 16,0 0-16,0-1 0,0 1 0,0 0 15,-21 0-15,21 0 0,0 0 16,-21 21-16,0 21 16,21 21-1,-21 0-15,-1-20 0,22 41 16,-21-21-16,0 1 0,0-1 16,0 0-16,0 22 0,-22-22 0,22 1 15,0-1-15,0-21 0,0 21 16,-22-20-16,22-1 0,0-21 0,21-21 47,21-1-47,0 1 0,0 21 0,1-21 15,20 0-15,0 21 0,1-21 16,-1 0-16,0 21 0,22 0 16,-22-22-16,0 22 0,22-21 0,-22 21 15,-21-21-15,22 21 0,-1-21 16,-21 21-16,0-21 0,1 0 15,-1 21-15,-21-22 0,0 1 0,0 0 16,0 0-16,0 0 0,0 0 16,0-1-16,0 1 0,-21 0 0,-1 0 15,1 21-15,0 0 0,0 0 16,0 0-16,21 21 0,-21 0 16,21 0-16,0 22 0,0-1 15,0 0-15,0 1 0,0-1 16,0 22-16,0-22 0,0 0 15,0 1-15,0-1 0,0 0 16,0-21-16,0 1 0,0 20 0,0-21 16,0 0-16,21-21 15,0 0 1,0-21-16,-21 0 0</inkml:trace>
  <inkml:trace contextRef="#ctx0" brushRef="#br0" timeOffset="31445.94">931 8615 0,'0'0'0,"21"-21"16,1 21-16,-1 0 62,0 0-62,0 0 16,0 0-16</inkml:trace>
  <inkml:trace contextRef="#ctx0" brushRef="#br0" timeOffset="32254.38">2413 8530 0,'0'0'0,"21"0"0,21 0 0,-42-21 0,0 0 15,22 21-15,-22-21 0,0 0 16,0-1-16,-22 1 0,1 0 16,0 0-16,0-21 0,0 20 15,0 1-15,-1 0 0,1 0 0,0 0 16,-21 21-16,21 0 0,-1 0 16,1 0-16,0 21 0,0 0 15,0 0-15,0 22 0,-1-1 16,1 0-16,21 1 0,0-1 15,-21 0-15,21-21 0,-21 22 0,21-1 16,0 0-16,0-20 0,0-1 16,0 0-16,0 0 0,21 0 0,0-21 15,0 0-15,1 0 16,-1 0-16,0-21 0,0 21 0,0-21 16,0 0-16,1 0 0,-1-1 15,0-20-15,0 21 0,0-21 0,0 20 16,1-20-16,-1 0 0,0 21 15,-21-22-15,0 1 0,21 21 0,-21 0 16,0-1-16,0 1 0,0 42 31,0 1-31,0 20 0,0-21 0,0 0 16,0 22-16,-21-22 0,21 21 16,0-21-16,0 22 0,0-22 0,0 0 15,0 0-15,0 0 0,0 0 16,21 1-16,0-1 0,0-21 0,1 0 15,-1 0-15,21 0 0,-21 0 16,0-21-16,22 21 0,-22-22 0,21 1 16,-21 0-16,22 0 0,-22-21 0,0 20 15,0-20-15,0 0 16,-21-1-16,0-20 0,0 21 0,0-1 0,0-20 16,-21-1-16,0 22 15,-21-22-15,21 22 0,-22 0 0,1-1 16,0 1-16,-22 21 0,1 0 0,-1 0 15,1 21-15,-1 0 0,1 0 16,-1 0-16,1 42 0,-1-21 0,1 43 16,20-1-16,1 1 0,0-1 15,20 22-15,1-1 0,0 1 0,21 0 16,0-1-16,0 1 0,0 0 16,0-1-16,0-20 0,21-1 15,0 1-15,1-22 0,20 22 16,-21-43-16,0 21 0,22-21 0,-1 1 15,0-1-15,1-21 0,-1 0 0,21 0 16,-20 0-16,20-21 0,1-1 16,-1 1-16,-20 0 0,20 0 0,1-21 15,-22-1-15</inkml:trace>
  <inkml:trace contextRef="#ctx0" brushRef="#br0" timeOffset="32650.18">3492 8022 0,'0'0'16,"0"-21"-16,-21-85 16,21 85-16,0 0 0,-21 21 15,21 21-15,0 0 16,0 0-16,0 22 16,0 20-16,0-20 0,0 20 0,0 1 0,0-22 15,21 21-15,-21 1 16,0-22-16,0 1 0,0-1 0,0 0 15,0 1-15,0-1 0,-21-21 0,21 21 16,-21-20-16,21-1 0,-21 0 16,21-42 15,0 0-31</inkml:trace>
  <inkml:trace contextRef="#ctx0" brushRef="#br0" timeOffset="33195.54">3365 8149 0,'0'0'0,"0"-42"0,-21 0 16,21-1-16,0 1 0,0 21 16,0-22-16,0 22 0,0 0 0,0 0 15,21 21-15,1-21 0,-1 0 0,0 21 16,21 0-16,1 0 0,-22 0 16,42 0-16,-20 0 0,-1 0 0,21 21 15,-20 0-15,20 0 0,-20 0 16,-22 22-16,21-22 0,-21 21 0,0 0 15,-21 1-15,0-1 0,0 0 0,-21-20 16,-21 20-16,21-21 0,-22 21 16,1-20-16,0-1 0,-1 0 15,1 0-15,0 0 0,-1-21 0,22 0 16,-21 21-16,21-21 0,0 0 16,21-21-1,0 0 1,21 21-16,0 0 0,21-21 0,-21 21 15,22 0-15,-22 0 0,21 0 0,1 0 16,20 0-16,-21 0 0,1 0 16,-1 21-16,0 0 0,1 0 0,-1 1 15,-21 20-15,22-21 0,-22 21 16,-21-20-16,0-1 0,0 21 16,0 0-16,0-20 0,-43 20 0,22-21 15,-21 21-15,-22-20 0,22-1 16,-21 21-16,-1-21 0,22-21 0,-22 21 15,1-21-15,20 0 0,1 0 0,0 0 16,-1 0-16,1 0 0,21-21 16,0 0-16,0 0 0,-1 0 0,22 0 15,0-1-15,0 1 0,0 0 16,0 0-16,43 0 0,-22 21 16,21-21-16,-21-1 0,22 22 0,-1-21 15,0 0-15,22 21 0,-22-21 16,1 0-16</inkml:trace>
  <inkml:trace contextRef="#ctx0" brushRef="#br0" timeOffset="33578.53">4191 8573 0,'0'21'31,"21"-21"-15,0-21-1,0 21-15,-21-22 0,22 1 0,-1 21 16,0-21-16,-21 0 0,21 0 16,0 0-16,-21-1 0,0 1 0,0 0 15,0 0-15,0 0 0,0 0 16,0-1-16,-21 22 16,0 0-16,0 0 0,0 22 15,-1-1-15,1 0 0,0 0 16,0 21-16,0-20 0,21 20 0,0 0 15,-21 1-15,21-22 0,0 21 0,0 0 16,0-20-16,0 20 0,0-21 16,21 21-16,-21-20 0,21-1 0,0-21 15,21 21-15,-20-21 0,-1 0 16,21 0-16,-21 0 0,22-21 0,-1 21 16,0-21-16,1-1 0,20-20 15,-21 21-15,1 0 0,-1-22 0,22 22 16,-22-21-16,0 0 0,1-1 15</inkml:trace>
  <inkml:trace contextRef="#ctx0" brushRef="#br0" timeOffset="34458.04">5016 7938 0,'0'0'0,"0"-22"0,-21 1 0,0 0 16,0 21-16,0 0 0,0 0 16,-1 21-1,22 22-15,0-1 0,0 0 0,0 22 16,0-1-16,0 1 0,0-1 0,0 1 15,0 20-15,0 1 16,22-21-16,-22 41 0,21-20 0,-21 0 16,0-1-16,0 1 0,0 0 0,0-1 15,0 22-15,0-21 0,0 0 16,0 20-16,-21-20 0,21 0 0,-22-1 16,22 1-16,-21-21 0,21-1 0,0 1 15,0-1-15,0-21 0,0 1 0,0-1 16,0 0-16,0 1 0,0-22 0,21 0 15,1-21-15,-1 0 0,0 0 16,0 0-16,0 0 0,0 0 0,22-42 16,-22 21-16,21-1 0,-21-20 0,22 0 15,-1-1-15,-21 1 0,22 0 16,-22-22-16,0 22 0,0-22 16,0 1-16,-21-1 0,0 1 0,0-1 15,-21-20-15,0 20 0,0 1 0,-22-1 16,1-20-16,0 41 0,-1-20 0,-20-1 15,21 22-15,-22 21 0,22-22 16,-1 22-16,-20 0 0,42 21 0,-22-21 16,22 21-16,0 0 0,21-21 0,0 0 15,0-1 1,21 1-16,0 0 0,1 0 0,-1 0 16,0 0-16,21-1 0,-21-20 15,22 21-15,-1-21 0,0 20 16,-20-20-16,20 21 0,0-21 0,-21 20 15,22-20-15,-22 21 0,21 0 0,-21-22 16,1 22-16,-22 0 0,21 0 16,-21 0-16,0 0 0,0-1 15,-21 22 1,21 22 0,-22-22-16,22 21 0,0 0 0,-21 0 15,21 21-15,0-20 0,0-1 0,0 0 16,0 21-16,0-21 0,0 1 15,0 20-15,0-21 0,21 0 16,-21 0-16,22 1 0,-1-22 0,0 21 16,0-21-16,0 0 15,0 0-15,22 0 0,-22 0 0,0 0 16,0-21-16,0-1 0,1 22 0,-1-21 16,0 0-16,0 0 0,0 0 15,0-22-15,-21 22 0,0-21 0,0 0 16,0 20-16,0-20 0,-21 0 0,0-1 15,0 22-15,-21-21 0,20 21 16,-20 0-16,0 21 0,21 0 16,-22 0-16,1 0 0,21 0 0,0 0 15,-1 21-15,1 0 0,0 0 16,21 0-16,-21 0 0,21 1 0,0-1 16,0 0-16,0 0 0,21 0 15,0 0-15,0-21 0,1 0 16,-1 0-16,0 0 0,21 0 0,-21 0 15,22 0-15</inkml:trace>
  <inkml:trace contextRef="#ctx0" brushRef="#br0" timeOffset="34802.83">5736 8361 0,'0'0'16,"0"-21"-16,0 0 16,0-1-16,0 1 15,0 0-15,0 0 0,0 0 16,0 0-16,21 21 0,0-22 15,1 22-15,-1 0 0,0 0 16,0 0-16,0 22 0,0-1 0,1 0 16,-1 0-16,0 0 0,0 0 15,0 22-15,0-22 0,1 0 0,-22 0 16,0 22-16,0-22 0,0 0 0,0 0 16,0 0-16,-22-21 15,1 0 1,21-21-1,0 0-15,0 0 16,0 0-16,0-1 0,0 1 16,0 0-16,0 0 0,0 0 0,0 0 15,0-22-15,21 22 0,-21 0 16,22 0-16,-1 21 0,-21-21 16,21-1-16,0 22 0,0-21 0,0 21 15,1 0-15,-1 0 0</inkml:trace>
  <inkml:trace contextRef="#ctx0" brushRef="#br0" timeOffset="35090.67">6329 8276 0,'0'0'0,"0"21"0,21 22 31,0-43-31,0 0 16,0 0-16,1 0 0,-22-21 16,21 21-16,0-22 0,0 22 15,-21-21-15,21 0 0,0 0 0,-21 0 16,22 0-16,-22-1 0,0 1 0,0-21 15,-22 21-15,1 0 16,0 21-16,0 0 0,0 0 0,0 21 16,-22 0-16,22 0 0,0 21 0,0 1 15,0-1-15,21 0 0,0-20 16,0 20-16,0 0 0,0 1 16,0-22-16,0 21 0,21-21 0,0 0 15,21 1-15,-21-22 0,22 0 16,-1 0-16,0 0 0,1 0 0,-1 0 15,0-22-15,1 1 0,-1 0 0</inkml:trace>
  <inkml:trace contextRef="#ctx0" brushRef="#br0" timeOffset="35474.44">7451 7789 0,'0'0'0,"-22"-21"0,1 0 0,0 0 16,21 0-16,-21 21 0,0 0 15,21 21 1,0 0-16,0 0 0,0 22 0,0-1 16,0 0-16,0 1 0,0 20 15,0-21-15,0 22 0,0-22 16,21 22-16,-21-22 0,0 0 0,0 1 16,21-22-16,-21 21 0,0-21 0,0 1 15,0-1-15,0 0 0,0 0 16,0-42 15,-21 0-31</inkml:trace>
  <inkml:trace contextRef="#ctx0" brushRef="#br0" timeOffset="35978.97">7133 8170 0,'0'0'16,"-21"-63"-16,0 21 0,0-1 16,-1 1-16,22 0 0,-21-1 0,21 1 15,0 0-15,0-1 0,0 22 0,21-21 16,22-1-16,-22 22 0,21 0 15,-21-21-15,22 21 0,-1 21 0,0-22 16,1 22-16,20 0 0,-20 0 0,20 22 16,-21-1-16,22 0 0,-1 21 15,-20 1-15,20-1 0,-20 0 0,-1 22 16,0-22-16,-21 22 0,1-22 0,-1 21 16,-21-20-16,0 20 0,0-20 15,0-22-15,0 21 0,-21-21 16,21 22-16,-22-22 0,1-21 0,0 21 0,0-21 15,0 0 1,0-21-16,21 0 16,0-1-16,0 1 0,0-21 0,0 0 15,0-1-15,0 1 0,0-22 16,0 22-16,0-21 0,0-1 0,21 22 16,-21-22-16,21 1 0,21-1 0,-21 22 15,22 0-15,-22-1 0,21 1 16,1 21-16,-1 21 0,-21 0 0,21 0 15,1 21-15,-22 21 0,0-21 16,21 22-16,-20-1 0,20 22 0,-21-22 16,0 21-16,0 1 0,-21-1 0,0 1 15,0-1-15,0 1 0,0-22 16,0 1-16,-21-1 0,0 0 16,0 1-16,0-22 0,0 0 0,21 0 15,0 0-15,-22 0 0,22-42 31,0 0-31,0 0 0,22 0 16,-22-22-16,21 22 0</inkml:trace>
  <inkml:trace contextRef="#ctx0" brushRef="#br0" timeOffset="36298.79">8551 8128 0,'43'0'31,"-22"0"-31,0 0 16,-21-21-16,21 21 0,-21-21 0,21 0 16,0 21-16,-21-22 0,0 1 15,22-21-15,-22 21 0,21 0 0,-21-1 16,0 1-16,0 0 0,0 0 0,0 0 16,-21 0-16,-1 21 0,1 0 15,0 0-15,0 0 0,0 21 0,0 0 16,21 0-16,-22 21 0,22-20 15,-21 20-15,21 0 0,0 22 16,0-22-16,0-21 0,0 22 0,0-1 16,0-21-16,21 21 0,1-20 0,-1-1 15,0-21-15,0 21 0,0-21 16,0 0-16,22 0 0,-22 0 0,21 0 16,-21-21-16,22 0 0,-1-1 0,-21 1 15</inkml:trace>
  <inkml:trace contextRef="#ctx0" brushRef="#br0" timeOffset="36538.65">9250 7451 0,'0'0'15,"0"-43"-15,0 1 0,0 21 0,-21 21 16,-1 0-16,1 0 16,21 42-16,0-21 0,-21 22 15,21-1-15,-21 22 0,21-22 0,0 21 16,-21 1-16,21-1 0,0 1 0,0-1 15,0 1-15,0-22 0,0 22 16,0-22-16,0 0 0,0 1 0,0-22 16,0 21-16,0-21 0,0 1 0,0-44 31,0 1-15,0 0-16</inkml:trace>
  <inkml:trace contextRef="#ctx0" brushRef="#br0" timeOffset="37143.31">8890 7811 0,'-21'-22'0,"42"44"0,-42-65 0,42 43 31,21 0-31,-21 0 16,22 0-16,-22-21 0,42 21 0,-20 0 16,-1 0-16,22-21 0,-22 21 15,21-21-15,-20 0 0,20 21 0,-20-22 16,-1 1-16,0 0 0,1 0 0,-22-21 15,0 20-15,0-20 16,-21 0-16,0 21 0,0-22 0,0 22 16,-21-21-16,0 21 0,0-1 0,-1 22 15,1 0-15,0 0 0,0 0 16,0 0-16,21 22 0,0-1 0,-21 21 16,21 0-16,0 1 0,0-1 0,0 22 15,0-22-15,0 21 0,0 1 16,0-22-16,0 22 0,0-1 0,0 1 15,21-1-15,-21-20 0,0 20 0,0-21 16,0 1-16,0-1 0,0 0 16,0 1-16,0-22 0,0 0 0,0 0 15,0-42 17,0 0-32,0 0 15,0 0-15,0-22 0,0 1 0,0 0 16,0-1-16,0 1 0,0 0 15,0-1-15,21 1 0,0 0 0,0-1 16,0 22-16,1 0 0,-1 0 0,0 0 16,0 21-16,0 0 0,0 0 15,1 0-15,20 21 0,-21 0 0,0 0 16,-21 0-16,21 22 0,1-22 16,-22 21-16,21 0 0,-21-20 15,0 20-15,0 0 0,0-21 0,0 1 16,0 20-16,-21-21 0,-1 0 0,22 0 15,-21 1-15,0-22 16,21-22 0,0 1-16,21 0 15,0 0-15,1 0 0,-1-22 16</inkml:trace>
  <inkml:trace contextRef="#ctx0" brushRef="#br0" timeOffset="37518.08">10329 7726 0,'-84'0'32,"62"21"-32,1-21 0,0 21 15,0 22-15,0-22 0,0 0 0,-22 21 16,22 1-16,0-1 0,21 0 16,-21 1-16,21-1 0,0-21 0,0 21 15,0-20-15,0 20 0,0-21 0,21 0 16,0 0-16,0-21 0,0 22 15,1-22-15,20 0 0,-21 0 0,0 0 16,22 0-16,-22 0 0,21-22 0,-21 1 16,0 0-16,1 0 0,-1 0 15,0-22-15,0 22 0,-21-21 16,0 0-16,0-1 0,0-20 0,0 20 16,0 1-16,0 0 0,-21 21 0,0-22 15,0 22-15,-1 0 0,1 21 16,0 0-16,0 0 0,-21 0 0,20 0 15,1 21-15,0 0 0,0 0 0,0 1 16,21-1-16,0 0 0,0 0 16,0 0-16,0 0 0,21 1 0,0-1 15,0 0-15,0-21 0,22 0 0,-1 21 16</inkml:trace>
  <inkml:trace contextRef="#ctx0" brushRef="#br0" timeOffset="38011.07">11028 7832 0,'0'0'0,"0"-21"0,0-1 0,0 1 0,0 0 16,0 0-16,-21 0 0,-1 21 0,1 0 15,0-21-15,-21 21 0,21 0 0,-22 0 16,22 21-16,-21-21 0,21 21 16,-22 0-16,22 21 0,-21-20 0,21 20 15,-1-21-15,22 21 0,-21 1 0,21-1 16,0 0-16,0 1 15,0-1-15,0-21 0,0 22 0,0-22 0,0 0 16,21 0-16,-21 0 0,22 0 16,-1-21-16,21 0 0,-21 0 15,0 0-15,22 0 0,-22 0 0,0-21 16,21 0-16,-20 0 0,20 0 0,-21-22 16,21 22-16,-20-42 0,-1 20 15,0-20-15,0 21 0,0-22 0,0 1 16,1-1-16,-1 1 0,0-1 0,-21-21 15,21 22-15,0-1 0,0 1 16,-21-1-16,0 22 0,0 0 0,0-1 16,0 22-16,0 0 0,0 0 0,-21 21 31,0 42-31,0-21 0,0 22 0,0 20 16,-1 1-16,1-1 0,0 1 0,21-1 15,0 1-15,0-1 0,0 22 16,0-43-16,0 22 0,0-1 0,0-20 15,21-1-15,0 0 0,-21 1 0,22-22 16,-1 0-16,-21 0 0,21 0 16,0 0-16,0-21 0,0 0 15,1 0-15,-1 0 0</inkml:trace>
  <inkml:trace contextRef="#ctx0" brushRef="#br0" timeOffset="38146.3">11409 8107 0,'0'-21'78,"-21"21"-78,-1 0 16,1 0-16</inkml:trace>
  <inkml:trace contextRef="#ctx0" brushRef="#br0" timeOffset="38905.83">571 9821 0,'-21'22'0,"42"-22"32,1 21-17,-1-21-15,0 0 0,21 0 0,-21 0 16,22 0-16,-22 0 0,21 0 15,-21 0-15,22 0 0,-22 0 0,0-21 16,0 21-16,0 0 16,1 0-16,-22-22 15,-22 22 1,1 0-16,0 0 0,0 0 16</inkml:trace>
  <inkml:trace contextRef="#ctx0" brushRef="#br0" timeOffset="39406.55">614 9821 0,'0'0'0,"-21"0"32,-1 0-32,22 22 0,0-1 15,-21-21-15,0 21 0,21 0 0,-21 0 16,0 0-16,21 1 0,0-1 16,-21 0-16,21 0 0,-22 0 15,1 0-15,21 1 0,0-1 16,-21-21-16,0 21 15,21-42 32,21 0-31,0 21-16,0-22 0,1 1 0,-1 21 16,0-21-16,0 0 0,21 21 15,1-21-15,-22 21 0,21 0 0,1 0 16,-1 0-16,0 0 15,-21 0-15,22 0 0,-1 21 0,-21 0 16,22 0-16,-22 0 0,0 22 16,0-22-16,-21 21 0,0-21 0,0 22 15,0-1-15,-21-21 0,0 22 16,0-1-16,-22-21 0,22 21 0,-21-20 16,-1-1-16,1 0 0,-21-21 15,20 21-15,1-21 0,-22 0 0,22 0 16,0 0-16,-22 0 0,22-21 15,0 21-15,20-21 0,-20 0 0,21 21 16,0-22-16,0 1 16,21 0-16,0 0 15,0 0 1,0 0-16,21 21 0,0-22 0,21 1 16</inkml:trace>
  <inkml:trace contextRef="#ctx0" brushRef="#br0" timeOffset="39650.41">1482 10139 0,'0'0'0</inkml:trace>
  <inkml:trace contextRef="#ctx0" brushRef="#br0" timeOffset="40743.78">2984 10372 0,'0'0'0,"64"0"31,-64-21-31,0-1 0,21 22 16,-21-21-16,21 0 0,-21 0 0,0 0 15,0 0-15,0-1 0,0 1 16,0 0-16,0-21 0,-21 21 15,0-1-15,0 1 0,0 0 16,-1 21-16,1-21 0,0 21 0,0 0 16,0 0-16,0 0 0,-22 0 0,22 21 15,-21 0-15,-1 0 0,22 22 16,-21-22-16,0 21 0,20 1 0,-20-1 16,21 0-16,21 22 0,0-22 15,0 0-15,0-20 0,0 20 0,0-21 16,0 0-16,21 0 0,0-21 15,0 0-15,1 0 0,-1 0 16,21 0-16,-21-21 0,22 0 0,-22 21 16,21-42-16,-21 21 0,22-1 15,-22-20-15,21 21 0,-21-21 0,0 20 16,1-20-16,-1 0 0,0 21 0,0-22 16,-21 22-16,21 0 0,-21 0 15,0 0-15,0-1 0,0 44 31,0-1-31,0 0 0,0 0 16,-21 21-16,21-20 0,0 20 16,0 0-16,0 1 0,0-1 15,0-21-15,0 21 0,0-20 0,0 20 16,21-21-16,0 0 0,1 0 0,-1-21 16,0 0-16,0 0 0,0 0 15,0 0-15,1-21 0,20 21 0,0-21 16,-21-21-16,22 21 0,-22-22 15,21 22-15,-21-21 0,22-1 0,-22 1 16,0 0-16,0-1 0,-21 1 0,0 0 16,0-1-16,0 1 0,-21-21 15,0 20-15,-21 1 0,-1 0 0,1-1 16,0 1-16,-22 0 16,1-1-16,20 22 0,-20 0 0,-22 0 15,22 21-15,-22 0 0,0 21 0,-21 0 16,22 21-16,-1 1 0,0 20 15,22 1-15,-1-1 0,22 1 0,0 20 16,21 1-16,-1 21 0,22-21 16,0 20-16,0-20 0,22 0 0,20-1 15,-21-20-15,0-1 0,22-20 16,-1 20-16,0-20 0,1-22 0,-1 21 16,0-21-16,22 0 0,-22-21 0,22 0 15,-22 0-15,0 0 0,22-21 16,-22 21-16,0-21 0,1 0 15,-1 0-15,0-22 0,22 22 0,-22-21 16,1 21-16,-22-22 0,21 1 16,0-21-16,-20 20 0</inkml:trace>
  <inkml:trace contextRef="#ctx0" brushRef="#br0" timeOffset="41337.94">4297 9821 0,'0'0'0,"-21"-21"0,21 0 16,-22 21-16</inkml:trace>
  <inkml:trace contextRef="#ctx0" brushRef="#br0" timeOffset="41895.11">4254 9927 0,'-21'-21'0,"42"42"0,-63-42 16,21 21-16,21-21 0,-21 21 0,21-21 16,-21 21-16,21-21 0,0-1 15,21 22 1,21 0-16,-21-21 0,22 21 0,-1 0 16,21-21-16,-20 21 0,20 0 15,1-21-15,-1 0 0,1 21 0,-1-21 16,1 21-16,-1-22 0,-20 22 0,20-21 15,-42 21-15,22 0 0,-22 0 16,-42 0 0,-1 21-16,1-21 15,-21 22-15,0-22 0,-1 21 16,1-21-16</inkml:trace>
  <inkml:trace contextRef="#ctx0" brushRef="#br0" timeOffset="42173.95">4508 9821 0,'0'0'0,"0"22"47,0-1-47,-21 0 16,21 0-16,0 21 0,0-20 16,0 20-16,0 0 0,0 1 0,0-1 0,0 0 15,0 22-15,0-22 16,0 22-16,0-1 0,0-21 0,0 22 15,-21-22-15,21 22 0,0-22 0,-21 0 16,21 1-16,-21-22 0,21 21 16,-21-21-16,21 1 0,0-1 0,0 0 15,0 0-15,21-21 32,-21-21-32,21 0 0,0 0 15</inkml:trace>
  <inkml:trace contextRef="#ctx0" brushRef="#br0" timeOffset="42562.73">5165 10435 0,'0'0'16,"21"0"-16,-21 21 15,21-21 1,-21-21-16,21 0 15,0 0-15,0 0 0,-21 0 16,22-1-16,-1 1 0,0 21 0,-21-21 16,21 0-16,0 0 0,-21 0 15,0-1-15,0 1 16,0 0-16,-21 21 16,0 0-16,0 0 0,0 0 15,-22 21-15,22 0 0,0 1 16,-21-1-16,20 21 0,1-21 0,0 22 15,0 20-15,21-21 0,0 1 0,0-1 16,-21 0-16,21 1 0,0-1 16,0 0-16,0-20 0,0-1 0,21 0 15,0 0-15,0-21 0,0 0 16,1 0-16,-1 0 0,21 0 16,-21 0-16,0-21 0,22 0 15,-22 0-15,21-1 0,1 1 0,-1-21 16</inkml:trace>
  <inkml:trace contextRef="#ctx0" brushRef="#br0" timeOffset="42942.65">5884 10245 0,'0'0'0,"21"-43"0,1 22 0,-22 0 15,0 0-15,-22 21 32,1 0-32,0 21 0,0-21 0,-21 21 15,20 0-15,1 1 0,0-1 0,0-21 16,0 21-16,21 0 15,0 21-15,0-20 0,0-1 0,0 0 16,0 0-16,0 0 0,21-21 0,0 21 16,0 1-16,22-1 0,-22 0 15,0-21-15,21 21 0,-21 0 0,22-21 16,-22 21-16,21 1 0,-21-1 0,1-21 16,-1 21-16,-21 0 0,0 0 15,0 0-15,-21 1 0,-1-22 16,-20 21-16,0 0 0,-1-21 0,1 0 15,-21 21-15,20-21 0,1 0 16,0 0-16,-1 0 0,1 0 0,0 0 16,20 0-16,-20-21 0,21 0 15,21 0-15,0-1 16,0 1 0,21 21-16,0-21 0,0 21 0,1-21 15,20 21-15,-21-21 0,21 0 0,1-1 16</inkml:trace>
  <inkml:trace contextRef="#ctx0" brushRef="#br0" timeOffset="43256.47">6625 9631 0,'0'-42'0,"0"84"0,0-127 15,0 43-15,0 21 0,0 0 16,-21-1-16,0 22 0,0 0 15,21 43 1,-22-22-16,22 21 0,0 1 16,-21 20-16,21 1 0,0-1 0,0-21 15,0 22-15,-21-1 0,21 1 0,-21-1 16,21 1-16,0-1 0,0-20 16,0 20-16,0 1 0,0-22 0,0 22 15,0-22-15,0 0 0,0-21 0,0 22 16,21-22-16,-21 0 0,21 0 15,0-21-15,-21 21 0,22-21 16,-1 0-16,0 0 0,0-21 16,0 21-16,-21-21 0,21-21 15,1 21-15</inkml:trace>
  <inkml:trace contextRef="#ctx0" brushRef="#br0" timeOffset="43486.34">6329 9970 0,'-43'0'0,"86"0"0,-107 0 0,43 0 16,21-22 15,21 22-31,22 0 0,-22 0 16,21 0-16,0-21 0,1 0 0,-1 21 15,22 0-15,-22-21 0,21 21 16,1 0-16,-22 0 0,22-21 0,-22 21 15,0 0-15,-20 0 0,-1 0 0,0 0 16</inkml:trace>
  <inkml:trace contextRef="#ctx0" brushRef="#br0" timeOffset="44522.52">804 11494 0,'-21'0'0,"0"0"31,0 21-31,0 0 0,-1 0 0,1 21 16,0 1-16,0 20 0,-21 1 15,20-1-15,1 22 0,0-22 0,0 22 16,0 0-16,0-22 0,21 1 16,0-1-16,0 1 0,0-22 0,0 0 15,21 1-15,0-22 0,21 0 16,-21 0-16,22-21 0,-1 0 0,0 0 15,22 0-15,-22-21 0,1 21 16,-1-21-16,0-21 0,-21 20 16,22 1-16,-22-21 0,0 21 15,0-22-15,-21 22 0,0-21 0,0 21 16,-21-22-16,0 22 0,-21 0 16,20 0-16,-20 0 0,0 21 0,-22 0 15,22 0-15,0 0 0,-1 21 16,1 0-16,0 0 0,-1 0 15,1 22-15,0-22 0,20 21 0,1-21 16,0 1-16,21 20 0,0-21 16,0 0-16,0 22 0,0-22 15,21 0-15,0-21 0,22 0 16,-22 0-16</inkml:trace>
  <inkml:trace contextRef="#ctx0" brushRef="#br0" timeOffset="44709.82">1418 12107 0,'0'0'15,"21"-21"-15,0 0 0,-21 0 0,22 21 16,-22-21-16,0 0 16,-22 21-1,1 0 1</inkml:trace>
  <inkml:trace contextRef="#ctx0" brushRef="#br0" timeOffset="45742.03">2730 12213 0,'0'21'0,"22"-21"16,-1 0-16,0 0 0,0 0 16,0 0-16,0 0 15,1 0-15,-22-21 0,21 21 16,-21-21-16,0 0 16,0 0-16,0 0 0,0-22 15,0 22-15,0-21 0,0 21 16,-21-1-16,-1-20 0,1 21 0,0 0 15,0 0-15,0 21 0,0 0 0,-1 0 16,-20 0-16,21 0 0,-21 21 16,-1 0-16,22 21 0,0-21 0,-21 22 15,20-1-15,1 0 0,0 1 16,0-1-16,21 0 0,0-20 0,0 20 16,0-21-16,0 21 0,0-20 15,0-1-15,0 0 0,21-21 16,0 0-16,0 0 15,1 0-15,20 0 0,-21 0 0,21 0 16,-20 0-16,20 0 0,-21-21 0,21 0 16,-20-1-16,20 22 0,-21-42 15,0 21-15,0 0 0,1 0 0,-1-22 16,-21 22-16,21-21 0,0-1 16,-21 22-16,0 0 0,0 0 0,0 0 15,0 0-15,0 42 16,0 0-1,0 0-15,-21 21 0,21-20 0,-21-1 16,21 21-16,0-21 0,0 22 16,0-22-16,0 21 0,0-21 15,0 0-15,0 22 0,0-22 16,21 0-16,0-21 0,0 21 0,0 0 16,22-21-16,-22 0 0,0 0 0,21 0 15,-20 0-15,20 0 0,-21 0 16,21 0-16,-20 0 0,20-21 0,-21 0 15,21 21-15,-20-21 0,-1 0 16,0-22-16,21 22 0,-42-21 0,21 21 16,-21-22-16,0 1 0,0-21 0,0 20 15,-21 1-15,21-22 0,-42 22 16,21 0-16,0-22 0,-22 22 0,1 0 16,0-1-16,-1 1 0,1 0 15,0 20-15,-22 1 0,22 0 16,-22 21-16,1 0 0,-22 0 0,0 0 15,1 21-15,-1 0 0,0 22 16,1-1-16,-1 0 0,22 22 0,-1-1 16,1 22-16,20 0 0,1-22 15,0 22-15,42 0 0,0-1 0,0-20 16,0 20-16,0-20 0,42-1 16,-21 1-16,21-1 0,1-20 0,-1-1 15,0 0-15,22-20 0,-1 20 16,1-21-16,-1-21 0,1 21 15,-1-21-15,1 0 0,21 0 0,-22-21 16,1 0-16,-1 0 0,1 0 16,20-22-16,-20 1 0</inkml:trace>
  <inkml:trace contextRef="#ctx0" brushRef="#br0" timeOffset="46327.79">4381 11621 0,'0'0'0,"0"-22"15,0 44 1,0 20 0,-21-21-16,21 43 0,0-22 0,0 21 15,-21 1-15,21 21 0,-21-22 16,21 1-16,-21-1 0,0 1 16,-1-1-16,-20 1 0,21-22 15,-21 21-15,20-20 0,1-1 0,0-21 16,0 0-16,0 1 0,21-1 0,0-42 31,0-1-31,21 1 0,0-21 16,0 21-16,0-22 0,1 1 0,-1 0 15,0-22-15,0 22 0,0-22 16,0 1-16,22-1 0,-22 1 0,0-1 16,0 1-16,0 21 0,1-22 15,-1 43-15,-21-21 0,0 20 0,21 22 16,0 0-16,-21 22 15,21 20-15,-21 0 0,0 1 16,0-1-16,21 21 0,1 1 0,-22-22 16,0 22-16,0-1 0,21-20 0,-21-1 15,0 0-15,21 1 0,-21-1 16,0-21-16,0 0 0,0 0 0,0 1 16,21-22-16,-42-22 31,0 1-31,0 0 15</inkml:trace>
  <inkml:trace contextRef="#ctx0" brushRef="#br0" timeOffset="47186.55">4043 12150 0,'0'0'0,"-21"0"0,-22 0 0,22 0 16,21 21 0,21 0-1,0-21-15,22 0 16,-22 0-16,21 0 0,22 0 0,-22 0 15,22 0-15,20-21 0,-20 21 0,20-21 16,1 0-16,-21-1 0,20-20 16,1 21-16,-22-21 0,1-1 0,-1 1 15,1 0-15,-22-1 0,22 1 0,-43 0 16,21-1-16,-21 22 0,-21-21 16,0-1-16,0 22 0,0 0 15,0-21-15,0 21 0,-21 21 16,0 0-16,-21 21 15,21 0-15,-1 21 0,1 1 0,0-1 16,0 21-16,0 1 0,0-1 16,-1 22-16,22-21 0,-21 41 0,0-20 15,0 0-15,0-1 0,0 22 0,-1 0 16,22 0-16,0 0 0,-21 0 16,21-1-16,-21 22 0,21-21 0,0 0 15,0 0-15,0 0 0,0 0 0,0-22 16,0 1-16,0-22 0,21 22 15,0-43-15,1 1 0,-1-1 16,0 0-16,0-42 0,0 0 0,0 0 16,1 0-16,20 0 0,-21-21 0,0-21 15,22 0-15,-22-1 0,21-20 16,0-1-16,-20 1 0,20-22 0,-21 0 16,21 1-16,-20-1 0,-1 0 0,-21 1 15,0-22-15,0 21 0,-43 1 16,22-1-16,-21 21 0,0-20 15,-1 41-15,-20-20 0,-1 21 0,1-1 0,-1 22 16,22 0-16,-22 0 0,1 21 16,21 0-16,-1 0 0,1 0 15,21 0-15,0 0 0,42 0 16,0 0 0,0 0-16,21 0 0,1 0 0,-1 0 15,0 0-15,1 0 0,-1-21 0,22-1 16,-22 1-16,0-21 0,1 21 15,20-22-15,-21 1 0,22 0 0,-22-1 16,22-20-16,-22-1 0,0 22 0,1-21 16,-1-1-16,0 22 0,-20-22 15,-1 22-15,-21 0 0,0 20 0,0-20 16,0 21-16,0 0 0,0 0 0,-21 21 16,-1 0-1,1 0-15,21 21 16,-21 0-16,0 0 0,21 0 0,-21 22 15,21-1-15,0 21 0,0-20 16,-21-1-16,21 22 0,-22-22 0,22 21 16,-21-20-16,21-1 0,0 0 15,0 1-15,0-22 0,0 21 0,0-21 16,0 1-16,0-1 0,0 0 16,21-21-16,1 0 15,-1 0-15,-21-21 0</inkml:trace>
  <inkml:trace contextRef="#ctx0" brushRef="#br0" timeOffset="47374.42">5376 12044 0,'0'-21'16,"0"0"-1,21 21 1,1 0-16,-1-22 0,0 22 0,21 0 15,-21-21-15,22 21 0,-22 0 16,21 0-16,1 0 0,-22 0 0,21 0 16,-21 0-16,0 0 0,1 0 0</inkml:trace>
  <inkml:trace contextRef="#ctx0" brushRef="#br0" timeOffset="47983.4">5927 12234 0,'0'22'0,"0"-44"0,21 44 15,0-22 1,0 0-16,0-22 16,-21 1-16,21 21 0,1-21 0,-22-21 15,21 21-15,0-1 0,-21 1 16,0-21-16,0 21 0,0-22 16,0 22-16,0 0 0,0 0 0,0 0 0,0 0 15,-21 21 1,0 0-16,-1 21 0,1 0 15,0 0-15,0 21 0,0 1 0,0-1 16,21 0-16,0 1 0,0-1 16,0 0-16,0 1 0,0-22 0,21 21 15,0-21-15,0 1 0,0-1 0,22-21 16,-22 21-16,21-21 0,-21 0 16,22 0-16,-22 0 0,21 0 0,0 0 15,-20-21-15,-1 21 0,21-21 0,-21-1 16,0 1-16,-21 0 0,0-21 15,0 21-15,0-22 0,0 22 16,0-21-16,0-1 0,0 22 0,0-21 16,0 0-16,0 20 0,0-20 15,0 21-15,22 0 0,-1 0 0,0-1 16,0 22-16,0-21 0,22 21 16,-22 0-16,0 0 0,0 21 15,0 1-15,0-1 0,22 0 16,-22 21-16,0-21 0,0 22 0,0-1 0,1 0 15,-1-20-15,-21 20 0,0-21 16,0 21-16,0-20 0,0 20 0,0-21 16,0 0-16,-21 0 0,-1-21 15,1 0 1,0 0-16,0 0 0,21-21 16,-21 0-16,21 0 0,-21 0 15,21-22-15,0 22 0,0-21 16,0 0-16,0-22 0,0 22 0,21-1 15,0 1-15,0-21 0,21 20 0,1 1 16,-22 21-16,42-22 0,-20 1 0</inkml:trace>
  <inkml:trace contextRef="#ctx0" brushRef="#br0" timeOffset="48373.79">7832 11515 0,'0'-43'0,"0"86"0,0-107 0,0 22 0,0 21 16,0 0-16,0-1 0,-22 22 16,22 22-1,0 20-15,0-21 0,0 21 0,0 1 16,0 20-16,0-20 0,0 20 16,-21-21-16,21 22 0,-21-22 0,21 22 15,0-1-15,-21-20 0,21 20 0,-21-21 16,21 1-16,0-1 0,-21 0 15,21-20-15,-22 20 0,22-21 16,0 0-16</inkml:trace>
  <inkml:trace contextRef="#ctx0" brushRef="#br0" timeOffset="48921.97">7133 11769 0,'-21'-21'0,"42"42"0,-84-85 0,41 22 16,1 0-16,0-1 0,21 22 0,0-21 16,0-1-16,0 1 0,21 0 0,0-1 15,1 1-15,20 0 0,0-1 16,1 22-16,20-21 0,-21 21 16,22 0-16,21 21 0,-22 0 0,22 0 15,-1 21-15,1 0 0,0 21 16,-1 22-16,-20-22 0,-1 22 0,1-1 15,-1-21-15,-20 22 0,-1-1 0,-21 1 16,0-22-16,-21 22 0,0-22 16,0 22-16,0-22 0,0 0 0,0 1 15,-21-1-15,0-21 0,0 21 0,0-20 16,0-1-16,-22-21 0,22 0 16,0 0-16,0 0 0,-22 0 0,22 0 15,0 0-15,0-21 0,0-22 0,21 22 16,0-21-16,0-1 15,0 1-15,0 0 0,0-22 0,0 1 16,21-1-16,0 1 0,0-1 0,22-20 16,-1 20-16,0-21 0,1 22 15,-1 21-15,21-1 0,-20 22 0,20 0 16,-20 0-16,20 21 0,-21 21 16,22 0-16,-22 21 0,22 22 0,-22-22 15,0 22-15,-20-1 0,20 1 0,-21-1 16,-21 1-16,0-1 0,0 1 15,0-1-15,0 1 0,-21-1 0,0-20 16,0 20-16,-22-21 0,22 1 0,0-1 16,-21 0-16,20-20 0,1-1 15,0 0-15,0 0 0,21 0 16,0-42 0,21 0-16,0 0 0,0 0 15</inkml:trace>
  <inkml:trace contextRef="#ctx0" brushRef="#br0" timeOffset="49274.1">8869 11917 0,'0'21'15,"21"0"1,0-21-16,0 21 16,0-21-16,1 0 0,-1 0 15,0 0-15,21 0 0,-21 0 0,22 0 16,-22 0-16,21 0 0,-21 0 0,22-21 15,-22 21-15,0-21 0,21 0 16,-20 0-16,-22 0 0,0-1 0,21 1 16,-21 0-16,0 0 0,0 0 0,0-22 15,-21 22-15,-1 0 0,1 21 16,0 0-16,0 0 0,0 0 0,-22 0 16,1 0-16,21 21 0,-21 22 0,-1-22 15,22 21-15,-21 0 0,21 1 16,-1-1-16,1 0 0,0 1 15,21-1-15,0-21 0,0 22 0,0-22 16,0 21-16,21-21 0,22 0 16,-22-21-16,21 0 0,-21 22 0,22-22 15,-1 0-15,0 0 0,1-22 0,-22 1 16,21 0-16,0 0 0</inkml:trace>
  <inkml:trace contextRef="#ctx0" brushRef="#br0" timeOffset="49517.88">10054 11240 0,'0'0'0,"0"-43"0,-21-84 31,0 127-31,0 0 0,-1 43 16,22-1-16,-21 0 0,0 1 16,0 20-16,0 1 0,21-1 15,0 1-15,0-1 0,0 1 0,0-1 16,0 1-16,0-1 0,0-21 0,0 22 15,21-22-15,0 1 0,-21-1 16,0 0-16,21 1 0,-21-22 0,21 0 16,-21 0-16,0 0 0</inkml:trace>
  <inkml:trace contextRef="#ctx0" brushRef="#br0" timeOffset="50130.29">9377 11705 0,'-21'0'0,"42"0"0,-42-21 16,21 0 0,21 21-16,0 0 0,0 0 0,21 0 15,-20 0-15,41 0 0,-21-21 0,22 21 16,-1-21-16,22 21 0,0 0 16,-22-22-16,22 1 0,0 21 0,-1-21 15,1 0-15,-22 0 0,1 0 16,-22-1-16,1 1 0,-1-21 15,-21 21-15,0-22 0,-21 1 0,0 0 16,0-1-16,-21 1 0,0 0 16,0-1-16,0 22 0,-1 0 0,1 0 15,0 0-15,0 21 0,0 0 0,0 21 16,-1 0-16,1 21 0,21 1 16,0-1-16,0 22 0,-21-1 0,21-21 15,0 22-15,0-1 0,0 1 0,0-1 16,0 1-16,0-22 0,0 22 15,0-22-15,0 0 0,0 22 0,0-22 16,0 1-16,0-22 0,0 21 0,0-21 16,-21 22-16,21-22 0,0 0 15,-21-21 17,21-21-32,0 0 0,0-22 15,0 22-15,0-21 0,0 21 16,21-22-16,0 1 0,0 0 0,0-1 15,1 1-15,-1 0 0,0-1 0,21 22 16,-21 0-16,1 0 0,-1 21 16,0 0-16,0 0 0,0 21 0,0 0 15,-21 0-15,22 0 0,-1 1 0,-21 20 16,0-21-16,0 21 0,21 1 16,-21-22-16,0 21 0,0-21 0,0 1 15,0-1-15,0 0 0,0 0 16,0 0-1,0-42 1,0 0 0,21 0-16,0-22 15,0 22-15</inkml:trace>
  <inkml:trace contextRef="#ctx0" brushRef="#br0" timeOffset="50986.47">11261 11557 0,'0'0'0,"0"-21"0,0 0 0,-22 42 31,1 0-31,0 0 0,0 22 16,0-22-16,0 21 0,-1-21 15,1 22-15,0-22 0,0 21 0,0-21 16,21 22-16,0-22 0,-21 0 0,21 0 16,0 0-16,0 0 0,0 1 15,0-1-15,21-21 0,0 0 0,0 0 16,0 0-16,0 0 0,1 0 0,-1 0 15,21 0-15,-21 0 0,0-21 16,1-1-16,-1 1 0,0 0 0,0-21 16,0 21-16,-21-1 0,0-20 15,0 0-15,0 21 0,0-22 16,0 22-16,0-21 0,-21 21 0,0-1 16,0 1-16,0 21 0,-1 0 0,1 0 15,0 0-15,42 0 31,0 0-31,22 0 0,-1 0 16,0 0-16,22 0 0,-22-21 16,22 21-16,20 0 0,-20-21 0,21 21 15,-1 0-15,-20-21 0,20 21 0,-20 0 16,-22-21-16,22 21 0,-22-22 16,-21 22-16,0 0 0,1 0 15,-44 0 1,1 0-16,-21 0 0,0 0 15,-1 22-15,1-22 0,0 21 0,-1 0 16,-20 0-16,20 21 0,1-20 0,0-1 16,21 21-16,-22-21 0,22 22 15,0-1-15,21-21 0,0 21 0,0-20 16,0 20-16,0-21 0,0 0 0,0 0 16,0 1-16,0-1 0,21-21 15,0 0-15,0 0 0,22 0 0,-22 0 16,21 0-16,-21 0 0,22-21 0,-22-1 15,21 1-15,-21 0 16,22-21-16,-22 21 0,21-22 0,1 1 16,-22 0-16,21-1 0,-21-20 0,22-1 15,-22 1-15,0-1 0,0 1 16,0-22-16,0 22 0,-21-1 0,0 22 16,0-22-16,0 22 0,0 0 0,0 20 15,0-20-15,-21 42 16,0 0-16,-21 21 15,21 22-15,-1-1 0,1 0 0,-21 22 16,21-1-16,0 1 0,-1 20 16,1-20-16,21-1 0,0 1 15,0-22-15,0 22 0,0-22 0,21 0 16,1 1-16,-1-1 0,21 0 0,-21-20 16,0-1-16,22 0 0,-22 0 15,21-21-15,-21 0 0,22 0 0,-22 0 16,21 0-16,-21 0 0,1 0 15,20 0-15,-21-21 0,0 0 0,0 0 16,1-1-16,20 1 0,-21 0 16</inkml:trace>
  <inkml:trace contextRef="#ctx0" brushRef="#br0" timeOffset="51893.97">720 13420 0,'0'0'0,"-22"21"0,1-21 0,0 21 16,0 0-16,21 0 0,-21 1 0,21-1 15,0 0-15,0 0 0,0 21 16,0-20-16,0-1 0,21 0 0,0 0 16,0 0-16,22-21 0,-22 0 15,21 0-15,0 0 0,1 0 0,-1 0 16,0-21-16,22 0 0,-22 0 16,1-22-16,-1 22 0,0 0 15,-21-21-15,22 21 0,-22-22 16,-21 22-16,0 0 0,0 0 15,0 0-15,0-1 0,0 1 0,0 0 0,-21 21 16,0 0 0,-1 0-16,1 0 0,0 21 15,21 22-15,0-22 0,-21 21 16,21 22-16,0-1 0,-21 1 16,21-1-16,0 1 0,0-1 0,0 1 15,-21-1-15,21-21 0,-22 22 16,22-22-16,0 22 0,-21-22 0,21 0 15,0-20-15,0 20 0,0-21 16,0 0-16,0 0 0,21-21 31,-21-21-31,0 0 16,0 0-16</inkml:trace>
  <inkml:trace contextRef="#ctx0" brushRef="#br0" timeOffset="52094.86">593 14012 0,'0'0'0,"-22"0"0,44 0 15,-1 0-15,0 0 16,0 0-16,21 0 0,-20 0 16,20 0-16,-21 0 0,21 0 15,1 0-15,-1 0 0,0-21 0,1 21 16,-22 0-16,21-21 0,1 0 15,-22 21-15,0-21 0,0 0 0,0 21 16</inkml:trace>
  <inkml:trace contextRef="#ctx0" brushRef="#br0" timeOffset="52294.33">1714 13843 0,'0'0'0,"0"21"47,0 0-31</inkml:trace>
  <inkml:trace contextRef="#ctx0" brushRef="#br0" timeOffset="53144.21">3260 13737 0,'0'0'0,"0"-21"0,-22 21 15,1-21-15,0 21 0,21-21 0,-21 0 16,0-1-16,21 1 16,-21 21-16,-1-21 0,1 21 0,0 0 15,0 0-15,0 21 16,0 0-16,-1 1 0,1-1 15,0 21-15,-21 0 0,21-20 0,-1 20 16,1 0-16,0 1 0,21-22 16,0 21-16,-21-21 0,21 0 0,0 1 15,0-1-15,21-21 16,0 0-16,0 0 16,1-21-16,-1-1 0,0 1 15,0 0-15,0 0 0,0-21 0,1 20 16,-1-20-16,0 21 0,0-21 15,0-1-15,0 22 0,-21-21 0,0-1 16,22 22-16,-22 0 0,0 0 16,0 0-16,0 42 15,0 21 1,0-21-16,0 22 0,0-22 16,0 21-16,0 1 0,0-1 0,0 0 15,0 1-15,0-1 0,0 0 16,0-21-16,21 1 0,0 20 0,0-21 15,21 0-15,-20-21 0,20 0 0,0 21 16,1-21-16,-1 0 16,0 0-16,22-21 0,-22 0 0,0 0 0,1 0 15,-1 0-15,-21-22 16,22 22-16,-22-21 0,21-22 0,-42 22 16,21 0-16,-21-22 0,0 1 0,0 20 15,-21-20-15,0 20 0,-21 1 16,-1-21-16,1 20 0,-22 1 0,1 21 15,-1-22-15,1 22 0,-22 0 16,1 0-16,-1 21 0,0 0 16,1 0-16,-1 21 0,0 21 0,-21-20 15,22 41-15,20-21 0,-20 22 0,41 21 16,-20-1-16,20 1 16,22 0-16,0-1 0,21 1 0,0 0 15,0-1-15,0 1 0,21-22 0,0 22 16,22-21-16,-1-1 0,0 1 15,22-22-15,-1 0 0,1 1 0,-1-1 16,1-21-16,21 0 0,-22 0 16,22-21-16,-22 0 0,22 0 0,0-21 15,-22 0-15,22 0 0,-1 0 16</inkml:trace>
  <inkml:trace contextRef="#ctx0" brushRef="#br0" timeOffset="53872.01">5249 13420 0,'0'-21'0,"0"42"0,0-64 0,0 22 0,0-21 15,0 21-15,0 0 0,0-1 16,0-20-16,0 21 0,0 0 15,0 0-15,-21 21 16,0 0-16,0 21 0,21 0 16,-21 21-16,21 1 0,-22-1 0,1 21 15,21-20-15,-21 41 0,21-20 16,0-1-16,-21 1 0,0-1 0,0 1 16,-1-1-16,1-20 0,0-1 15,0 22-15,21-22 0,-21-21 16,21 21-16,-21-20 0,21-1 0,0 0 15,0 0 1,0-42 0,0 0-16,21 0 0,-21-1 0,0 1 15,21-21-15,0 0 0,0-22 16,0 22-16,-21-22 0,22 1 0,-1-22 16,0 22-16,0-1 0,0-21 15,22 22-15,-22-1 0,21 1 16,-21 21-16,0-1 0,22 1 0,-22 21 0,0 0 15,0 21-15,0 0 16,1 21-16,-1 0 0,-21 0 0,21 21 16,0-20-16,-21 41 0,0-21 0,21 22 15,-21-22-15,21 22 0,-21-1 16,0 1-16,0-22 0,22 22 0,-22-22 16,21 0-16,-21 1 0,21-1 15,-21-21-15,0 21 0,0-20 0,21-1 16,-21 0-16,21 0 0,-21 0 0,21-21 15,-21 21-15,0-42 32,0 0-32</inkml:trace>
  <inkml:trace contextRef="#ctx0" brushRef="#br0" timeOffset="54827.33">4911 13864 0,'0'0'0,"-22"0"0,44 0 32,-1 0-32,0 0 15,0-21-15,0 21 0,22 0 16,-1 0-16,-21-21 0,21 0 0,1 21 16,-1-21-16,22 21 0,-22-22 0,21 1 15,1 21-15,-1-21 16,1 0-16,21 0 0,-22 21 0,1-21 15,20-1-15,-20-20 0,-1 21 0,1 0 16,-22 0-16,22-1 0,-43-20 16,21 21-16,-21 0 0,0 0 0,1-1 15,-22 1-15,0 0 0,0 0 16,0 0-16,-22 21 16,1-21-16,0 21 0,21-22 0,-21 22 15,0 0-15,0 0 16,-1 0-16,22 22 0,0-1 15,-21 0-15,0 0 0,21 21 16,-21 1-16,21-1 0,0 0 16,-21 22-16,0-22 0,21 22 0,-22-1 15,22 1-15,0-1 0,0 1 0,0-1 16,0 1-16,0-1 0,0 1 16,0 20-16,-21 1 0,21-21 0,0 20 15,-21 1-15,21-22 0,0 22 0,0 0 16,-21-22-16,21 22 0,-21-22 15,21 1-15,-21 21 0,21-43 0,0 21 16,0 1-16,0-22 0,0 1 16,0-22-16,21 0 0,0 0 15,0 0-15,21-21 0,-20 0 0,20-21 16,-21 0-16,21 0 0,1 0 0,-1-22 16,0 1-16,1 0 0,-1-1 15,0-20-15,1-1 0,-1 1 0,-21-22 16,0 22-16,1-1 0,-22-21 15,0 1-15,0 20 0,0-20 0,-22-1 16,1 21-16,-21 1 0,0-1 0,-1 22 16,-20 0-16,20-1 0,-20 1 15,21 21-15,-22 0 0,22 21 0,-1 0 16,1 0-16,0-21 0,21 21 16,-1 0-16,44 0 15,-1 0 1,0 0-16,21-22 0,1 22 0,-22-21 15,21 21-15,0-21 0,1 0 16,20 0-16,-20-22 0,-1 22 0,0-21 16,1 0-16,20-22 0,-21 22 0,1-22 15,-1 22-15,0-22 0,1 22 16,-1-21-16,-21 20 0,22 1 0,-22 0 16,0 20-16,-21 1 0,0 0 15,0 0-15,0 42 16,0 0-16,-21 0 15,0 22-15,-1-22 0,1 42 16,0-20-16,0-1 0,21 22 0,-21-22 16,21 21-16,-21-20 0,21-1 0,0 0 15,-22-20-15,22 20 0,0-21 16,0 21-16,0-20 0,0-1 0,0 0 16,0 0-16,22-21 15,-1 0-15,0 0 16,-21-21-16,21 0 0</inkml:trace>
  <inkml:trace contextRef="#ctx0" brushRef="#br0" timeOffset="55015.22">6519 13653 0,'0'0'16,"-21"0"-16,21-22 31,21 22-31,0 0 15,-21-21-15,22 21 0,-1 0 0,21-21 16,-21 21-16,22 0 0,-22-21 16,21 21-16,0 0 0,1-21 0,-22 21 15,21 0-15,-21 0 0,1 0 16</inkml:trace>
  <inkml:trace contextRef="#ctx0" brushRef="#br0" timeOffset="55653.89">7070 13758 0,'0'0'0,"0"22"0,0-1 16,0 0-16,21-21 16,0 0-16,0 0 15,0-21-15,0 21 16,1-21-16,-22-1 0,21 1 0,0 0 16,0-21-16,0 21 0,0-22 0,-21 22 15,0-21-15,0 21 0,0-22 16,0 22-16,0 0 0,0 0 0,-21 21 15,0 0-15,-21 0 16,21 21-16,-1 0 16,1 0-16,0 0 0,0 22 0,0-22 15,0 21-15,21 1 0,0-1 0,0-21 16,0 21-16,0-20 0,0 20 16,21-21-16,0 0 0,0 0 0,0 1 15,0-22-15,1 21 0,20-21 16,-21 0-16,21 0 0,-20 0 0,20 0 15,-21 0-15,21 0 0,-20 0 0,20-21 16,-21 21-16,0-22 16,0 1-16,-21-21 0,0 21 0,0-22 15,22 22-15,-22-21 0,0 0 0,21-1 16,-21 1-16,0 21 0,21-22 16,0 22-16,0-21 0,0 21 0,1 21 15,-1-21-15,0-1 0,0 22 16,0 0-16,0 22 0,1-1 15,-1 0-15,0 0 0,0 0 0,0 22 16,0-1-16,1 0 0,-22-21 0,0 22 16,21-1-16,-21 0 0,0-20 15,0-1-15,0 21 0,0-21 0,0 0 16,0 1-16,-21-22 16,-1 0-1,1-22 1,21 1-16,0 0 0,-21 0 15,21 0-15,0-22 0,0 1 0,0 0 16,0-1-16,21 1 0,0 0 0,-21-1 16,22 22-16,-1-21 0,21 21 15,-21-22-15,0 22 0,22 0 0,-22 0 16,21 0-16,1 0 0,-22-1 0</inkml:trace>
  <inkml:trace contextRef="#ctx0" brushRef="#br0" timeOffset="58204.84">804 15515 0,'21'0'15,"-42"0"17,0 0-32,0 0 0,0 0 15,0 0-15,-1 0 0,22-21 0,-21 0 16,0 0-16,0 0 0,0-1 15,21 1-15,-21 0 0,21 0 16,0-21-16,0 20 0,0-20 16,21 0-16,0 21 0,0-22 15,21 22-15,-20 0 0,20 0 0,-21 0 16,21-1-16,-20 22 0,-1 0 16,0 0-16,0 22 0,-21-1 0,0 21 15,0 0-15,-21 22 0,-21-22 16,-1 22-16,1-1 0,0 1 15,-1-1-15,1 1 0,0-1 0,-1 1 16,1-22-16,42 22 0,0-22 16,0 0-16,0 1 0,0-22 15,21 0-15,21 0 0,-20 0 0,20-21 16,0 0-16,22 0 16,-22 0-16,0-21 0,1 21 0,20-42 15,-20 21-15,-1-1 0,0 1 16,1-21-16,-22 21 0,0-22 0,0 22 15,-21-21-15,0 21 0,-21-22 16,0 22-16,-22-21 0,1 21 0,0 0 16,-1 21-16,1 0 0,0 0 15,-22 0-15,22 0 0,0 0 16,-22 0-16,22 21 0,21 0 0,-1-21 16,1 21-16,21 0 0,0 0 15,21 1-15,1-22 0,-1 0 16,21 21-16,0-21 15</inkml:trace>
  <inkml:trace contextRef="#ctx0" brushRef="#br0" timeOffset="58357.76">1418 15600 0,'0'0'0,"21"0"0,0 0 15,1 0-15,-1 0 47</inkml:trace>
  <inkml:trace contextRef="#ctx0" brushRef="#br0" timeOffset="59254.87">3238 15600 0,'0'0'0,"0"-21"47,0 0-47,0-1 15,0 1-15,0 0 0,0 0 0,0 0 16,0 0-16,0-22 0,-21 22 0,0-21 16,0 21-16,21-1 0,-21 1 15,0 0-15,-1 21 0,1 0 0,0 0 16,0 0-16,-21 21 0,20 0 16,1 1-16,-21 20 0,21 0 0,-22 1 15,22-1-15,0 0 0,0-21 16,21 22-16,0-1 0,0-21 15,0 22-15,0-22 0,0 0 16,0 0-16,21-21 0,0 0 0,0 21 16,1-21-16,-1 0 0,21 0 15,-21 0-15,0-21 0,1 0 0,-1 21 16,0-21-16,21 0 0,-21-1 16,1-20-16,-22 21 0,21 0 0,0-22 15,-21 1-15,21 0 0,-21 21 0,0-22 16,0 22-16,0-21 0,0 21 15,0-1-15,0 44 16,0-1-16,0 21 16,0-21-16,-21 22 0,21-1 15,-21-21-15,21 21 0,0 1 16,0-1-16,0-21 0,0 22 0,0-22 16,0 0-16,21 0 0,0 0 15,0 0-15,22-21 0,-22 0 0,21 0 16,0 0-16,1 0 0,-1 0 15,0-21-15,1 21 0,-1-21 0,0 0 16,1 0-16,-1-22 0,-21 22 0,22-21 16,-22 0-16,0-1 0,0 1 15,-21 0-15,0-22 0,0 22 0,0-22 16,0 22-16,-21 0 16,-21-22-16,20 22 0,-20-1 0,-21 22 15,-1-21-15,1 21 0,-1 0 16,1 21-16,-22 0 0,0 0 0,1 0 15,-1 21-15,0 21 0,1-21 16,-1 43-16,0-22 0,1 22 0,-1 20 16,21-20-16,1 20 0,-1 1 15,22 0-15,21-1 0,0-20 0,21 21 16,0-1-16,0-20 0,21-1 16,21 1-16,1-22 0,-1 0 0,0 1 15,22-22-15,-1 0 0,22 0 16,-22-21-16,22 0 0,0 0 15,-1 0-15,1 0 0,0 0 0,-1-21 16,1-21-16,0 21 0,21-22 16,-22 22-16,-20-21 0,20-22 0,-20 22 15,-1 0-15</inkml:trace>
  <inkml:trace contextRef="#ctx0" brushRef="#br0" timeOffset="60098.69">4911 15028 0</inkml:trace>
  <inkml:trace contextRef="#ctx0" brushRef="#br0" timeOffset="60501.66">4953 15007 0,'0'0'0,"0"-21"16,0 0-1,-21 21 16,21-21-15,-21 21 15</inkml:trace>
  <inkml:trace contextRef="#ctx0" brushRef="#br0" timeOffset="61170.8">5016 14923 0,'0'-22'16,"22"22"31,-1 0 0,-21-21-47,0 42 93,-21 1-93,21-1 16,0 21-16,-22 0 0,1 22 0,21-1 16,-21 1-16,21-1 0,0 1 15,-21-1-15,0 1 0,0-1 16,21-20-16,-22 20 0,22-20 0,-21-22 16,0 21-16,21-21 0,-21 0 15,21 1-15,0-1 0,0-42 31,21-1-31,0 1 16,0-21-16,-21 21 0,22-22 0,-1 1 16,0 0-16,0-1 0,0-20 15,0-1-15,1 1 0,-22-1 0,21 1 16,0-1-16,-21 1 0,21 21 16,-21-1-16,21 1 0,-21 21 15,21 21 1,-21 21-16,22 21 0,-1 1 15,-21 20-15,0-21 0,21 22 0,0-1 16,-21 1-16,0-22 0,0 22 0,0-22 16,0 0-16,0 1 0,0-22 15,0 21-15,0-21 0,0 1 0,0-1 16,0 0-16,-21-21 16,0 0-16,0 0 0</inkml:trace>
  <inkml:trace contextRef="#ctx0" brushRef="#br0" timeOffset="61990.34">4741 15494 0,'21'0'15,"1"0"-15,20 0 16,0 0-16,-21-21 0,43 21 16,-22 0-16,1-21 0,20 21 0,1-21 15,-1-1-15,1 22 0,20-21 16,1 0-16,0-21 0,-1 21 0,1-22 15,-22 1-15,22 21 0,-21-22 16,-22 1-16,21 0 0,-41-1 0,20 1 16,-21 21-16,-21-21 0,0-1 15,0 22-15,0 0 0,0 0 16,-42 0-16,21 21 0,-1 0 0,1 0 16,-21 21-16,21 0 0,-22 21 0,22-21 15,0 43-15,0-22 0,0 22 16,0 20-16,21-20 0,-22 21 0,22-1 15,-21 1-15,21 0 0,0-1 16,-21 1-16,0 21 0,21 0 0,-21-1 16,21 1-16,-21 0 0,21 0 0,-22 0 15,1 0-15,21-1 0,0 1 16,-21 0-16,21 0 0,0-21 0,0-22 16,0 22-16,0-22 0,0-20 15,21-1-15,0 0 0,22-21 16,-22-21-16,21 0 0,1 0 0,-1 0 15,0-21-15,1 0 0,-1-21 16,0-1-16,1 1 0,-1 0 0,0-22 16,-21 1-16,22-22 0,-22 22 0,0-22 15,-21 0-15,0 1 0,0-1 16,-21 0-16,0 1 0,-22-1 0,1 0 16,-21-21-16,-1 22 0,1 20 15,-22 1-15,0-1 0,22 22 0,-1 0 16,1 20-16,20 1 0,1 0 0,21 21 15,0 0-15,21-21 16,21 21-16,21 0 16,1-21-16,20 0 0,-21 21 0,22-22 15,21 1-15,-22 0 0,22 0 16,-1 0-16,-20-22 0,21 1 0,-22 21 16,22-21-16,-22-22 0,1 22 15,-1-22-15,1 22 0,-1-22 0,-20 22 16,-1 0-16,-21-22 0,21 43 0,-42-42 15,0 20 1,0 22-16,-21 21 0,-21 21 16,21-21-16,0 43 15,-1-22-15,1 21 0,-21 22 16,42-22-16,-21 21 0,0 1 0,21-1 16,0-20-16,-22 20 0,22-20 15,0-1-15,0 0 0,0 1 0,0-22 16,0 0-16,22 0 0,-1 0 0,-21 0 15,21-21-15,0 0 0,0 0 16,0-21-16,-21 0 16,0 0-16</inkml:trace>
  <inkml:trace contextRef="#ctx0" brushRef="#br0" timeOffset="62158.25">6329 15282 0,'0'0'0,"-21"0"0,42 0 31,0 0-31,21 0 0,-21 0 16,22 0-16,-1 0 0,0 0 15,1-21-15,20 21 0,-20-21 0,20 21 16,1-21-16,-22 0 0,21 21 0,-20-21 16</inkml:trace>
  <inkml:trace contextRef="#ctx0" brushRef="#br0" timeOffset="62733.94">7133 15240 0,'-21'21'16,"42"-42"-16,-63 63 0,21-42 0,21 22 16,0-1-16,21-21 31,0 0-31,0-21 16,0 21-16,0-22 0,22 1 0,-22 0 15,0 0-15,21 0 0,-20 0 16,-1-1-16,-21-20 0,21 21 0,-21 0 15,0 0-15,-21 21 16,0 21 0,-1 0-16,-20 0 0,21 21 15,0 1-15,0-1 0,-22 0 16,22 1-16,21 20 0,0-20 0,0-1 16,0-21-16,0 21 0,0-20 0,21 20 15,0-21-15,1 0 0,-1-21 16,21 0-16,-21 0 0,0 0 0,22 0 15,-22 0-15,0 0 0,21-21 0,-20 21 16,-22-21-16,21-21 0,0 20 16,0 1-16,-21-21 0,21 0 0,0-1 15,1 1-15,-1-22 0,0 22 16,21 0-16,-21-1 0,22 22 16,-1 0-16,-21 0 0,22 0 0,-1 21 15,0 0-15,1 21 0,-22 0 16,21 0-16,-21 0 0,22 22 0,-22-1 15,0-21-15,0 22 0,0-1 16,-21 0-16,0-21 0,0 22 0,0-22 16,0 0-16,-21 0 0,0 0 0,-21-21 15,20 0 1,1 0-16,0 0 0,21-21 16,0 0-16,0 0 0,0 0 15,0-22-15,0 22 0,0-21 16,0 0-16,21-1 0,0 1 15,1 0-15,20-1 0,-21 1 0,21 0 16,1 20-16,-1-20 0,0 21 16</inkml:trace>
  <inkml:trace contextRef="#ctx0" brushRef="#br0" timeOffset="64914.07">762 17378 0,'0'-21'16,"21"0"-1,0-1-15,0 1 0,1 0 0,-1 0 16,0 0-16,21 0 0,-21-1 15,1-20-15,-22 21 0,0 0 0,0 0 16,0-22-16,0 22 0,0 0 16,-22 0-16,1 0 0,-21-1 15,0 22-15,-1 0 0,-20 0 0,-1 22 16,22-1-16,-22 0 0,1 21 16,21-21-16,-1 22 0,1-1 15,21 0-15,21-20 0,0 20 16,0-21-16,21 0 0,21 0 15,-21 1-15,22-1 0,-1-21 0,0 0 16,1 0-16,-1 0 0,22 0 16,-22 0-16,0-21 0,1-1 15,20 1-15,-21 0 0,1 0 0,-1 0 16,0 0-16,1-1 0,-1 22 16,0-21-16,-20 21 0,-1 0 0,0 0 15,-21 21-15,0 1 0,0 20 16,0 0-16,0 1 0,0-1 15,0 0-15,0 22 0,-21-22 0,21 22 16,-21-22-16,21 0 16,0 1-16,0-1 0,0 0 15,0 1-15,0-22 0,0 0 0</inkml:trace>
  <inkml:trace contextRef="#ctx0" brushRef="#br0" timeOffset="65082.98">1545 17420 0,'0'0'0,"64"-42"31,-43 42-15,0 0-1,0 0 1,0-21-16</inkml:trace>
  <inkml:trace contextRef="#ctx0" brushRef="#br0" timeOffset="65895.42">3746 17251 0,'0'0'0,"0"-21"47,0 0-47,0-1 16,0 1-16,0 0 0,0 0 16,0 0-16,0-22 0,0 22 0,0-21 15,-21 0-15,0-1 0,0 1 16,0 21-16,0-22 0,-22 43 0,1-21 15,0 21-15,-1 0 0,1 21 16,0 22-16,-1-22 0,1 21 16,0 1-16,-1 20 0,22-21 15,0 1-15,0-1 0,21 0 0,0 1 16,0-1-16,0-21 0,0 0 16,0 1-16,21-22 0,0 0 0,21 0 15,1 0-15,-1 0 0,0-22 16,1 1-16,20 0 0,1 0 0,-22-21 15,22 20-15,-1-20 0,-21 0 16,1-1-16,-1 1 0,0 0 0,1-1 16,-22 22-16,0-21 0,-21 21 15,0 0-15,0 42 16,-21 0-16,0 0 16,21 21-16,-21 1 0,-1-1 15,1 0-15,0 22 0,21-22 0,0 1 16,0-1-16,0 0 0,0 1 15,0-22-15,0 21 0,21-21 16,0 0-16,1-21 0,20 0 0,-21 0 16,21 0-16,1 0 0,-1 0 15,0 0-15,1-21 0,-1 0 0,0 0 16,1-21-16,-1 20 0,0-20 0,-20 0 16,20-1-16,-21-20 0,0-1 15,0 1-15,-21-1 0,0 1 0,0-1 16,-21 1-16,0-1 0,-21 1 15,-1 21-15,-20-1 0,-1 1 16,1 21-16,-22 0 0,1-1 16,-22 22-16,0 0 0,0 22 0,0 20 15,0 0-15,1 1 0,20 41 16,0 1-16,1 0 0,-1-1 0,43 22 16,-22-21-16,22 21 0,21-1 15,-1-20-15,22 0 0,0-1 0,0 1 16,22-21-16,20-1 0,0-21 15,1 1-15,20-1 0,1-21 16,20 0-16,1 1 0,0-22 0,20 0 16,1 0-16,-21 0 0,21-22 15,0 1-15,-1 0 0,1-21 16,0-1-16</inkml:trace>
  <inkml:trace contextRef="#ctx0" brushRef="#br0" timeOffset="66338.17">6032 16637 0,'22'-21'0,"-44"42"0,44-63 0,-22 63 31,0 0-31,0 21 0,0 1 0,0 20 0,-22 1 16,22 20-16,-21-20 0,0 21 15,21-22-15,-21 22 0,0-22 16,0 1-16,-1-1 0,1-20 15,-21 20-15,21-21 0,0 1 0,-22-22 16,22 0-16,0 0 0,21 0 16,0-42-16,0 0 15,0 0-15,0-21 0,21-1 16,0 1-16,0 0 0,1-22 0,20 1 16,-21-1-16,0 1 0,22-22 0,-22 0 15,21-21-15,-21 22 0,0 20 16,1 1-16,-1-1 0,0 22 0,0 21 15,0 0-15,0 42 16,1 21-16,-22 22 0,21-22 16,-21 43-16,21-22 0,0 1 15,-21 20-15,21-20 0,-21-1 0,21 1 16,-21-22-16,0 22 0,22-22 0,-1 0 16,-21 1-16,0-22 0,0 21 15,0-21-15,0 0 0,-21-21 16,-22 0-16,1 0 15,0-21-15,-1 21 0</inkml:trace>
  <inkml:trace contextRef="#ctx0" brushRef="#br0" timeOffset="67121.08">5461 17293 0,'0'0'0,"-64"-21"0,22 21 16,21-21-16,0 21 0,42 0 16,0 0-16,21 0 15,1 0-15,20-21 0,22 21 0,-22 0 16,22 0-16,21-21 0,-21-1 0,20 1 15,-20 0-15,21 0 0,0 0 16,0-22-16,-1 1 0,1 0 0,0-1 16,-21 1-16,-1 0 0,-20-22 15,-22 22-15,1 0 0,-22-22 0,-21 22 16,0-1-16,0 1 16,-21 0-16,-1 21 0,-20-1 0,0 1 15,-1 21-15,1 0 0,0 21 0,-1 1 16,1 20-16,21 21 0,-21 1 15,20 21-15,1-1 0,0 22 0,0 0 16,21 0-16,-21 0 0,21-1 16,0 1-16,0 0 0,0 0 0,0 0 15,0 0-15,0-1 0,0 1 16,0 0-16,0 0 0,0 0 0,21 0 16,0-22-16,-21 1 0,21 0 15,0-22-15,1 1 0,-1-1 0,0-21 16,21-20-16,1-1 0,-1-21 15,0 0-15,1-21 0,-1-1 16,0-20-16,1 0 0,-1-22 0,0 22 16,1-22-16,-22 1 0,0-22 15,0 1-15,-21 20 0,0-21 0,0 1 16,-21-1-16,-21 0 0,-1 1 16,1-1-16,-22 0 0,1 22 0,-22-22 15,22 43-15,-22-22 0,22 43 16,-1 0-16,22 0 0,-1 0 0,22 21 15,0 0-15,42 0 16,0 0 0,1 0-16,20 0 0,0-21 0,22 21 15,-1-22-15,1 1 0,-1 0 16,1 0-16,-1-21 0,1 20 16,-1-20-16,1 0 0,-1-1 0,1-20 15,-1 21-15,-20-22 0,20 1 0,-21-1 16,1 1-16,-1-1 0,-21 1 15,0 20-15,1 1 0,-22 21 0,0-22 16,-22 43 0,1 0-16,0 22 0,-21-1 0,21 21 15,-1 22-15,1-22 0,0 21 16,21 1-16,0-1 0,-21-20 0,21 20 16,0 1-16,0-22 0,0 0 15,0 1-15,0-1 0,0-21 16,0 0-16,21 1 0,-21-1 0,21 0 15,0-21-15,1 0 0,-1 0 16,0-21-16,-21 0 16,0-1-16</inkml:trace>
  <inkml:trace contextRef="#ctx0" brushRef="#br0" timeOffset="67281.99">7366 17039 0,'0'0'0,"-21"0"16,42 0-1,0 0 1,0 0-16,0 0 0,1 0 16,-1 0-16,21 0 0,0 0 0,1-21 15,-1 21-15,0-21 0,22 21 16,-22 0-16,1-21 0,-1 21 0,0 0 16</inkml:trace>
  <inkml:trace contextRef="#ctx0" brushRef="#br0" timeOffset="67581.92">8128 17124 0,'0'0'0,"0"21"0,0 0 16,21-21 0,0 0-1,0-21-15,1 0 16,-1 0-16,0 0 0,0-1 16,0 1-16,0 0 0,-21-21 0,22-1 15,-22 22-15,21 0 0,-21 0 0,0 0 16,0 0-16,-21 42 15,-1 0-15,1 0 0,0 0 16,0 22-16,0-1 0,0 0 16,-1 1-16,1-22 0,21 21 0,0 0 15,0-20-15,0 20 0,0-21 16,0 0-16,21 0 0,1 1 16,-1-22-16,21 21 0,-21-21 0,22 0 15,-1 0-15,0 0 0,1 0 16,20 0-16,-21-21 0,1-1 0,-1 1 15,0 0-15</inkml:trace>
  <inkml:trace contextRef="#ctx0" brushRef="#br0" timeOffset="67842.17">8763 17230 0,'42'-43'0,"-42"22"0,0-85 16,-42 276-1,84-382-15,-21 191 0,1 0 0,-22-22 0,21 22 16,0 0-16,0 21 0,0-21 0,22 21 16,-22 0-16,21 0 0,0 0 15,-20 21-15,20 0 0,0 0 0,-21 1 16,22 20-16,-22-21 15,0 21-15,0 1 0,-21-22 0,0 21 16,0-21-16,0 1 0,0-1 0,-21 0 16,0 0-16,0 0 0,0-21 15,-1 0-15,1 0 0,0 0 16,21-21 0,0 0-16,0 0 0,0-22 0,0 22 15,0-21-15,0 0 0,0-1 16,21 1-16,0-22 0,1 22 0,20-21 15,-21 20-15,0 1 0,22 0 0</inkml:trace>
  <inkml:trace contextRef="#ctx0" brushRef="#br0" timeOffset="69498.05">10139 16785 0,'0'0'15,"-21"0"-15,-1 21 0,22-42 32,0 0-17,22 0-15,-1 0 0,0 0 0,0-1 16,0-20-16,0 21 16,1-21-16,-1 20 0,0-20 0,0 0 15,-21 21-15,0-22 0,0 22 0,0 0 16,-42 0-16,21 21 0,-22 0 15,1 0-15,0 21 0,-1 0 0,1 0 16,0 0-16,-1 22 0,22-1 16,0 0-16,0 1 0,21-1 0,0 0 15,0 22-15,21-22 0,0 1 0,0-1 16,22 0-16,-22 1 0,21-1 16,0-21-16,1 21 0,-1 1 0,-21-1 15,0-21-15,1 22 0,-1-22 16,-21 0-16,0 0 0,0 0 0,-21 0 15,-22 1-15,1-22 0,0 0 16,-1 21-16,-20-21 0,-1 0 16,22 0-16,-22-21 0,22 21 0,-21-22 15,20 1-15,1 0 0,0 0 16,20-21-16,1 20 0,0-20 0,0 0 16,21-1-16,0 22 0,0-21 15,0 21-15,0 0 0,21 21 16,-21 21-16,21-21 15,0 42-15,1-21 0,-22 22 0,21-22 16,0 21-16,0-21 0,0 22 16,22-22-16,-22 21 0,0-21 15,21 0-15,-21 1 0,22-1 0,-22-21 0,21 0 16,1 0-16,-1 0 16,0 0-16,1 0 0,-1 0 0,0 0 15,22-21-15,-22-1 0,0 1 16,1 0-16,-1 0 0,0-21 0,-20 20 15,20-20-15,-21 0 0,0-1 0,0 22 16,-21-21-16,0 21 0,0-22 16,0 22-16,0 0 0,0 42 31,-21 0-31,0 1 0,21-1 16,0 0-16,-21 21 0,0-21 15,21 22-15,0-22 0,-21 0 0,21 21 16,0-20-16,0-1 0,0 21 15,0-21-15,21 0 0,0-21 0,0 22 16,0-22-16,0 0 0,1 0 16,-1 0-16,21 0 0,-21 0 0,0 0 15,1-22-15,20 1 0,-21 0 0,0 0 16,0-21-16,1 20 0,-1-20 16,0 0-16,0-1 0,-21 1 0,0 21 15,21-21-15,-21 20 0,0-20 16,0 21-16,0 42 31,0 0-31,0 0 0,0 22 16,0-22-16,0 21 0,0 1 0,0-22 15,0 21-15,0-21 0,0 22 16,0-22-16,21 0 0,1 0 0,-1 0 16,21 0-16,-21-21 0,22 0 15,-22 22-15,21-22 0,0 0 0,-20 0 16,20 0-16,-21-22 0,21 1 15,1 0-15,-22 0 0,0 0 16,21 0-16,-20-22 0,-1 22 0,0-21 16,0-1-16,-21 1 0,0 21 15,21-21-15,-21 20 0,0 1 0,0 42 32,0 1-32,0 20 15,0-21-15,0 0 0,-21 22 0,21-22 16,0 0-16,0 21 0,0-21 15,0 1-15,0-1 0,21 0 0,-21 0 16,21 0-16,22-21 0,-22 0 16,0 21-16,21-21 0,1 0 0,-1 0 15,0 0-15,1 0 0,-1-21 16,0 0-16,1 0 0,-22 0 0,21-22 16,-21 22-16,1-21 0,-1-22 15,0 22-15,0-21 0,0-1 16,0-21-16,-21 22 0,0-1 0,22 22 15,-22-21-15,0 20 0,0 1 16,0 0-16,0-1 0,0 22 0,0 0 16,-22 21-1,1 21-15,21 0 0,-21 22 16,0-22-16,0 21 0,0 0 0,-1 22 16,22-22-16,0 22 0,-21-22 15,21 22-15,0-22 0,0 21 16,0-20-16,0 20 0,21-20 15,1-1-15,-22-21 0,21 21 0,0-20 0,0 20 16,0-21-16,0-21 0,22 21 16,-22 0-16,0-21 0,0 0 15,0 0-15,1 0 0,-1-21 0,0 0 16,21 21-16,-21-21 0,1 0 16,-1-22-16,0 22 0,0-21 0,0 0 15,0-1-15,1 1 0,-1 21 16,0-22-16,-21 1 0,0 21 0,0 0 15,0 42 1,-21 0-16,0 0 16,-1 0-16,1 22 0,21-1 0,0-21 15,0 22-15,0-1 0,0-21 16,0 0-16,0 22 0,0-22 0,21 0 16,1-21-16,-1 21 0,0-21 0,0 0 15,21 0-15,-20 0 0,20 0 16,-21 0-16,21 0 0,1 0 0,-22-21 15,21 0-15,1 0 0,-22-1 16,21 1-16,0 0 0,-20-21 0,20 21 16,-21-22-16,0 1 0,0 0 0</inkml:trace>
  <inkml:trace contextRef="#ctx0" brushRef="#br0" timeOffset="69741.91">12044 16679 0,'0'0'0,"-43"0"0,22 0 0,64 0 31,-22-21-15,21 21-16,0-21 0,1 21 0,-1-21 15,0 21-15,22-21 0,-22 21 0,1-21 16,20-1-16,-21 22 15,-20-21-15,20 21 0,-21 0 0,0-21 16,0 21-16,-21-21 0,0 0 16,-21 21-16</inkml:trace>
  <inkml:trace contextRef="#ctx0" brushRef="#br0" timeOffset="70035.74">11536 16320 0,'0'0'16,"-21"21"-16,-22 0 0,22 0 0,0 0 0,0 0 16,0 1-16,21 20 0,0-21 15,0 0-15,0 0 16,21 1-16,0-22 0,0 0 0,0 0 16,0 0-16,22 0 0,-22 0 0,0-22 15,21 1-15,-20 21 0,-1-21 16,0 0-16,-21 0 0,0 0 0,0-1 15,0 1-15,-21 21 16,0 0-16,-1 0 0,1 0 16,0 0-16,-21 0 0,21 21 0,-22-21 15,1 0-15,21 0 0,-22 0 16,1 0-16,0 0 0,-1 0 16,1 0-16</inkml:trace>
  <inkml:trace contextRef="#ctx0" brushRef="#br1" timeOffset="76478.23">9356 910 0,'0'0'0,"-22"0"16,1 0-1,0-21-15,0 21 0,0 0 0,0 0 16,-1 0-16,1 0 15,0 0-15,0 0 0,0 0 16,0 0-16,-1 0 16,1 0-16,42 0 47,1 0-47,20 0 15,0 0-15,1 0 0,-1 0 0,21 0 16,1 0-16,-1 0 0,1 0 15,-1 0-15,22 0 0,-21 0 0,20 0 16,1 0-16,-22 0 0,1 0 16,-1 0-16,1-21 0,-22 21 15,-21-21-15,22 21 0,-22 0 0,0 0 16,-42 0 46,0-21-46</inkml:trace>
  <inkml:trace contextRef="#ctx0" brushRef="#br1" timeOffset="76929.87">10054 614 0,'-42'0'16,"21"0"-16,21 21 31,0 0-31,0 0 0,0 1 16,0-1-16,21 0 0,0 0 15,0 0-15,0 0 0,22 1 16,-22-1-16,21-21 0,-21 21 15,22-21-15,-22 0 0,21 0 0,-21 0 16,22 0-16,-22 0 0,21 0 16,-21 0-16,0-21 0,1 21 0,-22-21 15,0-1-15,0 1 16,-22 21 0,1 0-1,0 0-15,0 0 0,0 21 0,0 1 16,-22-1-16,22 0 0,-21 21 15,21-21-15,-22 22 0,1-22 0,21 21 16,-22-21-16,22 1 0,0 20 16,-21-21-16,21 0 0,-1 0 15,1-21-15,21 22 0,0-1 0,-21-21 16,21 21-16,0-42 31,0 0-31</inkml:trace>
  <inkml:trace contextRef="#ctx0" brushRef="#br1" timeOffset="78010.34">11303 783 0,'0'0'0,"-21"-21"0,21 0 16,0 0-16,0 0 15,0-1 1,0 1-16,0 0 15,21 0-15,0 21 16,-21-21-16,21 21 0,0 0 16,1 0-16,-1 0 0,0 0 15,0 21-15,-21 0 0,21 0 16,-21 0-16,21 22 0,-21-22 0,0 21 16,0 1-16,22-1 0,-22 21 15,0-20-15,0-22 0,0 21 0,0 1 16,0-1-16,0-21 0,0 0 15,0 0-15,0 1 0,0-1 0,-22-21 47,22-21-47,0-1 16,0 1-16,0 0 16,0 0-16,0-21 0,0 20 0,0-20 15,0 0-15,0-1 0,0 1 16,0 0-16,0-1 0,22 1 0,-1 21 15,0-21-15,0 20 0,0 1 16,0 0-16,1 0 0,-1 21 0,0 0 16,0 0-16,0 0 0,0 0 0,22 21 15,-22 0-15,0 0 0,0 22 16,-21-22-16,21 21 0,1 1 0,-22-1 16,0-21-16,0 21 0,0 1 15,0-1-15,0-21 0,0 22 0,0-22 16,0 0-16,0 0 15,0 0-15,0 0 0,0 1 0,0-44 47,0 1-47,0 0 0,0 0 16,0-21-16,0 20 0,0-20 16,21 0-16,0-1 0,0 1 0,-21 0 15,21-1-15,0 1 0,22 0 16,-22-1-16,0 22 0,21 0 15,-20 0-15,20 0 0,-21 0 0,21 21 0,-20 0 16,-1 0-16,0 0 0,0 21 16,0 0-16,0 0 0,1 21 15,-22-20-15,0 20 0,0 0 16,0-21-16,0 22 0,0-1 0,0 0 16,0-20-16,0 20 0,0-21 15,0 0-15,0 0 0,0 1 0,0-1 16,-22 0-16,22 0 0,-21-21 15,21-21 17,0 0-32,0 0 15,0-1-15,21 1 0</inkml:trace>
  <inkml:trace contextRef="#ctx0" brushRef="#br1" timeOffset="78435.38">12679 741 0,'0'21'0,"-21"-21"15,21 21-15,0 0 16,21-21 0,0 0-1,0 0-15,0 0 16,0 0-16,1 0 0,20 0 0,-21-21 15,0 0-15,0 0 0,1 0 16,-22 0-16,21 21 0,-21-22 16,0 1-16,0 0 15,0 0-15,-21 21 0,-1 0 16,1 0-16,0 0 0,0 0 16,0 0-16,0 21 0,-1 0 0,1 0 15,0 1-15,0 20 0,0-21 0,0 21 16,21 1-16,0-22 0,0 21 15,-22-21-15,22 22 0,0-22 0,0 0 16,0 0-16,0 0 16,0 1-16,0-1 0,0 0 15,22-21 1,-1 0-16,0 0 0,0 0 16,0 0-16,0-21 0,1 0 0,-1 21 15,0-22-15,21 1 0</inkml:trace>
  <inkml:trace contextRef="#ctx0" brushRef="#br1" timeOffset="78746.53">13377 275 0,'0'-21'0,"0"42"0,0-63 0,-21 42 15,0 0 1,21 21-16,-21 0 15,0 0-15,21 22 0,-22-22 16,22 21-16,0 1 0,-21-1 0,0 0 16,21 1-16,-21-1 0,21 0 15,0 1-15,-21 20 0,21-21 0,-21 1 16,21-1-16,0 0 0,-22-20 0,22 20 16,0-21-16,0 0 0,0 0 15,0 1-15,0-1 0,0 0 0,0-42 47,22 0-47,-22-1 16,0 1-16,21-21 0</inkml:trace>
  <inkml:trace contextRef="#ctx0" brushRef="#br1" timeOffset="78974.41">13081 593 0,'0'0'0,"-42"0"32,63 0-17,0 0 1,0 0-16,0 0 0,0 0 0,1 0 16,20 0-16,-21 0 0,21 0 15,-20 0-15,-1 0 0,0-21 0,0 21 16,0 0-16,0 0 15</inkml:trace>
  <inkml:trace contextRef="#ctx0" brushRef="#br1" timeOffset="79677.91">13716 804 0,'0'22'16,"21"-44"15,0 1-16,0 0-15,-21 0 16,0 0-16,0 0 16,0-1-16,0 1 0,0 0 15,0 0-15,0 0 0,-21 21 16,0 0-16,0 0 16,0 0-16,0 0 15,-1 21-15,1 0 0,0 0 16,0 0-16,0 1 0,0 20 0,-1-21 15,1 21-15,21-20 0,0 20 16,-21 0-16,21-21 0,-21 1 0,21 20 16,0-21-16,0 0 0,0 0 15,0 1-15,0-1 0,0 0 16,21-21-16,0 0 16,0 0-16,1 0 15,-1 0-15,0-21 0,0 21 16,0-21-16,-21-1 0,21 1 15,1-21-15,-1 21 0,0-22 0,0 22 16,0-21-16,0 0 0,1 20 0,-22-20 16,21 21-16,0-21 0,-21 20 15,0 1-15,0 0 0,21 21 16,-21 21 15,0 0-31,0 1 0,0-1 0,0 0 16,0 21-16,-21-21 0,21 1 15,0-1-15,0 0 0,0 0 0,0 0 16,0 0-16,0 1 0,0-1 16,0 0-16,21 0 15,0-21-15,0 0 0,1 0 16,-1 0-16,0 0 0,21-21 16,-21 0-16,1 21 0,-22-21 15,21 21-15</inkml:trace>
  <inkml:trace contextRef="#ctx0" brushRef="#br1" timeOffset="82167.33">15240 847 0,'21'21'16,"0"-21"0,0 0-16,1 0 15,-1-21-15,0 0 16,-21-1-16,21 1 0,0 0 15,-21 0-15,0 0 16,0 0-16,0-1 16,0 1-16,-21 0 15,0 21-15,0 0 0,0 0 16,-1 0-16,1 0 0,0 0 0,-21 0 16,21 0-16,-22 21 0,22-21 15,0 21-15,-21 1 0,20 20 0,1-21 16,0 21-16,0-20 0,0 20 0,0-21 15,-1 21-15,22 1 0,0-22 16,0 0-16,0 21 0,0-20 0,0-1 16,0 0-16,0 0 15,22-21-15,-1 0 0,0 0 16,0 0-16,21 0 0,-20 0 16,20 0-16,-21 0 0,21-21 0,-20 0 15,20 0-15,0-1 0,-21 1 16,22-21-16,-1 0 0,-21-1 0,22 1 15,-22 0-15,0-1 0,0 1 0,0 0 16,0-1-16,-21 1 0,0 0 16,0-1-16,0 1 0,0 0 0,0 20 15,0 1-15,0 0 0,-21 21 16,0 21 0,0-21-16,0 43 15,21-22-15,-21 21 0,-1-21 0,22 22 16,0-1-16,0 0 0,0 1 15,0-22-15,0 21 0,0 0 0,0 1 16,0-22-16,22 21 0,-22-21 16,21 1-16,0-1 0,0 0 0,-21 0 15,21 0-15,0-21 0,1 0 0,-1 0 16,0 0-16,0 0 16,0 0-16,0 0 0</inkml:trace>
  <inkml:trace contextRef="#ctx0" brushRef="#br1" timeOffset="82682.11">16023 826 0,'0'-22'0,"0"44"0,0-65 0,21 22 16,-21 0-16,0 0 16,0 0-16,0-1 0,0 1 15,0 0-15,0 0 16,-21 21-1,0 21-15,0 0 16,0-21-16,-1 43 0,1-22 16,21 0-16,-21 21 0,0-21 15,0 22-15,0-1 0,21-21 0,-22 22 16,22-22-16,-21 21 0,21-21 16,0 0-16,0 1 0,0-1 15,21-21 1,1 0-16,-1 0 15,0 0-15,-21-21 0,21-1 16,0 1-16,0 0 0,1-21 0,-1 21 16,0-22-16,-21 22 0,21-21 15,0 21-15,-21-22 0,21 22 0,-21 0 16,0 0-16,0 0 0,0 42 31,0 0-15,0 0-16,0 21 0,0-20 15,0 20-15,0-21 0,0 0 0,0 22 16,0-22-16,0 0 0,0 0 0,0 0 16,0 0-16,0 1 0,0-1 15,22 0-15,-1-21 16,0 0 0,0 0-16,0 0 0,-21-21 0,21 0 15,1-1-15,-1 1 0</inkml:trace>
  <inkml:trace contextRef="#ctx0" brushRef="#br1" timeOffset="82967.95">16489 381 0,'0'-21'0,"0"42"0,0-63 0,0 21 0,0-1 16,0 44-1,0-1-15,0 0 16,0 0-16,0 21 0,-21 1 0,21-22 15,-22 21-15,22 1 0,0-1 16,0-21-16,0 21 0,0 1 16,0-1-16,-21 0 0,21 1 15,0-22-15,-21 21 0,21 1 0,0-22 16,0 21-16,0-21 0,-21 0 16,21 1-16,0-1 0,0 0 0,-21-21 15,21 21-15,0-42 31,21 21-31,0-21 0</inkml:trace>
  <inkml:trace contextRef="#ctx0" brushRef="#br1" timeOffset="83502.12">16827 741 0,'0'-21'15,"22"-22"1,-22 22 0,0 0-16,-22 21 15,1 0 1,0 0-16,0 0 0,0 21 16,0-21-16,-1 21 0,1 1 0,0 20 15,0-21-15,0 0 16,0 22-16,-1-22 0,22 0 0,0 21 15,-21-21-15,21 1 0,0 20 16,0-21-16,0 0 0,0 0 16,0 1-16,21-22 0,1 0 15,-1 0-15,0 0 16,0 0-16,0-22 0,0 22 16,-21-21-16,22 0 0,-1 0 0,0 0 15,-21-22-15,21 22 0,-21-21 16,21 21-16,0-22 0,-21 22 0,0-21 15,0 21-15,22 0 0,-22 42 32,0 0-17,0 0-15,0 21 0,0-20 16,0 20-16,0-21 0,0 21 0,0-20 16,0 20-16,0-21 0,0 0 15,0 0-15,21 1 0,0-1 0,0 0 16,0-21-16,0 0 15,1 0-15,20 0 0,-21 0 0,0 0 16,0 0-16,22 0 0,-22-21 16,0 0-16,0-22 0,0 22 0,1 0 15</inkml:trace>
  <inkml:trace contextRef="#ctx0" brushRef="#br1" timeOffset="83855.56">16425 466 0,'0'0'15,"-21"0"-15,0 0 0,21 21 0,0 0 16,21-21-1,0 0-15,0 0 0,22 0 16,-1 0-16,0 0 0,1 0 0,-1 0 16,0 0-16,1 0 0,20-21 15,-20 21-15,-1 0 0,0-21 0,1 21 16,-1 0-16,-21 0 0,0-21 16,22 21-16,-22 0 15,-42 0 16,-1 0-31,1 0 0,0 0 16,-21 0-16,-1 0 0</inkml:trace>
  <inkml:trace contextRef="#ctx0" brushRef="#br1" timeOffset="84883">11472 1418 0,'0'-21'31,"21"21"94,1 0-125,-1 0 0,0 0 16,0 0-16,0 0 0,22 0 15,-22 0-15,21 0 0,-21 0 0,22 0 16,-1 0-16,21 0 0,1 0 0,-22 0 16,22 0-16,20 0 15,-20 0-15,21 0 0,-22 0 0,22 0 16,-22 0-16,22 0 0,0 0 15,-1 0-15,1 0 0,21 0 0,0 0 16,-1 0-16,1 0 0,0 0 16,0 0-16,0 0 0,0 0 0,-1 0 15,22 0-15,-21 0 0,21 0 0,0 0 16,-21 0-16,21 0 0,0 0 16,0 0-16,0 0 0,21 0 0,-21 0 15,0 0-15,0 0 0,0 0 16,-21 0-16,0 0 0,0-21 15,-22 21-15,1 0 0,0 0 0,-1 0 16,1 0-16,0 0 0,-22 0 16,1 0-16,-1 0 0,-20 0 0,-1 0 15,0 0-15,-21 0 0,1 0 16,-1 0-16,-21-21 94</inkml:trace>
  <inkml:trace contextRef="#ctx0" brushRef="#br1" timeOffset="86202.61">10922 1524 0,'0'-21'0,"21"21"15,0 0 1,-21-21-1,0 0 17,-21 21 15,0 0-47,-21 21 15,20 0-15,1 0 0,0 0 16,0 0-16,0 22 0,0-1 0,-1 0 15,-20 1-15,21-1 0,0 0 0,21 1 16,-21-1-16,-1 0 0,22 1 16,-21-1-16,21-21 0,0 22 0,0-22 15,0 0-15,0 0 0,0 0 16,21 0-16,1 1 0,-1-22 0,0 21 16,21-21-16,-21 0 0,1 21 0,20-21 15,-21 0-15,0 0 0,22 0 16,-22 0-16,0 0 0,21 0 0</inkml:trace>
  <inkml:trace contextRef="#ctx0" brushRef="#br1" timeOffset="86566.4">11345 1651 0,'0'0'0,"0"-21"0,0 0 16,0 0-1,-21 21-15,21-22 0,-21 22 16,0 0-16,0 0 0,-1 0 16,1 0-16,0 22 15,0-1-15,0 0 0,0 21 0,21-21 16,-22 22-16,1-1 0,0 0 15,21 1-15,0-1 0,-21 0 0,21-20 16,0 20-16,0 0 0,0-21 16,0 1-16,0-1 0,0 0 0,0 0 15,0 0-15,21 0 0,0-21 0,0 0 16,1 0-16,-1 0 0,21 0 16,-21 0-16,0 0 0,1 0 15,20-21-15,-21 21 0,0-21 0,22 0 16,-22 0-16</inkml:trace>
  <inkml:trace contextRef="#ctx0" brushRef="#br1" timeOffset="87358.08">11642 1778 0,'0'0'0,"0"21"31,0 0-15,-22 1-16,22-1 15,0 21-15,0-21 0,0 0 0,0 1 16,-21-1-16,21 0 0,0 0 16,-21 0-16,21 0 0,0 1 0,0-1 15,0 0-15,21-21 32,0 0-17,1-21 1,-22 0-16,21 21 0,-21-22 0,0 1 15,0 0-15,0 0 0,0 0 16,0 0-16,0-1 0,0 1 16,0 0-16,0 0 15,0 0-15,0 0 0,0-1 16,0 1 0,21 0-16,0 21 15,0-21-15,0 21 16,1 0-16,-1 0 0,0 0 0,0 0 15,0 0-15,0 0 0,1 0 16,-1 21-16,0 0 0,0 0 0,-21 1 16,21-1-16,-21 0 0,0 0 0,0 0 15,0 22-15,0-22 0,0 0 16,0 0-16,21 0 0,-21 0 16,0 1-16,0-1 0,0 0 15,22-21-15,-22 21 16,0-42 31,0 0-47,0 0 0,0-1 15,0 1-15,0 0 0,0 0 16,0 0-16,0-22 0,0 22 16,0 0-16,21 0 0,0-21 0,0 20 15,0 1-15,0 0 0,22 0 0,-22 21 16,0-21-16,21 21 15,-20-21-15,-1 21 0,21 0 0,-21 0 16,0 21-16,1 0 0,-1 0 0,0 0 16,0 22-16,-21-22 0,0 0 15,0 21-15,0-21 0,0 1 0,0-1 16,0 0-16,0 0 0,0 0 16,0 0-16,0 1 0,-21-22 0,21 21 15,-21-21-15,21-21 47,0-1-31</inkml:trace>
  <inkml:trace contextRef="#ctx0" brushRef="#br1" timeOffset="87794.77">12954 1736 0,'0'-21'0,"-42"21"31,20 0-31,1 0 0,0 0 0,0 21 16,0 0-16,0-21 0,-1 21 16,1 0-16,0-21 0,21 21 15,-21-21-15,21 22 0,0-1 16,0 0-1,21-21-15,0 0 0,0 21 16,1-21-16,-1 21 0,0-21 0,0 21 16,0-21-16,22 22 0,-22-1 15,0 0-15,0 0 16,-21 0-16,0 0 0,0 1 16,-21-22-16,0 0 15,0 21-15,-22-21 0,22 0 0,0 0 16,-21 0-16,20 0 0,-20 0 15,21 0-15,0 0 0,0 0 16,-1 0-16,1 0 0,0 0 0,0 0 16,0 0-16,21-21 15,0-1 1,21 1-16,0 21 0,0-21 16,0 21-16,1-21 0</inkml:trace>
  <inkml:trace contextRef="#ctx0" brushRef="#br1" timeOffset="88046.63">13144 1820 0,'0'0'0,"0"-21"16,0 42 0,0 1-1,0-1-15,0 0 16,0 0-16,0 0 0,0 0 0,0 1 15,-21-1-15,21 0 16,0 0-16,0 0 0,0 0 16,0-42 31,0 0-47,0 0 15</inkml:trace>
  <inkml:trace contextRef="#ctx0" brushRef="#br1" timeOffset="88214.54">13208 1609 0,'-21'0'15,"42"0"-15,-63 0 0,20 0 16,22 21 15,0 0-31,0 0 16,22-21-16,-1 0 15</inkml:trace>
  <inkml:trace contextRef="#ctx0" brushRef="#br1" timeOffset="88603.16">13631 1693 0,'0'0'16,"-21"0"-16,0 0 15,0 0-15,0 0 16,-1 0-16,1 0 0,0 0 0,0 0 16,0 22-16,21-1 15,-21 0-15,21 0 16,0 0-16,0 0 0,0 1 16,0-1-16,21 0 0,0-21 0,-21 21 15,21 0-15,0-21 0,0 21 16,1-21-16,20 22 0,-21-22 0,0 21 15,0-21-15,-21 21 0,22-21 16,-22 21-16,0 0 16,-22 0-16,1-21 15,0 22-15,-21-22 0,21 0 16,-22 0-16,1 0 0,0 0 0,-1 21 16,1-21-16,0 0 0,20 0 15,1 0-15,0 0 0,0 0 0,42-21 47,0 21-47,0-22 0</inkml:trace>
  <inkml:trace contextRef="#ctx0" brushRef="#br1" timeOffset="88889.99">13949 1524 0,'0'-21'0,"0"42"0,0-63 16,0 21-16,-21 21 16,21 21-1,0 0-15,0 0 0,0 0 16,0 0-16,0 22 0,0-22 0,-22 21 16,22 1-16,-21-1 0,21-21 15,0 21-15,0 1 0,-21-22 0,21 21 16,0-21-16,-21 22 0,21-22 0,0 0 15,0 0-15,0 0 16,21-21 0,0 0-16,0 0 15,1 0-15,-1-21 16</inkml:trace>
  <inkml:trace contextRef="#ctx0" brushRef="#br1" timeOffset="89074.89">13885 1736 0,'0'0'0,"-42"0"0,21 0 31,0 0-31,42 0 32,0 0-32,21 0 15,-21 0-15,1 0 0,20 0 0,-21-21 16,21 21-16,1 0 0</inkml:trace>
  <inkml:trace contextRef="#ctx0" brushRef="#br1" timeOffset="90066.46">14880 1588 0,'0'-22'0,"0"44"0,0-65 15,-21 43 1,0 0 0,21 21-16,-21 1 0,21-1 15,-22 0-15,1 0 0,0 0 0,21 22 16,-21-22-16,0 0 0,21 0 15,0 21-15,-21-20 0,21-1 0,0 0 16,0 0-16,0 0 16,0 0-16,21 1 15,0-22-15,0 0 16,0 0-16,0 0 0,22 0 16,-22-22-16,0 1 0,0 21 0,0-21 15,1 0-15,-1 0 0,0 0 0,0-1 16,-21-20-16,0 21 0,0-21 15,0 20-15,0-20 0,0 21 0,0 0 16,-21 0-16,0-1 0,0 1 16,-1 0-16,1 21 0,0 0 0,0 0 15,0 0-15,0 0 0,-1 0 0,22 21 32,0 0-32,0 1 0,22-1 15,-1-21-15,0 21 16,0-21-16,0 0 0,22 0 0,-1 0 15,-21 0-15,21 0 0,1 0 16,-1 0-16,22 0 0,-22-21 0,0 0 16,1 21-16,-1-22 0,0 1 15,1 0-15,-22 0 0,21 0 0,-42 0 16,21-1-16,-21 1 0,0 0 16,0 0-16,0 0 15,-21 21-15,0 0 16,0 0-16,21 21 15,-21 0-15,-1-21 0,22 42 0,-21-20 16,21-1-16,0 0 0,0 21 0,0 1 16,0-1-16,0 0 0,-21 1 15,21-1-15,0 0 0,0 1 0,0-1 16,0 0-16,0 22 0,-21-22 16,21 0-16,0 1 0,0-1 0,-21-21 15,21 22-15,-21-1 0,21 0 0,0 1 16,0-1-16,0-21 0,0 21 15,0 1-15,0-22 0,0 21 0,0-21 16,21 22-16,-21-22 0,21 0 16,-21 0-16,0 0 0,0 1 15,-21-22 1,0 0 0,-1 0-16,1-22 0,0 1 0,0 0 15,0 0-15,0-21 0,-1 20 0,1-20 16,21-21-16,-21 20 0,21 1 15,0-22-15,0 22 0,21-21 0,0 20 16,1-20-16,-1-1 0,21 22 0,0-22 16,1 1-16,-1 21 0,0-1 15,1 1-15,-1 21 0,0 0 0,-20-22 16,20 22-16,-21 21 0,21-21 16,-20 0-16,-1 21 0,0 0 15,0 0-15,0 0 16</inkml:trace>
  <inkml:trace contextRef="#ctx0" brushRef="#br1" timeOffset="93506.59">16425 1693 0,'0'0'0,"-21"-21"15,21 0 16,0 0-15,21 21-16,0 0 16,-21-21-16,22 21 0,-1 0 15,0-21-15,0-1 0,0 1 16,0 21-16,1-21 0,-1 0 16,-21 0-16,21 0 0,0-1 15,-21 1 1,0 0-1,0 42 17,0 0-17,0 1-15,-21-1 0,21 0 16,-21 21-16,21 1 0,0-22 0,0 21 16,0 0-16,-21 1 0,21-1 15,-22 0-15,22 1 0,0-22 0,0 21 16,0-21-16,0 22 0,0-22 0,0 0 15,0 0-15,0 0 0,0 1 16,-21-22 15,0 0-31,0 0 0,0 0 16,0-22-16,-1 22 0,1-21 0,0 21 16,0-21-16,0 21 0,-22 0 15,22-21-15,0 21 0,0 0 0,0 0 16,0 0-16,-1 0 15,44 0 17,-1 0-17,0 0-15,0 0 0,0 0 0,22 0 16,-22 0-16,21 0 0,0 0 16,-20 0-16,20 0 0,0 0 15,-21 0-15,22 0 0,-22-21 16,21 21-16,-21-21 0,1 21 0,-1-22 15,0 1-15,0 0 0,-21 0 0,21 0 16,-21 0-16,0-1 0,0 1 16,0 0-16,0 0 15,0 42 1,0 0 0,0 0-16,-21 1 15,21-1-15,0 0 0,0 0 0,0 0 16,-21 0-16,21 1 15,0-1-15,0 0 0,0-42 79,0 0-79,0-1 0,0 1 15,21 0-15,0 0 0,0-21 16,-21 20-16,22 1 0,-1-21 0,21 21 15,-21 0-15,0-1 0,1 22 16,20 0-16,-21 0 0,0 0 0,0 0 16,1 0-16,-1 22 0,0-1 15,-21 0-15,21 21 0,-21-21 16,0 1-16,0-1 0,0 21 0,0-21 16,-21 0-16,0-21 0,21 22 15,-21-1-15,21 0 16,-22-21-16,22-21 31,0 0-15,22 21-16,-1-22 0,-21-20 15,21 21-15</inkml:trace>
  <inkml:trace contextRef="#ctx0" brushRef="#br1" timeOffset="94434.18">17441 1270 0,'0'0'0,"-21"0"0,0 0 15,21 21 1,0 0-16,-21 1 16,21-1-16,0 21 15,-21 0-15,21-20 0,-22 41 0,22-21 16,-21 22-16,0-22 0,21 22 0,-21-1 15,0 1-15,21-1 0,-21-20 16,-1 20-16,1 1 0,21-1 0,-21 1 16,0-1-16,21 1 0,0 20 15,-21-20-15,0-1 0,21 22 0,-22-22 16,22 1-16,0-22 0,0 22 0,-21-22 16,21 0-16,-21 1 0,21-1 15,0-21-15,0 0 0,0 1 0,0-1 16,21-21-1,0 0-15,1-21 0,20 21 16,-21-22-16,0 1 0,22 0 0,-22 0 16,0-21-16,21 20 0,-21-20 15,1 0-15,20-1 0,-42 1 16,21-21-16,-21-1 0,21 1 0,-21-1 16,0 1-16,0 20 0,0-20 15,-21-1-15,0 22 0,0-22 0,0 22 16,-1 0-16,-20-1 0,21 22 15,0-21-15,-22 21 0,22 0 0,0-1 16,0 22-16,0-21 0,21 0 31,21 21-15,0 0-16,0 0 16,0-21-16,22 0 0,-22 21 0,21-21 15,-21 21-15,22-22 0,-22 1 16,21 0-16,-21 0 0,22 0 15,-22 0-15,0-1 0,0 1 0,0 0 16,-21 0-16,22 0 16,-22 0-16,21 21 15,-21 21 1,-21-21 0,-1 21-16,22 0 0,0 0 15,-21 0-15,0 22 0,21-22 0,-21 0 16,21 0-16,0 0 15,0 1-15,0-1 0,0 0 0,0 0 0,0 0 16,0 0-16,21-21 16,0 0-16,0 0 0,1 0 15,-1 0-15,0 0 0,0 0 16,0-21-16,0 21 0,1-21 16,-1 0-16,0 0 0,0 0 0,-21-1 15,0-20-15,0 21 0,0-21 16,0 20-16,0 1 0,0-21 0,0 21 15,-21 21-15,0-21 0,0-1 16,-1 22-16,1 0 0,0 0 0,0 0 16,0 0-16,0 0 0,-1 0 15,22 22 1,0-1-16,0 0 0,0 0 16,0 0-16,22-21 15,-1 21-15,0-21 0,0 0 0</inkml:trace>
  <inkml:trace contextRef="#ctx0" brushRef="#br1" timeOffset="94842.16">17865 1693 0,'0'0'0,"-22"-21"15,22 0 1,0 0-16,0 0 15,0 0-15,0-1 16,22 22-16,-1-21 0,0 21 16,0 0-16,0 0 15,0 0-15,1 0 0,-1 21 16,-21 1-16,21-1 0,-21 21 16,21-21-16,-21 0 0,21 1 0,-21 20 15,0-21-15,0 0 16,0 0-16,0 1 0,0-1 0,0 0 15,-21-21-15,0 0 16,0 0 0,21-21-1,0 0 1,0-1-16,0 1 16,0 0-16,0 0 0,0 0 15,0 0-15,0-1 16,21 1-16,0 0 0,0 21 0,0-21 15,1 21-15,-1-21 0</inkml:trace>
  <inkml:trace contextRef="#ctx0" brushRef="#br1" timeOffset="95525.91">18415 1545 0,'0'0'0,"-106"43"31,85-22-31,21 0 0,0 0 0,-21 0 16,21 0-16,0 1 0,0-1 0,0 0 16,0 21-16,0-21 0,0 1 15,0-1-15,0 0 0,0 0 16,-21 0-16,21 0 16,0-42 15,0 0-16,0 0-15,0 0 0,0 0 16,0-1-16,0 1 0,0-21 16,0 21-16,21 0 0,0-22 0,0 22 15,0 0-15,0 0 0,22 0 16,-22-1-16,0 1 0,21 21 0,-20 0 16,-1 0-16,0 0 0,0 0 15,0 0-15,0 21 0,-21 22 16,22-22-16,-22 0 0,0 21 15,0-20-15,0 20 0,0-21 16,0 0-16,0 22 0,0-22 0,0 0 16,0 0-16,-22 0 0,22 0 15,-21-21-15,0 0 16,0-21 15,21 0-31,0 0 16,0 0-16,0 0 0,0-1 0,0 1 15,21-21-15,-21 21 0,21 0 16,0-22-16,1 22 0,-1 0 0,21 0 16,-21 0-16,22-1 0,-22 1 15,0 21-15,0 0 0,0 0 16,0 0-16,1 0 0,-1 21 0,-21 1 16,21-1-16,-21 0 0,0 0 15,0 21-15,0-20 0,0 20 0,0-21 16,-21 0-16,0 0 0,-1 1 15,22-1-15,-21 0 0,0 0 16,0-21-16,42 0 31,0-21-15,0 21-16</inkml:trace>
  <inkml:trace contextRef="#ctx0" brushRef="#br1" timeOffset="95949.67">19156 1609 0,'0'0'16,"0"-21"-16,0-1 0,0 1 16,-21 21-1,-1 0-15,1 0 16,0 0-16,0 21 0,0 22 16,0-22-16,21 0 0,-22 21 15,1-20-15,21-1 0,-21 21 0,21-21 16,0 0-16,0 1 0,0-1 15,0 0-15,0 0 16,21-21 0,0 0-1,1-21-15,-1 0 0,0 0 16,-21-1-16,21 1 0,-21 0 16,21 0-16,-21-21 0,21 20 0,-21-20 15,22 21-15,-22 0 0,21 0 0,-21-1 16,0 44-1,0-1 1,0 0-16,0 0 0,0 21 16,0-20-16,0-1 0,-21 0 15,21 21-15,0-21 0,0 1 16,0-1-16,0 0 0,0 0 16,21-21-16,0 0 15,0 0 1,0 0-16,0-21 0,-21 0 0</inkml:trace>
  <inkml:trace contextRef="#ctx0" brushRef="#br1" timeOffset="96234.51">19579 1291 0,'0'0'0,"-21"0"15,0 0 1,0 0-16,-1 0 0,1 21 15,0 22-15,0-22 16,21 0-16,-21 21 0,21-20 0,-21 20 16,-1 0-16,22 1 0,0-1 15,0-21-15,-21 21 0,21 1 0,0-22 16,0 21-16,-21-21 0,21 1 16,0-1-16,0 0 0,0 0 15,21-21 16,0 0-31,1 0 0,-22-21 16,21 0-16,0 21 0,0-21 16</inkml:trace>
  <inkml:trace contextRef="#ctx0" brushRef="#br1" timeOffset="96466.39">19854 1588 0,'-21'0'31,"21"21"-31,-21-21 0,0 21 0,0 0 16,-1 0-16,1 0 16,0 1-16,21-1 0,-21 0 0,21 0 15,0 0-15,0 0 16,-21 1-16,21-1 16,0 0-16,21-21 31,0 0-31,0 0 15,22-21-15,-22 21 0</inkml:trace>
  <inkml:trace contextRef="#ctx0" brushRef="#br1" timeOffset="97162.53">20066 1651 0,'0'-42'16,"-21"42"-1,0 0 1,-1 0-16,1 21 0,21 0 0,-21-21 15,0 21-15,0 0 0,21 1 16,0-1-16,0 0 0,-21 0 0,21 0 16,0 0-16,0 1 15,0-1-15,0-42 63,0-1-63,0 1 15,0 0-15,21 0 0,-21 0 0,0 0 16,0-1-16,0 1 0,21 0 16,0 0-16,0 0 0,0 0 15,1 21-15,-1 0 0,0-22 16,0 22-16,0 0 0,0 0 0,1 0 16,-1 0-16,0 22 15,-21-1-15,0 0 16,0 0-16,0 0 0,0 22 15,0-22-15,0 0 0,0 0 0,-21 0 16,21 0-16,-21 1 16,21-1-16,0 0 15,-22-21 17,22-21-17,0 0-15,0-1 16,0 1-16,0 0 0,22-21 0,-22 21 15,21-1-15,0-20 0,0 21 16,0-21-16,0 20 0,22 1 0,-22 0 16,0 0-16,0 21 0,22 0 15,-22-21-15,21 21 0,-21 0 0,0 0 16,1 21-16,-1 0 0,-21 0 16,0 0-16,0 1 0,0 20 15,0-21-15,0 21 0,0-20 0,-21-1 16,-1 21-16,1-21 0,21 0 15,-21 1-15,21-1 0,-21 0 0,0 0 16,21 0 0,0-42 15,0 0-31,0 0 16,0 0-16</inkml:trace>
  <inkml:trace contextRef="#ctx0" brushRef="#br1" timeOffset="97374.41">20151 1376 0,'-22'0'0,"44"0"0,-65 0 0,22 0 16,0 0-1,21 21 32</inkml:trace>
  <inkml:trace contextRef="#ctx0" brushRef="#br1" timeOffset="97590.36">19304 1482 0,'-21'0'0,"42"0"0,-63 0 0,63 0 47,0 0-47,0 0 0,0 0 16,0 0-16,1 0 0,20 0 15,-21 0-15,0 0 0,22 0 0,-22 0 16,21 0-16,-21 0 0,22 0 15,-22 0-15,21 0 0,-21 0 0</inkml:trace>
  <inkml:trace contextRef="#ctx0" brushRef="#br1" timeOffset="97992.65">20574 1101 0,'0'-21'16,"21"21"0,0 0-16,0 0 0,22 0 0,-22 0 15,0 21-15,21 0 0,1-21 16,-22 42-16,21-21 0,-21 1 0,1-1 15,20 21-15,-42 0 0,21-20 16,-21 20-16,0 0 0,0 1 0,0-1 16,-21 0-16,21 1 0,-21 20 15,0-21-15,-1 1 0,1-1 16,0 0-16,21-20 0,-21 20 0,0-21 16,0 0-16,21 0 0,-22 1 15,1-1-15,0 0 16,0-21-16,0 0 15,0 0-15,-1 0 0,1 0 16,21-21 0,-21 21-16</inkml:trace>
  <inkml:trace contextRef="#ctx0" brushRef="#br1" timeOffset="105814.02">11324 1588 0,'21'0'94,"-42"0"203,0 0-297,0 0 47,0 0-32,21 21 1,-22-21-16,1 21 0,0 0 16,21 0-1,-21-21-15,0 21 0,21 1 0,-21-22 16,21 21-16,0 0 15,-22-21-15,22 21 0,-21-21 16,21 21-16,-21 0 16,0 1-16,0-1 15,21 0 1,0 0-16,-21 0 16,21 0-16,0 1 0,0-1 15,0 0-15,0 0 16,0 0-16,0 0 15,0 1 1,21-22-16,-21 21 16,21-21-1,0 21 1,0-21-16,0 0 16,1 0-1,-1 0-15,0 0 0,0 0 16,0 0-16,0 0 15,1 0-15,-1 0 16,0 0-16,0 0 0,0 0 16,0 0-1,1 0-15,-22-21 0,21 21 16,0 0 0,-21-21-1,21 21 32,-21 21 78,-21-21-125,0 0 16,0 0-16,-1 0 15,1 21-15,0-21 0,0 0 16,0 0 0,0 0-16,-1 0 31</inkml:trace>
  <inkml:trace contextRef="#ctx0" brushRef="#br1" timeOffset="121929.99">18563 593 0,'-21'0'16,"0"0"-1,0 0-15,-1 0 16,1 0-16,0 0 0,0 0 15,0 0-15,0 0 0,-22 0 16,22 0-16,0 0 0,-21 0 0,20 0 16,-20 0-16,21 0 0,0 0 15,0 0-15,-22 0 0,22 0 16,0 0-16,0 0 16,42 0 62,0 0-78,0 0 15,0 0-15,1 0 16,20 0-16,-21 0 0,0 0 0,22 0 16,-1 0-16,0 0 0,1 0 0,-1 0 15,0 0-15,22 0 16,-1 0-16,1 0 0,-22 0 0,22 0 0,-1 0 15,1 0-15,-1 0 16,1 0-16,-1 0 0,1 0 0,20 0 16,-20 0-16,-1 0 0,1 0 15,-1 0-15,1 0 0,-22 0 0,0 0 16,22 0-16,-43 0 0,21 0 0,-20 0 16,-1 0-16,0 0 0,0 0 15,0 0 63,-21-21-46,-21 21-32,21-22 0,-21 22 15,21-21-15</inkml:trace>
  <inkml:trace contextRef="#ctx0" brushRef="#br1" timeOffset="122842.47">19537 318 0,'-43'0'16,"86"0"-16,-107 0 16,64 21 15,0 0-15,0 0-16,0 0 15,21-21-15,1 21 0,-1-21 16,0 22-16,0-22 0,0 0 15,0 21-15,1-21 0,-1 0 0,0 21 16,21-21-16,-21 0 0,1 0 16,-1 21-16,0-21 0,0 0 0,0 0 15,0 0-15,1 0 0,-1 0 16,0 0-16,0 0 0,0 0 16,-21 21 46,-21-21-46,0 21-1,0-21-15,0 22 0,-1-22 0,1 21 16,0-21-16,0 21 0,0-21 16,-22 21-16,22 0 0,-21-21 0,0 21 15,-1 1-15,22-1 0,-21 0 16,-1-21-16,1 21 0,21 0 0,-21 0 15,20 1-15,1-22 0,0 21 16,0 0-16,0-21 0,21 21 16,-21-21-16,-1 0 15,44 0 32,-1-21-31,0 0-16,21 0 15,-21-1-15,22 1 0,-1 0 0,0 0 16,1 0-16,-1 0 0,0-1 16,1 22-16,-1-21 0,0 0 0,-20 21 15,-1 0-15,21-21 0,-21 21 16,0 0-16</inkml:trace>
  <inkml:trace contextRef="#ctx0" brushRef="#br1" timeOffset="125334.95">21040 656 0</inkml:trace>
  <inkml:trace contextRef="#ctx0" brushRef="#br1" timeOffset="125997.99">21145 296 0,'-21'-63'15,"0"42"1,21 0-16,-21 21 0,0-22 16,0 22-16,-1 0 15,22 22-15,-21-1 16,0 0-16,21 0 0,-21 21 0,0-20 15,21 20-15,0 0 0,-21 1 16,-1-1-16,22 0 0,-21 1 16,21-1-16,0 0 0,0-21 15,0 22-15,0-1 0,0 0 0,0 1 16,0-22-16,0 21 0,21-21 16,1 22-16,-1-22 0,-21 0 0,21-21 15,0 21-15,21 0 0,-20-21 16,-1 0-16,0 0 0,21 0 0,1 0 15,-22-21-15,21 0 0,0 0 16,1-21-16,-1 20 0,-21-20 0,22 21 16,-1-21-16,-21 20 0</inkml:trace>
  <inkml:trace contextRef="#ctx0" brushRef="#br1" timeOffset="126770.55">21590 656 0,'0'-21'0,"0"-42"16,0 147-16,0-190 15,-21 106 16,21 22-31,0-1 16,-21 0-16,21 0 0,-22 0 16,22 0-16,-21 1 0,21-1 0,0 0 15,0 0-15,0 0 0,0 0 16,0 1-16,0-1 0,0 0 0,0 0 16,0 0-16,21-21 15,1 0-15,-1 0 16,0 0-16,0 0 15,-21-21-15,0 0 0,0 0 16,0 0-16,0-1 0,0 1 0,0 0 16,0 0-16,0 0 0,0 0 15,0-1-15,-21 1 0,0 0 16,0 21-16,21-21 16,0 0-1,21 0 1,0 21-16,0 0 15,21-22-15,-20 22 0,20 0 0,-21 0 16,21-21-16,-20 21 0,-1 0 16,21 0-16,-21 0 0,0 0 15,1 0-15,-1 21 0,0 1 16,-21-1-16,21 0 0,-21 0 16,0 0-16,0 0 0,0 1 0,0-1 15,0 21-15,0-21 0,0 0 16,0 1-16,0 20 0,0-21 0,0 0 15,0 0-15,-21-21 0,21 22 16,-21-1-16,21 0 16,-21-21-1,-1-21-15,22 0 16,0-1-16,0-20 16,0 21-16,0 0 0,0-22 15,0 22-15,0 0 0,22-21 16,-1 21-16,-21-22 0,42 22 0,-21-21 15,0 21-15,1-1 0,20 1 0,-21 21 16,21-21-16,-20 21 0,20 0 16,-21 0-16,0 0 0,22 21 0,-22 0 15,0 1-15,-21-1 0,0 0 16,21 21-16,-21-21 0,0 1 0,0 20 16,0-21-16,0 0 0,-21 22 15,21-22-15,0 0 0,-21-21 0,21 21 16,-21 0-16,21 0 15,0-42 17,0 0-32,0 0 15,0-21-15,21 20 0,0-20 0,0 21 16</inkml:trace>
  <inkml:trace contextRef="#ctx0" brushRef="#br1" timeOffset="127022.4">22669 191 0,'0'0'0,"0"21"16,0 0-1,0 0-15,0 21 0,0 1 16,-21-1-16,21 0 0,0 1 0,-21-1 16,0 0-16,0 1 0,21-1 15,-21 0-15,-1 1 0,22-1 0,0 0 16,0-20-16,0 20 0,0-21 15,0 0-15,0 0 0,0 1 0,0-1 16,22-21-16,-1 0 16,0 0-16,0 0 0,0 0 0,0-21 15,1-1-15,-1 1 0,0 0 0,0 0 16</inkml:trace>
  <inkml:trace contextRef="#ctx0" brushRef="#br1" timeOffset="127214.29">22479 572 0,'0'0'15,"-21"0"-15,21 21 16,21-21 15,0 0-31,0 0 0,22 0 16,-22-21-16,21 21 0,0 0 0,1-22 15,-22 22-15,21-21 0</inkml:trace>
  <inkml:trace contextRef="#ctx0" brushRef="#br1" timeOffset="127658.04">23093 614 0,'0'0'15,"-21"0"-15,-1 0 16,1-21-16,21 0 0,0-1 16,0 1-1,21 21 1,1-21-16,-1 21 16,0 0-16,0 0 0,0 0 15,0 0-15,1 0 0,-22 21 16,21-21-16,0 21 0,0 1 0,-21-1 15,21 0-15,-21 0 0,21 0 0,-21 22 16,0-22-16,0 0 0,0 0 16,0 21-16,0-20 0,0-1 15,0 0-15,0 0 0,-21-21 32,0 0-17,21-21-15,0 0 0,0 0 16,0-1-16,0-20 15,0 21-15,0 0 0,0 0 0,0-1 16,0 1-16,0 0 16,0 0-16,21 21 0,0 0 15,1-21-15,-1 21 16,0 0-16,21-21 0,-21 21 0,1-22 16</inkml:trace>
  <inkml:trace contextRef="#ctx0" brushRef="#br1" timeOffset="128082.8">23855 402 0,'-21'0'15,"-1"0"-15,1 0 16,0 0 0,0 21-16,0 1 0,0-1 0,-1 0 15,22 0-15,-21 21 0,0-20 16,0 20-16,21 0 0,-21-21 0,21 22 15,-21-22-15,21 21 0,0 1 16,0-22-16,0 0 0,0 0 16,0 0-16,0 0 0,21 1 0,0-22 15,0 0-15,0 0 0,22 0 16,-22 0-16,21 0 0,-21-22 0,22 1 16,-1 0-16,-21 0 0,0-21 15,22 20-15,-22 1 0,0-21 0,-21 21 16,0-22-16,0 22 0,0-21 15,0 21-15,0-22 0,0 22 0,-21 0 16,0 0-16,-1 0 0,1 21 0,0 0 16,-21-21-16,21 21 0,-1 0 15,-20 0-15,21 0 0,-21 21 0,20 0 16,1-21-16,0 21 16,0 0-16,0 0 0,0 1 0,21-1 15,0 0-15,0 0 16,21-21-16,21 0 15,-21 0-15</inkml:trace>
  <inkml:trace contextRef="#ctx0" brushRef="#br1" timeOffset="128370.64">24257 191 0,'0'0'0,"0"-22"0,0 1 0,0 0 16,0 42 15,-21 0-31,21 1 16,0-1-16,0 21 0,0 0 15,0 1-15,-21-22 0,21 21 0,-22 1 16,22-1-16,0 0 0,0 1 16,0-22-16,0 21 0,-21-21 0,21 22 15,0-22-15,0 21 0,0-21 16,0 0-16,0 1 0,0-1 15,0 0-15,21-21 16,1-21-16,-1 0 16,-21-1-16,21 22 0</inkml:trace>
  <inkml:trace contextRef="#ctx0" brushRef="#br1" timeOffset="128638.48">24469 106 0,'0'0'0,"-22"21"16,22 0 0,0 0-16,0 1 0,-21 20 0,21-21 15,-21 21-15,21 1 0,0-1 16,0 0-16,0 1 0,0-1 0,-21 0 16,21-20-16,-21 20 15,21-21-15,0 21 0,0-20 0,0-1 16,0 0-16,0 0 0,0 0 15,0 0-15,0 1 0,21-44 47,0 22-47,-21-21 0,21 0 0</inkml:trace>
  <inkml:trace contextRef="#ctx0" brushRef="#br1" timeOffset="129051.65">24638 614 0,'-21'0'0,"42"0"0,-42 21 0,0-21 0,21 21 16,21-21 15,0 0-15,0 0-16,0 0 0,0-21 0,1 0 15,20 21-15,-21-21 0,0 0 0,0 21 16,1-22-16,-1 1 0,0 0 16,-21 0-16,0 0 15,0 0 1,-21 21 0,0 0-16,-1 0 0,1 21 15,-21-21-15,21 21 0,0 0 0,-1 0 16,1 0-16,0 1 0,0-1 0,0 0 15,0 0-15,21 0 0,0 0 16,0 1-16,0-1 0,0 0 0,0 0 16,0 0-16,0 0 0,0 1 15,21-22-15,0 21 16,0-21-16,0 0 0,22 0 16,-22 0-16,21-21 0,0 21 15,1-22-15</inkml:trace>
  <inkml:trace contextRef="#ctx0" brushRef="#br1" timeOffset="129658.29">25569 529 0,'0'0'0,"0"-21"0,0 0 16,0 0-16,-21 21 0,0-21 15,0 21-15,0 0 0,-1-22 16,1 22-16,0 0 15,0 0-15,0 22 16,0-1-16,-1-21 0,22 21 16,-21 0-16,0 0 0,0 22 0,0-22 15,0 0-15,-1 0 0,22 21 0,-21-20 16,21-1-16,-21 0 0,21 0 16,0 21-16,0-20 0,0-1 0,0 0 15,0 0-15,21 0 16,0-21-16,1 0 15,-1 0-15,0 0 0,0-21 16,0 21-16,0-21 0,22 0 0,-22 0 16,0-22-16,0 22 0,0 0 0,1-21 15,-1-1-15,0 22 16,0-21-16,-21-1 0,21 1 0,0 0 16,-21-1-16,22 1 0,-22 0 15,0 21-15,0-22 0,0 22 0,0 0 16,0 0-16,0 0 0,0-1 15,0 44 17,0-1-32,-22 21 0,22-21 15,0 22-15,-21-22 0,21 21 0,0 0 16,0 1-16,0-1 0,-21 0 16,21-20-16,0 20 0,-21-21 0,21 21 15,0-20-15,0 20 16,0-21-16,0 0 0,0 0 0,0 1 15,0-1-15,0 0 0,21-21 0,0 0 16,0 0-16,1 0 16,-1 0-16,0 0 0,0-21 15,0 21-15,0-21 0,1-1 16,-1 1-16,0 0 0,0 21 0,0-21 16</inkml:trace>
  <inkml:trace contextRef="#ctx0" brushRef="#br1" timeOffset="134838.85">26966 720 0,'-21'0'0,"0"21"16,21-42 46,0 0-62,21-1 16,0 22-16,0-21 15,1 0-15,-22 0 0,21 0 0,0 0 16,-21-22-16,0 22 0,21 0 16,-21 0-16,0 0 0,0-1 0,0 1 15,0 0-15,0 0 0,-21 21 31,0 21-31,21 0 0,-21 0 16,-1 1-16,1-1 0,0 0 16,21 0-16,0 0 0,0 22 0,0-22 15,0 0-15,0 0 16,0 0-16,0 0 0,0 1 0,21-1 0,0 0 16,1 0-16,-1 0 15,0-21-15,0 0 0,0 21 0,0-21 16,1 0-16,-1 0 0,0 0 15,0 0-15,0-21 0,0 0 16,1 0-16,-22 0 0,21 0 16,-21-1-16,0 1 0,21 0 0,0 0 15,-21 0-15,21 0 0,0-22 16,-21 22-16,22 0 0,-1 0 0,-21 0 16,21-1-16,0 22 0,0 0 15,0 0-15,1 0 0,-22 22 16,21-1-16,0 0 15,-21 0-15,21 0 0,-21 0 16,0 22-16,0-22 0,0 0 0,0 21 16,0-20-16,0-1 0,0 0 15,0 0-15,0 0 0,0 0 16,-21-21-16,0 0 16,21-21 15,0 0-31,0 0 0,0 0 0,21 0 15,0-1-15,-21 1 0,21-21 16,0 21-16,1 0 0,-1-22 16,0 22-16,0 0 0,0 0 0,0 0 15,-21-1-15,0 1 0,22 21 16,-22 21 0,-22 1-1,1-1-15,0 0 0,21 21 16,-21-21-16,0 1 0,0-1 0,21 0 15,0 21-15,-22-21 0,22 1 0,0-1 16,0 0-16,0 0 0,0 0 16,0 0-16,22 1 0,-1-1 15,0-21-15,21 0 0,-21 0 16,22 0-16,-1 0 0,0 0 16,1 0-16,-1-21 0,22-1 0,-22 1 15,0 0-15,1 0 0,-22 0 16,21 0-16,-21-1 0,0 1 15,1-21-15,-1 21 0,-21 0 0,0-22 16,0 22-16,0 0 0,0 0 16,-21 21-16,-1 0 15,1 0-15,0 0 0,0 21 16,0-21-16,0 21 0,-1 21 0,1-20 16,0-1-16,21 0 0,0 21 15,0-21-15,0 1 0,0 20 16,0-21-16,0 0 0,0 0 15,21 1-15,0-22 0,-21 21 0,43-21 16,-22 0-16,0 0 0,0 0 16,22 0-16,-22 0 0,0 0 0,21-21 15,-21-1-15,22 1 0,-22 0 16,0 0-16,0 0 0,0-22 0,1 22 16,-1 0-16,0-21 0,0-1 15,0 22-15,0 0 0,1-21 0,-22 21 16,21-1-16,0 22 15,-21-21-15,0 42 16,0 1-16,0-1 16,0 0-16,0 0 0,0 0 15,0 0-15,0 1 0,0-1 16,21-21 15,-21-21-15,0-1-16,0 1 15,0 0-15,0 0 0,0 0 16,0 0-16,0-1 0,0 1 16,-21 21-1,0 0-15,0 0 16,21 21-16,-22 1 16,1-1-16,0 0 0,0 21 0,21-21 15,-21 1-15,21 20 0,-21 0 16,21-21-16,0 22 0,0-22 0,0 21 15,0-21-15,0 1 0,0-1 16,21 0-16,0 0 0,0 0 0,0 0 16,0-21-16,1 0 0,20 0 15,-21 0-15,21 0 0,-20 0 0,20-21 16,-21 0-16,0 0 0,22-21 16,-22 20-16,21 1 0,-21-21 15,0 21-15,1-22 0,-1 1 0,0 21 16,0-21-16,-21 20 0,0 1 15,21 0-15,-21 0 0,0 42 32,0 0-32,-21 0 15,21 22-15,-21-22 0,21 0 16,-21 21-16,21-20 0,-21-1 0,21 0 16,0 21-16,0-21 0,0 1 15,21-1-15,0 0 0,0-21 16,0 0-16,0 0 0,1 0 15,-1 0-15,21 0 0,-21-21 0,0 0 16,1-1-16,-1 1 0,0 0 16,0-21-16,0 21 0,0-22 15,-21 22-15,0-21 0,22 21 16,-22-22-16,21 22 0,-21 0 0,0 0 16,0 0-16,0-1 0,0 44 31,0-1-31,0 0 15,0 0-15,-21 0 0,21 22 0,0-22 16,0 0-16,0 21 0,0-21 16,0 1-16,0-1 0,0 0 15,21 0-15,0 0 0,-21 0 0,21-21 16,0 0-16,0 0 0,22 0 0,-22 0 16,0 0-16,0-21 15,22 21-15,-22-21 0,0 0 0,0-21 16,0 20-16,0-20 0,-21 21 15,22-21-15,-1-22 0,-21 22 0,21-1 16,-21-20-16,0 21 0,0-22 16,0 22-16,0-1 0,0 1 0,0 21 15,0 0-15,0 42 16,0 0 0,-21 21-16,0 1 0,-1-1 15,22 0-15,0 1 0,-21 20 0,21-20 16,-21-1-16,21 0 0,0 1 15,0-1-15,0-21 0,0 21 16,0-20-16,0-1 0,21 21 16,0-42-16,-21 21 0,22 0 0,-1-21 15,0 0-15,0 0 0,0 0 16,0 0-16,1 0 0,-1-21 0,21 0 16,-21 21-16,0-21 0,22 0 15,-22-22-15,0 22 0,0 0 0,0-21 16,1 21-16,-1-1 0,0 1 15,-21-21-15,0 21 0,0 42 32,-21 0-17,21 0-15,0 22 16,-21-22-16,-1 0 0,22 0 0,0 0 16,0 0-16,0 1 0,0-1 15,0 0-15,0 0 0,22 0 16,-1-21-16,0 0 0,0 0 15,21 0-15,-20 0 0,-1 0 0,21-21 16,-21 0-16,22 21 0,-22-21 16,0 0-16,21-1 0,-21 1 0,1-21 15,-1 21-15,0 0 0,0-22 16,-21 22-16,21 0 0,-21 0 16,0 0-16,0 42 31,0 0-31,0 0 0,0 0 15,-21 0-15,0 1 0,21 20 0,-21-21 16,21 0-16,0 0 0,0 1 16,-21-1-16,21 0 0,0 0 0,0 0 15,0 0-15,21-21 16,0 0-16,0 0 0,0 0 16,0 0-16,1-21 15,-1 0-15,0 21 0,0-21 0,-21 0 16,21 0-16,-21-22 0,21 22 15,-21 0-15,0 0 0,0 0 0,0-1 16,0 1-16,0 0 16,-21 21-16,0 0 0,0 0 15,0 0-15,0 0 0,-1 0 16,1 0-16,0 0 16,21 21-16,21-21 31,0 0-31,1 0 15,-1 0-15,0 0 0,0-21 0,21 21 16,-20-21-16,-1 21 0,21-21 16,-21 21-16,22-21 0,-22 21 15,21 0-15,-21 0 0,22 0 16,-22 0-16,0 0 0,0 0 0,-21 21 16,0 0-1,0 0-15,0 0 0,0 0 16,0 1-16,0-1 0,-21 0 0,21 0 15,-21 0-15,21 0 0,0 1 16,0-1-16,-21-21 0,21 21 0,0 0 16,-22-21-16,22 21 0,0 0 15,0-42 32,0 0-31,0 0-16,22 0 0,-1 0 0,-21-1 15,21 1-15,0 0 0,0-21 16,0 21-16,1-22 0,-1 22 0,21-21 16,-21 21-16,0-1 0,1 1 15,-1 0-15,0 0 0,0 21 0,0 21 16,0 0 0,-21 0-16,0 22 0,22-22 0,-22 21 15,21-21-15,-21 22 0,21-22 16,-21 21-16,21-21 0,0 1 15,-21 20-15,21-21 0,1-21 16,20 21-16,-21 0 0,0-21 16,22 0-16,-22 0 0,0 0 0,21 0 15,-21 0-15,1-21 0,20 0 16,-21 0-16,0 0 0,0 0 0,22-1 16,-22 1-16,0-21 0,0 21 15,-21-22-15,21 22 0,-21 0 0,0 0 16,0 0-16,0 0 0,0-1 15,-21 1-15,0 0 0</inkml:trace>
  <inkml:trace contextRef="#ctx0" brushRef="#br1" timeOffset="135038.75">30946 212 0,'-43'0'0,"86"0"15,-107 0-15,43 0 0,0 0 0,0-21 16,-1 21 47,1 0-63</inkml:trace>
  <inkml:trace contextRef="#ctx0" brushRef="#br1" timeOffset="135230.64">29591 381 0,'0'0'0,"-21"0"0,0 21 0,-1-21 16,65 0-1,-22 0-15,21 0 16,1 0-16,-1 0 0,21 0 15,1 0-15,-1-21 0,1 0 16,-1 21-16,-20-21 0,-1 21 0</inkml:trace>
  <inkml:trace contextRef="#ctx0" brushRef="#br1" timeOffset="136146.14">22775 1672 0,'0'21'0,"0"-42"0,-21 64 0,0-22 15,42-21 17,0-21-17,22-1-15,-22 22 0,21-42 16,-21 21-16,22 0 0,-22 0 0,21-1 15,-21 1-15,0 0 0,1-21 16,-1 21-16,0-1 0,-21 1 0,0 0 16,0 0-16,0 0 0,0 0 15,-21 21 1,21 21-16,-21 0 16,-1 0-16,1 0 0,0 22 0,0-1 15,0 21-15,0-20 0,-1 20 0,22 22 16,-21-22-16,21 22 0,-21-21 15,21 20-15,0-20 0,0 20 0,-21 1 16,0 0-16,21 21 16,-21-22-16,21-20 0,-22 20 0,22-20 0,0-1 15,0 1-15,0-1 0,0-20 16,0-22-16,0 21 0,22-21 16,-1-21-16,21 0 0,-21 0 0,22 0 15,-1 0-15,0-21 0,1-21 0,-1 21 16,0-22-16,1 1 0,-1-21 15,0 20-15,-21-20 0,1-1 16,-1 1-16,-21-1 0,0-20 0,0 20 0,-21 1 16,-1 20-16,1-20 0,-21-1 15,21 22-15,-22 0 0,1-1 16,0 1-16,-1 0 0,1 20 16,21 22-16,-21-21 0,20 21 0,1 0 15,42-21 16,1 0-31,-1 21 16,21-21-16,0 0 0,1-1 16,-1 1-16,0 0 0,22-21 0,-1-1 15,-20 1-15,20 0 0,1-1 16,-1 1-16</inkml:trace>
  <inkml:trace contextRef="#ctx0" brushRef="#br1" timeOffset="136346.54">23749 1270 0,'0'-21'16,"0"0"-16,-42 127 0,84-170 0,-42 1 0,0 84 31,0 0-31,-21 0 0,0 0 0,21 22 16,-22-22-16,1 21 0,21 0 15,0-20-15,-21 20 0,0 0 0,21 1 16,-21-1-16,21 0 0,0 1 16,0-22-16,-21 21 0,21-21 0,0 0 15,0 1-15,21-1 16,0-21-16,0 0 15,0-21-15,22 21 0,-22-22 0,0 1 16</inkml:trace>
  <inkml:trace contextRef="#ctx0" brushRef="#br1" timeOffset="136735.32">24109 1461 0,'0'0'0,"-21"21"16,-1 0-1,1 0-15,0 0 0,0 0 0,0 1 16,0 20-16,-1 0 0,22-21 16,-21 22-16,21-1 0,-21-21 0,21 22 15,0-22-15,0 0 0,0 0 0,0 0 16,0 0-16,21-21 16,0 0-16,1 0 0,-1 0 15,0 0-15,0 0 0,21 0 16,-20-21-16,20 0 0,-21 0 0,21-21 15,-20 20-15,-1-20 0,0 21 0,0-21 16,-21-1-16,0 22 0,0-21 16,0 21-16,0-1 0,0 1 0,0 0 15,-21 0-15,0 21 0,0 0 16,-1 0-16,1 0 0,0 0 0,0 0 16,0 21-16,0-21 0,-1 21 15,1 0-15,0 1 0,21-1 0,0 21 16,0-21-16,0 0 0,0 1 0,0-1 15,0 0-15,21-21 16,0 0-16,22 0 0,-22 0 0,21 0 16</inkml:trace>
  <inkml:trace contextRef="#ctx0" brushRef="#br1" timeOffset="137258.04">24744 1524 0,'0'-21'31,"-21"42"-15,-1-21-16,1 42 0,21-20 0,-21-1 16,21 21-16,-21-21 0,21 0 15,0 22-15,0-22 0,0 0 16,0 0-16,0 0 0,0 1 0,0-1 16,21-21-1,0 0-15,0-21 16,1 21-16,-1-22 0,0 1 15,0-21-15,0 21 0,0 0 0,1-22 16,-1 22-16,0-21 0,0 21 0,0-1 16,-21 1-16,21 0 0,-21 42 31,0 0-15,0 1-16,0-1 0,0 0 0,0 21 0,0-21 15,0 22-15,0-22 0,0 0 16,0 0-16,22 0 0,-1 1 15,0-22-15,0 0 0,0 21 0,0-21 16,1 0-16,20 0 0,-21 0 16,21-21-16,-20-1 0,-1 1 0,0 0 15,0 0-15,0 0 0,0 0 16,-21-22-16,0 22 0,0-21 0,0 21 16,0-22-16,0 22 0,0 0 0,-21 0 15,21 0-15,-21 21 16,21-22-16,0 44 31,0-1-31,0 0 0,0 0 16,0 0-16,21 0 0,0-21 15,1 22-15</inkml:trace>
  <inkml:trace contextRef="#ctx0" brushRef="#br1" timeOffset="138027.6">26268 1355 0,'0'-64'31,"0"128"-31,-21-128 16,-1 64-16,1 21 16,21 1-16,-21-1 0,0 0 0,0 0 15,0 0-15,-1 0 0,1 22 16,0-22-16,21 21 0,0-21 0,0 1 15,0 20-15,0-21 0,0 0 0,0 0 16,21 1-16,0-22 16,1 0-16,-1 0 0,0 0 0,21 0 15,-21-22-15,1 1 0,-1 21 16,21-21-16,-21 0 0,0 0 16,1-22-16,-22 22 0,0 0 15,21-21-15,-21 21 0,0-1 0,0 1 16,0-21-16,0 21 0,0 0 0,-21-1 15,-1 22-15,1-21 0,0 21 16,0 0-16,42 0 31,0 0-15,0 0-16,1 0 0,-1 0 16,21 0-16,-21 0 0,22-21 0,-1 0 15,-21 21-15,21-21 0,-20 21 16,-1 0-16,0 0 0,0-21 15,0 21-15,-21 21 32,0 0-32,0 0 0,0 0 15,-21 0-15,21 1 0,-21 20 16,21 0-16,0-21 0,-21 43 0,0-22 16,21 1-16,-22 20 0,1 1 0,21-1 15,0 1-15,0-1 0,-21 1 16,21-1-16,0-21 0,0 22 0,-21-1 15,21 1-15,0-22 0,0 22 16,0-22-16,-21 22 0,0-22 0,21 0 16,-22 1-16,1-22 0,21 21 15,-21-21-15,0 0 0,0 1 16,21-1-16,-21-21 0,-1 0 0,1 0 16,0 0-16,21-21 0,-21-1 15,21 1-15,-21 0 0,21-21 16,0-1-16,0 1 0,0-21 0,0 20 15,0-20-15,0-1 0,21 1 0,-21-1 16,21 22-16,0-22 0,0 1 16,1 21-16,-1-22 0,0 22 15,0 21-15,0-22 0,0 1 0,1 21 16,-1 0-16,21-22 0</inkml:trace>
  <inkml:trace contextRef="#ctx0" brushRef="#br1" timeOffset="138490.37">28130 1376 0,'0'-21'0,"0"-22"31,-21 43 1,21 22-32,0-1 0,-21 21 15,21-21-15,-21 22 16,0-1-16,21 0 0,-21 22 0,-1-22 16,22 0-16,-21 1 0,0 20 0,0-42 15,0 22-15,21-1 0,0-21 16,-21 0-16,21 1 0,0-1 0,0 0 15,0-42 1,0 0 0,0-1-16</inkml:trace>
  <inkml:trace contextRef="#ctx0" brushRef="#br1" timeOffset="138838.17">27876 1418 0,'-21'-21'16,"42"42"-16,-63-63 0,42 0 0,-21 20 0,0 1 15,0 0-15,21 0 0,-22 0 16,22 0-16,0-1 0,0 1 16,0 0-16,22 0 0,-1 21 15,21-21-15,-21 0 0,22 21 0,-1 0 16,0 0-16,1 0 0,-1 0 16,0 21-16,1-21 0,20 42 0,-42-21 15,22 0-15,-1 22 16,-21-1-16,0-21 0,-21 22 0,0-1 0,0-21 15,0 21-15,-21-20 16,-21 20-16,21-21 0,-22 0 0,1 0 16,0 1-16,-1-1 0,22 0 15,-21-21-15,21 21 0,-1-21 0,1 0 16,0 0-16,42 0 31,0 0-31,1 0 0,-1 0 16,0-21-16,21 21 0,-21-21 15,22 0-15,-1 21 0</inkml:trace>
  <inkml:trace contextRef="#ctx0" brushRef="#br1" timeOffset="139238.97">28511 1545 0,'-21'0'16,"21"-21"-16,0 0 0,0 0 15,0 0-15,0-1 16,0 1 0,21 21-1,1 0-15,-1 0 0,0 0 0,0 0 16,0 0-16,0 0 16,1 21-16,20 1 0,-21 20 0,0-21 15,-21 0-15,21 22 0,-21-1 16,0-21-16,0 21 0,0-20 0,0-1 15,0 0-15,0 0 0,-21 0 16,0 0-16,0-21 16,21-21-1,0 0-15,0 0 0,0 0 16,0 0-16,0-1 0,0-20 0,0 21 16,0 0-16,21-22 0,-21 22 15,21 0-15,-21 0 0,21 0 16,1 0-16,-1-1 15,0 22-15,0 0 0,0 0 0,0 0 16,1-21-16,-1 21 0,21 0 16,-21 0-16</inkml:trace>
  <inkml:trace contextRef="#ctx0" brushRef="#br1" timeOffset="139682.71">29464 1418 0,'-21'-42'31,"21"21"-31,-21 21 0,-1 0 31,1 0-31,0 0 0,0 21 16,0 0-16,0 0 0,-1 0 16,1 1-16,0 20 0,0-21 0,0 21 15,0-20-15,-1 20 0,1 0 16,21-21-16,0 1 0,0 20 0,0-21 15,0 0-15,0 0 16,21 1-16,1-22 0,-1 0 0,0 0 16,21 0-16,1 0 0,-1 0 0,-21-22 15,21 1-15,1 21 0,-1-42 16,-21 21-16,22 0 0,-22-22 16,0 22-16,0-21 0,-21 21 15,0-22-15,0 1 0,0 21 0,0 0 16,0-22-16,-21 22 0,0 0 15,0 0-15,-1 21 0,1 0 0,-21 0 16,21 0-16,0 0 0,-1 0 16,-20 0-16,21 21 0,0-21 0,0 21 15,-1 0-15,1 0 0,21 1 16,0-1-16,0 0 0,0 0 16,21-21-16,1 21 0,20 0 15,-21-21-15,21 0 0</inkml:trace>
  <inkml:trace contextRef="#ctx0" brushRef="#br1" timeOffset="140307.39">30226 1439 0,'0'-21'0,"0"42"0,0-63 16,0 21-16,0 0 0,-21 21 16,21-21-16,-21 21 15,-22 0-15,22 0 0,0 0 0,-21 21 16,20 0-16,-20-21 0,21 21 15,-21 0-15,20 0 0,-20 1 0,21 20 16,0-21-16,21 0 0,0 0 16,-21 1-16,21-1 0,0 0 15,0 0-15,21-21 0,0 0 16,0 0-16,21 0 0,-20 0 16,20 0-16,0 0 0,1 0 0,-22-21 15,21 0-15,0 0 0,-20-1 16,20 1-16,-21 0 0,0 0 0,0 0 15,1 0-15,-22-1 16,0 1-16,-22 42 47,22 1-47,-21 20 0,21-21 16,-21 21-16,0 22 0,21-22 15,0 1-15,-21 20 0,21-21 0,-21 22 16,21-1-16,0-20 0,0 20 15,0-20-15,0-1 0,0 21 0,0-20 16,0-1-16,0 22 0,0-22 16,21 0-16,-21 1 0,0-1 0,0 0 15,0 43 1,0-106 15,0 0-31,-21-64 16,21 43-16,-22-1 0,22 1 15,0 0-15,0-22 0,0 22 16,0-1-16,0 1 0,0 0 16,0-1-16,22 1 0,-1 21 0,-21-21 15,21 20-15,0 1 0,0 0 16,-21 0-16,21 0 0,1 0 0,-1-1 16,0 1-16,0 0 0,0 0 0,0 0 15,22 21-15</inkml:trace>
  <inkml:trace contextRef="#ctx0" brushRef="#br1" timeOffset="140694.41">30565 1461 0,'0'-22'0,"0"44"0,-22-44 0,22 1 16,0 0-16,0 0 15,0 0-15,0 0 16,22 21-1,-1 0-15,0 0 0,0 0 16,0 21-16,-21 0 0,21 0 16,1 0-16,-1 0 0,-21 22 0,0-22 15,21 0-15,-21 21 0,0-20 16,21-1-16,-21 0 0,0 0 16,0 0-16,0 0 0,-21-21 31,21-21-16,0 0-15,0 0 0,0 0 16,0 0-16,0-1 0,0 1 0,0 0 16,0 0-16,0 0 0,0 0 15,21-1-15,-21 1 0,21 0 0,-21 0 16,21 0-16,1 21 16,-1 0-16,0 0 0,0 0 15,0 0-15,0 0 0,1 0 16,-1 0-16</inkml:trace>
  <inkml:trace contextRef="#ctx0" brushRef="#br1" timeOffset="141830.79">31475 1461 0,'21'0'0,"-42"0"15,42-22-15,-21 1 0,0 0 16,0 0-16,0 0 0,0 0 0,0-1 15,0 1-15,21 0 0,-21-21 16,0 21-16,0-1 0,0 1 0,0 0 16,-21 21-1,0 0-15,0 0 0,-22 21 16,1 0-16,0 1 0,20-1 16,-20 0-16,0 21 0,-1-21 0,22 22 15,0-22-15,0 0 0,0 21 0,21-20 16,0-1-16,0 0 0,0 0 15,0 0-15,0 0 0,21 1 16,0-22-16,0 0 0,22 0 16,-22 0-16,0 0 0,0 0 0,21-22 15,-20 22-15,-1-21 0,21 0 16,-21 0-16,0 0 0,1 0 16,-1-1-16,0 1 0,-21 0 15,21-21-15,-21 21 0,21-1 0,-21 1 16,0 0-16,0 0 0,0 42 31,-21 0-15,0 0-16,21 1 0,-21-1 0,21 0 15,0 21-15,0-21 0,0 1 16,0-1-16,21 0 0,0-21 0,0 21 16,0 0-16,1-21 0,20 0 15,-21 0-15,21 0 0,-20 0 0,20 0 16,-21 0-16,21 0 15,-20 0-15,20-21 0,-21 0 0,21 0 16,-20 0-16,-1-1 0,0 1 16,0 0-16,0-21 0,-21 21 0,0-1 15,0 1-15,0 0 0,0 0 16,0 42 0,-21 0-1,21 0-15,0 1 0,-21-1 16,21 0-16,-21 21 0,21-21 0,0 1 15,-21-1-15,21 0 0,0 0 16,0 0-16,0 0 0,0 1 16,0-44 31,0 1-47,21 0 15,0 0-15,-21 0 0,21 0 16,0-22-16,0 22 0,1 0 0,-1 0 15,0-22-15,0 22 0,0 21 16,0-21-16,-21 0 0,22 21 0,-1 0 16,0 0-16,-21 21 15,0 0-15,21 0 0,0 1 0,-21-1 16,0 21-16,0-21 16,21 0-16,-21 22 0,22-22 0,-22 0 15,0 0-15,0 0 0,0 1 16,0-1-16,21-21 0,-21-21 47,21-1-47,-21 1 0,21 0 15,0 0-15,-21 0 0,21 0 16,22-22-16,-22 22 0,0-21 0,21 21 16,-20-22-16,20 22 0,-21 0 15,0 21-15,0-21 0,1 21 16,-22 21-1,0 0-15,0 0 0,0 0 16,0 1-16,0-1 0,0 21 0,0-21 16,0 0-16,0 1 0,0-1 15,0 0-15,0 0 0,0 0 16,21 0-16,0-21 16,0 0-1,0 0-15,0 0 0,1 0 16,-1-21-16,0 21 0,0 0 15</inkml:trace>
  <inkml:trace contextRef="#ctx0" brushRef="#br1" timeOffset="141986.7">33210 1630 0,'0'0'15,"-21"21"1</inkml:trace>
  <inkml:trace contextRef="#ctx0" brushRef="#br0" timeOffset="208302.59">6879 4085 0,'0'0'0,"0"-21"0,-21 21 0,0 0 15,0 0-15,-1 0 0,1 0 0,0 0 16,0 0-16,0 0 16,63 0 31,-21 0-47,22 0 0,-1 0 15,21 0-15,1 0 0,-1 0 0,1 0 16,-1 0-16,-20 0 15,20 0-15,1 0 0,-1 0 0,-20 0 16,-1 0-16,0 0 0,-21 0 0,1 0 16,-44 0-1,1 0 1,-21 0-16,21 0 0,-22 0 16,22 0-16,0 0 0,-21 0 0,21 21 15,-1-21-15</inkml:trace>
  <inkml:trace contextRef="#ctx0" brushRef="#br0" timeOffset="208566.86">7239 4085 0,'0'-21'15,"-21"21"-15,0 0 16,-1 0 0,1 21-16,0 0 0,21 1 15,0 20-15,0 0 0,-21 1 16,0-1-16,21 0 0,-21 1 0,-1 20 15,22-21-15,-21 1 0,0 20 16,0-20-16,0 20 0,0-21 0,21 1 16,-22-1-16,22 0 0,-21 1 0,21-22 15,0 0-15,0 0 0,0 0 16,0 1-16,21-44 31,1 1-31,-1 0 16,0 0-16</inkml:trace>
  <inkml:trace contextRef="#ctx0" brushRef="#br0" timeOffset="208926.66">7324 4614 0,'0'22'0,"0"-1"31,21 0-31,0-21 16,0 0-16,0 0 15,22 0-15,-22-21 16,0 0-16,21 21 0,-21-22 0,22 1 16,-22 0-16,0 0 0,0 21 15,0-21-15,-21 0 0,22 21 0,-22-22 16,-22 22-16,-20 0 16,21 0-16,-21 22 0,-1-22 15,1 21-15,0 0 0,20 0 0,-20 0 16,21 0-16,-21 1 0,20 20 0,1-21 15,0 0-15,21 22 0,0-22 16,-21 0-16,21 21 0,0-21 16,0 1-16,0-1 0,0 0 15,21 0-15,0-21 16,0 21-16,1-21 0,20 0 0,-21 0 16,21-21-16,-20 21 0,41-21 15</inkml:trace>
  <inkml:trace contextRef="#ctx0" brushRef="#br0" timeOffset="209262.47">8276 4572 0,'0'-21'0,"0"42"0,0-63 15,-21 42 1,0 0-16,0 0 0,-22 21 16,22 0-16,-21-21 0,21 21 15,-1-21-15,-20 21 0,21 1 0,0-22 16,21 21-16,0 0 0,0 0 15,0 0-15,21 0 16,0 1-16,21-1 0,-20-21 16,-1 21-16,21 21 0,-21-21 0,22 1 15,-22-1-15,0 0 0,-21 0 0,0 0 16,0 0-16,0 1 0,0-1 16,-21 0-16,0 0 0,-22 0 0,22-21 15,-42 21-15,20-21 0,1 0 0,-22 0 16,22 0-16,0 0 0,-1 0 15,1 0-15,21 0 0,-21 0 16,42-21-16,0 0 0,0 0 16,0 0-16,0 0 0,21-22 15,21 22-15,0 0 0,-20-21 0</inkml:trace>
  <inkml:trace contextRef="#ctx0" brushRef="#br0" timeOffset="209523.32">8911 4128 0,'21'-22'0,"-42"44"0,42-65 0,-21 22 16,-21 42 15,0 22-31,0-1 0,0 0 16,-1 1-16,1-1 0,21 21 0,-21 1 15,0-22-15,0 22 0,21-1 0,0 1 16,-21-22-16,21 22 0,0-22 15,0 0-15,0 1 0,0-1 0,0-21 16,0 21-16,0-20 0,21-1 0,0-21 16,0 0-16,0 0 0,22 0 15,-22 0-15,0 0 0,21-21 0,-21-1 16,1 1-16</inkml:trace>
  <inkml:trace contextRef="#ctx0" brushRef="#br0" timeOffset="209698.22">8657 4466 0,'-21'0'0,"42"0"0,-63 0 16,21 0-16,21-21 0,21 21 15,0-21-15,21 21 16,1 0-16,20-21 0,-21 0 0,22 21 16,21-22-16,-22 22 0,1-21 15,-1 21-15,1 0 0,-1-21 0,-21 21 16,1 0-16,-22 0 0</inkml:trace>
  <inkml:trace contextRef="#ctx0" brushRef="#br0" timeOffset="210194.02">7281 5779 0,'0'0'0,"21"-22"15,-21 1-15,0 0 16,0 0-16,-21 42 31,0 0-15,0 22-16,0-22 0,0 21 0,21 0 15,-22 22-15,1-22 0,0 1 16,21 20-16,0-21 0,-21 1 0,21-1 16,-21 0-16,21 1 0,0-1 0,0 0 15,0-20-15,0-1 0,21 0 16,0 0-16,-21 0 0,21 0 0,22-21 16,-22 0-16,0 0 0,0 0 0,21 0 15,-20-21-15,20 21 16,0-42-16,-21 21 0</inkml:trace>
  <inkml:trace contextRef="#ctx0" brushRef="#br0" timeOffset="210436.88">7959 5842 0,'0'-42'0,"0"84"0,0-105 16,0 20-16,0 22 0,0 42 16,0 0-1,-22 1-15,22-1 0,-21 21 0,0 0 16,21 1-16,-21 20 0,0-20 0,0-1 15,21 0-15,-22 1 0,1-1 16,21 0-16,-21-21 0,0 22 16,21-1-16,0-21 0,-21 22 15,21-22-15,0 0 0,0 0 0,0 0 16,0 0-16,21-21 16,0-21-1,0 0-15,0 0 0</inkml:trace>
  <inkml:trace contextRef="#ctx0" brushRef="#br0" timeOffset="211523.26">8530 6075 0,'21'-21'0,"-42"42"0,42-63 0,-21 20 16,0 1-16,0 0 0,0-21 0,-21 42 15,0-21-15,0-1 0,0 22 16,-22 0-16,22 0 0,-21 0 0,21 22 15,-22-1-15,22 0 0,-21 21 16,21-21-16,-22 22 0,22-1 0,0-21 16,0 22-16,0-1 0,-1 0 0,22 1 15,0-22-15,0 21 0,0-21 16,0 22-16,0-22 0,0 0 0,22 0 16,-1 0-16,0-21 0,21 0 0,-21 0 15,1 0-15,20 0 0,-21-21 16,21 0-16,-20 0 0,20 0 15,-21-1-15,0-20 0,22 21 0,-22-21 16,-21-1-16,21 22 0,0-21 16,-21 21-16,21-22 0,-21 22 0,0 0 15,0 0-15,0 0 0,0 42 32,0 0-32,-21 0 0,21 21 15,0-20-15,-21-1 0,21 21 0,-21 0 16,21-20-16,0 20 0,0-21 15,0 21-15,0-20 0,0 20 0,21-21 16,0 0-16,0-21 0,-21 21 16,21 1-16,22-22 0,-22 0 15,0 0-15,21 0 0,-20 0 0,20-22 16,0 1-16,1 0 0,-1-21 0,0 21 16,1-22-16,-1 1 0,0 0 15,1 20-15,-1-20 0,0 0 0,-21-1 16,22 22-16,-22-21 0,-21 21 0,0 0 15,-21 21 1,21 21-16,-21 0 16,-1 0-16,22 0 0,0 0 0,-21 1 15,21-1-15,0 21 0,0-21 16,0 0-16,0 1 0,0 20 0,21-21 16,1 0-16,-1 0 0,0 1 15,0-1-15,0 0 0,0 0 16,-21 0-16,22-21 0,-44-21 47,1 0-47,0 21 0,0-21 0,0 21 15,0-21-15,-22 21 0,22 0 0,0 0 16,0 0-16,0 0 0,-1 0 16,1 0-16,0 0 0,21 21 0,0 0 15,0 0-15,0 0 16,42 0-16,-20 1 15,-1-22-15,21 0 0,0 0 16,-20 0-16,20 0 0,0 0 0,1 0 16,-1 0-16,0 0 0,1 0 15,-1-22-15,0 1 0,1 0 0,20 0 16,-21-21-16,1 20 0,20-20 0,-20 21 16,20-21-16,-21-1 0,-20 22 15,20-21-15,-21 21 0,0-22 16,-21 22-16,0 0 0,0 0 0,-21 21 15,-21 0-15,21 0 16,-22 0-16,22 21 0,0 0 0,-21 0 16,42 0-16,0 1 0,0 20 0,0-21 15,0 21-15,0-20 16,0 20-16,0 0 0,21-21 0,0 22 16,-21-22-16,0 21 0,0-21 0,0 1 15,0-1-15,0 0 0,0 0 16,-21 0-16,-22-21 0,22 0 15,-21 21-15,21-21 0,-22 0 0,1 22 16,21-22-16,-21 0 0,20 0 16,1 0-16,0 0 0,0 0 0,42-22 31</inkml:trace>
  <inkml:trace contextRef="#ctx0" brushRef="#br0" timeOffset="213801.77">9144 13293 0,'0'21'32,"21"-21"-32,0 0 140,0 0 110,1 0 16,-22-21-266,0 0 0,0-1 15,0 1 1,-22 21 0,-20 0-16,21 0 15,0 0-15,-22 0 0,1 0 0,21 21 16,-21 1-16,-1-1 0,1 21 0,0-21 16,-1 22-16,1-1 15,0 21-15,20 1 0,1-22 0,0 22 0,0-1 16,21-20-16,0 20 0,0-21 15,0 1-15,21-1 0,0-21 16,0 22-16,1-22 0,20 0 0,-21 0 16,21-21-16,1 21 0,-1-21 15,0 0-15,-20 0 0,20 0 0,0 0 16,1-21-16,-1 0 0,0 0 0,1 0 16,-22-1-16,21-20 0,0 0 15,1-1-15</inkml:trace>
  <inkml:trace contextRef="#ctx0" brushRef="#br0" timeOffset="214018.65">9715 13250 0,'0'0'16,"0"-42"-16,0 21 0,0 0 0,0 42 31,0 0-31,0 0 0,0 22 16,-21-22-16,21 42 0,-21-20 0,21 20 15,0 1-15,-21-22 0,0 21 16,21 1-16,-21-22 0,21 1 0,-22-1 15,1 0-15,21 1 0,0-22 16,0 21-16,0-21 0,0 0 16,21-21-16,1 0 15,-1 0-15,21-21 0,0 0 16</inkml:trace>
  <inkml:trace contextRef="#ctx0" brushRef="#br0" timeOffset="-214461.67">10393 13631 0,'0'0'0,"21"0"0,0-21 0,-21 0 16,0 0-16,0 0 0,0 0 0,0-1 16,0 1-16,-42 0 15,21 21-15,-1 0 0,1 0 0,-21 0 16,0 0-16,-1 0 0,1 0 0,0 21 16,20 22-16,-20-22 0,0 21 15,21 0-15,-1 1 0,1-1 0,0 0 16,21 1-16,0-22 0,0 21 15,0-21-15,0 22 0,21-22 16,0-21-16,1 21 0,20 0 0,-21-21 16,21 0-16,-20 0 0,20 0 15,0 0-15,1-21 0,-1 0 0,-21 0 16,21 0-16,-20-1 0,-1-20 0,0 21 16,0-21-16,0-1 0,-21 22 15,21-21-15,-21-1 0,0 1 0,0 21 16,0 0-16,0 0 0,0 42 15,-21 0 1,21 0-16,0 0 0,-21 22 16,0-1-16,21 0 0,-21-21 0,21 22 15,0-1-15,0-21 0,0 22 16,0-22-16,0 0 0,0 0 0,21 0 16,0 0-16,0-21 0,0 0 15,1 0-15,-1 0 0,21 0 0,0 0 16,-20 0-16,20 0 0,0-21 0,22 0 15,-22 0-15,0-21 0,22 20 16,-22-20-16,1 0 0,-1-1 0,0 1 16,-21-21-16,22 41 0,-22-20 0,-21 21 15,0 0-15,0 0 16,0-1-16,-21 22 0,0 0 0,-1 22 16,-20-22-16,21 21 0,0 21 15,0-21-15,-1 0 0,22 22 16,0-22-16,0 0 0,0 21 0,0-20 15,0-1-15,22 21 0,-1-21 16,0 0-16,0 1 0,0-1 0,0-21 16,1 21-16,-1 0 15,-42-21 17,-1-21-32,1 21 0,-21 0 0,21-21 15,0 21-15,-1 0 16,1 0-16,0 0 0,0 0 15,21 21 1,0 0-16,21 0 16,0-21-16,0 0 0,1 0 15,-1 21-15,21-21 0,0 0 16,-20 0-16,20 0 0,0 0 0,1-21 16,-1 21-16,0-21 0,1 0 0,-1 0 15,0 0-15,-21-1 0,22-20 16,-1 0-16,0 21 0,-20-43 0,20 22 15,0-1-15,-21-20 0,1 21 0,-1-1 16,0-20-16,-21 20 0,0 22 16,0-21-16,0 21 0,-21 21 15,0 0-15,-1 0 0,1 0 0,-21 0 16,21 21-16,0 0 0,-1 0 16,1 22-16,0-1 0,21 21 0,0-20 15,0-1-15,0 22 0,0-22 16,0 0-16,21 1 0,-21-22 0,21 21 15,1-21-15,-1 22 0,-21-22 0,0 0 16,0 0-16,0 0 0,0 0 16,-43-21-16,22 22 0,0-22 15,-21 21-15,-1-21 0,22 21 0,-21-21 16,-22 0-16,22 0 16,0 21-16</inkml:trace>
  <inkml:trace contextRef="#ctx0" brushRef="#br0" timeOffset="-214057.72">9588 14732 0,'-21'0'0,"42"0"0,-63 0 15,21 0-15,21 21 16,21-21-1,21 0-15,-20 0 0,20 0 0,0 0 16,22 0-16,-22 0 16,22 0-16,-1 0 0,1 0 0,-1 0 15,1 0-15,-22 0 0,21 0 16,-20 0-16,-22 0 0,0 0 0,0 0 16,-42 0-1,0 0-15,0 0 0,-22 0 16</inkml:trace>
  <inkml:trace contextRef="#ctx0" brushRef="#br0" timeOffset="-213861.83">9800 14732 0,'-21'106'31,"21"-85"-15,0 21-16,0 1 0,0-1 0,0 0 15,0 22-15,0-22 0,0 22 0,0-22 16,0 22-16,0-22 0,-21 0 15,0 1-15,21-1 0,-22 0 0,22-21 16,-21 1-16,21-1 0,0 0 0,0 0 16,0 0-16,21-21 15,1 0-15</inkml:trace>
  <inkml:trace contextRef="#ctx0" brushRef="#br0" timeOffset="-213282.17">10350 15304 0,'22'0'0,"-22"-22"16,21 22-16,-21-21 15,21 0-15,0 21 0,0-21 0,-21 0 16,21 21-16,1-21 0,-22-1 0,21 1 16,0 0-16,-21 0 0,0 0 15,0 0-15,21 21 0,-42 42 31,0-21-31,0 21 0,-1-20 16,1 20-16,0 0 0,0 1 16,0-1-16,0 0 0,-1 1 15,22-22-15,0 0 0,0 0 0,0 0 16,0 0-16,22 1 0,-1-22 0,0 0 16,0 0-16,21 0 0,-20 0 15,20 0-15,0-22 0,1 1 0,20 0 16,-21 0-16,22 0 0,-1 0 0,1-22 15,21 22-15,-22-21 0,1-1 16,-22 22-16,21-21 0,-41 0 0,-1 20 16,0-20-16,-21 21 0,0 0 0,-21 21 15,0 0-15,-1 0 0,-20 0 16,0 0-16,-1 0 0,1 21 0,0 0 16,-1 0-16,22 0 15,0 22-15,21-22 0,0 21 0,0-21 16,0 22-16,21-22 0,0 21 0,1-21 15,20 1-15,0 20 0,1-21 16,-22 0-16,21 0 0,0-21 0,-20 22 16,-1-1-16,0-21 0,-21 21 0,-42-21 31,20 0-31,1 0 0,-21 0 0,0 0 16,-1 0-16,-20 0 0,42 0 0,-22 0 15,1-21-15,21 0 0,21-1 16,0 1-16,0 0 0,0 0 0,21-21 15,21-1-15,-21 1 0</inkml:trace>
  <inkml:trace contextRef="#ctx0" brushRef="#br0" timeOffset="-213030.32">11663 14796 0,'42'-22'0,"-84"44"0,105-65 16,-20 22-16,-22 0 0,0 0 0,0 0 15,-21 42 1,0 0-16,0 0 0,0 0 15,-21 22-15,0-1 0,0 0 16,-1 22-16,1-22 0,0 22 0,21-1 0,-21 1 16,0-22-16,0 21 15,21-20-15,0-1 0,0 0 0,0 1 16,0-22-16,0 21 0,0-21 16,0 1-16,21-22 0,0 21 0,0-21 15,0 0-15,0 0 0,1 0 0,-1 0 16,21-21-16,-21 21 0,0-43 15,22 22-15,-22 0 0,0-21 0</inkml:trace>
  <inkml:trace contextRef="#ctx0" brushRef="#br0" timeOffset="-212881.4">11705 14986 0,'0'0'0,"-21"0"0,21-21 15,0 0-15,21 21 0,0-21 16,22 21-16,-1-22 0,0 22 15,22-21-15,20 21 0,1-21 0,0 0 16,-1 0-16,1 0 0,0-22 0,21 22 16,-22-21-16</inkml:trace>
  <inkml:trace contextRef="#ctx0" brushRef="#br1" timeOffset="-197942.5">10456 3027 0,'0'0'16,"-21"0"-16,0 0 0,0 0 16,0 0-16,-1 0 0,1-21 0,0 21 15,0 0-15,0 0 0,0 0 16,-1 0-16,1 0 16,42 0 15,1 0-16,20 0-15,-21 0 0,21 0 16,1 0-16,-1 0 0,22 0 16,-22 0-16,43 21 0,-22-21 0,22 0 0,-1 0 15,1 0-15,21 21 0,-21-21 16,-1 0-16,1 0 0,0 0 16,-1 0-16,-20 0 0,20 0 0,-20 0 15,-1 0-15,1 0 0,-1 0 0,-20 0 16,20 0-16,-20 0 0,-22 0 15,21 0-15,-21 0 0,0 0 0,1 0 16,-44 0 47,1 0-63,0 0 0,0-21 15</inkml:trace>
  <inkml:trace contextRef="#ctx0" brushRef="#br1" timeOffset="-197426.78">11790 2773 0,'0'0'0,"-21"0"0,21-21 0,-22 21 15,1 0-15,21 21 32,0 0-32,21-21 15,1 21-15,-1-21 0,0 21 16,0 1-16,21-22 0,-20 21 0,20 0 16,-21-21-16,21 21 0,1 0 0,-1-21 15,22 21-15,-22-21 0,0 0 16,1 22-16,20-22 0,-42 0 0,22 21 15,-1-21-15,-21 0 0,0 0 16,0 0-16,1 0 0,-22 21 16,-22 0-1,1-21-15,-21 0 16,21 21-16,-22-21 0,1 21 0,0 1 16,-1-22-16,-20 21 0,21 0 0,-22 21 15,22-21-15,-22 1 0,22 20 16,-22-21-16,22 21 0,0 1 0,-1-22 15,1 0-15,0 21 0,21-20 16,-22-1-16,22 0 0,0 0 16,0-21-16,21 21 0,-21-21 0</inkml:trace>
  <inkml:trace contextRef="#ctx0" brushRef="#br1" timeOffset="-193062.46">13610 16933 0,'-21'0'0,"0"0"16,0 0 0,-1 0-16,1 0 15,0 0-15,0 0 0,0 0 16,0 0-16,-1-21 0,1 21 15,0 0-15,0 0 0,21-21 16,-21 21-16,0 0 0,-1 0 16,22-21-16,0 0 15,0 0 1,22 21 15,-1 0-31,0 0 0,0 0 16,21 0-16,1 0 0,-22 0 0,42 0 0,-20 0 15,20 21-15,1-21 16,-1 0-16,1 0 0,-1 21 0,22-21 16,-22 0-16,22 0 0,-21 0 0,-1 0 15,1 21-15,-1-21 0,-21 0 16,1 0-16,-1 0 0,0 0 0,-20 0 16,-1 0-16,0 0 0,0 0 15,0 0-15,0 0 0,-21-21 0,22 21 16,-1 0-16,-21-21 15,0 0 32,-21-1 0,-1 22-47</inkml:trace>
  <inkml:trace contextRef="#ctx0" brushRef="#br1" timeOffset="-192541.76">14499 16574 0,'-85'-64'31,"85"43"-31,-21 21 16,0 0-16,21 21 31,0 0-15,0 0-16,0 1 0,0-1 0,21 0 15,0 0-15,1 0 0,20 0 16,-21 1-16,21-1 0,-20 0 0,20 0 16,0 0-16,-21 0 0,22-21 15,-1 22-15,0-22 0,-20 0 16,20 0-16,-21 0 0,0 0 0,22 0 15,-22 0-15,0 0 0,0 0 16,0 0-16,-42 0 31,0 0-15,-21 0-16,20 0 0,-20 0 16,21 21-16,-21 0 0,-1 0 0,22 0 15,-21 0-15,-1 22 0,1-22 0,0 21 16,-1-21-16,1 22 0,0-22 15,-1 21-15,1 1 0,0-1 0,-1-21 16,1 0-16,0 22 0,21-22 16,-1 0-16,1 0 0,0 0 15,21 0-15,-21-21 0,21 22 0,0-1 16,0-42 15,0-1-31,0 1 16,21-21-16,-21 21 0,21-22 15</inkml:trace>
  <inkml:trace contextRef="#ctx0" brushRef="#br1" timeOffset="-191098.44">13568 2815 0,'0'0'0,"0"-21"16,0 0-1,0 0 1,0 0-16,0-1 16,0 1 15,-21 21 47,21 21-31</inkml:trace>
  <inkml:trace contextRef="#ctx0" brushRef="#br1" timeOffset="-189124.23">13568 2773 0,'0'0'0,"0"-21"16,0 0-16,0-1 16,0 1-1,0 0 1,-21 21 15,-1 0-31,1 21 16,21 0-16,-21 1 15,0-1-15,21 0 0,-21 0 0,0 21 16,-1-20-16,22 20 0,-21 0 16,0-21-16,0 22 0,0-1 0,21 22 15,-21-22-15,21 0 0,-22 22 0,22-22 16,0 0-16,0 1 0,0-1 16,0-21-16,22 22 0,20-22 0,-21 0 15,0 0-15,22 0 0,-1 0 16,-21 1-16,21-22 0,1 0 0,-1 0 15,0 0-15,1 0 0,-1 0 0,-21-22 16,22 1-16,-1 0 16,-21 0-16,21 0 0,-20-22 0,20 22 15,-21-21-15,0 0 0,0-22 16,-21 22-16,22-1 0,-1-20 0,-21 21 16,0-22-16,0 22 0,0-1 0,0-20 15,0 21-15,0-1 0,-21 1 16,-1 0-16,1-1 0,0 1 0,-21 0 15,21 20-15,-22 1 0,1 0 16,21 0-16,-22 21 0,1 0 0,0 0 16,-1 0-16,22 21 0,-21 0 15,0 22-15,20-1 0,-20 0 0,21 1 16,0-1-16,0 21 0,-1-20 16,22-1-16,0 22 0,0-22 15,0 0-15,0 22 0,22-22 0,-1 0 16,0 1-16,0-1 0,21 0 15,-20-20-15,20-1 0,0 0 0,1 0 16,20 0-16,-21-21 0,22 0 0,-1 0 16,1 0-16,-1 0 0,1-21 15,-22 0-15,22 0 0,-1-22 0,-20 22 16,-1-21-16,0 21 0,-21-22 16,22 1-16,-22 21 0,0 0 15,-21 0-15,0-1 0,0 1 0,0 0 0,0 42 47,-21 0-47,0 1 0,0-1 0,21 0 16,0 21-16,-22-21 0,1 22 15,21-22-15,-21 21 0,21-21 0,0 22 16,0-22-16,0 0 0,-21 0 16,21 0-16,0 1 0,0-1 0,0 0 15,21-42 16,-21 0-31,21-22 0,0 22 16,1 0-16,-22-21 0,21 20 16,0-20-16,0 0 0,0-1 15,0 22-15,-21 0 0,22-21 0,-1 21 16,0 21-16,0-22 0,0 1 16,0 21-16,1 0 15,-1 0-15,-21 21 0,0 1 16,0-1-16,0 0 0,0 21 15,0-21-15,0 22 0,0-22 0,0 21 16,21-21-16,-21 1 0,0-1 16,0 0-16,21 0 0,0 0 0,0 0 15,1-21-15,-1 22 0,0-22 16,21 0-16,-21 0 0,1 0 16,-1-22-16,0 1 0,21 0 15,-21 0-15,1-21 0,-1 20 16,21-20-16,-21 0 0,0-22 0,1 22 15,-22 0-15,21-1 0,0-20 0,0 20 16,0 1-16,-21-21 0,0 20 16,0 1-16,0 0 0,0 20 0,0-20 15,0 21-15,0 0 0,0 42 32,-21 0-32,0 0 0,0 22 15,21-1-15,0 0 0,-21 1 16,21-1-16,-22 21 0,22-20 0,0-1 15,0 22-15,0-22 0,0 21 16,0-20-16,0-1 0,22 0 0,-1-20 16,-21 20-16,21-21 0,0 0 0,0 0 15,0 1-15,1-1 0,-1-21 16,21 0-16,-21 0 0,0 0 0,22-21 16,-22-1-16,21 22 0,-21-21 15,22-21-15,-22 21 0,0 0 16,21-22-16,-20 1 0,-1 21 0,0-22 15,0 22-15,-21 0 0,0 0 16,21 21-16,-42 21 31,0 0-31,0 0 0,21 22 16,-21-22-16,21 0 0,-22 0 0,22 0 16,0 1-16,0-1 0,0 0 15,0 0-15,0 0 0,0 0 16,22-21-16,-1 0 15,0 0-15,0 0 0,21 0 0,-20-21 16,-1 0-16,21 0 0,-21 0 16,0 0-16,1-1 0,-1-20 0,0 0 15,0 21-15,0-1 0,0-20 16,1 21-16,-22 0 0,0 0 16,0-1-16,0 44 46,0-1-46,0 0 16,-22 0-16,1 21 0,21-20 16,-21 20-16,0 0 0,21 1 0,-21-1 15,0 0-15,21 1 0,0 20 0,-22-21 16,22 1-16,0 20 0,0-20 16,-21 20-16,21 1 0,0-1 15,0 22-15,0-22 0,0 1 0,0-1 16,0 22-16,0-22 0,21 1 15,-21-1-15,22-20 0,-22 211 32,0-233-32,0 21 0,-22-21 0,1 1 15,-21-22-15,21 21 0,0-21 0,-22 0 16,1 0-16,21 0 0,-22 0 0,1-21 16,0 21-16,-1-22 0,22 1 15,-21 0-15,21 0 0,-22 0 0,22 0 16,0-1-16,0 1 0,0 0 15,21 0-15,0 0 0,0 0 0,0-22 0,0 22 16,0-21-16,21 21 0,0-22 16,21 1-16,1 0 0</inkml:trace>
  <inkml:trace contextRef="#ctx0" brushRef="#br1" timeOffset="-187362.63">17441 2794 0,'0'0'0,"0"-21"0,0 0 16,0 0-16,0-1 0,-21 1 15,0 21 1,0 0-16,0 0 15,-1 0-15,1 21 0,21 1 0,-21-1 16,0 21-16,0-21 0,0 22 16,-1-1-16,1 0 0,0 1 0,21-1 15,-21 0-15,21 22 0,-21-22 16,21 0-16,0 22 0,0-22 0,0 1 16,0-1-16,0-21 0,21 21 0,0-20 15,0-1-15,22 0 0,-22-21 16,21 21-16,0-21 0,1 0 0,-1 0 15,0 0-15,1 0 0,-1-21 16,22 0-16,-22 0 0,0-1 0,1-20 16,-1 21-16,0-21 0,-21-1 15,1-20-15,-1 20 0,0-20 16,-21 21-16,21-22 0,-21 22 0,0-22 16,0 22-16,0-22 0,0 22 15,-21-21-15,0 20 0,0 1 0,-1 21 16,-20-22-16,21 22 0,-21 0 15,20 21-15,-20 0 0,0 0 0,-1 0 16,1 0-16,0 42 0,-1-20 0,1-1 16,0 21-16,-1 0 0,22 1 15,-21-1-15,21 22 0,21-22 16,0 0-16,0 22 0,0-22 16,0 0-16,0 22 0,21-22 0,0 1 15,21-1-15,1 0 0,-1-21 0,0 1 16,22 20-16,-22-21 0,22-21 15,-22 21-15,22-21 0,-1 0 0,-21 0 16,22 0-16,-22-21 0,22 0 16,-22 0-16,22 0 0,-22-22 0,0 22 15,1-21-15,-1 21 0,0-22 16,-21 1-16,1 21 0,-1 0 0,-21-1 16,21 1-16,-42 21 31,0 21-31,21 1 0,-22 20 0,1-21 15,0 21-15,0-20 0,0 20 0,21 0 16,-21-21-16,21 22 0,-22-22 16,22 0-16,-21 0 0,21 0 0,0 1 15,0-1 1,0-42 0,0-1-16,0 1 0,0 0 15,21 0-15,1 0 0,-1-22 16,-21 22-16,21-21 0,0 0 0,0 20 15,0-20-15,1 21 0,-22 0 16,21 0-16,0 21 0,0 0 16,0 0-16,0 21 15,-21 0-15,0 0 16,0 0-16,22 22 0,-22-22 0,21 0 16,-21 21-16,21-21 0,-21 1 15,21 20-15,0-21 0,-21 0 0,21-21 16,1 21-16,-22 1 0,21-22 15,0 0-15,0 0 0,0 0 16,0 0-16,1-22 16,-1 1-16,-21 0 0,21 0 15,0 0-15,0-22 0,0 22 16,1-21-16,-1 0 0,0 20 16,-21-20-16,21 21 0,0-21 0,-21 20 15,21 1-15,-21 0 16,22 21-16,-22 21 15,0 0-15,0 1 16,0-1-16,0 0 16,0 0-16,0 0 31,0-42-15,0 0-1,0 0-15,0 0 0,0-1 16,0 1-16,0 0 15,0 0-15,-22 21 32,22 21-17,-21 0-15,0 0 0,0 1 0,0-1 16,0 0-16,-1 21 0,22-21 16,-21 22-16,21-1 0,-21-21 0,21 22 15,-21-22-15,21 0 0,0 21 0,0-21 16,0 1-16,0-1 0,0 0 15,21 0-15,0-21 0,0 21 0,22-21 16,-22 0-16,0 0 0,21 0 16,-20 0-16,20 0 0,0 0 15,1 0-15,-1 0 0,0-21 0,1 0 16,-1 0-16,0 0 0,1-22 16,-1 22-16,-21-21 0,0-1 0,22 22 15,-43-21-15,21 0 0,-21 20 16,0-20-16,0 21 0,0 0 0,-21 21 15,-1 0-15,1 0 16,0 0-16,0 21 0,-21 0 16,20 0-16,1 0 0,0 1 0,0 20 15,21-21-15,0 0 0,0 22 16,0-22-16,0 0 0,0 0 0,0 21 16,21-20-16,0-22 0,0 21 15,1 0-15,-1-21 0,0 0 16,21 21-16,-21-21 0,1 0 0,20 0 15,-21 0-15,0 0 0,22-21 16,-22 21-16,0-21 0,0 0 0,0-1 16,0 1-16,1 0 0,-1 0 0,0 0 15,0 0-15</inkml:trace>
  <inkml:trace contextRef="#ctx0" brushRef="#br1" timeOffset="-187082.79">20764 3112 0,'0'0'0,"-21"0"0,0 0 0,0 0 16,0 21-16,21 0 0,-21 0 0,-1 0 15,1 0-15,21 1 0,0-1 16,-21 21-16,21-21 0,0 0 0,-21 22 15,21-22-15,0 0 0,0 0 16,0 0-16,0 1 16,0-1-16,0-42 31,21-1-15,0 1-16,0 0 0</inkml:trace>
  <inkml:trace contextRef="#ctx0" brushRef="#br1" timeOffset="-186898.38">20764 2900 0,'0'0'0,"-21"-21"0,0 21 0,21-21 15,-21 21-15,0 0 0,0 0 0,-1 0 16,1 0 0,0 0-16,21 21 31,21 0-31,0-21 0,1 21 15,-1-21-15,0 21 0,21-21 16,-21 0-16</inkml:trace>
  <inkml:trace contextRef="#ctx0" brushRef="#br1" timeOffset="-186450.97">21082 3090 0,'-21'0'16,"42"0"-16,-42 22 0,0-1 0,21 0 15,-22-21-15,22 21 16,0 0-16,0 0 0,0 1 0,0-1 16,0 0-16,0 0 0,0 0 15,0 0-15,0 1 0,0-1 0,-21 0 16,21 0-16,0 0 0,-21-21 16,21 21-16,0-42 46,0 0-46,0 0 0,0 0 0,0 0 16,0-22-16,0 22 0,0-21 16,0-1-16,0 22 0,21-21 15,0 0-15,1 20 0,-1-20 0,0 21 16,21 0-16,-21 0 0,22-1 16,-22 22-16,21 0 0,-21 0 0,1 0 15,20 0-15,-21 0 0,0 22 0,0 20 16,1-21-16,-1 0 0,-21 22 15,0-22-15,0 21 0,0-21 0,0 22 16,0-22-16,0 21 0,-21-21 16,-1 0-16,1 1 0,21-1 0,0 0 15,-21 0-15,0-21 0,0 21 16,21-42 0</inkml:trace>
  <inkml:trace contextRef="#ctx0" brushRef="#br1" timeOffset="-185962.61">22860 2963 0,'0'-21'15,"0"42"-15,0-63 0,0 21 0,0 0 16,0 0-16,0-1 0,0 1 16,0 0-16,0 0 0,0 0 0,0 0 15,0-1 1,-21 44 0,21-1-16,0 0 0,0 0 15,-21 21-15,21 1 0,-22 20 0,22-20 16,0-1-16,-21 21 0,0-20 15,0 20-15,21-20 0,0-1 0,-21 0 16,0 1-16,21-1 0,-22-21 16,22 21-16,0-20 0,0-1 0,-21 0 15,0-21-15,0 0 16,0 0 0,21-21-16</inkml:trace>
  <inkml:trace contextRef="#ctx0" brushRef="#br1" timeOffset="-185361.68">22204 3175 0,'0'-21'0,"0"42"0,-21-42 16,63 21-1,-21 0 1,21 0-16,1-21 0,-1 21 16,43 0-16,-22-21 0,22 21 0,0-22 15,-1 1-15,1 21 0,-22-21 16,1 0-16,-1 0 0,1 0 15,-22-1-15,-21-20 0,22 21 0,-22 0 16,-21-22-16,0 22 0,0-21 16,0 21-16,0 0 0,0-1 0,0 1 15,0 0-15,-21 21 16,0 21-16,21 0 0,0 1 16,-22 20-16,1-21 0,21 21 15,-21 1-15,21 20 0,0-20 0,0-1 16,0 21-16,0-20 0,-21 20 15,21-20-15,-21-1 0,21 0 0,0 1 16,0-1-16,-21 0 0,21-21 16,-22 1-16,22-1 0,0 0 15,-21 0-15,0-21 16,21-21 0,0 0-16,0 0 0,0-1 15,0 1-15,0-21 0,0 0 16,21 20-16,0-20 0,1 0 0,-1 21 15,0-22-15,0 22 0,21 0 16,-20 0-16,20 21 0,-21 0 0,21 0 16,-20 0-16,-1 0 0,21 0 0,-21 0 15,0 42-15,1-21 16,-1 0-16,0 1 0,-21 20 0,0-21 16,0 0-16,0 22 0,0-22 15,0 0-15,-21 0 0,0-21 0,21 21 16,0 0-16,-22-21 0,22 22 15,22-44 17,-1 22-17,0-21-15,0 0 0</inkml:trace>
  <inkml:trace contextRef="#ctx0" brushRef="#br1" timeOffset="-185037.87">23791 3260 0,'21'0'47,"1"0"-47,-22-21 0,21-1 16,21 22-16,-21-21 0,0 21 16,1-21-16,-1 0 0,0 21 0,0-21 15,-21 0-15,0-1 16,-21 22-1,0 0-15,-22 0 0,22 0 0,-21 22 16,21-1-16,-22 0 16,1 0-16,21 0 0,-21 22 0,20-22 15,1 21-15,0-21 0,21 0 0,0 1 16,0 20-16,0-21 0,0 0 16,21 0-16,0 1 0,22-22 15,-22 0-15,21 0 0,1 0 16,-1 0-16,0 0 0,22 0 0,-22 0 15,22-22-15</inkml:trace>
  <inkml:trace contextRef="#ctx0" brushRef="#br1" timeOffset="-184722.05">24850 3027 0,'0'-21'0,"0"42"0,0-63 0,0 20 15,-22 22 1,1 0-16,0 22 15,0-1-15,0 0 16,21 0-16,-21 21 0,-1 1 0,22 20 16,-21 1-16,21-22 0,0 22 0,-21-1 15,21 1-15,-21-1 0,21 1 16,-21-1-16,21 22 0,0-22 0,-21 1 16,-1 20-16,22-20 0,0-1 15,-21 1-15,0-1 0,0-20 0,21 20 16,-21-20-16,21-1 0,-21-21 15,21 21-15,-22-20 0,22-1 0,0-42 47,0-1-47,22-20 0,-1 0 0,0-1 16,0 1-16</inkml:trace>
  <inkml:trace contextRef="#ctx0" brushRef="#br1" timeOffset="-184422.04">24617 3196 0,'0'-21'0,"0"42"0,0-84 0,0 42 16,0-1-16,0 1 0,0 0 15,0 0-15,0 0 0,0 0 16,21 21-16,21 0 0,-21 0 0,22 0 16,-22 0-16,21 0 0,1 0 15,-22 21-15,21 0 0,-21 0 0,22 0 16,-43 0-16,0 22 0,0-22 15,0 21-15,0 1 0,0-22 0,-22 21 16,1-21-16,-21 22 0,21-22 16,-22 0-16,1-21 0,21 21 0,-21 0 15,20-21-15,1 0 0,0 0 0,0 0 16,0 0-16,42-21 31,0 0-31,0 21 16,22-21-16,-1 0 0,-21-1 0</inkml:trace>
  <inkml:trace contextRef="#ctx0" brushRef="#br1" timeOffset="-184053.47">25231 3112 0,'0'0'0,"0"-22"16,0 1-16,0 0 15,0 0 1,21 21-16,0-21 15,0 21-15,0 0 0,0 0 16,1 0-16,-1 0 0,0 0 16,0 21-16,-21 0 0,21 0 15,-21 22-15,21-22 0,-21 21 16,0-21-16,0 22 0,0-1 0,0 0 16,0-21-16,0 1 0,0-1 0,-21 0 15,21 0-15,-21-21 0,0 0 16,21-21-1,-21 0-15,21 0 16,0-1-16,0-20 0,0 21 16,0-21-16,0 20 0,0 1 15,0-21-15,21 21 0,-21 0 0,0-1 16,21 1-16,0 0 0,-21 0 0,21 21 16,1 0-16,-1 0 15,0 0-15,0 0 0,0 0 0,0 0 16,1 0-16</inkml:trace>
  <inkml:trace contextRef="#ctx0" brushRef="#br1" timeOffset="-183618.61">25929 3069 0,'0'-21'0,"0"-21"16,0 21-1,0-1-15,0 1 0,-21 21 31,0 0-31,0 0 0,-1 21 16,1-21-16,0 22 0,0-1 16,-21 0-16,20 21 0,1-21 0,0 1 15,-21 20-15,21-21 0,21 21 0,0-20 16,-22 20-16,22-21 0,0 0 16,0 0-16,0 1 0,22-1 0,-1 0 15,0 0-15,0-21 16,0 0-16,0 0 0,22 0 0,-22 0 15,21 0-15,-21 0 0,22-21 16,-22 0-16,0 0 0,21-1 0,-20-20 16,-1 0-16,0-1 0,-21 22 0,0-21 15,21 0-15,-21 20 0,0-20 16,0 21-16,0 0 0,-21 0 0,0-1 16,0 1-16,-1 21 0,1 0 15,0 0-15,0 0 0,0 0 0,-22 0 16,22 21-16,0-21 0,0 22 15,21-1-15,0 0 0,0 0 16,0 0-16,0 0 0,0 1 16,21-1-16,21-21 15,1 0-15</inkml:trace>
  <inkml:trace contextRef="#ctx0" brushRef="#br1" timeOffset="-183004.03">26564 3048 0,'0'0'0,"0"-21"16,-21 0-16,0 21 16,0 0-16,-1 0 15,1 0-15,0 0 0,-21 0 0,21 0 16,-1 21-16,1-21 16,0 21-16,21 0 0,-21-21 0,21 21 15,0 1-15,0-1 16,0 0-16,21-21 15,0 0-15,22 0 0,-22 0 16,0 0-16,0 0 0,0 0 16,0 0-16,1 0 0,-1-21 0,0 0 15,0-1 1,-21 1-16,0 42 47,-21 1-32,0 20-15,21-21 16,-21 21-16,-1 1 0,22-1 0,-21 0 16,0 22-16,21-22 0,-21 1 15,0-1-15,21 21 0,0-20 0,-21 20 16,-1-20-16,22 20 0,-21-21 0,21 22 16,-21-1-16,21 22 0,0-21 15,0-1-15,0 22 0,0-22 0,0 1 16,21-1-16,0 1 0,-21-1 15,0-20-15,0-1 0,0 0 0,0-21 16,0 1-16,0-1 0,0 0 0,-21-21 16,0 0-16,0 0 0,0-21 15,0 0-15,-22-1 0,22 1 16,-21-21-16,-1 21 0,1-22 0,21 1 16,-21 0-16,-1-1 0,1-20 15,21 21-15,0-1 0,-1 1 0,22 0 16,0-1-16,0 1 0,0 21 15,0-22-15,0 22 0,0-21 0,43 21 16,-22-22-16,21 22 0,-21-21 0,43 21 16,-22-22-16</inkml:trace>
  <inkml:trace contextRef="#ctx0" brushRef="#br1" timeOffset="-182330.38">26670 3069 0,'0'0'16,"0"-21"-16,0 0 0,0 0 16,0 42 15,0 0-31,0 0 16,0 0-16,0 1 15,-21 20-15,21-21 0,0 0 0,0 0 16,-21 22-16,21-22 0,0 0 15,0 0-15,-22-21 16,1-21 15,21 0-31,0 0 0,0 0 16,0-1-16,0 1 0,0-21 16,0 21-16,0 0 0,0-1 0,21 1 15,1 0-15,-1 0 0,0 21 16,0-21-16,0 0 0,0 21 0,1 0 15,-1-22-15,0 22 0,0 0 16,0 0-16,-21 22 16,21-1-16,-21 0 15,0 0-15,0 0 0,0 0 16,0 1-16,0-1 0,0 0 0,0 0 16,-21 0-16,21 0 0,0 1 15,-21-22-15,0 21 0,21-42 31,0-1-15,0 1-16,0 0 16,0 0-16,0 0 0,0 0 0,21-1 15,0-20-15,0 21 0,1 0 0,-1 0 16,0 21-16,0-22 0,21 1 16,-20 21-16,-1 0 0,0 0 15,0 0-15,0 0 16,0 21-16,-21 1 0,0-1 15,0 0-15,0 0 16,0 0-16,0 0 0,-21 1 16,0-22-16,21 21 0,-21-21 15,0 21-15,0-21 0,21 21 16,-22 0-16,1-21 0,0 21 16</inkml:trace>
  <inkml:trace contextRef="#ctx0" brushRef="#br1" timeOffset="-179357.91">15854 16383 0,'0'0'0,"21"-21"0,-21 0 0,21 0 0,0-1 16,-21-20-16,21 21 0,-21-21 15,22 20-15,-22-20 0,0 21 0,0 0 16,0 0-16,0-1 16,-22 22-1,1 22-15,0-1 0,0 21 16,0-21-16,0 22 0,-1-1 0,1 0 16,-21 22-16,21-22 0,-22 22 15,22-22-15,0 21 0,-21 1 0,21 21 16,-22-22-16,22 1 0,0-1 15,21 1-15,0-22 0,0 21 16,0-20-16,21-22 0,0 21 0,0-21 16,22 1-16,-1-1 0,0 0 15,1-21-15,20 0 0,-20 0 0,20 0 16,1 0-16,-1-21 0,-21 0 16,22-1-16,-1 1 0,1 0 0,-22-21 15,1 21-15,-1-22 0,0 1 16,-21-22-16,1 22 0,-1-21 0,-21 20 15,0-20-15,0-1 0,0 1 16,-21 20-16,-22-20 0,22 21 0,0-1 16,-21 1-16,-1 0 0,1-1 15,0 22-15,-1 0 0,1 0 16,21 21-16,-22 0 0,1 0 0,0 21 16,-1 0-16,22 21 0,-21-20 15,21 20-15,-22 0 0,22 22 0,0-22 16,21 22-16,0-1 0,0 1 15,0-1-15,0 1 0,21-22 0,0 21 16,1-20-16,-1-1 0,21-21 16,0 22-16,1-22 0,20 0 0,-20 0 15,20-21-15,-21 0 0,22 0 16,-1 0-16,1 0 0,-1 0 0,-20-21 16,-1 0-16,0 0 0,1-1 15,-1 1-15,0-21 0,-20 21 16,-1-22-16,0 22 0,-21 0 0,0-21 15,21 21-15,-21 42 16,0 0 0,-21 0-16,0 0 0,21 0 15,0 22-15,-21-22 0,21 0 0,-22 0 16,22 22-16,0-22 0,0 0 16,0 0-16,22-21 31,-1 0-31,0-21 15,0 0-15,0 0 0,0-1 16,1 1-16,-1-21 0,-21 21 16,21 0-16,0-22 0,0 22 0,-21 0 15,0 0-15,21 21 0,-21 21 32,0 0-32,0 21 0,0-20 15,0 20-15,0-21 0,0 21 0,0-20 16,0 20-16,22-21 0,-22 0 15,21 22-15,0-22 0,0 0 16,0-21-16,0 21 0,1-21 0,20 0 16,0 0-16,1 0 0,-22 0 15,21-21-15,0 21 0,1-21 0,-1 0 16,0-22-16,1 22 0,-1-21 16,-21-1-16,0-20 0,1 21 0,-1-22 15,0 1-15,-21-1 0,0 1 16,0-1-16,0 1 0,0 20 0,0-20 15,0 20-15,0 1 0,0 0 0,0 21 16,0-1-16,0 1 0,0 42 16,-21 1-16,21 20 15,0-21-15,-21 21 16,21 1-16,-22 20 0,22 1 0,-21-22 16,21 22-16,0-1 0,0 1 15,0-22-15,0 21 0,0-20 0,0-1 16,21 0-16,1-20 0,-1 20 15,21-21-15,-21 0 0,0-21 0,22 0 16,-22 0-16,21 0 0,-21 0 0,22 0 16,-22-21-16,21 0 0,-21 0 15,1 0-15,-1-1 0,0 1 0,0 0 16,-21 0-16,21-21 16,-21 20-16,21 1 0,-21 42 31,0 1-31,0-1 0,0 0 15,0 0-15,-21 0 0,21 0 16,0 1-16,0-1 0,0 0 0,0 0 16,0 0-16,0 0 0,21-21 15,1 0-15,20 22 0,-21-22 16,21 0-16,1 0 0,-1 0 0,-21 0 16,22 0-16,-1-22 0,-21 1 15,0 0-15,0 0 0,1 0 0,-1 0 16,-21-1-16,0 1 0,21 0 15,-21-21-15,0 21 0,0-1 0,21 1 16,-21 0-16,0 42 31,0 0-31,0 1 16,-21-1-16,21 21 0,-21-21 16,0 22-16,21-1 0,-22 0 0,22 1 15,-21-1-15,0 21 0,21 1 16,0-1-16,0 1 0,0-1 0,0 22 15,0-21-15,0 20 0,0-20 16,0 20-16,0-20 0,0 21 0,0-22 16,0 1-16,0-1 0,-21 1 15,0-1-15,21 1 0,-21-22 0,-1 0 16,-20 1-16,21-22 0,-21 0 16,20 0-16,-20-21 0,0 0 15,-1 0-15,1-21 0,0 0 0,-1 0 16,1-22-16,0 1 0,21 21 15,-22-22-15,22 1 0,21 21 0,0-21 16,0 20-16,0-20 0,0 21 16,0-21-16,0-1 0,21 1 0,0 0 15,1-1-15,20-20 0</inkml:trace>
  <inkml:trace contextRef="#ctx0" brushRef="#br1" timeOffset="-177505.96">19770 16193 0,'0'0'0,"0"-22"0,0 1 0,0 0 0,0 0 16,-22 42 0,1 0-1,0 0-15,0 22 0,0-22 16,-22 21-16,22 22 0,0-22 0,-21 0 16,21 22-16,-1-22 0,1 22 15,0-1-15,0-20 0,21 20 0,0-21 16,0 22-16,0-22 0,21 1 15,0-1-15,0-21 0,22 21 0,-1-20 16,0-1-16,22 0 0,-22 0 16,22 0-16,-22-21 0,0 0 0,22 0 15,-22 0-15,1 0 0,-1-21 0,0 0 16,1 0-16,-1 0 0,-21-22 16,21 1-16,-20 0 0,-1-1 15,0-20-15,0-1 0,-21 1 16,0-1-16,0 1 0,0-1 0,0 1 15,0-1-15,0 1 0,0-1 16,-21 22-16,0-22 0,0 1 0,-22 21 16,22-1-16,-21 22 0,-1 0 15,22 0-15,-21 21 0,0 0 0,-1 21 16,1 0-16,0 0 0,-1 22 0,1-1 16,0 21-16,20-20 0,-20 20 15,21 1-15,0-1 0,0-20 0,-1 20 16,22 1-16,0-1 15,0 1-15,0-1 0,22-21 0,-1 1 16,0 20-16,0-42 0,21 22 16,1-1-16,-1-21 0,0 0 0,1 1 15,20-22-15,-20 0 0,20 0 16,1 0-16,-1 0 0,1 0 0,-1 0 16,22-22-16,-22 1 0,1 0 0,-22 0 15,22 0-15,-22-22 0,-21 1 16,21 0-16,-20-1 0,-1 1 0,0 21 15,-21-21-15,0 20 16,0 44 0,0-1-16,0 0 0,-21 21 15,0 1-15,21-1 0,0 0 16,-22 1-16,1-22 0,21 21 16,0-21-16,0 22 0,0-22 0,0 0 15,0 0-15,0-42 31,0 0-31,21 0 16,1-1-16,-1 1 0,-21-21 16,21 21-16,0-22 0,0 1 0,0 0 15,1-1-15,-1 22 0,0-21 16,0 21-16,-21 0 0,21-1 0,0 22 16,-21 22-1,0-1-15,0 0 0,22 0 16,-22 21-16,0-20 0,21 20 15,-21-21-15,0 21 0,21-20 0,0-1 16,0 21-16,0-21 0,1 0 16,-22 1-16,21-22 0,0 21 0,0-21 15,0 0-15,0 0 0,1 0 16,-1 0-16,0 0 0,0-21 0,0-1 16,-21 1-16,21 0 0,1 0 0,-1 0 15,0-22-15,0 1 16,0 0-16,0-1 0,22 22 0,-22-21 15,0 21-15,0 0 0,0-1 16,1 1-16,-1 21 0,0 0 0,-21 21 31,0 1-31,0-1 0,-21 0 16,0-21-16,21 21 0,0 0 16,-22-21-16,22 21 0,-21-21 15,42-21 16,-21 0-31,0 0 16,0 0-16,0 0 0,0-1 16,0 1-16,0 0 15,-21 21 1,0 0 0,0 21-16,0 0 0,0 1 15,-1-1-15,1 21 0,21-21 0,-21 22 16,0-1-16,21-21 0,0 21 15,0-20-15,0 20 0,0-21 0,0 0 16,0 0-16,0 1 0,21-1 16,0 0-16,0 0 0,22-21 0,-22 21 15,21-21-15,1 0 0,-1 0 16,0 0-16,1 0 0,-22 0 16,21-21-16,0 21 0,-20-21 15,20 0-15,-21 0 0,0-22 0,0 22 16,22 0-16,-43-21 0,21 20 0,0 1 15,0-21-15,-21 21 16,0 0-16,0 42 31,0 0-31,0 0 16,21 0 0,1-21-16,-1 0 15,0 0-15,0 0 16,0 0-16,0-21 0,22 0 15,-22 21-15,-21-21 0,21 0 16,0-1-16,-21 1 0,21-21 0,-21 21 16,0 0-16,0-1 0,0-20 15,0 21-15,0 0 0,-21 0 16,0 21-16,0 0 0,0 0 0,0 0 16,-1 21-16,-20 0 0,21 21 15,-21 1-15,20-1 0,-20 0 0,0 1 16,21-1-16,-1 0 15,1 1-15,0-1 0,21 0 0,0 1 16,0-22-16,0 0 0,0 0 0,21 0 16,0 0-16,1 1 0,-1-1 15,21-21-15,-21 0 0,0 0 16,22 0-16,-22 0 0,21 0 0,-21 0 16,1 0-16,20 0 0,-21 0 15,0 0-15,0-21 0,1 21 0,-1-22 16,0 22-16,0 0 15,-21-21-15,21 0 16,-21 0-16,21 21 0,-21-21 0</inkml:trace>
  <inkml:trace contextRef="#ctx0" brushRef="#br1" timeOffset="-177342.55">22818 17124 0,'0'0'0,"21"0"0,-21-21 78,0 0-78,0-1 0</inkml:trace>
  <inkml:trace contextRef="#ctx0" brushRef="#br1" timeOffset="-175545.57">10308 4784 0,'-21'0'0,"0"0"15,0-21-15,-1 21 16,1 0-16,0-22 0,0 22 16,-21 0-16,20 0 0,1 0 0,0 0 15,21-21-15,-21 21 0,0 0 16,42 0 15,0 0-31,21 0 0,22 0 0,-1 0 16,1 0-16,-1 0 0,22 0 15,0 0-15,21 0 0,-22 0 0,22 0 16,21 0-16,-21-21 0,0 21 0,0 0 16,-22 0-16,1 0 15,-22 0-15,1 0 0,-1 0 0,-41 0 16,20-21-16,-21 21 0,0 0 15,-42-21 1,0 21 0,0 0-16,0 0 0,-1-21 15,1 21-15,21-22 0,-21 22 16,0 0-16,0-21 0,0 21 16,-1-21-16,1 21 0,0 0 0,0-21 15,0 21-15,0 0 16,-1 0-16,1 0 0,0 0 15,0 0-15,42 0 32,0 0-17,0 0-15,1 0 0,20 0 0,-21 0 16,21 0-16,-20 0 0,20 0 16,-21 0-16,21 21 0,-20-21 0,-1 0 15,0 0-15,0 21 0,0-21 16,-21 21-16,0 1 0,0-1 15,-21 0-15,0 0 16,0 0-16,0 0 0,-22 22 16,22-22-16,-21 21 0,21-21 0,-22 22 15,22-22-15,-21 21 0,-1-21 16,22 1-16,0-1 0,0 0 0,0 0 16,0 0-16,21 0 15,21-42 1</inkml:trace>
  <inkml:trace contextRef="#ctx0" brushRef="#br1" timeOffset="-175118.82">12742 4509 0,'21'-22'0,"-42"44"0,64-65 15,-43 22-15,0 0 0,0 42 32,0 0-32,0 0 0,0 1 15,0-1-15,0 21 0,0-21 16,0 22-16,0-1 0,0 0 0,0 1 16,0-1-16,0 0 0,-22-21 15,22 22-15,-21-1 0,21-21 0,0 0 16,0 22-16,0-22 0,0 0 15,21-21 17,-21-21-32,22 0 0,-22 0 15</inkml:trace>
  <inkml:trace contextRef="#ctx0" brushRef="#br1" timeOffset="-174593.53">12742 4572 0,'0'-21'0,"0"42"0,-21-84 0,21 41 0,-21 1 15,21-21-15,0 21 0,0 0 16,0-1-16,0 1 0,0 0 0,21 21 16,21-21-16,-20 0 0,20 21 15,0 0-15,1 0 0,20 0 0,-21 0 16,22 0-16,-1 21 16,-20 0-16,-1 0 0,0 22 0,1-22 15,-1 21-15,-21 0 0,-21-20 16,0 20-16,0 0 0,-21-21 0,0 22 15,-21-22-15,-1 21 0,1-21 0,-22 1 16,22-1-16,-21 0 0,20 0 16,1-21-16,0 0 0,20 0 0,-20 0 15,42-21 1,21 0 0,0 0-16,22 21 0,-22-22 15,21 22-15,1 0 0,-1 0 0,0 0 16,22 0-16,-22 0 0,0 0 15,1 0-15,-1 22 0,0-22 16,1 21-16,-1 0 0,-21 21 0,22-21 16,-22 1-16,-21-1 0,0 21 15,0-21-15,0 0 0,0 1 0,0-1 16,-21 0-16,-1 0 0,-20 0 16,0 0-16,-1 1 0,1-22 0,-21 21 15,20-21-15,-20 21 0,-1-21 0,22 0 16,0 0-16,-1 0 0,1 0 15,0 0-15,20 0 0,1 0 0,0 0 16,0 0 0,42-21-1,0 0-15,0 21 0,22-22 0,-22 1 16,42 21-16,-20-21 0</inkml:trace>
  <inkml:trace contextRef="#ctx0" brushRef="#br1" timeOffset="-174229.74">13610 4847 0,'21'0'31,"0"0"-31,1 0 16,-1 0-16,0 0 0,0 0 16,0-21-16,0 0 0,1 21 0,-1-21 15,21 0-15,-21 21 0,0-22 16,1 1-16,-1 21 0,0-21 0,-21 0 15,-21 21 1,0 0 0,-22 0-16,22 0 0,0 0 0,-21 0 15,20 21-15,1 0 0,0 0 16,-21 22-16,21-22 0,-1 0 0,1 21 16,21-20-16,0-1 0,-21 21 15,21-21-15,0 0 0,0 1 16,0-1-16,0 0 0,21 0 15,0 0-15,-21 0 0,22 1 0,-1-22 16,21 21-16,-21-21 0,0 0 0,22 0 16,-22 0-16,21 0 0,1 0 15,-1-21-15,0-1 0,1 1 0,20 0 16</inkml:trace>
  <inkml:trace contextRef="#ctx0" brushRef="#br1" timeOffset="-173306.26">14690 4318 0,'-22'-21'0,"44"42"0,-65-42 0,22 0 15,0 21-15,0 0 0,0 21 16,-1 0-16,1 0 0,0 0 16,21 22-16,-21-1 0,0 0 15,21 22-15,0-22 0,-21 22 0,21-1 16,-22 22-16,22-22 0,-21 22 15,21 0-15,0-1 0,-21-20 0,0 21 16,21-1-16,-21 1 0,21 0 0,-21-22 16,-1 22-16,1-1 0,0 1 15,0-21-15,0-1 0,0 1 0,-1-1 16,1-21-16,21 1 0,0-1 16,0 0-16,0 1 0,0-22 15,0 21-15,0-21 0,21-21 0,1 0 16,20 0-16,-21 0 0,0-21 15,22 0-15,-22 0 0,21 0 16,0 0-16,-20-22 0,20 1 0,0 21 16,-21-22-16,22-20 0,-22 21 0,0-22 15,0 1-15,-21-22 0,0 21 16,0 1-16,-21-22 0,0 22 0,-21 20 16,20-20-16,-20 21 0,-21-1 15,20 1-15,-20 21 0,20 0 0,1-1 16,0 1-16,-1 21 0,22 0 15,0-21-15,0 21 0,42 0 32,21 0-32,-20-21 0,20 21 15,0 0-15,1 0 0,-1-21 0,21 21 16,-20-21-16,-1-1 0,0 1 0,1 0 16,-1 0-16,0 0 0,-20-22 15,20 1-15,-21 21 0,21-21 0,-20-1 16,-1 22-16,0-21 0,-21 21 15,21-1-15,-21 1 0,21 0 0,-21 0 16,0 42 15,0 0-31,0 0 16,-21 1-16,21-1 0,-21 21 16,0-21-16,21 22 0,0-1 0,0-21 15,0 21-15,0-20 0,0 20 16,0-21-16,0 21 0,0-20 0,0-1 15,0 0-15,21-21 0,0 21 16,0 0-16,22-21 0,-22 0 0,0 0 16,0 0-16,21 0 0,-20 0 0,-1-21 15,0 0-15,21 21 0,-21-21 16,1-22-16,-1 22 0,0-21 16,0 0-16,-21-1 0,0 1 15,0 0-15,0-1 0,0 22 0,0-21 16,-21 21-16,-21-1 0,20 1 15,1 0-15,-21 0 0,0 21 0,20 0 16,1 0-16,-21 0 0,21 0 0,0 0 16,-1 0-16,1 21 0,21 0 15,0 0-15,0 1 0,0-1 16,0 0-16,0 0 0,43 0 16,-22 0-16,0 1 0,0-22 15,0 21-15,22-21 0,-22 21 0,21-21 16</inkml:trace>
  <inkml:trace contextRef="#ctx0" brushRef="#br1" timeOffset="-172926.08">15579 4974 0,'0'0'16,"0"-21"-16,0 0 0,-22 0 0,22 0 16,0-1-16,-21 1 0,21 0 0,0 0 15,0-21-15,0 20 0,0 1 0,21 21 16,1-21-16,-1 0 0,0 21 15,0 0-15,0 0 0,22 0 0,-22 0 16,0 0-16,0 0 0,0 21 16,0 0-16,-21 0 0,0 1 15,22 20-15,-22 0 0,21-21 16,-21 22-16,0-1 0,0 0 0,0-20 16,0-1-16,0 21 0,0-21 0,0 0 15,0 1-15,0-1 16,-21-21-16,-1 0 15,22-21 1,0-1-16,0 1 0,0 0 16,0 0-16,0-21 0,22 20 15,-22 1-15,21-21 0,0 21 0,-21 0 16,21-22-16,0 22 0,0 0 16,-21 0-16,22 21 0,-1-21 15,0-1-15,21 22 0,-21-21 0,1 21 16,20 0-16</inkml:trace>
  <inkml:trace contextRef="#ctx0" brushRef="#br1" timeOffset="-172554.3">16298 4847 0,'0'0'16,"-21"21"-16,0-21 0,0 22 0,0-22 16,21 21-16,0 0 15,21-21 1,0 0-1,0 0-15,0 0 0,22-21 0,-1 0 16,-21 21-16,21-22 0,1-20 16,-22 21-16,21 0 0,-21 0 0,1-22 15,-22 22-15,0 0 0,0 0 16,0 0-16,0-1 0,-22 22 16,1 0-16,0 0 0,-21 0 15,21 0-15,-22 22 0,22-1 0,-21 0 16,21 0-16,-22 0 0,22 22 15,0-22-15,21 21 0,0 0 0,0-20 16,0 20-16,0-21 0,0 21 16,21-20-16,0-1 0,0 0 0,22 0 15,-1 0-15,0 0 0,1 1 16,20-22-16,-20 0 0,20 0 16,-21 0-16,22 0 0,-22 0 0,-21 0 15,22-22-15,-22 1 0,0 0 16,0-21-16</inkml:trace>
  <inkml:trace contextRef="#ctx0" brushRef="#br1" timeOffset="-172074.57">17589 4212 0,'0'0'0,"-42"0"0,21 0 0,-21 0 0,20-21 16,22 0-1,22 21-15,20 0 0,0 0 16,1 0-16,20 0 0,1 0 15,-1 0-15,1 0 0,-1 0 0,1 0 16,-1 0-16,1 0 16,20 0-16,-41 0 0,20 0 0,-21 0 15,-20 21-15,-1-21 0,-21 21 16,-21 0-16,-1-21 0,-20 0 16,21 0-16,-21 0 0,-1 22 15</inkml:trace>
  <inkml:trace contextRef="#ctx0" brushRef="#br1" timeOffset="-171822.24">17949 4255 0,'0'63'32,"0"-42"-32,0 0 15,0 22-15,0-1 0,0-21 16,-21 22-16,21-1 0,-21 0 0,21 1 15,0-1-15,-21 0 0,0 1 0,-1 20 16,22-42-16,0 22 0,0-1 16,-21-21-16,21 0 0,0 22 0,-21-22 15,21 0-15,21-21 32,0 0-32,1-21 15</inkml:trace>
  <inkml:trace contextRef="#ctx0" brushRef="#br1" timeOffset="-171476.43">18182 4741 0,'0'0'0,"21"-21"0,-21 0 15,0 0 1,21 21-16,1-21 0,-1 0 16,0 21-16,0-22 15,0 22-15,0-21 0,1 21 0,-1-21 16,-21 0-1,-21 21 1,-22 0-16,22 0 16,-21 21-16,21 0 0,-22 0 0,1 1 15,21-1-15,0 0 0,-22 21 16,22-21-16,0 22 0,21-1 16,0-21-16,0 22 0,0-22 0,0 0 15,0 21-15,0-21 0,0 1 16,21-1-16,0-21 0,0 0 15,1 0-15,-1 0 0,21 0 16,-21 0-16,22 0 0,-22 0 0,21-21 16,-21-1-16,22 1 0,-1 0 15,-21 0-15,21-21 0,1 20 0,-1-20 16</inkml:trace>
  <inkml:trace contextRef="#ctx0" brushRef="#br1" timeOffset="-171150.62">18859 4572 0,'-21'0'31,"0"21"-15,0-21-16,0 21 0,-22 1 0,22-1 15,0-21-15,0 21 0,21 0 0,0 0 16,0 0-16,0 1 0,0-1 16,0 0-16,21 0 0,0-21 15,0 21-15,1 0 0,-1 1 16,0-22-16,0 21 0,0 0 15,0-21-15,-21 21 0,0 0 16,22-21-16,-22 21 0,0 1 16,-22-22-1,1 0-15,0 0 0,0 0 16,-21 0-16,-1 0 0,22 0 0,-21 0 16,-1 0-16,22 0 0,-21 0 15,21 0-15,21-22 16,0 1-1,21 0-15,0 0 0,0 21 0,22-21 16</inkml:trace>
  <inkml:trace contextRef="#ctx0" brushRef="#br1" timeOffset="-170792.82">19367 4318 0,'0'-21'15,"0"-43"1,0 43 0,0 42-1,-21 1-15,21-1 0,0 21 16,-21-21-16,0 22 16,0-1-16,21-21 0,-21 21 0,21 1 15,-22-1-15,1 0 0,21 1 0,0-1 16,0 0-16,0 1 0,0-22 15,0 21-15,0 1 0,0-1 0,0-21 16,0 0-16,0 22 0,0-22 16,0 0-16,0 0 0,21-21 15,1 0-15,-1 0 16,0 0-16,0 0 0,0-21 16,0 0-16,1 0 0,-1-1 15,0-20-15,-21 21 0,21-21 16,0 20-16,0-20 0,1 0 0,-22 21 15</inkml:trace>
  <inkml:trace contextRef="#ctx0" brushRef="#br1" timeOffset="-170542.97">19240 4487 0,'-21'-21'31,"42"21"-31,1 0 0,20 0 15,-21 0-15,0 0 0,22 0 0,-22 0 16,21 0-16,0 0 0,1 0 16,-1 0-16,-21 0 0,22 0 15,-1 0-15,-21 0 0,0 0 0,0 0 16,-42 0 31,0 0-47,0 0 0,0 0 15</inkml:trace>
  <inkml:trace contextRef="#ctx0" brushRef="#br1" timeOffset="-169418.61">20637 4741 0,'-21'0'63,"0"0"-48,0 0-15,0 0 16,0 0-16,-1 0 0,1 22 16,0-22-16,0 0 15,42 0 48,0 0-63,0 0 15,1 0-15,-1 0 0,0 0 16,21 0-16,-21 0 0,22 0 16,-1 0-16,22 0 0,-22 0 0,21 0 15,1 0-15,-1 0 0,22 0 16,0 0-16,-1 0 0,1 0 0,21 0 15,0 0-15,21 0 16,-21 0-16,-1 0 0,22 0 0,-21 0 0,0 0 16,0 0-16,0 0 0,0 0 15,-22 0-15,1-22 0,0 22 16,-22 0-16,1 0 0,-22 0 16,0 0-16,1-21 0,-22 21 0,21 0 15,-21 0-15,0 0 16,-21-21 78,0 0-79,0 0-15,0 0 16,0-1-1</inkml:trace>
  <inkml:trace contextRef="#ctx0" brushRef="#br1" timeOffset="-168929.89">23072 4487 0,'-43'0'32,"22"0"-32,21 22 15,-21-22-15,21 21 0,0 0 16,0 0-16,0 0 16,21-21-16,0 0 0,0 21 15,1-21-15,-1 22 0,0-22 16,21 21-16,-21-21 0,1 0 0,-1 21 15,21-21-15,-21 0 0,0 0 16,22 0-16,-22 0 0,0 0 16,0 0-16,22 0 0,-22 0 0,0 0 15,0-21-15,-21 0 16,0-1 0,-21 22-1,0 0-15,0 0 0,-1 0 0,1 0 16,-21 0-16,21 22 0,0-1 15,-22 0-15,22 0 0,-21 21 0,-1-20 16,22 20-16,-21 0 0,0-21 16,-1 22-16,22-22 0,-21 21 0,21-21 15,-22 1-15,22-1 0,21 0 16,-21-21-16,21 21 0,-21-21 16,0 0-1,21-21 1</inkml:trace>
  <inkml:trace contextRef="#ctx0" brushRef="#br1" timeOffset="-168266.27">20510 4466 0,'-21'0'0,"21"-21"15,-21 21-15,0 0 0,0-21 16,21 0-16,-21 21 0,-1 0 0,22-21 15,-21 21 1,42 0 15,1 0-15,-1 21-16,21 0 0,0-21 0,22 0 16,-1 21-16,1-21 0,21 0 15,-1 0-15,1 21 0,0-21 16,-1 0-16,22 0 0,0 0 0,0 0 15,0 0-15,21 0 0,-22 0 16,-20 0-16,0 0 0,-1 0 0,-20 0 16,-22 0-16,22 0 0,-43-21 15,21 21-15,-21 0 0,1 0 0,-1-21 16,-21 0 0,0 0-1,0-1 1,0 1-1,-21 21-15,-1 0 16,1-21-16</inkml:trace>
  <inkml:trace contextRef="#ctx0" brushRef="#br1" timeOffset="-166186.2">10858 6329 0,'0'0'0,"-21"0"15,0 0-15,0 21 0,0-21 0,0 0 16,-1 0-16,-20 0 0,21 0 15,0 0-15,0 0 0,-1 0 0,1 0 16,0 0-16,42 0 31,22 0-31,-1 21 0,0-21 16,22 0-16,20 21 0,1-21 16,0 22-16,-1-22 0,22 0 0,-21 0 15,0 0-15,-1 0 0,1 0 16,0 0-16,-1 0 0,1 0 15,-22 0-15,22 0 0,-43 0 16,22 0-16,-22 0 0,-21 0 0,1 0 16,-1 0-16,-42 0 15,-1 0-15,1 0 16,0-22-16,0 22 0,-21-21 0,20 21 16,1 0-16,-21-21 0,21 21 15,0 0-15,-1-21 0,1 21 0</inkml:trace>
  <inkml:trace contextRef="#ctx0" brushRef="#br1" timeOffset="-165801.42">11811 6160 0,'0'0'0,"0"-22"16,0 44 15,0-1-31,0 0 15,21 0-15,0-21 0,0 21 16,1 0-16,-1-21 0,21 22 0,-21-22 16,22 21-16,-1-21 0,0 0 15,1 0-15,-1 21 0,0-21 0,1 0 16,-1 0-16,-21 0 0,21 0 16,-20 0-16,-1 0 0,-42 21 31,-22 0-31,22 0 15,-21-21-15,-22 43 0,22-22 0,-22 0 16,1 21-16,21 1 0,-22-22 16,1 21-16,20 1 0,1-1 0,-22-21 15,22 21-15,0-20 0,-1 20 16,22-21-16,-21 0 0,0 0 0,20 1 16,1-22-16,-21 21 0,21-21 0,0 0 15,-1 0-15,1 0 0,0 0 16,0 0-16</inkml:trace>
  <inkml:trace contextRef="#ctx0" brushRef="#br1" timeOffset="-164697.4">12785 6054 0,'0'-64'16,"0"85"15,-22 22-15,22-22-16,0 0 0,0 21 15,-21-20-15,21 20 0,0 0 0,0 1 16,-21-1-16,0-21 0,21 21 16,0 1-16,-21-22 0,0 21 0,21-21 15,-22 1-15,22-1 16,0-42 0,0-1-16,0 1 0,0 0 15</inkml:trace>
  <inkml:trace contextRef="#ctx0" brushRef="#br1" timeOffset="-164221.7">12679 5969 0,'0'-21'0,"0"0"0,0 63 0,0-105 16,0 41-16,0 1 0,0 0 16,21 0-16,0 21 0,21-21 0,-20 21 15,20 0-15,0 0 0,1 0 16,20 0-16,-21 0 0,22 21 0,-22 0 15,1 0-15,-1 0 0,0 22 16,-21-22-16,1 21 0,-22-21 0,0 1 16,-22-1-16,1 0 0,-21 0 0,21 0 15,-43 0-15,22 1 16,0-22-16,-1 21 0,1-21 0,0 0 16,20 0-16,1 0 0,0 0 0,0 0 15,21-21 1,21 21-16,0 0 0,22 0 15,-22-22-15,21 22 0,0 0 16,1 0-16,20 0 0,-20 0 0,20 22 16,-21-1-16,1-21 0,-1 21 15,0 0-15,1 0 0,-22 22 0,0-22 16,0 21-16,-21-21 0,0 22 0,0-22 16,-21 21-16,-21-21 0,-1 0 15,1 22-15,0-22 0,-22 0 16,1 0-16,-1-21 0,1 21 15,-1-21-15,22 0 0,0 0 0,20 0 16,-20 0-16,42-21 16,0 0-16,0 0 15,42 0-15,-20 0 0,20-1 16,0-20-16,1 21 0</inkml:trace>
  <inkml:trace contextRef="#ctx0" brushRef="#br1" timeOffset="-163880.89">13589 6392 0,'0'0'0,"0"22"0,21-22 0,0 0 15,0 0 1,1 0-16,-1-22 0,0 22 16,0-21-16,0 0 0,22 0 15,-22 21-15,21-21 0,-21 0 0,22 21 16,-22-22-16,0 1 0,-21 0 15,-21 21 1,0 0-16,-22 0 16,1 0-16,21 0 0,-22 0 0,1 21 15,0 0-15,21 1 0,-22 20 0,22-21 16,0 21-16,0 1 0,21-22 16,0 21-16,0-21 0,0 22 15,0-22-15,0 0 0,0 0 0,21 0 16,21 1-16,-21-22 0,1 0 15,20 0-15,-21 0 0,21 0 0,1 0 16,-1-22-16,0 1 0,22 0 0,-1 0 16</inkml:trace>
  <inkml:trace contextRef="#ctx0" brushRef="#br1" timeOffset="-163054.35">14668 5884 0,'0'-21'0,"0"42"0,-21-42 31,0 21-31,21 21 0,-21 1 16,0-1-16,21 21 0,-21-21 15,21 22-15,0 20 0,-22-21 0,1 22 16,21-1-16,0 1 0,-21 21 16,21-1-16,0 1 0,0 0 0,0-1 15,0 1-15,-21 0 0,0-1 0,0 1 16,21 0-16,-22-1 0,1 1 15,0 0-15,0-22 0,0 1 0,0-1 16,-1 1-16,22-22 0,0 0 0,0-21 16,0 22-16,0-22 15,22-21-15,-1 0 16,0-21-16,0 0 0,21-1 0,-20 1 16,20 0-16,-21-21 0,21-1 15,-20-20-15,20 21 0,-21-22 0,0 1 16,0-1-16,-21-21 0,0 22 15,0-1-15,0 1 0,0-22 0,-21 43 16,0-22-16,-21 1 0,21 21 0,-22-1 16,1 22-16,0 0 0,20 0 15,1 0-15,0-1 0,0 22 0,21-21 16,42 21 15,-21 0-31,1-21 0,20 0 0,0 21 16,1-21-16,-1 0 0,0-1 15,1 1-15,-1 0 0,0 0 0,1-21 16,-1 20-16,0-20 0,-21 21 0,22-21 16,-22 20-16,0 1 0,0 0 15,-21 0-15,0 0 0,-21 21 32,0 0-32,0 0 15,0 21-15,21 0 0,-22-21 16,22 21-16,0 0 15,0 1-15,0-1 0,0 0 0,0 0 16,0 0-16,0 0 0,0 1 16,22-22-16,-1 21 0,0 0 0,0-21 15,0 0-15,22 0 0,-22 0 0,21 0 16,-21 0-16,22 0 0,-1-21 16,-21 0-16,21-1 0,-20 1 0,20 0 15,-21 0-15,-21-21 0,0 20 16,0 1-16,0 0 0,0-21 0,0 21 15,0-1-15,-21 1 0,-21 21 16,20-21-16,1 21 0,-21 0 16,21 0-16,-22 0 0,22 0 0,-21 0 0,21 0 15,0 21-15,21 0 16,0 1-16,0-1 16,0 0-16,21-21 0,0 0 15,21 0-15,-21 21 0,22-21 16,-22 0-16</inkml:trace>
  <inkml:trace contextRef="#ctx0" brushRef="#br1" timeOffset="-162709.55">15579 6181 0,'0'0'0,"0"-21"0,0-1 16,-22 1-16,22 0 16,0 0-16,0 0 0,22 21 15,-1-21 1,0 21-16,0 0 0,0 0 0,0 0 15,1 0-15,-1 21 0,0-21 16,0 21-16,0 0 0,0 21 0,1-20 16,-22-1-16,0 21 0,0-21 15,0 22-15,0-22 0,0 0 0,0 21 16,0-21-16,0 1 0,0-1 0,-22-21 16,1 0-1,0-21 1,21-1-16,0 1 0,0 0 15,0 0-15,0 0 0,0 0 0,0-1 16,21 1-16,0 0 0,1 0 16,-1 0-16,0 0 0,0-1 15,0 22-15,0-21 0,1 0 0,-1 21 16,0 0-16,0-21 0,0 21 16,0 0-16</inkml:trace>
  <inkml:trace contextRef="#ctx0" brushRef="#br1" timeOffset="-162401.73">16171 6117 0,'0'21'16,"21"-21"-1,1 0 1,-1 0-16,21 0 16,-21-21-16,0 21 0,22-21 0,-22 21 15,0-21-15,0 21 0,0-21 16,1 0-16,-22-1 0,0 1 15,-22 21-15,1 0 16,-21 0-16,21 0 0,-22 0 0,22 0 16,-21 21-16,0 1 0,20-1 0,1 0 15,-21 0-15,21 0 0,21 0 16,0 1-16,-21 20 0,21-21 16,0 0-16,0 0 0,0 1 15,21-22-15,0 21 0,0-21 0,21 0 16,-20 0-16,20 0 0,0 0 0,1 0 15,-1 0-15,0-21 0,1-1 16</inkml:trace>
  <inkml:trace contextRef="#ctx0" brushRef="#br1" timeOffset="-158318.06">17886 5884 0,'0'-21'0,"-21"0"16,21 0-16,-22 0 15,1 21 1,0 0-16,0 0 15,0 21-15,0 0 0,-1 0 16,-20 0-16,21 1 0,0-1 16,0 0-16,-1 0 0,1 21 0,0-20 15,0 20-15,0-21 0,0 0 16,21 22-16,0-22 0,-22 21 16,22-21-16,0 0 0,0 22 0,0-22 15,0 0-15,0 21 0,22-20 16,-1-1-16,0 0 0,0-21 0,0 21 15,0-21-15,22 0 0,-22 0 16,21 0-16,1 0 0,-1 0 0,0 0 16,1 0-16,-1-21 0,0 0 15,1 0-15,-1-1 0,0 1 0,1 0 16,-22 0-16,0-21 0,21 20 16,-21 1-16,1-21 0,-22 21 0,21-22 15,-21 22-15,21-21 0,-21 0 16,0-1-16,0 22 0,0-21 0,0-1 15,0 1-15,0 0 0,0-1 16,0 22-16,0-21 0,0 21 16,0 0-16,0-1 0,0 1 15,0 42 1,0 22 0,-21-22-16,0 21 0,21 22 0,-22-22 15,22 0-15,0 1 0,-21-1 0,0 0 16,21 1-16,-21-1 0,21 0 15,0-20-15,0 20 0,0-21 0,0 0 16,0 22-16,0-22 0,0 0 16,0 0-16,0 0 0,21 0 0,0-21 15,0 22-15,1-22 16,20 0-16,-21 21 0,21-21 0,1 0 16,-1 0-16,0 0 0,1 0 0,-1-21 15,0 21-15,1-22 0,-1 1 16,0 0-16,1 0 0,-1-21 0,-21 20 15,0 1-15,1 0 0,-1-21 16,0 21-16,-21-1 0,0 1 0,0 0 16,0 0-16,0 0 0,0 0 15,0-1-15,-21 22 16,0 0-16,-1 0 0,1 0 16,-21 0-16,21 22 0,-22-22 0,22 21 15,0 0-15,-21 0 0,21 0 16,-1 0-16,1 1 0,0-1 15,21 0-15,0 0 0,0 0 0,0 0 16,0 1-16,0-1 16,21-21-16,0 21 0,1 0 0,-1-21 15,0 0-15,0 21 0,0-21 16,0 0-16,1 0 0,-1 0 0,0-21 16,0 0-16,0 21 0,0-21 15,1 0-15,-1-1 0,-21 1 0,21 0 16,0 0-16,-21 0 0,21-22 0,-21 22 15,0 0-15,21 0 0,-21 0 16,0 0-16,-21 21 31,0 21-31,21 0 16,0 0-16,-21 0 0,21 0 16,0 1-16,0-1 0,0 0 15,0 0-15,0 0 0,0 0 16,0 1-16,0-1 0,21-21 0,0 21 15,0 0-15,1 0 0,-1-21 16,0 0-16,0 0 0,21 0 16,-20 0-16,-1 0 0,0 0 0,21 0 15,-21-21-15,22 0 0,-22 0 16,21 0-16,-21-1 0,22 1 0,-22 0 16,0 0-16,0-21 15,0 20-15,1 1 0,-1-21 0,-21 21 16,0 0-16,0-1 15,-21 22 1,-1 22-16,1-22 0,0 21 0,0 0 16,0 0-16,21 0 0,-21 0 15,21 1-15,0-1 0,0 0 16,0 0-16,21 0 16,-21 0-16,21-21 0,0 22 15,0-22-15,-21 21 0,21-21 16,-21 21-16,22-21 0,-22 21 15,21-21-15,-21 21 16,0 0 0,-21-21-16,-1 22 15,1-22-15,0 0 16,0 0-16,0 21 0,0-21 16,-1 0-16,22-21 31,0-1-16,22 1-15,-1 21 16,0-21-16,0 0 0,0 21 16,0-21-16,1 21 0,20-21 15,0-1-15,-21 1 0,22 21 0,-1-21 16,0 0-16,1 0 0,-1 0 16,0-1-16,1 1 0,-1 0 0,-21 0 15,0 21-15,1-21 0,-22 0 16,0-1-16,-22 22 15,1 0-15,0 0 16,-21 0-16,21 0 0,-22 0 0,22 22 16,-21-1-16,21 0 0,-1 0 15,1 0-15,21 0 0,0 1 0,0-1 16,0 0-16,0 0 0,21 0 16,1-21-16,-1 21 0,-21 1 15,21-1-15,0-21 0,0 21 0,0-21 16,-21 21-16,0 0 15,-21-21 1,0 0-16,-21 0 0,21 0 16,-22 0-16,1 0 0,0 0 0,-1 0 15,22 0-15,-21 0 0,21 0 16,-1 0-16,22-21 16,22 0-16,-1 21 15</inkml:trace>
  <inkml:trace contextRef="#ctx0" brushRef="#br1" timeOffset="-157582.48">20722 5927 0,'0'0'16,"-42"0"-16,-1 0 0,1 21 0,0-21 16,-1 0-16,22 21 0,0-21 0,0 0 15,0 21-15,0-21 0,-1 21 16,22 1 0,22-22 15,-1 21-31,0-21 0,21 0 0,1 0 15,-1 0-15,21 0 0,22 0 16,-21 0-16,20 0 0,1-21 16,0 21-16,-1-22 0,22 1 0,21 21 15,-21-21-15,21 21 0,0 0 16,-21-21-16,0 21 0,-22 0 0,1-21 16,0 21-16,-22 0 0,1 0 15,-22 0-15,0-21 0,1 21 0,-1 0 16,-21 0-16,0 0 0,0 0 15,-21-22 1</inkml:trace>
  <inkml:trace contextRef="#ctx0" brushRef="#br1" timeOffset="-157133.74">22542 5630 0,'0'0'0,"-21"0"0,0 0 16,21 22-1,0-1 1,0 0-16,0 0 0,21-21 16,0 21-16,1 0 0,20 1 15,-21-22-15,0 21 0,0-21 16,1 0-16,-1 0 0,0 21 16,0-21-16,0 21 0,0-21 0,1 0 15,-1 0-15,0 0 16,-42 0 31,0 21-47,-1-21 0,1 21 15,-21 1-15,21-1 0,-22 0 0,1 0 16,0 0-16,-22 22 0,22-22 16,-22 0-16,22 21 0,-21-21 0,20 1 15,1-1-15,0 0 0,-1 0 16,1-21-16,21 21 0,0-21 0,21 21 15,-22-21-15</inkml:trace>
  <inkml:trace contextRef="#ctx0" brushRef="#br1" timeOffset="-156725.95">21209 5546 0,'0'0'15,"-21"0"-15,0 0 0,-1 0 0,1 0 16,0 0-16,0 0 16,21 21-16,21 0 31,0-21-31,22 0 0,-22 21 0,21-21 16,0 0-16,1 0 0,20 0 15,-20 0-15,20 0 0,-21 0 0,22 0 16,-22 0-16,1 0 15,-1 0-15,0 0 0,-21 0 0,1 0 16,-22-21 0,-22 21-1,1 0 1,0 0-16</inkml:trace>
  <inkml:trace contextRef="#ctx0" brushRef="#br1" timeOffset="-156458.11">21145 5736 0,'-21'0'0,"42"0"0,-42 21 16,21 1-1,0-1 1,21-21-16,1 0 0,-1 0 16,21 0-16,-21 21 0,0-21 0,22 0 15,-1 0-15,0 0 0,1 0 16,-1 0-16,0 0 0,1 0 0,-1 0 15,0 0-15,1 0 0,-1 0 16,0 0-16,-20-21 0,-1 21 0,0 0 16,0 0-16,-21-21 15,-21 21 17</inkml:trace>
  <inkml:trace contextRef="#ctx0" brushRef="#br1" timeOffset="-153462.28">12023 8065 0,'0'0'0,"-22"0"0,1 0 15,0 0-15,0 0 0,-21 0 16,20 0-16,1 0 0,0 0 0,0 0 16,0-22-1,42 1 1,0 21-16,0 0 15,22 0-15,-1 0 0,21 0 16,1 0-16,-1 0 0,22 0 0,0 0 16,-1 0-16,1 0 15,0 0-15,21 0 0,-1 0 0,22 0 16,-21 0-16,0 0 0,0 0 16,-21 0-16,-1 21 0,1-21 0,-43 0 15,22 0-15,-43 0 0,21 0 16,-21 0-16,-21 22 15,-21-22 1,0 0 0,0 0-16,0-22 15,0 22 1,21-21-16,0 0 0,-22 0 16</inkml:trace>
  <inkml:trace contextRef="#ctx0" brushRef="#br1" timeOffset="-152918.59">13102 7662 0,'0'0'0,"-21"0"0,0 0 16,0 0-1,-1 22 1,22-1-1,0 0-15,0 0 0,0 0 16,22 0-16,-1 1 0,0-1 0,0 0 16,0 0-16,22 0 0,-1 0 15,0 22-15,1-22 0,-1 0 0,0-21 16,1 21-16,20 0 0,-21-21 16,1 0-16,-1 0 0,0 0 0,1 0 15,-22 0-15,21 0 0,-21 0 16,1 0-16,-1 0 0,0 0 15,-21-21 1,-21 21-16,0 0 0,-22 0 16,1 0-16,0 0 15,-1 21-15,-20 1 0,20-1 0,-20 0 16,21 0-16,-22 21 0,22-20 0,-22 20 16,22 0-16,0 1 0,-1-22 15,1 21-15,0 0 0,-1 1 0,1-22 16,21 21-16,0-21 0,-1 1 15,1-1-15,21 0 0,0 0 0,-21 0 16,21 0-16,0 1 16,0-1-1,-21-21 1,0 0 0,0 0-16,21-21 15,-22 21-15,1 0 0,0 0 16,21-22-16,-21 22 0,0 0 0,0 0 15</inkml:trace>
  <inkml:trace contextRef="#ctx0" brushRef="#br1" timeOffset="-151051.54">15282 7811 0,'21'0'32,"1"0"-32,-1 0 15,0-22-15,0 1 0,0 21 0,0-21 16,22 21-16,-22-21 0,0 0 16,0 0-16,0-1 0,-21 1 0,0 0 15,0 0-15,0 0 0,0 0 16,0-1-16,0 1 0,-21 0 0,0 21 15,-21 0-15,21 0 0,-22 0 16,1 0-16,0 0 0,20 0 16,-20 21-16,0 0 0,-1 1 0,22-1 15,0 21-15,-21-21 0,21 0 16,21 1-16,0-1 0,-22-21 0,22 21 16,0 0-16,0 0 0,22-21 15,-1 0 1,0 0-16,21 0 0,-21 0 0,1 0 15,20 0-15,0-21 0,-21 21 16,22-21-16,-1 0 0,-21 0 0,0 21 16,22-22-16,-22 1 0,0 0 15,-21 0-15,0 0 0,0 0 0,0-1 16,0 1-16,0 0 0,-21 21 31,0 0-31,0 0 0,-1 21 16,1-21-16,21 21 0,-21 1 15,21-1-15,-21 0 0,21 0 0,0 0 16,0 0-16,0 1 16,0-1-16,0 0 0,21-21 15,0 0-15,-21 21 0,21-21 0,1 0 16,-1 0-16,0 0 0,0 0 16,0 0-16,0 0 0,1 0 0,-1-21 15,0 0-15,0 21 16,0-21-16,-21-1 0,21 1 15,1 0-15,-22 0 0,0-21 16,0 20-16,0 1 0,21-21 16,-21 21-16,0 0 0,0-22 0,0 22 15,0 0-15,0-21 0,0 20 16,0 1-16,0 0 0,0 0 16,0 0-16,0 0 15,-21 21-15,21-22 16,0 44 62,-22-22-78,22 21 0,-21-21 16,21 21-16,-21-21 0,0 0 15,0 21-15,0-21 0,-1 21 0,1-21 16,0 21-16</inkml:trace>
  <inkml:trace contextRef="#ctx0" brushRef="#br1" timeOffset="-150741.52">15240 7430 0,'106'-43'0,"-212"86"0,85-43 16,21-22-16,0 1 0,0 0 15,-21 0-15,-1 21 0,22-21 16,-21 21-16,0 0 15,21 21 1,-21 0-16,21 21 0,0-20 0,0 41 16,-21-21-16,21 1 0,0-1 15,0 22-15,0-22 0,-21 21 0,21-20 16,0-1-16,0 22 0,0-22 16,-22 0-16,1 1 0,21-1 0,-21 0 15,21-21-15,0 1 0,0-1 16,0-42 15,0-1-31,21 1 16,-21-21-16,21 21 0,1-22 0,-22 1 15,21 0-15</inkml:trace>
  <inkml:trace contextRef="#ctx0" brushRef="#br1" timeOffset="-150321.77">15134 7514 0,'0'-42'0,"0"275"0,0-424 0,0 128 0,21 20 16,-21 1-16,21 21 0,1 0 0,-1 0 15,0-1-15,0 22 0,21 0 16,-20 0-16,20 0 0,-21 0 16,21 0-16,1 22 0,-22-1 0,0 0 15,21 0-15,-42 0 0,22 22 16,-22-22-16,0 0 0,0 0 0,-22 0 16,1 0-16,0 1 0,-21-1 15,-1 0-15,-20 0 0,21 0 0,-22-21 16,1 21-16,20 1 0,1-22 15,0 0-15,20 0 0,1 0 0,0 0 16,42 0 0,0 0-16,1 0 0,20 0 15,0 0-15,1 0 0,20 0 0,-21 21 16,22-21-16,-22 21 16,22 0-16,-22-21 0,0 21 0,1 0 15,-22 1-15,21-1 0,-42 0 0,0 0 16,0 0-16,0 0 0,-21 1 15,-21-22-15,-1 21 0,1 0 0,-21 0 16,-1-21-16,-21 21 0,22-21 16,-1 0-16,22 0 0,-21 0 0,41 0 15,-20 0-15,21 0 0,21-21 16,0 0 0,42 0-16,-21 0 0,22-1 0,-22 1 15</inkml:trace>
  <inkml:trace contextRef="#ctx0" brushRef="#br1" timeOffset="-149964.97">15706 7768 0,'0'21'0,"21"-21"32,0 0-17,0 0-15,0 0 0,0 0 16,1-21-16,-1 21 0,21-21 15,-21 0-15,0 0 0,22 21 0,-22-21 16,0-1-16,0 1 16,0 0-16,-21 0 0,0 0 0,0 0 15,0-1-15,-21 22 0,0 0 0,0 0 16,-21 0-16,-1 22 0,22 20 16,-21-21-16,-1 0 0,1 22 0,21-1 15,-21-21-15,20 21 0,1 1 16,0-1-16,21 0 0,0 1 0,0-1 15,0 0-15,0-20 0,0 20 16,21-21-16,0 0 0,22 0 0,-22 1 16,0-22-16,21 0 0,-20 0 15,20 0-15,0 0 0,-21 0 0,22-22 16,-1 1-16,0 0 0,1 0 16</inkml:trace>
  <inkml:trace contextRef="#ctx0" brushRef="#br1" timeOffset="-149134.45">16552 7218 0,'21'-42'16,"-190"634"-16,338-1227 0,-190 720 0,42-191 0,-21 85 0,0 0 15,-21 21-15,0 0 16,21 21-16,-21 21 0,0 1 0,-22 20 16,22 1-16,0-1 0,0 22 15,-21-1-15,20-20 0,1 21 0,0-1 16,0 22-16,0-21 0,21-1 15,0 1-15,-21 0 0,21-1 16,-22 1-16,22 0 0,-21-1 0,0 1 16,21 0-16,0-1 0,0-20 0,-21 21 15,0-22-15,21 1 0,-21-1 16,21-21-16,0 1 0,-22-22 0,22 0 16,0 0-16,0 0 0,0-42 15,22 0 1,-1 0-16,21-21 0,-21-1 0,22 1 15,-1-22-15,0 1 0,1-1 0,-1-20 16,0 20-16,1-20 16,-22 20-16,21 1 0,-21-1 0,-21 1 15,0-1-15,0 1 0,-21 20 0,0 1 16,-21 21-16,20-22 0,-20 22 16,0 0-16,-1 21 0,1-21 0,21 0 15,-21 21-15,20 0 0,1-21 16,0 21-16,21-22 0,0 1 15,21 0-15,0 0 16,1 21-16,20-21 0,-21 0 0,21-1 16,22 1-16,-22 0 0,1 0 0,-1 0 15,21 0-15,-20-1 16,-1 1-16,0-21 0,1 21 0,-22 0 0,0 21 16,0-22-16,0 1 15,-42 21 1,0 21-1,0 1-15,0-1 0,0-21 16,-1 21-16,1 0 0,0 0 0,0 0 16,0 1-16,21-1 0,0 0 15,0 0-15,0 0 0,0 0 0,0 1 16,0-1-16,21 0 0,0-21 16,0 21-16,0-21 0,1 0 15,-1 0-15,21 0 0,-21 0 0,0 0 0,1 0 16,20 0-16,-21-21 0,0 0 15,0 0-15,1-1 0,-1 1 16,0 0-16,-21-21 0,0 21 16,0-22-16,0 22 0,0-21 0,0 21 15,0-22-15,-21 22 0,0 0 16,-1 0-16,1 0 0,0 21 0,0 0 16,0 0-16,0 0 0,-1 0 0,22 21 15,0 0-15,0 0 16,0 0-16,0 0 0,0 1 0,0-1 15,22 0 1,-1-21-16,0 0 0,0 21 0,21-21 0,-20 0 16</inkml:trace>
  <inkml:trace contextRef="#ctx0" brushRef="#br1" timeOffset="-148786.64">17187 7747 0,'-21'0'15,"21"0"-15,21 0 0,-63-21 0,42 0 16,0 0-16,0-1 15,0 1-15,0 0 16,0 0-16,21 21 16,0 0-16,0 0 0,1 0 0,-1 21 15,-21 0-15,21 0 16,-21 1-16,21-1 0,-21 0 0,0 0 16,0 0-16,0 22 0,0-22 15,0 0-15,0 0 0,0-42 47,0 0-31,0 0-16,0-1 0,0 1 15,0 0-15,21 0 0,0 0 0,1 0 16,-1-1-16,0 1 0,0 0 0,0 0 16,0 21-16,22-21 0,-22 21 15,0 0-15,0 0 0,0 0 16,1 0-1,-22 21-15,0 0 0</inkml:trace>
  <inkml:trace contextRef="#ctx0" brushRef="#br1" timeOffset="-148513.8">17611 7684 0,'0'42'16,"21"-21"31,0-21-47,0 0 0,-84-63 0,147 126 0,-63-63 0,1 0 15,-1-21-15,0 0 0,0 21 16,0-21-16,0-1 0,1 1 0,-1 0 15,0 0-15,-21 0 0,0 0 16,-21 21 0,-22 0-16,22 0 0,-21 0 15,21 21-15,-22 0 0,1 0 16,0 0-16,-1 0 0,22 1 0,0-1 16,0 21-16,0-21 0,21 0 0,0 1 15,0 20-15,0-21 0,0 0 16,21 0-16,0-21 0,0 22 0,22-22 15,-1 0-15,0 0 0,1 0 16,20 0-16,-21 0 0,22 0 0</inkml:trace>
  <inkml:trace contextRef="#ctx0" brushRef="#br1" timeOffset="-147633.3">19367 7747 0,'22'-21'31,"-22"0"-31,21 21 16,0-21-16,-21-1 0,0 1 16,0 0-16,21 0 0,-21-21 0,0 20 15,0-20-15,0 21 0,0 0 16,0 0-16,-21 21 0,0 0 16,0 0-16,-1 0 0,-20 21 0,21 0 15,-21 0-15,20 0 0,-20 22 16,21-22-16,0 0 0,0 21 15,-1-21-15,1 1 0,21-1 0,-21 0 16,21 0-16,0 0 0,0 0 16,21-21-1,0 0-15,1 0 16,20 0-16,-21 0 0,0-21 16,22 21-16,-22-21 0,21 0 15,-21 0-15,22 0 0,-22-1 0,21-20 16,-21 21-16,0 0 0,1 0 0,-22-1 15,-22 22 1,1 22 0,-21-1-16,21 0 0,0 0 15,-1 0-15,1 0 0,0 1 0,0-1 16,21 0-16,-21 0 0,21 0 16,0 0-1,21-21-15,0 0 0,0 0 16,0 0-16,22 0 0,-22 0 15,21 0-15,1-21 0,-22 0 0,21 21 16,0-21-16,1 0 0,-22 0 0,21-22 16,-21 22-16,1-21 0,-1 21 15,-21-22-15,0 1 0,0-22 0,0 22 16,0 0-16,-21-1 0,-1 1 16,-20 0-16,0-1 0,-1 22 0,-20 0 15,-1 21-15,1 0 0,-22 0 16,22 0-16,-1 21 0,1 0 0,-1 22 15,1-1-15,-1 22 16,22-1-16,0 1 0,-1-22 0,22 21 16,0 1-16,21-22 0,0 22 0,0-22 15,0 0-15,0 1 0,21-1 16,0-21-16,0 22 0,1-22 0,20 21 16,-21-21-16,21-21 0,1 21 15,-1 1-15,22-22 0,-22 0 0,21 0 16,1 0-16,-22 0 0,43-22 0,-22 1 15,1 0-15,-1-21 0,1 21 16,-22-22-16,22 22 0,-22-21 0,0-1 16</inkml:trace>
  <inkml:trace contextRef="#ctx0" brushRef="#br1" timeOffset="-147213.54">20066 7239 0,'0'0'0,"-21"0"31,42 0-15,0 21-16,0-21 0,0 0 15,1 0-15,20 0 0,-21 0 16,0 0-16,22 0 0,-1 0 16,-21 0-16,21 0 0,-20 0 0,-1 0 15,0 0-15,0 0 0,-21-21 16,-21 21-1,-21 0-15,20-21 16,1 21-16,0 0 0,-21 0 0,21 0 16,-1 0-16,1 0 0,0 21 15,0 0-15,21 0 16,-21 1-16,21 20 0,0-21 16,0 21-16,0 1 0,0-22 0,-21 21 15,21 1-15,0-1 0,-22 0 16,22-21-16,-21 22 0,21-22 15,0 21-15,-21-21 0,0 1 0,21-1 16,0 0-16,0 0 0,-21 0 16,21 0-16,21-42 31,-21 0-31,21 21 16</inkml:trace>
  <inkml:trace contextRef="#ctx0" brushRef="#br1" timeOffset="-146721.83">20383 7705 0,'22'0'16,"-44"0"-16,65-21 0,-22-1 0,0 22 15,0-21-15,0 0 16,1 0-16,-22 0 0,0 0 16,0-1-1,-22 22 1,1 0-16,0 0 15,0 22-15,0-1 0,-22 0 16,22 0-16,0 0 0,0 0 0,0 1 16,0 20-16,21-21 0,0 0 15,0 0-15,0 1 0,0-1 0,0 0 16,21-21-16,0 0 16,0 0-16,0 0 0,0 0 15,22 0-15,-1 0 0,-21 0 0,22 0 16,-1 0-16,0-21 0,1 0 0,-22-1 15,21 1-15,0 0 0,1 0 16,-22 0-16,0-22 0,21 22 0,-20 0 16,-22 0-16,0 0 0,21 21 15,-21 21 1,0 0 0,-21-21-16,21 42 0,0-20 0,-22-1 15,1 0-15,0 0 0,21 0 16,0 0-16,-21 1 0,0-1 15,0 0-15,21 0 0,-22-21 0,1 21 16,21 0-16,-21-21 16,21-21-1,0 0-15,21 0 16,0 0-16</inkml:trace>
  <inkml:trace contextRef="#ctx0" brushRef="#br1" timeOffset="-146470.96">21251 7154 0,'0'0'16,"0"-21"-16,0 42 31,0 22-31,0-22 0,0 21 16,0 1-16,0-1 0,0 0 0,-21 1 15,0-1-15,21 0 0,-21 1 16,21-22-16,0 21 0,-21 0 0,21-20 15,-22-1-15,22 21 0,0-21 16,0 0-16,0 1 0,0-1 16,22-21 15,-22-21-31</inkml:trace>
  <inkml:trace contextRef="#ctx0" brushRef="#br1" timeOffset="-146214.11">21124 7408 0,'0'0'0,"21"0"15,1 0 1,-1 0-16,0 0 0,0 0 0,0 0 16,22 0-16,-22 0 0,21 0 15,0 0-15,1 0 0,-1 0 0,-21 0 16,22 0-16,-22-21 0,0 21 15,0 0 1</inkml:trace>
  <inkml:trace contextRef="#ctx0" brushRef="#br1" timeOffset="-142306.18">7853 10202 0,'0'0'0,"-21"0"16,-1 0-16,1 0 16,0-21-16,0 21 15,0 0-15,0 0 0,-1 0 16,1 0-16,0 0 16,0 0-16,42 0 46,0 0-46,22 0 16,-1 0-16,0 0 0,22 0 16,20 0-16,-20 0 0,21 0 0,-1 0 15,1 0-15,21 0 0,-22 0 16,22 0-16,-21 0 0,21 0 0,-22 0 16,1 0-16,0 0 0,-1 0 15,-20 0-15,-22 0 0,22 0 16,-43 0-16,21 0 0,-21 0 0,-21-21 15,22 21-15,-22-21 63,-22 0-32</inkml:trace>
  <inkml:trace contextRef="#ctx0" brushRef="#br1" timeOffset="-141869.43">9038 9885 0,'-21'-21'0,"42"42"0,-63-42 0,21 21 0,21-21 0,-22 21 16,1 0-16,21 21 31,0 0-31,21 0 16,1 0-16,-1 0 0,21 1 15,-21-1-15,0 0 0,22-21 16,-1 21-16,-21 0 0,22 0 16,-22-21-16,21 0 0,0 0 0,-20 0 15,-1 0-15,21 0 0,-21 0 0,0 0 16,1 0-16,-1 0 15,-42 0 17,-1 0-32,-20 22 0,21-1 15,0 0-15,-22 0 0,1 0 16,21 0-16,-21 1 0,-1-1 0,1 21 16,0-21-16,-1 22 0,1-22 0,0 21 15,-1-21-15,1 22 0,0-22 16,20 0-16,1 0 0,0 0 15,0 0-15,21 1 16,21-44 0,0 1-16,0 0 15</inkml:trace>
  <inkml:trace contextRef="#ctx0" brushRef="#br1" timeOffset="-138585.2">10012 10287 0,'0'0'0,"0"21"16,-21-21-1,-1 0 1,22-21-1,0 0 1,22 21-16,-1-21 0,0 0 0,0-1 16,0 1-16,22 0 0,-22 0 0,0-21 15,0 20-15,0-20 16,22 21-16,-43-21 0,21-1 0,-21 1 16,0 0-16,0-1 0,0 1 0,0 21 15,0-22-15,0 22 0,-21 0 16,-1 21-16,1 0 0,0 0 0,0 0 15,0 21-15,0 22 0,-1-22 16,1 21-16,21 0 0,0 1 0,0-1 16,0 0-16,0 1 0,0-1 0,0 0 15,0-20-15,21 20 0,1-21 16,-1 0-16,0 0 0,0 1 16,0-1-16,22-21 0,-22 0 0,0 0 15,0 0-15,0 0 0,0 0 0,1 0 16,-1 0-16,0-21 0,0 21 15,0-22-15,-21 1 0,21 0 16,1 0-16,-22-21 0,0 20 0,21-20 16,0 0-16,-21-1 0,21 22 0,0-21 15,0 21-15,1 0 0,-1-1 16,0 1-16,0 21 0,21 0 0,-20 0 16,-1 0-16,21 21 0,-21 1 15,0-1-15,1 21 0,-22-21 0,0 22 16,0-22-16,0 21 0,0-21 0,0 22 15,0-22-15,0 0 0,-22 0 16,1 0-16,21 0 0,-21 1 16,21-1-16,-21-21 0,0 0 15,21-21 1,0-1-16,0 1 16,21 0-16,0 0 0,0 0 0,0-22 15,1 22-15,-1-21 0,21 0 16,-21-1-16,22 1 0,-22 0 0,0-1 15,21 1-15,-21 21 0,1 0 16,-22-22-16,0 22 0,0 42 31,-22 0-31,1 1 0,0-1 0,0 21 16,0-21-16,0 22 0,-1-1 16,1 0-16,0-21 0,0 22 15,0-1-15,21-21 0,0 22 0,0-22 16,0 0-16,0 0 0,0 0 0,21 0 15,21 1-15,-21-22 0,22 0 16,-1 21-16,0-21 0,1 0 0,20 0 16,-20 0-16,-1-21 0,0 21 0,22-22 15,-22 1-15,0 0 0,1 0 16,-1 0-16,-21 0 0,22-22 0,-22 22 16,0-21-16,-21 21 0,0-22 15,0 22-15,0 0 0,0 0 0,0 0 16,-64-1-1,43 44 1,0-1-16,0-21 0,0 21 0,21 21 16,0-21-16,-21 1 0,21-1 0,0 21 15,0-21-15,0 0 0,0 1 16,0 20-16,0-21 0,0 0 16,0 0-16,21-21 0,0 0 0,0 0 15,0 0-15,0 0 0,1 0 16,-1 0-16,0 0 0,21 0 0,-21-21 15,1 0-15,-1 21 0,21-21 0,-21 0 16,0-22-16,1 22 0,-1 0 16,0-21-16,0 21 0,0-22 15,0 22-15,-21-21 0,0 21 0,22-1 16,-1 1-16,-21 42 31,0 1-31,0-1 16,0 0-16,0 0 0,0 0 15,0 0-15,21-21 16,0 0 0,-21-21-1,21 21-15,-21-21 0,0 0 16,0 0-16,0 0 16,0-1-16,0 1 0,0 0 15,0 0-15,-21 21 16,0-21-16,0 21 0,0 0 15,-1 21-15,1-21 0,21 21 0,-21 0 16,0 22-16,21-22 0,-21 0 16,21 21-16,-21 1 0,-1-22 0,22 21 15,0-21-15,0 22 0,0-22 0,0 21 16,0-21-16,0 0 0,22 1 16,-1 20-16,0-21 0,0-21 0,21 21 15,-20 0-15,20-21 16,0 0-16,-21 0 0,22 0 0,-1 0 0,-21 0 15,22-21-15,-1 0 0,-21 0 16,21 0-16,-20 0 0,-1-1 16,21-20-16,-21 21 0,-21-21 0,21 20 15,1-20-15,-22 0 0,21 21 0,-21-1 16,0-20-16,0 21 0,0 0 16,0 42-1,0 0-15,-21 0 16,21 0-16,0 1 0,0-1 15,-22 21-15,22-21 0,0 0 16,0 22-16,0-22 0,0 0 0,0 0 0,0 0 16,0 1-16,22-1 0,-1 0 15,0-21-15,0 0 0,0 21 16,0-21-16,1 0 0,-1 0 0,0 0 16,0 0-16,0-21 0,0 0 15,22 0-15,-22 21 0,0-22 0,0 1 16,-21-21-16,21 21 0,1 0 0,-22-22 15,0 22-15,21-21 0,0-1 16,-21 22-16,0 0 0,0 0 16,0 0-16,0 0 0,0 42 31,0 0-31,-21 0 0,0 21 16,21-20-16,0 20 0,-22-21 0,1 0 15,21 22-15,0-22 0,0 0 16,0 21-16,0-21 0,0 1 0,0-1 15,0 0-15,21 0 0,1-21 16,-1 0-16,21 0 0,-21 0 16,22 0-16,-1 0 0,-21 0 0,21-21 15,1 0-15,-1 0 0,0-1 16,1-20-16,-1 21 0,-21-21 16,22-1-16,-22 1 0,0 0 0,0-22 15,0 22-15,0-22 0,22 1 16,-43-1-16,21 22 0,0 0 0,-21-1 15,0 1-15,0 0 0,0 20 0,0 1 16,0 0-16,-21 21 16,0 0-16,21 21 0,-21 0 15,-1 22-15,1-1 0,0 0 0,0 22 16,0-22-16,21 22 0,0-1 16,-21-20-16,21 20 0,0-21 0,0 1 15,0-1-15,0 0 0,0-20 16,0 20-16,21-21 0,-21 0 0,21 0 15,0 1-15,0-22 0,0 0 0,1 21 16,-1-21-16,21 0 16,-21 0-16,0 0 0,1-21 0,20-1 15,-21 22-15,21-21 0,-20 0 0,-1-21 16,21 21-16,-21-1 0,0-20 16,1 21-16,-1-21 0,0 20 0,-21-20 15,0 21-15,21 21 0,-21-21 0,0 42 31,0 0-31,-21 0 16,21 0-16,0 1 0,-21 20 0,21-21 16,-21 0-16,21 0 15,0 1-15,0-1 0,0 0 0,0 0 0,0 0 16,0 0-16,0 1 0,21-22 16,0 21-16,0-21 0,0 0 15,0 0-15,1 0 0,-1 0 0,21 0 16,-21 0-16,22-21 0,-22 21 0,21-22 15,-21 1-15,0 0 0,22 0 16,-22-21-16,0 20 0,0-20 0,0 21 16,22-21-16,-22 20 0,0 1 15,0 0-15,-21 0 0,21 0 0,-21 42 32,0 0-32,0 0 15,-21 0-15,21 1 0,0 20 0,-21-21 16,0 0-16,0 22 0,21-22 15,0 0-15,0 21 0,0-21 16,0 1-16,0-1 0,0 0 0,0 0 16,0 0-16,21-21 15,0 0-15,0 0 0,22 0 16,-22 0-16,0-21 0,0 21 0,0-21 16,0 0-16,1 0 0,-22-1 15,21 1-15,-21-21 0,21 21 0,-21-22 16,0 22-16,0 0 0,0-21 15,0 21-15,0-1 0,-21 1 0,0 0 16,-1 0-16,1 21 0,0 0 16,0 0-16,0 0 0,0 0 15,-1 0-15,1 0 0,42 0 32,1 0-32,-1 0 0,21 0 15,-21-21-15,22 0 0,-1 21 0,-21 0 16,21 0-16,1-22 0,-1 22 15,0 0-15,1 0 0,-22 0 0,0 0 16,0 0-16,0 0 0,-21 22 16,22-1-16,-22 0 0,0 0 15,0 0-15,0 0 0,0 1 0,0-1 16,-22 21-16,1-21 0,21 0 16,-21 1-16,21-1 0,0 0 0,-21 0 15,21 0-15,-21 0 0,21 1 0,0-1 16,0 0-16,0 0 15,0-42 32,21 0-47,0 0 0,-21-1 0,21 1 16,0 0-16,1 0 0,20 0 16,-21-22-16,21 22 0,1-21 0,-1 0 15,-21 20-15,22-20 0,-1 21 16,-21 0-16,0 0 0,0-1 15,1 22-15,-22 22 16,0-1-16,0 0 0,0 21 16,0 1-16,-22-22 0,1 21 0,21 0 15,0-20-15,-21 20 0,21-21 0,0 0 16,0 22-16,0-22 0,0 0 16,0 0-16,21-21 0,0 21 0,22-21 15,-22 0-15,0 0 0,21 0 16,1 0-16,-22 0 0,21 0 0,-21-21 15,22 0-15,-22 0 0,21 0 0,-21-1 16,1 1-16,-1-21 0,21 21 16,-42-22-16,21 22 0,0-21 15,-21 0-15,22-1 0,-22 22 16,0-21-16,0-1 0,0 22 0,-22-21 16,1 21-16</inkml:trace>
  <inkml:trace contextRef="#ctx0" brushRef="#br1" timeOffset="-138366.31">14774 9335 0,'0'0'0,"-21"0"0,0 0 0,0 0 16,0 0-16,-1 0 0,1 0 15,42 21 32,-42-21-16,0 0-31</inkml:trace>
  <inkml:trace contextRef="#ctx0" brushRef="#br1" timeOffset="-138181.42">13377 9694 0,'0'0'0,"-21"22"0,0-1 16,42-21-1,0 21-15,22-21 0,-1 0 16,0 0-16,1 0 0,20 0 0,-21 0 16,22-21-16,-1 21 0,1-21 15,-22-1-15,22 22 0,-22-21 0,22 0 16</inkml:trace>
  <inkml:trace contextRef="#ctx0" brushRef="#br1" timeOffset="-137630.33">16700 9906 0,'0'-21'15,"0"0"1,0 0-1,22-1 1,-22 1 0</inkml:trace>
  <inkml:trace contextRef="#ctx0" brushRef="#br1" timeOffset="-136863.77">16954 9483 0,'0'-21'0,"0"42"0,-21-42 15,0 42 1,0 0-16,0 0 0,0 21 16,21 1-16,0-1 0,-22 0 15,22 1-15,-21-1 0,21 0 0,0 1 16,0-1-16,0 0 0,0-20 0,0 20 16,0-21-16,0 0 0,0 0 0,0 1 15,21-1 1,1-21-16,-1 0 0,0 0 0,0 0 15,21 0-15,-20 0 0,20-21 0,-21 21 16,21-22-16,-20 1 0,20 0 16,-21-21-16,21 21 0,-20-22 0,-1 22 15,-21-21-15,0-1 0,0 1 16,0 0-16,0-1 0,-21 1 0,-22 0 16,1 21-16,21-1 0,-22 1 0,1 0 15,0 21-15,-1 0 0,22 0 16,0 0-16,0 0 0,0 0 15,42 21 1,0-21-16,21 0 0,-20 0 16,41 0-16,1 0 0,-1 0 15,1 0-15,-1 0 0,22-21 0,-1 21 16,-20-21-16,-1 0 0,1 0 0,-1-1 16,-20 22-16,-1-21 0,-21 0 15,0 0-15,1 0 0,-22 0 0,0-1 16,0 1-16,-22 42 31,1 1-15,21-1-16,0 0 0,-21 21 15,0 1-15,0-1 0,21 0 0,-21 22 16,21-22-16,-22 22 0,1-1 0,21 1 16,-21-1-16,0 1 0,21-1 15,-21 22-15,21-22 0,0 22 0,0 0 16,-21-1-16,21 1 0,0 0 15,-22-22-15,22 22 0,0-22 0,0 1 16,0-1-16,0 1 0,0-22 0,0 0 16,0 1-16,0-22 0,0 0 0,0 0 15,-21-21-15,0 0 0,0 0 16,0-21-16,0 0 16,-1-21-16,1 20 0,0-20 0,-21 21 15,21-21-15,-1-1 0,1 1 16,-21-22-16,21 22 0,21 0 0,0-1 15,0-20-15,0 21 0,0-1 0,0 1 16,21 0-16,0-22 0,0 22 16,22-1-16,-1 1 0,21 0 0,-20-22 15,20 22-15</inkml:trace>
  <inkml:trace contextRef="#ctx0" brushRef="#br1" timeOffset="-136602.9">18965 9229 0,'-42'0'31,"42"21"-31,-21 0 0,0 21 0,-1-20 16,1 20-16,0 0 0,21 22 0,-21-22 16,0 22-16,0-1 0,21 1 15,-22-22-15,1 0 0,21 1 0,-21-1 16,0 0-16,0 1 0,21-22 0,0 0 15,0 0-15,0 0 16,21-21 0,0 0-16,21-21 0,-20 0 15,-1 0-15,0 0 0,0-22 16</inkml:trace>
  <inkml:trace contextRef="#ctx0" brushRef="#br1" timeOffset="-136014.24">19198 9271 0,'0'0'0,"21"-21"0,-21 0 15,0 0-15,0-1 0,0 44 16,0-1 0,0 0-16,0 21 0,-21 1 15,0-1-15,0 0 0,0 22 16,21-22-16,-22 22 0,22-1 0,-21-21 16,0 22-16,21-22 0,0 1 15,0-1-15,0-21 0,-21 21 0,21-20 16,0-1-16,0 0 0,0-42 31,0 0-31,0-1 16,0 1-16,21 0 0,0 0 0,0-21 15,1-1-15,-22 22 0,21-21 16,0-1-16,0 22 0,0 0 0,0 0 16,1 21-16,-22 21 15,0 0-15,0 22 16,0-22-16,0 0 0,0 21 15,0-21-15,0 22 0,0-22 16,0 0-16,21 0 0,0 0 0,-21 1 16,21-1-16,0-21 0,22 0 15,-22 21-15,21-21 0,-21 0 0,22 0 16,-1 0-16,0 0 0,1 0 0,-1-21 16,0 0-16,1-1 0,-22 1 15,21 0-15,-21 0 0,22-21 0,-22-1 16,-21 22-16,0-21 0,21-1 15,-21 1-15,0 0 0,0 21 0,0-1 16,-21 22-16,0 0 0,-1 0 0,1 0 16,0 22-16,0-1 15,0 0-15,21 21 0,0-21 0,-21 22 16,21-1-16,0-21 0,0 22 0,0-22 16,21 0-16,-21 0 0,21 0 15,0 0-15,0 1 0,0-22 0,1 0 16,20 0-16,-21 0 0,0 0 15,22 0-15,-22 0 0,21 0 0,-21-22 16,0 1-16,1 0 0,-22 0 0</inkml:trace>
  <inkml:trace contextRef="#ctx0" brushRef="#br1" timeOffset="-135820.6">18542 9546 0,'-64'21'16,"128"-42"-16,-170 42 0,85-21 0,0 22 0,42-22 31,21 0-31,1 0 0,-1 0 16,21 0-16,-20-22 0,41 22 16,-20-21-16,-1 0 0,1 0 0,21 21 15</inkml:trace>
  <inkml:trace contextRef="#ctx0" brushRef="#br1" timeOffset="-135446.75">21251 9462 0,'-21'0'0,"42"0"0,-63-22 0,21 22 15,0 0-15,21 22 0,-22-1 16,1 0-16,21 21 0,-21 1 16,21 20-16,-21 1 0,21-1 0,0 1 15,0-1-15,-21 1 0,21-1 16,-21 22-16,-1-22 0,1 22 0,0-22 15,0 22-15,0 0 0,0-22 0,-1 22 16,1-22-16,0 1 0,-21-22 16,21 22-16,-1-22 0,1-21 15,0 22-15,21-22 0,0-42 16,0-1 0,0 1-16,0-21 0,21 0 15,0-1-15</inkml:trace>
  <inkml:trace contextRef="#ctx0" brushRef="#br1" timeOffset="-135133.93">20934 9652 0,'0'0'15,"0"-42"-15,0-1 0,0 1 0,0 0 0,0 21 16,0-22-16,0 22 0,0 0 16,0 0-16,21 0 0,0 21 0,21 0 15,1-22-15,-22 22 0,42 0 0,-20 0 16,-1 22-16,22-1 15,-22 0-15,0 21 0,1 1 0,-1-1 16,0 0-16,-21 1 0,1-1 0,-22 0 16,0 1-16,0-1 0,-22 0 15,-20-21-15,0 22 0,21-22 0,-22 0 16,1-21-16,0 21 0,20-21 16,-20 0-16,21 0 0,0 0 0,0 0 15,21-21-15,0 0 16,0 0-16,21 0 15,0-1-15,0 1 0,0 0 0,0 0 16,1 0-16,-1 0 0,0-1 16</inkml:trace>
  <inkml:trace contextRef="#ctx0" brushRef="#br1" timeOffset="-134774.14">21780 9440 0,'0'0'16,"0"-21"-16,22 0 15,-1 21 1,0 0-16,0 0 0,0-21 16,0 21-16,1 0 0,-1 0 15,21 0-15,-21 21 0,0 0 0,-21 0 16,22 1-16,-1 20 0,-21-21 0,21 21 16,-21 1-16,0-1 0,0-21 15,0 22-15,0-1 0,-21-21 16,0 0-16,-1 0 0,1-21 0,0 22 15,0-22-15,0 0 16,0-22 0,21 1-16,0 0 0,0 0 15,0 0-15,0-22 0,21 22 16,0-21-16,0 21 0,-21 0 0,21-22 16,0 22-16,-21 0 0,22 0 15,-1 0-15,0 21 0,0-22 0,0 22 16,0 0-16,1 0 0,-1-21 0,21 21 15,-21 0-15,22 0 16,-22 0-16</inkml:trace>
  <inkml:trace contextRef="#ctx0" brushRef="#br1" timeOffset="-134430.33">22648 9377 0,'-84'21'0,"168"-42"0,-126 21 16,21 21-1,0 0-15,-22-21 0,22 21 0,-21 1 16,21-1-16,-22 21 0,22-21 15,0 0-15,0 22 0,0-22 0,21 0 16,-22 0-16,22 0 0,0 1 0,0-1 16,0 0-16,0 0 15,22-21-15,-1 0 0,21 0 0,-21 0 16,22 0-16,-22 0 0,21 0 0,0 0 16,1 0-16,20-21 0,-20 0 15,-1 0-15,0-1 0,1 1 0,-22 0 16,0-21-16,0 21 0,-21-22 15,0 1-15,0 21 0,0 0 0,-21-1 16,0 1-16,-22 0 0,1 0 0,0 21 16,-1 0-16,22 0 0,-21 0 15,0 0-15,20 0 0,-20 0 16,21 21-16,21 0 0,0 0 0,0 1 16,0-1-16,0 0 0,42 0 15,-21 0-15,22-21 0,-1 0 16,22 0-16</inkml:trace>
  <inkml:trace contextRef="#ctx0" brushRef="#br1" timeOffset="-133864.66">23347 9483 0,'21'-21'15,"-254"105"-15,445-147 0,-191 20 0,-21 22 0,0 0 0,-21 0 16,0 0-16,-1 21 0,1 0 16,-21 0-16,21 0 0,-22 0 15,1 0-15,21 0 0,0 21 16,-22 0-16,22 0 0,0 0 15,0 1-15,21 20 0,-21-21 0,21 0 16,0 0-16,0 1 0,21-1 0,0-21 16,0 21-16,0-21 0,22 21 15,-22-21-15,21 0 0,-21 0 0,1 0 16,20 0-16,-21-21 0,0 0 16,22 0-16,-22-1 0,0 22 0,-21-21 15,21 0-15,-21 0 0,21 0 0,-21 0 16,0-1-16,0 44 47,0 20-47,0 0 0,-21 1 15,0 20-15,0 1 0,21-1 0,0 1 16,-21-1-16,21 1 0,-22 20 16,22-20-16,0 20 0,0 1 0,0 0 15,0 21-15,0-22 0,0 1 0,0 0 16,0 20-16,0-20 0,0 21 15,0 0-15,0-22 0,0 22 0,0-21 16,-21-22-16,21 22 0,-21-43 0,-21 22 16,21-22-16,-22-21 0,1 1 0,21-1 15,-22-21-15,1 0 0,0 0 16,-1-21-16,1-1 0,0-20 16,-1 0-16,1-22 0,0 22 0,21-43 15,-22 22-15,1-22 0,21 0 0,21 22 16,0-22-16,0 1 0,21-1 15,0 0-15,21 1 0,1-1 0,-1 21 16,0-20-16,22 20 0,-22-20 0,22 20 16,-1 1-16,1 20 0,-22-20 15,22-1-15</inkml:trace>
  <inkml:trace contextRef="#ctx0" brushRef="#br1" timeOffset="-133493">23368 9398 0,'0'0'0,"0"-21"0,0-64 16,0 64-1,0 0-15,0 0 0,21 0 16,0 21-16,0-22 0,1 22 0,-1 0 16,0 0-16,0 0 0,0 0 0,0 22 15,1-1-15,-1 0 0,0 21 16,0-21-16,0 22 0,0-1 0,-21 0 15,0-20-15,0 20 0,0 0 16,0 1-16,0-22 0,0 0 16,-21 0-16,21 0 0,0 0 0,-21-21 15,0 0-15,21-21 16,0 0 0,0-21-16,0 21 0,0-1 15,0 1-15,0 0 0,21-21 0,0 21 16,-21-1-16,21 1 0,1 0 0,-1 0 15,0 0-15,0 0 0,0-1 16,0 22-16,1 0 0,-1-21 0,0 21 16,21 0-16,-21 0 0,1 0 15</inkml:trace>
  <inkml:trace contextRef="#ctx0" brushRef="#br1" timeOffset="-132421.72">24405 9292 0,'0'-42'16,"0"21"-16,-21 0 16,0 21-16,0 0 0,-1-22 0,1 22 15,-21 0-15,21 0 0,0 0 0,-1 22 16,-20-1-16,21 0 0,0 0 16,-22 0-16,22 0 0,0 1 15,0-1-15,0 0 0,21 0 0,0 0 16,0 0-16,0 1 0,0-1 15,0 0-15,0 0 0,0 0 0,21-21 16,0 0-16,0 0 0,0 0 16,1 0-16,-1 0 0,0 0 0,0 0 15,21 0-15,-20-21 0,-1 0 16,0 0-16,0 0 0,0-1 0,0 1 16,-21 0-16,22 0 0,-1 0 15,-21 0-15,21-1 0,-21 1 0,0 42 47,0 1-47,-21-1 0,21 0 16,0 0-16,0 0 15,0 0-15,0 1 16,21-22-16,0 0 16,0 0-16,0 0 0,1 0 15,-1 0-15,0 0 0,0 0 0,0 0 16,0 0-16,1-22 0,-22 1 15,21 21-15,0-21 0,-21 0 16,21 0-16,0 0 0,-21-1 0,0 1 16,0 0-16,0 0 0,21 0 15,-21 0-15,0 42 32,0 0-32,-21-21 15,21 21-15,-21 0 0,21 0 0,0 1 16,0-1-16,-21 0 0,21 0 0,-21 0 15,21 0-15,0 1 16,0-1-16,-21-21 16,21-21 15,0-1-31,0 1 16,0 0-16,0 0 0,0 0 15,0 0-15,21-1 0,0 1 16,-21 0-16,21 0 0,21 0 15,-20 0-15,-1-1 0,21 22 0,-21-21 0,0 21 16,22 0-16,-22 0 0,21 0 16,-21 0-16,1 0 0,-1 21 15,-21 1-15,0-1 0,21 0 0,-21 0 16,0 0-16,0 0 0,0 1 16,0-1-16,0 0 0,-21-21 0,21 21 15,-21 0-15,-1 0 0,22 1 16,-21-22-16,0 0 15,21-22 17,0 1-32,0 0 0,0 0 15,0 0-15,0 0 0,21-1 0,0 1 16,1 0-16,-1 0 0,0-21 16,0 20-16,21 1 0,-20 0 0,20 0 15,-21 0-15,21 21 0,-20 0 16,20 0-16,-21 0 0,0 0 0,22 21 15,-22 0-15,0 0 0,-21 0 0,21 1 16,-21 20-16,0-21 0,0 0 16,0 22-16,0-22 0,0 0 0,0 21 15,-21-21-15,0 1 0,0-22 16,21 21-16,-22 0 0,1-21 16,0 0-16,0 21 0,0-21 0,0 0 15,21-21 1,0 0-16</inkml:trace>
  <inkml:trace contextRef="#ctx0" brushRef="#br1" timeOffset="-131006.25">24511 10012 0,'0'-21'0,"0"0"0,21-1 16,0 1-16,-21 0 0,0 0 0,21 0 0,1 0 16,-22-1-16,0 44 31,0-1-16,-22 0-15,1 21 0,0-21 0,0 22 16,0-1-16,0-21 0,-1 22 16,1-1-16,0 0 0,0 1 15,0-1-15,0 21 0,-1-20 0,22-22 16,-21 21-16,21 1 0,0-22 16,0 0-16,0 0 0,0 0 0,0 0 15,21-21-15,1 0 0,-1 0 0,21 0 16,-21 0-16,0 0 0,22 0 15,-22 0-15,21-21 0,-21 0 0,1 0 16,-1 0-16,0 0 0,-21-1 16,0-20-16</inkml:trace>
  <inkml:trace contextRef="#ctx0" brushRef="#br1" timeOffset="-130838.35">24278 10160 0,'0'0'0,"0"21"0,0 0 15,21-21 17,0 22-32,1-22 0,-1 0 0,21 0 15,-21 0-15,22 0 0,-1 0 16,21 0-16,-20 0 0,-1 0 0,22 0 16</inkml:trace>
  <inkml:trace contextRef="#ctx0" brushRef="#br1" timeOffset="-129310.04">25273 10097 0,'0'-22'0,"-21"1"15,0 21-15,-1 0 0,1 0 16,-21 0-16,21 0 0,-22 0 0,1 0 16,0 21-16,-1 1 0,1-1 15,0 21-15,-1-21 0,1 22 0,0-22 16,21 21-16,-1 0 0,1 1 15,21-22-15,0 21 0,0 1 16,0-22-16,0 0 0,21 0 0,1 0 0,-1-21 16,0 0-16,0 0 0,21 0 15,1 0-15,-22 0 0,21 0 16,1-21-16,-22 0 0,21 0 0,-21 0 16,0-22-16,1 22 0,-1-21 15,0 21-15,0-22 0,0 22 0,0-21 16,-21 21-16,22-22 0,-22 22 15,21 21-15,-21-21 0,0 42 16,0 0 0,-21 0-16,-1 1 0,22-1 15,-21 0-15,21 21 0,0-21 16,0 1-16,0-1 0,0 0 16,0 0-16,0 0 0,21 0 0,1 1 15,-1-22-15,0 0 0,0 0 0,0 0 16,22 0-16,-22 0 0,0-22 15,0 1-15,0 0 0,0 0 0,1 0 16,-22-22-16,21 22 0,0-21 16,-21 0-16,0-1 0,21 1 0,0 0 15,-21-1-15,21-20 0,1 20 0,-22 1 16,0 0-16,21-1 0,-21 22 16,21 0-16,-21 42 31,0 0-31,-21 22 0,0-22 0,-1 21 15,1 1-15,21-22 0,-21 21 0,0 0 16,21-20-16,0 20 0,-21-21 16,21 21-16,0-20 0,0-1 0,-21 0 15,21 0-15,0 0 0,0 0 16,0-42 0,21 0-1,0 21-15,0-21 16,-21 0-16,21 0 0,22-1 0,-22 22 15,0-21-15,0 0 0,0 0 16,0 21-16,1 0 0,-22-21 16,21 21-16,-42 0 15,-1 0-15,1 21 16,0 0-16,0-21 0,-21 0 0,20 21 16,1-21-16,-21 0 0,42 21 0,-21-21 15,0 0-15,21 22 0,-22-1 16,22 0-16,0 0 15,0 0-15,0 0 16,0 1-16,22-1 0,-22 0 0,21-21 16,-21 21-16,0 0 0,21-21 15,0 0-15,0 0 0,0 0 16,1 0-16,20 0 0,-21-21 16,0 21-16,22-21 0,-1 0 15,-21 0-15,21-1 0,1 1 0,-1 0 16,0 0-16,1 0 0,-22 0 0,0 21 15,21-22-15,-42 1 0,22 0 16,-44 21 0,1 21-1,0 0-15,0 1 0,0-1 16,0 0-16,21 0 0,0 0 0,-22 0 16,22 1-16,0-1 0,0 0 15,0 0-15,0 0 0,22-21 31,-22-21 63,21 21-94,0-21 0,0 0 16,0 21-16,-21-21 15,21-1-15,1 22 0,-1-21 0,0 0 16,0 21 0,-21-21-16,21 21 0,0-21 15,-21 0-15,22-1 16,-22 1-16,0 0 16,0 0-1,0 0 16,0 0-15,0 42 31,0 0-47,-22 0 16,1 0-16,21 0 0,0 1 15,0-1-15,0 0 16,0 0-1,21 0 1,-21 0-16,0 1 16,0-1-16,-21-21 15,0 0-15,0 21 16,0-21-16,0 0 0,-1 0 16,44-21-1,-1 21-15</inkml:trace>
  <inkml:trace contextRef="#ctx0" brushRef="#br1" timeOffset="-129001.21">26797 9970 0,'0'0'0,"21"0"0,-21-22 0,0 1 16,0 42-1,-21 1-15,0 20 16,-22-21-16,22 21 0,0 1 0,-21-1 15,21 22-15,-1-1 0,1 1 0,21-1 16,0 1-16,0-1 0,0 1 16,0-1-16,0 1 0,0-1 15,0 1-15,0-1 0,0 1 0,0-1 16,0 1-16,0-22 0,0 21 16,-21-20-16,0-1 0,21 0 0,0-20 15,-21-1-15,21 0 0,0 0 0,-21-21 16,21-21-1,0 0-15,21 0 0,-21-1 16,0-20-16,21 0 0,0-22 0,0 22 16,0-22-16</inkml:trace>
  <inkml:trace contextRef="#ctx0" brushRef="#br1" timeOffset="-128753.35">26776 10351 0,'21'-149'15,"-85"488"-15,128-720 0,-85 572 0,63-424 16,-42 212-16,0-1 0,0 1 15,0 0-15,21 21 0,0 0 0,1 0 16,-1 0-16,0 0 0,0 0 0,0 0 16,0 21-16,-21 0 0,22-21 15,-22 43-15,0-22 0,0 0 0,0 0 16,-22 22-16,1-22 0,0 0 16,-21 0-16,21 0 0,-22 0 15,1-21-15,21 22 0,-22-22 0,22 0 16,0 0-16,0 0 0,0 0 0,42-22 31,0 1-15,0 0-16,22 0 0</inkml:trace>
  <inkml:trace contextRef="#ctx0" brushRef="#br1" timeOffset="-128542.46">27284 9779 0,'0'0'0,"0"21"15,0 0-15,-21 1 16,-1-1-16,1 21 0,0-21 16,0 22-16,0-1 0,0-21 0,-1 21 15,1 1-15,0-22 16,0 21-16,0-21 0,0 1 0,21 20 16,0-21-16,-22 0 0,22 0 0,0 1 15,22-22 1,-1 0-16,0 0 0,0 0 15</inkml:trace>
  <inkml:trace contextRef="#ctx0" brushRef="#br1" timeOffset="-127521.04">27453 10139 0,'0'-64'16,"-106"234"-16,191-340 15,-64 234-15,-63-128 0,-1 64 0,22 0 0,0 22 16,-21-1-16,21 0 0,-1 0 15,-20 0-15,21 0 0,0 1 0,0-1 16,-1 0-16,22 0 0,0 0 0,0 0 16,0 1-16,0-1 0,22 0 15,-1-21-15,0 0 16,0 0-16,0 0 0,0 0 16,1-21-16,-1 0 0,0-1 0,0 1 15,0 21-15,0-21 0,-21 0 16,22 0-16,-22 0 0,21-1 15,-21 1-15,0 42 32,0 1-17,-21-1-15,21 0 0,-22-21 16,22 21-16,0 0 0,0 0 16,0 1-16,22-22 31,-1 0-31,-21-22 15,0 1-15,21 21 0,0-21 16,0 0-16,-21 0 0,21 21 16,1-21-16,-22-1 0,21 1 15,0 0-15,-21 0 0,21 21 16,0 0-16,-21-21 109,-21 21-62,0 0-47,0 21 0,0 0 16,-1 0-16,22 0 0,-21 1 15,21-1-15,-21 0 0,21 0 16,0 0-16,0 0 0,0 1 0,0-1 16,0 0-16,21-21 15,0 0-15,1 21 0,-1-21 16,0 0-16,0 0 0,0 0 16,0 0-16,1-21 0,-22 0 0,21 0 15,0-1-15,0 1 0,-21 0 16,21 0-16,-21 0 15,21 0-15,-21-1 0,-21 44 32,0-22-17,21 21-15,0 0 0,-21 0 0,0 0 16,21 0-16,0 1 16,0-1-16,0 0 15,21-21 1,0 0-1,-21-21-15,21 21 0,0-21 16,-21-1-16,22 22 0,-1-21 0,0 0 16,-21 0-16,21 21 0,-21-21 15,21 21-15,-21-21 0,0 42 32,-21 0-32,0-21 0,21 21 15,-21 0-15,0 0 0,-1 1 16,22-1-16,-21 0 0,0 0 15,0 0-15,0 0 16,21 1-16</inkml:trace>
  <inkml:trace contextRef="#ctx0" brushRef="#br1" timeOffset="-126297.27">13377 11599 0,'0'0'0,"-21"0"0,0 0 0,0 0 16,0 0-16,-1 0 0,1 0 16,0 0-16,42 0 47,0 0-47,22 0 0,-1 0 15,0 0-15,1 22 0,20-22 0,-20 0 16,-1 0-16,21 0 0,1 0 15,-22 0-15,22 0 0,-1 0 16,22 0-16,-22 0 0,1 0 0,-22 0 16,22 0-16,-22 0 0,0-22 0,1 22 15,-22 0-15,-21-21 16,0 0 0,0 0-16,-21 0 0,0 21 15,-1-21-15,-20 21 0,21-22 0,-21 22 16,-1-21-16,22 0 0,-21 21 15,-1-21-15,22 21 0,-21 0 0,21 0 16,0 0-16,-1-21 0,1 21 16,0 0-16,42 0 31,0 0-31,1 0 0,20 0 16,-21 0-16,21 0 0,1 0 0,-1 0 15,22 0-15,-22 0 0,0 0 0,1 0 16,-1 0-16,-21 21 0,0 0 15,0 0-15,-21 0 0,0 1 0,0-1 16,-21 21-16,-21-21 0,0 22 16,20-22-16,-41 21 0,21-21 0,-1 0 15,-20 22-15,20-22 0,1 0 0,0 0 16,21-21-16,-1 21 0,1 1 16,0-22-16,42 0 15,0-22-15,1 1 16,-1 21-16</inkml:trace>
  <inkml:trace contextRef="#ctx0" brushRef="#br1" timeOffset="-124101.79">15282 11218 0,'0'0'0,"0"-21"0,0 0 15,0 0-15,0 0 0,21 21 16,-21-21-16,0-1 16,0 44-1,0-1-15,0 21 16,-21 0-16,0 1 0,0-1 15,0 22-15,0-1 0,-1-21 0,1 22 16,0-22-16,0 1 0,-21-1 16,20 0-16,1 1 0,21-22 0,-21 21 15,0-21-15,21 0 0,-21 1 0,21-1 16,0-42 15,0-1-31,0 1 16,0 0-16,21 0 0,0 0 15,-21-22-15,21 22 0,0 0 0,-21-21 16,22-1-16,-1 1 0,0 0 16,0-1-16,0 1 0,22 0 0,-22-22 15,0 22-15,21 0 0,-21-1 16,1 22-16,-1-21 0,0 42 0,0 0 16,0 0-16,0 21 0,-21 21 15,0 1-15,0-1 0,0 0 16,0 1-16,0-1 0,0 0 0,0 1 15,0-1-15,0 0 0,0 1 16,0-22-16,0 0 0,0 21 16,0-21-16,0 1 0,0-1 15,0 0-15,-21-21 16,0 0-16</inkml:trace>
  <inkml:trace contextRef="#ctx0" brushRef="#br1" timeOffset="-123286.25">14922 11726 0,'0'0'0,"-21"0"16,0 0-16,0 0 0,42 0 31,0 0-31,0-21 0,22 21 16,-1 0-16,0-21 0,1 0 16,20 21-16,1-21 0,-1 21 15,1-21-15,-1-1 0,1 1 0,-1 0 16,-20 0-16,-1 0 0,0-22 15,1 22-15,-22-21 0,0 0 0,-21-1 16,0 22-16,0-21 0,0-1 0,0 22 16,0-21-16,0 21 0,0 0 15,0-1-15,-21 22 16,0 22-16,21 20 16,-22-21-16,1 43 0,21-22 0,0 21 15,0 1-15,-21-1 0,21-20 0,-21 20 16,21 1-16,-21-1 15,21 1-15,0-1 0,-21 22 0,-1-22 16,1 1-16,21 21 0,-21-22 0,0 1 16,0-1-16,21 1 0,0-1 15,-21 1-15,21-1 0,-22-21 0,22 22 16,0-22-16,0 1 0,0-1 0,0 0 16,22-21-16,-1 1 0,0-22 15,0 0-15,21 0 0,-20 0 0,-1 0 16,21-22-16,-21 1 0,0 0 15,22-21-15,-22-1 0,0 22 0,0-21 16,0 0-16,1-22 0,-22 22 16,21-1-16,-21 1 0,0-21 15,0-1-15,0 22 0,-21-22 0,-1 22 16,1 0-16,0-1 0,-21 1 0,21 0 16,-1-1-16,1 22 0,-21 0 15,21 0-15,21 0 0,-21 21 16,21-22-16,0 1 15,21 21-15,0 0 0,0-21 16,0 21-16,22-21 0,-22 21 0,21-21 16,-21 21-16,22-21 0,-1-1 15,0 1-15,1 0 0,-1 0 16,0 0-16,-21-22 0,22 22 0,-1-21 16,-21 0-16,0-1 0,1 1 15,-1 0-15,-21-1 0,0-20 0,0 20 16,0 22-16,0-21 0,0 21 15,0 0-15,0-1 0,0 1 0,-21 21 16,-1 0-16,1 21 0,21 1 0,-21 20 16,0 0-16,0 1 0,21-1 15,-21 0-15,21 1 0,0 20 0,0-21 16,0 1-16,0-1 0,0 0 16,0-20-16,0 20 0,0-21 0,0 0 15,0 0-15,0 1 0,0-1 0,21-21 31,0 0-31</inkml:trace>
  <inkml:trace contextRef="#ctx0" brushRef="#br1" timeOffset="-123094.36">15938 11578 0,'0'0'15,"-21"0"-15,42 0 31,1 0-31,-1 0 0,0 0 16,0 0-16,0 0 0,0 0 0,22 0 16,-22 0-16,0 0 15,21 0-15,-20 0 0,20 0 0,-21 0 16,0-21-16,0 21 0,1 0 0</inkml:trace>
  <inkml:trace contextRef="#ctx0" brushRef="#br1" timeOffset="-122450.35">16595 11578 0,'0'0'0,"0"21"0,-22-21 0,1 0 15,21 22-15,21-22 32,1 0-17,-1 0-15,0 0 0,0 0 0,0 0 16,0 0-16,-21-22 0,22 22 15,-22-21-15,21 0 0,-21 0 16,0 0-16,0 0 16,0-1-16,0 1 0,-21 21 15,-1 0-15,1 0 0,0 0 16,0 21-16,0 1 16,21-1-16,0 0 0,-21 0 0,21 21 15,-22-20-15,22-1 16,0 0-16,0 0 0,0 0 0,0 0 15,22 1-15,-1-22 0,0 21 0,0-21 16,0 21-16,0-21 0,1 0 16,-1 0-16,0 0 0,0 0 0,0 0 15,0-21-15,-21 0 16,22-1-16,-22 1 16,0 0-16,0-21 0,21 21 0,0-1 15,0-20-15,-21 21 0,21 0 16,0 0-16,1-1 0,-1 1 0,21 0 15,-21 21-15,22 0 0,-22 0 0,0 0 16,0 21-16,0 0 0,0 1 16,1-1-16,-1 0 0,-21 0 0,21 0 15,-21 22-15,0-22 16,0 0-16,0 0 0,0 0 0,-21 0 16,0 1-16,-1-1 0,1-21 15,0 0 1,21-21-1,0-1-15,0 1 16,0 0-16,21 0 0,-21 0 16,21 0-16,1-1 0,-1-20 0,0 21 15,0 0-15,0-22 0,0 22 16,-21 0-16,22 0 0,-22 0 16,21 21-16,-21-21 0,21 21 0,-21-22 15</inkml:trace>
  <inkml:trace contextRef="#ctx0" brushRef="#br1" timeOffset="-122062.16">18140 11367 0,'0'0'16,"0"-22"-16,21 1 0,-21 0 0,21 21 15,-21-21-15,0 0 0,0 42 16,0 0-1,0 0-15,0 22 0,0-22 0,0 21 16,-21 0-16,0 1 0,0-1 0,21 0 16,-22-20-16,1 20 15,21-21-15,-21 21 0,0-20 0,21-1 16,-21 0-16,21 0 0,0 0 0,-21 0 16</inkml:trace>
  <inkml:trace contextRef="#ctx0" brushRef="#br1" timeOffset="-121530.43">17928 11409 0,'0'0'16,"-21"-42"-16,21 20 0,-21-20 0,21 21 16,0-21-16,0 20 0,0-20 0,0 21 15,0 0-15,0 0 0,21-1 16,0 1-16,21 0 0,-20 21 15,20 0-15,-21 0 0,21 0 16,1 21-16,20 0 0,-20 22 0,-1-1 16,0 0-16,1 22 0,-1-22 0,-21 22 15,0-22-15,22 0 0,-22 22 16,-21 21-16,0-64 0,0 21 16,0-21-16,0 0 0,0 1 15,0-1-15,-21 0 0,-1-21 0,1 0 16,0 0-16,0 0 15,0 0-15,0 0 0,-1 0 16,1-21-16,0 0 0,0-1 0,0 1 16,0-21-16,21 21 0,0 0 0,0-22 15,0 1-15,0 0 0,21-1 16,0 1-16,0 0 0,21-1 0,22 1 16,-22 0-16,22-1 0,-1 1 15,1 21-15,-22 21 0,22 0 0,-1 0 16,-21 0-16,1 21 0,-1 21 15,0 1-15,-20-1 0,-1 0 0,0 22 16,-21-22-16,0 22 0,0-22 16,0 0-16,-21 1 0,0-22 0,-1 21 15,1-21-15,0 22 0,-21-22 16,21 0-16,-1 0 0,1 0 0,0-21 16,21 21-16,-21-21 15,21 22-15,21-22 31,0-22-31,0 1 0</inkml:trace>
  <inkml:trace contextRef="#ctx0" brushRef="#br1" timeOffset="-121209.56">19050 11705 0,'21'0'15,"0"-21"1,0 21-16,1 0 15,-1-21-15,0 21 0,0-21 16,0 21-16,0-21 0,1 21 16,-22-22-16,21 22 0,-21-21 0,0 0 15,0 0-15,0 0 16,-21 21-16,-1-21 16,1 21-16,0 0 0,0 0 0,0 0 15,0 21-15,-1 0 16,1 0-16,-21 0 0,21 0 0,0 22 0,-1-22 15,22 21-15,0-21 0,0 22 16,0-22-16,0 0 0,0 0 16,0 0-16,0 1 0,22-1 0,-1-21 15,0 0-15,21 0 0,-21 0 16,22 0-16,-1 0 0,0 0 0,1 0 16,-1-21-16</inkml:trace>
  <inkml:trace contextRef="#ctx0" brushRef="#br1" timeOffset="-120968.7">19854 11324 0,'0'-42'0,"0"84"0,21-126 0,-21 41 15,0 22-15,0 0 0,0 0 0,0 63 16,0-21 0,-21 22-16,0-1 0,0 0 0,0 22 15,0-22-15,-1 0 0,-20 22 16,21-22-16,0 1 0,0-1 0,-1 0 15,-20 1-15,42-22 0,-21 0 0,0 21 16,21-21-16,-21 1 0,21-1 16,21-21-1,0 0-15,0 0 0,0 0 16,0-21-16,22-1 0</inkml:trace>
  <inkml:trace contextRef="#ctx0" brushRef="#br1" timeOffset="-120226.1">20151 11155 0,'0'0'0,"0"-21"0,0 0 16,0 42-1,0 0-15,-22 21 16,1 1-16,0-1 0,0 0 16,21 22-16,0-22 0,-21 22 0,21-22 15,-21 21-15,21-20 0,0-1 16,0-21-16,0 22 0,0-22 15,0 21-15,0-21 0,0 0 0,0 1 16,0-1 0,0-42-1,21-1-15,-21 1 16,21 0-16,0 0 0,-21 0 0,21 0 16,-21-1-16,21-20 0,1 21 0,-22-21 15,21 20-15,-21 1 0,21 21 16,-21-21-16,0 42 15,0 0-15,0 1 0,0-1 16,0 0-16,0 0 16,0 0-16,-21 0 0,21 1 0,0-1 15,0 0-15,0 0 0,0 0 16,21-21-16,0 0 16,0 21-16,0-21 0,1 0 0,-1 0 15,0 0-15,0-21 16,0 21-16,22-21 0,-22 0 0,0 21 15,0-21-15,0 0 0,0-22 0,1 22 16,-1 0-16,0 0 0,-21 0 16,0-1-16,0 1 0,-21 42 31,0 1-31,21-1 16,-22 0-16,1 0 0,21 0 0,0 0 15,0 1-15,0-1 0,0 0 16,0 0-16,21 0 15,1-21-15,-1 0 0,21 0 16,-21 0-16,0 0 0,22 0 16,-22 0-16,21 0 0,-21-21 0,1 21 15,-1-21-15,-21 0 0,21 0 16,-21-1-16,0 1 0,0 0 0,0 0 16,0-21-16,0 20 0,0 1 0,-21 0 15,0 0-15,-1 0 0,1 21 16,0 0-16,0 0 0,-21 0 15,20 0-15,1 0 0,0 21 16,0 0-16,0-21 0,21 21 0,-21 0 16,21 1-16,0-1 0,21 0 15,21-21 1,-21 0-16</inkml:trace>
  <inkml:trace contextRef="#ctx0" brushRef="#br1" timeOffset="-119681.9">21315 11578 0,'0'-21'0,"0"42"0,0-63 0,0 21 15,0 0-15,0-1 0,-21 1 16,-1 21-16,1 0 0,0 0 16,0 0-16,0 0 0,0 21 15,-1 1-15,22-1 0,-21 21 0,0-21 16,0 0-16,21 22 0,-21-22 15,21 0-15,0 21 0,0-20 0,0-1 16,0 0-16,0 0 16,0 0-16,0 0 0,0 1 0,21-1 0,0 0 15,0-21-15,-21 21 0,21-21 0,1 0 16,-1 0-16,0 0 16,0 0-16,0-21 0,-21 0 15,21 0-15,1-1 0,-1-20 16,-21 21-16,21-21 0,0-1 0,0 1 15,-21 0-15,21-1 0,1-20 0,-1-1 16,0 22-16,-21-22 0,21 22 16,0-21-16,0 20 0,1 1 0,-22 0 15,0-1-15,21 22 0,-21 0 16,21 0-16,-21 0 0,-21 21 31,0 21-31,-1 21 0,1 0 0,0 22 16,-21-1-16,21 1 0,-1-1 15,1 1-15,-21-1 0,21 1 16,0-1-16,21 1 0,0-22 0,-22 1 16,22 20-16,0-21 0,0-20 0,0 20 15,0 0-15,0-21 0,0 1 16,22-1-16,-1-21 0,-21 21 0,21-21 16,0 0-16,0 0 15,0-21-15,1 0 0,-22-1 16</inkml:trace>
  <inkml:trace contextRef="#ctx0" brushRef="#br1" timeOffset="-119382.08">19664 11515 0,'-43'0'15,"86"0"-15,-107 0 0,85 0 0,1-21 16,-1 21-16,21-22 0,0 22 16,1 0-16,20-21 0,-20 21 15,20 0-15,-21 0 0,22-21 16,-22 21-16,22 0 0,-22 0 0,0 0 15,1 0-15,-22 0 0,0 0 0,-21 21 32,-21 0-32</inkml:trace>
  <inkml:trace contextRef="#ctx0" brushRef="#br1" timeOffset="-118382.14">12361 13674 0,'0'0'0,"-21"0"0,0 0 0,0 21 0,0-21 15,-1 0-15,1 0 16,21 21-16,21-21 31,1 21-31,-1-21 0,21 0 16,-21 0-16,22 0 0,-1 0 0,0 0 15,22 0-15,-22 0 0,0 0 16,22 0-16,-1 0 0,1 0 0,-1-21 16,1 0-16,21 21 0,-22-21 15,1 21-15,20-21 0,-20-1 0,-1 22 16,-20-21-16,-1 0 0,-21 21 15,0-21-15,-21 0 0,0 0 16,-21 21-16,0-22 16,-21 22-16,-1-21 0,1 21 0,0 0 15,-22 0-15,22 0 0,-1 0 16,1 0-16,0 0 0,-1 0 16,22 0-16,0 0 0,0 0 0,42 0 31,0 0-31,0 0 15,22 0-15,-22-21 0,21 21 0,1 0 16,-1 0-16,0 0 0,1 0 16,-1 0-16,0 0 0,-21 0 0,22 21 15,-43 0-15,21 1 0,-21-1 16,0 0-16,0 21 0,-21-21 0,0 22 16,-1-1-16,-20 0 0,0-20 15,-22 20-15,22 0 0,0-21 16,-22 22-16,22-22 0,-1 0 0,1 21 15,0-20-15,21-1 0,-1 0 0,1-21 16,21 21-16,21-21 16</inkml:trace>
  <inkml:trace contextRef="#ctx0" brushRef="#br1" timeOffset="-117494.64">14541 13060 0,'-42'85'15,"21"-43"-15,0 0 16,21 1-16,-21-1 0,-1 0 0,1 1 15,0 20-15,0-21 0,21 1 16,-21-1-16,0 0 0,21 1 0,0-22 16,-22 21-16,22-21 0,-21 1 15,21-1-15,0 0 16,0-42 0,0 0-16,0-1 15,21-20-15,-21 21 0,22-21 16,-1-1-16,0 1 0,-21 0 0,21-1 15,0 1-15,22 0 0,-22-22 16,0 22-16,21-1 0,-21 1 16,1 0-16,20-1 0,-21 22 0,0-21 15,0 42-15,1 0 0,-1 0 16,-21 21-16,0 21 0,0-20 16,0 20-16,0-21 0,0 21 15,0 1-15,0-1 0,-21 0 0,21 1 16,-22-22-16,22 21 0,0 1 0,0-1 15,0-21-15,-21 0 0,21 22 16,0-22-16,-21-21 0,21 21 0,0 0 16,-21-21-16,0 0 15</inkml:trace>
  <inkml:trace contextRef="#ctx0" brushRef="#br1" timeOffset="-116274.33">14055 13483 0,'275'106'0,"-550"-212"0,317 106 16,-21-21 0,21 21-16,1 0 0,-1 0 0,22 0 15,-1 0-15,1-21 0,-1 21 16,1-21-16,20 21 0,-20-21 0,20-1 16,1 1-16,0 0 0,21 0 0,-22 0 15,-20 0-15,20-1 16,-20 1-16,-1-21 0,-20 21 0,-1-22 15,-21 22-15,0-21 0,-21 0 16,0-1-16,0 22 0,0-21 0,0 21 16,-21-1-16,0 1 0,0 0 15,0 21-15,-22 0 0,22 21 0,0 0 16,-21 1-16,21 20 0,-22 21 16,22 1-16,-21-22 0,21 22 0,-1 20 15,1-20-15,0-1 0,0 22 0,0 0 16,0-22-16,21 22 0,-22 0 15,1-22-15,0 22 0,0-1 0,0-20 16,0 21-16,21-1 16,0 1-16,-22-22 0,22 22 0,-21-21 15,21-1-15,0 1 0,0-22 0,0 0 16,0 1-16,21-22 0,1 0 16,-1 0-16,21-21 0,-21 0 0,22 0 15,-1 0-15,0-21 0,1 0 0,-1 0 16,0-22-16,1 1 0,-1 0 15,0-22-15,1 22 0,-1-22 0,0 1 16,-21-22-16,22 22 0,-43-1 0,0 1 16,0-22-16,0 21 0,0 1 15,-21-22-15,-1 22 0,-20-1 0,0 22 16,-1 0-16,1-1 16,0 1-16,-1 21 0,1 0 0,21 21 15,0 0-15,0 0 0,42 0 16,0 0-1,0 0-15,21 0 0,1-22 16,20 22-16,-20 0 0,20-21 0,-21 21 16,22-21-16,-1 0 0,1 21 0,-1-21 15,1 0-15,-1-1 0,1-20 16,-22 21-16,22 0 0,-22-22 0,0 22 16,1-21-16,-22 0 0,21-1 15,-42 22-15,21-21 0,-21 21 0,0-22 16,0 22-16,0 0 15,-21 21-15,0 21 16,0 0-16,0 0 0,0 1 16,-22 20-16,22 0 0,0 1 0,0-1 15,0 0-15,-1 1 0,22-22 0,0 21 16,0 0-16,0-20 0,0 20 16,0-21-16,0 21 0,0-20 0,0-1 15,22 0-15,-1-21 0,0 21 16,21-21-16,-21 0 0,1 0 0,20 0 15,-21 0-15,21 0 0,-20 0 16,-1 0-16,21-21 0,-21 0 0,0 0 16,1-1-16,-1 1 0,0 21 15,0-21-15,-21 0 0,21 0 16,-21 0-16,0-1 0,0 44 31,0-1-15,0 0-16,-21 0 0,21 0 15,0 0-15,0 1 0,0-1 16,0 0-16,0 0 0,0 0 0,0 0 16,21-21-16,0 0 15,1 0-15,-1 0 0,0 0 16,0 0-16,21 0 16,-20-21-16,-1 0 0,0 0 0,0-21 15,0 20-15,0 1 0,1-21 0,-1 21 16,0 0-16,0-1 0,0 1 15,0 0-15,-21 0 0,0 42 32,0 0-32,0 0 0,0 1 15,0-1-15,0 0 0,0 21 16,0-21-16,0 1 0,0-1 0,0 0 16,0 0-16,22-21 15,-1 0 1,0 0-16,0-21 15,-21 0-15,0 0 16</inkml:trace>
  <inkml:trace contextRef="#ctx0" brushRef="#br1" timeOffset="-116093.43">16192 13145 0,'-63'0'0,"825"127"0,-1461-254 0,615 127 0,41 21 0,22-21 15,0 0-15,21 21 0,21 0 32,0-21-32,22 0 0,-1 0 0,22 0 0,-1 0 15,1 0-15,20 0 16,-20 0-16,20 0 0,1 0 0</inkml:trace>
  <inkml:trace contextRef="#ctx0" brushRef="#br1" timeOffset="-114690.39">18246 13018 0,'0'-22'0,"0"44"0,0-65 0,0 22 31,-22 21-31,1 0 0,0 0 16,0 21-16,0 0 0,0 1 15,-1-1-15,1 0 0,21 21 0,-21-21 16,0 22-16,0-1 0,0-21 0,-1 22 15,22-22-15,0 21 0,-21-21 16,21 22-16,0-22 0,0 0 0,0 21 16,0-21-16,21 1 0,1-1 15,20 0-15,-21-21 0,21 0 16,-20 0-16,20 0 0,21 0 16,-20 0-16,20 0 0,-20-21 0,20 0 15,-21-1-15,22 1 0,-22 0 16,1-21-16,20 21 0,-42-22 15,22 1-15,-1 0 0,-21-1 0,0 1 16,0-22-16,1 22 0,-1-21 16,0 20-16,-21 1 0,0-22 0,21 22 15,-21 21-15,0-21 0,0 20 16,-21 65 0,0-22-1,0 21-15,-1 1 0,1-1 0,0 21 16,0-20-16,0-1 0,21 0 15,-21 1-15,-1-1 0,22 0 0,0 1 16,0-22-16,0 21 0,0-21 0,0 1 16,0-1-16,22 0 15,-1 0-15,0 0 0,0-21 0,21 0 16,-20 0-16,20 0 0,0 0 16,-21 0-16,22 0 0,-1-21 0,0 0 15,1 0-15,-22 0 0,21-1 16,1 1-16,-22-21 0,0 21 0,0-22 15,0 1-15,-21 21 0,0-21 0,0 20 16,0 1-16,0 0 0,-21 21 16,0 0-16,-21 0 0,20 0 15,1 0-15,-21 21 16,21 22-16,-22-22 0,22 0 0,0 0 16,0 21-16,0-20 0,21 20 15,-21-21-15,21 0 0,0 0 0,0 1 16,0-1-16,0 0 0,0 0 0,21-21 15,0 21-15,0-21 16,0 0-16,0 0 0,1 0 0,-1 0 16,0 0-16,21-21 0,-21 0 15,1 0-15,-1 0 0,21-1 0,-21 1 16,0 0-16,1 0 0,-22 0 16,21 0-16,-21-1 0,21 1 0,-21 0 15,-21 42 1,0 0-1,21 1-15,0-1 0,-22 0 16,22 0-16,0 0 0,0 0 16,0 1-16,0-1 0,0 0 15,22 0-15,-1-21 0,21 21 0,-21-21 16,22 0-16,-1 0 0,-21 0 16,21 0-16,1 0 0,-1 0 0,0 0 15,-20-21-15,20 0 0,-21 21 16,21-21-16,-20-22 0,-1 22 0,0 0 15,0 0-15,0-21 0,0 20 16,-21 1-16,0 0 0,0 0 16,22 21-16,-22 21 31,0 0-31,0 0 0,0 1 16,0-1-16,0 0 0,0 0 15,0 0-15,-22 0 0,22 1 0,0-1 16,0 0-16,0 0 15,-21-21 17,0 0-17,0 0 1,0 0-16,0 0 0,21 21 47,21-21-32,0 0-15,0 0 0,0 0 16,0 0-16,1 0 0,-1 0 0,21 0 16,0-21-16,-20 0 0,20 21 15,0-21-15,1 0 0,-22-1 0,21 1 16,0 0-16,-20 0 0,20 0 16,0-22-16,-21 22 0,1 0 15,-1 0-15,-21 0 0,0 0 0,-21 21 16,-1 0-1,1 0-15,0 21 0,0 0 16,0 21-16,21-21 0,-21 1 16,21 20-16,-22 0 0,22-21 0,0 22 15,0-1-15,0 0 0,0-20 0,0 20 16,0-21-16,0 21 0,0-20 16,0-1-16,0 0 0,0 0 15,-21-21-15,0 0 0</inkml:trace>
  <inkml:trace contextRef="#ctx0" brushRef="#br1" timeOffset="-113753.56">12806 15431 0,'0'-22'0,"0"44"0,0-65 15,42 43-15,-21-21 16,22 21-16,-1-21 0,0 21 0,22-21 16,-1 21-16,1-21 0,20 21 15,1 0-15,0-22 0,-22 22 0,22-21 16,0 0-16,-22 21 0,1-21 15,20 21-15,-41 0 0,20-21 0,-21 21 16,-20 0-16,-1-21 0,0 21 16,-21-22-16,0 1 0,-21 21 15,0-21 1,-22 21-16,22 0 0,-21 0 0,21-21 0,-22 21 16,22 0-16,0 0 15,-21 0-15,20 0 0,22-21 16,22 21-1,-1 0-15,21 0 16,-21 0-16,22 0 0,-1 0 0,0 0 16,1 0-16,-1 0 0,0 0 15,-21 21-15,1 0 0,-22 0 16,0 22-16,0-22 0,-22 0 16,1 21-16,-21-21 0,0 1 0,-1 20 15,-20-21-15,20 0 0,-20 0 0,-1 22 16,22-22-16,0 0 15,-1 0-15,1-21 0,21 21 0,0-21 16,42 0 0,21 0-16,-21 0 0</inkml:trace>
  <inkml:trace contextRef="#ctx0" brushRef="#br1" timeOffset="-112837.08">16065 15092 0,'0'0'15,"-21"0"-15,21-21 47,0 0-47,0-1 16,0 1-16,0 0 0,0 0 15,0 0-15,0 0 16,0-1-16,0 1 0,0 0 16,0 0-16,0 0 0,0 0 15,0-1-15,-21 22 0,0 0 16,0 0-16,0 0 0,-1 0 15,1 22-15,0-1 0,0 0 16,0 0-16,0 0 0,-1 0 0,22 1 16,0 20-16,-21-21 0,21 0 15,0 0-15,0 1 0,0-1 0,0 0 16,0 0-16,21 0 0,1-21 16,-1 0-16,0 0 0,0 0 15,0 0-15,0 0 0,1 0 0,20-21 16,-21 21-16,0-21 15,0 0-15,22 0 0,-22-1 0,0 1 16,0 0-16,-21 0 0,21 0 16,-21 0-16,22-1 0,-22 1 15,0 0-15,0 0 16,0 42 0,-22-21-16,1 21 15,21 0-15,0 1 16,0-1-16,-21-21 0,21 21 0,0 0 15,0 0-15,21-21 16,-21 21-16,21-21 0,1 0 16,20 0-16,-21 0 0,0 0 15,22 0-15,-22 0 0,21 0 16,0-21-16,-20 21 0,20-21 0,-21 0 16,21 21-16,-20-21 0,20 0 0,-21-1 15,0-20-15,-21 21 0,0-21 16,0 20-16,0-20 0,0 0 0,0-1 15,0 1-15,-21 0 0,0 21 16,0-22-16,-22 22 0,1 0 0,0 0 16,-22 0-16,1 21 0,-1 0 15,1 0-15,-22 21 0,22 0 0,-22 21 16,21-21-16,1 22 16,-1-1-16,1 22 0,21-22 0,-1 0 15,1 22-15,21-22 0,0 0 0,21 22 16,0-22-16,0 1 0,0-1 15,21 0-15,21 1 0,-21-22 0,22 21 16,-22-21-16,21 0 0,0 1 16,22-22-16,-22 0 0,1 0 0,20 0 15,1 0-15,-1 0 0,1-22 16,-1 1-16,1 0 0,20 0 0,-20 0 16</inkml:trace>
  <inkml:trace contextRef="#ctx0" brushRef="#br1" timeOffset="-112398.28">17484 14563 0,'0'-21'0,"0"42"0,0-64 0,0 22 0,0 42 15,-43 1 1,22-1-16,0 0 0,-21 21 0,20 1 16,-20-1-16,21 0 0,0 1 0,0-1 15,-22 0-15,22 1 0,0-22 16,0 21-16,0 0 0,21-20 15,-22 20-15,22-21 0,-21 0 16,21 0-16,0 1 0,21-22 31,-21-22-31,22 1 16,-1 0-16,0 0 0,0-21 0,0 20 16,0-20-16,1 0 0,-1 21 15,0-43-15,0 22 0,21-1 0,-20 1 16,-1 0-16,0-1 0,-21 1 15,21 0-15,-21 21 0,21-1 0,-21 44 16,0-1 0,0 21-16,0 0 0,-21-20 0,21 20 15,0 0-15,0 1 0,0-1 16,0 0-16,0 1 0,0-1 16,0-21-16,0 21 0,0-20 0,0 20 15,0-21-15,0 0 0,0 0 16,0 1-16,0-44 31</inkml:trace>
  <inkml:trace contextRef="#ctx0" brushRef="#br1" timeOffset="-111222.79">17103 14944 0,'-22'0'16,"107"42"-16,-148-84 0,41 21 0,44 21 15,-1-22 1,21 22-16,-21 0 0,22 0 0,-1-21 15,0 21-15,22-21 0,-22 21 16,22-21-16,-1 0 0,1 0 16,-1 21-16,-21-43 0,22 22 0,-1 0 15,1 0-15,-1 0 0,-20-22 16,-1 22-16,0-21 0,-20 21 0,-1-1 16,-21 1-16,0 0 0,0 0 15,-21 21-15,-1 0 16,1 21-16,0 0 0,0 0 15,0 22-15,0 20 0,-1-20 0,1-1 16,0 21-16,0 1 0,0-1 16,0 1-16,-1-1 0,1 1 15,0 21-15,0-1 0,0-20 0,0 20 16,-1 43-16,22-63 16,-21-1-16,21 1 0,0-1 0,0 1 15,0-1-15,0 1 0,0-22 0,21 1 16,1-22-16,-1 21 0,0-21 15,0-21-15,0 0 0,0 0 0,1 0 16,-1 0-16,21 0 0,-42-21 16,21 0-16,0 0 0,1-22 0,-1 1 15,0 0-15,-21-1 0,0 1 0,21-21 16,-21 20-16,0-20 16,0-1-16,0 1 0,0-1 0,-21 1 15,0-1-15,0 1 0,-1-1 16,1 22-16,0 0 0,0-1 0,0 22 15,21 0-15,0 0 0,0 0 0,21 21 32,0 0-32,0 0 0,0 0 0,22 0 15,-1 0-15,0 0 0,22 0 16,-1 0-16,1-22 0,-1 22 0,1-21 16,21 21-16,-22-21 0,1 0 0,-1 0 15,1 0-15,-22-1 0,0-20 16,1 21-16,-22-21 0,0-1 15,0 1-15,-21 0 0,0-1 16,0 1-16,0 21 0,0-22 0,0 22 16,0 0-16,-21 21 15,0 0-15,0 0 0,-1 21 0,22 22 16,-21-22-16,0 21 0,0 0 0,0 1 16,21-1-16,0 0 0,-21 1 15,21-1-15,0-21 0,0 22 0,0-1 16,0-21-16,0 21 15,0-20-15,0 20 0,21-21 0,-21 0 16,21-21-16,0 21 0,21-21 16,-20 0-16,-1 0 0,21 0 0,-21 0 15,22 0-15,-1-21 0,-21 21 16,21-21-16,-20 0 0,20 0 0,-21 0 16,0-1-16,0 1 0,1 0 0,-22 0 15,0 0-15,0 0 0,0-1 16,0 1-16,0 0 0,0 42 47,0 0-47,0 1 0,-22-1 15,22 0-15,0 0 0,0 0 16,0 0-16,0 1 16,0-1-1,22-21-15,-1 0 0,0 0 16,0 0-16,0 0 0,0-21 0,22-1 15,-22 22-15,21-21 0,-21 0 16,1 0-16,20 0 0,-21 0 0,21-1 16,-20 1-16,-1 0 0,0 0 15,0 0-15,-21 42 32,-21 0-32,0 0 15,21 0-15,-43 22 16,43-22-1,0 0-15,0 0 16,22-21 15,-22-21-15,0 0-16</inkml:trace>
  <inkml:trace contextRef="#ctx0" brushRef="#br1" timeOffset="-110742.61">18859 14478 0,'0'-21'16,"-21"21"-1,21-21-15,-21 21 31,21 21-31,-21 0 16,21 21-16,0-20 0,0 20 0,-21 21 16,21-20-16,-21 20 0,21-20 15,0 20-15,0 22 0,-22-22 16,22 22-16,-21 0 0,0-1 0,21-20 16,-21 20-16,0-20 0,0-1 15,21 1-15,0-1 0,-22 1 0,1-1 16,21 1-16,-21-22 0,21 22 15,0-22-15,0-21 0,0 22 0,0-22 16,0 0-16,0 0 0,21-21 0,0 0 16,1 0-16,20 0 0,-21 0 15,21-21-15,-20 0 0,20 0 0,-21-1 16,21-20-16,-20 21 0,-1-21 16,0-1-16,0 1 0,0 21 0,0-22 15,1 1-15,-22 21 0,0-21 16,0 20-16,0 1 0,0 0 15,0 0-15,0 0 0,0 0 0,0-1 16,-22 22-16,22-21 0,-21 0 16,0 0-16,21 0 15</inkml:trace>
  <inkml:trace contextRef="#ctx0" brushRef="#br1" timeOffset="-110474.53">18605 14901 0,'0'0'0,"-21"0"0,-21-21 0,21 21 16,0 0-16,-1 0 0,22-21 31,22 21-31,-1 0 0,21 0 15,-21 0-15,22 0 0,-1-21 0,0 21 16,1 0-16,-1 0 0,-21 0 16,21 0-16,1 0 0,-1 0 0,-21 0 15,0 0-15,1 0 0,20 0 16,-21 0-16</inkml:trace>
  <inkml:trace contextRef="#ctx0" brushRef="#br1" timeOffset="-109785.99">19219 14923 0,'21'0'63,"1"0"-63,-1 0 15,0 0-15,0 0 16,-21-22-16,0 1 0,0 0 16,-21 21-1,0 0-15,0 0 16,-1 0-16,1 21 0,21 0 16,-21 1-16,0-22 0,21 21 0,0 0 15,0 0-15,-21 0 0,21 0 0,0 1 16,0-1-16,0 0 0,0 0 15,21 0-15,0-21 16,0 0-16,0 0 16,22 0-16,-22 0 0,21 0 0,1 0 15,-22 0-15,21 0 0,0-21 16,-20 21-16,20-21 0,0 0 0,-21 0 16,1-1-16,-1 1 0,0 0 15,0 0-15,0 0 0,-21 0 0,0-1 16,21 1-16,-21 0 0,22 0 0,-22 0 15,21 21 1,0 0-16,0 0 16,0 0-16,-21 21 0,21 0 15,1 0-15,-1 0 0,-21 1 0,21-1 16,0 0-16,0 0 16,0 21-16,-21-20 0,0-1 0,0 0 15,0 0-15,0 0 0,0 0 16,-21-21 15,21-21-31,0 0 0,0 0 16,0 0-16,0 0 0,0-1 15,0 1-15,21 0 0,-21 0 0,22 0 16,-1 0-16,0-1 0,0 1 0,-21 0 16,21 21-16,0-21 0,-21 0 15,22 21-15,-1 0 0,-21-21 16,21 21-16,-21-22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0:39:40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381 0,'0'0'0,"-21"0"0,0 0 16,21-21-16,-22 21 0,1 0 15,0 0 1,0 0-1,0 0-15,0 0 0,-1 0 16,1 0-16,0 0 16,0 0-16,42 0 62,0 0-46,22 0-16,-1 0 0,0 0 15,1 0-15,20 0 0,-21 0 0,22-21 16,21 21-16,-22 0 0,1 0 16,20 0-16,-20 0 0,-1 0 0,1 0 15,-22 0-15,22 0 16,-22 0-16,0 0 0,-21 0 0,1 0 16,-1 0-16,0 0 0,0 0 15,0 0 1,-42 0 46,0 0-62</inkml:trace>
  <inkml:trace contextRef="#ctx0" brushRef="#br0" timeOffset="427.75">1397 423 0,'0'0'0,"-21"0"47,0 0-16,21 22-31,0-1 16,0 0-16,-22 0 15,22 21-15,-21-20 0,21 20 0,0 0 16,0 1-16,-21-1 0,0 0 16,0 1-16,21 20 0,-21-21 0,-1 1 15,1-1-15,21 0 0,-21-20 16,21 20-16,-21-21 0,21 21 15,0-20-15,0-1 0,0 0 0,0 0 16,0 0-16,-21 0 16,21-42 31,0 0-32,0 0-15,0 0 0,21 0 0</inkml:trace>
  <inkml:trace contextRef="#ctx0" brushRef="#br0" timeOffset="883.49">1524 1037 0,'0'21'15,"0"1"1,21-22 0,0 0-1,0 0-15,1-22 0,-1 22 0,21-21 16,-21 0-16,0 21 0,1-21 16,-1 0-16,0 21 0,0-21 15,0-1-15,-21 1 0,0 0 16,0 0-16,0 0 0,0 0 15,-21 21-15,0 0 16,0 0-16,0 0 16,-1 0-16,1 0 0,0 0 0,-21 21 15,21 0-15,-1 0 0,1 0 16,0 0-16,0 1 0,0-1 16,21 21-16,-21-21 0,21 0 0,-22 1 15,22 20-15,0-21 0,0 0 16,0 0-16,0 1 0,0-1 15,0 0-15,22-21 0,-1 21 16,0 0-16,0-21 0,0 0 16,0 0-16,1 0 0,-1 0 15,0 0-15,0 0 0,0 0 16</inkml:trace>
  <inkml:trace contextRef="#ctx0" brushRef="#br0" timeOffset="1375.21">2349 868 0,'-21'0'32,"0"0"-32,0 0 0,0 0 15,0 0-15,-1 0 0,1 0 0,0 21 16,0 0-16,0-21 0,0 21 15,21 1-15,-22-1 0,1-21 0,21 21 16,-21 0-16,21 0 0,0 0 16,0 1-1,0-1-15,0 0 0,21-21 16,0 0-16,1 21 0,-1-21 16,0 0-16,0 0 0,0 21 0,0-21 15,1 0-15,-1 0 0,0 0 16,0 21-16,0-21 0,0 22 15,-21-1 1,0 0-16,-21 0 16,0 0-16,-21-21 15,21 21-15,-22-21 0,22 22 0,-21-22 16,-1 21-16,22-21 0,-21 0 16,21 21-16,0-21 0,-22 0 0,22 0 15,0 0-15,0 0 0,0 0 16,-1 0-16,1 0 15,21-21-15,0 0 16,0-1 0,0 1-1,21 0-15</inkml:trace>
  <inkml:trace contextRef="#ctx0" brushRef="#br0" timeOffset="1787.97">2900 529 0,'0'-21'0,"0"42"0,0-63 0,0 21 16,-21 42 46,-1 0-62,1 0 0,21 22 16,-21-22-16,0 21 0,0-21 0,21 22 15,-21-1-15,-1 0 0,22 1 16,-21-1-16,0 0 0,0 22 0,0-22 16,21 0-16,-64 85 15,64-84-15,-21-22 16,21 0-16,0 0 0,0 0 15,0 1 1,21-22 0,0 0-16,1 0 0,-1 0 15,0-22-15,0 22 0,0-21 16,22 0-16,-22 21 0,0-21 0,0 0 16,0 0-16,0-1 0,1 1 0</inkml:trace>
  <inkml:trace contextRef="#ctx0" brushRef="#br0" timeOffset="2019.86">2476 847 0,'0'0'0,"-21"0"0,21-21 31,21 21-15,1 0-16,-1 0 0,0-22 15,21 22-15,-21 0 0,22 0 0,-22-21 16,21 21-16,1 0 0,-22 0 16,21 0-16,-21 0 0,0-21 0,1 21 15,-1 0-15</inkml:trace>
  <inkml:trace contextRef="#ctx0" brushRef="#br0" timeOffset="2427.21">3619 423 0,'0'0'0,"0"-21"32,-21 21-17,21 21 1,-21-21-16,21 22 0,0-1 0,-21 21 16,0-21-16,21 22 0,-21-1 15,21 0-15,-22 22 0,1-22 0,0 22 16,21-22-16,-21 21 0,0-20 15,0 20-15,-1-20 0,22-1 0,-21 0 16,0-21-16,21 1 0,0 20 16,-21-42-16,21 21 0,0 0 0,0-42 47,0 0-32,21 0-15,-21 0 0,0-1 0</inkml:trace>
  <inkml:trace contextRef="#ctx0" brushRef="#br0" timeOffset="2760.02">3641 296 0,'0'0'0,"0"-21"0,21 0 0,0 21 47,-21 21-47,0 0 0,21 1 15,0 20-15,-21-21 0,21 21 0,1 1 16,-22-1-16,21 0 0,0 1 16,0-1-16,0 22 0,0-22 0,-21 21 15,22 1-15,-1-22 0,-21 1 16,21-1-16,-21 0 0,0 1 0,21-1 16,0-21-16,-21 0 0,21 0 15,-21 1-15,0-1 0,22-21 0,-1 0 31,-21-21-15,0-1-16,0 1 16,21 0-16,-21 0 0,0-21 0,0-1 15,21 1-15,0 0 0,-21-1 16</inkml:trace>
  <inkml:trace contextRef="#ctx0" brushRef="#br0" timeOffset="3063.33">4551 169 0,'0'0'0,"0"-21"0,0 0 16,-21 21-1,-1 0-15,1 0 16,21 21-16,-21-21 0,0 21 16,21 22-16,-21-22 0,0 21 0,21 1 15,-22-1-15,1 0 0,0 1 0,21 20 16,-21-21-16,0 22 0,0-22 15,-1 22-15,22-1 0,-21-20 0,0 20 16,0-21-16,0 1 0,21-1 16,0 0-16,-21-20 0,21 20 0,-22-21 15,22 0-15,0 0 16,22-21 15,-22-21-15,21 0-16,0 0 0</inkml:trace>
  <inkml:trace contextRef="#ctx0" brushRef="#br0" timeOffset="3948.75">5546 191 0,'0'0'0,"0"-22"0,0 1 16,0 0-16,0 0 0,-22 21 15,1-21-15,0 21 0,0 0 16,0 0-16,0 0 0,-1 0 16,1 21-16,0-21 0,0 21 0,0 21 15,0-20-15,-22 20 0,22 0 16,0 1-16,-21-1 0,20 0 0,-20 22 15,0-22-15,21 22 0,-22-22 16,22 21-16,0-20 0,0 20 16,0-20-16,-1 20 0,22-21 0,-21 1 15,21-22-15,0 21 0,0-21 16,0 22-16,0-22 0,21 0 16,1-21-16,-1 21 0,21-21 0,-21 0 15,0 0-15,22 0 0,-22 0 16,21 0-16,-21-21 0,22 0 0,-1 0 15,-21 0-15,22-1 0,-1-20 0,0 21 16,-21-21-16,1-1 0,-1 22 16,0-21-16,-21-1 0,0 22 0,0-21 15,0 21-15,0 0 0,-21-1 16,0 1-16,-22 0 0,22 21 0,-21 0 16,-1 0-16,1 0 0,0 0 15,-1 0-15,1 0 0,21 0 0,-21 0 16,20 21-16,1-21 15,0 0-15,21 21 0,-21-21 0,42 0 32,0 0-32,0 0 15,22 0-15,-22 0 0,0 0 0,21 0 16,-20 0-16,-1 0 0,21 0 16,-21-21-16,0 21 0,22 0 0,-22 0 15,0-21-15,0 21 0,0 0 16,1 0-16,-1 0 15,-21 21 17,0 0-32,0 1 15,0-1-15,0 0 0,0 0 16,-21 21-16,21 1 0,-22-1 0,22 0 16,0 1-16,0-1 0,0 0 15,-21 22-15,21-22 0,-21 22 0,21-22 16,0 22-16,0-22 0,0 0 15,0 22-15,0-22 0,0 0 0,0 1 16,0-1-16,0 0 0,0 1 0,0-22 16,0 21-16,0-21 0,0 1 15,0-44 17,0 1-17,0 0-15,0 0 0,0 0 16,0 0-16,-21 21 15</inkml:trace>
  <inkml:trace contextRef="#ctx0" brushRef="#br0" timeOffset="4777.71">720 1588 0,'0'0'0,"-22"0"0,1-22 16,0 22-16,0 0 16,42 0 62,0 0-78,0 0 15,1 0-15,20 0 0,0 0 0,1 0 16,-1 0-16,0 0 0,22 0 16,-1 0-16,22 0 0,0 0 0,20 0 15,-20 22-15,21-22 0,21 0 16,-21 0-16,0 0 0,21 0 0,0 0 16,0 21-16,0-21 15,21 0-15,0 0 0,0 0 0,-21 0 0,21 0 16,0 0-16,1 0 15,-1 0-15,0 0 0,0 0 0,-21 0 16,21 0-16,-21 0 0,0 0 16,0 0-16,-21 0 0,0 0 0,0 0 15,0 0-15,-22 0 0,-20 0 0,-1 21 16,1-21-16,-22 0 0,-21 0 16,22 0-16,-22 0 0,0 0 15,0 0 1,-42 0 62,0 0-62</inkml:trace>
  <inkml:trace contextRef="#ctx0" brushRef="#br0" timeOffset="4924.62">5270 1630 0,'0'21'63</inkml:trace>
  <inkml:trace contextRef="#ctx0" brushRef="#br0" timeOffset="51771.17">1164 2138 0,'-21'21'47</inkml:trace>
  <inkml:trace contextRef="#ctx0" brushRef="#br0" timeOffset="52651.65">1101 2074 0,'0'-21'0,"-22"21"15,22-21 1,-21 42 31,0 0-32,21 1-15,0-1 16,0 0-16,0 0 0,0 0 16,0 0-16,0 1 0,0-1 15,0 0-15,0 0 16,0 0-16,21-21 0,0 0 16,1 21-16,20-21 15,-21 0-15,0 0 0,0 0 0,22 0 16,-22 0-16,21-21 0,-21 0 15,22 21-15,-22-21 0,0 0 16,0 21-16,22-21 0,-22-1 16,-21 1-16,21 0 0,-21 0 15,21 0-15,-21 0 0,0-1 16,0 1 0,-21 42 30,21 1-46,-21-1 0,21 0 0,0 0 16,0 0-16,-21 0 0,21 1 16,-22 20-16,1-21 0,21 21 0,-21 1 15,21-1-15,0 22 16,-21-22-16,0 21 0,21-20 0,0-1 16,0 22-16,0-22 0,-21 0 15,21 1-15,0-1 0,0 0 0,-22 1 16,22-1-16,0 0 0,0 1 15,0-22-15,0 21 0,-21-21 16,21 22-16,0-22 0,-21 0 0,21 0 16,-21-21-16,0 21 0,0-21 15,-1 0-15,1 0 0,-21 0 16,21-21-16,0 0 0,-22 21 16,22-21-16,-21-22 0,21 22 0,-1 0 15,-20 0-15,21 0 0,0 21 16,21-21-16,0-1 0,-21 22 15,21-21-15,0 0 0,0 0 32,21 21-17,0-21-15,0 21 16,0 0-16,0-21 0,1 21 0,20-22 16</inkml:trace>
  <inkml:trace contextRef="#ctx0" brushRef="#br0" timeOffset="53071.41">1630 2858 0,'0'21'0,"21"-21"47,0 0-47,0 0 15,0 0-15,1-21 0,-1-1 16,0 22-16,21-21 0,-21 0 0,1 0 16,-1 21-16,0-21 15,0 0-15,-21-1 0,0 1 0,0 0 16,-21 21 0,0 0-16,0 0 0,-22 21 15,22 0-15,0-21 0,-21 22 16,20-1-16,1 0 0,0 21 0,-21-21 15,21 1-15,21 20 0,-22-21 16,1 21-16,21-20 0,-21-1 16,21 0-16,0 0 0,0 0 0,0 0 15,0 1-15,0-1 0,0 0 16,21-21-16,0 21 0,1-21 0,-1 0 16,0 0-16,0 0 15,21 0-15,1 0 0,-22-21 0,21 21 16,1-21-16,-22 0 0,21-1 15</inkml:trace>
  <inkml:trace contextRef="#ctx0" brushRef="#br0" timeOffset="53475.49">2413 2752 0,'0'0'0,"0"-21"16,0-1-16,-21 22 15,-22 0-15,22 0 16,0 22-16,0-1 0,-21-21 0,20 21 15,1 0-15,0 0 16,0-21-16,0 21 0,0 1 0,21-1 16,0 0-16,0 0 15,0 0-15,21 0 16,0-21-16,0 0 16,21 22-16,-20-22 0,20 21 0,-21-21 15,0 21-15,22-21 0,-22 21 16,0 0-16,0-21 0,0 21 0,0-21 15,-21 22-15,0-1 0,0 0 16,0 0-16,-21-21 0,0 21 16,-21-21-16,21 21 0,-22 1 15,1-22-15,0 0 0,-1 21 16,1-21-16,0 0 0,20 0 16,-20 0-16,21 0 0,0 0 0,0 0 15,-1 0-15,1 0 0,21-21 16,0-1-1,0 1-15,21 21 16,1-21-16,-1 0 0,21 0 0</inkml:trace>
  <inkml:trace contextRef="#ctx0" brushRef="#br0" timeOffset="53908.11">3217 2371 0,'-21'-21'0,"42"42"0,-42-64 0,21 22 0,0 0 16,-21 0-16,21 0 16,-21 21 15,21 21-16,0 0-15,0 0 16,0 0-16,0 1 0,0 20 0,-21 0 16,21 1-16,-22-1 0,22 21 15,-21-20-15,0 20 0,21-20 0,0-1 16,-21 0-16,0 22 0,21-22 0,0-21 16,0 22-16,0-1 0,-21 0 15,21-21-15,0 1 0,0 20 0,0-21 16,0 0-16,0 0 15,0 1-15,21-22 0,0 0 16,0 0-16,0 0 16,0 0-16,1 0 15,-22-22-15,21 1 0,0 0 16,-21 0-16,0 0 16,21 0-16,0-1 0</inkml:trace>
  <inkml:trace contextRef="#ctx0" brushRef="#br0" timeOffset="54207.93">2836 2773 0,'0'0'0,"-21"0"31,42 0-15,0 0-16,22 0 0,-22 0 0,21 0 15,1 0-15,-1-21 0,0 21 16,1 0-16,-1 0 0,0-21 0,-21 21 16,22 0-16,-1 0 0,-21 0 15,0 0-15,1-22 0,-1 22 0</inkml:trace>
  <inkml:trace contextRef="#ctx0" brushRef="#br0" timeOffset="55021.46">4530 2858 0,'-22'0'0,"22"-22"16,-21 22-16,21-21 16,-21 21-16,21-21 0,-21 0 15,21 0-15,0 0 0,0-1 16,0 1-16,21 0 15,0 0-15,0 0 0,1 21 0,20-21 16,-21-1-16,21 22 0,1 0 16,-1-21-16,0 21 0,1 0 0,-1 0 15,0 0-15,1 21 0,-1 1 16,-21 20-16,0-21 0,1 21 0,-1-20 16,-21 20-16,0 0 0,0 1 15,0-1-15,0-21 0,0 21 0,-21 1 16,-1-22-16,22 21 0,-21-21 15,0 1-15,21-1 0,0 0 16,-21 0-16,0 0 0,0-21 0,-1 0 31,1-21-15,21 0-16,0 0 0,0 0 0,0-1 16,0-20-16,0 21 0,0-21 15,0 20-15,43-20 0,-22 0 0,0-1 16,0 22-16,21-21 0,1 0 15,-1 20-15,0-20 0,1 21 0,-1 0 16,22 0-16,-22-1 0,21 22 0,-20 0 16,-1 0-16,0 0 15,1 22-15,-22-1 0,0 0 0,0 21 16,-21 1-16,0-1 0,0 0 16,0-21-16,0 22 0,0-1 0,-21 0 15,0-20-15,0-1 0,21 21 0,-21-21 16,21 0-16,-22 1 0,1-22 15,21 21-15,0 0 16,0-42 15,0 0-31,21-1 0,1 22 16,-1-21-16,-21 0 0</inkml:trace>
  <inkml:trace contextRef="#ctx0" brushRef="#br0" timeOffset="55412.09">5778 2900 0,'22'0'31,"-1"0"-31,0 0 16,0-21-16,0 21 0,0-21 15,1-1-15,-1 22 0,0-21 16,21 0-16,-21 0 0,-21 0 0,22 0 15,-22-1-15,-22 22 32,-20 0-32,21 0 15,0 0-15,0 22 0,-22-22 16,22 21-16,0 0 0,0 0 0,-22 21 16,22-20-16,21-1 0,-21 21 15,0-21-15,21 0 0,-21 1 0,21-1 16,0 0-16,0 0 0,0 0 0,0 0 15,0 1-15,21-22 0,0 21 16,0-21-16,0 0 0,1 0 0,-1 0 16,0 0-16,21 0 0,-21 0 15,22-21-15,-1 21 0,-21-22 0,22 1 16,-22 0-16,21 0 0,-21-21 16,0 20-16,1 1 0</inkml:trace>
  <inkml:trace contextRef="#ctx0" brushRef="#br0" timeOffset="55932.25">6286 2709 0,'0'0'16,"0"-21"-16,0 0 0,0 0 16,0 0-1,22 21-15,-1-21 0,0 21 16,0-22-16,0 22 0,0 0 16,1 0-16,-1 0 0,21 0 0,-21 0 15,0 22-15,1-22 0,-1 21 0,0 0 16,-21 21-16,0-21 15,21 1-15,-21 20 0,0-21 0,0 21 16,0-20-16,-21 20 0,21-21 0,-21 0 16,0 0-16,-22 1 0,22-1 15,0 0-15,0-21 0,0 21 0,-1-21 16,22 21-16,-21-21 16,21-21-1,21 0 1,1 0-16,-1 0 0,0-1 15,21-20-15,-21 21 0,22-21 0,-1-1 16,0 1-16,22 21 0,-22-22 16,1 1-16,-1 21 0,0 0 15,1 0-15,-22-1 0,0 22 0,-42 22 32,0-1-32,-1 0 15,1 21-15,0-21 0,-21 1 0,21 20 16,-1-21-16,1 21 0,0-20 15,0-1-15,0 0 0,21 21 0,0-21 16,0 1-16,0-1 0,0 0 16,0 0-16,21-21 0,0 0 15,0 21-15,0-21 0,1 0 0,20 0 16,0 0-16,-21 0 16,22 0-16,-1-21 0,0 0 0,1 21 15,-22-21-15,21 0 0,-21-22 0,1 22 16</inkml:trace>
  <inkml:trace contextRef="#ctx0" brushRef="#br0" timeOffset="56268.21">7556 2053 0,'0'-21'16,"0"42"-16,0-63 0,0 21 0,0 0 0,0-1 15,0 1-15,-21 21 16,0 0-1,0 21-15,21 1 16,-21 20-16,0-21 0,21 21 0,-22 1 16,22-1-16,-21 22 0,0-22 15,21 21-15,0 1 0,-21-22 0,0 22 16,0-1-16,21-20 0,-22 20 16,22-21-16,-21 1 0,21-1 0,0-21 15,-21 22-15,21-22 0,0 0 0,0 0 16,0 0-16,0 0 0,21 1 15,0-22-15,1 0 0,-1 0 16,0 0-16,0 0 0,0 0 16,0 0-16,1 0 0,-1-22 15,21 1-15,-21 0 0,0 0 0,1-21 16,-1 20-16,0-20 0</inkml:trace>
  <inkml:trace contextRef="#ctx0" brushRef="#br0" timeOffset="56472.17">7366 2434 0,'-21'0'0,"42"0"0,-21 0 47,21 0-47,0 0 0,0 0 0,22 0 15,-22 0-15,21-21 0,-21 21 16,22 0-16,-22-21 0,21 0 0,-21 21 15,1 0-15,-22-21 0,21 21 16,0-22-16</inkml:trace>
  <inkml:trace contextRef="#ctx0" brushRef="#br0" timeOffset="57404.01">9504 2159 0,'63'-85'15,"-63"64"1,0 0-16,0 0 0,-21 21 16,0-21-16,0 21 0,0 0 15,-1 0-15,1 0 0,-21 0 16,0 21-16,-1 0 0,22 0 0,-42 0 15,20 1-15,1 20 0,0 0 16,-1 1-16,1-1 0,0 21 0,-1 1 16,1-1-16,0 1 0,-1-1 0,22 1 15,-21-22-15,21 22 16,21-1-16,0-20 0,0-1 0,0 0 16,0 1-16,0-22 0,21 21 0,0-21 15,21 0-15,1 1 0,-1-1 16,21-21-16,1 0 0,-1 0 0,1 0 15,-1 0-15,1 0 0,-1-21 0,-20 21 16,20-22-16,-20 1 0,-1 0 16,0-21-16,-21 21 0,1-22 0,-22 22 15,0-21-15,0 21 0,0-22 16,-22 22-16,-20 0 0,21 0 0,-21 0 16,20-1-16,-20 22 0,0 0 0,-1 0 15,22 0-15,-21 0 16,21 0-16,0 0 0,-1 0 0,44 0 31,-1 0-15,21 0-16,-21 0 0,22 0 0,-22 0 15,0 0-15,21 0 0,-21 22 16,1-22-16,20 21 0,-21 0 0,0 0 16,0-21-16,-21 42 0,0-20 0,22-1 15,-22 0-15,0 0 0,0 21 16,0 1-16,0-22 0,-22 42 0,1-20 15,21 20-15,-21-20 0,0 20 0,0 1 16,0 20-16,-1-20 16,1 20-16,0 1 0,0 0 0,0-1 15,0 1-15,-1 0 0,22 21 0,-21-22 16,0 1-16,0 21 0,0-22 0,21 1 16,-21-21-16,-1 20 0,22 1 15,-21-22-15,0 1 0,21-1 0,-21-20 16,0 20-16,0-20 0,21-1 0,-22-21 15,1 21-15,21-20 0,0-1 0,-21-21 16,0 0 0,21-21-16,0-1 0,0 1 15,0-21-15,0 0 0,0-1 0,21-20 16,0-1-16,0 1 0,1-22 16,-1 22-16</inkml:trace>
  <inkml:trace contextRef="#ctx0" brushRef="#br0" timeOffset="59648.65">10329 2688 0,'-21'0'0,"42"0"0,-63 21 15,42 1-15,-21-22 0,0 0 16,21 21-16,0 0 15,-22-21 1,44 0 15,-1-21-31,0 21 16,0-21-16,0 21 0,0-22 16,1 1-16,-1 21 0,0-21 0,0 0 15,-21 0-15,0 0 0,0-1 0,0 1 16,0 0-16,0 0 15,0 0-15,-21 21 0,0 0 0,0 0 16,-1 0-16,-20 0 0,21 0 16,-21 21-16,20-21 0,-20 21 0,21 0 15,-21 0-15,20 22 0,-20-22 16,21 21-16,0-21 0,0 1 16,21 20-16,0-21 0,0 0 0,0 0 15,0 1-15,0-1 0,0 0 0,0 0 16,42-21-16,-21 21 0,0-21 15,22 0-15,-1 0 0,0 0 0,1 0 16,-1 0-16,0 0 0,1 0 0,-1-21 16,0 0-16,1 21 0,-1-21 15,0 0-15,-21-1 0,22 1 0,-22 0 16,21-21-16,-21 21 0,1-1 16,-22 1-16,0 0 0,0 0 0,0 0 15,0 0-15,-22 21 31,1 21-31,0 0 16,21 0-16,0 0 0,-21 0 0,0 22 16,21-22-16,-21 0 0,21 21 15,0-20-15,-22-1 0,22 0 0,-21 0 16,21 0-16,-21 0 0,21 1 16,0-44 46,0 1-62,0 0 0,0 0 16,21 0-16,0-22 0,1 22 15,-22 0-15,21 0 0,0 0 0,0 0 16,0-1-16,0 22 0,22-21 0,-22 0 16,21 21-16,-21 0 0,1 0 15,20 0-15,-21 0 0,0 0 0,0 0 16,-21 21-16,0 0 15,0 1-15,0-1 0,0 21 16,0-21-16,0 0 0,0 1 0,-21-1 16,21 0-16,0 0 0,0 0 0,-21 0 15,21 1-15,0-1 16,0 0-16,21-21 16,0 0-16,1 0 15,-1 0-15,0 0 0,0 0 16,21 0-16,-20-21 0,-1 0 0,21 21 15,-21-22-15,22 1 0,-22 0 0,21 0 16,-21 0-16,0-22 0,1 22 16,-1 0-16,0-21 0,0 21 0,-21-1 15,0 1-15,0 0 16,0 0-16,0 0 0,-21 21 16,0 0-1,0 0 1,-1 0-16,22 21 0,-21 0 0,21 0 15,-21 0-15,21 1 0,-21-1 0,21 0 16,-21 0-16,0 21 0,21-20 16,0-1-16,0 0 0,0 0 0,0 0 15,0 0-15,0 1 16,0-1-16,21-21 16,0 0-16,0 0 15,0 0-15,0 0 0,1 0 16,-1-21-16,0-1 0,21 22 0,-21-21 15,22 0-15,-22 0 0,21 0 16,-21-22-16,22 22 0,-22 0 16,0-21-16,0 21 0,0-1 0,-21 1 15,0 0-15,0 0 0,0 0 0,-21 21 32,0 0-32,0 0 0,0 21 15,21 0-15,0 0 16,0 0-16,0 1 15,0-1-15,0 0 0,21 0 16,-21 0-16,0 0 0,21 1 16,-21-1-16,21-21 0,-21 21 0,0 0 15,0 0-15,0 0 0,0 1 16,0-1 0,21-21-16,1 21 15,-1-21 1,0 0-16,0 0 15,0 0-15,0 0 16,1-21-16,-1 21 0,0-21 0,21-1 16,-21 1-16,1 0 0,-1 0 15,21 0-15,0 0 0,-20-22 0,20 1 16,0 21-16,-21-22 0,22 22 0,-1-21 16,-21 21-16,22 0 15,-22-1-15,0 22 0,0 0 0,0 0 0,0 0 16,1 0-16,-1 0 0,0 0 15,-21 22-15,0-1 0,21-21 16,-21 21-16,21 0 0,-21 0 0,0 0 16,0 1-16,0-1 0,21-21 15,-21 21-15,0 0 16,0-42 15,0 0-15,0 0-16,0-1 15,0 1-15,0 0 16,0 0-16,0 0 0,0 0 0,0-1 16,-21 22-1,0 0-15,0 0 0,0 0 0,0 0 16,-1 0-16,-20 0 0,21 0 0,0 22 16,-22-1-16,22 0 0,-21 0 15,21 0-15,-22 22 0,22-22 0,0 0 16,0 21-16,0-21 0,21 1 15,0 20-15,0-21 0,0 0 0,0 0 16,0 1-16,21-1 0,0 0 16,0-21-16,0 0 0,1 0 15,-1 0-15,0 0 0,21 0 0,-21 0 16,22 0-16,-22 0 0,0-21 16,21 0-16,-20-1 0,-1 1 15,0 0-15,0 0 0,0-21 0,0 20 16,-21-20-16,22 21 0,-1-21 0,-21 20 15,0-20-15,0 21 0,0 0 16,21 0-16,-21 42 31,-21 0-31,21 0 0,0 0 16,-21 0-16,-1 22 0,22-22 0,-21 21 16,21-21-16,-21 1 0,21 20 15,0-21-15,0 0 0,0 0 16,0 1-16,21-22 15,0 0-15,1 0 0,-1 0 16,0 0-16,0 0 0,21 0 0,-20 0 16,-1-22-16,0 1 0,21 0 0,-21 0 15,1 0-15,-1 0 0,0-22 16,-21 22-16,21-21 0,0 21 0</inkml:trace>
  <inkml:trace contextRef="#ctx0" brushRef="#br0" timeOffset="61499.76">12912 2921 0,'0'0'16,"21"0"0,0 0-1,0-21 1,0 0-16,0 0 0,22-1 0,-22 1 0,21-21 16,1 0-16,-1-1 0,0 1 15,1-22-15,-1 22 0,0-21 16,-21 20-16,22-20 0,-1 20 0,-21 1 15,0-21-15,22 20 0,-43 1 16,21 0-16,-21-1 0,21 1 0,-21 0 16,0-1-16,0 1 0,0 21 15,0 0-15,0-22 0,0 22 16,0 0-16,-21 21 16,0 21-16,21 0 15,-21 0-15,-1 1 0,1 20 0,0 0 16,-21 1-16,21-1 0,-1 0 15,-20 22-15,21-22 0,0 0 0,0 22 16,-22-22-16,22 22 16,0-1-16,21-20 0,-21 20 0,0 1 15,21-22-15,0 0 0,0 22 0,0-22 16,0 0-16,0-20 0,0 20 16,0-21-16,0 21 0,0-20 0,21-1 15,0-21-15,0 21 0,0-21 0,22 21 16,-22-21-16,21 0 0,-21 0 15,22 0-15,-22-21 0,21 0 0,0 0 16,-20-1-16,20 1 0,-21 0 16,21 0-16,-20-21 0,20-1 0,-21 22 15,0-21-15,0-1 0,22 22 16,-43-21-16,21 21 0,-21 0 16,21-1-16,0 1 15,-21 42 1,0 1-1,0-1-15,0 0 0,-21 0 0,21 0 16,-21 0-16,21 22 0,-21-22 16,21 0-16,0 0 0,0 0 0,0 1 15,0-1-15,0 0 0,0 0 0,0 0 16,0 0 0,21-21-16,0 0 0,0 0 0,0 0 15,1 0-15,-1 0 0,0-21 16,21 0-16,1 0 0,-22 0 15,21 0-15,0-1 0,1 1 0,-22-21 16,21 21-16,1-22 0,-22 1 0,0 21 16,21-21-16,-21 20 0,1 1 15,-22 0-15,21 0 0,-21 42 32,0 0-17,-21 0-15,21 1 0,-22-1 16,1 0-16,21 21 0,-21-21 15,0 1-15,21-1 0,-21 0 0,21 21 16,-21-21-16,21 1 0,0-1 16,0 0-16,0 0 15,0 0-15,21-21 16,0 0 0,0 0-16,0 0 0,22 0 15,-22-21-15,0 0 0,0 21 0,-21-21 16,21 0-16,-21-1 0,21-20 15,-21 21-15,0 0 0,0 0 0,0-22 16,0 22-16,-21 0 0,0 0 0,0 21 16,0-21-16,0-1 0,-1 22 15,1 0-15,0 0 16,21-21 15,21 21-31,0 0 0,1 0 0,20 0 16,0 0-16,-21-21 0,22 21 15,-1 0-15,0-21 0,1 21 0,-1 0 16,0 0-16,1-21 0,-1 21 16,0 0-16,1 0 0,-22 0 0,0 0 15,0 0-15,0 0 0,1 21 16,-22 0-16,0 0 0,0 0 0,0 1 16,0-1-16,0 0 0,0 0 0,-22 21 15,1-20-15,21-1 0,0 0 16,-21 21-16,21-21 0,-21 1 15,0-1-15,21 0 0,-21 0 0,21 0 16,0 0-16,-22 1 16,22-1-16,0 0 15,0-42 17,0 0-32,0-1 15,0 1-15,0 0 0,22 0 0,-1 0 16,0 0-16,-21-22 0,42 22 15,-21-21-15,1-1 0,-1 22 0,21-21 16,-21 21-16,22-22 0,-1 22 16,0 0-16,1 0 0,-1 21 15,0-21-15,1 21 0,-22 0 0,21 0 16,0 0-16,-20 0 0,-1 0 16,0 21-16,0 0 0,-21 0 0,0 22 15,0-22-15,0 21 0,0 0 16,0-20-16,0 20 0,0 0 0,0-21 15,0 22-15,0-22 0,-21 0 0,21 0 16,0 22-16,0-22 0,0 0 16,0 0-16,21-21 0,0 21 15,0-21-15,1 0 16,-1 0-16,21 0 0,-21 0 16,22 0-16,-22-21 0,21 21 0,-21-21 15,22 0-15,-22 0 0,0-1 0,21 1 16,-21 0-16,1-21 0,-1 21 15,0-1-15,0-20 0,0 21 0,0-21 16,-21 20-16,22 1 0,-22 0 16,0-21-16,0 21 0,0-1 0,0-20 15,0 21-15</inkml:trace>
  <inkml:trace contextRef="#ctx0" brushRef="#br0" timeOffset="61964.15">14859 1736 0,'-21'0'0,"42"0"0,-63 0 16,20 0-16,1 21 16,21 0-16,-21 0 0,0 0 0,0 1 15,21-1-15,0 0 0,0 0 16,0 0-16,0 0 0,0 1 0,0-1 16,21-21-1,0 0-15,0 0 0,0 0 16,1 0-16,-1 0 0,0-21 15,0-1-15,-21 1 0,21 0 16,-21 0-16,0 0 0,0 0 0,0-22 16,0 22-16,0 0 0,0 0 15,0 0-15,-21 21 16,0 0-16,0 0 16,21 21-16,-21-21 15,21 21-15,0 0 0,-22 0 16,22 0-16,0 1 0,0-1 15,-21 0-15</inkml:trace>
  <inkml:trace contextRef="#ctx0" brushRef="#br0" timeOffset="62367.92">12933 2138 0,'0'0'0,"21"0"31,0 21-31,21-21 0,-20 0 15,20 0-15,0 0 0,22 0 0,-1 0 16,-20 0-16,20 0 0,1 0 16,-1 0-16,-21 0 0,1 0 15,-1 0-15,0 0 0,1 0 0,-22 0 16,0 0-16,0 0 0,0 0 16,-21 21 46,22-21-46,-1 0-16</inkml:trace>
  <inkml:trace contextRef="#ctx0" brushRef="#br0" timeOffset="102745.61">593 4678 0,'0'0'0,"-22"0"15</inkml:trace>
  <inkml:trace contextRef="#ctx0" brushRef="#br0" timeOffset="103332.28">593 4678 0,'-22'-21'125,"1"21"-109,21-21 0,-21 21 15,0 0-15,0 0-1,21 21-15,-21 0 16,-1 0-16,22 0 0,0 0 15,0 1-15,-21-22 0,21 21 0,0 0 16,0 0-16,0 0 0,0 0 16,21-21 15,1-21-15,-1 21-16,-21-21 0,21 0 0,0 0 15,-21 0-15,0-1 16,0 1-16,0 0 0,-21 0 31,0 21-31,0 0 0,-1 0 16,1 21-16,21 0 15,-21 0-15,0 1 0,21-1 16,0 0-16,0 21 0,0-21 0,0 1 16,0-1-16,0 21 0,0-21 15,0 0-15,0 1 0,0-1 0,0 0 16,21-21-1,0 0-15</inkml:trace>
  <inkml:trace contextRef="#ctx0" brushRef="#br0" timeOffset="103899.95">847 4720 0,'0'21'47,"21"-21"-15,0 0-17,0 0-15,0 0 16,-21-21-1,0 0-15,0 0 16,0 0 0,-21 21-16,0 0 15,0 0-15,21 21 16,-21 0-16,-1-21 0,1 21 0,21 0 16,0 1-16,-21-1 0,21 0 15,0 0-15,0 0 0,0 0 16,0 1-16,21-22 15,0 0 1,1 0-16,-1-22 16,-21 1-16,21 0 0,-21 0 15,21 21-15,-21-21 0,0 0 0,0-1 16,0 1-16,0 0 0,0 0 16,0 0-16,0 0 15,-21 21-15,0 0 16,0 21-16,-1 0 0,22 0 15,-21 0-15,21 22 0,0-1 16,-21-21-16,0 21 0,21 1 0,-21-1 16,21 0-16,0-20 0,0 20 15,0-21-15,0 21 0,0-20 0,0-1 16,0 0-16,21-21 16</inkml:trace>
  <inkml:trace contextRef="#ctx0" brushRef="#br0" timeOffset="104659.44">1524 4974 0,'21'-42'15,"-21"21"-15,0 0 16,0-1-16,0 1 16,0 0-16,0 0 0,0 42 31,0 0-16,0 22-15,0-22 0,0 42 16,0-20-16,0 20 0,-21-21 16,21 22-16,0-1 0,0 1 15,-21-1-15,21 1 0,-21-1 0,21-20 16,-22 20-16,22 1 0,0-22 16,0 0-16,0 1 0,0-22 15,0 0-15,22 0 0,-1 0 0,0 1 16,0-22-16,0 0 0,0 0 0,1 0 15,20 0-15,-21-22 0,21 1 16,-20 0-16,20 0 0,-21 0 0,21-22 16,-20 1-16,20 0 0,-21-1 15,0-20-15,22 21 0,-22-22 0,0 1 16,0-1-16,0 1 0,0-1 16,1 1-16,-1-1 0,0 1 15,-21 20-15,0-20 0,21 20 16,-21 1-16,21 21 0,-21-21 0,0 20 15,0 1-15,0 42 32,0 1-32,0-1 0,0 0 15,-21 0-15,21 21 0,0-20 0,0-1 16,0 21-16,0-21 0,0 0 16,0 1-16,0-1 0</inkml:trace>
  <inkml:trace contextRef="#ctx0" brushRef="#br0" timeOffset="105200.13">2392 5228 0,'-21'0'16,"-1"0"-1,1 0 1,21 21-16,0 1 0,-21-1 15,21 21-15,-21-21 0,21 0 16,0 1-16,0 20 0,0 0 0,-21 1 16,21-1-16,-21 0 0,21 1 0,0-1 15,0-21-15,0 21 16,0 1-16,0-22 0,0 21 0,0-21 16,0 1-16,0-1 15,0-42 1,0-1-1,0 1-15,0-21 0,0 21 16,0-22-16,0 1 0,0 0 0,0-1 16,21 1-16,0 0 0,0-1 15,21 1-15,-20 0 0,20-1 16,0 22-16,1-21 0,-1 21 0,-21 0 16,21 21-16,1 0 0,-1 0 0,-21 0 15,0 21-15,1-21 0,-1 42 16,0-21-16,-21 22 0,0-22 15,0 21-15,0 0 0,0 1 0,0-1 16,0-21-16,0 22 0,-21-1 16,21-21-16,-21 0 0,21 22 0,-22-22 15,1 0-15,21 0 16,0-42 31,21 0-47,1 0 0,-1-22 15</inkml:trace>
  <inkml:trace contextRef="#ctx0" brushRef="#br0" timeOffset="105459.98">3175 5334 0,'0'21'31,"-21"-21"-16,21 21-15,0 1 0,-21 20 0,21-21 16,-22 0-16,22 22 0,-21-1 0,21-21 16,0 21-16,0 1 0,-21-22 15,21 21-15,-21-21 0,21 22 0,0-22 16,0 0-16,0 0 0,0 0 16,0-42 15,21 0-31,0 0 15,-21 0-15,21 0 0,1-22 0</inkml:trace>
  <inkml:trace contextRef="#ctx0" brushRef="#br0" timeOffset="105827.68">3323 4974 0,'0'0'0,"-21"-21"0,0 21 0,0-21 0,-1 0 16,1 21-16,0 0 0,0 21 15,0 0-15,0 0 16,-1 0-16,22 1 0,-21 20 0,21-21 16,-21 0-16,21 22 0,0-22 0,0 0 15,0 0-15,0 0 0,0 0 16,21 1-16,0-22 0,1 0 0,-1 0 16,21 0-16,-21 0 0,0 0 15,22 0-15,-22 0 0,0-22 0,21 1 16,-20 0-16,-1 0 0,0 0 0,-21-22 15,0 22-15,0-21 16,0 0-16,0-1 0,0 22 0,-21-21 0,0 21 16,-1-1-16,1 1 15,0 21-15,0 0 0,0 0 0,-22 0 16,22 0-16,0 21 0,0 1 16,21-1-16,0 0 0,-21 0 0,21 0 15,0 0-15,0 22 0,0-22 0,21 0 16,0 0-16,0-21 0,0 21 15,1 1-15</inkml:trace>
  <inkml:trace contextRef="#ctx0" brushRef="#br0" timeOffset="106168.48">4106 4763 0,'0'0'0,"0"-22"0,0 1 15,0 42 17,-21 1-17,21-1-15,0 0 0,-21 21 0,0 1 16,0-1-16,-1 0 0,22 1 0,-21 20 16,0-21-16,0 22 15,0-22-15,0 22 0,-1-22 0,1 22 16,0-22-16,0 21 0,21-20 0,0-1 15,0 0-15,0 1 0,0-1 16,0-21-16,0 0 0,0 1 0,0-1 16,0 0-16,21-21 0,0 0 15,0 0-15,1 0 0,-1 0 0,0 0 16,0 0-16,21-21 0,-20 0 0,-1-1 16,0 1-16,21 0 0,-21 0 15</inkml:trace>
  <inkml:trace contextRef="#ctx0" brushRef="#br0" timeOffset="106400.18">3810 5271 0,'0'0'0,"-21"0"15,42 0 1,0 21-1,0-21-15,22 0 0,-22 0 0,21 0 16,0 0-16,1 0 16,-1 0-16,0 0 0,1 0 0,-1-21 0,-21 21 15,22-22-15,-22 22 0,0-21 16,-21 0-16,21 21 16</inkml:trace>
  <inkml:trace contextRef="#ctx0" brushRef="#br0" timeOffset="108231.56">5630 4868 0,'0'0'0,"0"-21"0,0 0 16,-21 0-16,21 0 0,-21 0 15,21-1-15,0 1 16,0 42-1,0 1-15,-21-1 0,21 0 16,0 0-16,0 0 0,0 0 16,0 1-16,0-1 0,0 0 0,0 0 15,0 0-15,21 0 0,0-21 16,0 0-16,0 22 0,22-22 0,-1 0 16,-21 0-16,43 0 0,-22 0 15,0-22-15,22 1 0,-22 0 0,22 0 16,-22 0-16,22-22 0,-22 22 0,0-21 15,-21 21-15,22-22 0,-22 1 16,0 21-16,-21-21 0,0-1 0,0 22 16,0 0-16,0-21 0,0 20 15,0 1-15,-21 0 0,0 0 0,0 21 16,-1 0 0,1 0-16,0 42 0,21-21 15,-21 1-15,0 20 0,21 0 16,-21 1-16,21 20 0,-22-21 0,1 22 15,21-1-15,0 1 0,-21-1 16,21 1-16,-21-1 0,0-20 0,21 20 16,0 1-16,-21-22 0,21 22 0,-22-1 15,22-21-15,-21 1 0,21 20 16,0-20-16,0-1 0,0-21 0,0 21 16,-21-20-16,21-1 0,0 0 0,0 0 15,-21-21 1,0-21-1,0 0-15,-1 0 0,1-1 0,0 1 16,0 0-16,0-21 0,-22-1 0,22 22 16,-21-21-16,21 0 0,-22 20 15,22 1-15,0 0 0,0 0 0,0 0 16,0 0-16,-1 21 16,22 21-1,0 0-15,0 0 0,0 0 0,0 0 16,0 1-16,0-1 0,22 21 0,-1-21 15,0 0-15,0 1 0,0 20 16,0-21-16,22 0 0,-22 0 16,21-21-16,1 22 0,-1-1 0,21-21 15,-20 0-15,20 0 0,-20 0 16,20 0-16,1 0 0,-22-21 0,21-1 16,-20 1-16,-1 0 0,22 0 0,-22 0 15,-21-22-15,21 1 0,1 21 16,-22-21-16,0 20 0,0-20 0,-21 21 15,0 0-15,0 0 0,0-1 0,0 1 16,0 0-16,0 0 16,-21 21-16,0 0 15,0 0-15,0 0 0,-1 21 0,1 0 16,0 0 0,0 22-16,21-22 0,-21 0 0,0 21 15,21-20-15,0 20 0,-22-21 0,22 21 16,0-20-16,0-1 0,0 0 15,0 0-15,0 0 0,0 0 0,22 1 16,-1-22-16,0 0 0,0 0 0,0 0 16,22 0-16,-1 0 0,-21-22 15,43 22-15,-22-21 0,0 0 0,22-21 16,-1 21-16,1-22 0,-1 22 0,1-21 16,-22-1-16,22 1 0,-22 21 15,0-21-15,1-1 0,-22 22 16,0 0-16,0-21 0,-21 20 15,0 1-15,-21 21 16,0 0-16,0 0 0,-1 0 0,1 21 16,0-21-16,-21 22 0,21-1 0,-1 0 15,1 0-15,21 0 0,0 0 16,0 1-16,0-1 0,0 0 0,0 21 16,0-21-16,0 1 0,21-1 0,-21 21 15,22-21-15,-1 0 0,0 1 0,-21-1 16,21 0-16,-21 0 0,21-21 15,-21 21-15,-21-21 32,0 0-17,0 0-15,0-21 0,-22 0 0,22 0 16,0 0-16,-21 21 0,20-22 0,1 22 16,0 0-16,0 0 0,0 0 15,21 22 1,0-1-16,0 0 0,0 0 15,21 0-15,0 0 0,0 1 16,0-1-16,1 0 0,-1 0 0,21 0 16,-21-21-16,0 21 0,22-21 15,-1 0-15,-21 0 0,22 0 16,-1 0-16,0 0 0,1 0 0,-1-21 0,0 0 16,22 0-16,-22 0 0,-21-22 15,22 1-15,-1 0 0,0-1 0,1 1 16,-22 0-16,21-22 0,-21 22 15,22-22-15,-22 22 0,0-21 0,0 20 16,0-20-16,0 20 0,-21 1 16,0 0-16,0-1 0,22 1 0,-22 21 15,0 0-15,0 0 0,0-1 0,-22 44 32,1-1-17,0 21-15,21-21 0,-21 22 0,0-1 16,0 0-16,-1 1 0,1 20 15,21-21-15,-21 1 0,0-1 0,0 22 16,21-22-16,0 0 0,-21 22 0,21-22 16,-22 0-16,22 1 0,0-1 15,0 0-15,0-20 0,0 20 0,0-21 16,0 0-16,22 0 0,-22 1 0,21-22 16,0 0-16,0 0 0,0 0 15,22 0-15,-22 0 0,21 0 0,0-22 16,-20 22-16,20-21 0,0 0 0,-21 0 15,22-21-15,-22 20 0,0 1 16,21-21-16,-20 21 0,-22 0 16,21-1-16</inkml:trace>
  <inkml:trace contextRef="#ctx0" brushRef="#br0" timeOffset="108464.43">7662 5334 0,'0'0'16,"0"21"-16,21-21 16,1 0-16,-1 0 15,0 21-15,21-21 0,-21 0 16,22 0-16,-1 0 0,0 0 0,1 0 16,20 0-16,-20 0 0,-1 0 15,0 0-15,1-21 0,-1 21 0,-21-21 16,0 21-16,0 0 0,1 0 0,-22-21 15</inkml:trace>
  <inkml:trace contextRef="#ctx0" brushRef="#br0" timeOffset="109759.7">8721 5482 0,'21'0'16,"-21"-21"-16,21 21 15,-21-21-15,21 21 16,-21-21-16,0 42 31,0 0-31,-21 0 16,21 22-16,0-22 0,-21 21 16,0-21-16,21 22 0,-22-22 15,22 21-15,0-21 0,-21 0 0,21 1 16,-21-1-16,21 0 0,0 0 0,-21-21 15,21 21-15,0-42 32,21 21-17,0-21-15,-21 0 0,21-22 0,1 22 16</inkml:trace>
  <inkml:trace contextRef="#ctx0" brushRef="#br0" timeOffset="110144.48">8890 4995 0,'0'0'16,"-42"0"-16,20 0 0,1 0 0,0 0 15,0 0-15,0 22 0,0-1 16,-1 0-16,1 0 0,21 0 0,0 0 16,0 1-16,0-1 0,0 0 0,0 0 15,0 0-15,0 0 0,21-21 16,1 22-16,-1-22 0,0 0 0,0 0 15,21 0-15,-20 0 0,20 0 0,0-22 16,1 1-16,-1 21 0,-21-21 16,21 0-16,-20-21 0,-1 20 0,0 1 15,-21-21-15,0 21 0,0-22 16,-21 1-16,0 21 0,-22-21 0,1 20 16,0 1-16,-1 21 0,1 0 15,0 0-15,-1 0 0,1 0 16,0 0-16,20 43 0,1-22 0,0 21 15,0 0-15,21 1 0,0-1 0,0 0 16,0 22-16,0-22 0,0-21 16,0 22-16,0-1 0,21 0 0,0-20 15,0-1-15,1 0 0,-1 0 0,0 0 16,0 0-16,0-21 0</inkml:trace>
  <inkml:trace contextRef="#ctx0" brushRef="#br0" timeOffset="110612.21">9334 5419 0,'0'0'16,"0"21"-1,-21 0 1,21 0-16,-21 0 0,21 1 0,-21-1 16,21 0-16,0 21 0,0-21 0,-21 1 15,21 20-15,0-21 0,-21 0 16,21 22-16,0-22 0,-22 0 0,22 0 15,0 0-15,-21 0 0,0-21 47,21-21-47,0 0 0,-21 0 16,21 0-16,0 0 0,0-1 0,0-20 16,0 21-16,0-21 0,21 20 15,0-20-15,0 21 0,1-21 0,-1 20 16,21 1-16,0 0 0,1 21 0,-1-21 15,22 21-15,-22 0 0,21 0 16,-20 0-16,20 0 0,-20 21 0,-1 0 16,0 0-16,1 22 0,-22-22 0,0 21 15,-21-21-15,0 22 0,0-1 16,0-21-16,-21 22 0,0-22 0,-1 0 16,1 0-16,-21 0 0,21 0 15,0 1-15,-1-1 0,1-21 0,21 21 16,21-42 15,1 0-31,-1-1 0,21 1 16,-21 0-16,22 0 0</inkml:trace>
  <inkml:trace contextRef="#ctx0" brushRef="#br0" timeOffset="111400.76">10774 5503 0,'0'-21'0,"0"42"0,0-63 0,0 21 16,0 0-16,0 0 0,-21-1 16,-1 1-16,1 0 0,0 21 0,0-21 15,0 21-15,0 0 0,-22 0 0,22 0 16,-21 0-16,21 21 0,-22 0 16,22 0-16,-21 1 0,21-1 0,-22 21 15,22-21-15,0 22 0,-21-22 16,20 21-16,22 0 0,0-20 0,-21 20 15,21-21-15,0 0 0,0 0 0,0 1 16,21-1-16,1-21 0,20 21 0,-21-21 16,0 0-16,22 0 0,-22 0 15,21 0-15,0 0 0,-20-21 0,20 0 16,-21-1-16,21 1 0,-20 0 16,-1 0-16,0 0 0,0 0 0,0-22 15,-21 22-15,0 0 0,21 0 16,-21 0-16,0-1 0,22 22 0,-22-21 15,-22 42 17,1 1-32,21-1 15,-21 0-15,0 21 0,21 1 0,-21-1 16,0 21-16,-1-20 0,1 20 16,0 1-16,0-1 0,0 1 0,0-1 15,-1 22-15,1 0 0,21-1 16,-21 1-16,0 0 0,21-1 0,-21 1 15,21 21-15,0-22 0,0 22 0,0-21 16,0 21-16,0-22 0,0 22 16,0 0-16,0-21 0,0-1 0,0 1 15,0 0-15,0-1 0,0 1 0,0-21 16,0-1-16,0 1 0,0-22 0,0 0 16,0 1-16,0-1 0,0-21 0,0 0 15,-21 0-15,-1 1 0,1-22 0,0 0 16,0 0-16,0-22 0,-22 1 0,22 0 15,-21-21-15,21 21 16,-22-43-16,1 22 0,-21-22 0,20 1 16,1-1-16,-22 1 0,22-22 0,0 22 15,-1-22-15,22 0 0,-21 1 0,21-1 16,0 0-16,-1 22 0,22-22 0,0 0 16,0 22-16,0-22 0,0 22 15,0-22-15,0 22 0,22-1 0,-1 1 16,0-1-16,0 1 0,21 20 0,1 1 15,-1-22-15,0 22 0,22 21 0,-22-21 16,22 20-16,-22-20 0,22 21 16,-22-21-16,0 20 0,1 1 0,-1 0 15,0-21-15,-21 21 0,22-22 16,-22 22-16,21-21 0,-21 21 0,22-22 16</inkml:trace>
  <inkml:trace contextRef="#ctx0" brushRef="#br0" timeOffset="111852.5">12679 4339 0,'0'-21'15,"-21"-42"1,-1 63 0,1 0-1,0 21-15,0 0 0,0 0 16,21 21-16,-21 1 0,-1-1 15,1 0-15,0 22 0,0-1 16,0 1-16,0-1 0,-1 22 0,1-21 16,0-1-16,0 1 0,21-1 15,0 1-15,0-22 0,-21 21 0,21-20 16,0-22-16,0 21 0,0-21 0,0 1 16,0-1-16,0 0 0,21-21 15,0 0 1,0-21-1,-21 0-15,0-1 0,0 1 0,0 0 16,0 0-16,0-21 0,0-1 0</inkml:trace>
  <inkml:trace contextRef="#ctx0" brushRef="#br0" timeOffset="113056.81">12023 4995 0,'0'0'0,"-22"0"0,1-21 0,42 21 31,1 0-31,-1 0 0,21 0 15,0 0-15,1-21 0,20 21 0,-20 0 16,20 0-16,1-21 0,-1 21 16,22-21-16,-22 21 0,1-21 0,20-1 15,-20 22-15,21-21 0,-22 0 0,-21 21 16,22 0-16,-22-21 0,-21 21 16,1 0-16,-1 0 0,-42 21 15,-1 0 1,-20 0-16,21 22 15,0-22-15,0 0 0,-22 21 0,22-20 16,0 20-16,21-21 0,-21 21 0,0-20 16,21-1-16,-22 0 0,22 0 15,0 0-15,0 0 0,0 1 0,0-1 16,22-21-16,-1 0 16,0 0-16,0 0 0,0 0 0,22 0 15,-22 0-15,21-21 0,0-1 16,-20 1-16,20 0 0,-21 0 0,21 0 15,-20 0-15,-1-22 0,0 22 16,0-21-16,-21 21 0,0-22 16,0 22-16,-21-21 0,0 21 0,0-1 15,-22 1-15,1 0 0,0 0 0,-22 21 16,22 0-16,-1 0 0,1 0 16,0 0-16,-1 0 0,22 0 0,0 0 15,42 0 1,22 0-16,-1 0 15,0 0-15,22 0 0,20 0 0,-20 0 16,21 0-16,-22 0 0,22 0 16,-22 0-16,1 0 0,-1-21 15,1 21-15,-1 0 0,-20 0 0,20-21 16,-21 21-16,1 0 0,-22 0 16,0 0-16,0 0 0,-42 0 31,0 21-31,0 0 0,0 0 15,-1 0-15,1 0 0,0 1 0,0-1 16,21 21-16,-21-21 0,0 0 0,-1 22 16,1-22-16,21 0 0,-21 0 15,21 22-15,-21-22 0,0 0 0,21 0 16,0 0-16,0 0 0,0 1 16,21-22-16,0 0 15,0 0-15,0 0 16,22 0-16,-22 0 0,21 0 0,-21 0 15,22 0-15,-1-22 0,-21 1 0,22 0 16,-22 0-16,21 0 0,-21 0 16,0-22-16,-21 22 0,0-21 0,0-1 15,0 22-15,0-21 0,-21 0 0,0 20 16,0 1-16,-21 0 0,20 0 16,1 0-16,-21 21 0,21 0 0,-22 0 15,22 0-15,0 0 0,42 21 31,0-21-31,1 0 16,20 0-16,0 21 0,1-21 16,-1 0-16,0 0 0,22 0 15,-1 0-15,-20-21 0,20 21 0,1-21 16,-1 0-16,-21-1 0,22 1 0,-22 0 16,1 0-16,-1-21 0,0-1 15,-21 22-15,1-21 0,-1-1 0,0 1 16,-21 0-16,21-1 0,-21 22 0,0-21 15,0 21-15,0 0 0,0-22 16,0 22-16,-21 42 31,0-21-31,21 43 0,-21-22 16,-1 21-16,1 0 0,0-20 0,0 20 16,0 0-16,0 22 0,-1-22 15,1 0-15,-21 22 0,21-1 0,0-20 16,-22 20-16,22 1 0,21-22 0,0 0 15,0 1-15,0-1 0,0 0 0,0 1 16,0-22-16,21 0 0,0 0 16,1 0-16,-1-21 0,21 0 0,-21 0 15,22 0-15,-1 0 0,-21-21 0,21 21 16,1-21-16,-1 0 0,-21-21 16,22 20-16,-22-20 0,21 0 15,-21-1-15,22 1 0,-22 0 0,21-1 16</inkml:trace>
  <inkml:trace contextRef="#ctx0" brushRef="#br0" timeOffset="114955.73">16743 4403 0,'0'-21'0,"0"42"0,0-64 0,-21 1 0,21 21 15,0 0-15,-22-22 0,22 22 16,0 0-16,0 0 0,-21 21 0,21-21 16,-21 21-16,0 0 15,0 21-15,0 0 16,21 21-16,-22-20 0,1 20 0,0 21 16,0-20-16,0 20 0,21-20 15,-21 20-15,-1 1 0,1-1 0,21 1 16,-21-1-16,21 1 0,-21-1 0,21-21 15,0 22-15,0-22 0,0 1 16,0-1-16,0 0 0,21-21 0,0 1 16,22-1-16,-22 0 0,21 0 0,0-21 15,1 0-15,-1 0 0,0 0 16,1-21-16,-1 0 0,0 0 0,1-22 16,-1 22-16,0-21 0,1-22 15,-1 22-15,0-22 0,1 1 0,20-22 16,-20 22-16,-22-1 0,21 1 15,0-1-15,1-20 0,-1 20 0,-21 22 16,22-22-16,-22 22 0,0 0 16,0-1-16,-21 22 0,0 0 0,21 0 15,-21 0-15,0 42 16,0 0-16,-21 0 16,0 21-16,0 1 0,0-1 0,-1 0 15,1 22-15,0-22 0,0 22 16,0-1-16,0 1 0,-1-22 0,1 22 15,0-1-15,0-21 0,0 22 16,21-22-16,0 1 0,0-1 16,0 0-16,0 1 0,0-22 0,0 0 15,0 0-15,21 0 0,0-21 0,0 21 16,0-21-16,1 0 0,20 0 16,-21 0-16,21 0 0,1-21 0,-1 0 15,0 0-15,22 0 0,-22-22 0,22 1 16,-22 21-16,22-43 0,-22 22 15,0 0-15,1-22 0,-1 22 0,0 21 16,-21-22-16,-21 1 0,0 21 0,0 0 16,-21 0-1,0 21-15,0 0 0,-21 0 16,20 21-16,1 0 0,-21-21 0,21 21 16,21 21-16,0-20 0,-21-1 15,21 0-15,0 21 0,0-21 0,0 1 16,0 20-16,21-21 0,-21 21 0,21-20 15,0-1-15,0 21 0,-21-21 16,21 0-16,-21 1 0,22-1 0,-22 0 16,0 0-16,-22-21 31,1 0-31,0 0 0,0 0 0,0 0 16,0-21-16,-1 0 0,1 0 0,0-1 15,21 1-15,-21 0 16,21 0-16,-21 21 0,21-21 0,0 42 47,0 0-47,0 0 15,21-21-15,0 21 0,0 1 0,0-22 16,1 21-16,-1-21 0,0 0 16,21 0-16,1 0 0,-22 0 0,21 0 15,22 0-15,-22 0 0,21 0 0,1 0 16,-1 0-16,1-21 0,-22-1 15,22 1-15,-22 0 0,22-21 16,-22 21-16,-21-22 0,21 1 0,-20 0 16,-1 20-16,-21-20 0,0 21 15,0-21-15,0 20 0,0 1 0,0 0 16,-21 21 0,-1 0-16,1 0 0,0 0 0,0 0 15,0 21-15,0 0 0,-1 22 0,1-22 16,0 0-16,0 21 0,21 1 15,-21-22-15,21 21 0,0-21 0,0 22 16,0-22-16,0 0 0,21 21 0,0-20 16,0-1-16,22-21 15,-1 21-15,-21 0 0,43-21 0,-22 0 0,0 21 16,22-21-16,-1 0 0,-20 0 16,20 0-16,-21 0 0,22-21 15,-22 0-15,1 21 0,-1-42 0,0 20 16,-21 1-16,22-21 0,-22 0 0,0-1 15,0 1-15,-21 0 0,0 20 16,0-20-16,0 0 0,0 21 0,0-1 16,0 1-16,0 0 0,-21 0 0,0 21 15,0 0-15,0 0 0,-1 0 16,1 0-16,0 21 0,0 0 16,-21 0-16,20 1 0,-41 41 15,42-21-15,0 1 0,-1-22 0,1 21 16,21 1-16,0-22 0,-21 21 15,21-21-15,0 0 0,0 1 0,0-1 16,0 0-16,21-21 16,-21 21-16,21-21 0,1 0 0,-1 0 15,0 0-15,0-21 0,0 0 0,0 21 16,1-43-16,-1 22 0,21-21 16,-21 0-16,0-1 0,22-20 0,-22-1 15,0 22-15,21-22 0,-20 1 0,-1-1 16,21 1-16,-21-22 0,0 22 15,22-1-15,-22 1 0,0 20 0,0-20 16,-21 21-16,21-1 0,-21 22 16,0 0-16,22 0 0,-44 42 15,1 0 1,0 0-16,-21 22 0,21-1 16,-22 21-16,22-20 0,-21 20 0,21-20 15,-1 20-15,1 1 0,0-22 0,21 21 16,-21-20-16,21 20 0,0 1 15,0-22-15,0 22 0,0-22 0,0 0 16,0 1-16,0-1 0,21-21 0,0 21 16,0-20-16,1-1 15,-1 0-15,0-21 0,0 0 0,0 21 16,0-21-16,22 0 0,-22 0 0,0 0 16,21-21-16,-20 0 0,20 0 15,0-1-15,1 1 0,-1-21 0,0 0 16,1 20-16,-1-20 0,0 0 0,22-1 15,-22 1-15</inkml:trace>
  <inkml:trace contextRef="#ctx0" brushRef="#br0" timeOffset="116347.93">21145 4953 0,'0'0'0,"0"42"31,0-20-31,22-22 16,-1 0-16,0 0 15,0 0-15,0-22 0,0 1 16,1 0-16,-1 0 0,21 0 0,-21-22 16,22 22-16,-1-21 0,0 0 0,-21-22 15,22 22-15,-1-22 0,22 1 16,-22-1-16,0 1 0,-21-1 0,22-20 15,-1 20-15,-21 1 16,0-1-16,-21 22 0,0-1 0,0 1 16,0 21-16,0 0 0,0 0 0,0-1 15,-21 22-15,0 0 0,0 0 16,0 22-16,-22-1 0,22 0 0,-21 42 16,0-20-16,20 20 0,-20 1 15,0-1-15,21 22 0,-22-22 0,22 1 16,0-1-16,0 1 0,0-1 0,-1 1 15,22-1-15,0 1 0,0-22 16,0 22-16,0-22 0,22 0 0,-1 1 16,0-1-16,21-21 0,-21 0 0,22 1 15,-1-1-15,0-21 16,1 0-16,20 0 0,-20 0 0,20-21 16,-21-1-16,1 1 0,20 0 0,-20-21 15,-1 21-15,-21-43 0,21 22 16,-20-1-16,-1 1 0,0 0 0,0-1 15,-21 1-15,0 21 0,0 0 16,0 0-16,-21 21 16,0 0-16,0 21 15,21 0-15,-22-21 0,22 21 16,0 0-16,0 0 0,0 1 16,0-1-16,22-21 15,-1 21-15,0-21 0,21 0 16,-21 0-16,1 0 0,20 0 0,0 0 15,-21 0-15,22-21 0,-1 0 16,-21-1-16,22 1 0,-22 0 0,0 0 16,0 0-16,0 0 0,0-1 0,1 1 15,-22 0-15,21 21 0,-21-21 16,-21 21 0,-1 21-16,1 0 15,0 0-15,0 1 0,0-1 16,0 0-16,21 0 0,-22 21 0,22-20 15,-21-1-15,21 0 0,0 21 16,0-21-16,0 1 0,0-1 16,21-21-16,1 21 0,-1-21 0,0 0 15,21 0-15,-21 0 0,22 0 16,-1 0-16,0 0 0,1 0 0,-1-21 16,0-22-16,1 22 0,-1-21 0,0 21 15,-20-22-15,20 1 0,-21 21 16,0-21-16,0-1 0,1 22 0,-1 0 15,-21 0-15,0 0 0,0-1 16,0 1-16,0 42 31,0 1-31,-21-22 16,21 42-16,-22-21 0,1 0 0,0 22 16,21-1-16,-21 0 0,0 1 0,0 20 15,-1-21-15,1 22 0,-21-1 16,21 1-16,0-1 0,-1 1 0,1-1 15,0 1-15,-21 21 0,21-22 0,-1 1 16,22 20-16,-21-20 0,0 20 16,0 1-16,0-21 0,0 20 0,-1 1 15,1-22-15,21 22 0,0 0 0,0-1 16,0 1-16,0 0 0,0-22 16,0 22-16,0-22 0,0 1 0,0-1 15,0 1-15,21-22 0,-21 22 16,22-22-16,-1 0 0,-21 1 0,0-22 15,0 0-15,0 0 0,0-42 32,-21 0-32,-1 0 0,1-22 0,0 1 15,0 0-15,0-1 0,-22 1 0,22-21 16,0 20-16,-21-41 0,21 20 16,-1-21-16,-20 1 0,21 20 0,0-20 15,-22-1-15,22-21 0,21 21 16,0 1-16,0-1 0,0 0 0,0 1 15,21-1-15,1 22 0,20-1 0,21 1 16,1 20-16,-1-20 0,22 42 16,-21-22-16,20 22 0,1 0 15,-22 0-15,22 0 0,-21-1 0,-1 22 16,-21 0-16,22 0 0,-22 0 0,1 0 16,-22 0-16,0 0 0,0-21 15,0 21-15,-42 0 16,0 0-16,0 0 15,-22 0-15,1-21 0,0 21 16,-22 0-16,22 0 0</inkml:trace>
  <inkml:trace contextRef="#ctx0" brushRef="#br0" timeOffset="119200.62">1947 7599 0,'-21'0'15,"21"-21"17,0 0-17,0-1 1,0 1-16,0 0 0,0 0 0,0 0 15,0 0-15,0-1 0,-21-20 16,0 21-16,0-21 0,-1 20 16,-20 1-16,21-21 0,-21 21 0,-1 21 15,1 0-15,0 0 0,-1 0 16,1 21-16,0 21 0,-1-21 0,1 22 16,0 20-16,-1-20 0,1 20 15,0-21-15,20 22 0,-20-1 0,21-20 16,0 20-16,21 1 0,0-22 15,0 0-15,0 1 0,0-1 0,0 0 16,21-20-16,21-1 16,-21-21-16,22 0 0,-1 0 0,22 0 15,-1-21-15,-21-1 0,22 1 16,-1 0-16,1-21 0,-1 21 0,1-22 16,-1 1-16,-20 0 0,20-1 15,-42 1-15,22-22 0,-1 22 0,-21-21 16,0-1-16,-21 1 0,0-1 0,0 1 15,0-1-15,0 1 0,0-1 16,0 22-16,0-22 0,0 22 0,0 0 16,0-1-16,0 1 0,-21 21 15,21 0-15,0-1 0,0 44 32,0-1-32,0 21 0,0 0 15,-21 1-15,21-1 0,-21 22 0,21-1 16,-21 1-16,0 20 0,21-20 15,0-1-15,-22 22 0,1-22 0,21 1 16,-21-1-16,21-20 0,0 20 16,0-20-16,0-1 0,0 0 0,21-21 15,0 1-15,1-1 0,-1 0 0,21 0 16,-21-21-16,22 0 0,-1 0 16,0-21-16,1 21 0,-1-21 0,0 0 15,1-1-15,-1-20 0,0 21 16,1 0-16,-1-22 0,0 22 0,-21-21 15,1 0-15,-1 20 0,-21-20 16,0 0-16,0-1 0,0 1 16,0 0-16,-21 21 0,21-1 0,-22-20 15,1 42-15,0-21 0,0 21 0,0 0 16,-22 0-16,22 21 0,0 0 16,0 0-16,0 1 0,0 20 0,-1 0 15,1 1-15,21-1 0,0 0 16,0 1-16,0-1 0,0 0 0,0 1 15,0-22-15,21 21 0,1-21 0,-1 0 16,0 1-16,21-22 0,-21 0 16,22 0-16,-1 0 0,22 0 0,-22-22 15,0 1-15,1 0 0,20 0 16,-21 0-16,1-22 0,-1 22 16,0-21-16,1 21 0,-1-22 0,-21 1 15,0 0-15,1 21 0,-1-22 0,0 22 16,-21 0-16,21 0 0,-21 0 15,0-1-15,0 44 16,0-1-16,0 0 16,0 0-16,0 0 0,0 22 15,-21-1-15,21-21 0,0 21 0,0 1 16,0-22-16,0 21 0,0 1 16,0-1-16,21-21 0,-21 21 0,21-20 15,0 20-15,1-21 0,-1 0 16,0-21-16,0 0 0,0 0 0,0 0 15,22 0-15,-22 0 0,21-21 16,-21 0-16,22 0 0,-1 0 0,-21-22 16,22 22-16,-1-21 0,-21-1 0,21 22 15,-20-21-15,-1 0 0,0-1 16,0 22-16,0 0 0,-21-21 0,0 20 16,0 1-16,0 42 31,-21 1-31,0-1 0,21 0 15,0 0-15,-21 21 0,0-20 0,21-1 16,-22 21-16,22-21 16,0 0-16,0 22 0,0-22 0,0 0 15,0 21-15,0-20 0,22-1 0,-1-21 16,21 21-16,-21 0 0,0-21 16,22 0-16,-1 0 0,0 0 0,1 0 15,-1 0-15,22 0 0,-1-21 0,-21 0 16,22 0-16,-1-1 0,-20 1 0,20 0 15,-20 0-15,-1 0 0,0 0 16,-21-22-16,1 22 0,-1 0 0,-21 0 16,0-22-16,0 22 0,0 0 0,-21 0 15,-22 21-15,22-21 0,0 21 16,0 0-16,0 0 0,-22 0 16,22 0-16,-21 0 0,21 21 0,-1 0 15,1 0-15,0 0 0,21 22 0,-21-22 16,21 21-16,0-21 0,0 22 15,0-22-15,0 21 0,21-21 0,0 22 16,0-22-16,1 0 0,20 0 16,-21-21-16,21 21 0,1-21 0,20 0 0,-20 0 15,-1 0-15,0-21 0,22 0 16,-22 0-16,0 0 0,1 0 0,-22-22 16,21 22-16,22-64 0,-43 43 15,0-21-15,21 20 16,-42-20-16,22 20 0,-1-20 0,-21-1 15,0 1-15,0-1 0,0 1 0,21 21 16,-21-22-16,0 22 0,0-1 0,0 1 16,21 21-16,-21-21 0,0 20 15,0 1-15,0 42 32,0 1-32,-21 20 0,0-21 15,21 21-15,-21 1 0,21 20 0,-22-20 16,1 20-16,21 1 0,-21-22 15,21 21-15,0 1 0,-21-1 0,21-20 16,0 20-16,0-20 0,0-1 16,0 0-16,0 1 0,0-1 0,21 0 15,0-21-15,0 22 0,1-22 0,-1 0 16,21 0-16,0 0 0,-20-21 16,20 0-16,0 0 0,1 0 0,-1 0 15,0 0-15,1-21 0,-1 0 16,0 0-16,1 0 0,-22 0 0,21-1 0,-21-20 15,22 21-15,-22-21 0,0 20 16,0-20-16,0 21 0,0-21 0,-21 20 16,0 1-16,22 0 0,-22 0 15,0 0-15,0 42 16,-22 0 0,1 0-16,0 0 0,21 1 0,-21-1 15,21 21-15,-21-21 0,21 0 0,0 22 16,0-22-16,0 0 0,0 21 15,0-20-15,0-1 0,0 0 0,21-21 16,0 21-16,0-21 0,0 0 0,1 0 16,20 0-16,-21 0 0,0 0 0,22-21 15,-1 0-15,-21 0 0,0-1 16,22 1-16,-22 0 0,-21 0 0,21-21 16,-21 20-16,0-20 0,0 21 15,0-21-15,0-1 0,0 1 0,0 0 0,-21-1 16,0 1-16,-1 21 15,-20-22-15,21 22 0,-21 0 0,-1 0 16,1 21-16,21 0 0,-22 0 0,22 21 16,-21-21-16,21 42 0,0-20 15,-1 20-15,1-21 0,21 21 0,0 1 16,0-1-16,0 0 0,0-20 0,21 20 16,1-21-16,-22 0 0,21 0 0,21 1 15,-21-1-15,0 0 0,22-21 16,-22 0-16,21 0 0,1 0 0,-1 0 15</inkml:trace>
  <inkml:trace contextRef="#ctx0" brushRef="#br0" timeOffset="119627.37">6964 7472 0,'0'-21'0,"-21"-22"16,-1 22-16,1 0 15,0 21-15,0 0 16,0 0 0,0 0-16,-1 21 15,22 0-15,0 1 0,0 20 0,0 0 16,0 1-16,0-1 0,0 21 16,0-20-16,0 20 0,0 22 0,0-22 15,0 22-15,0-21 0,0 20 0,0 1 16,0 21-16,-21-22 0,21 1 0,-21 21 15,21 0-15,0-22 0,0 22 0,-21 0 16,21-21-16,0 21 0,0-22 16,0 1-16,0 0 0,0-1 0,0-20 15,0 147 1,0-168-16,0-1 0,0-21 0,0 0 16,-21 1-16,21-44 15,0 1 1,0 0-16,-21-21 0,21 21 15,0-22-15,0 1 0,0-22 0,-22 22 16,22-21-16,0-1 0,0 1 0,0-1 16,0 1-16,0-1 0,0-21 0,0 1 15,0-1-15,0 0 0</inkml:trace>
  <inkml:trace contextRef="#ctx0" brushRef="#br0" timeOffset="119988.17">6816 7705 0,'0'-21'16,"0"42"-16,0-85 0,0 43 0,-22-21 0,22 21 16,0-22-16,0 22 0,0-21 0,0 21 15,0-22-15,0 22 0,0-21 16,22 21-16,-1-1 0,0 1 0,21 0 16,-21 21-16,22 0 0,-22 0 0,21 0 15,1 0-15,-22 0 0,21 0 16,-21 21-16,0 0 0,22 1 0,-43-1 15,21 21-15,-21-21 0,0 22 0,0-22 16,0 21-16,-21-21 0,0 0 0,-1 1 16,-20-1-16,21 0 15,-21 0-15,-1 0 0,1 0 0,0 1 16,-1-22-16,1 21 0,21-21 0,0 0 16,-1 0-16,1 21 0,0-21 0,0 0 15,42 0 16,0 0-31,0-21 0,1 0 16,20 21-16,-21-22 0,0 22 16,22-21-16,-22 0 0</inkml:trace>
  <inkml:trace contextRef="#ctx0" brushRef="#br0" timeOffset="120659.78">7281 7578 0,'21'0'31,"1"0"-15,-1 0 0,0 0-16,0-21 15,0 21-15,0-22 0,1 1 0,-1 0 16,0 0-16,0 0 0,-21-22 0,21 22 16,-21 0-16,0 0 0,0 0 15,0 0-15,0-1 0,-21 22 16,0 0-16,0 22 0,0-22 15,-1 21-15,1 0 0,0 0 16,0 21-16,0-20 0,0-1 16,-1 21-16,22-21 0,0 0 0,-21 22 15,21-22-15,0 0 0,0 0 16,0 0-16,0 1 0,0-1 0,21 0 16,1 0-16,-1-21 0,0 0 15,21 21-15,-21-21 0,22 0 0,-22 0 16,0 0-16,21 0 0,-20 0 15,-1 0-15,0 0 0,0 0 0,0-21 16,0 0-16,1 0 0,-1 0 16,-21-1-16,21 1 0,0 0 0,0-21 0,0 21 15,1-1-15,-1-20 0,0 21 16,0-21-16,21 20 0,-20 1 16,20 0-16,-21 0 0,21 21 0,-20 0 15,20-21-15,-21 21 0,21 0 16,-20 0-16,-1 21 0,0 0 0,0 0 15,0 0-15,-21 22 0,21-22 0,-21 21 16,0 1-16,0-22 0,0 21 0,-21-21 16,0 22-16,21-22 0,-21 0 15,0 0-15,0-21 0,-1 21 0,1-21 16,0 0-16,0 0 0,0 0 16,21-21-1,0 0-15,0 0 0,0 0 16,0-1-16,0-20 0,0 21 15,21 0-15,0-22 0,0 22 0,0 0 16,-21-21-16,22 21 0,-1-1 16,0 22-16,0-21 0,0 0 0,0 21 15,1 0-15,-1 0 0,0 0 0,0 0 16,0-21-16,0 21 0,1 0 16,20 0-16,-21 0 0</inkml:trace>
  <inkml:trace contextRef="#ctx0" brushRef="#br0" timeOffset="121027.57">8742 7345 0,'0'0'0,"21"0"0,-21-21 32,0 0-32,0-1 15,-21 22 1,0 0 0,-1 0-16,-20 22 0,21-22 15,0 21-15,0 0 0,-1 0 0,1-21 16,21 21-16,0 0 0,0 1 15,0-1-15,0 0 0,0 0 0,0 0 16,21 0-16,1-21 16,-1 0-16,0 22 0,21-22 15,-21 21-15,22-21 0,-1 21 0,-21-21 16,22 21-16,-22 0 0,0-21 0,0 21 16,-21 1-16,0-1 0,0 0 15,-21-21-15,0 0 16,0 21-16,-22-21 0,1 0 0,21 0 15,-22 0-15,1 21 0,0-21 0,-1 0 16,22 0-16,0 0 0,-21 0 0,21 0 16,-1 0-1,22-21-15,0 0 16,22 0-16,-1 0 0,21 21 16</inkml:trace>
  <inkml:trace contextRef="#ctx0" brushRef="#br0" timeOffset="123356.46">11366 7557 0,'0'0'0,"-21"21"0,0-21 15,0 21-15,21 0 16,-21-21-16,21 21 16,21-21 15,0-21-31,0 0 0,0 0 15,1 21-15,-1-21 0,21-22 0,-21 22 16,22-21-16,-22 21 0,21-22 0,0-20 16,-20 20-16,20-20 0,-21 21 15,21-22-15,-20 22 0,-1-22 16,0 22-16,0 0 0,-21-1 0,21 1 16,-21 0-16,0 20 0,0 1 0,0 0 15,-21 21 1,0 0-16,0 0 0,0 0 15,21 21-15,-22 0 0,1 1 16,0-1-16,21 0 16,-21-21-16,21 21 0,0 0 109,0 0-93,0 1-16,0-1 0,0 0 0,0 0 15,0 0-15,0 0 0,-21 22 16,21-1-16,0 0 0,0 22 0,-21-22 16,21 1-16,-22-1 0,22 0 0,0 1 15,0-1-15,0 0 0,0 1 0,0-22 16,0 0-16,0 0 0,0 0 15,22 0-15,-1-21 16,0 0-16,0 0 0,0 0 16,0-21-16,1 0 0,-1 0 15,0 0-15,0 0 0,0-22 16,0 1-16,1 0 0,-1-1 0,0 1 16,0 0-16,0-1 0,0 1 0,1 0 15,-1 20-15,0-20 0,-21 21 16,0 0-16,21 21 0,-21-21 0,0 42 15,0 0 1,0 0-16,0 0 0,0 22 16,0-22-16,0 21 0,0 0 0,0 1 15,0-1-15,-21 0 0,21-20 16,0 20-16,0-21 0,0 21 0,0-20 16,0-1-16,0 0 0,0 0 15,21-21-15,0 0 0,22 0 16,-22 0-16,0 0 0,21 0 15,-21-21-15,22 0 0,-22 0 0,21-1 16,1 1-16,-22-21 0,21 21 16,-21-22-16,22 1 0,-22 0 0,0-1 15,0 1-15,0 0 0,0-1 0,-21 1 16,0 21-16,0 0 0,0 0 16,0-1-16,-21 44 31,0-1-31,0 0 15,21 21-15,-21-21 0,0 22 16,21-1-16,-22 0 0,22 1 0,0-1 16,0 0-16,0-20 0,0 20 0,0 0 15,0-21-15,0 1 0,22-1 0,-1 0 16,0 0-16,0-21 0,0 0 16,0 0-16,1 0 0,20 0 0,-21 0 15,21 0-15,-20 0 0,20-21 0,0 0 16,1 0-16,-1-1 0,0-20 15,1 0-15,-22-1 0,21 1 0,0-21 16,-20 20-16,20-20 0,-21 20 16,21-84-16,-20 85 0,-1-21 15,0-1-15,0 22 0,-21-1 16,0 1-16,21 0 0,-21 21 0,0-1 16,0 1-16,0 0 0,0 42 15,0 0-15,-21 1 16,0 20-16,0-21 0,21 21 0,-21 22 15,-1-22-15,1 1 0,21 20 16,-21-21-16,0 22 0,21-22 16,-21 22-16,0-22 0,21 22 0,-22-22 0,22 0 15,0 1-15,0-22 0,-21 21 16,21-21-16,0 0 0,0 1 16,0-1-16,21-42 15,1 21 1,-22-22-16,21 1 0,0 0 0,0 0 15,0-21-15,0 20 0,22-20 16,-22 21-16,0-21 0,0 20 0,0-20 16,1 21-16,-1 0 0,0 21 0,0 0 15,-21 21 1,0 0-16,0 0 0,0 0 16,0 22-16,0-22 0,0 21 0,21-21 15,-21 1-15,0-1 0,0 21 16,21-21-16,1 0 0,-1 1 15,0-1-15,0-21 0,0 0 16,0 0-16,22 0 0,-22 0 0,0 0 16,21 0-16,-20 0 0,-1-21 15,21 21-15,-21-22 0,0 1 0,22-21 16,-22 21-16,0-22 0,0 1 0,0 21 16,1-21-16,-1-1 0,0 22 15,-21-21-15,0 21 0,21-1 0,-21 1 16,0 42 15,-21-21-31,21 43 0,-21-22 0,21 0 16,0 21-16,-21-20 0,21 20 15,-22-21-15,22 0 0,0 22 0,0-22 16,0 0-16,0 0 0,0 0 16,0 0-16,22 1 0,-1-1 0,0-21 15,0 0-15,0 21 0,22-21 0,-1 0 16,0 0-16,1 0 0,-1 0 0,0-21 15,-21 21-15,22-21 0,-1-22 16,0 22-16,-20-21 0,-1 21 16,21-43-16,-21 22 0,0-1 0,1-20 15,-1-1-15,-21 22 0,0-21 16,21-1-16,-21 22 0,21-22 0,-21 22 0,0 0 16,0-1-16,0 22 0,0-21 15,0 21-15,0-1 16,0 44-1,-21-1-15,0 0 0,21 0 16,-21 21-16,21 1 0,-22-22 16,22 21-16,-21 1 0,0 20 0,21-21 15,0 1-15,0-1 0,0 22 0,0-22 16,0 0-16,0 1 0,0-1 16,0 0-16,0 1 0,0-1 15,0 0-15,0-21 0,21 1 0,-21-1 16,21 0-16,1 0 0,-1-21 15,0 0-15,0 0 0,0 0 16,0 0-16,1 0 0,-1 0 0,0-21 16,0 0-16,21 0 0,-20-1 0,20 1 15,-21-21-15,21 21 0,-20-22 16,-1 1-16,21 0 0,-21-1 16,22-20-16,-22 21 0,0 20 15,-21 1-15,0 0 0,0 0 0,-21 21 31,0 0-31,-1 21 0,1 0 16,0 0-16,0 22 0,0-22 0,0 21 16,-1-21-16,1 22 0,0-22 15,0 21-15,21-21 0,0 22 0,0-22 16,0 0-16,0 0 0,0 0 0,0 1 16,21-22-16,0 0 0,0 21 0,1-21 15,-1 0-15,21 0 0,0 0 16,-20-21-16,20 21 0,0-22 0,1 1 15,-1 0-15,0-21 0,1 21 0,-1-22 16,0 1-16,1 21 0,-22-22 16</inkml:trace>
  <inkml:trace contextRef="#ctx0" brushRef="#br0" timeOffset="123691.56">14160 6689 0,'0'0'16,"-21"21"-16,0-21 0,21 21 0,0 0 15,21-21 16,0 0-31,1 0 0,-1-21 16,0 21-16,0-21 0,0 21 0,0-21 16,-21 0-16,0-1 15,-21 22 1,0 0 0,0 0-16,21 22 0,-21-22 15,21 21-15</inkml:trace>
  <inkml:trace contextRef="#ctx0" brushRef="#br0" timeOffset="126101.19">17378 7408 0,'0'0'0,"-21"0"16,21-21-16,0 0 0,0 0 15,0 0-15,0-22 0,0 22 16,0 0-16,0 0 0,0 0 0,21-22 16,-21 22-16,0 0 0,0-21 15,0 21-15,0-22 0,0 22 0,-21 0 16,-1-21-16,1 20 0,-21 1 0,0 0 16,-1 21-16,-20 0 0,20 0 15,-20 0-15,-1 0 0,1 21 16,-1 0-16,22 1 0,-21 20 0,-1 0 15,22-21-15,-1 43 0,22-22 0,0 1 16,0-1-16,21 21 0,0-20 16,0-1-16,0-21 0,21 22 0,0-22 15,0 21-15,22-42 0,-1 21 0,0 0 16,1-21-16,-1 0 0,22 0 16,-22 0-16,21 0 0,-20-21 0,20 21 15,-20-21-15,-1-21 0,0 21 0,22-22 16,-22 1-16,0 0 0,1-22 15,-1 22-15,0-22 0,-20 1 16,20-1-16,0 1 0,-21-1 0,1 1 16,-1-1-16,0-20 0,-21 20 15,21 1-15,-21-1 0,0 1 0,0 20 16,0 1-16,0 0 0,-21-1 0,0 22 16,0 0-16,-1 21 15,1 0-15,0 21 0,0 0 16,-21 22-16,20-1 0,1 21 0,-21 1 15,21-1-15,0 22 0,-1-21 16,1-1-16,21 1 0,-21-1 0,21 1 16,0-1-16,0-21 0,0 22 0,21-22 15,0 1-15,1-1 0,-1 0 16,21 1-16,-21-22 0,0 0 16,1 0-16,20 0 0,-21 0 0,21-21 15,-20 0-15,20 0 0,-21 0 0,21 0 16,1-21-16,-22 0 0,21 0 15,-21 0-15,22 0 0,-22-1 0,21-20 16,-21 0-16,1-1 0,-1 1 0,0 21 16,0-21-16,0-1 0,0 22 15,1-21-15,-22 21 0,0-1 16,-22 44 0,22-1-1,-21 0-15,0 0 0,0 0 0,0 0 16,0 22-16,-1-22 0,22 21 0,-21 1 15,21-22-15,-21 21 0,21-21 16,0 22-16,0-22 0,0 0 0,0 0 16,21 0-16,0-21 0,1 21 0,-1-21 15,0 0-15,21 0 0,-21 0 0,22 0 16,-1 0-16,0-21 0,1 0 16,-1 0-16,0 0 0,1 0 0,-1-1 15,-21-20-15,22 0 0,-22 21 0,0-22 16,0 1-16,0 0 0,-21-1 15,0 1-15,0-22 0,0 22 0,0 0 16,-21 21-16,0-22 0,-21 22 16,20 0-16,-20 0 0,21 21 15,-21 0-15,-1 0 0,1 0 0,21 21 16,-22 0-16,22 0 0,0 22 0,0-22 16,0 21-16,0 0 0,21 1 15,-22-22-15,22 21 0,0 1 0,0-22 16,0 21-16,0-21 0,22 22 0,-1-22 15,0 0-15,21 0 0,-21 0 16,22 0-16,-22 1 0,21-22 0,1 0 16,-1 0-16,21 0 0,-20 0 15,-1 0-15,0-22 0,22 1 16,-22 0-16,1 0 0,-1 0 0,-21 0 16,21-1-16,-20-20 0,-1 21 0,21-21 15,-21 20-15,-21-20 0,21 21 16,-21-21-16,22 20 0,-22 1 15,0 42 17,0 1-32,-22-1 0,22 21 0,-21-21 15,21 0-15,0 22 0,0-22 0,0 0 16,0 0-16,0 22 0,0-22 16,0 0-16,21 0 0,22 0 15,-22-21-15,0 0 0,0 0 16,22 0-16,-1 0 0,0 0 0,1-21 15,-1 0-15,0 0 0,1 0 16,20-1-16,-21-20 0,1 21 0,-1-21 16,0-1-16,-20 1 0,20 21 0,-21-22 15,0 22-15,0-21 0,-21 21 16,0 0-16,0 42 16,0 0-1,0 0-15,-21 0 0,0 0 0,0 1 16,0 20-16,0-21 0,-1 21 15,-20-20-15,42 20 0,-21-21 0,0 21 16,0-20-16,21-1 0,0 0 16,-22 0-16,22 0 0,-21 0 0,21-42 47,0 0-47,0 0 0,0 0 0,21 0 15,1-1-15,-22 1 0,21-21 0,0 21 16,0-22-16,21 22 0,-20 0 15,20-21-15,0 21 0,-21-1 16,22 1-16,-1 21 0,0-21 0,-20 21 16,20 0-16,-21 0 0,0 0 15,-21 21-15,21-21 0,-21 21 16,0 1-16,0-1 0,0 0 0,0 0 16,0 0-16,0 0 0,0 22 15,0-22-15,0 0 0,0 0 0,0 0 16,0 1-16,22-1 0,-1 0 15,0 0-15,0 0 0,21 0 0,-20-21 16,20 0-16,0 0 0,1 0 0,-1 0 16,21 0-16,-20 0 0,20 0 15,-20-21-15,-1 0 0,21 0 0,-20-21 16,-1 20-16,0-20 0,-20 0 16,20 21-16,0-64 0,-21 43 15,1-1-15,-22 1 0,21 21 16,-21 0-16,0-22 0,0 22 15,-21 21-15,-1 0 0,-20 0 16,21 0-16,-21 0 0,-1 21 0,1 0 16,0 1-16,-1-1 0,1 0 0,0 0 15,-1 21-15,22-20 0,-21-1 16,21 0-16,21 0 0,0 0 0,0 0 16,0 1-16,0-1 0,0 0 0,21-21 15,0 21-15,0-21 0,21 0 16,1 0-16,-1 0 0,0 0 0,1 0 15,-1 0-15,0 0 0,-20-21 16,20 0-16,0 21 0,-21-21 16,22-1-16,-22 1 0,0 0 0,0 21 15,0-21-15,-21 0 0,22 21 16,-22-21-16,-22 21 16,22 21-1,-21 0-15,0-21 0,0 21 0,0 0 16,0 0-16,-1 1 0,-20 20 15,21 0-15,0-21 0,0 22 16,-1 20-16,1-20 0,0-1 0,0 21 16,0 1-16,0-1 0,-1-20 15,22 20-15,-21 1 0,0 20 0,21-20 16,-21-1-16,21 22 0,0 0 0,0-22 16,0 22-16,0-22 0,0 22 0,0-21 15,0 20-15,0-20 0,0 20 16,-21-20-16,21 21 0,-21-22 0,21 1 15,-22-1-15,1 1 0,21-1 0,-21-21 16,0 1-16,-21-1 0,20-21 0,1 0 16,0 1-16,0-22 0,-21 0 0,20 0 15,1 0-15,-21 0 0,21-22 16,0 1-16,-1 0 0,1 0 0,0-21 16,0-1-16,0 1 0,0 0 0,-1-1 15,22 1-15,0 0 0,0-1 16,0 1-16,0 0 0,0-1 15,0 1-15,0 0 0,0 20 0,0-20 16,0 0-16,0-1 0,0 1 0</inkml:trace>
  <inkml:trace contextRef="#ctx0" brushRef="#br0" timeOffset="126500.96">19537 6202 0,'0'0'0,"-21"0"0,-1 21 16,1-21-16,21 21 0,0 0 15,0 1-15,0-1 0,21 0 16,1-21-16,-1 0 16,21 0-16,-21 0 0,22 0 15,-1 0-15,-21 0 0,21 0 0,-20-21 0,-1 21 16,0-21-16,-21-1 16,0 1-16,-21 0 15,-22 21-15,22-21 0,0 21 0,-21 0 16,-1 0-16,22 0 0,-21 0 15,21 0-15,0 0 0,-1 21 0,1-21 16,0 21-16,21 0 0,0 1 16,21-1-16,22-21 15,-1 0-15</inkml:trace>
  <inkml:trace contextRef="#ctx0" brushRef="#br0" timeOffset="127443.93">23304 6562 0,'0'0'0,"0"-21"0,0-1 0,22 1 0,-1-21 16,-21 21-16,21 0 0,-21-1 16,21 1-16,-21 0 15,0 42 1,0 0-16,0 22 15,-21-22-15,21 21 0,-21 22 16,0-22-16,-1 22 0,1-22 0,0 21 16,0-20-16,0 20 0,0-20 15,-1-1-15,1-21 0,0 21 0,0-20 16,21 20-16,0-21 0,0 0 16,0-42 15,21 21-31,0-21 0,0 0 15,1 0-15,-1-1 0,0-20 16,0 21-16,0-21 0,0 20 0,22-20 16,-22 21-16,0-21 0,21 20 0,-20-20 15,-1 21-15,0 21 0,0 0 16,-21 21 0,0 0-16,0 0 0,0 22 0,0-22 15,0 21-15,0 1 0,0-22 16,-21 21-16,21 0 0,0-20 0,0 20 15,0-21-15,0 0 0,0 22 16,42-22-16,-21 0 0,1-21 16,20 21-16,-21-21 0,43 0 0,-22 0 15,0 0-15,22-21 0,-22 0 0,22 0 16,-22-1-16,0 1 0,1-21 16,-1 21-16,0-22 0,-21 1 0,1 0 15,-1-1-15,0-20 0,-21 21 16,0-1-16,0-20 0,0 20 0,0 1 15,0 0-15,-21 21 0,0-1 0,-1-20 16,1 21 0,0 21-16,0 0 0,0 0 0,0 0 15,21 21-15,0 0 16,-22 0-16,22 1 0,0-1 16,0 0-16,0 0 0,0 0 0,0 0 15,22 1-15,-1-22 16,0 0-16</inkml:trace>
  <inkml:trace contextRef="#ctx0" brushRef="#br0" timeOffset="127708.25">24596 6519 0,'0'0'0,"0"-21"0,0 42 31,0 1-31,-22-1 15,22 21-15,-21-21 0,0 0 0,21 22 16,0-22-16,-21 21 0,0 1 16,0-22-16,21 21 0,-22 0 0,1-20 15,0 20-15,0-21 0,21 0 0,0 22 16,-21-22-16,21 0 0,-21 0 16,21 0-16,0 0 0,0 1 0,0-1 15,0-42 16,21-1-31,0 1 0</inkml:trace>
  <inkml:trace contextRef="#ctx0" brushRef="#br0" timeOffset="128300.91">24532 6625 0,'0'0'0,"-21"-21"0,0 0 16,21 0-1,21 21 1,0 0 0,0 0-16,22 0 0,-22 0 0,21 0 15,-21 0-15,22 0 16,-22 0-16,0 0 0,0 21 0,0-21 16,0 21-16,-21 0 15,0 0-15,0 1 0,-21-1 16,0 0-16,-21 0 0,-1 0 0,22 0 15,-21 1-15,0-22 0,-1 21 16,1 0-16,0-21 0,20 21 0,-20-21 16,21 0-16,0 0 0,21 21 0,21-21 31,0 0-15,0 0-16,0-21 0,22 21 0,-22 0 15,21 0-15,-21 0 16,22-21-16,-22 21 0,21 0 0,-21 0 15,22 0-15,-22 0 0,0 0 0,21 21 16,-20 0-16,-1-21 0,0 21 16,0 1-16,0-1 0,-21 0 0,0 0 15,0 0-15,0 0 0,-21 1 16,0-1-16,0-21 0,-22 21 16,22 0-16,-21-21 0,0 0 0,-1 21 15,1-21-15,0 0 0,-1 0 16,22 0-16,-21 0 0,-1 0 0,22 0 15,-21 0-15,21 0 0,0 0 0,-1 0 16,1 0-16,0 0 16,0 0-1,21-21-15,0 0 16,21 21 0,0-21-16,0 21 0,1-21 0,-1-1 15,21 22-15,0-21 0</inkml:trace>
  <inkml:trace contextRef="#ctx0" brushRef="#br0" timeOffset="128635.72">25252 6689 0,'-21'-64'31,"21"43"-31,21 0 15,0 21-15,0 0 16,0 0-16,0 0 16,1 0-16,20 0 0,-21 0 0,0-21 15,22 21-15,-22 0 0,21 0 16,0 0-16,-20 0 0,20 0 16,0 0-16,-21 0 0,22 0 0,-22 0 0,21 0 15,-21 0 1,1 0-16,-44 0 31,1 0-31,0 0 0,0 0 16,0 0-16,0 0 15,-1 0 1</inkml:trace>
  <inkml:trace contextRef="#ctx0" brushRef="#br0" timeOffset="128911.56">25612 6583 0,'-43'0'32,"22"0"-32,21 21 15,0 0-15,-21 0 16,21 1-16,-21-1 0,21 0 0,-21 0 16,21 0-16,-22 22 0,1-22 0,21 0 15,-21 21-15,0-21 0,0 22 16,21-22-16,-21 0 0,-1 21 0,1-20 15,21-1-15,0 0 0,-21 0 0,21 0 16,-21 22-16,21-22 16,0 0-16,-21 0 0,21-42 47,21 0-47,0 0 0</inkml:trace>
  <inkml:trace contextRef="#ctx0" brushRef="#br0" timeOffset="129516.09">25612 5525 0,'21'0'15,"-21"21"1,0 0 0,-21-21 30,21-21-30,0 0 0,0-1-16,21 1 15,0 21 1,0-21-16,0 0 16,0 21-16,1 0 15,-1 0-15,0 0 0,-21 21 16,0 0-16,0 0 0,0 1 15,0-1-15,0 0 0,0 0 0,-21 0 16,0 0-16,-1 1 0,1-1 0,0-21 16,0 21-16,0 0 0,0-21 15,-1 0-15</inkml:trace>
  <inkml:trace contextRef="#ctx0" brushRef="#br0" timeOffset="130108.06">26014 5525 0,'0'-22'78,"0"1"-47,0 0-15,0 0 0,21 21-1,-21 21 48,0 0-48,0 0 1,0 1 0,-21-22-16,0 0 15,-1 0-15,1 0 16,21-22 15,0 1-15,0 0-16,21 21 15,-21-21-15,22 21 0,-1 0 16,0 0-16,0 0 0,0 0 0,0 0 16,1 0-16,-1 0 0,0 0 15,-21 21-15,21 0 0,-21 0 16,0 1-16,0-1 0,0 0 0,0 21 15,-21-21-15,0 1 0,0 20 16,-22-21-16,22 0 0,-21-21 0,-1 21 16,1 1-16</inkml:trace>
  <inkml:trace contextRef="#ctx0" brushRef="#br0" timeOffset="130571.89">25612 5503 0,'21'0'94,"0"0"-94,0 0 15,0 0 1,-42 0 31,21 22-47,-21-22 0,21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0:42:32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318 0,'0'-22'16,"0"1"-16,0 0 15,0 0-15,0 0 16,0 0 0,0-1-16,0 1 0,0 0 15,-21 42 16,21 0-31,0 1 0,0-1 16,-21 0-16,0 21 0,21 1 0,-21-1 16,0 21-16,-1-20 0,22-1 15,-21 22-15,0-22 0,-21 21 16,21-20-16,-1 20 0,1-20 0,-21-1 16,21 0-16,0-21 0,21 22 15,-22-22-15,22 0 0,0-42 31,0-21-15,22 20-16,-22 1 0,21-21 16,0 0-16</inkml:trace>
  <inkml:trace contextRef="#ctx0" brushRef="#br0" timeOffset="298.82">1884 127 0,'0'-21'0,"21"21"31,-21 21-31,0 0 0,21 0 16,-21 1-16,21 20 0,-21 0 16,21 1-16,-21-1 0,0 0 0,0 1 15,0-1-15,0 0 0,0 1 16,0-1-16,0 0 0,0-21 0,0 22 15,0-1-15,0-21 0,0 22 16,0-22-16,0 0 0,0 0 16,0 0-16,0 0 0,-21-21 0,0-21 31,0 0-15,21 0-16</inkml:trace>
  <inkml:trace contextRef="#ctx0" brushRef="#br0" timeOffset="486.72">1587 741 0,'22'0'31,"-1"0"-31,0 0 16,0-21-16,0 21 0,0 0 0,22-21 15,-1-1-15,-21 22 0,22 0 16,-1-21-16,-21 21 0,21 0 15,-20-21-15,20 21 0,-21 0 16,0 0-16</inkml:trace>
  <inkml:trace contextRef="#ctx0" brushRef="#br0" timeOffset="1099.36">2540 699 0,'0'0'16,"21"0"-16,0 0 0,0 0 16,-21-22-16,22 1 0,-1 21 15,-21-21-15,0 0 16,21 0-16,-21 0 0,0-1 0,0 1 16,0 0-16,0 0 0,0 0 15,0 0-15,-21-1 0,0 1 0,-1 21 16,1 0-16,0 0 15,0 0-15,-21 0 0,20 21 0,-20 1 16,21-1-16,-21 21 0,20-21 16,-20 22-16,0-22 0,21 21 15,-1 0-15,-20-20 0,21 20 0,21 0 16,-21-21-16,21 22 0,0-22 16,0 21-16,0-21 0,0 1 0,21-1 15,0-21 1,0 0-16,0 0 0,22 0 0,-22-21 15,21-1-15,1 1 0,-1 0 16,0 0-16,1-21 0,-1 20 0,-21-20 16,21 0-16,-20-1 0,20 1 15,-21 0-15,0-1 0,0-20 0,1 21 16,-22-22-16,0 22 0,21-1 16,-21 1-16,0 0 0,0-1 0,0 22 15,0 0-15,0 42 16,0 0-1,-21 1-15,21 20 0,0 0 16,0 22-16,-22-22 0,22 22 16,-21-22-16,21 0 0,0 22 15,-21-22-15,0 0 0,21 1 0,-21-1 16,21-21-16,0 22 0,0-22 16,0 0-16,0 0 0,0 0 0,21-21 31,0 0-31,0 0 15,0-21-15,22 0 0</inkml:trace>
  <inkml:trace contextRef="#ctx0" brushRef="#br0" timeOffset="1503.14">3027 614 0,'0'-21'0,"0"42"0,-21-42 0,21 0 15,0-1-15,0 1 16,21 0 0,0 21-16,0 0 15,0 0-15,0 21 16,1 0-16,-1 1 0,-21-1 0,0 0 16,0 0-16,0 21 0,21-20 15,-21-1-15,0 0 0,0 0 0,0 21 16,0-20-16,0-1 15,0 0-15,0-42 32,0 0-17,21-1-15,-21 1 0,0 0 16,21 0-16,0 0 0,1-22 0,-22 22 16,21-21-16,0 21 0,0 0 15,0-1-15,-21 1 0,21 0 0,1 0 16,-1 21-1,-21-21-15,21 21 0,0 0 16,0 0 0</inkml:trace>
  <inkml:trace contextRef="#ctx0" brushRef="#br0" timeOffset="2119.29">3979 762 0,'0'-21'47,"21"0"-47,1 21 0,-22-21 16,21-1-16,-21 1 0,21 0 0,-21 0 15,0 0-15,0-22 0,0 22 16,0 0-16,0 0 0,0 0 0,0 0 16,-21-1-16,-85 1 15,64 21-15,20 0 16,-20 21-16,0 1 0,21-1 16,-22 0-16,1 0 0,21 21 15,-22-20-15,22 20 0,0-21 16,0 21-16,21-20 0,0 20 0,0-21 15,0 21-15,0-20 0,0-1 16,0 0-16,21 0 0,0-21 0,0 21 16,1-21-16,20 0 0,-21 0 15,21 0-15,1 0 0,-1-21 0,0 0 16,1 0-16,-1 0 0,-21-1 16,22 1-16,-22-21 0,21 21 0,-21 0 15,0-22-15,-21 22 0,22-21 0,-22 21 16,21-22-16,-21 22 15,0 0-15,0 0 0,0 42 32,0 0-32,0 0 0,0 0 15,0 22-15,-21-22 0,21 21 16,-22-21-16,22 22 0,0-22 0,0 0 16,0 21-16,0-20 0,0-1 15,0 0-15,0 0 0,22-21 16,-1 0-16,0 0 15,0 0-15,21 0 0,-20-21 0,20 0 16,-21 0-16,21-1 0</inkml:trace>
  <inkml:trace contextRef="#ctx0" brushRef="#br0" timeOffset="2579.03">4678 423 0,'0'0'0,"-21"0"16,-1 0-16,1 0 15,21 22-15,0-1 0,-21 0 16,21 0-16,-21 0 0,21 0 0,0 1 16,0 20-16,0-21 0,0 0 0,-21 22 15,21-22-15,-21 21 0,21-21 16,0 0-16,0 22 0,0-22 0,-22 0 16,22 0-1,0 0-15,0-42 31,0 0-31,0 0 16,0 0-16,0-22 0,0 22 16,0 0-16,0-21 0,22-1 0,-1 22 15,0-21-15,0 21 0,0 0 16,22-22-16,-22 22 0,21 0 0,22 21 16,-22-21-16,0 21 0,1 0 15,-1 0-15,0 21 0,1-21 0,-22 21 16,21 21-16,-21-20 0,-21-1 15,0 21-15,0 0 0,0-20 16,0 20-16,0 0 0,-21-21 0,0 22 16,21-22-16,-21 0 0,0 0 15,21 0-15,-22 1 0,22-1 16,0-42 0,22-1-1,-1 1-15,0 0 0,0 0 16,0-21-16</inkml:trace>
  <inkml:trace contextRef="#ctx0" brushRef="#br0" timeOffset="2863.86">5567 233 0,'-21'0'15,"-1"21"1,22 0-16,-21 0 0,21 1 15,-21 20-15,0-21 0,21 21 0,0 1 16,-21-1-16,0 0 0,21-20 16,-22 20-16,22 0 0,-21-21 0,21 22 15,0-22-15,0 0 0,0 21 16,0-20-16,0-1 0,0 0 16,21-21-1,1 0-15,-1 0 0,0 0 0,0 0 16,0 0-16,0 0 0,1 0 0,-1-21 15,0 0-15,0-1 0,0 1 16,-21 0-16,21 0 0</inkml:trace>
  <inkml:trace contextRef="#ctx0" brushRef="#br0" timeOffset="3034.77">5313 529 0,'-21'0'31,"42"0"-15,0 0-16,0 0 16,21 0-16,-20 0 0,20 0 15,-21 0-15,21 0 0,1-21 0,-1 0 16,0 21-16,1 0 0</inkml:trace>
  <inkml:trace contextRef="#ctx0" brushRef="#br0" timeOffset="3671.29">6456 720 0,'0'-21'31,"0"-1"-31,0 1 0,0 0 16,0 0-16,-21 0 15,21 0-15,-22-22 0,1 22 16,0 0-16,0 0 0,0 21 0,0-21 16,-1-1-16,1 22 0,0 0 0,-21 0 15,21 0-15,-1 22 16,-20-1-16,21-21 0,0 42 0,-22-21 15,22 0-15,-21 22 0,21-22 0,-22 21 16,22 1-16,0-22 0,-21 21 16,21-21-16,21 22 0,0-22 0,0 0 15,0 0-15,0 0 0,0 0 16,21-21-16,0 0 0,0 0 16,21 0-16,1 0 0,-22 0 15,21-21-15,1 0 0,-1 0 0,0 0 16,-21 0-16,22-22 0,-1 22 15,-21 0-15,0-21 0,22-1 16,-22 22-16,0-21 0,0 21 16,-21-1-16,21 1 0,-21 0 0,0 0 15,22 21-15,-22 21 16,-22 21 0,22-20-16,-21-1 0,21 21 15,0-21-15,0 0 0,-21 22 16,21-22-16,0 21 0,0-21 0,0 1 15,0 20-15,0-21 0,21 0 16,-21 0-16,21-21 0,1 0 16,-1 0-16,21 0 0,0 0 15,-20 0-15,41-21 0,-21 21 0,1-21 16,-1-21-16,22 21 0,-1-1 16</inkml:trace>
  <inkml:trace contextRef="#ctx0" brushRef="#br0" timeOffset="4323.07">7218 550 0,'21'-21'0,"-42"42"0,42-63 15,-21 21-15,0 0 0,0 0 16,-21 21-16,0-22 16,-22 22-16,22 0 0,0 0 0,-21 0 15,20 0-15,-20 22 0,21-1 16,-21 0-16,-1 0 0,22 0 0,0 0 16,-21 1-16,20-1 0,1 0 15,0 0-15,0 0 0,21 0 0,0 1 16,0-1-16,0 0 0,0 0 15,42-21-15,-21 0 0,1 21 16,20-21-16,0 0 0,-21 0 0,22 0 16,-1 0-16,0-21 0,-20 0 15,20 21-15,-21-21 0,0 0 0,0-1 16,1 1-16,-1 0 0,-21 0 16,21 0-16,-21 0 0,0-1 15,0 1-15,0 42 31,0 1-15,0-1-16,-21 21 0,21-21 16,-21 22-16,21-1 0,0 0 0,-22 1 15,22 20-15,-21-21 0,21 22 16,0-22-16,0 22 0,0-22 0,0 22 16,0-1-16,0-21 0,0 22 0,0-1 15,0 1-15,0-1 0,0 22 16,21-21-16,-21-1 0,0 1 0,0-1 15,22 1-15,-22-1 0,0-21 16,0 1-16,0 20 0,0-42 0,0 22 16,0-1-16,0-21 0,-22 0 0,1-21 15,0 0-15,0 0 16,-21 0-16,20-21 0,1 0 16,-21 0-16,21-21 0,-22-1 0,1 1 15,21 0-15,0-1 0,-22-20 0,22-1 16,0 1-16,21-1 0,0 1 15,0-1-15,0 1 0,0-1 0,0 1 16,21-1-16,22 1 0,-22-1 16,21 1-16,-21-1 0,22 1 0,-1 20 15,0 1-15,1-21 0,-1 20 16,0 22-16,1-21 0,-1-1 0,-21 22 16,21 0-16,1-21 0,-22 21 0,0-1 15,21 1-15,-20 0 16</inkml:trace>
  <inkml:trace contextRef="#ctx0" brushRef="#br0" timeOffset="4935.59">7599 593 0,'21'0'47,"0"0"-47,0-21 0,0 21 0,-21-22 15,22 22-15,-1-21 0,0 0 0,-21 0 16,21 0-16,0 0 16,-21-1-1,-21 44 1,0-1 0,0 0-16,0 0 0,-1 0 15,1 0-15,0 1 0,0 20 0,0-21 16,21 0-16,0 0 0,-21 22 0,21-22 15,0 0-15,0 0 0,0 0 16,0 1-16,0-1 0,21 0 16,0-21-16,0 0 0,0 0 15,22 0-15,-22 0 0,21 0 16,0 0-16,1 0 0,20-21 16,-20 0-16,-1-22 0,21 22 0,-20 0 15,-1-21-15,0-1 0,1 22 16,-22-21-16,21 21 0,-21-22 0,-21 22 15,0 0-15,22 0 0,-22 0 0,0-1 16,-22 22 0,1 0-16,0 0 0,-21 22 0,21-1 15,-1 0-15,1 0 0,0 0 16,21 0-16,0 1 0,0-1 0,0 0 16,0 0-16,21 0 0,0 0 15,1 1-15,-1-1 0,0 21 16,0-21-16,0 0 0,0 1 15,1-1-15,-22 0 0,0 0 0,0 0 16,0 0-16,-22 1 16,1-22-1,0 0-15,0 0 0,0 0 16,0-22 0,21 1-16,-22 21 0,1-21 15</inkml:trace>
  <inkml:trace contextRef="#ctx0" brushRef="#br0" timeOffset="5683.68">2159 1249 0,'0'0'0,"-21"0"0,0 0 0,-1 0 0,22-21 16,-21 21-16,0 0 0,0 0 15,0 0-15,0 0 0,-1 0 0,1 0 16,0 0-16,0 0 15,0 0-15,42 0 32,0 0-17,21 0-15,-20 0 0,20 0 16,0 0-16,22 0 0,-1 0 0,22 0 16,0-21-16,20 21 0,1 0 15,0 0-15,21 0 0,0 0 0,21 0 16,0 0-16,22 0 0,-1 0 15,0 0-15,22 0 0,-1 0 0,1 0 16,-1 0-16,1 0 16,21 0-16,-1 0 0,-20 0 0,20 0 15,1 0-15,-21 0 0,20 0 16,-20 0-16,20 0 0,-20 0 0,-22 0 16,22 0-16,-43 0 0,21 0 0,-21 0 15,1 0-15,-22 0 0,-22 0 16,1 0-16,-21 0 0,-22 0 0,-20 0 15,-1-22-15,0 22 0,-20 0 16,-1 0-16,0 0 0,-42 0 63,0 0-63,-22 0 15</inkml:trace>
  <inkml:trace contextRef="#ctx0" brushRef="#br0" timeOffset="6635.35">614 2117 0,'0'-21'0,"0"-1"0,0 1 15,0 0 1,0 42 31,0 0-47,0 22 0,0-22 15,0 0-15,0 21 0,0-20 16,0 20-16,0 0 0,0 1 16,0-1-16,-21 0 0,21 1 15,0-1-15,0 21 0,-22-41 16,22 20-16,-21 0 0,21-21 0,0 1 16,0-1-16,0 0 0,0 0 15,0-42 16,0 0-15,0 0-16,0-1 0,0 1 16,21 0-16,1-21 0,-1 21 0</inkml:trace>
  <inkml:trace contextRef="#ctx0" brushRef="#br0" timeOffset="6960.16">995 2371 0,'0'0'0,"0"21"16,0 0-16,0 0 0,0 0 16,0 1-16,21-22 47,0 0-47,0-22 15,-21 1-15,0 0 0,0 0 0,21 0 0,-21 0 16,0-1-16,0 1 15,0 0-15,0 0 16,-21 21 0,21 21-1,0 0-15,-21-21 0,21 21 0,0 1 16,-21-1-16,21 0 16,0 0-16,21-21 31,0-21-31,0 0 0</inkml:trace>
  <inkml:trace contextRef="#ctx0" brushRef="#br0" timeOffset="7867.22">2095 2011 0,'0'0'16,"0"-21"-16,0 0 0,0-1 15,0 1-15,0 0 16,0 42 15,-21 0-31,21 1 0,0-1 16,0 21-16,-21 0 0,0 1 15,21-1-15,-21 22 0,0-1 0,-1 1 16,22-1-16,-21 1 0,0-1 16,0 1-16,0-1 0,-22-21 0,22 22 15,0-22-15,0 1 16,0-1-16,0 0 0,-1-21 0,1 1 15,21-1-15,0 0 0,-21-21 16,21-21 0,0 0-1,0-1-15,0-20 0,0 21 0,0-21 16,0-1-16,0-20 0,0 20 16,21-20-16,-21 21 0,0-1 0,21 1 15,-21 0-15,22-1 0,-22 22 16,21 0-16,0 21 15,0 0-15,0 21 16,0 21-16,-21-20 0,22 20 16,-1-21-16,-21 21 0,21 1 15,0-1-15,-21 0 0,21-20 0,0 20 16,1 0-16,-1-21 0,0 1 16,0-1-16,0 0 0,22 0 0,-22-21 15,21 0-15,-21 0 0,22 0 16,-1 0-16,0 0 0,-21-21 0,22 0 15,-1 0-15,0-22 0,1 22 16,-22-21-16,21-1 0,-21-20 0,1 21 16,-22-22-16,0 1 0,0-1 15,0 1-15,0 20 0,0-20 0,0-1 16,0 22-16,-22-22 0,-20 22 16,21 0-16,-21-1 0,20 1 15,-20 21-15,0 0 0,-1 21 0,1 0 16,0 0-16,21 21 0,-22 0 15,1 0-15,21 0 0,-22 22 0,22-1 16,0 22-16,21-22 0,0 0 16,0 22-16,0-22 0,0 0 0,0 1 15,21-1-15,0 0 0,1 1 16,-1-22-16,0 0 0,21 0 0,-21 0 16,22 1-16,-1-22 0,-21 0 15,22 0-15,-1 0 0,0 0 16,-21 0-16,22-22 0,-1 22 15,-21-21-15,22 0 0,-22 0 0,0 21 16,21-21-16,-21 0 0</inkml:trace>
  <inkml:trace contextRef="#ctx0" brushRef="#br0" timeOffset="9299.2">3006 2307 0,'0'0'0,"-22"0"31,1 0-31,0 0 16,21 21 0,-21 1-16,21-1 0,-21 21 0,21-21 15,0 0-15,-21 22 0,-1-22 16,22 21-16,-21-21 0,21 22 0,0-22 16,0 21-16,0-21 0,0 1 15,0-1-15,0 0 0,21 0 16,1-21-16,-1 0 0,0 0 0,0 0 15,0 0-15,0 0 0,22-21 16,-22 21-16,0-21 0,21 0 0,-20-1 16,-1 1-16,0-21 0,0 21 15,0-22-15,-21 1 0,0 0 0,0-1 16,0 1-16,0 0 0,0 21 16,0-22-16,-21 1 0,21 21 15,-21 0-15,0-1 0,0 22 0,-1 0 16,1 0-16,0 0 0,0 0 15,0 0-15,0 22 0,-22-1 0,43 21 16,-21-21-16,0 22 0,0-22 16,21 21-16,-21 0 0,21 1 0,0-1 15,0-21-15,0 22 0,21-22 16,0 21-16,0-21 0,0 0 0,0 1 16,1-22-16,-1 0 0,21 21 15,-21-21-15,22 0 0,-22 0 16,21-21-16,0-1 0,-20 22 0,20-42 15,0 21-15,1 0 0,-22-22 16,21 22-16,-21-21 0,0 0 0,1-1 16,-1 22-16,0-21 0,-21 21 15,0-1-15,0 1 0,0 0 16,0 42 0,-21 0-1,0 1-15,21 20 0,-22-21 0,22 0 16,0 22-16,-21-22 0,0 21 15,21-21-15,-21 22 0,21-22 16,0 21-16,0-21 0,0 0 0,0 1 16,0-1-16,21 0 15,0-21-15,0 21 0,1-21 0,20 0 16,-21 0-16,0 0 0,0-21 16,22 0-16,-22 0 0,0-1 0,0 1 15,0 0-15,1 0 0,-1-21 0,0 20 16,0-20-16,-21 0 0,21 21 15,0-22-15,-21 22 0,22 0 0,-22 0 16,0 42 0,0 0-1,0 0-15,0 0 0,-22 1 16,22 20-16,0-21 0,-21 0 16,21 22-16,-21-22 0,21 0 0,0 0 15,0 43 1,21-43-16,0-21 15,22 0-15,-22 0 0,0 0 0,0 0 16,22-21-16,-22-1 0,0 1 16,21 0-16,-21 0 0,1 0 0,-1 0 15,-21-22-15,0 22 0,21-21 16,-21 21-16,0-22 0,0 22 0,0 0 16,0 0-16,-21 21 0,21-21 0,-21 21 15,-1 0-15,1 0 16,0 0-16,0 0 15,42 0 17,0 0-32,0 0 0,22 0 0,-22 0 15,21 0-15,-21-22 0,22 22 16,-1 0-16,-21 0 0,22 0 0,-1 0 16,0 0-16,-21 0 0,22 0 15,-1 0-15,-21 22 0,0-22 0,1 21 16,-1 0-16,-21 0 0,0 0 15,0 0-15,0 1 0,0-1 0,-21 0 16,-1 0-16,1 0 0,21 0 16,-21 1-16,0-1 0,0 0 15,0 0-15,-1 0 0,22 0 16,-21-21-16,21 22 0,0-44 47,0 1-47,0 0 0,0-21 15,0 21-15,0-1 0,21-20 16,1 0-16,-1 21 0,0-22 16,21 1-16,1 21 0,-1 0 0,0-22 15,1 22-15,-1 0 0,0 0 16,1 21-16,-1 0 0,0 0 0,1 0 16,-22 0-16,21 21 0,-21 0 15,22 0-15,-22 0 0,-21 1 0,21 20 16,-21 0-16,0-21 0,0 22 15,0-1-15,0 0 0,0-20 0,0-1 16,-21 21-16,21-21 0,0 0 0,-21-21 16,21 22-16,-22-22 0,22-22 31,0 1-31,0 0 0,0 0 16</inkml:trace>
  <inkml:trace contextRef="#ctx0" brushRef="#br0" timeOffset="9658.89">5482 1905 0,'0'0'0,"0"-21"0,-21 0 15,21 0-15,-21 42 32,21 0-17,0 21-15,-21-21 0,21 22 16,0-1-16,0 0 0,-22 1 0,22-1 16,0 0-16,0 22 0,-21-22 0,21 1 15,-21 20-15,21-21 0,0 1 16,0-1-16,0-21 0,0 22 0,0-22 15,0 0-15,0 0 0,0 0 16,21-21 0,0 0-16,1 0 0,-1 0 15,-21-21-15,21 0 0,21 0 16,-21-22-16</inkml:trace>
  <inkml:trace contextRef="#ctx0" brushRef="#br0" timeOffset="10067.66">5905 2201 0,'-42'22'32,"21"-22"-32,0 21 15,21 0-15,-21 0 0,-1 0 16,1 22-16,0-22 0,0 21 0,0-21 16,21 22-16,0-22 0,0 21 15,0-21-15,0 0 0,0 1 16,0-1-16,21 0 0,0 0 0,0 0 15,0-21-15,22 0 0,-22 0 0,21 0 16,-21 0-16,22 0 0,-1-21 16,-21 0-16,22 0 0,-22 0 0,21-22 15,-21 22-15,0-21 0,1-1 16,-1 22-16,-21-21 0,0 0 0,0-1 16,0 1-16,0 21 0,0-22 0,-21 22 15,-1 0-15,1 0 0,0 21 16,-21 0-16,21 0 0,-22 0 0,1 0 15,0 21-15,20 0 0,-20 0 16,21 1-16,-21-1 0,20 0 16,1 0-16,0 21 0,0-20 0,21 20 15,0-21-15,0 0 0,0 22 16,0-22-16,0 0 0,21 0 0,0-21 16,0 21-16,1-21 0,20 0 0,-21 0 15,21 0-15</inkml:trace>
  <inkml:trace contextRef="#ctx0" brushRef="#br0" timeOffset="10531.39">6710 2307 0,'0'0'0,"0"-21"0,-21 21 16,21-21-16,-22 21 0,1 0 15,-21 0-15,21 0 0,0 0 16,-1 0-16,-20 0 0,21 0 0,-21 0 15,20 21-15,1 0 0,-21 0 0,21 1 16,0 20-16,-1-21 0,1 21 16,0-20-16,0 20 0,21 0 0,0-21 15,0 22-15,0-22 0,0 0 16,0 0-16,0 0 0,0 1 16,21-22-16,0 0 0,0 0 0,1 0 15,-1 0-15,0 0 16,0-22-16,21 22 0,-20-21 0,-1 0 15,21 0-15,-21 0 0,22-22 0,-22 22 16,0-21-16,0 0 0,0 20 16,0-20-16,-21 21 0,0 0 0,22 0 15,-22-1-15,0 1 0,0 42 32,0 1-32,0-1 0,0 21 15,0-21-15,0 22 0,0-22 16,0 21-16,0-21 0,0 0 0,21 22 15,0-22-15,0 0 0,0 0 16,0 0-16,22-21 0,-22 22 16,21-22-16,1 0 0,-1 0 0,0 0 15,22 0-15,-22-22 0,0 1 16,22 21-16</inkml:trace>
  <inkml:trace contextRef="#ctx0" brushRef="#br0" timeOffset="11007.5">7578 2350 0,'0'0'0,"0"-22"0,-22-83 31,1 83-31,0 22 16,0 0-16,0-21 0,0 21 0,-1 0 0,1 0 15,-21 0-15,21 21 0,-22 1 16,22-1-16,0 21 0,-21-21 16,21 22-16,-1-22 0,1 21 0,0 0 15,0 1-15,21-1 0,-21-21 16,21 22-16,0-22 0,0 0 0,0 0 15,0 0-15,21 0 0,0 1 16,0-22-16,0 0 0,1 0 0,-1 0 16,21 0-16,-21 0 0,0-22 0,22 1 15,-22 0-15,0-21 0,21 21 16,-20-22-16,-1 1 0,0 0 0,21-1 16,-21-20-16,1 20 0,-1 1 15,0-21-15,-21 20 0,21 1 0,-21-22 16,21 22-16,-21 0 0,0 21 15,0-22-15,0 22 0,0 0 16,0 42 0,-21 0-16,0 22 15,0-1-15,21 0 0,0 1 0,-21-1 16,-1 21-16,22-20 0,0-1 0,0 22 16,0-22-16,0 21 0,0-20 15,0-1-15,0-21 0,0 22 0,0-22 16,0 0-16,22 0 0,-1 0 15,21-21-15,-21 0 0,0 0 16,22 0-16,-1 0 0,0-21 0,1 0 0,20 0 16,-20 0-16,20-1 0</inkml:trace>
  <inkml:trace contextRef="#ctx0" brushRef="#br0" timeOffset="12051.61">8594 2477 0,'0'0'0,"0"21"16,21-21-1,0 0 1,0 0-16,0-21 0,0-1 0,1 1 15,-1 0-15,0 0 0,0-21 16,0 20-16,0-20 0,-21 21 0,0-21 16,0-1-16,0 22 0,0-21 0,0 21 15,-21-1-15,0 1 0,-21 21 16,21 0-16,-1 0 0,-20 0 0,21 0 16,-21 21-16,-1 1 0,22 20 15,-21-21-15,-1 21 0,22 1 0,0-1 16,-21-21-16,21 22 0,-1-1 15,22 0-15,0-21 0,0 22 16,0-22-16,0 0 0,0 21 0,22-20 16,-1-1-16,21-21 0,-21 0 15,0 0-15,22 0 0,-1 0 16,-21 0-16,22-21 0,-1-1 0,0 1 16,-21 0-16,22 0 0,-22-21 15,21 20-15,-21-20 0,1 0 0,-1-1 16,0 1-16,-21 21 0,0-21 0,0 20 15,0 1-15,0 0 0,0 0 16,0 42 0,-21 0-1,0 0-15,21 1 0,-22 20 16,22-21-16,0 21 0,0-20 0,0 20 16,0 0-16,0-21 0,0 22 15,0-22-15,0 0 0,22 0 0,-1 0 16,0-21-16,0 22 0,0-22 0,22 0 15,-1 0-15,-21 0 0,21 0 16,1-22-16,-1 1 0,0 0 16,-20 0-16,20-21 0,-21 20 0,0-20 15,0 0-15,1-1 0,-1 1 16,0 21-16,-21-21 0,0 20 0,0 1 16,0 0-16,0 42 31,0 0-31,-21 22 15,21-22-15,-21 0 0,21 21 16,-22-20-16,22 20 0,0-21 0,-21 21 16,21-20-16,-21 20 0,21-21 0,-21 0 15,21 0-15,0 1 0,0-1 16,-21 0-16,21-42 31,0 0-15,0-1-16,0 1 0,0 0 0,0-21 15,0 21-15,21-22 0,-21 1 16,21 0-16,21-1 0,-20 22 0,20-21 16,-21-1-16,21 22 0,1 0 0,-1 0 15,0 0-15,22 21 0,-22 0 16,1 0-16,-1 21 0,0 0 0,1 0 16,-1 0-16,-21 22 0,0-22 0,0 21 15,-21 1-15,0-22 0,0 21 16,-21 0-16,0-20 0,0 20 0,0-21 15,0 0-15,-1 0 0,1 1 16,0-22-16,0 21 0,0-21 16,0 0-16,21-21 31,21-1-31,0 1 0,0 0 16,21-21-16,1 21 0</inkml:trace>
  <inkml:trace contextRef="#ctx0" brushRef="#br0" timeOffset="12560.34">10710 2159 0,'0'0'0,"0"-21"0,0 0 15,0 0-15,0-1 16,-21 1-16,0 21 0,0-21 16,0 21-16,-1 0 0,-20 0 15,21 0-15,0 0 0,-22 0 0,1 21 16,21 0-16,-21 1 0,-1 20 15,1-21-15,21 21 0,-22-20 0,1 20 16,21 0-16,0 1 0,0-22 0,-1 21 16,22-21-16,0 22 0,0-22 15,0 0-15,22 0 0,-1 0 0,21 0 16,-21-21-16,22 0 0,-1 0 0,0 0 16,1 0-16,-22 0 0,21 0 15,0-21-15,1 0 0,-22 0 16,21-21-16,-21 20 0,22-20 0,-22 0 15,0-1-15,21 1 0,-20 0 16,-1-22-16,-21 22 0,21-22 0,0 1 16,-21 21-16,21-22 0,-21 1 15,0 20-15,0-20 0,0 20 0,0 1 16,0 21-16,0 0 0,0 0 16,0 42-16,-21 0 15,0 21-15,0 1 0,0-1 0,-1 0 16,1 22-16,21-1 0,-21 1 15,21-1-15,-21-20 0,21 20 0,-21-21 16,21 22-16,0-22 0,0 1 16,-21-1-16,21 0 0,0 1 15,0-22-15,0 0 0,0 0 0,0 0 16,21-21 0,0 0-16,0-21 0,0 21 15</inkml:trace>
  <inkml:trace contextRef="#ctx0" brushRef="#br0" timeOffset="13699.35">11747 1905 0,'0'0'0,"-21"0"0,21 21 0,-21 0 0,21 1 15,0-1 1,21-21-16,0 21 16,1-21-16,20 0 0,0 0 0,-21 0 15,43 0-15,-22 0 0,1-21 16,20 0-16,1 21 0,-22-22 15,21 1-15,-20-21 0,-1 21 0,-21 0 16,22-22-16,-22 1 0,0 0 16,-21 20-16,0-20 0,0 0 0,0 21 15,0-1-15,0 1 0,0 0 16,0 0-16,-21 0 0,0 21 0,-1 0 16,1 0-16,0 0 0,0 21 15,0 21-15,0-21 0,-1 22 0,1-1 16,-21 22-16,21-22 0,0 21 0,21-20 15,-22 20-15,1 1 16,0-22-16,0 22 0,0-22 0,0 0 16,21 1-16,0 20 0,-22-21 0,22 1 15,0-1-15,-21-21 0,21 22 16,0-22-16,0 21 0,0-21 0,0 0 16,-21-21-16,21 22 0,-21-22 0,0 0 15,0 0-15,-1 0 16,1-22-16,-21 22 0,21-21 0,0 0 15,-1-21-15,1 21 0,-21-22 16,21 22-16,0-21 0,-1 21 0,1-22 16,0 22-16,0 0 0,21 0 15,0 42 1,0 0-16,0 0 16,0 0-16,0 22 0,0-22 15,21 0-15,0 0 0,0 0 16,1 1-16,20-1 0,-21 0 0,21 0 15,-20-21-15,20 0 0,0 0 0,1 0 16,-1 0-16,0 0 0,1 0 16,20-21-16,-21 0 0,1 0 0,-1-1 15,0-20-15,-20 21 0,20-21 16,-21 20-16,21-20 0,-20 0 0,-1-1 16,-21 1-16,21 21 0,-21 0 0,21-22 15,-21 22 1,0 42-1,0 1-15,-21-1 0,0 0 16,21 0-16,0 0 0,-21 22 16,-1-22-16,1 0 0,21 21 0,-21-21 15,0 1-15,21-1 0,0 0 16,-21 0-16,0 0 0,21 0 0,-22-21 16,22 22-16,0-44 31,0 1-31,0 0 0,0 0 15,0 0-15,0 0 0,22-1 0,-1 1 16,0-21-16,0 21 16,0 0-16,0-22 0,22 22 0,-1-21 15,0 21-15,1-1 0,-22 22 16,21 0-16,1 0 0,-22 0 0,21 0 16,-21 0-16,0 22 0,-21-1 0,0 0 15,22 0-15,-22 21 0,0-20 16,0-1-16,0 21 0,-22-21 0,1 22 15,0-22-15,0 0 0,0 21 0,0-21 16,-1 1-16,22-1 0,-21-21 16,21 21-16,-21 0 0,21-42 47,21 0-47,0 0 0,1-1 0,-1 1 15,0 0-15,0 0 0,21-21 16</inkml:trace>
  <inkml:trace contextRef="#ctx0" brushRef="#br0" timeOffset="14067.83">13314 2032 0,'0'-21'16,"0"42"-16,0-63 0,0 21 16,-21 21-16,-1 0 0,1 0 15,-21 0-15,0 0 0,-1 0 0,22 21 0,-21 0 16,-1-21-16,22 21 15,-21 0-15,21 0 0,0 1 0,21-1 16,0 0-16,0 0 0,0 0 16,42 0-16,-21-21 15,0 22-15,22-22 0,-22 21 0,21 0 16,-21-21-16,22 21 0,-22-21 0,0 21 16,0 0-16,0 1 0,-21-1 15,0 0-15,0 0 0,0 0 16,-21-21-16,0 21 0,0 1 15,0-22-15,-22 21 0,1-21 0,21 0 16,-22 0-16,1 0 0,21 0 16,-21 0-16,20 0 0,1 0 15,0 0-15,0 0 0,21-21 16,0-1-16,0 1 16,21 0-16,0 0 15,0 0-15,1 0 0</inkml:trace>
  <inkml:trace contextRef="#ctx0" brushRef="#br0" timeOffset="14355.67">13843 1545 0,'0'0'0,"-42"43"31,20-22-31,22 0 0,-21 21 15,0 1-15,0-1 0,0 0 0,0 1 16,-1 20-16,1-21 0,0 22 0,0-22 16,0 1-16,0-1 0,-1 0 15,1 1-15,21-1 0,0 0 0,0-21 16,0 22-16,0-22 0,0 0 16,0 0-16,21-21 0,-21 21 0,22-21 15,-1 0-15,0 0 0,0 0 16,0 0-16,22-21 0,-22 0 15,0 21-15,0-21 0,0 0 0,0 0 16</inkml:trace>
  <inkml:trace contextRef="#ctx0" brushRef="#br0" timeOffset="14531.57">13420 2074 0,'0'0'0,"21"0"31,0 0-31,0 0 16,21 0-16,-20 0 0,20 0 0,0 0 15,1 0-15,-1-21 0,0 21 0,1 0 16</inkml:trace>
  <inkml:trace contextRef="#ctx0" brushRef="#br0" timeOffset="15075.31">14330 2117 0,'0'0'0,"-21"0"0,-1 0 31,22-21-15,0-1-16,0 1 0,0 0 15,22 0-15,-22 0 0,21 0 16,-21-1-16,0 1 0,0 0 0,0 0 15,0 0-15,0 0 0,-21-1 0,-1 22 16,-20 0-16,21 0 0,-21 0 16,20 22-16,-20 20 0,0-21 0,-1 0 15,1 22-15,0-1 16,21-21-16,-22 21 0,1 1 0,21-1 0,0-21 16,-1 22-16,22-22 0,0 21 0,0-21 15,0 0-15,0 1 16,0-1-16,22-21 0,-1 21 0,0-21 15,0 0-15,0 0 0,22 0 16,-22 0-16,0-21 0,21 0 0,-21-1 16,1 22-16,20-42 0,-21 21 0,0 0 15,0-22-15,1 22 0,-1-21 16,-21 0-16,21-1 0,0 22 0,-21-21 16,21 21-16,-21-1 0,0 1 15,0 42 1,-21-21-16,0 22 15,21 20-15,-21-21 0,0 0 16,21 22-16,-22-22 0,22 0 16,0 21-16,0-21 0,0 1 0,0-1 15,0 0-15,0 0 0,0 0 16,0 0-16,22 1 0,-1-22 0,0 0 16,0 0-16,21 0 0,-20 0 15,20 0-15,0 0 0,-21-22 0,22 1 16</inkml:trace>
  <inkml:trace contextRef="#ctx0" brushRef="#br0" timeOffset="15602.94">14922 1566 0,'0'-42'0,"0"84"0,0-105 0,0 42 16,0 0-16,-21 21 15,0 21 1,0 0-16,21 0 0,0 0 15,-21 22-15,0-1 0,-1 21 0,22-20 16,-21 20-16,0-20 0,0 20 0,0 1 16,0-22-16,21 0 0,-22 22 15,22-22-15,-21 0 0,21 1 0,0-1 16,0-21-16,0 22 0,0-22 16,0 0-16,21 0 0,1-21 0,-1 21 15,21-21-15,-21 0 0,0 0 16,1-21-16,-1 21 15,0-21-15,0 0 0,0-22 0,0 22 16,1-21-16,-1 0 0,21-1 0,-21 1 16,22 0-16,-22-22 0,21 1 15,0-1-15,1 1 0,-1-1 0,0 22 16,-20-1-16,20 1 0,-21 0 16,0 21-16,-21-1 0,0 1 0,-21 21 31,0 21-31,-21 22 0,20-22 15,-20 21-15,0 22 0,-1-22 0,1 22 16,21-1-16,-21 1 0,20-22 16,1 21-16,0-20 0,0-1 0,21 22 15,0-43-15,0 21 0,0 0 16,0-20-16,21 20 0,0-21 0,0 0 16,1 0-16,20-21 0,0 0 0,1 0 15,-1 0-15,0 0 0,22 0 16,-22 0-16,22-21 0,-1 0 0,-21 0 15,1 0-15,20 0 0</inkml:trace>
  <inkml:trace contextRef="#ctx0" brushRef="#br0" timeOffset="17127.32">487 3852 0,'0'-21'16,"0"0"15,0 0-15,0 0-16,21 0 15,-21-1-15,21 1 16,0 21-16,0-21 0,1 21 15,-1 0-15,0 0 0,-21-21 16,21 21-16,0 0 0,0 0 0,1 0 16,-1 21-16,0 0 0,0 0 15,-21 1-15,0-1 0,21 21 0,-21 0 16,0 1-16,0-1 0,0 0 16,0 22-16,-21-22 0,0 22 0,0-22 15,-22 0-15,22 1 16,-21-1-16,0 0 0,-1-20 0,1 20 15,0-21-15,-1 0 0,1 0 16,0-21-16,20 22 0,-20-22 0,21 0 16,0 0-16,0 0 0,-1 0 15,1 0-15,0-22 0,0 1 16,0 0-16,0 0 0,21 0 0,0 0 16,-22-22-16,22 22 0,0-21 15,0 21-15,0-1 0,0-20 0,0 21 16,22 0-16,-1 0 0,0-1 15,0 22-15,0 0 0,0 0 16,22 0-16,-22 0 0,21 0 16,-21 22-16,22-1 0,-22 0 15,21 21-15,-21-21 0,1 22 0,-1-22 16,0 0-16,0 21 0,0-20 16,0-1-16,-21 0 0,0 21 0,22-21 15,-1 1-15,-21-1 16,21-21-16,0 0 15,0 0 1,-21-21-16,21 21 0,1-22 0,-22 1 16</inkml:trace>
  <inkml:trace contextRef="#ctx0" brushRef="#br0" timeOffset="17410.81">1206 4191 0,'0'0'0,"0"21"16,0 0-1,22-21 1,-1-21-16,0 0 16,0 0-16,-21 0 15,0 0-15,0-1 16,0 1-16,-21 21 31,21 21-31,-21 1 16,0-1-16,21 0 0,-22-21 15,22 21-15</inkml:trace>
  <inkml:trace contextRef="#ctx0" brushRef="#br0" timeOffset="18027.24">2371 3471 0,'-22'0'0,"44"0"0,-44-21 0,1 21 47</inkml:trace>
  <inkml:trace contextRef="#ctx0" brushRef="#br0" timeOffset="18591.32">2371 3556 0,'0'-21'16,"0"0"0,0 0-16,0-1 15,0 1 1,0 0-16,0 0 15,0 42 32,0 0-47,-22 22 0,22-22 16,0 21-16,0 0 0,-21 1 16,21 20-16,-21-20 0,21 20 0,0-21 15,0 22-15,-21-1 0,21 1 16,-21-1-16,21 1 0,-21-1 0,21-20 15,0-1-15,-22 0 0,22 1 16,-21-22-16,21 0 0,0 0 16,-21 0-16,21-42 47,0 0-47,0 0 0,0 0 15,0 0-15,0-1 0,0 1 16,0 0-16,0 0 0,0 0 0,0 0 15</inkml:trace>
  <inkml:trace contextRef="#ctx0" brushRef="#br0" timeOffset="20354.91">2138 3683 0,'-21'0'0,"-1"0"31,1 0-15,21-21-16,0 0 15,0 0-15,0-1 16,21 22-16,1-21 0,-1 0 16,0 21-16,21-21 0,1 21 15,-1-21-15,0 0 0,22 21 16,-22 0-16,22 0 0,-22 0 0,0 0 16,1 0-16,-1 21 0,0 0 15,-21 21-15,1 1 0,-22-22 0,0 21 16,0 0-16,0 22 0,-22-22 15,1 1-15,-21-1 0,0 0 0,-1 1 16,1-1-16,0 0 0,-1-21 16,1 1-16,0 20 0,-1-21 0,22-21 15,0 21-15,0 0 0,0-21 16,21-21 15,0 0-15,21 21-16,0 0 15,0-21-15,0 21 0,0 0 16</inkml:trace>
  <inkml:trace contextRef="#ctx0" brushRef="#br0" timeOffset="21303.03">2752 4445 0,'0'0'0,"21"0"32,-21-21-32,21 21 0,0-21 15,0 0-15,0 21 0,1-22 16,-22 1-16,21-21 0,0 21 16,0 0-16,0-22 0,0 1 0,-21 21 15,0-22-15,22 1 0,-22 21 16,0-21-16,0 20 0,0 1 0,0 0 15,0 0-15,-22 21 16,1 21 0,21 0-1,-21 0-15,0 22 0,0-22 0,21 21 0,-21-21 16,-1 22-16,22-1 0,0-21 16,-21 22-16,21-22 0,0 21 0,0-21 15,0 0-15,0 1 0,0-1 16,21 0-16,1-21 15,20 0-15,-21 0 0,0 0 16,0 0-16,22 0 0,-22-21 16,21 0-16,-21 21 0,22-22 0,-22-20 15,21 21-15,-21-21 0,22 20 16,-22-20-16,21 0 0,-21-1 0,1 22 16,-1-21-16,0 0 0,0 20 15,-21 1-15,0 0 0,21 0 0,-21 0 16,0 0-1,0 42 1,-21-21-16,0 21 16,21 21-16,0-21 0,-21 22 15,21-1-15,-21-21 0,21 22 0,-22-1 16,22-21-16,0 21 0,0-20 16,0-1-16,0 21 0,0-21 0,0 0 15,0 1-15,22-22 0,-1 0 16,21 0-16,-21 0 0,0 0 15,22 0-15,-22 0 0,21 0 0,-21-22 16,22 1-16,-1 21 0,-21-21 16,0-21-16,22 21 0,-22-1 15,-21-20-15,21 21 0,-21-21 16,0-1-16,0 1 0,0 0 0,0-1 16,-21 22-16,21-21 0,-21 21 0,0-1 15,-22-20-15,22 42 0,0-21 16,0 21-16,0 0 0,-22 0 0,22 0 15,0 0-15,0 21 0,0 0 16,-1 0-16,1 1 0,21-1 0,0 21 16,-21-21-16,21 22 0,0-22 15,0 0-15,0 21 0,0-21 0,21 1 16,0-1-16,1 0 0,20 0 16,-21 0-16,21 0 0</inkml:trace>
  <inkml:trace contextRef="#ctx0" brushRef="#br0" timeOffset="21907.88">3916 4339 0,'0'-21'47,"21"0"-47,0 0 16,0 0-16,-21-1 0,21 1 15,1-21-15,20 21 0,-21-22 0,0 1 16,0 0-16,1 21 0,-1-22 15,0 22-15,0 0 0,-21 0 16,0 0-16,-21 21 16,0 0-1,0 0-15,-1 21 0,1-21 0,0 21 16,21 0-16,-21 0 16,21 0-16,0 1 0,0-1 15,0 0-15,0 0 0,21 0 16,0 0-16,0 1 0,-21-1 0,22 0 15,-1 0-15,-21 0 0,0 0 0,21 1 16,-21-1-16,21 0 0,-21 0 16,0 0-16,0 0 15,21-21-15,0 0 16,1 0-16,-1 0 16,0-21-16,0 21 0,0-21 15,0 21-15,22-21 0,-22 0 0,0 0 16,21-22-16,-20 22 0,-1-21 0,21 21 15,-21-22-15,0 22 0,1-21 16,-1 21-16,0-1 0,0 1 0,-21 42 31,0 1-15,0-1-16,0 21 0,-21-21 0,21 22 16,0-22-16,0 0 15,-21 21-15,21-21 0,0 1 0,0-1 16,0 0-16,0 0 15,21-21-15,0 0 16,0 0-16,0 0 0,1-21 16,-1 21-16,0-21 0,0 0 15,-21-1-15,21-20 0,0 21 0,1-21 16,-1 20-16</inkml:trace>
  <inkml:trace contextRef="#ctx0" brushRef="#br0" timeOffset="22250.76">4911 3662 0,'0'0'0,"-22"-21"0,1 0 0,0-1 0,0 22 16,0 0-16,0 0 0,-22 0 16,22 0-16,0 0 0,21 22 0,-21-1 15,21 0-15,-21 0 0,21 0 0,0 0 16,0 1-16,0-1 0,21-21 16,0 21-16,0 0 0,0-21 0,0 0 15,1 0-15,-1 0 0,21 0 16,-21 0-16,0 0 0,1 0 0,-1 0 15,0-21-15,0 0 0,0 0 16,0-1-16,-21 1 0,22-21 0,-22 21 16,0 0-16,0-22 0,0 22 0,0 0 15,0 0-15,-22 0 16,1 21-16,0 0 0,0 0 0,-21 0 16,20 0-16,1 21 0,-21 0 15,21 0-15,0 0 0,-1 0 0,1 22 16,21-22-16,0 0 0,0 0 15,0 0-15,0 1 0,21-1 16,1 0-16,-1-21 0,0 0 0,21 0 16,1 0-16</inkml:trace>
  <inkml:trace contextRef="#ctx0" brushRef="#br0" timeOffset="23105.17">5546 3344 0,'0'0'0,"0"-21"16,-22 21 0,1 0-16,0 0 0,0 0 15,0 21-15,21 1 0,-21-1 16,-1 0-16,1 21 0,21 1 0,-21-1 16,0 0-16,21 1 0,-21-1 0,0 0 15,21 1-15,-22 20 0,22-21 16,-21 1-16,0 20 0,21-20 0,0 20 15,0-21-15,0 1 16,0-1-16,0-21 0,0 22 0,0-22 16,0 0-16,21 0 0,0-21 0,1 0 15,-1 0-15,0 0 16,0 0-16,21 0 0,-20-21 0,-1 0 16,21 0-16,-21-1 0,0 1 0,1 0 15,20-21-15,-21-1 0,0 22 16,0-21-16,1 0 0,-1 20 0,0 1 15,-21 0-15,0 0 0,-21 42 47,21 0-47,0 0 16,0 1-16,0-1 0,0 0 0,0 0 16,0 0-16,0 0 0,0 1 15,21-22-15,0 0 16,0 0-16,0 0 0,22 0 0,-22 0 15,21 0-15,1 0 0,-22-22 16,21 22-16,-21-21 0,22 0 0,-22-21 16,21 21-16,-21-1 0,0 1 15,1 0-15,-22 0 0,0 0 0,21 21 16,-21-21-16,0-1 0,0 1 16,0 0-1,0 42 16,-21 0-31,21 22 16,-22-22-16,22 0 0,-21 21 0,0 1 16,21-1-16,-21 0 0,0 22 15,21-1-15,-21-20 0,21 20 0,0 1 16,0-1-16,0 1 0,0-1 0,0 1 16,0 20-16,0-20 0,0 21 15,0-22-15,0 22 0,0-22 0,0 1 16,0-1-16,0 1 0,0-22 0,0 22 15,0-22-15,0 0 0,-22 1 16,22-22-16,-21 21 0,21-21 16,-21-21-16,0 21 0,0-21 15,0 0-15,-1 0 0,1 0 16,0-21-16,0 0 0,0 21 16,0-21-16,-1 0 0,1 0 0,21-1 15,-21-20-15,21 21 0,-21 0 0,21-22 16,0 22-16,0-21 0,0 0 15,0-1-15,0 1 0,0-22 0</inkml:trace>
  <inkml:trace contextRef="#ctx0" brushRef="#br0" timeOffset="23391.08">5482 3620 0,'42'-22'31,"-20"22"-31,20 0 0,-21 0 16,0 0-16,0 0 0,22 0 0,-22 0 15,0 0-15,0 0 0,0 0 0,1 0 16,-1 0-16,0 0 0,-21-21 47</inkml:trace>
  <inkml:trace contextRef="#ctx0" brushRef="#br0" timeOffset="25063.18">7218 3598 0,'21'22'62,"0"-22"-31,0 0-31,0 0 0,1 0 16,-1 0-16,0 0 0,0-22 16,21 22-16,-20-21 0,20 0 0,0 21 15,-21-21-15,22 0 0,-22 0 16,21-1-16,-21 1 0,1-21 0,-22 21 16,0 0-16,0-1 0,0 1 0,0 0 15,-22 21 16,1 21-31,21 0 0,-21 22 16,0-22-16,0 21 0,21 1 0,0-1 16,-21 0-16,-1 1 0,1 20 15,21-21-15,0 1 0,-21-1 0,0 22 16,21-22-16,-21 0 0,21 22 0,0-22 16,0 0-16,0-20 0,-21 20 15,21 0-15,-22-21 0,22 1 0,0-1 16,0 0-16,-21-21 15,0 0 1,0 0-16,21-21 0,-21 0 16,0 21-16,-1-43 0,22 22 15,-21 0-15,0-21 0,0 20 0,21-20 16,0 21-16,-21 0 0,21 0 0,-21-1 16,21 1-16,0 0 0,-22 21 15,22 21 1,0 0-16,0 1 15,0 20-15,0-21 0,0 0 16,0 0-16,0 1 0,0-1 0,22 0 16,-1-21-16,0 21 0,0 0 15,0 0-15,22-21 0,-22 0 0,0 0 16,21 0-16,1 0 0,-1 0 16,0 0-16,1-21 0,-1 21 15,0-21-15,22 0 0,-22 0 0,0 0 16,1-1-16,-1-20 0,-21 21 15,22-21-15,-22 20 0,0-20 0,0 0 16,0 21-16,-21-22 0,0 22 0,21 0 16,-21 0-16,0 0 0,0-1 15,-21 22 1,0 0-16,0 22 16,21-1-16,-21 0 0,0 0 0,-1 0 15,22 0-15,-21 22 0,0-22 16,21 21-16,0-21 0,-21 22 15,21-22-15,0 21 0,0-21 0,0 1 16,0-1-16,0 0 0,0 0 16,21-21-16,0 0 0,0 21 0,1-21 15,-1 0-15,21 0 0,-21 0 0,22-21 16,-1 0-16,0 0 0,-21 0 16,22-1-16,-1 1 0,0 0 0,1-21 15,-22 21-15,21-22 0,-21 22 16,1-21-16,-1 21 0,0-1 0,-21 1 15,0 0-15,-21 21 32,0 0-32,-1 21 15,22 0-15,0 1 0,-21-1 0,21 0 16,0 0-16,0 0 0,0 22 16,0-22-16,0 0 0,0 21 0,0-21 15,0 1-15,0-1 0,0 0 16,0 0-16,0 0 0,0-42 47,0 0-47,-21 0 0,0 21 0,0-21 15,21-1-15,-21 1 16,-1 21-16,22-21 0,0 42 31,0 0-31,0 1 16,0-1-16,22 0 0,-22 0 15,21-21-15,0 21 0,0-21 16,0 0-16,0 21 0,1-21 0,20 0 16,-21 0-16,21 0 0,1 0 0,-22 0 15,21-21-15,1 0 0,-1 0 16,-21 0-16,21 0 0,-20-22 0,20 22 16,-21-21-16,0-1 0,22 1 15,-22 0-15,0-1 0,0 1 16,21 0-16,-20-1 0,-22 1 0,21 0 15,0-1-15,0 22 0,-21-21 16,21 21-16,-21-22 0,0 22 0,0 0 16,-21 42 15,21 22-31,-21-22 0,0 21 0,0 0 16,-1 1-16,1-1 0,0 0 15,0 22-15,21-22 0,-21 1 0,0 20 16,-1-21-16,22 1 0,0-1 0,0 0 15,0-20-15,0 20 16,0-21-16,0 0 0,22 0 16,-1-21-16,0 0 0,0 0 15,0 0-15,0 0 0,1-21 0,-1 21 16,21-21-16,-21 0 0,0-21 0,1 20 16,-1 1-16,0-21 0,0 21 15,-21-22-15</inkml:trace>
  <inkml:trace contextRef="#ctx0" brushRef="#br0" timeOffset="25231.1">8975 3747 0,'0'0'0,"21"0"47,0 0-47,21 0 0,-21 0 0,1 0 16,20 0-16,0 0 0,1-22 15,-22 22-15,21-21 0,0 0 0,-20 21 16</inkml:trace>
  <inkml:trace contextRef="#ctx0" brushRef="#br0" timeOffset="26911.47">10329 3408 0,'0'-64'31,"0"43"-31,-21 21 16,0 0-16,0 0 15,0 0-15,-1 0 16,1 0-16,0 21 0,0 1 0,0-1 15,0 0-15,-1 21 0,-20 1 16,21-22-16,0 21 0,-22 0 0,22 1 16,0-1-16,0 0 0,0 1 15,0-1-15,-1 0 0,22-20 0,0 20 16,0 0-16,0 1 0,22-22 16,-1 21-16,21-21 0,0 0 0,1 1 15,-1-1-15,22 0 0,-22-21 16,21 0-16,1 0 0,-1 0 0,-20 0 15,20 0-15,-20-21 0,20 21 0,-21-21 16,1-1-16,-1-20 0,0 21 16,1-21-16,-1 20 0,-21-20 15,0 21-15,1-21 0,-22-1 0,0 22 16,0-21-16,0 21 0,0-22 0,0 22 16,0 0-16,-22 0 0,1 0 15,0 21-15,0 0 0,-21 0 0,20 0 16,1 0-16,0 0 0,0 0 15,0 21-15,0 0 0,-1 0 0,1 21 16,0-20-16,0-1 0,0 21 16,21-21-16,0 0 0,-21 22 0,21-22 15,0 0-15,0 21 0,0-20 0,0-1 16,0 0-16,21 0 16,0-21-16,0 0 15,0 0-15,0 0 0,1 0 0,20 0 16,-21-21-16,0 0 0,0 0 15,1-1-15,-1 1 0,0 0 0,0 0 16,0 0-16,-21-22 0,21 22 0,-21-21 16,22 21-16,-22 0 0,0-1 15,0 1-15,0 0 0,0 0 0,0 42 32,0 0-17,0 0-15,-22 1 0,1-1 16,21 0-16,-21 21 0,21-21 15,0 1-15,0-1 0,0 0 16,0 21-16,0-21 0,0 1 0,0-1 16,21 0-16,0-21 15,1 0-15,-1 0 0,0 0 0,0 0 16,21 0-16,-20 0 0,20-21 0,0 0 16,-21-1-16,22 1 0,-1 0 15,-21 0-15,22 0 0,-22-22 0,0 22 16,0-21-16,0 0 0,0 20 15,-21-20-15,22 21 0,-22 0 0,0 0 16,0-1-16,0 1 0,-22 21 16,1 0-16,0 21 0,21 1 15,0-1-15,-21 0 0,21 0 16,0 0-16,0 0 0,0 22 0,0-22 16,0 0-16,0 0 0,0 0 15,0 22-15,21-22 0,0 0 0,0 0 16,-21 0-16,22 1 0,-22-44 47,0 1-47,-22 0 15,1 0-15,0 0 0,21 0 16,-21-1-16,0 22 0,21-21 0,-21 21 16,-1 0-1,22 21 1,0 1-16,0-1 15,0 0-15,0 0 16,22 0-16,-1-21 0,0 21 0,0-21 16,0 0-16,0 22 0,1-22 0,20 0 15,-21 0-15,21 0 0,-20 0 16,20 0-16,-21-22 0,21 1 0,1 21 16,-22-21-16,21 0 0,-21-21 15,22 20-15,-22 1 0,0-21 16,0 21-16,0-22 0,1 22 0,-22 0 0,0-21 15,0 21-15,0-1 16,0 1-16,0 0 0,-22 21 16,1 21-1,0 0-15,0 1 16,21-1-16,-21 0 0,0 0 0,21 0 16,-22 22-16,22-22 0,0 0 15,0 21-15,-21-21 0,21 1 0,0-1 16,0 0-16,0 21 0,0-21 0,21 1 15,1-22-15,-1 21 0,0 0 16,0-21-16,21 0 0,-20 0 0,20 0 16,0 0-16,1 0 0,20-21 0,-21 0 15,22 21-15,-22-22 16,22 1-16,-22-21 0,0 21 0,1 0 16,-1-22-16,-21 22 0,22-21 15,-22-1-15,0 22 0,0-21 0,-21 0 16,0 20-16,0 1 0,0 0 15,0 0-15,0 0 0,-21 0 0,0 21 16,0 0-16,-1 0 0,1 0 0,0 21 16,0 0-16,21 0 0,0 0 15,0 0-15,0 1 0,0 20 0,0-21 16,0 0-16,0 22 0,0-22 0,21 0 16,-21 0-16,21 0 0,-21 0 15,21 1-15,-21-1 0,0 0 16,0 0-16,0 0 0,-21-21 31,0 0-31,0 0 16,0 0-16,0 0 0,-1 0 15,1 0-15,0 0 16,0 0-16</inkml:trace>
  <inkml:trace contextRef="#ctx0" brushRef="#br0" timeOffset="28135.44">296 5440 0,'-21'-21'31,"21"0"-31,-21 21 16,21-22-16,0 1 16,0 0-16,0 0 0,21 21 15,0-21-15,0 21 0,1 0 16,20-21-16,0 21 0,1 0 0,-1 0 15,0 0-15,1 0 0,-1 0 16,0 21-16,-21-21 0,1 21 16,-1 0-16,-21 0 0,0 22 0,0-22 15,-21 0-15,-1 21 0,-20-21 16,0 22-16,-1-22 0,1 21 0,0-21 16,-1 1-16,1-1 0,21-21 15,-21 21-15,20-21 0,1 0 16,21-21 15,0 0-31,0-1 0,21 1 16,1 21-16,-1 0 15,0-21-15,21 21 0,1 0 16,-22 0-16,21 0 0,0 0 0,1 21 16,-1-21-16,-21 21 0,22 1 15,-22 20-15,0-21 0,0 21 0,-21-20 16,0 20-16,0 0 0,0 1 15,-21-1-15,0-21 0,0 21 16,-22-20-16,-20 20 0,-1-21 16,22 0-16,-22 0 0,1 1 0,-1-22 15,1 0-15,-1 0 0,22 0 16,-21 0-16,20 0 0,1 0 0,42-22 16,0 1-16,0 0 0,0 0 15,0 0-15,0 0 0,0-1 0,0 1 16,0 0-16,0 0 0,0 0 15,0 0-15,0-1 16,0 1 0,0 0-16,63 0 0</inkml:trace>
  <inkml:trace contextRef="#ctx0" brushRef="#br0" timeOffset="28330.85">1312 5652 0,'0'0'16,"-63"0"15,42 21-31,42-21 47</inkml:trace>
  <inkml:trace contextRef="#ctx0" brushRef="#br0" timeOffset="30659.43">2117 5376 0,'0'0'0,"-22"0"15,1 0-15,0 0 0,0 0 0,0 0 16,0 22-16,21-1 16,21-21-1,0 0 1,0 0-16,21 0 0,-20-21 0,20 21 15,0-22-15,1 1 0,20 0 16,-21 0-16,22 0 0,-22 0 0,1-1 16,-1-20-16,0 21 15,-21-21-15,22 20 0,-43 1 0,0-21 16,0 21-16,0 0 0,0-1 16,0 1-16,0 0 0,0 0 0,-21 21 15,-1 0-15,1 0 16,0 21-16,0 0 0,21 0 0,-21 22 15,21-22-15,-21 42 0,21-20 16,0-1-16,0 22 0,0-22 0,0 21 16,0 1-16,0-1 0,0 1 15,0-1-15,0 1 0,-22-22 0,22 22 16,-21-22-16,21 22 0,-21-22 16,21 0-16,-21-21 0,0 22 15,0-22-15,-1 0 0,1 0 0,0 0 16,0-21-16,0 0 0,-22 0 15,22 0-15,0 0 0,-21 0 0,21 0 16,-1-21-16,-20 0 0,21 0 16,0 0-16,0 0 0,-1-22 0,1 22 15,0-21-15,0 21 0,21-1 16,0-20-16,0 21 0,0 42 31,0 0-31,0 0 0,21 1 16,0 20-16,0-21 0,-21 0 15,22 22-15,-1-22 0,0 0 0,0 0 16,0 0-16,0 0 16,1 1-16,20-22 0,-21 0 0,21 0 15,1 0-15,-1 0 0,0 0 16,22-22-16,-22 22 0,22-21 0,-1 0 16,-20 0-16,20-21 0,-21 20 0,1-20 15,-1 21-15,-21-21 0,0-1 16,1 1-16,-1 21 0,-21-22 0,0 22 15,0 0-15,0 0 0,-21 42 32,21 0-17,-22 0-15,22 1 0,0 20 0,0-21 16,0 21-16,0-20 16,0 20-16,-21-21 0,21 21 0,-21-20 15,21-1-15,-21 0 0,21 0 0,0 0 16,0 0-1,0-42 1,0 0 0,0 0-16,0-21 0,21 20 15,-21 1-15,21-21 0,0 21 16,1-22-16,-1 1 0,21 21 16,-21-21-16,22 20 0,-22-20 15,0 21-15,21 21 0,-21 0 0,22 0 0,-22 0 16,0 0-16,0 0 0,-21 21 15,0 0-15,21 0 0,-21 22 16,0-22-16,0 0 0,0 21 0,0-20 16,0-1-16,0 0 0,0 21 15,0-21-15,0 1 0,22-1 0,-1 0 16,0-21 0,0 0-16,0 0 0,0 0 0,22 0 15,-22 0-15,0 0 0,21 0 0,-20-21 16,20 0-16,0-1 0,-21 1 15,1 0-15,20 0 0,-21 0 16,0-22-16,0 22 0,1-21 16,-1 0-16,-21 20 0,0 1 0,21 0 15,-21 0-15,0 0 0,0 0 0,-21 42 32,0 0-32,-1 0 15,22 0-15,-21 0 0,0 22 16,21-22-16,-21 21 0,21-21 0,0 22 15,0-22-15,0 0 0,0 0 16,0 0-16,0 1 0,0-1 0,0 0 16,21-21-16,0 0 0,0 0 15,22 0-15,-22 0 0,21 0 16,-21 0-16,22 0 0,-1 0 0,-21-21 0,22 0 16,-1-1-16,-21 1 0,0 0 15,0 0-15,1 0 0,-1-22 16,-21 22-16,0-21 0,0 0 0,0-1 15,0 1-15,0 0 0,-21 20 16,-1-20-16,1 21 0,0 0 0,0 21 16,0 0-16,0 0 0,-22 0 0,22 0 15,-21 0-15,21 21 0,-1 0 16,-20 0-16,21 0 0,0 1 16,0 20-16,-1-21 0,1 21 15,21-20-15,0-1 0,0 21 0,0-21 16,0 0-16,0 22 0,21-22 15,1 0-15,20 0 0,-21-21 0,0 21 16,22-21-16,-1 0 0,-21 0 0,21 0 16,1 0-16,-22 0 0,21 0 15,1-21-15,-1 0 0,-21 0 0,21 0 16,-20 0-16,20-1 0,-21-20 16,21 21-16,-20-21 0,-1-1 15,0 22-15,0 0 0,-21-21 0,0 20 0,0 1 16,21 21-16,-21-21 0,0 42 31,-21-21-31,21 21 16,0 1-16,-21 20 0,0-21 0,21 0 15,-21 22-15,21-22 0,0 0 0,0 0 16,0 21-16,0-20 0,0-1 16,0 0-16,0 0 0,21 0 15,0-21-15,0 0 0,21 0 0,-20 0 16,-1 0-16,21 0 0,-21 0 15,0 0-15,22-21 0,-22 0 0,0 0 16,0 0-16,0-1 0,1 1 16,-22-21-16,21 0 0,0 20 0,-21-20 15,21 21-15,-21 0 0,0 0 16,21-1-16,0 1 0,-21 0 16,22 0-16,-1 21 31,0 0-16,-21 21-15,21-21 16,0 0-16,0 21 16,1-21-16,-1 0 0,0 0 0,0 0 15,0 0-15,22 0 0,-22 0 16,0 0-16,0-21 0,0 21 16,0-21-16,-21 0 0,22 21 15,-22-21-15,0-1 16,0 1-1,-22 21 1,1 0-16,0 21 0,21 1 16,-21-1-16,0 0 0,21 0 0,-21 21 15,-1-20-15,22 20 0,-21-21 16,0 21-16,0 1 0,21-22 0,0 0 16,0 21-16,0-20 0,0-1 15,0 0-15,0 0 0,0 0 0,0 0 16,21-21-16,0 22 0,0-22 15,1 0-15,-1 0 0,0 0 16,21 0-16,-21-22 0,22 1 16,-22 0-16,21 0 0,-21 0 0,1 0 15,-1-1-15,0-20 0,-21 21 16,0-21-16,21-1 0,-21 1 0,0 0 16,0-1-16,0 22 0,0 0 0,-21 0 15,0 0-15,0-1 0,-1 1 16,1 21-16,0 0 0,0 0 0,-21 0 15,20 0-15,1 21 0,0-21 16,0 22-16,0-1 0,0 0 0,-1 0 16,22 0-16,0 0 0,0 1 15,22-22-15,-1 21 16,0-21-16</inkml:trace>
  <inkml:trace contextRef="#ctx0" brushRef="#br0" timeOffset="31127.64">5736 5609 0,'0'0'15,"21"0"-15,-21-21 0,0 0 0,21 21 0,-21-21 16,0 0-16,-21 21 31,0 0-31,0 0 0,0 0 16,0 21-16,-1 0 15,1 0-15,0 0 0,0 0 0,0 1 16,0 20-16,-1-21 0,22 21 0,0-20 16,-21 20-16,21-21 0,0 21 15,0-20-15,0-1 0,0 0 0,0 0 16,0 0-16,21-21 0,22 21 0,-22-21 15,21 0-15,1 0 0,-1 0 16,21 0-16,1 0 0,-22-21 0,22 21 16,-1-21-16</inkml:trace>
  <inkml:trace contextRef="#ctx0" brushRef="#br0" timeOffset="31602.96">6392 5630 0,'0'0'0,"0"-21"0,0 0 16,0 0-16,0 0 0,0 0 0,-21-1 15,0 1-15,0 21 0,0 0 16,-1 0-16,1 0 0,0 0 16,-21 21-16,21 1 0,-1-1 0,1 0 15,-21 21-15,21-21 0,0 22 16,-1-1-16,1 0 0,0-20 0,0 20 16,0 0-16,21-21 0,0 1 0,0-1 15,0 0-15,0 0 16,0 0-16,21-21 0,0 0 0,0 0 15,22 0-15,-22 0 0,21 0 16,0-21-16,-20 21 0,20-21 0,-21 0 16,21 0-16,-20-1 0,-1 1 0,21-21 15,-21 21-15,0-22 0,1 22 16,-22-21-16,0 0 0,21 20 0,-21 1 16,0 0-16,0 0 0,0 0 15,0 0-15,-21 21 16,-1 0-1,22 21-15,-21 0 0,21 0 0,0 21 16,-21-20-16,0 20 0,21-21 16,-21 21-16,21-20 0,0 20 0,0-21 15,0 21-15,0-20 0,0-1 16,0 0-16,0 0 0,0 0 16,21-21-16,0 0 0,0 0 15,22 0-15,-22 0 0,0 0 0,21 0 16,-21-21-16,22 0 0,-22 0 0,21 0 15,-21-22-15,22 22 0</inkml:trace>
  <inkml:trace contextRef="#ctx0" brushRef="#br0" timeOffset="31891.81">7027 5080 0,'0'-21'0,"0"42"0,0-84 15,0 41-15,0 1 0,0 0 16,0 42-1,0 0-15,-21 1 0,0 20 16,21 0-16,-21 1 0,0 20 16,-1-21-16,22 1 0,-21 20 0,0-20 15,0 20-15,0-21 0,0 22 16,-1-22-16,1 22 0,21-22 0,-21 0 16,21 1-16,-21-22 0,21 21 15,0-21-15,0 1 0,0-1 16,0 0-16,21-21 31,0-21-31,22 21 0,-22-21 16,0-1-16,21 1 0,-21-21 0,22 21 15,-22 0-15</inkml:trace>
  <inkml:trace contextRef="#ctx0" brushRef="#br0" timeOffset="32127.67">7302 5482 0,'0'0'0,"22"-21"31,-44 42-15,22 0 0,-21 1-16,0-1 0,21 0 0,-21 21 15,0-21-15,0 22 0,21-1 0,-22-21 16,22 22-16,-21-22 0,21 0 16,-21 0-16,21 0 0,0 0 0,0 1 15,0-1-15,21-21 16,0 0-16,1 0 15,-1 0-15,21 0 0,-21 0 0,0-21 16,22-1-16,-22 1 0,21 0 16,-21 0-16</inkml:trace>
  <inkml:trace contextRef="#ctx0" brushRef="#br0" timeOffset="32867.25">7705 5525 0,'0'0'0,"21"-22"0,-21 1 0,0 0 15,0 0-15,0 42 31,-21 0-31,-1 0 16,1 1-16,0 20 0,21-21 0,-21 21 16,0-20-16,21 20 0,0 0 15,0-21-15,-21 1 0,21 20 0,0-21 16,0 0-16,0 0 0,0 1 16,21-1-16,0-21 0,0 0 15,0 0-15,0 0 0,1 0 16,-1 0-16,0-21 15,-21-1-15,21 22 0,-21-21 0,0 0 16,0 0-16,0-21 0,0 20 0,0 1 16,0-21-16,0 21 0,-21-22 15,21 22-15,-21-21 0,21 21 0,0 0 16,0-1-16,0 1 0,0 0 16,21 0-16,0 21 0,0-21 15,0 21-15,22 0 0,-22-21 0,21 21 16,1 0-16,-1 0 0,-21 0 15,21 0-15,1 0 0,-22 21 0,21 0 16,-21 0-16,1 0 0,-1 0 16,0 22-16,0-22 0,-21 21 15,0 1-15,0-22 0,0 21 0,0-21 16,0 22-16,0-22 0,0 0 0,-21 0 16,21 0-16,-21 0 0,0 1 15,21-1-15,-22-21 16,1 0-1,21-21 1,0-1-16,0 1 0,0 0 16,0 0-16,0-21 0,0 20 15,0-20-15,21 21 0,1-21 0,-1-1 16,0 1-16,0 21 0,0-22 16,22 22-16,-22 0 0,21 0 15,0 0-15,-20 0 0,20-1 0,0 22 16,1 0-16,-1 0 0,0 0 0,1 0 15,-1 22-15,-21-1 0,21 0 16,-20 0-16,-1 0 0,0 22 0,-21-22 16,0 21-16,0-21 0,0 22 15,0-1-15,-21-21 0,0 0 0,-1 22 16,-20-22-16,21 0 0,0-21 16,0 21-16,-1 0 0,1-21 15,0 0-15,0 0 0,0 0 0,21-21 31,0 0-15,0 0-16,0 0 0,0-1 0</inkml:trace>
  <inkml:trace contextRef="#ctx0" brushRef="#br0" timeOffset="33051.14">8064 5080 0,'0'0'0,"-21"0"0,0 0 0,0 0 0,0-21 16,0 21-16,-1 0 0,1 0 63</inkml:trace>
  <inkml:trace contextRef="#ctx0" brushRef="#br0" timeOffset="33223.04">7027 5292 0,'0'21'16,"0"-42"-16,-21 42 0,21 0 0,21-21 16,0 0-16,1 0 15,20 0-15,-21 0 0,21 0 0,1 0 16,-1 0-16,0 0 0,1-21 15,-1 21-15,22-21 0</inkml:trace>
  <inkml:trace contextRef="#ctx0" brushRef="#br0" timeOffset="33775.37">10372 5165 0,'0'0'0,"0"-21"0,0-1 0,0 1 15,0 0-15,-22 0 0,1 0 0,0 0 16,0-1-16,0 1 0,-22 0 15,1 0-15,21 21 0,-21 0 0,-1 0 16,1 0-16,0 0 0,-1 0 16,1 0-16,0 42 0,-1-21 0,1 1 15,0 20-15,20 0 0,-20 1 16,21 20-16,0-21 0,0 1 16,-1-1-16,22 22 0,0-22 0,0 0 15,0 1-15,0-1 0,0 0 16,0 1-16,0-22 0,22 21 0,-1-21 15,21 0-15,-21 1 0,22-22 0,-1 21 16,0-21-16,22 0 0,-1 0 16,-20 0-16,20 0 0,1-21 0,-1-1 15,1 1-15,-22 0 0,21 0 0</inkml:trace>
  <inkml:trace contextRef="#ctx0" brushRef="#br0" timeOffset="35411.46">10647 5376 0,'0'0'16,"21"-42"-16,-21 21 0,0-21 0,0 20 15,0 1-15,0 0 0,0 0 0,-21 21 16,0 0 0,-1 0-16,1 21 0,0 0 0,0 0 15,0 22-15,0-22 0,-22 21 0,22-21 16,0 22-16,0-1 0,0-21 16,-1 22-16,22-1 0,0-21 0,0 21 15,0-20-15,0-1 0,0 0 16,22 0-16,-1 0 0,0-21 0,0 0 15,21 0-15,-20 0 0,20 0 16,-21 0-16,21 0 0,1 0 16,-22-21-16,21 0 0,-21 0 0,22 0 15,-22-1-15,0-20 0,0 21 0,0 0 16,1-22-16,-22 22 0,21-21 16,-21 0-16,0 20 0,0-20 0,0 0 15,-21 21-15,-1-1 0,1 1 0,0 0 16,0 0-16,0 0 0,0 21 15,-22 0-15,22 0 0,0 0 0,-21 21 16,20 0-16,1 0 0,0 0 16,-21 1-16,21 20 0,-1-21 15,22 21-15,-21-20 0,21 20 0,0-21 16,0 21-16,0-20 0,0 20 16,0-21-16,0 0 0,21 0 0,-21 1 15,43-1-15,-22-21 0,0 0 0,0 0 16,22 0-16,-22 0 0,21 0 15,-21 0-15,22-21 0,-1 21 0,-21-22 16,21 1-16,1-21 0,-22 21 16,21 0-16,-21-1 0,22-20 0,-22 21 15,0 0-15,0 0 0,0-22 0,1 22 16,-22 0-16,21 0 16,-42 42 15,21 0-31,-22 0 0,1 0 15,0 1-15,21-1 0,-21 21 0,21-21 16,-21 0-16,21 22 0,0-22 16,0 0-16,0 21 0,0-20 0,0-1 15,0 0-15,21-21 0,0 21 0,21-21 16,-20 0-16,20 0 0,0 0 16,-21 0-16,22 0 0,-1 0 0,0-21 15,1 21-15,20-21 0,-42 0 0,22-22 16,-1 22-16,-21 0 15,22-21-15,-22 20 0,0 1 0,0-21 16,-21 21-16,0 0 0,0-1 0,0 1 16,0 0-16,0 0 15,-21 21 1,0 21 0,0 0-16,21 0 0,0 1 0,-22-1 15,22 0-15,-21 21 0,21-21 0,0 22 16,0-22-16,0 21 0,0-21 15,0 1-15,0 20 0,0-21 0,21-21 16,1 21-16,-1 0 0,0-21 16,0 0-16,21 0 0,1 0 15,-1 0-15,0 0 0,1 0 0,-1 0 16,0-21-16,1 0 0,-1 0 16,0-21-16,-20 20 0,20-20 0,-21 21 15,0-21-15,0-1 0,1 22 0,-22-21 16,0 21-16,0-1 0,0 1 15,0 0-15,0 0 0,-22 21 32,1 21-32,0 0 15,21 22-15,-21-22 0,0 0 0,21 0 16,0 0-16,-21 22 0,-1-22 16,1 0-16,21 0 0,0 21 15,-21-20-15,21-1 0,0 0 16,-21-21-16,21-21 31,0 0-15,0-1-16,21 1 0,0-21 0,0 21 15,1 0-15,-1-22 0,21 22 0,-21-21 16,22 21-16,-1-22 0,0 22 16,1 0-16,-1-21 0,0 42 0,-21-22 15,22 22-15,-1 0 0,-21 0 16,22 0-16,-22 22 0,-21-1 0,0 0 15,0 0-15,0 0 0,0 22 16,0-22-16,0 21 0,0-21 16,-21 0-16,21 22 0,-22-22 0,22 0 15,0 0-15,0 0 0,0 1 0,0-1 16,0 0-16,22-21 16,-1 0-16,0 0 15,0 0-15,21 0 0,-20-21 0,-1 0 16,0-1-16,0 22 0,21-42 15,-20 21-15,-1 0 0,0-22 0,0 22 16,0-21-16,22 0 0,-22-1 16,0 1-16,0 0 0,-21-22 0,21 22 15,0-22-15,1 22 0,-22 0 16,0-1-16,0-20 0,21 42 16,-21-22-16,0 22 0,21 0 0,-21 0 15,0 0-15,0 42 16,-21 0-1,0 0-15,-1 21 0,1 1 0,0-1 16,0 22-16,0-22 16,0 0-16,-1 22 0,1-22 0,21 0 15,-21 1-15,0-1 0,21 0 0,0 1 16,0-1-16,0-21 0,0 22 0,0-22 16,0 0-16,0 0 0,0 0 0,42 0 15,-21-21-15,1 0 16,-1 0-16,0 0 0,21 0 0,-21 0 15,1 0-15,20 0 0,-21-21 0,21 0 16,1 0-16,-22 21 0,0-21 16,21 0-16,-20-1 0,-1 1 0,0 0 15,0 0-15,-21 0 0,0 0 16,21-1-16,-21 1 0</inkml:trace>
  <inkml:trace contextRef="#ctx0" brushRef="#br0" timeOffset="35639.36">12912 5080 0,'0'0'0,"-22"0"0,1 0 15,0 21-15,21 0 16,21-21 0,0 0-16,1 0 0,20 0 15,0 0-15,1 0 0,-1 0 0,0 0 16,1 0-16,-1 0 0,0-21 15,1 21-15,-22 0 0,0 0 0,0-21 16,0 21-16,-21-21 0,0 0 16,0 0-16,21-1 15</inkml:trace>
  <inkml:trace contextRef="#ctx0" brushRef="#br0" timeOffset="36087.74">14626 4805 0,'-42'-42'31,"42"20"-15,21 22-1,21 0-15,-21 0 0,22 0 0,-22 0 16,21 0-16,1 0 0,-1 0 15,0 0-15,1 0 0,20 0 16,-21 0-16,22 0 0,-22 0 16,22 0-16,-22 0 0,-21 0 0,0 0 15,1 0-15,-44 0 16,1 0 0,0 0-16,0 0 0,-21 0 0,20 0 15,-20 0-15,21 0 0,-21 0 16,20 0-16,1 0 0,0 22 0</inkml:trace>
  <inkml:trace contextRef="#ctx0" brushRef="#br0" timeOffset="36363.56">14944 4805 0,'-22'0'0,"1"0"16,21 21-16,0 0 16,0 0-1,-21 1-15,21-1 0,0 21 16,0-21-16,-21 0 0,21 22 15,0-1-15,0 0 0,0-20 0,-21 20 16,21 0-16,-21 1 0,21-1 0,0-21 16,0 21-16,-22-20 0,22-1 15,-21 21-15,21-21 0,0 0 0,0 1 16,-21-22-16,21 21 0,21-42 62,0 21-62,1-22 0,-1 1 0,0 0 16,21 0-16,-21 0 0</inkml:trace>
  <inkml:trace contextRef="#ctx0" brushRef="#br0" timeOffset="36743.11">15938 4974 0,'0'0'0,"0"-63"31,0 42-31,0-1 0,-21 22 16,0-21-16,0 21 0,0 0 0,0 0 15,-1 0-15,1 0 0,0 0 16,0 21-16,-21 1 0,20-1 0,-20 21 16,21-21-16,-21 22 0,20-1 15,-20 0-15,21 1 0,0-1 0,0 0 16,21-21-16,0 22 0,0-22 0,0 0 15,0 21-15,21-20 0,21-1 16,-21 0-16,22-21 0,-22 21 0,21-21 16,0 0-16,1 0 0,-1 0 15,0 0-15,1 0 0,-1 0 16,-21 0-16,22 0 0,-22-21 0,0 21 16,0-21-16,0 21 0,0-21 15,-21-1-15,0 1 16,-21 21 15,0 0-31,0 0 0,0 0 0</inkml:trace>
  <inkml:trace contextRef="#ctx0" brushRef="#br0" timeOffset="38071.47">148 6985 0,'0'0'0,"0"-21"0,0 0 16,21 21-16,-21-21 0,0-1 15,0 1-15,0 42 47,0 22-47,-21-22 16,21 21-16,-21-21 0,0 22 15,0 20-15,-1-20 0,1-1 0,-21 0 16,42 1-16,0-1 0,0-21 16,0 21-16,0-20 0,0-1 15,0 0-15,0-42 31,0 0-31,0-1 16,0 1-16,0 0 0,0 0 16,42 21-1,22 0-15,-22 0 16,0 0-16,1 21 0,-1-21 0,22 0 16,-43 21-16,21-21 0,0 0 15,-20 0-15,-1 0 0,21 0 16,-21 0-16,-21-21 0,21 0 15,-21 0-15,22 0 0,-22-1 0,0-20 16,0 21-16,0-21 0,0 20 16,0 1-16,0-21 0,0 21 0,0 0 15,0-1-15,-22 1 0,22 0 16,0 0-16,-21 21 0,0 21 16,21 0-1,-21 22-15,21-22 0,-21 21 16,21 0-16,-21 22 0,21-22 0,0 22 15,-22-22-15,1 0 0,21 1 16,-21 20-16,21-42 0,0 22 16,-21-1-16,21-21 0,0 0 15,-21 1-15,21-1 0,0 0 16,21-21 15,0-21-31,0 0 0,0-1 0</inkml:trace>
  <inkml:trace contextRef="#ctx0" brushRef="#br0" timeOffset="38275.36">1206 7260 0,'0'21'46</inkml:trace>
  <inkml:trace contextRef="#ctx0" brushRef="#br0" timeOffset="39867.51">2498 7070 0,'0'0'0,"21"0"16,0 0-1,0-21-15,0 21 0,22-22 0,-22 1 16,21 21-16,-21-21 0,22 0 16,-1 0-16,-21 0 0,0-1 0,0 1 15,1 0-15,-22 0 0,0 0 16,0 0-16,-22-1 0,1 22 0,0 0 15,-21 0-15,-1 0 0,1 0 0,-21 0 16,20 0-16,-20 22 0,20-22 16,-20 21-16,21 0 0,-1 0 0,22 0 15,0 0-15,0 1 0,21-1 16,0 0-16,0 0 0,0 0 16,21 0-16,0 1 0,0-1 15,0 0-15,22 0 0,-22 0 0,21 0 16,1 22-16,-1-22 0,0 21 15,1-21-15,-22 22 0,21-22 0,-21 0 16,0 21-16,1-20 0,-22 20 16,0-21-16,0 0 0,0 0 0,-22 1 15,-20-1-15,0 0 0,-1 0 0,-20-21 16,-1 21-16,22-21 16,-21 0-16,-1 0 0,22 0 0,-1 0 0,1-21 15,0 21-15,21-21 0,-22 0 16,22 0-16,0-1 0,21-20 15,0 0-15,-21 21 0,21-22 16,0 1-16,0 0 0,0-1 0,0 1 16,0 0-16,0 20 0,0-20 15,0 21-15,0 42 32,21 0-32,-21 0 0,0 1 0,0 20 15,0 0-15,21 1 0,-21-1 16,21-21-16,-21 21 0,21 1 0,1-22 15,-1 21-15,0-21 0,0 1 16,0-1-16,22 0 0,-22 0 16,21-21-16,-21 0 0,22 0 0,-1 0 15,0 0-15,22 0 0,-22 0 16,22-21-16,-22 0 0,21 0 0,-20-1 16,20 1-16,-20-21 0,-1 21 15,0-22-15,1 1 0,-22 0 0,21-22 16,-21 22-16,0 0 0,-21-1 15,22-20-15,-22 20 0,21 1 0,-21 0 16,21 21-16,-21-22 0,0 22 0,0 0 16,0 0-16,0 42 31,0 21-31,0-21 16,0 1-16,0 20 0,-21 0 0,21-21 15,0 43-15,-21-22 0,21 1 16,-22-1-16,1 0 0,21 1 0,0-1 15,-21 0-15,21-21 0,-21 22 0,21-22 16,-21 0-16,21 0 0,0 0 16,0-42-1,0 0 1,0 0-16,0 0 0,0-22 16,0 22-16,21-21 0,-21 21 15,21-22-15,0 22 0,0-21 16,1 21-16,-1-22 0,0 22 0,21 21 15,-21-21-15,1 0 0,-1 21 16,0 0-16,0 0 0,0 0 0,-21 21 16,0 0-16,0 0 15,0 1-15,-21-1 0,0-21 16,0 21-16,0 0 0,-1 0 0,1-21 16,0 21-16,0-21 0,0 0 15,0 0-15,-1 0 16,22-21-16,0 0 15,0 0-15,0 0 16,0 0-16,0 42 31,0 0-15,0 0-16,0 0 0,0 22 16,0-22-16,0 0 0,0 21 0,0-21 15,0 1-15,22-1 0,-22 21 16,0-21-16,0 0 0,21-21 0,0 22 15,0-1-15,0-21 0,0 0 0,1 0 16,-1 0-16,0 0 0,21 0 16,-21 0-16,22 0 0,-1-21 0,-21 21 15,22-22-15,-1 1 16,0 0-16,1 0 0,-1-21 0,-21 20 16,21-20-16,-20 21 0,-1-21 0,0 20 15,0-20-15,-21 0 0,0 21 16,0-1-16,0 1 0,-21 21 31,0 21-31,21 1 0,-21 20 16,-1-21-16,22 21 0,0-20 0,-21 20 15,21-21-15,-21 21 0,21-20 16,0-1-16,0 0 0,0 0 0,0 0 16,0 0-1,21-21-15,0 0 0,1 0 16,-1 0-16,0-21 0,0 0 15,0 21-15,0-21 0,1-21 16,-1 20-16,0 1 0,0-21 0</inkml:trace>
  <inkml:trace contextRef="#ctx0" brushRef="#br0" timeOffset="40211.67">4043 6731 0,'0'0'0,"-21"0"0,-43 0 31,43 0-31,0 0 0,0 21 0,-22 0 0,22 1 16,0-1-16,0 0 16,21 0-16,0 0 0,0 0 0,0 1 15,0-1-15,0 0 0,0 0 16,21-21-16,0 0 0,0 0 16,0 0-16,1 0 0,-1 0 0,0 0 15,0 0-15,0-21 0,0 0 16,1 21-16,-1-21 0,-21-1 0,0 1 15,0 0-15,0 0 0,0 0 16,0 0-16,0-1 0,0 1 0,-21 21 16,-1-21-16,1 21 0,0 0 15,0 0-15,0 0 16,0 21-16,-1 0 0,1 1 0,0-22 16,21 21-16,0 0 0,0 0 15,0 0-15,0 0 0,0 1 0,0-1 16,21 0-16,0 0 0,1-21 0</inkml:trace>
  <inkml:trace contextRef="#ctx0" brushRef="#br0" timeOffset="40611.44">4254 7049 0,'0'-22'0,"0"1"15,-21 21 1,0 0-16,21 21 16,0 1-16,0-1 15,0 21-15,0-21 0,0 22 0,-21 20 16,21-21-16,-21 1 0,21 20 16,-21 1-16,-1-1 0,22-20 0,-21 20 15,0 22-15,0-22 0,0 22 0,0 0 16,-1-1-16,1 1 0,-21 0 15,21-1-15,0 1 0,-1 0 0,-20-1 16,21-20-16,0 20 0,-22 1 16,22-21-16,0-1 0,0 1 15,0-22-15,0 0 0,-1-21 0,22 1 16,0-1-16,0 0 0,0-42 16,0 0-16,0-1 15,0 1-15,22 0 0,-1-21 16,-21-1-16,21 1 0,0 0 0,0-22 15,22 22-15,-22-22 0,0 1 0,0-1 16</inkml:trace>
  <inkml:trace contextRef="#ctx0" brushRef="#br0" timeOffset="40939.41">4106 7387 0,'0'0'0,"0"-42"0,0 0 0,0-1 0,0 1 16,0 0-16,21 20 0,-21-20 0,22 21 15,-1 0-15,-21 0 0,42-1 16,-21 1-16,0 0 0,22 21 0,-22-21 16,21 21-16,-21 0 0,22 0 15,-1 0-15,-21 0 0,22 0 0,-22 0 16,0 21-16,0 0 0,0 0 16,-21 1-16,0-1 0,0 21 0,0-21 15,-21 22-15,0-22 0,0 21 16,0-21-16,-22 0 0,22 1 15,-21-1-15,21 0 0,-22 0 0,1-21 16,21 21-16,0-21 0,-1 0 0,1 0 16,0 0-16,0 0 15,21-21 1,0 0 0,21 21-16,0-21 15,0 21-15</inkml:trace>
  <inkml:trace contextRef="#ctx0" brushRef="#br0" timeOffset="42152.73">5059 7324 0,'0'0'0,"0"21"0,-21-21 0,21 21 16,21-21 15,0 0-15,0-21-16,21 0 0,-20 0 0,-1-1 15,0 1-15,0 0 0,0-21 0,0 21 16,1-22-16,20 22 0,-42-21 15,21-1-15,0 22 0,0-21 0,1 0 16,-22-1-16,0 22 0,0-21 16,0 21-16,0-1 0,0 1 0,0 0 15,0 0-15,-22 21 0,1 0 16,0 0 0,21 21-16,-21 0 0,0 22 0,21-22 0,-21 0 15,21 21-15,0 1 0,-22-22 16,22 21-16,-21 0 0,21 1 15,0 20-15,0-20 0,0-1 0,0 0 16,0 1-16,0-22 0,0 21 16,0-21-16,0 0 0,21 1 0,1-1 15,-1-21-15,21 0 0,-21 0 16,0 0-16,22 0 0,-22-21 16,21-1-16,-21 1 0,22 0 0,-22 0 15,21-21-15,-21-1 0,22 1 0,-22 0 16,0 20-16,0-20 0,22 0 15,-43-1-15,21 1 0,0 0 0,0-1 16,-21 22-16,0-21 0,0 21 16,0 0-16,0-1 0,0 44 31,-21-1-15,0 0-16,21 0 0,-21 21 0,-1-20 15,22 20-15,-21 0 0,0 1 0,21-22 16,0 21-16,-21 0 0,21 1 15,-21-1-15,21-21 0,-21 22 0,21-22 16,0 0-16,0 0 0,0 0 16,0-42 15,0 0-31,0 0 16,0 0-16,21-22 0,0 22 15,0 0-15,0-21 0,0 20 0,1 1 16,-1-21-16,21 21 0,-21 0 15,22-1-15,-22 22 0,21-21 0,-21 21 16,0 0-16,1 0 0,-1 0 0,-21 21 16,0 1-1,0-1-15,0 0 0,0 0 0,0 21 16,0-20-16,0 20 0,0-21 0,0 0 16,0 22-16,0-22 15,0 0-15,0 0 0,0 0 0,0 0 16,21-21-16,0 22 0,0-22 0,0 0 15,1 0-15,20 0 0,-21 0 16,21 0-16,-20 0 0,20-22 0,0 1 16,-21 0-16,22 0 0,-1 0 0,0 0 15,1-1-15,-22-20 0,0 21 16,21-21-16,-20 20 0,-22-20 0,0 21 16,21 0-16,-21 0 0,0-1 0,0 1 15,0 0-15,-21 0 16,-1 21-16,1 0 15,0 0-15,0 0 0,0 21 16,0 0-16,-1 0 0,22 1 16,0-1-16,-21 0 0,21 21 0,-21 1 15,21-22-15,0 21 0,0-21 0,0 22 16,0-22-16,0 0 0,21 0 16,0 0-16,1-21 0,-1 21 0,0-21 15,21 0-15,-21 0 0,22 0 0,-1 0 16,0 0-16,1 0 0,-1-21 15,0 0-15,1 0 0,-22 21 0,21-21 16,-21-22-16,1 22 0,-1 0 16,0 0-16,-21-21 0,21 20 0,-21 1 15,0-21-15,0 21 0,0 0 16</inkml:trace>
  <inkml:trace contextRef="#ctx0" brushRef="#br0" timeOffset="42415.62">5440 6922 0,'-21'0'15,"42"0"-15,-21 0 16,21 0-1,21 0-15,-21 0 0,22 0 16,-1 0-16,22 0 0,-22-22 0,0 22 16,1 0-16,-1 0 0,0-21 15,1 21-15,-22 0 0,0 0 0,0 0 16,0-21-16,-21 0 0</inkml:trace>
  <inkml:trace contextRef="#ctx0" brushRef="#br0" timeOffset="42854.69">7747 6646 0,'0'0'16,"21"0"-1,21 0 1,-20 0-16,20 0 0,0 0 0,22 0 16,-22-21-16,0 21 0,22 0 0,-22 0 15,1 0-15,20 0 0,-21 0 16,-20 0-16,20 0 0,-21 0 0,0 0 16,0 0-16,-42 21 31,0-21-31,0 0 0,0 0 0,-22 0 15,22 0-15,0 0 0,-21 0 16</inkml:trace>
  <inkml:trace contextRef="#ctx0" brushRef="#br0" timeOffset="43107.54">8149 6668 0,'0'0'0,"-21"21"15,21 0-15,0 0 16,-21 0-16,21 0 0,-21 1 0,21-1 15,-22 0-15,22 0 16,0 21-16,-21-20 0,0 20 0,0-21 16,21 21-16,0-20 0,-21-1 15,0 21-15,21-21 0,0 0 0,0 1 16,0-1-16,0 0 0,0 0 0,0 0 16,0 0-16,21-21 46,0-21-46,0 0 0,0 21 16</inkml:trace>
  <inkml:trace contextRef="#ctx0" brushRef="#br0" timeOffset="43503.32">9038 6752 0,'0'-21'0,"0"42"0,0-63 0,0 21 16,0 0-16,0-1 16,0 1-16,-21 0 0,0 0 0,0 0 15,-1 21-15,1 0 0,0 0 16,0 0-16,0 0 0,0 0 0,-1 21 16,1 0-16,-21 0 0,21 0 15,0 22-15,-22-1 0,22 0 16,-21 1-16,21-1 0,-1 0 0,1 1 15,0-1-15,21 0 0,0 1 16,0-1-16,0 0 0,21-20 0,0-1 16,1 21-16,20-21 0,0 0 0,1-21 15,-1 0-15,21 0 0,-20 0 16,20 0-16,1 0 0,-22 0 0,0-21 16,1 0-16,-1 0 0,0 0 0,-20 0 15,-1 21-15,0-22 0,-21 1 16,0 0-16,0 0 15,-21 21 17,0 0-32,-1 0 0</inkml:trace>
  <inkml:trace contextRef="#ctx0" brushRef="#br0" timeOffset="44267.65">339 8382 0,'0'0'0,"0"21"0,21-21 31,0 0-31,0 0 16,0 0-16,22 0 0,-1 0 15,0 0-15,-21 0 0,22 0 0,-1 0 16,0-21-16,-20 21 0,-1 0 15,0 0-15,-42 0 32,0-21-32,-1 21 0,-20 0 15,0 0-15</inkml:trace>
  <inkml:trace contextRef="#ctx0" brushRef="#br0" timeOffset="44751.37">402 8361 0,'0'0'0,"-21"21"0,0-21 15,21 21-15,-21 0 0,-1-21 16,22 22-16,-21-1 0,0 0 0,21 0 16,0 0-16,-21 0 0,0-21 15,0 22-15,21-1 0,0 0 16,-22-21-16,22 21 0,-21-21 0,42-21 62,1 21-46,-1-21-16,0 21 16,0 0-16,0-21 0,22 21 0,-1 0 15,-21 0-15,21-22 0,1 22 16,-1 0-16,0 0 0,1 0 16,-1 0-16,0 22 0,1-1 0,-22 0 15,21 0-15,-21 0 0,1 22 16,-22-22-16,0 21 0,0-21 0,0 22 15,-43-1-15,22-21 0,-21 21 16,-1-20-16,-20-1 0,21 0 0,-1 0 16,-20 0-16,20-21 0,1 0 15,21 0-15,-21 0 0,20 0 0,-20 0 16,21-21-16,0 21 16,0-21-16,-1 0 0,22 0 15,-21-1-15,21 1 16,21 0-1,1 21-15,-1 0 16,0-21-16,0 21 0,21-21 16,-20 0-16</inkml:trace>
  <inkml:trace contextRef="#ctx0" brushRef="#br0" timeOffset="44943.26">1249 8742 0,'0'0'16,"21"0"62</inkml:trace>
  <inkml:trace contextRef="#ctx0" brushRef="#br0" timeOffset="46891.38">2032 9144 0,'0'0'0,"0"-21"47,0 0-47,0 0 0,21-1 15,0 1-15,0-21 0,1 0 16,20 20-16,-21-41 0,21 21 0,-20-1 15,20-20-15,0 20 0,1-20 16,-1-1-16,0 22 0,1-21 0,-1-1 16,0 1-16,-21 20 0,22 1 15,-22 0-15,0-1 0,-21 22 0,0 0 16,0 0-16,0 42 16,-21 0-1,21 0-15,-21 22 16,21-1-16,-21 0 0,21 1 0,0-1 15,0 21-15,0-20 0,-22 20 0,22-20 16,-21 20-16,0 1 0,21-1 16,-21-21-16,0 22 0,21-22 0,0 1 15,0-1-15,0 0 0,0-21 16,0 1-16,0-1 0,0 0 0,21-21 31,0 0-31,-21-21 16,0 0-16,0-1 0,0 1 0,0-21 15,0 21-15,0 0 0,0-22 16,0 1-16,-21 21 0,0-22 16,0 1-16,-22 21 0,22 0 15,0 0-15,0-1 0,-22 1 0,22 21 16,0 0-16,-21 0 0,21 0 16,-22 0-16,22 21 0,0 1 0,0-1 15,0 0-15,-1 0 0,22 21 16,0-20-16,0-1 0,0 21 0,0-21 15,0 0-15,22 1 0,-1-1 16,0 0-16,0 0 0,21-21 0,-20 0 16,20 0-16,0 0 0,1 0 15,20 0-15,-21-21 0,22 0 0,-22 0 16,22-1-16,-1 1 0,-20 0 16,20-21-16,-21 21 0,1-22 15,-1 22-15,0-21 0,-20 21 0,-1-1 16,0 1-16,0 0 0,-21 0 15,0 0-15,0 42 32,0 0-32,-21 0 0,21 0 15,-21 1-15,21-1 0,-21 21 0,21-21 16,0 22-16,0-22 16,0 21-16,-22-21 0,22 22 0,0-22 15,-21 0-15,21 0 0,0 0 0,0-42 47,0 0-47,21 0 16,-21 0-16,22-22 0,-1 22 0,-21-21 15,21 21-15,0-22 0,0 22 0,-21-21 16,21 21-16,1-1 0,-1 1 16,0 0-16,0 21 0,0 0 15,-21 21 1,0 0-16,0 22 15,21-22-15,-21 0 0,0 0 0,0 22 16,22-22-16,-22 0 0,0 0 16,21 0-16,0 0 0,0 1 15,0-1-15,0-21 0,1 0 16,-1 0-16,21 0 0,-21 0 0,22 0 16,-1 0-16,-21 0 0,21-21 0,1-1 15,-22 1-15,21 0 0,-21 0 16,1 0-16,-1-22 0,0 22 0,-21-21 15,0 21-15,0-22 0,0 22 16,21 0-16,-21 0 0,0 0 0,0 0 16,0-1-16,0 44 31,0-1-31,0 0 0,-21 0 16,21 0-16,-21 0 0,21 22 0,0-22 15,-21 21-15,-1-21 0,22 22 16,-21-22-16,21 21 0,0-21 0,-21 1 15,21-1-15,0 0 0,0 0 16,0-42 0,0 0-1,21 0-15,0-1 16,-21 1-16,22-21 0,-1 21 0,0 0 16,0-22-16,0 22 0,0-21 15,1 21-15,-1-22 0,0 22 16,0 0-16,0 21 0,0-21 0,1 21 15,-22 21 1,0 0-16,0 0 16,0 0-16,0 1 0,0 20 0,0-21 15,0 0-15,0 0 0,0 1 16,0 20-16,0-21 0,0 0 0,21 0 16,0 1-16,0-22 0,0 0 15,0 0-15,1 0 16,-1 0-16,0 0 0,21 0 0,-21-22 15,1 1-15,20 0 0,-21 0 16,21 0-16,-20 0 0,-1-22 16,21 22-16,-21 0 0,0-21 0,1 20 15,-1 1-15,0-21 0,-21 21 0,21 0 16,-21-1-16,-21 22 31,0 0-31,0 22 16,21-1-16,-22 0 0,1 0 0,0 0 15,21 22-15,0-22 0,-21 21 0,21 0 16,-21-20-16,21 20 0,0-21 16,0 0-16,0 22 0,0-22 0,0 0 15,21 0-15,0-21 16,0 0-16,0 0 0,22 0 16,-22 0-16,21 0 0,1 0 0,-1-21 15,-21 0-15,21 0 0,1-1 0,-1 1 16,-21 0-16,22 0 0,-22-21 15,0 20-15,-21-20 0,0 0 0,0 21 16,0-22-16,0 22 0,0-21 0,0 21 16,-21-1-16,0 1 0,-22 0 15,22 0-15,0 21 0,-21 0 0,20 0 16,1 0-16,-21 0 0,21 0 0,0 21 16,-22 0-16,22 0 0,0 1 15,0-1-15,0 0 0,-1 0 16,22 0-16,0 0 0,0 1 0,0-1 15,0 0-15,0 0 16,22-21-16,-1 0 0,0 0 0,21 0 16,-21 0-16,22 0 0,-22 0 15,21-21-15</inkml:trace>
  <inkml:trace contextRef="#ctx0" brushRef="#br0" timeOffset="47192.21">5397 8255 0,'0'0'0,"0"-21"0,0-43 32,0 43-32,-21 21 15,0 0-15,0 0 16,21 21-16,-21 1 0,21-1 16,-21 21-16,-1 0 0,22-20 0,-21 20 15,21 0-15,-21 22 0,0-22 16,0 0-16,21 1 0,-21-1 0,-1 0 15,22 1-15,0-1 0,0 0 0,0 1 16,0-22-16,0 0 0,0 21 16,0-20-16,22-1 0,-1-21 15,0 0-15,0 0 0,0 0 16,0-21-16,1-1 16,-1 1-16,0 0 0,0 0 0,0 0 15,0 0-15,1-22 0</inkml:trace>
  <inkml:trace contextRef="#ctx0" brushRef="#br0" timeOffset="47399.09">5165 8467 0,'0'21'16,"0"-42"-16,21 42 31,0-21-31,0 0 0,0 0 15,0 0-15,1 0 0,-1 0 0,21 0 16,-21 0-16,22 0 0,-22 0 16,0-21-16,0 21 0,0 0 0,0-21 15,1 21-15,-22-22 0</inkml:trace>
  <inkml:trace contextRef="#ctx0" brushRef="#br0" timeOffset="49815.69">6011 8678 0,'0'0'15,"43"-21"1,-43 0-16,21 21 15,-21-21-15,0 0 0,0 0 16,0-1-16,0 1 0,0 0 0,0 0 16,0 0-16,0 0 0,-21-1 15,-1 1-15,1 21 0,0 0 16,0 0-16,0 0 0,0 0 16,-1 21-16,-20 1 0,21-1 15,0 0-15,-22 0 0,22 0 0,-21 22 16,21-22-16,0 21 0,-1-21 15,1 22-15,0-22 0,21 21 0,-21-21 16,21 0-16,0 1 0,0-1 0,0 0 16,21 0-16,0-21 0,0 0 15,22 0-15,-22 0 0,21 0 0,-21 0 16,22 0-16,-1 0 0,-21-21 0,22 0 16,-1 0-16,-21-1 0,21 1 15,-20 0-15,-1 0 0,0-21 0,0 20 16,-21-20-16,0 21 0,21 0 0,-21-22 15,21 22-15,-21 0 16,0 0-16,0 0 0,0 0 0,-21 42 47,0 0-47,21 0 0,-21 0 16,0 0-16,21 1 0,-21 20 0,21-21 15,0 0-15,0 22 0,0-22 16,0 0-16,0 21 0,0-21 0,0 1 15,21-22-15,0 21 0,0 0 0,0-21 16,0 0-16,1 0 0,-1 0 16,0 0-16,0 0 0,21-21 15,-20 0-15,-1 21 0,0-22 0,0 1 16,21 0-16,-20 0 0,-1-21 16,0 20-16,0-20 0,0 21 0,0-21 15,1-1-15,-22 1 0,21 0 0,0-1 16,0 1-16,-21 0 0,21-1 15,0 1-15,-21 0 0,0 20 0,0 1 16,22 0-16,-22 0 0,0 0 0,0 42 31,-22 0-15,22 21-16,-21-20 0,0 20 0,0 0 16,0 1-16,21-1 15,-21 0-15,-1 1 0,22-1 0,-21 0 16,21 1-16,0-1 0,0-21 0,-21 21 15,21 1-15,0-22 0,0 0 16,0 21-16,0-20 0,0-1 16,21 0-16,0-21 0,1 0 0,-1 0 15,0 0-15,0 0 0,0 0 16,22-21-16,-22 0 0,0-1 0,21 1 16,1 0-16,-22 0 0,21-21 15,-21 20-15,22 1 0,-22-21 0,0 21 16,0 0-16,0-22 0,0 22 0,-21 0 15,0 0-15,0 0 16,0 42 15,-21-21-31,21 21 0,-21 0 16,21 0-16,-21 0 0,21 1 16,0-1-16,0 0 0,0 21 0,0-21 15,0 1-15,0-1 0,0 0 0,0 0 16,21 0-16,0-21 15,0 21-15,1-21 0,-1 0 0,0 0 16,0 0-16,21 0 0,-20-21 16,-1 0-16,21 0 0,-21 0 0,0 0 15,1-1-15,-1 1 0,0 0 16,0 0-16,0 0 0,-21 0 0,21-22 16,1 22-16,-22 0 0,0 0 15,21 0-15,-42 42 47,21 0-47,-22 0 0,1 0 16,21 0-16,0 1 0,-21 20 0,21-21 15,-21 21-15,21-20 0,0-1 16,0 0-16,0 0 0,0 0 0,0 0 16,0 1-16,21-22 0,0 0 15,0 0-15,1 0 16,-1 0-16,0 0 0,0-22 0,-21 1 15,21 0-15,0 0 0,-21 0 16,22 0-16,-22-1 0,0-20 0,0 21 16,0 0-16,0 0 0,0-22 0,0 22 15,0 0-15,-22 0 0,1 21 16,21-21-16,-21 21 0,0-22 0,0 22 16,42 0 30,0 0-46,0 0 0,0 0 0,1 0 16,20 0-16,-21 0 16,0 0-16,22-21 0,-22 21 0,21 0 15,-21 0-15,0 0 0,1 0 0,-1 0 16,0 0-16,0 0 0,0 0 16,0 21-16,1-21 15,-22 22-15,0-1 0,0 0 16,0 0-16,0 0 0,0 0 15,0 1-15,0-1 0,0 0 0,0 0 16,0 0-16,-22 0 0,22 1 16,0-1-16,0 0 15,0 0-15,0 0 0,-21-21 0,21 21 16,0-42 15,0 0-15,0 0-16,0 0 0,0 0 15,0-1-15,21 1 0,1-21 16,-1 21-16,0 0 0,0-22 0,0 22 16,0-21-16,22 21 0,-22-1 15,21-20-15,1 21 0,-22 0 0,21 0 16,0 21-16,-20 0 0,-1 0 16,0 0-16,0 0 0,0 21 15,0 0-15,-21 0 0,22 0 0,-22 22 16,0-22-16,0 21 0,0-21 0,0 0 15,0 22-15,0-22 0,0 0 16,0 21-16,0-20 0,-22-1 0,22 0 16,0 0-16,0 0 0,0 0 15,0 1-15,0-1 16,22-21 15,-1 0-31,0 0 16,0 0-16,-21-21 0,21-1 0,22 1 15,-22 21-15,21-21 0,-21 0 16,22-21-16,-1 20 0,0 1 16,1-21-16,-1 21 0,0-22 0,1 22 15,-1-21-15,-21 21 0,21-22 16,-20 22-16,-22 0 0,0 0 0,0 0 16,-22 21-16,1 0 15,0 0-15,0 0 0,-21 0 16,-1 0-16,22 0 0,-21 21 0,21 0 15,-1 0-15,1 0 0,0-21 16,21 22-16,-21-1 0,21 0 0,0 0 16,0 0-16,0 0 0,21-21 15,0 22-15,0-22 0,1 21 16,-1 0-16,0-21 0,0 21 16,0-21-16,0 21 0,-21 0 0,0 1 15,22-22-15,-22 21 0,0 0 0,0 0 16,0 0-16,0 0 15,-22 1-15,1-22 0,0 0 0,21 21 16,-21-21-16,0 0 0,0 0 0,-1 0 16,1 0-1,0 0-15,0-21 16,21-1-16,-21 22 0,21-21 16,0 0-16,-21 0 15,21 0-15</inkml:trace>
  <inkml:trace contextRef="#ctx0" brushRef="#br0" timeOffset="50111.53">7747 7853 0,'0'0'0,"-21"0"31,0 0 31,-1 0-46,1 0-16</inkml:trace>
  <inkml:trace contextRef="#ctx0" brushRef="#br0" timeOffset="50408.11">6540 8255 0,'0'0'0,"-21"0"0,0 0 15,42 0 17,0 0-32,1 0 0,-1 0 15,0 0-15,21 0 0,-21 0 16,22-21-16,-1 21 0,-21-21 0,22 21 15,-1 0-15,-21 0 0,0-21 0,0 21 16,1 0-16,-1 0 0,0-22 16,-42 22 15</inkml:trace>
  <inkml:trace contextRef="#ctx0" brushRef="#br0" timeOffset="51703.51">868 9970 0,'21'0'0,"0"0"0,-21-22 16,0 1 15,-21 21-16,0 0-15,0 0 0,-1 0 0,1 0 16,-21 0-16,21 0 0,0 0 16,-22 21-16,22 1 0,-21-1 0,21 21 15,-22-21-15,22 22 0,-21-1 16,21 0-16,-1 1 0,1-1 0,0 21 16,0-20-16,21 20 0,0-20 15,0-1-15,0 0 0,0 1 0,0-1 16,21 0-16,0-21 0,22 1 15,-22-1-15,21 0 0,0-21 16,1 0-16,-1 0 0,0 0 16,1 0-16,-1-21 0,0 21 0,-20-21 15,20-1-15,-21 1 0,0 0 16,0-21-16,-21 21 0,0-1 0,0-20 16,0 21-16,0-21 0,0 20 15,-21-20-15,0 21 0,0 0 0,0 0 16,-22-1-16,22 22 0,0 0 15,0 0-15,-21 0 0,20 22 0,1-1 16,-21 0-16,21 0 0,0 21 16,-1-20-16,1 20 0,0-21 0,21 0 15,0 22-15,-21-22 16,21 0-16,0 0 0,0 0 0,0 0 16,21-21-1,0 0-15,0 0 0,1 0 0,-1-21 16,21 0-16</inkml:trace>
  <inkml:trace contextRef="#ctx0" brushRef="#br0" timeOffset="52007.33">1376 10245 0,'0'21'0,"0"0"0,-21-21 16,21 21-16,0 0 0,-22 1 0,22-1 15,22-42 32,-22-1-47,0 1 16,0 0-16,-22 0 16,1 21-16,0 0 15,0 0-15,0 0 16,0 21-16,21 0 15,0 0-15,0 1 16,21-22-16,0 0 16,0 21-16,0-21 0</inkml:trace>
  <inkml:trace contextRef="#ctx0" brushRef="#br0" timeOffset="55819.7">2307 9800 0,'0'21'47,"-21"-21"-31,21 22 93</inkml:trace>
  <inkml:trace contextRef="#ctx0" brushRef="#br0" timeOffset="58989.11">2371 9948 0,'21'0'0,"-42"0"0,63 0 0,-21 0 15,0 0-15,0 0 0,1-21 16,-1 0-16,21 21 0,-21-21 0,22 0 16,-22 0-16,21-1 0,-21 22 15,0-21-15,1 0 0,-22 0 0,0 0 16,0 0-16,-22 21 15,1 0-15,-21 0 0,21 0 0,-43 0 16,22 0-16,0 0 0,-22 21 16,1 0-16,20 0 0,1 0 0,-22 0 15,43 1-15,-21-1 0,21 0 16,0 0-16,21 0 0,0 0 16,0 1-16,0-1 0,21 0 15,0 0-15,21 0 0,1 0 16,-22 1-16,42-1 0,-20 0 0,-1 0 15,0 0-15,1 22 0,-22-22 16,21 21-16,-21-21 0,0 22 0,1-1 16,-22-21-16,0 21 0,0-20 15,-22-1-15,1 0 0,0 0 0,-21 0 16,-1 0-16,1-21 0,0 0 16,-1 0-16,1 0 0,0 0 0,-1-21 15,1 0-15,21 0 0,0 0 16,-22 0-16,22-22 0,21 22 0,-21-21 15,0 21-15,21-22 0,-21 1 0,21 21 16,0 0-16,0-22 16,0 22-16,0 0 0,0 0 0,0 42 31,21 0-15,0 0-16,-21 22 0,21-22 15,0 21-15,-21-21 0,22 22 0,-1-1 16,0-21-16,0 21 0,0-20 15,0 20-15,1-21 0,20 0 0,-21 0 16,21 1-16,1-22 0,-1 0 16,0 0-16,1 0 0,-1 0 0,0 0 15,22 0-15,-22-22 0,1 1 0,-1 0 16,21 0-16,-20-21 16,-1 20-16,0-20 0,-20 0 0,20 21 15,-21-22-15,0 22 0,0-21 0,1 21 16,-22-1-16,0 1 0,0 0 15,0 0-15,-22 21 16,1 0 0,0 0-16,0 0 0,0 21 0,0 0 15,-1 0-15,1 22 0,0-22 16,0 21-16,0-21 0,0 22 0,21-1 16,0-21-16,0 22 0,0-22 15,0 21-15,0-21 0,21 0 16,0 1-16,21-1 0,-21-21 0,22 0 15,-1 0-15,0 0 0,1 0 16,20 0-16,1 0 0,-1 0 0,1-21 16,-1 21-16,1-22 0,20 1 0,-20 0 15,-1-21-15,-20 21 0,20-1 16,-20-20-16,-22 21 0,21-21 0,-42 20 16,0-20-16,0 21 0,0 0 0,0 0 15,0-22-15,-21 22 16,-21 0-16,20 21 0,-20 0 0,0 0 15,21 0-15,-22 0 0,1 0 16,0 0-16,20 0 0,-20 21 16,21 0-16,-21 0 0,20 22 0,1-22 15,-21 21-15,21-21 0,0 22 16,21-1-16,0-21 0,0 0 0,0 1 16,0-1-16,0 0 0,0 0 0,0 0 15,21-21-15,0 0 16,21 0-16,-21 0 0,22 0 0,-1-21 15,0 0-15,1 0 0,-1 0 16,-21-1-16,22 1 0,-1 0 0,-21-21 16,0 21-16,0-1 0,1 1 0,-1 21 15,-21-21-15,0 0 16,0 0-16,0 0 16,0 42 15,0 0-31,0 0 0,-21 21 15,21-20-15,-22 20 0,22 21 16,0-20-16,0 20 0,0 1 0,-21-1 16,21 1-16,-21-1 0,21 22 15,0 0-15,-21-1 0,21 1 0,0 21 16,-21 0-16,0-22 0,-1 22 0,1 0 16,0-21-16,0 20 0,-21 1 15,20 0-15,1-21 0,-21-1 16,21 1-16,0-21 0,-1-1 0,1-21 15,21 1-15,0-1 0,0-21 0,0 0 16,0-42 0,21-21-16,1 21 15,-1-22-15,0-20 0,0 21 0,0-22 16,22-21-16,-22 22 0,21-22 16,0 1-16,-20-22 0,20 21 0,0-21 15,1 0-15,-1 1 0,-21-22 0,21 21 16,1 21-16,-22-21 0,21 0 15,-21 22-15,22-1 0,-22 0 0,0 1 16,0-1-16,-21 22 0,0-1 16,21 22-16,-21-1 0,0 1 15,0 0-15,0 21 0,0-1 0,0 1 16,-21 21 0,21 21-1,-21 1-15,21-1 16,0 0-16,-21 0 0,21 0 15,0 0-15,0 22 0,0-22 0,0 0 16,0 0-16,0 0 0,0 1 0,0-1 16,0 0-16,0 0 15,21-21-15,0 0 0,0 0 16,1 0-16,20 0 0,-21 0 0,0 0 16,22-21-16,-22 21 0,21-21 15,-21 0-15,22-1 0,-22 1 0,0 0 16,0 0-16,21 0 0,-42 0 0,22-22 15,-1 22-15,-21 0 0,21 0 16,-21 0-16,0-22 0,0 22 16,21 0-16,-21 0 0,0 0 15,-21 42 17,0 0-32,0 0 15,21 0-15,-22 0 0,1 1 0,21-1 16,0 21-16,-21-21 0,21 22 0,0-22 15,0 0-15,0 21 0,0-21 16,0 1-16,21-1 0,0-21 16,1 0-16,20 0 0,0 0 0,-21 0 15,22 0-15,-1 0 0,0-21 16,1-1-16,-1 1 0,0 0 0,1 0 16,-1 0-16,0 0 0,22-22 15,-22 22-15,1 0 0,-1-21 0,-21 20 16,21 1-16,-20 0 0,-1 0 15,-21-21-15,0 20 0,0 1 16,-21 0 0,-1 21-16,1 0 0,0 0 0,0 0 15,-21 21-15,20-21 0,1 21 0,0 1 16,0-1-16,21 0 0,0 21 16,-21-21-16,21 1 0,0-1 0,0 21 15,0-21-15,0 0 0,0 1 16,21-1-16,0 0 0,0 0 0,0-21 15,1 0-15,-1 0 0,21 0 16,0 0-16,-20 0 0,20 0 0,0-21 16,1 0-16,-1 21 0,0-21 0,1-1 15,-1 1-15,-21-21 0,0 21 16,22 0-16,-22-1 0,0 1 16,0 0-16,-21 0 0,0 0 0,0 0 15,21-1-15,-21 44 31,-21-22-31,0 21 0,0 0 0,0 0 16,21 0-16,-22 0 0,1 1 0,21-1 16,-21 21-16,21-21 0,-21 0 15,21 1-15,-21-1 0,21 0 16,0 0-16,0-42 31,0 0-31,0 0 16,21 21-16,0-22 0,0 1 0,0-21 15,1 21-15,-1 0 0,0-1 16,0 1-16,0 0 0,22 0 0,-22 0 16,0 21-16,0 0 0,0-21 0,0 21 15,1 0-15,-22 21 16,0 0-16,0 0 0,0 0 16,0 0-16,0 1 0,0-1 0,0 0 15,0 0-15,0 0 0,0 0 16,0 1-16,0-1 0,0 0 0,21-21 15,0 0-15,0 0 0,0 0 16,0 0-16,1 0 16,-1 0-16,-21-21 0,21 0 0,0 21 15,0-22-15,0-20 0,1 21 0,-1 0 16,0-22-16,0 22 0,0-21 16,0 21-16,1-22 0,-1 1 0,-21 0 15,21-1-15,0 1 0,0 0 0,-21-1 16,0 1-16,21 0 0,-21 21 15,22-22-15,-22 22 0,0 0 16,0 42 0,-22-21-16,22 42 0,-21-20 15,0 20-15,21 0 0,0 1 0,-21-1 16,0 0-16,21 1 16,-21-1-16,21 0 0,-22 1 0,22-1 15,0 0-15,0-21 0,0 22 0,0-22 16,0 0-16,0 0 0,0 0 15,22 1-15,-1-22 0,0 0 0,0 0 16,0 0-16,22 0 0,-22 0 0,21 0 16,-21-22-16,22 1 0,-1 21 15,-21-21-15,21 0 0,1 0 0,-22-22 16,21 22-16,-21 0 0,1-21 16,-1 21-16,0-1 0,-21 1 15,0 0-15,0 0 0,0 42 16,0 0-16,-21 0 15,21 1-15,-21-1 0,-1 0 16,22 21-16,0-21 0,0 22 0,0-22 16,0 0-16,0 21 0,0-20 0,0-1 15,22-21-15,-1 21 0,0-21 16,0 0-16,21 0 0,-20 0 0,20 0 16,-21 0-16,21-21 0,-20 0 0,20-1 15,-21 1-15,21 0 0,1 0 16,-22 0-16,0-22 0,0 22 15,0-21-15,1 21 0,-1-22 0,-21 22 16,0-21-16</inkml:trace>
  <inkml:trace contextRef="#ctx0" brushRef="#br0" timeOffset="59172">7302 9758 0,'0'0'16,"-21"0"-16,0-21 15,21 0 48,-21 21-63,0 0 16,0 0-16</inkml:trace>
  <inkml:trace contextRef="#ctx0" brushRef="#br0" timeOffset="59339.9">6350 9843 0,'0'0'0,"-21"21"0,42-21 47,0 0-47,0 0 15,22 0-15,-22 0 0,21 0 16,-21-21-16,22 21 0,-22 0 0,21 0 15</inkml:trace>
  <inkml:trace contextRef="#ctx0" brushRef="#br0" timeOffset="60304.35">7874 10266 0,'0'0'0,"21"0"0,-21-21 15,21 21-15,0-21 0,-21-1 16,22 1-16,-1 21 0,-21-21 16,0 0-16,0 0 0,0 0 0,0-1 15,0 1-15,0 0 16,0-21-16,-21 21 0,-1-1 0,1 1 16,0 0-16,0 0 0,0 0 0,0 21 15,-22 0-15,22 0 0,-21 0 16,21 21-16,-22 0 0,22 0 0,-21 0 15,21 22-15,-1-22 0,-20 21 16,21-21-16,0 22 0,21-22 0,-21 21 16,21-21-16,-22 1 0,22-1 0,0 0 15,0 0-15,0 0 0,0 0 16,22-21-16,-1 0 16,0 0-16,0 0 0,0 0 0,0-21 15,22 21-15,-22-21 16,21 0-16,-21 0 0,22 21 0,-22-21 15,21-1-15,-21 1 0,1-21 0,20 21 16,-21 0-16,0-22 0,0 22 16,-21 0-16,0-21 0,22 20 0,-22 1 15,0 0-15,0 42 32,-22-21-32,1 21 0,0 1 0,21 20 15,-21-21-15,0 0 0,0 22 0,21-22 16,0 21-16,-22-21 0,22 0 15,-21 22-15,21-22 0,0 0 0,0 0 16,0 0-16,21 1 0,1-22 16,20 21-16,-21-21 15,0 0-15,22 0 0,-1 0 0,0-21 16,1-1-16,-1 1 0,-21 0 16,21 0-16,1 0 0,-1 0 0,-21-22 15,22 22-15,-22-21 0,21-1 0,-21 1 16,0-21-16,-21 20 0,22-20 15,-1 20-15,-21-20 0,0 21 0,0-22 16,0 22-16,0-1 0,0 22 0,0 0 16,0 0-16,0 0 0,0 0 15,-21 21-15,-1 21 16,22 0-16,-21 21 0,0-21 16,21 43-16,-21-22 0,0 1 15,21 20-15,-21 1 0,21-22 0,0 21 16,0-20-16,0-1 0,0 0 0,0 1 15,0-1-15,0-21 0,21 0 16,0 1-16,0-1 0,0 0 0,0-21 16,1 0-16,20 0 0,-21 0 0,21 0 15,-20 0-15,20-21 0,0 0 16,-21-1-16,22 1 0,-22 0 16,21 0-16,-21 0 0,1-22 0</inkml:trace>
  <inkml:trace contextRef="#ctx0" brushRef="#br0" timeOffset="63776.37">9737 9694 0,'0'0'0,"-22"22"0,22-1 15,22-21 16,-1 0-31,0 0 0,0 0 16,21-21-16,-20-1 0,20 22 16,0-21-16,1 0 0,-22 0 0,21-21 15,0 20-15,-20 1 0,-1 0 16,0-21-16,-21 21 0,0-1 16,0 1-16,0 0 0,-21 0 0,-22 0 15,22 0-15,-21 21 0,0 0 0,-1 0 16,1 0-16,0 0 0,-1 0 15,1 21-15,0-21 0,-1 21 0,22 21 16,0-21-16,0 1 0,0 20 0,-1-21 16,22 21-16,0-20 0,0 20 15,0-21-15,0 21 0,22-20 0,-1-1 16,0 0-16,21 0 0,-21-21 16,22 21-16,-1-21 0,-21 0 15,22 0-15,-1 0 0,-21 0 0,0 0 16,0 0-16,1 0 0,-44 0 31,1 0-31,-21 0 0,21 0 0,-22 21 16,1 1-16,21-1 0,-21 0 15,20 0-15,-20 0 0,21 0 0,0 22 16,0-22-16,-1 0 0,1 21 0,0-20 16,21-1-16,-21 0 0,21 0 15,0 0-15,0 0 0,0 1 0,0-1 16,21 0-1,0-21-15,0 0 0,1 0 16,20 0-16,-21 0 0,0-21 0,22 21 16,-1-21-16,-21-1 0,21 1 0,1 0 15,-22 0-15,21 0 0,1-22 16,-22 22-16,21-21 0,-21 21 0,0-22 16,22 22-16,-22-21 0,21 21 0,-21 0 15,1-1-15,-1 22 0,0 0 16,0 0-16,0 0 0,0 0 0,1 22 15,-22-1-15,0 0 16,0 0-16,0 21 0,0-20 16,0-1-16,0 21 0,-22-21 15,1 0-15,21 22 0,0-22 0,-21 0 16,0 0-16,21 0 0,-21 1 16,42-22 15,0 0-31,-21-22 0,21 1 0,0 21 15,1-21-15,-22 0 0,21 0 16,0 0-16,0-22 0,0 22 0,0-21 16,1 21-16,-1-22 0,0 22 15,0-21-15,-21 21 0,21-22 0,0 22 16,-21 0-16,0 0 0,-21 42 47,21 0-47,-21 0 0,21 0 0,-21 1 15,0 20-15,21-21 0,0 21 16,0-20-16,-21-1 0,21 21 0,0-21 16,0 0-16,0 1 0,0 20 0,0-21 15,21 0-15,0 0 16,0-21-16,0 0 0,0 22 0,22-22 16,-22 0-16,21 0 0,-21 0 0,22 0 15,-1-22-15,0 1 0,1 21 16,-1-21-16,0 0 0,1 0 0,-1 0 15,-21-22-15,22 22 0,-22 0 16,0-21-16,0-1 0,-21 22 16,0-21-16,0-1 0,0 1 0,0 21 15,0 0-15,0 0 0,-21-1 0,0 22 16,0 0-16,-1 0 16,-20 22-16,21-1 0,0 0 0,0 0 15,-1 21-15,1-20 0,21 20 16,0 0-16,-21-21 0,21 22 0,0-22 15,0 21-15,0-21 0,0 1 0,21-1 16,0 0-16,1-21 0,-1 21 16,0-21-16,21 0 0,-21 0 0,22 0 15,-22 0-15,21 0 0,1-21 16,-1 21-16,0-21 0,1 0 0,-22-1 16,21 1-16,0-21 0,1 21 15,-1 0-15,-21-22 0,22 1 0,-1 21 16,-21-22-16,21 22 0,-20 0 0,-1 0 15,0 0-15,0 21 0,-21 21 32,0 0-32,0 0 15,-21 0-15,21 1 0,0-1 16,-21 0-16,21 0 0,0-42 47,21 21-47,-21-21 15,0 0-15,0-1 0,0 1 16,0 0-16,0 0 0,0 0 16,0 0-16,0-1 0,0 1 15,-21 21-15,0 0 16,-1 0-16,1 21 0,21 1 16,-21-1-16,0 0 0,0 21 0,0-21 15,-1 22-15,22-22 0,-21 21 16,0-21-16,21 22 0,-21-22 0,21 0 15,0 21-15,0-20 0,0-1 0,0 0 16,0 0 0,21 0-16,0-21 0,0 0 0,1 21 15,-1-21-15,0 0 0,21 0 0,-21 0 16,22 0-16,-22 0 0,21-21 16,1 0-16,-22 21 0,21-21 0,0 0 15,-20 0-15,20-1 0,0-20 0,-21 21 16,1 0-16,-1 0 0,0-22 15,0 22-15,0 0 0,-21 0 16,0 0-16,-21 42 31,21 0-31,-21 0 0,0 0 16,21 0-16,-21 1 0,21-1 16,0 0-16,0 0 0,0 0 15,0 0-15,0 1 0,0-1 0,0 0 16,21-21-16,0 21 15,0-21-15,0 0 0,0 0 16,1 0-16,20 0 0,-21 0 0,0-21 16,0 0-16,1 21 0,20-21 0,-21-1 15,0-20-15,0 21 0,-21 0 16,22-22-16,-1 1 0,0 21 0,-21-21 16,0 20-16,0 1 0,0 0 0,0 0 15,0 0-15,0 0 0,0 42 31,-21 0-31,21 0 16,0 0-16,0 22 0,0-22 16,0 21-16,0-21 0,0 22 0,0-22 15,0 0-15,0 21 0,0-21 0,0 1 16,0-1-16,0 0 0,21-21 16,0 21-16,0-21 0,0 0 0,1 0 15,-1 0-15,0 0 0,0 0 0,21 0 16,-20 0-16,20 0 0,-21-21 15,21 0-15,-20 0 0,20-1 0,0-20 16,-21 21-16,22-21 0,-22-22 16,21 22-16,-21-22 0,22 22 0,-22-22 15,21 1-15,-21-1 0,1 22 16,-1-21-16,0 20 0,0 1 0,-21 0 16,0-1-16,0 1 0,0 0 15,0 20-15,0 1 0,0 0 0,-21 21 16,0 0-16,0 0 15,-1 0-15,1 21 0,0 22 16,0-22-16,0 21 0,0 0 0,-1 22 16,1-22-16,0 22 0,21-1 15,0 1-15,0-1 0,-21 1 16,21-1-16,0-20 0,0-1 0,0 0 16,0 1-16,0-22 0,0 21 15,0-21-15,0 0 0,21 1 0,0-22 16,0 0-16,1 0 0,20 0 15,-21 0-15,0 0 0,22-22 16,-1 22-16,-21-21 0,21 0 0,1-21 16,-22 21-16,21-1 0,-21 1 15,22-21-15,-22 21 0,0-22 0,0 22 16,0 0-16,1 0 0,-22 0 0,0 0 16,0 42 15,0 0-31,-22 0 0,1 0 0,0 0 15,21 1-15,-21 20 0,0-21 0,21 21 16,0-20-16,0-1 0,0 21 16,0-21-16,0 0 0,0 1 0,0-1 15,21 0-15,0-21 0,0 21 0,0-21 16,1 0-16,-1 0 0,0 0 16,0 0-16,21 0 0,-20-21 0,-1 0 15,0 21-15,21-21 0,-21-1 0,1-20 16,20 21-16,-21-21 0,21-1 15,-20 1-15,20 0 0,-21 20 16,0-20-16,0 21 0,1 0 0,-22 0 16,0-1-16,0 44 15,-22-1 1,1 0-16,21 0 0,-21 0 16,0 0-16,21 22 0,0-22 0,-21 0 15,21 21-15,0-20 0,0-1 0,0 0 16,0 0-16,0 0 0,0 0 15,21 1-15,0-22 16,0 0-16,0 0 0,1 0 0,20 0 16,-21 0-16,0 0 0,0-22 15,1 1-15,-1 0 0,0 0 16,-21 0-16,0 0 0,0-1 0,0-20 16,0 21-16,0 0 0,-21 0 15,0-1-15,-1 1 0,1 0 0,-21 0 16,21 0-16,0 21 0,-1 0 15,1-21-15,21-1 16,43 22 0,-22-21-1,0 0-15,21 21 0,1-21 0,-1 21 16,0 0-16,1-21 0,-1 21 16,0 0-16,1 0 0,-1 0 15,0 0-15,-21 0 0,22 0 0,-22 0 16,0 0-16,0 21 15,-21 0-15,21 0 0,-21 22 0,0-22 16,0 21-16,0-21 0,0 22 16,0-1-16,0-21 0,0 21 0,0-20 15,0 20-15,0-21 0,0 0 0,0 0 16,0 1-16,0-1 0,0 0 16,0 0-16,-21-21 15,0 0 1,21-21-1,0 0-15,0 0 0,0-1 16,0 1-16,0 0 16,0 0-16,21-21 0,0 20 0,1-20 15,-1 0-15,0 21 0,0-22 16,0 1-16,22 0 0,-1-1 0,0 22 16,-21-21-16,22 21 0,-1 21 15,22-22-15,-22 22 0,-21 0 16,0 22-16,-21-1 0,0 0 0,0 0 15,0 21-15,0 1 0,0-1 16,0 0-16,0 1 0,0-22 0,0 21 16,0 1-16,0-22 0,0 0 0,21 21 15,-21-21-15,22-21 0,-1 22 16,0-1-16,0-21 16,0 0-16,0 0 0,1 0 0,-1 0 15,21 0-15,-21 0 0,0 0 16,1 0-16,-1-21 0,21-1 0,-21 1 15,0 0-15,1 0 0,-1 0 16,0-22-16,0 22 0,21-63 16,-42 41-16,0 1 0,0 0 0,0-1 15,0 1-15,-21 21 0</inkml:trace>
  <inkml:trace contextRef="#ctx0" brushRef="#br0" timeOffset="64007.24">14690 9165 0,'-22'0'16,"1"0"15,0 0 32,0 0-63,0 0 0</inkml:trace>
  <inkml:trace contextRef="#ctx0" brushRef="#br0" timeOffset="64223.11">13250 9419 0,'-21'0'0,"42"0"0,-63 0 0,21 0 0,0 0 0,42 0 47,0 0-47,21 0 0,-21 0 0,22 0 16,-1 0-16,22 0 0,-22 0 0,0 0 15,22 0-15,-22 0 0,0 0 16,-20 0-16,-1 0 0,21 0 0</inkml:trace>
  <inkml:trace contextRef="#ctx0" brushRef="#br0" timeOffset="65155.59">783 11642 0,'0'0'0,"0"-21"0,-21 21 16,0 0-16,0 0 15,-1 0-15,1 0 16,21 21-16,0 0 15,0 0-15,0 0 0,0 0 16,0 1-16,0-1 0,0 0 16,0 0-16,21 0 0,1-21 0,-1 21 15,21-21-15,-21 0 0,22 0 16,-22 0-16,21 0 0,0 0 16,1-21-16,-1 0 0,0 21 0,-20-21 15,20 0-15,0 0 0,-21-1 16,22 1-16,-22-21 0,-21 21 0,0 0 15,0-1-15,0 1 16,0 0-16,0 0 0,-21 21 16,0 0-16,-1 21 15,1-21-15,21 42 0,-21-20 0,0 20 16,0 0-16,0 1 0,-1-1 16,22 21-16,-21 1 0,0-1 0,0 1 15,0-1-15,21 1 0,-21-22 16,-1 22-16,1-22 0,21-21 0,0 22 15,0-22-15,0 0 0,0 0 16,-21-42 15,0 0-15,21 0-16</inkml:trace>
  <inkml:trace contextRef="#ctx0" brushRef="#br0" timeOffset="65355.48">360 12171 0,'0'0'16,"21"21"-16,0-21 0,0 0 0,22 21 15,-1-21-15,-21 21 0,21-21 0,1 0 16,20 0-16,-20 0 0,-1 0 16,21 0-16,-20 0 0,20 0 0,-20-21 15,20 21-15,-21-21 16,1 21-16,-22 0 0,21-21 0,-21 0 15,-21 0-15,22 21 16</inkml:trace>
  <inkml:trace contextRef="#ctx0" brushRef="#br0" timeOffset="65543.37">1482 12023 0,'-22'0'16,"44"0"31,-1-21-47,0 21 0,0 0 16</inkml:trace>
  <inkml:trace contextRef="#ctx0" brushRef="#br0" timeOffset="66278.95">3069 11536 0,'0'0'0,"0"-64"32,0 22-32,0 21 0,0 0 0,0 0 0,0-1 15,0 1-15,0 0 0,-21 0 16,21 0-16,-21 21 0,0 0 0,-1 0 16,1 0-16,-21 0 15,21 21-15,-22 0 0,1 21 0,0-20 16,-1 20-16,1 0 0,0 22 15,-1-22-15,1 22 0,0-1 16,-1 1-16,1-1 0,21 1 0,-21 20 16,20-20-16,1-1 0,21 1 15,0-22-15,0 22 0,0-22 0,21 0 16,1-21-16,20 1 0,-21-1 16,21 0-16,22 0 0,-22-21 0,1 0 15,20 0-15,-21 0 0,22-21 16,-1 0-16,-20 0 0,-1-1 15,0 1-15,1-21 0,-1 21 0,-21-22 0,0 22 16,1-21-16,-22 0 16,0 20-16,0-20 0,0 21 0,-22-21 15,1 20-15,0 1 0,-21 21 16,21 0-16,-22-21 0,22 21 0,-21 0 16,21 0-16,-1 0 0,1 0 15,42 21 1,1 0-16,-1 1 15,0-1-15,21 0 0,-21 0 16,1 21-16,-1 1 0,0-1 0,0 0 16,-21 1-16,0 20 15,0-20-15,0-1 0,0 21 0,0 1 16,0-1-16,-21 1 0,0-1 0,0 1 16,-1 21-16,-20-22 0,21 22 15,-21-22-15,20 1 0,-20-1 0,0 1 16,21-1-16,-22 1 0,22-1 15,-21-20-15,21-1 0,-1-21 0,1 21 16,0-42-16,21 22 0,0-44 16,0 1-1,0-21-15,21 0 0,0-1 0,1-20 16</inkml:trace>
  <inkml:trace contextRef="#ctx0" brushRef="#br0" timeOffset="68739.69">3471 12150 0,'0'0'0,"-21"0"16,0 0-1,42 0 17,0-21-32,0-1 15,1 22-15,-1-21 0,0 0 0,0 0 16,0 0-16,0 0 0,1-1 15,-1 1-15,-21 0 0,21-21 0,0 21 16,-21-1-16,-21 22 31,0 0-31,0 0 0,-1 43 16,1-22-16,0 0 16,0 21-16,21 1 0,0-22 0,0 21 15,0 1-15,0-22 0,0 21 0,0-21 16,0 0-16,0 22 0,21-43 15,0 21-15,0 0 0,1-21 0,-1 0 16,0 0-16,0 0 0,21 0 16,-20 0-16,20 0 0,-21 0 0,21-21 15,1 0-15,-22 0 0,21-1 0,-21-20 16,22 21-16,-22-21 0,0 20 16,0-20-16,0 0 0,-21-1 0,0 22 15,22-21-15,-22 21 16,0 0-16,0-1 0,-22 22 15,22 22 1,0-1-16,-21 0 0,21 21 16,-21-21-16,21 22 0,0-22 0,0 21 15,-21 1-15,21-1 0,-21-21 16,21 21-16,0-20 0,0-1 0,0 0 16,0 0-16,0 0 15,0-42 1,0 0-16,0 0 15,21 0-15,0-1 0,0 1 0,0-21 16,1 21-16,-1-22 16,0 1-16,0 0 0,0 21 0,0-22 15,1 22-15,-1-21 0,0 21 16,0-1-16,0 22 16,0 22-16,-21-1 15,0 0-15,22 0 0,-22 0 16,0 22-16,0-22 0,0 21 0,0-21 15,0 22-15,0-22 0,0 21 0,0-21 16,0 0-16,0 1 0,21-1 16,0 0-16,0-21 0,0 0 0,0 21 15,1-21-15,-1 0 16,21 0-16,-21 0 0,22 0 0,-1-21 16,-21 0-16,21 0 0,1-1 0,-1 1 15,-21 0-15,22 0 0,-22-21 16,0 20-16,0-20 0,0 0 0,-21 21 15,0-22-15,0 1 0,0 21 0,0 0 16,0-1-16,0 1 0,0 0 16,-21 21-16,0 0 15,-21 21 1,20-21-16,22 43 0,0-22 16,0 0-16,-21 21 0,21 1 0,-21-22 15,21 21-15,0 0 16,0 1-16,0-22 0,0 0 0,0 21 15,0-20-15,0-1 0,21-21 0,0 21 16,1-21-16,-1 0 0,0 0 16,21 0-16,-21 0 0,22 0 0,-22-21 15,21 21-15,-21-21 0,22-1 0,-22 1 16,21-21-16,-21 21 0,1-22 16,20 1-16,-42 21 0,21-21 0,-21-1 15,21 22-15,-21-21 0,0 21 16,0-1-16,0 1 0,-21 21 15,0 0-15,0 0 16,21 21 0,0 1-16,0-1 0,0 0 0,0 21 15,0-21-15,0 1 0,21 20 0,-21-21 16,21 21-16,0-20 0,0 20 16,1-21-16,-1 0 0,0 0 0,0 1 15,21-1-15,-20 0 0,-1-21 0,0 21 16,0-21-16,0 0 15,0 0-15,1 0 0,20 0 0,-21-21 16,0 0-16,0 0 0,1-1 16,20-20-16,-21 21 0,21-21 0,-20-1 15,20 1-15,0 0 0,1-1 16,-1 1-16,-21 21 0,21-22 16,1 22-16,-22 0 0,0 0 0,0 0 15,0 21-15,1 0 0,-1 0 0,-21 21 31,0 0-31,0 0 0,0 0 0,0 1 16,0-1-16,0 21 0,0-21 0,0 22 16,0-22-16,0 0 0,0 0 15,0 0-15,0 0 0,0 1 16,0-44 15,21 1-31,-21 0 16,0 0-16,0-21 0,0 20 0,0 1 15,0 0-15,0 0 0,0-21 16,0 20-16,0 1 0,-21 0 16,21 0-16,-21 21 0,-1 0 15,1 0-15,0 0 0,-21 0 16,21 21-16,-1 0 0,1 0 16,0 22-16,0-22 0,0 21 15,0 1-15,-22-1 0,22-21 0,0 21 16,21 1-16,-21-22 0,21 21 15,0-21-15,0 1 0,0-1 16,0 0-16,0 0 0,21-21 16,0 0-16,0 0 0,0 0 0,1 0 15,-1 0-15,0 0 0,21-21 16,-21 0-16,1 0 0,-1-1 0,21 1 16,-21-21-16,0 21 0,1-22 0,-1 1 15,0 0-15,0-1 0,0 1 16,-21 0-16,21 21 0,-21-1 0,22 1 15,-22 0-15,0 0 0,0 42 32,0 0-17,-22 22-15,1-22 0,21 21 0,0-21 16,0 22-16,0-1 0,0 0 16,0 1-16,0-22 0,0 21 0,0-21 15,21 0-15,1 22 0,-1-43 0,0 21 16,0 0-16,0-21 0,0 0 15,1 0-15,20 0 0,-21 0 0,21 0 16,-20-21-16,20 0 0,-21 0 0,21-22 16,-20 22-16,20-21 0,-21-1 15,0 1-15,0-21 0,22 20 16,-22-20-16,0 20 0,0-20 0,0 21 0,1-1 16,-22-20-16,21 20 15,0 1-15,-21 0 0,21-1 0,-21 1 16,0 21-16,0 0 0,0 0 0,0 42 31,-21 21-31,0-21 16,0 22-16,21-1 0,-22 0 15,1 1-15,0 20 0,0-21 0,21 1 16,-21 20-16,21-20 0,0-1 0,0 21 16,0-20-16,0-22 0,0 21 15,0 1-15,0-22 0,21 0 0,0 0 16,0 0-16,0-21 0,1 0 0,-1 0 15,0 0-15,21 0 16,-21 0-16,22-21 0,-22 0 0,21 0 16,1 0-16,-1-1 0,-21 1 0,21-21 15,-20 0-15,20 20 0,-21-20 16,0 21-16,0-21 0,-21 20 0,0 1 16,0 0-16,0 0 0,0 0 15,-21 21-15,0 0 16,0 0-16,0 21 0,21 0 15,-21 0-15,21 0 0,-22 22 0,22-22 16,0 21-16,0-21 0,0 22 16,0-1-16,0-21 0,22 0 0,-1 22 15,0-22-15,0 0 0,21-21 16,1 21-16,-22-21 0,21 21 16,1-21-16,-1 0 0,0 0 0,1-21 15,-1 0-15,-21 21 0,21-21 0,1 0 16,-22-22-16,0 22 0,0 0 15,0-21-15,-21 21 0,0-22 0,0 22 16,0-21-16,0 21 0</inkml:trace>
  <inkml:trace contextRef="#ctx0" brushRef="#br0" timeOffset="68947.57">6900 11599 0,'0'0'0,"-21"22"0,0-22 0,0 0 16,21 21-16,21-21 16,0 0-16,0 0 15,22 0-15,-1 0 0,-21 0 0,21 0 16,1 0-16,20 0 0,-20-21 0,-22 21 16,21-22-16,0 22 0,1-21 15,-22 0-15,0 21 0,0-21 0</inkml:trace>
  <inkml:trace contextRef="#ctx0" brushRef="#br0" timeOffset="69415.3">9123 11345 0,'0'0'0,"0"-21"0,0-106 32,-21 127-17,-1 21-15,1 1 16,0-1-16,0 21 0,0 0 16,21 1-16,-21 20 0,-1-20 0,1 20 15,21 1-15,0-22 0,-21 0 16,0 22-16,21-22 0,-21 0 15,21 1-15,0-1 0,0-21 0,0 22 16,0-22-16,0 0 0,0 0 16,0-42-1,0 0 1,0 0-16,0-1 0,-21 1 0</inkml:trace>
  <inkml:trace contextRef="#ctx0" brushRef="#br0" timeOffset="70235.57">8340 11578 0,'0'0'0,"0"21"31,42 1-31,-21-22 0,21 21 16,1-21-16,-1 0 0,22 0 0,-1 0 16,22 0-16,-1 0 0,1-21 15,0-1-15,-1 22 0,1-21 0,-21 0 16,-1 0-16,1-21 0,-1 20 15,1-20-15,-22 21 0,0-21 0,-21-1 16,1 1-16,-1 0 0,-21-1 0,0 1 16,0 21-16,0-22 15,0 22-15,0 0 0,0 0 0,-21 21 0,-1 0 16,1 0 0,0 21-16,0 0 0,21 22 15,-21-1-15,21 0 0,0 22 0,-21-22 16,-1 22-16,22-1 0,-21 1 0,0-22 15,21 21-15,-21-20 0,0-1 16,0 0-16,-1 22 0,22-43 0,0 21 16,-21 1-16,21-22 0,-21 21 15,21-21-15,0 1 0,0-1 16,0-42 0,0-1-1,0 1-15,0 0 0,0 0 0,21 0 16,-21 0-16,21-22 0,1 22 0,-1-21 15,0 21-15,0-22 0,0 22 16,0 0-16,1 0 0,-1 0 0,21-1 16,-21 22-16,0 0 0,1 0 15,-22 22-15,0-1 16,0 0-16,0 0 0,0 0 0,0 0 16,0 1-16,0-1 0,0 21 0,0-21 15,0 0-15,0 22 0,0-22 16,0 0-16,21 21 0,0-20 15,0-1-15,0 0 0,0 0 0,22 0 16,-22-21-16,21 0 0,-21 0 16,22 0-16,-1 0 0,-21 0 0,22 0 15,-1 0-15,0-21 0,1 0 0,-1 0 16,0 0-16,1-22 0,-22 22 16,0-21-16,0 21 0,0-22 0,0 22 15,-21-21-15,22-1 0,-22 22 16,0-21-16,0 21 0,0 0 0,0-1 15,-22 22-15,1 0 0,0 0 0,0 0 16,0 0-16,-22 22 0,22-22 16,0 42-16,0-21 0,0 0 0,21 22 15,0-22-15,0 21 0,0-21 16,0 22-16,0-22 0,0 0 16,21 21-16,-21-21 0,21-21 0,0 22 15,22-1-15,-22-21 0,0 0 0,21 0 16,-21 0-16,22 0 0,-1-21 15,-21-1-15,22 22 0,-1-21 0,-21 0 16,21-21-16</inkml:trace>
  <inkml:trace contextRef="#ctx0" brushRef="#br0" timeOffset="70651.49">11726 11091 0,'0'0'0,"0"-21"0,0-21 16,-21 21-16,21 0 0,0-1 0,0 1 15,0 0-15,0 42 32,0 22-32,0-22 15,-21 21-15,21 22 0,0-1 16,0 1-16,-21-1 0,0 1 0,21-1 16,-22 1-16,22-1 0,-21 1 0,0-1 15,21-21-15,0 1 0,-21-1 16,0 0-16,0 1 0,21-1 0,-22-21 15,22 0-15,0 1 0,0-44 32,0 1-17,0 0-15,22-21 0,-22 21 16</inkml:trace>
  <inkml:trace contextRef="#ctx0" brushRef="#br0" timeOffset="71173.39">11557 11240 0,'-21'-43'0,"42"86"0,-63-128 0,20 64 16,1 0-16,0-22 0,21 22 0,-21 0 16,21 0-16,0 0 0,0-1 0,0 1 15,0 0-15,21 0 16,0 0-16,22 0 0,-22-1 0,21 22 16,0-21-16,22 0 0,-22 21 15,22 0-15,-1-21 0,1 21 16,-1 0-16,22 0 0,-22 21 0,-20 0 15,20 22-15,-20-1 0,-1 0 16,-21 1-16,0 20 0,-21 1 0,0-1 16,-21 1-16,0-22 0,-21 21 0,-1-20 15,-20-1-15,20 0 0,-20-20 16,-1 20-16,1-21 0,21 0 0,-22-21 16,22 21-16,-1-21 0,1 0 0,0 0 15,-1 0-15,22 0 0,0 0 16,0 0-16,0-21 0,0 21 0,21-21 15,0 0-15,0 0 0,0 0 16,0-1-16,0 1 0,0 0 16,0 0-16,21 21 0,0 0 15,-21 21-15,21 0 16,-21 0-16,21 1 0,0 20 0,-21-21 16,22 21-16,-22-20 0,21 20 0,0-21 15,0 21-15,-21-20 0,21 20 16,0-21-16,1 0 0,-1 0 0,21-21 15,-21 22-15,0-22 0,22 0 16,-22 0-16,21 0 0,-21 0 0,22 0 16,-22 0-16,21 0 0,-21 0 0,1-22 15,20 22-15,-21-21 0,0 0 16,0 0-16,1 0 0,-1 0 16,0-22-16</inkml:trace>
  <inkml:trace contextRef="#ctx0" brushRef="#br0" timeOffset="71856">12319 11621 0,'0'0'0,"-21"0"0,21 21 16,-21-21-16,21 21 16,0 0-1,21-21-15,0 0 16,0 0-16,0 0 0,0 0 0,22 0 16,-22 0-16,0 0 0,0 0 15,22-21-15,-22 0 0,0 21 16,0-21-16,0-1 0,0 22 0,-21-21 15,0 0-15,0 0 0,0 0 16,-21 21-16,0 0 16,0 0-16,-21 0 0,20 0 0,-20 0 15,21 21-15,-21 0 0,20 0 16,-20 22-16,21-22 0,0 0 0,0 0 16,21 21-16,0-20 0,0-1 0,0 0 15,0 0-15,0 0 0,21-21 16,0 21-16,0-21 0,0 0 0,22 22 15,-22-22-15,21 0 0,-21 0 0,22 0 16,-1 0-16,0 0 16,-21-22-16,22 22 0,-1-21 0,0 21 15,1-21-15,-1 0 0,0 0 0,1 0 16,-1-1-16,-21 1 0,0 0 16,22 0-16,-22-21 0,-21 20 0,21 1 15,-21-21-15,21 21 0,-21 0 16,21-1-16,-21 1 0,0 0 15,0 42 1,-21-21-16,0 21 0,21 22 16,-21-22-16,21 21 0,0 1 15,-21-1-15,21 0 0,-21 1 16,21 20-16,-22-21 0,22 22 0,0-1 16,0 1-16,-21-1 0,21-20 15,-21 20-15,21 1 0,-21-1 0,21 1 16,0-22-16,0 22 0,-21-1 0,0 1 15,21-1-15,-22 1 0,1-1 16,21 1-16,-21-1 0,0 1 0,0-1 16,0-21-16,-1 22 0,1-22 0,0 22 15,0-43-15,0 21 0,0-21 0,21 22 16,-22-43-16,22 21 0,0-42 31,22 0-31,-1-1 0,0-20 0,0 0 16,0 21-16,0-43 0,1 22 15,20-22-15,-21 1 0,0-1 16</inkml:trace>
  <inkml:trace contextRef="#ctx0" brushRef="#br0" timeOffset="72182.82">13081 11811 0,'0'0'0,"-21"-42"0,21-1 0,-21 1 15,-1 0-15,1-1 0,21 1 0,0 21 16,0-21-16,0 20 0,0 1 15,0 0-15,0 0 0,0 0 16,21 0-16,1 21 0,20 0 0,-21-22 16,0 22-16,22 0 0,-22 0 15,21 0-15,-21 22 0,22-22 0,-22 21 16,0 21-16,0-21 0,-21 22 0,0-22 16,0 21-16,0-21 0,0 22 15,0-22-15,-21 21 0,0-21 0,-22 0 16,1 1-16,21-22 0,-21 21 0,-1 0 15,1-21-15,21 0 0,-22 0 16,22 0-16,0 0 0,0 0 0,42 0 47,0 0-47,0-21 0,1 0 0,20 21 16,-21-22-16,0 22 0,22-21 0,-22 21 15</inkml:trace>
  <inkml:trace contextRef="#ctx0" brushRef="#br0" timeOffset="72619.81">13843 11367 0,'0'0'15,"0"-22"-15,0 1 0,-21 21 16,0 0-16,-1 0 16,1 21-16,0 1 0,0-1 15,-21 21-15,20-21 0,1 22 0,-21-22 16,21 21-16,0 0 0,-1-20 15,22-1-15,0 21 0,0-21 0,0 0 16,0 1-16,0-1 0,0 0 0,0 0 16,22-21-16,-1 0 0,21 21 15,-21-21-15,0 0 0,22 0 0,-22 0 16,0 0-16,21-21 0,-20 21 0,-1-21 16,0 0-16,21 0 0,-21-1 15,1 1-15,-1-21 0,0 21 0,-21-22 16,0 1-16,0 21 0,0-21 0,0-1 15,0 1-15,-21 21 16,0 0-16,-1-22 0,1 43 0,-21-21 16,21 21-16,-22 0 0,22 0 0,0 0 15,-21 21-15,21-21 0,-1 21 16,1 1-16,21-1 0,0 0 0,0 0 16,0 0-16,0 0 0,0 1 15,0-1-15,0 0 0,21-21 16,1 21-16,-1-21 0,0 21 15,0-21-15,0 0 0,0 0 0,1 0 16,-1 0-16,21 0 0</inkml:trace>
  <inkml:trace contextRef="#ctx0" brushRef="#br0" timeOffset="73007.59">14076 11494 0,'0'0'15,"0"-22"-15,0 1 0,0 0 16,0 0-16,0 0 15,21 21-15,-21-21 0,21-1 16,0 22-16,0-21 0,1 21 0,-1 0 16,0-21-16,0 21 0,0 0 15,0 0-15,1 0 0,-1 0 0,0 0 16,0 0-16,0 21 0,0 0 16,1-21-16,-1 22 0,0 20 0,-21-21 15,0 0-15,21 0 0,-21 1 16,0-1-16,0 0 0,0 0 15,-21 0-15,0 0 0,0 1 16,-1-22-16,1 21 0,0-21 16,0 0-1,21-21 1,0-1-16,0 1 16,0 0-16,21 0 0,0 0 0,-21 0 15,21-1-15,-21 1 0,22 0 0,-1 0 16,0-21-16,0 20 0,0 1 15,0-21-15,1 21 0,-1 0 16,-21-22-16,21 22 0,0 0 16,0 0-16,0-22 0,1 22 0</inkml:trace>
  <inkml:trace contextRef="#ctx0" brushRef="#br0" timeOffset="73371.71">15113 10710 0,'0'-21'15,"0"0"-15,0 0 16,21 21-16,-21-21 16,21 21-16,-21-21 0,21 21 15,1 0 1,-22 21 0,0 0-16,0 0 0,0 21 15,0 1-15,-22-22 0,1 21 0,0 1 16,0 20-16,0-21 0,0 22 15,-1-22-15,1 22 0,0-1 0,0-20 16,21 20-16,0-21 0,0 1 0,0-1 16,0 0-16,0-20 0,0 20 15,0-21-15,21 0 0,0 0 0,0-21 16,1 0-16,-1 0 0,0 0 16,21 0-16,-21 0 0,1 0 15,-1-21-15,0 0 0,21 0 16,-21 0-16,22 0 0,-22-1 15,21 1-15,-21 0 0,22-21 0,-22 21 16,0-22-16,0 22 0,-21 0 0,0-21 16</inkml:trace>
  <inkml:trace contextRef="#ctx0" brushRef="#br0" timeOffset="73659.53">14944 11028 0,'0'0'0,"-22"0"0,44 0 32,-1 0-32,0 0 15,21 0-15,1 0 0,-1 0 0,0 0 16,1-21-16,20 21 0,1 0 16,-1 0-16,1-21 0,-1 21 0,1 0 15,-22 0-15,0 0 0,1 0 0,-1-22 16,-21 22-16,21 0 0,-20 0 15,-1 0-15,-42 0 47,-1 0-47,1 0 16,0 0-16,-21 0 0</inkml:trace>
  <inkml:trace contextRef="#ctx0" brushRef="#br0" timeOffset="75223.45">1079 13462 0,'0'21'16,"-21"-21"-16,0 0 15,0 0-15,0 0 0,0 0 16,-1 0-16,1 0 16,0 0-16,0 0 0,0-21 0,0 0 15,-1 0-15,22 0 16,-21-1-16,21 1 0,0 0 0,0 0 16,0-21-16,21 20 0,1-20 15,20 21-15,-21 0 0,21-22 16,1 22-16,-1 0 0,22 21 15,-22 0-15,0 0 0,1 0 16,-1 0-16,0 0 0,-21 21 0,1 0 16,-22 22-16,0-22 0,-43 21 15,22-21-15,-21 22 0,-1-1 0,-20 0 16,21 1-16,-22-1 0,22 0 16,-22 1-16,1-1 0,20 0 0,1 1 15,-21-1-15,20 0 0,22-20 16,-21 20-16,21-21 0,21 0 15,0 22-15,0-22 16,42 0-16,-21 0 0,0-21 16,22 0-16,-1 0 0,0 0 0,1 0 15,-1 0-15,21-21 0,-20 0 16,-1 0-16,0-1 0,1 1 0,-1 0 16,0-21-16,-20 21 0,-1-22 15,0 22-15,-21-21 0,0-1 0,0 1 16,-21 21-16,0-21 0,-1 20 15,-20 1-15,0 0 0,-1 21 16,22 0-16,-21 0 0,0 0 0,-1 0 16,1 0-16,21 21 15,-22 0-15,22 1 0,0-1 0,0 21 16,0-21-16,21 22 0,-21-22 16,21 0-16,0 21 0,0-21 0,0 1 15,0-1-15,0 0 0,21-21 16,0 0-16,0 0 0,0 0 0,22 0 15,-22 0-15</inkml:trace>
  <inkml:trace contextRef="#ctx0" brushRef="#br0" timeOffset="75535.28">1630 13547 0,'0'21'0,"0"0"15,0 0-15,0 0 16,21-21 0,0 0-16,0 0 15,0 0-15,-21-21 16,22 0-16,-22 0 16,0 0-16,0 0 15,0-1-15,-22 22 0,1-21 16,0 21-16,0 0 15,0 0-15,0 0 0,-1 21 16,22 1-16,-21-22 16,21 21-16,0 0 0,21-21 31,1 0-31</inkml:trace>
  <inkml:trace contextRef="#ctx0" brushRef="#br0" timeOffset="76249.83">3662 13187 0,'0'0'16,"21"-21"-16,-21 0 0,0-1 0,0 1 16,0 0-1,0 42 1,0 0-16,-21 1 0,0-1 15,21 21-15,-22 0 0,1 1 0,0-1 16,0 22-16,0-1 0,21 1 16,-21-1-16,-1 1 0,1-1 15,21-21-15,-21 22 0,0-22 0,0 22 16,0-22-16,21 0 0,-22-20 16,22-1-16,-21 0 0,21 0 0,0 0 15,21-21 16,1-21-31,-1 0 0,0 0 16,0-22-16,0 22 0,0-21 0,1 0 16</inkml:trace>
  <inkml:trace contextRef="#ctx0" brushRef="#br0" timeOffset="76566.64">3429 13314 0,'0'0'0,"0"-21"0,-21-22 0,21 22 16,0 0-16,0-21 0,0 21 0,0-1 15,21-20-15,0 21 0,21 0 16,-20 0-16,20-1 0,0 1 0,1 0 16,-1 0-16,0 21 0,22 0 15,-22 0-15,0 21 0,22 0 0,-22 0 16,1 22-16,-22-1 0,21 0 16,-21 1-16,-21-1 0,0 0 0,0 1 15,0-1-15,0 0 0,-42 1 16,21-22-16,-22 21 0,1-21 0,-21 22 15,20-22-15,-20 0 0,20 0 16,-20 0-16,21-21 0,-1 0 16,22 22-16,-21-22 0,21 0 15,42 0 1,0 0-16,0-22 16,0 22-16,22 0 0,-1 0 15,-21 0-15,21 0 0</inkml:trace>
  <inkml:trace contextRef="#ctx0" brushRef="#br0" timeOffset="78725.42">4297 13695 0,'0'0'0,"21"0"15,0 0-15,0 0 0,0 0 16,1 0-16,-1 0 0,-21-21 16,0 0-16,21-1 0,0 1 15,-21 0-15,0 0 0,0-21 0,0 20 16,0 1-16,0-21 0,0 21 0,0 0 15,0-22-15,-21 22 0,0 0 16,0 21-16,-1 0 0,1 0 16,0 0-16,0 0 0,0 21 15,-22 0-15,22 0 0,0 1 0,0 20 16,0 0-16,0 1 0,-1-1 16,1 0-16,0 1 0,0-1 15,21 0-15,-21 1 0,21-22 0,0 21 16,0-21-16,0 22 0,0-22 15,0 0-15,0 0 0,21-21 16,0 0-16,0 0 0,0 0 0,1 0 16,-1-21-16,0 21 0,21-21 15,-21 0-15,1-1 0,-1 1 0,21-21 16,-21 21-16,0 0 0,1-22 16,-1 1-16,-21 0 0,21 20 0,0-20 15,-21 0-15,0 21 0,0-1 16,0 1-16,0 0 0,0 42 47,0 22-47,0-22 0,0 0 15,-21 21-15,21-21 0,0 22 16,-21-1-16,21-21 0,0 22 0,0-22 16,0 0-16,0 0 0,0 0 0,0 0 15,21 1-15,0-1 0,0-21 16,0 0-16,1 0 0,20 0 0,-21 0 15,21 0-15,-20 0 0,20 0 16,-21-21-16,21-1 0,-20 1 16,20 0-16,-21 0 0,21 0 0,-20-22 0,20 1 15,-21 0-15,0-1 16,-21 1-16,0 21 0,0-21 0,0 20 16,0 1-16,0 0 0,0 0 15,-21 21-15,0 0 0,0 0 16,0 0-16,-1 0 0,1 0 15,21 21-15,0 0 0,0 22 16,0-22-16,0 0 0,0 21 0,21 1 16,1-22-16,-22 21 0,21-21 15,0 22-15,0-22 0,-21 21 0,21-21 16,0 0-16,1 1 0,-1-1 16,0 0-16,0-21 0,0 0 0,0 21 15,1-21-15,-1 0 0,0 0 0,21 0 16,-21-21-16,1 21 15,20-21-15,-21 0 0,21-1 0,-20 1 16,20-21-16,-21 21 0,21-22 0,-20 1 16,-1 0-16,21-1 0,-21 1 15,0 0-15,-21-1 0,0 22 0,0-21 16,0 21-16,0 0 0,0-1 16,-21 22-16,0 0 0,0 0 0,0 0 15,-22 0-15,22 0 0,-21 22 0,0-1 16,20 0-16,-20 0 15,21 21-15,-21 1 0,20-1 0,1-21 0,0 22 16,21-1-16,0 0 0,-21 1 16,21-22-16,0 21 0,0-21 15,0 0-15,0 1 0,21-22 0,-21 21 16,21-21-16,0 0 0,1 0 16,-1 0-16,21 0 0,-21 0 0,0-21 15,22 21-15,-22-22 0,21 1 0,-21 0 16,22-21-16,-22 21 0,21-22 15,-21 1-15,1 0 0,20-1 0,-21 1 16,-21 21-16,21-22 0,-21 1 16,21 21-16,-21 0 0,0 0 15,0-1-15,-21 22 16,21 22 0,-21-1-16,0 0 0,21 21 0,-21 1 15,21-22-15,0 21 0,0 0 16,0 1-16,0-1 0,0-21 0,0 22 15,0-22-15,21 21 0,0-21 0,0 0 16,0-21-16,1 22 0,20-22 16,-21 21-16,21-21 0,-20 0 0,20 0 15,0 0-15,-21-21 0,22-1 16,-22 1-16,21 0 0,-21 0 0,22-21 16,-22-1-16,0 1 0,0 0 15,0-1-15,1-20 0,-1 20 16,0 1-16,0 0 0,-21-1 0,21 1 15,-21 0-15,21-1 0,-21 22 0,0-21 16,0 21-16,0 0 0,-21 21 31,0 21-31,0 0 0,21 0 16,-21 21-16,0 1 0,-1-1 0,22 0 16,0 22-16,0-22 0,-21 22 0,21-22 15,0 0-15,0 22 0,0-22 16,0 1-16,0-22 0,21 21 0,1-21 15,-22 0-15,21 1 0,0-22 16,0 0-16,0 0 0,0 0 16,22 0-16,-22 0 0,0 0 0,0-22 15,22 1-15,-22 0 0,0-21 0,21 21 16,-21-22-16,1 1 0,20 0 16,-21-22-16,0 22 0,0-1 15,22-20-15,-22 21 0,0-1 0,0 1 16,0 0-16,1-1 0,-1 1 0,0 21 15,-21 0-15,21-1 0,-21 1 0,0 0 16,-21 21 0,0 0-16,0 21 0,-1 0 0,-20 22 15,21-22-15,0 21 16,0-21-16,-1 22 0,1-1 0,-21 64 16,42-64-16,0 1 0,-21 20 15,21-21-15,0 1 0,0-1 16,0 0-16,21-20 0,0 20 0,0-21 15,0 0-15,22 0 0,-22-21 0,21 0 16,1 0-16,-1 0 0,0 0 16,1 0-16,-1 0 0,21-21 0,-20 0 15,-1 0-15,0-21 0,-20 20 16,20-20-16,-21 0 0,0 21 16,0-22-16,1 1 0,-22 0 0,0 20 0,0-20 15,0 21-15,0 0 16,-22 0-16,1 21 15,-21 0-15,21 0 0,0 21 0,-1 0 16,-20 0-16,21 0 0,0 22 16,21-22-16,0 21 0,0 0 0,0-20 15,0 20-15,0-21 0,0 21 0,0-20 16,21-1-16,0 0 0,21 0 16,-20-21-16,-1 0 0,0 0 0,21 0 15,-21 0-15,22 0 0,-22 0 16,21-21-16,1 0 0,-22 0 0,21-1 15,-21-20-15,22 0 0,-22-1 0,0 1 16,0-21-16,0 20 16,0 1-16,1-22 0,-22 22 0,0-21 15,21 20-15,0-20 0,-21 20 0,0 1 16,0 0-16,0 21 0,0-1 16,0 1-16,0 0 0,0 42 15,-21 0 1,0 22-16,-1-1 0,1 0 0,0 1 15,0-1-15,0 22 0,0-22 0,21 21 16,0 1-16,0-22 16,0 22-16,0-22 0,0 0 0,21 1 15,0-1-15,0 0 0,0-20 0,22-1 16,-22 0-16,21-21 0,0 0 16,22 0-16,-22 0 0,22 0 0,-22-21 15,22 21-15,-22-21 0,21-1 0,-20 1 16,-22-21-16,21 21 0,-21-22 15,1 1-15,-22 0 0</inkml:trace>
  <inkml:trace contextRef="#ctx0" brushRef="#br0" timeOffset="82152.13">9313 13229 0,'0'64'16,"21"-64"-1,1 0-15,-1 0 0,0 0 0,0 0 16,0 0-16,22-21 0,-22 21 16,21-22-16,-21 1 0,22 0 0,-1 0 15,-21 0-15,21 0 0,-20-22 0,20 22 16,-21-21-16,-21 21 0,0-22 15,0 1-15,0 21 0,0-22 0,0 22 16,-21 0-16,0 21 0,0 0 16,-22 0-16,1 0 0,21 0 15,-22 0-15,1 21 0,0 0 0,-1 1 16,22 20-16,-21 0 0,21 1 16,0-22-16,-1 21 0,1 0 0,21 1 15,0-22-15,0 21 0,0-21 0,0 1 16,21-1-16,1 0 0,-1 0 15,21-21-15,-21 21 0,22-21 0,-1 21 16,0-21-16,1 0 0,-22 0 16,21 0-16,-21 0 0,22 0 0,-22 0 15,-21-21-15,-21 21 16,-22 0 0,22 0-16,-21 0 0,21 0 15,-22 21-15,22-21 0,-21 22 0,-1-1 16,22 0-16,0 0 0,0 0 15,0 0-15,0 22 0,21-22 0,-22 0 16,22 0-16,0 0 0,0 1 0,0-1 16,43 0-16,-22-21 0,0 21 15,0-21-15,0 0 0,22 0 0,-1 0 16,-21 0-16,22 0 0,-1-21 16,-21 0-16,21 21 0,-20-21 0,20-1 15,-21-20-15,21 21 0,-20 0 0,-1-22 16,21 22-16,-21 0 0,0 0 15,1 0-15,-1 0 0,21-1 16,-21 1-16,0 21 0,1 0 0,-1-21 16,0 21-16,0 0 0,0 0 15,0 21-15,-21 0 16,0 1-16,0-1 0,0 0 16,0 0-16,0 0 0,0 0 0,-21 1 15,0 20-15,21-21 0,-21 0 0,0 0 16,21 1-16,0-1 0,0 0 15,-21-21-15,21 21 0,21-42 47,0 0-47,0 0 0,0-1 16,0 1-16,1 0 0,-1 0 16,0 0-16,0-22 0,0 22 0,0-21 15,1 21-15,-1 0 0,0-22 0,0 22 16,0 0-16,0 21 0,-21-21 15,0 0-15,-21 21 32,0 0-32,21 21 0,-21 0 15,0 0-15,0-21 0,21 21 0,0 0 16,-22 1-16,22 20 0,-21-21 16,21 0-16,0 0 0,0 22 0,0-22 15,0 0-15,0 0 0,21 0 16,1 1-16,-1-1 0,21 0 15,-21-21-15,22 21 0,-22-21 0,21 0 16,0 0-16,1 0 0,-1 0 0,0 0 16,1 0-16,-1-21 0,0 0 15,1 0-15,-1-1 0,-21 1 0,22 0 16,-43 0-16,21-21 0,-21 20 0,0-20 16,0 21-16,0 0 0,0-22 15,0 22-15,0 0 0,-21 0 0,-1 21 16,1-21-16,0 21 15,0 0-15,0 0 0,0 21 0,-1-21 16,1 21-16,21 0 0,0 0 16,0 1-16,0 20 0,0-21 15,0 0-15,0 22 0,0-22 0,0 0 16,21 0-16,1 0 0,-1 0 0,0 1 16,0-1-16,0-21 0,0 0 15,1 0-15,20 0 0,-21 0 0,0 0 16,0-21-16,1-1 0,-1 1 15,21 0-15,-21 0 0,0 0 0,1-22 16,-1 22-16,0 0 0,0-21 0,0 21 16,0-1-16,1-20 15,-1 21-15,0 0 0,0 21 0,0-21 16,0 21-16,1 0 16,-22 21-1,0 0-15,0 0 16,0 0-16,0 0 15,0-42 32,0 0-47,0 0 16,0 0-16,0 0 16,0-1-1,-22 22 1,1 0-16,0 0 0,0 0 15,0 22-15,0-1 16,-1 0-16,1 0 0,21 0 0,-21 0 16,0 1-16,21-1 0,0 0 0,0 21 15,0-21-15,0 22 0,0-22 16,0 0-16,0 21 0,21-20 0,0-1 16,0 0-16,1-21 0,-1 21 15,0 0-15,21-21 0,-21 0 0,1 0 16,20 0-16,-21 0 0,21 0 15,-20-21-15,-1 0 0,21 0 0,-21 0 16,0-1-16,22 1 0,-22-21 16,0 21-16,0-22 0,-21 22 0,21-21 15,1 21-15,-22 0 0,0-1 16,0 1-16,0 0 0,0 0 0,0 42 31,-22 0-31,22 0 16,-21 22-16,21-22 0,-21 0 15,21 0-15,0 22 0,0-22 16,0 0-16,0 0 0,0 0 16,0 0-16,0 1 0,21-1 0,0-21 15,1 0-15,20 0 16,-21 0-16,0 0 0,0 0 0,1 0 16,20-21-16,-21-1 0,21 1 0,-20 0 15,20 0-15,-21 0 0,0 0 16,0-22-16,1 22 0,-1-21 0,0 21 15,-21-1-15,0 1 0,21 0 0,-21 0 16,0 0-16,0 42 31,-21 21-31,21-21 16,-21 1-16,21-1 0,0 21 0,0-21 16,0 22-16,0-22 0,0 21 15,0-21-15,0 0 0,0 1 16,21-1-16,0 0 0,0 0 0,0-21 15,1 0-15,-1 0 0,0 0 0,21 0 16,-21 0-16,22 0 0,-22-21 16,21 0-16,-21 0 0,22-1 0,-22-20 15,21 21-15,-21-21 0,22-1 16,-22 1-16,21 0 0,-21-22 0,22 22 16,-22-22-16,21 1 0,-21-1 0,1 1 15,-1-1-15,0 1 0,0 20 16,0-20-16,-21 21 0,0-1 0,0 22 15,0 0-15,0 0 0,0 0 16,-21 21-16,0 0 16,0 21-16,0 0 0,-1 21 0,1 1 15,21-1-15,-21 0 0,0 22 16,0-22-16,0 22 0,21-22 0,-22 0 16,1 22-16,21-22 0,-21 0 0,21 1 15,0-1-15,0 0 0,0 1 16,0-22-16,0 21 0,0-21 0,0 1 15,21-1-15,0 0 0,1 0 0,-1-21 16,21 0-16,-21 0 0,0 0 16,22 0-16,-22 0 0,21-21 0,1 0 15,-22 0-15,21-1 16,0 1-16,-20-21 0,20 21 0,-21-22 16,21 22-16,-20-21 0,-1 21 0,0 0 15,0-1-15,0 1 0,-21 0 16,0 42-1,-21 0 1,0 1-16,21 20 0,-21-21 0,0 0 16,21 0-16,-22 22 0,22-22 0,0 0 15,0 0-15,0 0 0,0 1 16,0-1-16,0 0 0,22 0 16,-1-21-16,0 0 0,0 21 0,0-21 15,22 0-15,-22 0 0,0 0 16,21-21-16,-21 0 0,22 21 0,-22-21 15,0-22-15,0 22 0,22 0 16,-22-21-16,0 21 0,0-22 0,0 22 16,0 0-16,1 0 0,-22 0 0,0-1 15,0 1-15,0 42 32,0 1-32,-22-1 0,1 0 15,0 0-15,0 0 0,21 0 16,0 22-16,-21-22 0,21 0 0,0 21 0,0-20 15,0-1-15,0 0 16,0 0-16,0 0 0,21-21 0,0 21 16,0-21-16,0 0 0,1 0 15,-1 0-15,0 0 0,0-21 16,0 21-16,0-21 0,1 0 0,-22-21 16,0 20-16,0 1 0,0-21 15,0 21-15,0 0 0,0-1 0,0 1 16,-22 0-16,1 0 0,0 0 0,0 21 15,0 0-15,0-21 0,-1 21 16,1 0-16,42-22 31,1 22-31,20 0 16,-21 0-16,21-21 0,1 21 16,-1-21-16,22 21 0,-22 0 15,0-21-15,22 21 0,-22 0 0,0 0 16,-20 0-16,20 0 0,-21 0 15,0 0-15,0 0 0,-21 21 0,0 0 16,0 0-16,0 1 0,0-1 0,0 0 16,-21 21-16,0-21 0,0 1 15,21 20-15,-21-21 0,0 0 0,-1 0 16,22 1-16,0 20 0,-21-21 16,21 0-16,-21 0 0,21-42 46,0 0-46,0 0 16,21 0-16,0 0 0,1-1 16,-1 1-16,0-21 0,21 21 0,-21-22 15,22 1-15,-1 21 0,0-21 0,1-1 16,-1 22-16,0 0 0,-20 0 16,20 0-16,-21-1 0,0 22 0,0 0 15,-21 22-15,0-1 0,0 0 16,0 0-16,0 21 15,0 1-15,0-22 0,0 21 0,0-21 16,0 22-16,0-1 0,0-21 16,22 22-16,-22-22 0,21 0 0,0 0 15,0 0-15,0 0 0,0 1 0,1-22 16,20 0-16,-21 0 0,21 0 16,-20 0-16,20-22 0,0 1 0,1 0 15,-1 0-15,-21 0 0,21-22 16,-20 22-16,20-21 0,-21 21 0,0-22 15,0 1-15,1 21 0,-22-21 16,0 20-16,0-20 0,0 21 0,0 0 16,0 0-16,0-1 15,-22 1-15,1 0 0,0 0 16</inkml:trace>
  <inkml:trace contextRef="#ctx0" brushRef="#br0" timeOffset="82363">14668 12573 0,'0'0'0,"-42"0"0,21 0 15,-21 0-15,20-21 0,1 21 16,0 0-16,0 0 0,0 0 16,42 0 15,0 0-31,0 0 0,0 0 15,-42 0 1</inkml:trace>
  <inkml:trace contextRef="#ctx0" brushRef="#br0" timeOffset="82604.87">12615 12933 0,'0'0'0,"0"42"0,0-21 16,0 1-16,43-22 0,-22 0 16,21 0-16,22 0 0,-22 0 15,21 0-15,1 0 0,-1 0 0,22 0 16,-21 0-16,20 0 0,-20-22 16,20 1-16,-41 21 0,20-21 0,-42 21 15,22-21-15,-22 0 0,-21 0 16,-21 21-16,-22-22 15,22 22-15,-42 0 0,20 0 16</inkml:trace>
  <inkml:trace contextRef="#ctx0" brushRef="#br0" timeOffset="83923.58">825 15113 0,'0'21'0,"22"-21"47,-1-21-31,-21 0-16,21 21 0,0-21 15,-21 0-15,21 21 0,-21-22 0,21 1 16,-21 0-16,0 0 0,0 0 16,0 0-16,0-1 0,0 1 0,0 0 15,-21 0-15,0 0 0,0 0 16,0 21-16,-22 0 0,1 0 0,0 0 16,-1 0-16,-20 0 0,21 21 15,-22 0-15,22 0 0,-1 0 16,22 0-16,-21 1 0,21-1 0,21 0 15,0 21-15,0-21 16,0 1-16,0-1 0,21 0 0,0 0 16,21-21-16,-20 0 0,20 21 15,0-21-15,1 0 0,-1 0 16,0 0-16,1-21 0,-1 0 0,0 0 16,1 0-16,-1-1 0,-21 22 15,21-21-15,-20 0 0,-1 0 0,0 0 16,-21 0-16,0-1 0,0 1 15,-21 21 1,0 0 0,21 21-16,-22 1 0,22-1 15,-21 0-15,21 21 16,0-21-16,0 22 0,0-22 16,0 21-16,0 1 0,0-1 0,0 0 15,0 1-15,0-1 0,0 0 16,0 1-16,0-22 0,0 21 0,0 0 15,0-20-15,0 20 0,0-21 16,0 21-16,0-20 0,0-1 0,-21 0 16,21 0-16,-21 0 0,21 0 15,-21 1-15,0-1 0,-1-21 16,-20 0-16,0 0 0,21 0 0,-22 0 16,-20 0-16,20-21 0,1 21 15,-21-22-15,20 1 0,1 0 16,-22-21-16,43 21 0,-21-1 15,21 1-15,0 0 0,-1 0 0,22 0 16,0 0-16,22 21 16,-1 0-16,0 0 0,0 0 15,0 0-15,22 0 0,-1 0 16,-21 0-16,21-22 0,-20 22 0,20-21 16</inkml:trace>
  <inkml:trace contextRef="#ctx0" brushRef="#br0" timeOffset="84255.81">1439 15304 0,'0'0'16,"0"21"-16,0 0 0,0 0 15,0 0-15,21-21 31,1 0-31,-1 0 16,0-21-16,0 21 16,0-21-16,-21 0 15,0 0-15,0-1 16,0 1-16,-21 0 16,0 21-16,0 0 0,0 0 15,-1 0-15,1 0 0,21 21 0,-21 0 16,0 1-16,0-1 15,21 0-15,0 0 0,0 0 16,21-21 0,0 0-16,0 0 0</inkml:trace>
  <inkml:trace contextRef="#ctx0" brushRef="#br0" timeOffset="85011.38">2349 14901 0,'-21'0'0,"0"0"16,21-21-1,0 0 1,0 0 0,0 0-16,21 21 0,0-21 0,1 21 15,-1-22-15,0 22 16,0 0-16,0 0 0,0 0 0,1 0 15,20 22-15,-21 20 0,0-21 16,0 21-16,1 1 0,20-1 0,-21 22 16,-21-22-16,0 21 0,21-20 15,-21 20-15,0-20 0,0-1 0,0 0 16,0 1-16,0-1 0,0-21 16,-21 0-16,21 0 0,0 1 0,0-1 15,0-42 1,0-1-1,0 1-15,0 0 0,21-21 16,0 21-16,-21-43 0,22 22 0,-1-1 16,0-20-16,0-1 0,0 1 0,0-1 15,1 1-15,20-1 0,-21 22 16,21-21-16,1 20 0,-22-20 0,0 42 16,21-1-16,-20 1 0,-1 21 15,0 21 1,-21 1-16,0 20 15,0-21-15,0 0 0,0 0 0,0 1 16,0-1-16,0 21 16,0-21-16,0 0 0,0 22 0,0-1 15</inkml:trace>
  <inkml:trace contextRef="#ctx0" brushRef="#br0" timeOffset="85639.02">3175 15304 0,'0'21'0,"0"-42"0,0 63 15,0-21-15,0 0 0,21-21 31,0-21-15,0 0-16,1 0 0,-1 0 16,0-1-16,0-20 15,0 21-15,-21 0 0,21-22 0,-21 22 16,22-21-16,-22 21 0,0 0 0,0-1 16,0 1-16,-22 21 15,1 0-15,0 0 0,0 21 16,0 1-16,0-1 0,-1 0 15,1 21-15,0 1 0,0-1 0,21-21 16,0 21-16,0-20 0,0 20 16,0-21-16,0 0 0,0 0 0,0 1 15,0-1-15,21 0 0,0-21 16,0 0-16,1 0 0,-1 0 0,21 0 16,-21 0-16,22-21 0,-22 0 15,21-1-15,-21 1 0,0 0 0,22-21 16,-22 21-16,0-22 0,21 1 15,-20 0-15,-1 20 0,0-20 16,0 21-16,21 0 0,-20 0 0,-1 21 16,0 0-16,21 0 0,-21 0 15,1 0-15,-1 0 0,21 21 0,-21 0 16,0 0-16,1 21 0,-1-20 0,0 20 16,0 0-16,0-21 0,-21 22 15,0-1-15,0-21 0,0 22 0,0-22 16,0 21-16,0-21 15,0 0-15,0 1 0,-21-22 0,0 21 16,0-21-16,21-21 16,-21-1-1,21 1-15,0 0 0,0 0 0,0 0 16,0-22-16,21 22 0,-21-21 16,21 0-16,0-1 0,0 1 0,0 21 15,-21-22-15,22 1 0,-1 21 0,21 0 16,-21 0-16,0-1 0,1 1 15,-1 0-15,0 21 0,0 0 0,0 0 16,0 0 0,1 0-1</inkml:trace>
  <inkml:trace contextRef="#ctx0" brushRef="#br0" timeOffset="85826.91">4403 15028 0,'0'-21'0,"0"42"0,0 1 15,0-1-15,0 0 16,0 0-16,0 0 0,0 0 15,0 22-15,0-22 0,0 0 0,-22 0 16,22 0-16,0 1 0,0-1 16,-21 0-16,21 0 0,0 0 0,-21 0 15,21-42 17,0 0-17,0 0-15,21 0 0,-21 0 16,21-22-16</inkml:trace>
  <inkml:trace contextRef="#ctx0" brushRef="#br0" timeOffset="85980.82">4445 14796 0,'0'-22'0,"0"44"0,0-65 0,-21 43 16,0 0 0,21 21 15,0 1-16,21-22-15,0 0 0,0 0 16</inkml:trace>
  <inkml:trace contextRef="#ctx0" brushRef="#br0" timeOffset="86907.64">4635 15304 0,'0'0'15,"-42"0"-15,0 0 0,21 21 0,-22-21 16,22 0-16,0 0 0,0 0 0,42-21 31,21 21-31,-21-22 16,22 1-16,-1-21 0,22 21 15,-22 0-15,21-22 0,1 22 0,-1-21 16,-20 21-16,-1-22 0,0 22 0,1-21 16,-1-1-16,-21 1 0,0 21 15,1-21-15,-22-1 0,0 22 0,0 0 16,0-21-16,0 20 0,-22 1 16,1 21-16,0 0 0,0 0 15,0 21-15,0 1 0,-1 20 16,-20 0-16,21 1 0,0 20 15,-22-21-15,22 43 0,-21-21 0,21 20 16,-22-20-16,22 20 0,-21 1 16,21-21-16,-22 20 0,22 1 0,-21-22 15,21 22-15,0 0 0,-22-1 0,22 1 16,0-21-16,0 20 0,0 1 16,-1-22-16,22 22 0,-21-21 0,21-1 15,0 1-15,0-1 0,0-21 16,21 22-16,1-22 0,-1 1 0,21-22 15,-21 0-15,22 0 0,-1-21 0,21 0 16,-20 0-16,20 0 16,1-21-16,-22 0 0,22 0 0,-1-22 15,1 1-15,-22 0 0,21-1 0,-20 1 16,-1 0-16,0-1 0,-20-20 16,-1-1-16,-21 22 0,0-22 0,0 1 15,-21-1-15,-1 1 0,-20-1 0,0 1 16,-1-1-16,-20 22 0,-1-21 15,22 20-15,-21 1 0,-1 21 0,1-22 16,-1 22-16,1 0 0,20 0 16,1 0-16,21 21 0,-22 0 0,43-21 15,0-1 1,43 1 0,-22 21-16,21-21 0,1 0 0,20 21 15,1-21-15,-22 0 0,21-1 16,1-20-16,-1 21 0,1-21 0,-1 20 15,-20-20-15,-1 21 0,0-21 0,1 20 16,-22-20-16,0 21 0,0 0 16,0 21-16,-21-21 0,0-1 0,0 44 31,-21-22-15,21 21-16,0 21 0,0-21 0,0 0 15,0 1-15,0 20 16,0-21-16,0 0 0,0 22 0,0-22 15,0 0-15,0 0 0,0 0 0,0 0 16,0-42 15,0 0-31,0-21 16,0 21-16</inkml:trace>
  <inkml:trace contextRef="#ctx0" brushRef="#br0" timeOffset="87059.56">5503 14880 0,'0'0'0,"21"0"47,1 0-31,-1 0-1</inkml:trace>
  <inkml:trace contextRef="#ctx0" brushRef="#br0" timeOffset="87299.42">5927 14880 0,'0'0'0,"0"-21"16,-22 21-16,1 0 16,0 0-16,0 0 0,0 21 0,-22 0 15,22-21-15,0 22 0,0-1 16,0 0-16,0 21 0,-1-21 0,22 1 15,0 20-15,0 0 0,0-21 0,0 22 16,0-22-16,0 21 0,0-21 16,22 1-16,-1-1 0,0 0 0,21-21 15,-21 0-15,22 0 0,-1 0 16,0 0-16,22 0 0,-22 0 0,1-21 16,20 21-16</inkml:trace>
  <inkml:trace contextRef="#ctx0" brushRef="#br0" timeOffset="88839.28">6540 14923 0,'0'0'0,"-42"-64"31,21 64-31,0 0 0,0 0 0,-22 21 16,22 0-16,0 1 0,0-1 16,-22 21-16,22 0 0,0-20 0,0 20 15,0 0-15,0 1 0,-1-1 16,22 0-16,0 1 0,0-22 15,0 21-15,0-21 0,0 0 0,0 1 0,22-22 16,-1 0-16,0 0 16,0 0-16,0 0 0,0 0 0,22-22 15,-22 1-15,0 0 0,0 0 0,0 0 16,1 0-16,-1-22 0,0 1 16,0 0-16,0-1 0,0 22 0,-21-21 15,0-1-15,0 1 0,0 21 0,0 0 16,0 0-16,0-1 0,0 44 31,-21-1-31,21 21 0,-21-21 16,21 22-16,-21-1 15,21 0-15,0-21 0,0 22 0,0-1 16,0 0-16,0-20 0,0 20 0,0-21 16,0 0-16,0 0 0,21 1 15,0-22-15,0 0 0,22 0 0,-22 0 16,0 0-16,43-22 15,-22 1-15,0 0 0,-21 0 0,22-21 16,-22-1-16,0 1 0,21 0 0,-20-1 16,-1 1-16,0-22 0,0 22 15,-21 0-15,21-22 0,0 22 0,1 0 16,-22-1-16,0 1 0,21 0 0,-21 20 16,21 1-16,-21 0 15,0 42 1,0 0-16,0 1 0,0 20 15,0-21-15,-21 21 0,0 1 0,-1-1 16,22 0-16,-21 1 0,0-1 0,21 0 16,-21 1-16,21-1 0,-21 0 15,21 1-15,0-22 0,0 21 0,0-21 16,0 1-16,0-1 0,21-21 0,0 0 16,0 0-16,0 0 0,1 0 15,-1 0-15,21 0 0,-21 0 0,22-21 16,-22-1-16,0-20 0,21 21 15,-21-21-15,1 20 0,20-20 16,-21 21-16,0-21 0,0-1 0,-21 22 16,22 0-16,-22 0 0,0 0 15,0 42 1,0 0-16,0 0 16,-22 0-16,22 22 0,0-22 15,-21 21-15,21-21 0,0 22 0,-21-22 16,21 0-16,0 21 0,0-21 0,0 1 15,0-1-15,21 0 16,0-21-16,1 0 0,-1 0 16,0 0-16,0 0 0,0 0 0,22-21 15,-22 0-15,21-1 0,-21 1 16,22-21-16,-1 21 0,-21-22 0,0 22 16,22-21-16,-22 21 0,-21-22 15,21 22-15,0 0 0,-21 0 0,21 0 16,-21 0-16,-21 42 31,0 21-31,0-21 0,0 0 16,-1 22-16,22-1 0,-21-21 15,21 22-15,-21-1 0,21 0 0,0-21 16,0 1-16,0-1 0,0 0 0,0 0 16,0 0-16,21-21 0,0 0 15,1 0-15,-1 0 0,0 0 16,21 0-16,-21 0 0,1 0 0,-1-21 15,-21 0-15,0 0 0,21 0 16,-21-22-16,0 22 0,0-21 0,0 21 16,0-22-16,0 22 0,-21-21 15,0 21-15,-1-1 0,22 1 0,-21 0 16,0 21-16,21-21 0,0 0 16,21 21-1,0 0-15,1 0 0,-1-21 16,21 21-16,-21 0 0,22 0 0,-1 0 15,0-22-15,-21 22 0,22 0 16,-1 0-16,-21 0 0,22 0 16,-22 22-16,0-1 0,0 0 0,0 0 15,0 0-15,-21 0 0,0 22 16,22-22-16,-22 21 0,0-21 0,0 22 16,0-22-16,0 21 0,0-21 15,0 1-15,0 20 0,-22-21 0,1 0 16,21 0-16,-21-21 15,0 0 1,0 0-16,21-21 16,0 0-16,0-21 15,0 21-15,0-1 0,0-20 0,0 0 16,21 21-16,0-22 0,0 1 16,0 0-16,1-1 0,-1 22 15,21-21-15,-21 21 0,22-22 0,-22 22 16,21 0-16,0 21 0,-20 0 0,20 0 15,-21 0-15,21 0 0,-20 21 16,20 0-16,-21 0 0,0 1 0,0 20 16,-21 0-16,0 1 0,0-1 15,0 0-15,0-21 0,0 22 0,-21-1 16,21-21-16,-21 0 0,0 22 16,0-43-16,0 21 0,-1 0 0,1-21 15,0 0-15,0 0 0,0 0 16,21-21-16,-21 0 0,-1 0 15</inkml:trace>
  <inkml:trace contextRef="#ctx0" brushRef="#br0" timeOffset="89031.17">8255 14605 0,'0'0'0,"-21"0"16,-22 0-1,22 0-15,0 0 47,0 0-31,0 0-16</inkml:trace>
  <inkml:trace contextRef="#ctx0" brushRef="#br0" timeOffset="89207.07">7112 14817 0,'0'0'0,"-21"0"0,21 63 31,21-63-31,0 0 0,21 0 16,-20 0-16,20 0 0,0 0 0,22 0 15,-22 0-15,0 0 0,1 0 0,20 0 16,-20 0-16,-1-21 0</inkml:trace>
  <inkml:trace contextRef="#ctx0" brushRef="#br0" timeOffset="89734.76">9102 15071 0,'-43'0'16,"86"0"-16,-107 0 0,85 0 31,0 0-31,1 0 15,20 0-15,0 0 16,1 0-16,-1-21 0,21 21 0,-20 0 16,-1 0-16,0 0 0,1 0 0,-22 0 15,21 0-15,-42-22 0,21 22 16,-42 0 0,0 0-16,0 0 15,0-21-15,0 21 0,-1 0 16,1 0-16,21-21 0,-21 21 0,21-21 15,0 0 1,21 21-16,0 0 0,1 0 16,-1 0-16,0 0 15,-21 21-15,0 0 0,0 0 16,0 0-16,0 1 16,0-1-16,0 0 0,-21 0 0,0 0 15,-1 0-15,-20 1 0,21-1 0,0-21 16,0 21-16,-1-21 0</inkml:trace>
  <inkml:trace contextRef="#ctx0" brushRef="#br0" timeOffset="90296.7">10626 14520 0,'0'0'15,"0"-21"-15,0 0 0,0 0 0,0 0 16,-22 0-16,1 21 0,0 0 16,0 21-16,21 0 0,-21 21 15,0-21-15,-1 22 0,1-1 0,-21 22 16,21-22-16,0 21 0,-1-20 15,1 20-15,-21-20 0,21 20 16,0 1-16,-22-22 0,22 21 0,-21-20 16,21-1-16,-1 0 0,1-20 15,21 20-15,0-21 0,0 0 16,0-42 0,21 0-16,1 0 0,-1 0 15,0-1-15,0-20 0,0 0 0,0-1 16,1 1-16,-1-21 0,0 20 0,0-20 15,-21 20-15,21-20 0,0 21 16,1-22-16,-1 22 0,0-22 16,0 22-16,-21 0 0,21-1 0,0 22 15,-21 0-15,22 21 16,-22 21-16,0 0 0,21 22 16,-21-1-16,0 0 0,0 22 15,0-22-15,0 22 0,0-22 0,21 21 16,-21-20-16,0 20 0,0 1 15,0-22-15,0 0 0,0 22 0,0-43 16,0 21-16,0-20 0,0 20 0,0-21 16,0 0-16,-21-21 15,0-21 1,-1 0-16,1 0 0,0 0 16</inkml:trace>
  <inkml:trace contextRef="#ctx0" brushRef="#br0" timeOffset="90459.61">10033 15028 0,'0'0'0,"0"-21"16,21 21 0,0 0-16,22 0 15,-22 0-15,21 0 0,0 0 0,1 0 16,-1 0-16,0 0 0,22 0 16,-22-21-16,22 21 0,-1 0 0,1-21 15,-1 21-15,22-21 0,-22 21 16,1-21-16,-1-1 0</inkml:trace>
  <inkml:trace contextRef="#ctx0" brushRef="#br0" timeOffset="90815.41">11409 14817 0,'0'0'0,"0"-21"15,-21 21-15,-1 0 16,1 0-16,0 0 0,-21 0 16,-1 0-16,22 0 0,-21 0 0,21 21 15,-22 0-15,1-21 0,21 21 0,-21 0 16,20-21-16,1 21 0,0 1 15,0-1-15,21 0 16,0 0-16,21-21 0,0 21 0,22-21 16,-22 0-16,21 21 15,0-21-15,1 22 0,-22-22 0,21 21 16,1 0-16,-22-21 0,21 21 16,-21 0-16,0-21 0,-21 21 0,0 1 15,0-1-15,0 0 0,0 0 16,-21-21-16,-21 0 0,0 21 15,-1-21-15,1 0 0,-22 0 0,22 0 16,-21 0-16,20 0 0,1 0 0,0 0 16,20 0-16,1 0 0,0-21 15,21 0-15,0 0 16,21 21-16,22-21 16,-1-1-16,0 22 0,1-21 0,-1 0 15,21 21-15</inkml:trace>
  <inkml:trace contextRef="#ctx0" brushRef="#br0" timeOffset="91231.24">11874 14986 0,'22'0'15,"-44"0"-15,86-21 0,-43 21 0,0-21 0,0 21 16,-21-21-16,22 21 0,-1-22 16,0 1-16,-21 0 0,0 0 15,0 0 1,-21 21-16,0 0 0,-22 0 15,1 0-15,21 0 0,-22 0 16,1 21-16,0-21 0,21 21 0,-22-21 16,22 21-16,0 0 0,0 1 15,21-1-15,0 0 0,0 0 16,0 0-16,21 0 16,0 1-16,0-22 0,22 21 15,-22 0-15,0 0 0,21 0 0,-21 0 16,1 1-16,-1-1 0,0 0 15,0 0-15,-21 0 0,0 0 0,0 1 16,0-1-16,-42-21 0,21 21 16,-22-21-16,22 0 0,-21 0 0,-1 0 15,1 0-15,0 0 0,-1 0 16,1 0-16,0-21 0,21 21 0,-22-21 16,22-1-16,21 1 15,0 0-15,0 0 0,0 0 16,21 0-16,0 21 15,22-22-15,-22 22 0,21-21 0,1 0 16</inkml:trace>
  <inkml:trace contextRef="#ctx0" brushRef="#br0" timeOffset="91579.04">12171 15113 0,'0'21'0,"21"-21"16,0 0-1,0 0 1,0 0-16,1-21 0,-1 21 0,0-21 16,0 21-16,21-21 0,-20 0 0,-1-1 15,0 1-15,0 21 0,0-21 16,-21 0-16,0 0 0,0 0 0,0-1 16,0 1-16,-21 21 0,0 0 15,0 0-15,-22 0 0,1 0 16,21 0-16,-21 21 0,-1 1 15,22-1-15,-21 0 0,21 0 0,-1 0 16,1 0-16,0 22 0,21-22 16,0 21-16,0-21 0,0 1 0,21-1 15,0 0-15,1 0 0,-1 0 16,21 0-16,0 1 0,1-22 0,-1 0 16,0 0-16,1 0 0,-1 0 0,0 0 15,1 0-15,-22 0 0,21-22 16,-21 1-16</inkml:trace>
  <inkml:trace contextRef="#ctx0" brushRef="#br0" timeOffset="91915.35">12742 15092 0,'0'0'0,"0"-21"0,0 0 0,0-1 16,0 1-16,0 0 0,0 0 15,0 0-15,0 0 0,0-1 16,21 22-16,1 0 0,-1 0 16,0 0-16,0 0 0,21 0 0,-20 0 15,20 0-15,0 0 0,1 0 16,-22 22-16,21-1 0,-21 0 0,0 0 15,1 0-15,-1 22 0,0-22 0,-21 21 16,0 0-16,0-20 0,0-1 16,-21 21-16,0-21 0,-1 0 0,1-21 15,0 22-15,0-22 0,0 0 0,0 0 16,-1 0-16,1 0 0,0 0 16,0-22-16,21 1 15,0 0-15,0 0 0,0 0 16,0 0-16,0-1 0,0-20 15,21 21-15,0 0 0,0-22 0,22 22 16,-22 0-16,0 0 0,21 0 16,-20 0-16,20-1 0,-21 1 0,21 21 15,1 0-15,-22-21 0,21 21 0,-21 0 16,22-21-16,-22 21 0</inkml:trace>
  <inkml:trace contextRef="#ctx0" brushRef="#br0" timeOffset="93475.3">13779 14626 0,'0'0'0,"0"-21"0,0 0 0,0 0 16,0-22-16,0 22 0,0 0 15,22 0-15,-22 0 0,0 0 0,0-1 16,0 44 0,0-1-16,0 21 15,-22-21-15,22 22 0,0-1 0,-21 0 16,0 22-16,0-22 0,21 0 15,-21 1-15,0-1 0,-1 0 0,22 1 16,0-1-16,-21-21 0,21 22 16,-21-1-16,21-21 0,0 0 0,0 22 15,0-22-15,21 0 16,0-21-16,1 0 0,-1 0 16,0 0-16,21 0 0,-21 0 0,1-21 15,20 0-15,-21-1 0,0 1 0,22 0 16,-22 0-16,21 0 0,-21 0 15,22-22-15,-22 22 0,0 0 0,0-21 16,0 20-16,-21 1 0,0 0 0,0 0 16,-21 42 15,0 0-31,0 0 16,21 22-16,0-22 0,-21 0 15,21 21-15,0-20 0,0-1 0,0 21 0,0-21 16,0 0-16,0 1 15,21-1-15,0-21 0,0 0 16,0 0-16,0 0 0,1 0 0,20 0 16,0-21-16,-21-1 0,22 1 15,-1 0-15,-21 0 0,22 0 0,-1 0 16,-21-22-16,21 22 0,-20 0 16,-1-21-16,0 20 0,0 1 0,0-21 15,0 21-15,-21 0 0,0 42 47,-21 0-47,0 0 0,0 0 16,21 0-16,0 1 0,0-1 0,-21 21 15,21-21-15,0 0 0,0 1 0,0-1 16,0 21-16,0-21 0,21-21 16,-21 21-16,21-21 0,0 0 0,0 0 15,1 0-15,-1 0 16,0 0-16,0 0 0,0-21 0,0 0 15,1 0-15,-22 0 0,0 0 0,0-22 16,0 22-16,0 0 0,0 0 16,0-22-16,0 22 0,-22 0 15,1 21-15,0-21 0,0 0 0,0 21 16,0 0-16,-1 0 0,1 0 16,42 0 15,1 0-31,-1 0 0,0 0 15,0 0-15,0 0 0,22 0 0,-22 0 16,0-21-16,21 21 0,-21 0 16,22-22-16,-22 22 0,21 0 0,-21 0 15,1 0-15,-1 0 0,0 0 16,0 0-16,0 0 0,-21 22 16,0-1-16,0 0 15,0 0-15,0 0 0,0 0 16,0 1-16,0-1 0,0 0 0,0 0 15,-21 0-15,0 0 0,21 1 0,-21-1 16,0 0-16,21 0 16,0 0-16,-22-21 0,22 21 15,0-42 17,0 0-32,0 0 15,22 0-15,-1 0 0,0-1 16,0 1-16,0 0 0,22-21 0,-1 21 15,0-1-15,1-20 0,-1 21 16,0 0-16,1 0 0,-1-1 16,0 1-16,1 0 0,-22 21 0,21 0 15,-21 0-15,0 0 0,1 0 16,-1 21-16,-21 0 16,0 1-16,0-1 0,-21 0 15,-1 0-15,1 21 0,0-20 0,21-1 16,-21 0-16,21 0 0,-21 0 0,21 0 15,0 1-15,0-1 0,0 0 16,0 0-16,21 0 0,0-21 0,0 21 16,0-21-16,1 0 0,-1 0 15,21 0-15,-21 0 0,0 0 16,22 0-16,-22-21 0,21 21 0,-21-21 16,22 0-16,-1 0 0,-21 0 15,22-1-15,-1 1 0,0-21 0,1 21 16,-1-22-16,-21 22 0,21-21 0,-20 21 15,-1-22-15,0 22 0,-21 0 16,0 0-16,0 0 0,-21 21 16,0 0-16,-1 0 0,1 0 15,-21 0-15,21 0 0,-22 0 0,22 21 16,0 0-16,0 0 0,0 0 0,21 1 16,0-1-16,0 0 15,0 0-15,0 0 0,0 0 0,0 1 16,21-1-16,0 0 0,0 0 0,22-21 15,-22 21-15,0 0 0,0-21 16,-21 22-16,21-1 0,-21 0 16,0 0-1,-21-21-15,0 21 0,0-21 16,0 0-16,-1 0 0,1 0 0,0 0 16,0 0-16,0 0 0,0 0 15,-1 0-15,1 0 0,0 0 0,0 0 16,21-21-16,-21 0 0,0 21 15,-1-21-15,22 0 0</inkml:trace>
  <inkml:trace contextRef="#ctx0" brushRef="#br0" timeOffset="93731.27">14880 14309 0,'0'0'0,"-21"-21"0,0 21 31,0 0 31,-1 0-62,1 0 0,0 0 16</inkml:trace>
  <inkml:trace contextRef="#ctx0" brushRef="#br0" timeOffset="93951.14">13801 14669 0,'0'0'0,"-22"21"0,44-21 31,-1 0-31,0 0 16,0 0-16,21 0 0,-20 0 0,20-21 15,-21 21-15,21 0 0,1 0 16,-22-22-16,21 22 0,-21 0 0,1 0 16,-1 0-16,-42 0 15,-1 22 1</inkml:trace>
  <inkml:trace contextRef="#ctx0" brushRef="#br0" timeOffset="94747.61">0 16912 0,'0'0'0,"0"-21"15,0 0-15,0 0 16,0 0-16,0 42 31,0 21-31,0-21 16,0 0-16,0 22 0,0-1 0,0 0 15,0 1-15,0-1 0,0 0 16,0 1-16,0-1 0,0 0 16,0 1-16,0-1 0,0 0 0,0-20 15,0 20-15,0-21 0,0-42 31,0 0-15,0-22-16,0 22 0,0-21 0,0 21 16</inkml:trace>
  <inkml:trace contextRef="#ctx0" brushRef="#br0" timeOffset="95130.87">593 16743 0,'-22'42'31,"1"-21"-31,0 22 16,0-22-16,0 21 0,0-21 15,-1 22-15,1-1 0,0 0 0,21 1 16,0-22-16,-21 21 0,21-21 16,0 22-16,0-22 0,0 0 15,0 0-15,21-21 0,0 21 0,0-21 16,22 0-16,-1 0 0,0 0 15,1-21-15,-1 0 0,0 0 16,22 0-16,-22 0 0,1-22 16,-22 22-16,21-21 0,-21-1 0,0 1 15,-21 0-15,0-1 0,0 1 16,0 0-16,-21-1 0,0 22 16,0 0-16,0 0 0,0 0 0,-1 21 15,1 0-15,0 0 0,0 21 16,21 0-16,-21 0 0,21 0 15,0 1-15,0-1 16,-21-21 0</inkml:trace>
  <inkml:trace contextRef="#ctx0" brushRef="#br0" timeOffset="95475.69">212 16595 0,'0'0'0,"21"0"0,0 0 16,-21-21-16,-21 21 31,0 21-31,-1 0 0,22 0 0,-21 21 16,0 1-16,0-1 0,21 0 15,0 1-15,0 20 0,0-20 0,-21 20 16,21-21-16,-21 1 0,21-1 16,0 0-16,0 1 0,0-22 15,0 0-15,0 0 0,0 0 0,0 1 16,21-22-1,0 0-15,0-22 0</inkml:trace>
  <inkml:trace contextRef="#ctx0" brushRef="#br0" timeOffset="95919.66">1672 16785 0,'0'0'0,"0"21"0,0 1 0,0-1 16,0 0-16,0 0 15,0-42 32,0 0-31,0 0-1,0-1 1,21 22-16,0 0 16</inkml:trace>
  <inkml:trace contextRef="#ctx0" brushRef="#br0" timeOffset="96227.49">2836 16277 0,'0'-21'0,"0"42"0,0-63 15,-21 63 1,0 0-16,21 0 0,-21 1 15,0 20-15,21 0 0,-22 1 16,1 20-16,0 1 0,21-1 16,-21 1-16,0-1 0,0 1 0,-1-1 15,1 1-15,21-1 0,0-21 16,-21 1-16,21-1 0,0 0 16,0-20-16,0-1 0,0 0 0,21-42 46,-21 0-46,0-22 0</inkml:trace>
  <inkml:trace contextRef="#ctx0" brushRef="#br0" timeOffset="96908.66">2582 16468 0,'0'0'0,"-21"-21"0,0 21 16,21-22-16,-21 1 0,21 0 0,0 0 15,0 0-15,0 0 0,0-1 16,21-20-16,0 21 0,21-21 0,1 20 16,-1 1-16,0 0 0,1 0 15,20 0-15,-20 21 0,20 0 0,-21 0 16,1 21-16,20 0 0,-42 21 16,22 1-16,-1-1 0,-21 22 0,0-22 15,-21 0-15,0 22 0,0-22 16,-21 0-16,0 22 0,-21-22 0,-1 1 15,1-1-15,0-21 16,-22 21-16,1-20 0,20-1 0,1 0 16,-21 0-16,20-21 0,1 0 15,21 0-15,-22 0 0,22-21 0,0 0 16,0 0-16,0-1 0,21 1 16,-21 0-16,21 0 0,0 0 0,21 42 31,0 0-31,0 0 0,0 0 15,-21 1-15,21 20 0,1-21 16,-1 21-16,0 1 0,21-22 0,-21 21 16,1-21-16,-1 22 0,21-22 15,-21 0-15,22 0 0,-22 0 16,21 1-16,-21-1 0,22 0 16,-22-21-16,0 0 0,21 21 0,-21-21 15,22 0-15,-22 0 0,21 0 16,1-21-16,-22 0 0,21 0 0,-21-1 15,0 1-15,22 0 0,-22 0 16,0-21-16,21-1 0,-20 22 0,-1-21 16,0-1-16,0 1 0,-21 0 15,0-1-15,0 1 0,0 21 0,0 0 16,-21 21-16,0 0 0,-22 0 16,22 0-16,-21 21 0,21 21 15,-22-21-15,22 22 0,0-22 0,0 21 16,0 1-16,21-1 0,-21 0 15,21-21-15,0 22 0,0-22 0,0 0 16,21 0-16,0 0 0,0 1 16,0-22-16,22 0 0,-22 0 0,21 0 15,0 0-15,85-64 16</inkml:trace>
  <inkml:trace contextRef="#ctx0" brushRef="#br0" timeOffset="97087.55">3937 16870 0,'0'0'0,"0"21"0,-21-21 15,21 21 1,21-21 0,0 0-16,0 0 0,0 0 15,1 0-15,20-21 0,-21 21 16,0 0-16,0-21 0,1 21 0</inkml:trace>
  <inkml:trace contextRef="#ctx0" brushRef="#br0" timeOffset="98331.2">4530 17187 0,'0'0'16,"-43"22"-16,1-22 0,0 21 0,-1-21 0,22 0 16,0 0-16,-21 21 0,20-21 15,1 0-15,21-21 16,0 0 0,0-1-16,0 1 0,21 0 15,22 0-15,-22 0 0,21-22 0,-21 22 16,22-21-16,-1 0 0,0-1 15,-20 1-15,-1 0 0,0 20 0,0-20 16,-21 21-16,0 0 0,0 0 16,-21 21-16,0 0 0,0 0 0,-1 0 15,-20 21-15,21 0 0,0 0 16,0 0-16,-1 0 0,22 1 0,0 20 16,0-21-16,0 0 0,0 22 15,0-22-15,22 0 0,-1 0 0,0 0 16,0 0-16,0 22 0,22-22 15,-22 0-15,0-21 0,0 21 16,0 0-16,0 1 0,1-22 0,-1 21 16,0-21-16,-21 21 0,21-21 15,0 0-15,0 0 16,1 0-16,-1 0 0,0-21 16,0 0-16,0-1 0,0 22 0,1-21 15,20-21-15,-21 21 0,0 0 16,0-1-16,1-20 0,-1 21 0,-21-21 15,0 20-15,0-20 0,0 21 16,0 0-16,0 0 16,0 42-1,0 0-15,0 0 16,0 21-16,-21-20 0,21-1 0,-22 21 16,22-21-16,0 22 0,0-22 15,0 0-15,0 0 0,0 0 0,0 0 16,0 1-16,0-1 0,22-21 15,-1 0-15,0 0 0,0 0 0,0 0 16,22 0-16,-22 0 0,0-21 16,21 21-16,-21-22 0,1 1 0,20 0 15,-21 0-15,0 0 0,0 0 16,1-22-16,-1 22 0,-21-21 0,0 21 16,0-1-16,0-20 0,0 21 0,0 0 15,0 42 16,-21 0-31,21 0 0,0 0 16,0 1-16,0 20 0,0-21 0,0 0 16,0 22-16,0-22 0,0 0 0,0 0 15,0 0-15,21 0 0,0 1 16,0-22-16,0 0 0,0 0 0,22 0 16,-1 0-16,0 0 0,1 0 15,-1-22-15,0 22 0,22-21 0,-22 0 16,1 0-16,-1-21 0,-21 20 15,21 1-15,-20-21 0,-1 21 16,-21-22-16,0 22 0,0 0 0,0 0 16,0 0-16,0 0 0,-21 21 15,21 21 1,-22 0-16,1 0 0,21 21 16,0-20-16,0-1 0,0 21 0,-21-21 15,21 22-15,0-22 0,-21 0 16,21 21-16,0-21 0,-21 1 0,21-1 15,0 0-15,-21-21 16,-1 0 0,22-21-16,0 0 15,0-22-15,0 22 0,0 0 16,0-21-16,22-1 0,-1 1 16,0 0-16,21-22 0,1 22 15,-22-1-15,21 1 0,0 0 0,1 21 16,-1-1-16,-21 1 0,22 21 0,-22 0 15,21 0-15,-21 21 0,0 1 16,1 20-16,-22 0 0,0-21 0,0 43 16,0-22-16,0 1 0,0-1 15,0-21-15,-22 21 0,1 1 0,0-22 16,0 0-16,21 0 0,-21 0 16,21 1-16,-21-22 0,21-22 31</inkml:trace>
  <inkml:trace contextRef="#ctx0" brushRef="#br0" timeOffset="98647.55">7683 16362 0,'-21'0'0,"42"0"0,-63-21 0,21 21 16,0 0-16,0-21 0,-1 21 15,1 0-15,21 21 0,-21 0 16,21 0-16,0 21 0,-21-20 0,21 20 16,-21 21-16,21-20 0,-21 20 15,21 1-15,-22-22 0,22 22 0,-21-22 16,21 0-16,-21 1 0,21-22 15,0 21-15,-21-21 0,21 0 0,0 1 16,-21-22 0,0 0-16,-1-22 0,22 1 15,-42 0-15,21 0 0</inkml:trace>
  <inkml:trace contextRef="#ctx0" brushRef="#br0" timeOffset="99391.54">6816 16722 0,'0'0'16,"21"0"-1,0 21 1,21-21-16,-21 21 0,22-21 16,20 0-16,-20 0 0,20 0 0,1 0 15,-1 0-15,1-21 0,20 0 16,1 0-16,0-1 0,-22 1 0,22 0 16,-22-21-16,22 21 0,-22-22 15,-20 1-15,-1 0 0,0 20 16,1-20-16,-22 0 0,-21-1 0,0 1 15,0 21-15,0 0 0,0 0 16,-21-1-16,0 22 0,-1 0 0,1 0 16,0 0-16,-21 22 0,21-1 15,-1 21-15,1-21 0,0 22 0,0-1 16,0 0-16,0 1 0,-1 20 0,22-21 16,-21 1-16,0 20 0,21-20 15,-21 20-15,0-21 0,21 1 0,0-1 16,-21-21-16,21 22 0,-22-22 15,22 0-15,0 0 0,-21 0 0,21-42 47,0-21-47,21 21 0,1-1 16,-1-20-16,0 0 0,21-1 16,1 22-16,-22-21 0,21 0 0,0 20 15,1 1-15,-22 0 0,21 21 0,-21 0 16,1 0-16,-1 0 0,0 0 15,-21 21-15,0 22 0,0-22 0,0 21 16,0-21-16,0 22 16,0-1-16,0-21 0,0 21 0,0 1 0,0-22 15,0 0-15,0 0 0,0 0 16,21 1-16,-21-1 0,21-21 16,0 0-16,1 0 0,-1 0 0,21 0 15,-21 0-15,22-21 0,-22-1 16,21 22-16,-21-21 0,22-21 0,-22 21 15,0-22-15,0 1 0,21 21 16,-42-21-16,22-1 0,-22 1 0,0 21 16,0 0-16,0-1 0,0 1 0,0 0 15,-22 21-15,1 0 0,0 0 16,0 21-16,0 0 0,21 1 0,-21 20 16,-1-21-16,22 21 0,-21-20 15,21 20-15,0-21 0,0 21 16,0-20-16,0-1 0,0 21 15,0-21-15,21-21 0,1 21 0,-1 1 16,0-22-16,0 0 0,0 0 0,22 0 16,-1 0-16,-21 0 0,21-22 15,22 1-15</inkml:trace>
  <inkml:trace contextRef="#ctx0" brushRef="#br0" timeOffset="100115.29">9356 16701 0,'-22'21'0,"44"-42"0,-86 42 0,43-21 0,0 21 16,42-21-1,0 0-15,0 0 16,22 0-16,-22 0 0,42 0 15,-20-21-15,20 0 0,1 21 0,-1-22 16,1-20-16,20 21 0,1 0 0,-22-22 16,22 22-16,-21-21 15,-1 0-15,-21-1 0,1 1 0,-1 0 0,-21-22 16,0 22-16,-21-1 16,0-20-16,0 21 0,0 20 0,-21-20 15,0 21-15,0 0 0,-21 0 16,-1 21-16,1 0 0,0 0 0,-1 21 15,1 0-15,0 0 0,-1 43 0,22-22 16,-21 21-16,-1 1 0,22-1 16,-21 1-16,21-1 0,-22 22 0,22 0 15,-21-1-15,21 1 0,-22 0 16,22 21-16,-21-22 0,21 22 16,0 0-16,-22 0 0,22 21 0,0-21 15,0 21-15,0 0 0,-22 0 0,22 0 16,0 0-16,-21 0 0,20 0 15,1 0-15,0-22 0,21 1 16,0 0-16,0-21 0,0-64 0,21-21 16,0 0-16,22 0 15,-22 0-15,42 0 0,-20 0 0,-1 0 16,22-21-16,-1-22 0,1-20 16,20-22-16,-20 1 0,-1-1 0,1 0 15,-22 1-15,0-1 0,1-21 16,-1 21-16,-21-20 0,-21 20 0,0-21 15,0 21-15,-42-20 0,21 20 16,-43 0-16,22 22 0,-22-1 16,22 1-16,-21-1 0,-1 22 0,1 0 15,20 20-15,-20 1 0,20 0 16,1 0-16,0 0 0,21 21 0,-1 0 16,1 0-16,21-21 0,21 21 15,22-22 1,-22 22-16,21-21 0,1 21 15,-1-21-15,0 21 0,22-21 0,-1 0 16,1 0-16,-1-1 0</inkml:trace>
  <inkml:trace contextRef="#ctx0" brushRef="#br0" timeOffset="101229.58">10520 16637 0,'0'-21'0,"0"42"0,0-63 0,0 21 16,0-1-16,-21 1 0,-1 0 15,1 21-15,0 0 0,0 0 16,0 0-16,0 0 0,-1 21 16,1 0-16,0 1 0,-21-1 0,21 0 15,-1 21-15,1-21 0,0 22 16,0-22-16,0 21 0,21-21 16,-21 22-16,21-22 0,0 0 0,0 0 15,0 0-15,0 1 16,21-22-16,0 0 0,0 0 0,0 0 15,0 0-15,22 0 0,-22 0 16,0-22-16,21 22 0,-20-21 0,-1 0 16,21 0-16,-21 0 0,0 0 15,1-1-15,-1 1 0,-21-21 0,0 21 16,21 0-16,-21-1 0,0 1 16,0 0-16,0 42 15,0 0 1,-21 22-16,21-22 15,0 0-15,0 21 0,0 1 0,0-22 16,0 0-16,0 21 0,0-20 16,0-1-16,0 0 0,0 0 0,21-21 15,0 0 1,0 0-16,0 0 0,1 0 0,-1 0 16,21-21-16,-21 0 0,22 0 15,-22-1-15,21-20 0,-21 21 0,0-21 16,22-1-16,-22 22 0,0-21 15,0 21-15,-21-22 0,0 22 0,21 0 16,-21 0-16,0 42 31,0 0-31,0 0 16,-21 0-16,21 22 0,0-22 16,0 21-16,0-21 0,0 22 0,0-22 15,0 21-15,0-21 0,0 1 0,0-1 16,0 0-16,21 0 0,1-21 15,-1 0-15,0 0 0,0 0 0,0 0 16,22 0-16,-22 0 0,21 0 16,-21-21-16,22-21 0,-22 20 0,21-20 15,-21 21-15,22-43 0,-22 22 16,21 0-16,-21-1 0,0-20 0,1 21 16,-1-22-16,0 22 0,0-1 15,0 1-15,-21 0 0,21-1 16,-21 1-16,0 21 0,0 0 0,0 0 15,0-1-15,-21 44 16,0-1-16,21 0 16,-21 21-16,0 1 0,21-1 0,-21 0 15,21 1-15,0-1 0,-22 21 16,22-20-16,-21-1 0,21 22 0,0-22 16,0 0-16,0 1 0,0-22 15,0 21-15,0-21 0,0 0 0,21 1 16,1-22-16,-1 0 15,0 0-15,0 0 0,0 0 16,0 0-16,22-22 0,-22 1 0,21 0 16,1-21-16,-1 21 0,0-22 15,1 22-15,-1-21 0,0 21 0,-21-22 16,22 22-16,-22 0 0,-21 0 16,0 0-16,-21 21 15,0 0-15,-1 0 16,1 21-16,0 0 0,0 0 0,-21 0 15,42 22-15,-22-1 0,1-21 16,21 21-16,0 1 0,0-22 0,0 21 16,0-21-16,0 1 0,21-1 15,1 0-15,-1 0 0,0 0 16,21-21-16,1 0 0,-1 0 0,0 0 16,22 0-16,-22 0 0,22 0 0,-1 0 15,1-21-15,-1 0 0,1 0 16,-1 0-16,-21-1 0,22-20 0,-1 21 15,-20-21-15,-1-1 0</inkml:trace>
  <inkml:trace contextRef="#ctx0" brushRef="#br0" timeOffset="101719.5">12890 16722 0,'22'-127'16,"-22"63"-1,-22 255-15,22-403 0,-21 212 0,0-21 0,0 0 16,0 21-16,-22 0 0,22 0 0,0 0 16,0 0-16,0 0 0,-22 21 15,22 0-15,0 0 0,0 0 16,0 22-16,0-22 0,21 21 15,-22 1-15,22-22 0,-21 21 0,21-21 16,0 22-16,0-22 0,0 21 0,0-21 16,0 0-16,21-21 0,1 22 15,-1-22-15,0 0 0,0 0 0,21 0 16,-20 0-16,20-22 0,-21 1 16,0 0-16,0 0 0,22-21 0,-22 20 15,0-20-15,0-21 0,0 20 16,1 1-16,-1-22 0,0 22 0,0-21 15,0-1-15,0 22 0,1-22 16,-1 1-16,0 20 0,-21-20 16,21 21-16,0-1 0,0 22 0,-21-21 15,0 21-15,0 42 16,0 0 0,-21 21-16,0 1 0,0-1 15,-21 21-15,20 1 0,1-1 0,0-20 16,-21 20-16,21 1 0,-1-1 0,1 1 15,21-1-15,0 1 0,0-22 16,0 22-16,0-43 0,0 21 0,21 0 16,1-20-16,-1-1 15,21-21-15,0 0 0,-20 0 0,20 0 16,21 0-16,-20 0 0,-1-21 0,22-1 16,-22 1-16,21 0 0,-20-21 15,-1-1-15,0 1 0,1 0 0,-22-1 16,0 1-16,0-21 0,-21 20 15,0 1-15</inkml:trace>
  <inkml:trace contextRef="#ctx0" brushRef="#br0" timeOffset="102135.32">11324 16108 0,'-63'42'31,"63"-21"-31,0 1 0,21-22 47,0 0-47,0-22 0,-21 1 16,0 0 0,-21 21-16,0 0 15,-22 0-15,22 0 0,-21 0 0,21 0 16,0 21-16,-1-21 0,1 21 15,21 1-15,21-22 16,1 0-16,20 0 16,-21 0-16,21 0 0,22 0 0</inkml:trace>
  <inkml:trace contextRef="#ctx0" brushRef="#br0" timeOffset="102583.53">14457 16277 0,'0'0'0,"-21"0"0,-1-21 16,44 21 31,20 0-47,-21 0 0,21 0 0,1 0 15,-1 0-15,0 0 0,22 0 16,-22 0-16,22 0 0,-22 0 16,22 0-16,-22 0 0,0 0 0,1 0 15,-22 0-15,0 0 0,0 0 16,-42 0 0,0 0-16,0 0 15,-1 0-15,1 0 0,-21 0 0,21 0 16,0 0-16,-22 0 0</inkml:trace>
  <inkml:trace contextRef="#ctx0" brushRef="#br0" timeOffset="102829.41">14774 16277 0,'-42'43'16,"21"-22"0,21 0-16,0 0 0,0 0 15,-21 22-15,21-22 0,-22 21 0,22-21 16,-21 22-16,21-1 0,0 0 15,-21-21-15,21 22 0,-21-1 0,21-21 16,0 22-16,-21-22 0,21 0 16,-21 0-16,21 0 0,-22 0 0,22 1 15,22-22 17,-1 0-17,0-22-15,0 1 16,21 0-16</inkml:trace>
  <inkml:trace contextRef="#ctx0" brushRef="#br0" timeOffset="103180.23">15811 16447 0,'0'0'0,"22"-22"0,-1 1 0,0 0 0,-21 0 15,0 0-15,0 0 0,0-1 16,-21 1-16,0 0 15,-1 21-15,1 0 0,0 0 0,-21 0 0,21 0 16,-22 0-16,1 21 16,0 0-16,-1 1 0,1 20 0,-22 0 15,43 1-15,-21-1 0,0-21 16,20 21-16,1 1 0,0-1 0,21 0 16,0 1-16,0-22 0,0 21 0,21-21 15,0 1-15,1-1 0,20 0 16,-21-21-16,21 0 0,1 0 0,-1 0 15,0 0-15,22 0 0,-22 0 16,-21 0-16,22-21 0,-1 0 0,-21 21 16,0-22-16,1 22 15,-1-21-15,-21 0 0,21 21 16,-21-21 0,21 21-16</inkml:trace>
  <inkml:trace contextRef="#ctx0" brushRef="#br0" timeOffset="103379.26">16425 16891 0,'0'0'0,"-21"0"62,0 0-46,0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24:48.4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13589 3704 0,'0'-21'109,"0"0"-62</inkml:trace>
  <inkml:trace contextRef="#ctx0" brushRef="#br0" timeOffset="659.62">13589 3620 0,'-21'0'47,"0"0"-32,-1 0 1,1 0 0,0 0-1,0 0-15,0 0 16,0 0-16,-1 0 16,1 0-1,0 0 1,21-22 46,21 22-46,0 0-16,1 0 16,-1 0-16,0 0 0,21 0 0,-21 0 15,22-21-15,-1 21 0,0 0 16,22 0-16,-1 0 0,1 0 0,21 0 15,-1-21-15,1 21 0,0 0 16,20 0-16,-20 0 0,0 0 0,-1 0 16,1 0-16,-21-21 0,20 21 15,-20 0-15,20 0 0,1 0 0,-21-21 16,20 21-16,-20-21 0,-1 21 16,1 0-16,-22 0 0,0-22 15,1 22-15,-1 0 0,-21 0 0,0 0 16,1 0-16,-1-21 0,0 21 15,-21-21 17,-21 21 15,0 0-47,-1-21 0,1 21 15</inkml:trace>
  <inkml:trace contextRef="#ctx0" brushRef="#br0" timeOffset="1456.27">15409 3090 0,'0'0'0,"0"-21"0,-21 21 15,0 0-15,0 0 16,0 0-16,-1 0 16,1 0-1,21 21 1,0 1-16,0-1 16,21 0-16,1 0 0,-1 0 15,0 0-15,0 1 0,0-22 16,0 21-16,22 0 0,-22 0 0,21-21 15,1 21-15,-22-21 0,21 0 16,-21 21-16,22-21 0,-1 0 0,-21 0 16,0 0-16,22 0 0,-22 0 15,0 0-15,0 0 0,0 0 16,0 0-16,1 0 16,-22-21-1,-22 21 16,1 0-31,0 0 16,0 0 0,0 0-16,21 21 0,-21-21 15,-1 22-15,1-22 0,0 21 16,0 0-16,0 0 0,0-21 0,-1 21 16,1 0-16,-21 1 0,21-1 15,-22 0-15,22 0 0,-21 0 16,0 0-16,-1 1 0,1-1 15,21 0-15,-22 0 0,1 0 0,0 0 16,21 1-16,-22-1 0,22 0 0,-21-21 16,21 21-16,-1 0 0,1-21 15,0 21-15,21 1 0,-21-22 16,0 0-16,21 21 0,0-42 203</inkml:trace>
  <inkml:trace contextRef="#ctx0" brushRef="#br0" timeOffset="12565.2">16912 2942 0,'0'-21'15,"0"0"1,0 0 15,-21 21 1,0 0-17,0 0-15,-1 21 16,1 0-16,0 0 0,0-21 15,21 21-15,-21 1 0,0-1 16,-1 0-16,22 0 0,-21 0 0,0 0 16,0 1-16,21-1 0,0 21 15,-21-21-15,21 0 0,-21 22 0,21-22 16,0 0-16,0 21 0,0-20 0,0-1 16,0 0-16,0 0 15,0 21-15,0-20 0,21-1 0,0 0 16,-21 0-16,21 0 15,0 0-15,0-21 0,-21 22 0,22-1 16,-1-21-16,0 21 0,0-21 0,0 0 16,0 21-16,1-21 15,-1 0-15,21 0 0,-21 0 0,0 0 16,1 0-16,20-21 0,-21 21 16,0-21-16,22 0 0,-22 21 0,21-22 15,-21 1-15,0 0 0,22 0 0,-22 0 16,0-22-16,0 22 0,0-21 15,-21 0-15,22 20 0,-22-20 16,21 0-16,-21 21 0,0-22 16,0 1-16,0 21 0,0-22 0,0 22 15,0 0-15,-21-21 0,-1 21 16,1-1-16,0 1 0,0 0 0,0 21 16,-22-21-16,22 0 0,0 21 0,-21 0 15,21-21-15,-1 21 0,-20 0 16,21 0-16,-21 0 0,20 0 0,1 0 15,-21 0-15,21 0 0,0 21 16,-1-21-16,-20 21 0,21-21 0,0 21 16,0 0-16,-1 0 0,1 1 15,0-1-15,0 0 0,0 0 16,21 0-16,-21 0 0,21 22 0,-22-22 16,22 21-16,-21-21 0,21 22 15,0-22-15,0 21 0,0-21 0,0 22 16,0-22-16,21 0 0,1 0 15,-22 0-15,21 22 0,0-22 0,0 0 16,0 0-16,0 0 16,1-21-16,-1 22 0,0-22 0,21 0 15,-21 0-15,1 0 0,41 0 16,-42 0-16,22 0 0,-22 0 16,21 0-16,-21 0 0,22 0 15,-22-22-15,21 1 0,-21 21 0,22-21 16,-22 0-16,0 0 0,0 0 15,0-22-15,0 22 0,1 0 0,-1-21 16,0 20-16,0-20 0,0 21 16,-21-21-16,0 20 0,21 1 0,-21 0 15,0-21-15,0 21 0,0-1 16,0 1-16,-21 0 0,0 0 0,0 0 16,0 0-16,0-1 0,-1 22 15,1-21-15,-21 0 0,21 21 0,0-21 16,-22 21-16,22-21 0,0 21 0,0 0 15,0 0-15,-1 0 16,-20 0-16,21 0 0,0 0 0,0 0 16,-1 0-16,1 0 0,0 0 15,0 0-15,0 0 0,0 0 0,-1 21 16,-20-21-16,42 21 0,-21 0 16,0-21-16,0 21 0,-1 22 0,1-22 15,21 0-15,-21 0 0,21 22 0,-21-22 16,21 21-16,0 0 0,0 1 15,-21-22-15,21 21 0,0-21 0,0 1 16,0 20-16,0-21 0,0 0 16,0 0-16,0 1 0,0-1 15,21-21-15,-21 21 0,21 0 0,0-21 16,-21 21-16,21-21 0,1 0 0,-1 0 16,-21 21-16,21-21 0,0 0 15,0 0-15,0 0 0,1 0 16,-1 0-16,0 0 0,0 0 0,0 0 15,0-21-15,22 0 0</inkml:trace>
  <inkml:trace contextRef="#ctx0" brushRef="#br0" timeOffset="14789.01">17970 3408 0,'0'21'0,"0"-42"63,0 0-47,0 0-16,0-1 15,22 1 1,-1 0-1,0 21 1,0 0 0,0 21-1,-21 0 1,0 1-16,0-1 16,0 0-16,0 0 15,0 0-15,-21 0 0,0-21 16,21 22-16,-21-22 15,0 0 1,-1 0 0,22-22-1,0 1 1,0 0-16,0 0 16,0 0-16,0 0 0,0-1 15,0 1-15,22 21 16,-22-21-16,21 21 0,0 0 15,0 0 1,-21 21-16,21 0 16,-21 1-16,0-1 15,0 0-15,0 0 16,0 0-16,0 0 16,0 1-16,0-1 15,-21-21-15,0 0 16,0 0 15,21-21-15,0-1-16,0 1 0,0 0 15,0 0-15,0 0 16,0 0-16,0-1 0,0 1 16,21 21-16,0-21 0,0 21 15,0 0 1,-21 21-1,22 0-15,-22 1 16,0-1-16,0 0 0,0 0 16,0 0-16,0 0 15,0 1-15,0-1 16,-22-21-16,22 21 16,-21-21-16,0 0 31,21-21-16,0 0-15,0-1 16,0 1-16,0 0 16,0 0-16,0 0 0,21 0 0,0-1 15,1 1-15,-1 21 0,0-21 16,0 21 0,0 0-16,0 0 0,1 0 0,-1 0 15,-21 21-15,21 0 16,-21 1-16,0-1 0,0 0 0,0 0 15,0 21-15,0-20 0,0-1 16,-21 21-16,0-21 0,-1 22 0,1-22 16,0 0-16,0 0 0,0 0 0,-22 0 15,22 1-15,-21-1 0,21 0 16,0 0-16,-22 0 0,22-21 0,-21 21 16,-1-21-16,22 0 0,-21 0 0,0 22 15,20-22-15,1 0 0</inkml:trace>
  <inkml:trace contextRef="#ctx0" brushRef="#br0" timeOffset="19524.05">19494 2604 0,'0'0'0,"0"-22"0,0 1 0,0 42 31,-21 1-15,0-1-16,0 21 0,0 0 16,21 1-16,-21-1 0,-1 0 15,1 1-15,-21-1 0,21 22 16,0-22-16,-1 0 0,1 22 0,0-22 15,0 0-15,0 1 0,0-1 16,-1-21-16,22 22 0,0-22 0,0 0 16,0 0-16,0 0 15,0-42 1,22 0 0,-22 0-16,21 0 0,0-22 0,0 1 15,-21 0-15,21-1 0,0 1 16,1-22-16,-1 22 0,0-21 0,0 20 15,0-20-15,0-1 16,1 22-16,-1-22 0,0 22 0,-21 0 16,0 21-16,21-22 0,-21 22 15,21 21-15,-21 21 16,0 0-16,0 22 16,0-1-16,0 0 0,0 1 0,0-1 15,0 0-15,0 1 0,0 20 16,0-20-16,0-1 0,0-21 0,0 21 15,21 1-15,-21-1 0,0-21 16,0 22-16,0-22 0,0 0 0,0 0 16,0 0-16,0 0 0,22 1 15,-22-44 17,-22 1-32,1 0 15</inkml:trace>
  <inkml:trace contextRef="#ctx0" brushRef="#br0" timeOffset="19972.79">19050 3048 0,'0'0'0,"-21"0"0,42 0 47,0 0-47,21 0 15,-20 0-15,20-21 0,21 21 16,-20 0-16,20-21 0,1 0 0,-1 21 15,1-22-15,-1 1 0,1 0 16,-1 0-16,1-21 0,-22 20 0,0-20 16,1 0-16,-1-1 0,-21 1 15,0 0-15,1-22 0,-1 22 16,-21 0-16,0 20 0,0 1 0,0 0 16,0 0-16,0 0 0,-21 21 31,21 21-31,-22 0 0,22 21 0,0 1 15,-21-1-15,0 0 0,21 1 16,-21-1-16,21 22 0,-21-22 16,0 0-16,21 22 0,-22-22 15,1 0-15,21 1 0,-21-1 0,21 0 16,-21 1-16,21-1 0,0-21 16,0 22-16,0-22 0,0 0 0,0 21 15,0-21-15,0 1 16,21-1-16,0-21 0,0 0 0,1 0 15,-1 0-15,0 0 0,0 0 16,0 0-16,22-21 0,-22-1 0,0 1 16,21 0-16,-21-21 0</inkml:trace>
  <inkml:trace contextRef="#ctx0" brushRef="#br0" timeOffset="20256.66">20278 2985 0,'0'0'15,"0"-22"-15,21 22 0,-21-21 0,0 42 31,-21 1-15,21-1-16,0 0 0,0 21 16,-22 1-16,22-22 0,-21 21 0,21 22 15,-21-22-15,21 0 0,0 1 0,0 20 16,-21-21-16,0 1 16,0 20-16,21-20 0,0 20 0,-22-21 15,1 22-15,21-22 0,-21 1 0,21 20 16,0-21-16,0 22 0,0-22 15,0 1-15,0-1 0,0-21 0,-21 21 16,21-20-16,0-1 16,0-42-1,0-1-15,0-20 16,0 0-16,21-1 0,0-20 0</inkml:trace>
  <inkml:trace contextRef="#ctx0" brushRef="#br0" timeOffset="20540.49">20235 3154 0,'0'-42'0,"0"84"0,0-106 0,0 22 16,0 21-16,0 0 0,0 0 0,0-1 15,0 1-15,21 0 16,1 21-16,-1 0 0,0 0 16,0 0-16,21 21 0,-20-21 15,-1 21-15,0 1 0,21 20 0,-42-21 16,0 0-16,0 22 0,0-1 15,0-21-15,-21 21 0,0-20 0,-21-1 16,-1 0-16,22 0 0,-21 0 16,-1 0-16,22-21 0,0 22 0,0-22 15,0 0-15,0 0 0,21-22 32,0 1-32,21 0 0,0 0 15,0 0-15,0 0 0,22-22 16</inkml:trace>
  <inkml:trace contextRef="#ctx0" brushRef="#br0" timeOffset="22368.46">20828 2667 0,'0'0'16,"0"-21"-16,0-21 16,-21 42-1,0 0-15,-1 21 0,22 21 0,-21-21 16,0 22-16,21-1 15,-21 0-15,0 1 0,21-1 0,-21 0 16,21 1-16,-22-1 0,22 21 16,-21-20-16,21-1 0,0-21 0,-21 22 15,21-1-15,-21-21 0,21 0 16,0 0-16,0 1 0,21-44 31,0 22-15,0-21-16,1 0 0,-1-21 0,21 21 15,-21-22-15,0 22 16,1 0-16,-1 0 0,0 0 0,0-1 16,0 22-1,-21 22 1,0-1-16,0 0 16,0 21-16,0-21 0,0 1 0,0-1 15,0 0-15,21 0 0,-21 0 16,22 0-16,-1-21 0,-21 22 0,21-22 15,0 0-15,0 0 0,0 0 16,1 0-16,-1 0 0,0 0 0,0-22 16,0 22-16,22-21 0,-22 0 15,0 0-15,0 0 0,0-22 16,-21 22-16,0 0 0,0 0 0,0 0 16,0 0-16,0-1 0,0 1 15,-21 21-15,0 0 16,0 0-16,0 0 0,-1 0 15,1 21-15,0-21 0,0 22 0,0-1 16,21 0-16,-21 0 0,21 0 0,-22 0 16,22 1-16,0-1 0,0 0 15,0 0-15,0 0 0,22-21 32,-1 0-32,0 0 15,0 0-15,0-21 16,0 0-16,1 0 0,-1-22 15,0 22-15,0 0 0,-21 0 16,21 0-16,0 0 0,-21-1 0,0 1 16,0 0-16,22 21 15,-22 21 1,0 0-16,0 1 16,0 20-16,-22-21 0,22 0 15,0 0-15,0 1 0,0-1 0,0 0 16,0 0-16,22 0 15,-1-21-15,0 0 16,0 0-16,0 0 16,22-21-16,-22 0 0,0 0 0,0 0 15,0-1-15,0-20 0,22 21 16,-22 0-16,0-22 0,0 1 0,-21 0 16,21-1-16,1 1 0,-22 0 0,21 21 15,-21-22-15,0 1 0,0 21 16,0 0-16,0-1 0,-21 22 15,-1 22 1,1-1-16,21 0 0,-21 21 0,0-21 16,21 22-16,-21-1 0,21-21 15,0 22-15,0-1 0,0 0 16,0-21-16,0 22 0,0-1 16,0-21-16,0 22 0,0-22 0,0 0 15,0 0-15,0 0 16,21-21-16,0 21 0,0-21 0,0 0 15,1 0-15,-1 0 0,0-21 16,0 0-16,0 0 0,0 0 0,1 0 16,-1-1-16,0 1 0,-21 0 15,0 0-15,0 0 0,21 0 0,-21-1 16,21 22 31,0 0-47,1 0 15,-1 0-15,0 0 0,0 0 16,0 0-16,0 0 0,1 0 0,-1 0 16,0 0-16,21 0 0,-21-21 15,-21 0-15,22 21 0,-22-21 0,21 0 16,-21 0-16,0-1 16,-21 22-1,-1 0 1,1 0-16,0 22 0,21-1 15,-21-21-15,21 21 0,-21 0 0,21 0 16,-21 0-16,21 1 16,0-1-16,0 0 0,0 0 0,0 0 15,0 0-15,0 1 0,0-1 16,21-21-16,0 21 0,0-21 0,0 0 16,22 0-16,-22 0 0,0 0 15,0 0-15,21 0 0,-20 0 0,20-21 16,-21 0-16,0-1 0,22 1 15,-22-21-15,0 21 0,0-22 0,21-20 16,-20 21-16,-22-1 16,21 1-16,-21 0 0,21 20 15,-21-20-15,0 0 0,0 21 0,0-1 16,0 1-16,-21 21 31,0 0-31,21 21 0,-22 22 16,1-22-16,0 0 0,0 21 0,21 1 15,-21-22-15,21 21 0,-21 1 16,-1-22-16,22 21 0,0-21 0,0 22 16,0-22-16,0 21 0,0-21 15,0 0-15,0 1 0,0-1 0,22 0 16,-1 0-16,0-21 16,0 0-16,0 0 0,0 0 15,1 0-15,-1-21 0,0 21 0,0-21 16,0 0-16,0-1 0,1-20 15,-1 21-15,0 0 0,0 0 16,0-1-16,0 1 0,-21 0 0,22 0 16,-22 42-1,0 0 1,0 0-16,-22 1 0,22-1 0,-21 0 16,21 0-16,-21 0 0,21 0 15,0 1-15,0-1 0,0 0 16,0 0-1,21-21 1,0 0-16,1-21 16,-1 21-16,-21-21 0,21 0 0,0-1 15,0-20-15,-21 21 0,21 0 16</inkml:trace>
  <inkml:trace contextRef="#ctx0" brushRef="#br0" timeOffset="22540.36">22945 2858 0,'0'0'0,"-22"0"0,1 0 0,0-22 16,0 22-16,0 0 16,0 0 62</inkml:trace>
  <inkml:trace contextRef="#ctx0" brushRef="#br0" timeOffset="22712.26">22331 2963 0,'0'0'0,"21"0"47,0 0-47,21 0 0,-20 0 0,-1 0 15,21 0-15,-21 0 0,22 0 16,-22 0-16,21 0 0,0-21 0,-20 21 16</inkml:trace>
  <inkml:trace contextRef="#ctx0" brushRef="#br0" timeOffset="23010.09">23347 2900 0,'0'0'0,"-43"-42"32,22 42-32,0-22 0,0 22 15,0 0-15,0 0 0,-1 0 16,1 22-16,21-1 0,-21-21 0,0 21 16,0 0-16,0 0 0,-1 0 15,1 22-15,0-22 0,21 0 0,0 0 16,0 0-16,0 1 0,0-1 0,0 0 15,0 0-15,0 0 0,0 0 16,0 1-16,21-22 0,22 21 16,-22-21-16,0 0 0,0 0 15,21 0-15,-20-21 0,-1-1 16,21 22-16,-21-21 0,22 0 16</inkml:trace>
  <inkml:trace contextRef="#ctx0" brushRef="#br0" timeOffset="23716.69">23516 3027 0,'0'0'0,"21"-21"0,22 0 0,-43-1 0,21-41 15,-21 42 1,-21 21 0,-1 0-16,1 0 15,0 21-15,0 0 0,0-21 0,0 21 16,-1 0-16,1 1 0,0-1 16,21 0-16,-21 0 0,21 0 0,-21 0 15,21 1-15,0-1 0,0 0 16,0 0-16,0 0 15,21-21 1,0 0-16,0 0 16,0 0-16,1-21 0,20 0 0,-21 0 15,0 0-15,0-1 0,1 1 16,-1 0-16,0 0 0,0 0 0,0 0 16,0-1-16,-21 1 0,0 0 15,0 42 16,-21 0-31,21 1 16,-21-1-16,0 0 0,21 0 16,0 0-16,0 0 15,0 1-15,0-1 0,0 0 0,21 0 16,0-21-16,0 21 0,1-21 16,20 0-16,-21 0 0,21 0 0,-20 0 15,20 0-15,0 0 0,-21-21 16,22 0-16,-22 0 0,21 0 0,-21-1 15,22 1-15,-22 0 0,0-21 16,0-1-16,22 1 0,-22 0 0,0-1 16,0 1-16,0 0 15,-21-1-15,0 1 0,21 21 0,-21-21 0,0 20 16,0 1 0,-21 21-16,0 0 15,0 21-15,0 1 0,0-1 16,-1 21-16,1 0 0,0-20 0,0 20 15,0 0-15,21 1 0,0-1 16,0 0-16,0-21 0,0 22 0,0-1 16,0-21-16,0 22 0,0-22 15,0 21-15,0-21 0,21 0 0,0 1 16,-21-1-16,21 0 0,0-21 16,1 21-16,-1-21 0,0 21 0,0-21 15,0 0 1,0 0-16,1 0 0,-1-21 15,0 0-15,0 21 0,-21-21 16,21 0-16,-21-1 0,21 22 0,-21-21 16</inkml:trace>
  <inkml:trace contextRef="#ctx0" brushRef="#br0" timeOffset="23876.6">24384 3217 0,'-42'0'31,"20"0"-31,1 0 31,0 0-15,0 0-16</inkml:trace>
  <inkml:trace contextRef="#ctx0" brushRef="#br0" timeOffset="25313.22">16954 5080 0,'-42'0'16,"21"0"0,0 0-16,0 0 0,-1 0 15,1 0-15,0 0 16,0 0 0,42 0 30,0 0-46,22 0 0,-1 0 0,0 0 16,22 0-16,-1 0 0,22 0 16,0 0-16,20 0 0,-20 0 0,21 0 15,-21 0-15,-1 0 0,1 0 16,-22 0-16,1 0 0,-1 0 0,1 0 16,-22 0-16,22 0 0,-43 0 15,21 0-15,-21 0 0,1 0 0,-22-21 16,0 0-1,0 0 17,-22 21-32,1 0 15,0 0-15,21-22 16,-21 22-16,0 0 16,0-21-16,21 0 0,-22 21 15,22-21-15,-21 21 0,21-21 16,-21 0-16,0-1 0,0 1 15,0 0-15,-1 21 16,1-21-16,0 21 0,0-21 16,0 21-16,0 0 15,-1 0-15,22 21 32,0 0-17,22-21-15,-1 21 0,0-21 0,0 21 16,0 1-16,22-22 0,-22 21 15,21-21-15,-21 0 0,22 0 0,-1 21 16,-21-21-16,21 0 0,-20 0 16,20 0-16,-21 0 0,0 0 0,0 0 15,1 21 1,-44 0 15,1-21-31,0 21 0,0 1 0,0-1 16,0 0-16,-22 0 0,22 21 0,-21-20 15,-1 20-15,22-21 0,-21 21 16,0 1-16,-1-22 0,1 21 0,0-21 16,20 22-16,-20-22 0,0 0 15,21 0-15,-1 0 0,-20 1 0,21-1 16,21 0-16,-21 0 0,21-42 47,0 0-47,21 0 15,0-1-15</inkml:trace>
  <inkml:trace contextRef="#ctx0" brushRef="#br0" timeOffset="28425.26">19219 4741 0,'0'0'0,"-21"22"31,0-22-31,21-22 47,21 1-47,0 21 16,-21-21-16,21 0 0,1 21 0,-22-21 15,21 0-15,0-1 0,0 1 0,0 0 16,-21 0-16,21 0 0,1 0 15,-22-1-15,0 1 0,0 0 0,21 21 16,-21 21 15,-21 0-31,21 1 16,-22 20-16,22-21 0,-21 21 16,0 1-16,21-22 0,0 21 0,0 1 15,0-1-15,0 0 0,-21 1 16,21-1-16,0 0 0,0-21 0,0 22 15,0-22-15,0 0 0,0 21 16,0-20-16,0-1 0,-21-21 0,21 21 16,0 0-16,0 0 0,0 0 31,-21-21-15,-1 0-1,1 22-15,0-22 0,0 0 0,0 0 16,-22 0-16,22 0 0,-21 21 15,21-21-15,-22 0 0,22 0 16,0 0-16,0 0 0,0 0 0,0 0 16,-1 0-16,44 0 31,-1 0-31,21 0 16,0 0-16,-20 0 0,41 0 15,-21 0-15,1 0 0,-1 0 0,22 0 16,-22 0-16,21 0 0,-20 0 0,20 0 15,-20 0-15,-1 0 0,0 0 16,1 0-16,-22 0 0,0 0 16,0 0-16,0 0 0,-21-21 62,0-1-62,0 1 16,-21 0-16</inkml:trace>
  <inkml:trace contextRef="#ctx0" brushRef="#br0" timeOffset="29584.96">254 3810 0,'-21'0'62,"21"-21"-62,0 42 47,0 0-31,0 0-16,0 1 0,0-1 0,0 0 15,0 0-15,0 21 0,21 1 16,-21-1-16,21-21 0,-21 22 15,0-1-15,21 0 0,0-21 16,1 22-16,-22-22 0,21 0 16,-21 0-16,21 0 0,0-21 0,-21 22 15,21-22-15,0 0 16,1 0-16,20 0 0,-21-22 0,21 1 16,1 0-16,20-21 0,-20 21 15,20-22-15,1 1 0,20-22 16,1 22-16,0 0 0,126-43 15,-126 43-15,21-1 0,0 1 16,-22 21-16,-20 0 0,-1 0 0,1-1 16,-22 1-16,0 0 0,-20 21 15,-1 0-15,0-21 0,0 21 16,-21 21 62,0 0-78,0 0 0</inkml:trace>
  <inkml:trace contextRef="#ctx0" brushRef="#br0" timeOffset="30240.59">487 5609 0,'0'0'0,"-43"-42"31,43 21-15,0 42 15,0 0-31,0 0 16,0 0-16,22 1 0,-22 20 15,21-21-15,-21 21 0,0-20 16,21 20-16,-21 0 0,21-21 0,-21 22 16,0-22-16,0 0 0,0 0 15,0 0-15,21 1 0,-21-1 0,21-21 16,-21 21 0,22-21-16,-1 0 0,0 0 0,0-21 15,0 21-15,22-43 0,-1 22 16,21 0-16,-20-21 0,20-1 0,22 1 15,0-21-15,-1 20 0,1-20 16,21 20-16,-22 1 0,22 0 16,-21-1-16,-22 1 0,22 0 0,-43 21 15,22-1-15,-22 1 0,1 0 16,-22 0-16,0 21 0,0 0 0,-21-21 16,21 21-1,-21-21 32,0-1-31,0 1-16,-21 0 15,21 0-15,-21 0 0,21-22 0</inkml:trace>
  <inkml:trace contextRef="#ctx0" brushRef="#br0" timeOffset="31053.13">106 2582 0,'0'-21'15,"0"0"1,0 42 31,0 0-47,0 1 15,0-1-15,21 21 0,-21-21 16,21 22-16,-21-22 0,0 0 0,0 21 16,21-21-16,-21 1 0,21-1 15,-21 0-15,0 0 0,22 0 16,-22 0-16,21-21 0,0 0 0,0 0 15,0 0 1,22 0-16,-1 0 0,0 0 0,1-21 16,20 0-16,1-21 0,20 21 15,-20-22-15,20-20 0,1 20 16,21-20-16,0-1 0,0 22 0,-22-21 16,22 20-16,-21-20 0,-1 42 15,1-22-15,-43 22 0,1 0 16,-1 0-16,-21 21 0,0 0 0,1-21 15,-1 21-15</inkml:trace>
  <inkml:trace contextRef="#ctx0" brushRef="#br0" timeOffset="32660.87">10499 6816 0,'0'0'0,"-22"0"0,1 0 16,0 0-16,0 0 15,-21 0-15,20 0 0,1 0 0,0 0 0,0 0 16,0 0-16,0 0 0,-1 0 16,1 0-16,42 0 46,1 0-46,20 21 0,0-21 0,-21 0 16,43 0-16,-22 21 0,22-21 0,-1 0 16,22 0-16,0 0 0,-1 0 15,22 0-15,0 0 0,0 0 0,0 0 16,-1 0-16,1 0 0,0 0 0,0 0 16,-21 0-16,-1 0 15,1 0-15,-22 0 0,1 0 0,-1 0 16,-41 0-16,20 0 0,-21 0 0,0-21 15,0 21-15,-21-21 16,0 0-16,-21 21 16,0-22-16,0 22 0,-21-21 15,20 21-15,1-21 0,0 21 0,0-21 16,-21 21-16,20 0 0,1-21 0,-21 0 16,21 21-16,-22 0 0,22 0 15,-21 0-15,21-22 0,-22 22 0,22 0 16,0 0-16,0 0 0,0 0 15,0 0 1,42 0 15,0 0-31,0 22 0,0-22 0,22 0 16,-22 0-16,21 21 0,0-21 16,22 0-16,-22 0 0,1 0 0,-1 0 15,0 0-15,1 21 0,-1-21 0,0 0 16,1 0-16,-22 0 0,0 0 15,0 0-15,0 0 0,-21 21 16,0 0 0,-21-21-16,0 21 0,0-21 0,0 22 15,-1-1-15,-20 0 0,21 0 16,-21 0-16,20 0 0,-20 1 16,0 20-16,21-21 0,-22 21 0,1-20 15,0 20-15,20-21 0,-20 21 0,21-20 16,-21-1-16,20 0 0,1 0 15,0 0-15,0 0 0,0 1 0,0-1 16,-1-21 0,22-21 31,0-1-47,0 1 0,0 0 15,22 21-15,-1-21 0</inkml:trace>
  <inkml:trace contextRef="#ctx0" brushRef="#br0" timeOffset="37650.94">13039 7070 0,'-22'0'16,"44"0"-16,-65 0 0,22 0 15,0 0-15,21-21 47,21 21-47,0-22 16,0 22-16,1-21 0,-1 0 16,0 21-16,0-21 0,0 0 15,0 0-15,1-1 0,-1-20 0,0 21 16,-21 0-16,0-22 0,0 22 15,0-21-15,0 21 0,0 0 0,0-1 16,-21 1-16,0 21 0,-1 0 16,-20 0-16,21 0 0,-21 0 0,-1 21 15,22 1-15,-21-1 0,21 0 0,-1 21 16,1-21-16,0 22 0,21-22 16,-21 21-16,21 1 0,0-1 0,0-21 15,0 21-15,21 1 0,0-22 0,0 21 16,1-21-16,-1 1 0,21-1 15,-21 0-15,22 0 0,-1-21 0,0 0 16,1 0-16,-1 0 0,21 0 16,-20 0-16,-1 0 0,0-21 15,22 0-15,-22 0 0,-21-1 0,22 1 16,-1 0-16,-21-21 0,0 21 16,1-22-16,-22 22 0,0-21 0,0-1 15,0 22-15,0-21 0,0 21 0,0 0 16,0-1-16,0 1 0,0 0 15,-22 42 1,22 0-16,-21 1 16,21-1-16,-21 21 0,21-21 0,0 0 15,0 22-15,0-22 0,-21 0 16,21 0-16,0 0 0,0 1 16,0-1-16,0 0 0,0 0 15,21-21 1,0 0-1,0-21-15,1 21 0,-22-21 0,21 0 16,0-1-16,-21 1 0,21 0 0,0 0 16,-21 0-16,0-22 0,21 22 15,1 0-15,-22 0 0,0 0 0,21 21 16,0 0-16,-21 21 16,0 0-16,0 0 15,0 0-15,21 1 0,-21-1 16,0 0-16,21 0 0,-21 0 15,0 0-15,21 1 0,1-1 0,-1 0 16,0-21-16,0 0 0,0 21 0,0-21 16,22 0-16,-22 0 0,21 0 15,1 0-15,-1-21 0,0 21 0,1-21 16,-1 0-16,0-1 0,1 1 0,-22 0 16,21 0-16,-21-21 0,0 20 15,1-20-15,-1 21 0,-21-21 16,0-1-16,0 22 0,0-21 0,0 21 15,0-1-15,-21 1 0,-1 21 16,1 0-16,0 0 0,0 21 0,-21 1 16,20-1-16,-20 0 0,0 21 15,21-21-15,-22 22 0,22-22 0,0 21 16,0 1-16,0-22 0,21 0 16,0 21-16,0-21 0,0 1 0,0-1 15,21 0-15,0-21 0,0 0 16,0 0-16,22 0 0,-22 0 0,0 0 15,0-21-15,21 0 0,-20-1 16,-1 1-16,0 0 0,0 0 16,0 0-16,0 0 0,1-22 0,-22 22 15,0-21-15,0 21 0,0-22 16,21 22-16,-21 0 0,-21 42 31,21 0-31,-22 0 16,22 22-16,0-22 0,-21 21 0,21-21 15,0 22-15,0-22 0,0 21 16,0-21-16,0 1 0,0-1 0,0 0 16,21 0-16,1 0 0,-1-21 0,0 0 15,0 0-15,0 0 0,22 0 16,-22 0-16,0 0 0,21-21 0,-21 0 16,22 0-16,-22 0 0,0-22 15,0 22-15,22-21 0,-43-1 16,21 1-16,0-21 0,0 20 0,0-20 15,-21-22-15,0 22 0,0 20 16,0-20-16,21 20 0,-21 1 0,0 21 16,0-21-16,-21 42 15,0 42 1,21-21-16,0 21 0,0 1 0,-21-1 16,21 22-16,0-22 0,0 0 15,-21 22-15,21-22 0,0 0 0,0-20 16,0 20-16,0 0 0,0-21 0,0 1 15,0-1-15,0 0 0,-21 0 16,21 0-16,0 0 16,0-42 15,0 0-31,0 0 0,0 0 16,0 0-16,0-22 0,21 22 0,-21 0 15,21-21-15,0 20 0,0-20 16,0 21-16,1 0 0,20 0 0,-21 21 15,0 0-15,0 0 0,1 0 16,-1 0-16,0 21 0,-21 0 0,21 0 16,0 21-16,-21-20 0,21-1 0,-21 0 15,0 21-15,0-21 0,0 1 16,0-1-16,0 0 0,0 0 16,-21 0-16,21 0 0,-21 1 0,0-22 15,0 0-15,0 21 0,-1-21 16,1 0-16,0 0 0,0 0 0,0 0 15,0 0-15,-1-21 0,1-1 0,0 22 16,0-21-16,21 0 0,0 0 16,-21 21-16,21-21 0,-21 21 15,21-21-15,0 42 32,0 0-32,21 0 0,0-21 15,0 21-15,0-21 0,0 21 0,1-21 16,-1 0-16,0 22 15,21-22-15,-21 0 0,22 0 0,-1 0 16,0 0-16,1 0 0,20 0 0,-20-22 16,-1 22-16,0-21 0,1 0 15,-1 0-15,-21 0 0,21 0 0,1-22 16,-22 22-16,0-21 0,0-1 16,0-20-16,1 21 0,-1-22 0,-21 1 15,21-1-15,-21 22 0,0-1 16,0 1-16,0 21 0,0 0 15,-21 21-15,21 21 16,-21 21-16,-1 1 0,1-1 16,0 0-16,21 22 0,-21-22 15,0 22-15,0-22 0,21 0 0,0 1 16,0-1-16,0-21 0,0 21 16,0-20-16,0-1 0,0 0 0,0 0 15,21-21-15,0 21 0,0-21 0,0 0 16,0 0-16,1 0 0,-1 0 15,21 0-15,-21 0 0,0 0 0,1 0 16,20 0-16,-21-21 0,0 21 0,0-21 16,1 0-16,-1 0 15,0-1-15,0 1 0,-21 0 0,21 0 16,-21-21-16,0 20 0,0 1 0,0 0 16,0 0-16,0 0 0,0 0 15,-21 21-15,0 21 16,0 0-16,0 0 0,-1 0 15,22 0-15,-21 1 0,21-1 0,-21 21 16,21-21-16,0 0 0,0 1 0,0-1 16,0 0-16,21 0 15,0 0-15,1-21 0,20 0 0,-21 21 16,21-21-16,22 0 0,-22 0 0,22 0 16,-1 0-16,1 0 0,-1 0 15,1-21-15,-22 21 0,22-21 16,-22 0-16,21 21 0,-20-21 0,20-22 15,-42 22-15,1-21 16,-22 21-16,0 0 0,21-1 0,-21 1 16,0-21-16,0 21 0,-21 0 15,-1-1-15,-20 22 16,21 0-16,0 0 0,-22 0 0,22 22 16,-21-1-16,21 0 0,-22 0 0,22 0 15,0 0-15,0 1 16,0 20-16,21-21 0,0 0 0,0 0 15,0 1-15,0-1 0,0 0 0,21 0 16,0 0-16,0-21 0,0 0 16,1 21-16,-1-21 0,0 0 0,0 0 15,0 0-15,22 0 0,-22 0 0,0-21 16,0 0-16,0 0 0,0 0 16,1 0-16,20-22 0,-42 1 0,21 0 15,0-1-15,0-20 0,1-1 16,-22 1-16,0-1 0,21 22 0,-21-22 15,21 1-15,-21 21 0,0-1 0,0 22 16,0-21-16,0 21 0,-21 21 16,0 0-16,-1 0 15,22 21-15,-21 0 0,0 21 16,0 1-16,0-1 0,0 0 16,21 22-16,-22-1 0,22-20 0,0 20 15,0-21-15,0 22 0,0-22 16,0 1-16,0-1 0,22-21 0,-1 21 15,0-20-15,0-1 0,0 0 0,0 0 16,22-21-16,-22 0 0,21 21 16,1-21-16,-1 0 0,0 0 0,1 0 15,-1-21-15,0 0 0,-21 21 0,22-21 16,-22 0-16,0-1 0,0-20 16,0 21-16,1 0 0,-1-22 0</inkml:trace>
  <inkml:trace contextRef="#ctx0" brushRef="#br0" timeOffset="38808.06">18288 6519 0,'-21'0'0,"42"0"0,-63 0 0,42-21 31,21 21-15,0 0 0,0-21-16,0 21 0,0 0 0,1 0 15,20 0-15,-21 0 0,0 0 16,22 0-16,-22 0 0,21 0 0,-21 0 16,0 0-16,1 0 0,-22 21 15,0 0 1,-43 1-16,22-22 15</inkml:trace>
  <inkml:trace contextRef="#ctx0" brushRef="#br0" timeOffset="38958.98">18224 6689 0,'0'0'0,"-21"0"0,21 21 0,0 0 16,21-21 0,1 0-1,-1 0-15,21 0 0,-21 0 16,22 0-16,-1 0 0,0 0 0,22 0 15,-22-21-15,0 21 0,22-21 0,-22 21 16,22 0-16</inkml:trace>
  <inkml:trace contextRef="#ctx0" brushRef="#br0" timeOffset="39706.6">19156 6689 0,'21'0'16,"0"0"-1,0-21-15,0 21 0,1-22 16,-1 1-16,0 0 0,21 0 0,-21 0 16,22-22-16,-22 22 0,21-21 15,1 0-15,-22 20 0,0-20 0,0 21 16,0-21-16,-21 20 0,21-20 16,-21 21-16,0 0 0,0 0 0,0-1 15,0 1-15,-21 21 16,0-21-1,0 21-15,0 0 32,0 0 15,-1 0-47,1 0 15,0 21-15,0 0 16,21 1-16,-21-1 0,21 0 0,-21 0 15,21 21-15,0-20 0,-22 20 16,22 0-16,-21 1 0,21-1 16,0 0-16,0 1 0,0-22 0,0 42 15,-21-20-15,21-1 0,0 0 16,-21 22-16,21-22 0,0 22 0,0-1 16,0 1-16,0-1 0,0 1 0,0 20 15,0-20-15,0-1 0,-21 1 16,21-1-16,-21 1 0,21-1 0,-22-20 15,22-1-15,0 0 0,0-21 0,0 1 16,0-1-16,0 0 0,0 0 16,22-21-16,-1 0 15,0 0-15,21-21 0,-21 0 0,22 0 16,-22-1-16,21 1 0,1 0 16,-22 0-16,21 0 0,-21-22 15,22 22-15,-22-21 0,-21 0 0,0-1 16,0 1-16,0 0 0,0-22 15,-21 22-15,-1-1 0,-20-20 0,0 21 16,-1-1-16,1 1 0,-21 0 0,20-1 16,1 22-16,-22 0 0,22 0 15,21 0-15,-21-1 0,20 22 0,1-21 16,42 21 15,1 0-31,20-21 0,-21 21 16,21 0-16,1 0 0,-1-21 0,22 0 15,-22 21-15,21-21 0,1-1 16,-22 1-16,22 0 0</inkml:trace>
  <inkml:trace contextRef="#ctx0" brushRef="#br0" timeOffset="40159.35">20172 6435 0,'0'0'15,"0"-21"-15,0-1 0,0-20 0,0 21 16,0 0-16,-21 0 0,-1 21 15,1 0-15,0 0 0,0 0 16,0 0-16,0 21 0,-1 0 0,1 0 16,-21 21-16,21 1 15,0-1-15,-1 0 0,-20 22 16,21-22-16,0 1 0,21-1 0,0-21 16,-21 21-16,21-20 0,0-1 0,0 0 15,0 0-15,0 0 0,21 0 0,0-21 16,0 0-16,0 0 0,0 0 15,1 0-15,20 0 0,-21 0 0,0-21 16,0 0-16,1 0 0,20 0 16,-21 0-16,0-1 0,0-20 0,-21 0 15,22-1-15,-1 1 0,-21 0 0,21 21 16,-21-22-16,0 22 0,0 0 16,0 0-16,0 42 31,0 0-31,-21 21 0,21-20 0,-21-1 15,21 21-15,0-21 0,0 22 0,0-22 16,0 0-16,0 21 0,0-21 16,0 1-16,0-1 0,0 0 0,21-21 15,0 21-15,0-21 16,0 0-16,0 0 0,1 0 16,-1 0-16,0-21 15,21 0-15,-21 0 0</inkml:trace>
  <inkml:trace contextRef="#ctx0" brushRef="#br0" timeOffset="40417.19">20870 5948 0,'0'0'0,"0"-21"0,-21 21 16,21 21-1,-21 0-15,0 0 0,21 0 0,-21 22 16,-1-1-16,22 0 0,-21 1 15,0-1-15,21 22 0,0-22 16,-21 21-16,21-20 0,-21-1 0,21 0 16,-21 1-16,21-1 0,0 0 15,0-20-15,0-1 0,0 21 16,0-21-16,0 0 0,21-21 31,0 0-15</inkml:trace>
  <inkml:trace contextRef="#ctx0" brushRef="#br0" timeOffset="40816.31">21145 6477 0,'0'0'0,"22"-21"0,-1 0 0,0 0 16,0-1-16,-21 1 0,21 0 16,-21 0-16,0 0 31,-21 21-31,0 0 0,0 0 0,0 0 15,-22 21-15,22 0 0,0 0 16,-21-21-16,20 21 0,1 1 0,0 20 16,21-21-16,0 0 0,0 0 15,0 1-15,0-1 0,0 0 16,21 0-16,0-21 0,1 21 16,-1 0-16,0-21 0,0 22 15,0-22-15,0 21 0,1 0 0,-1-21 0,0 21 16,-21 0-16,0 0 15,0 1-15,0-1 16,-21-21-16,0 21 0,-1-21 0,-20 0 16,21 0-16,-21 21 0,-1-21 15,1 0-15,21 0 0,-22 0 0,1 0 16,21 0-16,0 0 0,0 0 16,-1 0-16,22-21 15,0 0-15,22 21 16,-1-21-16,0-1 0,21 1 15,-21 0-15,22 0 0</inkml:trace>
  <inkml:trace contextRef="#ctx0" brushRef="#br0" timeOffset="41188.15">21463 6604 0,'0'0'16,"21"0"-1,0 0-15,0 0 16,1 0-16,-1-21 0,0 0 0,21 0 16,-21 21-16,1-22 15,20 1-15,0-21 0,-21 21 0,1 0 16,-1-22-16,0 22 0,-21 0 16,0 0-16,0 0 0,-21 21 15,0 0-15,-22 0 0,22 21 16,-21 0-16,-1 0 0,1 0 15,0 22-15,-1-1 0,22-21 0,0 21 16,0 1-16,0-22 0,21 21 16,0-21-16,0 1 0,0 20 0,0-21 15,21-21-15,0 21 0,0 0 0,22-21 16,-1 0-16,0 0 0,1 0 16,20 0-16,-21 0 0,1 0 15,-1 0-15,0-21 0,-20 0 0,-1 0 16,0 21-16,-21-21 0,0 0 15,21-1-15,-21 1 0</inkml:trace>
  <inkml:trace contextRef="#ctx0" brushRef="#br0" timeOffset="45452.74">508 6985 0,'0'-21'0,"-21"0"31,21 0-15,0 42-1,0 0 1,0 0-16,0 0 16,0 22-16,21-22 0,-21 0 15,0 21-15,21 1 0,0-1 16,0-21-16,-21 21 0,0 1 0,22-22 15,-22 21-15,21-21 0,-21 1 16,21-1-16,-21 0 0,0 0 16,21-21-16,0 0 0,0 0 15,1-21-15,20 0 16,0 0-16,1-22 0,-1 1 0,43 0 16,-1-1-16,1-20 0,21-1 15,0 1-15,-1-1 0,1 1 16,-21-1-16,21 1 0,-22 20 0,1-20 15,0 21-15,-1-1 0,1 1 16,-21 21-16,-22 0 0,0-1 16,1 22-16,-22 0 0,0-21 15,0 21 1,-21-21 15,21 21-15,0 0-1,1 0-15,-1 0 0,0 0 16,0 21-16</inkml:trace>
  <inkml:trace contextRef="#ctx0" brushRef="#br0" timeOffset="47052.93">10223 8467 0,'-21'0'78,"0"0"-62,0 0-16,0 0 0,0 0 0,-22 0 16,22 21-16,-21-21 0,21 0 15,-1 0-15,-20 21 0,21-21 0,0 0 16,-22 0-16,22 0 0,0 0 0,0 0 16,0 0-1,42 0 16,0 0-31,0 0 0,22 0 16,-22 0-16,21 0 0,0 0 0,22-21 16,-22 21-16,22 0 0,-22 0 15,22 0-15,-1-21 0,-21 21 0,22 0 16,-1 0-16,1 0 0,21-21 0,-22 21 16,1 0-16,-22 0 0,21 0 15,-20 0-15,-1 0 0,0 0 0,1 0 16,-22 0-16,21 0 0,-21 0 15,1 0-15,-44-22 63,1 22-47,0 0-16,0 0 15,0-21-15,21 0 0,-21 21 16,21-21-16,0 0 0</inkml:trace>
  <inkml:trace contextRef="#ctx0" brushRef="#br0" timeOffset="47583.9">10880 8213 0,'0'0'0,"-22"-21"0,1 21 16,0 0-16,0 0 0,21-22 15,-21 22-15,0 0 0,42 22 47,0-22-31,0 21-16,0-21 0,0 21 16,22 0-16,-22-21 0,21 21 0,-21-21 15,22 21-15,-1-21 0,-21 0 0,22 0 16,-1 22-16,-21-22 0,21 0 15,-20 0-15,20 0 0,-21 0 0,0 0 16,0 0-16,1 0 0,-1 0 16,-21 21-1,0 0 1,-21-21 0,-1 21-16,1 0 0,0-21 0,0 21 15,0 1-15,-22-22 0,22 21 0,-21 0 16,21 0-16,-22 0 0,1 0 15,0 1-15,-1-1 0,1 0 16,0 21-16,-1-21 0,1 1 0,21-1 16,-21 0-16,-1 0 0,22 0 0,0 0 15,0 1-15,0-22 0,21 21 16,-22-21-16,22-21 78,22 21-78,-1-22 0,0 22 0</inkml:trace>
  <inkml:trace contextRef="#ctx0" brushRef="#br0" timeOffset="51601.74">12509 7895 0,'0'0'0,"0"21"0,0 1 0,0-1 15,0 0-15,0 0 16,22-21-1,-1-21-15,-21 0 16,0 0-16,21-1 16,-21 1-16,0 0 0,0 0 15,0 0-15,0 0 16,0-1-16,-21 1 0,0 21 16,-1 0-16,1 0 0,0 0 15,-21 0-15,21 0 0,-1 0 16,-20 21-16,21 1 0,-21-1 0,20 21 15,-20 0-15,21 1 0,0-1 0,-22 0 16,22 1-16,0 20 0,0-20 16,0-1-16,21 21 0,0-20 0,-21-1 15,21-21-15,0 22 0,0-22 16,0 21-16,21-21 0,0 0 16,0 1-16,0-1 0,0-21 0,22 0 15,-1 21-15,0-21 0,1 0 16,-1 0-16,0 0 0,1-21 0,-1 0 15,0-1-15,1 22 0,-1-21 0,0 0 16,1-21-16,-22 21 0,21-1 16,-21-20-16,22 21 0,-22-21 0</inkml:trace>
  <inkml:trace contextRef="#ctx0" brushRef="#br0" timeOffset="52272.35">12848 8297 0,'21'-63'0,"-21"21"16,-21 147-16,42-232 0,-21 85 16,0 21-16,0 0 0,0 0 0,-21 21 15,0 21 1,21 0-16,-21 0 0,0 0 15,-1 22-15,22-22 0,0 21 0,-21-21 16,21 0-16,-21 22 0,21-22 16,0 0-16,0 0 0,0 0 0,0 1 15,0-1-15,0 0 16,21-21-16,0 0 0,1 0 16,-1 0-16,0 0 0,0 0 0,0-21 15,0 0-15,-21-1 16,22 1-16,-22 0 0,0 0 15,0 0-15,0 0 0,0-1 0,-22-20 16,1 21-16,0 0 0,0 0 16,0-1-16,-22-20 0,43 21 15,0 0 1,0 0-16,22 21 16,-1-22-16,21 22 0,-21 0 15,22 0-15,-1 0 0,0 0 16,1 0-16,-1 0 0,0 22 0,1-22 15,-22 21-15,21 21 0,-21-21 16,0 0-16,-21 22 0,0-22 16,22 21-16,-22-21 0,0 22 0,0-22 15,0 0-15,0 0 0,0 0 0,0 1 16,-22-1-16,22 0 16,-21-21-16,0 0 15,0 0-15,21-21 16,0 0-1,0-1-15,0 1 0,0-21 16,0 21-16,0-22 0,21 22 0,-21-21 16,21 21-16,0-22 0,1 22 0,20 0 15,-21 0-15,0 0 0,22 21 16,-22 0-16,21 0 0,-21 0 0,22 21 16,-22 0-16,0 0 15,0 0-15,0 22 0,0-22 0,-21 21 16,0-21-16,0 22 0,0-22 0,0 21 15,0-21-15,0 1 0,-21-1 16,0 0-16,21 0 0,-21-21 0,21 21 16,-21-21-1,42-21 17,-21 0-32,21-21 0,0 20 0</inkml:trace>
  <inkml:trace contextRef="#ctx0" brushRef="#br0" timeOffset="52496.72">13928 7895 0,'0'-42'0,"0"84"0,0-126 0,21 62 16,-21 1-16,0 0 15,0 42 1,0 0-16,-21 1 0,-1 20 16,22 0-16,0 1 0,-21-1 0,21 21 15,-21-20-15,0-1 0,21 0 0,-21 1 16,21-1-16,0 0 0,-21-20 15,21 20-15,0-21 0,0 0 0,0 0 16,0 1-16,21-22 31,0 0-31,0 0 0,0-22 0,0 22 0,1-21 16</inkml:trace>
  <inkml:trace contextRef="#ctx0" brushRef="#br0" timeOffset="52664.62">13716 8192 0,'-21'0'0,"42"0"0,-63 0 16,20 0-16,44 0 31,-1 0-31,0 0 16,21 0-16,-21 0 0,22 0 0,-1 0 16,0-22-16,1 22 0,-1 0 0,0 0 15,1-21-15,-1 21 16</inkml:trace>
  <inkml:trace contextRef="#ctx0" brushRef="#br0" timeOffset="53040.4">14245 8192 0,'0'0'0,"-21"0"0,0 0 0,0 0 16,21-22-16,-22 22 0,22-21 15,0 0-15,0 0 0,0 0 0,0 0 16,22-1-16,-1 22 15,0-21-15,0 21 0,21 0 16,-20 0-16,-1 0 0,21 0 0,-21 21 0,0 1 16,1-1-16,-1 0 15,0 0-15,0 21 0,-21-20 0,0 20 16,21-21-16,-21 21 0,0-20 0,0-1 16,0 21-16,0-21 0,0 0 15,0 1-15,0-1 0,-21-21 16,0 0-1,21-21 1,0-1-16,0 1 0,0 0 0,0 0 16,0 0-16,0-22 0,0 22 15,0 0-15,0 0 0,0-21 0,21 20 16,0 1-16,0 0 0,1 0 16,-1 0-16,0 21 0,0-21 15,0 21-15,0 0 0,22-22 0,-22 22 16</inkml:trace>
  <inkml:trace contextRef="#ctx0" brushRef="#br0" timeOffset="53429.18">15113 8043 0,'-85'0'32,"64"0"-32,0 22 0,-21-22 15,20 21-15,1 0 0,0 0 0,0 0 16,0 22-16,0-22 0,21 21 15,-22-21-15,22 0 0,-21 1 16,21 20-16,0-21 0,0 0 0,0 0 16,0 1-16,21-22 0,1 0 15,20 0-15,-21 0 0,0 0 16,22 0-16,-1 0 0,0 0 0,-21 0 16,22 0-16,-1-22 0,0 1 15,1 0-15,-22 0 0,0 0 0,0-22 16,0 22-16,1-21 0,-22 21 15,0-22-15,0 1 0,0 21 0,0-21 16,-43-1-16,1 22 16,21 21-16,-22 0 0,1 0 0,21 0 15,-21 0-15,-1 21 0,22 0 16,0 1-16,-21-1 0,20 0 0,22 21 16,0-21-16,-21 1 0,21-1 0,0 0 15,21-21-15,1 0 16,-1 0-16,0 0 0,21 0 0</inkml:trace>
  <inkml:trace contextRef="#ctx0" brushRef="#br0" timeOffset="53684.03">15727 7853 0,'0'-21'16,"0"42"-16,0-63 0,0 20 0,0 1 15,-21 21 1,-1 0-16,1 21 0,0 1 15,21-1-15,-21 21 0,21-21 0,-21 22 16,21-1-16,0 0 0,-21 1 16,-1-1-16,22 0 0,-21 1 0,21-1 15,0 0-15,0-21 0,0 22 16,0-22-16,0 0 0,0 0 0,0 0 16,0 1-16,21-22 15,1 0 1,-1-22-16,0 22 0,21-21 15,-21 0-15</inkml:trace>
  <inkml:trace contextRef="#ctx0" brushRef="#br0" timeOffset="54544.54">15917 7916 0,'0'-42'0,"0"84"0,0-126 0,0 63 16,0-1-16,0 1 0,-21 42 31,21 1-31,-21 20 16,21-21-16,0 21 0,-21 1 15,21-1-15,-21 0 0,21 1 16,-22-1-16,22 0 0,0 1 0,-21-1 16,21 0-16,0-20 0,0 20 15,0-21-15,0 0 0,0 0 0,21 1 16,1-22-16,-1 21 0,21-21 16,-21 0-16,0 0 0,22 0 0,-22 0 15,21 0-15,-21 0 0,22-21 16,-22-1-16,21 1 0,-21 0 0,22 0 15,-22 0-15,0-22 0,0 22 16,0-21-16,1 21 0,-22 0 0,0-22 0,0 22 16,0 0-16,-22 21 15,1 0-15,0 0 16,0 0-16,0 21 0,0 0 16,-22 0-16,43 22 0,-21-22 0,21 21 15,-21-21-15,21 1 0,0-1 0,0 21 16,0-21-16,0 0 0,21-21 15,0 22-15,0-1 0,1-21 0,20 0 16,0 0-16,1 0 0,-1 0 0,21 0 16,1 0-16,-22 0 0,22 0 15,-1-21-15,-20 21 0,-1-22 0,0 1 16,1 0-16,-1 0 0,-21 0 0,21 0 16,-20-1-16,-22-20 15,21 21-15,-21 0 0,0 0 0,0-1 16,0 1-16,0 0 0,-21 0 15,21 0-15,-22 21 0,1 0 0,0 0 16,0 0-16,0 0 0,-22 21 0,22 0 16,0 0-16,0 0 0,0 1 15,21 20-15,0-21 0,-21 0 0,21 22 16,0-22-16,0 0 0,0 0 0,0 0 16,0 0-16,21 1 0,-21-1 15,21-21-15,0 0 0,0 21 0,0-21 16,1 0-16,-1 0 0,21 0 15,-21 0-15,0 0 0,1-21 0,-1 0 16,21 21-16,-21-43 0,0 22 16,1 0-16,-1-21 0,0-1 15,-21-20-15,21 20 0,0-20 0,-21-1 16,0 1-16,21 21 0,-21-1 0,22-20 16,-22 20-16,0 22 0,0 0 15,0 0-15,0 0 0,-22 21 16,1 0-16,0 0 0,0 21 15,21 0-15,-21 0 0,0 22 0,-1-22 16,22 42-16,0-20 0,-21-1 0,21 21 16,0-20-16,0-1 0,0 0 15,0 1-15,0-1 0,0 0 16,0-20-16,0-1 0,21 21 0,1-42 16,-1 21-16,21-21 0,-21 0 15,22 0-15,-1 0 0,0 0 0,1 0 16,-1 0-16</inkml:trace>
  <inkml:trace contextRef="#ctx0" brushRef="#br0" timeOffset="57856.25">18394 8297 0,'-21'22'16,"42"-44"-16,-64 44 0,22-1 0,0-21 15,42 0 17,0 0-32,1 0 0,-1-21 15,0-1-15,0 1 0,0 0 16,0 0-16,1-21 0,-1 20 0,0-20 16,-21 0-16,0-1 0,0 22 0,0-21 15,0 21-15,0 0 0,0-1 16,0 1-16,-21 21 0,0 0 15,-1 21-15,1 1 0,0-1 16,0 0-16,0 21 0,21 1 16,0-1-16,-21-21 0,21 21 0,0 1 0,0-1 15,0-21-15,0 22 16,0-22-16,0 0 0,21 0 0,0 0 16,-21 0-16,21-21 0,0 0 0,0 22 15,1-22-15,-1 0 16,0 0-16,0 0 0,0-22 0,0 1 15,1 21-15,-1-21 0,0-21 16,0 21-16,0-1 0,22-20 0,-22 0 16,21-1-16,-21 22 0,22-21 0,-1 0 15,-21 20-15,21 1 0,1 0 16,-22 21-16,0 0 0,21 0 16,-20 0-16,-22 21 0,21 0 0,-21 1 15,0 20-15,0-21 0,0 0 16,0 22-16,-21-22 0,21 0 0,-22 21 15,1-21-15,0 1 0,0-1 16,21 0-16,-21-21 0,21 21 0,-21-21 16,42-21 15,0 0-31,0 0 16,0-1-16,0 1 0,1-21 15,-1 21-15,0-22 0,21 22 0,-21-21 16,1 21-16,-1-22 0,0 22 15,0 0-15,0 0 0,-21 0 16,-21 42 0,0 0-1,0 0-15,0 0 0,-1 1 0,1 20 16,21-21-16,0 21 0,-21-20 16,21 20-16,0-21 0,0 0 0,0 0 15,0 1-15,0-1 0,0 0 0,21 0 16,0-21-16,22 21 0,-22-21 15,21 0-15,1 0 0,-1 0 0,21 0 16,-20 0-16,20 0 0,-20 0 0,20-21 16,1 0-16,-22 0 0,0 21 15,1-43-15,-1 22 0,-21 0 0,0-21 16,0 21-16,-21-22 16,22 1-16,-22 21 0,0-22 0,0 22 15,0 0-15,-22 21 0,1 0 0,0 0 16,0 0-16,0 0 0,-22 21 15,22 0-15,0 1 0,0-1 0,0 0 16,21 21-16,0-21 0,0 1 16,0-1-16,0 0 0,0 0 0,21 0 15,-21 0-15,21 1 0,21-22 0,-20 0 16,-1 0-16,0 0 0,0 0 16,21 0-16,-20 0 0,-1 0 0,21 0 15,-21-22-15,0 1 0,22 21 16,-22-21-16,0-21 0,0 21 15,0-1-15,1-20 0,-1 21 0,0-21 16,0-1-16,0 22 0,0 0 16,1 0-16,-1 0 0,0 21 15,0 0 1,-21 21 0,0 0-16,-21 0 15,21-42 32,0 0-31,0 0-16,0-1 15,0 1-15,0 0 16,-21 21-16,0 0 16,-1 0-16,1 0 15,0 0-15,21 21 0,-21 0 0,0 1 16,0-1-16,21 21 0,-22 0 0,1-20 15,21 20-15,0 0 0,0-21 16,0 22-16,0-22 0,0 0 0,0 0 16,0 0-16,0 1 0,21-1 15,1-21-15,-1 0 0,0 0 16,0 0-16,21 0 0,1 0 0,-22 0 16,21 0-16,1-21 0,-1 21 15,0-22-15,1 1 0,-1 0 0,-21 0 16,21-21-16,-20 20 0,-1-20 0,0 21 15,0-21-15,0 20 0,0-20 16,-21 21-16,22 0 0,-44 42 31,1 0-31,0 21 16,21-20-16,-21-1 0,0 21 0,21-21 16,-21 0-16,21 22 15,0-22-15,0 0 0,0 0 0,0 0 16,21 1-1,0-22-15,21 0 0,-21 0 16,22 0-16,-22 0 0,0 0 0,21-22 16,-20 22-16,-1-21 0,0 0 15,0 0-15,0 0 0,0-22 0,1 22 16,-1-21-16,-21 21 0,0-22 16,21 22-16,-21 0 0,0 0 0,0 0 15,-21 42 1,21 0-16,-21 0 15,-1 22-15,22-22 0,-21 21 16,21-21-16,0 22 0,0-22 16,-21 21-16,21-21 0,0 0 0,0 1 15,0-1-15,21 0 0,0 0 0,1 0 16,-1-21-16,0 0 0,21 0 16,-21 0-16,1 0 0,20 0 0,-21 0 15,0-21-15,0 21 0,1-21 0,20 0 16,-21 0-16,0-22 0,0 1 15,1 0-15,-1-1 0,0-20 16,0 20-16,-21-20 0,21 21 0,0-22 16,1 22-16,-1-22 0,-21 22 0,21 0 15,-21-1-15,0 22 0,21 0 16,-21 0-16,-42 21 16,21 21-16,-1 0 15,1 21-15,0 1 0,0-22 16,0 21-16,0 1 0,-1-1 0,1 21 15,21-20-15,0-1 0,0 0 16,0 22-16,0-43 0,0 21 0,0 1 16,0-1-16,21-21 0,1 0 0,-22 1 15,21-1-15,0-21 16,0 21-16,0-21 0,0 0 0,22 0 0,-22 0 16,0 0-16,0 0 0,22-21 0,-22 21 15,0-21-15,0-1 16,0 1-16,0 0 0,1 0 0,-22-21 15,21 20-15,0-20 0,-21 0 16,21 21-16,-21-22 0,0 22 0,0 0 16,0 42 15,-21 0-31,21 22 0,0-22 0,-21 21 16,21-21-16,-21 0 0,21 22 15,0-22-15,0 0 0,0 0 0,0 0 16,0 1-16,21-1 15,0-21-15,21 0 0,-21 21 0,1-21 16,-1 0-16,21 0 0,-21 0 16,0 0-16,1-21 0,20 0 15,-21 21-15,0-43 0,0 22 0,1 0 16,-22-21-16,21 20 0,0-20 0,0 21 16,-21-21-16,0 20 0,0 1 15,0 0-15,0 42 31,-21 0-31,21 1 0,-21 20 16,0-21-16,21 0 0,0 0 16,0 1-16,0-1 0,-22 0 0,22 0 15,0 0-15,0 0 0,0 1 16,0-1-16,22-21 16,-1 0-16,0 0 0,0 0 15,0 0-15,0 0 0,1 0 0,-1 0 16,0 0-16,-21-21 0,0-1 15,21 22-15,-21-42 0,0 21 0,0 0 16,0 0-16,0-22 0,0 22 16,-21 0-16,0 0 0,0 0 0,-1-1 15,1 22-15,0-21 0,0 21 16,21-21 0,21 0-1,0 21-15,22 0 16,-22 0-16,0-21 0,21 21 15,1-21-15,-22 21 0,21 0 0,-21 0 16,0 0-16,1 0 0,-1 0 16,0 0-16,-21 21 0,21 0 0,-21 0 15,0 0-15,0 22 0,0-22 16,0 21-16,0-21 0,0 22 0,0-22 16,0 0-16,0 21 0,0-21 15,0 1-15,0-1 0,0 0 0,-21-21 16,21 21-16,-21-21 15,21-21 1,0 0-16,0 0 16,0-1-16,0 1 0,0 0 15,0 0-15,0-21 0,0 20 16,21-20-16,0 0 0,0-1 0,22 22 16,-22-21-16,21 0 0,-21 20 15,22 1-15,-1 0 0,-21 0 16,21 21-16,-20 0 0,-1 0 0,0 0 15,-21 21-15,0 0 0,0 0 16,0 1-16,0 20 0,0-21 0,0 21 16,0 1-16,0-22 15,0 21-15,-21-21 0,21 1 0,0 20 0,0-21 16,0 0-16,0 0 0,21 1 16,0-22-16,-21 21 0,42-21 15,-20 0-15,-1 0 0,0 21 0,21-21 16,-21 0-16,1 0 0,20 0 15,-21-21-15,21 21 0,-20-21 0,20-22 16,0 22-16,-21 0 0,22-21 16,-1-1-16,0 1 0,-20-22 15,20 22-15,-21 0 0,0-1 0,0 1 0,1 0 16,-22 21-16,0-1 16,0 1-16,-22 0 0,-20 21 0,0 0 15,21 0-15,-22 21 0,22 0 16,0 1-16,-21-1 0,42 21 15,-22-21-15,22 22 0,0-22 0,0 21 16,0 0-16,0-20 0,0 20 16,0-21-16,22 21 0,-22-20 0,21-1 15,-21 21-15,21-21 0,-21 0 0,0 1 16,0-1-16,0 0 16,0 0-16,-21-21 0,0 0 15,-1 0-15,1 0 0,0 0 16,0 0-16,0 0 0,0 0 15,-1 0-15,22-21 16,0 0 0,0 0-16,0-1 0,0 1 0,0 0 15,0-21-15</inkml:trace>
  <inkml:trace contextRef="#ctx0" brushRef="#br0" timeOffset="58088.12">22945 7451 0,'0'0'15,"-43"0"-15,22 0 0,-21-21 16,21 21-16,-1 0 0,1 0 0,0 0 16,0 0-1,21 21 1,0 0 15,-21-21-15</inkml:trace>
  <inkml:trace contextRef="#ctx0" brushRef="#br0" timeOffset="58371.95">21188 7874 0,'0'0'16,"-21"0"-16,-22 0 0,86 0 15,-22 0 1,21 0-16,0 0 0,1 0 16,-1-21-16,22 21 0,-22 0 0,21 0 15,1-21-15,-22 21 0,22 0 0,-22 0 16,0 0-16,-20 0 0,-1 0 15,0-21-15</inkml:trace>
  <inkml:trace contextRef="#ctx0" brushRef="#br0" timeOffset="60839.82">16256 11240 0,'21'0'0,"-42"0"0,63 0 15,-63 0 63,0 0-78,0 0 0,0 0 16,-1 0-16,1 0 0,-21 0 16,0 0-16,20 0 0,-20 0 0,0 0 15,-1 0-15,1 0 0,21 0 0,-21 0 16,20 0-16,1 0 0,0 0 15,42 0 17,0 0-32,1 0 0,-1 0 15,0 0-15,21 0 0,1 0 0,-1 0 16,0 0-16,22 0 0,-1 0 16,22 0-16,-22 0 0,22 0 0,0 0 15,-1 0-15,1 0 0,-21 0 16,20 0-16,-20 0 0,20 0 15,-20 0-15,-1 0 0,1 0 0,-1 0 16,1-22-16,-22 22 0,1 0 16,-1 0-16,-21 0 0,0 0 0,0-21 15,-42 21 32,0 0-31,0 0-16,0 0 0,0-21 15,-1 21-15,1 0 0,0-21 16,0 0-16,0 21 0,0-21 16</inkml:trace>
  <inkml:trace contextRef="#ctx0" brushRef="#br0" timeOffset="61308.55">17060 10859 0,'-21'0'0,"42"0"0,-42-22 0,0 22 15,0 0-15,0 0 16,-1 22 0,22-1-16,0 0 15,0 0-15,0 0 16,22 0-16,-1 1 0,0-1 16,0 0-16,21-21 0,-20 21 0,20 0 15,0-21-15,1 21 0,-1-21 16,0 0-16,1 22 0,-1-22 0,0 0 15,1 0-15,-22 0 0,21 0 16,-21 0-16,0 0 0,1 0 0,-1 0 16,-42 0 15,-1 0-31,1 0 0,0 21 16,-21 0-16,21 0 0,-1-21 15,-20 21-15,21 0 0,-21 22 0,-1-22 16,1 21-16,0-21 0,-1 22 15,1-1-15,-22 0 0,22 1 16,0-1-16,-1-21 0,1 22 0,0-1 16,-1-21-16,22 21 0,-21-20 0,21-1 15,-22 0-15,22 0 0,0 0 16,0 0-16,21 1 0,-21-22 0,21 21 16,-21-21-16,-1 0 0,1 0 15,0 0 1,0 0-16,0 0 0,-22 0 0,1 0 15</inkml:trace>
  <inkml:trace contextRef="#ctx0" brushRef="#br0" timeOffset="62332.26">0 12002 0,'0'-22'0,"0"1"32,0 0-32,0 42 31,0 0-31,0 1 16,0-1-16,0 0 0,0 0 15,0 21-15,0-20 0,0 20 16,21-21-16,0 0 0,0 22 0,1-22 15,-1 0-15,0 21 0,0-21 16,0 1-16,0-1 0,-21 0 0,22-21 16,-1 21-16,0 0 0,0-21 15,21 0-15,-20 0 0,20 0 16,21-21-16,1 0 0,-1 0 16,22 0-16,0-22 0,21 1 15,-1-22-15,1 1 0,0-1 16,21 1-16,-21-1 0,21 1 0,-21-1 15,-22 1-15,1 21 0,0-22 16,-22 22-16,1-1 0,-1 22 0,-42 0 16,22 0-16,-22 0 0,0 21 15,0 0 32,-21 21-31,21-21-16,1 0 15,-1 0-15,0 0 16,0 0-16,0 0 0</inkml:trace>
  <inkml:trace contextRef="#ctx0" brushRef="#br0" timeOffset="67363.94">18034 10562 0,'0'0'16,"0"-21"-16,0 0 0,0 0 15,0 0-15,0-1 16,0 1-16,0 0 16,0 0-16,21 0 15,0 21-15,0 0 0,1 0 16,-1 0-16,0 21 0,21-21 0,-21 42 16,22-21-16,-1 1 0,-21 20 15,22 0-15,-22 1 0,0-1 16,0-21-16,-21 21 0,0 1 0,0-22 15,0 21-15,0-21 0,0 1 16,-21-1-16,0 0 0,0 0 0,-1-21 16,1 21-16,0-21 0,0 0 15,21-21 1,-21 0-16,21 0 0,0 0 16,0-1-16,0 1 0,0 0 15,0 0-15,0-21 0,0 20 0,21 1 16,0-21-16,-21 21 0,21-22 0,0 22 15,1 0-15,-1 0 0,0 0 16,0 21-16,0 0 0,0-21 16,1 21-16,-1 0 0,0 0 15,0 0-15,0 0 0</inkml:trace>
  <inkml:trace contextRef="#ctx0" brushRef="#br0" timeOffset="67684.75">18690 10647 0,'0'0'0,"0"21"0,0 0 15,21-21-15,-21 21 16,21-21-16,1 0 16,-1 0-16,0-21 0,0 0 15,0 21-15,-21-21 0,21 0 16,1 0-16,-22-1 16,0 1-16,0 0 0,0 0 0,0 0 15,0 0-15,0-1 16,-22 22-16,1 22 15,0-22-15,0 21 0,21 0 16,-21 21-16,0-21 0,-1 22 0,22-22 16,0 0-16,0 21 0,0-20 0,0-1 15,0 0-15,0 0 0,0 0 16,0 0-16,22-21 16,-22 22-16,21-22 0,0 0 15,21 0-15,-21 0 0,1 0 16,-1 0-16,21-22 0,-21 1 0,0 0 15,22 0-15</inkml:trace>
  <inkml:trace contextRef="#ctx0" brushRef="#br0" timeOffset="68144.49">19304 10160 0,'0'0'0,"0"-21"0,0 0 0,0 0 0,0-1 15,-21 44 1,21-1-16,-21 0 15,21 21-15,0 1 0,0-1 16,0 21-16,0 1 0,-22-1 16,22 1-16,-21 21 0,21-22 0,-21 1 15,0-1-15,21 1 0,0 20 16,-21-20-16,0 20 0,21 1 0,-22-21 16,1 20-16,21 1 0,-21-22 0,0 1 15,0-1-15,21 1 0,0-1 16,-21-20-16,21-1 0,0-21 0,0 0 15,0 1-15,21-22 16,0 0-16,21-22 0,-21 1 16,1 0-16,20 0 0,0-21 0,1-1 15,-22 1-15,21 0 0,0-22 0,-20 1 16,20-22-16,-21 21 0,0 1 16,-21-1-16,0 1 0,0-1 0,0 22 15,-42 0-15,21-1 0,-22 22 16,1-21-16,0 21 0,-1 0 0,-20-1 15,-22 1-15,43 0 0,0 21 16,20 0-16,1-21 0,0 21 16,21-21-16,21 21 15,0-21 1,1-1-16,-1 22 0,21-21 0,-21 21 16,22-21-16,-1 21 0</inkml:trace>
  <inkml:trace contextRef="#ctx0" brushRef="#br0" timeOffset="68512.28">19431 10478 0,'-21'0'15,"42"0"-15,-63-22 0,42 1 0,0 0 0,-22 0 16,22 0-16,0 0 0,0-1 16,22 1-16,20 21 15,-21-21-15,0 21 0,22 0 16,-22 0-16,21 0 0,0 21 0,1 0 15,-22 1-15,21-1 0,-21 0 0,22 21 16,-22-21-16,0 22 16,0-22-16,-21 21 0,0-21 0,0 1 15,0-1-15,0 0 0,-21 0 16,0-21-16,0 0 0,21 21 0,-21-21 16,-1 0-16,1 0 0,21-21 15,-21 0-15,21 0 16,0 0-16,0-1 0,0 1 0,0-21 15,0 21-15,21 0 0,-21-1 16,21 1-16,1 0 0,-1 0 0,0 0 16,0 21-16,0-21 15,0 21-15,1 0 0,-1 0 0,0 0 16,0 0-16,0 0 0</inkml:trace>
  <inkml:trace contextRef="#ctx0" brushRef="#br0" timeOffset="68969.07">20045 10583 0,'0'0'0,"21"22"0,-21-1 16,21-21-16,0 0 15,0 0-15,1 0 0,-1-21 16,0-1-16,21 1 0,-21 21 16,1-42-16,-1 21 0,0 0 15,0-1-15,0-20 0,-21 21 16,0 0-16,0 0 0,0-1 0,0 1 0,-21 21 15,0 0-15,0 21 16,0 1-16,-1-1 0,1 0 16,0 0-16,0 21 0,21-20 0,0 20 15,-21-21-15,21 0 0,0 0 16,0 1-16,0-1 0,0 0 0,21 0 16,0-21-1,0 0-15,0 0 0,1 0 16,-1 0-16,0-21 0,0 0 0,0 21 15,22-21-15,-22-1 16,0 1-16,0-21 0,0 21 0,22 0 16,-22-1-16,0 1 0,0 0 15,0 0-15,-21 42 16,0 0-16,0 0 16,0 1-16,0 20 0,0-21 0,-21 0 15,0 22-15,0-22 0,21 0 0,0 0 16,-21 0-16,21 0 15,21-42 1,0 0 0,0 21-16</inkml:trace>
  <inkml:trace contextRef="#ctx0" brushRef="#br0" timeOffset="69376.84">20976 10118 0,'0'-21'0,"0"42"0,0-21 31,-21 21-31,0 0 0,0 0 0,-1 0 16,22 22-16,0-22 0,-21 21 15,21 1-15,-21-1 0,21 0 0,0 1 16,0-22-16,0 21 0,-21-21 0,21 22 16,0-22-16,-21 0 0,21 0 15,-21-21 16,21-21-15,0 0-16,0 0 0,0-22 0,21 22 16,0-21-16,0 21 0,0-22 15,0 22-15,1-21 0,20 21 0,-21-1 16,0 22-16,0 0 0,1 0 16,-1 0-16,-21 22 0,0-1 0,0 0 15,21 0-15,-21 21 0,0-20 16,0-1-16,0 0 0,-21 21 0,0-21 15,-1 1-15,22-1 0,-21-21 0,21 21 16,-21-21-16,21-21 31,21 0-15,0-1-16,1 1 0</inkml:trace>
  <inkml:trace contextRef="#ctx0" brushRef="#br0" timeOffset="69600.72">21865 10054 0,'0'0'0,"0"-21"0,0 0 0,0 0 16,0 42-1,-21 0-15,0 0 16,21 0-16,0 22 16,-21-22-16,21 21 0,-22 1 0,1 20 15,0-21-15,21 1 0,-21-1 16,0 0-16,21 1 0,0-1 0,0-21 15,0 0-15,0 1 0,0-1 16,21-42 0</inkml:trace>
  <inkml:trace contextRef="#ctx0" brushRef="#br0" timeOffset="69880.96">21717 10160 0,'0'0'0,"0"-42"16,-21-1-16,21 22 0,0-21 0,0 21 15,0 0-15,21-1 0,0 1 16,21 0-16,-20 0 0,20 0 0,-21 21 16,21 0-16,1 0 0,-1 0 15,-21 0-15,22 0 0,-22 21 0,0 0 16,0 0-16,-21 22 0,21-22 16,-21 21-16,0-21 0,-21 22 0,0-22 15,0 21-15,-22-21 0,1 0 0,0 1 16,-1-1-16,-20 0 0,21 0 15,-1 0-15,1-21 0,0 0 16,20 21-16,1-21 0,64 0 31,-22 0-31,21 0 16,0 0-16,1-21 0,-1 21 0</inkml:trace>
  <inkml:trace contextRef="#ctx0" brushRef="#br0" timeOffset="70712.46">22034 10308 0,'-21'-21'16,"0"0"0,21 0-16,0 0 0,0-1 0,0 1 15,21 0 1,0 21-16,1 0 0,-1 0 16,0 0-16,21 0 0,-21 0 0,1 0 15,-1 21-15,0 0 0,0-21 16,0 22-16,-21 20 0,21-21 0,-21 0 15,0 0-15,0 1 0,0 20 16,0-21-16,-21 0 0,21 0 16,-21-21-16,0 0 0,0 0 15,0 0-15,-1 0 16,22-21-16,0 0 0,0 0 16,0 0-16,0 0 0,0-1 15,0-20-15,22 21 0,-22 0 16,21 0-16,0-1 0,0 1 15,0 0-15,0 21 0,1-21 0,20 0 16,-21 21-16,0 0 0,0-21 0,1 21 16,20 0-16,-21 0 0,0 0 15,-21 21 17,-21 0-32,0-21 0,21 21 0,-21 0 0,0 0 15,-1 1-15,1-1 0,21 0 16,-21 0-16,21 0 0,-21 0 0,21 1 15,0-1-15,0 0 0,0 0 16,21-21 0,0 0-16,0 0 0,1 0 15,-1 0-15,21 0 0,-21-21 16,22 21-16,-22-21 0,0 0 0,0-1 16,-21 1-16,0 0 0,0 0 15,0 0-15,0 0 0,0-1 0,0 1 16,0 0-16,-21 0 0,0 21 0,0-21 15,-1 21-15,1 0 16,0 0-16,21-21 0,21 21 31,22 0-31,-22-22 0,21 22 16,-21 0-16,22 0 0,-1 0 16,0 0-16,1 0 0,-22 0 15,21 0-15,0 22 0,1-1 0,-22 0 16,0 0-16,0 21 0,-21-20 15,0 41-15,0-21 0,0 1 0,0 20 16,-21 1-16,0-22 0,0 22 16,0-1-16,-1-21 0,1 22 0,21-22 15,-21 1-15,21-1 0,-21 0 0,21 1 16,0-22-16,0 21 16,0-21-16,0 22 0,0-22 0,0 0 0,0 0 15,-21 0-15,21 0 0,-21-21 16,21-21-1,0 0 1,0 0-16,0-21 0,0 20 16</inkml:trace>
  <inkml:trace contextRef="#ctx0" brushRef="#br0" timeOffset="70886.92">22923 10097 0,'0'-43'0,"0"86"0,0-107 0,-21 22 0,21 21 0,0-1 15,-21 22-15,21-21 0,-21 21 16,0 0 0,21 21-1,0 1 1,21-22-16,0 21 0,0-21 16</inkml:trace>
  <inkml:trace contextRef="#ctx0" brushRef="#br0" timeOffset="71153.74">23199 10118 0,'0'0'0,"21"-21"15,-21-1 1,0 1-16,0 0 16,0 42 15,-21 0-31,-1 1 0,22-1 0,0 0 15,0 0-15,0 21 0,-21-20 16,21-1-16,0 0 0,0 0 0,0 0 16,0 0-16,0 1 15,21-22-15,1 0 0,-1 0 16,21 0-16,-21 0 0,0 0 16,22-22-16,-22 1 0,21 21 0,-21-21 15</inkml:trace>
  <inkml:trace contextRef="#ctx0" brushRef="#br0" timeOffset="71632.46">23664 10075 0,'0'0'0,"0"-21"16,-21 21-16,0 0 15,0 0-15,0 21 0,-1-21 0,1 22 16,0-1-16,0 0 0,0 0 16,0 0-16,-1 0 0,22 1 0,0-1 15,0 0-15,0 0 0,0 0 16,0 0-16,0 1 0,22-1 0,-1 0 15,0-21-15,21 0 16,-21 0-16,22 0 0,-1 0 16,0 0-16,-20 0 0,20 0 0,0-21 15,-21 0-15,22-1 0,-22 1 16,21 0-16,-21-21 0,1 21 0,20-22 16,-21 1-16,0 21 0,0-22 15,1 1-15,-1 0 0,0-1 0,-21 1 16,0 0-16,21-1 0,-21 22 15,0-21-15,21 21 0,-21 0 0,-21 21 32,-21 0-32,21 21 0,-1 21 0,1-21 15,0 22-15,0-1 0,0 0 16,0 1-16,21-1 0,-22-21 16,22 21-16,0 1 0,0-1 0,0 0 15,0-20-15,0 20 0,0-21 16,0 21-16,0-20 0,22-1 0,-1 0 15,-21 0-15,21 0 0,0-21 16,0 0-16,0 0 0,1 0 16,-1 0-16,0 0 0,0-21 15,21 21-15,-20-21 0,-1 0 0,0-22 16,0 22-16,0 0 0,0 0 0</inkml:trace>
  <inkml:trace contextRef="#ctx0" brushRef="#br0" timeOffset="71844.34">23939 10033 0,'-21'0'16,"42"0"-16,-63 0 0,63 0 15,0 0 1,1 0-16,20-21 0,-21 21 16,21-21-16,1 21 0,-1-21 0,-21 21 15,22 0-15,-1-22 0,-21 1 0,0 21 16,22 0-16,-22-21 15,0 21-15,-42 0 32,0 0-32</inkml:trace>
  <inkml:trace contextRef="#ctx0" brushRef="#br0" timeOffset="72468.42">20595 10901 0,'0'0'0,"21"-21"0,-21 0 15,0-1-15,0 44 31,0-1-31,21 21 16,-21 0-16,0 1 0,0-1 0,0 22 16,0-1-16,0 1 15,0-1-15,0 1 0,0-1 0,0-21 16,0 22-16,0-22 0,0 1 16,0-1-16,0 0 0,0-21 0,-21 1 15,21-1-15,0 0 0,0 0 0,0 0 16,0 0-1,-21-21-15,0 0 16,0 0-16,0-21 0,-1 21 16,1-21-16</inkml:trace>
  <inkml:trace contextRef="#ctx0" brushRef="#br0" timeOffset="72741.17">20151 11557 0,'-22'-21'0,"44"42"0,-65-63 0,43 21 16,21 21 15,1 0-31,-1 21 0,21 0 16,-21 0-16,22 0 0,-1 0 15,0 1-15,1-1 0,-1 21 0,0-21 16,-21 0-16,1 22 0,-1-22 16,-21 0-16,0 0 0,0 0 15,0 1-15,0-1 0,0 0 16,0-42 15,0 0-15,21-1-16,0 1 0,0 0 15,0 0-15,22-21 0,-22 20 0</inkml:trace>
  <inkml:trace contextRef="#ctx0" brushRef="#br0" timeOffset="72937.07">20955 11472 0,'0'0'15,"21"-21"-15,0 0 0,0 0 0,1 21 16,-22 21-1,-22 0 1,1 0-16,-21 1 0,0 20 0,-1-21 16,1 21-16,0-20 0,-1 20 0,1-21 15,0 21-15,-1-20 0,1-1 16,21 0-16,0 21 0,-1-21 0,1 1 16,21-1-16,0 0 0,0 0 15,0 0-15</inkml:trace>
  <inkml:trace contextRef="#ctx0" brushRef="#br0" timeOffset="75188.56">17970 12319 0,'0'0'0,"0"-21"47,22 0-31,-22 0-16,21 21 0,0-22 15,0 1-15,0 0 0,0 21 16,-21-21-16,22 0 0,-22 0 15,21-1-15,-21 1 16,-21 0 0,-1 21-16,1 0 0,0 0 0,0 0 15,0 0-15,0 21 0,-22-21 16,22 21-16,0 1 0,0-1 0,0 0 16,-1 0-16,1 21 0,21-20 15,0-1-15,0 0 0,-21 0 0,21 0 16,0 0-16,0 1 0,0-1 15,0 0-15,21-21 0,-21 21 0,21-21 16,1 0-16,-1 21 0,0-21 16,0 0-16,21 0 0,-20 0 0,20 0 15,-21 0-15,0 0 0,22 0 0,-65 0 32,1 0-17,-21 21-15,0-21 0,-1 22 0,1-22 16,0 21-16,-1-21 0,-20 21 15,42-21-15,-22 21 0,1-21 0,21 21 16,0-21-16,-1 21 0,22 1 16,0-1-16,0 0 15,22-21-15,-1 21 0,0-21 16,21 0-16,-21 0 0,1 0 16,-1 0-16,21 0 0,-21 0 0,22-21 15,-22 21-15,0-21 0,21 21 16,-21-21-16,1-1 0,20 22 15,-21-21-15,21 0 0</inkml:trace>
  <inkml:trace contextRef="#ctx0" brushRef="#br0" timeOffset="75400.44">18224 12383 0,'0'-22'0,"0"44"0,22-44 16,-1 22-1,0 0-15,-21 22 0,21-1 16,0 0-16,22 0 0,-22 0 0,0 22 15,-21-22-15,21 0 0,-21 0 16,21 0-16,-21 0 0,0 1 0,0-1 16,0 0-16,0 0 15,21-21 1,1 0-16,-22-21 16,21 0-16,0 21 0,-21-21 15</inkml:trace>
  <inkml:trace contextRef="#ctx0" brushRef="#br0" timeOffset="75571.34">18627 12404 0,'0'0'16,"0"-21"-16,-22 21 16,1 0-16,0 0 0,0 21 0,0 0 15,0 0-15,-22 0 0,22 0 0,0 1 16,-21-1-16,20 0 16,1 0-16,0 0 0,0 0 0,0 1 15,21-1-15,0 0 0,21-21 16,0 0-1,21 0-15,1 0 0,-1 0 0</inkml:trace>
  <inkml:trace contextRef="#ctx0" brushRef="#br0" timeOffset="75844.63">18902 12361 0,'0'0'16,"0"-21"-16,0 0 0,0 42 31,0 0-31,0 1 0,-21 20 15,21-21-15,0 21 0,-22 1 0,22-1 16,0 0-16,0 22 0,0-1 16,0 22-16,0-21 0,0 20 0,0 1 15,0-22-15,0 22 0,0 0 16,-21-1-16,21 1 0,-21 0 0,21-22 16,-21 22-16,21-22 0,-21-20 0,21-1 15,0 0-15,-21 1 0,21-22 16,0-63-1,21 20-15,-21-20 0,21 0 16,0-22-16,-21 1 16,0-1-16,21 1 0</inkml:trace>
  <inkml:trace contextRef="#ctx0" brushRef="#br0" timeOffset="76101.52">18859 12785 0,'0'0'0,"0"-64"0,0-84 15,0 106 1,0 21-16,0-1 0,0 1 15,0 0-15,22 21 0,-1 0 16,0 0-16,0 0 0,0 0 16,0 0-16,1 0 0,-1 21 0,0 0 15,-21 1-15,0-1 0,0 0 16,0 0-16,0 0 0,0 0 16,-21 1-16,-22-1 0,22 0 0,-21 0 15,21-21-15,-22 21 0,1 0 16,21-21-16,0 0 0,0 0 0,42 0 31,0-21-31,0 21 0,21-21 16,-20 0-16,20 21 0,0-21 0</inkml:trace>
  <inkml:trace contextRef="#ctx0" brushRef="#br0" timeOffset="77236.81">19473 12446 0,'0'-21'0,"0"42"0,0-63 15,-21 42-15,0 0 16,0 0-16,0 0 0,-1 0 0,-20 21 16,21-21-16,0 21 0,-22 0 0,22 0 15,0 1-15,0-1 0,0 21 16,0-21-16,-1 0 0,22 1 0,0-1 16,0 0-16,0 0 15,22-21-15,-1 0 16,0 0-16,0 0 0,0 0 15,0-21-15,22 0 0,-22 0 0,21-1 16,-21 22-16,1-21 0,20 0 16,-21-21-16,0 21 0,-21-1 15,21 22-15,1-21 0,-22 0 0,0 42 32,0 0-32,0 1 0,0-1 15,0 0-15,0 0 0,0 0 0,0 0 16,0 1-16,0-1 15,21 0-15,-21 0 0,21-21 0,0 0 16,0 0 0,0 0-16,1-21 15,-1 21-15,0-21 0,0 0 0,-21-1 16,21 1-16,0 0 0,1 0 16,-1 0-16,0 0 0,0-1 0,0 1 15,0 0-15,1 21 0,-1 0 16,-21 21-1,0 0-15,0 1 0,0-1 16,0 0-16,21 0 16,-21 0-16,21-21 0,-21 21 0,21-21 15,0 22-15,1-22 16,-1 0-16,0 0 0,21 0 16,-21 0-16,1 0 0,-1 0 15,0-22-15,0 1 0,0 21 16,0-21-16,1 21 0,-22-21 0,0 0 15,21 21-15,-21-21 0,21-1 0,-21 44 47,-21-22-47,21 21 16,0 0-16,21-42 47,-21 0-32,0-1-15,0 1 16,0 0-16,0 0 0,-21 0 16,0-22-16,-1 22 0,1 0 0,0 0 15,21 0-15,-21 0 0,0 21 16,0 0-16,-1 0 0,1 21 16,21 0-16,-21 0 0,0 0 15,0 22-15,21-22 0,0 21 0,-21-21 16,21 0-16,0 22 0,0-22 0,0 0 15,0 0-15,0 0 16,0 1-16,21-22 0,0 0 16,0 0-16,0 0 0,0 0 15,1 0-15,-1 0 0,0 0 16,0-22-16,0 1 0,0 0 16,1 0-16,-22 0 0,0-22 15,0 22-15,21-21 0,-21 21 0,21-22 16,-21 1-16,0 0 0,0-22 0,0 22 15,0-22-15,0 22 0,0 0 16,0-22-16,0 43 0,0-21 0,0 21 16,-21 21-1,0 21-15,21 21 16,0 0-16,-22 1 0,22 20 16,-21 1-16,21-22 0,0 22 0,-21-22 15,21 0-15,0 1 0,0-1 16,0 0-16,0-21 0,0 22 15,0-22-15,21 0 0,0-21 0,-21 21 16,22-21-16,-22 21 0,21-21 0,0 0 16,0 0-16,0 0 0,22-21 15,-1 0-15,-21 21 0</inkml:trace>
  <inkml:trace contextRef="#ctx0" brushRef="#br0" timeOffset="77496.25">20997 12171 0,'0'-21'15,"0"42"-15,-21-42 0,21 0 16,0-1 0,21 22-16,0 0 0,22 0 15,-22 0-15,0 0 0,21 0 16,1 0-16,-1 0 0,0 0 0,1 0 15,-1 0-15,0 0 0,1 0 16,-22 0-16,0 0 0,0 0 0,-21-21 16,21 21-16,-42-21 15,0 21-15,-21 0 16</inkml:trace>
  <inkml:trace contextRef="#ctx0" brushRef="#br0" timeOffset="77700.13">21272 12065 0,'-21'0'0,"42"0"0,-42 21 15,0 0-15,21 1 0,-21 20 16,21-21-16,-21 0 0,21 22 16,0-1-16,0 0 0,0 1 0,-21-22 15,21 21-15,-22 0 0,22-20 16,0 20-16,0-21 0,0 21 0,0-20 16,0-1-16,0 0 0,0 0 15,0 0-15,22-21 31,-1 0-31,0-21 0,0 21 16,0-21-16</inkml:trace>
  <inkml:trace contextRef="#ctx0" brushRef="#br0" timeOffset="78156.35">21421 12552 0,'0'0'0,"21"-21"0,-21 0 16,21 21-16,0 0 15,0-22-15,-21 1 0,21 21 16,1-21-16,-1 0 0,21 21 0,-21-21 15,0 0-15,1-1 16,-1 1-16,-21 0 0,0 0 0,0 0 16,-21 21-1,-1 0-15,-20 21 16,21 0-16,-21 0 0,20 0 0,1 1 16,-21 20-16,21-21 0,0 0 15,21 0-15,0 1 0,0-1 0,0 0 16,0 0-16,0 0 0,21-21 15,0 0-15,21 0 16,-21 0-16,1 0 0,20 0 0,-21 0 16,21 0-16,1-21 0,-22 0 15,21 21-15,1-21 0,-1 0 16,-21-1-16,21 1 0,-20-21 0,-1 21 0,0 0 16,-21-1-16,0 1 15,0 0-15,0 42 31,-21 0-31,21 1 0,-21-1 0,21 0 16,-22 0-16,1 0 0,21 0 0,0 1 16,0-1-16,0 0 0,0 0 15,0 0 1,-21-21-16,21-21 16,0 0-1</inkml:trace>
  <inkml:trace contextRef="#ctx0" brushRef="#br0" timeOffset="78389.21">22140 12044 0,'0'-42'15,"0"84"-15,21-127 0,-21 64 0,0 0 0,22 0 16,-22 42 0,0 21-1,0-21-15,0 22 0,0 20 0,-22-20 16,1-1-16,21 0 0,0 22 15,-21-22-15,0 0 0,0 1 16,21-22-16,0 21 0,0-21 16,-21 1-16,21-1 0,0 0 0,0 0 15,21-21 1</inkml:trace>
  <inkml:trace contextRef="#ctx0" brushRef="#br0" timeOffset="78549.12">22013 12319 0,'0'0'0,"-21"0"0,21-21 16,-21 21-16,21-21 31,21 21-31,21 0 16,-20 0-16,-1 0 0,21-21 15,0 21-15,1 0 0,-1-22 0,22 22 16,-22-21-16,21 21 0</inkml:trace>
  <inkml:trace contextRef="#ctx0" brushRef="#br0" timeOffset="79548.7">22881 12129 0,'0'0'16,"-21"0"-16,0 0 0,0 0 0,-1 0 0,1 0 16,-21 0-16,21 0 0,0 21 15,-1 0-15,1 0 0,-21 0 16,21 0-16,0 22 0,-1-22 0,22 0 15,0 21-15,-21-20 0,21-1 16,0 0-16,0 0 0,0 0 0,0 0 16,0 1-16,21-22 0,1 21 15,-1-21-15,0 0 0,0 0 0,0 0 16,0 0-16,22 0 0,-22 0 0,21 0 16,-21 0-16,1-21 0,20-1 15,-21 22-15,0-21 0,-21 0 0,21-21 16,-21 21-16,0-22 0,0 22 15,0-21-15,0-1 0,0 22 16,-21 0-16,0 0 0,0 0 0,-21 21 16,20 0-16,-20 0 0,0 0 15,-1 0-15,1 21 0,0 0 0,-1 21 16,22-20-16,0-1 0,0 21 16,21-21-16,0 0 0,0 22 0,0-22 15,0 0-15,0 0 0,21-21 0,0 21 16,22-21-16,-22 0 0,0 0 15,21 0-15,-21 0 0,22 0 0,-22 0 16,21 0-16,-21 0 0,1 0 16,20-21-16,-21 0 0,0 0 0,0 0 15,1 0-15,-1-1 0,0-20 16,0 21-16,0 0 0,-21 0 16,0-1-16,21 1 0,-21 42 31,0 1-31,0-1 0,-21 0 0,21 0 15,-21 0-15,21 0 0,0 1 16,0-1-16,0 0 0,0 0 0,0 0 16,0 0-16,21 1 15,0-22-15,1 0 0,-1 0 16,0 0-16,0 0 0,0 0 0,0-22 16,1 22-16,-1-21 0,-21 0 15,21 0-15,0 0 0,0 0 16,-21-1-16,21-20 0,1 21 0,-1-21 15,-21-1-15,0 22 0,0 0 16,21 21-16,-21 21 16,0 21-1,0-20-15,0-1 0,-21 0 0,21 21 16,0-21-16,0 1 0,0-1 16,0 0-16,0 0 0,0 0 15,21-21-15,0 0 0,0 0 0,22 0 16,-22 0-16,21 0 0,-21 0 15,22 0-15,-22 0 0,0-21 0,21 0 16,-21 0-16,1 0 0,-1-1 16,0-20-16,-21 0 0,21-1 15,0 1-15,0-21 0,-21-1 0,22 1 16,-1-1-16,-21 22 0,0-1 16,0 1-16,21 0 0,-21 21 0,0-1 15,-21 44 1,0 20-16,-1-21 15,1 21-15,0 1 0,0-1 0,0 0 16,21 1-16,0-1 0,-21 0 16,21 1-16,0-1 0,-22 0 0,22-20 15,0 20-15,0-21 16,0 0-16,0 0 0,0 1 16,22-22-16,-1 0 0,0 0 0,0 0 15,0 0-15,0-22 16,1 22-16,-1-21 0</inkml:trace>
  <inkml:trace contextRef="#ctx0" brushRef="#br0" timeOffset="79716.06">23558 12192 0,'-21'0'0,"42"0"0,-84 0 0,42 0 0,21 21 16,-21-21-16,21 21 15,21-21 1,0 0-16,21 0 15,-21 0-15,22 0 0,20 0 0,-20 0 16,20-21-16,-21 21 0,22-21 16,-1 0-16</inkml:trace>
  <inkml:trace contextRef="#ctx0" brushRef="#br0" timeOffset="79968.92">24236 12086 0,'0'0'0,"21"0"0,-21-21 0,-21 42 31,0 0-31,-1 1 16,22 20-16,-21 0 0,21-21 0,-21 22 15,21-1-15,0 0 0,0 1 16,0-1-16,0 0 0,0 22 16,0-22-16,0 1 0,0 20 0,0-21 15,0 22-15,0-22 0,0 1 16,-21-1-16,0 0 0,21 1 0,-21-1 16,21-21-16,0 0 0,0 22 0,-22-43 15,22 21-15,0 0 0,0-42 31,0 0-15,0-22-16,0 22 0,22 0 16,-22-21-16</inkml:trace>
  <inkml:trace contextRef="#ctx0" brushRef="#br0" timeOffset="80258.11">24130 12700 0,'0'0'0,"0"-63"0,21-1 0,0 22 16,0-22-16,-21 22 0,0-22 15,0 22-15,0 0 0,0-1 0,0 22 16,0-21-16,22 21 0,-22 0 0,0-1 15,21 22-15,-21-21 0,21 21 16,0 0-16,0 0 0,0 0 16,1 21-16,-1 1 0,0-1 15,0 0-15,-21 0 0,0 21 0,0-20 16,0-1-16,0 0 0,0 21 16,0-21-16,-21 1 15,-21-1-15,20 0 0,1-21 0,0 0 16,-21 0-16,21 0 0,-1 0 15,1 0-15,0 0 0,42-21 32,0 0-32,1 21 15,-1-22-15,0 1 0,21 0 0,-21 21 16,22-42-16,-22 21 0</inkml:trace>
  <inkml:trace contextRef="#ctx0" brushRef="#br0" timeOffset="80857.67">24638 12086 0,'0'0'16,"42"-21"-16,-21 21 0,1-21 0,-22 42 31,0 0-31,0 0 0,0 1 16,-22-1-16,22 21 0,-21-21 0,0 0 15,21 1-15,0-1 0,0 0 16,0 0-16,0 0 0,0 0 16,21-21-1,0 0-15,1 0 0,-1 0 16,0 0-16,0 0 0,0 0 0,0-21 15,1 0-15,-1 0 0,0 0 16,0 0-16,0-1 0,0-20 0,1 21 16,-1-21-16,0 20 0,0 1 15,-21 0-15,0 63 32,0-20-32,-21-1 0,21 21 15,-21-21-15,21 0 0,-21 1 0,21-1 16,0 21-16,0-21 0,0 0 15,21 1-15,0-22 0,0 0 16,0 0-16,0 0 0,22 0 16,-22 0-16,0 0 0,0 0 0,0 0 15,22-22-15,-22 1 0,0 0 16,0 0-16,0-21 0,1 20 16,-22-41-16,21 21 0,0-1 0,0-20 0,0 20 15,-21-20-15,21 21 16,1-1-16,-22 1 0,21 0 0,-21 20 15,21-20-15,-21 21 0,-21 21 32,0 21-32,-1-21 0,1 21 0,0 22 15,0-22-15,21 21 0,-21 0 16,21 1-16,-21-1 0,21 0 0,0 1 16,0 20-16,0-20 0,0-1 15,21 0-15,0 1 0,-21-22 0,21 21 16,0-21-16,-21 0 0,21 1 15,1-1-15,-1-21 0,0 0 16,0 0-16,0 0 16,0 0-16,1-21 0,-22-1 15,21 1-15</inkml:trace>
  <inkml:trace contextRef="#ctx0" brushRef="#br0" timeOffset="81060.94">25252 11917 0,'0'0'0,"-43"0"0,22 0 16,42 0 0,1 0-1,-1 0-15,21 0 0,-21 0 0,22 0 16,-1 0-16,0-21 0,1 21 16,-1 0-16,0 0 0,1 0 15,-1-21-15,0 21 0,-21 0 0,1 0 16,-1 0-16</inkml:trace>
  <inkml:trace contextRef="#ctx0" brushRef="#br0" timeOffset="81776.41">20997 13250 0,'0'0'0,"43"-63"32,-22 42-32,0 21 0,-21-21 15,21-1-15,-21 1 16,0 42-1,0 1-15,0-1 16,0 0-16,0 21 0,0 1 16,0-22-16,0 21 0,0 0 0,0 1 15,0-1-15,0 0 0,0 1 16,0-1-16,0 0 0,0 1 16,0-22-16,0 21 0,0-21 0,0 1 15,0-1-15,-21-21 31,0 0-15,0 0-16,-1-21 0,22-1 16,-21 1-16,0 21 0,0-21 15,21 0-15,-21 21 0,0 0 16,-1 0-16,1 21 16,21 0-16,-21 0 0,21 1 15,0-1-15,0 0 0,0 0 16,21-21-16,0 0 15,1 21-15,-1-21 0,0 0 0,21 0 16,-21 0-16,22-21 0,-1 0 0,0 0 16,-20 21-16,20-43 0,0 22 15,1 0-15,-22 0 0,0 0 0,21 0 16,-42-1-16,21 1 0,-21 0 16,-21 42-1</inkml:trace>
  <inkml:trace contextRef="#ctx0" brushRef="#br0" timeOffset="82160.71">18775 14330 0,'0'0'0,"0"-21"16,-21 0-16,21-1 0,0 1 15,0 42 1,-22 1-1,22-1-15,-21 21 0,21 0 16,0 22-16,0-22 0,0 22 0,-21-22 16,21 22-16,0-22 0,-21 0 15,21 1-15,0-1 0,0 0 0,0-21 16,-21 1-16,21 20 0,0-21 16,0 0-16</inkml:trace>
  <inkml:trace contextRef="#ctx0" brushRef="#br0" timeOffset="82680.81">18563 14796 0,'85'169'0,"-170"-381"0,85 255 16,0-128-16,-21 43 0,21-1 0,0 1 15,0-22-15,0 22 0,0 0 0,0-1 16,21 1-16,0 21 0,22-21 0,-1 20 16,0 1-16,1 21 0,-1 0 15,0 0-15,1 0 0,-1 0 0,0 21 16,-21 1-16,22-1 0,-22 21 15,-21-21-15,0 22 0,0-22 0,0 0 16,-21 21-16,0-21 0,-1 1 16,-20-1-16,0 0 0,-1 0 15,1 0-15,0-21 0,-1 21 0,1-21 16,21 0-16,0 0 0,0 0 16,-1 0-16,22-21 0,0 0 15,22 21 1,-1 0-16,0 0 0,0 21 15,0-21-15,0 21 0,1 1 0,-22 20 16,21-21-16,0 0 16,0 0-16,0 1 0,-21-1 0,21 0 15,1-21-15,-22 21 0,21-21 0,0 0 0,0 0 16,0 0 0,0 0-16,1 0 0,20 0 0,-21-21 15,0 21-15,0-21 0,1 0 16,-1-1-16,0 1 0,0 21 0,0-21 15,-21 0-15,0 42 32,0 0-32,0 0 15,0 1-15,0-1 0,0 0 16,0 0-16,-21-21 16,21 21-16,0-42 31,21 0-16</inkml:trace>
  <inkml:trace contextRef="#ctx0" brushRef="#br0" timeOffset="82820">19262 14542 0,'0'0'0,"0"-22"0,0 1 0,0 0 16,0 0-16,-22 21 0,22-21 16,-21 21-16,21 21 15,0 0 1,21-21-16,1 0 15,-1 21-15,21-21 0,-21 0 16</inkml:trace>
  <inkml:trace contextRef="#ctx0" brushRef="#br0" timeOffset="83420.99">19918 14690 0,'0'0'16,"0"-21"-1,0-1-15,0 1 16,0 0-16,-21 0 0,-1 0 0,1 21 16,0-21-16,0 21 0,0 0 15,0 0-15,-1 0 0,-20 0 16,0 21-16,21 0 0,-22 0 16,22 0-16,-21 0 0,21 1 0,-1-1 15,1 0-15,0 0 0,21 0 0,0 0 16,0 1-16,0-1 15,21-21-15,22 0 0,-22 0 16,21 0-16,-21 0 0,22-21 16,-1 21-16,-21-22 0,21 22 0,-20-21 15,-1 0-15,0 21 0,0 0 0,-21-21 16,21 21-16,-21 21 16,0 0-1,0 0-15,0 1 0,0 20 16,0-21-16,0 21 0,0-20 15,0 41-15,0-21 0,0 1 0,0 20 16,0 1-16,0-1 0,0 1 16,0-1-16,0 1 0,0-1 0,21-20 15,-21 20-15,0 1 0,0-22 0,0 21 16,0 1-16,0-22 0,0 22 16,-21-22-16,0 0 0,0 1 0,0-1 15,0-21-15,-22 0 0,22 1 0,-21-1 16,-1 0-16,1-21 0,0 0 15,-22 0-15,22-21 0,0 0 16,-1-1-16,-20-20 0,20 0 0,1-1 16,21 1-16,-21 0 0,20-22 0,1 22 15,21 0-15,0-22 0,0 22 16,0-22-16,0 1 0,21 20 0,1-20 16,20-1-16,0 1 0,1-1 15,-1 1-15,21-1 0,1 1 0,-1-1 16,1 1-16</inkml:trace>
  <inkml:trace contextRef="#ctx0" brushRef="#br0" timeOffset="83993.54">20087 14330 0,'21'-21'0,"-42"42"0,63-63 0,-42 20 15,0 1-15,0 42 32,0 1-32,0-1 0,0 0 15,0 21-15,-21 1 0,21-1 0,0 0 16,-21 1-16,21-1 0,0 0 0,0 1 15,0-22-15,0 0 0,0 0 16,0 0-16,0 0 0,0 1 0,0-44 47,0 1-47,21 0 0,0 0 16,-21 0-16,22 0 0,-1-1 0,0 1 15,-21 0-15,21 21 0,0 0 16,0 0-16,1 0 15,-1 0-15,-21 21 0,0 0 16,0 1-16,21-1 0,-21 0 16,21 0-16,0 0 0,-21 0 0,0 1 15,21-1-15,1-21 0,-1 0 0,0 21 16,0-21-16,0 0 0,22 0 16,-22 0-16,21 0 0,-21-21 0,22 21 15,-1-21-15,-21-1 0,21 1 16,-20-21-16,-1 21 0,21-22 15,-21 1-15,-21 0 0,21-22 0,1 1 0,-22 20 16,0-20-16,0 21 16,21-1-16,-21 22 0,0-21 0,0 63 31,-21 0-31,21 21 16,-22 1-16,1-1 0,0 0 0,21 1 15,0 20-15,0-20 0,-21-22 16,21 21-16,0 0 0,0-20 0,0-1 15,0 0-15,0 0 0,21 0 16,0-21 0,0 0-16,1-21 0,-22 0 15,0 0 1</inkml:trace>
  <inkml:trace contextRef="#ctx0" brushRef="#br0" timeOffset="84137.47">20701 14542 0,'-21'0'0,"42"0"0,-63 0 15,63 0 1,0 0 0,0-22-16,21 22 0,1 0 0,-22 0 15,21 0-15,1 0 0,-1-21 16,0 21-16,22-21 0,-22 21 0,0 0 16</inkml:trace>
  <inkml:trace contextRef="#ctx0" brushRef="#br0" timeOffset="84704.65">21696 14266 0,'0'0'0,"0"-21"0,-21 21 31,-1 0-31,1 21 0,0 1 16,0-1-16,0 0 0,0 21 0,-1 1 16,1-22-16,0 21 0,21-21 0,0 22 15,0-1-15,0-21 0,0 0 16,0 22-16,0-22 0,0 0 15,0 0-15,21-21 0,0 21 16,22 0-16,-22-21 0,21 0 0,1 0 0,-1 0 16,0 0-16,-21 0 0,22-21 15,-1 0-15,-21 21 0,22-21 16,-22-21-16,0 20 0,0-20 0,0 0 16,-21-22-16,21 22 0,-21-22 15,22 1-15,-22 21 0,0-22 0,0 22 16,0 21-16,0-22 0,0 22 0,0 42 31,-22 0-31,1 22 0,21-22 16,-21 21-16,21 1 15,0-1-15,0 0 0,0 1 0,0-1 16,0 0-16,0 1 0,0-1 16,0-21-16,0 0 0,21 0 0,0 1 15,1-1-15,-1-21 0,0 0 0,0 0 16,0 0-16,0 0 0,1 0 15,-1-21-15,0 21 0,0-22 0,-21 1 16,21 0-16,0-21 0,1 21 16,-22-1-16,0-20 0,21 21 0,-21 0 15,0 42 17,0 0-32,0 0 0,-21 0 0,21 1 15,-22-1-15,22 0 0,0 0 16,0 0-16,0 0 15</inkml:trace>
  <inkml:trace contextRef="#ctx0" brushRef="#br0" timeOffset="84861.56">22331 14372 0,'0'-42'15,"0"84"-15,-21-84 0,21 21 0,-22 0 0,22 42 47,0 0-47,0 0 16,22 0-1,-1-21-15,0 0 0</inkml:trace>
  <inkml:trace contextRef="#ctx0" brushRef="#br0" timeOffset="85480.2">22691 14266 0,'0'0'15,"0"-21"-15,-22 21 16,1 0-16,0 21 16,0 1-16,0-1 0,21 0 0,-21 21 15,-1-21-15,1 1 16,21 20-16,0-21 0,0 21 0,0-20 16,0-1-16,0 21 0,0-21 0,0 0 15,43 1-15,-22-22 16,0 0-16,21 0 0,1 0 0,-22 0 15,21 0-15,0 0 0,1 0 16,-1-22-16,-21 1 0,0-21 0,22 21 16,-22-22-16,0 1 0,0 0 15,-21-22-15,21 22 0,-21-22 0,22 22 16,-22-21-16,0 20 0,0 1 0,0 0 16,0 20-16,0 1 0,0 0 15,0 42 1,0 0-16,0 1 15,0 20-15,0-21 0,0 21 0,0 1 16,0-1-16,0 0 0,0 1 16,-22-22-16,22 21 0,0 1 0,0-22 15,0 0-15,0 21 0,-21-21 16,21 1-16,0-44 31,-21 1-31,21 0 16,0 0-16,0-21 0,0 20 0,0 1 15,0-21-15,0 21 0,21 0 16,0-1-16,1 22 16,-1 0-16,0 0 0,0 22 15,-21-1-15,0 0 16,0 0-16,0 0 0,0 0 0,0 1 16,0-1-16,0 0 0,0 0 15,0 0-15,0 0 0,0 1 16,0-44 31,0 1-47,0 0 0,21 0 15</inkml:trace>
  <inkml:trace contextRef="#ctx0" brushRef="#br0" timeOffset="85660.1">23982 14034 0,'-21'0'15,"-1"0"-15</inkml:trace>
  <inkml:trace contextRef="#ctx0" brushRef="#br0" timeOffset="87124.72">23897 14097 0,'0'21'0,"85"-21"15,-64 0-15,0 0 0,21 0 16,1 0-16,-22-21 0,21 0 16,1 21-16,-22-21 0,21 21 0,-21-21 15,0-1-15,-21 1 0,0 0 16,0 0-16,0 0 0,0 0 0,-42-1 15,21 1-15,-21 0 16,20 21-16,-20 0 0,0 0 0,21 0 16,-22 0-16,1 21 0,21 0 0,0 1 15,-1 20-15,1-21 0,21 0 16,0 22-16,0-22 0,0 0 0,21 21 16,1-21-16,-1 1 0,0-1 15,21-21-15,-21 21 0,1 0 0,20 0 16,-21-21-16,21 0 0,-20 0 15,-1 0-15,0 0 0,-42 0 32,-22 0-32,22 0 0,-21 0 15,0 0-15,-1 0 0,1 0 16,0 0-16,-1 0 0,1 21 16,0 1-16,20-1 0,-20 0 0,21 21 15,21-21-15,0 1 0,0 20 16,0-21-16,0 0 0,0 0 0,21 1 15,0-1-15,22 0 0,-22 0 0,21-21 16,0 0-16,22 0 0,-22 0 16,1 0-16,-1 0 0,21 0 0,-20-21 15,-1 21-15,0-21 0,-20 0 16,20-1-16,-21 1 0,0 0 0,0 0 16,-21 0-16,0 0 0,0-1 15,0 1-15,-21 21 16,0 21-1,0-21-15,21 43 0,0-22 16,-21 0-16,0 0 0,21 0 0,-22 22 16,22-22-16,0 0 0,0 0 15,0 0-15,22-21 32,-22-21-17,21 0-15,0 21 0,-21-21 16,21 0-16,0 0 0,0-1 0,1 1 15,-22 0-15,21-21 0,0 21 0,0 21 16,0-22-16,0 22 16,1 0-1,-22 22-15,0-1 0,0 0 16,0 0-16,21 0 0,-21 0 16,21 1-16,0-22 0,-21 21 0,21-21 15,0 0-15,1 0 0,-1 21 16,0-21-16,0 0 0,0 0 0,0 0 15,1 0-15,-1-21 0,21 21 16,-21-21-16,0-1 0,1 22 16,-1-21-16,0 0 0,0 0 0,-21 0 15,21 0-15,-21-22 0,21 43 0,-21-21 16,0 0-16,22 21 16,-22 21-1,0 0-15,0 0 0,0 1 16,0-1-16,0 0 0,0 0 15,0 0-15,0 0 0,21 1 0,0-1 16,0-21-16,0 21 16,0-21-16,22 0 0,-22 0 0,0 0 15,21 0-15,-20 0 0,20 0 0,-21-21 16,0 0-16,22 21 0,-22-22 16,0 1-16,-21 0 0,21 0 0,-21-21 15,0 20-15,0-20 0,0 21 16,0 0-16,0 0 0,-21-1 15,0 22-15,-22 0 0,22 0 0,-21 0 16,21 0-16,0 0 0,-22 22 16,22-1-16,0 0 0,0 0 0,0 0 15,-1 0-15,22 1 0,0-1 16,0 0-16,0 0 0,0 0 0,22 0 16,-1-21-16,0 0 15,0 0-15,0 0 0,0 0 0,1 0 16,20 0-16,-21 0 0,0 0 15,0-21-15,1 0 0,20 0 0,-21 0 16,0 0-16,-21-1 0,21 1 16,1 0-16,-22 0 0,21 0 15,-21 0-15,0-1 0,0 44 32,0 20-32,0-21 15,0 0-15,0 0 0,0 1 0,0-1 16,21 0-16,0 0 0,0 0 15,0 0-15,1-21 0,20 0 0,-21 22 16,21-22-16,-20 0 0,20 0 16,-21 0-16,0 0 0,22-22 15,-22 1-15,0 21 0,0-21 0,-21 0 16,21 0-16,-21 0 0,21 21 0,-21-22 16,0 1-16,0 42 31,-21 1-16,0-1-15,21 0 16,0 0-16,0 0 16,0-42 15</inkml:trace>
  <inkml:trace contextRef="#ctx0" brushRef="#br0" timeOffset="87284.63">26035 14118 0,'-21'0'0,"42"0"0,-63 0 0,42-21 16,-22 21-16,1 0 0,0 0 15,0 0 1,42 0 15,0 0-31,0 0 0</inkml:trace>
  <inkml:trace contextRef="#ctx0" brushRef="#br0" timeOffset="87516.5">26374 13822 0,'0'0'0,"0"21"0,0 0 16,-22 0-16,1 1 0,0 20 15,0-21-15,21 21 0,-21 1 0,0-22 16,-1 21-16,1 1 0,21-1 15,0 0-15,-21 1 0,21-1 0,-21 0 16,21 1-16,0-22 0,0 21 16,0-21-16,0 0 0,0 1 15,0-1-15,21 0 0,0-21 0,22 0 16,-22 0-16,21 0 16,0 0-16,-20 0 0</inkml:trace>
  <inkml:trace contextRef="#ctx0" brushRef="#br0" timeOffset="87909.14">26628 14372 0,'0'-21'16,"0"42"-16,0-63 0,-22 42 15,1 0-15,0 0 0,0 0 16,0 0-16,0 21 0,21 0 0,-22 0 16,1 1-16,0-1 15,0 0-15,21 0 0,-21 0 0,21 0 16,0 1-16,0-1 15,21-21 1,0 0-16,0 0 0,0 0 0,1 0 16,-22-21-16,21-1 0,0 1 15,0 0-15,0 0 0,0 0 0,-21 0 16,22-1-16,-1-20 0,-21 21 16,21 0-16,-21 0 15,0 42 1,0 0-16,0 0 0,0 0 0,-21 0 15,21 1-15,0-1 0,0 0 16,0 0-16,0 0 0,0 0 16,0 1-16,21-22 0,0 0 15,0 0-15,0 0 0,22 0 16,-22 0-16,21 0 0,1 0 0,-22 0 16,21-22-16,-21 1 0,0 0 15,1 0-15,-1 0 0</inkml:trace>
  <inkml:trace contextRef="#ctx0" brushRef="#br0" timeOffset="88296.23">27093 14139 0,'0'0'0,"0"-42"0,0 0 16,0 21-16,0-22 0,0 22 16,0 0-16,-21 42 15,0 0 1,21 0-16,-21 1 0,21 20 16,-21 0-16,21-21 0,0 22 0,0-1 15,0 0-15,0 1 0,0-22 16,0 21-16,0 1 0,0-22 0,0 0 15,0 21-15,0-21 0,0 1 16,0-44 15,0 1-31,0 0 16,21 0-16,-21 0 0,21 0 0,0-1 16,-21 1-16,21 0 15,0 0-15,1 0 0,-1 21 0,0 0 0,0 0 16,0 0-16,0 0 15,-21 21-15,0 0 0,0 0 0,0 0 16,0 1-16,0-1 0,0 0 16,-21 0-16,0 0 0,0 0 0,0 1 15,-22-1-15,22-21 0,-21 21 16,0-21-16,20 0 0,1 0 0,-21 0 16,42-21-1,21 0-15,0 21 16,0-22-16</inkml:trace>
  <inkml:trace contextRef="#ctx0" brushRef="#br0" timeOffset="88509.82">27601 13907 0,'0'21'16,"-21"0"-1,0 0-15,0 21 0,0-20 16,-1 20-16,1 0 0,0-21 0,21 22 15,0-1-15,-21 0 0,21-20 16,0 20-16,0-21 0,0 21 0,0-20 16,0-1-16,0 0 0,0 0 15,21-21-15,0 0 16,0 0-16,1 0 0,-1 0 16</inkml:trace>
  <inkml:trace contextRef="#ctx0" brushRef="#br0" timeOffset="88810.14">27622 14436 0,'-21'0'16,"0"0"-16,42 0 31,0-21-15,1 21-16,-1 0 0,0-22 16,0 22-16,0-21 0,0 21 0,1-21 15,-1 0-15,0 21 16,-21-21-16,-21 21 15,0 0 1,-1 21-16,-20-21 0,0 21 0,21 0 16,-22 22-16,22-22 0,0 0 0,0 0 15,0 21-15,21-20 0,-22-1 16,22 0-16,0 0 0,0 0 0,0 0 16,22 1-16,-1-22 15,0 0-15,0 0 0,21 0 0,-20 0 16,20 0-16,0 0 0,1 0 15</inkml:trace>
  <inkml:trace contextRef="#ctx0" brushRef="#br0" timeOffset="89644.53">21209 14986 0,'0'-21'32,"0"42"-17,0 0-15,0 22 0,0-22 16,0 42-16,0-20 0,0-1 0,0 21 15,-21-20-15,21-1 16,0 0-16,-21 1 0,21-1 0,0 0 16,0-20-16,0 20 0,0-21 15,0 0-15,0 0 0,-22-21 47,1 0-47,21-21 16,-21 0-16,21 0 0,0 0 15,0 0-15,-21-1 0,21 1 0,-21 0 16,0 21 0,-1 21-1,1 0-15,21 1 0,-21-1 16,21 21-16,0-21 0,0 0 16,0 1-16,0-1 0,0 0 15,21-21 1,0 0-16,22 0 0,-22 0 0,21 0 15,-21-21-15,22 0 0,-1-1 0,22 22 16,-22-21-16,0 0 0,1-21 16,-1 21-16,-21-1 0,21 1 0,-20 0 15,20 21-15,-21 0 0,-21 21 32,0 0-32</inkml:trace>
  <inkml:trace contextRef="#ctx0" brushRef="#br0" timeOffset="91605.05">20066 16214 0,'0'0'0,"0"-21"16,0 42 31,-21 0-47,0 21 0,21-21 0,-22 22 16,22-22-16,-21 21 0,21-21 15,0 22-15,-21-1 0,21-21 0,0 0 16,0 22-16,0-22 15,0 21-15,0-21 0,0 1 0,21-1 16,0-21-16,1 0 16,20 0-16,-21 0 0,0 0 15,0-21-15,1-1 0,20 1 16,-21 0-16,0 0 0,0 0 0,1-22 16,-22 22-16,0-21 0,0 21 0,0-22 15,0 1-15,-22 0 0,1 21 16,0-22-16,0 22 0,-21 0 0,20 21 15,1 0-15,0 0 16,0 0-16,-21 21 0,20 0 0,1 0 16,21 1-16,-21-1 0,21 0 15,-21 0-15,21 0 0,0 0 0,0 1 16,0-1-16,21 0 0,0-21 16,0 0-16,22 0 0,-22 0 15,21 0-15,1 0 0,-1 0 0,21-21 16,-20 21-16,-1-21 0,22-1 15,-22 22-15,0-21 0,-21 21 0,22 0 16,-22 0-16,-21 21 16,0 1-16,0 20 0,0 0 15,0 1-15,0-1 0,0 21 16,0 1-16,0-1 0,0 1 16,0-1-16,-21 22 0,21-21 0,-21-1 15,21 1-15,0-1 0,0 1 16,0-22-16,0 21 0,0 1 0,0-22 15,0 1-15,0-1 0,0 0 16,21-21-16,0 1 0,0-22 0,0 0 16,0 0-16,-21-22 0,43 1 15</inkml:trace>
  <inkml:trace contextRef="#ctx0" brushRef="#br0" timeOffset="92457.8">20637 16595 0,'0'0'16,"-21"-43"-16,21 1 0,0 21 0,0-21 0,0 20 16,0 1-16,0 0 0,21 0 15,-21 0-15,22 21 0,-1 0 0,0 0 16,21 0-16,-21 0 0,1 0 0,-1 21 16,21 0-16,-42 0 0,21 0 15,-21 1-15,0-1 0,0 0 0,0 0 16,0 0-16,-21 0 0,0 1 15,0-1-15,0 0 0,-1-21 16,-20 21-16,21-21 0,0 0 16,0 0-16,-1 0 0,1 0 0,0 0 15,0 0-15,42 0 32,0 0-32,0 0 0,22 0 0,-1 0 15,-21 0-15,22 0 0,-1 0 16,0 0-16,1 0 0,-1-21 0,0 21 15,1-21-15,-1 0 0,0-1 16,1 1-16,-1 0 0,0 0 0,-21 0 16,1 0-16,-1-1 0,-21 1 15,0 0-15,0 0 0,0 0 16,-21 21-16,-1 0 16,1 0-16,0 21 0,0 0 15,0 0-15,0 22 0,21-22 0,0 0 16,0 0-16,0 0 0,0 0 15,0 1-15,0-1 0,21 0 16,0-21-16,21 0 0,-21 0 16,1 0-16,20 0 0,0 0 0,-21 0 15,22-21-15,-22 0 0,21 21 16,1-22-16,-22 1 0,0 0 0,0 0 16,0 0-16,0-22 0,1 22 15,-22 0-15,0 0 0,0 0 16,0 42-1,0 0 1,0 0-16,0 0 0,0 1 0,0-1 16,0 0-16,0 0 0,0 0 15,0 0-15,0 1 0,-22-22 0,22 21 16,0-42 15,22-1-31,-22 1 0,21 21 0,0-21 16,0 0-16,-21-21 0,21 20 15,0 1-15,22-21 0,-22 21 0,0 0 16,0-1-16,0 22 16,1 0-16,-1 0 15,-21 22-15,0-1 0,0 0 16,0 0-16,0 0 0,21 22 0,-21-22 16,0 21-16,21-21 0,-21 0 0,0 1 15,21-1-15,-21 0 0,21-21 16,1 0-16,-1 21 0,0-21 0,0 0 15,0 0-15,0 0 0,22-21 16,-1 0-16,-21 0 0</inkml:trace>
  <inkml:trace contextRef="#ctx0" brushRef="#br0" timeOffset="93224.36">22585 16193 0,'0'0'0,"0"-43"0,0 1 0,0 0 15,0 20-15,0 1 0,0 0 0,0 42 31,0 22-31,-21-22 0,21 21 0,-22 0 16,1 1-16,21-1 0,-21 22 16,0-22-16,21-21 0,0 21 0,-21 1 15,21-1-15,0-21 0,-21 0 0,21 1 16,0-1-16,0 0 0,0 0 16,0-42 15,21 0-31,-21 0 0,21-1 15,-21 1-15,0 0 0,21 0 0,0 0 16,0-22-16,-21 22 0,22 0 16,-1-21-16,-21 21 0,21 21 15,0 0 1,-21 21-16,0 0 0,0 0 16,21 0-16,-21 0 0,21 1 15,1-1-15,-1-21 0,0 21 0,21 0 16,-21-21-16,22 21 0,-1-21 15,0 0-15,-20 0 0,20 0 0,0 0 16,-21 0-16,22 0 0,-22 0 0,0-21 16,0 0-16,0 21 15,-21-21-15,0-22 0,0 22 0,0 0 16,0-21-16,22-1 0,-22-20 16,0 21-16,0-22 0,0 22 0,0-1 15,0 1-15,0 0 0,0 21 16,0 42-1,0 0-15,0 21 0,0 1 16,0-1-16,-22 0 0,22 1 0,0-1 16,0 0-16,0 1 0,0-1 0,0 0 15,0 1-15,0-22 16,0 0-16,22 0 0,-1 0 0,21 0 16,-21-21-16,22 0 0,-22 0 15,21 0-15,-21 0 0,22 0 0,-22-21 16,0 21-16,21-21 0,-21 0 15,1 0-15,-22 0 0,21-1 0,-21 1 16,21 0-16,-21-21 0,0 21 0,0-1 16,0 44-1,0-1 1,-21 0-16,21 0 0,-21 0 16,21 0-16,-22 22 0,22-22 15,0 0-15,0 0 0,0 0 0,0 1 16,22-22-1,-1 0-15,0 0 16,0 0 0,-21-22-16,21 1 0,-21 0 0</inkml:trace>
  <inkml:trace contextRef="#ctx0" brushRef="#br0" timeOffset="93357.29">23685 16171 0,'0'0'0,"0"-42"0,0 0 0,0 21 0,0-22 16,0 22-16,0 0 0,0 42 31,0 0-15,0 0-1,22-21-15</inkml:trace>
  <inkml:trace contextRef="#ctx0" brushRef="#br0" timeOffset="93593.15">24172 15960 0,'0'0'15,"0"-21"-15,0-1 0,0 1 0,0 0 16,0 42 0,0 0-1,-21 1-15,21 20 0,-21 0 0,21 22 16,-21-22-16,0 22 0,21-22 0,-22 0 16,1 1-16,21-1 0,0 0 15,-21 1-15,21-1 0,0-21 0,0 0 16,0 0-16,0 1 0,0-1 15,21-21 1,0 0-16,1 0 16,-1-21-16</inkml:trace>
  <inkml:trace contextRef="#ctx0" brushRef="#br0" timeOffset="94032.92">24426 15981 0,'21'-42'0,"-42"84"0,64-127 16,-43 64-16,0 0 0,0 0 0,0 42 15,0 0-15,0 0 16,0 22-16,-22-1 0,22 21 16,-21-20-16,21 20 0,0-20 0,0 20 15,0-21-15,0 1 0,0-1 16,0-21-16,0 22 0,0-22 0,0 0 16,0 0-16,0 0 0,21-21 31,1 0-31,-1-21 15,-21 0-15,21 0 16,0 0-16,-21-1 0,21 1 0,0 0 16,1 0-16,-1 0 0,0 0 15,0 21-15,0 0 0,-21 21 32,0 0-32,0 0 0,0 0 15,0 0-15,0 1 0,0-1 16,0 0-16,21 0 0,1 0 0,-1-21 15,21 21-15,-21-21 0,22 0 0,-22 0 16,21 0-16,0 0 0,1 0 16,-1 0-16,0 0 0,1 0 0,-22 0 15,21 0-15,-21 0 16,1 0-16,-1 0 0,-21-21 0,0 0 16,0 0-16,0 0 15,0 0-15</inkml:trace>
  <inkml:trace contextRef="#ctx0" brushRef="#br0" timeOffset="94252.8">24172 16129 0,'-21'21'0,"42"-42"0,-63 42 0,42 0 0,21-21 31,0 0-16,22 0-15,-22 0 0,21 0 0,0 0 16,1 0-16,-1 0 0,0 0 16,1 0-16,-1 0 0,0 0 0,-20 0 15,-1 0-15,0 0 0</inkml:trace>
  <inkml:trace contextRef="#ctx0" brushRef="#br0" timeOffset="95621.57">21802 16891 0,'0'0'0,"0"-21"16,-22 0-16,1 21 15,0 0-15,21 21 0,0 0 16,-21 21-16,21 1 0,0-1 15,0 22-15,0-22 0,0 21 0,0-20 16,0-1-16,0 0 0,0 1 16,0-1-16,0 0 0,0-20 0,0-1 15,0 0-15,0 0 0,0 0 16,0-42 0,21 0-1,0 0-15,0 0 0,-21-1 16,22-20-16,-1 21 0,0-21 15,0 20-15,-21-20 0,21 0 0,0 21 16,-21-22-16,0 22 0,0 0 16,22 21-16,-1 21 15,-21 0-15,0 0 0,0 1 16,21-1-16,-21 21 0,21-21 0,-21 0 16,0 22-16,21-22 0,0 0 15,-21 0-15,22 0 0,-1-21 0,0 22 16,0-22-16,0 0 0,0 0 15,1 0-15,20 0 0,-21-22 0,0 1 16,22 0-16,-22 21 16,0-21-16,21 0 0,-21-22 0,-21 22 15,22-21-15,-22 21 0,0-22 16,0 1-16,0 0 0,0-1 0,0 1 16,0 0-16,0 21 0,0-1 0,0 1 15,-22 21 1,22 21-16,0 1 0,0-1 0,-21 21 15,21 0-15,0-20 0,0 20 16,0 0-16,0 1 0,0-1 0,0-21 16,21 21-16,1-20 0,-1-1 15,0 0-15,21 21 0,-21-42 0,22 21 16,-1-21-16,0 0 16,1 0-16,-1 0 0,22 0 0,-22 0 15,0-21-15,-21 21 0,22-21 16,-22 0-16,0 0 0,0 0 0,-21-1 15,0 1-15,0 0 0,0 0 16,0 0-16,-21 0 0,0 21 0,0 0 16,0 0-16,-1 0 0,1 0 15,0 0-15,0 0 0,0 21 0,0 0 16,21 0-16,-22 21 0,22-20 16,0-1-16,0 0 0,0 0 15,22 0-15,-1 0 0,21 1 0,-21-1 16,22-21-16,-1 0 0,-21 0 15,21 0-15,1 0 0,-1 0 16,22 0-16,-22 0 0,0-21 0,-21-1 16,22 1-16,-22 0 0,21 0 15,-21-21-15,1 20 0,-22-20 0,0 0 16,0-1-16,21 1 0,-21 0 16,0-1-16,0 1 0,0 0 0,0-1 15,0 22-15,0 0 0,0 0 16,0 42-1,0 0-15,0 0 0,0 22 0,0-1 16,0 0-16,0-20 0,0 20 0,0 0 16,0 1-16,0-22 0,0 21 15,-21-21-15,21 22 0,0-22 16,0 0-16,0 0 0,0 0 0,0 0 16,0-42 15,0 0-16,0 0-15,0 0 0,21 0 16,0-1-16,21 1 16,-21 0-16,22 0 0,-22 21 0,21 0 0,1 0 15,-22 0-15,21 0 0,0 0 16,-20 21-16,20-21 0,-21 42 16,0-20-16,0-1 0,1 21 15,-22-21-15,0 0 0,0 22 0,0-22 16,-22 0-16,1 21 0,-21-20 15,21-22-15,-22 21 0,1 0 0,21-21 16,-21 0-16,20 0 0,-20 0 16,21 0-16,0-21 0,21 0 0,0-1 15,0 1-15,0 0 0,0 0 16</inkml:trace>
  <inkml:trace contextRef="#ctx0" brushRef="#br0" timeOffset="95925.52">24447 17039 0,'0'-21'0,"0"42"0,-21-63 16,21 21-16,-21-22 0,21 22 15,0 0-15,-21 21 16,21 21-1,-21 0-15,21 1 0,0 20 0,0 0 16,0 1-16,0-1 0,0 21 16,0-20-16,0-1 0,0 0 15,0-20-15,-21 20 0,21-21 16,0 21-16,0-20 0,0-1 0,0 0 16,-22-21-1,22-21 1,0 0-16</inkml:trace>
  <inkml:trace contextRef="#ctx0" brushRef="#br0" timeOffset="96377.27">24236 17103 0,'0'0'0,"-21"-43"0,21-20 15,0 21-15,0-1 0,0 22 16,0-21-16,0-1 0,0 22 16,21 0-16,21 0 0,-21 21 15,22 0-15,-1 0 0,0 0 0,1 21 16,-1 0-16,0 0 0,1 22 15,-1-1-15,-21-21 0,0 22 0,0-1 16,-21 0-16,0 1 0,0-22 16,-21 21-16,-21-21 0,21 0 0,-22 1 15,1-1-15,0 0 0,-1 0 16,-20-21-16,21 21 0,-1-21 0,1 0 16,21 0-16,0 0 0,-1 0 15,22-21 1,22 0-16,-1 0 15,0 21-15,0 0 0,21-21 0,-20 21 16,20 0-16,0 0 0,1 0 16,-1 21-16,0 0 0,1 0 0,-1 0 15,-21 0-15,21 22 0,-20-22 16,-1 0-16,0 21 0,-21-20 0,0 20 16,0-21-16,-21 0 0,0 0 15,-22 1-15,1-1 0,0 0 0,-1 0 16,1-21-16,0 0 0,-1 0 15,1 0-15,0 0 0,20 0 16,-20 0-16,21 0 0,0 0 16,21-21-16,0 0 0,0 0 0,0-1 15,0 1-15,21 0 0,21 0 16,-21 0-16,22 0 0</inkml:trace>
  <inkml:trace contextRef="#ctx0" brushRef="#br0" timeOffset="96753.06">24892 17314 0,'-21'0'0,"42"0"0,-42-21 0,0 0 15,21 0-15,0 0 16,0 0-16,0-1 0,0 1 16,21 21-16,0 0 0,0 0 15,21 0-15,-20 0 0,-1 0 0,21 0 16,-21 21-16,0 1 0,1-1 15,-1 0-15,21 0 0,-42 0 0,21 22 16,0-22-16,-21 0 0,0 0 16,0 0-16,0 0 0,0 1 0,0-1 15,0 0-15,-21-21 16,0 0-16,0 0 0,0 0 16,0-21-1,21 0-15,0-1 0,0 1 16,0 0-16,0 0 0,21 0 15,0 0-15,0-1 0,0 1 0,0 0 16,1 0-16,-1 0 0,0 0 16,0-1-16,0 22 0,0 0 0,1 0 15,-1 0-15,0 0 0,0 0 16,0 0-16,0 0 0</inkml:trace>
  <inkml:trace contextRef="#ctx0" brushRef="#br0" timeOffset="97096.86">25675 17187 0,'0'0'0,"-21"0"31,0 0-31,0 22 16,-1-22-16,1 21 0,0 0 0,0 0 15,0 0-15,0 0 0,-1 1 16,22-1-16,0 0 0,-21 0 0,21 0 16,0 0-16,0 1 0,0-1 15,21 0-15,1-21 16,-1 0-16,0 0 0,21 0 15,-21 0-15,1 0 0,-1 0 0,21 0 16,-21-21-16,0 0 0,1-1 16,-1 1-16,-21 0 0,0 0 0,0 0 15,0-22-15,0 22 16,0-21-16,0 0 0,-21 20 0,-1 1 16,1 0-16,0 0 0,0 21 15,0 0-15,0 0 0,-1 0 0,1 0 16,0 0-16,0 21 0,21 0 15,0 0-15,0 1 0,0-1 0,0 0 16,0 0-16,0 0 0,0 0 16,21-21-16,0 22 0</inkml:trace>
  <inkml:trace contextRef="#ctx0" brushRef="#br0" timeOffset="97604.18">25971 17272 0,'0'-85'31,"-21"85"-15,21 22 0,-21-1-16,21 0 0,0 0 0,-21 0 15,21 0-15,0 1 0,-21-1 16,21 0-16,0 0 0,0 0 16,0 0-16,0 1 15,21-22-15,0 0 16,0 0-16,0-22 15,1 22-15,-1-21 0,0 0 0,0 0 16,0 0-16,0 21 16,1-21-16,-1-1 0,0 22 0,0 0 31,-21 22-31,0-1 16,0 0-16,0 0 15,0 0-15,0 0 0,0 1 16,0-1-16,21 0 0,0 0 0,1 0 15,-1-21-15,0 0 0,21 0 16,-21 0-16,22 0 0,-22 0 0,0 0 16,0 0-16,22-21 15,-22 0-15,-21 0 0,0 0 0,21-1 16,-21 1-16,0-21 0,0 21 16,0-22-16,0 1 0,0 21 0,0 0 15,-21 0-15,0-1 0,21 1 16,-22 21-16,1 0 0,0 0 15,0 21 1,21 1-16,0-1 0,0 0 16,21 0-16,0-21 15</inkml:trace>
  <inkml:trace contextRef="#ctx0" brushRef="#br0" timeOffset="97968.98">26733 17293 0,'0'0'0,"22"0"16,-1 0-16,0-21 0,0 21 0,-21-21 15,21 21-15,-21-21 0,0 0 16,0-1 0,-21 22-16,0 0 0,0 0 15,0 0-15,-22 0 0,22 0 0,0 0 16,0 22-16,0-1 0,-1-21 16,22 21-16,0 0 0,0 0 15,22 0-15,20 1 16,-21-22-16,0 21 0,22-21 15,-22 21-15,21-21 0,-21 21 0,0-21 16,22 21-16,-22-21 0,0 21 16,-21 1-16,0-1 15,-21-21-15,0 0 16,-22 0-16,22 0 0,-21 0 16,0 0-16,-1 0 0,22 0 0,0 0 15,-21 0-15,20 0 16,44 0-1,-1 0-15,0 0 0,21 0 16,-21-21-16,22 21 0,-1 0 0,0-22 16,1 22-16</inkml:trace>
  <inkml:trace contextRef="#ctx0" brushRef="#br0" timeOffset="98548.51">27051 17420 0,'21'0'16,"0"0"-1,0-21-15,1 21 16,-1 0-16,0 0 0,0-21 0,21 21 15,-20 0-15,-1-21 0,0 0 16,21-1-16,-21 22 0,1-21 0,-1 0 16,-21 0-16,0 0 0,0 0 15,0-1-15,0 1 16,-21 21-16,-1 0 16,1 0-16,0 21 0,0 1 0,0-1 15,0 0-15,21 0 16,0 0-16,-22 0 0,22 1 15,0-1-15,0 0 0,0 0 16,22 0-16,-22 0 0,21-21 0,0 22 16,0-22-16,21 0 0,-20 21 15,-1-21-15,0 0 0,0 0 0,0 0 16,-21-21-16,21 21 16,-21-22-16,0 1 0,0 0 0,0 0 15,0 0-15,22 0 0,-22-1 16,21 1-16,-21 0 0,0 0 0,21 21 15,0-21-15,0 21 0,0 0 16,1 0-16,-1 0 16,0 0-16,0 21 0,0 0 15,0 0-15,1 0 0,-1 1 0,0-1 16,0 0-16,-21 21 0,0-21 16,0 22-16,21-22 0,-21 21 0,0-21 15,0 1-15,0-1 0,0 0 16,-21-21-16,0 0 0,0 0 15,0-21-15,21 0 16,0-1-16,-22 1 0,22 0 0,0 0 16,0-21-16,0 20 15,22 1-15,-1-21 0,0 21 0,0 0 0,0-1 16,22 1-16,-22 0 16,21 0-16,-21 0 0,0 21 0,22 0 15,-22 0-15,0-21 0,0 21 16,0 0-16,1 0 0</inkml:trace>
  <inkml:trace contextRef="#ctx0" brushRef="#br0" timeOffset="98740.44">28554 17780 0,'0'0'0,"-21"0"0,-1 0 16,1 0-16,0 0 0,0 0 0,0 0 16,0 0-16,-1 0 15,1 0-15,0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1:11:53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2942 0,'21'0'31,"-21"-21"-15,21 21-16,1 0 15,-22-21-15,21 0 0</inkml:trace>
  <inkml:trace contextRef="#ctx0" brushRef="#br0" timeOffset="1160.58">1884 1016 0,'0'0'0,"0"-85"31,21 64-31,-21 0 0,0 0 16,0 0-1,0 0-15,0-1 16,0 1 0,0 0-16,0 0 15,0 42 17,0 0-32,0 0 15,0 22-15,0-1 0,0 0 0,0 1 16,-21 20-16,21-20 0,-21 20 15,21 1-15,-22-22 0,22 21 0,0 1 16,0-1-16,-21 1 0,0-1 16,21 1-16,-21-1 0,21 1 15,-21-1-15,0 1 0,21-22 16,0 1-16,0-1 0,0 0 0,-22 1 16,22-22-16,0 0 0,0 0 15,0 0-15,0 0 0,0-42 31,-21 0-15,21-21-16,0 21 0,0-22 16,0 22-16,0-21 0,0-22 15</inkml:trace>
  <inkml:trace contextRef="#ctx0" brushRef="#br0" timeOffset="1572.33">1609 1037 0,'-22'-21'0,"44"42"0,-65-84 16,22 42-16,0-1 0,21 1 15,-21 0-15,21 0 0,0 0 16,0-22-16,0 22 0,0 0 0,0 0 16,21 0-16,0 0 0,0 21 15,22-22-15,-1 1 0,21 21 16,-20 0-16,-1-21 0,22 21 0,-1 0 15,-21 0-15,22 0 16,-22 0-16,22 21 0,-22 0 0,22 1 16,-22-1-16,-21 0 0,0 21 15,0 1-15,-21-1 0,0 21 0,0-20 16,-21-1-16,-21 0 0,0 1 16,-1 20-16,1-42 0,0 22 0,-22-1 15,22 0-15,-1-20 0,1-1 16,0 0-16,-1 0 0,22 0 0,0 0 15,0-21-15,0 0 0,21 22 16,21-22 47,0-22-63,0 22 0</inkml:trace>
  <inkml:trace contextRef="#ctx0" brushRef="#br0" timeOffset="2093.03">2117 1736 0,'0'0'0,"-22"0"0,1 0 16,21-21-16,-21-1 15,21 1-15,0 0 16,0 0-16,0 0 16,0 0-16,21-1 0,0 1 15,1 0-15,-1 21 0,-21-21 16,21 21-16,0 0 0,0-21 0,0 21 16,1 0-16,20 0 0,-21 0 15,0 0-15,0 0 0,22 0 16,-22 0-16,0 0 0,21 21 0,-20 0 15,-1 0-15,0 22 0,0-22 16,0 21-16,-21-21 0,0 22 16,0-1-16,0 0 0,0-21 0,-21 22 15,0-22-15,0 0 0,0 0 16,21 0-16,-22-21 0,22 22 0,-21-22 16,0 0-16,0 0 15,21-22 1,-21 1-16,21 0 15,0 0-15,0 0 0,0-22 0,0 22 16,0 0-16,0 0 0,21 0 16,0-22-16,0 22 0,0 0 0,1 21 15,-1-21-15,0 0 16,0 21-16,0-21 0,0 21 0,1 0 16,20-22-16,-21 1 0,0 21 0,0 0 15,1 0-15,-1-21 0</inkml:trace>
  <inkml:trace contextRef="#ctx0" brushRef="#br0" timeOffset="2328.9">3048 1482 0,'0'21'0,"0"0"16,-21 0-16,21 0 15,0 22-15,0-22 0,0 0 0,0 0 16,0 22-16,-21-22 0,21 0 15,0 21-15,0-21 0,0 1 0,0-1 16,0 0-16,0 0 16,0 0-16,0-42 31,0 0-15,0 0-16,0-22 0</inkml:trace>
  <inkml:trace contextRef="#ctx0" brushRef="#br0" timeOffset="2704.69">3111 1164 0,'0'0'0,"-21"0"0,0 0 16,0 0-16,0 21 15,0-21-15,21 22 0,-22-1 0,22 0 16,0 0-16,0 0 15,0 0-15,0 1 0,22-22 16,-1 0-16,0 0 16,0 0-16,0 0 15,0 0-15,22 0 0,-22-22 0,0 22 16,0-21-16,0 0 0,1 0 16,-22 0-16,0 0 0,0-1 15,0-20-15,0 21 0,0 0 0,-22 0 16,1-1-16,0 22 0,0 0 15,0 0-15,0 0 0,-1 0 0,1 0 16,0 22-16,0-1 0,0 0 16,0 0-16,21 21 0,0-20 0,-22-1 15,22 0-15,0 0 0,0 21 16,0-20-16,0-1 0,0 0 16,0 0-16,22 0 15</inkml:trace>
  <inkml:trace contextRef="#ctx0" brushRef="#br0" timeOffset="3168.42">3577 1418 0,'-42'-21'31,"21"21"-31,-1 0 16,1 0-16,0 21 15,0-21-15,0 21 0,0 1 16,-1-1-16,1 0 0,0 21 0,0-21 16,0 1-16,21 20 0,-21 0 15,21-21-15,-22 22 0,22-22 0,0 21 16,0-21-16,0 22 0,0-22 16,0 0-16,0 0 0,22-21 0,-1 21 15,0-21-15,0 0 0,0 0 0,0 0 16,1 0-16,20 0 0,-21 0 15,0 0-15,22-21 0,-22 0 0,21 0 16,-21 0-16,22-22 0,-22 22 16,0-21-16,0 0 0,0-1 15,-21 1-15,0 0 0,0 20 16,0-20-16,0 0 0,-21 21 0,0-1 16,0 22-16,0-21 0,-1 21 15,1 0-15,0 0 0,0 0 0,0 0 16,-22 0-16,22 21 0,0-21 15,0 22-15,0-1 0,0-21 0,21 21 16,0 0-16,0 0 16,0 0-16,0 1 15,21-22-15,0 0 0</inkml:trace>
  <inkml:trace contextRef="#ctx0" brushRef="#br0" timeOffset="3648.15">3852 1545 0,'-21'-21'16,"21"0"0,0 0-16,0 0 15,21 21 1,0 0-16,1 0 0,-1 0 0,0-22 15,0 22-15,0 0 0,22 0 16,-22 0-16,21 0 0,-21 0 16,0 22-16,22-1 0,-22 0 0,0-21 15,0 21-15,-21 21 0,0-20 16,0-1-16,0 0 0,0 21 0,0-21 16,0 22-16,-21-22 0,21 0 15,-21 0-15,0 0 0,0 1 0,-1-1 16,22 0-16,-21-21 15,0 0-15,21-21 32,0 0-32,0-1 0,0 1 15,0 0-15,0-21 0,0 21 16,21-22-16,0 22 0,-21 0 16,22 0-16,-1 0 0,-21-1 0,21 1 15,0 0-15,0 21 0,0-21 16,1 21-16,-1 0 0,0 0 15,0 0-15,0 0 0,0 0 16,1 0-16,20 0 0,-21 0 0,0 0 16,22 0-16</inkml:trace>
  <inkml:trace contextRef="#ctx0" brushRef="#br0" timeOffset="3908">4847 1461 0,'-21'-22'15,"21"1"-15,-21 21 16,0 0 0,21 21-16,-22 1 0,22-1 15,0 0-15,0 0 0,-21 21 0,21-20 16,-21-1-16,21 21 0,-21-21 16,21 22-16,0-22 0,-21 0 0,21 0 15,-21 0-15,21 0 0,0 1 16,0-1-16,0 0 0,0 0 15,0-42 17,0 0-32,21 0 15</inkml:trace>
  <inkml:trace contextRef="#ctx0" brushRef="#br0" timeOffset="4319.89">4889 1122 0,'-21'0'0,"42"0"0,-84 0 0,42 0 0,-22 0 16,22 0-16,0 0 0,0 0 0,-21 0 15,20 21-15,1 0 0,0 0 16,21 1-16,0-1 0,0 0 16,0 0-16,0 0 0,0 0 15,0 1-15,21-22 0,0 21 16,1-21-16,-1 0 0,0 0 0,21 0 15,-21 0-15,22 0 0,-22 0 16,0 0-16,21-21 0,-20-1 0,-1 22 16,0-21-16,0 0 0,0-21 15,-21 21-15,0-22 0,0 22 16,0-21-16,0 21 0,-21-22 16,0 22-16,-21 0 0,20 21 0,1 0 0,-21 0 15,21 0-15,-22 0 16,22 0-16,-21 0 0,21 21 0,-22 0 15,22 0-15,0 22 0,0-22 16,0 0-16,21 0 0,0 0 0,-21 1 16,21-1-16,0 0 15,0 0-15,21-21 16,0 0-16,0 0 0,21 0 16,-20 0-16</inkml:trace>
  <inkml:trace contextRef="#ctx0" brushRef="#br0" timeOffset="5300.33">5694 339 0,'0'0'0,"0"-21"0,0-1 16,0 1-16,0 0 0,-21 21 15,-1 0-15,1 0 16,21 21-16,-21 0 0,0 22 15,21-22-15,-21 21 0,0-21 0,-1 43 16,1-22-16,0 1 16,0 20-16,0-21 0,0 22 0,-1 21 15,1-22-15,0 1 0,0-1 16,0 22-16,21-22 0,-21 1 0,-1-1 16,1-20-16,0 20 0,0 1 15,0-22-15,0 0 0,-1 1 0,1-1 16,21 0-16,-21-21 0,21 22 0,0-22 15,0 0-15,21-21 16,0 0 0,1 0-16,-1-21 0,0 0 15,0 0-15,21-1 0,-20-20 0,-1 21 16,21-21-16,0 20 16,-20-20-16,20 21 0,-21 0 0,0 0 15,22-1-15,-22 1 0,0 0 0,0 0 16,-21 42 15,0 0-31,0 0 16,0 1-16,-21-1 0,0 0 0,21 0 15,0 0-15,-21 22 0,21-22 16,-22 0-16,22 21 0,0-21 0,0 1 16,0-1-16,0 0 0,0 0 15,22-21-15,-1 21 0,0-21 16,0 0-16,21 0 0,-20 0 15,20-21-15,0 0 0,1 0 16,-1 0-16,0-1 0,1 1 0,-22-21 16,21 21-16,-21-22 0,0 1 15,1 21-15,-1-21 0,0 20 0,-21 1 16,0 0-16,0 0 0,0 0 16,0 0-16,0 42 46,0 0-46,-21 0 0,0 0 16,-1 0-16,22 22 0,-21-22 16,0 21-16,0 1 0,0 20 15,0-21-15,21 22 0,-22-22 0,1 22 16,0-1-16,0 22 0,21-22 16,-21 1-16,0-1 0,-1 22 0,1 0 15,21-22-15,-21 22 0,0 0 16,21-1-16,0 1 0,-21-22 0,0 22 15,21-21-15,-22 20 0,22-20 16,0-1-16,0 1 0,0-1 0,0 1 16,-21-22-16,21 0 0,0 1 0,-21-1 15,0-21-15,21 22 0,-21-22 0,0 0 16,-1-21-16,1 0 0,0 0 16,-21 0-16,21 0 0,-1 0 15,-20-21-15,21 21 0,0-21 0,0-22 16,-22 22-16,22 0 0,0-21 0,0 20 15,21-20-15,-21 0 0,21-1 16,-22 22-16,22-21 0,0 0 0,0-1 16,0 1-16,0 0 0,0-1 0,0-20 15,0 20-15,0-20 0,0-1 16</inkml:trace>
  <inkml:trace contextRef="#ctx0" brushRef="#br0" timeOffset="5664.13">5207 762 0,'0'0'0,"21"-21"31,0 21-31,22 0 0,-1 0 0,21-21 0,1 21 16,21 0-16,-22 0 0,22 0 15,21 0-15,-22 0 0,-20 0 16,20 0-16,-20 0 0,-22 0 16,1 0-16,-1 0 0,-21 0 0,0 0 15,-42 0 16,0 0-15,21 21-16,-21-21 0,0 21 0,-1-21 16,1 21-16,0 0 0,0 1 15,-21 20-15</inkml:trace>
  <inkml:trace contextRef="#ctx0" brushRef="#br0" timeOffset="6400.71">1460 2180 0,'0'0'16,"-21"0"-16,-21 0 0,21 0 0,0 0 0,-1 0 15,1 0-15,0 0 16,42 21 47,0-21-63,1 0 15,20 0-15,-21 0 0,21 0 0,22 0 16,-22 0-16,22 0 0,-1 0 15,22 0-15,-22 0 0,22 0 0,0 0 16,21 0-16,21 0 0,-22 22 16,44-22-16,-1 0 0,-21 0 0,42 0 15,0 0-15,1 0 0,20 0 16,1 0-16,-1 0 0,1 0 16,20 0-16,1 0 0,-21 0 15,20 0-15,-20 0 0,-1 0 0,-20 0 16,-1 0-16,0 0 0,-21 0 0,-21 0 15,0 0-15,-21 0 0,0 0 16,0 0-16,-21 0 0,-22 0 0,1 0 16,-1 0-16,-21 0 0,-20 0 15,-1 0-15,0 0 0,0 0 0,0 0 16,-21-22 0,0 1 15,-21 21-16,0 0 1,21-21-16,-21 21 16</inkml:trace>
  <inkml:trace contextRef="#ctx0" brushRef="#br0" timeOffset="6548.62">6858 2201 0,'0'0'0,"0"22"31,-21-22-16</inkml:trace>
  <inkml:trace contextRef="#ctx0" brushRef="#br0" timeOffset="18916.57">1101 2963 0,'-43'-21'31,"43"42"-15,-21-21-16,21 22 0,-21-1 15,21 0-15,0 0 16,0 0-16,0 0 0,0 1 16,21-22-16,0 21 0,0-21 15,1 0-15,20 0 0,-21 0 16,21 0-16,-20 0 0,20 0 0,0-21 16,1 21-16,20-22 0,-21 1 15,1 0-15,-1 0 0,0-21 0,1 20 16,-22 1-16,0 0 0,0-21 15,0 21-15,-21-1 0,0 1 16,0 0-16,0 0 0,0 0 16,-21 21-1,0 0-15,0 0 0,21 21 16,-21 0-16,0 0 0,-1 0 16,1 22-16,21-1 0,-21 0 0,0 1 15,21-1-15,-21 22 0,21-1 16,0 1-16,0-1 0,-21 1 0,21-1 15,0 1-15,-22-22 16,22 21-16,0-20 0,0-1 0,0 0 16,0 1-16,0-1 0,-21-21 15,21 22-15,0-22 0,0 0 0,-21 0 16,21 0 0,-21-21-16,0 0 15,0-21-15,-1 0 0,1 0 0,0 0 16,0-1-16,-21 1 0,20 0 15,1-21-15,-21 21 0,21-1 0,0 1 16,-1 0-16,1 21 0,0-21 16,0 21-16,21 21 15,-21 0-15,21 0 16,0 22-16,0-22 16,0 0-16,0 0 0,21 0 15,0 1-15,0-1 16,0 0-16,22-21 0,-22 0 0,21 0 15,-21 0-15,22 0 0,-1 0 16,0 0-16,22 0 0,-22-21 0,1 0 16,20-1-16,-21 1 0,1 0 15,-1 0-15,0 0 0,1 0 0,-22-22 16,0 22-16,0 0 0,0 0 16,-21 0-16,0-1 0,0 1 15,0 0 1,0 42-1,0 0 1,0 1-16,0-1 0,0 0 0,0 0 16,-21 0-16,21 0 0,-21 1 15,21 20-15,0-21 0,0 0 0,0 0 16,0 1-16,0-1 0,0 0 16,0-42 15,0 0-16,0-1-15,0 1 16,0 0-16,21-21 0,-21 21 16,21-1-16,-21 1 0,0-21 15,22 21-15,-22 0 0,21-1 0,0 1 16,-21 0-16,0 0 0,21 21 16,0 0-16,0 0 15,1 21-15,-22 0 16,21 0-16,-21 1 0,0 20 15,0-21-15,0 0 0,21 0 0,-21 22 16,0-22-16,0 0 0,0 0 16,21 0-16,-21 1 0,0-1 15,21-21 1,0 0 0,1 0-16,-1-21 15,-21-1-15,21 1 0,0 0 16,-21-21-16,21 21 0,0-22 0,1 22 15,-1-21-15,0 21 0,0-1 16,0-20-16,-21 21 0,21 21 0,1-21 16,-1 21-16,-21 21 15,0 0 1,21 0-16,-21 0 0,0 22 0,0-22 16,0 0-16,0 0 0,0 0 0,0 1 15,0-1-15,0 0 0,0 0 16,0 0-16,0 0 0,21-21 15,-21 22-15,0-1 16,21-21-16,0 0 16,1 0-16,-1 0 15,0 0-15,0-21 0</inkml:trace>
  <inkml:trace contextRef="#ctx0" brushRef="#br0" timeOffset="19332.32">2963 3514 0,'0'-21'0,"0"42"0,0-64 16,0 22-16,-21 0 16,21 0-1,-21 21-15,0 0 0,0 0 16,21 21 0,0 0-16,0 0 0,0 1 0,-22 20 15,22-21-15,0 21 0,0 1 16,-21 20-16,21-20 0,0 20 0,0-21 15,-21 43-15,0-21 0,0 20 16,21 1-16,0-22 0,-21 22 0,-1 0 16,22-1-16,-21 22 0,21-21 15,-21 21-15,0-22 0,21 22 0,-21-21 16,0 0-16,21 20 0,-22-20 16,1 0-16,0-1 0,21-20 15,-21 21-15,21-22 0,-21-21 0,21 22 16,0-22-16,0-21 0,-21 22 15,21-22-15,0 0 0,0-42 32,0 0-32,0 0 15,0-22-15,0 22 0,21-21 0,0-22 16,-21 22-16,21-22 0,0 1 16,0-22-16,1 22 0,-1-43 0,0 21 15</inkml:trace>
  <inkml:trace contextRef="#ctx0" brushRef="#br0" timeOffset="19680.12">2836 3704 0,'0'0'0,"0"-42"0,0 0 0,0-1 16,0 1-16,0 0 0,0 20 16,0-20-16,0 21 0,0 0 0,0 0 15,0-1-15,21 1 0,1 0 16,-1 21-16,0-21 0,0 21 15,0 0 1,0 0-16,1 21 0,-1-21 0,0 42 0,-21-20 16,0-1-16,21 21 15,-21-21-15,0 22 0,0-1 0,0-21 16,0 21-16,0-20 0,-21-1 0,21 0 16,-21 0-16,0 0 0,-1 0 15,1 1-15,0-22 0,0 0 16,0 0-1,0 0-15,-1 0 32,22-22-32,0 1 15,22 0 1,-1 21-16</inkml:trace>
  <inkml:trace contextRef="#ctx0" brushRef="#br0" timeOffset="20108.5">3450 3302 0,'0'0'0,"-21"21"15,0-21-15,0 21 16,-1 1-16,1-1 0,0 21 16,0-21-16,0 22 0,0-1 0,-1-21 15,22 21-15,-21 1 0,0-22 16,21 21-16,-21-21 0,21 22 15,0-22-15,0 0 0,0 0 0,0 0 16,21-21-16,0 0 16,0 0-16,1 0 0,-1 0 0,21 0 15,-21 0-15,0 0 0,22-21 16,-22 0-16,21 0 0,1 0 0,-22 0 16,0-1-16,0-20 0,0 21 15,0-21-15,-21-1 0,0 22 0,0-21 16,0-1-16,0 22 0,-21 0 15,0 0-15,0 0 0,0 21 16,-22 0-16,1 0 0,21 0 0,0 0 16,-22 0-16,22 21 0,0 0 15,0 0-15,21 0 0,0 1 16,0-1-16,0 0 0,0 0 16,0 0-16,21-21 0,0 21 0,0-21 15,1 0-15,-1 0 0,0 0 16,0 0-16,21 0 0,1 0 0</inkml:trace>
  <inkml:trace contextRef="#ctx0" brushRef="#br0" timeOffset="20496.28">3895 3598 0,'0'0'0,"-22"-21"15,1 21-15,21-21 0,-21 21 16,21-21-16,-21 0 0,21 0 15,0-1-15,0 1 16,21 21-16,0-21 0,0 21 0,22 0 16,-22-21-16,0 21 0,0 0 15,22 0-15,-22 0 0,0 21 0,0 0 16,0 0-16,0 1 0,1-1 16,-1 21-16,0-21 0,-21 22 0,0-22 15,0 21-15,0-21 0,0 0 16,0 22-16,0-22 0,-21 0 0,0-21 15,21 21-15,-22 0 0,1-21 32,21-21-17,0 0-15,0 0 16,0 0-16,0 0 0,0-1 16,0 1-16,21 0 0,-21 0 0,0-21 15,22 20-15,-1 1 0,0-21 16,-21 21-16,42-22 0,-21 1 0,1 21 15,20-21-15,0-1 0</inkml:trace>
  <inkml:trace contextRef="#ctx0" brushRef="#br0" timeOffset="20765.13">4805 3006 0,'-21'0'15,"-1"21"1,1 0-16,21 0 0,-21 0 15,0 22-15,21-22 0,-21 42 16,0-20-16,-1-1 0,22 22 0,-21-1 16,21-21-16,-21 22 0,0-22 15,21 1-15,0-1 0,0 0 0,0 1 16,-21-1-16,21-21 0,0 0 16,0 0-16,0 1 0,0-1 15,0 0-15,0 0 0,21-21 0,0 0 16,0 0-16,0 0 15,1 0-15,-1-21 0,0 0 16,0 0-16,0-1 0,0 1 0</inkml:trace>
  <inkml:trace contextRef="#ctx0" brushRef="#br0" timeOffset="20976.58">4381 3471 0,'-21'22'16,"42"-22"0,1 0-16,-1 0 15,0 0-15,21 0 0,-21-22 0,1 22 16,20-21-16,0 21 0,-21 0 16,22-21-16,-22 21 0,0 0 0,0 0 15,0-21-15,1 21 0,-1-21 16</inkml:trace>
  <inkml:trace contextRef="#ctx0" brushRef="#br0" timeOffset="23267.88">5673 3789 0,'0'-21'31,"21"0"-31,-21-1 16,0 1-16,21 21 0,-21-21 15,0 0-15,0 0 0,0 0 16,0-1-16,0-20 0,0 21 0,0-21 16,0 20-16,-21 1 0,0-21 15,-1 21-15,1 0 0,0-1 0,0 1 16,0 0-16,-22 21 0,22 0 16,-21 0-16,0 0 0,20 21 0,-20 0 15,0 1-15,-1-1 0,22 21 0,-21 0 16,21 1-16,-22-22 0,22 21 15,0 1-15,0-1 0,21-21 16,0 21-16,0-20 0,0-1 16,0 0-16,0 0 0,0 0 0,21-21 0,0 0 15,0 0-15,1 0 0,-1 0 16,0 0-16,21 0 0,-21 0 16,22-21-16,-22 21 0,21-21 0,1 0 15,-22 0-15,21-22 0,0 22 16,1 0-16,-22-21 0,21 20 0,-21-20 15,1 0-15,-1 21 0,0-22 0,-21 22 16,0-21-16,0 21 0,0-1 16,0 44-1,-21-1-15,21 0 16,-21 0-16,-1 0 0,22 22 0,0-22 16,-21 21-16,21 0 0,-21-20 15,21-1-15,0 21 0,0-21 16,0 0-16,0 1 0,21-1 0,0 0 15,1-21-15,-1 0 16,0 0-16,21 0 0,-21 0 0,22 0 16,-22 0-16,21 0 0,1-21 0,-22 0 15,21-1-15,0 1 0,-20 0 16,20-21-16,-21 21 0,21-22 0,-20 1 16,-1 0-16,-21-1 0,21 22 15,-21-21-15,21 21 0,-21-1 0,0 1 16,0 0-16,0 42 15,0 0 1,-21 1-16,21-1 0,-21 0 0,0 21 16,21 1-16,0-22 0,0 21 15,-22 0-15,22-20 0,-21-1 0,21 21 16,0-21-16,0 0 0,0 1 0,0-1 16,0 0-16,0-42 46,21 21-46,-21-21 0,22-1 0,-22 1 16,0 0-16,0 0 0,21-21 0,0 20 16,-21-20-16,21 0 15,0 21-15,-21-22 0,21 22 0,1-21 16,-22 21-16,21 21 16,0 0-16,-21 21 15,21 0-15,0 0 0,-21 0 0,0 22 16,21-1-16,1-21 0,-1 21 15,-21-20-15,21-1 0,0 21 0,-21-21 16,21-21-16,0 21 0,1 1 16,-1-22-16,0 0 0,0 0 15,0 0-15,0 0 0,1 0 0,-1 0 16,0 0-16,0-22 0,0 1 16,0 0-16,1 0 0,-1-21 15,21 20-15,-21-20 0,0 21 16,22-21-16,-22-1 0,21 1 0,-21 0 15,22-1-15,-22 1 0,0 21 0,0 0 16,0-1-16,1 22 0,-22 22 31,0-1-31,0 0 0,0 21 16,-22-21-16,1 1 0,21-1 0,0 0 16,0 0-16,-21 0 0,21 0 15,0 1-15,0-1 16,0-42 15,0-1-31,0 1 0,21 0 16,-21 0-16,0 0 0,0 0 15,0-22-15,0 22 0,0 0 16,0 0-16,0 0 0,0-1 16,-21 22-16,0 0 15,0 22-15,0-22 16,-1 21-16,1 21 0,0-21 15,0 0-15,0 22 0,0-1 16,-1-21-16,1 22 0,0-1 0,0-21 16,21 21-16,0-20 0,0-1 0,0 21 15,0-21-15,0 0 0,0 1 16,21-22-16,0 21 0,0 0 16,1-21-16,-1 0 0,0 0 0,21 0 15,-21 0-15,22 0 0,-22 0 0,21 0 16,1-21-16,-22 0 0,21 21 15,0-22-15,-20 1 0,20 0 0,0 0 16,-21 0-16,22-22 0,-22 22 0,0-21 16,21 21-16,-42-22 0,22 22 15,-22-21-15,21 21 0,-21 0 0,0-1 16,0 1-16,-21 21 16,-1 0-1,1 0-15,0 0 16,0 21-16,21 1 15,-21-1 1,21 0-16,0 0 31,0 0-15,0 0-16,0 1 16,0-1-16,-21 0 15,21 0-15,0 0 16,0 0-16,0 1 0,0-1 15,-22 0-15,22 0 16,0 0-16,0 0 16,0 1-16,22-22 15,-1 0-15,0 0 16,0 0-16,0 0 0,0 0 16,1 0-16,20 0 0,-21 0 0,21 0 15,-20-22-15,20 22 0,0-21 16,-21 0-16,22 0 0,-1-21 0,0 20 15,-20 1-15,20-21 0,-21 0 16,21-1-16,-20 1 0,-1 0 0,0-1 16,0 1-16,0 21 0,-21-22 15,0 22-15,0 0 16,-21 21-16,0 21 16,0 0-16,-22 1 0,22-1 15,0 0-15,-21 21 0,21-21 0,21 22 16,-22-22-16,22 0 0,0 21 0,0-20 15,0-1-15,0 0 0,0 0 16,22 0-16,-1 0 0,0-21 16,-21 22-16,21-22 0,0 21 15,0-21-15,-21 21 0,0 0 16,0 0 15,-21-21-31,0 0 0,0 0 16,0 0-16,0 0 0,-1 0 15,22-21 1,0 0-16,0 0 16</inkml:trace>
  <inkml:trace contextRef="#ctx0" brushRef="#br0" timeOffset="24212.11">9461 3577 0,'0'0'0,"43"0"16,-22 0-16,0 0 16,0-21-16,0 0 0,1 21 0,-22-21 15,21 0-15,0 21 0,0-22 16,0 1-16,0 0 0,1 0 0,-22-21 15,0 20-15,0 1 0,0 0 16,0-21-16,0 21 0,-43-1 0,22 1 16,0 0-16,-21 0 0,-1 21 0,22 0 15,-21 0-15,-1 0 0,1 0 16,0 0-16,21 21 0,-22 0 0,1 0 16,21 22-16,-22-1 15,22 0-15,0-20 0,0 20 0,0 0 16,21 1-16,0-1 0,0-21 0,0 0 15,0 22-15,0-22 0,21 0 16,0-21-16,0 21 0,0-21 0,22 0 16,-22 0-16,21 0 0,1 0 0,-1 0 15,0-21-15,1 0 0,-1 0 16,0-1-16,22 1 0,-22 0 0,0 0 16,1-21-16,-22 20 0,21 1 15,-21-21-15,1 21 0,-22-22 0,0 22 16,0 0-16,0 0 0,0 0 15,-22 0 1,1 21-16,0 0 0,21 21 16,0 0-16,-21 0 0,0 21 15,21 1-15,-21-1 0,21 0 0,0 1 16,-22-1-16,22 22 0,0-1 0,-21 1 16,21-1-16,-21 1 0,21 20 15,-21-20-15,21 20 0,0 1 0,0 0 16,-21 21-16,21-22 0,-21 1 15,-1 21-15,22-22 0,-21 22 0,21-21 16,-21 0-16,0-1 0,21 1 0,-21-22 16,21 22-16,-21-43 0,-1 22 15,1-22-15,0 22 0,0-43 0,0 21 16,0 1-16,-1-22 0,-20 0 0,21 0 16,-21 0-16,-1-21 0,1 0 15,-22 0-15,22 0 0,-21 0 0,-1 0 16,1-21-16,-1-21 0,1 21 0,-1-22 15,1 1-15,20 0 0,1-22 0,0 1 16,-1-22-16,22 21 0,0-41 16,0 20-16,21 0 0,0-21 0,0 22 15,0-1-15,21 0 0,0 22 0,0-22 16,22 22-16,-1-1 0,0 1 16,1-1-16,20 1 0,1-1 0,-22 22 15,43-22-15</inkml:trace>
  <inkml:trace contextRef="#ctx0" brushRef="#br0" timeOffset="24484.32">10075 3154 0,'0'0'0,"0"-21"0,0 42 31,0 0-31,0 0 0,-21 0 16,0 1-16,0 20 0,21-21 16,-21 21-16,-1-20 0,22-1 0,-21 0 15,21 0-15,0 0 0,-21 0 0,21 1 16,0-44 31,0 1-47</inkml:trace>
  <inkml:trace contextRef="#ctx0" brushRef="#br0" timeOffset="24849.11">10118 2900 0,'0'0'15,"-22"0"-15,1 0 0,0 0 0,0 0 0,0 0 16,0 21-16,-1 0 0,1 0 15,21 1-15,0-1 16,0 0-16,21 0 16,1-21-16,-1 0 15,0 0-15,0 0 0,21 0 0,-20 0 16,20 0-16,-21-21 0,0 0 16,22 21-16,-22-21 0,0-1 0,-21 1 15,0 0-15,0 0 0,0 0 16,0 0-16,0-1 0,-21 22 0,0-21 15,-1 0-15,1 21 0,0 0 16,-21 0-16,21 0 0,-1 0 0,1 0 16,0 21-16,21 0 15,-21 1-15,21 20 0,0-21 0,0 0 16,0 0-16,0 22 0,0-22 16,0 0-16,21 0 0,0 0 0,0 1 15,-21-1-15,22 0 0,-1-21 0,0 21 16</inkml:trace>
  <inkml:trace contextRef="#ctx0" brushRef="#br0" timeOffset="25200.91">10414 3154 0,'0'-21'16,"0"42"-1,0 0-15,0 0 16,0 0-16,0 1 0,0 20 0,0-21 15,0 0-15,0 22 0,0-22 16,0 0-16,0 0 0,0 0 16,0 0-16,0 1 0,0-1 15,21-21 1,-21-21 0,21-1-16,-21 1 15,21 0-15,-21-21 0,0 21 0,22-22 16,-1 1-16,-21 21 0,21-22 0,-21 1 15,21 21-15,0 0 0,-21 0 16,0-1-16,0 1 0,21 21 0,1 0 16,-1 0-1,0 21 1,-21 1-16,0-1 16,21 0-16</inkml:trace>
  <inkml:trace contextRef="#ctx0" brushRef="#br0" timeOffset="25956.88">10774 3344 0,'0'0'0,"21"0"31,0 0-31,0 0 0,0-21 16,1 0-16,-1 0 0,0 21 15,21-21-15,-21 0 0,1-1 0,20 1 16,-21-21-16,0 21 0,0 0 15,1-1-15,-22 1 0,21 0 16,-21 0-16,0 0 0,-21 21 16,-1 0-16,1 0 0,-21 21 15,21 0-15,-22-21 0,1 42 16,21-20-16,-21-1 0,20 21 0,1-21 16,-21 22-16,42-1 0,0-21 15,0 21-15,0-20 0,0 20 0,0-21 16,0 0-16,21 0 0,0 1 0,0-22 15,22 0-15,-22 0 16,21 0-16,1 0 0,-1 0 0,0 0 16,1 0-16,20-22 0,-21 1 0,1 0 15,-1 0-15,0 0 0,1-22 16,-1 22-16,-21-21 0,0 21 0,22-22 16,-22 22-16,-21 0 0,0 0 15,21 0-15,-21 0 16,0 42-1,0 0-15,0 0 16,-21 0-16,21 0 0,-21 1 0,21 20 16,0-21-16,0 0 0,-21 22 15,21-22-15,-22 0 0,22 0 0,-21 21 16,21-20-16,0-1 0,0 0 16,0 0-1,-21-21-15,21-21 31,-21 0-31,21 0 0,0-1 16,0 1-16,0 0 0,0-21 0,21 21 16,0-22-16,0 1 0,-21 0 0,43-1 15,-22 1-15,0 0 0,21-1 16,-20 22-16,20 0 0,0 0 0,1 0 16,-1-1-16,0 22 0,1 0 15,-1 0-15,0 22 0,-21-1 0,22 0 16,-22 0-16,0 21 0,0-20 15,-21 20-15,0 0 0,0 1 16,0-1-16,0 0 0,-21 1 0,0-22 16,0 21-16,0-21 0,-1 22 0,1-22 15,0-21-15,0 21 0,21 0 16,-21-21-16,21-21 16,0 0-16,0 0 0,21-1 15</inkml:trace>
  <inkml:trace contextRef="#ctx0" brushRef="#br0" timeOffset="26363.88">13102 2519 0,'0'0'16,"0"-21"-16,0 0 0,0-22 0,21 22 15,0 0-15,1 0 0,-1 0 0,0-1 16,0 22-16,-21-21 16,21 21-16,-21 21 15,0 1-15,0 20 0,0 0 16,0 1-16,0 20 0,-21-21 15,0 22-15,0-1 0,0-20 0,-1 20 16,1 1-16,0-22 0,0 22 0,0-22 16,0 0-16,-1 1 0,22 20 15,-21-42-15,0 22 0,21-1 0,0-21 16,-21 0-16,21 0 0,0 1 0,21-22 31,0 0-31,0 0 0,1-22 16,-1 1-16,0 0 0,0 0 15,21-21-15</inkml:trace>
  <inkml:trace contextRef="#ctx0" brushRef="#br0" timeOffset="26708.34">13568 2836 0,'0'-21'16,"0"42"-16,0-63 0,0 63 16,0 0-1,-21-21-15,21 43 0,-22-22 0,1 0 16,0 0-16,21 22 0,-21-22 0,21 21 15,-21-21-15,21 22 0,0-22 16,0 0-16,0 0 0,0 0 16,0 0-16,0 1 0,21-1 0,0-21 15,0 0-15,0 0 16,22 0-16,-22 0 0,0 0 0,0-21 16,22-1-16,-22 1 0,0 0 15,0 0-15,-21-21 0,0 20 0,0-20 16,0 21-16,0-21 0,0 20 0,0 1 15,-21-21-15,0 21 0,0 0 16,-1 21-16,-20-22 0,21 22 0,0 0 16,0 0-16,-1 0 0,1 0 15,0 0-15,0 0 0,21 22 16,21-22 0,0 0-16,0 0 15,1 0-15</inkml:trace>
  <inkml:trace contextRef="#ctx0" brushRef="#br0" timeOffset="26947.46">13144 2582 0,'0'0'0,"-21"0"0,-21 0 31,84 0-16,-21 0-15,1-21 0,20 21 0,0 0 16,1 0-16,20 0 0,-21 0 16,1-21-16,-1 21 0,0 0 0,1 0 15,-22 0-15,21 0 0,-21 0 16,1 0-16,-1-21 0,0 21 16,0 0-16,0 0 0</inkml:trace>
  <inkml:trace contextRef="#ctx0" brushRef="#br0" timeOffset="27268.28">15452 2265 0,'0'0'15,"0"-21"-15,0 0 0,-22-1 0,22 1 0,-21 0 16,0 21-16,0 0 15,21 21-15,-21 0 16,0 22-16,21-1 0,-22 0 16,1 22-16,21-1 0,-21 22 0,0-21 15,21-1-15,-21 22 0,0-22 0,21-20 16,-22 20-16,1-21 0,0 22 16,21-22-16,0-21 0,-21 22 15,21-1-15,-21-21 0,21 0 16,-21 1-16,21-1 0,-22-21 15,1 0-15,21-21 16,0-1-16,0 1 0,-21 0 16</inkml:trace>
  <inkml:trace contextRef="#ctx0" brushRef="#br0" timeOffset="27912.1">14563 2667 0,'0'0'0,"21"0"47,0 0-47,21 0 0,-21 0 16,22 0-16,-1 0 0,22 0 0,-1-21 15,1 0-15,20 21 0,1-21 16,0-1-16,-1 1 0,1-21 0,0 21 16,-22-22-16,1 1 0,-1 21 0,1-21 15,-22-1-15,0 1 0,-21 0 16,1-1-16,-1 1 0,-21 0 0,0-1 15,0 22-15,0 0 16,0 0-16,0 0 0,-21 21 16,-1 21-16,22 21 15,-21-21-15,0 22 0,0-1 0,21 0 16,-21 22-16,0-1 0,-1 1 0,1-1 16,0 1-16,0-1 0,0 1 15,-22 20-15,22-41 0,0 20 0,0-20 16,0 20-16,0-21 0,-1 1 15,22-22-15,-21 21 0,21-21 0,-21 22 16,21-22-16,-21-21 0,21 21 0,0-42 31,0 0-15,0 0-16,0-1 0,0 1 16,21-21-16,0 21 0,0-22 15,1 1-15,-1 21 0,0-21 0,21-1 16,1 1-16,-22 0 0,21 20 15,0-20-15,1 21 0,-1 21 0,-21 0 16,22 0-16,-22 0 0,21 0 16,-21 21-16,-21 0 0,21 22 0,-21-22 15,22 21-15,-22 0 0,0 1 16,0-22-16,0 21 0,0-21 0,0 1 16,-22 20-16,1-21 0,0 0 0,21 0 15,-21 1-15,21-1 16,-21-21-16,21-21 31,0-1-15,21 1-16,0 0 0,0 0 15,0 0-15</inkml:trace>
  <inkml:trace contextRef="#ctx0" brushRef="#br0" timeOffset="28245.79">16129 2879 0,'21'0'31,"0"0"-15,0 0-16,1 0 0,-1 0 0,0-21 15,0 21-15,0-22 0,0 22 16,1-21-16,-1 0 0,0 21 16,0-21-16,0 0 0,-21 0 0,0-1 15,0-20-15,0 21 0,0 0 16,0 0-16,-21 21 15,0 0-15,0 21 0,0 0 16,-22 0-16,22 0 0,0 22 0,-21-1 16,20 0-16,1 1 0,0-22 0,0 21 15,21-21-15,0 22 0,0-22 16,0 0-16,0 0 0,0 0 16,21 0-16,0-21 0,0 0 0,1 0 15,20 0-15,-21 0 0,21 0 16,-20-21-16,20 0 0,0 0 0,1 0 15,-1-22-15,0 22 0</inkml:trace>
  <inkml:trace contextRef="#ctx0" brushRef="#br0" timeOffset="29921.3">17716 2117 0,'0'21'31,"0"0"-31,0 0 16,22 0-16,-22 1 0,21-22 0,-21 21 16,0 0-16,21-21 0,0 0 15,-21 21-15,21-21 0,0 0 0,1 0 16,-1 0-16,0 0 0,0 0 16,0-21-16,22 21 0,-1-21 0,0 0 15,1-1-15,-1 1 0,0 0 16,1 0-16,-1 0 0,0-22 0,-21 22 15,1-21-15,-1 21 0,0-22 0,-21 1 16,21 21-16,-21 0 0,0 0 16,0-1-16,0 1 0,-21 21 15,0 21-15,-22 1 16,22-1-16,0 21 0,-21 0 0,21 1 0,-1-1 16,1 0-16,0 22 15,0-22-15,0 22 0,0-1 0,21 1 16,-22-1-16,22 1 0,0-1 15,0 1-15,0-1 0,0 1 0,0-22 16,0 22-16,0-22 0,0 0 0,0 22 16,0-43-16,0 21 0,-21 1 15,21-22-15,-21 0 0,21 0 0,0 0 16,-21-21-16,0 0 16,0 0-16,-1 0 0,1-21 15,0 0-15,0 0 0,0-22 16,0 22-16,-1-21 0,-20 21 15,21-22-15,0 1 0,21 0 0,-21-1 16,-1 1-16,1 0 0,21 21 16,0-1-16,0 1 0,-21 21 15,21 21-15,0 1 0,0-1 16,0 0-16,0 0 0,0 21 16,0 1-16,0-22 0,0 21 0,21-21 15,0 22-15,1-22 0,-1 21 16,21-21-16,-21 1 0,22 20 0,-22-21 15,21 0-15,-21-21 0,22 21 16,-1-21-16,0 0 0,1 0 0,-1 0 16,0 0-16,1 0 0,20-21 15,-21 0-15,22 0 0,-22 0 16,1-22-16,-1 22 0,-21-21 0,21 0 16,-20-1-16,-1 1 0,0-22 0,0 22 15,-21 0-15,21-1 0,-21 1 16,0 21-16,0 0 0,0 0 0,0-1 15,-21 22 1,0 22-16,0-1 0,0 0 0,-1 0 16,1 21-16,0 1 0,-21-1 15,21 0-15,-1-20 0,22 20 0,0 0 16,-21-21-16,21 22 0,0-22 16,0 0-16,0 0 0,0 0 15,0 1-15,21-22 0,1 21 0,-1-21 16,0 0-16,0 0 0,0 0 15,22 0-15,-22 0 0,21-21 0,0 21 16,1-22-16,-22 1 0,21 0 0,1 0 16,-1-21-16,-21 20 0,0-20 15,22 21-15,-22-21 0,0-1 0,-21 1 16,0 21-16,0 0 0,0-1 16,0 1-16,-21 42 15,21 1 1,-21-1-16,21 0 0,-22 21 0,22-21 15,0 22-15,0-22 16,0 21-16,0-21 0,0 22 0,0-22 16,0 0-16,0 0 0,0 0 0,0 1 15,0-1-15,0 0 0,-21-21 47,21-21-47,-21 0 0,0 21 0,21-22 16,0 1-16,-21 0 0,21 0 15,-21 0-15,21 0 16,0 42 0,0 0-1,0 0-15,0 0 16,0 0-16,21 1 0,0-22 16,-21 21-16,21 0 0,0-21 0,0 21 15,1-21-15,20 0 0,-21 0 0,0 0 16,22 0-16,-1 0 0,0 0 15,1-21-15,-22 21 0,21-21 0,0-22 16,1 22-16,-1 0 0,-21-21 16,22-1-16,-1 1 0,-21-21 0,0-1 15,22 1-15,-22-22 16,0 21-16,0-20 0,0 20 0,0 1 16,1-1-16,-22 22 0,0-22 0,21 43 15,-21-21-15,0 21 0,0 0 16,0-1-16,0 44 15,-21-1-15,-1 0 0,1 0 16,0 21-16,0 1 0,-21 20 0,20 1 16,1-1-16,0 1 0,0-1 15,21 22-15,-21-22 0,0 1 0,21-22 16,0 22-16,0-22 0,0 0 16,0 1-16,0-1 0,0-21 0,0 0 15,0 1-15,0-1 0,0 0 0,0 0 16,21-21-16,0 0 0,21 0 15,-21 0-15,1 0 0,-1-21 16,21 0-16,-21 0 0,22-1 16,-22 1-16,0 0 0,0-21 0,21 21 15,-20-22-15,-1 1 0,-21 21 0</inkml:trace>
  <inkml:trace contextRef="#ctx0" brushRef="#br0" timeOffset="30116.19">19431 2498 0,'0'0'0,"-21"0"0,0 0 0,42 0 47,0 0-47,21 0 0,1-21 0,-1 21 15,21 0-15,1 0 0,-1 0 16,1-22-16,21 22 0,-22-21 0,22 0 15,-1 0-15</inkml:trace>
  <inkml:trace contextRef="#ctx0" brushRef="#br0" timeOffset="31780.4">21505 2138 0,'0'-21'0,"0"42"0,0-63 15,0-1-15,0 22 0,0 0 0,0 0 16,0 0-16,0-1 16,0 1-16,-21 21 15,0 0-15,0 0 16,0 21-16,-1 1 0,-20-1 0,21 0 16,-21 21-16,-1 1 0,1-1 15,-22 0-15,22 1 0,-21 20 0,20 22 16,-20-22-16,20 1 0,1-1 15,0 1-15,21-1 0,-1 1 16,22-1-16,0-20 0,0-1 0,22 0 16,-1 1-16,21-22 0,-21 21 15,22-21-15,-1 0 0,0-21 0,1 22 16,20-22-16,-21 0 0,22 0 0,-1 0 16,1 0-16,-1 0 0,1-22 15,-1 22-15,1-21 0,-1 0 0,1-21 16,-1 21-16,1-22 0,-22 1 15,1 0-15,-22-1 0,21-20 0,-21 20 16,-21-20-16,0 21 0,0-1 16,0 1-16,0 0 0,-21 20 15,0 1-15,0 0 0,0 0 0,-22 21 16,22 0-16,-21 21 0,-1 0 16,1 0-16,0 22 0,-22-1 0,22 0 15,0 1-15,-1-1 0,22 0 16,-21 1-16,21-1 0,-1 0 0,1 1 15,21-22-15,0 21 0,0-21 16,0 1-16,0-1 0,0 0 0,21 0 16,1-21-16,-1 0 0,0 0 0,0 0 15,21 0-15,-20 0 0,20 0 16,-21 0-16,21-21 0,1 0 16,-1 0-16,0-22 0,1 22 0,-22-21 15,21-1-15,1-20 0,-22 21 16,21-1-16,-21 1 0,-21 0 0,21 20 15,-21 1-15,0 0 0,0 42 16,-21 0-16,0 1 16,0 20-16,0-21 0,0 21 15,-1 1-15,-20-22 0,21 21 0,0 1 16,21-22-16,0 21 0,-21-21 16,21 0-16,0 1 0,0-1 0,0 0 15,0 0-15,21 0 0,0-21 0,0 0 16,21 0-16,1 0 15,-22 0-15,21 0 0,1 0 0,20 0 16,-21 0-16,1-21 0,20 0 0,-20-21 16,20 20-16,-21-20 0,22 0 15,-22-1-15,1-20 0,-1 21 0,-21-1 16,0 1-16,0 0 0,-21-1 16,0 22-16,0 0 0,0 0 0,-21 21 15,0 0-15,0 0 16,0 0-16,0 21 0,-1 0 15,22 0-15,0 22 0,-21-22 0,21 21 16,0-21-16,0 22 0,0-22 16,0 21-16,0-21 0,0 0 0,0 1 15,21 20-15,-21-21 0,0 0 16,0 0-16,-21-42 47,0 0-47,0 0 15,21 0-15,-21 21 32,21 21-1,0 0-31,0 0 16,21 0-1,0-21-15,0 0 0,22 0 0,-1 0 16,0 0-16,1 0 0,20 0 15,-21 0-15,22 0 0,-22 0 0,22-21 16,-22 21-16,22-21 0,-22 0 0,0-21 16,1 20-16,-1-20 0,-21 0 15,21-1-15,-20 1 0,-1 0 0,-21-1 16,0 1-16,0 21 0,0 0 16,0 0-16,0-1 0,0 1 0,-21 21 31,-1 21-31,1 22 0,-21-22 15,21 0-15,0 21 0,-1 1 16,1-22-16,0 21 0,0 1 0,0-1 16,21-21-16,0 21 0,0-20 15,0-1-15,0 21 0,0-21 0,0 0 16,21 1-16,0-22 0,0 21 0,0 0 16,22-21-16,-1 0 0,-21 0 15,22 0-15,-1 0 0,0 0 0,1 0 16,-1-21-16,21 21 0,-20-21 15,20-1-15,1 1 0,-1-21 0,-20 0 16,20 20-16,1-20 0,-22 0 16,0-1-16,1 1 0,-22 0 15,0 21-15,0-1 0,-21 1 16,0 0-16,0 0 0,-21 21 16,0 0-16,-22 0 15,22 0-15,0 21 0,-21 0 0,21 0 16,-22 22-16,22-22 0,0 0 0,21 21 15,0-20-15,0 20 0,0-21 16,0 0-16,0 22 0,0-22 0,21 0 16,0 0-16,0 0 0,1 0 15,-1-21-15,0 22 0,0-22 0,-21 21 16,-21-21 15,0 0-31,0 21 0,-1-21 0,1 0 16,0 0-16,0 0 0,0 0 15,0 0-15,-1 0 0,65 0 32,-22 0-32</inkml:trace>
  <inkml:trace contextRef="#ctx0" brushRef="#br0" timeOffset="31964.29">24342 3154 0,'-22'0'0,"1"-21"16,0 0-16,0 21 15</inkml:trace>
  <inkml:trace contextRef="#ctx0" brushRef="#br0" timeOffset="35620.33">1058 6329 0,'0'-64'32,"0"43"-32,0 0 15,0 42 32,0 0-47,0 22 0,0-1 16,0 0-16,0 22 0,0-22 15,0 22-15,0-1 0,0 1 0,0-1 16,0 1-16,0-1 16,-21-20-16,21 20 0,-21-21 0,21 1 15,0-1-15,0-21 0,0 22 16,0-22-16,0 0 0,0 0 0,0-42 47,0 0-47,0 0 15,0-1-15,21 1 0</inkml:trace>
  <inkml:trace contextRef="#ctx0" brushRef="#br0" timeOffset="35936.35">1460 6795 0,'0'42'15,"0"-21"1,0 0-16,0-42 47,22 21-47,-22-21 0,0 0 16,21 21-16,-21-21 0,0-1 15,0 1 1,0 0-1,-21 21-15,-1 0 0,1 0 16,0 0-16,21 21 16,0 0-16,-21-21 0,21 22 0,-21-22 15,21 21-15,21-21 16,0 0-16</inkml:trace>
  <inkml:trace contextRef="#ctx0" brushRef="#br0" timeOffset="36517.01">3069 6329 0,'0'-21'15,"0"42"-15,0-63 0,0 20 0,0-20 16,0 21-16,-21 21 16,0 0-1,21 21-15,-21 0 16,21 0-16,-22 22 0,22-1 15,0 0-15,0 22 0,-21-1 16,21 1-16,-21-1 0,0 1 16,21-1-16,-21-20 0,0 20 0,-1-20 15,1 20-15,0-21 0,0 1 0,21-22 16,-21 21-16,21-21 0,-21 1 16,21-1-16,0-42 31,0-1-31,0 1 15,21 0-15,-21-21 0,0 21 16,21-22-16,0 22 0,-21-21 16</inkml:trace>
  <inkml:trace contextRef="#ctx0" brushRef="#br0" timeOffset="37080.75">2879 6308 0,'0'0'0,"0"-21"0,0-1 15,0 1 1,0 0 0,21 21-16,0 0 0,0 0 0,0-21 15,0 21-15,22 0 0,-22 0 16,0 0-16,21 0 0,-20 0 16,20 0-16,-21 21 0,0 0 15,22 0-15,-22 22 0,0-1 0,-21 0 16,0 1-16,0-1 0,0 0 0,0 1 15,-21-1-15,0 0 0,-1-20 16,-20 20-16,21 0 0,-21-21 0,-1 1 16,1-1-16,21 0 0,-22-21 15,22 0-15,0 0 0,0 0 16,21-21 0,0 0-16,0-1 0,21 22 15,0-21-15,0 0 0,1 0 16,-1 21-16,21 0 0,-21 0 15,0 0-15,22 0 0,-22 0 0,21 0 16,1 21-16,-22-21 0,21 21 16,-21 0-16,22 1 0,-22-1 0,0 21 15,0-21-15,0 0 0,-21 1 0,0 20 16,0-21-16,0 0 0,-21 0 16,0 1-16,-21-1 0,20 0 0,-20 0 15,0 0-15,21 0 0,-22-21 16,1 0-16,0 0 0,20 0 0,-20 0 15,21 0-15,0 0 0,0-21 0,-1 21 16,1-21-16,0 21 16,21-21-16,0 0 0,0 0 15,21-1 1,0 22 0,1 0-16,20-21 0,-21 21 0,0-21 15</inkml:trace>
  <inkml:trace contextRef="#ctx0" brushRef="#br0" timeOffset="37769.33">3810 6731 0,'0'0'0,"-21"21"47,0 0-47,-1 1 0,22-1 0,0 0 16,-21 0-16,0 0 0,21 0 15,0 1-15,-21-1 0,21 0 0,0 0 16,0 0-16,0 0 0,0 1 0,21-1 16,0-21-16,0 0 15,1 0-15,-1 0 0,21 0 0,-21 0 16,22 0-16,-1 0 0,0-21 16,-21-1-16,22 1 0,-22 0 0,21 0 15,-21 0-15,1 0 0,-1-1 0,0 1 16,-21 0-16,0-21 15,21 21-15,-21-1 0,0 1 0,0 0 0,21 21 16,-21-21-16,0 42 31,0 0-31,0 0 16,-21 1-16,21-1 0,0 21 16,-21 0-16,21-20 0,0 41 0,0-21 15,0 1-15,0 20 0,-21 1 0,21-1 16,0 22-16,0-22 0,0 22 15,-21-21-15,21 20 0,0 1 0,0 0 16,0 20-16,0-20 0,0 21 16,0-21-16,0 20 0,0-20 0,0 21 15,0-21-15,0 20 0,0-20 16,0 0-16,0-1 0,0-20 0,0 21 16,0-22-16,0-21 0,0 22 0,0-22 15,0-21-15,0 22 0,-22-22 0,22 0 16,-21-21-16,0 0 0,0 0 15,0 0-15,0 0 0,-1-21 0,1 0 16,-21 0-16,21-22 0,0 1 0,-22 0 16,1-1-16,21-20 0,-22-22 0,22 22 15,-21-22-15,21 0 0,-22 1 16,22-1-16,21-21 0,0 0 0,0 22 16,0-22-16,21 21 0,1 0 15,20 1-15,-21-1 0,21 22 16,1-1-16,-1 1 0,0-1 0,1 1 15,-1-1-15,0 1 0,1-1 0,-1 1 16,0-1-16,-20 22 0,20-22 16</inkml:trace>
  <inkml:trace contextRef="#ctx0" brushRef="#br0" timeOffset="39428.46">5948 6308 0,'0'-21'0,"0"42"0,21-64 0,-21 22 16,0 0-16,0 0 16,0 0-16,0 42 31,-21 0-31,0 21 16,-1 1-16,22-1 0,-21 0 15,0 22-15,0-1 0,0 1 0,-22-1 16,22 1-16,-21-1 0,0-20 15,-1 20-15,1 1 0,0-22 0,-1 0 16,22 1-16,-21-1 0,21 0 0,-22-20 16,22-1-16,0 0 0,0 0 15,0-21-15,21-21 16,0 0-16,-22 0 0,22-1 16,0-20-16,0 21 0,0-21 0,0-1 15,0 22-15,0-42 0,0 20 16,22 1-16,-1-22 0,-21 22 0,21 0 15,0-1-15,-21 1 0,21 0 16,-21 21-16,21-1 0,-21 1 0,22 21 16,-22 21-1,21 1-15,-21 20 0,0-21 16,0 21-16,21 1 0,0-1 0,0 0 16,-21-20-16,21 20 0,1 0 15,-22 1-15,21-1 0,0-21 0,0 21 16,0-20-16,0 20 0,22-21 15,-22 0-15,0 0 0,21 1 0,1-22 16,-22 0-16,21 0 0,1 0 16,-1 0-16,0 0 0,1-22 0,-1 1 15,-21 0-15,21 0 0,1 0 0,-1-22 16,-21 22-16,22-21 0,-22 0 16,0-1-16,0-20 0,-21 20 0,0-20 15,0-1-15,0-20 0,0 20 16,0 1-16,-21-1 0,0 22 0,0-22 15,-1 22-15,-20 0 0,21-1 0,-21 22 16,20 0-16,-20 0 16,0 0-16,-1 21 0,1 0 0,0 0 15,-1 21-15,-20 0 0,21 0 0,-1 22 16,22-1-16,-21 0 0,21 22 16,-1-1-16,1 1 0,21 20 0,0-20 15,0-1-15,0 1 0,0-1 16,21-20-16,22 20 0,-22-20 0,21-1 15,-21-21-15,22 21 0,-1-20 0,22-1 16,-22 0-16,0-21 0,1 0 16,20 0-16,-21 0 0,1 0 0,20 0 15,-20-21-15,-1 0 0,21-1 0,-20 1 16,-1 0-16,22 0 0,-22 0 16,-21-22-16,21 22 0,-20-21 15,-1 0-15,0 20 0,-21-41 16,0 42-16,0 0 0,0-1 15,-21 22-15,0 0 16,-1 0-16,1 0 0,0 0 0,0 22 16,0-1-16,0 0 0,21 0 15,-22 0-15,22 0 0,-21 1 0,21-1 16,0 21-16,0-21 0,0 0 0,0 1 16,0-1-16,21 0 0,1 0 15,-1-21-15,21 0 0,-21 21 16,0-21-16,22 0 0,-1 0 0,-21 0 15,22 0-15,20-21 16,-21 0-16,1 0 0,-1 0 0,0-1 16,1 1-16,-1-21 0,0 0 0,-20 20 15,20-41-15,-21 21 0,0-22 16,0 22-16,1-22 0,-1 22 16,0-22-16,-21 22 0,21 0 0,-21-1 15,0 22-15,0 0 0,0 0 0,0 0 16,0 0-16,-21 42 15,0 0-15,21 21 16,-21-21-16,-1 43 0,1-22 16,21 22-16,-21 20 0,0-20 0,0 21 15,0-22-15,21 22 0,-22-1 16,1 22-16,0-21 0,0 21 16,21 0-16,-21-22 0,0 22 0,-1 0 15,1 0-15,21 0 0,-21-1 0,0 1 16,0 21-16,21-21 0,-21 0 0,-1 21 15,22-21-15,0 0 0,-21-1 16,0-20-16,21 0 0,-21-1 0,21 1 16,0-21-16,0-1 0,0-21 15,0 22-15,0-43 0,0 21 0,21-20 0,0-22 16,0 0-16,1 0 0,-1 0 16,21 0-16,-21-43 0,22 22 0,-1-21 15,0-1-15,1 1 0,20-21 16,-21-1-16,22 1 0,-22-22 0,1 0 15,20 1-15,-21-22 0,1 21 0,-1-21 16,-21-21-16,0 21 0,-21-21 0,0 22 16,0-1-16,-42-21 0,21 21 15,-21 0-15,-1 21 0,1 1 0,-22-1 16,22 0-16,-21 43 0,-1-21 0,1 20 16,-1 1-16,22 21 0,-85-22 15,84 22-15,22 21 16,-21 0-16,21-21 0,0 21 0,42 0 31,0 0-31,0 0 16,21 0-16,-20 0 0,20 0 0,0-21 15,1 21-15,-1-21 0,0 21 16,22-21-16</inkml:trace>
  <inkml:trace contextRef="#ctx0" brushRef="#br0" timeOffset="40837.66">7980 6646 0,'0'0'16,"0"-21"-16,0 0 0,0-21 0,0 21 16,0-1-16,0 1 0,0 0 0,-21 0 15,-1 21-15,1-21 0,0 21 16,0 0-16,-21 0 0,20 0 0,-20 21 16,21 0-16,-21 0 0,20 0 15,-20 22-15,21-22 0,0 21 0,0 1 16,-1 20-16,1-21 0,0 1 15,21-22-15,0 21 0,0 1 0,0-22 16,0 0-16,0 21 0,0-21 0,21-21 16,22 22-16,-22-1 0,0-21 15,0 0-15,21 0 0,-20 0 0,20 0 16,-21 0-16,21-21 0,1 21 0,-22-22 16,21 1-16,1 0 0,20-42 15,-42 20-15,0 22 16,1-21-16,-1-1 0,0 1 0,-21 0 15,0-1-15,0 22 0,21 0 0,-21 0 16,0 0-16,0 42 16,0 0-1,-21 0-15,21 0 0,0 22 16,-21-22-16,0 21 0,21 1 0,0-22 16,-22 21-16,22 0 0,0-20 0,0 20 15,0-21-15,0 0 0,0 0 16,22 1-16,-1-22 0,0 21 0,0-21 15,0 21-15,0-21 0,22 0 16,-22 0-16,0 0 0,0-21 0,22 0 16,-22-1-16,0 22 0,0-42 15,21 21-15,-20 0 0,-1-22 0,-21 1 16,21 0-16,0-1 0,-21 22 0,21-21 16,-21 0-16,0 20 0,0 1 15,0 0-15,0 0 0,0 42 31,0 0-31,0 0 0,0 1 16,0 20-16,0-21 0,0 0 0,-21 22 16,21-22-16,0 0 0,0 0 15,0 0-15,0 0 0,0 1 16,0-1-16,0 0 0,21-21 0,0 0 16,1 0-16,-1 0 15,0 0-15,21 0 0,-21 0 0,1 0 16,20-21-16,-21 0 0,21-1 0,-20 1 15,20 0-15,-21-21 0,0-1 16,0 22-16,1-21 0,-1 0 0,0-1 16,-21 1-16,21 0 0,-21 20 0,0 1 15,0 0-15,0 0 16,0 42 0,0 0-16,0 0 0,-21 22 15,0-22-15,21 21 0,-21 1 16,21-22-16,0 21 0,0 0 0,0-20 15,0 20-15,0-21 0,0 0 0,0 0 16,0 1-16,21-1 0,0 0 16,0-21-16,0 0 0,22 0 0,-22 0 15,0 0-15,21 0 0,1 0 0,-22 0 16,21 0-16,-21-21 0,22 0 0,-22-1 16,0-20-16,21 21 0,-21-21 15,1-1-15,-1-20 0,0 20 16,0-20-16,0-1 0,0 22 0,1-21 15,-22 20-15,21 1 0,0 0 16,-21-1-16,21 22 0,-21 0 0,0 0 16,0 0-16,-21 42 31,0 0-31,0 0 0,21 0 16,-22 22-16,1-1 0,0 0 0,21 1 15,-21-1-15,21 21 0,0-20 16,0-1-16,0 0 0,0 1 0,0-1 15,0 0-15,0-20 0,0-1 0,0 21 16,21-21-16,0 0 16,0-21-16,1 22 0,-1-22 0,21 0 15,-21 0-15,22 0 0,-1 0 0,-21 0 16,21-22-16,22 1 0,-22 0 0,1 0 16,-1-21-16,0-1 0,1 1 15,-1 0-15,0-22 0,-21 1 0,22 20 16,-22-20-16,0-1 0,0 22 15,0 0-15,1-22 0,-1 22 0,-21-1 16,0 1-16,21 21 0,-21-21 0,21 20 16,-21 1-16,0 0 0,-21 63 31,0-20-15,21-1-16,-21 21 0,-1 0 15,1 1-15,0 20 0,0-20 0,21 20 16,-21 1-16,0-22 0,21 21 0,-22-20 15,22-1-15,0 22 0,0-43 16,0 21-16,0 0 0,0-20 0,22-1 16,-1 0-16,0-21 0,0 21 0,0-21 15,0 0-15,1 0 0,-1 0 16,0-21-16,0 21 0,0-21 0,0 0 16,1-22-16,20 22 0,-21-21 0,0-1 15,0 1-15</inkml:trace>
  <inkml:trace contextRef="#ctx0" brushRef="#br0" timeOffset="41008.56">10329 6329 0,'0'0'0,"-21"21"0,0-21 0,0 0 16,21 21-16,21-21 31,0 0-31,0 0 0,0 0 0,1 0 16,20 0-16,-21 0 0,21-21 15,-20 21-15,20-21 0,-21 0 0,21 21 16,1-21-16</inkml:trace>
  <inkml:trace contextRef="#ctx0" brushRef="#br0" timeOffset="41452.3">12488 5503 0,'0'0'16,"0"-21"-16,0 0 0,0 0 0,0 0 0,0 0 16,0 63-1,0-21 1,0 21-16,0 22 0,-21-22 0,0 43 16,21-22-16,-21 22 0,0-21 15,-1 20-15,1-20 0,0 20 16,0 1-16,0-21 0,-22 20 0,22 1 0,0-22 15,-21 1-15,21-1 16,-1-20-16,1-1 0,0 0 0,21-20 16,0 20-16,0-21 0,-21 0 0,21-42 31,21 0-15,0 0-16,-21-22 0,21 22 0</inkml:trace>
  <inkml:trace contextRef="#ctx0" brushRef="#br0" timeOffset="41801.11">12171 5948 0,'0'-42'0,"0"84"0,-21-127 0,-1 43 0,1 0 15,0-1-15,21 1 16,0 0-16,0-1 0,0 1 0,0 21 16,0-22-16,21 22 0,22-21 15,-1 21-15,0 0 0,1-1 0,-1 1 16,21 0-16,-20 21 0,20 0 0,1 0 15,-22 0-15,22 21 0,-22 0 16,21 1-16,-20 20 0,-1 0 0,-21 22 16,0-1-16,-21 1 0,0-1 15,0-20-15,-21 20 0,0 1 0,-21-22 16,-1 0-16,-20 1 0,21-1 16,-1-21-16,-20 21 0,20-20 0,1-1 15,0 0-15,-1 0 0,1-21 16,21 21-16,0-21 0,-22 0 15,65 0 17,-1 0-32,0 0 0,0-21 15,21 21-15,-20 0 0,20 0 0,-21-21 16</inkml:trace>
  <inkml:trace contextRef="#ctx0" brushRef="#br0" timeOffset="42407.76">12700 6350 0,'-21'0'0,"42"0"0,-63 0 16,20 0-16,1 0 15,21-21-15,0 0 0,-21 21 16,21-21-16,0-1 0,0 1 16,0 0-16,0 0 0,21 0 15,0 0-15,1-1 0,-1 22 0,0-21 16,0 21-16,0 0 0,0 0 15,22 0-15,-22 0 0,21 0 0,1 0 16,-22 0-16,21 21 0,0 1 16,-20-1-16,20 0 0,-21 21 15,0-21-15,0 22 0,-21-1 0,0-21 16,0 22-16,0-1 0,0-21 0,-21 0 16,0 0-16,0 1 0,0-1 15,0 0-15,-1-21 0,22 21 16,-21-21-16,0 0 0,21-21 15,0 0 1,0 0-16,0-1 0,0 1 0,0 0 16,0 0-16,21 0 0,0-22 0,1 22 15,-1 0-15,0 0 0,0 0 16,0 0-16,22-1 0,-1 1 16,-21 0-16,21 21 0,1-21 15,-22 0-15,21 0 0,1 21 0,-22-22 16,21 1-16,0 21 0,-20-21 0,-1 21 15,0 0-15,0 0 0,0 0 16,0 0-16,-21 21 16,0 0-16,-21 1 15,21-1-15,-21 0 16,0 0-16,21 0 0,-21 22 0,21-22 16,0 0-16,-21 0 0,21 0 0,-22 0 15,22 1-15,0-1 0,0 0 16,0 0-16,0-42 47,22 0-47,-1 0 0,0-1 15</inkml:trace>
  <inkml:trace contextRef="#ctx0" brushRef="#br0" timeOffset="42736.57">13758 5821 0,'0'0'0,"-21"0"15,0 0-15,0 0 0,0 0 16,-1 0-16,1 0 0,21 21 0,-21-21 16,21 21-16,-21 0 0,21 1 15,0-1 1,21-21-16,0 0 16,0 0-16,22 0 0,-22 0 15,0 0-15,0 0 0,0 0 0,1-21 16,-1-1-16,0 22 0,-21-21 0,0 0 15,0 0-15,0 0 0,0 0 16,-21-1-16,0 22 0,-1 0 16,1 0-16,0 0 0,-21 0 15,21 0-15,-1 0 0,-20 22 0,21-1 16,0 0-16,21 0 0,0 0 16,-21 0-16,21 1 0,0 20 15,0-21-15,0 0 0,0 0 0,21 1 16,-21-1-16,21-21 0,0 21 0,0 0 15</inkml:trace>
  <inkml:trace contextRef="#ctx0" brushRef="#br0" timeOffset="43155.85">14139 6096 0,'0'0'0,"-21"-21"15,0 21-15,0 0 0,0 0 16,-1 0-16,1 21 15,0-21-15,-21 21 0,21 0 0,-1 1 16,1-1-16,0 0 0,0 0 0,0 21 16,0-20-16,21 20 0,0-21 15,0 21-15,0 1 0,0-22 0,0 0 16,0 21-16,0-20 0,21-1 0,-21 0 16,21 0-16,21-21 0,-21 0 15,1 0-15,20 0 0,-21 0 0,21 0 16,-20 0-16,20-21 0,0 0 0,1 0 15,-22-1-15,21-20 0,-21 21 16,0-21-16,1-1 0,-1 1 16,0 21-16,-21-22 0,0 1 0,0 0 15,0 21-15,0-22 0,-21 22 16,0 0-16,-1 0 0,-20 21 0,21 0 16,-21 0-16,20 0 0,-20 0 0,21 0 15,-21 0-15,20 21 0,1 0 16,0-21-16,0 21 0,21 0 0,0 1 15,0-1-15,0 0 0,0 0 16,21-21-16,0 21 0,0-21 16,1 0-16,20 0 0,0 0 0</inkml:trace>
  <inkml:trace contextRef="#ctx0" brushRef="#br0" timeOffset="43544.41">14563 6202 0,'0'0'0,"0"-85"31,0 64-31,0 0 16,21 21-16,-21-21 0,21 0 0,0 21 15,0 0-15,0 0 0,1 0 16,-1 0-16,0 0 0,0 0 16,0 21-16,0 0 0,1 0 0,-1 0 15,-21 0-15,21 22 0,0-22 16,-21 21-16,0-21 0,0 22 0,0-1 15,0 0-15,0-20 0,0 20 16,0-21-16,0 0 0,-21 0 16,0 1-16,0-1 0,-1-21 15,1 0-15,21-21 32,0-1-32,0 1 0,0 0 0,0-21 15,0 21-15,0-1 0,0 1 16,0-21-16,0 21 0,21 0 0,1-1 15,-22 1-15,21 0 0,0 0 0,0 0 16,0 21-16,22-21 0,-22 21 16,0-22-16,21 22 0,1-21 15,-1 0-15,0 21 0,1 0 0</inkml:trace>
  <inkml:trace contextRef="#ctx0" brushRef="#br0" timeOffset="43760.28">15579 6054 0,'-85'42'31,"64"-21"-31,0 0 0,-1 1 0,22-1 0,-21 0 16,0 0-16,0 0 0,21 22 0,0-22 15,0 0-15,0 21 0,0-21 16,-21 1-16,21-1 0,0 0 0,0 0 16,0 0-16,0 0 15,21-42 16,-21 0-31,21 0 16,0 0-16,0 0 0</inkml:trace>
  <inkml:trace contextRef="#ctx0" brushRef="#br0" timeOffset="44120.07">15663 5800 0,'0'-43'0,"0"86"15,0-107-15,0 43 0,-21 0 0,0 21 16,0 0-16,0 0 0,-1 0 0,1 0 15,0 21-15,0 0 0,0 0 16,0 1-16,21-1 0,-22 0 16,22 0-16,0 0 0,0 0 15,22-21-15,-1 22 0,0-22 16,0 0-16,0 0 0,0 0 16,22 0-16,-22 0 0,0 0 0,0-22 15,0 1-15,1 0 0,-1 0 16,0 0-16,-21 0 0,21-1 0,-21 1 15,0-21-15,0 21 16,0-22-16,0 22 0,-21 0 0,0 0 16,0 0-16,-1 0 0,1 21 0,0 0 15,0 0-15,0 0 0,-22 0 16,22 21-16,0-21 0,0 21 0,0 0 16,0 21-16,21-20 0,-22-1 15,22 0-15,0 0 0,0 0 0,0 0 16,22-21-16,-1 22 0,21-22 0,-21 0 15,0 0-15</inkml:trace>
  <inkml:trace contextRef="#ctx0" brushRef="#br0" timeOffset="44976.1">16362 5334 0,'0'0'16,"21"-21"-16,-21 0 0,0 0 0,0-1 15,-21 44 1,0-1-16,-1 0 16,1 0-16,0 21 0,0-20 15,0 20-15,0 0 0,-22 1 0,22 20 16,0 1-16,-21-1 0,20 1 16,1-1-16,-21 1 0,21-1 0,0-21 15,-1 22-15,22-1 0,0 1 16,-21-22-16,21 22 0,0-22 0,0 0 15,0 1-15,0-1 0,0-21 16,21 22-16,1-43 0,-1 21 0,-21 0 16,21-21-16,21 0 0,-21 0 15,1-21-15,-1 21 0,21-21 0,-21-1 16,22-20-16,-1 21 0,0 0 0,1-22 16,-1 1-16,0 21 0,1-21 15,-22 20-15,21 1 0,-21 0 0,0 0 16,1 0-16,-44 21 31,1 21-15,0 0-16,0 0 0,0 0 0,21 1 15,-21 20-15,21-21 0,-22 0 16,22 22-16,0-22 0,0 0 0,0 0 16,0 0-16,22 0 0,-1 1 15,0-1-15,0-21 0,21 0 0,-20 0 16,20 0-16,-21 0 0,21 0 0,1 0 15,-1 0-15,-21-21 0,22-1 16,-1-20-16,-21 21 0,21-21 0,1 20 16,-22-20-16,0 0 0,0 21 0,0-22 15,1 22-15,-1-21 0,-21 21 16,0-1-16,0 1 0,0 0 16,-21 42 15,-1-21-31,22 21 0,-21 1 15,21 20-15,0-21 0,-21 21 0,0 1 16,21-1-16,-21 22 0,21-1 16,0-21-16,-21 22 0,21-1 0,-22 1 15,22-1-15,-21 1 0,21-1 0,0 1 16,0 21-16,0-22 0,-21 1 16,21 20-16,-21 1 0,21-22 0,-21 22 15,21 0-15,-21-22 0,-1 22 16,22-22-16,-21 22 0,0 0 0,0-22 15,0 22-15,0-22 0,-1 1 16,1-1-16,-21-20 0,21-1 0,0 22 16,-22-43-16,22 21 0,0-21 0,0 0 15,0 1-15,-1-22 0,1 0 0,0 0 16,0 0-16,21-22 16,-21 1-16,21 0 0,0 0 0,-21-21 15,21-1-15,0 1 0,0-22 0,0 1 16,0-1-16</inkml:trace>
  <inkml:trace contextRef="#ctx0" brushRef="#br0" timeOffset="45217.51">15981 5863 0,'0'0'0,"0"-21"0,84-21 16,-62 21 0,20-1-16,0 22 0,1-21 0,-1 21 15,21-21-15,-20 0 0,20 21 16,-20-21-16,-1 21 0,0-21 0,1 21 16,-22-22-16,21 1 0,-21 21 15,0-21-15,1 0 0</inkml:trace>
  <inkml:trace contextRef="#ctx0" brushRef="#br0" timeOffset="45633.36">18076 5694 0,'0'0'0,"21"0"0,1-21 15,-1 21-15,0 0 0,0 0 16,0 0-16,-21 21 15,0 0 1,0 0-16,-21 22 0,21-22 0,-21 21 16,21 0-16,-21-20 15,0 20-15,21 0 0,-22 1 0,22-22 16,0 21-16,-21-21 0,0 0 0,21 1 16,-21-1-16,21 0 0,0 0 15,0 0-15,21-42 31,0 0-15,0 0-16</inkml:trace>
  <inkml:trace contextRef="#ctx0" brushRef="#br0" timeOffset="46004.15">18732 5800 0,'0'0'0,"22"0"0,-22-21 0,-22 21 31,1 0-31,-21 0 0,21 0 0,0 21 16,-22-21-16,22 21 0,0-21 16,-21 21-16,20 0 0,1 0 15,21 1-15,0-1 16,21-21 0,22 0-16,-22 0 0,0 0 15,0 21-15,22-21 0,-22 0 0,0 21 16,0-21-16,0 21 0,0 0 15,1-21-15,-1 22 0,0-1 16,-21 0-16,0 0 0,0 0 16,0 0-16,0 1 0,-21-22 15,0 21-15,-1-21 0,-20 0 0,0 0 16,21 21-16,-22-21 0,1 0 0,0 0 16,-1 0-16,22 0 0,-21 0 15,21 0-15,-1 0 0,1 0 0,21-21 16,0 0-16,0-1 0,0 1 15,0 0-15,0 0 16,0 0-16</inkml:trace>
  <inkml:trace contextRef="#ctx0" brushRef="#br0" timeOffset="46332.96">18224 5292 0,'0'0'16,"-21"21"-16,0-21 0,0 21 0,0 0 16,0-21-16,21 21 0,0 1 15,0-1-15,21-21 16,0 0-16,0 0 16,0 0-16,22 0 0,-1 0 0,-21 0 15,21 0-15,1 0 0,-22-21 0,0 21 16,0-22-16,0 1 0,-21 0 15,0 0-15,0 0 0,0 0 16,-21 21-16,-21 0 0,21-22 16,0 22-16,-1 0 0,-20 0 0,21 0 15,0 22-15,0-1 0,-1-21 16,1 21-16,0 0 0,21 0 16,0 0-16,21 1 15</inkml:trace>
  <inkml:trace contextRef="#ctx0" brushRef="#br0" timeOffset="48120.53">20151 5292 0,'0'0'0,"-22"0"15,1 0-15,0 0 16,0 0-16,21 21 31,21-21-31,0 21 16,22-21-16,-22 0 0,21 0 15,0 0-15,22 0 0,-22 0 0,43 0 16,-22 0-16,1 0 0,21 0 0,-22 0 16,22-21-16,-22 0 0,1 21 15,-22-21-15,22-1 0,-22 1 0,0 0 16,-21 0-16,1 0 16,-1 0-16,-21-1 0,0 1 0,0 0 15,0 0-15,0 0 0,0 0 0,-21 21 16,-1 0-16,1 0 0,0 0 15,0 0-15,-21 21 0,20 0 0,-20 0 16,0 21-16,21-20 0,-22 20 16,1 0-16,0 1 0,-1 20 0,1-21 15,0 22-15,-1-1 0,-20 1 16,20-1-16,1 1 0,0-1 16,21-20-16,-22 20 0,1 1 0,21-22 0,-22 0 15,22 1-15,0-1 0,-21 0 16,21-20-16,-1 20 0,1-21 15,0 0-15,0 0 0,0-21 0,0 0 16,21 22-16,-22-22 16,22-22-16,-21 22 0,21-21 15,0 0-15,-21 0 0,21-21 0,0 20 16,0-20-16,0 21 0,0-21 16,21-1-16,0 1 0,1-22 0,-22 22 15,21-21-15,0 20 0,21 1 16,-42 0-16,21-1 0,1 22 0,-1 0 15,0 21-15,-21 21 16,0 21 0,0-20-16,0 20 0,0 0 15,0 1-15,0-1 0,0 0 0,0 1 16,0-1-16,0 0 0,0-21 16,0 22-16,0-22 0,0 21 0,21-21 15,0 1-15,-21-1 0,21 0 0,22 0 16,-22 0-16,0-21 0,21 0 15,-20 0-15,20 0 0,0 0 0,1 0 16,20 0-16,-21 0 0,22-21 0,-22 21 16,22-21-16,-22 0 0,22-22 15,-22 22-15,21-21 0,-41 21 0,20-22 16,0-20-16,-21 21 0,1-1 16,-1 1-16,0 0 0,-21 20 15,0-20-15,0 21 0,0 0 0,0 0 16,-21 21-1,0 0-15,-1 21 0,1 0 16,0 0-16,21 0 0,-21 0 0,0 22 16,0-22-16,21 21 0,0 1 15,-22-22-15,22 21 0,-21-21 0,21 22 16,0-22-16,0 0 0,0 0 0,0 21 16,0-20-16,0-1 15,0 0-15,21-21 0,1 0 16,-1 21-16,0-21 0,0 0 0,0 0 15,0 0-15,1 0 0,20 0 16,-21-21-16,21 0 0,1 0 0,-1 21 16,0-43-16,1 22 0,-1 0 0,0-21 15,-20-1-15,20 22 0,-21-21 16,0-1-16,0 22 0,-21 0 0,0 0 16,0 0-16,0 0 0,-21 21 15,0 0-15,0 0 0,-21 0 0,20 0 16,1 0-16,0 0 0,0 21 0,21 0 15,0 0-15,0 0 16,21-21-16,0 21 16,0-21-16,1 0 0,-1 22 0,0-22 15,0 21-15,0-21 0,0 21 16,1-21-16,-1 21 0,-21 0 16,0 0-16,0 1 15,0-1-15,0 0 0,-21 0 16,21 0-16,0 0 0,-22 1 15,22-1-15,0 0 16,22 0 0,-1-21-16,21 0 15,-21 0-15,0 0 0,1 0 16,20 0-16,-21-21 0,0 0 16,22 21-16,-22-21 0,0-1 0,21 1 15,-21 0-15,1-21 0,-1 21 16,0-1-16,0-20 0,0 21 0,0 0 15,1 0-15,-22-1 0,0 1 16,0 42 0,0 1-1,0-1-15,-22 0 0,1 0 16,21 0-16,-21 22 0,0-22 16,21 0-16,-21 0 0,21 0 0,0 0 0,0 1 15,0-1-15,0 0 0,0 0 16,0 0-1,21-21-15,0 0 0,0 0 16,0 0-16,1 0 0,20 0 16,-21 0-16,21 0 0,-20 0 0,20-21 15,0 0-15,-21 0 0,22 0 16,-1-1-16,-21-20 0,22 0 16,-22 21-16,0-43 0,0 22 0,-21-1 0,0 1 15,0 0-15,0-1 0,0 1 16,-21 0-16,0 21 0,0-1 15,-22 22-15,1 0 0,21 0 0,-22 0 16,22 22-16,-21-22 0,0 42 0,20-21 16,1 0-16,0 22 0,0-22 15,0 21-15,0-21 0,21 22 16,-22-22-16,22 0 0,0 21 0,0-21 16,0 1-16,0-1 0,0 0 15,22-21 1,-1 0-16,0 0 0,0 0 15,0 0-15,0 0 0</inkml:trace>
  <inkml:trace contextRef="#ctx0" brushRef="#br0" timeOffset="48376.38">23008 6308 0,'-21'0'32,"0"0"-17,0 0 1,-1 0-1,1 0-15,0 0 16</inkml:trace>
  <inkml:trace contextRef="#ctx0" brushRef="#br0" timeOffset="52960.24">1270 8805 0,'21'0'0,"-21"22"31,-21-22 16,0 0-31,0 0-1,21-22-15,-22 1 0,1 0 16,21 0-16,0 0 15,0 0-15,0-1 0,0 1 16,0 0-16,21 0 16,1 21-16,-1-21 0,0 21 15,21 0-15,-21 0 0,22 0 16,-22 0-16,21 0 0,-21 0 0,22 21 16,-22 0-16,0 0 0,21 0 15,-20 22-15,-1-22 0,0 21 0,-21 22 16,0-22-16,0 0 0,0 22 15,0-22-15,0 22 0,-21-22 0,0 0 16,-22 22-16,22-22 0,-21 1 16,-1-1-16,1 0 0,0-21 0,-22 22 15,22-1-15,0-21 16,20 0-16,-20 22 0,0-22 0,-1-21 0,22 21 16,-21-21-16,21 0 15,0 0-15,-22 0 0,22-21 0,0 0 16,0 0-16,0-1 0,-1 1 15,22 0-15,-21-21 0,21-1 0,-21 22 16,21-21-16,0 0 0,0-1 16,0 22-16,0-21 0,0-1 0,21 22 15,0 0-15,1 0 0,-1 0 16,0 0-16,0 21 0,0 0 16,0 0-16,1 0 0,-1 21 0,0 0 15,0 0-15,0 0 0,0 22 0,1-22 16,-1 21-16,0-21 0,-21 22 15,21-1-15,0-21 0,-21 21 16,0-20-16,21-1 0,-21 21 16,22-21-16,-22 0 0,21-21 0,-21 22 15,0-1-15,21-21 16,0 0-16,0 0 16,0 0-1,1-21-15</inkml:trace>
  <inkml:trace contextRef="#ctx0" brushRef="#br0" timeOffset="53288.05">1884 9356 0,'0'0'0,"0"21"0,21-21 31,0 0-15,0 0-16,-21-21 16,21 21-16,-21-21 0,22-1 15,-22 1-15,0 0 16,0 0 0,-22 21-16,1 0 15,21 21 1,-21-21-16,21 21 0,-21 0 15,21 1 1,21-22 0,0-22-1,0 1-15</inkml:trace>
  <inkml:trace contextRef="#ctx0" brushRef="#br0" timeOffset="68516.07">2879 8869 0,'0'-21'141</inkml:trace>
  <inkml:trace contextRef="#ctx0" brushRef="#br0" timeOffset="70163.92">3006 8657 0,'-22'0'109,"1"0"-93</inkml:trace>
  <inkml:trace contextRef="#ctx0" brushRef="#br0" timeOffset="71545.14">2942 8721 0,'0'-21'16,"0"-1"62,21 22-62,-21-21-16,21 0 0,1 21 15,-1-21-15,-21 0 0,21 0 0,0 21 16,-21-22-16,21 1 0,-21 0 15,21 0-15,-21 0 0,0 0 16,0-1-16,-21 22 16,0 0-1,0 22-15,0-1 16,21 0-16,-21 0 0,21 0 16,-22 0-16,22 22 0,0-1 15,0 0-15,0 1 0,0-1 0,0 0 16,0 22-16,0-22 0,0 22 15,0-22-15,0 0 0,22 22 0,-22-22 16,21 1-16,-21-22 0,0 21 0,0 0 16,0-20-16,0-1 0,0 21 15,0-21-15,0 0 0,-21 1 16,-1-1-16,1-21 0,0 0 16,0 0-16,-21 0 15,20 0-15,1-21 0,0-1 0,-21 1 16,21 21-16,-22-42 0,22 21 15,0 0-15,0-1 0,0 1 0,-1 0 16,1 0-16,21 0 0,-21 21 16,21 21-1,21 0 1,0 0-16,1 0 0,-1 1 16,0-22-16,0 21 0,0 0 15,0-21-15,22 21 0,-22-21 0,0 21 16,21-21-16,-20 0 0,20 0 15,-21 0-15,21 0 0,1 0 0,-22-21 16,21 0-16,1 0 0,-22 21 16,21-21-16,0-22 0,1 22 15,-1 0-15,0-21 0,-20-1 0,20 22 16,-21-21-16,0-1 0,0 1 16,1 0-16,-1 21 0,-21-22 0,0 22 15,0-21-15,0 21 0,0-1 16,0 1-16,0 0 0,0 42 31,-21 0-31,-1 22 0,22-1 16,-21 0-16,21 1 0,-21 20 15,0-20-15,21 20 0,-21 1 0,0-1 16,-1 1-16,1 20 0,0-20 16,0 20-16,0 1 0,0 0 15,-1-22-15,1 22 0,0 0 0,0-22 16,0 22-16,0-1 0,21 1 15,0 0-15,-22-22 0,22 22 0,-21 0 16,21-22-16,0 1 0,0-1 16,0-21-16,0 22 0,0-22 0,0-21 15,21 22-15,1-22 0,-1-21 0,0 0 16,0 0-16,21 0 0,-20-21 16,20 0-16,0-1 0,-21-20 15,22 21-15,-1-43 0,22 22 0,-22-21 0,0-22 16,1 21-16,-22-20 0,21-1 15,-21 22-15,0-22 0,-21 21 16,0 1-16,0-1 0,-21 1 0,0 21 16,0-22-16,-21 22 0,-22-22 15,22 43-15,-1-21 0,-20 21 0,21-22 16,-22 22-16,22 21 0,21-21 16,-22 21-16,22 0 0,0 0 0,21-21 31,21 21-16,0-21-15,22 21 16,-22-22-16,21 22 0,0-21 0,1 0 16,20 0-16,-20 0 0,20 0 0,1-1 15,-1 1-15,1-21 0</inkml:trace>
  <inkml:trace contextRef="#ctx0" brushRef="#br0" timeOffset="71819.98">4847 8678 0,'0'0'0,"0"-21"0,0 0 0,-21 0 15,0 21-15,0 0 16,-1 0 0,1 21-16,0 0 0,21 0 0,-21 1 0,0 20 15,21 0-15,-21 22 16,21-22-16,0 22 0,-22-1 0,1-21 15,21 22-15,-21-22 0,21 1 0,0-1 16,-21 0-16,21 1 0,0-1 16,-21-21-16,21 0 0,0 0 0,0 1 15,21-22 1,0 0-16,0 0 0,-21-22 16</inkml:trace>
  <inkml:trace contextRef="#ctx0" brushRef="#br0" timeOffset="72957.33">4424 9186 0,'0'0'0,"-21"0"0,-1 0 15,22 22-15,22-22 16,-1 0 0,0 0-16,21 0 0,1 0 15,-1 0-15,0-22 0,1 22 0,-1-21 16,21 21-16,-20-21 0,-1 0 15,22 21-15,-43-21 0,21 0 0,0 21 16,-20 0-16,-1-22 0,0 22 16,0 0-16,0 0 15,-21 22-15,0-1 16,0 0-16,0 0 0,-21 21 16,0-20-16,21-1 0,-21 21 0,21-21 15,-21 0-15,21 22 0,-22-22 0,22 0 16,0 0-16,0 0 0,0 1 15,0-1-15,0 0 0,22-21 16,-1 0 0,0 0-16,0 0 0,0 0 0,0 0 15,1-21-15,-1 21 0,0-21 0,0-1 16,0 1-16,0 0 16,1 0-16,-1-21 0,21 20 0,-42 1 15,21 0-15,0 0 0,1 0 0,-22 0 16,0-1-16,21 22 15,-21-21-15,0 42 32,0 1-32,0-1 15,0 0-15,0 0 0,0 0 0,0 0 16,0 1-16,0-1 16,0 0-16,0 0 0,21-21 0,-21 21 15,21-21-15,0 0 0,0 0 16,1 0-16,-1 0 15,0 0-15,0 0 0,0 0 0,0-21 16,1 0-16,-1 21 0,0-21 0,0 0 16,0-1-16,-21 1 0,21 0 15,1 0-15,-1 0 0,-21 0 0,0-1 16,21 22-16,-21-21 0,21 21 0,-21 21 47,-21 1-47,21-1 0,-21 0 15,0 0-15,21 0 0,0 0 0,0 22 16,0-22-16,0 0 0,0 0 0,0 0 16,0 1-1,0-1-15,21-21 0,0 21 16,0-21-16,0 0 0,22 0 0,-22 0 16,0 0-16,21 0 0,-21-21 15,1 0-15,20-1 0,-21 22 0,21-21 16,-20 0-16,-1 0 0,0 0 0,0 0 15,-21-1-15,21 1 0,-21 0 16,21 0-16,-21 0 0,0 0 0,0-1 16,0 1-16,0 42 31,-21-21-31,21 22 16,-21-1-16,21 0 15,-21 21-15,21-21 0,0 1 0,0-1 16,0 0-16,0 0 0,0 0 0,0 0 15,0 1-15,0-1 16,21-21-16,0 0 0,0 0 0,22 0 16,-22 0-16,0 0 0,21 0 0,-20-21 15,20 21-15,-21-22 0,21 1 16,-20 0-16,20 0 0,-21 0 0,21-22 16,-42 22-16,22-21 0,-22 21 15,0-22-15,0 1 0,0 0 0,0 21 16,-22-22-16,1 22 0,-21 0 15,21 0-15,0 21 0,-22 0 0,22 0 16,0 0-16,-21 21 0,20 0 16,1-21-16,0 21 0,0 0 0,0 1 15,0-1-15,-1 0 0,22 0 0,0 0 16,0 0-16</inkml:trace>
  <inkml:trace contextRef="#ctx0" brushRef="#br0" timeOffset="74540.42">8086 8742 0,'0'0'0,"-22"0"16,22 21-1,0 0 1,0 0-16,0 1 16,22-22-1,20 0 1,-21 0-16,0 0 0,22-22 0,-1 1 15,0 0-15,1 0 0,-1 0 16,0 0-16,22-1 0,-22 1 0,22 0 16,-22-21-16,0 21 0,1-22 0,-1 22 15,-21 0-15,0 0 0,0-22 16,-21 22-16,0 0 0,0 0 16,-21 21-16,0 0 0,0 0 15,0 0-15,0 0 0,-22 21 16,22 0-16,0 0 0,-21 22 0,20-1 0,1 0 15,0 1-15,0 20 16,21 1-16,0-1 0,-21 1 0,21-1 16,-21 1-16,21-1 0,0-20 15,0 20-15,0-21 0,0 22 0,0-22 16,0-21-16,0 22 0,0-1 0,0-21 16,0 0-16,0 1 0,0-1 15,0 0-15,-22-21 0,1 0 16,0 0-16,0 0 15,0-21-15,0 0 0,-1-1 16,1 1-16,0-21 0,0 21 16,0 0-16,0-22 0,-1 22 0,1-21 15,0 21-15,0-1 0,0 1 16,0 0-16,21 42 16,0 0-1,0 1-15,0-1 0,0 0 16,0 21-16,21-21 0,-21 1 0,21-1 15,0 0-15,0 0 0,0 0 16,22 0-16,-22-21 0,0 0 0,21 22 16,1-22-16,-22 0 0,21 0 0,1 0 15,-1 0-15,0-22 0,22 1 16,-22 0-16,0 0 0,22 0 16,-22 0-16,1-1 0,-22-20 0,21 21 15,-21-21-15,0-1 0,1 1 16,-1 0-16,-21-1 0,0 1 0,0 21 15,0-22-15,0 22 0,0 0 0,-21 21 32,-1 21-32,1-21 0,0 43 0,0-22 15,0 21-15,0-21 0,-1 22 16,22-22-16,-21 21 0,0 0 16,21-20-16,-21 20 0,21-21 0,0 0 15,0 0-15,0 1 0,0-1 0,21 0 16,0 0-16,0-21 15,1 0-15,-1 0 0,21 0 0,-21 0 16,22 0-16,-1-21 0,0 0 16,1 21-16,-1-21 0,0-1 0,1-20 15,-1 21-15,0-21 0,-21-1 0,22 22 16,-1-21-16,-21-1 0,0 1 16,1 21-16,-22 0 0,0 0 0,0-1 15,0 1-15,-22 21 16,1 0-16,0 21 0,0 1 15,0-1-15,21 0 0,-21 0 0,21 0 16,0 0-16,0 1 16,0 20-16,0-21 0,0 0 0,0 0 15,0 1-15,0-1 0,0 0 0,21-21 16,0 21-16,-21 0 0,21-21 16,-21 21-16,-21-21 46,0-21-46,0 21 0,21-21 0,-22 0 16,1 21-16,21-21 0,-21 21 16,21 21-1,0 0 1,0 0 0,0 0-16,0 1 0,21-1 0,0 0 15,1-21-15,-1 0 0,0 21 16,0-21-16,0 0 0,22 0 15,-22 0-15,21 0 0,-21 0 0,22-21 16,-1 0-16,0 21 0,1-21 0,-22-22 16,21 22-16,0-21 0,-20 21 15,20-22-15,-21-20 0,21 20 0,-20-20 16,20-1-16,-21 1 0,0 21 0,0-22 16,1 1-16,-1-1 0,0 22 15,0-1-15,0 1 0,0 0 0,-21-1 16,0 22-16,0 0 15,0 63 1,0-20-16,-21 20 16,0-21-16,21 21 0,-21 22 15,0-1-15,0-20 0,-1 20 0,1 1 16,0-1-16,0 1 0,21-1 0,0-20 16,0-1-16,0 0 0,0 1 15,0-22-15,0 0 0,0 0 0,0 0 16,0 0-16,0 1 0,21-22 15,0 0-15,0 0 0,1 0 16,-1 0-16,0-22 0,0 1 0,0 0 16,0 0-16,1 0 15,-1 0-15,0-22 0</inkml:trace>
  <inkml:trace contextRef="#ctx0" brushRef="#br0" timeOffset="74700.34">10033 8784 0,'-21'0'15,"42"0"-15,-21 0 32,21 0-32,0 0 0,0 0 15,22 0-15,-1 0 0,0 0 16,1 0-16,20-21 0,-20 0 0,20 21 16,1-21-16,20 0 0</inkml:trace>
  <inkml:trace contextRef="#ctx0" brushRef="#br0" timeOffset="75020.14">11769 8446 0,'0'-22'0,"-85"-62"31,64 84-31,0 0 0,-1-21 0,1 21 16,0 0-16,0 0 0,0 0 15,-22 21-15,22 0 0,-21 21 16,0-21-16,-1 22 0,22-1 0,-21 0 16,-1 1-16,1 20 0,0-20 0,21 20 15,-22 1-15,22-1 0,0-21 16,21 22-16,0-22 0,0 1 0,0-1 16,0 0-16,21-21 0,0 1 0,22-1 15,-22 0-15,21 0 0,0-21 16,22 0-16,-22 0 0,1 0 0,20 0 15,-21 0-15,1 0 0,20 0 16,-20-21-16,-1 0 0,0 0 0,1-1 16</inkml:trace>
  <inkml:trace contextRef="#ctx0" brushRef="#br0" timeOffset="76208.34">12023 8911 0,'0'0'0,"21"-42"0,-64-127 31,22 147-31,0 22 0,0 0 16,0 0-16,0 0 0,-22 0 0,22 22 15,-21-1-15,21 21 0,-22-21 0,22 22 16,0-1-16,-21 0 0,20 1 16,22-1-16,-21 0 0,21 1 0,0-1 15,0-21-15,0 21 0,0-20 16,0-1-16,0 0 0,0 0 0,21 0 16,1-21-16,-1 0 0,0 0 15,0 0-15,0 0 16,0 0-16,1-21 0,-1 0 0,0 0 15,0 0-15,0-1 0,0-20 0,1 21 16,20-21-16,-42-1 0,21 1 16,0-22-16,0 22 0,1 0 0,-22 21 15,0-22-15,0 22 0,0 42 32,-22 0-32,22 22 0,-21-22 15,21 21-15,-21 1 16,21-22-16,0 21 0,0 0 0,0-20 15,0 20-15,0-21 0,0 0 0,0 22 16,21-22-16,0 0 0,1-21 16,20 21-16,-21-21 0,21 0 0,-20 0 15,20 0-15,0 0 0,-21 0 0,22 0 16,-1-21-16,-21 0 0,22 0 16,-1-1-16,-21-20 0,21 21 0,1-21 15,-22-1-15,21-20 0,-21 20 16,1 1-16,-22 0 0,0 21 0,0-1 15,0 1-15,0 0 0,-22 42 16,22 0-16,-21 1 16,0 20-16,21-21 0,0 21 0,0 1 15,0-22-15,0 21 16,0 1-16,0-22 0,0 0 0,0 21 16,0-21-16,0 1 0,0-1 0,0 0 15,0 0 1,-21-42 15,0 0-31,0 0 0,21-1 16,-22 1-16,1 21 0,21-21 0,-21 0 15,0 21 1,0 0 0,21 21-16,0 0 0,0 0 15,0 1-15,0-1 16,0 0-16,21 0 0,0-21 0,0 21 15,0 0-15,22-21 16,-22 22-16,0-22 0,21 0 0,-20 0 16,20 0-16,0 0 0,1 0 0,-22-22 15,21 1-15,0 21 0,1-21 16,-1 0-16,-21-21 0,22 20 0,-1-20 16,-21 0-16,21-1 0,-20 1 15,-1 0-15,0-1 0,-21 1 16,0 21-16,0 0 0,0 0 0,-21 21 15,0 0 1,-1 21-16,1 0 0,-21 21 0,21-21 16,0 22-16,-1-1 0,22-21 15,0 22-15,-21-1 0,21-21 0,0 0 16,0 22-16,0-22 0,0 0 0,0 0 16,21 0-16,1-21 0,-1 21 15,21-21-15,0 0 0,1 0 0,-1 0 16,22 0-16,-22 0 0,21 0 0,-20 0 15,20 0-15,1-21 0,-22 0 16,22 0-16,-22-21 0,0 20 0,1-20 16,-22 0-16,21-1 0,-21 1 15,0 0-15,1-1 0,-22 1 16,0 21-16,0 0 0,0 0 0,0-1 16,-22 22-16,1 0 0,0 0 15,21 22-15,-21-1 0,21 0 0,-21 0 16,21 21-16,0 1 0,0-22 15,0 21-15,0 1 0,0-22 0,0 0 16,0 21-16,0-21 0,-21 1 0,21-1 16,0 0-16,-22-21 15,1 0-15,0 0 0,0 0 16,0 0-16,0 0 0,-1 0 0,-20-21 16,21 0-16,-21-1 15,20-20-15</inkml:trace>
  <inkml:trace contextRef="#ctx0" brushRef="#br0" timeOffset="76865.03">15282 9038 0,'0'0'16,"21"0"-16,1 21 0,-1-21 0,0 0 0,0 0 15,0 0-15,22-21 0,-22 0 16,0 0-16,21 0 0,-21 0 0,1-1 15,-1 1-15,0-21 0,-21 0 16,0-1-16,0 22 0,0-21 16,0-1-16,-21 1 0,-22 21 0,22 0 0,-21 0 15,21-1-15,-22 22 16,1 0-16,0 0 0,-1 22 0,1-1 16,0 0-16,-1 0 0,22 21 0,-21 1 15,21 20-15,-22-20 0,22 20 16,0-21-16,0 22 0,21-22 0,0 1 15,0-1-15,0-21 0,0 21 0,0-20 16,21-1-16,0 0 0,22-21 16,-22 0-16,21 0 0,-21 0 0,22 0 15,-1 0-15,0 0 0,-21 0 16,22-21-16,-22 0 0,21-1 16,-21-20-16,22 21 0,-22-21 0,0-1 0,0-20 15,0 20-15,1 1 16,-1 0-16,0-1 0,-21 1 0,0 21 15,21 0-15,-21 0 0,21 21 16,-21 21-16,0 21 0,0-21 16,0 22-16,0-1 0,0-21 0,0 21 15,0 1-15,0-1 0,-21-21 16,21 22-16,0-22 0,0 0 0,0 21 16,0-21-16,0 1 0,21-22 15,0 21-15,1-21 0,-1 0 16,0 0-16,0 0 0,0 0 0,0 0 0,1 0 15</inkml:trace>
  <inkml:trace contextRef="#ctx0" brushRef="#br0" timeOffset="77209.78">15938 8932 0,'0'-42'16,"0"84"-16,0-126 0,22 63 0,-22-22 0,21 22 16,0 0-16,0 0 0,-21 0 0,21 21 15,0-22-15,1 22 0,20 0 16,-21 0-16,0 0 0,22 0 0,-22 0 15,0 22-15,21-1 0,-21 0 16,1 21-16,-1 1 0,0-1 16,-21 0-16,0 1 0,0-1 0,0-21 15,0 21-15,0 1 0,-21-22 16,0 0-16,-1 0 0,1 0 0,0-21 16,0 0-16,0 0 0,0 0 0,-1 0 15,1-21 1,21 0-16,0 0 0,0-21 15,0 20-15,0-20 0,21 21 16,1-21-16,-1-1 0,0-20 0,0 42 16,0-22-16,22 1 0,-1 21 15,-21 0-15,21-1 0,1 1 0,-1 21 16,22 0-16,-22 0 0,0 0 16,1 0-16,-22 0 0,21 21 0,-21-21 15</inkml:trace>
  <inkml:trace contextRef="#ctx0" brushRef="#br0" timeOffset="77512.71">16827 8932 0,'-21'22'0,"42"-44"0,-42 65 0,0-43 0,21 21 16,21-21 15,0-21-31,1 21 0,-1-21 0,0-1 16,0 1-16,21-21 15,-20 21-15,20-22 0,-21 22 0,0-21 0,22 21 16,-43-22-16,21 22 0,-21 0 15,-21 21 1,-1 0-16,-20 21 16,21 22-16,-21-22 0,20 21 15,-20 0-15,21 1 0,0-22 0,0 21 16,-1 1-16,22-22 0,-21 21 0,21-21 16,0 0-16,0 1 0,0-1 15,21-21-15,1 21 0,-1-21 0,0 0 16,0 0-16,0 0 0,22 0 0,-1 0 15,0-21-15,1 21 0,-1-21 16,0-1-16,22-20 0</inkml:trace>
  <inkml:trace contextRef="#ctx0" brushRef="#br0" timeOffset="80205.58">18563 9017 0,'-21'21'16,"42"-42"-16,-42 21 15,42-21-15,21 0 16,-20 0-16,20-22 0,-21 22 16,21-21-16,1-1 0,-1-20 0,0 21 15,1-22-15,-22 22 0,0-22 16,21-20-16,-20 20 0,-1-21 0,-21 22 16,0-22-16,0 22 0,0-1 15,0 1-15,0-1 0,0 22 0,0 0 16,0 20-16,-21 1 0,-1 0 15,1 21-15,0 0 0,0 21 16,0 0-16,0 22 0,-22 20 0,22 1 16,0-1-16,0 22 0,0-22 15,-1 22-15,22 0 0,-21-1 0,21-20 16,-21 21-16,21-22 0,-21 1 0,21 20 16,0-20-16,0-22 0,0 22 15,0-22-15,0-21 0,0 21 0,0-20 16,0-1-16,21-21 31,0-21-31,-21-22 0,0 22 16,21-21-16,1-1 15,-1 1-15,-21-21 0,21 20 0,0 1 16,0 0-16,0-1 0,1 22 0,-1 0 16,0 0-16,0 0 0,0 21 15,0 0-15,1 21 0,-22 0 16,21 0-16,-21 0 0,0 0 15,21 22-15,0-22 0,-21 21 0,21-21 16,0 22-16,1-22 0,-1 21 0,0-21 16,0 1-16,21-1 0,1-21 15,-1 21-15,0 0 0,1-21 0,20 0 16,-20 0-16,20 0 0,1 0 16,-1 0-16,-21-21 0,22 0 15,-22-22-15,1 22 0,-22-21 0,21 0 16,-21-1-16,-21 1 0,0 0 15,0-1-15,0 1 0,0 0 0,0-1 16,-21 1-16,0 21 0,-21-22 16,20 22-16,-20 21 0,21 0 0,-21 0 15,-1 0-15,1 21 0,-22-21 0,22 43 16,0-22-16,-1 21 0,22-21 16,-21 22-16,21-1 0,0 0 0,-1 1 15,22 20-15,0-20 0,0-22 16,0 21-16,22 0 0,-1-20 15,0 20-15,0-21 0,0 0 0,22-21 16,-22 21-16,0-21 0,21 0 16,-21 0-16,22 0 0,-22 0 0,21-21 15,-21 0-15,22 0 0,-1-21 0,-21 20 16,0-20-16,22 0 0,-22-1 16,-21 1-16,21 0 0,-21-1 0,21 22 15,-21-21-15,0 21 0,0 0 16,0-1-16,0 1 0,0 42 15,0 1 1,0-1-16,0 0 0,0 21 16,0-21-16,0 22 0,0-1 15,0-21-15,21 22 0,1-1 16,-22-21-16,21 0 0,-21 22 0,21-22 16,0 0-16,0 0 0,0 0 15,1-21-15,20 0 16,-21 0-16,0 0 0,0 0 0,1-21 15,20 0-15,-21-21 0,0 20 16,0-20-16,1 0 0,-1-1 0,0 1 16,0 0-16,0-1 0,0 1 0,-21 0 15,22 21-15,-1-22 0,-21 22 16,21 0-16,-21 42 31,0 0-31,-21 0 0,0 22 16,-1-22-16,22 21 0,0 1 0,-21-22 15,21 21-15,0 0 0,0-20 16,0 20-16,0-21 0,0 0 0,0 0 16,21 1-16,1-1 0,-1-21 15,21 0-15,-21 0 0,22 0 0,-1 0 16,0 0-16,1-21 0,-22-1 0,21 1 16,-21 0-16,22 0 15,-22-21-15,0-1 0,0 1 0,0 21 16,0-22-16,1 1 0,-1 21 0,0-21 15,-21 20-15,0 1 0,21 0 16,-21 42 0,0 22-1,-21-22-15,21 0 0,0 0 16,-21 21-16,21 1 0,-21-22 16,21 21-16,0 1 0,0-22 0,0 21 15,0-21-15,0 0 0,0 1 0,0-1 16,21 0-16,0-21 0,-21 21 15,21-21-15,21 0 0,-20 0 0,-1 0 16,0 0-16,21 0 16,-21-21-16,1 0 0,20 0 0,-21-1 0,21 1 15,-20-21-15,20 0 0,-21-1 16,0 1-16,0 0 0,1-1 16,-1 1-16,0 21 0,0-22 15,-21 22-15,0 0 0,0 42 31,0 0-31,0 1 0,0-1 16,-21 0-16,21 21 0,0-21 16,0 22-16,0-22 0,0 0 0,0 21 15,0-20-15,21-1 0,0 0 16,0-21-16,1 21 0,-1-21 0,21 0 16,0 0-16,1 0 15,-1 0-15,22 0 0,-22 0 0,0 0 16,1-21-16,-1 0 0,0-22 0,1 22 15,-22-21-15,0 21 0,0-22 16,0 22-16,0-21 0,1 21 0,-22 0 16,21-1-16,-42 44 31,-1-1-31,1 21 16,21-21-16,-21 22 0,0-1 15,0-21-15,21 21 0,0-20 0,0-1 16,-21 0-16,21 0 15,0 0-15,0 0 0,0-42 32,0 0-17,21 0-15,-21 0 0,21-22 0,0 22 16,0-21-16,0 21 0,1-22 16,-1 22-16,21-21 0,-21 0 0,22 20 15,-22 1-15,0 0 0,21 0 16,-21 0-16,1 21 0,-22 21 15,0 0 1,0 0-16,0 0 0,0 1 16,0-1-16,0 21 0,-22-21 15,22 22-15,0-22 0,0 21 16,0 0-16,22-20 0,-1 20 0,0-21 16,21 0-16,-21 0 0,22 1 0,-1-1 15,0 0-15,22-21 0,-22 0 16,22 0-16,-22 0 0,22 0 0,-22 0 15,21-21-15,-20 0 0,20-1 16,-20-20-16,-1 0 0,0-1 16,-21 1-16,22 0 0,-22-1 15,21 1-15,-21 0 0,1-1 0,-22 22 16,0-21-16,0 21 0,0-22 0,0 22 16,-22 21-16,1-21 0,0 21 15,0 0-15,-21 0 0,20 0 0,1 21 16,-21 0-16,0 1 0,20-1 15,-20 0-15,21 0 0,0 0 0,0 0 16,-1 1-16,1-1 0,21 21 16,0-21-16,0 0 0,0 1 0,0-1 15,21-21-15,1 21 0,-1 0 16,0-21-16,0 0 0,0 0 0,22 0 16,-22 0-16,0 0 0,21 0 0,-21-21 15,1 0-15,-1 21 16,0-21-16,0-1 0,0 1 0,0 0 15,1 0-15,-22 0 0,21 0 16,-21-1-16,21 22 0,-42 0 47,0 22-47,-1-1 0,1 0 0,0 0 16,0 21-16,0 1 0,0-1 15,-22 0-15,22 22 0,-21-22 0,21 22 16,-22-1-16,22 1 0,0-22 0,-21 22 15,20-1-15,1 1 16,0 20-16,0-20 0,21 20 0,0-20 16,0 21-16,0-1 0,0-20 0,0 20 15,0-20-15,0-1 0,0 22 16,0-21-16,0-1 0,0 1 0,0-22 16,0 21-16,0-20 0,-21-1 0,0 0 15,-1-20-15,1 20 0,-21-42 16,0 21-16,20 0 0,-41-21 0,-22 0 15,43 0-15,-22 0 0,22-21 16,0 0-16,-1 0 0,1 0 16,0-1-16,21 1 0,-22-21 0,43 21 15,-21-22-15,21 22 0,0-21 0,0 21 16,0-22-16,0 22 0,21-21 16,-21 0-16,21-1 0,1 1 15</inkml:trace>
  <inkml:trace contextRef="#ctx0" brushRef="#br0" timeOffset="80492.87">21780 8001 0,'0'0'0,"0"-21"0,0 0 15,22 21 1,-22 21 15,0 0-15,-22-21-16,1 21 15</inkml:trace>
  <inkml:trace contextRef="#ctx0" brushRef="#br0" timeOffset="82901.17">4995 10732 0,'0'-22'15,"21"1"1,1 21-16,-1-21 0,0 0 15,0 0-15,0 0 0,0-22 0,1 22 16,20-21-16,-21 21 0,0-22 16,0 22-16,-21-21 0,0 21 0,0-1 15,0 1-15,0 0 0,-21 0 16,0 0-16,0 21 0,0 0 0,-22 0 16,22 0-16,-21 0 0,21 0 0,-22 21 15,22 0-15,-21 0 0,21 0 16,21 22-16,0-1 0,-21 0 15,21 1-15,0-1 0,0 0 16,0 1-16,21-1 0,-21-21 0,21 22 16,0-1-16,0-21 0,0 21 0,22 1 15,-22-22-15,0 21 0,-21-21 16,21 22-16,-21-22 0,0 21 0,0 1 16,0-22-16,0 21 0,-21-21 15,0 0-15,-21 1 0,20-1 0,-41 0 16,21 0-16,-22-21 0,22 0 0,-22 0 15,22-21-15,-22 0 0,22 0 16,0-1-16,-1-20 0,1 21 16,0-21-16,-1-1 0,22 1 15,-21 0-15,21-1 0,0 1 0,-1 0 16,22-1-16,0 1 0,0 21 0,0 0 16,0-1-16,0 44 15,22-1-15,-1 0 16,-21 0-16,21 21 0,0-20 15,0 20-15,0-21 0,1 21 0,-1 1 16,0-1-16,0-21 0,0 22 16,22-1-16,-22-21 0,21 21 0,43 1 15,-43-22-15,22 0 16,-22-21-16,0 0 0,22 0 0,-22 0 16,0 0-16,22-21 0,-22 21 15,1-42-15,20 20 0,-21 1 16,22-21-16,-1 21 0,-20-22 0,20 1 15,-20 0-15,-1 21 0,-21-22 0,0 1 16,0 0-16,-21-1 0,0 22 16,0-21-16,-21 21 0,0-22 0,-21 43 15,21-21-15,-22 21 0,1 0 16,0 0-16,-1 21 0,1 0 0,21 1 16,-22-1-16,1 0 0,21 21 0,0 1 15,-22-22-15,43 21 16,-21-21-16,0 22 0,21-1 0,0-21 15,0 21-15,0-20 0,0-1 0,0 0 16,0 0-16,21 0 0,0-21 16,1 0-16,-1 0 0,21 0 0,-21-21 15,22 0-15,-1 0 0,0 0 16,1-1-16,-1 1 0,0 0 0,1-21 16,-22 21-16,21-22 0,-21 22 0,0-21 15,1 21-15,-22-22 0,0 22 16,0 0-16,0 0 0,-22 42 31,22 0-31,-21 0 16,21 22-16,-21-22 0,21 0 0,0 21 15,0-21-15,0 22 0,0-22 16,0 0-16,21 21 0,0-20 0,1-1 16,-1 0-16,0-21 0,21 0 15,-21 0-15,22 0 0,-1 0 0,0 0 16,1-21-16,-1 21 0,-21-21 0,22-1 15,-1 1-15,-21 0 0,21-21 16,-20 21-16,-1-1 0,-21-20 0,0 21 16,21-21-16,-21 20 0,0 1 0,0 0 15,0 0-15,0 0 0,-21 42 32,21 0-32,0 0 15,0 0-15,0 1 0,-21 20 0,21-21 16,0 0-16,0 22 0,0-22 0,0 0 15,0 0-15,0 0 0,0 0 16,0 1-16,0-1 0,0 0 0,0-42 31,0 0-15,0-1-16,0 1 0,0 0 16,0-21-16,21 21 0,-21-22 15,0 22-15,0-21 0,21-1 16,-21 22-16,21-21 0,-21 21 0,21 0 15,-21-1-15,21 22 16,1 22-16,-22-1 16,0 0-16,0 0 0,21 0 0,-21 22 15,21-22-15,-21 21 0,21-21 16,-21 0-16,21 1 0,-21 20 0,21-21 16,1 0-16,-22 0 0,21 1 15,0-22-15,0 21 0,0-21 0,0 0 16,1 0-16,-1 0 0,21 0 0,-21-21 15,22 21-15,-1-22 0,-21 1 16,21 0-16,-20 0 0,-1 0 0,0-22 16,0 22-16,0 0 0,0-21 15,-21 21-15,0-22 0,22 22 16,-22 0-16,21 0 0,-21 0 0,0 42 31,0 0-15,0 21-16,0-21 0,0 1 0,0-1 15,0 0-15,0 21 0,0-21 16,0 1-16,0-1 0,0 0 0,21 0 16,0 0-16,0 0 0,0-21 0,1 22 15,20-22-15,-21 0 0,21 0 16,-20 0-16,20 0 0,-21 0 0,21 0 16,-20-22-16,20 1 0,-21 21 15,21-21-15,1 0 0,-22-21 16,21 20-16,-21 1 0,1-21 0,-1 21 15,-21-22-15,0 1 0,0 0 16,0 21-16,0-22 0,0 22 0,0 0 16,-21 21-16,-1 0 0,1 0 15,0 21-15,0 21 0,0-20 16,0 20-16,-1-21 0,1 21 16,21 1-16,0-1 0,0 0 0,0-20 15,0 20-15,0-21 0,0 0 16,0 22-16,0-22 0,21-21 0,1 21 15,-1-21-15,0 0 0,21 0 16,-21 0-16,22 0 0,-1-21 0,0 0 16,1-1-16,20 1 0</inkml:trace>
  <inkml:trace contextRef="#ctx0" brushRef="#br0" timeOffset="83320.2">9250 10308 0,'0'-21'16,"0"42"-16,0-63 0,0 21 0,0 0 0,-21-1 15,21 44 1,0 20 0,0 0-16,0 22 15,0-22-15,0 22 0,0-1 0,0 1 16,-22-1-16,22 1 0,0-22 0,0 21 15,-21-20-15,21 20 0,-21-20 16,21-1-16,-21 0 0,21-21 0,0 22 16,0-22-16,0 0 0,0 0 0,0-42 31,0-21-15,0 21-16</inkml:trace>
  <inkml:trace contextRef="#ctx0" brushRef="#br0" timeOffset="83629.02">8975 10562 0,'0'-42'0,"0"84"0,-22-126 16,22 41-16,-21 1 0,21 0 0,0 20 15,0 1-15,0-21 0,0 21 16,21 0-16,22-1 0,-22 22 0,21-21 16,1 0-16,-1 21 0,21 0 0,-20 0 15,-1 0-15,0 0 0,1 0 16,-1 21-16,0 22 0,1-1 0,-1 0 15,-21 1-15,-21-1 0,0 0 16,0 22-16,0-22 0,-42 0 16,21 1-16,-22-1 0,1-21 0,0 22 0,-1-22 15,1 0-15,0 0 16,21 0-16,-22 0 0,22-21 0,0 0 16,0 22-16,42-22 31,21 0-31,-21 0 0,1-22 15,20 22-15,-21 0 0,21-21 16</inkml:trace>
  <inkml:trace contextRef="#ctx0" brushRef="#br0" timeOffset="84024.05">9546 10816 0,'-21'0'16,"21"-21"-16,0 0 15,0 0-15,21 0 0,0 21 16,0-22-16,-21 1 0,22 21 16,20 0-16,-21 0 0,0 0 0,22 0 15,-22 0-15,21 21 0,-21 1 0,22-1 16,-22 0-16,0 0 0,21 0 16,-42 0-16,21 22 0,-21-22 15,0 0-15,0 0 0,0 0 0,-21 1 16,0-1-16,0 0 0,0 0 15,0-21-15,-1 0 0,1 0 0,0 0 16,0 0 0,21-21-16,-21 21 0,21-21 15,0 0-15,0-1 0,0 1 0,0 0 16,0-21-16,21 21 0,0-1 16,0 1-16,0 0 0,1 0 0,-1 0 15,0 0-15,21-1 0,1 22 16,-22-21-16,21 21 0,0-21 0,1 0 15,-1 21-15,0 0 0,1-21 0,-22 0 16,21 21-16,-21-22 0,1 22 16,-1 0-16</inkml:trace>
  <inkml:trace contextRef="#ctx0" brushRef="#br0" timeOffset="84187.96">10477 10605 0,'0'0'0,"0"21"0,0 0 16,0 0-16,0 0 0,0 0 0,-21 1 15,0 20-15,21-21 0,0 0 16,0 0-16,-21 1 0,21-1 0,0 0 15,-21 0-15,21 0 0,0 0 0,0 1 16,21-44 31,-21 1-47,21 0 0,-21 0 16</inkml:trace>
  <inkml:trace contextRef="#ctx0" brushRef="#br0" timeOffset="84355.86">10456 10414 0,'0'-21'0,"0"42"0,0-63 16,-21 42-16,0 0 15,21 21 1,0 0 0,0 0-16,21 0 15,0 1 1,0-22-16,1 0 0,-1 21 0</inkml:trace>
  <inkml:trace contextRef="#ctx0" brushRef="#br0" timeOffset="84760.63">10964 10499 0,'0'0'0,"-21"0"16,0 0-16,0 0 15,0 21-15,-22 0 0,22 0 16,0 0-16,0 1 0,0 20 0,-1-21 15,1 0-15,0 22 0,0-22 16,0 21-16,21-21 0,-21 0 16,21 22-16,0-22 0,0 0 0,0 0 15,21 0-15,0-21 16,0 0-16,0 0 0,22 0 0,-22 0 16,21 0-16,0 0 0,1 0 15,-1 0-15,0 0 0,1-21 0,-1 0 16,0 0-16,-20 0 0,20 0 0,-21-22 15,-21 22-15,0-21 0,0-1 16,0 22-16,0-21 0,0 0 0,-21-1 16,0 22-16,0 0 0,-22 0 15,22 0-15,-21 21 0,-1 0 0,22 0 16,-21 0-16,0 21 0,20-21 16,1 21-16,-21 0 0,21 0 15,21 0-15,0 1 0,0 20 0,0-21 16,0 0-16,21 0 15,0 1-15,0-22 0,22 0 0,-22 0 16,21 0-16,0 0 0</inkml:trace>
  <inkml:trace contextRef="#ctx0" brushRef="#br0" timeOffset="85132.42">11345 10689 0,'0'0'0,"0"-21"0,0 0 0,0 0 15,0 0-15,0-1 16,0 1-16,-21 0 0,21 0 15,0 0-15,0 0 16,21 21-16,0 0 0,1 0 16,-1 0-16,21 21 0,-21 0 15,0 0-15,1 0 0,-1 0 0,21 1 16,-21 20-16,0-21 0,1 21 0,-22-20 16,0-1-16,21 21 0,-21-21 15,0 0-15,0 1 0,0-1 0,0 0 16,-21 0-16,-1-21 15,1 0-15,0 0 16,0 0-16,21-21 16,0 0-16,0 0 15,0-1-15,0 1 0,0-21 16,0 21-16,21 0 0,0-22 0,-21 22 16,21-21-16,1 21 0,-1-1 15,-21 1-15,21 0 0,0 0 0,0 0 16,0 21-16,1 0 0,20-21 15,-21 21-15,0 0 0,0-22 0,1 22 16,-1 0-16</inkml:trace>
  <inkml:trace contextRef="#ctx0" brushRef="#br0" timeOffset="85316.31">12107 10456 0,'0'0'0,"21"0"0,-21 22 16,0-1-16,-21 0 15,21 0-15,-21 0 0,0 22 0,21-22 16,0 0-16,-21 21 0,21-21 15,-21 1-15,21-1 0,0 0 0,-22 0 16,22 0-16,0 0 16,22-21 15,-22-21-31,21 0 0,-21 0 16</inkml:trace>
  <inkml:trace contextRef="#ctx0" brushRef="#br0" timeOffset="85476.23">12086 10202 0,'0'0'0,"0"-21"0,-21 0 0,0 21 15,0 0 1,-1 0-16,22 21 31,22-21-31,-1 0 16,0 0-16</inkml:trace>
  <inkml:trace contextRef="#ctx0" brushRef="#br0" timeOffset="86244.59">12658 9970 0,'0'0'0,"-22"0"15,1 21 1,21 0-16,-21 0 0,21 0 15,-21 22-15,21-1 0,-21-21 16,0 21-16,21 22 0,-22-22 0,1 22 16,21-22-16,-21 22 0,21-22 15,0 0-15,-21 22 0,21-22 16,0-21-16,0 22 0,0-22 0,0 21 0,0-21 16,21 0-16,0 1 0,0-22 15,1 0-15,-1 0 0,0 0 16,0 0-16,0 0 0,22 0 0,-22 0 15,0-22-15,0 1 0,21 0 16,-20 0-16,-1-21 0,0 20 0,0 1 16,0-21-16,-21 21 0,0 0 0,21-1 15,-42 44 17,21-1-32,0 0 15,-21 0-15,21 0 0,-21 0 16,21 1-16,0-1 0,0 0 15,0 0-15,0 0 16,21-21-16,0 0 0,22 0 0,-22 0 16,21 0-16,0 0 0,1 0 0,-1 0 15,0 0-15,1-21 0,-1 0 16,0 0-16,-20-22 0,20 22 0,-21-21 16,21 0-16,-20 20 0,-1-20 15,0 0-15,0-1 0,-21 22 0,0 0 16,21 0-16,-21 0 0,0 42 31,0 0-31,0 0 0,-21 0 16,21 22-16,0-1 0,-21 0 15,0 1-15,21-1 0,-21 0 0,21 1 16,0-1-16,0 22 0,0-22 0,-22 21 16,22 1-16,0-1 0,0 1 15,0-1-15,0 22 0,0-21 0,0-1 16,0 22-16,0-22 0,0 1 0,0 20 15,22-20-15,-22-1 0,0 22 16,0-21-16,0-1 0,0 22 0,0-22 16,0-20-16,-22 20 0,22-21 0,-21 1 15,0-1-15,0-21 0,21 0 16,-21 1-16,0-22 0,-22 0 16,22 0-16,-21 0 0,21 0 0,-22-22 15,22 1-15,0 0 0,0-21 0,0 21 16,21-22-16,0 1 0,0-22 15,0 1-15,0-1 0</inkml:trace>
  <inkml:trace contextRef="#ctx0" brushRef="#br0" timeOffset="86916.6">12763 10202 0,'-21'0'0,"42"0"0,-21 0 47,22 0-47,-1 0 15,21 0-15,-21 0 0,22 0 16,-22 0-16,21 0 0,-21 0 0,22 0 16,-22 0-16,21 0 0,0-21 15,1 21-15,-1 0 0</inkml:trace>
  <inkml:trace contextRef="#ctx0" brushRef="#br0" timeOffset="87416.31">15409 10266 0,'0'-21'31,"0"0"-31,21 21 0,1-22 0,-22 1 16,21 0-16,0 0 0,0-21 15,0 20-15,22 1 0,-22-21 0,0 21 16,21-22-16,-21 22 0,1-21 16,-22 21-16,0 0 0,21-1 0,-21 44 31,-21-1-31,-1 0 16,22 21-16,-21 1 15,0-1-15,0 0 0,21 22 0,0-22 16,-21 22-16,21-1 0,-21 1 0,21-1 15,0 1-15,0-1 0,0 1 16,0-22-16,0 0 0,0 1 0,0-1 16,0 0-16,0-21 0,0 22 15,0-22-15,0 0 0,-22 0 16,1-21-16,0 0 0,0 0 16,0 0-16,0 0 15,-22 0-15,22-21 0,-21 21 0,-1-21 16,22 0-16,-21 0 0,21-1 0,-22 22 15,22-21-15,21 0 0,0 0 16,-21 0-16,21 0 0,0-1 0,0 1 16,21 0-16,0-21 0,1 21 15,20-22-15,0 22 0</inkml:trace>
  <inkml:trace contextRef="#ctx0" brushRef="#br0" timeOffset="87636.19">16002 9991 0,'21'-21'15,"-42"42"-15,42-64 0,-42 65 32,0-1-32,0 0 0,21 0 0,-22 0 15,1 22-15,0-22 16,21 21-16,0 0 0,-21 22 0,0-22 16,0 1-16,21-1 0,0 21 15,-22-20-15,22-1 0,-21-21 0,21 22 16,0-22-16,0 0 0,0 0 0,0 0 15,21-21 1,1 0-16</inkml:trace>
  <inkml:trace contextRef="#ctx0" brushRef="#br0" timeOffset="87788.1">15642 10372 0,'0'-21'0,"0"42"0,0-64 31,21 43-31,0 0 16,1 0-16,-1 0 0,0 0 0,21-21 16,1 21-16,-1-21 0,21 21 15,-20-21-15</inkml:trace>
  <inkml:trace contextRef="#ctx0" brushRef="#br0" timeOffset="88715.89">17611 10181 0,'0'0'0,"-22"0"0,-20-21 0,21 0 0,0 0 16,21 0-16,-21-1 0,-1 1 15,22 0-15,-21 0 0,0 21 32,21 42-32,-21-21 15,21 1-15,0 20 0,0 0 0,-21 1 16,0-1-16,21 21 0,-22-20 0,1-1 16,21 0-16,0 1 0,0-1 15,-21 0-15,21-20 0,0-1 0,0 0 16,0 0-16,0 0 0,21-21 15,0 0 1,1-21-16,-1 0 16,0 0-16,0 0 0,0-22 15,0 22-15,1-21 0,-1-1 0,0 22 16,21-21-16,-21 0 0,1-1 0,20 1 16,-21 21-16,0 0 0,0-1 15,1 22-15,-1 0 16,-21 22-16,0-1 0,0 0 15,21 0-15,-21 21 0,0-20 0,0 20 16,0 0-16,0-21 0,0 22 16,0-22-16,0 0 0,0 21 0,0-20 15,21-22-15,0 21 0,0 0 16,1-21-16,-1 0 0,0 0 16,0 0-16,0 0 0,0-21 15,22 0-15,-22-1 0,0 1 16,0 0-16,0-21 0,1 21 0,-1-22 0,0 1 15,0 0-15,0-1 0,0 1 16,1 0-16,-22 20 0,0-20 16,21 21-16,-21 0 0,0 0 0,0 42 31,-21 0-31,21 0 0,-22 21 16,1-20-16,21 20 0,-21 0 15,21 1-15,0-1 0,0-21 0,0 21 16,0 1-16,0-22 0,0 0 0,21 21 15,0-20-15,1-22 0,-1 21 16,0-21-16,21 0 0,-21 0 0,22 0 16,-1 0-16,-21 0 0,22 0 15,-1-21-15,0-1 0,-21 1 16,22 0-16,-22 0 0,21-21 0,-21-1 16,1 22-16,-1-21 0,0-1 15,0 22-15,0-21 0,-21 21 0,0 0 16,0 42-1,0 0 1,-21 0-16,0 0 0,0 0 0,0 22 16,21-22-16,0 0 0,-22 21 15,22-20-15,0-1 0,0 0 16,0 0 0,0-42-1,22 21-15,-22-21 0</inkml:trace>
  <inkml:trace contextRef="#ctx0" brushRef="#br0" timeOffset="88883.79">18796 9991 0,'0'0'0,"0"-43"32,-21 43-32,0 0 15,21 22-15,0-1 16,0 0-1,21-21-15,0 0 16,0 0-16,0 0 0</inkml:trace>
  <inkml:trace contextRef="#ctx0" brushRef="#br0" timeOffset="89348.53">19135 9906 0,'0'21'31,"0"0"-31,-22 1 0,22-1 16,0 21-16,-21-21 0,0 22 16,0-1-16,21 0 0,0 1 0,-21-1 15,0 0-15,-1 1 0,22-1 16,0 21-16,0-20 0,0-22 0,0 21 16,0-21-16,0 22 0,0-22 15,0 0-15,22 0 0,-1-21 16,0 0-16,21 0 0,-21 0 15,1-21-15,-1 0 0,0 0 16,0 0-16,21-22 0,-20 22 0,-1-21 16,0-1-16,0-20 0,0 21 15,0-22-15,1 22 0,-1-22 0,21 22 16,-21-22-16,0 1 0,22 21 16,-22-22-16,0 22 0,0 21 15,0-1-15,-21 1 0,22 21 16,-22 21-16,0 1 0,0-1 15,0 21-15,-22 0 0,1 1 0,0 20 16,0-20-16,0 20 0,0-21 0,-22 22 16,43-22-16,-21 1 0,21 20 15,0-21-15,0-20 0,0 20 0,0-21 16,21 0-16,0 0 0,1 1 16,20-22-16,-21 0 0,21 0 0,-20 0 15,20-22-15,0 1 0,-21 0 0,22 0 16</inkml:trace>
  <inkml:trace contextRef="#ctx0" brushRef="#br0" timeOffset="91788.25">20574 10456 0,'0'22'0,"0"-44"0,0 65 0,0-22 16,0 0-16,21-21 16,0 0-16,0 0 0,22 0 15,-22 0-15,21-21 0,1 0 0,-1 21 16,0-21-16,-21-22 0,22 22 15,-1 0-15,-21-21 0,0 20 0,1-20 16,-1 0-16,-21 21 0,0-22 0,0 22 16,0 0-16,0-21 0,0 20 15,-21 22-15,-1 0 0,1 0 16,0 22-16,-21-22 0,21 21 16,-1 21-16,1-21 0,0 22 15,0-1-15,0 0 0,21 1 0,-21-22 16,21 21-16,0 0 0,0 1 15,0-22-15,21 21 0,0-21 0,0 1 16,0-22-16,22 21 0,-22-21 0,0 0 16,0 0-16,21 0 0,-20 0 15,-1 0-15,0-21 0,0-1 0,0 1 16,0 0-16,1-21 0,20 21 16,-21-22-16,0 1 0,0 0 15,22-1-15,-22 1 0,21 0 0,1-1 0,-1 22 16,0 0-16,1 0 15,-1 0-15,0 21 0,-21 0 0,22 0 16,-22 0-16,0 21 0,0 0 16,-21 0-16,0 21 0,0-20 0,0 20 15,0 0-15,-21 1 0,0-22 0,0 21 16,0 0-16,-1-20 0,1-1 16,0 0-16,0 0 0,0 0 0,0 0 15,42-42 16,0 21-31,0-21 16,0-21-16,0 21 16,1-1-16,-1-20 0,21 0 0,-21-1 15,22 22-15,-22-21 0,21 0 16,-21-1-16,22 22 0,-22-21 0,0 21 16,0-1-16,0 1 0,-42 42 31,0 1-31,-21-1 15,20 0-15,1 0 0,0 21 16,0-20-16,0 20 0,21-21 0,0 21 16,0-20-16,0 20 0,0-21 0,0 0 15,0 22-15,0-22 0,42-21 16,-21 21-16,0 0 0,1-21 0,20 0 16,-21 0-16,21 0 15,1 0-15,-22 0 0,21 0 0,-21 0 16,22-21-16,-1 0 0,-21-22 0,0 22 15,22-21-15,-22 21 0,0-22 16,0 1-16,0 0 0,-21 21 0,0-22 16,0 22-16,0-21 0,0 21 15,0-1-15,-21 22 0,0 0 16,0 0-16,0 22 0,0-22 0,-1 21 16,22 0-16,-21 0 0,0 21 15,21-20-15,-21 20 0,21-21 16,0 21-16,0-20 0,0 20 0,0-21 15,0 0-15,21 0 0,0 1 16,0-1-16,1 0 0,-1 0 0,21-21 16,0 0-16,-20 0 0,20 0 15,0 0-15,1 0 0,-1-21 0,-21 0 16,21 0-16,1-1 0,-1-20 16,-21 0-16,22 21 0,-1-22 0,-21 1 15,21 0-15,1-1 0,-1 22 0,-21-21 16,22-1-16,-1 22 0,-21 0 15,0 21-15,0 0 0,1 0 0,-1 0 16,-21 21 0,0 0-16,0 1 0,0 20 15,0-21-15,0 0 0,0 0 16,0 1-16,-21-22 0,21 21 16,0 0-16,0-42 31,0 0-16,0-1-15,21 22 0,0-21 0,-21 0 16,0 0-16,21-21 0,0 20 16,-21 1-16,0 0 0,0-21 0,0 21 15,0-1-15,0 1 16,0 42 0,-21 1-16,-21-22 0,21 21 15,-1 21-15,1-21 0,-21 0 16,21 22-16,-22-22 0,22 21 0,0 1 15,0-22-15,0 21 0,21 0 16,-21-20-16,21 20 0,0-21 0,0 21 16,0-20-16,21-1 0,0 0 0,0 0 15,21 0-15,-20 0 0,20-21 16,-21 0-16,21 0 0,-20 0 16,20 0-16,0 0 0,-21 0 15,22-21-15,-22 0 0,21 0 0,1 0 0,-22-22 16,21 1-16,-21 21 0,22-21 15,-22-1-15,21 1 0,-21 0 16,0 20-16,22 1 0,-22-21 0,-21 21 16,21 21-16,-42 21 31,0 0-31,21 0 0,-21 0 0,-1 1 16,22 20-16,0-21 0,-21 21 15,21-20-15,0 20 0,0-21 0,0 0 16,0 0-16,0 22 0,21-43 15,-21 21-15,22 0 0,-1-21 0,0 0 16,0 0-16,21 0 0,-20 0 16,-1 0-16,21-21 0,-21 0 15,0 0-15,1-1 0,-1 1 0,21-21 16,-21 0-16,0 20 0,22-20 16,-22 0-16,21-1 0,-21 1 0,1 21 15,-1-21-15,0 20 0,0-20 16,0 21-16,-21 0 0,0 42 15,0 0 1,-21 0-16,0 0 16,21 22-16,-21-22 0,21 0 0,0 0 15,0 0-15,0 22 0,0-22 16,0 0-16,0 0 0,21 0 16,0 22-16,0-22 0,0-21 0,1 21 15,-1 0-15,21-21 0,-21 0 16,22 0-16,-22 0 0,21 0 0,-21 0 15,22-21-15,-22 0 0,0 0 16,0-22-16,21 22 0,-20-21 0,-1 0 16,0-1-16,0 1 0,0-22 0,0 22 15,22-21-15,-22 20 0,0-20 16,0 20-16,0-20 0,1 21 16,-1-22-16,0 22 0,0-1 0,-21 22 15,21-21-15,-21 21 0,0 0 0,21 21 16,-42 0-1,0 21-15,-21 0 16,21 21-16,-1 1 0,-20-1 16,21 0-16,0 22 0,-22-1 0,22-20 15,0 20-15,0-21 0,0 22 0,21-22 16,0 1-16,0 20 0,0-21 16,0 1-16,0-1 0,0 0 0,21-20 15,0 20-15,0-21 0,0 0 16,1 0-16,-1 1 0,21-1 0,0-21 15,-20 0-15,20 0 0,0 0 0,1 0 16,-1-21-16,0-1 16,-21 1-16,22 0 0,-1 0 0,0-21 15,-20 20-15,20-20 0,-21 0 16,0 21-16,0-22 0,1 22 0,-22 0 16,0-21-16,0 20 0,0 1 15,-22 21-15,1 0 16,0 0-16,0 21 0,-21 1 0,20-1 15,1 0-15,0 0 0,0 0 16,21 22-16,0-22 0,0 0 16,0 21-16,0-21 0,0 1 0,0 20 15,21-21-15,0-21 0,22 21 0,-22 0 16,21-21-16,0 0 0,1 0 0,20 0 16,-20 0-16,-1 0 15,21 0-15,-20 0 0,20-21 0,1 0 16,-22 0-16,22 0 0,-22-22 15,21 22-15,-20-21 0,-1 21 0,0-22 16,1 22-16,-1 0 0,-21 0 16,0 0-16,1 0 0,-22-1 0,0 1 15</inkml:trace>
  <inkml:trace contextRef="#ctx0" brushRef="#br0" timeOffset="92032.11">25040 9948 0,'-42'0'15,"84"0"-15,-127 0 0,64 0 0,0 0 0,63 0 32,-20 0-32,20 0 0,0 0 15,1 0-15,20 0 0,-21 0 0,22 0 16,-1 0-16,1-21 0,-22 21 15,22-21-15,-1 21 0,1-21 0,-22 21 16,22-21-16,-22 21 16,0-21-16,-21-1 0,1 22 0</inkml:trace>
  <inkml:trace contextRef="#ctx0" brushRef="#br0" timeOffset="92988.2">6138 11599 0,'0'0'0,"0"-21"0,0 0 0,0 0 16,0 0-16,0 42 31,0 0-31,0 0 0,0 0 0,0 22 15,0-1-15,-21 0 0,21 22 16,0-1-16,0-20 0,0 20 0,0 1 16,0-1-16,0-20 0,0 20 15,0-21-15,0 1 0,0-1 0,0 0 16,0-20-16,0-1 0,0 0 0,0 0 16,-21 0-16,0-21 31,0-21-31,-1 0 15,22 0-15,0 0 0,0-22 0,0 22 16,0-21-16,0-1 0,0 1 0,0 0 16,0-1-16,22 1 0,20 0 15,-21-1-15,21 22 0,-20 0 0,41 0 16,-21 0-16,1 21 0,20 0 16,-20 0-16,20 21 0,1 0 0,-22 0 15,0 22-15,1-1 0,-1-21 16,-21 21-16,-21 1 0,0-1 15,0-21-15,-21 22 0,-21-22 0,20 21 16,-20-21-16,-21 0 0,20 1 16,1-1-16,-22 0 0,22 0 0,-43-21 15,64 21-15,-21-21 16,21 0-16,0 0 0,-1 0 0,1 0 16,0 0-16,0 0 0,21-21 0,0 0 15,42 0 1,-21 21-16,1 0 0,-1-21 15</inkml:trace>
  <inkml:trace contextRef="#ctx0" brushRef="#br0" timeOffset="94061.9">7218 12086 0,'0'0'0,"42"-42"0,-21 21 0,0-22 15,-21 22-15,0 0 0,0 0 16,0 0-16,-21 21 0,0-21 0,0 21 15,0 0-15,-22 0 0,22 0 0,-21 21 16,0 0-16,-1 0 0,1 21 16,0-20-16,-1 20 0,1 0 0,21 1 15,0 20-15,-1-21 0,1-20 16,0 20-16,21 0 0,0-21 0,0 22 16,0-22-16,0 0 0,21 0 15,0-21-15,1 0 16,-1 0-16,21 0 0,-21 0 0,22 0 15,-22 0-15,21-21 0,0 0 16,-20 0-16,20 0 0,-21-1 0,0-20 16,22 0-16,-22 21 0,0-43 0,-21 22 15,21-1-15,-21 1 0,21 0 16,-21-1-16,0 1 0,0 21 0,0 0 16,0 0-16,0-1 0,0 44 31,0-1-31,0 21 0,0-21 0,0 22 15,0-22-15,-21 21 0,21 0 16,0 1-16,0-1 0,0 0 0,0-20 16,0 20-16,0-21 0,21 0 15,0 0-15,-21 1 0,22-1 0,20 0 16,-21-21-16,0 0 0,0 0 0,22 0 16,-1 0-16,-21 0 0,22-21 15,-1 21-15,-21-21 0,21-1 0,1 1 16,-22 0-16,21-21 0,-21-1 15,1 1-15,-1 0 0,0-1 16,0 1-16,-21 0 0,0 21 0,0-22 16,0 22-16,0 0 0,-21 21 15,0 21-15,0 0 16,21 0-16,0 1 0,-22-1 16,22 21-16,0 0 0,0-20 0,0 20 15,0-21-15,0 21 0,22-20 0,-22 20 16,21-21-16,-21 0 0,21 0 15,-21 1-15,0-1 0,0 0 0,0 0 16,-21-21 0,0 0-16,-1 0 15,1 0-15,0 0 0,0-21 0,0 0 16,0 0-16,-1 21 16,1-22-16,0 1 0,0 21 0,21-21 0,-21 21 15,21 21 16,0 0-31,0 1 16,21-1-16,0-21 16,0 21-16,22-21 0,-22 0 0,21 0 15,0 0-15,-20 0 0,41 0 16,-21 0-16,1 0 0,20 0 0,-20 0 16,20-21-16,-21 0 0,1-1 0,-1 1 15,0 0-15,1 0 16,-22 0-16,0-22 0,0 22 0,0-21 15,-21 0-15,0 20 0,0-20 16,0 0-16,0 21 0,0-1 0,0 1 16,-21 0-16,0 21 15,0 0-15,0 21 0,0 0 16,21 22-16,0-22 0,0 21 0,-22 1 16,22-22-16,0 21 0,0 0 15,0-20-15,0 20 0,0-21 0,0 0 16,0 0-16,0 1 0,0-1 15,22 0-15,-1-21 0,0 0 0,0 21 16,21-21-16,1 0 0,-1 0 16,0 0-16,22 0 0,-1 0 15,1-21-15,-22 0 0,22 0 0,-1-1 16,-20 1-16,20 0 0,-21 0 0</inkml:trace>
  <inkml:trace contextRef="#ctx0" brushRef="#br0" timeOffset="94488.65">9207 12171 0,'0'-85'0,"22"43"0,-65 190 0,64-169 16,1-148-16,-22 147 0,0-20 0,0 21 15,0 0-15,0 0 0,-22 21 16,1 0-16,0 0 0,0 21 0,-21 21 16,20-21-16,-20 22 0,0-1 15,21 0-15,-22 1 0,1-1 0,21 0 16,0 1-16,-1-22 16,1 21-16,21-21 0,-21 22 0,21-22 15,0 0-15,0 0 0,21-21 0,0 21 16,1-21-16,-1 0 0,0 0 15,0 0-15,21 0 0,-20 0 0,20-21 16,-21 0-16,21 0 0,-20 0 16,-1-22-16,21 1 0,-21 0 0,0-1 15,1-20-15,20-64 0,-21 63 16,0 1-16,0-1 0,1 1 16,-1-1-16,-21 1 0,21 20 0,0 1 15,-21 0-15,0 21 0,21-1 16,-21 44-1,0-1-15,0 21 0,0-21 16,-21 22-16,21 20 0,0-21 16,-21 22-16,0-22 0,0 22 0,21-1 15,-22 1-15,22-1 0,0 1 16,0-22-16,0 0 0,0 1 0,0-1 16,0-21-16,0 0 0,0 22 0,22-43 15,-1 21-15,21-21 0,-21 0 16,22 0-16,-1 0 0,21 0 0,-20-21 15</inkml:trace>
  <inkml:trace contextRef="#ctx0" brushRef="#br0" timeOffset="95088.19">10435 12086 0,'0'0'16,"21"-21"-16,22 0 0,-22 0 0,0 21 16,-21-21-16,-21 21 15,0 0-15,-22 0 16,22 21-16,-21 0 0,-1 0 0,22 0 15,-21 0-15,0 1 0,20-1 16,1 0-16,0 0 0,21 0 0,0 0 16,0 1-16,21-22 15,0 0-15,1 0 16,-1 0-16,0 0 0,0-22 16,0 1-16,0 0 15,1-21-15,-1 21 0,-21-22 0,21 1 16,0 21-16,0-22 0,0 1 0,-21 0 15,43 21-15,-22-22 0,0 22 16,0 0-16,0 21 0,1-21 0,-1 21 16,0 0-16,0 0 0,0 0 15,0 21-15,-21 0 0,22 0 0,-22 22 16,21-1-16,-21-21 0,0 21 0,0 1 16,0 20-16,0-42 0,0 22 15,0-1-15,0 0 0,0-20 0,0-1 16,0 0-16,0 0 0,0 0 15,0 0-15,-21-21 0,-1 0 16,1 0-16,21-21 16,-21 0-1,21 0-15,0 0 0,0-22 0,0 22 16,21-21-16,0 0 0,1-1 0,20 1 16,0 0-16,1-22 0,20 22 15,1-1-15,-1 1 0,1 21 0,-1 0 16,1 0-16,-1 21 0,-21 0 15,1 0-15,-1 21 0,0 0 0,-20 0 16,-1 21-16,0 1 0,0 20 16,-21-20-16,0 20 0,0-21 0,0 1 15,0 20-15,-21-20 0,0-22 16,0 21-16,-1-21 0,1 0 0,0 1 16,0-1-16,0-21 0,0 0 15</inkml:trace>
  <inkml:trace contextRef="#ctx0" brushRef="#br0" timeOffset="95716.18">14224 11557 0,'0'0'0,"21"-21"0,0-21 15,0-1-15,-21 22 16,22-21-16,-22 21 0,21-1 0,-21 1 0,0 42 15,-21 1 1,-1 20-16,1 0 0,0 22 16,21-22-16,-21 22 0,0-1 0,0 1 15,-1-1-15,1 1 0,0-1 16,0 1-16,0-22 0,0 21 0,-1-20 16,1-1-16,21-21 0,0 22 15,-21-22-15,21 0 0,0 0 0,-21-21 16,21-21-1,0 0-15,0 0 16,0-22-16,0 1 0,0 0 16,21-1-16,0-20 0,0 20 0,1-20 15,-1-1-15,0 22 0,21-21 16,-21 20-16,22-20 0,-22 20 0,21 1 16,1 21-16,-22 0 0,0 21 15,21 0-15,-21 0 0,1 21 0,-1 21 16,0-21-16,0 22 0,0-1 15,0 22-15,-21-22 0,0 0 0,0 22 16,22-22-16,-22 22 0,0-22 0,0 0 16,21 1-16,-21-1 0,0 0 15,0-21-15,0 1 0,0-1 0,0 0 16,0 0-16,-21-21 16,-1 0-16,1 0 0,0 0 0,0 0 0,-21 0 15,-1 0-15,1-21 0</inkml:trace>
  <inkml:trace contextRef="#ctx0" brushRef="#br0" timeOffset="96332.21">13822 12086 0,'0'0'16,"0"-21"-16,-21 21 0,21-21 15,21 21-15,21 0 16,-21-21-16,22 21 0,-1-21 16,21 21-16,1-22 0,-1 1 0,22 0 15,-21 21-15,20-21 0,1 0 16,-22-22-16,22 22 0,0 0 15,-22-21-15,1 21 0,-1-22 0,1 22 16,-22-21-16,-21-1 0,22 22 16,-22 0-16,-21-21 0,0 21 15,-21 21-15,-1 0 0,1 0 16,0 21-16,0-21 0,0 42 16,-22-21-16,22 0 0,0 22 0,0-1 15,0 0-15,21 1 0,0-1 16,-21 22-16,21-22 0,0 0 0,0 22 15,0-22-15,0 0 0,0-20 16,0 20-16,0-21 0,21 21 0,0-20 16,0-1-16,0-21 0,22 21 15,-1-21-15,-21 0 0,43 0 16,-22 0-16,0 0 0,22-21 0,-22 0 16,22-1-16,-22 1 0,21 0 0,-20-21 15,-22-1-15,21 1 0,-21 0 16,1-1-16,-1 22 0,0-21 0,-21 21 15,21 0-15,-21-1 0,0 44 16,0-1 0,-21 0-16,0 0 0,21 21 15,0 1-15,-21-1 0,-1 22 0,22-22 16,-21 0-16,0 22 0,21-22 0,0 22 16,-21-1-16,21 1 15,-21-1-15,21 22 0,-21-22 0,21 22 16,-22 0-16,1-1 0,21 1 0,-42-22 15,21 22-15,0-21 0,-22-1 16,22 22-16,0-43 0,-21 22 0,20-22 16,1 0-16,0-21 0,21 1 0,0-1 15,0-42 1,0-1-16,21-20 0,0 21 0,1-21 16,-1-22-16,0 22 0,21-22 15,-21-20-15</inkml:trace>
  <inkml:trace contextRef="#ctx0" brushRef="#br0" timeOffset="96597.06">15536 12234 0,'0'0'0,"0"-63"16,21-22-16,1 43 0,-22-22 0,0 22 15,21 21-15,0 0 0,0 0 16,-21-1-16,21 1 0,0 21 0,1 0 16,-1 0-16,0 0 0,0 0 0,0 21 15,0 1-15,1-1 0,-1 21 16,-21-21-16,0 22 0,0-1 0,0-21 15,-21 21-15,-1 1 0,1-22 16,-21 0-16,0 21 0,-1-20 16,1-1-16,-22-21 0,1 21 0,21 0 15,-22-21-15,22 0 0,21 0 16,-1 0-16,1 0 0,21-21 16,21 0-16,1 0 0,-1-22 15,21 22-15,0-21 0,1-1 16</inkml:trace>
  <inkml:trace contextRef="#ctx0" brushRef="#br0" timeOffset="98403.1">16171 11536 0,'43'-42'0,"-86"84"0,107-106 0,-43 64 15,0-21-15,-21 42 16,0 1 0,-21-1-16,0 21 0,0-21 15,-1 22-15,1-1 0,0 0 16,0 1-16,0-1 0,21 0 0,-21 1 15,-1-1-15,1 0 0,21 1 16,0-1-16,-21 0 0,0-21 0,21 1 16,-21 20-16,21-21 0,0 0 15,21-42 1,0 0 0,0 0-16,22 0 0,-22-22 15,21 22-15,-21-21 0,22-1 16,-1 1-16,0 0 0,-21-1 0,22 1 15,-1 21-15,0 0 0,-20 0 16,-1-1-16,0 22 0,-21 22 16,0-1-16,0 0 15,0 21-15,0-21 0,0 22 16,0-22-16,0 21 0,0-21 0,0 22 16,0-22-16,0 0 0,0 0 15,21 0-15,0-21 0,0 22 0,22-22 16,-22 0-16,21 0 0,-21 0 15,22 0-15,-1 0 0,-21-22 0,0 1 16,1 0-16,-1 0 0,0 0 16,0-22-16,0 1 0,-21 21 15,0-21-15,0-1 0,0 1 0,0 21 16,0 0-16,0-1 0,0 1 0,0 0 16,-21 21-1,0 0-15,0 0 0,0 21 16,-1 0-16,1 1 0,0 20 15,0-21-15,0 0 0,0 22 0,-1-22 16,22 21-16,0-21 0,0 22 0,0-22 16,0 0-16,0 0 0,0 0 15,0 0-15,22-21 0,-1 0 16,0 0-16,0 0 16,0 0-16,0-21 0,1 0 0,-22 0 15,21 0-15,0 0 0,0-1 0,0-20 16,0 0-16,-21 21 0,22-22 15,-1 1-15,0 21 0,-21 0 0,0-1 16,21 1-16,-21 0 0,0 42 31,0 0-31,0 1 0,-21 20 0,21-21 16,-21 21-16,21-20 16,0 20-16,0 0 0,0 1 0,0-22 0,0 21 15,0-21-15,0 22 0,21-22 16,0 0-16,-21 0 0,21-21 15,0 0-15,1 21 0,-1-21 0,0 0 16,21 0-16,-21-21 0,1 0 16,-1 0-16,0 0 0,0-1 0,0-20 15,0 0-15,1-1 0,-1 1 0,0 0 16,0-1-16,0-20 0,0 21 16,22-22-16,-22 1 0,0 20 0,0 1 15,0 0-15,-21-1 0,0 22 16,22 0-16,-44 42 15,1 21 1,0-20-16,0 20 0,0 0 0,-22 1 16,22-1-16,0 0 0,0 1 15,0 20-15,0-21 0,21 1 16,-22 20-16,22-20 0,0-1 0,0-21 16,0 21-16,0-20 0,22-1 15,-1 0-15,0 0 0,0-21 16,0 0-16,0 0 0,1 0 0,20-21 15,-21 0-15,0 0 0,0-1 16,1-20-16,-1 21 0,0-21 16,0-1-16,0 22 0,0-21 0,1 21 15,-1-22-15,-21 22 0,0 0 16,21 21 0,0 21-1,0-21 1,0 21-16,1-21 0,-1 0 0,0 0 15,0 0-15,0 0 0,22 0 16,-22 0-16,0 0 0,21 0 0,-21 0 16,22-21-16,-22 0 0,0 21 15,0-21-15,0 0 0,-21-1 0,0 1 16,0 0-16,0 0 0,0 0 0,0 0 16,-21 21-1,0 0-15,0 0 0,0 0 0,0 0 16,-1 21-16,1 0 0,0 0 15,0 0-15,0 22 0,0-22 16,21 0-16,0 21 0,0 1 0,0 20 16,0-42-16,0 22 15,0-22-15,0 0 0,21 21 0,0-42 16,0 21-16,0 1 0,22-22 0,-22 0 16,21 0-16,-21 0 0,22 0 15,-1 0-15,0-22 0,1 1 0,-1-21 16,0 21-16,1-22 0,-1 1 15,-21 0-15,21-1 0,1-20 0,-22 21 16,21-1-16,-21-20 0,1-1 16,-1 22-16,0 0 0,-21-1 15,21 1-15,-21 21 0,0 0 0,0-1 16,-42 22-16,21 0 16,-1 22-16,1-1 0,0 0 0,-21 21 15,21-21-15,-1 22 0,-20-1 16,21 0-16,0 1 0,0-1 0,21 0 15,0 1-15,0-22 0,0 21 0,0 1 16,0-1-16,0 0 0,0-21 16,21 22-16,0-22 0,0 0 0,0 0 15,22-21-15,-22 0 0,21 0 16,-21 0-16,22 0 0,-1-21 16,0 21-16,-21-21 0,22 0 0,-1-22 15,-21 22-15,22-21 0,-22 0 16,21-1-16,-21 22 0,0-21 0,1-1 15,-22 22-15,21-21 0,-21 21 16,0 42 0,-21 0-16,21 0 15,0 0-15,-22 1 0,22-1 16,0 0-16,0 0 0,0 0 0,0 0 16,0 1-16,0-1 0,22 0 15,-1-21-15,0 21 0,0-21 0,0 0 16,0 0-16,1 0 0,-1 0 15,0 0-15,21-21 0,-21 21 16,1-21-16,-1 0 0,21-1 0,-21 1 16,0-21-16,1 21 0</inkml:trace>
  <inkml:trace contextRef="#ctx0" brushRef="#br0" timeOffset="98568">19410 11282 0,'0'0'0,"-21"0"0,-1 0 0,1 0 15,21-21 64</inkml:trace>
  <inkml:trace contextRef="#ctx0" brushRef="#br0" timeOffset="98731.96">18457 11409 0,'0'0'0,"-42"21"0,21-21 0,0 21 15,-1-21-15,22 21 0,22-21 16,20 22 0,0-22-16,1 0 0,20 0 0,-21 0 15,22 0-15,-1 0 0,22 0 16,-21 0-16,-1 0 0,22 0 0</inkml:trace>
  <inkml:trace contextRef="#ctx0" brushRef="#br0" timeOffset="99004.15">20172 11494 0,'-127'0'31,"106"0"-31,-22 21 0,1 0 16,0 0-16,-1 0 0,1 0 0,-22 22 16,22-1-16,0-21 15,-1 22-15,22-22 0,0 21 0,21-21 16,0 22-16,0-22 0,0 21 0,0-21 16,0 22-16,21-22 0,0 0 15,22 0-15,-1 0 0,0 0 0,22-21 16,-1 0-16,-20 0 0,20 0 15,1 0-15,-1 0 0,1 0 0,-1 0 16</inkml:trace>
  <inkml:trace contextRef="#ctx0" brushRef="#br0" timeOffset="99654.29">20828 11769 0,'0'-21'0,"0"42"0,0-64 16,0 1-16,0 21 0,0 0 0,-21 21 15,0-21-15,-1-1 0,-20 22 16,0 0-16,21 0 0,-22 0 0,1 22 15,0-1-15,-1-21 0,1 21 0,0 0 16,-1 21-16,22-20 0,0-1 16,0 0-16,0 0 0,-1 21 0,22-20 15,0-1-15,0 21 0,0-21 16,0 0-16,0 1 0,22-22 0,-1 21 16,0-21-16,0 0 0,0 0 15,22 0-15,-22 0 0,0-21 16,21-1-16,-21 1 0,1 0 0,20 0 15,-21 0-15,0-22 0,22 22 16,-22-21-16,0 21 0,0-22 0,0 22 16,0 0-16,-21 0 0,-21 42 31,0 0-31,0 0 16,0 1-16,21-1 0,0 0 15,0 21-15,0-21 0,0 1 16,0-1-16,0 0 0,0 0 0,0 0 15,21 0-15,21-21 0,-21 22 16,22-22-16,-1 0 0,0 0 0,1 0 16,-1 0-16,-21-22 0,22 1 15,-22 0-15,21-21 0,-21 21 0,22-22 16,-22 1-16,0 0 0,0-1 16,0 1-16,0-22 0,1 22 0,-1-21 15,0-1-15,0 22 0,-21-22 16,0 22-16,0 0 0,0 20 0,0-20 15,0 21-15,-21 21 16,0 0-16,21 21 0,-21 21 16,-1-20-16,1 20 0,21 0 15,-21 1-15,0-1 0,0 0 16,21 1-16,-21-1 0,21 0 0,0 1 16,0-1-16,0 0 0,0 1 0,0-22 15,0 0-15,0 21 0,0-21 16,21-21-16,-21 22 0,21-1 0,0-21 15,0 0-15,0 0 0,22 0 16,-22 0-16,21 0 0,1-21 0,-22-1 16,21 1-16,0 0 0</inkml:trace>
  <inkml:trace contextRef="#ctx0" brushRef="#br0" timeOffset="100267.94">22564 11515 0,'21'-21'0,"-42"42"0,42-85 16,-42 85 15,-1-21-31,1 22 0,0 20 0,0-21 15,0 21-15,0 1 0,-22-22 16,22 21-16,0 1 0,0-1 16,0-21-16,21 21 0,-22 1 0,22-22 15,0 21-15,0-21 0,0 1 16,0-1-16,0 0 0,22 0 0,-1-21 16,21 0-16,-21 21 0,22-21 15,-1 0-15,0 0 0,22 0 0,-22-21 16,22 0-16,-22 0 0,21 0 15,-20-22-15,20 22 0,-20-21 0,-22-1 16,21 1-16,-21 0 0,0-22 16,-21 22-16,0 0 0,0-22 0,0 22 15,-21-1-15,0 1 0,0 21 16,0 0-16,-22 0 0,1 21 0,21 0 16,-21 0-16,20 21 0,-20-21 15,21 21-15,0 21 0,0-21 0,-1 1 16,22-1-16,0 21 0,0-21 15,0 0-15,0 1 0,22-1 0,-1 0 16,21-21-16,0 21 0,1 0 16</inkml:trace>
  <inkml:trace contextRef="#ctx0" brushRef="#br0" timeOffset="100659.72">23283 11642 0,'0'0'0,"0"-21"15,0-1-15,0 1 0,0 0 0,0 0 16,0 0-16,0 0 0,0-1 16,0 1-16,0 0 0,21 21 15,1 0-15,-1 0 16,0 0-16,0 21 0,0-21 0,0 21 16,1 22-16,-22-22 0,0 0 15,21 21-15,-21-20 0,0 20 0,0-21 16,0 21-16,0-20 0,0-1 0,0 21 15,-21-21-15,-1 0 0,1 1 16,21-44 31,0 1-47,0 0 0,21 0 16,1 0-16,-1 0 0,0-1 15,0 1-15,0-21 0,0 21 0,1 0 16,20-1-16,-21 1 0,0 0 15,0 0-15,1 0 0,-1 21 0,0 0 16,0 0-16,0 0 16,0 0-16,1 0 0,-1 0 15</inkml:trace>
  <inkml:trace contextRef="#ctx0" brushRef="#br0" timeOffset="101212.4">24490 11663 0,'0'0'16,"0"-21"-16,0 0 0,0-1 0,0 1 15,0 0-15,0 0 0,0 0 0,-21 0 16,-1-1-16,1 22 0,0 0 16,0 0-16,0 0 0,0 0 15,-1 22-15,-20-1 0,21 0 0,-21 0 16,20 0-16,-20 0 15,21 22-15,-21-22 0,20 0 0,1 21 16,0-20-16,0-1 0,21 0 0,0 21 16,0-21-16,0 1 0,21-1 15,0 0-15,0 0 0,1 0 0,-1-21 16,0 0-16,21 21 0,-21-21 16,22 0-16,-22 0 0,0 0 0,21-21 15,-20 0-15,-1 0 0,0-21 16,21 20-16,-21-20 0,1 21 0,20-21 15,-21-1-15,21-20 0,1 20 0,-22-20 16,21 21-16,-21-22 0,22 1 16,-22 20-16,21-20 0,-21 20 15,1 1-15,-1 21 0,-21-21 16,0 20-16,-21 22 16,-1 22-16,1-1 15,-21 0-15,21 21 0,-22 1 0,22-1 16,0 21-16,-21-20 0,21-1 0,-1 22 15,22-22-15,-21 0 0,21 1 16,-21-1-16,21 0 0,0 1 0,0-22 16,0 21-16,0-21 0,0 22 15,0-22-15,0 0 0,0 0 0,0 0 16,21-21-16,0 0 0,1 0 16,-1 0-16,0 0 15,0 0-15,0 0 0</inkml:trace>
  <inkml:trace contextRef="#ctx0" brushRef="#br0" timeOffset="101580.19">24998 11790 0,'-43'0'31,"43"-21"-15,22 21-1,-1 0 1,0 0-16,0-21 0,0 21 15,0 0-15,22-22 0,-22 1 16,0 21-16,0-21 0,0 21 0,1-21 16,-22 0-16,0 0 15,0-1-15,-22 22 16,1 0-16,0 0 0,0 0 0,-21 0 16,-1 22-16,22-22 0,-21 21 15,21 0-15,-1 0 0,-20 0 0,21 0 16,21 1-16,-21-1 0,21 0 15,0 0-15,0 0 0,0 0 16,0 1-16,21-22 16,0 21-16,0-21 0,0 0 0,1 0 15,20 21-15,-21-21 0,21 0 16,1 0-16,-1 0 0,-21 0 16,22 0-16,-22 0 0,21 0 0,-21 0 15</inkml:trace>
  <inkml:trace contextRef="#ctx0" brushRef="#br0" timeOffset="101996.48">25485 11769 0,'0'-21'0,"0"42"0,0-64 16,0 22-16,0 0 0,0 0 0,21 0 15,-21 0-15,0-1 0,21 1 16,-21 0-16,21 21 0,-21-21 16,0 0-16,21 21 0,0 0 0,1 0 15,-1 0-15,0 0 16,0 0-16,0 0 0,22 0 0,-22 21 15,0 0-15,21-21 0,-21 21 16,1 0-16,-1 1 0,0-1 0,-21 21 16,0-21-16,0 0 0,0 1 15,-21 20-15,0-21 0,-22 0 0,22 0 16,0 1-16,0-1 0,-22 0 0,22 0 16,0-21-16,0 0 15,0 0-15,21-21 31,0 0-31,0 0 0,21-1 16,0 1-16,0 0 0,0 0 0,1 0 16,20 0-16,-21-1 0,21-20 15,1 21-15,-22 0 0,21 0 0,1-22 16,-1 22-16,-21 0 0,21 21 16,-20-21-16,-1 21 0,0 0 0,0 0 15,0 0 1,-21 21-16,0 0 15,-21 0-15</inkml:trace>
  <inkml:trace contextRef="#ctx0" brushRef="#br0" timeOffset="102181.37">26141 12086 0,'-21'0'62,"-1"0"-46</inkml:trace>
  <inkml:trace contextRef="#ctx0" brushRef="#br0" timeOffset="109376.32">656 13441 0,'21'0'32,"-42"0"93,0 0-110,0 0 1,0 0-1,21-21 1,0 0 0,21-1 15,0 1-31,0 21 16,0 0-16,0 0 0,22-21 0,-22 21 15,0 0-15,21 0 0,-20 0 16,-1 0-16,0 0 0,21 0 15,-21 0-15,1 0 16,-1 0-16,-21 21 0,21-21 0,-21 21 16,0 1-16,0 20 0,0-21 15,0 0-15,-21 22 0,0-22 16,-1 21-16,1-21 0,-21 22 0,21-22 16,-22 21-16,22-21 0,-21 0 15,21 1-15,-22-1 0,22-21 16,0 21-16,0-21 0,-21 0 0,20 0 15,1 0-15,21-21 47,0 0-31,21 21-16,1 0 0,-1-22 16,0 22-16,0-21 0,0 21 15,0 0-15,22 0 0,-22 0 0,21 0 16,-21 0-16,22 0 0,-22 0 15,21 21-15,-21 1 0,22-1 16,-22 0-16,0 0 0,0 0 0,0 0 16,1 1-16,-22-1 15,0 0-15,0 0 0,0 0 0,0 0 0,0 1 16,0-1-16,0 0 0,0 0 16,-22 0-16,1 0 15,-21 1-15,21-22 0,-22 21 0,22 0 16,-21-21-16,0 0 0,-1 0 15,1 0-15,0 0 0,-22 0 0,22 0 16,21 0-16,-22 0 0,1 0 16,0-21-16,20 21 0,1 0 15,0-21-15,0 21 0,0 0 0,21-22 16,0 1 0,0 0-16,21 21 15,0-21-15,0 21 16,0 0-16,1 0 0,-1-21 15,21 21-15,-21-21 0,22-1 16</inkml:trace>
  <inkml:trace contextRef="#ctx0" brushRef="#br0" timeOffset="109691.56">1376 13843 0,'21'21'32,"-21"0"-17,21-21 48,-21-21-48,-21 21 48,21-21-63</inkml:trace>
  <inkml:trace contextRef="#ctx0" brushRef="#br0" timeOffset="114576.72">2159 13356 0,'0'21'0,"-21"-21"0,42 0 109,0 0-93,0 0-16,0 0 0,1 0 16,-1 0-16,0 0 0,0 0 15,0 0-15,0 0 0,1 0 16,-22-21-16,21 21 15,-21-21-15</inkml:trace>
  <inkml:trace contextRef="#ctx0" brushRef="#br0" timeOffset="115739.87">2265 13377 0,'0'-21'16,"-21"21"-16,21-21 31,-22 21-31,22-21 16,0 0 0,0 0-16,0-1 15,0 1-15,0 0 16,0 0-16,-21 0 0,21 0 31,-21 21-31,21 21 16,0 0-16,0 0 15,-21 0-15,21 0 0,0 22 0,-21-1 16,21 0-16,0 1 0,0 20 16,0 1-16,-21-22 0,21 0 0,0 22 15,0-22-15,0 1 0,0-22 16,0 21-16,0-21 0,0 0 0,0 1 15,0-1-15,21-21 16,0 0-16,0 0 16,-21-21-16,21 21 0,0-22 15,1 1-15,-1-21 0,0 21 16,0-22-16,-21 22 0,21-21 16,0 0-16,-21-1 0,22 1 0,-1 0 15,-21-1-15,21 22 0,-21 0 16,21-21-16,-21 20 0,21 22 0,-21-21 15,21 21 1,1 21-16,-22 1 16,0 20-16,0-21 0,0 21 15,0 1-15,0 20 0,21-20 16,-21-1-16,21 0 0,-21 1 0,21-22 16,-21 21-16,21-21 0,-21 22 15,21-22-15,1-21 0,-22 21 16,21 0-16,0-21 0,0 0 15,0 0-15,0 0 0,1 0 16,-1-21-16,0 0 0,0 21 0,0-43 16,0 22-16,1 0 0,-1-21 15,-21-1-15,21 1 0,0-21 0,0 20 16,-21-20-16,0 20 0,21 1 16,1-21-16,-22 20 0,0 1 0,21 0 15,-21-22-15,0 43 0,0-21 16,0-1-16,0 22 0,0 0 0,0 0 15,0 0-15,0 42 32,0 0-32,0 21 0,-21-21 0,21 22 15,0-1-15,-22 22 0,22-22 16,0 0-16,0 22 0,0-22 0,0 22 16,0-22-16,0 0 0,0 1 15,0-1-15,0 0 0,22 1 0,-1-1 16,0-21-16,0 0 0,0 0 15,0 1-15,1-22 0,-1 0 0,21 0 16,-21 0-16,0 0 0,22 0 16,-22 0-16,21-22 0,-21 1 15,1 0-15,20-21 0,-21 21 16,0-22-16,0 22 0,1-21 0,-22-1 16,0 1-16,0 0 0,0-1 15,0 22-15,0-21 0,0 21 0,-22 0 16,22-1-16,-21 22 0,0 0 0,0 0 15,0 0-15,0 0 0,-1 22 16,22 20-16,-21-21 0,21 21 0,-21 1 16,21-1-16,0 0 0,0-20 15,0 20-15,0 0 0,0-21 0,21 22 16,-21-22-16,21 0 16,1 0-16,-1 0 0,0-21 0,0 0 15,0 0-15,22 0 16,-22 0-16,0 0 0,21-21 0,-21 21 15,22-21-15</inkml:trace>
  <inkml:trace contextRef="#ctx0" brushRef="#br0" timeOffset="116228.39">5038 13272 0,'0'0'0,"0"-22"0,0 1 0,0 0 0,0 0 16,0 0-16,0-22 0,0 22 0,0 0 16,0-21-16,-22 21 15,1-1-15,0 1 0,0 21 0,0-21 16,0 21-16,-1 0 0,1 0 16,0 0-16,-21 21 0,21-21 0,-22 43 15,22-22-15,-21 21 0,21-21 16,-22 22-16,22 20 0,0-21 0,0 1 15,0 20-15,-1-20 0,22 20 16,0-21-16,0 22 0,0-22 0,0 22 16,0-22-16,0-21 0,0 22 0,22-1 15,-1-21-15,0 0 0,0 0 16,0 1-16,22-22 0,-1 21 0,0-21 16,1 0-16,20 0 15,-21 0-15,22 0 0,-22 0 0,22-21 16,-22 21-16,0-22 0</inkml:trace>
  <inkml:trace contextRef="#ctx0" brushRef="#br0" timeOffset="117120.89">5503 13547 0,'0'-21'0,"0"42"0,0-64 0,0 1 16,0 21-16,-21 0 0,0 0 0,0-1 16,0 1-16,-1 21 0,1 0 15,0 0-15,0 0 0,0 0 0,0 0 16,-1 0-16,1 21 0,0-21 15,0 22-15,0-1 0,0 21 16,-1 0-16,1-20 0,0 20 0,21 0 16,0 1-16,0-1 0,0-21 15,0 21-15,0 1 0,0-22 0,0 0 16,0 0-16,21 0 0,0-21 16,1 22-16,-1-22 0,0 0 15,0 0-15,0 0 0,22-22 16,-22 22-16,0-21 0,21 0 0,-21 0 15,1 0-15,-1-22 0,0 22 16,0-21-16,0 21 0,-21-22 0,21 1 16,-21 0-16,0 21 0,0-22 0,0 22 15,0 0-15,0 0 16,0 42 0,0 0-16,-21 21 15,21-20-15,-21 20 0,21-21 16,0 21-16,0 1 0,0-22 0,0 21 15,0-21-15,21 22 0,0-22 16,1 0-16,-1 0 0,0-21 0,21 21 16,-21-21-16,22 0 0,-22 0 0,21 0 15,1 0-15,-1 0 16,-21 0-16,21-21 0,1 0 0,-22 0 0,0 0 16,21 0-16,-20-22 15,-1 22-15,0-21 0,-21-1 0,0 1 16,21 0-16,-21-1 0,0 22 0,21-21 15,-21 0-15,0 20 0,0 1 16,0 0-16,0 42 31,0 22-31,0-22 16,0 0-16,0 21 0,0 1 0,0-1 16,0 0-16,0 1 0,-21-22 15,21 21-15,0 0 0,-21-20 16,21 20-16,0-21 0,-21 0 15,21 0-15,0 1 0,0-1 0,-21-21 32,21-21-17,0-1-15,0 1 0,0 0 16,0-21-16,0 21 0,21-22 16,0 1-16,-21 0 0,21-1 0,0-20 15,22 20-15,-22 1 0,21 0 0,-21-1 16,22 1-16,-22 21 0,21 0 15,0 21-15,-20 0 0,20 0 0,-21 21 16,0 0-16,0 0 16,1 22-16,-22-1 0,0 21 0,21-20 15,-21-1-15,0 22 0,0-22 0,0 0 16,0 1-16,0-22 0,0 21 16,0-21-16,0 0 0,0 1 0,0-1 15,0 0-15,-21-21 0,21-21 31</inkml:trace>
  <inkml:trace contextRef="#ctx0" brushRef="#br0" timeOffset="117820.49">8191 13610 0,'0'-21'16,"0"42"-16,0-63 0,0 21 0,0 0 0,0-22 16,0 22-16,0-21 0,0 21 15,0-22-15,0 22 0,0-21 0,0 21 16,0-1-16,0-20 0,0 21 0,0 0 16,-21 0-16,0 21 15,0 0-15,-21 0 0,20 0 0,-20 0 16,0 21-16,-1 0 0,22 0 15,-21 21-15,0 1 0,-1-22 0,22 21 16,0 22-16,0-22 0,0 0 16,-1 22-16,1-22 0,21 22 15,0-22-15,0 0 0,0 1 0,0-1 16,0-21-16,0 0 0,21 1 16,1-1-16,-1 0 0,0-21 0,0 0 15,0 0-15,22 0 0,-22 0 16,21 0-16,0 0 0,1-21 0,-22 21 15,21-21-15,1-22 0,-22 22 0,21 0 16,-21-21-16,0-1 0,1 1 16,-1 0-16,0-22 0,0 22 0,-21-1 15,0 1-15,0 21 0,0-21 16,0 20-16,0 1 0,0 42 31,0 1-31,0-1 0,-21 0 16,21 0-16,-21 21 0,21 1 0,-21-1 15,21-21-15,0 22 0,0-1 16,0-21-16,0 21 0,0-20 0,0-1 16,0 0-16,0 0 0,21 0 0,0-21 15,0 0-15,0 21 0,0-21 16,1 0-16,-1 0 0,0-21 0,0 21 16,21-21-16</inkml:trace>
  <inkml:trace contextRef="#ctx0" brushRef="#br0" timeOffset="118080.34">8805 13145 0,'0'0'0,"21"-43"0,-21 1 0,0 21 15,0 0-15,0-1 0,0 44 16,0-1 0,0 0-16,-21 21 0,0 1 15,0-1-15,21 0 0,-21 22 0,0-22 16,21 22-16,-22-22 0,1 0 0,21 22 15,0-22-15,-21 0 0,21 1 16,-21-22-16,21 21 0,0-21 0,0 1 16,0-1-16,0 0 0,0 0 15,21-21 1,0 0-16,22 0 0,-22 0 0,0-21 16,21 0-16,-21 0 0,22-1 15</inkml:trace>
  <inkml:trace contextRef="#ctx0" brushRef="#br0" timeOffset="118421.14">9313 13420 0,'21'-21'0,"-42"42"0,64-64 0,-22 43 16,-21-21-16,0 0 15,-21 21 1,-1 0-16,-20 0 0,21 21 0,-21-21 16,20 21-16,-20 1 0,21-1 15,-21-21-15,20 21 0,1 0 0,0 0 16,21 0-16,0 1 15,0-1-15,21 0 0,0 0 0,1-21 16,-1 21-16,21 0 0,-21 1 16,0-1-16,22 0 0,-22-21 0,0 21 15,0 0-15,0 0 0,-21 1 16,0-1-16,0 0 0,0 0 0,0 0 16,0 0-16,-21-21 15,0 22-15,-21-22 16,21 0-16,-1 0 0,-20 0 0,0 0 0,21 0 15,-22 0-15,22 0 0,0 0 16,0 0-16,0-22 0,21 1 16,0 0-16,0 0 0,21 21 15,0-21-15,0 0 0</inkml:trace>
  <inkml:trace contextRef="#ctx0" brushRef="#br0" timeOffset="118790.53">9842 13420 0,'0'0'0,"-21"21"31,0 0-31,0 0 0,0 0 16,0 1-16,-1-1 0,1 21 16,0-21-16,0 22 0,0-22 0,0 0 15,-1 21-15,22-21 0,0 1 0,0-1 16,0 0-16,0 0 0,22 0 15,-1 0-15,0-21 0,21 0 16,-21 0-16,22 0 0,-22 0 16,21 0-16,1 0 0,-1-21 0,0 21 15,1-21-15,-22 0 0,21 0 16,-21 0-16,0-1 0,1-20 16,-22 21-16,0-21 0,0-1 0,0 1 15,0 21-15,-22-22 0,1 22 16,0 0-16,0 0 0,-21 21 0,20 0 15,-20 0-15,21 0 0,-21 0 0,-1 0 16,22 0-16,0 0 0,0 0 16,0 0-16,-1 0 0</inkml:trace>
  <inkml:trace contextRef="#ctx0" brushRef="#br0" timeOffset="119632.68">12023 13695 0,'21'-64'15,"-21"43"1,21 0-16,0 0 0,0-21 0,-21 20 16,0 1-16,21 0 0,-21 0 0,0-21 15,0 20-15,-21 1 0,0 0 16,0 21-16,0-21 0,-22 21 0,1 0 15,21 0-15,-21 0 0,-22 0 16,22 0-16,-1 21 0,1 0 0,0 22 16,-1-22-16,1 21 0,0-21 0,-1 22 15,22-1-15,-21 0 16,21-21-16,0 22 0,-1-1 0,22-21 16,0 0-16,0 1 0,0-1 0,22 0 15,-1-21-15,21 0 0,-21 0 16,22 0-16,-1 0 0,0 0 0,1 0 15,-1 0-15,0-21 0,1 0 16,20-1-16,-21 1 0,1 0 0,-1 0 16,0 0-16,-20-22 0,20 22 15,-21 0-15,0-21 0,0 21 0,-21-1 16,22 1-16,-22 0 0,0 0 16,-22 42 15,1 0-31,0 22 0,0-22 15,21 21-15,-21 22 0,21-22 0,-21 21 16,21-20-16,0 20 0,0 1 0,0-1 16,-22-20-16,22 20 0,0 1 15,0-1-15,0 1 0,-21 20 0,21-20 16,0-1-16,0 1 0,0-1 0,-21 1 16,0-1-16,0 1 0,0-1 15,21-20-15,-22 20 0,1-21 0,0 1 16,0 20-16,0-20 0,0-22 0,-22 21 15,22-21-15,0 22 0,-21-43 16,20 21-16,-20-21 0,21 0 16,-21 0-16,20 0 0,-20-21 0,0-1 15,21 1-15,-22-21 0,1 0 16,21-1-16,-22 1 0,22 0 0,21-22 16,0 22-16,0-22 0,0 1 0,0 20 15,0-20-15,0-1 0,43 1 16,-22 21-16,0-22 0,21 1 0,-21 20 15,22-20-15,-1 20 0,0 1 0,1 0 16</inkml:trace>
  <inkml:trace contextRef="#ctx0" brushRef="#br0" timeOffset="119888.4">12615 13399 0,'0'0'0,"0"-22"0,0 44 47,0-1-47,0 0 0,-21 0 0,21 21 15,-21-20-15,21-1 0,-21 21 16,21-21-16,0 22 0,0-22 0,-21 0 16,21 0-16,-22 0 0,22 0 15,0-42 32,0 0-47,0 0 0,0 0 0</inkml:trace>
  <inkml:trace contextRef="#ctx0" brushRef="#br0" timeOffset="120240.09">12636 13229 0,'0'21'0,"0"-42"0,0 64 15,22-43 1,-1 0-16,0 0 0,0 0 16,0 0-16,-21-22 15,21 22-15,-21-21 0,0 0 16,0 0-16,0 0 15,0 0-15,-21 21 0,0 0 16,0 0-16,0 0 16,0 0-16,21 21 15,-22 0-15,22 0 16,-21 0-16,21 0 16,0 1-16,0-1 0,0 0 15,21-21 1,1 0-16,-1 0 0,0 0 15</inkml:trace>
  <inkml:trace contextRef="#ctx0" brushRef="#br0" timeOffset="120752.48">12848 13504 0,'0'0'0,"21"0"0,-21-21 0,0 0 16,0 0-16,21 0 0,1 0 16,-22-1-16,0 1 15,21 21-15,0 0 16,-21 21-1,0 1-15,0-1 16,21 21-16,-21-21 0,0 0 0,0 22 16,0-22-16,0 0 15,0 21-15,21-20 0,-21-1 0,0 0 16,0 0-16,21 0 16,-21 0-16,0-42 31,22 0-31,-22 0 15,0 0-15,21 0 0,-21-22 16,0 22-16,0-21 0,21 21 16,0-22-16,-21 22 0,21 0 0,0-21 15,-21 20-15,22 1 0,-1 0 16,0 21-16,-21-21 0,21 21 0,0 0 16,0-21-16,1 21 15,-1 0 1,0 0-16,0 0 0,-21 21 15,21-21-15</inkml:trace>
  <inkml:trace contextRef="#ctx0" brushRef="#br0" timeOffset="121104.28">13483 13483 0,'0'0'0,"21"0"16,0 0-16,1 0 0,-1-21 15,0 21 1,0 0-16,0-21 0,0 21 0,1-21 16,-1 0-16,0-1 15,-21 1-15,21 0 0,-21 0 16,0 0-16,0 0 0,0-1 16,-21 1-16,0 21 15,0 0-15,-22 0 0,22 21 0,-21 1 16,21-1-16,-22 0 0,22 0 15,-21 0-15,21 22 0,-1-1 16,1-21-16,0 21 0,21 1 0,0-1 16,0 0-16,0-20 0,0 20 0,21-21 15,0 0-15,22 0 0,-22 1 16,0-22-16,21 0 0,1 0 16,-22 0-16,21 0 0,1 0 0,-22-22 15,21 1-15,0 0 0,1 0 16,-1-21-16,0 20 0</inkml:trace>
  <inkml:trace contextRef="#ctx0" brushRef="#br0" timeOffset="121799.88">15557 13399 0,'0'0'0,"-21"0"16,21-22-16,0 1 15,0 0-15,0 0 16,0 0-16,0 0 0,0-1 0,0 1 16,21 0-16,1 0 0,-1 0 0,21 21 15,-21-21-15,0 21 0,22 0 16,-22 0-16,21 0 0,-21 0 0,22 0 16,-22 21-16,0 0 0,0 21 15,0-21-15,1 22 0,-22-22 0,0 21 16,0 1-16,0-1 0,0 0 15,0 1-15,0-22 0,0 21 0,0 0 16,0-20-16,0-1 0,0 0 16,0 0-16,0-42 31,0 0-15,21-22-16,0 22 0,-21 0 15,21-21-15,0-1 0,0 1 0,1 21 16,-1-21-16,0-1 0,21 1 15,-21 0-15,22 20 0,-22-20 0,21 21 16,1 0-16,-22 0 0,21-1 16,-21 22-16,22 0 0,-22 0 0,0 0 15,0 0-15,-21 22 0,21-1 16,-21 21-16,21-21 0,-21 22 16,0-22-16,0 21 0,0 0 0,0-20 15,0 20-15,0 0 0,0-21 16,0 1-16,0 20 0,0-21 0,0 0 15,0 0-15,0 1 0,0-44 32,22 1-17,-1 0-15,0 0 16</inkml:trace>
  <inkml:trace contextRef="#ctx0" brushRef="#br0" timeOffset="122261.09">17208 13166 0,'0'0'0,"0"-21"16,0-1-16,-21 22 15,0 0-15,0 0 16,0 0-16,0 0 0,-1 0 16,1 0-16,0 22 0,0-1 0,0 0 15,0 0-15,-1 0 0,1 22 16,0-22-16,0 0 0,21 0 0,-21 0 15,21 0-15,0 1 0,0-1 16,0 0 0,21-21-1,0 0 1,0 0-16,-21-21 0,21 0 16,1-1-16,-1 1 15,-21 0-15,0 0 16,21 0-16,-21 0 140,0-1-124</inkml:trace>
  <inkml:trace contextRef="#ctx0" brushRef="#br0" timeOffset="122671.85">16976 13208 0,'0'21'15,"21"-21"1,0 0-16,0 0 0,0 0 16,0 0-16,1-21 0,-1 21 15,-21-21-15,21 21 0,-21-21 16,0 0-1,-21 21 1,0 0-16,-1 0 0,1 0 16,-21 0-16,21 0 0,0 21 0,-22-21 15,22 21-15,-21 0 0,21 0 0,-1 0 16,-20 1-16,21-1 0,0 21 16,21-21-16,0 0 0,0 1 15,0-1-15,0 0 0,0 0 0,0 0 16,21-21-16,0 21 0,0 1 0,0-22 15,1 0-15,20 0 0,-21 0 16,0 0-16,22 0 0,-22 0 0,0-22 16,21 22-16,-21-21 0,22 0 15,-22 0-15,21 0 0,1 21 0</inkml:trace>
  <inkml:trace contextRef="#ctx0" brushRef="#br0" timeOffset="123356.52">17970 13102 0,'0'0'0,"0"-21"0,0 0 15,0 0-15,0 0 0,-21 21 16,0 0-16,0 0 0,-21 0 0,20 0 16,-20 0-16,0 0 0,-22 21 15,22 0-15,0 0 0,-22 0 0,22 22 16,-22-22-16,22 0 15,0 0-15,-1 21 0,22-20 0,0-1 16,0 0-16,21 0 0,-21 0 0,21 0 16,0 1-16,21-22 15,0 0-15,0 21 0,21-21 0,1 0 16,-1 0-16,0 0 0,1 0 16,-1 0-16,0-21 0,1-1 0,-1 22 15,-21-21-15,0 0 0,22 0 0,-22 0 16,0 0-16,0-1 0,-21 1 15,21 0-15,1 0 0,-22 0 0,0 0 16,21 21 0,-21 21 15,0 0-31,-21 0 0,21 0 16,-22 22-16,1-1 0,0 0 0,0 1 15,0 20-15,21 1 0,-21-1 16,-1 1-16,22-1 0,0 1 0,-21 20 15,0-20-15,21-1 0,-21 22 0,21-22 16,-21 22-16,21 0 0,0-1 16,0 1-16,0 0 0,0-1 0,0 1 15,0 0-15,0-22 0,0 22 0,0 0 16,0-1-16,0-20 16,0-1-16,0 22 0,0-43 0,0 22 15,0-1-15,0-20 0,-21-22 0,-1 21 16,1-21-16,0-21 0,-21 21 0,-1-21 15,1 0-15,0 0 0,-1-21 16,1 0-16,-21 0 0,20-21 0,1-1 16,0 22-16,-1-42 0,1 20 0,21 1 15,-22 0-15,22-1 0,0-20 16,0 20-16,21 1 0,0 0 0,0-1 16,0 1-16,0 0 0,0-1 15,21 1-15,0-21 0,0 20 0,22-20 16,-1-1-16,0 1 0</inkml:trace>
  <inkml:trace contextRef="#ctx0" brushRef="#br0" timeOffset="125148.51">18457 13187 0,'0'0'0,"0"-21"47,0 0-47,0-1 15,0 1-15,0 0 0,0 0 0,0 0 16,-21 0-16,21-1 16,-21 22-16,0 0 0,-22 0 0,22 0 15,0 0-15,-21 0 0,21 0 16,-22 22-16,22-1 0,-21 0 0,21 21 16,-1-21-16,1 22 0,0-22 15,0 0-15,21 21 0,-21-20 16,21-1-16,0 0 0,0 0 0,0 0 15,0 0-15,21-21 0,0 0 16,0 0-16,0 0 0,1 0 16,20 0-16,-21 0 0,21 0 0,1 0 15,-22-21-15,21 21 0,-21-21 16,22 0-16,-22 0 0,0 0 0,0-1 16,0 1-16,1-21 0,-22 21 15,0 0-15,21-22 0,-21 22 0,0 0 16,0 0-16,0 0 0,0 42 31,0 0-31,-21 0 0,21 0 16,0 22-16,0-22 0,0 0 0,0 0 15,0 21-15,0-20 0,0-1 16,0 0-16,0 0 0,0 0 16,21-21-16,0 21 15,0-21-15,0 0 0,22 0 0,-22 0 16,21 0-16,-21 0 0,22-21 0,-22 21 15,21-21-15,-21 0 0,0 0 16,1 0-16,-1-22 0,0 22 16,0-21-16,0-1 0,-21 1 0,21 0 15,-21-22-15,22 22 0,-22-22 16,0 22-16,21 0 0,-21-1 16,21 1-16,-21 0 0,0-1 0,0 22 15,0 0-15,0 0 0,0 0 0,0 0 16,0 42-1,0 21-15,0-21 0,0 22 16,0 20-16,-21-21 0,21 22 16,-21-1-16,21 1 0,0-1 0,-22-20 15,22 20-15,0-20 0,0-1 16,0 0-16,0 1 0,0-1 16,0-21-16,0 0 0,0 0 0,0 1 15,0-1-15,22 0 16,-1-21-16,0 0 15,0 0-15,0-21 0,0 21 0,1-21 16,-1-1-16,0 1 0,21 0 16,-21 0-16,1-21 0,20 20 0,-21-20 15,0 21-15,0 0 0,1 0 16,-1-1-16,0 1 0,0 21 16,-21 21-1,0 1 1,0-1-16,0 0 0,0 0 15,0 0-15,-21 0 0,21 1 16,0-1-16,0 0 16,0 0-16,0 0 15,21-21 1,0 0-16,0 0 0,1 0 16,-1 0-16,0-21 15,0 21-15,0-21 0,0 0 0,-21 0 16,22-1-16,-1 1 0,0 0 0,0 0 15,-21 0-15,21 0 0,0-1 16,-21 1-16,0 42 31,0 1-15,0-1-16,0 0 0,0 0 16,0 21-16,-21-42 0,21 22 15,0-1-15,-21 0 0,21 0 0,0 0 16,0 0-1,21-21 1,0 0-16,1 0 0,-1 0 16,0 0-16,0 0 0,0-21 0,22 21 15,-22-21-15,0 0 0,0 21 0,0-21 16,0 0-16,1-1 16,-1 1-16,-21 0 0,21 0 0,-21 0 15,21 0-15,-21-1 0,21 22 0,-21-21 16,0 42 15,0 1-15,0-1-16,-21 0 0,21 21 15,-21-21-15,21 1 0,0-1 16,0 0-16,0 0 0,0 0 16,0 0-1,21-21-15,0 0 0,0 0 16,1 0-16,-1 0 0,21 0 15,-21 0-15,22 0 0,-22-21 0,21 21 16,-21-21-16,22 0 0,-22 0 16,21 0-16,-21-1 0,22-20 0,-22 21 15,0-21-15,0 20 0,0-20 16,0 0-16,-21 21 0,0-22 0,0 22 16,0 0-16,0 0 0,0 0 15,-21 21-15,-21 0 0,21 21 16,0 0-16,-1 0 0,-20 21 0,21-20 15,0 20-15,0-21 16,-1 21-16,22 1 0,0-22 0,0 0 0,0 21 16,0-20-16,0-1 15,0 0-15,22 0 0,-1-21 0,0 21 16,21-21-16,-21 0 0,22 0 0,-1 0 16,0 0-16,1 0 0,-1 0 15,0 0-15,1 0 0,-22-21 0,21 0 16,-21 0-16,22 0 0,-22 21 15,0-43-15,-21 22 0,0 0 0,0 0 16,0 0-16,0-22 0,0 22 0,0 0 16</inkml:trace>
  <inkml:trace contextRef="#ctx0" brushRef="#br0" timeOffset="125360.39">20235 12679 0,'0'0'0,"-21"0"0,0 0 0,0 0 16,0 0-16,-1 0 15,1 0-15,0 0 63,0 0-63,0 0 0</inkml:trace>
  <inkml:trace contextRef="#ctx0" brushRef="#br0" timeOffset="125548.28">18965 12848 0,'-21'0'0,"42"0"0,-63 0 0,42 21 0,21-21 31,0 0-31,0 0 16,1 0-16,-1 0 0,21 0 0,0 0 16,1 0-16,-1 0 0,0 0 15,1 0-15,-1 0 0,22-21 16</inkml:trace>
  <inkml:trace contextRef="#ctx0" brushRef="#br0" timeOffset="125936.06">22161 12637 0,'22'-64'16,"-44"128"-16,44-149 0,-22 64 16,-22 42-1,22 0-15,-21 21 16,21 1-16,-21-1 0,0 22 16,0-22-16,21 21 0,-21 1 0,-1-1 15,22 1-15,0-22 0,-21 22 16,21-22-16,-21 0 0,21 1 15,0-1-15,0 0 0,0-20 0,0-1 16,0 0-16,0 0 0,0 0 16,0 0-16,21-21 15,-21-21 1,21 0-16</inkml:trace>
  <inkml:trace contextRef="#ctx0" brushRef="#br0" timeOffset="126267.87">22077 12848 0,'0'0'0,"0"-42"16,-21 0-16,-1-1 0,22 1 15,0 21-15,0-22 0,0 22 0,0 0 16,0 0-16,0 0 0,22 0 16,-1-1-16,0 1 0,0 21 0,0 0 15,22-21-15,-22 21 0,21 0 16,0 0-16,-20 0 0,20 21 0,-21 0 15,0-21-15,0 43 0,1-22 0,-1 21 16,-21-21-16,0 22 0,0-1 16,0 0-16,0 1 0,-21-1 0,-22-21 15,22 22-15,-21-22 0,21 0 16,-22 0-16,1 0 0,21 0 16,-22-21-16,1 22 0,21-22 15,0 0-15,0 21 0,-1-21 0,22 21 16,0 0-16,22-21 15,-22 21-15,21-21 16,0 0-16,0 0 0,0 0 0,0 0 16</inkml:trace>
  <inkml:trace contextRef="#ctx0" brushRef="#br0" timeOffset="126684">22331 13145 0,'0'-22'31,"0"1"-15,0 0-16,0 0 16,0 0-1,21 21-15,0 0 0,0-21 0,0 21 16,1 0-16,-1 0 0,0 0 0,0 0 16,0 0-16,0 0 0,1 21 15,-1-21-15,0 21 0,0 0 0,0 0 16,-21 0-16,0 1 0,0-1 15,0 0-15,0 0 0,0 0 0,-21 0 16,0 1-16,0-22 16,0 0-16,-1 21 0,1-21 15,0 0-15,0 0 16,21-21 0,0-1-1,21 1 1,0 0-16,0 0 0,1 0 0,-1 0 15,0-1-15,0 1 0,21 0 0,-20 0 16,20 0-16,-21 0 0,21-1 16,1 1-16,-1 0 0,-21 21 0,22-21 15,-1 0-15,-21 21 16,21-21-16,-20 21 0,20 0 0</inkml:trace>
  <inkml:trace contextRef="#ctx0" brushRef="#br0" timeOffset="126850.9">23135 12891 0,'21'0'15,"-21"63"1,-21-126-16,42 147 0,-42-63 0,21 22 15,-21-22-15,0 21 0,21-21 0,-21 1 16,21 20-16,0-21 0,0 0 16,-22 0-16,22 1 0,0-1 15,0-42 32,0-1-47,0 1 16</inkml:trace>
  <inkml:trace contextRef="#ctx0" brushRef="#br0" timeOffset="127015.88">23156 12764 0,'0'0'16,"0"-22"-16,0 1 0,-21 21 31,42 0 16,0 0-47,1 0 16</inkml:trace>
  <inkml:trace contextRef="#ctx0" brushRef="#br0" timeOffset="127415.66">23516 12742 0,'-21'0'15,"0"22"-15,21-1 16,-21 0-16,-1 0 0,1 0 0,0 0 16,0 22-16,0-22 0,0 21 15,-1-21-15,22 22 0,-21-22 0,0 0 16,21 21-16,0-20 0,0-1 16,0 0-16,0 0 15,0 0-15,21-21 0,0 0 0,22 0 16,-22 0-16,21 0 0,-21 0 15,22 0-15,-1 0 0,-21 0 0,22 0 16,-22-21-16,0 0 0,0 0 0,0 0 16,-21-1-16,0-20 0,0 21 15,0-21-15,0-1 0,0 1 0,0 0 16,-21 20-16,0-20 0,-21 21 16,20 0-16,1 0 0,0-1 0,0 22 15,-21 0-15,20 0 0,1 0 16,21 22-16,-21-1 0,0 0 15,21 0-15,0 0 0,0 0 16,0 1-16,0-1 0,0 0 0,0 0 16,21 0-16,0 0 0,0 1 15,1-22-15,-1 21 0</inkml:trace>
  <inkml:trace contextRef="#ctx0" brushRef="#br0" timeOffset="127812.43">23812 13060 0,'0'-21'0,"-21"-22"16,0 22-16,0 21 0,21-21 0,0 0 16,0 0-16,0 0 15,0-1-15,0 1 0,21 21 16,0-21-16,0 21 0,22 0 16,-22 0-16,21 0 0,-21 0 0,1 0 15,20 0-15,-21 0 0,0 21 16,0 0-16,1 1 0,-22-1 0,0 21 15,0-21-15,0 22 0,0-22 16,0 0-16,0 21 0,0-21 0,0 1 16,-22-1-16,22 0 0,-21 0 0,21 0 15,0-42 32,0 0-47,0 0 0,0 0 0,21-1 16,1 1-16,-1-21 15,0 21-15,0 0 0,0-1 0,0-20 16,1 21-16,-1 0 0,0 21 16,0-21-16,0-1 0,0 22 0,1 0 15,-1 0-15,0-21 16,0 21-16,0 0 0</inkml:trace>
  <inkml:trace contextRef="#ctx0" brushRef="#br0" timeOffset="128012.31">24553 12869 0,'0'0'0,"0"22"16,0-1-16,0 0 0,0 0 16,-21 0-16,0 0 0,0 1 15,21-1-15,-21 0 0,21 0 0,-22 0 16,1 0-16,21 1 0,0-1 16,21-21 30,1-21-30,-22-1-16,0 1 0</inkml:trace>
  <inkml:trace contextRef="#ctx0" brushRef="#br0" timeOffset="128344.12">24574 12637 0,'0'0'0,"0"-22"0,0 1 0,0 42 47,0 1-31,22-22-1,-1 0 1,-21-22 15,0 1-31,0 0 16,0 0-16,0 0 15,-21 21-15,21-21 0,-22 21 16,1 0 0,0 0-16,0 0 15,21 21 1,0 0 0,0 0-1,21-21 1</inkml:trace>
  <inkml:trace contextRef="#ctx0" brushRef="#br0" timeOffset="129216.62">25019 12425 0,'0'0'0,"21"0"0,0-21 0,-42 21 46,21 21-46,-42 21 0,21-21 0,-1 22 16,1-1-16,-21 0 0,21 1 16,0 20-16,-22-20 0,22 20 15,0-21-15,0 22 0,0-22 0,-1 1 16,22-1-16,0 0 0,0 1 16,0-22-16,0 21 0,0-21 0,0 0 15,22 1-15,-22-1 0,21 0 16,21-21-16,-21 21 0,0-21 0,22 0 15,-22 0-15,21 0 0,1 0 0,-22 0 16,21-21-16,0 0 0,-20 21 16,-1-21-16,21-1 0,-21-20 0,0 21 15,1 0-15,-1-22 16,0 22-16,0 0 0,0 0 0,-21 0 16,0 0-16,-21 42 31,0 0-31,21 0 15,-21 0-15,0 0 0,21 1 0,0-1 16,0 0-16,0 0 16,0 0-16,0 0 0,21-21 15,0 22-15,21-22 16,-21 0-16,22 0 0,-22 0 0,21 0 16,1 0-16,-22 0 0,21 0 15,-21 0-15,22-22 0,-22 22 16,0-21-16,0 0 0,0 0 0,0 21 15,1-21-15,-22 0 0,0-1 16,0 1-16,0 0 0,0 0 16,0 0-16,-22 21 31,1 21-31,21 0 0,-21 0 16,0 0-16,0 1 0,0-1 0,-1 21 15,1 0-15,0-20 0,0 20 16,0 0-16,0 1 0,21 20 0,-22-21 15,1 22-15,21-1 0,-21-20 0,21 20 16,-21 1-16,21-1 16,-21 1-16,0-1 0,-1 1 0,22-1 15,-21 1-15,0-1 0,21 1 16,-21 20-16,21-20 0,-21-1 0,21 1 16,-21-1-16,-1 1 0,1-1 0,0-20 15,21 20-15,-42-20 0,21-1 16,-1 0-16,-20-21 0,21 22 0,-21-22 15,-1 0-15,22-21 0,-21 0 0,-1 0 16,1 0-16,-21 0 0,20 0 16,1-21-16,0 0 0,-1 0 0,1-22 15,0 22-15,20 0 0,1-21 0,0 20 16,21-20-16,0 0 16,0 21-16,0-22 0,21-20 0,0 20 15,1-20-15,20-1 0,0 22 0</inkml:trace>
  <inkml:trace contextRef="#ctx0" brushRef="#br0" timeOffset="129528.45">24744 12721 0,'0'0'0,"-21"-63"31,42 63-31,0-21 16,0 21-16,21 0 0,1 0 0,-1 0 16,0 0-16,212 0 31,-211 21-31,-1-21 0,-21 0 0,22 0 15,-22 0-15,0 21 0,0-21 16,-21 21 0</inkml:trace>
  <inkml:trace contextRef="#ctx0" brushRef="#br0" timeOffset="129752.32">26141 13335 0,'0'0'0,"-21"0"0,-1 0 16,22 21 15,-21-21-31,0 0 15,0 0-15,0 0 0,0 0 16</inkml:trace>
  <inkml:trace contextRef="#ctx0" brushRef="#br0" timeOffset="139352.98">6223 16129 0,'-21'-21'31,"0"21"-15,21-21-16,-22 21 16,1 0-16,0 0 0,21-21 15,-21 21-15,0 0 0,0 0 16,-22 0-16,22 0 0,0 0 0,-21 0 16,20 0-16,-20 0 0,21 0 15,-21 0-15,20 0 0,-20-22 0,21 22 16,0 0-16,0 0 15,-1 0-15,1 0 0,64 0 47,-22 0-47,21 0 16,-21 0-16,43 0 0,-22 0 0,22 0 16,-1 0-16,1 0 0,-1 0 15,22 0-15,-1 0 0,1 0 0,0 0 16,21 0-16,21 0 0,-22 0 0,22 22 15,0-22-15,-21 0 0,21 0 16,21 0-16,-21 0 0,22 0 0,-1 0 16,0 21-16,21-21 0,-21 0 15,43 0-15,-22 0 0,22 0 16,-22 0-16,0 0 0,22 0 16,-1 0-16,1 0 0,-22 0 0,22 0 15,-1 0-15,22 0 0,-22 0 16,22-21-16,-21 21 0,-1-22 0,22 22 15,-1-21-15,-20 21 0,21-21 16,-22 0-16,22 21 0,-22-21 0,22 21 16,-22 0-16,1-21 0,-1 21 0,1 0 15,-1 0-15,1-22 16,-22 22-16,1 0 0,-1 0 0,0-21 16,1 21-16,-1 0 0,0 0 15,-21-21-15,-21 0 0,22 21 0,-22 0 16,0-21-16,-22 21 0,1-21 15,0 21-15,0-22 0,-21 22 0,-22 0 16,1-21-16,-1 21 0,-21-21 16,1 21-16,-22 0 0,0 0 0,0-21 15,0 21-15,-42 21 32,0-21-17,-21 0-15,-1 21 16,-20-21-16,-22 0 0</inkml:trace>
  <inkml:trace contextRef="#ctx0" brushRef="#br0" timeOffset="139982.81">11578 15875 0,'-21'-42'15,"42"84"-15,-63-84 16,42 21-16,-21 21 31,21 21-15,0 21-16,0-21 15,0 22-15,0-1 0,0 0 16,0 22-16,0-22 0,-22 0 0,22 1 16,-21-1-16,0 0 0,21 1 15,-21-22-15,0 21 0,0-21 0,-1 1 16,22-1-16,-21 0 0,0 0 0,0 0 16,21 0-16,-21-21 0,21 22 15,-21-22-15,-1 21 0,22 0 16</inkml:trace>
  <inkml:trace contextRef="#ctx0" brushRef="#br0" timeOffset="140456.93">11091 17103 0,'0'0'0,"-21"21"16,0-21-16,21 21 15,-21 0-15,0 0 0,-1 1 16,22-1-16,-21 0 0,21 0 16,-21 0-16,21 0 0,0 1 0,0-1 15,0 0-15,0 0 0,0 0 16,0 0-16,21 1 0,0-1 15,1-21-15,-1 21 0,21-21 16,0 0-16,-20 0 0,20 0 0,0 0 16,22 0-16,-22-21 0,0 0 15,1 21-15,20-22 0,-20 1 0,-1 0 16,-21-21-16,21 21 0,-20-1 16,-1-20-16,-21 0 0,0-1 0,0 22 15,0-21-15,0 0 0,-21-1 16,-22 22-16,22 0 0,-21 0 15,21 0-15,-22 21 0,1 0 16,-22 0-16,22 0 0,0 0 0,-1 21 16,1-21-16,0 21 0,21 0 15,-22 0-15,1-21 0,21 21 0,-22 1 16,22-22-16,0 21 0,0-21 16,-21 0-16,20 0 0,1 0 0,0 0 15</inkml:trace>
  <inkml:trace contextRef="#ctx0" brushRef="#br0" timeOffset="140896.68">9885 15939 0,'0'0'0,"0"-43"31,0 22-31,0 0 16,-21 21 0,21 21-1,0 0-15,-22 0 16,22 22-16,0-22 0,0 21 16,0 1-16,0-22 0,-21 21 0,21 0 15,0-20-15,0 20 0,-21-21 16,21 21-16,0-20 0,0-1 15,0 0-15,0 0 0,0 0 0,0 0 16,0 1-16,0-1 16,-21-21-16</inkml:trace>
  <inkml:trace contextRef="#ctx0" brushRef="#br0" timeOffset="141183.51">9017 17251 0,'0'0'0,"21"0"15,0 0-15,0 0 16,1 0-16,-1 0 0,0 0 15,0 0-15,21 0 0,-20 0 0,-1 0 16,0 0-16,0 0 16,0 0-16,0 0 15,1 0-15,-1 0 16,-21-21-16</inkml:trace>
  <inkml:trace contextRef="#ctx0" brushRef="#br0" timeOffset="141448.37">9864 16912 0,'0'0'0,"0"-21"32,0 42-32,0 0 15,0 1-15,0 20 0,0-21 0,0 21 16,0 1-16,0-1 0,0 0 15,0-20-15,0 20 0,0-21 16,-22 21-16,1-20 0,0 20 16,21-21-16,-21 0 0,0 0 0,21 1 15,-21-22-15,21 21 0,-22-21 16,1 0-16,21-21 16,-21-1-16</inkml:trace>
  <inkml:trace contextRef="#ctx0" brushRef="#br0" timeOffset="141912.1">7916 16023 0,'0'0'16,"0"-21"-16,0 0 15,-21 21 1,21 21-16,0 21 0,0-20 16,-21-1-16,21 21 0,-21 0 15,21-20-15,-21 20 0,21 0 0,0-21 16,-22 22-16,1-22 0,21 0 0,0 0 15,-21 0-15,21 1 16,-21-1-16,21 0 0,-21-21 31,21 21-31</inkml:trace>
  <inkml:trace contextRef="#ctx0" brushRef="#br0" timeOffset="142175.65">7133 17060 0,'0'0'0,"21"0"46,0 0-30,1 0-16,-22-21 16,21 21-16,0 0 0,0 0 15,0-21-15,0 21 16</inkml:trace>
  <inkml:trace contextRef="#ctx0" brushRef="#br0" timeOffset="142708.34">7810 17039 0,'0'0'0,"-21"-21"16,0 0-16,21 0 0,-21 0 16,21-1-16,0 1 0,0 0 15,0 0-15,0 0 0,0 0 16,21 21-1,0 0 1,0 21-16,1 0 0,-22 0 0,21 0 16,0 22-16,0-1 0,0-21 15,-21 21-15,0 1 0,0-1 0,0 0 16,0 1-16,0-1 0,0 0 16,-21 1-16,0-1 0,0 0 0,0 1 15,-22-1-15,1-21 0,0 22 16,20-22-16,-20 21 0,0-21 0,-1 0 15,22-21-15,-21 0 0,21 0 16,0 0-16,-1 0 0,1-21 0,0 0 16,0 0-16,0-21 15,0 20-15,21-20 0,0 0 0,0-1 16,0 1-16,0 21 0,0-21 16,0 20-16,0 1 0,21 0 0,21 21 15,-21 0-15,0 0 16,1 0-16,20 21 0,0 0 0,-21 1 15,22 20-15,-1-21 0,0 21 16,1-20-16,20 20 0,-20 0 0,-1-21 16,0 22-16,22-22 15,-22 0-15,0 0 0,22 0 0,-22-21 0,1 0 16,20 0-16,-21 0 16,1 0-16,20-21 0,1-21 0,-22 21 15,22 0-15</inkml:trace>
  <inkml:trace contextRef="#ctx0" brushRef="#br0" timeOffset="143308.19">13483 16023 0,'0'21'31,"0"1"-15,-21-1-16,21 21 0,-21-21 15,0 0-15,21 22 0,-22-22 0,22 21 16,0-21-16,0 1 0,0 20 16,0-21-16,0 0 0,-21 0 0,21 22 15,0-22-15,0 0 0,0 0 16,0 0-16,0 1 0</inkml:trace>
  <inkml:trace contextRef="#ctx0" brushRef="#br0" timeOffset="143628.09">13335 17187 0,'21'-21'0,"0"21"31,0 0-31,-21 21 16,0 1-16,0-1 0,0 0 15,0 0-15,0 0 0,0 0 16,0 1-16,0 20 0,0-21 0,0 21 16,0 1-16,0-22 0,0 21 15,-21-21-15,21 22 0,0-22 0,-21 0 16,21 0-16,0 0 0,21-42 31</inkml:trace>
  <inkml:trace contextRef="#ctx0" brushRef="#br0" timeOffset="144036.29">14986 15727 0,'0'21'16,"0"-42"-16,-21 63 0,0 1 0,21-1 16,-22 0-16,1 22 0,21-22 0,0 22 15,-21-1-15,0-21 0,21 22 0,0-22 16,0 1-16,-21-1 0,21 0 15,-21 1-15,21-22 0,0 0 0,-22 0 16,22 0-16</inkml:trace>
  <inkml:trace contextRef="#ctx0" brushRef="#br0" timeOffset="144736.51">14795 17124 0,'0'0'0,"-21"0"16,0 0-16,21-21 15,0 0-15,0-1 0,0 1 16,0 0-16,0 0 16,0 0-16,21 0 0,0 21 15,1 0-15,-22-22 0,21 22 16,0 0-16,0 0 0,0 0 0,0 22 16,1-22-16,-1 21 0,0 0 15,0 0-15,-21 21 0,21-20 0,-21 20 16,0-21-16,0 21 0,0 1 15,0-22-15,0 21 0,0 1 16,0-1-16,-21 0 0,0 1 0,0-1 16,0 0-16,-1 1 0,-20 20 15,21-21-15,-21 1 0,-1-22 16,22 21-16,-21 1 0,-1-22 0,22 0 16,-21 0-16,21 0 0,-22 0 15,22 1-15,-21-22 0,21 0 0,0 0 16,-1 0-16,1 0 0,0 0 15,0-22-15,0 1 0,21 0 0,-21 0 16,21-21-16,0 20 0,0-20 16,0 21-16,0-21 0,0-1 15,0 22-15,21-21 0,0 21 16,0-1-16,21 1 0,-20 0 0,-1 0 16,0 0-16,21 21 0,-21 0 15,1 0-15,-1 0 0,21 21 0,-21-21 16,0 42-16,-21-21 0,22 1 15,-1 20-15,0 0 0,0 1 0,0-1 16,-21-21-16,21 21 0,1-20 16,-1-1-16,0 21 0,-21-21 15,21-21-15,0 21 0,22-21 0,-22 0 16,0 0-16,21 0 0,1 0 16,-1 0-16,0-21 0,1 0 15,-1 0-15,0 0 0,1-22 16,-1 1-16,0 0 0,-21-1 0,22 1 15</inkml:trace>
  <inkml:trace contextRef="#ctx0" brushRef="#br0" timeOffset="145721">8064 15219 0,'0'0'0,"-21"0"0,-21-21 0,21 21 0,-22 0 16,22 0-16,-21 0 0,21-21 16,-22 21-16,22 0 0,-21 0 0,21 0 15,0 0-15,-22-22 0,22 22 0,0 0 16,0 0-16,0 0 0,21-21 47,21 21-47,0 0 0,21 0 0,-21 0 15,22 0-15,20 0 0,-20 0 16,20 0-16,1 0 0,20 0 16,-20 0-16,20 0 0,-20 21 0,21-21 15,20 0-15,1 22 0,0-22 16,21 21-16,0-21 0,0 0 0,21 21 16,-21-21-16,21 0 0,22 21 15,-22-21-15,21 0 0,1 21 0,-1-21 16,0 0-16,22 0 0,-22 21 15,22-21-15,-1 0 0,1 0 16,-1 22-16,1-22 0,-1 0 0,1 0 0,-22 21 16,21-21-16,-20 0 15,20 21-15,-20-21 0,-1 0 0,-21 0 16,0 21-16,0-21 0,1 0 16,-22 0-16,0 21 0,0-21 0,-22 0 15,1 0-15,-21 0 0,-22 0 16,22 0-16,-43 0 0,1 0 0,-1 0 15,-21 0-15,0-21 0,1 21 0,-22-21 16,0 0 0,0 0 15,-22 21-15,22-22-1,-21 1-15,0 21 0,0-21 0</inkml:trace>
  <inkml:trace contextRef="#ctx0" brushRef="#br0" timeOffset="146237.87">14626 14880 0,'-21'0'16,"0"0"-1,21 21 1,0 1 0,0-1-16,0 0 15,0 0-15,21-21 16,0 21-16,0-21 0,22 21 16,-22-21-16,0 22 0,21-22 15,-21 0-15,22 21 0,-22-21 16,21 21-16,1-21 0,-1 0 0,0 0 15,1 0-15,-22 21 0,21-21 0,-21 0 16,22 0-16,-22 0 16,0 0-16,0 0 15,-21-21 1,-21 21 0,0 0-16,0 0 15,-22 21-15,22-21 0,0 21 16,0 0-16,0 22 0,-22-22 15,22 21-15,-21 1 0,21-1 0,-22 0 16,1 1-16,0-22 0,20 21 16,-20 0-16,0 1 0,-1-22 0,22 0 15,-21 21-15,21-20 0,0-1 16,-1-21-16,-20 21 0,42 0 16,-21 0-16,0-21 0,0 0 0,-1 0 15,1 0-15,0 0 16,0 0-16,0 0 0,0 0 15</inkml:trace>
  <inkml:trace contextRef="#ctx0" brushRef="#br0" timeOffset="146928.57">7218 14542 0,'0'0'0,"0"-22"0,0 65 47,0-22-47,-21 0 0,21 21 16,0-20-16,0 20 0,0-21 0,-22 21 15,22-20-15,-21 20 0,21-21 16,0 21-16,0-20 0,-21-1 15,21 0-15,0 0 0,-21-21 0,21 21 16,0 0 0,0-42-1,0 0 1</inkml:trace>
  <inkml:trace contextRef="#ctx0" brushRef="#br0" timeOffset="147364.2">7705 14478 0,'0'0'0,"0"-21"0,21 0 0,-21 0 31,-21 21-31,-1 0 16,1 0-16,0 0 0,0 0 15,0 0-15,0 0 0,-1 21 0,1 0 16,0 0-16,0 0 16,21 0-1,0 1-15,21-1 16,0 0-16,0-21 16,1 21-16,-1-21 0,0 21 15,0 0-15,0-21 0,0 22 16,1-1-16,-22 0 0,21 0 15,-21 0-15,0 0 16,-21-21-16,-1 0 16,1 22-16,0-22 0,0 0 0,-21 0 15,20 0-15,1 0 0,0 0 16,0 0-16,0 0 0,0 0 0,21-22 31,0 1-31,0 0 16,0 0-16,21 21 0,0-21 0,0 0 15</inkml:trace>
  <inkml:trace contextRef="#ctx0" brushRef="#br0" timeOffset="147636.04">8086 14288 0,'0'0'0,"0"-22"16,0 44 15,0-1-31,0 0 0,0 0 16,-22 0-16,22 22 15,-21-22-15,0 21 0,21-21 0,0 22 16,-21-22-16,21 0 0,-21 0 0,0 21 16,21-20-16,0-1 0,0 0 15,0 0-15,0 0 16,21-21-1,0 0-15,0 0 16,0-21-16</inkml:trace>
  <inkml:trace contextRef="#ctx0" brushRef="#br0" timeOffset="147827.94">7895 14584 0,'21'0'31,"0"0"-15,1 0-16,-1-21 0,0 21 15,21 0-15,-21 0 0,1-21 16,-1 21-16,21-22 0,-21 22 0,0-21 16,1 21-16,-1 0 0</inkml:trace>
  <inkml:trace contextRef="#ctx0" brushRef="#br0" timeOffset="148989.06">10350 14499 0,'0'-21'16,"0"0"-16,0 0 15,0 0 1,0-1-1,22 1-15,-1 21 16,0 0-16,0 0 0,0 0 16,0 0-16,1 0 0,-1 21 15,0-21-15,-21 43 0,0-22 16,0 0-16,0 21 0,0 1 16,0-1-16,0 0 0,0 1 15,0-1-15,0 0 0,-21-20 0,0 20 16,-1-21-16,-20 21 0,21-20 15,-21-1-15,20 0 0,-20-21 0,21 21 16,-21-21-16,20 0 0,-20 0 16,21 0-16,0 0 0,0 0 0,-1 0 15,22-21-15,-21 21 0,21-21 16,0 0-16,0-1 0,0 1 16,0 0-16,0 0 0,0 0 0,21 0 15,-21-1-15,22 1 0,-1 21 16,0 0-16,0-21 0,0 21 15,0 0-15,1 21 0,-1 0 16,0 1-16,0-1 16,-21 0-16,21-21 0,0 21 0,1 0 15,-1 0-15,0 1 16,0-22-16,0 21 0,0-21 16,1 0-16,-1 0 15,0 0 1,-21-21-16,21 21 0,-21-22 0,0 1 15</inkml:trace>
  <inkml:trace contextRef="#ctx0" brushRef="#br0" timeOffset="149415.82">10816 14245 0,'-42'64'32,"21"-43"-32,21 0 0,0 0 0,0 0 15,0 1-15,-22-1 0,22 0 16,-21 0-16,21 0 16,0-42 30,0 0-30,21 0-16,-21 0 16,0-1-16,22 22 0,-1-21 0,-21 0 15,21 0-15,0 21 0,-21-21 16,21 21-16,0 0 16,-21 21-16,0 0 15,0 0-15,22-21 0,-22 21 16,0 1-16,0-1 0,0 0 0,21 0 15,-21 0 1,21-21-16,0 0 16,0 0-16,0 0 15,1 0-15</inkml:trace>
  <inkml:trace contextRef="#ctx0" brushRef="#br0" timeOffset="149924.1">11324 14266 0,'0'0'0,"-63"0"32,41 0-32,1 0 0,0 22 0,0-1 0,0 0 15,0 0-15,-1 0 0,1 0 16,21 1-16,0-1 0,-21 0 0,21 0 15,0 0-15,0 0 0,0 1 16,0-1-16,0 0 16,21-21-16,0 0 15,1 0-15,-1 0 16,0 0-16,0 0 0,0 0 0,-21-21 16,21 0-16,1-1 0,-1 1 15,0 0-15,-21 0 0,0 0 0,21-22 16,-21 22-16,0-21 0,21 21 15,-21-22-15,0 22 0,21 0 0,-21-21 16,0 21-16,0-1 0,0 1 16,0 0-16,0 0 0,0 0 0,0 42 47,0 0-47,0 0 0,0 22 0,0-22 15,0 21-15,0 0 16,0 1-16,-21-1 0,21 0 0,0 1 0,0-1 15,0 0-15,0-20 16,0 20-16,0-21 0,0 0 0,0 0 16,0 1-16,0-1 15,21-21-15,1 0 16</inkml:trace>
  <inkml:trace contextRef="#ctx0" brushRef="#br0" timeOffset="150752.69">13250 14436 0,'0'0'0,"0"-21"31,0-1-31,0 1 16,21 21-16,1 0 15,-1 0-15,0 0 16,0 0-16,0 0 0,-21 21 15,21-21-15,-21 22 16,22-1-16,-22 0 0,0 0 0,0 0 16,0 0-16,0 1 0,-22-1 15,1 0-15,0 0 0,0 0 0,0-21 16,0 21-16,-1 1 0,-20-22 16,21 0-16,0 21 0,-22-21 0,22 0 15,0 0-15,0 0 16,21-21 15,21 21-31,0 0 16,0 0-16,1-22 0,-1 22 0,0 0 15,0 0-15,21 0 0,-20 0 16,-1 0-16,21 0 0,-21 0 0,0 0 16,1 22-16,20-22 0,-21 21 15,0 0-15,0-21 0,1 21 0,-1 0 16,-21 0-16,0 1 15,0-1-15,0 0 0,0 0 0,0 0 16,-21 0-16,-1-21 0,1 22 0,-21-1 16,21 0-16,-22-21 0,1 21 15,21-21-15,-21 0 0,20 0 0,-20 21 16,21-21-16,0 0 16,0 0-16,-1 0 0,22-21 15,0 0 1,0 0-1,0 0-15,0-1 0,22 1 0,-22 0 16</inkml:trace>
  <inkml:trace contextRef="#ctx0" brushRef="#br0" timeOffset="151224.42">13737 14203 0,'0'-21'0,"0"42"31,0 0-15,21 0-16,-21 0 15,0 1-15,0-1 0,0 0 0,0 0 16,0 0-16,0 0 0,0 1 16,0-1-16,0 0 15,0-42 16,0 0-15,0-1-16,0 1 16,0 0-16,0 0 15,21 0-15,1 0 0,-1-1 16,-21 1-16,21 21 0,0 0 16,0 0-1,-21-21-15,21 21 0,1 0 16</inkml:trace>
  <inkml:trace contextRef="#ctx0" brushRef="#br0" timeOffset="151847.57">14393 14203 0,'-21'-21'15,"0"21"1,0 0-16,0 0 0,-1 0 16,1 0-16,0 0 15,0 0-15,0 0 0,0 21 0,-1 0 16,1-21-16,0 21 0,0 0 15,0 1-15,0-1 0,21 0 0,0 0 16,-22 0-16,22 0 16,0 1-16,0-1 0,0 0 15,22-21 1,-1 0-16,0 0 0,0 0 16,0 0-16,0 0 0,1 0 0,-1-21 15,0 21-15,0-21 0,0-1 16,0 1-16,1 0 0,-1 0 0,0 0 15,0 0-15,0-1 0,-21-20 16,21 21-16,1 0 0,-22 0 0,21-1 16,-21 1-16,0-21 0,21 21 15,-21 0-15,21-1 0,-21 1 0,0 0 16,0 0 0,21 0-16,-21 42 15,0 0 1,0 0-16,0 0 15,0 22-15,0-22 0,0 0 0,-21 0 16,21 22-16,-21-22 0,21 21 16,0-21-16,0 0 0,0 22 0,0-22 15,0 0-15,0 0 0,0 0 16,0 1-16,0-1 0,21-21 31,-21-21-15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1:14:5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995 0,'0'21'94,"0"0"-63</inkml:trace>
  <inkml:trace contextRef="#ctx0" brushRef="#br0" timeOffset="1029.66">1524 1037 0,'0'-21'47,"-21"21"-47,0 0 0,21-21 16,0 0-1,0 42 48,-22 0-63,22 0 0,0 0 15,0 1-15,0-1 16,0 0-16,0 0 0,-21 0 0,21 22 16,0-22-16,0 0 0,0 21 15,0-21-15,0 1 0,0 20 16,0-21-16,0 21 0,0-20 15,0-1-15,0 21 0,0 0 16,0 1-16,0-22 0,0 21 0,0 1 16,0-1-16,0 0 0,0 1 15,21-1-15,-21-21 0,0 21 0,22 1 16,-22-1-16,0-21 0,0 22 16,21-22-16,-21 21 0,21 0 0,-21-20 15,0 20-15,0-21 0,21 21 16,-21 1-16,0-1 0,21 0 0,-21 1 15,0-1-15,0-21 16,0 22-16,0-1 0,0 0 0,0 1 16,0-1-16,0 0 0,0 1 15,0-1-15,0 0 0,0-21 0,0 22 16,21-1-16,-21 0 0,0-20 16,0 20-16,22 0 0,-22 1 0,21-22 15,-21 21-15,0 0 0,0 1 16,21-1-16,-21 0 0,21-20 0,-21 20 15,0 0-15,0 1 0,0-1 16,0-21-16,0 21 0,0 1 0,21-22 16,-21 21-16,0 1 0,0-22 15,21 21-15,-21 0 0,0 1 0,0-1 16,0-21-16,0 22 16,0-1-16,0 0 0,0 1 0,0-1 15,0-21-15,0 21 0,0 1 16,0-1-16,0-21 0,0 22 0,0-22 15,0 21-15,0 0 0,0-20 16,0 20-16,0-21 0,0 21 0,0-20 16,0 20-16,0 0 0,0 1 15,0-22-15,0 21 0,0 0 0,0 1 16,0-1-16,0 0 0,0 1 16,0-22-16,0 21 0,-21 1 0,21-1 15,0 0-15,-21 1 0,21-22 16,0 21-16,0 0 0,0 1 15,0-1-15,0 0 0,0-20 16,0 20-16,0 0 0,0 1 0,0-1 16,0 0-16,0-21 0,0 22 0,0-1 15,0 0-15,0 1 0,0-22 16,0 21-16,0-21 0,0 22 0,0-22 16,0 0-16,0 0 0,0 0 15,0 1-15,0-1 0,0 0 16,0 0-16,0-42 31,-21 0-31,21 0 16,-21-1-16,21 1 0,0-21 15</inkml:trace>
  <inkml:trace contextRef="#ctx0" brushRef="#br0" timeOffset="2381.01">1672 1016 0,'0'0'0,"0"-21"31,-21 21-15,42 0 62,0 0-62,0 0-16,22 0 0,-22 0 15,21 0-15,-21 0 0,22 0 0,-1 0 16,22 0-16,-22 0 0,21 0 16,1 0-16,-1 0 0,1 0 15,21 0-15,-1 0 0,-20 0 0,20-21 16,1 21-16,0 0 0,-1 0 15,-20 0-15,21 0 0,-22-21 0,22 21 16,-1 0-16,1 0 16,0-22-16,-1 22 0,1 0 0,0 0 0,-1 0 15,1 0-15,0-21 16,-22 21-16,22 0 0,0 0 0,20 0 16,-20 0-16,21 0 0,-21 0 15,20 0-15,-20 0 0,21 0 0,-21 0 16,-1 0-16,1 0 0,-22 0 15,22 0-15,0 0 0,-22 0 16,22 0-16,0 0 0,-1 0 0,-20 0 16,20 0-16,1 0 0,0 0 15,-22 0-15,1 0 0,-1 0 16,22 0-16,-22 0 0,1 0 16,-1 0-16,1 0 0,-1 0 0,1 0 15,-1 0-15,1 0 0,-1 0 16,-20 0-16,20 0 0,-20 0 0,-1 0 15,0 0-15,1 0 0,-22 0 16,21 0-16,-21 0 0,0 0 0,1 0 16,-1 0-16,0 0 15,0 0-15,0 0 16,0 0 0,-42 0 46</inkml:trace>
  <inkml:trace contextRef="#ctx0" brushRef="#br0" timeOffset="3949.01">7281 910 0,'0'21'47,"0"1"-31,0-1-16,0 0 15,0 0-15,0 0 16,0 0-16,0 1 0,0-1 0,0 21 15,0-21-15,0 0 0,0 1 16,0 20-16,-21-21 0,21 21 0,-21-20 16,21 20-16,-21-21 0,21 21 15,0 1-15,-21-1 0,21 0 0,0 1 16,-22 20-16,22-20 16,0 20-16,0 1 0,0-22 0,0 21 15,0-20-15,0 20 0,-21 1 0,21-22 16,0 22-16,0-1 0,-21 1 15,21-1-15,0 1 0,0-1 0,0 1 16,0 20-16,0-20 0,0-1 16,0 1-16,0-1 0,0 1 0,-21-1 15,21 22-15,0-22 0,-21 1 0,21 21 16,0-22-16,0 1 0,0 20 16,0-20-16,0-1 0,0 1 0,0-1 15,0 1-15,-21-1 0,21 1 16,0-1-16,0-20 0,0 20 15,0 1-15,-22-22 0,22 21 0,0-20 16,0-1-16,0 0 0,0 1 16,0-1-16,0 22 0,0-22 0,-21 0 15,21 1-15,0 20 0,0-21 0,0 1 16,0 20-16,0-20 0,0-1 16,0 0-16,0 1 0,0-1 0,0 0 15,-21 1-15,21-1 0,0-21 0,0 21 16,0 1-16,0-1 0,-21 0 15,21-20-15,0 20 0,-21 0 0,21 1 16,0-1-16,0 0 0,0-21 16,0 22-16,0-1 0,0-21 15,0 22-15,0-22 0,0 21 0,0-21 16,0 22-16,0-22 0,0 0 0,0 0 16,0 0-16,0 0 0,0 1 15,0-1-15,0 0 0,0 0 16,0 0-1,0 0 1,0 1 15,-21-22-31,21 21 16,-22-21-16,22 21 16,0 0-1,0 0-15,0 0 31,-21-21-31,0 0 16,0 0-16,0 0 16,0 0-16,-1 0 15,1 0-15,0 0 0,-21 0 0,21 0 16,-22 0-16,1 0 0,0 0 0,-1 0 16,1 0-16,-22 0 15,22 0-15,-21 0 0,-1 0 0,1 0 0,-1 0 16,1 0-16,-1 0 0,1 0 15,-22 0-15,21 0 0,-20 0 16,20 0-16,-20 0 0,20 0 0,1 0 16,-22 0-16,21 0 0,-20 0 0,20 0 15,-20-21-15,-1 21 0,21 0 16,-20 0-16,-1 0 0,22-21 0,-22 21 16,0 0-16,22 0 0,-1 0 15,1 0-15,-22 0 0,22 0 0,-1 0 16,-21 0-16,22 0 0,-22 0 0,22 0 15,-22 0-15,0 0 16,1 0-16,20 0 0,-20 0 0,20 0 16,1 0-16,-22 0 0,43 0 15,-22 0-15,1 0 0,20 0 0,-20 0 16,20 0-16,1 0 0,-21-21 0,20 21 16,1 0-16,0 0 0,-1 0 15,1-21-15,0 21 0,-1 0 0,1 0 16,0 0-16,-1 0 0,22 0 15,0-21-15,-21 21 0,20 0 0,1 0 16,0 0-16,0 0 16,0 0-16,0 0 0,-1 0 15,1 0 1,0 0 46,0 0-46,0 0 15,0 0-31,-1 0 16,1 0-16,0 0 16,0 0-16,0 0 0,0 0 15,-1 0 1,1 0-16,0 0 0,0 0 15,0 0-15,0 0 16,-1 0 0,1 0-1,21-22-15,0 1 16,0 0-16,0 0 16,0 0-16,21 0 0</inkml:trace>
  <inkml:trace contextRef="#ctx0" brushRef="#br0" timeOffset="5045.39">2286 254 0,'0'0'0,"-21"0"0,0-21 16,-1 21-16,1 0 16,21-21-16,-21 21 15,0 0-15,0 0 16,21 21-1,0 0 1,21-21 0,0 0-16,0 0 0,22 0 15,-22 0-15,21 0 0,0 0 0,1 0 16,-1 0-16,0 0 0,1 0 16,20 0-16,-20 0 0,-1 0 0,0 0 15,-21 0-15,22 0 0,-22 0 16,0 0-16,0 0 0,-42 0 47,0 0-47,0 21 15,0-21-15,-1 0 0,1 0 16</inkml:trace>
  <inkml:trace contextRef="#ctx0" brushRef="#br0" timeOffset="5462.15">2476 318 0,'0'0'0,"0"21"63,0 0-63,0 0 15,0 0-15,0 0 16,0 22-16,0-22 0,0 0 15,0 0-15,0 22 0,0-22 0,0 0 16,0 0-16,22 21 0,-22-20 16,21-1-16,-21 0 0,0 21 0,0-21 15,0 1-15,0-1 0,0 0 16,0 0 0,-21 0-16,-22-21 15,22 0-15,-21 0 0,21 0 16,-22 0-16,1 0 0,0 0 15,20-21-15,-20 0 0,21 21 16,0-21-16,0 21 0,-1 0 0,1 0 16,21-21-16,-21 21 0,21-22 31,21 1-15,0 21-1,1 0-15,-1-21 0</inkml:trace>
  <inkml:trace contextRef="#ctx0" brushRef="#br0" timeOffset="6020.83">3006 466 0,'0'0'0,"21"0"0,-21-21 31,0-1-31,-21 22 16,-1 0-16,1 0 16,0 0-16,0 22 0,0-1 15,0-21-15,21 21 0,-22 0 16,1 0-16,0 0 0,0 1 16,0-1-16,21 21 0,-21-21 15,-1 0-15,1 1 0,21-1 0,0 0 16,0 0-16,-21 0 0,21 0 15,0 1-15,0-1 16,21-21-16,0 0 16,1-21-16,-1-1 15,0 22-15,0-21 0,0 0 0,22 0 16,-22 0-16,0 0 0,0-1 16,0-20-16,0 21 0,-21 0 0,0 0 15,22-1-15,-22-20 0,0 21 16,0 0-16,0 42 31,0 0-15,0 0-16,0 0 0,0 1 15,0-1-15,0 0 0,0 0 0,0 0 16,0 0-16,0 1 0,0-1 16,21 0-16,-21 0 0,21 0 15,0-21 1,0 0-16,0 0 0,1 0 15,-1 0-15,0-21 16,0 0-16,-21 0 16</inkml:trace>
  <inkml:trace contextRef="#ctx0" brushRef="#br0" timeOffset="6288.68">3238 381 0,'0'0'0,"0"21"0,0 0 0,0 1 15,0-1-15,0 0 0,22 0 0,-22 0 16,0 0-16,21 1 16,-21-1-16,21 0 0,-21 0 0,0 0 15,21 0-15,-21 1 16,21-22-16,-21 21 0,0 0 15,21-42 32,-21 0-47</inkml:trace>
  <inkml:trace contextRef="#ctx0" brushRef="#br0" timeOffset="6548.53">3535 360 0,'0'21'15,"-21"-21"-15,-1 21 16,1 0-16,21 1 0,-21-1 16,0 0-16,21 0 0,0 21 0,-21-20 15,0-1-15,-1 0 0,22 0 16,-21 0-16,21 0 0,0 1 15,-21-22-15,21 21 0,21-21 63</inkml:trace>
  <inkml:trace contextRef="#ctx0" brushRef="#br0" timeOffset="7136.2">3979 402 0,'0'0'0,"0"-21"15,-21 0-15,0 21 16,0 0-1,0 0-15,-1 0 16,1 0-16,0 21 0,21 0 16,-21 0-16,0 1 0,0-1 0,-1 0 15,-20 0-15,21 0 0,0 22 16,0-22-16,21 21 0,-22-21 0,22 0 16,-21 22-16,21-22 0,0 0 15,0 0-15,0 0 0,0 1 0,0-1 16,21-21-16,1 21 15,-1-21-15,0 0 16,0 0-16,21 0 0,-20-21 16,-1 0-16,0-1 0,0 1 0,0 0 15,22 0-15,-22 0 0,0 0 16,-21-22-16,21 22 0,0 0 0,0-21 16,-21 20-16,0-20 0,0 21 15,22 0-15,-22 0 0,0-1 16,0 44 15,0-1-31,0 0 0,0 0 16,0 0-16,0 22 0,0-22 0,0 0 0,0 0 15,0 0-15,0 0 16,0 1-16,0-1 0,0 0 0,21-21 16,0 21-16,0 0 0,0-21 15,0 0-15,1 0 0,-1 0 16,0 0-16,0 0 0,0 0 15,0 0-15,1-21 0,-1 21 16,-21-21-16</inkml:trace>
  <inkml:trace contextRef="#ctx0" brushRef="#br0" timeOffset="7360.19">4551 741 0,'0'0'16,"-21"0"77</inkml:trace>
  <inkml:trace contextRef="#ctx0" brushRef="#br0" timeOffset="8128.19">2371 1524 0,'0'-21'16,"0"42"15,0 0-15,0 22-16,0-22 0,0 21 0,0 22 15,0-22-15,0 0 0,0 22 16,0-22-16,0 22 0,0-22 16,0 0-16,0 1 0,0-1 15,0 0-15,0-21 0,0 22 0,0-22 16,0 0-16,0 0 0,0 0 16,0 1-16,0-44 31,0 1-16,0 0-15,0 0 16,0 0-16</inkml:trace>
  <inkml:trace contextRef="#ctx0" brushRef="#br0" timeOffset="8505.96">2117 1778 0,'0'0'0,"0"-21"0,-22 0 16,22 0-1,-21 21-15,21-22 0,0 1 16,0 0-16,0 0 16,21 21-16,1-21 0,-1 0 15,0 21-15,0-22 0,21 22 16,-20 0-16,20-21 0,0 21 16,1 0-16,-1 0 0,0 0 0,1 0 15,-1 0-15,0 21 16,1 1-16,-1 20 0,-21-21 0,0 21 15,-21-20-15,0 20 0,0 0 16,0-21-16,-21 22 0,-21-1 0,21-21 16,-22 0-16,22 22 0,-21-22 15,-1 0-15,22 0 0,-21-21 0,21 21 16,-22-21-16,22 0 0,0 22 16,0-22-16,0 0 15,21-22 16,0 1-31,21 21 16,0-21-16</inkml:trace>
  <inkml:trace contextRef="#ctx0" brushRef="#br0" timeOffset="8992.69">3175 1736 0,'0'-21'0,"0"42"0,0-64 16,0 22-16,-21 21 15,0 0 1,-1 0-16,1 0 0,0 21 16,-21-21-16,21 22 0,-1-1 15,1 0-15,0 0 0,0-21 0,0 21 16,0 0-16,21 1 0,0-1 15,0 0-15,-22 0 0,22 0 0,0 0 16,0 1-16,0-1 16,22 0-16,-1-21 0,0 21 0,0 0 15,0-21-15,0 0 0,1 21 0,-1 1 16,0-22-16,0 21 0,0-21 16,0 21-16,-21 0 0,0 0 15,0 0 1,0 1-16,-21-22 15,0 0-15,0 21 0,0-21 16,-22 0-16,22 0 0,0 0 0,-21 0 16,21 0-16,-1 0 0,1 0 15,0 0-15,0 0 0,0 0 0,0 0 16,-1-21 0,22-1-1,0 1 1,22 21-16,-1-21 15,0 21-15,0-21 0</inkml:trace>
  <inkml:trace contextRef="#ctx0" brushRef="#br0" timeOffset="9308.51">3365 1609 0,'0'0'0,"0"-21"0,0 42 31,0 0-31,0 0 16,22 21-16,-1-20 0,-21 20 16,21 0-16,0-21 0,-21 22 15,0-1-15,21 0 0,-21-20 0,21 20 16,-21-21-16,0 0 0,0 0 15,0 22-15,22-43 0,-22 21 0,0 0 16,0 0-16,21-21 31,-21-21-15,0 0-16</inkml:trace>
  <inkml:trace contextRef="#ctx0" brushRef="#br0" timeOffset="9580.35">3831 1630 0,'-21'21'32,"0"0"-32,0 22 0,-1-22 15,1 0-15,0 21 0,0 1 0,0-22 16,0 21-16,-1 0 0,1-20 15,0-1-15,0 21 0,0-21 16,0 0-16,21 1 0,-22-1 0,1-21 16,21 21-16,0 0 0,0-42 47,0 0-32,21 21-15</inkml:trace>
  <inkml:trace contextRef="#ctx0" brushRef="#br0" timeOffset="9868.2">3979 1672 0,'0'21'15,"0"1"-15,0-1 0,0 21 16,0-21-16,0 0 0,0 22 0,-21-1 16,21-21-16,0 22 0,-21-22 15,21 0-15,0 21 0,0-21 0,-21 1 16,21-1-16,0 0 16,0 0-16,0-42 46,0 0-46</inkml:trace>
  <inkml:trace contextRef="#ctx0" brushRef="#br0" timeOffset="10120.07">4022 1630 0,'21'21'16,"-21"0"-1,0 0-15,21 1 0,-21 20 16,21-21-16,0 0 0,-21 22 16,0-22-16,21 0 0,-21 0 15,22 21-15,-22-20 0,0-1 0,0 0 16,0 0-16,0 0 16,0 0-16,0-42 46,21 21-46,-21-21 0</inkml:trace>
  <inkml:trace contextRef="#ctx0" brushRef="#br0" timeOffset="10672.75">4466 1545 0,'0'21'32,"-21"1"-32,0-1 0,0 0 15,21 0-15,-22 21 0,1-20 0,0-1 16,0 0-16,0 0 16,0 0-16,21 0 0,-22 1 0,22-1 0,-21-21 15,21 21-15,-21-21 0,21-21 63,0 0-63,21 21 0,0-22 15,-21 1-15,22 0 0,-1 0 0,0 0 16,0 0-16,-21-1 0,21 1 16,-21 0-16,21 0 0,-21 0 15,22 0-15,-1 21 16,-21-22-16,21 22 15,-21 22 1,0-1-16,0 0 16,0 0-16,0 21 0,0 1 15,0-1-15,0 0 0,0-20 16,0 20-16,0 0 0,0 1 0,0-22 16,0 21-16,-21-21 0,21 22 15,0-22-15,0 0 0,0 0 0,0 0 16,0 0-16,0 1 15,0-44 32,0 1-47,21 0 0,0 21 0,-21-21 16</inkml:trace>
  <inkml:trace contextRef="#ctx0" brushRef="#br0" timeOffset="11743.79">5588 1334 0,'0'-22'16,"0"1"15,0 0-31,-21 21 16,0 0-16,-1-21 16,1 21-16,0 0 15,0 0-15,0 0 0,0 0 16,-1 21-16,1-21 0,-21 21 0,21 0 15,0-21-15,-1 22 0,1-22 16,0 21-16,0 0 0,21 0 16,-21 0-16,0 0 0,21 1 31,21-22-15,0 21-1,0-21-15,0 0 0,0 0 16,1 0-16,-1 0 0,0 0 15,0 21-15,0-21 0,0 0 0,1 21 16,-1-21-16,0 21 0,0 0 0,0-21 16,0 22-16,-21-1 0,0 0 15,0 0-15,0 0 0,0 0 0,0 1 16,0-1-16,0 0 0,-21 0 16,0 0-16,0 0 0,0 1 0,0-1 15,-1 0-15,1-21 0,0 21 16,0 0-16,0-21 0,0 0 0,-1 21 15,1-21 1,0 0-16,42 0 63,0 0-48,1 0-15,-1 0 0,0 0 16,0 0-16,0 0 0,0 0 15,-21 22-15,22-22 0,-22 21 16,0 0-16,0 0 16,0 0-16,0 0 15,0 22-15,-22-22 0,1 0 0,0 0 16,0 0-16,0 22 0,0-22 16,-1 0-16,22 21 0,-21-20 0,21-1 15,-21 21-15,21-21 0,0 0 16,0 1-16,0-1 0,0 0 0,0 0 15,21 0-15,0 0 0,1-21 16,-1 0-16,0 0 0,0 0 0,0 0 16,0 0-16,1 0 0,-1 0 0,0-21 15,21 21-15,-21-21 0,1 0 16,-1 21-16,-21-21 0,21 0 16,0 21-16,-21-22 0</inkml:trace>
  <inkml:trace contextRef="#ctx0" brushRef="#br0" timeOffset="12824.74">5207 5482 0,'0'0'0,"0"-21"16,0 0-16,0 0 15,0 0-15,0-1 16,0 1-16,21 21 16,0 0-16,0-21 0,1 21 0,-1 0 15,0-21-15,0 21 0,0 0 16,22 0-16,-22 0 0,0 0 15,21 0-15,-21 0 0,1 0 0,-1 21 16,-21 0-16,0 0 16,0 1-16,0-1 0,0 0 0,-21 0 15,-1 0-15,1 0 0,0 1 0,-21-1 16,21 0-16,-22 21 0,1-21 16,21 1-16,-22-1 0,22 0 0,-21 0 15,21-21-15,0 21 0,-1 0 16,22 1-16,-21-1 0,21 0 15,21-21 17,1 0-32,-1 0 15,0 0-15,0 0 0,0 0 0,0 0 16,1 0-16,-1-21 0,0 21 16,0 0-16,0 0 0,-21-21 0,21 21 15,-21 21 16,0 0-31,0 0 16,0 0-16,0 0 16,0 1-16,0-1 0,0 0 0,22 0 15,-1 0-15,-21 0 0,21 1 16,0-1-16,0 0 16,-21 0-16,21 0 0,-21 0 0,22 1 15,-22-1-15,0 0 0,-22 0 16,-20-21-16,21 0 15,-21 21-15,20-21 0,-20 0 0,0 0 16,-1 0-16,1 0 0,0 0 0,-1 0 16,22 0-16,-21 0 0,21 0 15,0 0-15,-1 0 0,1-21 0,21 0 16,0 0-16,0 0 0,0-1 16,21-20-16,1 21 0,-1-21 0</inkml:trace>
  <inkml:trace contextRef="#ctx0" brushRef="#br0" timeOffset="13544.38">4191 3408 0,'0'0'0,"-21"0"0,-22 0 0,22 0 0,0 0 16,0 0-16,0 0 0,0 0 0,-1 0 16,44 0-1,-1 0 1,0 0-16,21 0 15,1 0-15,20 0 0,1 0 0,20 0 16,22 0-16,0 0 0,0 0 16,21-21-16,0 21 0,-21-21 0,21 21 15,0 0-15,0 0 0,0 0 0,-22 0 16,22 0-16,-42-22 0,0 22 16,169 0-1,-233 0-15,0 0 0,0 0 16,0 0-16,-42 0 31,0 0-31,0 0 0,0 22 0,0-22 16,-22 0-16,1 21 0,0-21 0,-1 21 15,-20-21-15,-1 21 0,1-21 16</inkml:trace>
  <inkml:trace contextRef="#ctx0" brushRef="#br0" timeOffset="13952.15">3937 3747 0,'0'0'0,"21"0"46,0 0-46,0 0 16,22 0-16,-22 0 0,21 0 0,1 0 16,20 0-16,22 0 0,-22 0 0,43 0 15,0 0-15,0 0 0,0 0 16,-1 0-16,1 0 0,0 0 0,0-22 16,0 22-16,0 0 0,-1 0 15,1 0-15,-21 0 0,0 0 0,-1 0 16,-20 0-16,-1 0 0,-20-21 15,20 21-15,-42 0 0,22 0 16,-22 0-16,0 0 0,-42 0 31,-22 0-31,22 0 16,-21 0-16,21 0 0,-22 21 0,1-21 16,-21 0-16,-1 0 0,22 22 15</inkml:trace>
  <inkml:trace contextRef="#ctx0" brushRef="#br0" timeOffset="14300.96">4085 4149 0,'0'0'0,"21"0"16,0 0-1,1 0-15,-1 0 0,21 0 0,0 0 16,1 0-16,20 0 0,22 0 16,0 0-16,-1 0 0,22 0 0,0-21 15,0 21-15,0-22 0,-1 22 0,-20 0 16,42 0-16,-42-21 16,21 21-16,-1 0 0,-20 0 0,0 0 15,-22 0-15,1 0 0,-22 0 16,0 0-16,-20 0 0,-1 0 0,0 0 15,-42 0 1,0 0 0,-22 21-16,1-21 0,21 0 0,-43 0 15,22 0-15,-22 0 0,1 22 16,-1-22-16</inkml:trace>
  <inkml:trace contextRef="#ctx0" brushRef="#br0" timeOffset="14604.78">4276 4487 0,'0'0'0,"42"0"0,21 0 0,22 0 0,0 0 15,-1 0-15,22 0 0,-21 0 16,0 0-16,20-21 0,-20 21 0,0-21 15,21 21-15,-22 0 0,1 0 16,-22 0-16,22-21 0,-21 21 0,-1 0 16,1 0-16,-22 0 0,0 0 15,1 0-15,-1 0 0,-21 0 0,-21 21 32,-21-21-17,0 0-15,-22 0 0,22 0 16,0 21-16,-21-21 0</inkml:trace>
  <inkml:trace contextRef="#ctx0" brushRef="#br0" timeOffset="14964.58">4403 4890 0,'0'0'0,"-22"21"0,1 0 0,0-21 16,0 21-16,63-21 31,-21 0-31,22 0 0,-1 0 16,22 0-16,20 0 0,-20-21 0,42 21 16,-22-21-16,1 21 0,21-21 15,-22-1-15,22 22 0,0-21 0,0 21 16,0 0-16,0-21 0,-22 21 15,1 0-15,0 0 0,-1 0 16,-20 0-16,-22 0 0,0 0 0,1 0 16,-1 0-16,-21 0 0,0 0 0,1 0 31,-1 0 0</inkml:trace>
  <inkml:trace contextRef="#ctx0" brushRef="#br0" timeOffset="31400.15">593 1926 0,'-22'0'31,"1"0"-15,0 21-16,0-21 16,0 0-16,0 0 0,-22 0 0,22 0 15,0 22-15,-21-22 0,-1 0 16,1 0-16,0 0 0,-1 0 0,1 0 15,0 21-15,-1-21 0,1 0 16,63 0 109,43 0-125,-1 0 16,1 0-16,-1 0 0,22 0 15,-1 0-15,-20 0 0,21 0 16,-22 0-16,1 0 0,20 0 0,-41 0 16,20 0-16,-21 0 0,1 0 15,-1 0-15,0 0 0,-20 0 16,20 0-16,-21 0 0,0 0 0,0 0 15,1 0 1,-44 0 93,1 0-93,0 0-16,21-21 0,-21 21 16,0 0-16</inkml:trace>
  <inkml:trace contextRef="#ctx0" brushRef="#br0" timeOffset="31956.83">42 2053 0,'0'0'0,"-42"0"0,42 21 46,63-21 64,22 0-110,0 0 15,-1 0-15,1 0 0,0 0 16,-1 0-16,-20 0 0,21 0 0,-22 0 16,1 0-16,-22 0 0,0 0 15,1 0-15,-1 0 0,-21 0 0,0 0 16,0 0-16,1 0 0,-1 0 31,-21-21 47,0 0-46,0 0-17</inkml:trace>
  <inkml:trace contextRef="#ctx0" brushRef="#br0" timeOffset="32696.4">783 1651 0,'0'0'0,"-21"0"0,0-21 32,21 0-32,0 42 31,0 0-15,0 0-16,21 0 15,0 1-15,-21-1 0,21 0 16,0 0-16,1 0 0,-1 0 15,0 1-15,0-1 0,0 0 0,0-21 16,1 21-16,-1 0 0,21-21 16,-21 21-16,0 1 0,22-22 0,-22 0 15,0 0-15,0 21 0,0-21 16,1 0-16,-1 0 0,0 0 16,0 0-16,-21 21 46,-21-21-30,0 0-16,0 0 0,-1 0 0,1 21 16,0-21-16,-21 21 0,21 0 15,-1-21-15,-20 22 0,21-1 0,-21-21 16,20 21-16,-20 0 0,21 0 16,-21 0-16,20 1 0,1-1 15,0-21-15,0 21 0,0 0 0,0 0 16,-1 0-16,1-21 0,21 22 15,-21-1-15,21 0 0,0 0 16,-21-21-16,21 21 0,-21-21 16,21 21-16,0 1 15,0-44 110,0 1-93</inkml:trace>
  <inkml:trace contextRef="#ctx0" brushRef="#br0" timeOffset="44580.83">931 7768 0,'0'-21'16,"-21"0"0,0 21-16,0 0 0,0 0 15,-1 0-15,1 0 0,0 0 16,0 0-16,0 21 0,0-21 0,-1 42 16,1-20-16,0-1 0,0 21 15,0 0-15,0 22 0,-1-22 16,1 22-16,0-22 0,21 22 0,0-22 15,-21 21-15,21-20 0,0-1 16,0 0-16,0-20 0,21 20 16,0-21-16,0 0 0,1 0 15,20 1-15,-21-1 0,21-21 0,1 0 16,-1 0-16,-21 0 0,22 0 16,-1-21-16,0-1 0,1-20 0,-1 21 15,21-21-15</inkml:trace>
  <inkml:trace contextRef="#ctx0" brushRef="#br0" timeOffset="44832.69">1503 7705 0,'0'0'0,"0"-21"0,0-22 0,0 22 0,0 0 16,0 42 15,-21 21-31,21-20 16,0 20-16,0 21 0,-22-20 0,22 20 15,-21 1-15,0-1 0,21 1 16,0-1-16,-21 1 0,21-1 0,-21-20 16,21-1-16,0 0 0,0-21 15,0 22-15,0-22 0,0 0 0,0 0 16,21-21 0,0-21-16,21 21 15,-20-21-15</inkml:trace>
  <inkml:trace contextRef="#ctx0" brushRef="#br0" timeOffset="45952.05">2117 8086 0,'0'0'16,"0"-21"-16,0-1 0,0 1 0,0 0 16,0 0-16,0 0 0,0 0 0,0-1 15,-22 22-15,1-21 0,0 0 16,0 21-16,0 0 0,0 0 0,-1 0 15,1 0-15,0 0 0,0 0 16,0 21-16,0 22 0,-1-22 0,1 21 16,0 0-16,0 1 15,0-1-15,0 0 0,-1 1 0,22-1 16,0 0-16,0 1 0,0-22 16,0 0-16,0 0 0,0 0 0,0 1 15,22-1-15,-1-21 0,0 0 16,0 0-16,0 0 0,0 0 0,1-21 15,20-1-15,-21 1 0,0 0 16,22 0-16,-22-21 0,0-1 0,0 1 16,0 0-16,0-1 0,1 1 15,-22 0-15,0-1 0,21 22 0,-21-21 16,0 21-16,0-1 0,0 44 31,0-1-31,0 0 16,0 0-16,-21 21 0,21 1 15,-22-1-15,22 0 0,0 1 0,0-22 16,0 21-16,0 1 0,0-22 16,0 0-16,0 0 0,0 0 0,0 0 15,0 1-15,22-22 0,-1 0 16,0 0-16,0 0 0,21 0 0,-20-22 16,20 1-16,0 0 0,1-21 0,-1 21 15,0-22-15,1-20 16,-1 20-16,0 1 0,1-21 0,-1 20 15,0 1-15,-21 0 0,1 20 16,-1 1-16,-21 0 0,0 0 0,0 0 16,-21 21-1,-1 0-15,1 21 0,0 0 0,0 0 16,0 22-16,0-22 0,21 0 16,0 21-16,0-21 0,0 22 0,0-22 15,0 21-15,0-21 0,21 1 0,0-1 16,-21 0-16,0 0 0,21 0 15,-21 0-15,21 1 0,-42-22 32,0 0-17,0 0-15,0 0 0,-1-22 16,1 1-16,0 0 0,0 0 16,0 21-16,0-21 0,-1 0 0,1 21 31,0 0-31,21 21 15,0 0-15,0 0 0,0 0 16,0 0-16,0 1 0,0-1 0,21 0 16,0 0-16,1 0 0,-1-21 0,0 21 15,0 1-15,0-22 16,22 0-16,-22 0 0,21 0 0,0 0 16,1 0-16,-1 0 0,0-22 15,1 22-15,-1-21 0,0-21 0,1 21 16,-1 0-16,0-22 0,1 1 0,-22 0 15,0-1-15,21 1 0,-42 0 16,0-1-16,22 1 0,-22 21 0,0-22 16,0 22-16,0 0 0,-22 21 15,1 0-15,0 0 0,0 0 0,0 0 16,0 0-16,-1 21 0,1 0 0,21 22 16,0-22-16,0 21 0,0 1 15,0-1-15,0-21 0,21 21 16,1 1-16,-22-22 0,0 21 15,21-21-15,0 1 0,-21-1 0,0 0 16,0 0-16,0 0 0,0 0 16,-21-21-1,0 0-15,-1 0 0,1 0 0,0 0 16,-21 0-16,21 0 0,-1-21 16,22 0-16,-21 21 0,21-42 15</inkml:trace>
  <inkml:trace contextRef="#ctx0" brushRef="#br0" timeOffset="46718.35">4233 7895 0,'0'0'0,"21"-21"0,-21 0 0,0 0 16,0 0-16,22 21 0,-22 21 31,0 0-31,0 21 16,0-21-16,0 22 0,-22-1 0,22 0 15,0 1-15,0-1 0,0 0 16,0 1-16,0-22 0,-21 21 0,21-21 16,0 1-16,0-1 0,0 0 0,21-21 31,1 0-31,-1 0 15,0-21-15,0 0 0,0-1 0,22 1 16,-22-21-16,0 0 0,21 20 16,-21-20-16,1 0 0,-1-1 0,0 1 15,0 21-15,0-21 0,0 42 16,-21-22-16,0 44 16,0-1-16,0 0 15,0 21-15,0 1 0,0-22 16,0 21-16,0-21 0,0 22 0,0-22 15,0 21-15,0-21 0,22 0 0,-1 1 16,-21-1-16,21-21 16,0 21-16,21-21 0,-20 0 0,-1 0 15,21 0-15,0 0 0,1-21 0,-22 21 16,21-21-16,1-22 0,-22 22 16,21 0-16,-21-21 0,0-1 0,1 1 15,-22 0-15,0-22 0,0 22 16,0-1-16,0 1 0,0 21 15,-22-21-15,1 20 0,0 1 0,-21 0 0,21 21 16,-22 0-16,22 0 0,-21 0 16,-1 0-16,22 0 0,0 0 0,-21 0 15,21 21-15,-1 0 0,22 1 16,0-1-16,0 0 0,0 0 16,22-21-16,-1 0 15,21 0-15,-21 0 0,43 0 0,-22-21 16</inkml:trace>
  <inkml:trace contextRef="#ctx0" brushRef="#br0" timeOffset="47324">5567 7557 0,'0'0'0,"-21"0"0,-1 0 16,1 0-16,0 0 0,0 0 16,0 21-16,-22-21 0,22 21 0,0 0 15,21 21-15,-21-20 0,0 20 16,21-21-16,-21 21 0,21 1 15,0-1-15,0 0 0,0 22 0,0-22 16,0 1-16,0-1 0,0 0 16,0-21-16,0 22 0,0-22 0,0 0 15,0 0-15,0 0 0,21-42 32,-21 0-32,0 0 15,21 0-15,-21 0 0,0-22 0,0 1 16,0 21-16,0-22 0,0 1 15,21 0-15,-21-1 0,21 22 0,0 0 16,-21 0-16,22 0 0,-1 0 16,0 21-16,0 0 0,0 0 15,0 21-15,1 0 0,-1 0 0,0 0 16,0 22-16,0-22 0,-21 21 0,0 0 16,0 1-16,21-1 0,-21 0 15,22-20-15,-22-1 0,0 21 0,21-21 16,0-21-16,-21 21 0,21-21 0,0 0 15,0 0-15,22 0 0,-22 0 16,21-21-16,-21 0 0,22 0 0,-22 0 16,21-22-16,-21 22 0,1-21 0,-1 0 15,0-1-15,0 1 0,0 0 16,0 20-16,-21 1 0,0 0 16,0 0-16,0 0 0,0 42 15,0 0 1,0 0-16,0 0 0,0 1 0,0-1 15,0 21-15,-21-21 0,21 22 0,0-22 16,0 0-16,0 0 0,0 0 16,0 0-16,0 1 0,0-1 15,0-42 17,0-1-32,0 1 0</inkml:trace>
  <inkml:trace contextRef="#ctx0" brushRef="#br0" timeOffset="47472.92">6181 7705 0,'-22'-21'15,"1"21"-15,0 0 0,21 21 32,0 0-32,21-21 15,0 21-15,1-21 0,-1 0 16,0 0-16</inkml:trace>
  <inkml:trace contextRef="#ctx0" brushRef="#br0" timeOffset="47736.77">6604 7684 0,'0'0'0,"-21"0"0,0 0 0,-1 0 15,1 0-15,0 0 0,0 0 16,0 21-16,0-21 0,-1 21 0,22 0 15,-21 0-15,0 22 0,0-22 16,0 21-16,21 0 0,-21 1 0,21-1 16,-22-21-16,22 22 0,0-1 0,0 0 15,0-21-15,0 22 0,0-22 16,0 0-16,0 0 0,43 0 16,-22-21-16,0 0 0,21 0 0,-20 0 15,20 0-15,0 0 0,1-21 0,-1-21 16,21 21-16,-20 0 0,-1-22 15</inkml:trace>
  <inkml:trace contextRef="#ctx0" brushRef="#br0" timeOffset="48133.54">7070 7557 0,'0'0'0,"0"-43"0,0 1 0,0 0 0,0 20 16,0 1-16,0 0 0,0 0 16,-22 21-16,1 21 0,0 0 15,21 22-15,0-22 0,-21 21 0,21 0 16,0 1-16,0-1 15,0 0-15,0 1 0,0 20 0,0-20 16,0-1-16,0 0 0,0 1 0,0-1 16,0 0-16,-21-21 0,21 22 15,0-22-15,0 0 0,0 0 0,-21-21 16,21 21-16,-22-21 0,22-21 16,0 0-1,0 0-15,0 0 0,0 0 0,0-22 16,0 1-16,0 21 0,0-22 0,22 1 15,-1 0-15,21-1 0,-21 22 16,22-21-16,-22 21 0,21 0 16,0-1-16,1 22 0,-1 0 0,0 0 15,-20 0-15,20 22 0,0-1 0,1 0 16,-22 21-16,0-21 0,0 22 16,-21-22-16,0 21 0,0 1 0,0-1 15,-21-21-15,0 21 0,0-20 0,-1 20 16,1-21-16,0 0 0,0 0 15,0-21-15,0 22 0</inkml:trace>
  <inkml:trace contextRef="#ctx0" brushRef="#br0" timeOffset="48536.31">8742 7451 0,'0'-21'15,"0"42"-15,21-85 0,-21 43 0,0 0 0,0 0 16,0 0-16,-21 21 16,0 0-16,-1 0 0,1 0 0,0 21 15,0 0-15,-21 21 0,20-21 0,1 22 16,0-1-16,-21 0 0,21 1 16,-1-1-16,1 22 0,0-22 0,0 0 15,0 1-15,21-1 0,0 0 0,0 1 16,0-1-16,0-21 0,0 21 15,0-20-15,21-1 0,0 0 16,21-21-16,1 21 0,-1-21 0,0 0 0,1 0 16,20 0-16,-20-21 15,20 0-15,1 0 0</inkml:trace>
  <inkml:trace contextRef="#ctx0" brushRef="#br0" timeOffset="49163.95">9250 7768 0,'21'-21'0,"-42"42"0,42-63 16,-42 42-1,0 0-15,-1 0 0,1 0 0,0 21 16,0 0-16,0-21 0,0 21 16,-1 1-16,1-1 0,0 0 0,21 0 15,0 0-15,0 0 0,0 1 16,0-1-16,0 0 0,21 0 16,0-21-16,1 21 0,-1-21 15,0 0-15,-21-21 16,0 0-16,0 0 15,0 0-15,0-1 0,0 1 16,-21 0-16,21-21 0,0 21 16,0-1-16,0 1 0,0 0 0,0 0 15,0 0-15,21 0 0,21-1 0,-21 1 16,1 21-16,20 0 0,0-21 16,-21 21-16,22 0 0,-22 0 0,21 21 15,-21 0-15,1 1 0,-1-1 16,0 0-16,0 0 0,-21 0 0,0 22 15,0-22-15,0 0 0,0 21 16,0-21-16,-21 22 0,0-22 0,21 0 16,-21 0-16,21 0 0,-22-21 15,22 22-15,-21-22 0,21-22 16,0 1 0,0 0-16,0 0 0,0 0 15,0 0-15,21-1 0,1-20 0,-1 21 16,0-21-16,0-1 0,0 1 0,22 21 15,-22-22-15,21 1 0,-21 21 16,22 0-16,-1 0 0,-21 21 16,21 0-16,-20 0 0,20 0 0,-42 21 15,21 0-15,-21 0 0,21 21 0,-21-20 16,0-1-16,0 21 0,0-21 16,-21 22-16,0-22 0,0 0 0,0 0 15,-1 0-15,22 0 0,-21 1 0,0-1 16,21 0-16,-21-21 0,21 21 15,0-42 17,21 0-32,0 0 0,-21-1 15,43 1-15,-22 0 0</inkml:trace>
  <inkml:trace contextRef="#ctx0" brushRef="#br0" timeOffset="49400.81">10435 7324 0,'0'-43'0,"0"86"0,0-107 15,0 43-15,0 0 0,0 42 32,-21 0-32,0 0 0,0 22 0,-1-1 15,1 0-15,0 1 0,0 20 16,21-20-16,-21-1 0,0 21 0,-1-20 16,1-1-16,21 0 0,0 1 0,0-1 15,0 0-15,0 1 0,0-22 16,0 0-16,0 0 0,0 0 15,21 1-15,1-22 0,-1 0 0,0 0 16,0 0-16,0-22 0,0 1 0,22 0 16,-22 0-16,0 0 0</inkml:trace>
  <inkml:trace contextRef="#ctx0" brushRef="#br0" timeOffset="49560.72">10118 7620 0,'0'0'0,"0"21"32,21-21-32,0 0 0,0 0 0,0 0 15,22 0-15,-1 0 0,0 0 16,1 0-16,-1 0 0,0 0 0,1 0 16</inkml:trace>
  <inkml:trace contextRef="#ctx0" brushRef="#br0" timeOffset="50904.96">10880 7789 0,'-22'0'16,"22"-21"-16,0 0 0,0 0 16,0 0-16,0 0 15,0-1-15,0 1 0,-21 0 16,21 0-16,-21 0 0,0 0 0,0 21 15,0 0-15,-1 0 16,1 0-16,0 0 0,0 0 0,0 21 16,0 0-16,-1 0 0,1 0 0,0 22 15,0-22-15,0 21 0,0-21 16,21 0-16,0 22 0,-22-22 0,22 21 16,0-21-16,0 1 0,0-1 0,0 0 15,0 0-15,22-21 0,-1 0 16,21 0-16,-21 0 0,0 0 15,1 0-15,20-21 0,0 0 16,-21 0-16,22-1 0,-22 1 0,0 0 16,21-21-16,-20 21 0,-1-1 15,0-20-15,0 21 0,0-21 0,-21 20 16,0 1-16,0 0 0,-21 21 31,0 21-31,0-21 0,0 21 16,21 1-16,-22-1 0,1 21 0,21-21 15,0 0-15,0 1 0,-21-1 16,21 21-16,0-21 0,0 0 0,0 1 16,0-1-16,21 0 0,0-21 15,1 21-15,20-21 0,-21 0 0,21 0 16,1 0-16,-1 0 0,0 0 16,1-21-16,20 21 0,-20-21 0,-1 0 15,0-1-15,-21 1 0,22 0 0,-22-21 16,0 21-16,0-22 0,0 22 15,1-21-15,-22 21 0,21-1 0,-21 1 16,0 0-16,0 0 0,-21 21 31,-1 0-31,1 21 0,0 0 16,21 0-16,0 1 0,-21-1 0,21 0 0,0 21 16,0-21-16,0 1 0,0-1 15,0 0-15,0 0 0,21 0 16,0 0-16,0-21 0,1 0 15,20 0-15,-21 0 0,21 0 16,-20 0-16,20 0 0,-21 0 0,21-21 16,-20 0-16,20 0 0,-21 0 0,0 0 15,0-1-15,1 1 0,-1 0 0,0-21 16,-21 21-16,21-1 0,-21 1 16,0 0-16,0 0 0,-21 21 31,0 21-31,0 0 15,21 0-15,-22 1 0,1-1 0,21 0 16,-21 21-16,21-21 0,0 1 0,-21-1 16,21 0-16,-21 0 0,21 0 15,0 0-15,0 1 0,-21-1 16,21-42 15,0-1-31,0 1 0,0 0 16,21 0-16,0 0 0,-21 0 0,21-22 15,0 22-15,0 0 0,1-21 0,20 20 16,-21-20-16,0 21 16,0 0-16,1 0 0,-1 21 0,0 0 15,0 0-15,0 0 0,-21 21 0,21-21 16,-21 21-16,0 0 0,0 21 16,0-20-16,0-1 0,0 21 0,0-21 15,0 22-15,0-22 0,0 0 0,0 0 16,0 21-16,0-20 0,0-1 15,0 0-15,22-21 0,-1 0 16,0 0-16,21 0 0,-21 0 0,22 0 16,-22 0-16,21 0 0,1-21 15,-1 0-15,0-1 0,1 1 0,-1 0 16,0 0-16,1 0 0,-1-22 16,0 22-16,-21-21 0,22 21 15,-22-22-15,0 1 0,-21 21 0,0-21 16,0 20-16,0 1 0,0 0 0,0 0 15,-21 21-15,0 0 0,0 0 16,-22 21-16,22 0 0,0 0 0,0 1 16,21-1-16,0 21 0,0-21 0,0 22 15,0-22-15,0 21 0,0-21 16,0 0-16,0 22 0,0-22 0,0 0 16,0 0-16,0 0 0,0 1 0,0-1 15,-21 0-15,21 0 16,-22-21-16,1 0 15,0 0-15,0 0 0,21-21 16,-21 21-16,21-21 16,-21 0-16,21-1 0,0 1 0,0 0 15</inkml:trace>
  <inkml:trace contextRef="#ctx0" brushRef="#br0" timeOffset="51076.86">11896 7176 0,'0'0'0,"-22"-22"0,1 22 0,0 0 16,0 0-16,0 0 0,0 0 47,-1 22-47,1-1 0,0-21 15</inkml:trace>
  <inkml:trace contextRef="#ctx0" brushRef="#br0" timeOffset="51704.97">1122 9398 0,'0'0'0,"0"-21"0,-21 0 16,21 0-16,-22-1 0,22 1 16,-21 21-16,0 21 31,21 1-31,0-1 0,0 21 15,0 0-15,0 1 0,-21-1 0,21 22 16,0-22-16,0 21 0,0-20 16,0-1-16,-21 0 0,21 1 0,0-1 15,0-21-15,0 22 0,0-22 16,0 0-16,21-21 31,0-21-31</inkml:trace>
  <inkml:trace contextRef="#ctx0" brushRef="#br0" timeOffset="52012.8">1016 9567 0,'-21'-21'0,"42"42"0,-63-84 15,20 21-15,-20 20 0,21 1 0,0-21 16,21 21-16,0 0 0,0-1 16,0 1-16,0 0 0,0 0 0,21 0 15,0 21-15,21-21 0,-20 21 16,20 0-16,21 0 0,-20 0 15,20 0-15,1 21 0,-1 0 16,-20 0-16,-1 0 0,-21 22 0,0-22 16,-21 0-16,0 21 0,-21-21 15,0 22-15,-21-22 0,-22 21 0,22-21 16,-22 1-16,22-1 0,0 0 16,-1 0-16,1 0 0,21-21 0,0 0 15,-1 21-15,44-21 31,-1-21-31,21 0 0,-21 21 16,22-21-16,-1 0 0,0 21 0</inkml:trace>
  <inkml:trace contextRef="#ctx0" brushRef="#br0" timeOffset="52405.36">1926 9377 0,'0'0'0,"21"0"0,22-21 0,-22 0 16,0 21-16,-21-22 0,0 1 0,0 0 15,-42 21 1,20 0-16,1 0 0,-21 0 16,21 21-16,-22-21 0,1 21 15,0 1-15,21-1 0,-22 0 16,22 0-16,-21 0 0,42 0 16,0 1-16,0-1 0,0 0 0,0 0 15,0 0-15,21 0 0,0 1 16,0-1-16,22-21 0,-1 21 0,-21 0 15,21 0-15,1 0 0,-1 1 16,-21-1-16,0 0 0,1 0 0,-1 0 16,-21 0-16,0 1 0,0-1 15,0 0-15,-21-21 0,-22 21 0,22 0 16,-21 0-16,-22-21 0,22 22 0,0-22 16,-1 0-16,1 0 0,0 0 15,-1 0-15,22 0 0,0 0 16,0 0-16,0 0 0,21-22 15,0 1-15,0 0 0,21 21 16,0-21-16,0 21 0,21-21 16,-20 0-16,20-1 0,0 1 0,1 0 15</inkml:trace>
  <inkml:trace contextRef="#ctx0" brushRef="#br0" timeOffset="52661.23">2244 9398 0,'0'-21'0,"0"42"0,0-63 0,0 21 15,21 42 17,-21 0-17,21 0-15,0 0 0,0 22 16,0-1-16,1 0 0,-22 1 0,21-1 16,0 0-16,0 1 0,-21-1 15,0-21-15,21 21 0,-21-20 0,21-1 16,-21 0-16,0 0 0,0 0 15,22-21 1,-1 0-16,-21-21 0,0 0 16,21-21-16,0 20 15,-21 1-15</inkml:trace>
  <inkml:trace contextRef="#ctx0" brushRef="#br0" timeOffset="52884.1">2815 9313 0,'0'0'0,"0"-21"0,21 21 0,-21 21 31,-21 22-31,0-22 16,0 0-16,0 21 0,-22-20 0,22 20 15,-21 0-15,21 1 0,-1-1 16,-20-21-16,21 21 0,0 1 0,0-22 16,-1 0-16,1 21 0,21-20 15,-21-1-15,42-21 31,22-21-15,-22-1-16,0 1 0</inkml:trace>
  <inkml:trace contextRef="#ctx0" brushRef="#br0" timeOffset="53136.15">3111 9313 0,'0'-21'0,"0"42"0,0-63 16,0 63-1,0 0-15,0 1 16,0-1-16,0 21 16,-21-21-16,21 22 0,-21 20 0,21-21 15,-21 1-15,21-1 0,0 0 0,0 1 16,-21-22-16,21 21 0,-21-21 16,21 1-16,0-1 0,0 0 0,0-42 46,0 0-46,0-1 0,0 1 16,21-21-16,-21 21 0</inkml:trace>
  <inkml:trace contextRef="#ctx0" brushRef="#br0" timeOffset="53340.04">3048 9440 0,'0'0'0,"0"-21"0,0-21 0,0 21 16,0 0-16,0-1 15,21 22-15,0 0 0,-21 22 16,21-22-16,1 21 0,-1 0 0,0 21 15,0-21-15,0 1 0,0 20 0,-21-21 16,22 21-16,-1-20 0,0-1 16,0 21-16,-21-21 0,0 0 0,0 1 15,21-22 1,-21-22 0,21 1-1,1-21 1</inkml:trace>
  <inkml:trace contextRef="#ctx0" brushRef="#br0" timeOffset="53764.8">3662 9271 0,'21'-21'0,"-42"42"0,63-42 15,-63 21 17,0 21-32,0-21 0,-1 21 0,1 0 15,-21 1-15,21-1 0,-22 0 16,22 0-16,0 0 0,-21 22 0,21-43 15,-1 21-15,1 0 0,0 0 0,42-21 47,0 0-47,1-21 0,-1 0 16,21 0-16,-21-1 0,0 1 0,1 0 16,20 0-16,-21 0 0,0 0 0,0-1 15,1 1-15,-1 0 0,0 0 16,0 0-16,0 21 15,-21 21-15,0 0 16,0 0-16,0 0 0,0 1 0,0 20 16,0 0-16,0 1 0,0-1 0,0 0 15,0 1-15,0-1 0,0 0 16,0-21-16,0 22 0,0-1 16,-21-21-16,21 0 0,0 1 0,0-1 15,0 0-15,0-42 31,0 0-31,0-1 16,0 1-16,0 0 0,0 0 16</inkml:trace>
  <inkml:trace contextRef="#ctx0" brushRef="#br0" timeOffset="55825.54">4953 9419 0,'0'0'0,"21"0"16,-21-21-16,0 0 16,0 0-1,0 0 16,21 21-15,-21-22 0,0 1 15,0 42 0,0 1-31,0-1 0,0 21 16,0-21-16,0 0 0,0 22 15,0-22-15,0 21 0,0-21 0,0 22 16,0-22-16,0 0 0,-21 0 0,0 22 16,21-22-16,-21-21 0,21 21 15,0 0-15,21-21 32,0-21-32,21 21 15</inkml:trace>
  <inkml:trace contextRef="#ctx0" brushRef="#br0" timeOffset="56137.36">5524 9377 0,'0'0'0,"22"-21"0,-1 0 0,-21-1 15,-21 22-15,-1 0 16,-20 0-16,21 0 0,0 0 16,-22 0-16,22 22 0,-21-1 0,21-21 15,0 21-15,-1 0 0,1 0 0,21 0 16,-21-21-16,21 22 0,0-1 15,0 0-15,21 0 0,0 0 16,1-21-16,-1 21 0,21 1 0,-21-22 16,22 21-16,-22 0 0,0-21 15,21 21-15,-21-21 0,1 21 16,-22 0-16,0 1 0,0-1 16,-22-21-1,1 21-15,-21-21 0,21 0 0,-22 21 16,1-21-16,21 0 0,-21 0 0,20 0 15,1 0-15,0 0 0,0 0 16,0-21-16,21 0 0</inkml:trace>
  <inkml:trace contextRef="#ctx0" brushRef="#br0" timeOffset="56312.27">4995 9165 0,'0'0'15,"-21"-21"-15,42 21 63,0 0-47</inkml:trace>
  <inkml:trace contextRef="#ctx0" brushRef="#br0" timeOffset="56732.72">6858 9144 0,'0'0'0,"0"-106"31,0 64-31,0 21 0,0 0 16,0-1-16,0 1 0,0 0 0,-21 21 15,0 0-15,-1 0 0,1 0 16,-21 21-16,21 0 0,-22 1 15,1 20-15,21-21 0,-21 21 0,20 1 16,-20 20-16,21-20 0,-21-1 0,20 0 16,22 22-16,-21-22 0,21 0 15,-21 1-15,21-1 0,0 0 0,0 1 16,0-22-16,21 0 0,0 0 16,1 0-16,-1 1 0,21-22 0,0 0 15,22 0-15,-22 0 0,22 0 16,-1-22-16,1 1 0,20 0 0,-20 0 15</inkml:trace>
  <inkml:trace contextRef="#ctx0" brushRef="#br0" timeOffset="57845.06">7408 9292 0,'0'0'15,"0"-21"-15,0-21 0,0 21 0,0-22 0,0 22 16,0 0-16,-21 0 16,0 21-16,0 0 0,0 0 15,-1 21-15,1 0 0,0 0 0,-21 0 16,21 1-16,-1 20 15,1-21-15,21 21 0,-21-20 0,0 20 16,0 0-16,21-21 0,0 22 0,0-22 16,0 21-16,0-21 0,0 1 15,0-1-15,21-21 0,0 21 0,0-21 16,22 0-16,-22 0 0,0 0 0,0-21 16,21 21-16,-20-21 0,20-1 15,-21 1-15,0 0 0,0-21 0,1 21 16,-1-1-16,0-20 0,-21 21 0,0-21 15,0-1-15,0 22 0,0-21 16,0 21-16,0-22 0,0 22 16,0 0-16,0 42 31,0 0-31,0 0 0,0 1 16,-21 20-16,21-21 0,0 21 0,0 1 15,0-22-15,0 21 0,0-21 16,0 22-16,0-22 0,0 0 0,21 0 15,-21 0-15,21 1 0,0-22 0,0 0 16,1 0-16,-1 0 0,0 0 16,0 0-16,21 0 0,1-22 0,-22 1 15,21 0-15,-21 0 0,22 0 16,-22-22-16,0 22 0,21-21 0,-20 21 16,-22-22-16,21 1 0,-21-21 15,21 20-15,-21 1 0,0 0 0,21-22 16,-21 22-16,0-1 0,0 22 15,0-21-15,0 21 0,0 0 0,-21 21 16,0 21 0,21 0-16,-21 0 0,21 21 15,-22 1-15,22-1 0,0 0 0,0 1 16,0 20-16,0-20 0,0-1 0,0 0 16,0-21-16,0 22 0,0-22 15,0 21-15,0-21 0,22 1 16,-1-1-16,0 0 0,0-21 0,0 0 15,0 0-15,1 0 0,-1 0 16,0 0-16,0 0 0,21-21 0,-20 21 16,-1-21-16,0-22 0,21 22 0,-21 0 15,1-21-15,20-1 0,-21 1 16,0 0-16,22-1 0,-22 1 0,0-22 16,0 22-16,0-21 0,-21 20 0,21 1 15,-21 21-15,22-22 0,-22 22 16,-22 21-1,1 21-15,0 22 16,0-22-16,21 21 0,-21 1 16,0-1-16,-1 0 0,22 1 0,0 20 15,0-42-15,0 22 0,0-1 0,0 0 16,0-21-16,0 22 0,0-22 16,0 0-16,0 0 0,22 0 0,-1 1 15,0-22-15,21 0 0,-21 0 0,22 0 16,-1 0-16,-21 0 0,22 0 0,-1 0 15,21-22-15,-20 1 0,-1 21 16,22-21-16,-22 0 0,0 0 0,1-22 16,-1 22-16,-21 0 0,0 0 0,0 0 15,-21 0-15,0-1 16,0 1-16,0 0 0,-21 21 16,0 0-16,0 0 0,0 0 15,-22 0-15,22 0 0,-21 21 16,21 0-16,0 1 0,-1-1 0,1 0 15,0 0-15,21 0 0,0 0 0,0 1 16,0-1-16,0 0 0,0 0 16,21 0-16,0-21 0,1 21 0,-1-21 15,21 0-15,-21 22 0,22-22 0,-1 0 16,0 0-16,1 0 0,-1 0 0,0 0 16,22-22-16,-22 1 0,0 21 15,22-21-15,-22 0 0,1 21 16,-1-21-16</inkml:trace>
  <inkml:trace contextRef="#ctx0" brushRef="#br0" timeOffset="58300.27">9779 9271 0,'21'-21'0,"-84"63"0,105-63 0,-21-42 16,-21 41-16,0 1 0,0-21 0,0 21 16,0 0-16,0-22 0,0 22 0,-21 21 15,0-21-15,0 0 0,-1 21 16,1 0-16,0 0 0,0 21 16,0-21-16,0 21 0,-1 0 0,1 22 15,21-22-15,-21 0 0,0 21 16,0-21-16,21 1 0,-21 20 0,21-21 15,0 21-15,0-20 0,0-1 0,0 0 16,0 0-16,0 0 0,0 0 16,21-21-16,0 22 15,0-22-15,0 0 0,0 0 16,1 0-16,-1-22 0,0 1 0,0 0 16,0 0-16,0 0 0,1-22 0,-1 22 15,0-21-15,0 0 0,-21-22 16,21 1-16,0-1 0,1 1 0,-22-1 15,21 1-15,-21 20 0,0-20 16,21 20-16,-21 1 0,0 21 0,0-21 16,0 20-16,-21 22 15,0 22 1,-1-1-16,1 21 0,0 0 16,21 1-16,-21 20 0,21-20 0,-21 20 15,21 1-15,0-22 0,0 21 0,0-20 16,0-1-16,0 0 0,21 1 15,0-1-15,0-21 0,0 0 0,1 1 16,20-1-16,-21-21 0,21 0 0,-20 0 16,20 0-16,0 0 0,22 0 15,-22 0-15,0 0 0,22 0 0,-22-21 16,22-1-16</inkml:trace>
  <inkml:trace contextRef="#ctx0" brushRef="#br0" timeOffset="59008.87">10964 9059 0,'0'0'0,"21"-21"0,-21 0 0,0 0 0,0-21 16,0 20-16,0 1 0,0 0 16,-21 0-16,0 0 0,0 0 0,0-1 15,0 1-15,-1 21 0,1 0 0,0 0 16,0 0-16,0 0 0,0 0 16,-1 21-16,1 1 0,0-1 0,0 21 15,0 0-15,0-20 0,-1 20 16,1 0-16,21 1 0,-21-1 0,21 0 15,0-21-15,0 22 0,0-22 0,0 0 16,0 0-16,0 0 0,21 1 16,0-22-16,1 0 15,-1 0-15,0 0 0,0 0 16,0 0-16,0-22 0,1 1 0,-1 0 16,0 0-16,0 0 0,-21 0 15,21-22-15,0 1 0,1 0 0,-22-1 16,21 1-16,-21 21 0,21-22 0,-21 22 15,0 0-15,0 0 0,0 0 16,0 42 0,0 0-16,0 0 0,-21 22 15,0-22-15,21 21 0,-22-21 16,22 22-16,0-22 0,0 21 16,0-21-16,0 22 0,0-22 0,0 0 15,0 0-15,22 0 0,-1 0 16,0 1-16,0-1 0,0-21 0,0 0 15,22 0-15,-22 0 0,21 0 0,1 0 16,-1 0-16,0 0 0,1-21 16,-1-1-16,0 1 0,1 0 0,-1 0 15,-21-21-15,21 20 0,1-20 0,-22 0 16,0-1-16,0 1 0,0 0 0,-21 21 16,0-22-16,0 22 0,0 0 15,-21 21-15,-21 0 16,21 0-16,0 0 0,-1 21 15,1 0-15,0 22 0,21-22 16,0 21-16,0-21 0,0 22 0,0-22 16,21 21-16,0-21 0,1 0 0,-1 22 15,-21-22-15,21 0 0,0 0 16,-21 0-16,21 1 0,-21-1 0,21 0 16,-21 0-16,0 0 15,-21-21-15,0 0 0,-21 0 16,21 0-16,-1 0 0,-20 0 15,21 0-15,-21 0 0,-1 0 0,1 0 16,0 21-16,-22-21 0</inkml:trace>
  <inkml:trace contextRef="#ctx0" brushRef="#br0" timeOffset="59672.5">2180 11197 0,'-21'0'0,"42"0"0,-42-21 0,21 0 16,0 0-16,0 0 0,0-1 15,0 1-15,0 0 0,21-21 16,0 21-16,0-22 0,22 22 0,-22-21 16,0-1-16,0 1 0,0 21 15,1 0-15,-22 0 0,0-1 0,21 1 16,-21 0-16,0 42 16,0 0-16,0 1 0,0 20 15,0 0-15,0 1 0,21-1 0,-21 21 16,0 1-16,21-1 0,-21 22 15,0-21-15,0 20 0,0-20 0,0 20 16,0-20-16,0-1 0,0 1 16,0 21-16,0-22 0,0 1 15,0-22-15,0 21 0,0 1 0,-21-22 16,21 1-16,-21-22 0,0 21 16,-1-21-16,22 0 0,-21-21 0,-21 0 15,21 0-15,0 0 0,-22 0 0,22-21 16,-21 21-16,21-21 0,-22-21 15,22 21-15,-21-1 0,21 1 16,-22-21-16,22 21 0,0-22 16,0 1-16,0 21 0,-1-21 0,22-1 0,-21-20 15,21 20-15,0-20 0,0-1 16</inkml:trace>
  <inkml:trace contextRef="#ctx0" brushRef="#br0" timeOffset="59867.98">2201 10499 0,'0'-21'31,"0"42"1,0 0-32,0 0 15,0 0-15,21 0 16,-21 1-16,43-1 15,-22 0-15,0 0 0</inkml:trace>
  <inkml:trace contextRef="#ctx0" brushRef="#br0" timeOffset="60390.69">3027 11049 0,'21'0'16,"-21"-21"-16,0 0 15,0 0-15,21-1 0,-21 1 16,0 0-16,0 0 16,0-21-16,0 20 0,0-20 0,-21 21 15,0 0-15,0 0 0,-1-1 16,-20 1-16,21 21 0,0 0 0,0 0 16,-1 0-16,-20 21 0,21 1 0,-21-1 15,20 21-15,1-21 0,-21 22 16,21-1-16,21 0 0,-21 1 0,21-1 15,0 21-15,0-20 0,0-22 16,0 21-16,0-21 0,21 22 0,0-22 16,0 0-16,0-21 0,0 0 0,22 0 15,-22 0-15,21 0 0,-21-21 16,1 21-16,20-21 0,-21-22 16,0 22-16,0 0 0,1-21 0,-1 21 15,-21-22-15,0 22 0,0-21 16,0 21-16,0-22 0,0 1 0,0 21 15,0-22-15,0 22 0,0 0 16,0 42 0,0 0-16,0 1 15,0 20-15,0-21 0,0 21 16,21-20-16,-21 20 0,21-21 0,-21 0 16,21 22-16,-21-22 0,21 0 0,-21 0 15,22 0-15,-1 0 16,0-21-16,0 0 0,0 0 15,0 0-15,1 0 0,-1-21 16,0 0-16,-21 0 0,21 0 16</inkml:trace>
  <inkml:trace contextRef="#ctx0" brushRef="#br0" timeOffset="60592.63">3387 10880 0,'0'-43'0,"0"86"0,0-107 16,0 22-16,0 21 0,0 0 0,0-1 15,21 22-15,0 0 16,0 22-1,-21 20-15,0-21 0,0 0 0,21 22 16,-21-1-16,0-21 0,0 21 16,0-20-16,0 20 0,0 0 15,0-21-15,0 22 0,0-22 0,0 0 16,0 0-16,21 0 0,1-21 16,-1 0-1,0-21-15,0 0 0,0 0 16</inkml:trace>
  <inkml:trace contextRef="#ctx0" brushRef="#br0" timeOffset="60806.02">3789 10774 0,'0'0'0,"21"-21"0,-21 0 15,0-1-15,0 1 0,-21 42 32,0 1-32,-1-1 15,1 0-15,0 0 0,0 21 0,0-20 16,0 20-16,-1-21 0,1 21 0,0-20 15,0 20-15,21-21 0,-21 21 16,21-20-16,-21-1 0,21 0 0,0 0 16,0 0-16,21-21 15,0 0-15,0 0 0,0-21 16,22 21-16,-1-21 0</inkml:trace>
  <inkml:trace contextRef="#ctx0" brushRef="#br0" timeOffset="61248.77">4276 10859 0,'0'0'0,"21"-22"0,-21 1 0,0 0 16,0 0-16,0 0 15,-21 0-15,-1-1 16,1 22-16,0 0 0,0 0 0,0 0 16,-22 0-16,22 0 15,0 22-15,0 20 0,0-21 0,-22 0 16,22 22-16,0-1 0,0-21 15,0 21-15,0 1 0,21-22 0,0 21 16,0-21-16,0 1 0,0-1 16,0 0-16,0 0 0,21-21 0,0 0 15,0 0-15,0 0 0,22 0 16,-22 0-16,0-21 0,0 0 0,0 0 16,0-1-16,22 1 0,-22 0 0,0 0 15,-21-21-15,21 20 0,-21 1 16,21-21-16,-21 0 0,0 20 0,0-20 15,0 21-15,0 0 0,0 42 32,0 0-32,0 21 15,0-20-15,0 20 0,0-21 0,0 21 16,0-20-16,0 20 0,0-21 16,22 21-16,-22-20 0,21-1 15,0 0-15,0 0 0,0-21 0,22 0 16,-22 0-16,21 0 0,0 0 0,1 0 15,-1-21-15,-21 0 0,22 0 16</inkml:trace>
  <inkml:trace contextRef="#ctx0" brushRef="#br0" timeOffset="63216.7">5948 10732 0,'0'0'0,"0"-22"0,0 1 15,0 0-15,0-21 0,0 21 0,-21-1 16,-1 1-16,22 0 0,-21 0 0,0 0 16,21 0-16,-21-1 15,0 22-15,0 0 0,-1 0 0,1 22 16,0-1-16,0 0 0,21 0 16,-21 21-16,21 1 0,-21-22 0,-1 21 15,22 1-15,0-1 0,0 0 16,0 1-16,-21-1 0,21-21 0,0 21 15,0 1-15,0-1 0,0-21 16,21 0-16,1 22 0,-1-22 0,0-21 16,0 21-16,21-21 0,1 0 15,-1 0-15,0 0 0,1-21 0,-1 0 0,22 0 16,-22-1-16,0 1 0,43-42 16,-64 42-16,21-22 15,-20 22-15,20-21 0,-21-1 0,-21 1 16,0-21-16,21 20 0,-21 1 0,0-22 15,0 22-15,0-21 0,0 20 16,0 1-16,0 0 0,0 20 0,0 1 16,0 0-16,0 0 0,-21 21 0,0 21 31,21 0-31,-21 0 0,21 22 0,0-1 16,0 22-16,0-22 0,0 21 0,0-20 15,0 20-15,0-20 0,0-1 16,0 0-16,0 1 0,0-1 15,0 0-15,21 1 0,0-22 0,0 0 16,0 0-16,1 0 0,-1 0 0,0-21 16,0 0-16,0 0 0,0 0 0,1 0 15,20 0-15,-21 0 0,21-21 16,-20 0-16,-1 0 0,21 0 0,-21 0 16,0-1-16,1-20 0,20 21 0,-21-21 15,0-1-15,0 1 0,1 21 16,-22-22-16,21 1 0,0 21 0,0 0 15,0 0-15,0 21 0,1 0 16,-1 0 0,-21 21-16,0 0 15,0 0-15,0 0 0,21 0 0,-21 1 16,0-1-16,0 0 0,0 0 16,0 0-1,21-21 1,-21-21-16,0 0 15,0 0-15,0 0 16,0-1-16,0 1 0,0 0 16,0 0-16,-21-21 0,21 20 15,0 1-15,-21 21 0,0-21 0,-1 0 0,1 21 16,0 0 0,0 0-16,0 21 0,0 0 0,-1 0 15,1 1-15,0-1 0,21 21 0,-21-21 16,0 22-16,0-1 0,-1-21 15,22 21-15,0-20 0,-21 20 0,21-21 16,-21 21-16,21-20 0,0-1 0,0 0 16,0 21-16,0-21 0,0 1 15,21-1-15,0-21 0,1 0 16,-1 0-16,0 0 0,0 0 0,21 0 16,-20-21-16,-1-1 0,0 1 15,0 0-15,0 0 0,0 0 0,1 0 16,-1-1-16,0-20 0,-21 21 15,0-21-15,21 20 0,-21-20 0,21 0 16,-21 21-16,0-1 0,0 1 0,21 0 16,-21 0-16,0 42 31,0 0-31,0 22 0,0-22 16,0 0-16,0 21 0,0-21 15,0 22-15,0-22 0,0 0 0,0 0 16,0 22-16,0-22 0,0 0 0,0 0 15,0 0-15,22 0 0,-1-21 16,0 0-16,0 0 0,0 0 16,0 0-16,1 0 0,20-21 15,-21 0-15,21 0 0,-20 0 0,20 0 16,-21-1-16,21 1 0,-20 0 0,20-21 16,-21 21-16,0-22 0,0 22 15,1-21-15,-22-1 0,0 1 0,0 21 16,0 0-16,0 0 0,0-1 0,-22 22 15,1 0 1,0 22-16,0-22 0,0 21 0,21 0 16,0 21-16,0-21 0,0 1 0,0 20 15,0-21-15,0 0 0,0 0 16,0 1-16,21-1 0,0 0 0,0 0 16,-21 0-16,0 0 0,21-21 15,1 22-15,-22-1 16,-22-21 15,22-21-31,-21 21 16,0-22-16,0 1 0,0 0 15,0 21 1,21 21 15,0 0-31,0 1 0,0-1 16,0 0-1,21 0-15,0-21 16,0 21-16,0-21 0,0 0 0,22 0 16,-1 0-16,-21 0 0,22 0 0,20 0 15,-21 0-15,1 0 0,-1-21 16,0 0-16,1 0 0,-1 0 0,0-1 16,1 1-16,-1 0 0,0 0 0,-20-21 15,-1 20-15,0-20 0,-21 0 16,0-1-16,0 22 0,21-21 0,-21 0 15,0 20-15,0 1 0,-21 21 16,0 0-16,0 21 16,-1 1-16,1-1 15,21 21-15,0-21 0,0 22 0,0-1 16,0-21-16,0 21 0,0-20 0,0-1 16,0 21-16,0-21 0,0 0 15,0 1-15,21-1 0,1 0 16,-44-21 31,1 0-47,0 0 0,0 0 0,0 0 15,0 0-15,21-21 16,0 0 15,21 21-31,0 0 0,0-22 0,0 22 16</inkml:trace>
  <inkml:trace contextRef="#ctx0" brushRef="#br0" timeOffset="63428.57">8932 10922 0,'0'-21'47,"21"21"-32,-21-21-15,22 21 0,-22-21 16,21 21-16</inkml:trace>
  <inkml:trace contextRef="#ctx0" brushRef="#br0" timeOffset="67324.75">17907 931 0,'0'-21'0,"0"-21"31,0 21-31,0 0 0,0-1 16,21 1-1,-21 0 1,0 42 31,0 0-31,0 1-16,0-1 0,0 0 0,0 21 15,0 1-15,0-22 0,0 21 16,0 0-16,0 1 0,0-1 0,0 0 15,0 1-15,-21 20 0,21-20 0,0-1 16,0 0-16,0 22 16,0-1-16,-21-20 0,21 20 0,-21 1 15,21 20-15,-22-20 0,22-1 0,0 1 16,0-1-16,-21 1 0,0 20 16,21-20-16,-21 21 0,0-22 0,21 22 15,-21-1-15,21 1 0,-22 0 0,1-22 16,21 22-16,0 0 0,0-1 15,-21 1-15,21 0 0,-21-1 0,21 1 16,-21-22-16,21 22 0,0 0 0,0-1 16,0 1-16,-21 0 0,21-1 15,0 1-15,-22 0 0,22-1 0,0 1 16,0 0-16,0-22 0,0 22 16,0 0-16,0-22 0,0 22 0,0-22 15,0 1-15,0-1 0,0 1 16,0-1-16,0-20 0,0-1 0,0 0 15,0 1-15,0-1 0,0-21 0,0 21 16,0-20-16,0-1 0,0 0 16,0 0-16,0-42 31,0 0-31,0-22 0,0 22 16,0-21-16,0 0 0,0-1 0</inkml:trace>
  <inkml:trace contextRef="#ctx0" brushRef="#br0" timeOffset="69285.91">18055 720 0,'0'0'0,"-21"0"0,0 0 16,21-21 0,-21 21-1,-1 0 1,1 0-1,0 0-15,0 0 16,0 0-16,0 0 16,-1 0-16,1 0 15,21 21 1,21-21 15,1 0-31,20 0 0,-21 0 0,21 0 16,-20 0-16,41 0 0,-21 0 0,22 0 15,21 0-15,-1 0 0,-20 0 16,42 0-16,-22 0 0,1 0 0,0 0 16,20 0-16,1 0 15,0 0-15,0 0 0,21 0 0,0 0 16,-21 0-16,21 0 0,-21 0 16,21 0-16,0 0 0,0 0 0,0 0 15,0 0-15,0 0 0,-22 0 16,22 0-16,-21 0 0,0 0 0,0 21 15,0-21-15,21 0 0,-21 0 0,-1 0 16,1 21-16,0-21 0,0 0 16,-21 0-16,-1 0 0,1 0 0,0 0 15,-1 0-15,1 0 0,-22 21 16,1-21-16,-1 0 0,1 0 16,-1 0-16,-20 0 0,-1 0 15,0 0-15,-20 0 0,20 0 16,-21 0-16,21 0 0,-20 0 0,-1 0 15,0 0 1,-21 21 15,0 1-15,0-1-16,0 0 16,0 0-16,0 0 0,-21 0 0,21 1 15,-21 20-15,21 0 16,0-21-16,0 22 0,-22-1 0,22 0 15,-21 1-15,0-1 0,21 0 16,-21 1-16,0-1 0,21 22 0,-21-22 16,-1 21-16,1 1 0,21 21 15,0-22-15,-21 1 0,21 20 0,-21-20 16,21-1-16,0 22 0,-21 0 16,21-1-16,0 1 0,0 0 0,0 20 15,0-20-15,0 0 0,0-1 0,0 1 16,0 21-16,0-21 0,-21-1 15,21 22-15,-22-21 0,1-1 0,21 1 16,-21 0-16,0 21 0,21-22 16,-21 22-16,0-21 0,21 21 15,-22-22-15,22 22 0,0-21 0,0-1 16,0 22-16,0-21 0,0 21 16,0-22-16,0 1 0,0 0 0,0-1 15,0 1-15,0 0 0,0-22 0,0 22 16,22-22-16,-22 22 0,0-21 15,0-1-15,0 22 0,0-22 0,0-20 16,0 20-16,0-21 0,0 22 16,0-22-16,0 1 0,0-1 0,0 0 15,0 1-15,0-1 0,0 0 0,0-21 16,0 22-16,0-1 0,0-21 16,0 22-16,0-22 0,0 0 15,0 0-15,0 0 0,0 0 0,0 1 16,0-1-16,-22-21 62,1-21-62,0 21 16,0 0-16,-21-22 0,20 22 0,-20-21 16,21 21-16,-21 0 0,-1-21 0,1 21 15,0-21-15,-22 21 16,22-21-16,-22 21 0,1 0 0,-1-21 15,1 21-15,-1-22 0,-20 22 0,20 0 16,-21 0-16,1-21 0,20 21 16,-20 0-16,-1 0 0,0 0 0,1 0 15,-1 0-15,-21 0 0,0-21 0,22 21 16,-22 0-16,0 0 0,21 0 16,1 0-16,-1 0 0,0 0 0,1 0 15,20 0-15,-21 0 0,22 0 0,-1 0 16,1 0-16,-1 0 0,-20-21 15,20 21-15,-20 0 0,20 0 0,-21 0 16,22 0-16,-1 0 0,-20 0 16,20 0-16,-20 0 0,20 0 15,1 0-15,-1 0 0,-21 0 0,22 0 16,21 0-16,-22 0 0,1 0 0,20 0 16,1 0-16,0 0 0,-1 0 15,1 0-15,0 0 0,-1 0 0,22 0 16,-21 0-16,21 0 0,-1 0 0,1 0 15,0 0-15,0 0 0,0 0 16,21-21 0,0 0 15,0-1 0,0 1-15,0 0-1,0 0 1,0 0-16,0 0 16,0-1-16,0 1 0,0 0 15,0 0-15</inkml:trace>
  <inkml:trace contextRef="#ctx0" brushRef="#br0" timeOffset="70032.39">17653 5186 0,'0'-21'31,"-21"21"32,21 21-48,0 0-15,0 0 16,0 0-16,0 1 0,-21 20 0,21-21 15,0 0-15,0 22 0,0-1 0,0-21 16,0 21-16,0 1 0,0-1 16,0 0-16,0 22 0,0-22 0,0 1 15,0-1-15,0 21 0,0-20 16,0-1-16,0 0 0,0 1 0,0-1 16,0 0-16,-22 1 0,22-22 0,0 21 15,0 1-15,0-1 16,0-21-16,0 21 0,0-20 0,0 20 0,0-21 15,22 0-15,-22 0 0,0 1 16,21-1-16,-21 0 0,0 0 16,0 0-16,0 0 0,21-21 15,0 0 17,0 0-32,0 0 15,1 0-15,-1 0 0,0-21 16,0 0-16,21 21 0,-20 0 15,-1-21-15,21 21 0,0-21 16,1 21-16,-1-21 0,0 21 0,22-22 16,-1 1-16,-20 21 0,20-21 0,1 0 15</inkml:trace>
  <inkml:trace contextRef="#ctx0" brushRef="#br0" timeOffset="71044.82">18944 106 0,'-42'-21'16,"21"21"0,-1 0-1,22-21 1,22 21-16,-1 0 16,0 0-16,21 0 0,-21 0 15,22 0-15,-1 0 0,0 0 16,22 0-16,-22 0 0,1 0 0,-1 0 15,-21 0-15,21 0 0,-20 0 16,-1 0-16,-42 0 31,-1 0-31,-20 0 16</inkml:trace>
  <inkml:trace contextRef="#ctx0" brushRef="#br0" timeOffset="71288.67">19198 64 0,'-21'0'16,"21"21"0,0 0-16,-21 21 15,21-21-15,-21 1 0,-1 20 0,22-21 16,0 21-16,0 1 0,-21-1 0,21-21 16,-21 22-16,21-1 15,0-21-15,-21 21 0,21-20 0,0-1 16,0 0-16,0 21 0,0-21 15,-21 1-15,21-1 0,21-42 47,0 21-47</inkml:trace>
  <inkml:trace contextRef="#ctx0" brushRef="#br0" timeOffset="71672.46">19516 445 0,'21'0'63,"0"-22"-63,0 22 0,0-21 15,0 21-15,1-21 0,-1 21 16,0-21-16,0 21 0,-21-21 0,0 0 15,0-1-15,-21 22 16,0 0 0,0 0-16,-1 0 15,1 0-15,0 22 0,-21-1 0,21 0 16,-1 0-16,1 0 0,21 0 16,-21 22-16,0-22 0,0 0 0,21 0 15,0 0-15,-21 1 0,21-1 16,-22 0-16,22 0 0,0 0 15,0 0-15,22-21 16,-1 0-16,0 0 0,0 0 16,0 0-16,0 0 0,1-21 0,20 21 15,0-21-15,-21 0 16,22 0-16</inkml:trace>
  <inkml:trace contextRef="#ctx0" brushRef="#br0" timeOffset="72037.25">20024 318 0,'0'0'0,"0"-22"0,21 22 15,-21-21-15,-21 21 16,-1 0 0,1 0-16,0 0 15,0 0-15,0 21 0,0-21 0,-1 22 16,1-22-16,0 21 0,21 0 16,-21-21-16,21 21 0,-21 0 0,21 0 15,0 1-15,0-1 16,0 0-16,21-21 15,0 21-15,0-21 0,-21 21 16,21 0-16,1-21 0,-22 22 0,21-1 16,0 0-16,0 0 15,-21 0-15,0 0 16,0 1 0,-21-22-16,0 0 0,-22 0 15,22 0-15,0 0 0,-21 0 0,21 0 16,-1 0-16,-20 0 0,21 0 15,0 0-15,0 0 0,-1 0 16,22-22-16,0 1 0,0 0 16,43 0-1,-22 0-15</inkml:trace>
  <inkml:trace contextRef="#ctx0" brushRef="#br0" timeOffset="72348.64">20426 85 0,'0'-21'15,"0"42"-15,0-64 16,-21 43 0,-1 0-16,22 22 15,-21-1-15,21 0 0,0 0 0,-21 21 16,0 1-16,21-1 0,0 0 15,-21 1-15,21-22 0,-21 21 0,-1 1 16,22-1-16,0-21 0,0 21 0,-21-20 16,21-1-16,0 0 0,0 0 15,0 0-15,0 0 0,0 1 16,21-22 0,1 0-16,-1 0 0,0 0 15,0-22-15,0 1 16,0 0-16</inkml:trace>
  <inkml:trace contextRef="#ctx0" brushRef="#br0" timeOffset="72516.55">20214 445 0,'-21'0'0,"42"0"0,-63 0 0,21 0 16,-1 0-16,65 0 46,-22 0-46,21 0 0,1 0 0,-1 0 16,0 0-16,22-22 0,-22 1 16</inkml:trace>
  <inkml:trace contextRef="#ctx0" brushRef="#br0" timeOffset="72757">21061 169 0,'0'0'0,"-21"0"15,-1 0-15,1 22 16,21-1-16,-21 0 16,0 0-16,21 0 0,-21 22 0,21-22 15,-21 21-15,-1-21 0,22 22 0,0-1 16,0-21-16,-21 0 0,21 22 16,-21-22-16,21 0 0,0 0 15,0 0-15,0 0 0,0 1 0,0-1 16,21-21 15,-21-21-31,21-1 0</inkml:trace>
  <inkml:trace contextRef="#ctx0" brushRef="#br0" timeOffset="72976.89">20997 254 0,'0'0'15,"0"-21"-15,0 0 0,0 0 0,0 42 31,0 0-31,21 0 0,-21 0 16,22 22-16,-22-22 0,0 21 16,21-21-16,0 22 0,-21-1 0,21-21 15,-21 0-15,21 22 0,-21-22 0,0 0 16,21 0-16,-21 0 0,22 0 16,-22 1-16,21-22 15,0 0-15,0 0 16</inkml:trace>
  <inkml:trace contextRef="#ctx0" brushRef="#br0" timeOffset="73212.75">21484 191 0,'0'-22'0,"0"44"0,0-65 0,0 22 0,-21 21 31,0 21-31,21 0 0,-21 1 0,-1 20 15,1-21-15,21 21 0,-21-20 16,0 20-16,0 0 0,0-21 0,21 22 16,-22-1-16,1-21 0,0 0 15,0 22-15,21-22 0,-21 0 0,21 0 16,-21 0-16,21 1 16,21-22-1,0 0-15</inkml:trace>
  <inkml:trace contextRef="#ctx0" brushRef="#br0" timeOffset="73889.45">22077 148 0,'0'0'0,"21"-21"0,-21 0 0,0 0 0,0 0 15,0-1-15,0 1 16,-21 21-16,0 0 0,-1 0 15,1 0-15,0 0 0,0 21 0,-21 1 16,20-1-16,-20 21 0,0 0 16,21 1-16,-22-1 0,1 0 0,21 1 15,-22-1-15,22 0 0,-21 1 16,21-1-16,21 0 0,0-20 0,0 20 16,0-21-16,0 0 0,0 0 15,0 1-15,42-1 0,-21-21 0,0 21 16,22-21-16,-1 0 0,0 0 15,-20 0-15,20 0 0,0 0 16,1-21-16,-22 21 0,0-21 0,0-1 0,0 22 16,0-21-16,-21 0 15,0 0-15,0 0 0,0 0 0,0-1 16,0 1-16,-21 0 0,0 0 16,0 0-16,0 21 0,-22 0 0,22-21 15,0 21-15,-21 0 0,21 0 16,-1 0-16,1 0 0,0 0 0,0 0 15,21 21-15,0 0 32,21-21-32,0 0 0,0 0 0,1 0 15,-1 0-15,21 0 0,-21 0 16,0 0-16,1 0 0,-1 0 16,0 0-16,0 0 0,0 0 15,-21 21-15,21 0 16,-21 0-16,0 1 0,0-1 15,0 0-15,0 0 0,-21 21 0,0 1 16,21-22-16,-21 21 0,0 22 16,0-22-16,-1 0 0,22 22 0,-21-22 15,0 1-15,21 20 0,-21-21 0,21 1 16,0-22-16,0 21 0,-21-21 16,21 22-16,-21-22 0,21 0 15,0 0-15,0 0 0,-22-21 0,22 22 16,-21-22-16,0 0 15,0 0 1,0-22-16,21 1 16</inkml:trace>
  <inkml:trace contextRef="#ctx0" brushRef="#br0" timeOffset="74797.13">15198 1461 0,'0'0'0,"-22"0"0,1 0 0,-21 0 16,21 0-16,0 0 0,-1 0 15,1 0-15,42 21 47,22-21-47,-1 0 0,22 0 0,-1 21 16,22-21-16,-1 0 0,1 0 16,0 0-16,21 0 0,-1 0 0,1 0 15,0 0-15,0 0 0,-21 0 16,20 0-16,-20 0 0,-21 0 0,-1 0 15,-21 0-15,1 0 0,-22 0 16,0 0-16,-42 0 31,0 0-31,0 0 0,-1-21 16,-20 21-16,21 0 0,-21-21 0,20-1 16,-20 22-16,21 0 0,0 0 15,-22-21-15,22 21 0,0 0 0,0 0 16,0 0-16,0 0 0,63 0 62,-21 0-62,0 0 0,22 0 16,-22 0-16,21 0 0,-21 0 0,22 0 16,-22 21-16,0-21 0,0 22 15,0-1-15,-21 0 0,0 0 16,0 0-16,-21 0 0,-21 22 15,21-22-15,-1 0 0,-20 0 0,0 0 16,-1-21-16,22 22 0,-21-1 16,21 0-16,-22-21 0,22 21 0</inkml:trace>
  <inkml:trace contextRef="#ctx0" brushRef="#br0" timeOffset="76120.37">18838 1863 0,'0'0'0,"21"0"16,1 0-1,-22-21-15,21-1 0,-21 1 16,0 0-16,0 0 15,0 0-15,0 0 0,0-1 16,0 1-16,0 0 0,0 0 16,0 0-16,0 0 0,-21-1 0,21 1 15,-22 21-15,1 0 0,0-21 16,0 21-16,0 0 0,0 0 16,-1 0-16,1 21 15,0-21-15,0 21 0,0 1 16,0-1-16,-1 0 0,22 0 15,0 21-15,-21-20 0,21-1 16,0 0-16,0 0 0,0 0 0,0 0 16,0 1-16,0-1 15,0 0-15,21 0 0,1 0 16,-1-21 0,0 0-16,0 0 15,0 0-15,0 0 16,1-21-16,-1 0 0,0 0 15,0 0-15,0-1 0,0 1 0,1-21 16,-22 21-16,21 0 0,-21-1 16,21-20-16,-21 21 0,0 0 15,21 0-15,-21-1 16,0 44 15,-21-1-15,0 0-16,21 0 0,0 21 0,0-20 15,-21-1-15,21 0 0,0 0 16,0 0-16,0 22 0,0-22 0,0 0 16,0 0-16,0 0 15,21 0-15,0-21 16,0 22-16,0-22 0,0 0 0,1 0 16,20 0-16,-21 0 0,0 0 15,0-22-15,22 22 0,-22-21 0,0 0 16,21 0-16,-20 0 0,-1 0 15,0-22-15,0 22 0,0-21 0,0-1 16,-21 22-16,0-21 0,0 0 16,0-1-16,0 1 0,0 0 0,-21 20 15,21-20-15,-42 0 0,21 21 16,0-22-16,-22 22 0,1 0 0,21 0 16,-22 0-16,1-1 0,0 22 15,-1 0-15,1 0 0,0 0 0,-1 0 16,1 22-16,0-1 0,-1 0 15,1 0-15,-21 21 0,20-20 16,1 20-16,0 0 0,-1 1 0,1 20 16,0-21-16,20 22 0,-20-1 15,21-20-15,21 20 0,0-20 0,0 20 16,0-21-16,0 1 0,0-1 16,42 0-16,-21-20 0,1 20 0,20-21 15,0 0-15,1 0 0,-1 1 16,0-1-16,1 0 0,-1-21 15,0 0-15,22 0 0,-22 0 0,0 0 16,1 0-16,-1 0 0,0 0 0,1 0 16,-1-21-16,0 21 0,1-21 0,-22 21 15,21 0-15,-21-22 0,1 22 16,-1 0-16,-21-21 0,21 21 16,-21-21-16,21 21 15,-21-21 1,21 0-16,0 0 15,-21-1-15,22 22 0</inkml:trace>
  <inkml:trace contextRef="#ctx0" brushRef="#br0" timeOffset="76464.57">19727 1312 0,'0'0'15,"-21"0"-15,0 0 0,0 0 0,0 0 0,-1 0 16,65 0 15,-22 0-31,21 0 16,-21 0-16,22 0 0,-1 0 15,0 0-15,1 0 0,-1 0 0,22 0 16,-43 0-16,21 0 0,0 0 16,1 0-16,-22 0 0,0 0 15,-42 0 17,0 0-32,0 0 0,-1 0 15,1 0-15,0 0 0,0 0 0</inkml:trace>
  <inkml:trace contextRef="#ctx0" brushRef="#br0" timeOffset="76754.39">19981 1312 0,'-21'0'16,"21"22"-16,0-1 15,-21-21-15,21 21 0,-21 0 16,21 0-16,0 0 0,0 22 0,0-22 15,0 21-15,0 1 0,0-1 0,0 0 16,0 1-16,0-1 0,0 0 16,0 1-16,0-1 0,0 0 0,0-21 15,-21 1-15,21 20 0,0-21 16,0 0-16,-22-21 0,22 21 16,0 1-16,0-1 15,0-42 16,22-1-31,-1 1 16,-21 0-16</inkml:trace>
  <inkml:trace contextRef="#ctx0" brushRef="#br0" timeOffset="77144.85">20235 1799 0,'21'0'31,"1"0"-15,-1 0-16,0-21 0,0 0 15,0 21-15,0-21 16,1 21-16,-22-21 0,21-1 0,-21 1 16,21 0-16,-21 0 0,0 0 15,0 0-15,-42-1 16,-1 22-1,22 0-15,0 22 0,0-1 16,0 0-16,-22 0 0,22 0 16,0 22-16,0-22 0,0 0 15,-1 21-15,22-21 0,0 22 0,-21-22 16,21 0-16,0 0 0,0 22 16,0-22-16,0 0 0,0 0 15,0 0-15,21-21 16,1 0-1,-1 0-15,0 0 0,0 0 0,0 0 16,22 0-16,-22 0 0,21-21 16,-21 0-16</inkml:trace>
  <inkml:trace contextRef="#ctx0" brushRef="#br0" timeOffset="77556.24">20913 1630 0,'0'0'0,"0"-21"0,0 0 15,-22 21 17,1 0-32,0 0 0,0 0 0,0 21 15,0-21-15,-1 21 0,-20 0 16,21 0-16,0 0 0,0 1 16,21-1-1,0 0-15,0 0 16,21 0-1,0-21-15,0 21 0,0-21 0,0 22 16,1-22-16,-1 21 0,0-21 16,0 21-16,0-21 0,-21 21 0,0 0 15,21-21-15,-21 21 0,0 1 16,0-1-16,0 0 16,-21-21-16,0 0 0,-21 21 0,21-21 15,-1 0-15,-20 21 0,21-21 16,-21 0-16,20 0 0,1 0 0,0 0 15,0 0-15,0 0 0,21-21 47,0 0-31,21 0-16,0 0 0</inkml:trace>
  <inkml:trace contextRef="#ctx0" brushRef="#br0" timeOffset="77925.03">21357 1334 0,'0'-22'0,"0"44"0,0-65 0,-21 43 47,21 21-47,-21 1 15,21-1-15,0 21 0,-21-21 0,-1 22 16,22-22-16,-21 21 0,21 0 16,0 1-16,-21-1 0,0 0 0,21 1 15,0-1-15,0 0 0,-21-20 16,21 20-16,-21-21 0,21 0 0,0 0 16,0 1-16,0-1 0,0 0 0,0 0 15,21-21 16,0 0-15,0 0-16,0 0 0,-21-21 16,21 21-16,1-21 0,-22 0 0,21 21 15,0-22-15,0 1 0,0 0 16,-21 0-16</inkml:trace>
  <inkml:trace contextRef="#ctx0" brushRef="#br0" timeOffset="78152.89">21209 1693 0,'0'0'0,"-21"0"0,0 0 15,-1 0-15,22-21 32,22 21-17,-1 0 1,0 0-16,0 0 0,0 0 0,0 0 15,1 0-15,-1 0 0,0-21 16,0 21-16,0 0 0,0-21 16,1 21-16,-1 0 0,0 0 0</inkml:trace>
  <inkml:trace contextRef="#ctx0" brushRef="#br0" timeOffset="78897.47">22161 1482 0,'0'0'0,"0"-21"16,-21 21 0,0-22-16,0 22 0,0 0 15,0 0-15,-1 0 0,1 0 16,0 0-16,0 0 0,0 0 15,-22 0-15,22 22 0,0-22 0,0 21 16,-21 0-16,20-21 0,22 21 16,-21-21-16,21 21 0,0 0 15,0 1-15,0-1 16,21 0 0,1-21-16,-1 0 0,0 21 15,0-21-15,0 0 0,0 21 0,1-21 16,-1 21-16,0 1 15,0-1-15,-21 0 16,0 0 0,0 0-16,0 0 0,0 1 15,0-1-15,-21 0 0,0 0 0,0-21 16,-1 21-16,1 0 0,-21-21 16,21 22-16,-22-22 0,1 21 0,21-21 15,-21 21-15,20-21 0,1 0 16,0 0-16,0 0 0,0 21 0,0-21 15,42 0 17,0 0-17,0 0-15,0 0 0,0 0 16,1 0-16,-1 0 0,0 0 0,0 0 16,0 0-16,0 0 15,1 0-15,-1 21 0,-21 0 16,0 1-16,0-1 15,0 0-15,0 0 0,-21 0 16,-1 0-16,1 1 0,0-1 0,0 0 16,0 0-16,21 0 0,-21 22 15,-1-22-15,22 0 0,0 0 0,0 0 16,0 0-16,0 1 16,0-1-16,22-21 15,-1 0-15,0 0 16,0 0-16,0 0 15,-21-21-15,21 21 16,-21-22-16,22 22 0</inkml:trace>
  <inkml:trace contextRef="#ctx0" brushRef="#br0" timeOffset="79764.64">21399 4551 0,'0'0'0,"-21"0"0,21-21 0,-21 21 16,21-21-16,0-1 0,0 1 16,0 0-16,0 0 15,21 0-15,22 21 0,-22 0 16,21-21-16,0 21 0,1 0 16,-1 0-16,0 0 0,1 0 0,-1 0 15,0 21-15,-20-21 0,20 21 0,-21 0 16,-21 0-16,0 0 15,0 1-15,0-1 0,0 0 0,-21 0 16,-21 0-16,20-21 0,-20 21 0,0 1 16,-1-1-16,1 0 0,0 0 15,-1 0-15,22 0 0,-21 1 0,21 20 16,0-21-16,21 0 0,0 0 16,0 1-16,0-1 0,0 0 15,21 0-15,0-21 0,0 0 16,0 0-16,0 0 0,22 0 15,-22 0-15,21 0 0,-21 0 0,1 0 16,-1 0-16,0-21 0,0 21 16,-21-21-16,21 21 0,-42 0 31,0 0-31,0 0 0,0 0 16,-1 21-16,1 0 0,21 0 0,-21 22 15,21-22-15,0 21 0,0-21 0,0 22 16,0-1-16,21 0 0,0-21 15,1 22-15,-1-1 0,0 0 0,0 1 16,-21-1-16,21 0 0,-21-20 0,0 20 16,0 0-16,0 1 15,0-22-15,-21 21 0,0-21 0,-21 0 16,-1 1-16,1-1 0,0-21 0,-1 0 16,1 21-16,0-21 0,20 0 15,-20 0-15,21 0 0,-21-21 0,20 21 16,1-21-16,21-1 0,0 1 15,0 0-15,0 0 0,0 0 16,0 0-16,0-1 0,0 1 16</inkml:trace>
  <inkml:trace contextRef="#ctx0" brushRef="#br0" timeOffset="80540.46">17970 2773 0,'0'0'0,"-21"0"16,21-21-16,-21 21 16,21 21-16,0 0 15,0 0-15,-21 22 0,21-22 16,0 21-16,-21-21 0,21 22 0,0-1 16,0 0-16,0 1 0,0-1 15,0 0-15,0 1 0,-21-1 0,21-21 16,-22 21-16,22 1 0,-21-22 15,21 0-15,0 0 0,0 0 16,-21 1-16,0-22 16,21-22-1</inkml:trace>
  <inkml:trace contextRef="#ctx0" brushRef="#br0" timeOffset="80853.28">17611 2815 0,'0'0'0,"0"-21"0,0 0 15,0 0-15,0 0 0,0-1 16,21 22-16,0-21 0,0 0 16,21 21-16,-20 0 0,20-21 15,-21 21-15,21 0 0,1 0 16,-22 21-16,0 0 0,0 0 0,0 22 15,-21-22-15,0 0 0,0 21 16,0-20-16,0-1 0,0 21 0,-21-21 16,0 0-16,0 1 0,-21-1 0,20 0 15,1-21-15,0 21 0,0-21 16,0 0-16,0 21 0,-1-21 16,22-21 15,0 0-31,22 21 0</inkml:trace>
  <inkml:trace contextRef="#ctx0" brushRef="#br0" timeOffset="81276.58">18203 2731 0,'0'0'0,"0"21"31,0 0-31,0 0 0,-21 0 15,21 0-15,-21 1 0,21-1 16,0 0-16,0 0 0,0 0 16,0 0-16,0 1 0,0-1 0,0 0 15,0 0-15,0 0 16,21-21 0,0 0-16,0 0 15,1 0-15,20-21 0,-21 0 16,0 21-16,0-21 0,1 0 0,-1-1 15,0-20-15,0 21 0,0-21 16,0 20-16,1 1 0,-22-21 0,0 21 16,0 0-16,0 42 31,0 0-15,0 0-16,-22 21 0,22-20 0,-21-1 15,0 0-15,21 0 0,0 0 0,0 0 16,0 1-16,0-1 0,0 0 15,0 0-15,21-21 32,0 0-32,1-21 0</inkml:trace>
  <inkml:trace contextRef="#ctx0" brushRef="#br0" timeOffset="81732.32">18796 2498 0,'0'0'0,"0"21"32,0 0-32,-21 0 0,21 0 0,-21 22 0,-1-22 15,22 21-15,0-21 0,0 22 16,-21-1-16,21-21 0,-21 0 0,21 22 16,-21-22-16,21 0 0,0 0 0,0 0 15,-21 1-15,21-1 0,-21-21 16,21 21-16,-22-21 15,22-21 17,0 0-32,0-1 15,0 1-15,0 0 0,0 0 16,22 0-16,-1 0 0,0-1 16,0 22-16,0 0 0,0 0 15,1 0-15,-1 0 0,0 0 0,0 0 16,0 22-16,0-22 0,1 21 15,-22 0-15,0 0 0,0 0 0,0 0 16,0 1-16,0-1 0,-22 0 16,1 0-16,0-21 0,0 21 15,0-21-15,-22 0 0,22 21 0,0-21 16,0 0-16,0 0 0,0 0 16,-1 0-16,22-21 15,0 0 1,0 0-16,22 0 15</inkml:trace>
  <inkml:trace contextRef="#ctx0" brushRef="#br0" timeOffset="82560.21">19092 2498 0,'0'0'0,"0"21"31,0 0-31,-21 21 15,21-20-15,0 20 0,-21-21 0,0 21 16,21 1-16,-21-1 0,21 0 16,0-20-16,-22 20 0,22-21 0,-21 21 15,21-20-15,0-1 0,0 0 16,0 0-16,0 0 0,0 0 0,0 1 16,21-22-1,1 0-15,-1 0 0,0 0 0,0 0 16,0-22-16,0 1 0,22 21 0,-22-21 15,0 0-15,0 0 0,0 0 16,-21-1-16,22 1 0,-22 0 0,21 0 16,-21 0-16,0 0 15,0 42 1,0 0 0,0 0-16,0 0 15,0 0-15,0 1 0,-21-22 0,21 21 16,0 0-16,0 0 0,0 0 15,0 0-15,21-21 32,0 0-32,0 0 15,0 0-15,0 0 0,1-21 0,-1 21 16,0-21-16,0 0 0,0 0 0,0 0 16,22-1-16,-22 1 0,0-21 15,0 21-15,22 0 0,-22-1 16,0 1-16,0 21 0,-21-21 0,21 21 15,-21 21 17,0 0-32,0 1 15,21-22 32,-21-22-47,0 1 16,0 0-1,0 0 1,-21 21 0,0 0-1,0 21-15,0 0 0,0 0 0,-1 1 16,1-1-16,0 0 0,0 0 16,0 0-16,21 22 0,0-22 0,0 0 15,0 0-15,0 0 0,0 0 16,0 1-16,21-22 15,0 21-15,0-21 0,0 0 16,1 0-16,-1 0 0,0 0 16,21 0-16,-21-21 0,1-1 0,-1 22 15,0-21-15,0 0 0,0 0 0,0 0 16,1 0-16,-22-1 0,0 1 16</inkml:trace>
  <inkml:trace contextRef="#ctx0" brushRef="#br0" timeOffset="82737.11">19621 2561 0,'-21'0'0,"42"0"0,-63 0 16,21 21-16,21 1 16,0-1 15,21-21-31,21 0 0,-20 0 15,20 0-15</inkml:trace>
  <inkml:trace contextRef="#ctx0" brushRef="#br0" timeOffset="83004.47">20341 2604 0,'0'21'16,"0"0"0,0 0-16,0 0 0,0 0 15,0 1-15,0 20 0,0-21 0,0 21 16,0-20-16,0 20 0,0-21 0,0 0 16,0 22-16,0-22 0,0 0 15,0 0-15,0 0 16,0-42 15,21 21-31</inkml:trace>
  <inkml:trace contextRef="#ctx0" brushRef="#br0" timeOffset="83229.35">20616 2646 0,'-42'0'31,"21"21"-31,0 0 0,-1 0 16,1 1-16,0 20 0,0-21 0,0 0 16,0 22-16,-1-22 0,1 0 15,0 0-15,21 0 0,-21 0 16,0 1-16,21-1 0,-21 0 0,21 0 16,42-21 15,-21 0-31,0 0 0</inkml:trace>
  <inkml:trace contextRef="#ctx0" brushRef="#br0" timeOffset="83596.13">20764 2773 0,'-21'0'31,"0"0"-31,0 0 0,0 21 16,0-21-16,21 21 0,-22 0 0,1 1 15,0-1-15,21 0 0,0 0 16,-21 0-16,21 0 0,0 1 16,-21-1-16,21 0 0,0 0 15,0 0-15,21-21 16,0 0-16,0 0 0,0 0 16,1 0-16,-1 0 0,0 0 0,0-21 15,0 21-15,0-21 0,1 0 16,-22 0-16,21-22 0,-21 22 15,0 0-15,0 0 0,0 0 0,0-1 16,0 1-16,0 0 16,-21 0-16,21 0 0,-22 21 0,1 0 15,0 0-15,0 0 0,0 0 16,0 0-16,21 21 0,-22 0 0,1 0 16,21 0-16,0 1 15,0-1-15,21-21 16,1 0-16</inkml:trace>
  <inkml:trace contextRef="#ctx0" brushRef="#br0" timeOffset="83833">21040 2815 0,'0'0'0,"-22"0"31,22 21-15,-21 1-16,21-1 15,-21 0-15,21 0 0,-21 0 0,21 0 16,0 1-16,0-1 16,0 0-1,0-42 17,0 0-17,0-1-15</inkml:trace>
  <inkml:trace contextRef="#ctx0" brushRef="#br0" timeOffset="83984.92">21018 2688 0,'0'-21'0,"0"42"0,0-63 0,-21 42 31,21 21-15,0 0-1,0 0-15,0 1 16,0-1-16</inkml:trace>
  <inkml:trace contextRef="#ctx0" brushRef="#br0" timeOffset="84464.68">21315 2836 0,'0'-21'15,"-21"21"1,-1 0 0,1 0-1,0 0-15,0 21 16,0 1-16,21-1 0,0 0 16,-21-21-16,21 21 0,-22 0 0,22 0 15,0 1-15,-21-22 0,21 21 0,0 0 16,21-21 15,1 0-31,-1 0 0,0 0 16,0-21-16,0 0 0,0 21 15,-21-22-15,22 1 0,-1 0 0,0-21 16,0 21-16,-21-22 0,21 22 16,0-21-16,-21-1 0,0 1 0,22 0 15,-22-1-15,0 22 0,21 0 16,-21 0-16,0 0 0,0 0 15,-21 42 1,-1 0-16,1 0 0,21 21 0,-21 1 16,0-22-16,0 21 0,21 1 0,0-1 15,0 0-15,-21-21 0,21 22 16,0-22-16,0 21 0,0-21 0,0 1 16,0-1-16,21-21 15,0 0-15,0 0 0,0 0 0</inkml:trace>
  <inkml:trace contextRef="#ctx0" brushRef="#br0" timeOffset="85000.51">22331 2752 0,'0'0'0,"-21"-43"15,-1 43-15,1 0 16,0-21-16,0 21 16,0 0-16,0 0 15,-1 21-15,1 1 16,0-1-16,0 0 0,0 0 16,21 0-16,-21 0 0,-1 1 0,1-1 15,21 0-15,0 0 16,0 0-16,0 0 0,21-21 15,1 0 1,-1 0-16,0 0 16,0 0-16,0-21 0,0 21 0,1-21 15,-1 0-15,0 0 0,0 0 16,-21-1-16,21 1 0,0-21 0,-21 21 16,22-22-16,-22 1 0,21 0 15,-21-1-15,21 1 0,-21 0 0,0-1 16,21 22-16,-21-21 0,21 21 15,-21 0-15,0-1 0,0 44 32,-21-1-32,0 21 0,21 0 15,-21 1-15,0 20 0,21-20 0,0-1 16,-22 21-16,22-20 0,-21-1 0,21-21 16,0 22-16,0-22 0,0 0 15,0 0-15,0 0 0,0 0 0,0 1 16,21-22-1,1 0-15,-1 0 0,0 0 16</inkml:trace>
  <inkml:trace contextRef="#ctx0" brushRef="#br0" timeOffset="85338.32">22521 2836 0,'21'-21'62,"1"21"-62,-1 0 0,0-21 16,-21 0-16,21 21 0,-21-21 0,0 0 15,0-1 1,0 1 0,-21 21-16,0 0 15,0 21-15,-1 1 16,1-1-16,0-21 0,21 21 0,0 0 15,-21 0-15,21 0 0,-21 1 16,21-1-16,0 0 0,0 0 16,0 0-16,21-21 15,0 0-15,0 0 0,0 0 16,1 0-16,-1 0 0,0 0 0,21 0 16,-21-21-16,22 0 0,-22 0 15,21 21-15,-21-21 0</inkml:trace>
  <inkml:trace contextRef="#ctx0" brushRef="#br0" timeOffset="85931.95">22902 2752 0,'-21'21'0,"42"-42"0,0 0 0,-21-1 16,0 1-16,0 42 31,-21 1-31,0-1 16,21 0-16,-21 0 0,21 0 16,0 0-16,-21 1 0,0-1 15,21 0-15,0 0 16,0-42 46,0 0-62,0 0 16,0-1-16,21-20 0,0 21 0,0 0 16,0 0-16,0-1 0,-21 1 0,22 0 15,-1 0-15,-21 0 0,21 21 16,0 0-16,-21 21 31,0 0-31,0 0 0,0 0 0,0 1 16,0-1-16,0 0 0,0 0 15,0 0-15,0 0 0,0 1 16,0-1-16,0-42 62,21-1-62,0 22 0,-21-21 16,22 0-16,-1 0 0,0-21 16,0 20-16,0 1 0,0 0 0,1 0 15,-22 0-15,21 0 0,-21-1 16,21 22-16,0 0 0,-21 22 16,0-1-1,0 0-15,0 0 0,0 0 16,0 0-16,0 22 0,0-22 0,0 0 15,0 0-15,0 0 16,-21 1-16,21-1 16,21-42 15</inkml:trace>
  <inkml:trace contextRef="#ctx0" brushRef="#br0" timeOffset="86292.72">23516 2582 0,'0'0'0,"-21"0"31,0 0-31,0 22 0,-1-1 16,1 0-16,21 0 0,-21 0 16,0 0-16,21 1 0,0-1 0,0 0 15,-21 0-15,21 0 0,0 0 16,0 1-16,0-1 15,21-21 1,0 0-16,0 0 0,0 0 16,1 0-16,-1 0 0,0-21 0,0-1 15,0 22-15,0-21 0,1 0 16,-1 0-16,0-21 0,-21 20 16,0 1-16,0 0 0,0 0 15,0 0-15,0 0 0,0-1 16,-21 22-16,0 0 15,-1 0-15,1 0 0,0 22 16,21-1-16,-21 0 16,21 0-1</inkml:trace>
  <inkml:trace contextRef="#ctx0" brushRef="#br0" timeOffset="86576.56">24172 2455 0,'0'0'0,"-21"0"0,0 0 16,0 22-16,0-22 0,-1 21 15,1 0-15,21 0 0,-21 0 0,0 22 16,0-22-16,0 0 0,-1 0 0,1 21 15,0-20-15,0-1 0,0 0 16,21 0-16,0 0 0,0 0 0,0 1 16,0-1-1,0 0-15,42-21 16,-21 0-16,0 0 0,1 0 16,20 0-16,0 0 0,-21 0 15</inkml:trace>
  <inkml:trace contextRef="#ctx0" brushRef="#br0" timeOffset="86876.39">24426 2350 0,'21'21'16,"-21"0"-16,22 0 0,-22 0 15,0 0-15,0 1 0,0-1 0,0 21 16,0-21-16,0 0 0,0 22 16,0-22-16,0 0 0,0 21 15,0-20-15,0-1 0,0 0 0,-22 21 16,1-21-16,0 1 0,0-1 0,0 0 15,0 0-15,-1 0 0,-20-21 16,0 21-16</inkml:trace>
  <inkml:trace contextRef="#ctx0" brushRef="#br0" timeOffset="87844.04">19748 3556 0,'0'-21'15,"-21"0"-15,21 0 16,-21 21-16,0 0 0,0 0 15,0-22-15,-1 22 0,1 0 16,0 0-16,0 0 0,0 0 16,0 0-16,42 0 47,0 22-47,0-22 15,0 21-15,0 0 0,-21 0 16,22-21-16,-22 21 15,0 0-15,0 1 0,0-1 16,-22-21 0,1 0-16,0 0 15,0 0-15,0 0 0,0 0 0,-1 0 16,1 0 0,42 0 15,1 0-31,-1 0 0,0 0 15,0 0-15,0 0 0,0 0 0,1 0 16,-1 21-16,-21 0 16,0 0-16,0 0 0,0 1 15,-21-1-15,-1-21 0,1 21 16,0 0-16,-21 0 0,21-21 0,-22 21 16,22-21-16,0 22 0,0-22 0,21 21 15,0 0 1</inkml:trace>
  <inkml:trace contextRef="#ctx0" brushRef="#br0" timeOffset="88260.8">19389 4445 0,'0'0'0,"0"21"0,0 0 31,21-21 0,0 0-31,0 0 16,0 0-16,-21 22 0,0-1 16,0 0-1,0 0-15,0 0 0,-21-21 16,0 21-16,21 1 0,-21-1 0,21 0 15,0 0-15,0 21 0,0-20 16,0-1-16,0 0 0,0 21 0,21-21 16,0 1-16,0-1 0,-21 0 15,21 0-15,-21 0 0,0 0 16,0 1-16,-21-22 16,-21 21-16,21-21 0,-22 0 15,1 0-15,0 0 0,-1 0 0,22 0 16,-21 0-16,21 0 0,-22-21 0,43-1 15,-21 1-15,21 0 16,0 0-16,0 0 0,21 0 0</inkml:trace>
  <inkml:trace contextRef="#ctx0" brushRef="#br0" timeOffset="88576.83">19283 3979 0,'0'0'0,"-21"0"0,-1 0 15,1 0-15,42 0 47,1 0-47,20 0 0,0 0 16,1 0-16,20 0 0,-21 0 0,22 0 15,-22 0-15,22 0 0,-22 0 16,0 0-16,1 0 0,-1 0 16,-21 0-16,0 0 0,1 0 15,-1 0-15,-42 0 32,-1 0-32,1 0 0,-21 0 15</inkml:trace>
  <inkml:trace contextRef="#ctx0" brushRef="#br0" timeOffset="88828.68">19135 4149 0,'-22'0'16,"44"0"-16,-44 21 0,44-21 31,-1 0-31,0 0 0,21 0 16,-21 0-16,22 0 0,-1 0 15,0 0-15,1 0 0,-1 0 0,22 0 16,-22 0-16,0 0 0,1 0 0,-1 0 16,0 0-16,-21 0 0,22 0 15,-22 0-15,0 0 0,-42 0 32,0 0-32,0 0 15</inkml:trace>
  <inkml:trace contextRef="#ctx0" brushRef="#br0" timeOffset="89092.8">19050 4276 0,'0'0'0,"-21"0"32,21 21-32,21-21 15,0 0-15,21 0 0,-20 0 0,41 21 16,-21-21-16,22 0 0,-1 0 15,1 0-15,-1 0 0,1 0 0,-1 0 16,1 0-16,-22 0 16,22 0-16,-43 0 0,21 0 0,-21 0 15,22 0-15,-22 0 16,-21-21 0,-21 21-1,0-21-15,-1 21 16</inkml:trace>
  <inkml:trace contextRef="#ctx0" brushRef="#br0" timeOffset="108236.26">17314 7493 0,'0'-21'16,"0"0"0,0 0-16,21-1 15,-21 1-15,22 0 0,-1 21 16,-21-21-16,0 0 0,0 0 0,0-1 16,0 1-16,0 0 0,-21 21 15,-1 0-15,-20 0 0,21 0 16,0 0-16,-22 21 0,1 0 15,0 1-15,21 20 0,-22-21 16,1 21-16,21 1 0,-22-1 0,22 0 16,0 1-16,21-1 0,0 0 0,0 1 15,0-1-15,0 0 0,0 1 16,0-22-16,42 21 0,-20-21 0,-1 1 16,21 20-16,0-21 0,1-21 0,20 21 15,-20-21-15,-1 0 0,21 0 16,-20 0-16,20 0 0,-20-21 15,-1 0-15,-21 0 0,21 0 0,1-1 0,-22-20 16,21 0-16,-21 21 0,22-22 16,-22-20-16,21 20 0,-21 1 15,1-21-15,-1-1 0,0 1 0,-21 20 16,21-20-16,-21 20 0,0 1 16,0 0-16,0-1 0,0 22 0,0 0 15,0 0-15,-21 21 16,0 21-1,21 0-15,-21 22 0,21-1 0,0 21 16,0-20-16,0 20 0,-22 1 16,22-22-16,0 22 0,-21-1 0,21-21 15,-21 1-15,21-1 0,0 0 16,0 1-16,0-1 0,0 0 0,0 1 16,0-22-16,0 0 0,21 0 15,-21 0-15,21-21 0,1 0 0,20 0 16,-21 0-16,21 0 0,1-21 15,-1 0-15</inkml:trace>
  <inkml:trace contextRef="#ctx0" brushRef="#br0" timeOffset="109276.41">18627 7662 0,'0'-21'0,"0"42"0,0-63 0,0 21 16,0 0-16,0 0 0,0-1 0,-22 1 15,22 0-15,-21 0 16,0 0-16,0 21 0,0-21 0,0 21 15,-1 0-15,1 0 0,-21 0 0,21 21 16,0 0-16,-1 0 0,-20 21 16,21-20-16,0 20 0,0 0 0,-1 1 15,1-1-15,0-21 0,0 21 0,21 1 16,0-1-16,0-21 0,0 22 16,0-22-16,0 0 0,0 0 0,0 0 15,21-21-15,0 0 0,0 0 0,22 0 16,-22 0-16,21 0 0,-21 0 15,22-21-15,-1 0 0,-21 0 0,22 0 16,-22-1-16,21-20 0,-21 21 16,0-21-16,1 20 0,-1-20 15,0 0-15,-21 21 0,0-22 0,0 22 16,0 0-16,0 0 0,0 42 31,-21 0-31,21 0 16,-21 0-16,-1 22 0,1-22 0,0 0 15,21 21-15,0-20 0,0-1 16,0 21-16,0-21 0,0 0 0,0 1 16,21-1-16,0-21 0,22 0 15,-22 0-15,0 0 0,21 0 16,1 0-16,-22 0 0,21-21 16,1-1-16,-1 1 0,0 0 0,1 0 15,-1-21-15,-21 20 0,21-20 16,1 21-16,-22-21 0,21-1 0,-21 22 15,1 0-15,-22 0 0,0 0 0,0-1 16,-22 44 0,1-1-16,0 0 15,0 0-15,0 0 0,0 0 0,-1 1 16,22-1-16,0 21 0,0-21 16,0 0-16,0 1 0,0-1 0,0 0 15,0 0-15,0 0 0,22 0 0,-1 1 16,0-1-16,-21 0 15,21 0-15,-21-42 32,0 0-17,-21 0-15,0 21 0,0-22 0,21 1 16,-22 0-16,1 21 0,0 0 0,21-21 16,-21 21-1,0 0-15,21 21 0,0 0 16,0 0-16,0 1 0,0-1 15,0 0-15,0 0 0,0 0 16,21-21-16,0 21 0,0-21 0,0 0 16,1 0-16,-1 0 0,21 0 15,0 0-15,-20 0 0,41 0 0,-21-21 16,1 0-16,20 0 0,-20 0 16,20 0-16,-21-1 0,1-20 0,20 21 15,-20-21-15,-22-1 0,21 1 0,-21 21 16,0-22-16,1 1 0,-22 21 15,0 0-15,0 0 0,0-1 0,-22 22 16,1 0-16,0 0 16,0 0-16,21 22 0,0-1 0,-21 0 15,21 0-15,0 21 0,0-20 0,0-1 16,0 21-16,0-21 0,0 0 16,0 1-16,21-1 0,-21 0 15,0 0-15,0 0 0,0 0 0,0 1 16,0-1-16,-21-21 0,0 0 15,-1 0-15,-20 0 0,21 0 16,0 0-16,0 0 0,-1-21 0,1-1 16,21 1-16,0 0 0</inkml:trace>
  <inkml:trace contextRef="#ctx0" brushRef="#br0" timeOffset="110660.32">21272 7387 0,'-21'-21'0,"42"42"0,-42-84 0,0 42 0,21-1 15,-21 1-15,21 0 0,0 0 16,-21 21-16,21 21 16,0 0-16,-21 22 0,21-22 15,0 21-15,0 0 0,0 1 0,0-1 16,0 22-16,0-43 0,0 21 0,0 0 15,0-20-15,0 20 0,0-21 16,0 0-16,0 0 0,0 1 0,21-22 31,0 0-31,0 0 16,-21-22-16,21 1 0,0 0 0,-21 0 16,22-21-16,-22 20 0,21-20 15,0 0-15,-21-1 0,21 1 16,0 21-16,-21-21 0,21-1 0,-21 22 15,22 0-15,-22 42 16,0 0-16,21 0 16,-21 1-16,0 20 0,0-21 0,0 21 15,0-20-15,0 20 0,21-21 16,-21 21-16,21-20 0,-21-1 0,21 0 16,0 0-16,1 0 0,-1 0 15,0-21-15,0 0 0,21 0 0,-20 0 16,-1 0-16,21 0 0,-21 0 0,0-21 15,22 21-15,-22-21 0,0 0 16,0 0-16,-21-22 0,21 1 0,1 21 16,-22-21-16,21-1 0,-21-20 15,0 20-15,0 1 0,21 0 0,-21-1 16,0 22-16,0 0 0,0 0 16,0 42-16,0 0 15,0 0-15,0 22 0,0-1 0,0 0 16,0 1-16,-21-1 0,21 0 15,0-20-15,0 20 0,0 0 0,0 1 16,0-22-16,0 21 0,0-21 0,0 0 16,21 1-16,0-1 15,0-21-15,0 21 0,1-21 0,-1 0 16,21 0-16,-21 0 0,0 0 0,22-21 16,-22 21-16,21-21 0,-21-1 15,22-20-15,-22 21 0,0-21 0,0-1 16,0-20-16,1 20 0,-1-20 0,0-22 15,0 22-15,0-1 0,0 1 16,1-1-16,-22 22 0,0 0 0,0-1 16,0 22-16,0 0 0,0 42 31,0 21-31,-22 1 0,1-1 0,0 22 0,0-1 16,21 1-16,-21-1 15,0-21-15,-1 22 0,22-22 0,0 1 16,0-1-16,0 0 0,0 1 0,0-22 15,0 0-15,0 0 0,0 0 16,0 0-16,22-42 31,-1 0-31,-21 0 16,21 0-16,-21-22 0,21 22 0,0-21 16,0 0-16,1-1 0,-1 22 0,0-21 15,0 21-15,-21-1 16,21 22-16,0 0 0,-21 22 15,0-1-15,0 0 0,0 0 0,0 21 16,0-20-16,0 20 16,0 0-16,0-21 0,0 1 0,0 20 15,22-21-15,-22 0 0,21 0 0,0 1 16,0-22-16,0 0 0,0 21 16,22-21-16,-22 0 0,21 0 0,1 0 15,-22 0-15,21-21 0,-21-1 0,22 1 16,-22 0-16,21 0 0,-21-21 15,0 20-15,1-20 0,-1 0 16,0-1-16,0 1 0,-21 0 0,21-1 16,-21 22-16,0 0 0,0 42 31,0 0-31,0 1 0,-21 20 16,0-21-16,21 21 0,0 1 0,-21-22 15,0 21-15,21-21 0,-22 1 0,22-1 16,0 0-16,0 0 0,0 0 15,0 0-15,0-42 32,0 0-32,0 0 15,0 0-15</inkml:trace>
  <inkml:trace contextRef="#ctx0" brushRef="#br0" timeOffset="110810.23">23262 7303 0,'0'-43'0,"0"86"0,0-128 16,0 64-16,0 0 0,0-1 0,-21 22 15,0 0 1,0 0-16,-1 22 16,22-1-16,0 0 15,0 0-15,0 0 16,22-21-16,-1 21 0</inkml:trace>
  <inkml:trace contextRef="#ctx0" brushRef="#br0" timeOffset="111053.04">23749 7239 0,'0'-21'16,"0"42"-16,0-63 0,0 21 0,-21 21 15,0-22-15,-1 22 0,1 0 16,0 22-16,0-1 0,0 0 0,0 21 16,-1-21-16,1 22 0,21-1 15,-21 22-15,21-22 0,-21 0 0,21 1 16,0-22-16,0 21 0,0-21 0,0 22 15,0-22-15,0 0 0,21 0 16,0 0-16,22-21 0,-22 21 16,21-21-16,-21 0 0,22 0 0,-1 0 15,0 0-15,22 0 0,-22-21 16,-21 0-16,22 0 0</inkml:trace>
  <inkml:trace contextRef="#ctx0" brushRef="#br0" timeOffset="111545.16">24299 7091 0,'0'0'15,"21"-42"-15,-21-22 0,0 22 0,22-1 16,-22 1-16,0 21 0,0 0 0,0 0 16,-22 42-16,1-21 15,0 42-15,0-21 16,0 22-16,0-1 0,-1 0 0,1 22 16,0-1-16,0-20 0,0 20 0,0 1 15,-1-1-15,1-21 0,0 22 16,21-22-16,0 1 0,0-1 0,-21-21 15,21 0-15,0 22 0,0-22 16,-21-21-16,21 21 0,0-42 31,0 0-15,0-1-16,0-20 0,0 21 0,21-21 16,0-1-16,0 1 0,0 0 0,1-1 15,20 1-15,-21 21 16,0 0-16,0-1 0,1 22 0,-1 0 15,0 22-15,-21-1 0,0 0 0,0 21 16,0 1-16,0-1 0,0 0 16,0 1-16,0-1 0,0 0 0,0 1 15,0-22-15,0 0 0,0 0 0,0 0 16,0 0-16,21-21 0,0 0 16,0 0-16,1 0 0,-1 0 0,21 0 15,0-21-15,-20 0 0,20 0 0,-21 0 16,21 0-16,-20-1 0,20-20 15,-21 0-15,0-1 0,0 1 0,1 0 16,-22-1-16,0 1 0,0 21 16,-43 21-1,22 0-15,-21 21 0,21 0 0,-43 22 16</inkml:trace>
  <inkml:trace contextRef="#ctx0" brushRef="#br0" timeOffset="112865.3">17738 8636 0,'0'0'0,"0"-21"0,0-64 31,0 64-31,0 0 0,0 0 0,-22 21 16,1 0-1,0 21-15,0 21 0,-21-21 16,20 22-16,1-1 0,-21 0 0,21 1 16,0 20-16,-1 1 0,-20-22 15,42 22-15,-21-1 0,21-21 0,0 22 16,0-22-16,0 1 0,21-1 0,0-21 15,0 21-15,1-20 16,20-1-16,0-21 0,1 21 0,-1-21 16,0 0-16,1 0 0,-1 0 0,21-21 15,-20 21-15,-1-21 0,0-1 16,22-20-16,-22 21 0,1-21 0,-22-1 16,21 1-16,-21 0 0,0-22 0,1 22 15,-22-1-15,0 22 0,0-21 16,0 21-16,0 0 0,0 42 15,0 0 1,-22 0-16,1 21 0,0-20 0,21 20 16,0 0-16,-21 1 0,21-1 0,-21-21 15,21 21-15,0-20 0,0 20 16,0-21-16,0 0 0,21 0 16,0-21-16,0 22 0,0-22 15,1 0-15,-1 0 0,0 0 16,0-22-16,0 1 0,22 21 0,-43-21 15,21 0-15,-21-21 0,0 20 0,0-20 16,0 21-16,0-21 0,0-1 16,0 1-16,0 0 0,0-1 0,-21 22 15,21-21-15,0 21 0,0-22 0,0 22 16,0 0-16,21 21 16,0 0-16,21 0 0,-21 0 15,1 21-15,20 0 0,-21 0 16,21 1-16,-20 20 0,20 0 0,-21-21 15,0 22-15,0-1 0,1 0 16,-1 1-16,-21-22 0,0 21 16,0-21-16,0 22 0,0-22 0,0 0 15,0 0-15,0 0 0,0 1 16,0-44 15,0 1-31,0 0 0,21 0 0,0 0 16,-21-22-16,21 1 0,0 0 0,1-1 15,-1 1-15,0-21 16,0 20-16,-21 1 0,21 21 0,0-22 0,1 22 16,-1 21-16,0 0 15,0 21-15,-21 1 0,0 20 16,0 0-16,0-21 0,21 22 0,-21-1 16,0 0-16,21 1 0,-21-22 15,0 21-15,0 1 0,22-22 0,-22 0 16,21 0-16,0 0 0,-21 0 0,21-21 15,0 0-15,22 22 0,-22-22 16,0 0-16,21 0 0,1 0 0,-22-22 16,21 1-16,-21 0 0,22 0 0,-22 0 15,0 0-15,0-22 0,0 1 16,0 0-16,1-22 0,-22 1 16,21 20-16,-21-20 0,21-1 0,-21 22 15,21 0-15,-21-1 0,0 22 16,0 0-16,0 0 0,0 42 15,0 0-15,-21 0 16,0 22-16,21-1 0,-21 0 16,-1 22-16,1-22 0,0 22 0,21-22 15,0 0-15,0 1 0,0-1 0,0 0 16,0 1-16,0-22 0,0 0 16,0 0-16,21 0 0,0-21 15,1 0-15,-1 0 0,0 0 16,0 0-16,0 0 0,0-21 0,1 0 15</inkml:trace>
  <inkml:trace contextRef="#ctx0" brushRef="#br0" timeOffset="113024.27">19558 8996 0,'0'0'0,"-21"0"16,0 0-16,42 21 31,0-21-31,21 21 0,1-21 15,-1 0-15,0 0 0,1 0 16,20 0-16,-21 0 0,1 0 0,20 0 16,-20 0-16,20 0 0,-21-21 0</inkml:trace>
  <inkml:trace contextRef="#ctx0" brushRef="#br0" timeOffset="114328.64">20532 9102 0,'0'0'0,"21"0"31,-21-21-31,0-1 16,0 1-16,0 0 0,0 0 15,0 0-15,0 0 0,0-1 16,0 1-16,0 0 0,0-21 0,-21 21 16,-1-1-16,1 22 0,0 0 15,0 0-15,-21 0 0,20 0 0,-20 22 16,21-1-16,-21 21 0,-1-21 0,22 22 15,-21-1-15,21 0 0,-1 1 16,1-22-16,0 21 0,21 0 0,0-20 16,0-1-16,0 0 0,0 0 0,0 0 15,21 0-15,0-21 0,1 0 16,-1 0-16,21 0 0,-21 0 0,22 0 16,-1 0-16,-21 0 0,21-21 0,1 0 15,-22 0-15,0 0 0,0-22 16,0 22-16,1-21 0,-22 0 15,0 20-15,0-20 0,0 0 0,0-1 16,0 22-16,0-21 0,0 21 16,0 42-1,0 0-15,0 21 0,-22-20 16,1 20-16,21-21 0,0 21 16,0 1-16,-21-22 0,21 21 0,0-21 15,0 22-15,0-22 0,21 0 0,-21 0 16,21-21-16,22 21 0,-22-21 15,21 22-15,-21-22 0,22 0 0,-1 0 16,22 0-16,-22 0 0,0-22 16,1 1-16,-1 0 0,0 0 0,1 0 15,-22-22-15,21 22 0,-21-21 16,0 0-16,1-1 0,-22 22 0,0-21 16,21 21-16,-21-1 0,0 1 15,0 42 1,0 1-16,0-1 0,-21 0 15,21 21-15,-22-21 0,22 22 16,-21-22-16,21 21 0,-21-21 0,21 1 16,0 20-16,0-21 0,0 0 15,0 0-15,21-21 0,0 0 16,1 22-16,-1-22 0,0 0 16,21 0-16,-21 0 0,1 0 0,20 0 15,-21-22-15,0 1 0,0 0 0,1 0 16,-1 0-16,0 0 0,-21-22 15,0 1-15,21 0 0,-21 20 0,0-20 16,0 0-16,0 21 0,0-1 0,0 1 16,0 0-16,0 42 15,0 0 1,-21 1-16,21-1 0,0 0 0,0 21 16,0-21-16,-21 1 0,21-1 15,-21 21-15,21-21 0,0 0 0,0 1 16,-22-1-16,22 0 15,0-42 32,22 0-47,-22-1 0,21 1 16,0 0-16,0 0 0,0 0 0,-21-22 16,21 22-16,1 0 0,-1-21 0,21 21 15,-21-1-15,0 1 0,1 21 16,-1 0-16,-21 21 15,0 1-15,0-1 0,0 0 16,0 21-16,0-21 0,0 1 16,0-1-16,0 21 0,0-21 15,0 0-15,0 1 0,0-1 0,21 0 16,0-21-16,21 21 0,-20 0 16,20-21-16,-21 0 0,21 0 0,1 0 15,-1 0-15,0 0 0,1 0 0,-1 0 16,0 0-16,1-21 0,-1 0 15,0 0-15,-20 0 0,20-1 0,-21-20 16,0 21-16,0-21 0,-21-1 0,0 1 16,0 0-16,0-1 0,0 1 15,0 21-15,0 0 0,0-1 0,-21 22 16,0 0-16,0 0 0,0 22 0,0-22 16,-1 42-16,1-21 15,21 0-15,-21 22 0,21-1 0,0-21 16,0 21-16,0-20 0,0 20 0,0-21 15,0 21-15,0-20 0,0-1 16,0 0-16,0 0 0,0 0 0,0 0 16,0 1-16,-21-22 0,0 0 15,0 0-15,-1 0 16,1 0-16,0 0 0,0 0 0,0-22 16,0 1-16,-1 0 0,22 0 15</inkml:trace>
  <inkml:trace contextRef="#ctx0" brushRef="#br0" timeOffset="114508.54">21442 8573 0,'0'0'0,"-21"0"0,-1 0 0,1 0 16,0 0-16,0 0 0,0 0 15,0 0-15,-1 0 16,1 0-16,21 21 15,0 0-15,-21-21 16,0 21-16</inkml:trace>
  <inkml:trace contextRef="#ctx0" brushRef="#br0" timeOffset="115441.04">17780 10626 0,'0'0'0,"-21"-21"0,0-1 15,-1 22-15,22-21 0,-21 0 16,21 0-16,-21 0 0,21 0 0,-21-1 16,0 1-16,21 0 0,-21-21 0,21 21 15,0-1-15,0 1 16,-22 0-16,22 0 0,-21 0 0,0 21 15,0 0-15,0 21 16,0 0-16,-1 0 0,1 22 16,0-1-16,-21-21 0,21 21 0,-1 22 15,1-22-15,21-21 0,0 22 0,-21-1 16,21-21-16,0 0 0,0 1 16,0-1-16,0 0 0,21-21 0,0 0 15,22 0-15,-22 0 0,21 0 0,1 0 16,-1-21-16,0 0 0,1-1 15,-1 1-15,-21 0 0,21-21 16,1 21-16,-22-22 0,21 22 0,-21-21 16,-21-1-16,22 22 0,-22-21 15,0 21-15,0 0 0,0-1 0,0 44 16,0-1 0,0 21-16,0 0 0,-22-20 15,22 20-15,0 0 0,-21 1 0,21-1 16,0 0-16,0 1 0,0-22 0,0 21 15,0-21-15,0 0 0,0 1 16,21-1-16,1-21 0,-1 0 0,21 0 16,-21 0-16,0 0 0,22 0 0,-1 0 15,-21-21-15,22-1 16,-1 1-16,-21 0 0,21 0 0,-20-21 16,-22 20-16,0-20 0,0 0 0,0-22 15,0 22-15,0-22 0,-43 1 16,22 21-16,-21-22 0,-1 22 0,1-22 15,0 22-15,-1 0 0,-20 20 0,-43-20 16,43 42-16,20 0 16,-20 0-16,-1 0 0,1 21 0,-1 22 15,1-1-15,-1 0 0,1 22 0,-1 20 16,22-20-16,0 21 0,-1-22 16,22 1-16,0 20 0,0-20 0,21-22 15,0 22-15,0-22 0,0 21 16,21-20-16,21-1 0,-21-21 15,22 22-15,20-22 0,-20 21 0,20-21 16,1 0-16,-1-21 0,1 0 0,-1 0 16,1 0-16,-1 0 0,1 0 15,-1 0-15,1-21 0,-1 0 0,1 0 16,-22-21-16,0 20 0,22-20 0,-22 21 16,0-21-16</inkml:trace>
  <inkml:trace contextRef="#ctx0" brushRef="#br0" timeOffset="115704.88">18754 10181 0,'0'0'16,"0"-21"-16,-22 0 16,22 0-16,22 21 31,20-21-31,-21 21 0,21 0 15,1 0-15,-1 0 0,0 0 0,1 0 16,20 0-16,1 0 0,-22 0 0,22 0 16,-22 0-16,0 0 0,-21 0 15,1 0-15,-1 0 0,-21 21 16,-21 0-16,-22-21 16,22 0-16,-21 21 0,-1-21 15,1 0-15</inkml:trace>
  <inkml:trace contextRef="#ctx0" brushRef="#br0" timeOffset="115948.75">18965 10181 0,'0'21'31,"0"1"-31,0-1 16,0 0-16,0 21 0,0-21 16,0 22-16,0-1 0,0 0 0,0 22 15,0-22-15,0 1 0,0-1 0,-21 0 16,21 1-16,0-1 0,-21 0 15,21-21-15,0 22 0,0-22 16,0 21-16,0-21 0,0 1 0,0-1 16,0 0-16,0 0 15,21-42 1,0 0-16,0 0 16,1-1-16,20-20 0,-21 21 0</inkml:trace>
  <inkml:trace contextRef="#ctx0" brushRef="#br0" timeOffset="116276.29">19410 10668 0,'21'0'16,"-42"0"-16,63 0 15,-21 0 1,0 0-16,1 0 0,-1 0 0,21-21 16,-21 21-16,22-21 0,-1 21 0,0-21 15,-21 21-15,22-22 0,-22 1 16,-21 0-16,0 0 0,0 0 15,0 0-15,-21-1 0,0 22 16,-1 0-16,-20 0 0,0 0 16,21 0-16,-22 0 0,1 22 0,21-1 15,-22 0-15,22 0 0,-21 21 16,21-20-16,0 20 0,-1 0 0,22-21 16,0 22-16,0-22 0,0 21 15,0-21-15,0 1 0,0-1 0,22 0 16,20 0-16,-21-21 0,0 0 15,0 0-15,1 0 0,20 0 16,-21 0-16,21 0 0,1-21 0,-1 0 16,0 0-16,1-1 0,-1 1 0</inkml:trace>
  <inkml:trace contextRef="#ctx0" brushRef="#br0" timeOffset="116612.1">20235 10541 0,'21'-21'0,"-42"42"0,64-63 0,-22 21 15,-21-1-15,0 1 16,-21 21-1,-1 0-15,1 21 16,0-21-16,0 22 0,-21-1 16,20 0-16,1 0 0,0 0 0,0 22 15,21-22-15,0 0 0,0 0 16,0 0-16,0 0 0,0 1 16,21-1-16,0-21 0,-21 21 15,43-21-15,-43 21 0,42-21 0,-42 21 16,21-21-16,0 21 0,0-21 0,-21 22 15,0-1-15,0 0 16,0 0-16,-21-21 16,0 0-16,-21 21 0,21-21 0,-22 0 15,22 0-15,-21 0 0,-1 21 0,22-21 16,-21 0-16,21 0 0,0 0 16,-1 0-16,1 0 0,21-21 15,0 0-15,21 0 0,1 21 16,-1-21-16,21 0 0,-21-1 15,22 22-15</inkml:trace>
  <inkml:trace contextRef="#ctx0" brushRef="#br0" timeOffset="116917.92">20807 10139 0,'0'0'0,"0"-85"31,0 64-31,21 0 0,-21 42 31,0 0-31,0 0 0,-21 22 16,0-22-16,21 21 0,-22 1 0,1-1 15,21 0-15,0 22 0,-21-22 16,0 22-16,21-1 0,-21-21 0,21 1 16,-21 20-16,21-20 0,0-22 0,0 21 15,0 0-15,0-20 0,0-1 0,0 0 16,21 0-16,0 0 15,0-21-15,0 0 0,0 0 0,1 0 16,-1 0-16,0 0 0,0 0 0,0-21 16,22 0-16,-22 0 0,0 0 0,0-22 15,0 22-15,0-21 0</inkml:trace>
  <inkml:trace contextRef="#ctx0" brushRef="#br0" timeOffset="117132.8">20743 10393 0,'64'0'31,"-43"-21"-31,21 21 0,-21 0 16,22 0-16,-1-21 0,0-1 0,1 22 16,-1 0-16,0-21 0,-20 21 0,20 0 15,0-21-15,-21 21 0,1 0 0,-1-21 16,0 21-16,-21-21 0,0 0 15,-21 21 1,0 0-16,-1 0 0</inkml:trace>
  <inkml:trace contextRef="#ctx0" brushRef="#br0" timeOffset="118081.97">22183 10372 0,'0'0'0,"0"-21"0,0-1 32,0 44-32,0-1 0,0 0 15,0 21-15,0-21 0,0 22 0,0-22 16,0 21-16,0-21 0,0 22 0,0-22 15,0 0-15,0 0 16,0 22-16,0-22 0,0 0 0,0 0 16,0 0-1,21-42 17,0 0-32,0 21 0,0-21 15,22 0-15</inkml:trace>
  <inkml:trace contextRef="#ctx0" brushRef="#br0" timeOffset="118408.79">22881 10351 0,'21'-22'16,"-42"44"-16,63-65 0,-20 43 0,-22-21 0,-22 21 15,-20 0 1,21 0-16,-21 21 0,-1-21 16,1 21-16,0 1 0,-1-1 15,1 0-15,21 0 0,-22 0 0,22 0 16,0 1-16,21-1 0,0 0 0,0 0 15,21 0-15,0 0 16,22-21-16,-22 22 0,21-22 0,1 21 16,-1-21-16,21 21 0,-20 0 0,-1-21 15,-21 21-15,22 0 0,-22 1 16,0-22-16,0 21 0,-21 0 0,0 0 16,-21-21-16,0 0 0,-22 21 15,1-21-15,0 0 0,-22 0 16,22 0-16,-22 0 0,1 0 15,21 0-15,-22 0 0,22 0 0,-1 0 16,22 0-16,-21-21 0,21 0 0,21 0 16,0 0-16,0-1 15,0-20-15</inkml:trace>
  <inkml:trace contextRef="#ctx0" brushRef="#br0" timeOffset="118597.68">22310 10075 0,'0'0'0,"-22"0"0,1 0 0,0-21 16,0 21-1,21 21 17,0 1-32,0-1 15,21 0-15,-21 0 16,21 0-16</inkml:trace>
  <inkml:trace contextRef="#ctx0" brushRef="#br0" timeOffset="119056.94">19177 11705 0,'0'0'0,"-21"-21"16,-43-64 0,43 64-16,0 0 0,-21 0 15,20 21-15,1-21 0,-21 21 0,0 0 16,-1 0-16,-41 21 0,41 0 16,1 0-16,0 0 0,-1 22 15,1-1-15,0 0 0,20 22 0,1-1 16,0 1-16,21-1 0,0-20 0,0 20 15,0 1-15,0-1 0,21-20 16,0-1-16,22 0 0,-22 1 16,42-22-16,-20 0 0,20 0 0,1 0 15,-1 0-15,1-21 0,-1 0 16,22 0-16,-22 0 0,22-21 0</inkml:trace>
  <inkml:trace contextRef="#ctx0" brushRef="#br0" timeOffset="120600.9">19833 12150 0,'0'0'15,"21"-21"-15,-21-22 0,0 1 0,0 0 0,0 20 16,0 1-16,-21 0 0,0 0 0,0 21 16,0 0-16,-1 0 0,1 0 15,-21 21-15,21 0 0,-22 0 0,22 22 16,-21-22-16,21 21 0,-22 1 16,22-1-16,0-21 0,0 21 15,0 1-15,0-22 0,21 21 0,-22-21 16,22 1-16,0-1 0,0 0 0,22-21 15,20 0-15,-21 0 16,0 0-16,22 0 0,-1 0 0,0 0 16,-21-21-16,22 0 0,-22-1 0,21 1 15,-21 0-15,1-21 0,-22 21 16,0-22-16,21 1 0,-21 21 0,0-22 16,0 22-16,0-21 0,0 21 0,0 63 31,0-21-16,0 0-15,-21 22 0,21-1 0,0-21 16,0 22-16,0-1 0,0-21 16,0 21-16,0-20 0,0-1 0,0 0 15,0 0-15,21 0 0,0-21 0,0 0 16,21 0-16,-20 0 0,-1 0 16,21 0-16,-21 0 0,22 0 0,-1-21 15,-21 0-15,21 0 0,-20 0 0,20-1 16,-21-20-16,0 0 0,0-1 15,1 1-15,-1-21 0,-21 20 0,21-20 16,-21-1-16,21 22 0,-21 0 0,0-1 16,0 1-16,0 21 0,0 0 15,0-1-15,-21 44 16,0-1 0,0 21-16,21-21 0,-22 22 0,1 20 15,21-21-15,-21 22 0,21-22 16,0 22-16,0-22 0,0 0 0,0 1 15,0-1-15,0-21 0,21 22 0,0-22 16,22 0-16,-22 0 0,21-21 16,-21 0-16,22 0 0,-1 0 0,0 0 15,1 0-15,-1 0 0,-21-21 0,22 0 16,-22 0-16,21-1 0,-21-20 16,0 21-16,1-21 0,-1-22 15,0 22-15,-21-22 0,21 1 0,-21-1 16,21 1-16,-21 20 0,21-20 15,-21 21-15,0-1 0,0 22 0,0 0 16,0 0-16,0 42 16,-21 0-16,0 0 15,21 22-15,-21-22 0,0 21 0,0 22 16,-1-22-16,22 21 0,0-20 0,-21-1 16,21 22-16,0-22 0,0 0 15,0-21-15,0 22 0,21-22 0,1 0 16,-1 0-16,0 0 0,0 1 15,21-22-15,-20 0 0,20 0 0,0 0 16,-21 0-16,22 0 0,-1-22 16,22 22-16,-22-21 0,0-21 0,1 21 15,-1 0-15,0-22 0,1 1 0,-22 0 16,0-1-16,0 1 0,-21 21 16,0-22-16,0 22 0,0 0 0,0 0 15,-21 0-15,-21 21 0,20 0 0,1 0 16,-21 0-16,21 21 0,0 0 15,-22 0-15,22 0 0,0 1 16,0 20-16,21 0 0,0-21 0,0 22 0,0-1 16,0-21-16,0 0 15,21 22-15,0-22 0,0 0 0,22 0 16,-22-21-16,21 21 0,22-21 0,-22 0 16,21 0-16,22 0 0,-21 0 15,-1 0-15,22 0 0,-22 0 0,1-21 16,-1 0-16,1 0 0,-22 0 0,22 0 15,-22-22-15,-21 1 0,21 0 16,-20-1-16,-1 1 0,-21 0 0,0 20 16,0-20-16,0 21 0,0-21 0,0 20 15,-21 22-15,-1-21 0,-20 21 16,21 0-16,0 0 0,-22 0 16,22 21-16,-21 1 0,21-1 0,-22 0 15,22 21-15,-21-21 0,21 22 0,0-22 16,-1 21-16,22 1 0,0-22 15,0 21-15,0-21 0,0 0 0,22 1 16,-1-1-16,0 0 0,0 0 0,0-21 16,0 0-16,22 0 0,-22 0 15,0 0-15,21-21 0,-20 0 0,-1 21 16,0-43-16,0 22 0,0 0 0,0-21 16,1-1-16,-1 1 0,0-21 15,0 20-15,0-20 0,-21-1 16,21 1-16,-21-1 0,22 1 0,-22 20 15,0-20-15,0 21 0,0-1 16,0 1-16,0 21 0,0 0 0,-22 42 16,22 0-16,-21 21 15,0 1-15,0-1 0,21 21 16,0-20-16,-21 20 0,21 1 0,0-1 16,0 1-16,0-1 0,0-20 15,21 20-15,0-21 0,0 1 0,22-1 16,-1 0-16,0-20 0,1-1 15,-1 0-15,0-21 0,22 0 0,-22 0 0,22 0 16,-1 0-16,-21 0 16,22-21-16,-1 0 0,-20-22 0,20 22 15,-20-21-15,20 21 0,1-22 0,-22 1 16,0 21-16,22-22 0,-43 22 16,21 0-16,-21 0 0,1 21 0,-44 0 15,1 0-15,-21 21 16,0 0-16,-1 0 0</inkml:trace>
  <inkml:trace contextRef="#ctx0" brushRef="#br0" timeOffset="121028.66">18224 13272 0,'0'0'0,"-148"0"31,169 0-15,22 0 0,-1 0-16,0 0 0,22 0 0,-1 0 15,22 0-15,-21 0 0,20 0 0,1 0 16,-22 0-16,22 0 0,-21 0 16,-1 0-16,1 0 0,-22 0 0,0 0 15,-21 0-15,1 0 0,-44 0 16,1 0-1,0 0-15,0 0 0,-21 0 16,20 21-16,-20-21 0,21 0 0,-21 0 16,20 0-16,1 0 0,0 0 15</inkml:trace>
  <inkml:trace contextRef="#ctx0" brushRef="#br0" timeOffset="121204.56">18796 13293 0,'-42'0'16,"84"0"0,-106 0-16,64 21 15,0 0-15,0 21 0,-21-20 16,21 20-16,0-21 0,-21 21 0,21 1 15,0 20-15,0-20 0,0-1 16,-21 0-16,21 1 0,-21-1 0,21 0 16,-21 1-16,21-1 0,0 0 0,0-21 15,0 1-15,0-1 0,0 0 16,0 0-16,21-21 16,0 0-16,21-21 15,-21 0-15</inkml:trace>
  <inkml:trace contextRef="#ctx0" brushRef="#br0" timeOffset="122235.93">19092 13801 0,'21'0'0,"-42"0"0,64 0 15,-43-21-15,21 21 16,0-22-16,0 22 0,0-21 0,0 21 16,22-21-16,-22 21 0,21-21 15,-21 0-15,22 21 0,-22-21 16,0-1-16,0 1 0,-21 0 0,0 0 15,0 0-15,-21 21 16,0 0-16,0 0 16,-22 21-16,22 0 0,-21 0 0,21 22 15,0-22-15,-1 21 0,1-21 16,0 22-16,0-1 0,0-21 0,21 21 16,-21-20-16,21-1 0,0 21 0,0-21 15,21 0-15,0-21 16,0 0-16,0 0 0,22 0 0,-1 0 15,0 0-15,1 0 0,20-21 0,-21 0 16,22 0-16,-22 0 0,22 0 16,-1-1-16,1-20 0,-1 21 15,-20-21-15,-1 20 0,0-20 0,1 0 16,-22 21-16,0-1 0,-21 1 0,0 0 16,0 0-16,-21 21 15,0 0-15,-1 0 0,1 21 16,0 0-16,0 0 0,0 1 0,0-1 15,-1 0-15,22 0 0,0 0 16,0 22-16,0-22 0,0 0 0,0 0 16,0 0-16,22 0 0,-22 1 0,21-1 15,0 0-15,-21 0 16,0 0-16,21-21 0,-21 21 16,0 1-1,-21-22-15,0 0 16,0 0-16,-1 0 0,1 0 0,0 0 15,0 0-15,0 0 0,-22-22 0,22 1 16,21 0-16,932-64 297,-932 43-281,0 21-16,0-21 0,-22 20 0,-168-83 31,148 105-31,-1 0 0,1 0 0,0 0 15,42 0-15,-43 0 0,22 0 0,63 0 32,-20 21-17,20-21-15,-21 0 0,21 0 0,-20 0 16,20 0-16,0 0 0,1 0 16,-1 0-16,-21 0 0,21-21 0,-20 21 15,20 0-15,-21-43 16,-21 22-1</inkml:trace>
  <inkml:trace contextRef="#ctx0" brushRef="#br0" timeOffset="122788.61">20807 13356 0,'0'-63'31,"0"126"-31,0-147 0,21 62 16,0 1-16,-21 0 0,0 0 15,0 42 16,0 0-31,0 22 16,0-22-16,0 21 0,-21 0 16,21 22-16,-21-22 0,21 22 0,-21-22 15,-1 22-15,1-22 0,21 21 0,-21-20 16,0-1-16,0 0 0,0 1 16,-1-1-16,22 0 0,0-20 15,0-1-15,0 0 0,0 0 0,22-21 16,-1 0-16,0 0 0,0 0 15,0 0-15,0 0 0,22 0 16,-22 0-16,0-21 0,0 0 0,22 21 16,-22-21-16,0-1 0,0 1 0,0 0 15,0 0-15</inkml:trace>
  <inkml:trace contextRef="#ctx0" brushRef="#br0" timeOffset="123092.44">20383 13695 0,'0'0'0,"-21"21"0,-21-21 15,63 0 17,0 0-32,22 0 0,-1 0 0,0 0 15,1 0-15,20 0 0,-21 0 0,22 0 16,-1 0-16,1-21 0,-1 21 15,-20-21-15,20 21 0,-20 0 0,-1 0 16,-21-21-16,21 21 0,-20 0 16,-1 0-1,-42 0 17,42 0-17,0 0 1</inkml:trace>
  <inkml:trace contextRef="#ctx0" brushRef="#br0" timeOffset="123389.27">22056 13293 0,'0'0'0,"0"-21"0,0-1 0,0 1 16,0 0-16,0 0 0,0 42 31,0 0-15,0 0-16,-22 22 0,22-1 0,-21 0 15,0 1-15,21 20 0,-21 1 16,0-22-16,0 22 0,-1-1 0,1-21 16,21 22-16,-21-22 0,21 1 0,-21-1 15,21 0-15,0-21 16,0 1-16,0 20 0,0-21 15,0 0-15,21-21 16,0-21-16,0 0 16</inkml:trace>
  <inkml:trace contextRef="#ctx0" brushRef="#br0" timeOffset="123649.15">21992 13589 0,'0'-42'15,"0"84"-15,0-127 0,0 43 0,0 0 0,21 21 16,-21-22-16,21 22 0,1 21 15,-1 0-15,0 0 16,0 21-16,-21 0 16,21 22-16,0-22 0,-21 21 0,22 22 15,-1-22-15,0 0 0,0 1 16,0 20-16,0-20 0,1-1 0,20 0 16,-21-21-16,0 22 0,-21-22 0,21 0 15,1 0-15,-1 0 0,-21 1 16,21-22-16,0 0 15,-21-22 1,21 1-16,-21 0 16,21 0-16,-21 0 0</inkml:trace>
  <inkml:trace contextRef="#ctx0" brushRef="#br0" timeOffset="123920.27">22881 13166 0,'0'0'15,"0"-21"-15,-21 21 16,0 0-16,0 21 0,-1-21 16,1 42-16,0-21 0,0 22 0,0-22 15,0 21-15,-1 0 0,1 1 0,0 20 16,0-20-16,0-1 0,0 0 16,21 22-16,-22-22 0,1 0 15,21 1-15,0-22 0,-21 21 0,21-21 0,-21 22 16,21-22-16,0 0 0,0 0 15,0 0-15,0 1 16,21-22 0,0 0-16,0 0 15,1-22-15,-1 1 0,0 0 0,21 0 16</inkml:trace>
  <inkml:trace contextRef="#ctx0" brushRef="#br0" timeOffset="124692.89">23897 13335 0,'0'-21'0,"0"42"0,0-63 0,0 21 0,0-1 16,0-20-16,0 21 0,0 0 16,0 0-16,-21 21 0,0 0 15,0 0-15,-22 0 0,22 0 16,-21 0-16,21 0 0,-22 21 0,1 0 15,0 0-15,20 0 0,-20 0 0,0 22 16,-1-1-16,22 0 0,-21 1 16,21-1-16,0 22 0,-22-22 0,22 0 15,21 22-15,-21-22 0,21 0 16,0 1-16,0-1 0,0 0 16,0-20-16,0-1 0,21 21 0,0-21 15,0 0-15,1 1 0,-1-22 0,0 0 16,0 21-16,21-21 0,-20 0 15,-1 0-15,21 0 0,-21-21 0,0-1 16,1 22-16,-1-21 0,0 0 0,0 0 16,-21 0-16,0 0 0,0-22 15,0 22-15,0 0 0,0-21 0,0 20 16,0 1-16,-21 21 0,0-21 0,0 21 16,-1 0-16,1 0 0,0 0 15,0 0-15,0 0 0,0 0 0,-1 0 16,22 21-16,22-21 31,-1 0-15,0 0-16,0 0 0,0 0 0,22 0 15,-22 0-15,0 0 0,0 0 16,0 0-16,0 0 0,1 0 0,-1 0 16,0 21-16,-21 1 15,0-1-15,0 0 16,0 0-16,0 0 0,0 0 0,-21 22 15,0-22-15,21 21 0,-22-21 16,1 22-16,0-1 0,0 0 0,0 1 0,21 20 16,-21-20-16,-1 20 15,1 1-15,21-1 0,0 1 0,0-1 16,-21 1-16,21-1 0,-21 1 0,21-1 16,-21 1-16,21-22 0,0 21 0,0 1 15,-21-22-15,21 1 0,0-1 16,-22 0-16,22 1 0,-21-1 0,21-21 15,0 0-15,0 0 0,0 1 0,-21-22 16,21-22 15,0 1-31,0 0 0,0 0 16,0 0-16,0 0 0,0-22 16,0 1-16,0 0 0</inkml:trace>
  <inkml:trace contextRef="#ctx0" brushRef="#br0" timeOffset="162952.95">1609 2011 0,'0'21'93,"0"0"-93,0 0 0,-22 1 16,22-1-16,0 0 0,0 0 16,0 0-16,0 0 0,0 1 15,0-1-15,22-21 16,-1 0-16,0 0 15,0 0-15,0 0 0,0 0 16,1-21-16,-1 21 0,0-22 0,0 1 16,-21 0-1,0 0-15,0 0 0,0 0 16,0-1-16,0 1 0,0 0 16,-21 0-16,0 21 0,0 0 15,-1 0 1,1 0-16,0 0 0,0 21 15,0 0-15,0 0 0,21 1 16,-22-1-16,22 0 0,-21 0 0,21 0 16,0 0-16,0 1 15,0-1-15,0 0 16,21-21 0,1 0-16,-1 0 15,0 0-15,0 0 0,0-21 0,0 0 16,-21-1-16,22 1 15,-22 0-15,0 0 0,0 0 16,0 0-16,0-1 0,0 1 16,-22 21-16,1-21 0,0 21 15,0 0-15,0 0 16,0 0-16,-1 21 0,1-21 0,0 21 16,21 1-16,-21-1 0,21 0 15,-21-21-15,21 21 0,0 0 16,0 0-16,0 1 15,21-22 1,0 0-16,0 0 16,0 0-16,1 0 0,-1 0 0,0 0 15,0-22-15,-21 1 0,21 0 16,-21 0-16,0 0 16,0 0-16,0-1 0,0 1 15,-21 21-15,0 0 16,0 0-16,0 0 15,-1 0-15,1 21 16,0 1-16,21-1 0,-21 0 16,21 0-16,-21 0 0,21 0 15,0 1-15,0-1 0,0 0 16,0 0-16,21-21 16,0 0-16,0 0 15,0 0-15,1 0 0,20 0 16,-21-21-16,0 21 0,0-21 0,1 21 15,-1-21-15,-21-1 0,0 1 16,0 0-16,0 0 0,0 0 0,0 0 16,0-1-16,-21 22 15,-1 0-15,1 0 16,0 0 0,0 0-16,0 0 0,21 22 0,-21-1 15,-1 0-15,1 0 16,21 0-16,0 0 0,0 1 0,0-1 15,0 0 1,21-21 0,1 0-16,-1 0 0,0 0 15,0 0-15,0-21 16,-21 0-16,0-1 16,0 1-16,0 0 15,0 0-15,-21 21 16,0 0-16,0 0 15,0 0-15,-1 0 16,1 0-16,21 21 16,-21-21-16,21 21 0,-21 0 15,21 1 1,21-1 15</inkml:trace>
  <inkml:trace contextRef="#ctx0" brushRef="#br0" timeOffset="167844.71">17843 1842 0,'0'-22'31,"-21"1"-15,0 21-1,0 0 17,0 0-32,0 0 0,-1 0 15,1 21-15,0 1 16,0-1-16,0-21 0,21 21 16,-21 0-16,-1-21 0,22 21 0,-21 0 15,21 1-15,0-1 0,0 0 16,21-21-1,1 0-15,-1 0 16,0 0-16,0 0 0,0 0 16,0 0-16,1 0 0,-1-21 0,0 21 15,0-21-15,0-1 0,0 1 16,-21 0-16,0 0 16,0 0-16,0-22 0,0 22 0,0 0 15,0 0-15,-21 21 0,0-21 16,0 21-16,0 0 0,0 0 15,-1 0-15,1 0 0,0 0 16,0 0-16,0 21 0,0 0 16,-1 0-16,1 0 0,21 1 15,-21-1-15,21 0 0,0 0 0,0 0 16,0 0-16,0 1 0,0-1 16,21 0-16,0-21 0,1 0 15,-1 0-15,0 0 0,0 0 16,0 0-16,0 0 15,1 0-15,-1 0 0,0 0 0,0-21 16,-21 0-16,21-1 16,-21 1-16,0 0 0,0 0 0,0 0 15,0-22-15,0 22 0,0 0 16,-21 0-16,0 0 0,0 0 0,21-1 16,-21 1-16,-1 21 0,1 0 15,0 0-15,0 0 0,0 0 16,21 21-16,-21-21 0,-1 22 15,22 20-15,-21-21 0,21 0 0,0 0 16,0 1-16,0-1 0,0 0 16,0 0-16,0 0 0,0 0 15,0 1-15,21-22 0,1 21 0,-1-21 16,0 0-16,0 0 16,0 0-16,0 0 0,1 0 15,-1 0-15,0 0 16,-21-21-16,21-1 0,-21 1 0,0 0 15,0 0-15,0 0 0,0 0 16,0-1-16,0 1 0,0 0 0,0 0 16,0 0-16,-21 21 0,0 0 15,0 0-15,-1 0 0,1 0 0,0 0 16,0 0-16,0 21 0,0-21 16,-1 21-16,1 0 0,0 0 15,21 1-15,-21-1 0,21 0 0,0 0 16,0 0-16,0 0 15,0 1-15,0-1 0,21-21 16,0 0-16,0 0 0,1 0 16,-1 0-16,0 0 0,0 0 0,0 0 15,0 0-15,1-21 0,-1 21 16,-21-22-16,0 1 16,0 0-16,0 0 0,0 0 15,0 0-15,0-1 0,0 1 16,-21 21-16,-1-21 0,1 21 15,0 0-15,0 0 16,0 21-16,0-21 0,-1 21 0,1 1 16,21-1-16,0 0 0,-21 0 15,21 0-15,0 0 0,0 1 16,0-1-16,0 0 0,21 0 16,0-21-16,1 0 15,-1 0-15,0 0 0,0 0 16,0 0-16,0 0 0,1 0 15,-1-21-15,0 0 16,-21 0-16,0-1 0,0 1 16,0 0-16,0 0 15,0 0-15,-21 21 16,0 0-16,-1 0 16,1 0-16,0 21 0,0 0 0,0-21 15,21 21-15,0 0 0,-21 1 16,21-1-16,0 0 0,0 0 15,21-21 1,0 21-16,0-21 16,0 0-16,0 0 0,1 0 15,-1 0-15,0-21 0,-21 0 16,21 0-16,-21 0 16,21-1-16,-21 1 15,0 0-15,0 0 0,0 0 16,-21 21-16,0 0 0,0-21 15,0 21-15,-1 0 0,1 0 16,21 21-16,-21-21 0,21 21 16,0 0-16,-21 0 15,21 0-15,0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1:20:41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2985 0,'22'0'78,"-1"0"-78,-21 21 16,21-21-16</inkml:trace>
  <inkml:trace contextRef="#ctx0" brushRef="#br0" timeOffset="2672.38">1143 1778 0,'21'0'31,"0"0"32</inkml:trace>
  <inkml:trace contextRef="#ctx0" brushRef="#br0" timeOffset="3592.85">1397 1863 0,'21'0'15,"0"0"17,0 0-32,1-21 15,-1-1-15,0 1 16,0 0-16,-21 0 16,0 0-1,0 0-15,-21 21 31,0 0-31,0 0 0,-1 0 0,-20 0 16,21 0-16,-21 21 0,20-21 16,-20 21-16,21 0 15,-21-21-15,20 21 0,-20 0 0,21 1 16,0-1-16,-22 0 0,22 0 16,0 0-16,0 0 0,21 1 15,-21-22-15,21 21 0,0 0 16,0 0-16,0 0 15,21 0 1,0-21-16,0 0 16,0 22-16,1-22 0,-1 21 0,21-21 15,-21 0-15,22 21 0,-22-21 16,21 21-16,0-21 0,1 21 0,-1-21 16,-21 21-16,22-21 0,-1 22 15,0-22-15,-21 21 0,22-21 0,-22 21 16,21 0-16,-21 0 15,1-21-15,-22 21 0,0 1 0,0-1 16,0 0-16,0 21 0,0-21 16,0 1-16,-22-1 0,1 21 0,-21-21 15,21 0-15,-22 22 0,-20-22 16,21 0-16,-22 0 0,22 0 0,-22 1 16,1-22-16,20 0 0,-20 0 15,-1 0-15,22 0 0,-21 0 16,20 0-16,1 0 0,-22-22 0,22 1 15,0 0-15,21 0 16,-22 0-16,22 0 0,-21-1 0,21 1 16,21-21-16,0 21 0,-22 0 15,22-1-15,0 1 0,0 0 16,22 0-16,-1 0 0,0 0 16,21 21-16,-21-22 0,1 1 0,20 21 15,-21-21-15,21 0 0,-20 21 16,20-21-16</inkml:trace>
  <inkml:trace contextRef="#ctx0" brushRef="#br0" timeOffset="4175.52">2222 1672 0,'0'0'0,"0"-21"16,0 0-16,0 0 16,-21 21-1,0 21 1,0 0-16,21 21 0,-21-20 16,21 20-16,-21 0 0,-1 1 15,22-1-15,-21 0 0,0 22 0,21-22 16,-21 22-16,0-22 15,21 0-15,-21 22 0,21-22 0,-22 22 16,22-22-16,0 0 0,0 1 16,0-1-16,0 0 0,0-21 0,0 22 15,0-22-15,22 0 0,-1-21 16,21 21-16,-21-21 0,0 0 0,22 0 16,-1 0-16,0 0 0,1 0 15,20-21-15,-20 0 0,-1 0 0,21 0 16,-20-1-16,20 1 0,-20-21 15,-1 21-15,-21-22 0,21 22 16,-20-21-16,-1 0 0,-21-1 16,0 1-16,0 0 0,0-1 0,0 1 15,-21 0-15,-1-1 0,-20-20 16,21 20-16,0 1 0,-22 0 0,1-1 16,21 1-16,-21 21 0,20-21 15,-20 20-15,21 1 0,0 21 0,-22-21 16,22 21-16,0 0 0,0 0 15,0 21-15,0 0 16,-1-21-16,22 43 0,-21-22 0,0 0 16,21 0-16,0 0 0,0 22 0,0-22 15,0 0-15,0 0 16,0 0-16</inkml:trace>
  <inkml:trace contextRef="#ctx0" brushRef="#br0" timeOffset="4563.64">3260 1693 0,'0'0'0,"0"-21"15,0 0-15,0 0 16,-22 21-1,22 21 1,0 0-16,0 0 0,0 1 0,0 20 16,-21-21-16,21 21 0,0 22 15,0-22-15,0 1 0,0 20 0,0-21 16,0 22-16,0-1 0,0 1 16,-21-1-16,21 1 0,0-1 0,0 1 15,0-1-15,0 1 0,0-22 0,0 22 16,0-22-16,0 0 0,0 1 15,0-22-15,0 21 0,0-21 16,0 1-16,0-1 16,0-42-1,0-1 1,0 1-16,21-21 0,-21 0 16,21-1-16,-21 1 0</inkml:trace>
  <inkml:trace contextRef="#ctx0" brushRef="#br0" timeOffset="4892.47">3133 1863 0,'0'0'16,"-22"-21"-16,22-1 0,0 1 0,0 0 16,0 0-16,22 0 15,-1 21-15,0-21 0,0-1 0,21 22 16,1-21-16,-1 21 0,22 0 15,-1 0-15,1 0 0,-1 0 0,1 0 16,-1 21-16,1 1 0,-22-1 16,0 0-16,1 21 0,-22 1 0,0-1 15,-21 0-15,0-21 0,-21 22 16,0-1-16,-22-21 0,1 22 0,0-22 16,-22 21-16,1-21 15,-1 0-15,1 1 0,-1-1 0,22 0 16,-22-21-16,22 21 0,0-21 0,20 0 15,1 0-15,0 0 0,0 0 16,0 0-16,21-21 16,0 0-16</inkml:trace>
  <inkml:trace contextRef="#ctx0" brushRef="#br0" timeOffset="5397.52">5249 1524 0,'0'-21'16,"0"42"-16,0-63 0,21 21 0,-21-1 16,22 1-16,-22 0 15,21 21-15,-21-21 0,0 0 0,0 0 16,-21 42 15,-1 0-15,1 0-16,0 21 0,0 1 0,0-1 15,0 22-15,-22-1 0,22 22 0,-21-22 16,21 22-16,-22 0 0,-20-1 16,20 1-16,1 0 0,0 20 0,-22-20 15,22 21-15,21-21 0,-22-1 16,22 1-16,0 0 0,21-22 0,0 22 16,0-22-16,0 1 0,21-1 15,0-20-15,1 20 0,20-21 16,-21-20-16,21 20 0,1-21 0,-1 0 15,0-21-15,1 0 0,-1 0 0,-21 0 16,22 0-16,-1 0 0,0-21 16,-21 0-16,22 0 0,-22-22 0</inkml:trace>
  <inkml:trace contextRef="#ctx0" brushRef="#br0" timeOffset="5671.36">5546 1715 0,'0'0'16,"-43"-22"0,22 22-16,21 22 15,0-1-15,0 0 0,0 0 16,0 0-16,0 0 0,0 1 0,0 20 15,0-21-15,0 0 16,0 0-16,0 1 0,0-1 16,21-21 15</inkml:trace>
  <inkml:trace contextRef="#ctx0" brushRef="#br0" timeOffset="5867.43">5736 1757 0,'0'0'0,"0"-21"31,0 42-15,0 0-16,0 0 16,0 0-16,-21 1 0,21 20 15,0-21-15,0 0 0,0 0 16,-21 1-16,21-1 0,0 0 15,-21 0-15</inkml:trace>
  <inkml:trace contextRef="#ctx0" brushRef="#br0" timeOffset="6348.37">6583 1926 0,'0'-21'0,"0"42"0,-21-42 16,-1 21-1,1 0-15,0 21 0,0 0 16,21 22-16,0-22 0,-21 21 15,0 1-15,-1 20 0,22-21 0,-21 22 16,0-22-16,0 22 0,21-1 0,-21 1 16,0-1-16,-1 1 0,1-1 15,21-20-15,0-1 0,-21 0 0,21 1 16,0-22-16,0 0 0,0 0 16,0 0-16,21-21 15,0 0-15,-21-21 0,22 0 16,-1 0-16,0 0 0</inkml:trace>
  <inkml:trace contextRef="#ctx0" brushRef="#br0" timeOffset="6612.17">6964 1926 0,'0'0'0,"0"-21"0,0 0 0,0 42 15,0 0 1,0 0-16,0 1 0,0 20 15,0 0-15,0 1 0,0 20 0,0-21 16,0 22-16,0-22 0,0 22 16,0-1-16,-21-20 0,21 20 15,0-21-15,-22 1 0,22-1 0,-21 0 16,21-20-16,0 20 0,0-21 16,0 0-16,-21 0 0,21 1 15,-21-22 1,21-22-16,0 1 15,-21 0-15</inkml:trace>
  <inkml:trace contextRef="#ctx0" brushRef="#br0" timeOffset="6800.06">6329 2561 0,'0'0'15,"0"21"1,21-21-1,0 0-15,0 0 0,0 0 16,22 0-16,-1 0 0,-21 0 0,22 0 16,-1 0-16,0-21 0,1 21 15,-1-21-15,21 0 0,-20 0 0,-1 21 16,0-21-16,1-1 0</inkml:trace>
  <inkml:trace contextRef="#ctx0" brushRef="#br0" timeOffset="7203.87">7218 2498 0,'0'0'0,"0"21"32,21-21-17,0-21-15,0 21 0,0-21 0,1-1 16,-1 1-16,0 0 0,0 0 15,0 0-15,22 0 0,-22-1 0,-21 1 16,21 0-16,-21 0 0,0 0 16,0 0-16,-21 21 15,0 0-15,-1 0 16,1 0-16,0 0 0,-21 0 16,21 21-16,-1 0 0,1 21 0,0-21 15,-21 22-15,42-1 0,-21 0 0,21 22 16,-22-22-16,22 1 0,0-1 15,0-21-15,0 21 0,0-20 0,0 20 16,0-21-16,22 0 0,-1 0 16,0-21-16,0 0 0,0 0 15,0 0-15,22 0 0,-22 0 0,21 0 16,-21-21-16,22 21 16,-1-21-16,0-21 0,1 21 0,-22-22 15,21 22-15,1-21 0</inkml:trace>
  <inkml:trace contextRef="#ctx0" brushRef="#br0" timeOffset="7480.22">8064 1820 0,'0'-21'16,"0"42"-16,0-63 0,0 21 0,0 42 31,0 21-15,0 1-16,-21-1 0,21 0 15,0 22-15,0-1 0,0-20 0,-21 20 16,21 1-16,-21-1 0,21 1 16,0-1-16,-21 1 0,0-22 0,21 22 15,-22-22-15,22 0 0,-21-21 16,21 22-16,0-22 0,0 0 0,0 0 16,0 0-16,21-21 15,1 0 1,-1-21-16,0 0 0,0 0 0,0 0 15</inkml:trace>
  <inkml:trace contextRef="#ctx0" brushRef="#br0" timeOffset="7772.14">8572 1715 0,'0'0'0,"0"-22"0,0 1 16,0 0-16,-21 42 15,21 0-15,-21 1 16,21 20-16,0 0 0,0 22 0,0-22 16,-21 22-16,21-1 0,-21 1 15,21-1-15,0 1 0,0-1 0,-21 1 16,21-1-16,-22-21 16,1 22-16,21-22 0,-21 1 0,21-1 15,0 0-15,0 1 0,0-22 0,0 0 16,0 0-16,0 0 0,0 0 15,21-21 17,-21-21-32,21 21 0,1-21 0</inkml:trace>
  <inkml:trace contextRef="#ctx0" brushRef="#br0" timeOffset="8225.83">8996 2159 0,'0'0'0,"-21"21"31,21 0-31,-22 1 0,1-1 16,21 0-16,-21 21 0,0 1 16,0-22-16,21 21 0,-21 0 0,-1 1 15,1-1-15,0 0 0,21 1 0,-21-1 16,21-21-16,-21 22 0,21-22 15,0 0-15,0 0 0,0 0 0,0 0 16,21-21-16,0 0 0,0 22 16,0-22-16,22 0 0,-22 0 15,21 0-15,1 0 0,-1-22 0,0 22 16,-21-21-16,22 0 0,-1 0 16,0 0-16,-20 0 0,20-22 0,-21 1 15,0 21-15,0-43 0,1 22 0,-22 0 16,0-1-16,0 1 0,0 0 15,0-1-15,0 1 0,-22 21 0,1 0 16,-21-1-16,21 1 0,0 0 16,-22 21-16,22 0 0,-21 0 0,21 0 15,-1 0-15,-20 0 0,21 0 16,0 0-16,0 0 0,-1 21 0,1-21 16,42 0 15</inkml:trace>
  <inkml:trace contextRef="#ctx0" brushRef="#br0" timeOffset="8539.59">9546 1461 0,'0'0'0,"-21"0"31,21 21 1,0 0-32,0 0 15,0 0-15,0 0 16,0 1-16,0-1 0,0 0 15,0 0 1,-21 0-16,21 0 0</inkml:trace>
  <inkml:trace contextRef="#ctx0" brushRef="#br0" timeOffset="8759.86">9864 1482 0,'0'0'0,"-22"21"63,22 0-63,-21-21 0,21 21 15,0 0-15,0 1 0,0-1 0,-21 0 16,21 0-16,0 0 0,-21 0 0,21 1 15,0-1-15</inkml:trace>
  <inkml:trace contextRef="#ctx0" brushRef="#br0" timeOffset="9228">10223 1228 0,'0'0'16,"-21"0"-16,21-21 15,0 42 1,21 0-1,1 0-15,-1 0 0,0 0 16,0 22-16,21-22 0,-20 21 16,20-21-16,-21 22 0,21 20 15,1-20-15,-1 20 0,-21 1 0,22-1 16,-22 1-16,21-1 0,-21-21 16,0 22-16,1-1 0,-22 1 0,0-1 15,0 1-15,0-1 0,0 1 0,-22-1 16,1 1-16,0-22 0,-21 22 15,21-22-15,-22 0 0,1 22 0,21-43 16,-22 21-16,-20 1 0,21-22 0,-1 0 16,1 0-16,0 0 0,-22 1 15,22-1-15,-1 0 0,22-21 16,-21 0-16,0 21 0,20-21 0,1 0 16,0 0-16,0 0 15,21-21-15,0 0 16,0 0-16,0-1 0,21 1 15</inkml:trace>
  <inkml:trace contextRef="#ctx0" brushRef="#br0" timeOffset="9881.62">11536 2307 0,'0'0'0,"-21"0"0,-64 0 31,64 0-31,0 0 16,-1 0-1,44 0 1,-1 0 0,21 0-16,0 0 0,1 0 0,20 0 15,1 0-15,20 0 0,1 0 0,21 0 16,0 0-16,0 0 0,21 0 15,-22 0-15,1 0 0,0 0 0,0 21 16,0-21-16,0 0 0,-22 0 16,1 0-16,0 0 0,-22 22 0,1-22 15,-22 0-15,0 0 0,-21 0 0,1 0 16,-1 0-16,-42 0 47,-1 0-47,1 0 0,0 0 0,0 0 15,-21 0-15,-1 0 0,1 0 0,0 0 16,-1 0-16,1 0 0</inkml:trace>
  <inkml:trace contextRef="#ctx0" brushRef="#br0" timeOffset="10241.43">11663 2413 0,'0'0'0,"-43"21"0,-41-21 32,105 0-1,21 0-15,1 0-16,-1 0 0,0 0 0,22 0 15,20 0-15,1 0 0,0 0 0,21 0 16,-22 0-16,22 0 0,0 0 15,0 0-15,0 0 0,-1 0 0,1 0 16,0 0-16,0 0 0,-21 0 16,-1 0-16,-20 0 0,-1 0 0,-20 0 15,-1 0-15,-21 0 0,0 0 16,0 0-16,-42-21 31,0 0-15,0 21-16,21-21 0,-21 21 0,0-21 15,-1 21-15,1-22 0,0 1 0</inkml:trace>
  <inkml:trace contextRef="#ctx0" brushRef="#br0" timeOffset="10672.18">13166 2011 0,'0'0'0,"-22"0"0,1 0 0,0 0 31,21 21-31,0 0 16,0 0-16,21 1 0,0-1 15,1 0-15,20 0 0,-21 0 16,21 0-16,1 1 0,-1-22 0,22 21 16,-22 0-16,0-21 0,1 0 15,-1 21-15,-21-21 0,21 0 0,1 0 16,-22 0-16,21 0 0,-21 0 0,1 0 15,-44 21 32,-20-21-47,21 21 0,0 1 16,-22-1-16,1 21 0,0-21 0,-1 22 16,1-1-16,0 0 0,-22 1 15,22-1-15,-22 0 0,22 1 0,-21-22 16,20 21-16,1-21 0,0 22 0,-1-22 15,22 0-15,0 0 0,0 0 16,0-21-16,21 21 0,-22-21 0,22-21 47,22 0-47</inkml:trace>
  <inkml:trace contextRef="#ctx0" brushRef="#br0" timeOffset="11164.9">15155 1905 0,'0'0'16,"0"-21"-16,0 0 0,0 0 15,0-1-15,0 1 16,0 0-16,-21 21 15,0 0-15,0 0 0,0 0 0,-1 0 16,1 0-16,-21 21 0,21 0 16,0 22-16,-22-22 0,22 21 15,0 1-15,0-1 0,0 21 0,-22-20 16,22-1-16,21 0 0,-21 22 16,21-22-16,-21 1 0,21 20 0,0-21 15,0 1-15,0-22 0,0 21 0,0 1 16,21-22-16,0 0 0,-21 0 15,42 0-15,-20 0 0,-1-21 0,21 0 16,-21 0-16,22 0 0,-1 0 16,-21 0-16,21 0 0,22-21 0,-22 0 15,1 0-15,-1-21 0,21 20 16</inkml:trace>
  <inkml:trace contextRef="#ctx0" brushRef="#br0" timeOffset="11891.48">15663 2180 0,'0'0'0,"0"-21"0,0 0 15,0 0-15,-21 21 32,0 0-32,0 21 0,21 0 0,-21 0 15,-1 0-15,1 1 0,0 20 0,0-21 16,0 21-16,0-20 0,21 20 16,0 0-16,0-21 0,0 22 15,0-22-15,0 0 0,0 0 16,0 0-16,0 1 0,21-1 0,0-21 15,0 0-15,0 0 0,0 0 0,1 0 16,-1 0-16,0 0 0,-21-21 16,21-1-16,-21 1 0,0 0 15,0 0-15,0 0 0,0-22 16,0 22-16,0-21 0,0 21 0,-21-22 16,21 22-16,0-21 0,0 21 0,0 0 15,0-1-15,0 1 0,0 0 16,0 0-16,0 0 0,21 0 15,0-1-15,0 22 0,1-21 16,-1 21-16,0 0 0,0 0 16,21 0-16,-20 0 0,-1 0 15,0 21-15,0 1 0,0 20 0,22-21 16,-43 21-16,21-20 0,0 20 0,0 0 16,-21 1-16,21-1 0,-21 0 15,0 1-15,0-22 0,0 21 0,0-21 16,0 0-16,0 22 0,0-22 15,0 0-15,0 0 0,-21-21 16,0 0 0,21-21-1,0 0-15,0 0 16,0 0-16,0-22 0,0 22 16,0-21-16,0-1 0,0 22 0,0-21 15,21 0-15,0-1 0,22 1 16,-22 21-16,21-22 0,-21 22 0,22 0 15,-1 0-15,0 0 0,1 0 16,-1 21-16,0 0 0,-21 0 0,22 0 16,-1 21-16,-21 0 0,22 0 0,-22 0 15,0 22-15,0-22 0,-21 21 16,0 0-16,0 1 0,0-1 0,-21 0 16,0-20-16,0 20 15,-1 0-15,1-21 0,0 1 0,0-1 16,0 0-16,21 0 0,-21-21 15,21-21 1,21 0 0,0 0-16,21-1 0</inkml:trace>
  <inkml:trace contextRef="#ctx0" brushRef="#br0" timeOffset="12297.26">17399 2074 0,'0'0'0,"-21"0"32,-22 0-32,22 0 0,-21 0 0,0 0 15,-1 0-15,1 0 0,0 22 0,-1-1 16,22-21-16,-21 21 0,21 0 16,-22-21-16,22 21 0,21 0 0,0 1 15,0-1 1,21-21-16,0 21 0,1-21 15,20 0-15,0 21 0,1 0 0,-1-21 16,0 21-16,1-21 16,-1 22-16,0-1 0,-21 0 0,22-21 0,-22 21 15,0 0-15,-21 0 16,0 1-16,0-1 0,0 0 0,-21 0 16,0-21-16,0 21 0,-22 0 0,1-21 15,0 0-15,-1 0 0,1 0 16,0 0-16,20 0 0,-20 0 0,21 0 15,-21 0-15,20 0 0,1 0 16,21-21-16,-21 21 16,21-21-16,0 0 0,0 0 0,21 0 15,0-1-15,1 1 16,20 0-16</inkml:trace>
  <inkml:trace contextRef="#ctx0" brushRef="#br0" timeOffset="12720.01">17970 2053 0,'-127'21'31,"106"1"-31,-21-1 16,21 0-16,-22 21 0,1-21 15,21 1-15,-21 20 0,20 0 0,1-21 16,0 22-16,21-1 0,0-21 15,0 22-15,0-22 0,0 21 0,42-21 16,-20-21-16,-1 21 0,21 1 16,0-22-16,1 0 0,-1 0 15,0 0-15,1 0 0,-1-22 0,0 1 16,1 0-16,-22 0 0,21-21 16,-21 20-16,22-20 0,-22 0 0,-21-1 15,0 1-15,21 0 0,-21-1 16,0 1-16,0 0 0,-21-1 0,0 22 15,0-21-15,-22 42 0,22-21 16,-21 21-16,-1 0 0,1 0 16,0 21-16,-22 0 0,22 0 0,0 0 15,-1 1-15,1-1 0,21 0 16,0 0-16,-1 0 0,22 0 0,0 1 16,0-1-16,22-21 15,20 21-15,-21-21 0,21 0 16,1 0-16,-1 0 0</inkml:trace>
  <inkml:trace contextRef="#ctx0" brushRef="#br0" timeOffset="13012.84">18521 1609 0,'0'-43'0,"0"86"0,21-107 0,-21 43 0,0 0 0,0 0 15,0 0-15,-21 42 16,0 0-1,21 0-15,-22 21 0,1 1 16,0 20-16,0-20 0,0 20 0,0 1 16,-1-1-16,1 1 0,0-1 15,0 1-15,21-22 0,-21 21 0,0-20 16,21 20-16,-22-20 0,22-1 0,0 0 16,0-21-16,0 22 0,0-22 15,0 0-15,0 0 0,22-21 31,-1 0-31,0-21 0,21 0 16,-21 0-16,1 0 0,20-22 16</inkml:trace>
  <inkml:trace contextRef="#ctx0" brushRef="#br0" timeOffset="13439.6">18754 2201 0,'0'22'0,"0"-44"0,-22 44 15,22-1-15,-21-21 0,21 21 0,0 0 16,21-21 0,1 0-16,20 0 15,-21 0-15,0 0 0,22 0 16,-1 0-16,-21-21 0,21 0 16,-20 0-16,20-1 0,-21 1 0,0 0 15,0 0-15,1-21 0,-22 20 16,0 1-16,0 0 0,-22 21 15,1 0-15,-21 0 0,0 0 16,20 21-16,-41 0 0,21 1 16,-22-1-16,22 21 0,-1-21 0,1 22 15,0-22-15,21 21 0,-1 0 16,22-20-16,0 20 0,0-21 0,22 21 16,-1-20-16,21-1 15,0 0-15,1 21 0,20-42 0,-20 21 16,20 1-16,1-22 0,-1 0 0,1 0 15,-1 0-15,1 0 0,-1 0 16,-21 0-16,1-22 0,-1 1 0,-21 21 16,22-21-16,-43 0 0,21 21 15,-21-21-15,0 0 0,0-1 16</inkml:trace>
  <inkml:trace contextRef="#ctx0" brushRef="#br0" timeOffset="30725.73">910 4657 0,'0'0'0,"0"-21"0,0-1 0,0 1 16,0 0-16,0 0 16,0 0-16,0 0 15,0-1 1,0 1 15,0 42 0,0 1-15,0-1-16,0 0 0,0 0 0,0 21 16,0-20-16,0 20 15,0 0-15,0 1 0,0 20 0,0 1 16,0-1-16,0 1 0,0-1 16,0 1-16,0-1 0,0 1 0,-21-22 15,0 21-15,21 1 0,-21-1 16,-1 1-16,1-22 0,0 22 0,21-22 15,-21 22-15,0-22 0,21-21 16,-21 21-16,21-20 0,0-1 16,0 0-16,0 0 0,-22-21 15,1 0 1,21-21 0,0 0-16,0 0 0,-21-1 15,21-20-15,0 0 0,0-1 0,0 1 16,0 0-16,0-1 0</inkml:trace>
  <inkml:trace contextRef="#ctx0" brushRef="#br0" timeOffset="31407.33">741 4678 0,'0'0'16,"-21"-21"-16,-1 0 0,22-1 16,0 1-16,-21 0 15,21 0-15,0 0 0,0 0 16,0-1-16,0 1 16,0 0-16,0 0 0,21 0 15,1 0-15,-1-1 0,0 1 16,0 0-16,0 0 0,22 0 0,-22 0 15,0-1-15,21 1 16,-21 21-16,22-21 0,-22 21 16,21-21-16,-21 21 0,22 0 0,-1 0 15,-21 21-15,22 0 0,-22 22 16,0-22-16,21 21 0,-21 0 0,1 1 16,-22-1-16,0 22 0,0-22 15,0 21-15,0 1 0,0-1 0,-22 22 16,1-21-16,-21-1 0,0 1 15,-1-1-15,1 1 0,0-22 16,-1 0-16,1 1 0,0-1 0,-1 0 16,1-21-16,21 1 0,-22-1 15,22 0-15,0-21 0,0 0 16,0 0-16,0 0 16,-1-21-16,1 0 15,21-1-15,0 1 0,0 0 16,0 0-16,0 0 0,0 0 0,0-1 15,21 22-15,1 0 16,-1 0-16,0 0 16,0 22-16,0-22 0,0 42 0,1-21 15,-1 0-15,0 22 0,-21-22 16,21 0-16,0 21 0,0-21 0,1 22 16,-1-22-16,-21 0 0,21 21 15,0-20-15,0-22 0,-21 21 16,21 0-16,1-21 0,-1 0 15,0 0-15,0 0 16,0 0-16,-21-21 16,21 21-16,-21-21 15,22-1-15</inkml:trace>
  <inkml:trace contextRef="#ctx0" brushRef="#br0" timeOffset="31840.07">1291 5525 0,'0'21'16,"21"-21"-1,0 0-15,1-21 0,-1 21 16,0-22-16,0 1 0,0 21 0,0-21 15,1 21-15,-1-21 0,-21 0 16,21 0-16,-21-1 0,0 1 16,-21 21 15,0 0-31,-1 0 16,1 0-16,0 21 0,21 1 0,-21-1 15,0 0-15,0 21 0,-1-21 16,22 1-16,0 20 0,-21-21 0,21 0 15,0 22-15,-21-22 0,21 0 16,0 0-16,0 0 0,0 0 16,21-21-16,0 0 15,1 0-15,-1 0 16,0 0-16,0 0 0,21 0 0,-20 0 16,-1-21-16,21 0 0,-21 0 15,0 0-15,22 0 0,-22-1 0,0-20 16</inkml:trace>
  <inkml:trace contextRef="#ctx0" brushRef="#br0" timeOffset="32207.86">1905 5292 0,'0'0'0,"0"21"31,0 0-15,-21 0-16,21 0 0,0 1 15,0-1-15,0 0 0,-21 21 0,21 1 16,0-22-16,0 42 0,0-20 16,-22-1-16,1 21 0,21 1 15,-21-1-15,0 1 0,21-1 16,-21 1-16,0 21 0,-1-1 0,1 1 16,0 0-16,0-1 0,0 1 0,0 0 15,21-1-15,-22 1 0,1 21 16,21-22-16,-21 22 0,21-21 0,0 0 15,0-1-15,0 1 0,0 0 16,0-22-16,0 1 0,0-22 0,0 0 16,0 1-16,0-1 0,0-21 15,0 0-15,0 0 0,0-42 16,21 0 0,-21 0-16,21 0 0,1-22 15,-22-20-15,21 21 0,0-22 0</inkml:trace>
  <inkml:trace contextRef="#ctx0" brushRef="#br0" timeOffset="32584.4">1757 5842 0,'0'-63'0,"0"126"0,0-169 16,0 43-16,0 20 0,-21 1 15,21 21-15,0-21 0,0 20 16,0-20-16,0 21 0,0 0 0,0 0 15,21-1-15,-21 1 0,21 21 16,0-21-16,0 21 0,0 0 16,1-21-16,20 21 0,-21 0 0,21 0 15,-20 0-15,20 0 0,-21 21 16,21 0-16,-20 0 0,-1 1 0,-21-1 16,0 0-16,0 21 0,0-21 15,0 22-15,0-1 0,-21-21 0,-1 22 16,1-22-16,0 0 0,0 0 15,-21 0-15,20 0 0,1 1 16,0-22-16,0 0 16,42-22 31,0 1-47,0 0 15,1 0-15,-1 0 0</inkml:trace>
  <inkml:trace contextRef="#ctx0" brushRef="#br0" timeOffset="33019.15">2625 5186 0,'0'0'0,"-22"0"15,1 0-15,0 0 0,0 0 0,0 21 16,0 0-16,-22 0 0,22 1 15,-21-1-15,21 21 0,-1-21 0,1 0 16,0 22-16,0-1 0,0-21 16,0 22-16,21-22 0,0 21 0,0-21 15,0 0-15,0 1 0,0-1 16,21 0-16,0-21 0,21 21 0,-21-21 16,22 0-16,-1 0 0,0 0 15,22 0-15,-22-21 0,1 21 16,-1-21-16,0 0 0,1-1 0,-1-20 15,-21 21-15,0 0 0,0-22 16,-21 22-16,0 0 0,0-21 0,0-1 16,0 22-16,0-21 0,-21 21 15,0 0-15,-21-1 0,21 22 0,-22 0 16,22 0-16,-21 0 0,21 0 16,-22 0-16,22 0 0,-21 22 0,21-22 15,-1 21-15,1 0 0,0 0 16,21 0-16,0 0 0,-21-21 15,21 22-15,0-1 0,0 0 16,21-21-16,0 0 16,0 0-16,22 0 0,-1 0 0</inkml:trace>
  <inkml:trace contextRef="#ctx0" brushRef="#br0" timeOffset="33415.93">3006 5355 0,'0'0'0,"0"-21"0,-22 21 16,1-21-16,21 0 0,0 0 15,0-1-15,0 1 16,21 21 0,1 0-16,-1-21 0,0 21 0,0 0 15,0 0-15,22 0 0,-22 0 16,21 0-16,0 21 0,-20 0 0,20 1 15,0-1-15,-21 0 0,22 0 16,-22 21-16,-21-20 0,0 20 0,0-21 16,0 21-16,0-20 0,0 20 0,-21 0 15,0-21-15,-22 22 0,22-22 16,0 0-16,0 0 0,0-21 0,-1 21 16,1-21-16,0 0 0,21-21 15,0 0 1,0 0-16,0 0 15,0 0-15,0-22 0,21 22 0,0-21 16,-21-1-16,22 1 0,-1 21 0,0-21 16,0-1-16,0 22 0,22-21 15,-22 21-15,21-22 0,0 22 0,-20 0 16</inkml:trace>
  <inkml:trace contextRef="#ctx0" brushRef="#br0" timeOffset="33751.73">4127 4593 0,'0'0'0,"0"21"16,0 1-1,-21-1-15,21 0 0,-21 21 0,21 1 16,-21-1-16,0 0 0,0 1 0,21 20 15,-22-21-15,1 1 0,0 20 16,0-20-16,21 20 0,-21-21 0,0 1 16,-1-1-16,22 0 15,0 1-15,-21-1 0,21 0 0,-21-20 0,21 20 16,0-21-16,0 21 0,0-20 16,0-1-16,0 0 15,21 0-15,0-21 0,1 0 16,-1 0-16,0 0 15,0-21-15,0 0 0,0 0 0,1-1 16,-1 1-16,0 0 0</inkml:trace>
  <inkml:trace contextRef="#ctx0" brushRef="#br0" timeOffset="33967.61">3831 5228 0,'0'0'0,"-21"0"0,21 21 32,21-21-17,0 0-15,0 0 0,1 0 16,-1 0-16,0 0 0,0 0 0,0 0 16,22 0-16,-22 0 0,0 0 15,0-21-15,0 21 0,0 0 16,1 0-16,-1-21 0</inkml:trace>
  <inkml:trace contextRef="#ctx0" brushRef="#br0" timeOffset="34368.37">4233 5334 0,'0'0'0,"0"21"16,0 0-16,21-21 15,1 0-15,-1 22 16,0-22-16,0 0 0,0 0 16,0 0-16,22 0 0,-22-22 15,0 1-15,21 21 0,-20-21 16,-1 0-16,0 21 0,-21-21 16,0 0-16,0-1 0,0 1 0,0 0 15,-21 21 1,0 0-16,-1 0 0,1 0 15,0 0-15,0 0 0,-21 21 0,20 0 16,1 1-16,-21-1 0,21 0 16,0 0-16,-1 21 0,22-20 0,0-1 15,-21 21-15,21-21 0,0 0 0,0 1 16,0 20-16,0-21 0,0 0 16,0 0-16,21 1 0,1-22 15,-1 0-15,0 0 16,21 0-16,-21 0 0,22 0 0,-1 0 15,-21-22-15,22 22 0,-1-21 0,-21 0 16</inkml:trace>
  <inkml:trace contextRef="#ctx0" brushRef="#br0" timeOffset="34812.12">4805 5292 0,'0'0'0,"-21"-21"0,21-1 15,0 1 1,0 0-16,21 21 16,0-21-16,0 0 0,0 21 0,0 0 15,1 0-15,-1 0 0,0 0 16,0 0-16,21 0 0,-20 0 0,-1 21 16,0-21-16,0 21 0,0 0 15,0 0-15,1 1 0,-1 20 0,-21-21 16,0 0-16,21 0 0,-21 1 0,0 20 15,0-21-15,0 0 0,0 0 16,0 1-16,-21 20 0,0-21 0,-1-21 16,22 21-16,-21 0 0,0 1 15,0-22-15,0 0 0,21 21 0,-21-21 16,-1 0 0,22-21-16,0-1 15,0 1-15,0 0 0,22 0 16,-1 0-16,0-22 0,0 22 0,-21 0 15,21-21-15,0 21 0,22-22 16,-22 22-16,0-21 0,0 21 0,0-1 16,1 1-16,-1 0 0,21 21 15,-21-21-15,0 21 0,1 0 16,-1 0-16,0 0 0</inkml:trace>
  <inkml:trace contextRef="#ctx0" brushRef="#br0" timeOffset="35451.85">5884 5292 0,'-21'63'32,"21"-42"-32,0 1 0,0-1 15,21-21 17,0 0-32,1 0 15,-1 0-15,0 0 0,0-21 0,0-1 16,0 22-16,-21-21 15,0 0-15,0 0 0,0 0 16,0 0-16,-21 21 31,0 0-31,-21 0 0,21 0 0,-1 21 16,1-21-16,21 21 0,-21-21 0,21 21 16,-21-21-1,21 21-15,21-21 16,0 0-1,0 0-15,1 0 0,-1 0 0,0 0 16,0 0-16,-21-21 0,21 21 16,-21-21-1,-21 21 1,0 0-16,0 0 0</inkml:trace>
  <inkml:trace contextRef="#ctx0" brushRef="#br0" timeOffset="37420.05">6710 5652 0,'0'0'0,"-21"0"16,42 0 15,0-22-31,0 1 15,0 21-15,0-21 0,22 0 16,-22-21-16,21 20 0,1 1 0,-1-21 16,0 0-16,1-1 0,-1 1 0,0-22 15,1 1-15,-1-1 0,0 1 16,1-1-16,-22-20 0,21 20 0,-21 1 16,0 20-16,1 1 0,-22-21 15,0 20-15,0 22 0,0-21 16,0 21-16,-22-1 0,1 1 0,0 0 15,0 21-15,0 0 0,0 0 16,-1 0-16,-20 0 0,21 0 0,0 21 16,21 0-16,-21 22 0,-1-22 15,1 21-15,21 1 0,-21-1 0,0 21 16,21 1-16,0-1 0,-21 1 0,0-1 16,21 1-16,-22 21 0,22-43 15,0 21-15,-21 1 0,21-22 0,0 22 16,0-22-16,0 22 0,0-22 15,0 0-15,0-21 0,21 22 16,1-22-16,-1 21 0,0-21 0,0 1 16,0-22-16,0 21 0,1-21 15,-1 0-15,0 0 0,0 0 0,0 0 16,22 0-16,-22-21 0,0-1 0,21 1 16,-21 0-16,22-21 0,-1 21 15,-21-22-15,22 1 0,-22 0 0,0 20 16,21-20-16,-21 0 0,1 21 0,-1-22 15,0 22-15,-21 0 0,0 0 16,21 21-16,-21-21 0,0 42 31,0 0-15,-21 0-16,21 0 0,0 0 16,0 1-16,0-1 0,-21 21 15,21-21-15,0 0 0,0 1 0,0 20 16,0-21-16,0 0 0,0 0 0,0 1 15,0-1-15,0 0 0,0 0 16,21-21-16,0 0 0,0 0 16,22 0-16,-22 0 0,0 0 0,21-21 15,-21 0-15,1 0 0,20-1 16,-21 1-16,0 0 0,0-21 16,-21 21-16,0-22 0,0 22 0,0-21 15,0 21-15,0-22 0,-21 22 16,0-21-16,0 21 0,-21-1 0,20 22 15,-20-21-15,0 21 0,21 0 16,-22 0-16,22 0 0,0 0 0,0 0 16,42 0-1,0 0-15,21 0 16,1 0-16,-1 0 0,22 0 0,-1 0 16,1 0-16,-1 0 0,1 0 15,-1 0-15,1 0 0,-1 0 0,22 0 16,-22-21-16,1 21 0,-1 0 0,1 0 15,-22 0-15,0 0 0,1 0 16,-22-21-16,0 21 0,0 0 16,-42 0-1,0 0 1,0 0-16,-22 0 0,22 0 0,0 0 16,-21 0-16,21 21 0,-22 0 15,22-21-15,0 21 0,0 1 0,-22-1 16,22 0-16,-21 0 0,21 0 0,0 0 15,-1 22-15,-20-22 0,42 0 16,-21 0-16,0 0 0,21 1 0,0-1 16,0 0-16,0 0 0,21-21 15,0 0 1,0 0-16,0 0 0,1 0 16,20 0-16,-21-21 0,21 21 0,1-21 15,-1 0-15,0-1 0,1 1 16,-22 0-16,21 0 0,1 0 0,-22 0 15,21-1-15,-21 1 0,0 0 0,-21 0 16,22 0-16,-22 0 0,0-1 16,0 1-16,0 0 15,0 42 17,-22 0-32,22 1 15,0-1-15,0 0 0,0 21 16,-21-21-16,21 1 0,-21 20 15,21 0-15,-21 1 0,21-1 0,0 0 16,-21 22-16,21-22 0,-21 22 16,21-1-16,-22 1 0,22-1 0,0 1 15,0-1-15,0 22 0,0-22 0,0 22 16,0 0-16,0 20 0,0-20 0,0 0 16,22 21-16,-22-22 0,21 22 15,-21-21-15,21 21 0,-21-1 0,0 1 16,0-21-16,0 0 0,21 20 0,-21-20 15,21 0-15,-21-1 0,0 1 16,0 0-16,0-22 0,0 1 0,0-1 16,21 1-16,-21-1 0,0-20 15,0-1-15,0-21 0,0 21 0,0-20 16,-21-1-16,0-21 0,0 0 0,0 0 16,0 0-16,-1 0 0,1 0 15,0-21-15,0-1 0,0 1 16,0 0-16,-22-21 0,22-1 0,-21 1 15,-1 0-15,22-22 0,-42 1 0,20-1 16,1-20-16,-21-1 0,-1 0 16,1 1-16,-1-22 0,1 0 0,-22 0 15,43 0-15,-22 0 0,22 1 0,-1 20 16,22-21-16,0 0 0,21 22 16,0-22-16,0 21 0,0 0 15,21 1-15,0-1 0,22 22 0,-22-1 16,21 1-16,1-1 0,-1 1 0,21 20 15,-20-20-15,20 20 0,1 1 16,-22 0-16,22-1 0,-1 1 0,1 0 16,-1 21-16,1-1 0,-1 1 0,-21 0 15,1 0-15,-22 0 0,21 21 16,-21 0 0,-21-21-16,-21 21 15,0 0-15,0 0 16,0 0-16,0 0 15,21 21 17,21-21-32,-21 21 0,21-21 15,-21 21-15,0 0 16</inkml:trace>
  <inkml:trace contextRef="#ctx0" brushRef="#br0" timeOffset="40783.73">10033 4128 0,'0'0'0,"21"-22"0,21-62 16,-42 63-1,0-1-15,0 1 16,0 0-16,-21 21 31,0 0-31,0 21 0,0 0 16,0 1-16,-22 20 0,22 0 0,-21 1 15,-1-1-15,1 0 0,0 22 16,-1-22-16,1 22 0,21-1 0,-21 1 16,-1-1-16,1 22 0,21-1 15,-22 1-15,1 0 0,21-1 16,-21 22-16,20-21 0,-20 21 0,21-22 16,0 22-16,0-21 0,21 0 15,0-1-15,0 1 0,0-22 0,0 1 16,0-1-16,21 1 0,0-22 0,0 1 15,21-1-15,1 0 0,-1-21 16,0 22-16,22-43 0,-22 21 0,22-21 16,-22 0-16,22 0 0,-22 0 0,21-21 15,-20 0-15,20-1 0</inkml:trace>
  <inkml:trace contextRef="#ctx0" brushRef="#br0" timeOffset="41203.39">10372 4276 0,'0'21'31,"0"0"-31,0 0 15,-22 0-15,22 1 0,-21-1 16,21 0-16,0 0 16,0 0-16,-21-21 0,21 21 0,0-42 62,21 21-62,-21-21 0</inkml:trace>
  <inkml:trace contextRef="#ctx0" brushRef="#br0" timeOffset="41387.47">10520 4233 0,'0'0'15,"0"22"17,0-1-32,0 0 0,0 0 15,0 0-15,-21 0 16,21 1-16,0-1 0,0 0 0,-22 0 15,22 0-15,0 0 16,0 1-16</inkml:trace>
  <inkml:trace contextRef="#ctx0" brushRef="#br0" timeOffset="41776.25">11239 4509 0,'0'0'0,"0"-64"16,0 85 30,0 0-46,0 1 16,-21-1-16,21 21 0,-21-21 16,21 22-16,-21 20 0,0-21 0,21 22 15,-21-1-15,-1 1 0,1-1 16,0-20-16,21 20 0,-21-20 16,21-1-16,-21 0 0,21 1 0,-21-1 15,21-21-15,0 0 0,0 0 0,0 1 16,0-1-16,0 0 0,21-21 31,0-21-31,-21 0 0,21-1 16,0 1-16,0-21 0,1 21 15</inkml:trace>
  <inkml:trace contextRef="#ctx0" brushRef="#br0" timeOffset="42028.1">11578 4445 0,'0'-21'0,"0"42"0,0-21 32,0 21-32,0 22 0,0-22 15,0 21-15,0 0 0,0 1 16,0-1-16,0 22 0,-21-22 0,21 21 16,0-20-16,-21 20 0,0-20 15,21-1-15,-22 0 0,22-21 0,0 1 16,0 20-16,0-21 0,0 0 15,0 0-15,0-42 32,0 0-32,0 0 15</inkml:trace>
  <inkml:trace contextRef="#ctx0" brushRef="#br0" timeOffset="42227.99">10985 4953 0,'0'21'0,"0"-42"0,22 42 31,-1-21-31,21 0 16,-21 0-16,0 0 0,22 0 16,-1 0-16,-21 0 0,22 0 0,-22 0 15,21 0-15,-21 0 0,22-21 16,-22 21-16,0 0 0,0-21 0,21 0 15</inkml:trace>
  <inkml:trace contextRef="#ctx0" brushRef="#br0" timeOffset="42619.77">11663 4932 0,'0'0'0,"-21"0"0,21 21 0,21-21 31,0 0-31,0 0 16,0 0-16,0 0 0,1-21 0,20 0 16,-21 21-16,21-21 0,-20-1 15,20 1-15,-21 0 0,0 0 0,0 0 16,-21 0-16,0-1 0,0 1 16,0 0-16,0 0 0,-21 21 15,0 0-15,0 0 0,-21 0 16,20 0-16,1 0 15,-21 21-15,21 0 0,-22 22 0,22-1 0,0-21 16,0 21-16,0 1 0,0-1 16,-1 0-16,22 1 0,-21-1 15,21 0-15,0 1 0,0-22 0,0 0 16,0 21-16,0-20 0,21-1 16,1-21-16,-1 21 0,0 0 0,21-21 15,-21 0-15,22 0 0,-1 0 0,0 0 16,1 0-16,-1 0 0,0-21 15,1 21-15,-1-21 0,0 0 0,1-1 16</inkml:trace>
  <inkml:trace contextRef="#ctx0" brushRef="#br0" timeOffset="42903.64">12679 4339 0,'0'0'0,"-21"0"0,-1 21 16,1 1-16,21 20 16,-21-21-16,21 21 0,-21 1 0,0-1 15,0 22-15,21-22 0,-22 21 16,1 1-16,0-22 0,21 22 0,0-22 16,-21 0-16,21 1 0,-21-1 15,21 0-15,0-20 0,0-1 16,0 0-16,0 0 0,0 0 0,21-21 31,0 0-15,0 0-16,-21-21 0,21 0 0,1 0 15,-1-22-15</inkml:trace>
  <inkml:trace contextRef="#ctx0" brushRef="#br0" timeOffset="43192.49">13039 4297 0,'0'0'0,"-22"0"31,22 21-31,-21 0 0,0 0 0,21 22 16,-21-1-16,0 0 0,21 1 16,-21-1-16,21 22 0,-22-22 0,1 21 15,21 1-15,-21-1 0,0 1 0,0-22 16,0 22-16,21-22 0,-22 0 15,1-20-15,21 20 0,-21-21 0,21 0 16,0 0-16,0 1 0,0-1 16,21-21-1,0 0-15,1 0 16,-1-21-16,0-1 16,0 1-16,0 0 0,0 0 0</inkml:trace>
  <inkml:trace contextRef="#ctx0" brushRef="#br0" timeOffset="43667.88">13547 4741 0,'-22'0'31,"1"22"-31,0-1 16,0 0-16,0 0 0,0 0 0,-1 0 15,1 22-15,0-22 0,0 21 16,0-21-16,21 22 0,-21-22 0,-1 21 16,22-21-16,-21 1 0,21-1 15,0 21-15,0-21 0,0 0 0,0 1 16,21-1-16,1-21 0,-1 21 0,0 0 16,0-21-16,21 0 0,-20 21 15,-1-21-15,21 0 0,0 0 0,-20 0 16,20 0-16,-21 0 0,21-21 0,1 21 15,-22-21-15,0 0 16,21 0-16,-20-1 0,-1-20 0,0 21 16,0-21-16,-21-1 0,0 1 15,0-22-15,0 22 0,0 0 0,0-1 16,0 1-16,0 0 0,-21 21 0,0-1 16,0 1-16,-22 21 0,22 0 15,-21 0-15,21 0 0,-22 21 0,1 1 16,0-22-16,20 21 0,-20 0 15,0 0-15,21 0 0,-1 0 0,1 1 16,0-22-16,21 21 0,21-42 31,0-1-31,1 1 0,-1 0 16</inkml:trace>
  <inkml:trace contextRef="#ctx0" brushRef="#br0" timeOffset="43983.7">14203 4064 0,'0'-21'16,"0"42"-16,-21-42 0,-1 21 31,22 21-31,0 0 16,0 0-16,0 1 0,0-1 15,0 0-15,0 0 16,0 0-16,-21-21 16,21 21-16,0-42 46</inkml:trace>
  <inkml:trace contextRef="#ctx0" brushRef="#br0" timeOffset="44179.87">14414 4043 0,'0'0'0,"0"21"46,0 0-46,0 0 16,0 1-16,0-1 0,0 0 0,0 21 16,0-21-16,0 1 0,0-1 15,-21 0-15,21 0 0,-21 0 0,21 0 16,0 1 0</inkml:trace>
  <inkml:trace contextRef="#ctx0" brushRef="#br0" timeOffset="44884.46">15642 5313 0,'0'-21'16,"-21"0"-16,0 21 15,21-22-15,0 1 16,0 0 0,21 21 15,0 0-16,-21 21-15,0 0 0,0 1 16,0-1 0,0 0-16,-21-21 15,0 0 1,0 0-16,-1 0 16,22-21-1,0 0-15,0-1 16,0 1-16,0 0 0,0 0 15,22 21-15,-1-21 0,0 0 16,0 21-16,-21-22 0,42 22 0,-20 0 16,-1 0-16,0 0 0,0 0 0,0 22 15,0-1-15,-21 21 16,22-21-16,-22 0 0,0 22 0,0-22 16,-22 21-16,-20-21 0,0 22 15,-1-1-15,1 0 0,-21-20 16,-1 20-16,-21 0 0,22-21 0,-1 1 15,22-1-15,-21 0 0,20 0 16,1-21-16,21 0 0,0 0 0</inkml:trace>
  <inkml:trace contextRef="#ctx0" brushRef="#br0" timeOffset="45380.78">17357 4255 0,'0'0'0,"0"-64"16,0 85 31,0 0-47,0 1 15,0 20-15,0 0 0,-22 1 0,1-1 16,0 0-16,0 1 0,0 20 0,0-21 15,-22 22-15,22 21 0,0-22 16,-21 1-16,20-1 0,1 1 0,21-1 16,0-21-16,0 1 0,0-1 15,0 0-15,0 1 0,0-22 0,21 0 16,1 0-16,-1 0 0,21-21 0,-21 0 16,0 0-16,22 0 0,-22 0 15,21 0-15,-21 0 0,22-21 0,-22 21 16,0-21-16,21 0 0,-20-21 15,-1 20-15,0-20 0,0 0 16,0-1-16,0 22 0,1-21 0</inkml:trace>
  <inkml:trace contextRef="#ctx0" brushRef="#br0" timeOffset="45599.64">17018 4741 0,'0'0'0,"-21"0"0,0 0 15,-1 0-15,1 0 0,0 0 16,42 0 15,22-21-31,-22 21 0,0 0 16,21 0-16,1 0 0,-1-21 16,0 21-16,-21 0 0,22 0 0,-1 0 15,-21 0-15,0 0 0,1 0 0,20-21 16,-21 21-16,0 0 0</inkml:trace>
  <inkml:trace contextRef="#ctx0" brushRef="#br0" timeOffset="46079.36">17843 4763 0,'-21'-22'0,"21"1"15,0 0-15,0 0 16,0 0-16,0 0 0,0-1 16,0 1-16,21 21 15,1-21-15,-1 21 0,0-21 0,0 21 16,0 0-16,0 0 0,22 0 0,-22 0 16,21 21-16,-21 0 15,1 0-15,20 1 0,-21-1 0,0 21 16,0-21-16,1 22 0,-22-1 0,0 0 15,0 1-15,0 20 0,0-21 16,0-20-16,0 20 0,0 0 0,-22-21 16,1 22-16,21-22 0,-21 0 15,21 0-15,0-42 32,0 0-17,0 0-15,0 0 0,0-22 0,0 22 16,0-21-16,0-1 0,0 22 15,21-21-15,-21 0 0,21-1 16,1 1-16,-22 21 0,0-22 0,21 22 16,0 0-16,0 0 0,0 0 15,0 21-15,1 0 16,-1 0-16,0 0 16,0 0-16,0 0 0,0-21 0,1 21 15,-1 0-15</inkml:trace>
  <inkml:trace contextRef="#ctx0" brushRef="#br0" timeOffset="46547.1">18838 4509 0,'0'0'0,"0"-22"0,0 1 0,0 0 16,0 0-16,0 42 46,0 0-46,-21 0 16,21 22-16,-21-22 0,21 21 0,0-21 16,-21 22-16,0-1 0,21 0 15,-22 1-15,22-22 0,0 21 0,0 1 16,0-1-16,0-21 0,0 21 0,0-20 16,0-1-16,0 0 0,22 0 15,-1 0-15,0-21 0,0 0 16,21 0-16,-20 0 0,-1 0 15,21 0-15,-21 0 0,22 0 0,-1-21 16,-21 0-16,0 0 0,22-22 0,-22 22 16,21-21-16,-21 0 0,0-1 15,1-20-15,-1 20 0,-21 1 0,0 0 16,21 21-16,-21-22 0,0 22 16,0-21-16,0 21 0,0-1 0,0 1 15,0 42 32,0 1-31,21-1-1,0-21-15,-21 21 16,21-21-16</inkml:trace>
  <inkml:trace contextRef="#ctx0" brushRef="#br0" timeOffset="46995.92">19579 4699 0,'0'21'0,"0"-42"0,21 42 15,0-21 1,1 0-16,-1 0 0,0 0 16,0 0-16,21 0 0,-20 0 15,-1 0-15,21 0 0,-21 0 0,22-21 16,-22 0-16,0 21 0,0-21 0,0 0 15,0 21-15,1-22 0,-1 1 16,-21 0-16,21 0 0,-21 0 0,0 0 16,0-1-16,0 1 0,-21 21 15,0-21-15,-1 21 0,1 0 0,0 0 16,0 0-16,-21 0 0,20 0 16,-20 0-16,21 0 0,0 21 0,-22 0 15,22 1-15,0-1 0,0 0 0,0 0 16,21 0-16,0 22 15,-21-22-15,21 21 0,0 0 0,-22 1 16,22-22-16,0 21 0,0 1 16,0-22-16,0 21 0,0-21 0,0 0 15,0 1-15,0-1 0,22 0 0,-1 0 16,0-21-16,0 21 0,0-21 16,0 0-16,1 0 0,20 0 0,-21 0 15,21 0-15,1 0 0,-1 0 16,-21-21-16,22 21 0,-1-21 15,0 0-15,-21 0 0,22-1 0,-1 1 0,0 0 16</inkml:trace>
  <inkml:trace contextRef="#ctx0" brushRef="#br0" timeOffset="47627.56">20532 3620 0,'0'0'0,"0"-22"31,21 22-15,0 0-16,0 0 0,0 0 16,0 0-16,1 22 0,20-22 15,-21 21-15,21 0 0,1 0 0,-1 0 16,-21 0-16,22 22 0,-1-22 16,0 21-16,1 1 0,-22-1 0,21 0 15,-21 1-15,0-1 16,22 21-16,-22-20 0,-21-1 0,21 0 15,0 22-15,-21-22 0,0 1 16,0 20-16,0-21 0,0 1 0,0-1 16,0 22-16,0-22 0,0 21 0,0-20 15,0 20-15,-21-20 0,0 20 16,0-21-16,0 22 0,-22-22 0,22 1 16,-21-1-16,-22-21 0,22 21 15,-22 1-15,1-22 0,-1 0 0,1 21 16,-1-20-16,1-1 0,21 0 0,-22 0 15,22 0-15,-1-21 16,1 21-16,21 1 0,-21-22 0,20 21 16,1-21-16,0 0 0,0 0 15,21 21-15,-21-21 0,21-21 63,0 0-48,0-1 1</inkml:trace>
  <inkml:trace contextRef="#ctx0" brushRef="#br0" timeOffset="58128.37">18246 5652 0,'0'0'0,"42"-43"16,-21 22-16,0 21 16,-21-21-16,21 21 0,1-21 15,-22 0-15,21 21 16,-21-22-16,-21 22 31,-1 0-31,1 22 16,0-1-16,-21 0 0,21 0 15,-22 0-15,1 22 0,0-22 0,-1 21 16,-20 0-16,20 1 0,-20-1 0,-1 22 16,-20-22-16,20 0 0,-20 1 15,-1-1-15,0 0 0,1 1 0,-1-1 16,-21 0-16,21 22 0,1-22 15,-22 22-15,21-1 0,-21-21 16,22 1-16,-1 20 0,0-20 0,1-1 16,20-21-16,1 21 0,20-20 0,1-1 15,0 0-15,-1 0 0,22-21 16,0 21-16,0-21 16,21-21-1,21 0 1,-21 0-16,21 0 0,-21-1 0,21 22 15,1-21-15,-1 0 0,-21 0 16,21-21-16,0 20 0</inkml:trace>
  <inkml:trace contextRef="#ctx0" brushRef="#br0" timeOffset="58536.14">16425 6202 0,'0'0'0,"0"-21"0,0 42 31,0 0-15,-21-21-16,0 21 0,0 0 15,0 22-15,-1-22 0,-20 21 0,21 1 16,-21-1-16,20 0 0,-20 1 0,21-1 16,-21-21-16,-1 21 0,22 1 15,0-22-15,-21 21 0,20-21 16,1 1-16,0-1 0,0-21 0,21 21 15,21-21 17,0 0-32,0 0 15,1 0-15,20 0 0,0 0 16,-21 0-16,43 0 0,-22 0 0,1 0 16,20 0-16,1 0 0,-1 0 0,1 0 15,-1 0-15,-21 0 0,22 0 16,-22-21-16,1 21 0,-1 0 0,0 0 15,-21 0-15,1 0 0,-44 0 32,-20 0-32,21 0 15,-21 0-15,20 0 0,-20 21 0</inkml:trace>
  <inkml:trace contextRef="#ctx0" brushRef="#br0" timeOffset="59064.47">13356 7387 0,'0'0'0,"0"-21"0,0 0 0,0 0 0,0 0 16,0-1-16,0 1 15,0 0-15,0 0 0,0 0 0,0 0 16,0-1-16,0 1 0,0 0 0,-21 21 31,0 0-31,0 21 0,-1 0 0,1 1 16,-21-1-16,21 21 0,-22 0 0,22 1 16,-21 20-16,21-20 0,-22-1 15,22 21-15,0-20 0,-21-1 16,21 22-16,-1-22 0,22 0 0,0 1 0,0-1 15,0 0-15,0 1 16,0-22-16,22 21 0,-1-21 0,0 0 16,0 1-16,21-1 0,-20-21 0,20 0 15,0 0-15,1 0 0,-22 0 16,21 0-16,0-21 0,1-1 0,-1 1 16,0-21-16,1 21 0</inkml:trace>
  <inkml:trace contextRef="#ctx0" brushRef="#br0" timeOffset="59725.1">13695 7662 0,'0'0'0,"-21"22"32,-1-1-17,1 0-15,0 0 0,21 0 16,-21 0-16,21 1 0,-21 20 16,0-21-16,21 0 0,0 0 0,0 1 15,0-1-15,0 0 0,0 0 0,0 0 16,21 0-1,0-21-15,0 0 0,0 0 0,0 0 16,-21-21-16,22 21 0,-1-21 16,-21 0-16,0 0 0,0 0 0,0-1 15,0 1-15,0 0 0,0 0 0,0 0 16,0-22-16,0 22 0,0 0 16,0-21-16,0 21 0,0-1 0,0 1 15,0 0-15,0 0 0,0 0 16,21 21-16,0 0 15,0 0-15,0 0 0,1 0 16,-1 0-16,0 21 0,0 0 0,0 0 16,0 0-16,1 1 0,-1-1 15,-21 21-15,0-21 0,21 0 0,-21 22 16,21-22-16,-21 0 0,0 21 0,0-20 16,0-1-16,0 0 0,0 0 15,0 0-15,0-42 47,0 0-47,0 0 0,0 0 16,0-1-16,0 1 0,21 0 0,-21 0 15,21-21-15,1 20 0,-22 1 16,21-21-16,21 21 0,-21 0 0,0-22 16,22 22-16,-1 21 0,-21-21 0,22 21 15,-1 0-15,-21 0 0,21 0 16,-20 0-16,20 21 0,-21 0 0,0 0 15,0 1-15,-21 20 0,0-21 0,22 0 16,-22 22-16,0-22 0,0 21 16,0-21-16,0 0 0,0 1 0,-22-1 15,22 0-15,0 0 0,-21-21 0,21 21 16,-21-21-16,0 0 16,21-21-1,21 0 1,0 0-16,0 0 0</inkml:trace>
  <inkml:trace contextRef="#ctx0" brushRef="#br0" timeOffset="60099.88">14965 7599 0,'0'0'0,"21"0"0,-21-21 0,-21 21 31,0 0-15,-22 0-16,22 21 0,0-21 15,-21 21-15,20 0 0,1 0 0,0-21 16,0 22-16,0-1 0,21 0 16,-21-21-16,21 21 0,0 0 15,21 0-15,0 1 16,0-22-16,21 21 0,-20-21 0,-1 21 16,21-21-16,-21 21 0,0 0 15,22-21-15,-22 21 0,0 1 0,0-1 16,-21 0-16,0 0 0,0 0 15,0 0-15,-42 1 0,21-22 16,0 21-16,-22 0 0,1-21 16,0 21-16,-1-21 0,1 0 0,0 0 15,-1 0-15,22 0 0,-21 0 16,21 0-16,-1 0 0,1 0 0,21-21 16,0 0-1,21 21-15,1-21 0,-1-1 16,21 1-16,-21 21 0,22-21 0</inkml:trace>
  <inkml:trace contextRef="#ctx0" brushRef="#br0" timeOffset="60524.64">15473 7705 0,'0'0'0,"0"-21"0,0-1 15,0 1 1,-21 21-1,-1 0-15,1 0 0,0 21 16,0 1-16,0-1 0,-22 0 0,22 0 16,0 0-16,-21 0 0,21 1 15,-1 20-15,1-21 0,0 21 0,0-20 16,0-1-16,21 0 0,0 0 0,0 0 16,0 0-16,21 1 0,0-1 15,0-21-15,0 0 0,22 0 0,-1 0 16,0 0-16,1 0 0,-1 0 15,0 0-15,1-21 0,-1-1 16,0 1-16,-20 0 0,20 0 0,-21-21 16,0 20-16,0 1 0,-21-21 0,22 0 15,-22 20-15,0-20 0,0 0 16,0 21-16,-22-22 0,-20 22 0,21 0 16,0 0-16,-22 21 0,22 0 0,-21 0 15,21 0-15,-22 0 0,22 0 16,-21 0-16,21 21 0,0 0 0,-1 0 15,1-21-15,21 21 0,0 1 16,0-1-16,21 0 16,1-21-16,20 0 0,-21 0 15</inkml:trace>
  <inkml:trace contextRef="#ctx0" brushRef="#br0" timeOffset="60799.48">16108 7303 0,'0'0'16,"0"-43"0,-21 43-16,-1 0 0,1 21 15,21 1-15,-21 20 0,0-21 16,21 21-16,0 1 0,-21-22 0,0 21 16,21 1-16,-22-1 0,1 0 0,21 1 15,-21-1-15,21-21 0,0 21 16,0 1-16,-21-22 0,21 0 0,0 21 15,0-20-15,0-1 0,0 0 16,0 0-16,0 0 0,21-21 16,0 0-1,0-21-15,1 0 16,-1 0-16,21 0 0</inkml:trace>
  <inkml:trace contextRef="#ctx0" brushRef="#br0" timeOffset="61171.79">16319 7726 0,'0'42'31,"22"-42"-31,-1 0 0,0 0 16,0 0-16,0 0 0,22 0 0,-22 0 15,0 0-15,21-21 0,-21 0 0,1 21 16,-1-21-16,0 21 0,-21-21 15,0-1-15,0 1 0,-21 21 16,0 0 0,-1 0-16,-20 0 0,0 0 15,-1 0-15,22 0 0,-21 0 0,0 21 16,-1 1-16,1-1 0,0 21 0,20-21 16,1 0-16,-21 1 0,42 20 15,0-21-15,0 0 0,0 0 0,0 1 16,0-1-16,0 0 0,21 0 0,0 0 15,22-21-15,-22 0 0,21 0 16,0 0-16,22 0 0,-22 0 0,1 0 16,20 0-16,-21-21 0,22 0 15,-22 0-15,1 0 0,-1-1 0,-21 1 16,21 0-16</inkml:trace>
  <inkml:trace contextRef="#ctx0" brushRef="#br0" timeOffset="61916.37">19092 5609 0,'0'-21'0,"0"42"0,0-63 16,0 21 0,0 42 15,21 0-31,1 21 15,-1-20-15,0 20 16,21-21-16,1 21 0,-1 1 0,21-1 16,1 22-16,-1-22 0,1 0 15,21 22-15,-22-22 0,1 0 16,20 1-16,-41 20 0,20-20 0,-21-1 16,1 0-16,-1 1 0,0-22 0,-20 21 15,-1-21-15,0 0 0,-21 1 16,0-1-16,21-21 0,0 0 31,-21-21-15,0-1-16,0 1 15,0 0-15,0 0 0,21 0 0,-21 0 16</inkml:trace>
  <inkml:trace contextRef="#ctx0" brushRef="#br0" timeOffset="62285.16">20256 6096 0,'0'0'0,"-63"0"32,63 21-1,0 0-31,0 1 0,21-1 16,0 0-16,0 0 0,1-21 15,20 21-15,-21 0 0,0-21 16,0 22-16,1-1 0,-1-21 0,0 21 15,0 0-15,-21 0 16,0 0-16,0 1 0,0-1 16,-21 0-16,0-21 0,0 21 0,-22 0 15,22 0-15,-21 1 0,-1-1 16,1 0-16,21 0 0,-21 0 16,-1 0-16,1-21 0,21 22 0,-22-1 15,1 0-15,21-21 0,0 21 16,-22 0-16,22-21 0,0 0 0,0 21 15,0 1 1</inkml:trace>
  <inkml:trace contextRef="#ctx0" brushRef="#br0" timeOffset="64980.07">20489 6922 0,'21'0'16,"-21"-22"0,22 22-16,-22 22 31,0-1-31,0 21 15,0-21-15,0 22 0,-22 20 0,22-21 16,-21 22-16,0-22 0,0 22 0,21-22 16,-21 0-16,0 1 0,-1 20 15,1-42-15,21 22 0,-21-1 0,0-21 16,21 0-16,0 1 0,0-1 0,0 0 16,21-42 15,0 21-31,-21-21 0,21-1 15</inkml:trace>
  <inkml:trace contextRef="#ctx0" brushRef="#br0" timeOffset="65435.81">20489 7070 0,'0'0'0,"-21"-21"0,21-22 0,0 22 15,0 0-15,0 0 0,0-22 0,21 22 16,0 0-16,1 21 0,20-21 15,0 0-15,1 21 0,-1 0 0,0 0 16,22 0-16,-22 0 0,22 0 0,-22 0 16,0 0-16,1 42 0,-22-21 15,21 0-15,-42 22 0,21-1 16,-21 0-16,0 1 0,0-22 0,-21 21 16,0 1-16,-21-1 0,20-21 15,-41 21-15,-1-20 0,1-1 0,-1 0 16,1 0-16,-1-21 0,1 21 15,21-21-15,-1 0 0,1 0 0,0 0 16,20 0-16,1 0 0,0 0 0,21-21 16,0 0-16,0 0 15,0 0-15,21 21 0,0 0 16,1 0-16,-1 0 0,0 0 0,0 0 16,0 0-16,0 42 15,1-21-15,-22 0 0,21 22 0,0-22 16,0 21-16,0 0 0,0-20 0,-21 20 15,22-21-15,-1 0 0,-21 0 16,21 1-16,0-1 0,-21 0 0,21-21 16,0 0-16,-21 21 0,22-21 0,-1 0 15,0 0-15,0 0 0,0 0 16,0 0-16,1-21 0,-1 0 16,0 21-16</inkml:trace>
  <inkml:trace contextRef="#ctx0" brushRef="#br0" timeOffset="65775.61">21018 7557 0,'22'0'31,"-1"0"-31,0 0 16,0 0-16,0 0 16,0 0-16,1-22 0,-1 22 15,0-21-15,0 21 0,0-21 0,-21 0 16,21 0-16,-21 0 15,0-1-15,-21 22 16,0 0-16,0 0 0,-21 0 16,20 0-16,1 22 15,-21-1-15,21 0 0,0 0 0,-1 0 16,1 0-16,0 22 0,0-22 0,21 0 0,0 0 16,0 0-1,0 1-15,0-1 0,21-21 0,0 21 16,0-21-16,1 0 0,20 0 0,-21 0 15,0 0-15,22 0 0,-22 0 16,21 0-16,0 0 0,-20-21 0,20 21 16,0-21-16,1-1 0,-22 1 0,21 0 15</inkml:trace>
  <inkml:trace contextRef="#ctx0" brushRef="#br0" timeOffset="66076.44">21675 7408 0,'0'0'0,"0"-21"0,0 0 15,0 0-15,0 0 16,0 42 15,0 0-31,0 21 0,-22-20 16,1 20-16,0 0 0,21 1 0,-21-1 15,0 0-15,0 1 0,-1-1 16,1 21-16,0 1 0,0-1 0,-21 1 16,20 21-16,1-1 0,-21 1 0,21 0 15,-22-1-15,1 1 0,21-22 0,-21 22 16,-1 0-16,1-1 0,21 1 15,-22-21-15,1-1 0,21-21 16,-21 22-16,20-22 0,22-21 0,-21 1 16,21-1-16,0 0 0,21-42 15,-21 0-15,22-1 16,-1 1-16,0-21 0,0 0 16,0-1-16,0 1 0,1 0 0,20-22 15,-21 22-15</inkml:trace>
  <inkml:trace contextRef="#ctx0" brushRef="#br0" timeOffset="66401.25">21442 7557 0,'0'0'0,"0"-43"16,21 1-16,-21 0 0,0-1 16,21 1-16,0 0 0,0 20 0,1-20 15,-1 21-15,21 0 0,-21 0 0,22-1 16,-22 22-16,21 0 0,0 0 15,-20 0-15,-1 22 0,21-22 0,-21 21 16,0 21-16,-21-21 0,0 0 16,0 22-16,0-1 0,0-21 0,0 22 15,-21-22-15,0 21 0,0-21 0,-21 0 16,20 1-16,-20-1 0,0 0 16,21-21-16,-22 21 0,22-21 0,0 0 15,0 0-15,0 0 0,21 21 31,21-21-15,0 0 0,0 0-16,0 0 0,0 0 15</inkml:trace>
  <inkml:trace contextRef="#ctx0" brushRef="#br0" timeOffset="66828">22267 7324 0,'0'0'0,"21"-21"0,-21-1 15,0 1-15,0 0 0,-21 21 32,0 0-17,0 21-15,21 0 0,-42 1 0,20-1 16,1 21-16,0-21 0,0 22 16,21-22-16,-21 21 0,0-21 0,-1 22 15,22-22-15,0 0 0,0 0 16,0 21-16,0-20 0,0-1 0,0 0 15,22-21-15,-1 21 0,0 0 0,0-21 16,0 0-16,0 0 0,22 0 16,-22 0-16,0 0 0,21 0 0,-20 0 15,-1-21-15,21 21 0,-21-21 0,0 0 16,1 0-16,-1-22 0,0 22 16,-21-21-16,0-1 0,0 1 15,0 0-15,0-1 0,0 1 0,0 0 16,0 21-16,-21-1 0,0-20 15,-1 42-15,1 0 0,0 0 0,0 0 16,0 0-16,0 0 0,-1 21 0,1-21 16,0 21-16,0 1 0,21-1 15,0 0-15,0 0 0,0 0 0,0 0 16,0 1-16,0-1 16,21-21-16,0 0 0,0 0 0,1 0 15,20 0-15</inkml:trace>
  <inkml:trace contextRef="#ctx0" brushRef="#br0" timeOffset="67227.82">22733 7408 0,'0'0'0,"0"-21"0,0 0 0,-21 0 16,21 0-16,0 0 0,0-1 15,0 1-15,0 0 0,0 0 0,21 0 16,0 0-16,0 21 15,0 0-15,1 0 0,-1 0 16,0 0-16,0 21 0,0 0 16,0 0-16,-21 0 0,22 0 15,-1 22-15,-21-22 0,0 21 0,0-21 16,21 22-16,-21-22 0,21 21 0,-21-21 16,0 1-16,0-1 0,0 0 15,0 0-15,0 0 0,-21 0 16,0-21-1,0 0-15,-1 0 16,22-21-16,0 0 0,0 0 16,0 0-16,0 0 15,0-1-15,0 1 0,22 0 0,-22 0 16,21 0-16,0 0 0,0-1 16,-21 1-16,21-21 0,0 21 15,1 0-15,-1-1 0,0-20 0,0 21 16,0-21-16,0 20 0,1 1 15</inkml:trace>
  <inkml:trace contextRef="#ctx0" brushRef="#br0" timeOffset="67551.63">23516 6837 0,'0'-64'31,"-21"86"0,21-1-31,-21 0 16,21 21-16,0-21 0,-21 22 16,-1-1-16,22 0 0,-21 1 0,21-1 15,0 22-15,0-22 0,-21 21 16,21-20-16,-21-1 0,21 22 0,0-22 16,-21 0-16,21-21 0,0 22 0,0-22 15,0 21-15,0-21 0,0 1 16,0-1-16,0 0 0,0 0 15,21-21-15,0 0 16,0 0-16,0 0 16,1 0-16,-1-21 0,-21 0 15,21 0-15,21 21 0,-21-22 0,1-20 16,-1 21-16,21 0 0</inkml:trace>
  <inkml:trace contextRef="#ctx0" brushRef="#br0" timeOffset="67843.46">23431 7091 0,'0'0'0,"-21"0"16,42 0-1,22 0 1,-22 0-16,0 0 0,21 0 15,-20 0-15,20-21 0,0 21 0,1-21 16,-1 21-16,0 0 0,1 0 16,-1-22-16,-21 22 0,21 0 0,-20 0 15,-1-21-15,0 21 0,0 0 0,0 0 16,-21-21 0</inkml:trace>
  <inkml:trace contextRef="#ctx0" brushRef="#br0" timeOffset="80657.58">1122 10160 0,'0'0'0,"21"0"0,0-21 0,-42 21 63,21-21-32,0 0 0</inkml:trace>
  <inkml:trace contextRef="#ctx0" brushRef="#br0" timeOffset="80992.39">1228 9864 0,'0'-21'16,"0"42"-16,0-64 0,0 22 0,0-21 15,0 21-15,0 0 0,0-1 16,0 1-16,0 0 0,-22 21 0,22-21 16,0 42 15,0 0-31,0 22 0,0-1 15,0 0-15,0 22 0,0-1 0,0-20 16,0 41-16,0-20 0,0 20 16,0 1-16,0 0 0,0-1 0,-21 1 15,0 0-15,21-1 0,0-20 16,-21-1-16,0 1 0,0-1 16,21-20-16,-22-1 0,1 0 0,21 1 15,-21-22-15,21 0 0,0-42 31,0 0-31,0 0 0,0-22 16</inkml:trace>
  <inkml:trace contextRef="#ctx0" brushRef="#br0" timeOffset="81492.11">952 9906 0,'0'0'0,"0"-42"0,-21-149 31,21 149-31,0 0 0,0 20 0,21-20 16,1 0-16,-1 21 0,21-1 0,22 1 15,-1 0-15,1 0 16,20 0-16,-20 21 0,20 0 0,1 0 16,-21 21-16,20 21 0,-20-21 15,-22 43-15,0-1 0,-20 1 0,-1 21 16,-21-1-16,0-20 0,0 20 15,-43 1-15,1-21 0,0 20 0,-22 1 16,-20-22-16,20 1 0,-21-1 16,1 1-16,20-22 0,-20 1 15,20-1-15,22-21 0,-1 0 0,1 0 16,0-21-16,21 0 0,-1 0 0,1 0 16,21-21-16,0 0 0,0-21 15,0-1-15,0 1 0,0 0 16,0-1-16,21 22 0,1-21 15,-1 21-15,21 21 0,-21 0 0,22 0 16,-22 21-16,21 21 0,0 1 16,-20-1-16,20 0 0,-21 1 0,0-1 15,0 21-15,1-20 0,-22-1 16,0 0-16,0-20 0,21 20 0,-21-21 16,21 21-16,-21-20 0,0-1 15,21-21-15,0 21 0,0-21 0,1 0 16,-1 0-16,0 0 0,0-21 15,0 0-15,0-1 0</inkml:trace>
  <inkml:trace contextRef="#ctx0" brushRef="#br0" timeOffset="81840.91">1736 10816 0,'0'43'31,"21"-43"-31,0 0 16,0 0-16,0-22 16,0 22-16,1-21 0,-1 0 0,0 0 0,0 0 15,-21 0-15,21-1 0,-21 1 16,21 0-16,-21 0 16,0 0-16,0 0 0,-21 21 15,0 0 1,0 21-16,0 0 0,0 0 15,-1 21-15,1-20 0,0-1 0,0 21 16,21-21-16,-21 22 0,21-22 16,-21 21-16,21-21 0,0 0 0,0 1 15,0-1-15,0 0 0,0 0 16,21-21-16,0 0 0,-21 21 0,21-21 16,0 0-16,22 0 0,-22 0 15,0-21-15,21 0 0,-21 21 0,22-21 16</inkml:trace>
  <inkml:trace contextRef="#ctx0" brushRef="#br0" timeOffset="82173.72">2392 10562 0,'0'0'0,"0"-21"0,0 0 0,0 0 16,0 0-16,-21 21 16,-1 21-16,1 0 15,0 0-15,21 0 0,0 22 0,-21-1 16,21 0-16,-21 1 15,21 20-15,0 1 0,0-1 0,0 22 0,0-1 16,0 22-16,-21 0 0,21 0 16,0 21-16,-22 0 0,1 0 15,0 0-15,0 21 0,0 0 0,-22-21 16,1 21-16,21-21 0,-21 0 16,-1 0-16,1-21 0,21-21 0,0 0 15,-22-1-15,22-20 0,21-22 16,-21 0-16,21 1 0,0-22 0,-21-21 15,21-21-15,0 0 16,0-22-16,0 1 0,0 0 16,21-22-16,0-21 0,-21 1 15,21-1-15,-21-21 0,21 0 0,1 1 16,-22-1-16</inkml:trace>
  <inkml:trace contextRef="#ctx0" brushRef="#br0" timeOffset="82495.53">2095 10986 0,'0'0'0,"22"-64"0,-22 22 0,21-1 0,-21 1 16,0 0-16,21 21 0,-21-1 0,0 1 15,21 0-15,0 0 0,0 0 16,1 21-16,20 0 0,-21 0 16,0 0-16,22 0 15,-22 0-15,21 21 0,-21 0 0,22 0 16,-22 0-16,0 1 0,-21 20 15,0-21-15,0 21 0,0-20 0,-21 20 16,0-21-16,-22 21 0,1-20 16,21-1-16,-22 0 0,1 0 0,0 0 15,-1-21-15,22 21 0,-21-21 0,21 0 16,0 0-16,-1 0 16,44-21 15,-1 21-31,0-21 0,0 21 15,0-21-15,22 0 16,-22 21-16</inkml:trace>
  <inkml:trace contextRef="#ctx0" brushRef="#br0" timeOffset="82872.32">2815 10583 0,'21'0'15,"-42"0"-15,21 0 31,0 22-31,-21-1 0,0 0 0,0 21 16,-1-21-16,1 22 0,21-22 0,-21 21 16,21-21-16,-21 22 0,21-22 15,0 0-15,0 0 0,0 0 16,0 1-16,21-1 0,0-21 16,0 0-16,1 0 0,-1 0 0,0 0 15,21 0-15,-21 0 0,1 0 0,20-21 16,-21-1-16,0 1 0,0 0 15,1 0-15,-1 0 0,-21 0 0,21-22 16,-21 22-16,0-21 0,0 21 16,0-22-16,-21 22 0,0-21 0,-1 21 15,1-1-15,0 1 0,0 21 16,0 0-16,0 0 0,-1 0 0,1 0 16,0 0-16,0 0 0,0 21 15,21 1-15,0-1 0,0 0 16,0 0-16,0 0 0,21-21 15,0 0-15,0 21 0,0-21 16,1 0-16</inkml:trace>
  <inkml:trace contextRef="#ctx0" brushRef="#br0" timeOffset="83232.11">3217 10626 0,'0'0'0,"0"-21"16,0-1-16,0 1 15,0 0-15,0 0 0,0 0 16,0 0 0,21 21-16,1 0 0,-1 0 0,0 0 15,0 0-15,0 21 0,0-21 0,1 21 16,20 21-16,-21-21 0,0 22 16,0-22-16,1 21 0,-22 1 0,0-22 15,0 21-15,0-21 0,0 0 16,0 22-16,0-22 0,-22 0 15,1-21-15,0 0 0,0 0 32,21-21-32,0 0 0,0 0 15,0-1-15,0 1 0,0 0 16,0-21-16,0 21 0,0-22 16,0 22-16,0-21 0,0-1 0,21 1 15,0 0-15,0-1 0,1 1 16,20 21-16,-21-21 0,21 20 0,-20-20 15,20 21-15</inkml:trace>
  <inkml:trace contextRef="#ctx0" brushRef="#br0" timeOffset="83493.97">4170 9843 0,'0'0'0,"-43"42"31,43-21-31,-21 21 0,0 1 15,0-1-15,21 0 0,-21 1 0,0 20 16,-1 1-16,1-1 0,21 1 16,-21 20-16,0-41 0,21 20 0,-21 1 15,21-22-15,0 0 0,0 1 0,0-1 16,0-21-16,0 22 0,0-22 16,0 0-16,21-21 0,0 21 15,0-21-15,0 0 0,1 0 0,-1 0 16,0-21-16,0 0 0,0 0 15,0-1-15,-21 1 0,0 0 16</inkml:trace>
  <inkml:trace contextRef="#ctx0" brushRef="#br0" timeOffset="83667.86">3852 10435 0,'-21'0'0,"42"0"0,-63 0 15,21 0-15,0 0 0,21 21 16,0 1-16,21-22 15,0 0-15,21 21 16,-21-21-16,22 0 0,-22 0 16,21 0-16,1 0 0,-1 0 0,-21-21 15,21-1-15,-20 22 0,20-21 16</inkml:trace>
  <inkml:trace contextRef="#ctx0" brushRef="#br0" timeOffset="84019.66">4403 10562 0,'-22'21'0,"44"-42"0,-44 64 16,22-22-16,0 0 15,22-21 1,-1 0-16,0-21 16,0 0-16,0-1 15,0 22-15,1-21 0,-22 0 0,21 0 16,0 0-16,-21 0 0,0-1 0,0 1 15,0 0-15,0 0 0,0 0 16,-21 21-16,0 0 0,-1 0 0,1 0 16,0 0-16,0 0 0,0 21 15,0 0-15,-1 21 0,1-20 0,0 20 16,21 0-16,0 1 0,-21-22 0,21 21 16,0 0-16,0-20 0,0 20 15,0-21-15,0 0 0,0 0 0,0 1 16,21-22-16,0 21 0,0-21 0,1 0 15,20 0-15,-21 0 16,0 0-16,22 0 0,-22 0 0,0-21 16,21-1-16,-21 1 0,22 0 0</inkml:trace>
  <inkml:trace contextRef="#ctx0" brushRef="#br0" timeOffset="84328.49">4868 10520 0,'0'-42'15,"21"20"-15,-21 1 0,0 0 0,0 0 16,0 0-16,22 0 0,-1 21 15,-21-22-15,21 22 16,0 0-16,0 0 0,0 22 0,-21-1 16,22 0-16,-1 21 0,0-21 0,0 22 15,0-1-15,-21-21 16,21 22-16,-21-1 0,0 0 0,0-21 16,0 22-16,0-22 0,0 0 0,0 0 15,-21 0-15,21 1 0,-21-22 16,0 0-16,0 0 15,21-22 1,0 1-16,0 0 16,0 0-16,0-21 0,0 20 0,0 1 15,0-21-15,21 0 0,0 20 16,0 1-16,-21-21 0,21 21 0,1 0 16,-1-1-16,0 1 0,0 0 15,0 0-15,22 0 0</inkml:trace>
  <inkml:trace contextRef="#ctx0" brushRef="#br0" timeOffset="84600.33">5821 10732 0,'0'0'0,"-21"63"31,42-63-15,0-21-1,0 0-15,0 21 0,0-21 16,1-1-16,-1 1 0,-21 0 0,21 0 16,-21 0-16,0 0 0,0-1 15,0 1-15,-21 21 16,0 0-16,-1 0 0,1 0 0,0 21 16,0-21-16,0 22 0,0-1 15,21 0-15,-22-21 0,22 21 0,-21-21 16,21 21-16</inkml:trace>
  <inkml:trace contextRef="#ctx0" brushRef="#br0" timeOffset="86201.42">6583 10816 0,'0'0'0,"-21"0"0,-1 0 0,22-21 15,0 0 1,22 0-16,-1 0 0,0-1 0,21-20 16,1 21-16,-22-21 0,21-1 15,-21-20-15,22 20 0,-1-20 0,-21 21 16,0-22-16,22 22 0,-22-22 0,0 1 16,-21-1-16,21 1 0,-21-1 15,0 22-15,0-22 0,0 1 0,0 21 16,0-1-16,0 1 0,0 21 15,-21 0-15,0 21 0,0 0 0,-1 0 16,-20 21-16,21 21 0,-21 0 16,20 1-16,-20 20 0,21 1 0,-21-1 15,20 22-15,1-22 0,0 22 16,21 0-16,0-1 0,0 1 0,0 0 16,0-22-16,0 22 0,0-43 0,0 22 15,21-22-15,0 0 0,1-20 16,20-1-16,0 0 0,-21 0 0,43-21 15,-22 0-15,1 0 0,-1 0 0,0 0 16,1 0-16,-1-21 0,0 0 0,1 0 16,-1-1-16,0-20 15,-21 21-15,22-21 0,-22-1 0,0 1 16,21 0-16,-42-1 0,22 1 0,-22 0 16,0 20-16,0 1 0,0 0 15,0 42 1,-22 0-16,22 1 0,-21 20 15,0-21-15,21 21 0,-21 1 16,21-22-16,0 21 0,0 1 0,0-22 16,0 0-16,0 21 0,0-21 0,0 1 15,21-1-15,0-21 16,0 0-16,1 0 0,-1 0 0,0 0 16,21 0-16,1 0 0,-22 0 0,21-21 15,0 21-15,-20-22 0,20 1 16,0-21-16,-21 21 0,1 0 15,-1-22-15,-21 1 0,0 21 0,0-22 16,-21-20-16,-22 21 0,22 20 16,-21 1-16,-1 0 0,1 21 15,-21 0-15,20 0 0,1 0 0,21 0 16,-22 0-16,22 0 0,21 21 0,0 0 16,21-21-1,22 0-15,-1 0 0,0 0 16,1 0-16,20 0 0,1 0 0,20 0 15,-20 0-15,-1-21 16,22 21-16,-21-21 0,20 0 0,-20 21 0,-1-21 16,1 21-16,-22 0 0,0-21 15,1 21-15,-22 0 0,21 0 16,-63 0 15,-21 0-31,21 21 0,-1 0 0,-20-21 16,0 42-16,21-21 0,-22 1 0,22 20 15,-21-21-15,21 21 0,-22 1 16,22-22-16,0 21 0,21-21 0,0 22 16,0-22-16,0 0 0,0 0 15,0 0-15,0 1 0,21-22 0,0 0 16,0 21-16,22-21 0,-22 0 16,21 0-16,-21 0 0,22-21 0,-1 21 15,0-22-15,1 1 0,-22 0 0,21 0 16,1 0-16,-22 0 0,0-1 15,0-20-15,0 21 0,-21-21 0,0 20 16,0-20-16,0 21 0,0 0 0,21 0 16,-21-1-16,0 1 15,0 42 1,0 1-16,0-1 16,-21 0-16,21 0 0,0 21 15,0 1-15,0-1 0,-21 22 16,21-22-16,0 21 0,0 1 0,0-1 15,0 1-15,0 21 0,0-1 0,-21 1 16,21 21-16,0-22 0,0 22 16,0 0-16,0 0 0,0 0 0,0 0 15,0 21-15,0-22 0,0 1 0,0 21 16,0-21-16,0 0 0,0 21 0,0-21 16,0 0-16,0-1 0,0 1 0,0 0 15,0-21-15,0 21 0,0-22 16,0 1-16,0-22 0,0 22 0,0-21 15,0-22-15,0 21 0,0-20 16,0-22-16,0 21 0,0-21 0,0 1 16,0-1-16,-21-21 0,0 0 0,-1 0 15,22-21-15,-21-1 0,0 1 16,-21-21-16,21 0 0,-1-1 0,-20-20 16,21-1-16,-21-20 0,-1-1 0,-20-21 15,20 0-15,-20 0 0,-1-21 0,1 0 16,-1 0-16,22 0 0,0 0 15,21 22-15,-1-22 0,22 21 0,0 0 16,0 0-16,22 21 0,20 1 0,-21-1 16,21 22-16,1-22 0,-1 21 0,0-20 15,1 20-15,-1-20 16,0 20-16,1-21 0,-1 22 0,0-1 16,1 1-16,-1-22 0,22 22 0,-1-1 15,-21 1-15</inkml:trace>
  <inkml:trace contextRef="#ctx0" brushRef="#br0" timeOffset="86637.17">10414 9292 0,'0'0'16,"-21"0"-1,0 0-15,-1 0 0,1 21 16,-21 22-16,21-22 0,0 21 15,-1 22-15,-20-1 0,0 1 0,21 20 16,-22 1-16,1-21 0,0 20 16,-22 1-16,22 0 0,-1-1 15,1 1-15,0 0 0,-1-1 0,22 1 16,-21-22-16,42 22 0,0-21 0,0-22 16,0 21-16,21-20 0,0-22 15,22 21-15,-1-21 0,0 1 0,22-1 16,-22 0-16,22-21 0,-22 0 0,21 0 15,-20 0-15,-1 0 0,22-21 0,-22 0 16,0-1-16,1 1 0,-1 0 16</inkml:trace>
  <inkml:trace contextRef="#ctx0" brushRef="#br0" timeOffset="86885.04">10647 9716 0,'0'0'16,"-21"0"-16,-1 0 0,22 21 15,-21 0-15,21 0 16,-21 0-16,21 0 0,0 1 16,0-1-16,0 0 15,0 0 1,21-42 15,0 21-31,-21-21 16</inkml:trace>
  <inkml:trace contextRef="#ctx0" brushRef="#br0" timeOffset="87037.94">10731 9694 0,'0'0'0,"0"22"31,0-1-31,0 0 15,0 0-15,0 0 16,0 0-16,0 1 0,0-1 16,0 0-16,22 0 15</inkml:trace>
  <inkml:trace contextRef="#ctx0" brushRef="#br0" timeOffset="87299.79">11451 9737 0,'0'0'0,"0"21"16,0 0 0,-21 21-16,0-20 0,0 20 15,21 0-15,-22 1 0,1-1 0,0 21 16,0-20-16,0-1 0,0 22 15,-1-22-15,1 21 0,0-20 0,0-1 16,0 0-16,0 1 0,-1-1 0,22-21 16,0 0-16,0 1 0,0-1 15,22-21-15,-1 0 16,0-21-16,0-1 0</inkml:trace>
  <inkml:trace contextRef="#ctx0" brushRef="#br0" timeOffset="87527.66">11769 9864 0,'0'0'0,"0"-21"0,0-22 0,0 22 16,0 42-1,0 0 1,0 22-16,0-1 0,-22 0 0,22 1 16,-21-1-16,0 0 0,21 1 15,0 20-15,-21-20 0,21-1 0,-21 21 16,0 86-1,-1-107-15,22-21 16,0 0-16,0 0 0,-21-21 16</inkml:trace>
  <inkml:trace contextRef="#ctx0" brushRef="#br0" timeOffset="87689.57">11282 10329 0,'-21'0'0,"42"0"0,-85-21 0,43 21 0,42 0 47,0 0-47,22 0 0,-22 0 0,21 0 15,1 0-15,-1 0 0,0-21 16,1 21-16,-1-21 0,0 21 16,1 0-16,-1-21 0</inkml:trace>
  <inkml:trace contextRef="#ctx0" brushRef="#br0" timeOffset="88021.38">11917 10245 0,'0'0'0,"0"21"0,-21-21 0,21 21 16,21-21 15,0 0-31,0 0 16,0-21-16,22 0 0,-22 21 15,21-21-15,-21-1 0,22 22 0,-1-21 16,-21 0-16,0 0 0,0 0 15,1 21-15,-22-21 0,0-1 0,0 1 16,-22 21-16,1 0 16,-21 0-16,21 0 0,-22 0 15,1 21-15,0 1 0,21-1 0,-22 0 16,22 0-16,-21 21 0,21-20 0,-1 20 16,1-21-16,21 21 0,0 1 15,0-22-15,0 21 0,0-21 0,0 1 16,0 20-16,0-21 0,21-21 0,1 21 15,20 0-15,-21-21 16,21 0-16,-20 0 0,20 0 0,0 0 16,1-21-16,20 0 0,-21 21 0</inkml:trace>
  <inkml:trace contextRef="#ctx0" brushRef="#br0" timeOffset="88279.23">12763 9758 0,'0'0'0,"0"-21"0,0 0 0,0-1 16,-21 22-16,0 0 16,0 22-16,0-22 0,21 42 0,0-21 15,-21 21-15,21 1 16,-22-1-16,22 22 0,-21-22 0,21 0 16,0 22-16,-21-22 0,0 22 0,21-22 15,-21 0-15,21 22 0,-21-22 0,21 0 16,-22 1-16,22-22 0,-21 21 15,21-21-15,0 1 0,0-1 0,21-21 32,1 0-32,-1-21 15,0-1-15</inkml:trace>
  <inkml:trace contextRef="#ctx0" brushRef="#br0" timeOffset="88504.1">13123 9779 0,'0'0'0,"0"-42"0,0-22 32,0 85-32,-21 1 0,0-1 15,0 0-15,0 21 0,-1 1 0,22-1 16,-21 21-16,0-20 0,0-1 0,0 0 16,21 22-16,-21-22 0,-1 1 15,22-1-15,-21 0 0,21-21 0,-21 22 16,21-22-16,0 21 0,0-21 0,0 1 15,21-22 1</inkml:trace>
  <inkml:trace contextRef="#ctx0" brushRef="#br0" timeOffset="88859.9">13441 10224 0,'-21'0'0,"42"0"0,-64 0 15,22 21-15,-21-21 0,21 21 16,0 0-16,-22 0 0,22 0 16,0 22-16,0-22 0,0 0 0,-1 21 0,22-20 15,0 20-15,0-21 0,0 0 16,0 0-16,22 1 0,20-1 16,-21-21-16,0 0 0,22 0 15,-1 0-15,0 0 0,-21 0 16,22 0-16,-1-21 0,0-1 0,-20 1 15,20 0-15,-21-21 0,0 21 0,0-22 16,1 1-16,-22 21 0,0-22 0,0 1 16,0 0-16,0-1 0,0 22 15,-22 0-15,-20 0 0,21 0 0,0 0 16,-22 21-16,22 0 0,-21 0 16,21 0-16,0 0 0,-22 21 15,22 0-15,0-21 0,21 21 0,0 0 0,0 0 16,21-21-1,0 0-15</inkml:trace>
  <inkml:trace contextRef="#ctx0" brushRef="#br0" timeOffset="89103.76">14097 9673 0,'0'0'0,"-21"0"16,0 0-1,21 21-15,0 1 0,-22-22 16,22 21-16,0 0 0,-21-21 16,21 21-16,0 0 0,0 0 15</inkml:trace>
  <inkml:trace contextRef="#ctx0" brushRef="#br0" timeOffset="89283.66">14372 9610 0,'0'21'47,"0"0"-47,0 0 0,0 22 15,0-22-15,0 0 16,0 0-16,0 0 0,0 0 0,0 1 16,0-1-16,0 0 0,0 0 15</inkml:trace>
  <inkml:trace contextRef="#ctx0" brushRef="#br0" timeOffset="89615.46">15007 10393 0,'-21'0'0,"21"-21"31,0 0-31,0-1 16,0 1 0,0 0-16,21 21 15,-21 21 1,0 0-16,0 22 0,0-22 16,0 0-16,0 21 0,-21 1 0,0-22 15,0 21-15,-1 1 0,-20-22 0,0 21 16,-1-21-16,1 0 0,0 1 15,-22-1-15,22-21 0,-22 0 0</inkml:trace>
  <inkml:trace contextRef="#ctx0" brushRef="#br0" timeOffset="90455.99">16595 10181 0,'0'0'0,"21"0"31,0 0-31,0 0 0,0-21 0,22 21 16,-22-21-16,21 0 0,0 0 15,1-1-15,-1 1 0,0 0 0,-20 0 16,20-21-16,0-1 0,-21 1 0,22 0 15,-22-1-15,0-20 0,0 20 16,0-20-16,-21 21 0,0-1 16,0 1-16,0 21 0,0-22 0,0 22 15,-21 0-15,0 21 16,0 0-16,0 0 0,0 0 0,-22 21 16,22 0-16,0 1 0,0 20 15,0 21-15,-1 1 0,1-1 0,0 22 16,0 0-16,0-22 0,0 43 0,-1-21 15,22-1-15,-21 22 0,0 0 16,0 0-16,21 0 0,-21 0 0,0-1 16,-1 22-16,1-21 0,0 21 15,0 0-15,0 0 0,-22 0 0,1 0 0,21 0 16,-21 0-16,-1 0 16,1-21-16,21 0 0,-22-21 0,22-1 15,21-20-15,0-1 0,0-20 0,0-1 16,21-21-16,1 0 0,-1-21 0,21 0 15,0 0-15,1 0 0,-1-21 16,22 0-16,-1-21 0,-21 20 0,22-20 16,-1 0-16,1-1 0,-1 1 15,1-21-15,-1-1 0,1 1 0,-1-1 16,-20-21-16,-1 1 0,0-1 16,-20 0-16,20-20 0,-42-1 0,0 0 0,0 0 15,-42 0-15,20 0 0,-20 1 16,0 20-16,-1 0 0,-20 1 15,21 20-15,-22 1 0,1 20 0,20 1 16,1 21-16,0 0 0,-1-1 0,22 1 16,-21 0-16,63 21 31,0 0-31,0-21 0,0 21 16,22-21-16,-1 21 0,0-21 15,1 21-15,20-22 0</inkml:trace>
  <inkml:trace contextRef="#ctx0" brushRef="#br0" timeOffset="90908.73">17970 10139 0,'0'0'0,"22"-21"15,-1-106 1,-21 84-16,0 22 16,0-21-16,0 21 0,-21 0 0,-1-1 15,1 22-15,0 0 0,0 0 16,0 0-16,0 22 0,-1-1 0,1 21 15,0-21-15,-21 22 0,21-1 0,-1 0 16,-20 1-16,21-1 0,0 0 16,0 1-16,-1-22 0,1 21 0,21-21 15,0 22-15,0-22 0,0 0 0,0 0 16,21-21 0,1 0-16,-1 0 0,0 0 0,21 0 15,-21 0-15,22-21 0,-22 0 0,21 0 16,-21-22-16,1 22 0,20 0 15,-21-21-15,0 20 0,0-20 0,1 0 16,-1-1-16,0 1 0,-21 21 0,0-21 16,21 20-16,-21 1 0,0 42 31,0 22-31,-21-22 16,21 0-16,-21 21 0,0-20 15,21 20-15,0-21 0,0 21 0,0-20 16,-22-1-16,22 21 0,0-21 15,0 0-15,0 1 0,0-1 16,0 0-16,22-21 0,-1 0 0,0 0 16,0 0-16,0-21 0,0 0 15,1 21-15,-1-22 0</inkml:trace>
  <inkml:trace contextRef="#ctx0" brushRef="#br0" timeOffset="91156.71">18775 9440 0,'21'-21'0,"-42"42"0,63-42 16,-42 0-16,0 42 15,0 0-15,0 22 16,0-1-16,-21 0 0,0 1 0,0 20 16,-1 1-16,1-1 0,-21 1 0,21-1 15,0-20-15,-22 20 0,22-21 16,0 1-16,0-1 0,-22 0 0,43-20 15,-21-1-15,0 21 0,21-21 0,-21-21 16,21 21-16,21-21 16,0 0-1,0-21-15,22 21 0</inkml:trace>
  <inkml:trace contextRef="#ctx0" brushRef="#br0" timeOffset="91556.83">19177 9970 0,'21'0'0,"-42"0"0,63 0 0,-42-22 0,0 1 16,0 0 0,0 0-16,0 0 15,-21 0-15,0 21 0,0 0 16,0 0-16,-1 0 0,1 0 16,0 0-16,0 21 0,0-21 15,0 21-15,-1 0 0,1 0 16,0 0-16,0 1 0,0-22 0,21 21 15,-21 0-15,21 0 0,0 0 16,0 0-16,21-21 0,0 22 16,21-22-16,-21 21 0,1-21 0,20 21 15,-21-21-15,21 21 0,-20-21 0,-1 21 16,0 0-16,0-21 0,-21 22 16,0-1-16,0 0 15,-21-21-15,-21 0 0,20 0 16,-20 0-16,21 0 0,-21 0 0,-1 0 15,22 0-15,-21 0 16,21 0-16,-22 0 0,22 0 0,0 0 16,42-21 15,0 21-31,0 0 0,1-21 0,20-1 16</inkml:trace>
  <inkml:trace contextRef="#ctx0" brushRef="#br0" timeOffset="91907.93">19643 10139 0,'21'-21'31,"0"21"-15,-21-21-16,21 21 0,0 0 0,0-22 15,1 22-15,-1-21 0,0 21 0,0-21 16,0 0-16,0 0 0,1 21 15,-1-21-15,0-22 0,-21 22 0,0 0 16,0 0-16,0 0 0,0-1 16,-21 22-1,0 0-15,-1 22 0,-20-1 0,21 0 16,-21 0-16,-1 0 16,22 22-16,-21-22 0,21 21 0,-22-21 0,22 0 15,0 22-15,21-22 0,0 0 0,0 0 16,0 0-16,0 1 15,0-1-15,0 0 0,21 0 0,0-21 16,0 21-16,22-21 0,-1 0 0,0 0 16,1 0-16,-1 0 0,0 0 15,1 0-15,-1 0 0</inkml:trace>
  <inkml:trace contextRef="#ctx0" brushRef="#br0" timeOffset="92255.74">20701 9462 0,'0'0'0,"-21"0"0,21-22 0,0 1 16,0 0 0,21 21-16,0 0 0,21 0 15,-20 0-15,20 0 0,0 21 0,1 0 16,-1 1-16,21 20 0,-20-21 15,-1 21-15,22 22 0,-43-22 0,21 22 16,-21-1-16,0-20 0,-21 20 16,0-21-16,0 22 0,-21-22 0,0 1 15,-21-1-15,21 0 0,-22 1 0,1 20 16,0-42-16,-1 22 16,1-1-16,0-21 0,-22 0 0,22 0 15,-22 1-15,22-1 0,-22-21 0,1 0 16,21 21-16,-1-21 0,1 0 15,0 0-15,-1 0 0,22 0 0,-21 0 16,21 0-16,-1 0 0</inkml:trace>
  <inkml:trace contextRef="#ctx0" brushRef="#br0" timeOffset="92856.52">18203 11007 0,'0'0'0,"170"-64"32,-149 43-32,0 21 0,0 0 0,0 0 15,-21-21-15,-21 42 32,0 0-32,0 22 0,-22-22 0,22 21 15,-42 22-15,20-1 0,1 1 16,-21-1-16,-1 1 0,1 20 0,-1-20 15,1 20-15,-22-20 0,21 21 0,-41-1 16,20 1-16,-21 0 0,21-1 16,-20 1-16,20-22 0,-21 22 0,21-21 15,1-1-15,-1 1 0,0-22 0,22 21 16,-22-20-16,22 20 0,-1-20 16,1-1-16,-1 0 0,22-21 15,-22 22-15,43-22 0,-21 0 0,0 0 16,20-21-16,1 0 0,21-21 15</inkml:trace>
  <inkml:trace contextRef="#ctx0" brushRef="#br0" timeOffset="93163.35">16425 12213 0,'0'0'15,"0"-21"-15,0 42 16,-21 0-1,21 1-15,-21-1 0,0 21 16,0-21-16,-1 22 0,1-1 0,0-21 16,0 21-16,0 1 0,0-1 15,-22 0-15,22 1 0,-21-22 0,21 21 16,-1 1-16,1-22 0,0 0 0,0 0 16,21 0-16,0 0 0,21-21 31,0 0-31,22 0 0,-22 0 0,21 0 15,22-21-15,-22 21 0,21-21 16,-20 21-16,20 0 0,1-21 0,-1 21 16,1 0-16,-22 0 0,0-21 0,1 21 15,-1 0-15,0-21 0,-20 21 16</inkml:trace>
  <inkml:trace contextRef="#ctx0" brushRef="#br0" timeOffset="95448.22">14499 13272 0,'0'-22'0,"0"1"32,21 21-32,0-21 15,-21 0-15,22 0 16,-22 0-16,0-1 16,0 1-1,0 0-15,0 0 16,-22 21-16,1-21 0,0 21 15,-21 0-15,21 0 0,-22-21 0,22 21 16,-21 0-16,21 0 0,-22 0 16,1 0-16,21 21 0,-22 0 0,22 0 15,-21 21-15,21 1 0,-22-22 0,22 21 16,0 1-16,0 20 16,0-21-16,0 1 0,21 20 0,-22-20 15,22-1-15,-21 0 0,21 22 0,0-22 16,0-21-16,0 22 0,0-1 15,21-21-15,1 0 0,20 0 0,0 1 16,1-22-16,-1 0 0,0 0 0,22 0 16,-22 0-16,22 0 0,-1 0 15,-21 0-15,22-22 0,-22 1 0,1 21 16,-1-21-16,-21 0 0,21 0 0,-20 0 16,-1 21-16,0-22 15,0 22-15,-21-21 0,0 0 16,0 0 15,21 0 63,-21 0-94,21 21 15,-21-22-15,0 1 16,22 0-16,-22 0 0,0 0 16,0 0-16,0-1 0,0 1 15,0 0-15,-22 21 32,1 21-32,21 0 0,-21 1 15,0 20-15,0 0 0,21 1 16,0-1-16,-21 0 0,21 1 0,-22-22 15,22 21-15,0 0 0,0-20 0,0 20 16,0-21-16,0 0 0,22 0 16,-1-21-16,0 0 0,0 0 15,0 0-15,22 0 0,-22 0 0,21 0 16,0-21-16,1 0 0,-22 0 16,21 0-16,1 0 0,-1-1 0,-21-20 15,0 21-15,-21-21 0,0 20 0,0-20 16,0 0-16,-21 21 0,0-22 15,0 22-15,-22 0 0,1 0 0,0 21 16,21 0-16,-22 0 0,1 0 0,21 0 16,0 0-16,-22 0 0,22 0 15,42 0 1,0 0 0,22 0-16,-1 0 0,0 0 15,1 0-15,20 0 0,-20-21 0,20 21 16,-21 0-16,22 0 0,-22 0 15,22 21-15,-22-21 0,-21 21 0,22 0 16,-22 0-16,0 0 0,-21 22 0,21-22 16,-21 0-16,0 0 0,0 22 15,0-22-15,0 0 0,-21 0 0,0 0 16,21 0-16,-21 1 0,-1-1 0,22 0 16,-21-21-16,21 21 0,0-42 46,0 0-30,0 0-16,0-1 0,0 1 0,21-21 16,1 21-16,-1-22 0,-21 1 0,42 0 15,-21-1-15,0 22 0,22 0 16,-22-21-16,0 42 0,21-21 0,-20 21 16,20 0-16,-21 0 0,0 0 0,0 21 15,1-21-15,-1 42 0,-21-21 16,0 0-16,0 22 0,0-22 0,0 21 15,0-21-15,-21 1 0,-1 20 16,1-21-16,21 0 0,0 22 0,0-22 16,0 0-16,0 0 0,21-21 31,22 0-31,-22 0 16,0-21-16,21 21 0,-20-21 0,20 0 15,0-1-15,1 1 0,-1 0 0,0-21 16,-21 21-16,22-22 0,-22 22 15,0 0-15,0-21 0,-21 20 0,0 1 16,-21 21 0,0 0-16,0 0 0,0 0 0,-1 0 15,-20 21-15,21 1 0,0-22 0,21 21 16,0 0-16,0 0 0,0 0 16,0 0-16,0 22 0,0-22 0,21-21 15,0 21-15,0 0 0,0 0 16,1 1-16,-1-1 0,-21 0 15,0 0-15,0 0 16,-21-21-16,-1 21 16,-20-21-16,21 0 0,0 0 0,-22 0 15,22 0-15,0 0 0,21-21 16,0 0 0,42 0-16,-20 0 0,20 0 15</inkml:trace>
  <inkml:trace contextRef="#ctx0" brushRef="#br0" timeOffset="95788.05">16637 13589 0,'0'0'0,"42"0"16,-21-21-16,-21 42 15,0 0 1,-21 22-16,-21-22 16,21 0-16,0 21 0,-1-21 0,-20 1 15,21 20-15,0-21 0,-22 21 0,43-20 16,0-1-16,0 0 0,0 0 15,22-21-15,-1 0 16,21 0-16,-21 0 0,22 0 0,-1 0 16,0 0-16,1-21 0,-22 0 15,21 0-15,0-1 0,-20 1 0,-1 0 16,0-21-16,-21-1 0,21 1 16,-21 0-16,0 21 0,0-22 15,0 1-15,-21 21 0,0 0 0,-22-1 16,22 1-16,0 21 0,0 0 0,0 0 15,0 0-15,-1 0 0,1 0 16,0 21-16,0 1 0,42-22 16,0 0-1,0 0-15,1 0 0</inkml:trace>
  <inkml:trace contextRef="#ctx0" brushRef="#br0" timeOffset="96023.91">17272 13272 0,'0'0'0,"21"-43"15,0 22-15,-21-21 0,0 21 0,0-1 16,0 1-16,21 0 0,-21 0 0,0 42 31,0 0-31,0 0 0,-21 1 0,21 20 16,-21 0-16,0 1 0,21-1 0,-21 0 16,0 1-16,-1 20 0,1 1 15,0-22-15,0 21 0,21-20 0,-21-1 16,21 0-16,0 1 0,0-22 0,0 21 15,0-21-15,0 1 16,21-22-16,0 0 0,0 0 0,0 0 16,22 0-16,-22-22 0,21 22 15</inkml:trace>
  <inkml:trace contextRef="#ctx0" brushRef="#br0" timeOffset="96355.72">17505 13653 0,'0'0'0,"-21"0"16,-1 21-1,22 0-15,0 0 16,22 0 0,-1-21-16,0 0 0,21 0 15,-21 0-15,22 0 0,-1 0 0,-21 0 16,22-21-16,-22 0 0,21 0 0,-21 21 16,0-21-16,-21-1 15,0 1-15,0 0 0,0 0 0,0 0 16,0 0-16,0-1 0,-21 22 0,0 0 15,-21 0-15,-1 0 0,1 0 16,0 22-16,-1-1 0,1 0 0,0 21 16,-1 1-16,22-22 0,-21 21 0,21 0 15,21 1-15,0-22 0,0 21 16,0-21-16,0 1 0,21-1 0,0 0 16,0 0-16,22 0 0,-22-21 15,21 0-15,22 0 0,-22 0 16,0 0-16,22-21 0,-22 0 0,0 21 15,1-21-15</inkml:trace>
  <inkml:trace contextRef="#ctx0" brushRef="#br0" timeOffset="96991.36">11938 13250 0,'-42'0'16,"84"0"-16,-106-21 0,43 21 0,0 0 0,0-21 16,0 21-16,0 0 15,21 21 1,21 0-16,0 1 0,21 20 16,1 0-16,20 1 0,1-1 15,-1 21-15,1 1 0,-1-1 16,22 1-16,-22-1 0,1 1 0,-1-1 15,1 1-15,-22-1 0,22 22 16,-22-21-16,0-1 0,1 1 0,-1-1 16,-21-21-16,0 22 0,0-22 0,1 1 15,-22-1-15,0-21 0,0 21 16,0-20-16,0-1 0,0-42 16,0-1-1,-22 1-15,1 0 0,21-21 16,0-1-16,-21 1 0,21 0 0,-21-22 15,0 1-15,21 20 0,0-20 16</inkml:trace>
  <inkml:trace contextRef="#ctx0" brushRef="#br0" timeOffset="97312.18">12975 13293 0,'0'-21'0,"0"42"0,21-64 15,0 43-15,-21-21 16,-21 42-1,0 1-15,-21-1 0,21 21 16,-22-21-16,1 43 0,0-22 16,-1 22-16,1-1 0,-22 1 15,1-1-15,-1 1 0,1 20 0,-22-20 16,1-1-16,-1 1 0,0-1 16,1 1-16,-1 20 0,0-20 0,22-1 15,-1 1-15,1-1 0,-1-20 0,22-1 16,0 22-16,-1-22 0,1-21 15,21 21-15,0-20 0,-1-1 0,1 0 16,21 0-16,-21 0 0,21 0 16,0-42 15,21 0-31,0-21 0,1 21 16,-1-22-16,0 1 0</inkml:trace>
  <inkml:trace contextRef="#ctx0" brushRef="#br0" timeOffset="98079.76">19727 10859 0,'0'0'0,"-21"0"16,21-22-16,-21 1 0,0 21 15,21 21 16,0 1-31,0-1 0,21 0 16,0 21-16,0 1 0,22-1 0,-22 21 16,21 22-16,-21-21 0,22 20 15,-1 1-15,0-22 0,1 22 0,20 0 16,-21-1-16,22 1 0,-22 0 0,22-1 16,-1 1-16,1 0 0,-1-1 15,1-20-15,-1-1 0,-20 1 0,20-1 16,-21 1-16,1-1 0,-22-20 15,21-1-15,-21 0 0,1 1 16,-22-22-16,0 21 0,0-21 0,0 1 16,21-22-16,-21 21 0,-21-21 31,-1-21-15,1-1-16,0 1 0,0 0 15,-21 21-15,20-21 0</inkml:trace>
  <inkml:trace contextRef="#ctx0" brushRef="#br0" timeOffset="98503.52">20256 12594 0,'-21'-21'16,"0"21"-16,63 21 0,-105-42 0,84 21 31,21 0-31,-20 21 16,-1-21-16,21 21 0,-21 1 0,22-22 15,-1 21-15,0 0 0,-21 0 16,22 0-16,-1 0 0,-21 1 0,22-22 16,-1 21-16,-21 0 0,21 0 15,-20-21-15,20 21 0,-21-21 0,0 0 16,0 21-16,1-21 0,-1 0 0,0 0 16,0 0-1,0 0-15,-21-21 16,21 0-16,1 0 15,-1 0-15,-21 0 0,21-22 16,0 22-16,-21 0 0,21-21 16,0-1-16,1 22 0,-1-21 0,0-1 15,0 1-15,0 0 0,-21-1 0,21 1 16,-21 21-16,22 0 0,-22 0 16,0 42-1,-22 0 1,1 0-16,0 0 15,21 0-15,0 1 0,0-1 16,0 0-16</inkml:trace>
  <inkml:trace contextRef="#ctx0" brushRef="#br0" timeOffset="98916.3">21844 13102 0,'0'-42'0,"0"84"0,0-105 0,0 20 16,0 22-16,0 0 0,0 0 0,0 42 31,0 0-31,0 22 0,0-1 0,0 0 16,0 1-16,0-1 0,0 21 15,-21-20-15,21 20 0,-21-20 16,-1 20-16,1 1 0,0-22 0,21 21 15,-21-20-15,0-1 0,0 0 16,-1 1-16,1-1 0,21 0 0,0-20 16,0-1-16,21-21 15,1 0 1</inkml:trace>
  <inkml:trace contextRef="#ctx0" brushRef="#br0" timeOffset="99332.06">21802 13504 0,'0'-42'0,"0"84"0,0-147 0,-22 62 15,22 1-15,0-22 0,0 22 0,0 0 16,22-1-16,-22 1 0,21 0 16,21-1-16,-21 1 0,0 0 15,22 21-15,-1-1 0,0 1 0,1 21 16,-1 0-16,0 0 0,1 21 16,-1 1-16,0 20 0,1 0 0,-22 1 15,21-1-15,-21 0 0,-21 1 0,0 20 16,0-21-16,-21 1 0,0-22 15,-21 21-15,-1 1 0,-20-22 0,-1 21 16,1-21-16,-22 0 0,22 1 0,-1-1 16,1-21-16,-1 0 0,22 0 15,0 0-15,-1 0 0,22 0 0,0 0 16,21-21-16,0-1 0,0 1 16,21 21-1,0 0-15,22 0 0,-22 0 16,0 21-16,0 1 0,0-1 0,0 0 15,1 0-15,-1 21 0,0-20 16,0 20-16,-21-21 0,21 0 0,0 0 16,1 1-16,-22-1 0,21 0 0,0 0 15,0-21-15,21 0 0,-20 0 16,-1 0-16,21 0 0,-21 0 16,0 0-16,22 0 0,-22-21 0,0 21 15,0-21-15,0 0 0</inkml:trace>
  <inkml:trace contextRef="#ctx0" brushRef="#br0" timeOffset="99904.23">22352 13716 0,'0'21'16,"0"-42"-16,0 0 0,21 21 16,0 0-1,0-21-15,1 21 0,-1 0 16,0 0-16,21-21 16,-21 21-16,1-22 0,-1 22 0,0-21 15,0 0-15,0 21 0,0-21 16,-21 0-16,0 0 0,0-1 15,0 1-15,-21 21 0,0 0 0,-21 0 16,21 0-16,-1 0 16,-20 0-16,0 0 0,21 21 0,-22 1 15,22-1-15,0 21 0,0-21 0,0 22 16,-1-1-16,22-21 0,-21 21 16,21 1-16,0-22 0,0 0 0,0 0 15,21 0-15,1 1 0,20-1 0,-21-21 16,21 0-16,1 0 0,-1 0 15,0 0-15,1 0 0,-1 0 0,22-21 16,-22 21-16,0-22 0,1 1 0,-1 0 16,0-21-16,-21 21 0,22-22 15,-22 22-15,0-21 0,0-1 0,-21 1 16,0 0-16,21 21 0,-21-22 16,22 22-16,-22 0 0,0 0 15,0 42 1,0 21-16,0-21 15,0 22-15,-22 20 0,22-20 16,-21 20-16,21-21 0,0 22 0,-21-1 16,0 1-16,21-1 0,-21 22 0,21-21 15,0 20-15,0 1 0,-21 0 16,-1-1-16,22 1 0,-21 0 0,0-1 16,21-20-16,-21 20 0,0-20 15,0-1-15,-1 1 0,1-22 0,0 1 0,0-1 16,0 0-16,0-21 15,-1 1-15,1-22 16,21-22-16,0 1 0,0 0 0,0 0 16,0-21-16,0-1 0,21-20 0,1 20 15,-1-20-15</inkml:trace>
  <inkml:trace contextRef="#ctx0" brushRef="#br0" timeOffset="100180.07">22966 13970 0,'0'-85'16,"0"170"-16,21-254 0,-21 84 0,21 22 0,-21-1 15,0 1-15,21 20 0,-21 22 0,21-21 16,1 21-16,-1-1 0,0 22 16,21 0-16,-21 0 15,1 0-15,-1 0 0,0 0 0,0 22 16,0-1-16,0 21 0,1-21 0,-22 22 16,0-1-16,0-21 0,0 21 15,0-20-15,-22-1 0,1 0 0,-21 0 16,21 0-16,-22 0 0,1-21 0,0 0 15,21 0-15,-22 0 0,1 0 16,21 0-16,0 0 0,-1 0 0,22-21 31,22 0-31,20 21 0,-21-21 16,0 0-16,22 21 0,-1-21 16</inkml:trace>
  <inkml:trace contextRef="#ctx0" brushRef="#br0" timeOffset="100531.87">23516 13356 0,'0'0'0,"21"0"0,-21-21 16,21 21-16,-21 21 31,0 0-31,0 1 16,-21-1-16,21 0 16,-21 0-16,21 0 0,-21 0 0,21 1 15,0-1-15,0 0 0,0 0 0,0 0 0,0 0 16,21-21-16,0 0 15,0 0-15,1 0 0,20 0 0,-21 0 16,21 0-16,-20 0 0,20 0 0,-21-21 16,21 0-16,-20 0 0,-1 0 15,0 0-15,-21-22 0,0 22 0,0-21 16,0 21-16,0-22 0,-21 22 16,0 0-16,-1 0 0,1 0 0,-21-1 15,21 22-15,-22 0 0,22 0 0,-21 0 16,21 0-16,0 0 0,-1 22 15,1-1-15,0 0 0,21 0 16,0 0-16,0 0 0,21 1 16,0-22-16,1 21 15,20-21-15,0 0 0</inkml:trace>
  <inkml:trace contextRef="#ctx0" brushRef="#br0" timeOffset="100868.32">24066 13377 0,'0'0'0,"0"-63"31,0 42-31,0 0 0,22 21 16,-1 0-16,0 0 15,0 0-15,0 0 0,0 21 16,1 0-16,-1 0 0,-21 0 16,21 0-16,0 1 0,-21 20 0,0-21 15,0 21-15,0-20 0,0-1 0,0 21 16,0-21-16,0 0 0,-21-21 15,0 22-15,0-22 0,-1 0 16,22-22 0,0 1-1,0 0-15,0 0 0,22 0 0,-1 0 16,-21-22-16,21 22 0,0-21 16,-21 21-16,21-1 0,0-20 0,1 21 15,-22 0-15,21 0 0,0-1 16,-21 1-16,21 0 0,0 0 15,-21 0-15,21 0 0,1-1 0,-1 1 16</inkml:trace>
  <inkml:trace contextRef="#ctx0" brushRef="#br0" timeOffset="101140.16">24765 12848 0,'0'-21'0,"0"42"0,21-63 0,-21 21 0,21 0 16,-21-1-16,0 1 0,0 42 31,0 1-31,0-1 0,0 21 15,0-21-15,0 22 0,-21-1 0,0 0 16,21 1-16,-21 20 0,21-21 16,-21 1-16,-1-1 0,22 0 15,0 1-15,-21-1 0,21 22 0,0-43 16,0 21-16,0 0 0,0 1 0,0-22 16,21 0-16,1 0 0,-1 0 15,0 1-15,21-1 0,-21-21 0,1 0 16,20 0-16,-21 0 0,21 0 0,-20 0 15,-1 0-15,0-21 0,0-1 16,0 1-16,0 0 0,1 0 0,-1-21 16,-21 20-16</inkml:trace>
  <inkml:trace contextRef="#ctx0" brushRef="#br0" timeOffset="101328.06">24638 13166 0,'0'0'16,"-42"0"-16,20 0 0,1 0 0,0 0 15,42 0 1,0 0-16,22 0 16,-1-21-16,0 21 0,22 0 15,-1 0-15,-20 0 0,20-22 0,1 22 16,-1-21-16,1 21 0,-22 0 0,0 0 16,1-21-16,-1 21 15,-21 0-15,22 0 0</inkml:trace>
  <inkml:trace contextRef="#ctx0" brushRef="#br0" timeOffset="101987.72">24151 14584 0,'0'0'0,"-21"-21"0,0 0 0,0 42 47,21 0-47,0 0 0,-22 0 15,22 22-15,0-22 0,0 21 0,0 0 16,-21 1-16,21-22 16,0 21-16,0 1 0,0-1 0,0 0 15,0 1-15,0-1 0,0 0 0,21-21 16,-21 22-16,22-22 0,-1 21 0,21-21 15,-21-21-15,0 0 0,22 0 16,-1 0-16,22 0 0,-1 0 0,22-21 16,-1 0-16,1-21 0,21 21 0,21-22 15,-21 1-15,21 0 0,0-1 16,0 1-16,21-22 0,-21 22 0,21 0 16,-21-1-16,-21 1 0,0 0 15,0-1-15,-22 22 0,-20 0 16,-22 0-16,0 0 0,1 21 0,-22 0 15,-21-21-15,21 21 0,-42 0 32,0 0-17,0 0 1,42 0 46,0 0-62,-21-22 0</inkml:trace>
  <inkml:trace contextRef="#ctx0" brushRef="#br0" timeOffset="104115.74">16997 7557 0,'0'-22'31,"0"44"16,0-1-47,0 0 0,0 0 16,0 0-1,0 0-15,0 1 0,0-1 0,0 0 16,0 0-16,0 0 0,0 0 16,0 1-16,0-1 15,0 0-15,0 0 0,0 0 0,21 0 16,-21 1-16,0-1 15,21-21 1,0 0 0,0 0-1,1 0 1,-22-21 0,21 21-16,0-22 15,0 1-15,0 21 0,0-21 16,1 0-16,20 0 15,-21 0-15,21-1 0,1 1 0,-1 0 16,0-21-16,22 21 0,-22-22 0,22 1 16,-22 21-16,22-22 0,-22 1 15,21 21-15,-20-21 0,20 20 0,-20 1 16,-1-21-16,0 42 0,1-21 16,-1 0-16,-21-1 0,21 22 0,-20-21 15,-1 21-15,-21-21 0,21 0 16,-21 0-1,0 42 79,-21-21-78</inkml:trace>
  <inkml:trace contextRef="#ctx0" brushRef="#br0" timeOffset="105680.15">24320 7366 0,'0'0'0,"0"-21"15,-21 21-15,21-21 16,0 0 0,0 42 15,0 0-15,0 0-16,0 0 15,0 0-15,0 1 0,0-1 0,0 0 16,0 21-16,0-21 0,0 1 0,0 20 15,0-21-15,0 0 0,0 0 16,0 22-16,-21-22 0,21 0 0,0 0 16,0 0-16,0 1 0,0-1 15,0 0-15,0 0 0,0 0 16,0 0 0,21-21 15,0-21-16,1 21-15,-1-21 16,0 0-16,0 0 0,0 0 0,22-1 16,-1 1-16,0-21 0,1 21 15,20-22-15,1 22 0,20-21 0,-20 0 16,20-1-16,1 1 0,0 0 16,-22-1-16,22 22 0,0-21 0,-22 21 15,1-22-15,-1 22 0,-21 0 16,1 0-16,-1 0 0,0 21 0,-20-22 15,-1 1-15,0 21 0,-21-21 16,21 21-16,-21-21 31,21 21 94,0 0 157,-42 0-189,0 0-93,0 0 16,0 21-16,0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01:40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1058 0,'0'0'0,"-22"-21"0,22 0 15,-21 0-15,0 0 0,0 0 16,0 21 15,21 21-15,-21 0-16,21 0 0,0 0 16,0 0-16,0 1 0,0-1 0,0 0 15,21 0-15,0 0 0,0 0 16,0 1-16,22-22 0,-22 0 15,0 0-15,21 0 0,1 0 16,-22-22-16,42 1 0,-20 0 0,-1 0 16,21-21-16,1 20 15,-22-20-15,22 0 0,-22-1 0,0-20 0,1 21 16,-22-1-16,0 1 0,0-22 16,0 22-16,-21 0 0,0-1 15,0 22-15,0-21 0,0 21 16,0 0-16,0-1 15,-21 22-15,0 0 0,0 0 16,0 22-16,21-1 16,-21 21-16,21-21 0,0 22 0,-22-1 15,22 21-15,-21-20 0,21 20 16,0 1-16,0 20 0,-21-20 0,0-1 16,21 22-16,-21-21 15,21 20-15,0-20 0,-21 20 0,21-20 0,0 21 16,0-1-16,0-20 15,0 20-15,0-20 0,0-1 0,21 1 16,0-22-16,-21 22 0,21-22 16,0-21-16,-21 22 0,0-22 0,0 0 15,-21-21 1,0 0-16,0 0 16,-22-21-16,1 0 0,0-22 15,-1 22-15,1-21 0,0 21 0,-22-22 16,22 1-16,0 0 0,-1 20 15,22-20-15,-21 21 0,21 0 0,-1 21 16,1-21-16,0 21 16,0 0-16,0 0 0,21 21 15,0 0-15,0 0 16,0 0-16,0 0 0,21 22 0,0-22 16,0 0-16,0 0 0,22 0 15,-22 1-15,21-1 0,1 0 0,-1 0 16,0-21-16,22 0 0,-1 0 15,1 0-15,-1 0 0,22 0 0,-22 0 16,1-21-16,-1 0 0,1 0 16,-22-1-16,22-20 0,-22 21 0,0-21 15,-20-1-15,-1 1 0,0 0 16,0-1-16,0 1 0,-21 0 16,0 20-16,0 1 0,0 0 0,0 0 15,0 0-15,0 42 16,0 0-1,0 0-15,0 0 0,0 22 16,0-22-16,0 21 0,0 1 0,0-22 16,0 21-16,0 0 0,-21-20 15,21 20-15,0-21 0,0 0 0,0 0 16,0 1-16,0-1 16,0-42 15,0-1-31,0 1 15,0 0-15,0-21 0,21-1 0,0 1 16,1 0-16,-1-1 0,0-20 16,0 21-16,0-1 0,22 22 0,-1-21 15,-21 21-15,21-1 0,-20 1 16,20 21-16,-21 0 0,0 0 0,0 21 16,1 1-16,-22-1 0,0 0 15,21 21-15,-21 1 0,0-1 0,0-21 16,0 21-16,21 1 0,-21-22 15,0 21-15,0-21 0,0 1 0,0-1 16,21 0-16,-21 0 16,21-21-16,0 0 0,1 0 15,-1 0-15,0 0 0,0 0 0,21-21 16,1 0-16,-22 0 0,21-1 16,1-20-16,-22 21 0,21-21 0,-21-1 15,0-20-15,22 20 0,-22 1 16,0 21-16,0-21 0,-21 20 0,0 1 15,0 0-15,21 0 0,-21 42 32,0 0-17,0 0-15,0 1 0,0 20 0,0-21 0,0 21 16,0 1-16,0-1 0,0-21 16,0 22-16,0-1 0,0-21 15,0 0-15,0 22 0,22-22 0,-1 0 16,-21 0-16,21-21 0,0 21 15,0-21-15,0 0 0,1 0 0,20 0 16,-21 0-16,0 0 0,0-21 16,22 0-16,-22 0 0,0 0 0,0-1 15,0-20-15,1 21 0,-22-21 16,0-1-16,0 22 0,0-21 0,0 21 16,0-22-16,0 22 0,0 0 0,-22 0 15,22 0 16,22 21-15,-1 0-16,0-22 0,21 1 0,1 21 16,-1-21-16,0 21 0,1-21 15,-1 21-15,0-21 0,1 0 0,-1 21 16,0-22-16,1 22 0,-1 0 0,-21 0 16,-21 22 15,0-1-31,-21 0 0,0 21 15,0 1-15,-22-1 0,22-21 0,0 43 16,0-22-16,0 0 0,-1-21 16,1 22-16,21-1 0,0 0 15,0-20-15,0-1 0,0 0 0,0 0 16,21 0-16,22 0 0,-22-21 16,21 0-16,1 0 0,-1 0 0,0 0 15,22 0-15,-22 0 0,0-21 16,1 0-16,-1 0 0,0 0 0,1-22 15,-1 1-15,-21 21 0,0-43 0,1 22 16,-22 0-16,0-22 0,0 22 16,0 0-16,-22-1 0,1 1 15,-21 0-15,0 20 0,20 1 0,-20 0 16,0 21-16,-22 0 0,22 0 16,-22 0-16,22 0 0,-21 21 15,20 0-15,1 22 0,0-22 0,-1 21 16,1 1-16,21-1 0,0 0 0,21 1 15,0-22-15,0 21 0,0 0 16,0-20-16,0 20 0,21-21 0,0-21 16,21 21-16,-21-21 0,22 0 15,-22 0-15,21 0 0,22-21 0</inkml:trace>
  <inkml:trace contextRef="#ctx0" brushRef="#br0" timeOffset="1997.86">6032 1418 0,'0'0'0,"0"-21"0,-42-42 31,21 41-31,0 22 0,0 0 16,-1 0 0,1 0-16,0 43 0,0-22 15,0 21-15,21-21 0,-21 43 16,-1-22-16,1 22 0,0-22 0,0 22 15,0-22-15,21 0 0,0 22 16,0-22-16,0-21 0,0 22 0,0-22 16,21 0-16,21 0 0,-21 0 15,22 0-15,-1-21 0,0 0 16,22 0-16,-22 0 0,22 0 0,-1 0 16,-20 0-16,20-21 0,1 0 0,20 0 15,-20 0-15,20 0 0,-20-22 16,21 22-16,-22-21 0,1-1 0,-1-20 15,-21 21-15,1-22 0,-22 22 16,-21-1-16,0 1 0,0 0 16,0 21-16,0-1 0,-21 1 0,-22 0 15,22 0-15,-21 21 0,0 0 0,-1 0 16,-20 21-16,-1 0 0,22 0 16,-22 1-16,22 20 0,0 0 15,-1 1-15,22 20 0,0-21 0,0 22 16,0-22-16,21 1 0,0-1 15,0 0-15,0-21 0,0 22 0,21-22 16,0 0-16,0 0 0,22-21 0,-1 0 16,-21 0-16,21 0 0,1 0 15,-1-21-15,22 0 0,-22 0 0,0-22 16,1 1-16,-1 0 0,-21-1 16,21 1-16,1-21 0,-22-1 15,21 22-15,-21-1 0,1 1 0,-1 21 16,-21 0-16,0 0 0,0-1 15,-21 44 1,-1-1-16,1 0 16,0 21-16,0 1 0,0-1 0,0 0 15,-1 1-15,1-1 0,21 21 0,-21-20 16,21-22-16,0 21 0,0-21 16,0 22-16,21-22 0,0 0 0,1-21 15,-1 21-15,21-21 0,-21 0 16,22 0-16,-1 0 0,0-21 0,1 0 15,-1 0-15,0 0 0,1-22 16,20 1-16,-21 0 0,1-22 16,20 1-16,-20-1 0,-1 1 0,0-22 15,1 21-15,-1-20 0,-21-22 16,0 21-16,-21-21 0,0 22 0,0-1 16,0 22-16,0-1 0,0 1 15,0 20-15,-21 22 0,0 0 0,0 0 16,0 0-16,-1 21 0,1 0 15,0 21-15,0 0 0,0 21 0,-22 22 16,22-22-16,0 43 0,0-1 0,21-20 16,0 21-16,-21-1 0,21 1 15,0 0-15,0-1 0,0 1 16,0-22-16,21 1 0,0-1 16,0 1-16,0-1 0,1-20 0,20-1 15,-21 0-15,21-20 0,-20 20 0,20-42 16,0 21-16,-21-21 0,22 0 15,-1 0-15,-21 0 0,22-21 0,-1 0 16,-21 0-16,21-1 0,1-20 16,-1 0-16,0-1 0,-20 1 0,20-21 15,-21 20-15,21 1 0,-20 0 0,-1 20 16,-21 1-16,0 0 0,0 0 16,21 21-16,-21 21 15,0 21 1,0-20-16,-21 20 0,0 0 0,21 1 15,0-1-15,0 0 0,0-21 0,0 22 16,0-1-16,0-21 0,0 22 16,0-22-16,0 0 0,21 0 0,0 0 15,0-21-15,0 0 0,0 0 16,22 0-16,-22 0 0,21 0 0,-21 0 16,22-21-16,-22-21 0,21 21 0,-21-1 15,22-20-15,-1 0 16,-21-1-16,22-20 0,-22 21 0,21-1 0,-21 22 15,0-21-15,1 21 0,-1 21 16,-21-22-16,21 22 0,-21 22 16,0-1-1,-21 0-15,0 21 0,21-21 16,0 22-16,0-1 0,0-21 0,0 22 16,0-1-16,0-21 0,0 0 15,0 22-15,0-22 0,21 0 0,0-21 16,0 21-16,0-21 0,0 0 0,1 0 15,-1 0-15,0 0 0,21 0 16,-21 0-16,1-21 0,20 0 0,-21 0 16,21-22-16,-20 1 0,-1 0 15,21-1-15,-42-20 0,21-1 0,-21 1 16,0 20-16,0-20 0,0-1 16,0 22-16,-21 21 0,0 0 15,0 0-15,-22 21 0,-20 0 0,21 0 16,-22 0-16,1 21 0,20 21 15,-20-21-15,20 22 0,1-1 0,0 0 16,21 1-16,21 20 0,0-21 0,0 1 16,0-22-16,0 21 0,21 1 15,0-22-15,0 0 0,21 0 0,1 0 16,-1 0-16,0-21 0,1 0 16,-1 0-16,0 0 0,22 0 0,-22 0 15,22-21-15,-22 0 0,22 0 0,-1 0 16,-21-22-16,22 1 15,-22 0-15,1-1 0,20-20 0,-21 21 16,-20-1-16,20 1 0,-21 21 16,0-22-16,0 43 0,-21-21 0,0 42 31,-21 22-31,0-22 0,21 21 16,-21 1-16,0-1 0,0 0 0,21 22 15,0-22-15,-22 0 0,22-20 16,0 20-16,0-21 0,0 21 0,0-20 15,0-1-15,0 0 0,0 0 16,22-21 0,-1 0-16,0 0 0,0-21 15,0 0-15,22 0 0,-22-1 0,21 1 16,0-21-16,1 0 0,-1-1 16,0 1-16,1 0 0,20-1 0,-20 1 15,-22 0-15,21 20 0,-21 1 16,0 0-16,-21 0 0,0 42 15,0 0-15,0 0 16,0 22-16,0-22 0,-21 21 0,0 1 16,21-1-16,0-21 0,0 21 0,0 1 15,0-22-15,0 0 16,0 21-16,21-20 0,0-22 0,1 21 0,-1 0 16,21-21-16,-21 0 0,0 0 15,1 0-15,20 0 0,-21 0 16,21 0-16,1-21 0,-1 0 0,0-1 15,1-20-15,-1 21 0,0-21 16,1-1-16,-1 1 0,0 0 0,1-22 16,-22 22-16,0-1 0,0 1 15,-21 0-15,0-1 0,0 1 0</inkml:trace>
  <inkml:trace contextRef="#ctx0" brushRef="#br0" timeOffset="2189.75">9652 572 0,'0'0'15,"-21"0"-15,-22 0 0,22 0 0,0 0 0,0 0 16,0 0-16,0 0 16,-1 0-16,1 0 0,21 21 15,-21-21 1,0 0-16,0 0 0</inkml:trace>
  <inkml:trace contextRef="#ctx0" brushRef="#br0" timeOffset="2387.67">7324 1101 0,'0'0'0,"-43"21"0,22 0 0,0 0 15,42-21 1,21 0-16,-20 0 0,41 0 16,-21-21-16,22 0 0,-1 0 15,22 0-15,0-1 0,-1 1 16,22-21-16,-21 21 0,0 0 0</inkml:trace>
  <inkml:trace contextRef="#ctx0" brushRef="#br0" timeOffset="4314.83">12467 677 0,'0'0'0,"21"-21"0,-21 0 0,0-21 0,0 21 15,0-22-15,0 22 0,-21 0 16,0 0-16,-21 21 0,20-21 0,-41 21 15,21 0-15,-1 0 0,-20 21 16,-1 0-16,22 21 0,-22 1 16,1 20-16,21 1 0,-1 20 15,1 1-15,0 0 0,-1 20 0,22-20 16,-21 0-16,21-1 0,-1 1 0,1 0 16,21-1-16,0-20 0,0-1 15,0 1-15,21-22 0,1 1 0,20-1 16,0 0-16,1-21 0,20-21 0,22 0 15,-22 0-15,22 0 0,0 0 16,-1 0-16,1-42 0,0 21 16,-22 0-16,22-22 0,-22 1 0,1-21 15,-1 20-15,-20 1 0,20-22 0,-21 22 16,1-21-16,-22 20 0,0 1 16,0 0-16,0-1 0,-21 22 15,0 0-15,-21 42 16,0 0-1,0 0-15,0 1 0,0 20 0,-1 0 16,1 1-16,0-22 0,0 21 0,21 0 16,0 1-16,0-1 0,0 0 15,0 1-15,0-22 0,21 0 0,0 0 16,0 0-16,22 1 0,-22-1 0,21-21 16,1 0-16,-1 0 0,0 0 15,1 0-15,-1 0 0,0-21 0,1-1 16,-1 1-16,0-21 15,-21 21-15,22-22 0,-43 1 0,21-21 16,-21 20-16,0 1 0,0-22 0,0 22 16,0 0-16,-21-22 0,0 22 15,-22 21-15,22-22 0,-21 22 0,21 0 16,-22 21-16,1 0 0,21 0 16,-22 21-16,1 0 0,0 1 0,21-1 15,-22 21-15,22 0 0,0 1 0,0-1 16,21 0-16,0 22 0,0-22 15,0 1-15,21-1 0,0-21 0,0 21 16,22-20-16,-1 20 16,0-42-16,22 21 0,-22 0 0,22-21 15,-1 0-15,-21 0 0,22 0 0,-1-21 16,1 0-16,-22 0 0,22-22 16,-22 22-16,22-21 0,-22 21 0,-21-22 15,21 1-15,-20 0 0,-1-1 16,0 22-16,-21-21 0,21 21 0,-21 0 15,0-1-15,0 44 16,-21-1 0,0 0-16,0 21 0,21-21 0,-22 22 15,22-1-15,0-21 0,-21 22 0,21-22 16,0 21-16,0-21 16,0 22-16,21-22 0,1 0 0,-1 0 15,21-21-15,-21 21 0,0-21 16,22 0-16,-1 0 0,0 0 0,1-21 15,-1 21-15,0-21 0,1 0 0,-1 0 16,0-22-16,1 22 0,-1-21 16,0-1-16,-20 1 0,20 0 0,-21-1 15,0 1-15,0 0 0,-21 21 16,0-1-16,0 1 0,22 21 0,-44 21 31,1 22-31,0-22 16,0 21-16,0 1 0,0-1 0,-1 0 15,22 1-15,0-1 0,0 0 16,0 1-16,0-22 0,0 21 0,22-21 16,-22 0-16,42 1 0,-21-1 0,0-21 15,22 0-15,-22 0 0,21 0 16,0 0-16,1-21 0,-1-1 0,0 1 16,1 0-16,-1-21 0,0 21 15,1-22-15,-22 1 0,21-22 0,1 22 16,-22 0-16,0-1 0,0 1 15,-21 0-15,0 21 0,0-1 0,0 1 16,-21 21 0,21 21-16,-42 1 15,20-1-15,1 21 0,0-21 0,0 22 16,-21-1-16,20 0 0,1 1 0,21-22 16,-21 21-16,21 0 0,-21-20 15,21-1-15,-21 21 0,21-21 16,0 0-16,0-42 31,21 0-31,0 0 0,0 0 0,0 0 16,1-22-16,-1 1 15,21 21-15,-21-22 0,22 1 0,-22 0 0,21-1 16,0 22-16,-20-21 0,20 21 0,-21 21 16,0 0-16,0 0 15,-21 42 1,0-21-16,0 0 0,0 22 15,0-22-15,0 21 0,0 1 0,22-1 16,-1-21-16,0 21 0,0 1 0,0-22 16,0 0-16,22 0 0,-22 0 15,21 1-15,1-1 0,-22-21 0,21 0 16,0 0-16,-20 0 0,20 0 16,-21-21-16,21-1 0,-20 1 0,20 0 15,-21-21-15,0 21 0,22-43 16,-22 22-16,0-1 0,21-20 0,-21-1 15,1 1-15,-1-1 0,0-20 16,0 20-16,21-20 0,-20-1 16,-1 21-16,0 1 0,0 21 0,0-1 15,-21 1-15,0 21 0,0 0 16,-21 21 0,0 42-16,0-21 0,0 43 15,-22-22-15,22 21 0,-21 1 16,21 21-16,-22-22 0,22 1 15,0-1-15,0 1 0,0-1 0,21 1 16,0-1-16,0-21 0,0 1 16,0-1-16,0 0 0,0-20 0,0 20 15,0-21-15,0 0 0,21 0 16,0-21-16,0 0 0,0 0 16,0 0-16,1 0 0,20 0 0,-21-21 15,21 21-15,1-21 0,-1 0 16,-21 0-16,22 0 0,-1-22 0,-21 22 15</inkml:trace>
  <inkml:trace contextRef="#ctx0" brushRef="#br0" timeOffset="4533.79">16065 1185 0,'0'0'0,"0"-21"31,43 21-31,-22 0 0,21 0 16,22 0-16,-22 0 0,22 0 0,-1 0 16,22 0-16,-22 0 0,1 0 15,-1 0-15,-20 0 0,20 0 0,-21 0 16,-20 0-16,20 0 0,-21 0 16,0 0-16,0 0 0,-21 21 15</inkml:trace>
  <inkml:trace contextRef="#ctx0" brushRef="#br0" timeOffset="5233.52">16616 2244 0,'0'0'15,"-21"0"-15,21-21 0,-22 21 16,1 0-16,0 0 15,0 0-15,0 0 0,0 0 0,-22 0 16,22 0-16,-21 0 0,-22 0 16,22 0-16,-22 21 0,1-21 0,21 0 15,-43 0-15,21 21 0,-20-21 16,-1 0-16,0 0 0,-20 21 0,-1-21 16,0 0-16,0 0 0,0 0 15,0 0-15,-21 0 0,0 0 0,-21 0 16,0 0-16,0 0 0,0 0 15,-22 0-15,-20 0 0,-1 0 0,1 0 16,-1-21-16,-20 21 0,-1 0 0,0 0 16,1 0-16,-22 0 0,21 0 15,-21-21-15,1 21 0,-1 0 0,0 0 16,0-21-16,-21 21 0,21 0 0,-21 0 16,0-22-16,0 22 0,0 0 0,0 0 15,0 0-15,-21 0 16,21 0-16,0 0 0,-21 0 0,21 0 15,0 22-15,0-22 0,0 21 0,21-21 16,-21 21-16,21 0 0,-21-21 16,21 21-16,1-21 0,-1 21 0,0-21 15,21 0-15,1 0 0,20 22 0,1-22 16,-1 0-16,22 0 0,21 0 16,-1 21-16,1-21 0,21 0 0,0 0 15,0 0-15,21 21 0,1-21 16,20 0-16,21 0 0,1 21 0,-1-21 15,22 21-15,0-21 0,-1 0 0,22 0 16,0 21-16,0-21 16</inkml:trace>
  <inkml:trace contextRef="#ctx0" brushRef="#br0" timeOffset="16101.59">783 3387 0,'0'21'0,"21"-21"47,0 0-47,1-21 0,-1 21 16,0-21-16,0-1 0,0 1 15,0 0-15,1 0 16,-1-21-16,0 20 0,-21 1 16,0 0-16,0 0 0,0 0 15,0 0-15,0-1 0,-21 22 16,0 0-16,-1 0 0,1 0 16,0 0-16,-21 0 0,21 0 0,-22 0 15,1 22-15,21-1 0,-22 0 16,1 0-16,21 0 0,0 22 15,0-22-15,-1 0 0,22 0 0,0 21 16,0-20-16,0-1 0,0 0 16,22 0-16,-1 0 0,0 22 0,0-22 15,21 0-15,-20 0 16,20 0-16,0 0 0,-21 1 0,22 20 16,-22-21-16,0 0 0,0 0 15,0 1-15,-21 20 0,0-21 0,0 0 16,0 0-16,0 1 0,0-1 15,-21 0-15,0 0 0,-21 0 0,-1-21 16,1 21-16,-21-21 0,20 0 16,-20 0-16,-22 0 0,22 0 15,20-21-15,-20 21 0,20-21 0,-20 0 16,21 0-16,-1 0 0,1-22 16,21 22-16,-22 0 0,22 0 0,0 0 15,21-1-15,0 1 16,0 0-16,21 0 0,0 0 15,1 21-15,20 0 0,0 0 16,1-21-16,20 21 0,-21 0 0,22 0 16,-1 0-16</inkml:trace>
  <inkml:trace contextRef="#ctx0" brushRef="#br0" timeOffset="16670.71">1524 3662 0,'0'0'0,"21"-21"0,-21 0 0,0-1 15,0 1-15,0 0 16,0-21-16,0 21 0,0-1 0,-21 1 16,0 0-16,-22 0 0,22 0 15,0 21-15,-21 0 0,21 0 0,-22 0 16,22 0-16,-21 0 0,-1 21 15,22 0-15,-21 21 0,0-20 16,20 20-16,1 0 0,-21-21 16,21 22-16,0-1 0,21-21 0,0 22 15,-22-22-15,22 21 0,0-21 16,0 0-16,0 1 0,22-1 16,-1-21-16,0 0 0,0 0 15,21 0-15,-20 0 0,20 0 16,0 0-16,-21-21 0,22-1 0,-1 1 15,0 0-15,-20 0 0,20 0 16,-21 0-16,21-22 0,-20 22 0,-1-21 16,0 21-16,-21-22 0,0 22 15,21 0-15,-21 0 0,0 0 16,-21 21 0,0 21-1,21 0-15,-21 0 0,-1 21 16,1-20-16,21 20 0,0-21 0,0 0 15,-21 22-15,21-22 0,0 0 16,0 0-16,0 0 0,0 0 16,0 1-16,21-1 0,0-21 15,1 0-15,20 0 0,-21 0 16,0 0-16,22 0 0,-22-21 0,21 21 16,0-22-16,-20 1 0,20-21 15,-21 21-15,0 0 0,22-22 16</inkml:trace>
  <inkml:trace contextRef="#ctx0" brushRef="#br0" timeOffset="17337.24">1947 3493 0,'0'0'0,"0"-43"16,0 22-16,0 42 31,-21 0-31,21 1 0,-21-1 16,21 21-16,0-21 0,0 22 15,0-22-15,0 21 0,-21-21 0,21 0 16,0 22-16,-21-22 0,21 0 15,0 0-15,0 0 0,0 1 0,0-1 16,0 0-16,-22-21 16,1 0 15,21-21-31,0 0 0,0-1 16,0 1-16,0-21 0,-21 21 15,21 0-15,0-22 0,0 22 0,0-21 16,0 21-16,21-22 0,0 22 15,1-21-15,-1 21 0,0-1 0,21 1 16,-21 21-16,1 0 0,20 0 16,-21 0-16,21 0 0,-20 0 0,-1 21 15,21 1-15,-21-1 0,0 0 16,1 21-16,-1-21 0,0 22 0,0-22 16,-21 21-16,0-21 0,0 22 15,0-22-15,0 0 0,0 0 16,0 0-16,0 1 15,-21-1-15,0-21 16,21-21 0,0-1-16,-21 1 0,21 0 15,0 0-15,0 0 0,0 0 16,0-22-16,21 1 0,-21 0 0,42-1 16,-21 1-16,22 0 0,-1 20 15,0-20-15,1 21 0,20-21 16,-21 42-16,22 0 0,-22 0 0,22 0 15,-22 0-15,0 21 0,-20 21 0,-1-21 16,0 22-16,-21-1 16,0 0-16,0 1 0,0-1 0,-21 0 15,0 1-15,-1-22 0,1 21 0,0-21 16,0 0-16,-21 22 0,20-22 16,1 0-16,0-21 15,42-21 1,0 0-1,1 0-15,-1-22 0,21 22 16,-21-21-16</inkml:trace>
  <inkml:trace contextRef="#ctx0" brushRef="#br0" timeOffset="17683.04">3133 3577 0,'0'0'0,"0"21"0,21-21 31,0 0-15,0 0-16,0-21 0,0 0 15,1 21-15,-22-21 0,63-43 16,-63 43 0,21 0-16,-21 0 0,0 0 0,-21 21 15,-21 0 1,21 0-16,-1 21 0,-20 0 15,21 0-15,-21 0 0,20 22 16,-20-1-16,21-21 0,0 22 0,0-1 16,-1-21-16,22 21 0,0-20 0,0-1 15,0 0-15,0 0 0,22 0 16,-1 0-16,0-21 0,0 0 0,0 0 16,22 0-16,-22 0 0,21 0 15,0 0-15,-20-21 0,20 0 0,0 0 16,1 0-16,-1 0 0</inkml:trace>
  <inkml:trace contextRef="#ctx0" brushRef="#br0" timeOffset="18357.66">4593 3281 0,'0'0'0,"42"0"0,-20 0 0,-1 0 16,21-21-16,0 0 0,1-1 16,-1 1-16,22 21 0,-22-21 0,0-21 15,22 21-15,-22-1 0,-21 1 16,22 0-16,-22 0 0,0 0 0,-21 0 16,0-1-16,0 1 0,-21 0 0,-22 21 15,1 0-15,0 0 0,-22 0 16,1 0-16,-1 0 0,-20 0 0,20 0 15,-21 21-15,22-21 16,21 21-16,-22 1 0,22-1 0,-1 0 16,22 0-16,0 21 0,21-20 15,0-1-15,0 21 0,21 0 0,22-20 16,-22 20-16,21 0 0,0 1 16,1-22-16,20 21 0,-20 0 0,-1 1 15,0-22-15,1 21 0,-1-21 0,0 22 16,-21-22-16,1 0 0,-22 21 15,0-20-15,0-1 0,-22 0 16,-20 0-16,0 0 0,-22 0 0,1-21 16,-1 22-16,1-22 0,-22 0 15,22 0-15,-1 0 0,1 0 0,20 0 16,-20-22-16,20 1 0,1 0 16,21 0-16,0 0 0,-22 0 0,43-22 15,0 22-15,-21-21 0,21-1 0,0 22 16,0 0-16,21 0 0,1-21 15,-1 20-15,0 22 0,21-21 0,-21 0 16,22 21-16,-22 0 0,21-21 16,1 21-16,-1 0 0,0 0 0</inkml:trace>
  <inkml:trace contextRef="#ctx0" brushRef="#br0" timeOffset="19126.22">5207 3387 0,'0'0'16,"21"-21"-16,-21-1 0,0 1 0,0 0 16,0 0-16,0 0 15,0 0-15,-21 21 0,0 0 16,0 0-16,-1 0 0,1 0 16,0 21-16,0 0 0,0 0 15,0 0-15,-1 0 0,1 22 16,0-1-16,0-21 0,0 22 15,0-1-15,21-21 0,0 21 0,-22 1 16,22-22-16,0 0 0,0 21 0,0-20 16,0-1-16,22-21 0,-22 21 15,21 0-15,21-21 0,-21 0 0,0 0 16,22 0-16,-1 0 0,-21 0 16,22 0-16,-1-21 0,0 0 0,1 0 15,-1-1-15,0 1 0,1 0 0,-1-21 16,-21-1-16,21 1 0,-20 21 15,-1-21-15,-21-1 0,0 1 0,0 0 16,0 20-16,0 1 16,0 0-16,-21 0 0,-1 0 0,1 21 15,-21 0-15,21 0 0,0 0 16,-1 21-16,22 0 0,0 0 16,0 0-16,0 1 0,22 20 15,-1-21-15,0 0 0,0 0 16,0 1-16,0 20 0,1-21 0,-22 0 15,21 0-15,-21 1 0,21 20 16,-21-21-16,0 0 0,0 0 0,0 1 16,0-1-16,0 0 0,0 0 15,21-21 1,0 0-16,0 0 0,1 0 16,-1 0-16,21-21 0,-21 21 0,22-21 15,-22 0-15,21-1 0,0 1 16,-20 0-16,20-21 0,0 21 0,1-22 15,-22 1-15,21 0 0,-21 20 16,0-20-16,1 21 0,-1 0 0,-21 0 16,0-1-16,0 44 15,0-1 1,0 21-16,0-21 0,0 0 16,0 22-16,0-22 0,-21 21 15,21-21-15,-22 1 0,22-1 0,0 0 16,0 0-16,-21 0 0,21 0 15,21-21 17,1 0-32,-1-21 0,-21 0 15,21 0-15,0 0 0,-21 0 0,21-1 16</inkml:trace>
  <inkml:trace contextRef="#ctx0" brushRef="#br0" timeOffset="19453.93">6265 3069 0,'0'0'0,"-21"0"0,0 0 16,0 0-16,-22 0 0,22 0 0,0 0 16,0 0-16,0 0 0,0 21 15,21 1 1,0-1-16,0 0 0,21-21 16,0 0-16,0 0 15,0 0-15,22 0 0,-22 0 0,0 0 16,0 0-16,0 0 0,-21-21 15,21 21-15,-21-21 0,22-1 0,-22 1 16,0 0-16,-22 0 16,1 21-16,0 0 0,0 0 15,0 0-15,-22 0 0,22 0 16,0 0-16,0 0 0,0 21 0,0 0 16,-1-21-16,1 21 0,21 1 15,0-1-15,0 0 0,0 0 0,0 0 16,0 0-16,0 1 0,21-1 15,1 0-15,-1-21 0,0 21 0,0 0 16</inkml:trace>
  <inkml:trace contextRef="#ctx0" brushRef="#br0" timeOffset="19842.59">6646 3323 0,'0'-21'0,"0"42"0,0-63 16,-21 42-1,0 0 1,0 0-16,21 21 16,0 0-16,0 0 0,0 22 15,0-1-15,0 0 0,0 1 0,0 20 16,0-20-16,0 20 0,0 1 16,-21 20-16,21-20 0,-22 20 0,22 22 15,0-21-15,-21 21 0,0 0 0,0-1 16,21 22-16,-21 0 0,0 0 0,21 0 15,-22 0-15,1 0 16,0 0-16,0-21 0,0 0 0,0 0 16,-1 0-16,1-22 0,0-20 0,0-1 15,0 1-15,0-22 0,-1 1 0,22-1 16,0-21-16,-21-21 0,21-21 31,0 0-31,0-22 0,0 22 0,21-21 16,-21-22-16,22 1 0,-1-1 0,0-20 15,0-1-15,0 0 0,22-20 16,-22-1-16,21-21 0,-21 0 0</inkml:trace>
  <inkml:trace contextRef="#ctx0" brushRef="#br0" timeOffset="20157.41">6646 3598 0,'0'-63'0,"0"-1"0,0 191 0,0-296 0,0 106 16,0 20-16,0 1 0,0 21 15,0 0-15,0-22 0,21 43 0,1-21 16,-1 0-16,21 21 0,-21 0 16,22 0-16,-1 0 0,0 0 0,1 0 15,-1 0-15,0 21 0,1 0 16,-1 0-16,0 22 0,-21-22 0,1 21 16,-1 1-16,-21-1 0,0-21 15,0 21-15,0 1 0,-43-22 16,22 21-16,-21-21 0,0 1 0,-1-1 15,-20 0-15,20 0 0,1-21 0,-21 0 16,20 21-16,1-21 0,21 0 16,0 0-16,-1 0 0,1 0 0,0 0 15,21-21 1,0 0-16,21 0 0,0 21 16,22-21-16,-22-1 0,21 1 0,1-21 15</inkml:trace>
  <inkml:trace contextRef="#ctx0" brushRef="#br0" timeOffset="20458.25">7641 2858 0,'0'0'0,"0"-22"0,42-62 32,-42 105-17,-21 0-15,0 0 16,0 22-16,21-1 0,-21 0 15,0 1-15,-1 20 0,1 1 0,0-1 16,21 1-16,0-22 0,-21 21 16,21 1-16,-21-22 0,21 1 0,0-1 15,0-21-15,0 21 0,0-20 0,0-1 16,21 0-16,0-21 16,0 0-16,0 0 0,1 0 0,-1 0 15,0 0-15,21-21 0,-21 21 0,1-21 16,20-1-16,-21 1 0,21-21 15,-20 21-15,-1-22 0,0 22 0,0-21 16,-21 21-16</inkml:trace>
  <inkml:trace contextRef="#ctx0" brushRef="#br0" timeOffset="20636.15">7408 3133 0,'0'0'0,"-21"0"0,42 0 31,0 0-15,1 0-16,20 0 0,-21 0 16,0 0-16,22 0 0,-22 0 0,21 0 15,0 0-15,-20 0 0,20 0 16,-21 0-16,0 0 0</inkml:trace>
  <inkml:trace contextRef="#ctx0" brushRef="#br0" timeOffset="21594.8">8699 3366 0,'22'-22'16,"-1"-62"-1,0 63-15,0-1 16,0 1-16,0 0 0,1 0 16,-1 0-16,21 0 15,-21 21-15,0 0 0,1 0 0,20 0 16,0 0-16,-21 0 0,22 21 0,-22-21 16,21 42-16,1-21 0,-22 0 15,0 22-15,21-1 0,-21 0 16,-21 1-16,0-22 0,0 21 0,0 1 15,0-22-15,0 21 0,0-21 16,-21 0-16,21 1 0,-21-1 0,0 0 16,0 0-1,0-21-15,-1-21 16,22 0 0,0 0-16,-21-1 0,21 1 0,0 0 15,0-21-15,0-1 0,0 1 0,0 0 16,0-1-16,0 1 0,21 0 15,1-1-15,-1 22 0,0-21 0,0 21 16,21 0-16,-20-1 0,20 22 16,-21 0-16,21 0 0,1 0 15,-1 0-15,0 22 0,1-1 0,-1 0 16,-21 0-16,22 21 0,-22 1 16,0-1-16,0 0 0,-21-20 0,0 20 15,0 0-15,0-21 0,0 22 0,0-22 16,0 0-16,-21 0 0,21 0 15,-21-21-15,0 22 0,-1-22 16,1 0-16,0 0 0,0 0 16,21-22-16,0 1 15,0 0-15,0 0 0,0 0 16,0 0-16,0-22 0,0 1 16,21 0-16,0-1 0,0 1 0,1 0 15,20-1-15,-21 22 0,21-21 0,22 21 16,-22-1-16,1 22 0,20 0 15,-21 0-15,22 0 0,-22 0 0,1 22 16,-1-1-16,-21 0 0,21 21 16,-20-21-16,-1 22 0,-21-1 0,0 0 15,0 1-15,0-22 0,0 21 0,-43 1 16,22-22-16,0 0 0,0 0 16,0 0-16,0 0 0,-1-21 15,1 22-15,0-22 0,0 0 0,42-22 47,21 22-47,-20-21 16</inkml:trace>
  <inkml:trace contextRef="#ctx0" brushRef="#br0" timeOffset="22030.55">10753 3154 0,'0'0'0,"0"-42"16,0 20-16,0 1 0,0-21 15,-22 42 1,1 0-16,0 21 16,0 0-16,0 0 0,0 1 0,-1-1 15,1 21-15,0 0 0,0 1 16,0-1-16,21 0 0,-21 1 0,21-1 16,-22 0-16,22-20 0,0 20 0,0-21 15,0 0-15,0 0 0,22 1 16,-1-1-16,0 0 0,21-21 0,-21 0 15,22 0-15,-22 0 0,21 0 16,-21 0-16,22 0 0,-1 0 0,0-21 16,-20 0-16,20-1 0,0 1 15,-21 0-15,1-21 0,-1 21 16,0-22-16,0 1 0,-21-22 0,0 22 16,0 0-16,0-1 0,0 1 0,-21 0 15,0 21-15,0-1 0,-1 1 16,-20 21-16,21 0 0,-21 0 0,20 0 15,-20 0-15,21 0 0,-21 21 16,20 1-16,-20-1 0,21 0 0,0 0 16,0 21-16,-1-20 0,22-1 0,0 0 15,0 0-15,0 0 0,0 0 16,0 1-16,22-22 0,-1 0 0,0 21 16,21-21-16,1 0 0,-1 0 0</inkml:trace>
  <inkml:trace contextRef="#ctx0" brushRef="#br0" timeOffset="22433.32">11303 3302 0,'0'-21'0,"0"42"0,-21-42 0,0 0 16,21 0-16,0-1 0,0 1 0,0 0 16,0 0-16,0 0 0,0 0 15,21 21-15,-21-22 0,42 22 0,-21 0 16,0-21-16,22 21 0,-22 0 0,21 0 15,-21 0-15,22 21 0,-22 1 16,0-1-16,0 0 0,0 21 16,1 1-16,-22-22 0,0 21 0,0 0 15,0 1-15,0-1 0,0-21 16,0 22-16,-22-22 0,1 0 0,0 0 16,0 0-16,0 0 0,0-21 15,-1 0 1,22-21-1,0 0-15,0 0 0,0 0 16,0-22-16,22 22 0,-22-21 16,21 0-16,0-1 0,0 22 0,-21-21 15,21 21-15,0-22 0,-21 22 0,22 0 16,-1 21-16,0-21 0,0 21 16,0 0-16,0 0 15,1 0-15,-1 0 0,0 0 0,0 0 16,0 0-16,0 21 0</inkml:trace>
  <inkml:trace contextRef="#ctx0" brushRef="#br0" timeOffset="22786.3">11917 3366 0,'0'0'0,"0"63"16,21-63 0,0 0-1,0 0 1,22 0-16,-22 0 0,21-21 0,-21 0 15,22 21-15,-1-21 0,-21-1 16,21 1-16,-20 0 0,-1 0 0,0-21 16,-21 20-16,0 1 0,0 0 0,0 0 15,0 0-15,0 0 0,0-1 16,-21 22-16,-22 0 0,22 0 0,-21 0 16,0 22-16,-1-1 0,1 21 0,21-21 15,-22 22-15,1-1 0,21 0 16,0 1-16,0-1 0,21 0 0,-22 1 15,22-22-15,0 0 0,0 21 16,22-21-16,-1-21 0,21 22 16,-21-1-16,22-21 0,-1 0 0,21 0 15,-20 0-15,-1 0 0,0-21 16,22-1-16,-22 1 0,1 0 0,-22 0 16,21 0-16,-21-22 0,22 22 0,-22-21 15,0 0-15</inkml:trace>
  <inkml:trace contextRef="#ctx0" brushRef="#br0" timeOffset="23223.33">13737 2985 0,'0'0'0,"21"-22"16,43-62-1,-64 63-15,21 21 16,-21 21-1,0 0 1,0 0-16,0 21 0,-21 1 16,21-1-16,0 0 0,-21 1 0,-1-1 15,22 22-15,-21-22 0,0 21 0,21-20 16,-21-1-16,0 0 0,21 1 16,-21-22-16,21 0 0,0 21 0,0-20 15,0-1-15,0-42 31,0-1-31,21 22 0,-21-42 16,42 21-16,-21-21 16,0 20-16</inkml:trace>
  <inkml:trace contextRef="#ctx0" brushRef="#br0" timeOffset="23665.64">14224 2921 0,'21'-42'0,"-42"84"0,63-105 15,-42 41-15,0 1 0,0 42 31,0 1-31,-21-1 0,0 0 16,0 21-16,21 1 0,-21-1 0,-1 0 16,22 1-16,-21-1 15,0 0-15,0 22 0,21-22 0,-21 0 16,0 1-16,21-22 0,0 21 16,-22-21-16,1 22 0,21-22 0,0 0 15,-21-21 1,21-21-1,0 0 1,21 0-16,0-1 0,1-20 0,-22 21 16,21-21-16,0-1 0,21 1 15,-21 0-15,22-1 0,-22 1 0,21 21 16,1 0-16,-1-1 0,0 1 16,1 0-16,-22 21 0,21 0 15,-21 0-15,22 0 0,-22 21 0,0 0 16,0 22-16,0-22 0,0 21 0,-21 1 15,0-1-15,0 21 0,0-20 16,0-22-16,0 21 0,-21 1 0,0-22 16,0 21-16,0-21 0,0 0 15,-1 1-15,1-22 0,0 21 0,0-21 16,0 0-16,0 0 0,-1 0 16,1-21-16,0-1 15,21 1-15</inkml:trace>
  <inkml:trace contextRef="#ctx0" brushRef="#br0" timeOffset="23854.53">13716 3217 0,'0'0'0,"0"-21"31,21 21-31,0-21 16,22 21-16,-22 0 0,0 0 15,21 0-15,1 0 0,-1 0 0,0-21 16,1 21-16,-1 0 0,0 0 16,1 0-16,-1 0 0</inkml:trace>
  <inkml:trace contextRef="#ctx0" brushRef="#br0" timeOffset="24802.28">15219 3281 0,'0'-21'0,"0"-64"15,-21 64 1,21 0-16,-22 0 0,22-1 0,0 1 16,-21 21-16,0-21 0,21 0 0,-21 21 15,0 0-15,0 0 16,-1 0-16,1 0 0,0 0 0,0 21 15,0 0-15,-22 0 0,22 1 0,-21 20 16,21-21-16,-22 21 0,22 1 16,0-22-16,0 21 0,0 1 0,21-22 15,0 21-15,0-21 0,0 0 16,0 1-16,0-1 0,21 0 0,0 0 16,0-21-16,22 0 0,-22 0 0,0 0 15,21 0-15,1 0 0,-22-21 16,21 0-16,-21 0 0,22-1 0,-22 1 15,21 0-15,-21-21 0,0 21 0,1-22 16,-1 1-16,0 0 16,-21 20-16,0-20 0,0 21 0,0 0 15,0 0-15,-21 21 32,0 0-32,-1 42 0,22-21 0,-21 0 15,0 22-15,0-22 0,21 21 16,0-21-16,0 22 0,0-22 0,0 0 15,0 0-15,0 0 0,0 0 0,0 1 16,21-1-16,21-21 0,-20 0 16,-1 0-16,21 0 0,0 0 15,1 0-15,-1-21 0,0 21 0,1-22 16,-1 1-16,-21 0 0,22 0 16,-22-21-16,21 20 0,-21-20 0,0 0 15,-21 21-15,0-22 0,0 22 16,0 0-16,0 0 0,0 0 0,0-1 15,-21 44 1,21-1-16,-21 0 16,0 0-16,21 21 0,0-20 0,0 20 15,0 0-15,-21-21 0,21 22 16,0-22-16,-21 0 0,21 21 0,0-20 16,0-1-16,0 0 0,0 0 15,0 0-15,-22-21 16,1 0-16,0 0 31,21-21-31,0 0 0,-21 0 16,21 0-16,0-1 0,0-20 0,0 21 15,0-21-15,0-1 0,42 1 16,-21 0-16,1-1 0,20 1 0,0 0 16,1-1-16,-1 22 0,21 0 15,-20 0-15,-1 0 0,22 21 0,-22 0 16,21 0-16,-20 21 0,-1 0 0,0 0 15,1 0-15,-22 22 0,0-1 16,-21 21-16,0-20 0,0 20 16,0-20-16,-21-1 0,0 0 15,0 1-15,-1-1 0,1-21 0,-21 0 16,21 0-16,0 1 0,21-1 0,-22-21 16,1 0-16,21-21 31,0-1-31</inkml:trace>
  <inkml:trace contextRef="#ctx0" brushRef="#br0" timeOffset="26834.58">17568 2815 0,'0'0'0,"21"-21"0,1 0 0,-22 0 15,21 0-15,-21-22 0,21 22 0,-21-21 16,0 21-16,0-22 0,0 22 16,0 0-16,0 0 0,0 0 0,-21 21 15,0 0-15,-1 0 16,1 21-16,0 0 0,0 21 0,0 1 16,-22-1-16,22 0 0,-21 22 0,0-22 15,-1 22-15,22-1 0,-21-21 16,-1 22-16,22-1 0,-21 1 0,21-1 15,0 1-15,21-1 0,0-20 16,0 20-16,0-20 0,21-1 0,21-21 16,-21 0-16,22 0 0,20 1 15,-21-1-15,22-21 0,-1 0 16,1 0-16,21 0 0,-22-21 0,1-1 16,-1 1-16,1 0 0,-1-21 0,1-1 15,-22 1-15,21 0 0,-20-22 16,-22 22-16,21-22 0,-21 1 0,1-1 15,-22 1-15,0-1 0,0 1 16,0-1-16,-43 1 0,22-1 0,-21 1 16,21 21-16,-22-22 15,1 43-15,0-21 0,-1 20 0,-20 1 0,20 0 16,1 21-16,-21 0 0,20 21 16,-20 0-16,-1 22 0,22-1 15,-22 0-15,22 22 0,0-1 0,21 1 16,-1-1-16,1 1 0,21-1 15,0 1-15,0-22 0,0 22 0,0-1 16,21-20-16,1-1 0,20 0 16,-21 1-16,21-22 0,22 0 0,-22 0 15,22 0-15,-22 0 0,22-21 0,-22 0 16,21 0-16,-20 0 0,20 0 16,-20-21-16,-1 0 0,21 0 0,-20-21 15,-1 20-15,0-20 0,1 0 16,-22 21-16,21-22 0,-21 1 15,1 0-15,-1 20 0,-21 1 0,21 0 16,-21 0-16,0 42 31,0 0-31,-21 0 0,0 1 16,21 20-16,-22-21 0,22 21 0,-21-20 16,0 20-16,21 0 0,0-21 0,-21 1 15,0 20-15,21-21 0,-21 0 16,21 0-16,0 1 0,-22-22 15,22-22 17,0 1-32,0 0 15,0 0-15,0 0 0,0-22 16,0 1-16,0 21 0,22-21 0,-1-1 16,0 22-16,0-21 0,0 21 15,0-1-15,22-20 0,-1 21 0,-21 21 16,22-21-16,-1 21 0,0 0 0,-21 0 15,22 0-15,-22 0 0,0 21 16,0 0-16,-21 0 0,0 22 0,0-22 16,0 21-16,0 0 0,0 1 15,0-22-15,0 21 0,0 1 16,0-22-16,0 21 0,0-21 0,0 0 16,21 1-16,1-1 0,-1-21 15,-21 21-15,42-21 0,-21 0 0,0 0 16,1 0-16,-1 0 0,21 0 15,-21 0-15,0-21 0,1 21 0,-1-21 16,0-1-16,0 1 0,0-21 16,-21 21-16,21-22 0,1 1 0,-1 0 15,0-1-15,0 1 0,-21 0 16,21 21-16,0-22 0,1 22 0,-1 0 16,0 21-16,-21-21 0,21 21 15,0 0 1,-21 21-16,0 0 0,0 0 15,0 0-15,0 1 0,0-1 16,0 0-16,0 0 0,0 0 16,0 0-1,0-42 17,0 0-32,0 0 0,0 0 15,0 0-15,0-1 0,0 1 0,0 0 16,0 0-16,0 0 15,0 0-15,0-1 0,-21 22 16,0 0 0,0 0-16,0 22 0,-1-1 15,1 0-15,0 0 0,0 0 0,21 0 16,-21 22-16,0-22 0,-1 21 16,22-21-16,0 22 0,0-22 0,0 21 15,0-21-15,0 1 0,0 20 16,0-21-16,0 0 0,22 0 15,-1 1-15,0-22 0,0 0 16,0 0-16,22 0 0,-1 0 0,-21 0 16,21 0-16,22 0 15,-22-22-15,1 1 0,-1 0 0,0 0 16,1 0-16,-1 0 0,-21-22 0,21 22 16,-20-21-16,-1 21 0,0-1 15,0 1-15,-21 0 0,0 0 0,21 0 16,-21 0-1,21 21 48,1 0-63,-1 0 16,0 0-16,0 0 0,0 0 0,0 0 15,1-22-15,-1 1 16,0 21-16,-21-21 0,21 0 0,0 0 0,-21 0 15,21-1-15,-21 1 0,0 0 16,0 0-16,0 0 0,0 0 16,-21 21-1,-21 0-15,21 21 16,0 0-16,-22 0 0,1 0 0,21 22 16,-22-1-16,1-21 0,0 21 15,21 1-15,-1-1 0,1 0 0,0 1 16,21-22-16,0 21 0,0-21 15,0 1-15,21-1 0,0 0 16,1 0-16,-1-21 0,21 0 0,-21 0 16,22 0-16,-1 0 0,0 0 15,1 0-15,-22-21 0,21 21 0,-21-21 16,22 0-16,-22 21 0,0-22 16,0 22-16,-21-21 0,21 21 15,0 0 1,1 0 15</inkml:trace>
  <inkml:trace contextRef="#ctx0" brushRef="#br0" timeOffset="27017.48">20574 3471 0,'0'0'0,"-21"0"0,0 0 16</inkml:trace>
  <inkml:trace contextRef="#ctx0" brushRef="#br0" timeOffset="31790.26">1609 6604 0,'0'-42'0,"0"84"0,0-105 0,0 20 15,0 1-15,0 21 0,0-22 16,0 1-16,0 21 0,0-21 0,0 20 16,0 1-16,0 0 0,0 0 15,-22 0-15,22 42 16,0 0 0,-21 21-16,21 22 0,0-1 0,0 22 15,-21 0-15,21-1 0,0-20 16,-21 21-16,0-1 0,21 22 0,-21-21 15,-1-1-15,-20 1 0,21-21 16,0 20-16,-22-41 0,22 20 16,0-21-16,0 1 0,21-22 15,0 0-15,0-42 32,0-21-32,0-1 0,21 1 0,0 0 15,-21-22-15</inkml:trace>
  <inkml:trace contextRef="#ctx0" brushRef="#br0" timeOffset="32367.93">995 6265 0,'0'0'0,"-21"-21"0,-1-21 16,22 21-16,0-22 0,0 22 0,0-21 15,0 21-15,22-22 0,-1 22 16,0 0-16,21 0 0,1 0 15,20 0-15,-21 21 0,22 0 0,21 0 16,-22 0-16,22 21 0,-1 0 16,-20 21-16,21 1 0,-22 20 0,1 1 15,-22-1-15,0 22 0,-21-1 16,1 1-16,-22 0 0,0-22 0,-22 22 16,-20-22-16,0 1 0,-1-1 15,-20 1-15,-1-22 0,1 1 0,-1-1 16,1 0-16,21-21 15,-1 1-15,-20-1 0,42-21 0,-22 0 16,22-21-16,0-1 0,0 1 16,21 0-16,0 0 0,0-21 0,0-1 15,21 1-15,21 21 0,1-22 16,-1 1-16,21 21 0,1 0 0,-1 0 16,1-1-16,-1 22 0,22 0 15,-21 0-15,-1 22 0,22-1 0,-22 0 16,1 21-16,-1 1 0,-20-1 15,20 0-15,-42 1 0,22 20 0,-43 1 16,0-1-16,0-21 0,-22 22 16,-20-1-16,0 1 0,-1-22 15,-20 22-15,-1-22 0,1 0 16,-1-20-16,-20 20 0,20-21 0,1-21 16,-22 0-16,22 0 0,-1 0 15,1 0-15,20-21 0,-20 0 0,20 0 16,1-1-16,0 1 0,-1-21 15,22 21-15,0 0 0,21-1 0,0-20 16,0 21-16,0 0 0,21 0 16,0-22-16,22 22 0,-1 0 15,0-21-15,22 20 0</inkml:trace>
  <inkml:trace contextRef="#ctx0" brushRef="#br0" timeOffset="33001.57">2519 7197 0,'0'42'16,"0"-84"-16,0 126 0,-21-41 0,-1 20 15,1-20-15,0-1 0,0 0 0,21 1 16,0-1-16,-21 0 0,21 1 16,0-22-16,0 21 0,0-21 0,21 0 15,0-21-15,0 0 16,22 0-16,-1-21 0,0 0 15,1 0-15,20 0 0,-21 0 0,1-22 16,20 1-16,-20 0 0,-1-1 16,0-20-16,1 20 0,-1 1 0,-21-21 15,0 20-15,0 1 0,-21 21 0,0-22 16,0 22-16,0 0 0,0 0 16,0 0-16,0 0 0,0 42 31,0 0-31,0 21 0,0 1 15,0-1-15,0 21 0,0 1 16,0-1-16,0 1 0,0 21 16,0-1-16,0 1 0,0 21 0,22 0 15,-22-1-15,21 22 0,-21-21 0,0 21 16,0 0-16,0 0 0,0 21 16,0-21-16,0 0 0,0 0 0,0 0 15,21 0-15,-21 0 0,0-21 0,21 0 16,-21 0-16,0-21 0,0-1 15,0 1-15,0 0 0,0-22 0,0 1 16,-21-22-16,0 0 0,0 1 0,-1-22 16,1-21-16,0 0 0,0-21 0,0-22 15,0 22-15,-1-42 16,1-1-16,-21 1 0,21-22 0,-22 0 16,22-21-16,-21-21 0,0 0 0,-1 0 15,1-21-15,0 0 0,-1 0 16,22 0-16,0 0 0,21-1 0,0 1 15,0 21-15,21 0 0,0 0 16,22 21-16,-1 22 0,0-22 0,22 21 16,-1 1-16,1-1 0,20 21 0,-20-20 15,21 20-15,-1-20 0,1 20 16</inkml:trace>
  <inkml:trace contextRef="#ctx0" brushRef="#br0" timeOffset="34341.83">5143 7218 0,'0'0'16,"22"21"-16,-1-21 0,0 0 15,0-21-15,-21 0 16,21 0-16,0-22 0,-21 22 0,0 0 15,22-21-15,-1 20 0,-21-20 16,0 0-16,0-1 0,0 1 0,0 0 16,0-22-16,0 22 0,0 0 15,-21-1-15,-1 22 0,-20-21 16,21 21-16,0 21 0,-22 0 0,1 0 16,0 21-16,-1 0 0,-20 21 0,21 1 15,-22-1-15,22 0 0,-1 22 16,1-22-16,21 22 0,0-22 0,0 21 15,-1-20-15,22-1 0,0 22 16,0-22-16,0-21 0,22 21 0,-1-20 16,21-1-16,-21 0 0,22-21 15,-1 0-15,0 0 0,1 0 0,-1 0 16,0-21-16,22 0 0,-22-22 16,0 22-16,1-21 0,-1-1 0,0 1 15,1 0-15,-22-22 0,21 22 16,-21-22-16,22-20 0,-22 20 0,0-20 15,21 20-15,-20-21 0,-22 22 0,21-22 16,-21 43-16,21-22 0,-21 22 16,0 0-16,0 21 0,0-1 0,0 1 15,-21 21-15,0 0 0,-1 0 16,1 21-16,0 22 0,0-1 16,0 0-16,0 22 0,-1-1 15,1 1-15,0-1 0,21 22 0,0-21 16,0-1-16,0 1 0,0-1 15,0-21-15,0 22 0,0-22 0,21 1 16,0-1-16,1 0 0,-1-21 16,21 22-16,-21-22 0,22-21 0,-1 0 15,0 0-15,1 0 0,-1 0 0,21-21 16,-20 0-16,-1-1 0,22-20 16,-22 21-16,0-21 0,-21 20 0,22-20 15,-22 0-15,0-1 0,0 1 0,-21-21 16,21 20-16,-21 22 15,0-21-15,0-1 0,0 22 0,0 0 0,-21 21 16,0 0-16,0 0 0,0 0 16,21 21-16,-21 0 0,-1 22 15,1-22-15,0 21 0,0 1 0,0-22 16,21 21-16,0 0 0,0 1 0,0-22 16,0 21-16,0-21 0,21 1 15,0 20-15,0-21 0,22-21 0,-22 21 16,21-21-16,0 0 0,1 0 0,-22 0 15,42 0-15,-20-21 0,-1 21 16,22-21-16,-22 0 0,21-22 0,-20 22 16,-1-21-16,22 0 0,-22-22 0,0 22 15,-21-22-15,22 1 0,-22-1 16,0-20-16,-21 20 0,0 1 16,0-1-16,0 1 0,0 20 0,0-20 15,0 20-15,0 22 0,0 0 16,-21-21-16,0 42 0,21-21 0,-21 21 15,-1 0-15,1 0 0,0 21 0,0 0 16,-21 21-16,20 1 0,1 20 16,0 1-16,0 20 0,0 1 0,0 0 15,-1 20-15,1-20 0,0 21 0,21 0 16,0 0-16,-21-1 0,0 22 16,21-21-16,-21 21 0,21 0 0,0 0 15,0 21-15,-22-21 0,1 22 16,21-1-16,-21 0 0,21 0 0,-21 0 15,0 22-15,21-22 0,-21 0 16,21 0-16,0 0 0,-22 0 0,22-21 16,0-21-16,0 0 0,0 0 0,0-21 15,22-22-15,20 1 0,-21-22 0,21-21 16,1 0-16,-1-21 0,22-21 0,-1 0 16,1 0-16,-1-22 0,1-20 0,20 21 15,-20-22-15,-1-21 0,1 22 16,-1-22-16,1 1 0,-22-1 15,0-21-15,1 21 0,-22-20 0,-21-1 16,0 0-16,0 0 0,-21-21 0,-22 21 16,1-21-16,-21 21 0,-1-21 15,-21 0-15,-20 0 0,20 22 0,-21-1 16,0 0-16,0 21 0,22 1 0,-22 20 16,-21-63-16,63 85 0,22 21 15,0-22-15,21 22 0,-1 0 16,22 0-16,0 0 15,22 21-15,-1-22 0,21 1 16,-21 0-16,22 0 0</inkml:trace>
  <inkml:trace contextRef="#ctx0" brushRef="#br0" timeOffset="35846.83">7451 6583 0,'0'0'0,"0"-21"0,-22 0 15,1-1-15,0 1 0,21 0 16,-21 0-16,0 0 0,21-22 0,-21 22 16,-1 0-16,1 0 0,0 0 15,0 0-15,-21 21 0,20 0 0,1 0 16,0 0-16,0 0 0,0 21 15,-22 0-15,22 21 0,0 1 0,21 20 16,-21-21-16,21 22 0,-21-22 16,21 22-16,0-22 0,0 22 0,0-22 15,0 0-15,0 1 0,0-22 0,0 0 16,0 0-16,21 0 0,0 0 16,0-21-16,0 0 0,1 0 0,-1 0 15,21 0-15,-21 0 0,22-21 0,-1 0 16,-21 0-16,21 0 0,-20-22 15,20 22-15,-21-21 0,21 0 16,-20-1-16,-1-20 0,0 20 0,0-20 16,0-1-16,-21 22 0,0 0 15,0-1-15,0 1 0,0 21 0,0 0 16,0 0-16,0 42 16,0 0-16,0 21 15,-21 1-15,21-1 0,-21 0 16,21 22-16,0-22 0,0 0 0,0 22 15,0-22-15,0 1 0,0-22 0,0 21 16,0-21-16,21 0 0,0 1 16,0-1-16,1 0 0,-1-21 15,21 0-15,-21 0 0,22 0 0,-1 0 0,0 0 16,-21 0-16,22-21 0,-1 0 16,0-1-16,-20-20 0,20 21 15,-21-21-15,0-1 0,0 1 0,1 0 16,-1-22-16,0 22 0,-21-1 15,0-20-15,0 42 0,0-22 0,0 22 16,0 0-16,0 42 16,-21 22-1,21-22-15,-21 21 0,21 0 0,-22 1 16,22-1-16,0 0 0,0 1 0,0-1 16,0-21-16,0 22 0,0-22 15,0 0-15,0 0 0,22 0 16,-1 0-16,0 1 0,0-22 0,0 0 15,0 0-15,22 0 0,-22 0 16,0-22-16,21 1 0,-20 0 0,20 0 16,-21 0-16,21-22 0,-20 1 0,-1 0 15,21-1-15,-21-20 0,0 21 16,1-22-16,-1 22 0,0-1 0,-21 1 16,0 21-16,0 0 0,0 0 0,21-1 15,-21 44 1,0-1-16,-21 0 0,0 0 15,21 21-15,0 1 0,-21-1 0,21 22 16,-22-22-16,22 0 16,0 22-16,0-22 0,0 0 0,0-20 15,0 20-15,0-21 0,22 21 0,-1-20 16,0-1-16,21-21 0,-21 21 16,22-21-16,-1 0 0,0 0 0,1 0 15,-1 0-15,22-21 0,-22 21 0,0-21 16,1-22-16,-1 22 0,0-21 0,1-1 15,-22 1-15,21-21 0,-21-1 16,22 1-16,-22-1 0,0-21 16,0 22-16,0-1 0,0 1 0,1-1 0,-22 1 15,21-1-15,0 22 16,-21-21-16,0 41 0,0-20 0,0 21 16,0 0-16,0 0 0,-21 21 15,0 21-15,-1 0 0,22 0 16,-21 21-16,0 1 0,0-1 0,21 0 15,0 22-15,-21-1 0,21 1 16,0-1-16,0 1 0,0-1 0,0 1 16,0-1-16,0 1 0,0-1 0,0-20 15,0-1-15,21 22 0,0-43 16,0 21-16,0-21 0,1 22 0,-1-22 16,21 0-16,-21-21 0,22 0 15,-1 0-15,-21 0 0,21 0 0,1 0 16,-1-21-16,22 0 0,-22-1 15,0-20-15,1 0 0,-1-1 0,0-20 16,1-1-16,-1 1 0,-21-22 0,21 22 16,-20-22-16,20 22 0,-21-22 15,0 21-15,0-20 0,-21 20 16,0 1-16,22-1 0,-22 22 0,0 0 0,0-1 16,0 22-16,0 0 0,0 0 15,-22 42-15,22 0 16,-21 0-16,0 22 0,0 20 15,0-21-15,0 22 0,-1-1 16,1 1-16,21-1 0,-21 22 0,21-21 16,0-1-16,0 22 0,0-22 0,0 1 15,0-22-15,0 22 0,0-22 16,21 0-16,0-21 0,1 22 0,-1-22 16,0 0-16,0-21 0,0 21 0,0-21 15,1 0-15,-1 0 0,0 0 16,0-21-16,0 21 0,0-21 0,22 0 15,-22 0-15,0-22 0,0 22 0,0-21 16,22-1-16,-22 1 0,0 0 16</inkml:trace>
  <inkml:trace contextRef="#ctx0" brushRef="#br0" timeOffset="36045.73">10012 6202 0,'-21'0'15,"42"0"-15,-64 0 0,65 0 16,-1 0 0,0 0-16,21 0 0,-21 0 0,22 0 15,-1 0-15,0 0 0,1 0 0,-1 0 16,0 0-16,1 0 0,-1-21 16,0 21-16,-20 0 0,-1-21 0,21 21 15,-21 0-15,-21-22 0,21 22 16</inkml:trace>
  <inkml:trace contextRef="#ctx0" brushRef="#br0" timeOffset="36514.46">12636 5884 0,'0'0'16,"22"-42"-16,-22-21 0,21 20 0,-21 1 15,21 0-15,-21-1 0,21 1 0,-21 21 16,0 0-16,0-1 0,0 65 31,0-22-31,0 21 0,0 22 16,0-1-16,-21 1 0,21-1 16,0 1-16,0-1 0,-21 1 0,0-22 15,21 22-15,-22-22 0,22 0 0,-21 22 16,21-22-16,-21-21 0,0 22 15,21-22-15,0 0 0,0 0 0,0 0 16,0 0-16,0-42 31,0 0-31,0 0 0,0 0 16,0 0-16,0-22 0,0 22 0</inkml:trace>
  <inkml:trace contextRef="#ctx0" brushRef="#br0" timeOffset="36790.3">12107 6244 0,'0'0'0,"-42"21"0,0 1 0,20 20 0,1-21 15,0 21-15,21 1 0,0-1 0,0 0 16,0 1-16,21-1 0,0-21 16,1 22-16,20-22 0,0 0 0,1 0 15,20 0-15,-21-21 0,22 0 0,-1 0 16,1 0-16,-1 0 0,1 0 15,-1 0-15,1-21 0,-1 0 0,-20 0 16,20 0-16,-20-1 0,-1 1 16,-21-21-16,21 21 0,-42-22 15,0 1-15,0 0 0,0 21 0,0-22 16,0 22-16,0-21 0,-21 21 0,21-22 16,-21 22-16,0 0 0,0-21 15,0 20-15,-1 1 0</inkml:trace>
  <inkml:trace contextRef="#ctx0" brushRef="#br0" timeOffset="37050.15">12171 5588 0,'0'0'0,"0"-21"16,0 0-16,21 21 0,0 0 15,21-21-15,-20-1 0,20 22 0,0 0 16,22-21-16,-22 21 0,0-21 15,1 21-15,20-21 0,-20 21 0,-1 0 16,21 0-16,-20 0 0,-1-21 0,-21 21 16,22 0-16,-22 0 0,0 0 15,-21 21 1,0 0 0,0 0-16,0 0 15,21-21-15,21 22 0,-20-22 16</inkml:trace>
  <inkml:trace contextRef="#ctx0" brushRef="#br0" timeOffset="37466.81">14245 5652 0,'0'0'0,"21"-22"0,-21 1 15,0 0-15,0 0 16,0 0-16,0 0 0,-21-1 15,0 22-15,0-21 0,0 0 0,-1 0 0,1 21 16,0 0-16,0 0 16,0 0-16,0 0 0,-1 0 15,-20 21-15,21 21 0,-21-20 16,-1 20-16,1 21 0,21 1 0,-22-22 16,1 22-16,0-1 0,-1 1 0,1-1 15,21-20-15,0 20 0,0-21 16,21 1-16,0-1 0,0-21 0,21 22 15,0-1-15,21-21 0,-21 0 0,22 0 16,20 1-16,-20-1 0,-1-21 16,21 0-16,1 0 0,-22 0 0,22 0 15,-1 0-15,-20-21 0,-1-1 16,21 22-16,-41-21 0,20 21 16,-21-21-16,21 21 0,-20-21 15,-22 0-15,21 21 0,-21-21 16,0-1-1,0 1 1</inkml:trace>
  <inkml:trace contextRef="#ctx0" brushRef="#br0" timeOffset="38371.26">16298 6096 0,'0'0'0,"21"0"0,1 0 16,-1-21-16,0 21 16,0-21-16,-21 0 15,21 21-15,-21-22 16,0 1-16,0 0 0,0 0 15,0 0-15,0 0 0,0-1 0,-21 1 16,0 0-16,0 0 0,-22 21 16,22-21-16,0 21 0,-21 0 0,21 0 15,-22 0-15,22 0 0,-21 21 16,21 0-16,-22 0 0,22 0 0,0 22 16,-21-1-16,20 0 0,1-20 0,0 20 15,0 0-15,0-21 16,21 22-16,0-1 0,0-21 0,0 0 15,0 22-15,0-22 0,0 0 0,0 0 16,0 0-16,21 1 0,0-1 16,0-21-16,-21 21 0,21-21 15,1 0 1,-22-21 187,0 0-203,0-1 16,0 1-1,0 0-15</inkml:trace>
  <inkml:trace contextRef="#ctx0" brushRef="#br0" timeOffset="38714.07">16087 5927 0,'-22'0'0,"22"-21"0,-21 21 16,21-22-16,0 1 0,-21 21 16,21-21-16,-21 21 15,21-21-15,0 42 31,-21 0-31,21 22 0,-21-22 16,21 21-16,0 0 0,0 1 0,0-1 16,-22 22-16,22-22 0,-21 0 0,21 22 15,-21-22-15,21 0 0,0 1 16,-21-1-16,21 0 0,0-20 0,0 20 16,0-21-16,0 0 0,21-21 31,0 0-31,0 0 0,1-21 15,-22 0-15,42 0 0,-21 0 0,0-1 16,22-20-16</inkml:trace>
  <inkml:trace contextRef="#ctx0" brushRef="#br0" timeOffset="39158.12">17060 5990 0,'0'0'15,"43"-21"-15,-22 21 0,0-21 0,21 0 0,-21 0 16,-21-1-16,22 1 16,-44 21-16,1 0 15,0 0-15,-21 0 0,21 21 16,-22 1-16,1-1 0,0 0 16,-1 0-16,1 0 0,0 0 0,-1 1 15,22-1-15,0 0 0,0 0 16,21 0-16,0 0 0,0 1 15,21-1 1,0 0-16,21-21 0,-20 21 16,20-21-16,0 0 0,-21 21 0,22-21 15,-1 21-15,0 1 0,-20-22 0,20 21 16,-21 0-16,0 0 0,22 0 16,-43 0-16,0 1 0,0-1 0,0 0 15,0 0-15,-22 0 0,1 0 16,0 1-16,-21-22 15,-1 21-15,22-21 0,-21 21 0,0 0 16,-1-21-16,1 0 0,0 0 0,-1 0 16,22 0-16,-21 0 0,21 0 15,-1 0-15,1 0 0,0 0 0,21-21 16,0 0-16,0 0 0,0-1 16,0 1-16,0-21 0,0 21 15</inkml:trace>
  <inkml:trace contextRef="#ctx0" brushRef="#br0" timeOffset="39634.18">16150 5271 0,'0'0'0,"-21"0"0,0 21 15,0 0-15,-22 0 0,22 0 16,0 0-16,0 1 0,0-1 0,-1 0 16,22 21-16,0-21 0,0 1 15,0-1-15,0 0 0,0 0 0,22-21 16,-1 21-16,0-21 0,21 0 15,-21 0-15,22 0 0,-1 0 0,0 0 16,1 0-16,-1 0 0,0-21 16,1 0-16,-22 0 0,21 0 0,1-1 15,-22 1-15,0-21 0,-21 21 0,0-22 16,0 1-16,0 21 0,-21-21 16,-22 20-16,22 1 0,-21 0 0,0 0 15,20 21-15,-20 0 0,0 0 16,-1 0-16,22 21 0,-21 0 15,21 0-15,0 1 0,-1-1 0,22 21 16,-21-21-16,21 22 0,0-22 16,0 21-16,0-21 0,0 22 0,0-22 15,21 0-15,1 0 0,20 0 0,-21 0 16,21-21-16</inkml:trace>
  <inkml:trace contextRef="#ctx0" brushRef="#br0" timeOffset="40934.06">19177 5609 0,'0'21'31,"0"1"-15,21-22 15,0-22-31,0 1 16,1 0-16,-1 0 0,0 21 15,0-21-15,21-22 0,1 22 0,-22 0 16,21-21-16,1 21 16,-1-22-16,0 22 0,-21-21 0,1 21 15,-1-22-15,0 22 0,0 0 0,-21 0 16,0 0-16,0 42 15,-21-21 1,0 42-16,0-21 0,-1 22 16,1-22-16,21 21 0,-21 22 0,0-22 15,21 21-15,0 1 0,-21-1 0,0-20 16,-1 20-16,22 1 0,0-1 16,-21-20-16,21 20 0,0-21 0,-21 1 15,21-1-15,0 0 0,0-20 16,0 20-16,0-21 0,0 0 15,0 22-15,0-22 0,0 0 0,0 0 16,0 0-16,0 0 16,21-21-16,-42 0 31,0 0-15,-21 0-16,20-21 0,-20 21 0,0-21 15,-22 21-15,22-21 0,0 21 0,-22 0 16,22 0-16,-1 0 0,1 0 15,0 0-15,-1 0 0,22 0 16,0 0-16,63 0 31,1 0-31,-1 0 0,0 0 16,22 0-16,-1 0 0,1 0 0,-1 0 16,1 0-16,21-21 0,-22 21 15,1 0-15,-1-21 0,1 21 0,-1 0 16,-21-22-16,1 22 0,-1 0 0,0-21 15,-20 21-15,-1 0 0,0 0 16,-42 0 15,0 0 1,-1 21-17,1-21 1,21 22-16,-21-22 0,0 21 0</inkml:trace>
  <inkml:trace contextRef="#ctx0" brushRef="#br0" timeOffset="41342.42">18521 6922 0,'-21'0'0,"42"0"0,-64 0 0,22 0 16,42 0-1,22 0-15,-1 0 16,0 0-16,1-22 0,20 22 0,1 0 16,-1-21-16,22 21 0,-22-21 15,43 21-15,-21-21 0,21 0 0,0 21 16,21-21-16,-22 21 0,1-22 15,0 1-15,-21 21 0,-1-21 0,1 21 16,0 0-16,-22-21 0,1 21 0,-22 0 16,0 0-16,-20 0 15,20 0-15,-21 0 0,-42 0 47,0 0-47,0 0 0,-1 0 16,1 0-16,0 0 0,0 21 15,-21-21-15,20 0 16,1 21-16,0-21 0,-21 0 0</inkml:trace>
  <inkml:trace contextRef="#ctx0" brushRef="#br0" timeOffset="41718.19">18648 7006 0,'0'0'0,"-21"0"0,-1 21 0,1-21 16,42 0-1,1 0-15,20 0 16,0 0-16,22 0 0,-22 0 0,43-21 16,-22 21-16,22 0 0,0-21 0,20 21 15,1-21-15,0 21 0,0-21 16,-21 21-16,20-21 0,-20-1 15,0 22-15,-1-21 0,-20 21 0,-1 0 16,1 0-16,-22-21 0,1 21 16,-1 0-16,-21 0 0,0 0 0,0 0 15,1 0-15,-22 21 63</inkml:trace>
  <inkml:trace contextRef="#ctx0" brushRef="#br0" timeOffset="41914.08">20341 7006 0,'-21'21'15,"0"-21"32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4T12:09:23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1969 0,'-21'0'47,"0"0"-47,21-22 0</inkml:trace>
  <inkml:trace contextRef="#ctx0" brushRef="#br0" timeOffset="1060.13">3302 720 0,'0'0'16,"0"-21"-16,0-1 15,0 1 16,21 21-15,0-21 0,0 21-16,1-21 15,-1 21-15,21-21 0,-21 21 0,22-21 16,-1-1-16,0 1 0,1 0 16,-1 0-16,-21 0 0,21 0 0,-20-1 15,-1 1-15,0 0 16,-21 0-16,0 0 0,-21 0 15,0 21-15,-1 0 16,1 0-16,-21 0 0,0 0 16,-1 0-16,1 0 0,0 0 0,-22 21 15,22 0-15,-22 0 0,22 0 16,-22 0-16,22 1 0,0 20 0,-1-21 16,22 0-16,0 0 0,0 22 15,0-22-15,21 0 0,-21 0 16,21 0-16,0 1 0,0 20 0,0-21 15,21 0-15,0 0 0,0 22 16,0-22-16,22 21 0,-22-21 0,21 22 16,-21-1-16,22-21 0,-1 22 15,0-1-15,1 0 0,-1 1 16,0-1-16,1 0 0,-1 1 16,-21-1-16,0 0 0,0 1 0,-21-1 15,0 0-15,0 1 0,-21-1 16,-21 0-16,0-21 0,-1 22 15,-20-22-15,20 21 0,-20-42 0,-1 21 16,22-21-16,-21 0 0,-1 0 16,22 0-16,-22-21 0,22 0 0,-22 0 15,22 0-15,-21-22 0,20 1 16,1 21-16,0-21 0,20-1 0,-20 1 16,21 0-16,0-1 0,21 22 15,0-21-15,0 21 0,0-22 16,0 22-16,21 0 0,0 0 15,0 0-15,0-1 0,22 1 0,-22 21 16,21 0-16,1-21 0,-22 21 16,21 0-16,0-21 0</inkml:trace>
  <inkml:trace contextRef="#ctx0" brushRef="#br0" timeOffset="2120.28">3895 550 0,'0'-105'16,"0"126"31,0 0-47,0 0 0,0 21 15,-22 1-15,22-1 0,0 22 16,-21-22-16,21 21 0,-21 22 0,21-21 16,-21-1-16,21 1 15,0-1-15,-21 22 0,0-22 0,21-20 16,-22 20-16,22 1 0,0-22 16,0 0-16,-21 1 0,21-1 0,0 0 15,0-21-15,0 1 0,0-1 16,0 0-16,0-42 31,0 0-31,0-22 0,0 1 16,0 0-16,21-1 0,-21 1 15,22 0-15,-1-1 0,0 1 0,0-22 16,0 22-16,0 0 0,1-1 16,-1 22-16,0-21 0,0 21 15,0-22-15,0 22 0,1 0 16,-1 0-16,0 21 0,0 0 15,0 0-15,0 0 0,1 21 16,-22 0-16,0 0 16,0 1-16,0 20 0,0-21 0,0 21 15,-22 1-15,1-22 0,0 21 16,-21-21-16,21 1 0,-22-1 0,1 0 16,21 0-16,-22 0 0,22 0 15,0-21-15,0 0 0,0 0 0,0 0 16,21-21 15,0 0-15,21 42 46,-21 0-62,0 1 0,0-1 16,0 0-16,21 0 15,-21 0-15,21 0 0,0 1 0,-21-1 16,21 0-16,1 0 0,-1 0 16,0 0-16,-21 1 0,42-22 0,-21 21 15,1-21-15,-1 0 16,0 0-16,21 0 0,-21 0 0,22 0 16,-22 0-16,21 0 0,-21-21 15,22-1-15,-22 1 0,21-21 0,-21 21 16,22-22-16,-22 22 0,21-21 15,-21 21-15,22-22 0,-22 22 0,0-21 16,0 21-16,0 0 0,-21-22 16,0 22-16,22 0 0,-22 0 15,0 42 17,-22 0-32,1 0 0,0 0 0,0 1 15,0-1-15,21 0 0,-21 21 16,-1-21-16,22 1 0,-21-1 15,21 0-15,0 0 0,0 0 16,0 0-16,0 1 0,0-1 0,0 0 16,21 0-1,1-21-15,-1 0 0,0 0 16,0 0-16,-21-21 16,21 0-16,0 0 0,1-1 0,-22 1 15,21 0-15</inkml:trace>
  <inkml:trace contextRef="#ctx0" brushRef="#br0" timeOffset="2548.04">4868 868 0,'0'0'15,"0"-42"-15,0 20 0,-21-20 0,0 21 16,21 0-16,-21 21 0,0-21 16,-1 21-16,1 0 0,0 0 0,0 0 15,0 0-15,0 21 0,-1 0 16,1 0-16,0 21 0,21-20 0,-21 20 15,21 0-15,-21-21 0,21 22 16,0-22-16,0 21 0,0-21 0,0 1 16,21-1-16,0 0 0,0 0 15,0-21-15,1 0 0,-1 0 16,21 0-16,-21 0 0,22 0 16,-22 0-16,21 0 0,-21-21 0,22 0 15,-22 0-15,0-1 0,-21 1 16,21-21-16,-21 0 0,0-1 15,0 22-15,0-21 0,0 21 0,0-1 16,-21 1-16,0 0 0,0 0 16,-1 0-16,1 21 0,-21 0 0,21 0 15,0 0-15,-22 0 0,22 0 16,0 0-16,-21 21 0,20 0 0,22 0 16,-21-21-16,21 21 0,-21 1 15,21-1-15,0 0 0,0 0 16,0 0-16,0 0 0,0 1 15,21-1-15,0 0 0,1 0 0,-1 0 16,0-21-16,0 21 0</inkml:trace>
  <inkml:trace contextRef="#ctx0" brushRef="#br0" timeOffset="2980.04">5207 1058 0,'0'0'0,"0"-21"16,0 0 0,0 42 15,0 0-31,0 1 0,0-1 0,-21 21 16,21 0-16,0-20 0,-21 20 15,21 21-15,0-20 0,0 20 0,-22 1 16,1-1-16,0 22 0,21 0 15,-21-1-15,0 22 0,0 0 0,-1-21 16,1 42-16,21-22 0,-21 1 16,0 21-16,0-21 0,0 21 0,21-21 15,-22 0-15,1 21 0,21-21 16,-21-1-16,0 1 0,21 0 16,0-21-16,-21 21 0,21-22 0,-21-20 15,21 20-15,0-20 0,0-1 16,0 1-16,-22-22 0,22 1 0,0-22 15,0 0-15,0 0 0,0-42 16,0 0 0,0-22-16,22 1 0,-22-21 0,21-1 15,0 1-15,0-22 0,0 0 0,22-21 16,-22 1-16,0-22 0,0 0 16,0 21-16</inkml:trace>
  <inkml:trace contextRef="#ctx0" brushRef="#br0" timeOffset="3344.85">5186 1651 0,'0'-63'0,"0"126"0,0-190 16,0 64-16,-21 20 0,21-20 15,0 20-15,0 22 0,0-21 0,0 0 16,0 20-16,0 1 0,0-21 16,0 21-16,0 0 0,21 21 15,0 0-15,0 0 0,21 0 16,-20 0-16,20 0 0,0 0 15,-21 0-15,22 0 0,-1 0 16,22 0-16,-22 0 0,-21 21 0,21-21 16,1 21-16,-22 0 0,0 0 15,0 0-15,-21 1 0,0-1 0,0 21 16,-21-21-16,0 0 0,0 22 16,-22-22-16,-20 0 0,21 21 0,-22-20 15,1-1-15,20 0 0,-20 0 16,20 0-16,1 0 0,0 1 0,21-22 15,-22 21-15,22-21 16,0 0-16,21-21 47,21 21-47,0-22 0</inkml:trace>
  <inkml:trace contextRef="#ctx0" brushRef="#br0" timeOffset="4336.21">7429 593 0,'0'0'16,"-21"0"-16,0 0 0,21-21 0,-21-1 0,0 22 15,0-21-15,-1 21 0,1 0 16,0 0 0,0 0-16,21 21 15,0 1-15,0-1 0,0 0 0,0 0 16,0 0-16,0 0 0,0 1 15,0-1-15,0 0 0,21 0 0,0 0 16,0-21-16,1 0 0,20 0 16,-21 0-16,21 0 0,1 0 0,20 0 15,-20-21-15,-1 0 0,21 0 16,-20 0-16,-1-1 0,0 1 16,-20 0-16,20-21 0,-21 21 0,-21-1 15,0-20-15,0 21 0,0-21 16,0 20-16,0-20 0,0 21 15,0 0-15,0 0 0,-21 42 32,0 0-32,0 0 0,21 0 0,0 22 15,-22-1-15,1-21 0,0 43 16,21-22-16,0 21 0,-21 1 0,0-1 16,21 1-16,-21-1 0,21 1 15,0-1-15,0 1 0,-22-1 0,22 1 16,0-22-16,0 1 0,0-1 15,0 0-15,0 1 0,0-1 16,0-21-16,0 0 0,0 0 0,0 1 16,0-1-16,0 0 0,-21-21 15,0 0-15,0 0 0,-21 0 0,-1 0 16,1-21-16,0 0 0,-1-1 16,1 1-16,-22 0 0,22-21 0,0 21 15,21-22-15,-22 22 0,22-21 16,0 21-16,0-1 0,0 1 0,-1 0 15,22 0-15,0 0 0,0 0 16,0-1-16,22 22 16,-1-21-16,0 0 15,0 21-15,21-21 0,-20 0 16,20 0-16</inkml:trace>
  <inkml:trace contextRef="#ctx0" brushRef="#br0" timeOffset="4906.14">8213 360 0,'0'0'0,"0"-21"15,0 0-15,0-1 0,0 44 32,0 20-32,0-21 0,0 0 15,0 22-15,0-1 16,0 0-16,0 1 0,0-1 0,0 21 15,0-20-15,0 20 0,-22 1 16,1-1-16,0-20 0,21 20 0,-21-21 16,21 22-16,-21-22 0,0 1 15,21-22-15,-22 21 0,22 0 0,0-20 16,-21-1-16,21 0 0,-21 0 16,21 0-16,-21 0 0,21 1 15,0-44 16,0 1-15,0 0-16,0 0 16,21-21-16,0 20 0,0-20 0,22 21 15,-22-43-15,21 22 0,-21 0 16,22-22-16,-1 22 0,0-22 0,1 22 16,-1 21-16,0 0 0,-20 0 15,20-1-15,-21 22 0,0 0 0,0 0 16,1 0-16,-1 22 0,-21-1 15,0 21-15,0 0 0,0 1 0,0-1 16,0 0-16,-21 1 0,-1-1 16,1 0-16,21 1 0,-21-1 0,0-21 15,0 22-15,21-22 0,0 0 16,-21 0-16,21 0 0,0 0 16,-22-21-16,22 22 0,22-44 46,-1 1-46,0 0 0</inkml:trace>
  <inkml:trace contextRef="#ctx0" brushRef="#br0" timeOffset="5279.7">8869 1101 0,'0'21'15,"21"-21"32,0 0-47,0-21 0,0 21 0,1-21 16,-1-1-16,0 22 0,0-21 15,0 0-15,22 0 0,-22-21 0,0 20 16,0 1-16,-21 0 0,0 0 16,21 0-16,-21 0 0,0-1 0,-21 22 15,0 0 1,0 0-16,-22 22 0,1 20 15,0-21-15,-1 21 0,1 1 16,0 20-16,-1-20 0,22-1 0,-21 0 16,42 1-16,0-1 0,0 0 0,0 1 15,0-22-15,0 0 0,0 0 16,21 0-16,21 0 0,-20-21 0,20 0 16,0 0-16,1 0 0,-22 0 15,21 0-15,0 0 0,1-21 0,-1 0 16,0 0-16,-20 0 0,20 0 15,-21-22-15,0 22 0</inkml:trace>
  <inkml:trace contextRef="#ctx0" brushRef="#br0" timeOffset="6928.43">10943 423 0,'-21'0'0,"42"0"0,-63 22 0,21-1 16,-1 0-16,1 0 0,0 0 0,21 0 16,-21 1-16,21-1 15,0 0-15,0 0 0,21-21 16,0 0-16,0 0 15,1 0-15,-1 0 0,21 0 0,-21 0 16,22-21-16,-1 0 0,21 0 0,-20-1 16,-1 1-16,22 0 0,-22 0 15,0-21-15,1 20 0,-22-20 0,21 0 16,-21-1-16,0 22 0,-21-21 16,0 21-16,0-22 0,0 22 0,-21 21 31,0 0-31,21 43 0,-21-22 15,0 21-15,21 0 0,-21 22 16,-1-22-16,22 22 0,-21-1 0,21 1 16,-21-1-16,0 22 0,21-22 15,0 22-15,0 0 0,0-22 0,-21 1 16,21-1-16,0 1 0,0-1 16,0-20-16,0-1 0,0 0 0,0 1 15,-21-22-15,21 21 0,0-21 16,0 0-16,-22 1 0,1-22 15,0 0-15,0 0 16,0-22-16,0 22 0,-1-21 16,-20 0-16,21-21 0,-21 21 15,20-22-15,-20 22 0,21-21 16,-21-1-16,20 1 0,1 0 0,0-1 16,0 22-16,0-21 0,0 21 15,-1 21-15,22 21 16,0 0-16,0 0 0,0 22 15,0-22-15,0 21 0,22-21 16,-1 22-16,0-22 0,0 21 0,21-21 16,-20 0-16,20 1 0,0-1 15,1 0-15,-1-21 0,21 21 0,-20-21 16,-1 0-16,0 0 0,1 0 16,-1 0-16,0-21 0,22 21 15,-22-21-15,1 0 0,-1-22 0,0 22 16,-21-21-16,22-1 0,-1 22 15,-21-42-15,0 20 0,1 1 0,-22 0 16,0-1-16,0 1 0,0 21 16,0-21-16,0 20 0,0 1 0,-22 21 15,1 0-15,0 0 16,0 0-16,0 21 0,0 22 16,21-22-16,-22 21 0,1 1 0,21-1 15,-21 0-15,21 1 0,0-1 0,0 0 16,0-21-16,0 22 0,0-22 15,0 21-15,0-21 0,0 1 16,21-1-16,0 0 0,1 0 0,-1 0 16,0-21-16,0 21 15,0-21-15,22 0 0,-22 0 0,21 0 16,0-21-16,1 0 0,-1 0 16,0 0-16,22-22 0,-22 1 0,1 0 15,20-1-15,-21 1 0,1 0 16,-1-1-16,-21 1 0,0 0 0,1 21 15,-22-1-15,0-20 0,0 21 16,-22 21 0,22 21-16,-21-21 0,0 21 0,0 22 15,0-22-15,21 0 16,-21 21-16,21-21 0,0 22 0,0-22 16,0 21-16,0-21 0,0 22 15,0-22-15,0 0 0,0 0 0,21 0 16,-21 1-16,0-1 0,0 0 15,0 0-15,0 0 0,0 0 16,-21-21 0,-1 0-1,1-21-15,0 0 0,0 0 16,0 0-16,0 0 0,21-1 0,-22 22 16,22-21-16,-21 21 0,21 21 46,0 1-46,0-1 0,0 0 16,0 0-16,21-21 0,1 21 16,-1-21-16,0 21 0,21-21 0,-21 0 15,1 0-15,20 0 0,-21 0 16,21 0-16,-20 0 0,20 0 0,-21 0 16,21 0-16,1-21 0,-22 0 0,0 0 15,21 0-15,-20 0 16,-1-1-16,0-20 0,0 0 0,0-1 15,0-20-15,1 21 0,-1-43 0,-21 21 16,21-20-16,-21 20 0,21 1 16,-21-22-16,0 43 0,21-22 15,-21 1-15,0 20 0,21 1 0,-21 21 16,0-21-16,0 20 0,0 1 16,0 42-1,0 1-15,0 20 0,-21 0 16,21 1-16,-21-1 0,21 0 15,-21 22-15,21-1 0,-21 1 0,21 20 16,0-20-16,0-1 0,0-20 16,-21 20-16,21-20 0,0-1 0,0 0 15,0-21-15,0 22 0,0-22 16,21 0-16,-21 0 0,21-21 16,-21 21-16,21-21 0,0 0 15,0 0-15,1 0 16,-1 0-16,0 0 0,0-21 15,0 0-15,0 0 0,1 0 16,-1-22-16,0 22 0,0-21 0,-21 0 16</inkml:trace>
  <inkml:trace contextRef="#ctx0" brushRef="#br0" timeOffset="7122.32">12763 868 0,'0'0'0,"-42"0"0,21 0 15,0 0-15,21-21 0,21 21 32,0 0-32,0-21 0,22 21 15,-22 0-15,21-22 0,22 22 16,-22 0-16,0-21 0,22 21 0,-22-21 16,22 0-16,-22 21 0,0-21 15,1 21-15</inkml:trace>
  <inkml:trace contextRef="#ctx0" brushRef="#br0" timeOffset="7432.14">13906 466 0,'0'0'0,"0"-21"0,0-1 16,0 1-16,0 0 0,0 0 0,0 0 16,0 0-16,0-1 0,0 1 0,-21 21 15,0 0-15,0 0 16,0 0-16,21 21 0,-21-21 0,-22 43 15,22-22-15,0 21 0,0 1 16,-22-1-16,22 0 0,-21 1 0,0 20 16,-1 1-16,1-1 15,21 1-15,-22-1 0,22 1 16,0-22-16,21 21 0,0-20 0,0-1 16,0 0-16,0 1 0,0-22 0,42 21 15,-20-21-15,-1 1 0,0-1 0,21 0 16,-21 0-16,22-21 0,-1 0 15,0 0-15,1 0 0,20 0 0,-20 0 16,20 0-16,1-21 0,-1 21 16,1-21-16</inkml:trace>
  <inkml:trace contextRef="#ctx0" brushRef="#br0" timeOffset="8839.74">14541 974 0,'0'0'0,"22"-64"0,-1 22 0,-21 21 15,0-22-15,0 22 0,0-21 16,-21 21-16,-1 21 0,1-21 0,0 21 15,-21 0-15,-1 0 0,22 0 16,-21 21-16,0 0 0,-1 0 0,1 0 16,0 22-16,-22-1 0,22 0 15,21 1-15,-22-1 0,1 0 0,21 1 16,0-1-16,-1 0 0,1 1 16,21-1-16,0-21 0,0 0 0,0 0 15,0 1-15,21-1 0,1 0 0,-1 0 16,0-21-16,0 0 0,0 0 15,22 0-15,-1 0 0,-21 0 16,21 0-16,-20-21 0,20 0 16,0 0-16,-21-1 0,22-20 0,-22 0 15,0-1-15,0 1 0,0 0 0,1-22 16,-1 22-16,-21 0 0,0-1 16,21 22-16,-21 0 0,0 0 15,0 0-15,0 42 16,0 0-16,-21 0 0,21 0 15,-21 22-15,-1-22 0,1 21 0,21 0 16,0 1-16,-21-1 0,21-21 0,0 22 16,0-1-16,0-21 0,0 0 15,0 22-15,21-22 0,-21 0 16,21 0-16,1-21 0,-1 21 16,0-21-16,0 0 0,0 0 0,0 0 15,22 0-15,-22 0 0,0 0 0,21 0 16,-20 0-16,20-21 0,0 0 15,1 0-15,-1 0 0,0-22 0,-21 1 16,22 0-16,-1-1 0,-21 1 16,22 0-16,-22-1 0,-21 1 0,0 0 15,0 20-15,0 1 0,0 0 16,-21 21 0,-1 0-16,1 21 15,21 0-15,-21 22 0,21-22 0,-21 0 16,21 21-16,0 1 0,0-22 15,0 21-15,0-21 0,0 22 0,0-22 16,21 0-16,0 0 0,-21 0 16,0 1-16,21-1 0,-21 0 0,22-21 15,-22 21-15,0-42 32,-22 21-17,22-21-15,-21 0 0,0 21 16,21-22-16,0 1 0,0 0 15,-21 21-15,0-21 0,0 21 32,21 21-32,0 0 15,0 0-15,0 1 16,0-1-16,0 0 0,21-21 16,0 0-16,0 21 0,0-21 15,0 0-15,1 0 0,20 0 0,-21 0 16,21 0-16,22 0 0,-22 0 0,1 0 15,20-21-15,-21 21 0,22-21 16,-1 0-16,-20-1 0,-1 1 0,0-21 16,1 21-16,-22-22 15,0 1-15,0 0 0,0-1 0,-21 1 0,0 0 16,0 21-16,0-1 16,0 1-16,0 0 0,-21 21 15,0 21 1,0-21-16,0 43 0,-22-22 0,43 0 15,-42 21-15,42 1 0,-21-22 16,0 21-16,21 0 0,-21-20 0,21 20 16,0-21-16,0 21 0,0-20 15,0-1-15,0 0 0,0 0 0,0 0 16,21 0-16,0-21 0,0 0 16,0 22-16,0-22 0,1 0 15,-1 0-15,21 0 0,0 0 0,-20 0 16,20-22-16,0 1 15,1 21-15,-22-21 0,21 0 0,0-21 16,22 20-16,-22-20 0,1 0 16,-1-1-16,0 1 0,1-21 0,-1 20 15,-21 1-15,0 0 0,0-1 16,-21 1-16,22 21 0,-22 0 0,0-1 16,0 1-16,0 0 0,-22 21 15,1 0-15,0 0 0,-21 21 0,21 0 16,-22 1-16,22-1 0,0 21 15,0-21-15,0 22 0,-1-22 16,22 21-16,-21 0 0,21-20 0,0 20 16,0-21-16,0 21 0,0-20 15,21-1-15,1 21 0,-1-21 0,0 0 16,21 1-16,-42-1 0,21-21 16,1 21-16,-1 0 0,0 0 15,-21 0 1,-21-21 15,0 0-31,-1 0 16,1 0-16,0 0 15,0-21-15,0 21 0,-22 0 16,22 0-16,0 0 0</inkml:trace>
  <inkml:trace contextRef="#ctx0" brushRef="#br0" timeOffset="9987.6">3429 2328 0,'0'0'0,"-21"0"0,0 0 0,-1 0 15,22-21-15,-21 21 16,0 0-16,0 0 0,42 0 78,0 0-78,0 0 0,22 0 16,-22 0-16,21 0 0,1 0 15,-1 0-15,21 0 0,1 0 0,-1 0 16,22 0-16,-21-21 15,20 21-15,1 0 0,21 0 0,0 0 16,-1 0-16,1 0 0,21 0 0,0 0 16,0 0-16,21-21 0,-21 21 15,0 0-15,22 0 0,-1 0 0,0 0 16,0 0-16,-21-21 0,42 21 16,-20 0-16,20 0 0,0 0 0,1 0 15,-1 0-15,0-21 0,22 21 0,-22 0 16,22 0-16,-1 0 15,-21-22-15,22 22 0,-1 0 0,22-21 16,-21 21-16,-1-21 0,1 21 0,-1-21 16,22 21-16,-1 0 0,-20-21 15,21 21-15,-1 0 0,1 0 0,0-21 16,-22 21-16,22 0 0,-1 0 16,-20-22-16,21 22 0,-22-21 0,1 21 15,-1 0-15,1 0 0,-1 0 16,1 0-16,-22-21 0,0 21 0,1 0 15,-1 0-15,-21 0 0,21-21 0,-20 21 16,-1 0-16,-21 0 0,21 0 16,-21-21-16,0 21 0,0 0 15,0 0-15,0 0 0,-21 0 16,0 0-16,-22 0 0,1 0 0,-22 0 16,1 0-16,-22 0 0,1 0 15,-1 0-15,-21 0 0,0 0 0,0 0 16,1 0-16,-22-21 62,0-1-46,21 22 0</inkml:trace>
  <inkml:trace contextRef="#ctx0" brushRef="#br0" timeOffset="10115.53">15981 1947 0,'0'22'32,"0"-1"-1,-21-21 0</inkml:trace>
  <inkml:trace contextRef="#ctx0" brushRef="#br0" timeOffset="14195.85">6350 3408 0,'0'0'0,"0"-21"16,-21 21 0,0 0-1,21 21 1,0 0-1,0 0-15,0 0 0,0 1 16,0-1-16,0 0 0,0 0 16,0 0-16,21 0 0,0 1 0,0-22 15,0 21-15,0 0 0,1-21 16,20 0-16,0 0 0,1 0 0,-1 0 16,0 0-16,1 0 0,-1 0 0,21 0 15,-20-21-15,-1 21 0,0-21 16,-20 21-16,-1-22 0,0 1 15,0 0-15,-21 0 0,0 0 16,0 0-16,-21-22 0,0 22 0,0 0 16,-1 0-16,-20 0 0,0 21 15,21-22-15,-22 22 0,-20 0 0,20 0 16,1 0-16,0 0 0,21 0 0,-22 22 16,1-1-16,0 0 0,20 0 15,-20 21-15,21-20 0,0 20 0,-22 0 16,22-21-16,0 22 0,0-1 15,0 0-15,21-20 0,-21 20 0,21 0 16,-22-21-16,22 22 0,0-1 16,0-21-16,0 22 0,0-22 0,0 21 15,22-21-15,-1 0 0,0 1 16,21-1-16,-21 0 0,22-21 16,-22 0-16,21 21 0,1-21 0,-1 0 15,-21 0-15,21 0 0,-20 0 16,20 0-16,-42-21 15,-42 21 1,20 0-16,-20 0 16,21 0-16,-21 0 0,-1 0 0,22 21 15,-21 0-15,-1-21 0,22 21 16,-21 1-16,21-1 0,0 0 0,-22 0 16,22 0-16,0 22 0,0-22 15,21 21-15,0-21 0,0 0 16,0 22-16,0-22 0,0 0 0,0 21 15,0-20-15,21-1 0,0 0 16,0 0-16,22 0 0,-22-21 0,0 21 16,21 1-16,-21-22 0,22 0 0,-22 0 15,21 0-15,1 0 0,-1 0 16,0-22-16,1 22 0,-1-21 0,21 0 16,-20 0-16,-1 0 0,22 0 15,-22-1-15,0-20 0,1 21 16,-22-21-16,21-1 0,-21 22 0,0-21 0,1-1 15,-1 22-15,-21-21 16,21 21-16,-21 0 0,0-1 0,0 1 16,0 0-16,0 42 31,0 0-31,0 1 0,0-1 16,-21 0-16,21 0 0,0 0 15,0 22-15,0-22 0,-21 0 0,21 0 16,0 0-16,0 0 0,0 1 0,0-1 15,0 0-15,-22-21 0,22 21 16,0 0-16,0 0 16,22-42 31,-1 21-47,-21-21 0,21 0 15,0 0-15,-21 0 0,21-1 0,0-20 16,1 21-16,-1-21 0,-21 20 0,42-20 15,-21 21-15,0 0 0,1 0 16,-1-1-16,0 1 0,0 21 0,0 0 16,0 0-16,1 21 15,-22 1-15,0-1 0,0 21 16,21-21-16,-21 0 0,0 22 0,21-22 16,-21 21-16,0-21 0,0 1 15,0-1-15,21 21 0,0-42 0,0 21 16,-21 0-16,22 1 0,-1-22 15,21 0-15,-21 21 0,0-21 16,22 0-16,-1 0 0,-21 0 0,22 0 16,-1 0-16,0 0 0,1-21 0,-1-1 15,0 22-15,1-21 0,-1 0 16,0 0-16,1 0 0,-1 0 0,0-22 16,-21 22-16,1-21 0,-1 21 15,0-22-15,-21 1 0,21 0 0,-21-1 16,0 22-16,0-21 0,0 21 15,-21-1-15,0 1 0,0 21 16,-1 0-16,-20 0 0,21 0 0,0 0 0,-22 21 16,22 22-16,-21-22 15,21 21-15,0-21 0,-22 22 0,22-1 16,0 0-16,0 1 0,21-22 0,0 21 16,0-21-16,0 1 0,0-1 15,0 0-15,0 0 0,0 0 0,21-21 16,0 0-16,0 0 0,0 0 0,1 0 15,20 0-15,-21-21 0,21 0 16,-20 0-16,-1 21 0,0-21 0,21-1 16,-21-20-16,1 21 15,-1 0-15,0 0 0,-21-22 0,21 22 16,-21-21-16,21-1 0,-21 22 0,0 0 16,0 0-16,0 0 0,0 42 31,0 21-31,-21-21 0,21 1 15,-21 20-15,21 0 0,-21 1 0,21-22 16,0 21-16,0 0 0,0-20 0,0 20 16,0-21-16,0 0 0,0 22 15,21-22-15,0 0 0,0-21 16,22 0-16,-22 0 0,0 0 0,21 0 16,1-21-16,-1 0 0,-21-1 15,21 1-15,1 0 0,-1 0 16,0-21-16,1-1 0,-1 1 0,0 0 15,1-22-15,-1 1 0,-21-1 16,22-21-16,-22 22 0,0-1 0,-21 1 16,0-1-16,0 1 0,0-1 15,0 22-15,0 21 0,-21 0 0,21 0 16,-21-1-16,-1 22 0,1 22 16,0-1-16,0 0 0,0 21 15,0 1-15,-1-1 0,1 21 16,21 1-16,-21-1 0,21 1 15,-21-1-15,21 1 0,0-1 0,0 1 16,0-1-16,0-20 0,0-1 0,0 0 16,0 1-16,0-1 0,0-21 15,0 0-15,0 1 0,0-1 0,0 0 16,0-42 0,0 0-1,0-22-15,0 22 0,0 0 16,21-21-16,0 20 0,0-20 0,1 0 15,-1-1-15,0 22 0,0-21 16,0 0-16,22 20 0,-22-20 0,21 21 16,-21 0-16,22 0 15,-22 21-15,21 0 0,-21 0 0,22 0 0,-22 0 16,21 0-16,0 21 0,-20 0 16,20 21-16,-21-21 0,0 1 15,0 20-15,1-21 0,-1 21 0,-21-20 16,0-1-16,0 21 0,0-21 15,0 0-15,-21 1 0,-22 20 0,22-42 16,0 21-16,-21 0 0,20 0 0,-20-21 16,21 0-16,0 0 0,-22 0 15,22 0-15,0 0 0,0 0 0,0 0 16,0 0-16,-1-21 0,1 0 0,0 0 16,0 21-16,21-21 15,0 0-15,0-1 0,-21 22 0,21-21 16,21 21 31,-21 21-32,21-21-15,0 0 0,0 22 16,1-22-16,-1 0 0,0 21 0,0-21 16,21 0-16,-20 0 0,20 0 0,0 0 15,1 0-15,-1 0 0,0 0 16,1 0-16,-1 0 0,0 0 15,1-21-15,-1-1 0,0 1 0,-21 0 16,106-212 0,-127 170-16,0-1 15,22 1-15,-22-1 0,21 1 16,-21 20-16,0-20 0,0 21 0,0-1 16,0 1-16,0 21 0,0-22 15,0 22-15,0 0 0,0 42 16,0 0-1,0 1-15,-21-1 0,21 21 16,-22 0-16,22 1 0,-21-1 16,21 22-16,0-22 0,0 21 0,0 1 15,-21-22-15,21 22 0,0-22 16,0 0-16,0 1 0,0-1 0,0-21 16,21 22-16,0-22 0,-21 21 15,22-21-15,20 0 0,-21-21 0,0 22 16,0-1-16,22-21 0,-22 0 0,21 0 15,-21 0-15,22 0 0,-22 0 16,21 0-16,-21-21 0,22-1 0,-22 1 16,21 0-16,-21 0 0,1-21 0,-1 20 15,0-20-15,0 0 0,0-1 16,-21 1-16,0 0 0,0-1 16,0 1-16,0 21 0,0-21 15,0 20-15,0 1 0,-21 21 16,0 21-1,0 1-15,0-1 0,-1 21 16,22 0-16,0-20 0,0 20 0,0 0 16,0 1-16,0-1 0,0-21 0,0 21 15,0-20-15,22 20 0,-1-21 16,0 0-16,0 0 0,21 1 0,-20-22 16,20 21-16,-21-21 0,21 0 15,22 0-15,-22 0 0,22 0 0,-1 0 16,1 0-16,-1 0 0,22 0 15,-22-21-15,1-1 0,-1 1 16,1-21-16,-1 0 0,-20-1 0,-1 1 16,22-43-16,-43 43 0,0-22 15,-21 22-15,0 0 0,0 21 16,0-22-16,-21 22 0,-22-21 0,22 21 16,-21-1-16,0 22 0,-1-21 0,1 21 15,0 0-15,-1 0 0,1 0 16,0 21-16,-1 1 0,22-1 0,-21 0 15,21 21-15,-1 1 0,1-1 16,0 0-16,21 1 0,0-1 0,0 0 16,0 1-16,0-1 0,21 0 0,0-21 15,1 22-15,-1-22 16,0 0-16,0 0 0,21 0 0,-20 1 16,-1-22-16,21 0 0,-21 21 0,0-21 15,1 0-15,-1 0 0,21-21 16,-21-1-16,0 22 0,1-42 0,-1 21 15,0-21-15,0-22 0,0 1 0,0-1 16,1 1-16,-1-22 0,0 21 16,0-20-16,0-1 0,0 0 15,1 1-15,-1-1 0,0 22 16,0-22-16,-21 21 0,0 22 0,0 0 16,0-1-16,0 1 0,0 21 0,-21 21 31,0 21-31,0 0 0,-1 22 0,1-1 15,0 0-15,0 43 0,21-22 16,-21 1-16,21 21 0,0-22 0,0 22 16,0-22-16,0 22 0,0-22 0,0 1 15,21-1-15,-21 1 0,21-22 16,0 22-16,0-43 0,-21 21 0,22-21 16,-1 1-16,0-1 0,0 0 0,0 0 15,22-21-15,-22 0 0,0 0 16,0 0-16,21 0 0,-20-21 15,20 0-15,0 0 0,1-1 0,-1 1 16,0 0-16,22-21 0,-1 21 16,-20-22-16,20 22 0,-21-21 0,22-1 15</inkml:trace>
  <inkml:trace contextRef="#ctx0" brushRef="#br0" timeOffset="14455.7">12975 3725 0,'0'0'0,"-21"22"0,0-22 0,21 21 15,0 0 1,21-21 0,21 0-16,-21 0 0,22 0 15,-22 0-15,21 0 0,1 0 16,-1 0-16,0 0 0,1 0 0,-1 0 15,-21 0-15,0 0 0,0 0 16,1 0-16,-1 0 0,-42 0 31</inkml:trace>
  <inkml:trace contextRef="#ctx0" brushRef="#br0" timeOffset="14644.2">12912 3979 0,'-22'22'0,"44"-44"0,-44 65 0,22-22 0,-21 0 16,21 0-16,0 0 16,0 1-16,21-22 15,1 0-15,-1 0 0,0 0 0,0 0 16,21 0-16,-20 0 0,20 0 16,-21 0-16,21-22 0,-20 22 0,-1-21 15,0 21-15,21-21 0,-42 0 16,21 21-16,1-21 0,-22 0 15</inkml:trace>
  <inkml:trace contextRef="#ctx0" brushRef="#br0" timeOffset="15224.21">14584 2985 0,'0'-22'0,"0"44"0,0-65 0,0 22 0,0 0 0,0 0 15,0 0-15,0-1 16,0 44 15,0-1-31,0 21 0,0 0 16,0 1-16,0 20 0,-21 1 0,21 20 15,-22 1-15,22-21 0,0 20 16,0 1-16,-21-22 0,21 1 0,0 21 16,0-43-16,0 21 0,0 1 15,0-22-15,21 1 0,-21-1 0,22 0 16,-22-21-16,21 1 0,0-1 15,-21 0-15,21-21 0,0 0 16,0 0-16,1 0 0,-1 0 16,0 0-16,0-21 0,21 0 0,-20-1 15,-1-20-15,0 21 0,0-21 16,21-1-16,-20 22 0,-1-21 0,-21-1 16</inkml:trace>
  <inkml:trace contextRef="#ctx0" brushRef="#br0" timeOffset="15420.1">14203 3598 0,'0'0'0,"-21"0"0,-22 0 0,22 0 15,21 22-15,21-22 16,22 0 0,-22 0-16,0 0 0,21 0 15,1 0-15,-1 0 0,0 0 0,22 0 16,-22 0-16,22-22 0,-22 22 15,21-21-15,-20 21 0,20-21 0,-20 21 16,-1 0-16,21 0 0</inkml:trace>
  <inkml:trace contextRef="#ctx0" brushRef="#br0" timeOffset="15916.13">15198 3662 0,'0'0'0,"-22"0"16,22-21 15,0 0-31,22-1 16,20 1-16,-21 0 0,0 0 15,22 21-15,-22-21 0,21 21 16,0 0-16,1 0 0,20 0 0,-20 0 15,-1 0-15,0 0 0,1 0 16,-1 21-16,-21 0 0,21 21 16,-20-20-16,-1 20 0,0-21 15,0 21-15,-21-20 0,0 20 0,0-21 16,0 21-16,0-20 0,0 20 0,0-21 16,0 0-16,0 0 0,0 1 15,0-1-15,-21-21 0,0 21 0,0-21 16,-1 0-16,1 0 15,21-21 1,0 0-16,0-1 16,0 1-16,0 0 0,0 0 0,21 0 15,1-22-15,-1 22 0,0-21 16,0 21-16,0-22 0,22 1 16,-22 21-16,0 0 0,21-22 0,-21 22 15,1 21-15,20-21 0,-21 0 16,21 21-16,-20 0 0,-1-21 0,0 21 15,21 0-15,-21 0 0,1 0 0,-1 0 16</inkml:trace>
  <inkml:trace contextRef="#ctx0" brushRef="#br0" timeOffset="16324.16">16573 3471 0,'0'-21'0,"0"0"15,0 42 16,0 22-31,0-22 16,-21 0-16,21 21 0,-21 1 0,21-1 16,-21 0-16,21 1 0,0-1 15,0 0-15,0 1 0,0-1 0,0 0 16,21 1-16,0-22 0,0 21 16,1-21-16,20 0 0,-21 1 0,0-1 15,0-21-15,22 0 0,-22 0 0,0 0 16,21 0-16,-20 0 15,-1-21-15,0-1 0,21 1 0,-21 0 16,1-21-16,20 21 0,-21-22 16,21 1-16,-20 0 0,20-1 0,-21-20 15,21 20-15,-20-20 0,20-1 0,-21 22 16,0-21-16,0 20 0,-21 1 16,0 0-16,22 20 0,-22 1 0,0 0 15,0 42 16,0 0-31,0 1 16,0-1-16,0 0 0,0 0 0,0 0 16,0 0-16,21 1 0,-21-1 15,21 0-15</inkml:trace>
  <inkml:trace contextRef="#ctx0" brushRef="#br0" timeOffset="16767.9">17632 3725 0,'21'0'0,"0"-21"16,0 0-16,0 21 16,1-21-16,-1 0 0,0 21 15,0-21-15,21-1 0,-20 1 0,20 21 16,-21-21-16,21 0 0,-20 21 16,20-21-16,-21 0 0,0 21 0,0-22 15,1 1-15,-22 0 16,0 0-16,0 0 0,0 0 15,-22-1 1,1 22-16,-21 0 0,21 0 0,-22 22 16,22-1-16,-21 0 0,-22 0 15,22 21-15,0 1 0,-1-22 0,22 21 16,-21 1-16,21-1 0,0 0 0,21 1 16,0-22-16,0 21 0,0-21 15,21 22-15,0-22 0,0 0 0,21 0 16,1 0-16,-1 0 15,0-21-15,22 0 0,-22 0 0,1 0 16,-1 0-16,21 0 0,-20 0 16,-22-21-16,21 21 0,-21-21 0,22 0 15,-22 0-15,0 21 0,-21-21 0,0-1 16,21 22-16,-21-21 0,21 0 16,1 21 15</inkml:trace>
  <inkml:trace contextRef="#ctx0" brushRef="#br0" timeOffset="17016.29">18859 4043 0,'0'0'0,"0"-21"0,-21 0 16,21-1-1,21 22 32,-21 22-31,22-1-16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41F-452F-468C-AD56-35B018B96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D70CB-1030-48E0-A99A-C56BE7D4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1A89-DD83-4ECA-A0E1-5FF47331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1BBC-0738-45C9-AD49-1722CF6C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395B-897F-434F-B58E-D4581487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4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3E3B-C7B3-4990-9D44-AD750986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97817-9184-4011-BBC6-1BD90501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5E5-16FE-4A0A-97CB-30A303CD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1272-1705-4912-BD18-18A2DDBC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FABD-DD47-4847-9F56-571FB635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1DC6E-7420-4A66-9A91-291FC86D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E10C-7557-4CC8-84EE-81C6EE3C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9DEE-C07B-450B-B46E-2E8DE157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1C7E-9DF7-407D-8DB6-613CCF6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E8A5-CE81-441B-B7D5-AC23E1FC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25D3-3C65-4CA1-9800-759A7FF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998D-69DF-4025-8799-4D9DAB8C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1B75-8CED-4E08-81FA-FF60B0DC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C1E7-2AEC-479F-A33A-283E4D57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5680-65DF-4F35-AF76-0F11FA1C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B011-B766-4D89-BE07-3185FDE3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38AD-D374-4DCF-BE1F-76CC72B3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68CC-A7A1-4D2B-904F-6CD669D8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EC93-4CD6-4F2F-8490-BB0713E3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EA4B-71F2-46BE-8517-088217BE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D513-A35A-4CEA-A895-8E21F276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CBDF-1385-4C69-A24C-135D246A3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58DC0-897B-41B7-98BC-BEFDC037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2DDFF-A07B-44BC-8B4D-6B42BBED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0ADC-FB73-4ACE-BBB5-B48139FA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E4BF-C2E5-4F51-A6B2-F228E362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05AB-CF96-40D7-A0C3-47750B1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9257-46A0-4BF1-A77E-46F98F3A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DAE72-C56D-4554-8545-B6095760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55C8-0AD8-418D-8770-EDA506A3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C302D-7CF9-406D-8908-08878D08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A8705-BB08-4E2D-9439-2E5DAC82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520D-C0F0-4F42-B1AA-B9B72F0C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AB884-4FC1-47FB-B7BF-B762F66D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7A6-706F-4E35-8A67-14AE0C09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498CB-D478-48C0-89D8-9E7F9506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770F1-F45C-4FC0-9872-A5D0CAF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09997-7D2B-4E4F-B494-524FE173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2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60D7-962B-4E93-A7A9-AE00BF29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45383-5832-4998-BD62-CF1F104E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9E6C-39F8-4F65-BA29-5DA3CDA6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448-E06C-4ECD-93AA-9C6EAFF6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2CFC-C2C5-4E22-8686-B35DC4CE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A2A2-7332-49C3-8F6C-86B8A579B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10DD-0EE8-4A48-A324-8BC2EAF9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24A3-67F1-40FA-96A5-78F8C986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517E-DA03-4A56-92E5-F7AD1A3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8CB5-FF4C-40B2-9476-DB87DB2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E7810-CB0F-45F8-89AD-9488D6C9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6B449-0671-48FD-92E2-391A2E12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FD38-F2C7-4F1B-A070-5F2FD38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C5B6-9304-497E-BE8C-5C9B9DCF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E1AF-F149-494F-95B4-9AC1D7FD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076B-CA34-4388-9995-D48DB758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B15E-DFC7-459F-9963-E2DFB1B6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F9CA-B5D2-409F-81EA-169C90CA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3304-E664-4ABD-B77A-0DAC915AF38E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97C3-1D22-4E4B-A107-3147C4A7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5164-AF96-4C28-8633-D7141A6D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FEE3-44D2-4AE3-9EFB-44356181C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1C6939-BBEA-47B1-9736-213E8DF68C0C}"/>
                  </a:ext>
                </a:extLst>
              </p14:cNvPr>
              <p14:cNvContentPartPr/>
              <p14:nvPr/>
            </p14:nvContentPartPr>
            <p14:xfrm>
              <a:off x="2583000" y="449640"/>
              <a:ext cx="360" cy="86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1C6939-BBEA-47B1-9736-213E8DF68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3640" y="440280"/>
                <a:ext cx="1908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EA9BB4-9A3C-419C-A426-4658FFD11294}"/>
                  </a:ext>
                </a:extLst>
              </p14:cNvPr>
              <p14:cNvContentPartPr/>
              <p14:nvPr/>
            </p14:nvContentPartPr>
            <p14:xfrm>
              <a:off x="137160" y="30600"/>
              <a:ext cx="928908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EA9BB4-9A3C-419C-A426-4658FFD11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240"/>
                <a:ext cx="930780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9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68FDDE-7242-44C7-A7AF-4006479DDC29}"/>
                  </a:ext>
                </a:extLst>
              </p14:cNvPr>
              <p14:cNvContentPartPr/>
              <p14:nvPr/>
            </p14:nvContentPartPr>
            <p14:xfrm>
              <a:off x="0" y="38160"/>
              <a:ext cx="591336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68FDDE-7242-44C7-A7AF-4006479DD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5932080" cy="68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47CF99-7288-4CE2-ABFA-199359D61F8B}"/>
                  </a:ext>
                </a:extLst>
              </p14:cNvPr>
              <p14:cNvContentPartPr/>
              <p14:nvPr/>
            </p14:nvContentPartPr>
            <p14:xfrm>
              <a:off x="0" y="800280"/>
              <a:ext cx="10279800" cy="560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47CF99-7288-4CE2-ABFA-199359D61F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90920"/>
                <a:ext cx="1029852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55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C7B7A3-A5AE-414C-9AC5-3DFA045FF687}"/>
                  </a:ext>
                </a:extLst>
              </p14:cNvPr>
              <p14:cNvContentPartPr/>
              <p14:nvPr/>
            </p14:nvContentPartPr>
            <p14:xfrm>
              <a:off x="129600" y="91440"/>
              <a:ext cx="9365400" cy="63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C7B7A3-A5AE-414C-9AC5-3DFA045FF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82080"/>
                <a:ext cx="9384120" cy="63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2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732BBD-90E4-41B0-B312-6DD33B821F41}"/>
                  </a:ext>
                </a:extLst>
              </p14:cNvPr>
              <p14:cNvContentPartPr/>
              <p14:nvPr/>
            </p14:nvContentPartPr>
            <p14:xfrm>
              <a:off x="0" y="7560"/>
              <a:ext cx="890064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732BBD-90E4-41B0-B312-6DD33B821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891936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0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F7308A-89D1-41EB-86C9-037D8E1A4C1D}"/>
                  </a:ext>
                </a:extLst>
              </p14:cNvPr>
              <p14:cNvContentPartPr/>
              <p14:nvPr/>
            </p14:nvContentPartPr>
            <p14:xfrm>
              <a:off x="205560" y="434520"/>
              <a:ext cx="935784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F7308A-89D1-41EB-86C9-037D8E1A4C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25160"/>
                <a:ext cx="937656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93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3FF3FB-DB62-4214-993D-CB6D85ECCA43}"/>
                  </a:ext>
                </a:extLst>
              </p14:cNvPr>
              <p14:cNvContentPartPr/>
              <p14:nvPr/>
            </p14:nvContentPartPr>
            <p14:xfrm>
              <a:off x="7560" y="152280"/>
              <a:ext cx="7399440" cy="36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3FF3FB-DB62-4214-993D-CB6D85ECCA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42920"/>
                <a:ext cx="7418160" cy="36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6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4F5DF-304D-4B97-AE0B-C33C5A5C76B4}"/>
                  </a:ext>
                </a:extLst>
              </p14:cNvPr>
              <p14:cNvContentPartPr/>
              <p14:nvPr/>
            </p14:nvContentPartPr>
            <p14:xfrm>
              <a:off x="906840" y="53280"/>
              <a:ext cx="5890680" cy="166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4F5DF-304D-4B97-AE0B-C33C5A5C7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43920"/>
                <a:ext cx="5909400" cy="16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E56A40-A755-47FD-B18F-82749A5FC456}"/>
                  </a:ext>
                </a:extLst>
              </p14:cNvPr>
              <p14:cNvContentPartPr/>
              <p14:nvPr/>
            </p14:nvContentPartPr>
            <p14:xfrm>
              <a:off x="5227200" y="739080"/>
              <a:ext cx="3056040" cy="150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E56A40-A755-47FD-B18F-82749A5FC4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7840" y="729720"/>
                <a:ext cx="3074760" cy="15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2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D7E-5428-4DB5-AF92-B6B11B2D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26A5-E7F5-48E0-91BF-4963E6BB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16D16-71B0-4D6E-88F1-AE18FFC76226}"/>
                  </a:ext>
                </a:extLst>
              </p14:cNvPr>
              <p14:cNvContentPartPr/>
              <p14:nvPr/>
            </p14:nvContentPartPr>
            <p14:xfrm>
              <a:off x="449640" y="83880"/>
              <a:ext cx="990720" cy="40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16D16-71B0-4D6E-88F1-AE18FFC76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74520"/>
                <a:ext cx="10094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1FFC54-3DB3-4366-8376-698798F09156}"/>
                  </a:ext>
                </a:extLst>
              </p14:cNvPr>
              <p14:cNvContentPartPr/>
              <p14:nvPr/>
            </p14:nvContentPartPr>
            <p14:xfrm>
              <a:off x="0" y="30600"/>
              <a:ext cx="11955960" cy="681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1FFC54-3DB3-4366-8376-698798F09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1240"/>
                <a:ext cx="1197468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5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2021-12-24T12:32:39Z</dcterms:created>
  <dcterms:modified xsi:type="dcterms:W3CDTF">2021-12-24T12:32:54Z</dcterms:modified>
</cp:coreProperties>
</file>