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9" r:id="rId9"/>
    <p:sldId id="271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0:36:13.6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24066 17717 0</inkml:trace>
  <inkml:trace contextRef="#ctx0" brushRef="#br0" timeOffset="181.89">24066 17717 0</inkml:trace>
  <inkml:trace contextRef="#ctx0" brushRef="#br0" timeOffset="12763.07">2540 3704 0</inkml:trace>
  <inkml:trace contextRef="#ctx0" brushRef="#br0" timeOffset="19797.91">1460 804 0,'0'-21'0,"0"0"16,0 0-1,0 0-15,0 0 0,0-1 16,0 1 0,0 42 46,0 1-62,0-1 0,22 0 16,-22 0-16,21 21 0,-21 1 0,0-1 15,0 0-15,21 1 0,-21-1 16,21 0-16,-21 22 0,0-22 16,0 1-16,0-22 0,0 21 0,21 0 15,-21-20-15,0-1 0,21 0 16,-21 0-16,0 0 0,22 0 16,-1-21-1,-21-21 1,0 0-16,0 0 0,21 0 15,-21 0-15,0-1 0,21-20 16,-21 21-16,0 0 0,0-22 16,0 22-16,21-21 0,-21 21 15,21-22-15,1 22 0,-22 0 0,0 0 16,21 0-16,0 21 0,-21-21 16,21 21-16,0 0 0,0 21 15,-21 0 1,22 0-16,-1 0 0,-21 0 0,21 22 15,-21-22-15,0 0 0,0 21 16,21-20-16,-21-1 0,21 0 0,-21 0 16,0 0-16,21 0 0,1 1 15,-22-1-15,21-21 0,-21 21 16,21-21-16,0 0 16,0 0-16,0 0 0,1 0 15,-1 0-15,0-21 0,0 0 0,0 21 16,0-43-16,1 22 0,-1 0 15,0-21-15,0-1 0,-21 1 0,0 0 16,0-1-16,0 1 0,0-22 16,0 22-16,0-21 0,-21 20 0,0 1 15,0 21-15,-1-22 0,1 22 16,0 0-16,0 0 0,0 21 0,0 0 16,-1 0-16,1 0 0,0 0 15,0 0-15,0 0 16,0 21-16,21 0 15,0 0-15,0 1 0,0-1 16,0 0-16,0 0 0,0 0 0,0 0 16,0 1-16,0-1 0,0 0 15,21-21-15,0 21 0,0-21 0,0 0 16</inkml:trace>
  <inkml:trace contextRef="#ctx0" brushRef="#br0" timeOffset="20366.59">2603 487 0,'0'0'0,"0"-21"0,-21 21 16,0 0-16,21 21 15,0 0-15,0 0 16,0 0-16,0 1 0,0-1 15,0 0-15,0 21 0,0-21 0,0 22 16,0-1-16,0 0 0,0 1 16,0-1-16,0 0 0,0 1 15,0-1-15,0 0 0,0 1 16,0-22-16,0 0 0,0 0 0,0 0 16,0 1-16,0-1 0,0-42 46,0-1-30,0 1-16,0 0 0,0 0 0,0-21 16,0 20-16,0-20 0,0 0 15,0-1-15,0 22 0,0-21 0,21 21 16,0-22-16,22 22 16,-22 0-16,0 0 0,21 0 0,-20 0 0,20 21 15,-21 0-15,21 0 0,-20 0 16,20 0-16,-21 0 0,0 0 15,0 21-15,1 0 0,-1 0 16,0 21-16,-21-20 0,0 20 0,0 0 16,0 1-16,0-1 0,0-21 15,0 21-15,0 1 0,0-22 0,0 21 16,-21-21-16,21 1 0,0-1 16,0 0-16,0 0 0,-21-21 15,21-21 16</inkml:trace>
  <inkml:trace contextRef="#ctx0" brushRef="#br0" timeOffset="20977.78">3577 826 0,'0'0'0,"0"-22"16,0 1-16,0 0 0,0 0 16,0 0-16,-21 0 15,0-1 1,0 22-16,-1 0 0,1 0 0,0 0 16,0 0-16,0 0 15,-22 22-15,22-1 0,0 0 0,0 0 16,0 0-16,0 0 0,21 22 15,-22-1-15,1-21 0,0 22 0,0-1 16,21 0-16,0 1 0,0-22 16,0 21-16,0-21 0,0 22 15,0-22-15,0 0 0,0 0 0,0 0 16,21-21-16,0 0 16,0 0-16,1 0 0,-1 0 15,0 0-15,0-21 0,0 0 16,0 0-16,1 0 0,-22-1 15,21 1-15,0-21 0,-21 21 0,0-22 16,0 1-16,21 0 0,-21 21 16,21-22-16,-21 22 0,0-21 15,0 21-15,0-1 0,0 1 0,0 0 16,21 21-16,-21 21 31,0 0-31,0 22 16,0-22-16,0 0 0,0 21 0,0 1 15,0-22-15,0 0 0,0 21 16,0-20-16,0-1 0,0 0 16,0 0-16,22 0 0,-22 0 0,0 1 15,21-1-15,0-21 0,0 0 16,0 0-16,0 0 0,1 0 16,-1 0-16,0 0 0,21 0 15,-21-21-15,1-1 0,-1 1 0,0 0 16,0 0-16</inkml:trace>
  <inkml:trace contextRef="#ctx0" brushRef="#br0" timeOffset="21306.59">4085 445 0,'0'-22'16,"0"44"-16,0-65 0,0 22 0,-21 0 15,0 21-15,21-21 0,-21 21 31,21 21-31,0 0 0,0 0 16,0 0-16,0 22 0,0-22 16,0 21-16,0 1 0,0-1 0,0 0 15,0 1-15,0-1 0,0 0 16,0 1-16,0-1 0,0 0 0,0 1 16,0-1-16,0 0 0,0-21 15,0 1-15,0-1 0,0 0 0,0 0 16,0 0-16,21-21 0,0 0 15,0 0 1,0 0-16,0 0 0,1 0 16,-1-21-16,-21 0 0,21 0 15,0 0-15,0-1 0,0-20 0,-21 21 16,22-21-16</inkml:trace>
  <inkml:trace contextRef="#ctx0" brushRef="#br0" timeOffset="21581.44">3768 677 0,'0'0'16,"21"0"-1,0 0 1,0 0-16,21 0 0,-20 0 15,20 0-15,0 0 0,-21-21 0,22 21 16,-1 0-16,-21-21 0,22 21 0,-22 0 16,21 0-16,-21-21 0,0 21 15,1 0-15,-1 0 0,0 0 0</inkml:trace>
  <inkml:trace contextRef="#ctx0" brushRef="#br0" timeOffset="22334.01">1609 1926 0,'0'0'16,"-22"21"-16,1-21 15,0 0 1,63 0 31,-20 0-47,-1 0 16,21 0-16,0 0 0,1 0 15,-1 0-15,0-21 0,22 0 0,-1 21 16,22-21-16,0 21 0,21-21 15,-1 0-15,1 21 0,21-22 0,0 1 16,-21 0-16,21 21 0,-21-21 16,21 0-16,-21 0 0,0 21 0,-1-22 15,1 1-15,0 21 0,-21-21 16,21 0-16,-43 21 0,22-21 0,-22 21 16,22-21-16,-22 21 0,-20-22 15,20 22-15,1 0 0,-22-21 16,0 0-16,1 21 0,-1 0 0,-21 0 15,22-21-15,-22 21 0,0 0 16,0 0-16,-21-21 16,0 0 31</inkml:trace>
  <inkml:trace contextRef="#ctx0" brushRef="#br0" timeOffset="22509.91">4699 1503 0,'21'0'63,"-21"-21"-32</inkml:trace>
  <inkml:trace contextRef="#ctx0" brushRef="#br0" timeOffset="24839">2561 2561 0,'0'-21'15,"0"0"-15,-21 21 16,0-21-16,0 21 16,-1-21-16,1 21 15,0 0-15,0-22 16,0 22-16,0 0 0,-1 0 0,1 0 15,0 0-15,0 0 16,0 0-16,0 0 16,42 0 15,21 0-31,-21 0 0,43 0 16,-22 0-16,22 0 0,-1-21 15,22 0-15,-22 21 0,1-21 16,20 21-16,-20-21 0,-1 21 15,1 0-15,-22-21 0,22-1 0,-22 22 16,22 0-16,-22 0 0,-21 0 0,21 0 16,-20 0-16,-1 0 0,-42 0 31,-1 22-15,1-22-16,-21 21 0,21-21 0,0 21 15,-22 0-15</inkml:trace>
  <inkml:trace contextRef="#ctx0" brushRef="#br0" timeOffset="25157.81">2942 2519 0,'0'-42'31,"-21"42"-15,0 21-1,21 0-15,0 0 0,0 0 16,0 0-16,0 1 0,0-1 16,0 21-16,0 0 0,0-20 15,0 20-15,0 0 0,0-21 0,0 22 16,0-1-16,0-21 0,0 22 16,0-22-16,0 0 0,0 21 0,0-21 15,0 1-15,0-1 0,0 0 16,0 0-16,0 0 0,0-42 47,21 0-32</inkml:trace>
  <inkml:trace contextRef="#ctx0" brushRef="#br0" timeOffset="25810.44">3238 2709 0,'0'0'0,"22"0"0,-22 22 31,0-1-15,0 0-16,0 0 0,0 21 16,0-20-16,0-1 0,0 0 15,0 0-15,0 0 0,0 22 0,0-22 16,0 0-1,0 0-15,0 0 0,21-21 0,-21 21 16,21-21 0,0 0-16,0 0 0,0 0 0,1 0 15,-1-21-15,0 0 0,0 0 0,0 21 16,22-42-16,-22 20 0,0 1 16,0 0-16,0-21 0,0 21 0,1-1 15,-1-20-15,0 21 0,0 0 16,-21-22-16,0 22 0,0 0 0,0 0 15,0 0-15,0 42 47,0 0-47,0 0 0,-21 0 16,21 22-16,0-22 0,0 21 0,0-21 16,0 22-16,0-1 0,0 0 15,0 1-15,0-1 0,0 0 0,0 1 16,0-1-16,0 22 0,0-22 15,0 0-15,0 1 0,0 20 0,0-21 16,0-20-16,0 20 0,0 0 0,0-21 16,0 22-16,0-22 0,0 0 15,0 21-15,0-20 0,-21-1 16,0 0-16,-1 0 16,-20-21-16,21 0 0,0 0 15,-22 0-15,22 0 0,-21 0 0,0 0 16,-1 0-16,22 0 0,-21 0 15,21-21-15,-1 21 0,-20-21 0,21 21 16,21-21-16,-21 21 0,21-22 16,0 1-16,0 0 0,0 0 15,0 0-15,0 0 0,21-1 16,0 1-16,0 0 0,0 0 0</inkml:trace>
  <inkml:trace contextRef="#ctx0" brushRef="#br0" timeOffset="26206.21">4064 2561 0,'0'0'0,"0"-21"0,-21 21 16,0 0-1,-1 0-15,22 21 16,0 0-16,0 1 0,0-1 16,0 21-16,0-21 0,0 22 15,0-1-15,0 0 0,0 1 0,0 20 16,0-21-16,0 22 0,22-1 16,-22 1-16,0-1 0,21 1 0,-21-1 15,0 22-15,0-43 0,0 22 16,0-1-16,0-20 0,0 20 0,0-20 15,0-1-15,0-21 0,0 21 0,0-20 16,0-1-16,0 0 0,21-21 31,-21-21-31,21 0 16,-21-1-16,0 1 0,0 0 16,0-21-16,21-1 0,-21 22 15,0-21-15</inkml:trace>
  <inkml:trace contextRef="#ctx0" brushRef="#br0" timeOffset="26558.01">4022 2879 0,'-22'-21'0,"44"42"0,-65-64 0,43 1 0,-21 21 16,21 0-16,-21 0 0,21-1 16,0 1-16,0 0 0,0 0 15,0 0-15,21 0 0,0-1 16,0 1-16,1 21 0,-1-21 0,21 21 15,-21 0-15,22 0 0,-22 0 16,21 0-16,-21 0 0,22 0 16,-22 21-16,0-21 0,0 21 0,0 1 15,0-1-15,-21 0 0,0 21 16,0-21-16,0 1 0,0-1 0,-21 21 16,0-21-16,0 0 0,-21 1 0,20-1 15,1 0-15,-21 0 0,21 0 16,0 0-16,-1 1 0,1-22 0,-21 21 15,21-21 1,42 0 15,0-21-15,0-1-16,-21 1 0,21 21 0</inkml:trace>
  <inkml:trace contextRef="#ctx0" brushRef="#br0" timeOffset="26961.78">4614 2752 0,'0'0'0,"21"0"31,1 0-15,-1-21-16,0 21 0,-21-22 0,21 1 15,0 0-15,0 0 0,1 21 16,-22-21-16,21 0 0,-21-1 0,21 1 16,-21 0-16,0 0 0,0 0 0,0 0 15,-21 21 1,0 0-16,-1 0 0,1 0 16,0 21-16,0 0 0,0 0 15,0 0-15,-1 0 0,1 1 0,0 20 16,21-21-16,0 21 0,-21-20 15,21-1-15,-21 21 0,21-21 16,0 0-16,0 1 0,0-1 0,0 0 16,0 0-16,0 0 0,21 0 15,0-21-15,0 22 0,0-22 16,1 0-16,-1 0 0,0 0 0,21 0 16,-21-22-16,1 1 0,20 21 15,-21-21-15,21 0 0</inkml:trace>
  <inkml:trace contextRef="#ctx0" brushRef="#br0" timeOffset="27329.57">5440 2371 0,'0'0'0,"-21"0"16,-1 0-16,1 0 0,0 0 15,-21 0-15,21 0 0,-1 21 16,-20 0-16,21 0 0,0 0 0,0 1 15,-1-1-15,1 21 0,21-21 16,0 0-16,0 1 0,0-1 0,0 0 16,0 0-16,0 0 15,0 0-15,21-21 0,1 22 0,-1-22 16,0 0-16,0 21 0,0-21 16,22 0-16,-22 21 0,0 0 15,0-21-15,0 0 0,0 21 0,1-21 0,-1 21 16,-21 1-1,0-1-15,0 0 16,0 0-16,-21-21 0,-1 21 16,1-21-16,0 0 0,0 21 15,0-21-15,0 0 0,-1 22 0,1-22 16,0 0-16,0 0 0,0 0 0,0 0 16,-1 0-16,1 0 0,-21 0 15</inkml:trace>
  <inkml:trace contextRef="#ctx0" brushRef="#br0" timeOffset="27814.3">2519 3641 0,'0'0'0,"-43"0"0,22 21 0,0-21 16,0 0-16,0 0 0,0 0 15,-1 0-15,44 0 32,-1 0-32,21 0 0,0 0 0,1 0 15,20 0-15,1 0 0,-1 0 16,22 0-16,0 0 0,-1 0 0,22-21 15,0 0-15,0 21 0,0-22 16,21 22-16,0-21 0,0 21 0,0-21 16,0 21-16,0-21 0,21 21 15,-21 0-15,0 0 0,0-21 0,0 0 16,-21 21-16,-1 0 0,1-22 0,-21 22 16,0 0-16,-22 0 15,1-21-15,-1 21 0,1 0 0,-22 0 16,0 0-16,1 0 0,-1-21 0,-21 21 15,0 0-15,0 0 0,1 0 16,-1 0-16,0 0 0,0 0 31,0-21-15,-21 0-16,0 0 16</inkml:trace>
  <inkml:trace contextRef="#ctx0" brushRef="#br0" timeOffset="29262.25">12023 169 0,'0'0'0,"-22"-21"0,1 21 0,0 0 16,21-21-16,-21 21 16,0 0-16,0 0 0,-1 21 15,1 0-15,21 22 16,-21-22-16,21 21 0,-21 1 0,0 20 15,21-21-15,-21 22 0,-1-22 16,22 22-16,-21-1 0,0-20 0,0 20 16,0 1-16,0-1 0,21-21 15,-22 22-15,1-22 0,0 1 16,21-1-16,-21 0 0,0 1 0,21-22 16,0 21-16,-21-21 0,21 0 0,-22-21 15,22 22-15,-21-22 0,0 0 16,0-22-1,21 1-15,-21 0 0,21 0 16,0 0-16,0-22 0,0 1 0,0 0 16,0-1-16,0 1 0,0 0 15,0-22-15,0 22 0,0 0 0,0-1 16,0 22-16,0 0 0,0 0 16,0 0-16,0-1 0,21 22 15,0 22 1,0-1-16,0 0 0,-21 0 0,22 21 15,-1 1-15,-21-22 0,0 21 16,21 1-16,-21-1 0,21 0 0,0 1 16,-21-22-16,21 21 0,1-21 15,-22 0-15,21 1 0,0-1 0,0-21 16,0 0-16,0 0 16,1 0-16,-1 0 0,0 0 0,21 0 15,-21-21-15,1-1 0,20 1 0,-21 0 16,0-21-16,22 21 15,-22-22-15,0 22 0,0-21 0,0-1 16,0 22-16,1-21 0,-1 21 16,-21-22-16,0 22 0,0 0 15,21 0-15,-42 42 32,0 0-17,21 0-15,0 22 0,-22-22 16,22 21-16,-21-21 0,21 22 0,0-22 15,0 21-15,0-21 0,0 22 0,0-22 16,0 0-16,0 0 0,21 0 16,1-21-16,-1 0 15,0 0-15,0 0 0,0 0 16,0 0-16,22 0 0,-22-21 0,0 0 16,0 21-16,22-21 0,-22-21 0,0 20 15,0 1-15,0-21 0,0 0 16,-21-1-16,0 1 0,0 0 0,0 20 15,0-20-15,0 0 0,0 21 16,0-1-16,0 1 0,-21 0 0,0 0 16,0 21-16,0 0 0,0 0 0,-22 0 15,22 0-15,0 0 0,0 21 16,0 0-16,-1 0 0,1-21 0,0 43 16,0-22-16,0 0 15,0 0-15,21 22 0,0-22 0,0 0 16,0 21-16,0-21 0,0 1 0,0-1 15,0 0-15,21 0 0,0-21 16,21 0-16,-21 0 0,22 0 0</inkml:trace>
  <inkml:trace contextRef="#ctx0" brushRef="#br0" timeOffset="29546.09">12975 741 0,'0'-21'0,"0"42"0,0-63 15,0 20-15,0 1 16,-21 0-16,0 0 0,0 21 16,-1 0-16,1 0 0,0 0 15,0 0-15,0 21 16,0 0-16,-1-21 0,22 43 16,-21-22-16,0 0 0,0 21 15,21-21-15,-21 22 0,0-1 0,21 0 16,-22-20-16,22 20 0,0 0 15,0-21-15,0 22 0,0-22 0,0 0 16,22 0-16,20 0 0,-21 1 0,21-1 16,-20-21-16,20 0 0,21 0 15,-20 0-15,20 0 0,-20-21 16</inkml:trace>
  <inkml:trace contextRef="#ctx0" brushRef="#br0" timeOffset="30027.81">13525 953 0,'0'0'0,"0"-22"0,0 1 15,0 0-15,0-21 0,0 21 0,0-1 0,0 1 16,-21 0-16,0 0 0,0 0 16,0 0-16,0 21 0,-1 0 0,1-22 15,0 22-15,0 0 0,0 0 0,0 0 16,-1 22-16,1-22 0,0 21 16,0 0-16,21 21 0,-21-21 0,21 1 15,-21 20-15,21 0 0,-22-21 16,22 22-16,0-22 0,0 21 15,0-21-15,0 1 0,0-1 0,0 0 16,22 0-16,-1 0 0,0-21 16,0 0-16,0 0 0,0 0 15,1 0-15,-1 0 0,0-21 0,0 0 16,0 0-16,0 0 0,1-1 16,-1-20-16,0 21 0,0-21 0,-21 20 15,21-20-15,-21 0 0,0 21 16,0-22-16,0 22 0,0 0 0,0 0 15,0 0-15,0-1 0,0 44 32,-21-1-32,21 0 15,-21 21-15,21-21 0,0 22 16,0-1-16,0-21 0,0 22 0,0-1 16,0-21-16,0 21 0,0-20 0,0-1 15,21 0-15,0 0 0,0 0 16,1 0-16,-1-21 0,0 0 0,0 0 15,0 0-15,22 0 0,-22-21 16,0 0-16,21 0 0,-21 0 16,1 0-16,20-1 0,-21-20 0</inkml:trace>
  <inkml:trace contextRef="#ctx0" brushRef="#br0" timeOffset="30305.65">13949 381 0,'0'-42'0,"0"84"0,0-127 16,-21 43-16,-1 21 0,22 0 0,-21 0 15,0 42 1,21 0-16,-21 21 0,21 1 16,0-1-16,0 0 0,0 1 15,0 20-15,0-21 0,0 1 0,0 20 16,0-20-16,0 20 0,0-21 0,0 22 16,0-22-16,0 1 15,0-1-15,0-21 0,0 21 0,0-20 16,0-1-16,0 0 0,21 0 15,0-21-15,0 0 0,1 0 16,-1 0-16,0 0 0,-21-21 16,21 0-16,0 21 0,-21-21 15,0-22-15,0 22 0,0 0 0,0-21 16,0 20-16,0-20 0</inkml:trace>
  <inkml:trace contextRef="#ctx0" brushRef="#br0" timeOffset="30845.34">13864 677 0,'0'0'16,"-21"0"-16,0 0 0,0 0 15,-1 0-15,44 0 32,-1 0-17,0 0-15,21-21 0,-21 21 0,22 0 16,-22-21-16,21 21 0,1-21 16,-1 21-16,-21-21 0,21 0 0,1 21 15,-22-22-15,21 22 0,-21-21 0,22 21 16,-22 0-16,0-21 0,0 21 15,0 0-15,1 0 16,-1 0-16,-21 21 16,0 0-16,0 1 15,0-1-15,-21 0 0,-1 21 0,22-21 16,-21 22-16,0-22 0,0 21 16,0 1-16,21-1 0,0-21 0,-21 21 15,21 1-15,0-22 0,0 0 0,0 21 16,0-20-16,21-1 0,0 0 15,0-21-15,0 0 0,0 0 16,22 0-16,-22 0 0,21 0 16,-21 0-16,1-21 0,20 0 0,-21-1 15,0 1-15,0 0 0,1-21 0,-1 21 16,-21-22-16,0 1 0,0 0 16,0-1-16,0-20 0,0 20 15,0 1-15,0 0 0,-21 21 16,-22-22-16,22 22 0,0 0 0,-21 0 15,20 0-15,-20 21 0,21 0 0,-21 0 16,20 0-16,-20 21 0,21 0 16,0 0-16,0 0 0,-1 0 0,22 1 15,0-1-15,0 0 0,0 21 16,0-21-16,0 1 0,0-1 0,0 0 16,22 0-16,-1 0 0,0 0 0,0-21 15,21 0-15,-20 22 0,20-22 16</inkml:trace>
  <inkml:trace contextRef="#ctx0" brushRef="#br0" timeOffset="31274.1">14944 677 0,'0'0'0,"0"-21"16,0 0-16,-22 21 0,22-21 15,0 0-15,0 0 0,0-1 16,22 22-16,-1 0 15,0-21-15,0 21 0,0 0 16,0 0-16,1 0 0,-1 0 0,0 0 16,0 21-16,0 1 0,0-1 15,1 0-15,-22 0 0,0 0 16,21 0-16,-21 1 0,0 20 0,0-21 16,0 21-16,0-20 0,0 20 15,0-21-15,0 21 0,-21-20 0,21-1 16,-22 0-16,22 0 0,-21 0 15,0-21-15,21 21 0,-21-21 16,21-21 0,0 0-1,0 0-15,0 0 0,0 0 0,21-1 16,0-20-16,-21 21 0,21-21 16,1 20-16,-1-20 0,0 21 0,0-21 15,0 20-15,-21 1 0,43-21 16,-22 21-16,0 0 0,0 21 15,0-22-15,0 22 0,1 0 0,-1-21 16,0 21-16,0 0 0,0-21 16,22 21-16,-22 0 0</inkml:trace>
  <inkml:trace contextRef="#ctx0" brushRef="#br0" timeOffset="31733.83">16235 550 0,'0'0'0,"0"-21"0,0 0 0,0 0 0,-21 0 16,-1 0-16,1-1 0,0 22 16,0 0-16,0 0 0,0 0 15,-1 0-15,1 0 0,0 0 0,0 22 16,0-22-16,0 21 0,-1 0 15,1 0-15,0 0 0,21 0 0,0 1 16,0-1-16,0 0 0,0 0 0,0 0 16,0 0-16,0 1 15,21-1-15,22 0 16,-22-21-16,0 21 0,21-21 0,-21 21 16,22-21-16,-22 0 0,21 21 15,-21-21-15,22 22 0,-22-22 0,0 21 16,0-21-16,-21 21 0,0 0 15,0 0-15,0 0 16,-21 1-16,0-22 16,0 21-16,-22-21 0,22 21 0,-21-21 15,21 21-15,0-21 0,-22 21 0,1 0 16,21-21-16,0 22 0,-22-22 16,22 0-16,-21 21 0,21-21 0,-1 0 15,-20 0-15,21 21 0,0-21 16,-22 0-16,22 0 0,-21 0 15</inkml:trace>
  <inkml:trace contextRef="#ctx0" brushRef="#br0" timeOffset="32289.88">11811 1799 0,'-64'0'16,"128"0"-16,-170 21 0,64-21 0,-1 0 15,22 0-15,0 0 0,0 0 0,0 0 16,0 0-16,42 0 31,0 0-31,0 0 0,21 0 16,1 0-16,20 0 0,1 0 15,-1 0-15,43 0 0,0 0 16,0-21-16,21 21 0,21 0 0,-21-21 16,42 21-16,1-21 0,-22 0 15,21 21-15,0-21 0,1-1 0,-1 22 16,0-21-16,1 0 0,-1 0 15,-21 21-15,22-21 0,-22 0 0,0-1 16,0 22-16,0-21 0,-21 21 0,-21-21 16,21 21-16,-42 0 0,-1-21 15,1 0-15,-21 21 0,-1 0 0,1 0 16,-22-21-16,21 21 0,-41 0 16,20 0-16,0 0 0,-21-22 0,1 22 15,-1 0-15,0 0 16,0 0-16,-21-21 47,-21 21-32,0 0-15,0 0 0</inkml:trace>
  <inkml:trace contextRef="#ctx0" brushRef="#br0" timeOffset="33433.93">974 5355 0,'0'-21'0,"0"0"0,0 0 16,-22 21-16,22-21 16,0-1-16,0 1 0,0 0 15,0 0-15,0 0 16,-21 21-1,0 0 1,21 21-16,0 0 0,0 0 16,0 22-16,-21-22 0,21 21 15,0 0-15,0-20 0,-21 20 0,21 0 16,0 22-16,-21-22 0,21 0 16,0 1-16,-22-1 0,22 0 15,-21 1-15,21-22 0,0 21 0,0-21 16,0 1-16,0-1 15,0-42 17,0-1-32,0 1 15,0 0-15,0 0 0,0-21 16,0 20-16,0 1 0,21-21 0</inkml:trace>
  <inkml:trace contextRef="#ctx0" brushRef="#br0" timeOffset="33786.08">995 5461 0,'42'0'32,"-21"0"-32,-21 21 15,0 0-15,21-21 0,-21 22 0,0-1 16,0 0 0,0 0-16,22-21 0,-22 21 15,21-21 1,0 0-16,0-21 15,0 21-15,-21-21 16,0 0-16,0 0 16,0-1-16,0 1 0,-21 21 15,0 0 1,0 0-16,0 0 16,-1 0-16,22 21 15,-21 1-15,21-1 16,0 0-16,0 0 0,0 0 15,0 0 1,21-21-16,1 0 0,-1 0 16,0 0-16,21 0 0,-21-21 15,22 0-15</inkml:trace>
  <inkml:trace contextRef="#ctx0" brushRef="#br0" timeOffset="34089.92">2095 5144 0,'0'0'0,"0"-22"15,0 44 17,0-1-17,0 0-15,0 0 0,-21 0 0,21 22 16,0-22-16,0 0 0,0 21 15,0-21-15,-21 1 0,21 20 0,0-21 16,-21 0-16,21 22 0,0-22 16,0 0-16,0 0 0,0 0 15,0 0-15,0-42 32,0 0-32,0 0 15,0 0-15,21 0 0,-21-1 0</inkml:trace>
  <inkml:trace contextRef="#ctx0" brushRef="#br0" timeOffset="34490.69">2117 4678 0,'-22'-21'0,"44"42"0,-65-63 0,22 42 16,0 0-1,0 0-15,0 21 0,21 0 16,-22 0-16,22 0 0,0 0 15,0 22-15,0-22 0,0 21 0,0-21 16,0 22-16,0-22 0,0 0 16,0 0-16,0 0 0,22 1 0,-1-22 15,0 0-15,0 0 16,0 0-16,0 0 0,1 0 0,-1-22 16,0 1-16,0 0 0,0 0 15,0 0-15,1 0 0,-22-22 0,0 22 16,0 0-16,0 0 15,0-22-15,0 22 0,0 0 0,-22 21 0,1-21 16,0 21-16,0-21 16,0 21-16,0 0 0,-1 0 0,1 0 15,0 21-15,0 0 0,0 0 16,0 0-16,-1 22 0,22-22 0,-21 21 16,21-21-16,0 22 0,0-22 15,0 21-15,0-21 0,0 1 0,21 20 16,1-21-16,-1-21 0,21 21 15</inkml:trace>
  <inkml:trace contextRef="#ctx0" brushRef="#br0" timeOffset="35089.35">3048 5080 0,'0'0'0,"0"-21"0,0 0 15,-21 0-15,0 21 0,-1-22 0,1 22 16,0 0-16,0 0 0,0 0 16,-22 0-16,22 0 0,0 0 0,-21 22 15,21-1-15,-1 0 0,1 21 16,-21-21-16,21 22 0,0-22 16,21 21-16,-22-21 0,22 22 0,-21-22 15,21 21-15,-21-21 0,21 22 16,0-22-16,0 0 0,0 0 0,0 0 15,21 1-15,0-1 0,1 0 16,-1-21-16,0 0 0,0 0 0,0 0 16,0 0-16,22 0 0,-22 0 15,0-21-15,21 0 0,-20-1 0,-1 1 16,21 0-16,-21 0 0,0-21 16,1-1-16,-1 22 0,0-21 15,0-1-15,0-20 0,0 21 0,1-22 16,-22 1-16,0-1 0,21 1 15,-21-1-15,0 22 0,0-22 16,0 22-16,0 0 0,0 20 0,0 1 16,0 0-16,0 0 0,0 0 0,-21 21 15,21 21 1,-22 21-16,22-21 0,0 22 0,-21 20 16,21 1-16,0-1 0,0 1 15,0-1-15,0 22 0,0-43 0,0 22 16,0-1-16,21-20 0,-21-1 15,22 0-15,-1-21 0,0 1 16,21 20-16,-21-42 0,22 21 0,-1-21 16,0 0-16,1 0 0,-1 0 15,22 0-15,-22 0 0,0-21 0,22 0 16,-22 0-16,0-1 0,1 1 16,-1 0-16,-21-21 0,22 21 0,-22-22 15,21 22-15,-21-21 0</inkml:trace>
  <inkml:trace contextRef="#ctx0" brushRef="#br0" timeOffset="36022.97">741 6816 0,'0'21'0,"0"-42"0,-21 42 16,-1-21 0,1 0-16,0 0 15,0 0 1,21-21-16,-21 21 0,21-21 16,0-1-16,0 1 0,0 0 15,0 0-15,0 0 16,0 0-16,0-1 0,21 1 15,0 21-15,0 0 0,0 0 16,1 0-16,-1 0 0,0 21 0,0 1 16,21-1-16,-20 0 0,-1 21 15,0 1-15,0-22 0,-21 21 0,0 0 16,0 22-16,0-22 0,0 1 16,-21 20-16,0 1 0,0-22 15,-1 21-15,-20-20 0,0 20 16,-1-20-16,1-1 0,21-21 0,-21 21 15,-1-20-15,22-1 0,-21-21 16,21 0-16,-1 0 0,-20 0 16,21 0-16,0 0 0,0-21 0,-1-1 15,-20 1-15,21 0 0,0-21 16,21-1-16,-21 1 0,21 0 0,-22-1 16,22 1-16,0 0 0,0-1 15,22 22-15,-1-21 0,0 21 0,21 0 16,-21 21-16,22 0 0,-1 0 15,22 0-15,-22 0 0,0 21 16,1 0-16,-1 0 0,0 21 16,-21-20-16,1 20 0,-1 0 15,0 1-15,-21-1 0,21-21 0,-21 21 16,0-20-16,0 20 0,0-21 16,0 0-16,0 0 0,0 1 0,0-1 15,0 0 1,0-42-1,0 0 1,0-1-16,0 1 0,0 0 0,21-21 16,0 21-16</inkml:trace>
  <inkml:trace contextRef="#ctx0" brushRef="#br0" timeOffset="36213.86">1122 7049 0,'0'0'15,"-21"0"17,42 0 15,0 0-47,0 0 15,0 0-15,0 0 0</inkml:trace>
  <inkml:trace contextRef="#ctx0" brushRef="#br0" timeOffset="38370.01">1841 6731 0,'-21'0'0,"0"0"15,0 21 1,21 0-16,0 1 16,-21-1-16,21 0 0,0 0 0,0 0 15,0 22-15,0-22 0,0 0 16,0 0-16,0 0 0,0 22 0,0-22 16,0 0-16,0 21 0,0-21 15,0 1-15,0-1 0,0 0 16,0-42 15,0 0-31,0-1 16,0 1-16,0 0 0,0 0 0,0-21 15,0 20-15,0 1 16,21-21-16,-21 21 0,21 0 0,0-22 16,-21 22-16,21 0 0,1 0 15,-22 0-15,21 21 0,0 0 0,0 0 16,0 0-16,0 21 15,1-21-15,-1 42 0,0-21 0,0 0 16,-21 1-16,21-1 0,0 21 16,1-21-16,-1 0 0,0 1 0,-21-1 15,21 0-15,0 0 0,0 0 16,1-21-16,-1 21 16,0-21-16,0 0 0,0 0 0,0 0 15,-21-21-15,22 0 0,-1 21 16,0-21-16,0 0 0,0 0 0,0-1 15,1-20-15,-1 21 0,0-21 16,0 20-16,-21-20 0,21 0 0,22-1 16,-22 1-16,0 0 0,0-1 15,21 22-15,-20-21 0,-1 21 0,0 0 16,0 21-16,0 0 0,0 0 16,1 0-16,-1 21 0,-21 0 15,21 21-15,-21-21 0,21 1 0,-21-1 16,0 21-16,0-21 15,0 0-15,0 1 0,0-1 0,21 0 16,-21 0-16,21 0 0,-21 0 16,22-21-1,-22-21 17,0 0-32,0 0 15,0 0-15,0 0 0,0-1 16,0 1-16,0 0 0,-22 0 0,1 0 15,21 0-15,-21-1 0,0 1 0,0 21 16,0 0-16,-1 0 16,1 0-16,0 0 0,0 0 0,0 21 15,0 1-15,-1-1 16,1 0-16,0 21 0,0-21 0,0 22 16,0-22-16,-1 21 0,1-21 15,21 22-15,0-1 0,-21-21 0,21 22 16,0-22-16,0 21 0,0-21 15,0 0-15,0 1 0,0-1 0,21 0 16,0-21-16,1 0 0,-1 0 16,21 0-16,-21 0 0,0 0 15,1-21-15,20 0 0,-21-1 0,0 1 16,22 0-16,-22 0 16,0 0-16,0-22 0,0 22 0,0-21 15,1 21-15,-1-22 0,-21 1 0,0 21 16,0-21-16,0-1 0,0 22 15,21 0-15,-21 0 0,0 0 0,0-1 16,0 44 0,0-1-1,0 0-15,0 0 0,0 0 16,0 0-16,0 22 0,0-22 0,0 0 16,0 0-16,0 22 0,0-22 0,0 0 15,0 0-15,0 0 0,0 0 16,21-21-16,-21 22 0,21-1 15,0-21-15,1 0 0,-1 0 16,0 0-16,0 0 0,21 0 0,-20 0 16,-1 0-16,21-21 0,-21-1 0,0 1 15,22 0-15,-22 0 0,0 0 16,0 0-16,0-1 0,-21 1 0,0-21 16,22 21-16,-22-22 0,0 22 15,0 0-15,0-21 0,0 21 0,0-1 16,0 1-16,0 0 0,0 42 31,0 0-31,0 1 16,-22-1-16,22 0 15,0 0-15,0 0 0,0 22 0,0-22 16,-21 0-16,21 0 0,0 21 0,0-20 16,0-1-16,0 0 0,0 0 15,0 0-15,0 0 0,0 1 16,21-22-1,-21-22 1,22 22-16,-22-21 16,21 0-16,-21 0 0,21 0 15,-21 0-15,0-1 0,0-20 0,21 21 16,0-21-16,-21 20 0,0-20 0,21 0 16,-21 21-16,22-22 15,-22 22-15,21 0 0,-21 0 0,21 21 16,0 0-1,0 21-15,0 0 16,-21 0-16,22 0 0,-1 1 0,-21 20 16,0-21-16,21 0 0,0 22 15,-21-22-15,21 0 0,0 0 0,-21 0 16,22 0-16,-1 1 0,0-22 16,-21 21-16,21-21 0,0 0 15,0 0-15,1 0 0,-1 0 16,0 0-16,0 0 15,-21-21-15,21-1 0,0 1 16,-21 0-16,22-21 0,-1 21 0,0-22 16,0 22-16,-21-21 0,21-1 15,0 1-15,1 0 0,-1 21 0,0-22 16,0 22-16,0-21 0,0 21 16,1-1-16,-22 1 0,21 21 15,0 0-15,-21 21 16,0 1-16,0 20 15,0-21-15,0 0 0,0 22 0,0-1 16,0-21-16,0 21 0,0 1 16,0-22-16,0 21 0,0-21 0,21 1 15,-21-1-15,21 21 0,0-42 16,-21 21-16,22 0 0,-1 1 16,0-22-16,21 0 0,-21 0 0,1 0 15,20 0-15,0 0 0,1 0 0,-22 0 16,21-22-16,0 22 0,1-21 15,-22 0-15,21 0 0,-21 0 0,22-22 16,-22 22-16,0-21 0,0 0 0,0-1 16,1 1-16,-22 0 0,0-1 15,21 1-15,-21 0 0,0-1 0,0 22 16,0 0-16,0 0 0,-21 21 31,-1 0-31,1 21 0,0 21 0,0 1 0,0-1 16,0 0-16,21 1 15,0-1-15,0 0 0,0 1 0,0-1 16,0-21-16,21 21 0,0-20 0,0-1 16,0 0-16,0 0 0,22 0 15,-22-21-15,0 0 0,21 0 0,1 0 16,-22 0-16,21 0 0,1-21 0,-22 0 16,21 21-16,0-21 0,-20 0 15,20-1-15,0 1 0,-21-21 16,1 21-16,41-43 0,-42 22 15,0 21-15,1-22 0</inkml:trace>
  <inkml:trace contextRef="#ctx0" brushRef="#br0" timeOffset="39437.92">720 8551 0,'-22'0'0,"44"0"0,-65 0 15,22 0-15,0 0 16,0 0-16,21-21 16,0 0-1,0 0-15,21 0 0,0 21 16,0-21-16,0 21 0,1-22 15,20 22-15,-21 0 0,0 0 0,0 0 16,1 0-16,-1 0 0,0 22 16,0-1-16,-21 0 0,0 0 0,0 0 15,0 0-15,0 22 16,0-22-16,-21 0 0,0 21 0,0-20 16,-1 20-16,1-21 0,0 0 15,0 0-15,0 1 0,0-1 0,-1 0 16,22 0-16,-21-21 15,0 0-15,21-21 32,0 0-32,0 0 0,21-1 15,0 1-15,1 0 0,-1 0 16,21 0-16,-21 21 0,0-21 0,22-1 16,-22 22-16,21 0 0,-21 0 15,1 0-15,20 0 0,-21 0 16,21 22-16,-20-1 0,-1 0 15,0 0-15,0 0 0,-21 0 0,0 22 16,0-1-16,0-21 0,-42 22 16,21-1-16,-1-21 0,-20 21 15,21-20-15,-21 20 0,-1-21 0,1 21 16,0-20-16,-1-1 0,1-21 16,0 21-16,20-21 0,-20 0 0,0 0 15,21 0-15,-22 0 0,1 0 16,21 0-16,-22 0 0,22 0 0,0-21 15,-21 0-15,21 21 0,-1-22 16,1 22-16,21-21 0,0 0 16,0 0-16,0 0 15,0 0-15,0-1 16,21 1-16,22 0 0,-22 0 16</inkml:trace>
  <inkml:trace contextRef="#ctx0" brushRef="#br0" timeOffset="39645.8">1418 8700 0,'0'0'0,"0"-22"16,21 22 62</inkml:trace>
  <inkml:trace contextRef="#ctx0" brushRef="#br0" timeOffset="41690.03">2222 8361 0,'0'-21'0,"0"42"0,22-63 16,-1 20-16,-21 1 0,0 0 0,0 0 15,0 0-15,0-22 0,0 22 16,0 0-16,0 0 0,0 0 15,0 0-15,0-1 0,-21 22 16,-1 0-16,22 22 16,0-1-16,0 21 15,0-21-15,0 43 0,0-22 0,-21 0 16,21 22-16,-21-22 0,21 22 16,0-22-16,-21 22 0,0-22 15,0 21-15,21-20 0,-22-1 0,22 22 16,-21-22-16,21 0 0,0-21 15,-21 22-15,21-22 0,-21 0 0,21 0 16,-21 0-16,0-21 16,21-21-16,-22 0 15,22 0-15,-21 0 0,21-22 16,-21 1-16,21 0 0,0-1 0,-21 1 16,0 0-16,21-1 0,-21 1 15,21 0-15,-22-1 0,22 1 16,0 21-16,0 0 0,0 0 0,0-1 15,0 44 1,22-1-16,-1 21 16,0-21-16,0 22 0,0-22 15,0 21-15,1 0 0,-1 1 0,0-1 16,-21 0-16,21 1 0,0-1 16,0-21-16,1 0 0,-1 22 0,0-22 15,0-21-15,0 21 0,0-21 16,1 0-16,-1 0 0,0 0 0,0 0 15,21-21-15,-20 21 0,-1-21 16,21 0-16,-21-22 0,0 22 16,22-21-16,-22-1 0,0 1 0,0 21 15,0-21-15,1-1 0,-1 1 16,-21 0-16,0-1 0,21 1 0,-21 21 16,0 0-16,0-1 0,0 1 15,0 0-15,0 42 16,0 0-1,0 22-15,0-22 0,0 0 16,0 0-16,0 0 0,0 22 0,0-22 16,0 0-16,0 21 0,21-20 15,0-1-15,0 0 0,1 0 16,-1 0-16,0 0 0,0-21 16,0 22-16,0-22 0,1 0 0,-1 0 15,0 0-15,0 0 0,0-22 16,22 22-16,-22-21 0,0 0 0,0 0 15,21-21-15,-20 20 0,-1 1 0,0-21 16,21 21-16,-42-22 0,21 22 16,-21 0-16,0-21 0,0 21 0,0-22 15,0 22-15,0 0 0,0 0 16,0 0-16,-21 21 16,21 21-1,0 0-15,0 0 16,0 21-16,0-20 0,0-1 0,0 21 15,0-21-15,0 0 0,0 1 16,0 20-16,0-21 0,0 0 0,0 0 16,0 1-16,0-1 0,0 0 15,0-42 17,0 0-32,0-1 15,0 1-15,0 0 0,0-21 16,0 21-16,0-1 0,0-20 15,0 21-15,21-21 0,1 20 0,-22-20 16,63-21 0,-42 41-16,43 22 15,-43 0-15,0 22 16,0-1-16,-21 0 0,0 0 0,0 21 16,0-20-16,21-1 0,-21 21 15,0-21-15,22 0 0,-22 22 0,0-22 16,0 0-16,0 0 0,21 0 15,0 1-15,0-1 0,0-21 16,0 0-16,1 0 0,20 0 16,-21-21-16,0 21 0,0-22 15,1 1-15,20 0 0,-21 0 16,0-21-16,0 20 0,1-20 0,-1 21 16,0-21-16,-21-22 0,0 22 15,21-1-15,-21-20 0,0 21 0,0-22 16,0 22-16,0-22 0,0 22 15,0 0-15,0 20 0,21 1 0,-21 0 16,0 0-16,0 0 0,0 42 31,0 0-31,0 21 0,0 1 0,0-1 16,0 22-16,0-22 0,0 21 16,0-20-16,0-1 0,0 0 15,0 1-15,0-1 0,0 0 0,0 1 16,0-22-16,0 0 0,0 0 0,0 0 15,0 1-15,0-1 0,-21-21 16,21-21 15,0-1-31,0 1 0,0 0 16,0 0-16,21 0 0,-21-22 0,21 22 16,1-21-16,-22 0 0,21-1 15,0 1-15,0 21 0,0-22 16,-21 22-16,21-21 0,1 21 0,-1 21 15,0-21-15,-21-1 0,21 22 16,0 0-16,-21 22 16,0-1-16,0 0 15,0 0-15,-21 0 0,0 0 16,0-21-16,21 22 0,-21-1 0,-1 0 16,1 0-16,0-21 0,0 0 15,21 21-15,-21-21 0,0 0 16,-1 0-16,22 21 15,0 1 1,0-1-16,0 0 16,0 0-16,0 0 0,22 0 0,-1 1 15,0-1-15,-21 0 16,21 0-16,0 0 0,-21 0 0,21 1 16,1-22-16,-1 21 0,0-21 0,0 0 15,21 0-15,-20 0 0,20 0 16,0 0-16,-21 0 0,22 0 0,-1 0 15,-21-21-15,22 21 0,-1-22 0,0 1 16,-21 0-16,1 0 0,20 0 16,-21 0-16,0-1 0,0-20 15,-21 21-15,0-21 0,0 20 0,0-20 0,0 21 16,0-21-16,0-1 0,0 22 16</inkml:trace>
  <inkml:trace contextRef="#ctx0" brushRef="#br0" timeOffset="41929.41">3387 8128 0,'-22'0'0,"44"0"0,-65 21 0,22-21 15,42 0 32,0 0-47,1 0 16,20 0-16,-21-21 0</inkml:trace>
  <inkml:trace contextRef="#ctx0" brushRef="#br0" timeOffset="42430.68">5355 7684 0,'-21'0'0,"42"0"0,-63 0 0,21 0 16,21-22-16,-22 22 0,44 0 47,-1-21-47,21 21 0,-21-21 0,22 21 15,-1-21-15,21 21 0,-20-21 16,-1 21-16,22-21 0,-22 21 0,21 0 15,-20-22-15,-1 22 0,0 0 16,1-21-16,-22 21 0,0 0 16,0 0-16,-42 0 15,0 21-15,-21-21 0,20 22 16,-20-1-16</inkml:trace>
  <inkml:trace contextRef="#ctx0" brushRef="#br0" timeOffset="42713.65">5419 7662 0,'0'0'0,"0"22"31,0-1-31,0 0 0,0 0 16,0 0-16,21 0 0,-21 1 16,0 20-16,0 0 0,21 1 15,-21 20-15,0-21 0,0 22 0,0-22 16,0 1-16,0 20 0,0-21 0,0 1 15,0-1-15,0-21 0,0 22 16,0-22-16,0 0 0,0 0 0,0 0 16,0 0-16,21-21 31,0 0-15,-21-21-16,21 0 0,-21 0 0,22 0 15,-1 0-15,0-1 0</inkml:trace>
  <inkml:trace contextRef="#ctx0" brushRef="#br0" timeOffset="43153.86">5884 8192 0,'0'42'32,"21"-63"14,1 21-46,-1-21 0,-21-1 0,21 22 16,0-21-16,0 0 16,0 0-16,-21 0 0,0 0 0,22-1 15,-22 1-15,0 0 0,0 0 0,0 0 16,0 0-16,-22 21 16,1 0-16,0 0 0,0 0 0,0 0 15,0 0-15,-1 0 0,1 21 16,0 0-16,0 21 0,0-21 0,21 22 15,-21-22-15,21 21 0,0 1 0,0-22 16,0 21-16,0-21 0,0 22 16,0-22-16,0 0 0,0 0 0,21 0 15,0 0-15,-21 1 0,21-22 0,-21 21 16,21-21-16,0 0 16,1 0-16,-1 0 0,0 0 15,0 0-15,0 0 16,0-21-16,1 21 0,-22-22 0,21 1 15,0 0-15,0 0 0,-21 0 16,21-22-16,0 22 0,-21 0 0,0-21 16,22-1-16,-22 22 0,21-21 0</inkml:trace>
  <inkml:trace contextRef="#ctx0" brushRef="#br0" timeOffset="43934.28">6286 7874 0,'22'0'0,"-44"0"0,65 0 15,-43-21-15,21 21 0,0 0 16,0 0-16,0 0 0,1 21 15,-1 0-15,0-21 0,-21 21 16,21 1-16,-21-1 0,21 0 16,-21 0-16,0 0 0,0 22 0,0-22 15,0 0-15,0 21 0,0-21 0,0 22 16,0-22-16,0 0 0,-21 21 16,0-20-16,0-1 0,21 0 0,0 0 15,-21-21-15,42-21 47,0 0-47,-21 0 0,21-1 16,0 1-16,0-21 0,-21 21 15,22-22-15,-1 1 0,0 0 0,-21-1 16,21 22-16,0-21 0,-21 0 0,21-1 16,-21 22-16,22 0 0,-22 0 15,0 0-15,21 21 0,-21 21 31,0 0-31,0 0 16,-21 0-16,21 22 0,0-22 0,0 21 16,0-21-16,-22 22 0,22-1 0,0 0 15,0-21-15,0 22 16,0-22-16,0 0 0,0 0 0,0 22 16,22-22-16,-22 0 0,21-21 15,0 0-15,0 0 0,0 0 0,22 0 16,-22 0-16,21 0 0,-21 0 15,22-21-15,-1 0 0,-21-1 0,21 1 16,1 0-16,-1 0 0,-21-21 0,22-1 16,-22 1-16,0 0 0,21-1 15,-21 1-15,-21 0 0,22-1 0,-22 1 16,0 0-16,0-1 0,0 1 0,0 0 16,0-1-16,0 1 15,0 0-15,0-1 0,0 22 0,0-21 16,0 21-16,0-1 0,0 44 31,0-1-31,0 0 0,0 21 0,0 1 16,0-1-16,-22 0 0,22 1 15,0-1-15,0 21 0,0-20 0,0 20 16,0 1-16,0-22 0,0 22 0,0-22 16,0 21-16,0-20 0,0-1 15,0-21-15,0 22 0,22-22 0,-1 0 16,0 0-16,-21 0 0,21-21 0,0 0 15,22 0-15,-22 0 0,0 0 16,0 0-16,0 0 0,22 0 16,-22-21-16,0 0 0,21 0 0,-21 0 15,1-22-15,20 22 0,-21-21 0,0 21 16,-21-22-16,21 1 0</inkml:trace>
  <inkml:trace contextRef="#ctx0" brushRef="#br0" timeOffset="44151.25">7387 7768 0,'0'0'0,"21"0"32,0 0-17,1 0-15,-1 0 0,0 0 0,21 0 16,-21-21-16,22 21 0,-22-21 0,21 21 15,-21-21-15,22 21 0,-22-21 16,0 21-16,21-22 0,-20 22 0,-1-21 16,0 21-16,0 0 0</inkml:trace>
  <inkml:trace contextRef="#ctx0" brushRef="#br0" timeOffset="45350.17">868 10435 0,'0'-42'16,"0"84"-16,0-105 0,0 42 0,0-1 15,0 1-15,0 0 0,0 0 0,-21 21 32,-1 0-32,22 21 0,0 0 15,0 22-15,0-1 0,0 0 16,0 1-16,0 20 0,0-21 15,0 22-15,0-1 0,-21-20 0,21-1 16,-21 22-16,21-22 0,-21-21 16,21 21-16,0 1 0,0-22 15,-21 0-15,21 0 0,0 0 0,-21-21 16,21-21 0,0 0-16,0 0 15,0 0-15,0 0 16,0-1-16,0-20 0,0 21 0,0 0 15,21 0-15,0-1 0,0 1 16,0 0-16,0 0 0,22 0 0,-22 21 16,0-21-16,21 21 0,-20 0 15,-1-22-15,0 22 0,0 0 16,0 0-16,0 0 0,1 0 16,-1 0-16,0 0 0,0 0 15,-21-21 1,21 21-16,-21-21 0,0 0 15,21 21-15,-21-21 0,0 0 16,0-1-16,0 1 0,0-21 0,0 21 16,0 0-16,0-1 0,0 1 15,-21 0-15,21 0 0,-21 21 16,21 42 0,0-21-1,0 22-15,0-1 0,0 0 16,0 1-16,0-1 0,0 0 0,0 1 15,0-1-15,0-21 0,0 22 16,0-1-16,0-21 0,0 21 0,0-20 16,0-1-16,0 0 0,0 0 15,0 0-15,0 0 0,0 1 16,21-22-16,0 0 16,-21-22-16,22 1 15,-22 0-15,21 0 0,0 0 16,-21 0-16</inkml:trace>
  <inkml:trace contextRef="#ctx0" brushRef="#br0" timeOffset="45518.07">1587 10562 0,'22'-21'16,"-44"42"-16,44-63 0,-22 21 16,0 0 15,21 21 0,0 0-31,0-22 0,0 1 16</inkml:trace>
  <inkml:trace contextRef="#ctx0" brushRef="#br0" timeOffset="46001.8">2603 9906 0,'0'-21'0,"0"42"0,0-63 0,0 21 0,0-1 16,0 1-16,22 0 0,-22 42 31,0 0-31,0 1 15,0 20-15,0 0 0,0 1 0,0-1 0,21 0 16,-21 22-16,21-1 16,-21 1-16,21-1 0,-21 1 0,0-1 15,0 1-15,21-1 0,-21 1 0,21-22 16,-21 0-16,0 1 0,22-1 16,-22 0-16,0-20 0,0-1 0,0 0 15,21-21-15,-21 21 16,21-21-16,-21-21 15,0 0-15,21 0 0,-21-1 16</inkml:trace>
  <inkml:trace contextRef="#ctx0" brushRef="#br0" timeOffset="46354.6">2540 10033 0,'-21'-21'0,"42"42"0,-63-63 0,42 21 0,-22-22 15,22 22-15,0 0 0,0 0 16,22-22-16,-1 22 0,0 0 0,0 0 16,0-21-16,0 20 0,22 1 15,-22 0-15,21 0 0,1 21 16,-1-21-16,0 21 0,-21 0 0,22 21 16,-1-21-16,-21 42 0,22-21 15,-22 22-15,0-22 0,-21 21 0,0 1 0,0-1 16,-21 0-16,0 1 15,-22-1-15,1 0 0,21-21 0,-22 22 16,1-22-16,0 21 0,-1-21 0,22 1 16,0-22-16,0 21 0,0 0 15,42-21 17,0 0-17,21-21-15,-20 21 0,-1 0 16,21-21-16,0 21 0</inkml:trace>
  <inkml:trace contextRef="#ctx0" brushRef="#br0" timeOffset="47665.85">3471 10224 0,'21'0'0,"-42"0"0,64 0 0,-22 0 0,0 0 16,-21-22-16,21 1 15,-21 0 1,0 0-16,0 0 15,0 0-15,0-1 0,-21 1 0,0 0 16,0 0-16,-1 0 0,1 0 0,0-1 16,-21 1-16,21 0 15,-22 21-15,22 0 0,-21 0 0,21 0 16,-1 0-16,-20 0 0,21 21 16,0 0-16,0 1 0,-1 20 0,1-21 15,0 21-15,0 1 0,0-22 0,21 21 16,0 1-16,0 20 0,0-21 15,0 1-15,0-1 0,0 0 0,0-20 16,0 20-16,0-21 0,0 0 16,0 0-16,0 1 0,21-1 0,0-21 15,0 0-15,0 0 0,1-21 16,-1-1-16,0 1 16,21 0-16,-21 0 0,1-21 15,-1-1-15,21 1 0,-21 0 16,0-1-16,22 1 0,-22 0 0,0-1 15,0 1-15,-21 0 0,21 20 0,-21-20 16,22 21-16,-22 0 0,0 0 16,0-1-16,-22 22 15,1 22 1,21-1-16,0 0 0,-21 0 0,21 0 16,0 0-16,0 22 0,0-22 0,0 21 15,0 1-15,0-22 0,0 21 16,21 0-16,-21-20 0,0 20 0,21-21 15,1 0-15,-22 22 0,21-22 16,0-21-16,0 21 0,-21 0 16,21-21-16,0 0 0,1 0 0,20 0 15,-21-21-15,0 0 0,22 21 16,-22-43-16,0 22 0,21 0 0,-21-21 16,22 21-16,-22-22 0,0 1 0,0 21 15,0-22-15,1 1 0,-1 21 16,-21-21-16,21-1 0,-21 22 0,0 0 15,0 0-15,0 0 0,-21 21 16,0 0-16,-1 0 16,1 0-16,0 21 0,0 0 15,21 0 1,0 0-16,0 0 0,0 1 0,0-1 16,0 0-16,21 0 0,0 0 0,0 0 15,1 1-15,-1-1 0,0 21 16,-21-21-16,21 0 0,0 22 0,0-22 15,1 0-15,-22 0 0,21 0 0,0 1 16,0-1-16,0-21 16,0 0-16,1 0 0,-1 0 15,0 0-15,0 0 0,0-21 0,0-1 16,1 1-16,-1 0 16,0-21-16,0 21 0,0-22 0,0 1 15,-21 21-15,22-22 0,-22 1 0,21 0 16,-21-22-16,0 22 0,0 0 15,0-22-15,0 22 0,0-1 0,0-20 16,0 21-16,0-1 0,0 22 16,0-21-16,0 21 0,0-1 0,-21 22 15,21 22 1,0-1-16,0 0 0,0 21 16,-22-21-16,22 22 0,0 20 0,0-20 15,0-1-15,0 0 16,0 1-16,0-1 0,0 21 0,0-41 0,0 20 15,0 0-15,0 1 0,0-1 0,0-21 16,22 21-16,-1-20 16,-21-1-16,21 0 0,0 0 0,0-21 15,0 0-15,1 0 0,-1 0 16,0 0-16,0 0 0,0-21 16,0 0-16,1 0 0,-1-1 0,0-20 15,0 21-15,0 0 0,0 0 16,1-1-16,-22-20 0,0 21 0,21 0 15,-21 0-15,21-1 0,-21 1 16,0 42 0,0 1-1,0-1-15,0 0 0,0 0 16,0 0-16,0 0 0,0 1 16,0-1-16,0 0 0,0 0 15,0 0-15,0 0 0,0 1 16,21-22-16,0 0 15,0 0 1,-21-22-16,22 1 0,-1 0 16,-21 0-16,0 0 0,21 0 0,-21-1 15,21-20-15</inkml:trace>
  <inkml:trace contextRef="#ctx0" brushRef="#br0" timeOffset="47829.69">5186 9694 0,'-43'0'16,"86"0"-16,-107 0 31,64 22-15,0-1-16,-21-21 16,21 21-16,-21-21 15</inkml:trace>
  <inkml:trace contextRef="#ctx0" brushRef="#br0" timeOffset="48029.58">4360 10097 0,'-21'0'0,"42"0"0,-63 21 0,21-21 16,42 0 15,0 0-31,0 0 0,22-21 15,-22 21-15,21-22 0,0 22 0,1-21 16,-1 21-16,0-21 0,1 21 16,-1 0-16,0-21 0,1 0 15</inkml:trace>
  <inkml:trace contextRef="#ctx0" brushRef="#br0" timeOffset="48846.11">5524 10097 0,'43'-22'31,"-43"1"-15,0 0-16,0 0 0,0 0 0,0 0 16,0-1-16,0 1 15,-21 0-15,-1 0 0,22 0 16,-21 0-16,21-1 0,-21 22 0,0 0 15,0 0-15,0 0 0,-1 0 16,1 22-16,0-1 0,0 0 16,0 0-16,0 21 0,-1-20 0,1 20 15,21-21-15,-21 21 0,21 1 0,0-22 16,0 21-16,0-21 0,0 1 16,0 20-16,0-21 0,0 0 0,0 0 15,0 1-15,21-1 16,0-21-16,1 0 0,-1 0 15,0-21-15,0-1 16,0 1-16,0 0 0,1 21 0,-1-21 16,0-21-16,0 20 0,0 1 15,0 0-15,1-21 0,-1 21 0,0-22 16,-21 22-16,0-21 0,21 21 0,-21-22 16,0 22-16,0 0 0,0 0 15,0 0-15,0 42 16,-21-21-16,21 21 15,-21 21-15,21-21 0,0 1 16,0 20-16,0-21 0,0 21 0,0-20 16,0-1-16,0 21 0,0-21 15,21 0-15,-21 1 0,21-1 16,0-21-16,0 21 0,1 0 0,-1-21 16,0 0-16,0 0 0,21 0 0,-20 0 15,20 0-15,-21-21 0,21 0 16,1 21-16,-22-21 0,21-1 0,-21 1 15,22 0-15,-22-21 0,21 21 0,-21-22 16,1 1-16,-1 21 0,0-43 16,0 22-16,-21 0 0,0-22 0,0 22 15,0-22-15,0 22 0,0-22 16,0 22-16,0 21 0,0-21 0,0 20 16,-21 1-16,21 0 0,-21 21 15,0 0-15,21 21 0,-22 0 0,1 1 16,21 20-16,0 0 0,0 22 0,0-1 15,0-20-15,0 20 0,0 1 16,0-1-16,0-21 0,0 1 0,21-1 16,-21 0-16,22 1 0,-1-22 0,0 21 15,0-21-15,0 1 0,0-22 16,22 21-16,-22-21 0,21 0 0,-21 0 16,22 0-16,-1-21 0,0 21 0,1-22 15,-1-20-15,22 21 0,-22-21 16</inkml:trace>
  <inkml:trace contextRef="#ctx0" brushRef="#br0" timeOffset="50935.97">7408 9335 0,'0'0'0,"21"-22"15,-21 1-15,0 0 16,22 0-16,-22 0 0,21 0 15,-21 42 1,0 0 0,0 0-16,0 21 0,-21 1 0,21-1 15,-22 22-15,1-1 0,21 1 16,-21-1-16,21 1 0,-21-1 0,0 1 16,21-22-16,-21 21 0,-1-20 0,22-1 15,-21 0-15,0 1 16,0-1-16,0-21 0,0 0 0,21 1 15,-22-1-15,1-21 0,0 0 0,0 0 16,0 0-16,0 0 16,-1 0-16,1-21 0,0-1 15,0 1-15,0 0 0,21-21 0,-21 21 16,-1-22-16,1 1 0,21 0 16,-21-1-16,0-20 0,21 20 0,-21-20 15,21 21-15,0-22 0,0 22 0,0-1 16,0 22-16,0 0 0,0 0 15,21 21-15,0 0 0,0 0 16,0 42-16,1-21 0,-1 22 0,0-1 16,0 0-16,21 22 0,-20-22 15,-1 1-15,0-1 0,0 0 16,0 1-16,0-1 0,-21 0 0,22-21 16,-1 1-16,0-1 0,-21 0 15,21 0-15,0 0 0,0-21 0,1 0 16,-1 0-16,0 0 0,0 0 15,0 0-15,0-21 16,1 0-16,-1 0 0,0 0 0,0-1 16,0 1-16,22 0 0,-22-21 0,0 21 15,0-22-15,0 1 0,0 21 16,1-22-16,-22 22 0,21-21 16,0 21-16,-21 0 0,21 21 0,-21-22 15,0 44 1,0-1-1,0 0-15,0 0 0,0 0 0,0 22 16,0-22-16,0 0 0,0 0 16,0 21-16,0-20 0,0-1 0,0 0 15,0 0-15,21 0 0,0 0 0,1 1 16,-1-22 0,0 21-16,0-21 0,0 0 15,0 0-15,1 0 0,-1-21 0,0 21 16,0-22-16,0 1 0,0 0 15,1 0-15,-1 0 0,0 0 16,0-1-16,0-20 0,0 21 0,1-21 16,-22-1-16,21 22 0,0 0 15,-21-21-15,21 20 0,-21 1 16,0 42 0,0 1-1,0-1-15,0 0 0,0 21 0,0-21 16,-21 1-16,21-1 0,0 21 0,-21-21 15,0 0-15,21 1 0,-22-1 16,22 0-16,0 0 0,0 0 16,-21-21-16,21-21 31,0 0-15,0 0-16,0 0 0,21-1 0,-21 1 15,22-21-15,-22 0 0,21-1 0,0 1 16,0 0-16,-21-1 0,21 22 15,0-21-15,1 21 0,-1-1 0,0 1 16,0 0-16,0 21 0,0 21 16,-21 0-16,0 1 15,0 20-15,0-21 0,0 21 0,0 1 16,22-22-16,-22 21 0,0 1 0,0-22 16,21 0-16,-21 21 15,0-21-15,0 1 0,21-1 0,0 0 16,0-21-16,0 21 0,1-21 15,-1 0-15,0 0 0,21 0 16,-21 0-16,1 0 0,-1-21 0,0 0 16,21 21-16,-21-21 0,1-1 0,20-20 15,-21 21-15,0-21 0,0-1 16,1 1-16,-1 0 0,0-22 0,0 22 16,-21-22-16,0 22 0,21-22 0,-21 22 15,21 0-15,-21-22 0,22 22 16,-22 0-16,0-1 0,21 22 0,-21-21 15,0 21-15,0 42 32,-21 0-32,21 21 0,-22 1 15,22-1-15,0 0 0,0 1 0,0 20 16,0-21-16,-21 22 0,0-1 16,21-20-16,-21 20 0,21-20 0,-21-1 15,21 0-15,-21-21 0,21 22 0,-22-22 16,22 0-16,0 0 15,0-42 1,0 0 0,22-21-16,-1 20 15,0 1-15,-21-21 0,21 0 16,0-1-16,0 1 0,1 0 0,-1-1 16,0 22-16,0-21 0,0-1 15,0 22-15,1 0 0,-1 0 0,0 0 16,0 21-16,0 0 0,0 0 0,-21 21 31,0 0-31,-21 0 16,0 0-16,0 1 0,0-1 0,-22 0 15,22 0-15,-21 0 0,21 0 16,-22-21-16,22 22 0,-21-22 16,21 0-16,0 21 0,-1-21 0,1 0 15,21-21 1,0 42 15,21 0-31,1 0 0,-1 0 16,-21 0-16,21 1 0,0-1 0,0 21 15,0-21-15,1 22 0,-22-22 16,21 0-16,0 0 0,-21 0 0,21 0 16,0 1-16,-21-1 0,21-21 0,1 21 15,-1-21-15,0 0 0,0 0 0,21 0 16,-20 0-16,-1 0 0,21-21 15,-21 0-15,0 21 0,1-22 0,-1 1 16,0 0-16,0 0 0,0-21 16,0 20-16,-21-20 0,0 21 15,0-21-15,0-1 0,0 1 0,0 0 16,0-1-16,0 22 0,0-21 0</inkml:trace>
  <inkml:trace contextRef="#ctx0" brushRef="#br0" timeOffset="51161.83">8234 9377 0,'-21'0'0,"42"0"0,-64 0 16,22 21-16,0-21 15,0 0-15,21 21 16,21-21 31,0 0-47,22 0 0,-22 0 15,21 0-15</inkml:trace>
  <inkml:trace contextRef="#ctx0" brushRef="#br0" timeOffset="51474.66">9991 9081 0,'-22'0'0,"44"0"0,-65 0 16,64 0-1,1-22-15,-1 1 16,21 21-16,0-21 0,1 21 16,20-21-16,-20 21 0,-1-21 15,0 21-15,1 0 0,20-21 0,-21 21 16,1 0-16,-1 0 0,-21-22 0,22 22 16,-22 0-16,0 0 0,-42 0 31</inkml:trace>
  <inkml:trace contextRef="#ctx0" brushRef="#br0" timeOffset="51754.5">10266 8996 0,'-43'42'15,"86"-84"-15,-107 105 0,64-41 16,-21-1-16,21 0 0,0 21 0,0-21 15,0 22-15,0-22 0,0 21 16,0 1-16,0-1 0,0-21 0,0 21 16,0 1-16,0-1 0,0 0 0,0 1 15,0-1-15,-21-21 0,21 22 16,0-22-16,0 21 0,-21-21 16,21 0-16,0 1 0,0-1 15,0-42 16,21-1-31,0 22 0,0-21 16,-21 0-16</inkml:trace>
  <inkml:trace contextRef="#ctx0" brushRef="#br0" timeOffset="52888.88">10414 9567 0,'0'0'15,"21"0"-15,0 0 31,0 0-31,1 0 16,-1-21-16,-21 0 0,21 21 0,0 0 16,-21-21-16,21 21 0,0-21 15,-21 0-15,0-1 0,0 1 16,0 0-16,0 0 16,-21 21-1,0 0-15,0 0 0,0 0 16,0 0-16,21 21 0,-22 0 0,1 0 15,21 1-15,-21-1 0,21 21 16,0-21-16,0 22 0,0-22 0,0 21 16,0-21-16,0 0 0,0 1 15,0-1-15,0 0 0,0 0 0,0 0 16,0 0-16,21-21 0,0 22 16,1-22-16,-1 0 0,0 0 0,0 0 15,0 0-15,0 0 0,1 0 0,-1 0 16,0 0-16,21-22 0,-21 1 15,1 0-15,-1 0 0,0 0 0,21 0 16,-21-22-16,1 22 0,-1-21 16,0-1-16,21 22 0,-21-21 0,1 21 15,-1-22-15,0 22 0,0 0 16,0 0-16,0 0 0,1 21 0,-1 0 16,0 0-16,0 0 15,0 0-15,-21 21 0,21 0 0,-21 0 16,0 22-16,0-22 0,0 0 0,0 21 15,0 1-15,0-22 0,0 21 16,0-21-16,-21 0 0,0 22 0,0-22 16,21 0-16,-21 0 0,21 0 0,-21-21 15,21 22-15,21-44 47,0 1-47,0 0 16,0-21-16,0 21 0,22-1 0,-22-20 15,0 0-15,0 21 0,0-22 16,1 22-16,-22 0 0,21 0 16,-21 0-16,21-1 0,-21 44 31,0-1-31,-21 0 16,21 0-16,-21 21 0,21-20 15,0-1-15,0 0 0,0 21 0,0-21 16,0 1-16,0-1 0,0 0 0,0 0 15,0 0-15,0 0 16,0 1-16,21-22 0,-21 21 0,21 0 0,0-21 16,0 0-16,0 0 0,1 0 0,-1 0 15,0 0-15,0 0 16,0 0-16,0 0 0,1 0 0,-1-21 16,21 0-16,-21 21 0,0-22 0,1 1 15,-1-21-15,-21 21 0,21-22 16,0 1-16,0 0 0,0 21 0,-21-22 15,22 1-15,-1 0 0,-21-22 0,0 22 16,21-1-16,-21 1 0,21 21 0,-21-21 16,0-1-16,0 1 0,0 21 15,0-22-15,0 22 0,0 0 0,0 0 16,0 42 0,0 0-16,0 0 15,-21 22-15,21-1 0,0 0 16,-21 1-16,21-1 0,0 0 0,0 1 15,-21-1-15,21 0 0,0 1 16,-22-1-16,22 0 0,0 1 0,0-1 16,0 0-16,0 1 0,0-22 0,0 21 15,0-21-15,0 1 0,0-1 16,22 0-16,-1 0 0,0 0 16,0-21-16,0 0 0,0 0 15,1 0-15,-1 0 0,0 0 0,0 0 16,0-21-16,0 21 0,1-21 15,-1 0-15,0 0 0,0-1 16,0 1-16,0-21 0,1 21 0</inkml:trace>
  <inkml:trace contextRef="#ctx0" brushRef="#br0" timeOffset="53137.74">11705 9462 0,'0'0'0,"0"21"16,-21-21-16,21 21 16,21-21-16,0 0 0,0 0 15,1 0-15,20 0 0,0 0 16,1-21-16,-1 0 0,0 21 16,1-22-16,-1 1 0,21 21 0,-20-21 15,-1 21-15,0-21 0,-20 21 16,20-21-16,0 21 0,-21-21 0,22 21 15,-22-22-15,0 22 0,-42 0 16</inkml:trace>
  <inkml:trace contextRef="#ctx0" brushRef="#br0" timeOffset="54214.15">952 11917 0,'0'-21'0,"-21"21"16,0 0-16,21-21 16,-21 21-1,42 0 17,-21-22-17,21 22-15,22 0 0,-22 0 0,21 0 16,0-21-16,1 0 0,-1 21 15,22 0-15,-22-21 0,0 21 0,1 0 16,-1-21-16,0 21 0,1 0 16,-1 0-16,-21 0 0,0 0 0,0 0 15,-42 21 17,-21-21-32,21 0 0,0 0 15,-22 21-15,22-21 0</inkml:trace>
  <inkml:trace contextRef="#ctx0" brushRef="#br0" timeOffset="54809.81">995 11875 0,'-21'21'0,"42"-42"0,-42 63 15,21-21-15,-22 21 0,22-20 16,0-1-16,0 0 0,-21 21 0,21-21 16,0 1-16,0-1 0,0 21 15,0-21-15,0 0 0,0 1 0,-21-22 16,21 21-16,0 0 0,0 0 31,0-42 0,0 0-31,0 0 16,21 21-16,-21-22 0,21 1 16,1 21-16,-22-21 0,21 0 15,0 0-15,0 21 0,21-21 16,-20 21-16,-1-22 0,21 22 16,0 0-16,-20 0 0,20 0 0,0 0 15,1 0-15,-22 0 0,21 22 16,0-1-16,-20 0 0,-1 0 0,0 0 15,0 0-15,-21 22 0,0-22 16,0 0-16,0 0 0,-21 22 0,0-22 16,-22 0-16,22 0 0,-21 0 15,21 0-15,-22 1 0,1-1 0,21 0 16,-21-21-16,-1 0 0,22 21 16,0-21-16,-21 0 0,20 0 15,1 0-15,0 0 0,0 0 16,0 0-16,0-21 15,-1 0 1,22 0-16,0-1 16,22 1-1,-1 0-15,0 21 0,0-21 16,0 21-16,0-21 0</inkml:trace>
  <inkml:trace contextRef="#ctx0" brushRef="#br0" timeOffset="55045.47">1968 12256 0,'22'0'15,"-1"0"63,-21-22-62</inkml:trace>
  <inkml:trace contextRef="#ctx0" brushRef="#br0" timeOffset="55961.95">3746 11769 0,'0'0'0,"0"-21"15,-21 21 48,21-22 124,21 22-187,-21-21 16,22 21-16,-22-21 0,0 0 16,0 0-16,0 0 15,0-1 1,0 1-16,-22 0 15,1 21-15,0 0 0,0 0 0,0-21 16,-22 21-16,1 0 0,21 0 16,-21 0-16,-1 21 0,1 0 0,0 0 15,-1 1-15,1-1 0,0 0 16,20 21-16,1 1 0,0-1 0,0 21 16,21-20-16,0 20 0,0 1 0,0-22 15,0 22-15,0-22 0,21 21 16,0-20-16,0-1 0,1-21 15,-1 22-15,21-22 0,-21 0 0,22 0 16,-22 0-16,21 0 0,-21 1 16,22-22-16,-1 0 0,-21 21 0,21-21 15,-20 0-15,-1 0 0,0 0 16,0 0-16,0 0 0,0-21 0,1 21 16,-1-22-16,0 1 0,0 0 0,0 0 15,0-21-15</inkml:trace>
  <inkml:trace contextRef="#ctx0" brushRef="#br0" timeOffset="56450.67">4445 11769 0,'0'0'0,"21"-21"0,-21-1 15,21 1-15,-21 0 0,0 0 16,-21 21-1,-106 0 1,85 0-16,21 0 0,-22 21 16,22 0-16,0-21 0,0 21 15,0 1-15,-1-1 0,1-21 0,0 21 16,21 0-16,-21 0 0,21 0 0,0 1 16,0 20-16,0-21 0,0 0 15,21 0-15,0 1 0,0-1 16,1 0-16,-1 0 0,0 0 0,21 0 15,-21 1-15,1-22 0,20 21 16,-21-21-16,21 21 0,1-21 0,-22 21 16,0-21-16,0 21 0,0-21 0,1 21 15,-1 1-15,-21-1 16,-21 0-16,-1-21 16,1 0-16,0 0 0,-21 21 15,-1 0-15,22-21 0,-21 0 0,21 0 16,-22 0-16,22 0 0,-21 0 0,21 0 15,0 0-15,-1 0 0,1 0 16,0 0-16,0-21 0,21 0 16,0 0-1,0 0-15,21-1 16,0 1-16,0 0 0,22 0 16,-1 0-16,0 0 0,1-1 0</inkml:trace>
  <inkml:trace contextRef="#ctx0" brushRef="#br0" timeOffset="56885.42">5270 11726 0,'0'0'16,"0"-21"-16,22 0 0,-22 0 16,0 0-16,0 0 0,0-1 15,-22 22 1,1 0-16,0 0 15,0 0-15,-21 0 0,20 0 0,1 0 16,0 0-16,0 22 0,0-1 16,0 0-16,-1-21 0,22 21 0,-21 0 15,21 0-15,0 1 0,0-1 16,21 0-16,1 0 16,-1 0-16,0-21 0,0 21 0,21 1 15,-20-22-15,20 21 0,0 0 0,-21-21 16,22 21-16,-22 0 0,21 0 15,-21 1-15,1-1 0,-1-21 0,0 21 16,0 0-16,-21 0 0,21 0 0,-21 1 16,0-1-16,-21 0 15,0-21-15,-21 21 0,20-21 0,1 21 16,-21-21-16,21 0 0,-22 21 0,22-21 16,-21 0-16,21 0 0,0 0 15,-22 0-15,22 0 0,0 0 0,0 0 16,0 0-16,-1 0 0,1 0 15,21-21-15,0 0 0,0 0 16,0 0-16,0 0 0</inkml:trace>
  <inkml:trace contextRef="#ctx0" brushRef="#br0" timeOffset="57586.73">7472 11472 0,'-21'0'16,"-1"0"-16,22-21 0,0 0 16,0 0-16,0 0 15,0 0-15,0-1 0,22 1 0,-1-21 16,-21 21-16,21 0 0,0-22 16,0 22-16,-21-21 0,21 21 0,-21-1 15,22-20-15,-22 21 0,0 0 16,0 0-16,0-1 0,0 1 0,-22 0 15,1 21-15,0 0 0,0 0 16,-21 0-16,20 0 0,-20 0 0,21 0 16,-21 21-16,-1-21 0,22 21 0,-21 1 15,21 20-15,-22-21 0,22 21 16,21 1-16,0-22 0,0 42 0,0-20 16,0-1-16,0 0 0,0 1 0,21-22 15,22 21-15,-22 1 0,21-1 16,-21-21-16,22 21 0,-1-20 15,0 20-15,-21-21 0,22 0 0,-1 0 16,-21 22-16,0-22 0,1 0 0,-1 0 16,-21 0-16,0 22 0,0-22 15,0 0-15,-21 0 0,-1 0 0,1 1 16,-21-1-16,21 0 0,-22 0 0,1-21 16,0 0-16,-1 0 0,1 0 15,-21 0-15,20 0 0,1 0 0,-22-21 16,22 0-16,0 0 0,-1-1 0,1 1 15,0-21-15,-1 21 0,22-22 16,0 22-16,0 0 0,0 0 16,21 0-16,0 0 0,0-1 0,0 1 15,21 0-15,0 0 0,0 21 0,22-21 0,-22 21 16,42-21-16,-20-1 16,20 22-16,-21-21 0,22 21 0,-1-21 15,-20 21-15,20-21 0</inkml:trace>
  <inkml:trace contextRef="#ctx0" brushRef="#br0" timeOffset="57995.49">8022 11642 0,'0'0'0,"21"21"0,-21 0 16,21-21 0,-21 21-16,22-21 31,-1-21-31,0 0 0,0 0 15,-21 0-15,21 21 0,0-22 16,1 1-16,-1 0 0,-21 0 0,21-21 16,-21 20-16,21 1 0,-21 0 0,0-21 15,0 21-15,0-1 0,0 1 16,-21 21-16,0 0 16,0 0-16,-1 0 0,1 21 0,0 1 15,-21-1-15,21 0 0,-1 0 16,1 21-16,0 1 0,0-22 0,0 21 15,21 1-15,0-1 0,-21-21 16,21 21-16,0 1 0,0-1 16,0-21-16,0 22 0,0-22 0,0 21 15,0-21-15,0 0 0,21 1 0,0-22 16,-21 21-16,21-21 0,0 0 16,0 0-16,1 0 0,20 0 0,-21 0 15,0-21-15,22-1 0,-22 1 0,21 0 16,0-21-16,-20 21 0,20-22 15,-21 1-15,21 0 0</inkml:trace>
  <inkml:trace contextRef="#ctx0" brushRef="#br0" timeOffset="58290.9">8763 10901 0,'0'0'0,"0"-42"0,0 20 0,0-20 0,0 21 15,0 0-15,0 0 0,-21 21 16,0 0-1,21 21-15,-22 0 0,22 21 16,0 1-16,0-1 0,0 0 0,0 1 16,0 20-16,0 1 0,0-1 15,-21 1-15,21-1 0,0 1 0,-21-1 16,21-21-16,-21 22 0,21-22 0,0 1 16,-21-1-16,21 0 0,-21-21 15,21 22-15,-22-22 0,22 0 16,0 0-16,0 0 0,0 1 0,22-22 31,-1 0-15,0-22-16,-21 1 0,21 0 0,0 0 15,0 0-15,1 0 0</inkml:trace>
  <inkml:trace contextRef="#ctx0" brushRef="#br0" timeOffset="58682.7">8869 11642 0,'0'21'16,"0"0"0,21-21-16,0 0 15,0 0-15,0 0 0,1 0 16,-1-21-16,0 21 0,0-21 16,21 0-16,-20 21 0,-1-22 0,21 1 15,-21 0-15,0 0 0,1 0 0,-1 0 16,-21-1-16,0 1 0,0-21 0,0 21 15,0 0-15,0-1 16,-21 22-16,-1 0 0,1 0 0,-21 0 16,21 0-16,0 0 0,-22 0 0,22 22 15,-21-1-15,21 0 16,-1 0-16,1 21 0,0-20 0,0-1 16,21 21-16,-21-21 0,21 0 0,0 22 15,0-22-15,0 0 0,0 0 16,0 0-16,21-21 0,0 22 0,0-1 15,0-21-15,1 0 0,-1 21 0,0-21 16,21 0-16,-21 0 0,22 0 0,-1 0 16,0 0-16,1-21 0,-22 0 15,21 21-15,1-22 0,-1 1 0,0 0 16,-21 0-16,22-21 0</inkml:trace>
  <inkml:trace contextRef="#ctx0" brushRef="#br0" timeOffset="58942.56">9737 11218 0,'0'-42'0,"0"84"0,0-105 0,0 42 0,0 0 16,-22 21 0,1 0-16,0 21 15,0 0-15,0 0 0,21 0 0,0 22 16,-21-1-16,21-21 0,-22 21 16,22 1-16,0-1 0,0-21 0,0 22 15,-21-1-15,21-21 0,0 21 0,0-20 16,0-1-16,0 0 0,0 0 15,0 0-15,21-21 0,1 21 0,-1 1 16,0-22-16,21 0 0,-21 0 16,1 0-16,20 0 0,0-22 15,-21 1-15,22 0 0,-1 0 16,0 0-16,1 0 0,-1-22 0,0 22 16,-20-21-16</inkml:trace>
  <inkml:trace contextRef="#ctx0" brushRef="#br0" timeOffset="59218.05">10372 10710 0,'0'-63'0,"0"126"0,0-168 0,0 83 0,-22-20 16,22 21-16,0 0 0,-21 21 15,0 0-15,0 0 0,0 0 16,21 42-16,0-21 0,-21 22 0,-1-22 16,22 21-16,0 22 0,0-22 0,0 0 15,0 22-15,0-22 0,0 22 16,0-22-16,0 21 0,0 1 0,0-22 15,0 22-15,0-22 0,0 0 0,0 1 16,0-1-16,0 0 0,0-20 16,0-1-16,0 0 0,0 0 0,0 0 15,0 0-15,22-21 0,-1 0 16,0 0-16,0 0 0,21 0 16,-20-21-16,-1 0 15,0 0-15,0 0 0,0 0 0,0-22 16</inkml:trace>
  <inkml:trace contextRef="#ctx0" brushRef="#br0" timeOffset="59869.68">10477 11134 0,'-21'0'0,"42"0"0,-63 0 0,21 0 0,0 0 15,0 0 1,21 21-16,0 0 0,0 0 16,21 0-16,0-21 15,0 0-15,0 0 0,0 0 16,1 0-16,20 0 0,-21 0 15,0-21-15,22 0 0,-22 21 0,21-21 0,-21 21 16,0-21-16,22 0 0,-22 21 16,0-22-16,0 1 0,-21 0 15,21 21-15,-21 21 32,-21 0-17,21 1-15,-21-1 0,0 21 0,21-21 16,-21 22-16,21-1 0,-21-21 0,21 21 15,-22-20-15,22-1 0,0 21 0,0-21 16,0 0-16,0 1 0,0-1 16,0 0-16,0 0 0,0 0 15,22-21 1,-1 0 0,0 0-16,0-21 0,0 0 15,0 0-15,1 0 0,-1-1 0,-21 1 16,21 0-16,-21 0 0,21-21 0,-21 20 15,0-20-15,0 21 0,0-21 16,0 20-16,0 1 0,-21 0 0,0 0 16,21 0-16,-21 21 0,-1 0 0,1 0 15,0 0-15,0 21 16,0 0-16,21 0 0,-21 0 16,21 1-16,0-1 0,-22 0 0,22 0 15,0 0 1,0 0-16,0 1 0,0-1 15,0-42 95,0-1-110,22 1 0,-1 0 15,0 0-15</inkml:trace>
  <inkml:trace contextRef="#ctx0" brushRef="#br0" timeOffset="60305.43">11049 11155 0,'0'-21'0,"0"42"0,0-63 15,21 20-15,-21 1 16,21 21-16,0 0 0,1-21 0,-1 21 16,0 0-16,0 0 15,0 0-15,0 0 0,1 21 0,-1 0 16,0 1-16,0-1 0,0 0 16,0 0-16,-21 0 0,0 22 0,0-22 15,0 0-15,0 21 0,0-21 0,0 22 16,0-22-16,0 0 0,0 21 15,0-20-15,0-1 0,0 0 0,0 0 16,0 0-16,0-42 47,0 0-47,0-21 16,0 20-16,0 1 0,0-21 15,0 0-15,22-1 0,-1 1 16,0 0-16,0-1 0,0 1 0,0 21 15,22-22-15,-22 22 0,0 0 16,0 0-16,0 0 0,1 0 16,-1 21-16,0 0 15</inkml:trace>
  <inkml:trace contextRef="#ctx0" brushRef="#br0" timeOffset="60629.24">10287 10837 0,'-42'0'0,"84"0"0,-106 0 0,22-21 0,21 21 16,21-21-1,21 0 1,21 21-16,1 0 0,-1-21 0,0 21 16,1 0-16,20 0 15,-20 0-15,20 0 0,1 0 0,-1-21 16,-21 21-16,22 0 0,-1 0 0,-20 0 16,-1 0-16,0 0 0,1 0 15,-1 0-15,-21 0 0,0 0 0,1 0 16,-22 21-16,0 0 15</inkml:trace>
  <inkml:trace contextRef="#ctx0" brushRef="#br0" timeOffset="61713.62">1672 13568 0,'0'-21'0,"0"42"0,0-63 0,0 20 15,0 1-15,0 0 0,0 0 16,0 0-16,-21 0 15,0 21-15,0 0 16,-1 0-16,1 0 0,-21 21 0,21 0 16,-22 0-16,1 21 0,0 1 15,-1 20-15,1-20 0,0 20 0,-1 1 16,1-1-16,0 1 0,21-1 16,-22 1-16,43-22 0,0 21 0,0-20 15,0 20-15,0-20 0,0-1 16,0-21-16,43 21 0,-22-20 15,21-1-15,-21 0 0,22-21 16,-1 0-16,21 0 0,-20 0 0,-1-21 16,22 0-16,-22-1 0,0 1 0,1-21 15,-22 21-15,21 0 16,-21-1-16,0-20 0,-21 21 0,0 0 16,0 0-16,0-1 0,-21 1 15,-21 21-15,21-21 0,-22 21 0,1 0 16,0 0-16,-1 0 0,1 0 15,0 0-15,-1 21 0,22-21 0,0 21 16,-21 1-16,42-1 0,-21-21 16,21 21-16,0 0 0,0 0 0,0 0 15,0 1-15,0-1 0,21 0 16,0 0-16,21 0 16,-21-21-16,22 0 0,-1 0 15,0 0-15,1-21 0,-1 0 0</inkml:trace>
  <inkml:trace contextRef="#ctx0" brushRef="#br0" timeOffset="61905.51">2286 13949 0,'0'0'0,"21"0"16,0 0 62,0-21-78,1 21 15</inkml:trace>
  <inkml:trace contextRef="#ctx0" brushRef="#br0" timeOffset="63757.45">3450 13568 0,'0'0'0,"0"-21"0,21 0 15,0-1-15,1 1 0,-1 0 0,0 21 16,-21-21-16,0 0 0,21 21 16,-21-21-16,-21 21 31,0 0-31,0 21 15,-1 0-15,-20 21 0,21 1 0,0-22 16,0 42-16,-1-20 0,1-1 16,0 21-16,21-20 0,-21-1 0,21 22 15,-21-22-15,21 0 0,0 1 16,0-22-16,0 21 0,21-21 0,0 22 16,0-22-16,0 0 0,1 0 15,-1 0-15,21-21 0,0 0 0,1 0 16,-22 0-16,21 0 0,22 0 0,-22 0 15,0-21-15,1 0 16,-1 0-16,0 0 0,1-1 0,-1-20 16,0 21-16,-20-21 0,20-1 0,-21-20 15,0 20-15,0-20 0,1-1 16,-1 22-16,-21-21 0,0-1 0,0 22 16,0-22-16,0 22 0,0 0 15,0 20-15,0-20 0,0 21 0,-21 21 31,-1 21-15,1 0-16,21 22 0,0-1 0,-21 0 16,0 1-16,21 20 0,-21 1 15,21-22-15,0 21 0,0-20 16,0-1-16,0 0 0,0 1 0,0-1 16,0 0-16,21-20 0,0-1 15,0 0-15,0 0 0,1 0 0,-1 0 16,21-21-16,-21 0 0,22 0 15,-22 0-15,21 0 0,0 0 0,-20 0 16,20 0-16,0-21 0,1 0 0,-1 0 16,-21 21-16,21-21 0,1 0 15,-1-1-15,-21 1 0,22-21 16,-22 21-16,0 0 0,21-22 0,-42 22 16,21 0-16,-21-21 0,0 20 15,0-20-15,0 21 0,0 0 0,0 0 16,0-1-16,-21 1 0,0 0 15,0 21-15,0 0 0,0 0 0,-22 0 16,22 21-16,0 0 0,0 1 0,0-1 16,-1 21-16,1-21 0,0 22 15,0-22-15,0 21 0,0 0 0,21-20 16,0 20-16,0-21 0,0 0 16,0 22-16,0-22 0,0 0 0,0 0 15,21 0-15,0 0 0,0-21 16,0 0-16,0 0 15,22 0-15,-22 0 0,0 0 0,0-21 16,0 0-16,1 0 0,-1 0 16,0 0-16,0-1 0,0-20 15,-21 0-15,21-1 0,1 1 0,-22 0 16,21-1-16,-21 1 0,0 21 0,21-21 16,-21 20-16,21 1 0,-21 0 15,0 42 1,0 0-16,0 1 0,0 20 15,-21-21-15,21 0 0,-21 22 0,21-22 16,0 21-16,0-21 0,0 22 0,0-22 16,0 0-16,0 0 0,0 0 15,0 0-15,0 1 0,0-1 16,21-21-16,0 0 0,0 0 16,0 0-16,1 0 0,20 0 15,-21 0-15,0-21 0,22 21 0,-22-22 16,21 1-16,-21 0 0,22 0 15,-22-21-15,0 20 0,21-20 16,-21 0-16,1-1 0,-1 22 0,0-21 16,0 0-16,-21 20 0,0 1 0,0 0 15,0 0-15,-21 42 16,0 0 0,0 0-16,-1 1 0,1-1 15,0 21-15,0-21 0,21 0 0,-21 22 16,21-22-16,0 0 0,0 0 15,0 0-15,0 1 0,21-1 0,0 0 16,0 0-16,-21 0 0,21-21 0,1 21 16,-22 1-16,21-22 0,0 21 15,-21-42 32,-21-1-47,21 1 0,-21 0 16,-1 0-16,1 0 15,21 0-15,-21 21 16,0 0 0,21 21-1,0 0-15,0 0 0,0 0 16,21-21-16,0 21 0,-21 1 0,21-1 16,1 0-16,-1-21 0,0 21 0,0-21 15,0 0-15,22 0 0,-22 21 16,21-21-16,0 0 0,-20 0 0,20 0 15,0 0-15,1-21 0,-1 21 16,0-21-16,1 0 0,-1 0 0,-21-1 16,21 1-16,-20 0 0,20 0 15,-21 0-15,21-64 0,-20 64 16,-1-21-16,-21-1 0,21 1 16,-21 0-16,0-1 0,0 22 0,0-21 15,0 21-15,-21-1 0,0 22 0,-1 0 16,1 0-16,0 0 0,0 0 15,0 0-15,0 43 0,21-22 0,0 21 16,0-21-16,0 22 0,0-1 16,0 0-16,0-20 0,0 20 0,0-21 15,0 21-15,0-20 0,0-1 0,21 21 16,0-21-16,-21 0 16,0 1-16,0-1 15,0 0-15,-21-21 31,0 0-31,21-21 16,-22 21-16,22-21 0</inkml:trace>
  <inkml:trace contextRef="#ctx0" brushRef="#br0" timeOffset="64278.16">7027 13462 0,'0'-21'0,"0"42"0,0-63 0,0 21 16,0-1-16,0 1 15,0 42 1,0 1 0,0-1-16,0 21 0,0 0 15,0 1-15,0 20 0,0 1 0,0-22 16,0 22-16,0-1 0,0-21 0,0 22 16,0-22-16,0 1 15,0-1-15,0 0 0,0-21 0,0 1 16,0 20-16,0-21 0,0 0 15,-21-21 1,21-21 0,-21 0-16,21 0 0</inkml:trace>
  <inkml:trace contextRef="#ctx0" brushRef="#br0" timeOffset="64777.87">6646 13843 0,'-42'-21'16,"84"42"-16,-126-84 0,41 41 0,22-20 0,0 21 0,0-21 15,0 20-15,21-20 16,0 0-16,0 21 0,0-22 0,21 22 16,21-21-16,-21 21 0,22-1 0,-1 1 15,0 0-15,22 0 0,-1 0 16,1 0-16,-1 21 0,22 0 0,-22 0 16,22 0-16,-21 21 0,-1 0 0,22 21 15,-22-21-15,1 43 0,-1-22 16,1 22-16,-22-22 0,0 22 0,-20-1 15,20-21-15,-42 22 0,0-22 16,0 22-16,0-22 0,0-21 16,0 22-16,0-22 0,-21 21 0,0-21 0,-1-21 15,1 21-15,21 1 0,-21-22 16,0 0-16,0 0 16,21-22-16,0 1 0,0 0 15,0 0-15,0-21 0,0-1 0,0 1 16,0 0-16,0-22 0,0 1 15,21-1-15,-21 1 0,21-1 0,0-21 16,0 22-16,1-1 0,20 1 16,-21 21-16,21-22 0,1 22 0,-1 21 15,0-1-15,-20 1 0,20 21 16,-21 0-16,0 0 0,22 21 0,-22 1 16,0-1-16,-21 0 0,0 21 0,0-21 15,0 22-15,0-22 0,0 21 16,0 1-16,0-22 0,0 21 15,-21 0-15,0-20 0,21 20 0,0-21 16,0 0-16,0 0 0,0 1 0,0-1 16,0 0-16</inkml:trace>
  <inkml:trace contextRef="#ctx0" brushRef="#br0" timeOffset="66236.81">8318 13885 0,'43'0'0,"-86"0"0,107 0 0,-43 0 0,0 0 15,0 0-15,1 0 0,-1-21 0,0 0 16,0 21-16,0-21 0,0 0 16,-21 0-16,0-1 0,22 1 0,-22 0 15,0 0-15,0 0 0,0 0 16,-22-1-16,1-20 0,0 21 0,0 0 16,-21 0-16,20-1 0,-20 1 15,21 21-15,-21 0 0,20 0 0,-20 0 16,21 21-16,0 1 0,0 20 0,-22-21 15,22 21-15,21 1 0,-21-1 16,21 0-16,-21 1 0,21-1 0,0-21 16,0 22-16,0-1 0,0-21 15,0 21-15,21-20 0,-21-1 16,21 0-16,0-21 0,22 21 0,-22-21 16,0 0-16,0 0 0,21 0 0,-20 0 15,-1 0-15,21-21 0,-21 0 16,22 0-16,-22 21 0,0-43 0,21 22 15,-21 0-15,1-21 0,-1 20 0,0-20 16,0 0-16,0-1 0,0 1 16,-21 0-16,0-1 0,0 1 0,22 0 15,-22 21-15,0-1 0,-22 22 16,1 22 0,21-1-16,-21 0 0,0 21 0,0 1 15,0-1-15,21-21 0,0 21 16,0 1-16,0-1 0,0-21 15,0 22-15,0-22 0,21 0 0,0 0 16,0 0-16,0 0 0,0-21 0,1 0 16,20 22-16,-21-22 0,21 0 15,1 0-15,-22 0 0,21 0 0,1-22 16,-22 1-16,21 21 0,0-21 16,-20 0-16,-1-21 0,21 20 0,-21-20 15,0 21-15,1-21 0,-22-1 16,0 1-16,0 0 0,0-1 0,0 1 15,0 0-15,0 20 0,0 1 16,0 0-16,0 42 16,-22 0-1,22 22-15,-21-22 0,21 21 0,-21 1 16,21-22-16,0 21 0,0 0 0,0-20 16,-21 20-16,21-21 0,0 0 15,0 0-15,0 1 0,0-1 0,0 0 16,0 0-16,21-42 31,-21 0-15,0 0-16,21-1 0,0 1 15,1 0-15,-22-21 0,21-1 16,-21 1-16,21 0 0,0-1 0,0 1 16,0 0-16,-21-1 0,22 22 15,-1 0-15,0 0 0,0 0 0,0 0 16,0 21-16,1 21 15,-22 0-15,0 0 0,21 0 16,-21 0-16,21 1 0,-21 20 16,0-21-16,0 21 0,0-20 0,21 20 0,-21-21 15,21 0-15,0 0 0,-21 1 16,22-1-16,-1 0 0,-21 0 16,21-21-16,0 0 0,-21 21 0,21-21 0,0 0 15,1 0-15,-1 0 16,0 0-16,0-21 0,0 0 0,0 0 15,1 0-15,-1-1 0,42-41 16,-42 42-16,22-22 0,-22 1 16,21 0-16,-21-1 0,1 1 0,41-21 15,-42 41-15,0 1 0,1 0 16,-1 0-16,-21 0 16,21 21-16,-21 21 15,0 0-15,0 0 16,0 0-16,0 1 0,0-1 15,0 0-15,0 21 0,0-21 0,0 22 16,0-22-16,0 21 0,0-21 16,21 22-16,0-22 0,-21 0 0,21 21 15,1-20-15,-1-1 0,0 0 0,0-21 16,0 21-16,0 0 0,22-21 16,-22 0-16,0 0 0,21 0 0,1 0 15,-22 0-15,21 0 0,1-21 0,-1 0 16,0 0-16,1 0 0,-22-1 15,21-20-15,0 0 0,-20 21 16,20-22-16,-21 1 0,21-43 16,-42 43-16,0 21 0,0-22 0,0 22 15,0 0-15,0 0 0,0 0 16,-21 21-16,0 0 0,0 0 0,0 0 16,-22 21-16,22 0 0,-21 0 15,21 22-15,-22-1 0,22 0 16,0 1-16,21-1 0,0 0 0,0 1 0,0-1 15,0 0-15,0 1 0,0-22 16,21 0-16,0 0 0,22 0 0,-22 0 16,21-21-16,1 0 0,20 0 0,-21 0 15,22 0-15,-22 0 0,22 0 16,-22-21-16,22 0 0,-22 0 16,0 0-16,1 0 0,20-22 0,-21 22 15,-20 0-15,20-21 0,-21-1 0,0 22 16,0-21-16,-21 21 0,0-1 15</inkml:trace>
  <inkml:trace contextRef="#ctx0" brushRef="#br0" timeOffset="67206.36">1016 15388 0,'0'0'0,"-42"21"16,20 1-1,22-1-15,-21 0 0,21 0 0,-21 0 16,21 22-16,0-22 0,0 0 16,0 21-16,0-21 0,0 1 15,0-1-15,21-21 0,0 21 0,22-21 16,-22 0-16,0 0 0,0 0 16,22 0-16,-1-21 0,0 21 0,1-21 15,-1-1-15,0 1 0,1 0 16,-1 0-16,0 0 0,-21 0 0,22-1 15,-22 1-15,-21 0 0,0 0 16,0 0-16,0 0 16,-21 21-1,0 0-15,-1 0 0,1 21 16,0 0-16,21 0 0,0 21 16,0-20-16,0 20 0,0 0 15,0 1-15,0 20 0,0-21 0,0 22 16,0-22-16,0 1 0,0 20 15,0-21-15,0 1 0,0-1 0,0-21 16,0 22-16,0-22 0,0 0 16,0 0-16,0 0 0,0 0 15,-21-21 1,21-21 0,-21 0-16,0 0 15</inkml:trace>
  <inkml:trace contextRef="#ctx0" brushRef="#br0" timeOffset="67425.58">995 16108 0,'0'21'0,"42"-21"32,-21 0-32,0 0 0,22 0 15,-22 0-15,21 0 0,1 0 0,-1 0 16,0-21-16,1 21 0,-1-21 15,0 0-15,1 21 0,-1-22 16,-21 22-16,0-21 0,0 0 16,1 21-16,-22-21 0,0 0 15,0 0-15,21 21 0,-21-22 16,21 1-16</inkml:trace>
  <inkml:trace contextRef="#ctx0" brushRef="#br0" timeOffset="67621.14">1968 15833 0,'22'0'109</inkml:trace>
  <inkml:trace contextRef="#ctx0" brushRef="#br0" timeOffset="68161.83">3683 15155 0,'-42'0'0,"84"0"0,-127 0 0,43 0 15,21 0-15,0 0 0,-22 0 16,64-21 0,1 0-16,20 21 15,0-21-15,1 21 0,20-21 16,1 21-16,-22-21 0,21 21 16,-20-22-16,20 1 0,1 21 0,-22-21 15,22 0-15,-22 21 0,21-21 0,-20 21 16,-1 0-16,0-21 0,-20 21 15,-1 0-15,-42 0 16,-22 21 0,22-21-16,-21 21 0,21-21 0,-22 21 15,1-21-15</inkml:trace>
  <inkml:trace contextRef="#ctx0" brushRef="#br0" timeOffset="68402.69">4000 15050 0,'-21'0'0,"127"-22"0,-191 44 15,43-1-15,21-21 16,0 0-16,21 21 0,0 0 15,-21 0-15,21 0 16,0 1-16,0-1 0,0 0 0,0 21 16,0 1-16,0-1 0,0 0 15,0 1-15,0-1 0,0 21 0,-22-20 16,22-1-16,0 0 0,0 1 16,-21 20-16,21-20 0,0-22 0,-21 21 15,21 0-15,0-20 0,0-1 16,0 0-16,0 0 0,0 0 0,0-42 47,0 0-47,21 0 0,0 0 0</inkml:trace>
  <inkml:trace contextRef="#ctx0" brushRef="#br0" timeOffset="69366.14">4572 15579 0,'0'0'0,"42"-21"0,1-1 0,-22 1 0,21-21 16,-21 21-16,0 0 0,1-22 16,-1 22-16,-21 0 0,0 0 15,0 0-15,0-1 0,0 1 16,-21 21-16,-1 0 0,1 0 0,-21 0 16,0 0-16,20 21 0,-20 1 0,-21-1 15,20 0-15,1 21 0,0-21 16,20 22-16,-20-22 0,21 21 0,-21 1 15,20-22-15,22 21 0,-21 0 16,21-20-16,0 20 0,0 0 0,0-21 16,0 22-16,0-22 0,21 0 15,-21 0-15,43 0 0,-22-21 0,0 0 16,21 0-16,1 0 0,-1 0 16,0 0-16,-20-21 0,20 0 15,0 0-15,1 0 0,-1 0 0,0-1 16,1-20-16,-1 21 0,-21-21 15,21 20-15,-20-20 0,-1 21 0,0-21 16,0-1-16,-21 22 0,0-21 0,0 21 16,0-1-16,0 44 31,0-1-31,-21 21 16,21-21-16,0 22 0,0-22 0,0 21 15,0-21-15,0 22 0,0-22 16,0 0-16,0 21 0,21-21 15,0 1-15,0-1 0,1 0 0,-1 0 16,21-21-16,-21 0 0,22 0 16,-1 0-16,0 0 0,1 0 0,-1 0 15,0 0-15,22-21 0,-22 0 16,0 0-16,1-1 0,20 1 0,-20 0 16,-1-21-16,0 21 0,1-22 0,-22 22 15,0-21-15,0-1 0,-21 1 16,0 0-16,0 21 0,0-22 0,-21 1 15,0 21-15,0-22 0,-22 22 16,1 21-16,0 0 0,-1 0 0,-20 0 16,20 0-16,1 0 0,0 21 15,-1 1-15,1 20 0,21-21 16,-21 0-16,20 22 0,1-22 0,0 0 16,21 21-16,0-21 0,0 1 0,0-1 15,0 0-15,0 0 0,21 0 16,0 0-16,1 1 0,20-1 15,-21 0-15,21 0 0,1 0 0,-1 0 16,0 22-16,1-22 0,-1 21 0,0 1 16,-20-1-16,20 0 0,-21 1 0,0 20 15,0-21-15,-21 1 0,22-1 16,-22 0-16,0 1 0,0 20 16,-22-20-16,1-1 0,-21 0 0,21 1 15,-22-1-15,22 0 0,-21 1 16,0-22-16,-1 21 0,22-21 0,-21 0 15,-1 1-15,22-22 0,-21 0 16,21 0-16,0 0 0,-22 0 0,22-22 16,0 1-16,0 0 0,0-21 0,-1 21 15,1-1-15,0-20 0,21 21 16,0-21-16,-21 20 0,21-20 0,0 21 16,0-21-16,0 20 0,0-20 15,21 21-15,0-21 0,0-1 0,1 1 16,20 0-16,0-1 0,1 1 15,-1 0-15</inkml:trace>
  <inkml:trace contextRef="#ctx0" brushRef="#br0" timeOffset="69646.98">6286 15198 0,'0'0'0,"0"-21"16,0-1-16,-21 22 31,21 22-31,-21-1 0,21 0 0,0 21 16,0 1-16,0-1 0,0 0 15,0 1-15,0-1 0,0 21 16,0-20-16,-21-1 0,21-21 0,0 22 16,-21-1-16,21-21 0,0 0 0,0 0 15,0 1-15,0-1 0,0 0 16,21-21-1,0 0-15,0 0 0,-21-21 16,21 0-16,-21-1 0,22 1 16,-22 0-16</inkml:trace>
  <inkml:trace contextRef="#ctx0" brushRef="#br0" timeOffset="70093.72">6032 15367 0,'-21'-21'0,"42"42"0,-63-63 16,21 21-16,21-1 0,0 1 0,0 0 15,0-21-15,0 21 0,0-1 16,0 1-16,42-21 0,-21 21 0,1 0 16,20-22-16,-21 22 0,21 0 15,1 0-15,20 0 0,-20 21 0,20 0 16,1 0-16,-1 0 0,1 21 0,-1 21 16,1 0-16,-1 1 0,-21-1 15,1 22-15,-1-1 0,-21 1 0,0-1 16,-21 1-16,0-1 0,0 1 0,0-22 15,0 0-15,0 1 0,-21-22 16,0 21-16,21-21 0,0 0 16,-21-21-16,0 22 0,0-22 15,-1 0-15,22-22 16,0 1-16,0-21 16,0 21-16,0-22 0,22 22 0,20-42 15,-21 20-15,0-20 0,0-1 16,1 1-16,20-22 0,-21 22 0,0-1 15,0 1-15,1 20 0,-1 1 16,0 0-16,0-1 0,0 22 0,0 0 16,1 21-16,-22 21 15,0 0 1,0 22-16,0-22 0,21 21 16,-21-21-16,0 22 0,0-1 0,0 0 15,0 1-15,21-22 0,0 21 16</inkml:trace>
  <inkml:trace contextRef="#ctx0" brushRef="#br0" timeOffset="71541.41">7874 15304 0,'0'-22'0,"0"44"0,0-65 0,0 1 16,0 21-16,0-22 0,0 1 0,0 21 15,-21 0-15,0 0 0,-1-1 16,1 1-16,0 21 0,-21 0 0,21 0 16,-22 0-16,22 21 0,-21 1 15,21 20-15,-22-21 0,1 21 0,21 1 16,0 20-16,-1-20 0,1-1 0,0 0 16,0 22-16,21-22 0,-21 0 15,21-20-15,0 20 0,0-21 0,0 21 16,0-20-16,21-1 0,0 0 15,0-21-15,0 0 0,1 0 0,-1 0 16,21 0-16,-21 0 0,22 0 16,-22-21-16,21 21 0,-21-21 0,22-1 15,-22 1-15,0-21 0,0 21 16,0-22-16,0 22 0,1-21 0,-1 0 16,0-22-16,0 22 0,-21-1 0,0 1 15,21 0-15,-21 21 0,21-1 16,-21 1-16,0 0 0,0 42 15,-21 22 1,21-22-16,0 0 0,0 21 16,0 1-16,-21-1 0,21-21 15,0 21-15,0 1 0,0-22 16,0 0-16,21 21 0,-21-20 0,21-1 16,1 0-16,-1-21 0,21 21 0,-21-21 15,22 0-15,-1 0 0,-21 0 16,21 0-16,1 0 0,-1 0 0,-21 0 15,22 0-15,-22-21 0,21 0 0,-21 0 16,22-1-16,-22 1 0,0 0 16,0-21-16,0 21 0,-21-22 0,0 1 15,21 21-15,-21-22 0,0 22 16,0-21-16,0 21 0,0 0 16,0 42-1,0 0 1,-21 0-16,21 0 0,0 22 0,0-22 15,-21 21-15,21-21 0,-21 22 0,21-22 16,-21 21-16,21-21 0,0 0 16,0 1-16,0-1 0,0 0 0,0 0 15,0 0 1,0-42 15,0 0-31,0 0 0,0 0 16,21-1-16,-21 1 0,21-21 0,0 21 15,-21-22-15,21 1 0,1 0 0,-1-1 16,0 22-16,0-21 16,0 21-16,-21 0 0,21-1 0,1 1 15,-1 21-15,0 21 16,-21 1-16,21-1 16,-21 0-16,0 0 0,0 0 0,0 0 15,0 1-15,0 20 0,0-21 0,0 0 16,0 0-16,0 1 15,0-1-15,21 0 0,-21 0 0,0 0 16,21-21 0,1-21-1,-1 0-15,0 21 16,-21-21-16,21-22 0,0 22 16,0 0-16,1-21 0,-1-1 15,0 22-15,0-21 0,0 0 0,22-1 16,-22 22-16,0 0 0,0 0 15,0 0-15,-21-1 0,21 1 0,1 21 16,-1 21 0,-21 1-16,0-1 15,0 0-15,0 0 0,0 21 0,0-20 16,0 20-16,0-21 0,0 0 16,0 22-16,0-22 0,21 0 15,0 21-15,-21-21 0,21 1 0,0-1 16,1 0-16,-1 0 0,21-21 15,-21 0-15,0 0 0,1 0 16,20 0-16,-21 0 0,0 0 0,0 0 16,22 0-16,-22 0 0,0-21 0,0 0 15,22 0-15,-22-1 0,0-20 16,0 21-16,21-21 0,-20 20 16,-1-20-16,0 0 0,0-1 0,0 22 15,-21-21-15,21 21 0,-21 0 0,22-1 16,-22 1-16,0 0 0,-22 21 15,1 0 1,-21 21-16,21 22 0,0-22 16,-1 21-16,1-21 0,21 22 15,0-1-15,0 0 0,0 1 0,0-22 0,0 21 16,0 0-16,0-20 0,0-1 16,21 0-16,1 0 0,20 0 0,-21-21 15,0 21-15,22-21 0,-22 0 0,21 0 16,0 0-16,1 0 0,-1 0 15,0-21-15,1 0 0,-1 21 0,0-21 16,1 0-16,-1-22 0,0 22 0,-20 0 16,20-21-16,-21 21 15,0-22-15,0 22 0,1 0 0</inkml:trace>
  <inkml:trace contextRef="#ctx0" brushRef="#br0" timeOffset="72821.67">1122 17399 0,'0'0'0,"21"0"16,-42 0 62,0 0-78,-1 0 15,1 0-15,0 0 16,0 0 0,21-21 15,0 0-16,0 0-15,0-1 0,21 22 16,-21-21-16,21 0 16,-21 0-16,0 0 15,21 0-15,-21-1 16,22 22-16,-22-21 0,21 0 16,-21 0-16,21 0 0,0 0 15,0-1-15,22 22 0,-22-21 0,21 21 16,-21 0-16,22 0 0,-22 0 0,21 0 15,-21 0-15,0 21 0,1 22 16,-22-22-16,0 21 16,0-21-16,0 22 0,-43 20 0,22-20 0,-21 20 15,21 1-15,-22-1 16,1 1-16,0-1 0,-1 1 16,22-22-16,0 0 0,21 1 0,0-1 15,0-21-15,0 0 0,0 0 16,21-21-16,21 0 0,1 0 15,-22 0-15,42 0 0,-20 0 16,-1-21-16,22 21 0,-22-42 0,0 21 16,1 0-16,-1-22 0,-21 22 15,21-21-15,-20-1 0,-22 22 0,0-21 16,0 0-16,0-1 16,-22 22-16,1-21 0,-21 21 15,0-1-15,-1 22 0,-20 0 0,20 0 16,-20 0-16,21 0 0,-1 22 15,1-1-15,0 0 0,-1 21 16,22-21-16,0 22 0,0-22 0,21 0 16,0 0-16,0 22 0,21-22 15,0-21-15,0 21 0,22 0 16,-1-21-16,0 0 0,1 0 0,20 0 16,1 0-16</inkml:trace>
  <inkml:trace contextRef="#ctx0" brushRef="#br0" timeOffset="73097.27">2159 17463 0,'0'0'0,"21"0"0,0 0 15,0 0-15,-21-22 47,0 1-31,0 0-16,0 0 15,0 0-15,0 0 16,-21 21 0,0 0-1,0 0-15,0 0 16,21 21-16,-21-21 0,21 21 16,0 0-16,0 0 15</inkml:trace>
  <inkml:trace contextRef="#ctx0" brushRef="#br0" timeOffset="73593.73">3789 16828 0,'0'-22'0,"0"44"0,-21-65 15,21 22-15,0 0 0,0 0 0,-22 0 16,1-22-16,0 22 15,21 0 1,21 42 0,0 21-1,1 1-15,20-1 0,0 0 0,1 22 16,-1-1-16,0 1 16,-21-1-16,22 1 0,-1-22 0,-21 22 0,22-22 15,-22 22-15,0-22 0,0 0 16,0 1-16,0-1 0,-21 0 15,22-21-15,-22 1 0,0 20 0,0-21 16,0 0 0,-22-21-1,1 0-15,0-21 16,21 0-16,0 0 0,0-22 16,0 22-16,0-21 0,0 0 15,0-1-15,0 1 0,0 0 0,0-22 16</inkml:trace>
  <inkml:trace contextRef="#ctx0" brushRef="#br0" timeOffset="73866.57">4487 16722 0,'0'0'0,"0"-21"0,21-1 15,-21 1-15,0 42 16,-21 1 0,0-1-16,-21 21 0,21 0 15,-22 1-15,1 20 0,-22 1 16,22-22-16,-21 22 0,20-1 15,-20-21-15,-1 22 0,1-22 0,20 22 16,-20-1-16,21-20 0,-1 20 16,1-21-16,21 1 0,-22-22 0,22 21 15,0-21-15,21 1 0,0-1 16,0 0-16,21-21 16,0 0-1,22 0-15,-22-21 0,21 0 16,22-1-16,-22 1 0,0-21 15,22 21-15,-22-22 0</inkml:trace>
  <inkml:trace contextRef="#ctx0" brushRef="#br0" timeOffset="74181.89">4889 16955 0,'22'0'0,"-44"0"0,65 0 15,-22 21-15,-21 0 16,0 0-16,0 0 0,0 22 15,0-1-15,0 0 0,0 22 0,0-22 16,0 22-16,0-1 0,-21 1 16,21-1-16,-21 22 0,-1-22 0,22 22 15,0 0-15,0-22 16,-21 22-16,0-1 0,21 1 0,-21 0 16,21-1-16,-21 1 0,0 0 15,21-22-15,0 1 0,-22-1 0,22-20 16,0-1-16,0-21 0,0 0 15,0 0-15,22-42 16,-1 0-16,-21 0 16,21-21-16,0-1 0,0 1 15,0-22-15,-21 1 0,0-1 0,22 1 16,-1-22-16,-21 22 0</inkml:trace>
  <inkml:trace contextRef="#ctx0" brushRef="#br0" timeOffset="74494.72">4974 17590 0,'0'0'0,"-21"-64"0,0 1 0,21-1 15,-21 22-15,-1-22 0,22 22 0,0 0 16,-21-1-16,21 1 0,0 0 16,0 20-16,0-20 0,0 21 0,0 0 15,21-22-15,1 22 0,-1 0 16,0 0-16,21 0 0,1 0 0,-1 21 16,0 0-16,1 0 0,-22 0 15,21 21-15,0 0 0,1 0 0,-22 21 16,0-20-16,0 20 0,-21 0 15,0 1-15,0-1 0,0 0 0,0 1 16,-21-22-16,-21 21 16,21 0-16,-22 1 0,22-22 0,-21 21 15,-1-21-15,22 22 0,0-22 16,0 0-16,0-21 0,0 21 0,21-42 31,21 21-31,0-21 0,21 0 16,-21 0-16,22-1 0,-1 1 15,22 0-15,-1-21 0</inkml:trace>
  <inkml:trace contextRef="#ctx0" brushRef="#br0" timeOffset="74999.17">6138 17018 0,'21'-21'0,"-42"42"0,42-63 15,1 21-15,-22-1 0,0 1 0,0 0 16,-22 21-1,1 0-15,0 21 0,0-21 16,0 21-16,0 22 0,-1-22 16,1 0-16,0 21 0,0-20 0,0 20 15,-22-21-15,22 21 0,0-20 16,21 20-16,0-21 0,-21 0 0,21 22 16,0-22-16,0 0 0,0 0 15,21 0-15,0 0 0,0-21 16,1 0-16,20 0 0,-21 0 15,0 0-15,0 0 0,22 0 16,-22-21-16,0 0 0,0 0 0,0 21 16,1-21-16,-22-22 0,21 22 15,-21 0-15,21 0 0,-21-21 0,0 20 16,0-20-16,0 21 0,0 0 16,0 0-16,0-1 0,0 1 0,0 0 15,0 42 1,0 0-1,0 1-15,0-1 0,0 21 16,-21-21-16,21 22 0,0-22 16,-21 21-16,21-21 0,0 0 0,0 22 15,0-22-15,0 0 0,0 0 16,21 0-16,0-21 0,0 22 0,0-22 16,0 0-16,1 0 0,-1 0 15,0 0-15,0 0 0,0-22 16,0 1-16,1 0 0,-1 0 15,0 0-15,21 0 0,-21-22 0</inkml:trace>
  <inkml:trace contextRef="#ctx0" brushRef="#br0" timeOffset="75238.03">6794 16722 0,'22'-43'0,"-44"86"0,44-128 0,-22 64 16,0 0-16,0 0 0,-22 21 15,1 21-15,21 0 0,-21 0 16,0 0-16,0 22 0,0-1 15,21 0-15,0 1 0,-22-1 0,1 21 16,21-20-16,0-1 0,0 0 16,-21 22-16,21-22 0,0 1 0,0-22 15,0 21-15,0 0 0,0 1 0,0-22 16,0 0-16,0 21 0,0-20 16,0-1-16,21 0 0,0 0 15,1-21 1,-1 0-16,0-21 0,0 21 0,0-21 15,22 0-15</inkml:trace>
  <inkml:trace contextRef="#ctx0" brushRef="#br0" timeOffset="75734.47">7239 16616 0,'0'-42'0,"0"84"0,0-106 15,0 43-15,0 0 0,-21 42 31,21 0-31,0 1 0,-21 20 16,21 0-16,0 1 0,0-1 16,0 0-16,0 22 0,0-22 15,0 22-15,0-22 0,0 0 0,-22 22 16,22-22-16,0 0 0,-21 1 16,21-22-16,0 21 0,0-21 0,0 22 15,-21-22-15,21 0 0,0 0 16,-21 0-16,21-42 31,0 0-31,0 0 16,0 0-16,0 0 0,0-22 0,21 22 15,0-21-15,0-1 0,22 1 16,-22 0-16,21-1 0,-21 1 16,22 21-16,-22-21 0,21 20 0,1 1 15,-22 0-15,0 21 0,0 0 16,0 21-16,0 0 0,1 1 0,-22-1 15,0 21-15,0-21 0,0 22 0,0-1 16,0-21-16,0 21 0,-22-20 16,22 20-16,-21-21 0,21 0 0,0 22 15,-21-22-15,21 0 0,-21 0 16,21 0-16,0 0 0,0-42 47,0 0-47</inkml:trace>
  <inkml:trace contextRef="#ctx0" brushRef="#br0" timeOffset="75961.34">6456 17082 0,'0'0'0,"-21"0"0,-1 0 15,1 0-15,42 0 32,1 0-32,20-22 0,-21 22 0,0 0 15,22-21-15,-1 21 0,-21 0 16,21-21-16,1 21 0,-1 0 0,0 0 16,-20-21-16,20 21 0,-21 0 0,0 0 15,0-21-15</inkml:trace>
  <inkml:trace contextRef="#ctx0" brushRef="#br1" timeOffset="81318.06">233 5482 0,'0'-21'0,"-21"21"0,21-21 16,0 0-1,21 21 48,0 21-63,0 0 0,-21 0 15,0 0-15,0 1 0,21-1 16,-21 0-16,21 0 0,-21 21 16,0-20-16,0-1 0,0 21 0,0-21 15,0 0-15,22 1 0,-22-1 16,0 0-16,0 0 0,21-21 15,-21 21-15,0 0 16,21-21-16,0 0 16,0 0-16,0 0 15,1 0 1,-1 0-16,0 0 0,21-21 16,-21 0-16,22 0 0,-1-21 0,22-1 15,-1 1-15,22 0 0,-1-22 16,22 1-16,0 20 0,0-41 0,21 20 15,-21 1-15,0-22 0,-1 21 16,-20 1-16,21-1 0,-43 1 16,22-1-16,-21 22 0,-1 21 0,-21 0 15,1 0-15,-1-1 0,-21 1 16,0 21-16,1 0 0,-22-21 16,-22 21 109</inkml:trace>
  <inkml:trace contextRef="#ctx0" brushRef="#br1" timeOffset="82458.61">63 7176 0,'0'0'0,"0"-22"15,0 44 48,0-1-63,0 0 0,0 0 16,0 0-16,0 0 0,0 22 15,0-22-15,0 21 0,0-21 0,0 1 16,0 20-16,0-21 0,0 0 15,0 0-15,0 22 0,0-22 0,22 0 16,-22 0-16,21-21 16,-21 21-16,0 1 0,0-1 15,21-21-15,-21 21 0,21-21 16,0 0 15,0 0-31,1 0 0,-1 0 16,21-21-16,0 0 0,22-22 0,-1 1 15,22 0-15,0-1 0,-1-20 16,22-22-16,0 22 0,21-22 16,0 21-16,0-20 0,0 20 0,0-20 15,-21 20-15,0 1 0,-22-1 16,1 22-16,0-22 0,-22 22 16,1 0-16,-1 20 0,-20 1 15,-22 0-15,21 0 0,-21 21 0,0 0 0,-21-21 16,-21 42 203,0-21-219,0 21 0,0 0 15</inkml:trace>
  <inkml:trace contextRef="#ctx0" brushRef="#br1" timeOffset="85595.03">13187 6964 0,'-21'0'125,"-1"0"-125,1 0 31,0 0-15,21-21-16,-21 21 15,21-21 1,0-1-16,0 1 16,0 0-1,0 0 1,0 0 0,21 21-16,-21-21 15,21 21-15,-21-22 16,0 1-16,21 21 0,-21-21 15,22 21-15,-22-21 16,21 0-16,0 21 0,0-21 16,0 21-16,-21-22 0,21 22 15,1-21-15,-1 21 0,0-21 0,0 0 16,0 21-16,22-21 0,-22 21 0,0-21 16,21 21-16,-21-22 0,22 22 15,-22-21-15,0 21 0,21 0 16,-20 0-16,-1 0 0,0 0 15,21 0-15,-21 0 0,1 0 0,20 0 16,-21 0-16,21 0 0,-20 0 16,-1 0-16,21 21 0,-21 1 0,0-22 15,1 21-15,-22 0 0,21 0 0,-21 0 16,0 0-16,21 1 0,-21-1 16,0 0-16,0 0 0,0 0 0,0 0 15,0 1-15,-21 20 0,0-21 16,-1 0-16,1 0 0,0 1 15,0-1-15,0 21 0,0-21 0,-1 0 0,1 1 16,0-1-16,-21 21 16,21-21-16,-1 22 0,1-22 0,0 21 15,0-21-15,0 22 0,21-22 16,-21 21-16,-1-21 0,1 0 0,0 22 16,21-22-16,0 21 0,-21-21 0,0 1 15,21-1-15,0 21 0,0-21 16,-21 0-16,21 1 0,0-1 0,-22 0 15,22 0-15,0 0 0,0 0 0,0 1 16,0-1-16,0 0 16,0 0-16,0 0 0,0 0 0,0 1 15,0-1-15,0 0 0,0 0 16,0 0-16,0 0 0,22 1 16,-1-22-16,-21 21 0,21 0 0,0-21 15,-21 21-15,21-21 0,0 21 16,1-21-16,-1 0 0,0 0 0,21 0 15,-21 0-15,1 0 0,20 0 0,-21 0 16,21 0-16,-20 0 0,-1 0 16,21 0-16,-21 0 0,0 0 0,1-21 15,-1 21-15,0-21 0,0 21 16,-21-21 0,0 0-16,0-1 15,-21 22 16,0 0-15,0 0-16,-1 0 0,1 22 16,0-22-16,21 21 0,-21-21 15,21 21-15,-21 0 0,0-21 0,21 21 16,0 0-16,-22-21 0,22 22 16,-21-1-16,21 0 0,-21 0 0,21 0 15,0 0-15,0 1 0,-21-1 16,21 0-16,0 0 0,-21 0 15,21 0-15,0 1 0,-21-1 0,21 0 16,0 0-16,0 0 0,0 0 16,0 1-16,0-1 0,0 0 15,0 0-15,0 0 0,0 0 0,0 1 16,-22 20-16,22-21 0,0 0 0,0 0 16,0 22-16,0-22 0,0 0 15,0 0-15,0 0 0,0 1 0,22-1 16,-22 21-16,21-21 0,-21 0 0,0 1 15,21-1-15,-21 0 16,21 0-16,-21 0 0,0 0 0,21 1 16,-21-1-16,21 0 0,-21 0 0,22-21 15,-22 21-15,0 0 0,0 1 0,0-1 16,0 0-16,0 0 16,0 0-16,0 0 0,21 1 15,-21-1-15,0 0 0,0 0 16,0 0-16,0 0 15,0 1-15,0-1 16,0 0-16,0 0 0,0 0 16,-21 0-16,21 1 15,-22-22-15,22 21 0,-21-21 0,0 21 16,21 0-16,-21-21 0,0 21 0,21 0 16,-21-21-16,21 22 0,-22-22 15,1 21-15,0-21 0,21 21 16,-21-21-16,0 0 0,0 21 0,-1-21 15,1 21-15,0-21 0,0 0 16,0 21-16,0-21 0,-1 0 0,-20 22 16,21-22-16,0 0 0,0 0 15,-22 0-15,22 21 0,0-21 0,0 0 16,0 0-16,-1 0 0,1 0 16,0 0-16,0-21 15,21-1-15,-21 22 16,21-21-16,-21 21 0,21-21 0,-22 21 15,22-21-15,-21 0 16,0 0-16,21-1 16,-21 1-1,0 0 1,21 0 0,0 0 15,0 0 94</inkml:trace>
  <inkml:trace contextRef="#ctx0" brushRef="#br1" timeOffset="97422.96">15325 7387 0,'0'-21'0,"0"0"16,0 0-16,0 0 15,-22-1 16,22 44 141</inkml:trace>
  <inkml:trace contextRef="#ctx0" brushRef="#br1" timeOffset="99865.76">15155 7324 0,'0'-21'0,"0"-1"15,0 1-15,0 0 16,0 0-16,0 0 15,0 0 17,0 42-17,0 0 1,0 21-16,0 1 0,-21-1 16,21 0-16,-21 22 0,0-22 0,21 22 15,0-22-15,0 0 0,-21 1 16,21-1-16,0 0 0,0 1 15,0-1-15,0-21 0,0 21 0,0-20 16,0-1-16,0 0 0,0 0 16,0 0-16,21 0 0,0-21 15,0 0-15,0 0 0,0 0 0,1 0 16,-1-21-16,0 0 0,0 0 16,0 0-16,22 0 0,-22-1 0,0 1 15,0 0-15,0-21 0,0 21 16,1-22-16,-1 22 0,0-21 15,0-1-15,0 1 0,0 0 0,-21-1 16,0 1-16,22 0 0,-22-1 16,21 1-16,-21 0 0,0 21 0,0-22 15,0 22-15,21 0 0,-21 0 16,0 0-16,0-1 0,0 1 0,0 0 16,0 42 15,0 0-31,0 1 0,0 20 15,0 0-15,0-21 0,0 43 0,-21-22 16,21 1-16,0-1 0,0 0 16,-21 1-16,21-1 0,-22 0 15,22 1-15,0-22 0,0 21 16,0-21-16,0 0 0,0 22 0,0-22 16,0 0-16,0 0 0,22 0 0,-1-21 15,0 22-15,0-1 0,0-21 16,0 0-16,1 0 0,-1 0 0,0 0 15,0 0-15,0 0 0,0-21 16,1 21-16,20-22 0,-21 1 0,21 0 16,-20 0-16,20 0 0,0 0 0,-21-22 15,22 22-15,-22 0 0,21 0 16,-21-22-16,1 22 0,-1 0 16,-21 0-16,0 0 0,0 0 0,0-1 15,0 1-15,-21 21 16,-1 0-16,1 0 0,0 21 15,0 1-15,0-1 0,0 0 16,21 0-16,-22 0 0,1 0 0,21 1 16,-21 20-16,21-21 0,-21 0 0,21 0 15,0 1-15,0-1 0,0 0 16,0 0-16,0 0 0,21 0 16,0-21-16,-21 22 0,21-1 15,1 0-15,-22 0 16,-22-21 31,1-21-32,0 21-15,0-21 0,21 0 16,0-1-16,-21 1 0,0 0 16,21 42 30,0 0-46,21 1 16,-21-1-16,21-21 16,0 21-16,0-21 0,0 21 15,1-21-15,-1 0 0,0 0 0,0 0 16,0 0-16,22 0 0,-22 0 16,0-21-16,21 21 0,-21-21 15,22 0-15,-22-1 0,21 1 0,1 0 16,-22 0-16,21 0 0,-21 0 15,0-22-15,1 22 0,-1-21 0,0 21 16,-21-1-16,0-20 0,21 21 0,-21 0 16,0-22-16,0 22 0,0 0 15,0 0-15,0 42 32,-21 0-32,21 0 15,0 1-15,-21-1 0,21 0 0,-21 21 16,21-21-16,0 1 0,0-1 15,0 0-15,0 0 0,0 0 0,0 0 16,0 1-16,0-1 0,0 0 16,21-21-16,0 0 15,0 21-15,0-21 0,0 0 16,1 0-16,-1 0 0,21 0 0,22 0 16,-22-21-16,0 21 15,-21-21-15,22 21 0,-1-21 0,0-1 16,1 1-16,-1 0 0,0 21 15,1-21-15</inkml:trace>
  <inkml:trace contextRef="#ctx0" brushRef="#br1" timeOffset="100469.85">17632 7472 0,'0'0'0,"0"-64"31,0 43-31,-21 21 0,-1 0 0,1-21 16,0 21-16,-21 0 0,21 0 0,-1 0 15,1 0-15,0 0 0,0 0 16,0 0-16,-22 21 0,22 0 16,0 1-16,0-1 0,0 0 0,0 0 15,-1 21-15,1-20 0,21-1 16,0 21-16,-21-21 0,21 0 0,0 22 16,0-22-16,0 0 0,0 0 15,0 0-15,0 1 0,21-22 0,-21 21 16,21 0-16,1-21 0,-1 0 0,0 0 15,0 0-15,0 0 0,0 0 16,1 0-16,-1 0 0,0 0 0,21-21 16,-21 21-16,1-21 0,-1-1 0,0 1 15,0-21-15,0 21 0,0 0 16,1-22-16,-22 1 0,21 0 0,-21-1 16,21-20-16,-21 20 0,0-20 15,21 21-15,-21-1 0,21-20 16,-21 20-16,0 1 0,21 21 0,1-21 15,-22 20-15,0-20 0,0 21 16,21 0-16,-21 42 16,0 0-1,0 21-15,0 1 0,0-1 16,0 0-16,-21 22 0,21-22 0,-22 22 16,22-1-16,0-20 0,0 20 15,0-21-15,0-20 0,0 20 0,0 0 16,0-21-16,0 1 0,0-1 0,0 0 15,0 0-15,0 0 16,22-21 0,-1 0-16,0 0 0,0 0 15,0 0-15,-21-21 16,21 21-16,-21-21 0,22 0 16,-1 21-16,-21-21 0,0-1 0,0 1 15,21 0-15,0 0 16</inkml:trace>
  <inkml:trace contextRef="#ctx0" brushRef="#br1" timeOffset="102417.88">18732 7091 0,'22'-42'15,"-44"84"-15,44-127 0,-22 64 0,0 0 16,0-21-16,0 20 0,0 1 16,0 0-16,0 0 0,0 0 0,0 0 15,-22 21 1,1 0-16,0 21 15,0 21-15,0-21 0,0 22 16,-1-1-16,1 0 0,0 1 0,0 20 16,0 1-16,0-1 0,21-21 15,0 22-15,0-1 0,0-20 0,0-1 16,0 0-16,21 1 0,0-1 0,0-21 16,0 0-16,0 1 0,1-1 15,20 0-15,-21 0 0,21-21 0,-20 0 16,20 0-16,-21 0 0,0 0 0,22 0 15,-22 0-15,21-21 16,-21 0-16,0 0 0,22-1 0,-22 1 16,21-21-16,-21 21 0,1-22 0,-1 1 15,0-21-15,0 20 0,0-20 16,-21-1-16,0 22 0,0-22 0,0 1 16,0 21-16,0-22 0,-21 22 15,0-1-15,0 1 0,0 0 0,-1-1 16,-20 1-16,21 21 0,0-21 15,-22 20-15,22 22 0,0 0 0,-21 0 16,21 0-16,-1 0 0,1 22 0,-21 20 16,21-21-16,0 43 0,-1-22 15,22 0-15,0 1 0,0 20 16,0 1-16,0-22 0,0 21 16,0 1-16,22-22 0,-22 1 0,21 20 15,21-21-15,-21-20 0,0 20 0,1-21 16,20 21-16,-21-20 0,21-22 15,-20 21-15,20 0 0,0-21 0,-21 0 16,22 0-16,-1 0 0,0 0 0,1-21 16,-1 0-16,0-1 0,1 1 15,-1 0-15,0-21 0,1 21 16,-1-22-16,0 1 0,-20 0 16,-1-1-16,21 1 0,-21 0 0,0 20 15,-21-20-15,0 21 0,22 21 0,-22 21 31,0 21-31,0-20 16,-22 20-16,22 0 0,0 1 16,0-1-16,-21-21 0,21 21 0,-21 1 15,21-22-15,0 0 0,0 0 0,0 0 16,0 1-16,-21-1 0,21 0 16,0-42 15,0 0-16,0-1-15,21-20 0,-21 21 16,21-21-16,0-1 0,1 1 16,-22 0-16,21-1 0,0 1 0,0 0 15,-21 20-15,0 1 0,21 0 0,-21 0 16,21 21-16,-21 21 16,0 0-16,0 0 15,0 22-15,0-22 0,0 21 16,0-21-16,0 22 0,0-22 0,0 21 15,0-21-15,0 1 0,22-1 0,-22 0 16,21 0-16,0 0 16,-21 0-16,21-21 0,0 0 0,0 22 15,1-22-15,-1 0 0,0 0 0,0 0 16,0-22-16,0 1 16,1 21-16,-1-42 0,0 21 0,0-22 15,0 1-15,0 0 0,1-1 16,-22-20-16,21 21 0,0-22 0,-21 22 15,0-22-15,21 22 0,-21-22 0,0 22 16,0-21-16,21-1 0,-21 22 16,0-1-16,0 1 0,0 0 0,0 21 15,0-1-15,0 1 0,0 64 16,0-22 0,0 21-16,0 0 0,0 22 15,0-22-15,0 22 0,0-1 16,-21-20-16,21 20 0,0-21 0,0 22 15,0-1-15,0-20 0,0 20 16,0-20-16,0 20 0,0-21 0,0-20 16,0 20-16,0-21 0,0 21 0,0-20 15,21-1-15,-21 0 16,21-21-16,1 0 0,-1 0 0,0 0 16,0 0-16,0 0 0,0 0 0,22-21 15,-22 0-15,0-1 16,21 1-16,-20-21 0,20 21 0,-21-22 15,0 1-15,22 0 0,-22-1 16,0 1-16,0 21 0,0-21 0,-21 20 16,0 1-16,0 42 15,0 1 1,0-1-16,-21 21 0,21-21 0,-21 22 16,21-22-16,-21 21 0,21-21 15,0 22-15,0-22 0,0 21 0,0-21 16,0 0-16,0 1 0,21-22 0,0 21 15,0 0-15,0-21 0,1 0 16,-1 0-16,21 0 0,-21 0 16,0 0-16,1 0 0,-1 0 0,21 0 15,-21-21-15,0 0 0,1-1 0,-1 1 16,0-21-16,0 0 0,0 20 16,0-20-16,-21 0 0,22-1 15,-1 1-15,-21 21 0,0 0 0,0-22 16,0 22-16,0 0 0,0 42 31,0 0-31,0 1 16,0 20-16,0-21 0,0 21 15,0 1-15,0-22 0,0 21 0,0 1 16,0-1-16,0 0 0,0 1 16,0-1-16,0 21 0,0-20 0,0-1 15,0 0-15,21 1 0,-21 20 16,0-20-16,21 20 0,-21-21 0,0 22 15,0-1-15,0-20 0,0 20 16,0-20-16,-21-1 0,21 0 0,-21 1 16,0-1-16,21 0 0,0 1 0,-22-1 15,1-21-15,21 21 0,-21-20 0,21 20 16,0-21-16,0 0 0,0 0 16,0 1-16,0-1 0,0 0 15,-21-21 1,0 0-1,0 0-15,21-21 0,-22 21 0,1-21 16,0-1-16,-21 22 0,21-21 16,-1 0-16,-20 21 0,21-21 15,-21 0-15,20 21 0,-20-21 0</inkml:trace>
  <inkml:trace contextRef="#ctx0" brushRef="#br1" timeOffset="104078.66">14795 9462 0,'0'21'15,"-21"-21"1,42-21 15,1-1-31,-1 22 0,0-21 16,21 0-16,-21 0 0,1 0 16,20 0-16,-21-22 0,0 22 0,22-21 15,-22 21-15,0-22 0,0 1 16,0 0-16,0-22 0,1 22 0,-22-1 15,0 1-15,0 0 0,0-1 0,0 1 16,0 0-16,0 21 0,0-1 16,-22 1-16,1 0 0,0 21 0,0 0 15,0 0-15,0 0 16,-1 0-16,22 21 0,-21 0 0,0 22 16,21 20-16,-21 1 0,21-1 15,0 1-15,0 20 0,-21-20 16,21 21-16,0-22 0,-21 22 0,21-1 15,0 22-15,0-21 0,0 21 0,0-22 16,0 1-16,-22 21 0,22-21 16,0 20-16,-21-20 0,21 21 0,-21 0 15,21-22-15,0 1 0,-21 0 0,21-1 16,-21 1-16,21 0 0,-21-1 16,21-20-16,0-1 0,0 1 0,0-1 15,0-20-15,0-1 0,0 0 0,21-20 16,0 20-16,0-42 0,0 21 15,0-21-15,1 0 0,-1 0 16,21-21-16,-21 0 0,22-22 0,-1 1 16,0 0-16,1-22 0,20 22 0,-21-22 15,1 1-15,-1-22 0,-21 22 16,22-1-16,-22-20 0,0 20 0,-21-21 16,0 22-16,0-22 0,0 1 0,-21 20 15,0 1-15,-22-1 0,1 1 16,0-1-16,-22 22 0,1-22 15,-22 22-15,21 0 0,1-1 0,-1 22 16,22-21-16,-21 21 0,20-1 16,1 22-16,21 0 0,-22 0 0,22-21 15,0 21-15,0 0 0,42 0 32,21 0-32,-20-21 15,-1 21-15,21-21 0,0 0 0,22 0 16,-22-1-16,22 1 0,-1-21 15,1 21-15,-1-22 0,1 22 0,-1-21 16,-20 0-16,-1 20 0,0-20 16,1 21-16,-22-21 0,0 20 0,0 1 15,0-21-15,-21 21 0,0 0 0,0-1 16,0 1-16,0 0 16,0 0-16,0 0 15,-21 42 16,21 0-31,-21 0 0,21 0 16,0 1-16,0-1 0,0 21 16,0-21-16,0 22 0,0-22 0,0 21 15,0-21-15,0 22 0,0-22 0,0 21 16,0-21-16,0 0 0,0 1 16,0-1-16,21 0 0,0-21 15,0 0-15,1 0 0,-1 0 16,0 0-16,0-21 15,0 21-15,0-21 0,-21-1 0,22 1 0,-1 0 16,-21-21-16,0 21 0,0-1 16,0-20-16,0 21 0,0-21 15,0-1-15,0 22 0,0-21 0,-21 21 16,-1-1-16,1-20 0,0 42 16,0-21-16,0 0 0,0 21 0,-1 0 15,1 0-15,0 0 0,0 21 16,0-21-16,0 21 0,21 0 15,0 0-15,0 1 0,0-1 0,-22 0 16,22 0-16,0 0 0,0 0 16,0 1-16,0-1 0,0 0 0,22 0 15,-1 0-15,0-21 16,0 0-16,-21 21 0,21-21 16,0 0-16,22 0 0,-22 0 0,0 0 15</inkml:trace>
  <inkml:trace contextRef="#ctx0" brushRef="#br1" timeOffset="104526.4">15960 9335 0,'0'0'0,"0"-22"0,-22 1 16,1 0-1,21 0-15,0 0 16,0 0-16,0-1 0,21 1 15,1 21-15,-1-21 0,0 21 16,0 0-16,21 0 0,-20 0 0,20 0 16,-21 0-16,21 0 0,1 21 0,-22 0 15,0 1-15,0-1 0,0 0 16,1 21-16,-22-21 0,0 1 0,0 20 16,0-21-16,0 0 0,0 22 0,0-22 15,-22 0-15,22 0 0,-21 0 16,0 0-16,21 1 0,-21-22 15,21-22 17,0 1-32,0 0 15,21 0-15,-21 0 0,21-22 16,0 22-16,1 0 0,-22 0 0,21-21 16,0 20-16,0 1 0,-21 0 0,21 0 15,0 0-15,-21 0 0,22-1 16,-1 22-1,0 0 1,0 0-16,0 0 16,0 0-16,1 0 0</inkml:trace>
  <inkml:trace contextRef="#ctx0" brushRef="#br1" timeOffset="105361.92">17865 8721 0,'0'-21'0,"0"42"0,0-64 16,0 22-16,0 0 16,0 0-16,-22 21 15,22-21-15,-21 21 31,0 21-31,21 0 16,0 21-16,0-20 0,0 41 0,-21-21 16,21 1-16,-21 20 0,21 1 15,-21-22-15,-1 22 0,22-22 0,-21 0 16,0 22-16,0-22 0,0-21 0,21 22 16,-21-1-16,-1-21 15,1 0-15,21 0 0,-21 1 0,0-1 0,0 0 16,21 0-16,-21-21 0,-1 0 15,1 0-15,0 0 16,0 0-16,0 0 0,21-21 16,0 0-16,-21 21 0,21-21 15,0-22-15,0 22 0,0 0 0,0-21 16,0 20-16,0-20 0,0 21 0,0-21 16,0-1-16,0 22 0,0-21 15,21 21-15,-21-1 0,0 1 0,21 0 16,-21 0-16,21 21 0,0 0 15,0 0-15,1 0 16,-1 21-16,-21 0 0,21 0 16,-21 22-16,21-22 0,-21 21 15,21-21-15,0 22 0,-21-22 16,22 0-16,-1 21 0,-21-20 0,21-1 16,0 0-16,-21 0 0,21 0 15,0-21-15,1 21 0,-1-21 0,0 0 16,0 0-16,0 0 0,0 0 15,1 0-15,-1 0 0,0-21 16,0 21-16,0-21 0,0 0 0,1 0 16,-1 0-16,0-1 0,0 1 0,-21-21 15,21 21-15,0-22 16,-21 22-16,22-21 0,-22 21 0,0 0 0,0-1 16,0 1-16,0 0 0,0 0 0,0 42 31,0 0-31,0 0 0,0 1 15,0-1-15,-22 0 0,22 21 0,0-21 16,-21 1-16,21 20 0,0-21 16,0 0-16,0 0 0,0 1 0,0-1 15,0 0-15,0 0 0,0 0 16,0 0 0,-21-21-16,21-21 31,0 0-31,21 0 15</inkml:trace>
  <inkml:trace contextRef="#ctx0" brushRef="#br1" timeOffset="105741.71">18267 8657 0,'-21'0'0,"42"0"0,-64 0 16,22 0-16,0 0 15,0 21-15,0-21 0,21 22 0,0-1 16,0 0-16,0 0 16,0 0-16,0 0 15,21-21-15,0 0 0,0 0 16,0 0-16,1 0 16,-1 0-16,0-21 0,0 21 0,0-21 15,0 21-15,1-21 0,-22 0 0,0 0 16,0-1-16,0 1 15,0 0-15,0 0 0,-22 21 16,1-21-16,-21 21 16,21 0-16,0 0 0,-1 0 0,1 0 15,-21 21-15,21 0 0,0-21 0,21 21 16,0 0-16,-22 1 16,22-1-16,0 0 0,0 0 0,0 0 15,0 0-15,22 1 0,-22-1 16,21-21-16,0 21 0,0-21 15,0 21-15,0-21 0</inkml:trace>
  <inkml:trace contextRef="#ctx0" brushRef="#br1" timeOffset="106279.4">18669 8975 0,'0'21'47,"0"0"-47,0 0 16,0 0-16,0 1 0,0-1 15,0 0-15,0 21 0,0-21 16,0 1-16,0-1 0,0 0 0,0 0 16,-21 0-16,21 0 0,0 1 0,-21-1 15,21 0-15,-22 0 16,1-21-1,0 0 1,21-21 0,0 0-16,0 0 15,0-1-15,0 1 0,0 0 0,0 0 16,21-21-16,0 20 0,1-20 16,-1 0-16,0-1 0,21 1 0,-21 0 15,1 21-15,20-22 0,-21 22 0,21 0 16,-20 0-16,20 0 0,-21 21 15,0 0-15,0 0 0,1 21 0,-1 0 16,0 0-16,-21 0 0,0 22 16,21-22-16,-21 21 0,0-21 0,0 22 15,0-1-15,0-21 0,0 21 0,0-20 16,-21-1-16,21 21 0,0-21 16,0 0-16,0 1 0,-21-22 15,21 21-15,0 0 0,0 0 16,21-42 15,0 0-15,0 0-16,0-1 0,1 1 0</inkml:trace>
  <inkml:trace contextRef="#ctx0" brushRef="#br1" timeOffset="107021.97">19812 8467 0,'0'-21'0,"-21"21"0,-43 0 31,43 0-31,0 0 0,0 21 16,21 0-16,0 0 0,0 0 16,-21 22-16,21-22 0,0 21 0,0 0 15,-22-20-15,22 41 0,0-21 16,0 1-16,0-1 0,0 0 0,-21 1 15,21-1-15,-21 0 0,21 1 0,0-22 16,0 0-16,-21 21 0,21-20 16,0-1-16,-21 0 0,21 0 15,0 0 1,-21-21 0,21-21-1,0 0-15,0 0 16,0-22-16,0 22 0,0 0 15,0-21-15,21 21 0,-21-22 0,21 1 16,0 0-16,0-1 0,0 1 16,1 21-16,-1-22 0,21 22 0,-21 0 15,0 0-15,1 0 0,-1 0 16,21 21-16,-21 0 0,0 0 16,1 0-16,-1 0 15,-21 21 1,-21 0-1,-1-21-15,1 21 0,0-21 16,0 0-16,0 0 16,0 0-16,-1 0 15,1 0-15,0 0 16,21 21 15,0 0-31,0 1 16,0-1-16,0 0 0,0 0 0,0 21 15,0-20-15,0-1 0,0 0 16,21 21-16,0-21 0,-21 1 16,0-1-16,22 0 0,-1 0 0,-21 0 15,0 0-15,21 1 0,0-1 16,0 0-16,0 0 16,1 0-16,-1-21 15,0 0-15,0 0 16,0 0-16,0 0 0,1 0 15,-1 0-15,0 0 0,0 0 0,21-21 16,-20 0-16,20 21 0,-21-21 0,21 0 16,1 21-16</inkml:trace>
  <inkml:trace contextRef="#ctx0" brushRef="#br1" timeOffset="107465.72">20764 8932 0,'22'-21'0,"-44"42"0,65-63 0,-1 21 16,-42 0-16,21 0 0,-21-1 0,21 1 15,-21 0-15,0 0 0,0 0 16,-21 21 0,0 0-16,0 0 0,0 0 0,-22 0 15,22 0-15,0 0 0,-21 21 16,21 0-16,-1 0 0,-20 0 16,21 22-16,0-22 0,0 0 0,21 0 15,0 0-15,0 1 0,0 20 16,0-21-16,0 0 0,0 0 15,21 1-15,0-22 0,0 21 16,0 0-16,0-21 0,1 21 0,20 0 16,-21-21-16,0 21 0,0-21 0,1 22 15,-1-1-15,0-21 0,0 21 16,0 0-16,-21 0 0,0 0 16,0 1-16,-21-22 15,0 21-15,-21-21 16,20 0-16,1 0 0,-21 21 0,21-21 15,-22 0-15,22 0 0,0 0 0,-21 0 16,21 0-16,-1 0 0,1 0 16,0 0-16,0 0 15,0 0-15,0 0 0,21-21 32,0 0-17</inkml:trace>
  <inkml:trace contextRef="#ctx0" brushRef="#br1" timeOffset="107757.55">21315 9504 0,'-21'0'0,"42"0"0,-64 0 0,22 0 16,0 0-1,0 0 32</inkml:trace>
  <inkml:trace contextRef="#ctx0" brushRef="#br1" timeOffset="110417.53">0 8954 0,'0'-22'31,"0"44"0,0-1-15,0 0-16,0 0 0,0 0 15,0 0-15,0 1 0,0 20 16,0-21-16,0 0 0,0 0 0,0 22 16,0-22-16,0 0 0,0 0 15,0 0-15,0 1 0,0-1 0,0 0 16,0 0-16,0 0 16,21-42 15,21 21-31,1-21 15,20 0-15,1-22 0,-1 22 16,1-21-16,-1 0 0,22-1 0,-22 1 16,22-22-16,0 1 0,-1 21 15,-20-22-15,21 1 0,-1 20 0,1-20 16,-22 20-16,1 1 0,-1 21 16,-20-21-16,-1 20 0,0 22 0,-20-21 15,-1 0-15,0 21 16,0 0-16,0 0 15,-21 21 32,-21-21-47</inkml:trace>
  <inkml:trace contextRef="#ctx0" brushRef="#br1" timeOffset="111154.11">995 10541 0,'0'0'0,"0"-21"31,0 0-15,21 42 15,-21 0-16,0 0-15,21 22 16,-21-22-16,0 21 0,0-21 0,0 22 16,0-1-16,0 0 0,0 1 15,21-22-15,-21 21 0,21 0 0,-21-20 16,0-1-16,22 0 0,-1 0 16,0 0-16,-21 0 0,21-21 0,21 0 15,-20 0-15,-1 0 0,21 0 16,22 0-16,-22-21 0,21-21 0,1 21 15,-1 0-15,1-22 16,21 1-16,-22 0 0,22-1 0,-1-20 0,1-1 16,0 1-16,-1-1 0,1 1 15,0 20-15,-22-20 0,1-1 16,-1 22-16,1 0 0,-22 21 0,0-1 16,1 1-16,-22 0 0,0 0 15,0 21-15,-21-21 0,21 21 16,1 0-1,-1 21 17,0-21-32</inkml:trace>
  <inkml:trace contextRef="#ctx0" brushRef="#br1" timeOffset="151606.23">7218 4106 0,'0'-21'0,"0"0"15,0 0-15,0 42 32,0 0-17,0 0-15,0 1 0,0-1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2:02:54.6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1503 550 0,'0'0'0,"-21"-21"16,21 0-16,-22 0 0,1-21 16,0 20-16,21 1 0,-21 0 15,0 0-15,21 0 0,0 0 16,0-1-16,0 1 0,-21 21 0,21 21 31,21-21-15,0 22-16,0 20 0,0-21 15,22 21-15,-22 1 0,21-1 16,0 0-16,1 22 0,-22-22 0,21 22 16,1-22-16,-22 22 15,21-22-15,-21 21 0,0-20 0,1-1 16,-1 22-16,0-43 0,0 21 15,-21 0-15,0-20 0,21-1 16,-21 0-16,0 0 0,0 0 16,0-42 15,0 0-31,0 0 0,0-22 16,0 22-16,0-21 0</inkml:trace>
  <inkml:trace contextRef="#ctx0" brushRef="#br0" timeOffset="347.8">2032 275 0,'0'0'0,"0"-21"16,0 0-16,0 0 15,0 42 1,0 0-16,0 0 15,-21 22-15,0-22 0,-1 21 16,1 22-16,0-22 0,-21 21 16,-1-20-16,22 20 0,-21 1 15,0-1-15,-1 1 0,1 20 16,0-41-16,-1 20 0,1 1 0,0-22 16,20 0-16,-20 1 0,21-22 15,0 21-15,0-21 0,21 1 16,21-22-1,0 0 1,0 0-16,0-22 0,0 22 0,1-21 16,20 0-16,-21 0 0,21 0 15,-20-22-15,-1 22 0</inkml:trace>
  <inkml:trace contextRef="#ctx0" brushRef="#br0" timeOffset="703.59">2222 635 0,'0'0'0,"22"0"31,-22 21-15,0 22-16,0-22 0,0 21 15,0 0-15,0 1 0,0-1 16,0 22-16,0-1 0,0 1 15,0-1-15,0 1 0,0-1 16,0 1-16,0 20 0,0-20 16,0 20-16,0 1 0,0 0 0,0-22 15,0 22-15,0 0 0,0-22 16,-22 1-16,22-1 0,0 1 0,0-22 16,0 0-16,0 1 0,0-1 15,0-21-15,0 0 0,0 0 0,0 1 16,22-22-1,-22-22-15,0 1 0,21 0 16,-21-21-16,21 21 16,-21-22-16,21 1 0,-21-22 0</inkml:trace>
  <inkml:trace contextRef="#ctx0" brushRef="#br0" timeOffset="1048.4">2371 783 0,'0'-21'0,"0"42"0,-22-63 0,22 21 0,0 0 16,0-1-16,0 1 0,0 0 15,0 0-15,0 0 0,22 0 16,-1 21-16,0 0 16,21 0-16,-21 0 0,1 0 0,20 0 15,-21 0-15,21 21 0,-20-21 16,-1 21-16,0 0 0,0 21 15,-21-20-15,0 20 0,0 0 0,0-21 16,-21 22-16,0-1 0,-22 0 16,22-20-16,-21 20 0,21-21 0,-22 0 15,22 0-15,-21 1 0,21-1 16,0 0-16,-22-21 0,22 21 16,0-21-16,42 0 31,0 0-16,0-21-15,22 0 0,-22 0 0</inkml:trace>
  <inkml:trace contextRef="#ctx0" brushRef="#br0" timeOffset="1576.86">3408 656 0,'0'0'0,"0"-21"0,0-21 32,-21 21-32,-1 21 0,22-22 15,-21 22-15,0 0 0,0 0 0,0 0 16,0 0-16,-1 22 0,1-1 16,0 0-16,-21 0 0,21 0 0,-1 22 15,1-22-15,21 21 0,-21 0 16,21 1-16,-21-1 0,21 0 15,0-20-15,0 20 0,0 0 0,0-21 16,0 1-16,0 20 0,0-21 16,21-21-16,0 21 0,0-21 0,1 0 15,-1 0-15,0 0 0,0 0 16,0 0-16,0 0 0,22-21 0,-22 0 16,0-21-16,0 20 15,22-20-15,-22 0 0,0-1 0,0 1 16,0 0-16,-21-1 0,0 1 15,21 0-15,-21-1 0,0 22 0,0 0 16,0 0-16,-21 42 31,21 0-31,0 0 0,0 1 16,-21 20-16,21-21 0,0 21 16,0 1-16,0-1 0,0 0 0,0 1 15,0-1-15,0 0 0,0-20 16,0 20-16,0-21 0,21 0 0,0 0 15,-21 1-15,22-1 16,-1-21-16,0 0 0,0 0 0,0 0 16,0 0-16,22-21 0</inkml:trace>
  <inkml:trace contextRef="#ctx0" brushRef="#br0" timeOffset="1860.69">4043 360 0,'0'0'0,"0"-21"0,-21 0 0,-1 21 31,22 21-31,-21 0 0,21 21 16,0-21-16,0 22 0,0-1 16,0 0-16,0 1 0,0-1 0,0 22 15,0-22-15,0 21 0,0-20 16,0-1-16,0 22 0,-21-22 0,21 0 15,0-21-15,0 22 0,0-22 16,0 0-16,0 0 0,0 0 0,21-21 16,0 0-1,1 0-15,-1 0 0,-21-21 16,21 0-16</inkml:trace>
  <inkml:trace contextRef="#ctx0" brushRef="#br0" timeOffset="2367.4">4360 339 0,'0'0'0,"0"-43"16,0 65 15,0-1-31,0 0 0,0 21 16,0-21-16,0 22 0,0-1 0,0 0 15,0 22-15,0-22 0,0 1 16,0 20-16,0-21 0,0 1 0,0 20 15,0-20-15,0-1 0,0-21 16,0 21-16,0 1 0,0-22 16,0 0-16,0 0 0,0 0 15,0-42 17,0 0-32,0 0 0,0-21 15,0 20-15,0-20 0,0 0 16,0-1-16,21 1 0,1 0 0,-22 21 15,21-22-15,0 1 0,0 21 16,21 0-16,-20-22 0,-1 43 16,21-21-16,0 0 0,-20 21 15,20 0-15,-21 0 0,21 0 0,-20 0 16,20 21-16,-21 0 0,0 0 16,0 1-16,-21-1 0,0 21 0,0 0 15,0 1-15,0-22 0,0 21 16,0 1-16,0-1 0,-21 0 0,21-21 15,-21 22-15,0-22 0,0 0 16,0 0-16,-1 0 0,22 1 16,-21-22-1,21-22 1,0 1 0,0 0-16</inkml:trace>
  <inkml:trace contextRef="#ctx0" brushRef="#br0" timeOffset="2615.55">3916 741 0,'42'-21'31,"-21"21"-31,22 0 16,-22 0-16,21-21 15,-21 21-15,22 0 0,-22 0 0,21-22 0,-21 22 16,22 0-16,-22 0 16,0 0-16,0 0 0,0 0 0,-21-21 15,21 21 1</inkml:trace>
  <inkml:trace contextRef="#ctx0" brushRef="#br0" timeOffset="3448.11">6075 402 0,'0'0'0,"-21"-127"16,21 106 0,0 0-16,0 42 15,0 0 1,0 0-16,0 1 15,0 20-15,0-21 0,0 21 0,0 22 16,0-22-16,21 1 0,-21-1 16,0 21-16,0 1 0,0-22 0,0 22 15,0-22-15,0 0 0,0 1 16,0-1-16,0 0 0,0-20 0,0 20 16,0-21-16,0 0 0,0 0 15,-21-21-15,21-21 31,0 0-31,0 0 16,0 0-16,0 0 16,0-1-16,0 1 0,0-21 0,0 0 15,0-1-15,0 22 0,21-21 16,0-1-16,0 22 0,0 0 0,0 0 16,1 0-16,-1 21 0,0 0 15,21 0-15,-21 0 0,22 0 0,-22 0 16,0 21-16,21 0 0,-20 0 15,-1 0-15,0 22 0,-21-22 0,0 21 16,0-21-16,0 22 0,0-22 16,0 21-16,-21-21 0,0 1 15,-22-1-15,22 0 0,0 0 0,-21 0 16,20 0-16,1-21 0,-21 22 16,21-22-16,0 0 0,-1 0 15,1 0-15,0 0 0,0 0 16,21-22-1,0 1-15,0 0 0,0 0 16,21 0-16,0 0 16,0-1-16</inkml:trace>
  <inkml:trace contextRef="#ctx0" brushRef="#br0" timeOffset="4147.55">6752 677 0,'0'22'16,"0"-1"-1,0 0-15,0 0 0,0 0 16,-21 22-16,21-22 0,0 21 0,0-21 16,0 22-16,-21-22 0,21 21 15,0-21-15,0 0 0,0 1 0,0-1 16,21 0-16,0-21 15,0 0-15,0 0 0,1 0 16,-1 0-16,21 0 0,-21 0 0,22-21 16,-22 0-16,21-1 0,-21 1 15,0 0-15,22-21 0,-22 21 16,0-22-16,-21 22 0,21-21 0,-21 21 16,21-22-16,-21 22 0,0 0 15,0 0-15,0 0 0,0-1 0,0 1 16,0 42 15,0 22-15,0-22-16,0 21 0,0 1 15,0-1-15,0 21 0,0-20 0,0 20 16,0 1-16,0-1 16,0 1-16,0-1 0,0 1 0,0-1 0,0 1 15,0 20-15,0-20 16,0 21-16,0-22 0,0 22 0,22-22 15,-22 1-15,0-1 0,0 1 16,0-1-16,0 1 0,0-1 0,0-20 16,0 20-16,0-21 0,-22 1 0,22-1 15,-21 0-15,0-20 0,21-1 16,-21 0-16,0 0 0,0-21 0,-1 21 16,1-21-16,0 0 0,0 0 0,-21 0 15,-1 0-15,22-21 16,-21 0-16,-1 0 0,1-22 0,0 1 0,21-21 15,-1-1-15,1 1 0,0-1 16,21 1-16,0-22 0,0 0 16,0 1-16,0 20 0,21-21 0,0 22 15,1-1-15,-1 1 0,0-1 16,21 1-16,-21 21 0,22-1 0,-22-20 16,21 20-16,-21 1 0,22 0 15,-1-22-15,-21 22 0,22-22 0,-22 22 16</inkml:trace>
  <inkml:trace contextRef="#ctx0" brushRef="#br0" timeOffset="4647.27">8890 212 0,'0'-21'0,"0"42"0,0-64 0,0 22 16,0 0-16,0 0 16,-21 21-16,0 0 15,-1 21-15,1 0 0,0 22 0,0-22 16,0 21-16,0 22 15,-1-22-15,1 0 0,0 22 0,0-22 16,21 0-16,-21 1 0,0 20 16,-1-20-16,22-1 0,0 0 0,-21 1 15,0-22-15,21 21 0,0-21 16,0 0-16,0 1 0,0-1 0,0-42 31,0-1-31,21 1 16</inkml:trace>
  <inkml:trace contextRef="#ctx0" brushRef="#br0" timeOffset="4908.12">8975 148 0,'0'0'0,"0"-21"0,0-21 0,0 21 16,0-1-16,21 22 0,0 22 15,-21-1 1,0 21-16,0 0 0,21 1 0,-21-1 15,0 0-15,21 22 0,-21-1 16,0-20-16,0 20 0,0-20 0,0 20 16,0-21-16,0 22 0,0-22 0,0 22 15,0-22-15,0 0 0,0 1 16,0-22-16,0 0 0,0 0 16,0 0-16,21-21 15,-21-21 1</inkml:trace>
  <inkml:trace contextRef="#ctx0" brushRef="#br0" timeOffset="5116">8530 656 0,'0'0'0,"-21"0"31,42 0-31,0 0 15,22 0-15,-22 0 0,21 0 0,0 0 16,1 0-16,20 0 0,-20 0 0,20 0 16,-21-21-16,22 21 0,-1-21 15,-20 21-15,-1-21 0,0 0 0,1-1 16,-1 1-16,-21 0 0,22 0 16</inkml:trace>
  <inkml:trace contextRef="#ctx0" brushRef="#br0" timeOffset="5367.86">9525 148 0,'0'0'0,"0"-21"0,0 0 16,0 42 15,-21 0-31,21 0 16,-21 22-16,21-22 0,0 42 16,-22-20-16,22-1 0,0 0 0,0 22 15,-21-22-15,21 22 0,0-22 16,0 0-16,-21 22 0,21-22 0,-21 1 15,21-22-15,0 21 0,0 0 16,0-20-16,0-1 0,0 0 0,0 0 16,21-21-1,0 0-15,0-21 0,1 0 16,-1 0-16,0-22 0,0 1 16</inkml:trace>
  <inkml:trace contextRef="#ctx0" brushRef="#br0" timeOffset="5624.71">9864 85 0,'0'0'0,"0"-21"0,0-1 0,0 1 15,-22 42 1,22 1-16,-21-1 0,0 21 0,21 0 16,0 1-16,0-1 0,-21 0 15,21 22-15,0-22 0,-21 22 0,21-22 16,0 0-16,0 22 0,-21-22 15,21 1-15,-22-1 0,22 0 16,0 1-16,0-1 0,0-21 0,0 0 16,0 0-16,0 1 0,0-1 15,0 0-15,22-21 0,-1 0 16,0 0-16,0 0 0,0-21 16,0 0-16</inkml:trace>
  <inkml:trace contextRef="#ctx0" brushRef="#br0" timeOffset="6219.37">10139 783 0,'0'-21'15,"0"0"1,0 0-16,21 21 16,-21-21-16,21-1 0,-21 1 0,0 0 15,21 21-15,-21-21 16,21 0-16,-21 0 0,0-1 0,0 1 16,0 42 62,0 1-78,0-1 15,22-21-15,-22 21 0,21 0 16,-21 0-16,21 0 0,-21 1 16,0-1-16,0 0 0,21 0 0,-21 0 15,21 0-15,-21 22 16,0-22-16,0 0 0,0 0 0,21 0 15,-21 1-15,0-1 0,0 0 16,0 0-16,0 0 0,0-42 63,0 0-63,0 0 0,0-22 0,0 22 15,22-21-15,-1 0 0,-21 20 16,21-20-16,0 21 0,0-21 0,-21 20 15,21 1-15,1 0 0,-22 0 0,21 21 16,-21-21-16,21 21 16,0 0-16,-21-21 0,21 21 15</inkml:trace>
  <inkml:trace contextRef="#ctx0" brushRef="#br0" timeOffset="6455.6">10795 550 0,'21'0'16,"-21"22"0,0-1-1,0 0-15,0 0 0,0 0 0,0 0 16,0 22-16,0-22 16,0 21-16,0-21 0,0 1 0,0 20 15,0-21-15,0 0 0,0 0 16,0 1-16,0-1 0,0 0 15,0 0-15,0-42 32,0 0-32,0 0 0</inkml:trace>
  <inkml:trace contextRef="#ctx0" brushRef="#br0" timeOffset="6647.49">10922 254 0,'0'0'0,"-21"0"0,0-21 0,-1 21 32,1 0-32,0 21 62,0-21-62,0 0 0</inkml:trace>
  <inkml:trace contextRef="#ctx0" brushRef="#br0" timeOffset="6847.37">9356 466 0,'-22'0'0,"44"0"0,-65 21 0,43 0 31,21-21-31,1 0 0,-1 0 16,0 0-16,21 0 0,1 0 0,-1 0 16,21 0-16,1-21 0,-1 21 15,1-21-15,-1 0 0,22 21 0</inkml:trace>
  <inkml:trace contextRef="#ctx0" brushRef="#br0" timeOffset="7451.38">11430 127 0,'-21'0'15,"42"0"-15,-63 0 0,20 0 16,1 0-16,21 21 15,0 0-15,0 1 0,0 20 0,0-21 16,0 21-16,0 1 0,0-1 16,0 22-16,0-22 0,0 0 15,0 22-15,0-22 0,0 22 0,0-22 16,0 0-16,0 22 0,0-22 16,0 0-16,0 1 0,0-1 0,0-21 15,0 0-15,0 22 0,-21-43 0,21 21 16,0 0-16,0-42 31,0 0-15,0 0-16,0-1 0,0-20 0,0 0 15,0 21-15,0-22 0,21 1 16,0 0-16,-21-1 0,22 22 0,20-21 16,-21-1-16,0 22 0,22 0 15,-22 0-15,21 0 0,0 21 0,1 0 16,20 0-16,-20 0 0,-1 0 15,-21 0-15,21 21 0,-20 0 0,20 0 16,-42 22-16,0-22 0,0 21 0,0-21 16,0 22-16,0-1 0,-21-21 15,-22 21-15,22-20 0,-21 20 0,21-21 16,-22 0-16,1 0 16,0-21-16,21 22 0,-22-1 0,22-21 15,0 0-15,0 0 0,0 0 16,-1 0-16,22-21 31,0-1-31,22 1 0,-1 21 0,0-21 16,21 0-16,-21 0 0</inkml:trace>
  <inkml:trace contextRef="#ctx0" brushRef="#br0" timeOffset="8158.97">12171 635 0,'0'0'0,"21"-21"0,0 0 0,0 0 16,0-1-16,1 1 15,-22 42 17,0 1-32,-22-1 0,1 0 0,21 21 15,-21-21-15,21 22 0,-21-1 0,21 0 16,-21-20-16,21 20 0,0 0 16,0-21-16,0 22 0,0-22 0,0 21 15,0-21-15,0 1 0,21-1 16,0-21-16,0 21 0,0-21 0,1 0 15,-1 0-15,0 0 0,21 0 16,-21-21-16,1 0 0,20-1 16,-21 1-16,0-21 0,0 0 15,1-1-15,-1 1 0,-21-22 0,21 22 16,0-21-16,-21 20 0,0-20 0,0 20 16,0 22-16,0-21 0,0 21 15,0 0-15,0 42 16,0 21-1,0-21-15,-21 22 0,21-22 0,-21 21 16,21 0-16,0 22 0,0-22 16,0 1-16,0-1 0,0-21 0,0 21 15,0 1-15,0-22 0,0 0 16,21 0-16,0 0 0,0-21 16,0 0-16,1 0 0,-1 0 15,0 0-15,21 0 0,-21-21 0,1 21 16,-1-42-16,21 21 0,-21 0 15,0-22-15,1 1 0,-1 0 0,0-1 16,0-20-16,0-1 0,-21 1 0,21-1 16,-21 1-16,22-1 0,-22 1 15,0-1-15,0 1 0,0 20 0,0 1 16,0 21-16,0 0 0,0 0 16,-22 42-16,1 0 15,21 21-15,-21 1 0,21-1 16,0 21-16,-21-20 0,21 20 15,-21-20-15,21 20 0,-21 1 16,21-22-16,0 21 0,0 1 0,0-22 16,0 22-16,0-22 0,0 0 15,0 1-15,0-22 0,0 21 0,0-21 16,0 1-16,21-1 0,-21 0 0,21-21 16,0 0-16,0 0 15,0 0-15,1 0 0,20 0 0,-21 0 16,0-21-16,22 0 0</inkml:trace>
  <inkml:trace contextRef="#ctx0" brushRef="#br0" timeOffset="8967.51">13356 656 0,'0'21'0,"0"-42"0,0 64 0,-21-43 0,21 21 15,0 0 1,21-21-16,0 21 16,0-21-16,1 0 15,-1 0-15,0 0 0,0 0 0,0 0 16,0-21-16,1 0 0,-1 21 0,0-21 16,0-1-16,0 1 15,0 21-15,-21-21 0,0 0 0,22 0 16,-22 0-16,0-1 15,-22 22 1,1 0-16,0 0 16,0 0-16,0 22 0,0-1 15,-1 0-15,1 0 0,0 0 16,0 0-16,21 1 0,-21 20 0,0-21 16,-1 21-16,22-20 0,0 20 0,0-21 15,0 21-15,0-20 16,0-1-16,0 21 0,0-21 0,0 0 0,0 1 15,0-1-15,22 0 16,-1-21-16,0 0 16,0 0-16,0 0 0,0 0 15,22 0-15,-22 0 0,21-21 0,-21 0 16,22-1-16,-22 1 0,21 0 16,1 0-16,-1-21 0,0-1 0,1 1 15,-1 0-15,21-1 0,-20 1 0,-1 0 16,22-1-16,-22 22 0,-21-21 15,0 21-15,0-1 0,1 1 16,-22 0-16,0 0 16,-22 21-16,1 0 0,0 0 15,0 0-15,-21 21 0,20 0 16,-20-21-16,21 21 0,-21 1 0,20 20 16,1-21-16,0 0 0,0 0 0,21 22 15,-21-22-15,21 0 0,0 0 16,0 0-16,0 22 0,21-22 0,0-21 15,0 21-15,0 0 0,1 0 16,20-21-16,-21 22 0,0-22 0,22 0 16,-22 21-16,0-21 0,0 0 15,0 21-15,0-21 0,1 0 16,-1 21-16,-21 0 16,-21-21-1,-1 0 1,1 0-16,0 21 15,0-21-15,0 0 0,0 0 16,-1 0-16,1 0 16,0 0-16,0 0 0,21-21 15,-21 0-15,0 21 0</inkml:trace>
  <inkml:trace contextRef="#ctx0" brushRef="#br0" timeOffset="9288.33">12467 233 0,'-21'-21'15,"42"42"-15,-21-42 16,21 21-16,22 0 15,-22 0-15,21 0 0,22 0 16,-22 0-16,21-21 0,1 21 16,21 0-16,-22 0 0,1-22 0,20 22 15,-20 0-15,-22 0 0,22 0 16,-22-21-16,0 21 0,-21 0 0,1 0 16,-1 0-16,-42 0 31,-22 21-31,22-21 15</inkml:trace>
  <inkml:trace contextRef="#ctx0" brushRef="#br0" timeOffset="10283.75">2138 1863 0,'-21'0'0,"42"0"0,-64-21 0,22-1 16,0 22-16,0-21 0,0 0 16,0 21-1,21-21-15,21 0 32,0 21-32,0 0 0,0 0 15,22 0-15,-1 0 0,0 0 16,22 0-16,-1-21 0,1 21 0,-1 0 15,22 0-15,0 0 0,20 0 16,-20 0-16,21 0 0,0 0 0,0 0 16,21 0-16,21 0 0,0 0 15,0-22-15,21 22 0,22 0 0,-22-21 16,43 21-16,-22 0 0,22-21 16,0 21-16,-1 0 0,1-21 15,0 21-15,21 0 0,-22 0 0,22 0 16,0 0-16,0-21 0,0 21 15,21 0-15,-22 0 0,1 0 16,0 0-16,21 0 0,0 0 0,-21 0 16,21 0-16,-21 0 0,21 0 15,0 0-15,0-21 0,-21 21 0,21 0 16,-22 0-16,1-22 0,-21 22 16,0 0-16,20 0 0,-41 0 0,-1 0 15,1 0-15,-22 0 0,-21 0 16,22 0-16,-43 0 0,21 0 0,-21 0 15,-21 0-15,0 0 0,-22 0 16,1 0-16,-22 0 0,1 0 16,-22-21-16,1 21 0,-22 0 0,21 0 0,-21 0 15,0 0 1,-21-21 0,-21 21-1,0 0 1,0 0-16,-21 0 0,20 0 0</inkml:trace>
  <inkml:trace contextRef="#ctx0" brushRef="#br0" timeOffset="11448.02">804 3344 0,'0'0'15,"21"0"48,1 0-63,-22-21 0,21 21 16,0-21-16,0 0 0,0 0 15,0 0-15,1-1 0,-22 1 16,21 0-16,-21 0 15,21 0-15,-21 0 0,0-1 16,0 1-16,0 0 0,-21 0 16,0 21-16,-1-21 0,1 0 15,0 21-15,-21 0 0,-1 0 0,22 0 16,-21 0-16,0 0 0,-1 0 16,1 21-16,21-21 0,-22 21 0,1 0 15,21 0-15,-21 0 0,20 22 16,22-22-16,0 21 0,0-21 15,0 22-15,0-22 0,0 21 0,22 1 16,-1-22-16,21 21 0,-21-21 16,22 0-16,-1 22 0,0-22 15,1 0-15,-1 0 0,0 0 16,-21 1-16,22-1 0,-22 21 16,-21-21-16,0 0 0,0 1 0,0-1 15,0 0-15,0 21 0,-21-21 16,0 1-16,-22-1 0,1 0 0,0 0 15,-22 0-15,22 0 0,-22-21 16,1 0-16,20 0 0,-20 0 16,21-21-16,-1 21 0,1-21 0,0 0 15,-1 0-15,1-22 0,0 22 16,-1 0-16,22-21 0,0 21 0,21-22 16,0 22-16,0-21 15,0 21-15,0-1 0,0 1 0,0 0 16,0 0-16,0 0 0,21 21 15,21-21-15,1 21 0,20-22 0,-20 22 16,20 0-16,-21 0 0,22 0 16,-22 0-16</inkml:trace>
  <inkml:trace contextRef="#ctx0" brushRef="#br0" timeOffset="12140.68">995 3493 0,'0'0'0,"0"21"0,0 0 16,0 0-16,0 0 0,0 0 0,0 1 16,0-1-16,0 0 0,0 0 15,0 0-15,-21 0 0,21 1 16,0-1-16,0 0 0,0 0 0,0 0 16,0 0-16,0 1 15,21-22-15,0 0 0,0 0 16,0 0-16,0 0 0,1 0 15,-1 0-15,0-22 0,0 1 0,21 0 16,-20 21-16,-1-21 16,21 0-16,-21-22 0,0 22 0,1 0 15,-1 0-15,0 0 0,-21-22 16,0 22-16,0 0 0,0 0 16,0 0-16,0 42 46,0 0-46,0 0 0,0 0 16,0 1-16,0 20 0,0-21 16,-21 21-16,21 1 0,-21-1 0,21 22 15,0-22-15,0 21 0,-22 1 16,22-1-16,0 22 0,-21-21 0,21-1 16,0 1-16,0 20 15,-21-20-15,21 20 0,-21-20 0,21 21 16,-21-1-16,21-20 0,0 20 15,0-20-15,0-1 0,0 1 0,0-1 16,0-20-16,0-1 0,-21 0 16,21 1-16,0-22 0,0 21 0,0-21 15,-22-21-15,22 22 0,-21-22 16,0 0-16,0 0 16,0-22-16,-22 22 0,22-21 15,-21-21-15,0 21 0,-1-22 16,1 1-16,0 0 0,-1-1 0,1-20 15,0-1-15,-1 1 16,1-22-16,21 22 0,-22-1 0,22 1 16,21-1-16,0 22 0,0-22 15,0 22-15,0 0 0,0-1 0,21 1 16,-21 0-16,22 21 0,20-22 16,-21 1-16,0 0 0,22 20 0,-22-20 15,21 0-15</inkml:trace>
  <inkml:trace contextRef="#ctx0" brushRef="#br0" timeOffset="12671.38">1651 3493 0,'-42'21'31,"42"0"-31,-22 0 0,22 0 16,-21 0-16,21 1 0,0-1 15,0 21-15,0-21 0,0 0 0,0 1 16,0 20-16,0-21 16,0 0-16,0 0 0,0 1 15,0-1 1,0-42-1,0-1 1,0 1-16,0 0 0,0 0 16,0 0-16,0 0 0,0-22 15,0 22-15,0-21 0,0-1 16,21 22-16,1-21 0,-1 0 0,21 20 16,-21-20-16,0 21 0,22 0 15,-1 0-15,-21 21 0,22 0 16,-22 0-16,21 0 0,-21 21 15,0 0-15,1 0 0,-1 0 0,0 22 16,0-22-16,0 21 0,-21-21 16,0 22-16,0-1 0,0-21 0,0 21 15,0-20-15,0-1 0,-21 0 16,21 0-16,-21 0 0,21 0 0,-21-21 16,21 22-16,0-44 31,0 1-16,0 0-15,21 0 0</inkml:trace>
  <inkml:trace contextRef="#ctx0" brushRef="#br0" timeOffset="12935.23">2434 3006 0,'0'0'16,"0"21"-1,0 0-15,0 0 16,0 0-16,0 22 0,0-1 16,0 0-16,0 1 0,0 20 0,0-20 15,0-1-15,0 21 0,-21-20 16,21-1-16,0 0 0,0-20 16,0 20-16,0-21 0,0 21 15,0-20-15,0-1 0,0 0 16,21-21-1,0 0-15,0 0 0,1-21 16,-1 0-16</inkml:trace>
  <inkml:trace contextRef="#ctx0" brushRef="#br0" timeOffset="13167.09">2222 3408 0,'0'0'0,"22"0"32,-1 0-17,0 0-15,0 0 0,0-21 16,0 21-16,1 0 0,-1 0 0,0 0 16,0 0-16,0 0 0,0 0 15,1 0-15,-1 0 0,0 0 0,-21-21 16,21 21-16,0 0 0,0 0 15</inkml:trace>
  <inkml:trace contextRef="#ctx0" brushRef="#br0" timeOffset="13760.78">3133 3556 0,'21'0'16,"-21"-21"0,0 0-16,0 0 0,0-1 15,0 1-15,0 0 16,0-21-16,0 21 0,-21-1 0,-1 1 16,1 0-16,0 0 15,0 0-15,0 21 0,-22 0 0,22 0 16,0 0-16,0 0 0,-21 0 15,20 21-15,1 0 0,-85 85 16,85-64 0,21 1-16,0-22 0,-21 21 0,21 0 15,0 1-15,0-22 0,0 21 16,0-21-16,21 1 0,-21-1 0,21 0 16,1 0-16,-1-21 0,0 21 15,0-21-15,0 0 0,0 0 0,22 0 16,-22 0-16,0 0 0,0 0 15,0-21-15,1 21 0,-1-21 16,0 0-16,0 0 0,0-1 16,0 1-16,1-21 0,-1 21 0,-21-22 15,0 1-15,0 21 0,0-21 16,21 20-16,-21 1 0,0 0 0,0 0 16,0 0-16,0 42 15,0 0 1,0 21-16,0-20 0,0 20 15,0-21-15,0 21 0,0-20 0,0-1 16,0 21-16,0-21 0,0 0 16,0 1-16,21-1 0,0 0 0,0 0 15,1-21 1,-1 0-16,0 0 0,0 0 16,0 0-16,0 0 15,1-21-15</inkml:trace>
  <inkml:trace contextRef="#ctx0" brushRef="#br0" timeOffset="14252.29">3514 3323 0,'0'-21'0,"0"42"0,21-63 16,-21 21-16,21 0 0,0-1 16,0 22-16,0 0 0,1 0 15,-1 0 1,0 22-16,0-1 0,0 0 15,-21 21-15,0-21 0,21 22 16,-21-1-16,0 0 0,22 1 0,-22-22 16,0 21-16,0 1 0,0-22 0,0 21 15,-22-21-15,1 0 0,0 1 16,21-1-16,0 0 0,0 0 16,0-42 15,21 0-31,0 21 15,1-21-15,-1-1 0,0 1 0,0-21 16,-21 21-16,21-22 0,0 1 0,1 21 16,-1-21-16,0-1 0,-21 1 15,0 0-15,21 20 0,-21-20 0,0 21 16,21 21-16,-21-21 0,0 42 16,0 0-1,0 0-15,-21 22 0,21-1 16,-21-21-16,21 21 0,-21 1 0,21-1 15,0 0-15,0-20 0,0 20 16,0-21-16,0 21 0,0-20 16,0-1-16,0 0 0,0 0 0,21 0 15,0 0-15,0-21 0,0 22 16,1-22-16,-1 0 0,0 0 16</inkml:trace>
  <inkml:trace contextRef="#ctx0" brushRef="#br0" timeOffset="14732.05">148 4255 0,'0'0'0,"-21"0"0,-21 0 0,63 0 16,0 0 0,21 0-16,22 0 0,-1 0 15,22 0-15,0 0 0,20 0 0,1 0 16,21 0-16,-21 0 15,42 0-15,-21 0 0,21 0 0,1 0 16,-1-22-16,21 1 0,-21 21 16,22-21-16,-1 0 0,21 21 0,-41-21 15,20 21-15,0 0 0,1-21 16,-1 21-16,0 0 0,-21-22 0,1 22 16,-1 0-16,-21 0 0,0 0 15,0 0-15,-21 0 0,-22-21 0,1 21 16,-22 0-16,1 0 0,-22 0 0,1 0 15,-22 0-15,0 0 16,0 0-16,-21-21 0,21 21 0,-21-21 31,0 0-31,0 0 0,0-1 16,-21 22-16,21-21 0</inkml:trace>
  <inkml:trace contextRef="#ctx0" brushRef="#br0" timeOffset="15119.29">5461 3429 0,'-21'0'16,"0"0"-16,21 21 15,0-42 32,21 21-47,-21-21 16,0 0 0,21 0-16,-21-1 15,-21 22 16,0 22-15,-1-1-16,1 0 16,21 0-16,0 0 0,-21 0 15,21 1-15,0-1 16,0 0-16</inkml:trace>
  <inkml:trace contextRef="#ctx0" brushRef="#br0" timeOffset="15408.12">5376 3810 0,'0'0'0,"0"21"0,0 0 16,21-21-1,1 0-15,-1 0 16,0 0-16,-21-21 15,21 21-15,-21-21 0,0 0 16,-21 21 0,0 0-1,0 0-15,-1 0 0,1 0 16,0 21 0,21 0-1,21-21 1,22 0-16,-22 0 0</inkml:trace>
  <inkml:trace contextRef="#ctx0" brushRef="#br0" timeOffset="16103.26">8361 2752 0,'0'0'16,"0"-21"-16,0-1 0,0 1 16,0 0-1,0 42 1,0 0-1,-21 1-15,-1-1 0,22 0 16,-21 21-16,0-21 0,21 22 0,-21-1 16,0 0-16,0 1 0,-1-1 15,-20 22-15,21-1 0,-21 1 0,-1-22 16,1 21-16,0 1 0,20-1 16,-20-20-16,0 20 0,-1-20 0,1-1 15,21 0-15,-21 1 0,20-1 0,-20-21 16,21 21-16,0-20 15,0-1-15,-1 0 0,22 0 0,0 0 16,-21-21 0,42-21-1,-21 0-15,22 0 16,-1 0-16</inkml:trace>
  <inkml:trace contextRef="#ctx0" brushRef="#br0" timeOffset="16556.03">8488 2879 0,'21'-43'16,"-21"65"47,-21-1-63,0 0 15,21 21-15,-22-21 0,1 22 0,0-22 16,0 42-16,0-20 0,0-1 15,-1 22-15,1-22 0,0 21 0,-21 1 16,21-22-16,-22 1 0,22 20 0,0-21 16,0 1-16,0-1 0,-1-21 15,1 22-15,0-22 0,21 21 0,0-21 16,0 0-16,0 1 16,0-1-16,0 0 15,21-21 16,-21-21-31,21 0 16,-21-1-16</inkml:trace>
  <inkml:trace contextRef="#ctx0" brushRef="#br0" timeOffset="17135.38">9229 2921 0,'0'0'0,"0"21"47,0 0-32,0 1-15,0 20 0,0-21 0,0 21 16,0 1-16,0-1 0,0 22 16,0-22-16,-22 0 0,1 1 0,21 20 15,-21-21-15,21 1 0,0-22 16,0 21-16,0 1 0,-21-22 15,21 0-15,0 0 0,0 0 0,0 0 16,0 1-16,21-22 0,-21 21 16,21-21-16,0 0 0,1 0 15,-1 0-15,0-21 0,0 21 16,0-22-16,0 1 0,1 21 16,-1-21-16,0 0 0,0-21 0,0 20 15,0 1-15</inkml:trace>
  <inkml:trace contextRef="#ctx0" brushRef="#br0" timeOffset="17384.24">9080 3260 0,'0'0'15,"0"21"-15,-21-21 0,42 0 31,22 0-31,-22-21 16,0 21-16,0-21 0,22-1 16,-22 22-16,21-21 0,0 21 0,-20-21 15,20 21-15,-21-21 0,21 21 16,-20 0-16,20-21 0,-21 21 16,0-21-16,0 21 0,1 0 0,-1 0 15</inkml:trace>
  <inkml:trace contextRef="#ctx0" brushRef="#br0" timeOffset="18007.88">10075 3471 0,'0'0'0,"21"0"0,1 0 0,-1 0 0,0 0 16,0 0-16,0 0 15,0-21-15,1 21 0,-1-21 0,-21 0 16,21 0-16,0 0 0,-21-1 0,0 1 16,0-21-16,0 21 0,0-22 15,0 22-15,0 0 0,0-21 0,-21 21 16,0-1-16,0 1 0,-1 0 16,-20 21-16,21-21 0,0 21 0,-22 0 15,22 0-15,-21 0 0,21 0 0,-22 21 16,22 0-16,-21 0 0,0 1 15,20 20-15,-20-21 0,0 21 0,21 1 16,-1-1-16,1 0 0,0 1 16,0-1-16,21 0 0,0-20 15,0 20-15,0-21 0,0 0 0,0 0 16,21 1-16,0-1 0,0-21 16,22 0-16,-22 0 0,21 0 0,-21 0 15,22 0-15,-1 0 0,-21 0 16,22-21-16,-1-1 0,-21 1 0,21 0 15,1 0-15,-22 0 0,0-22 0,21 22 16,-20-21-16,-1 21 0,0-22 16,0 1-16,-21 0 0,0 21 0,21-22 15,-21 22-15,0 0 0,0 0 16,0 42 15,0 21-31,0-21 16,0 1-16,0 20 0,-21-21 0,21 21 15,0-20-15,0 20 0,0-21 16,0 0-16,0 22 0,0-22 0,0 0 16,21 0-16,0 0 0,1-21 15,-1 0-15,21 21 0,-21-21 16,0 0-16,22 0 0,-1 0 0,0 0 16,1-21-16,-1 0 15,0 21-15</inkml:trace>
  <inkml:trace contextRef="#ctx0" brushRef="#br0" timeOffset="18715.4">11239 3133 0,'0'0'0,"0"-21"0,0-1 0,0 1 15,0 0-15,0 0 16,0 0-16,-21 21 0,0 0 16,0 0-16,0 0 0,0 0 15,-1 0-15,1 21 0,-21-21 0,21 21 16,0 0-16,-22 0 0,22 1 0,0 20 15,0 0-15,0-21 0,-1 22 16,1-22-16,21 21 0,-21 1 0,21-22 16,0 0-16,0 0 0,0 0 15,0 0-15,0 1 0,21-1 16,0-21-16,1 0 0,-1 0 0,21 0 16,-21 0-16,0 0 0,1 0 15,20-21-15,-21-1 0,21 1 0,-20 0 16,-1 0-16,0-21 0,21 20 15,-42 1-15,21-21 0,1 21 0,-22 0 16,21-22-16,-21 22 0,0 0 0,0 0 16,0 0-1,0 42 1,0 0 0,0 0-16,0 0 0,0 22 0,-21-22 15,21 21-15,-22 0 0,22 1 16,-21-1-16,21 0 0,0 22 15,0-22-15,0 22 0,0-22 0,0 22 16,0-1-16,0 1 0,0-1 0,0 1 16,0-1-16,0 22 0,0-22 15,21 1-15,-21 20 0,22-20 0,-1 21 16,-21-22-16,0 22 0,21-22 0,-21 1 16,21 20-16,-21-20 0,0-1 15,0 1-15,0-1 0,0 1 0,0-22 16,-21 1-16,0-1 0,0 0 15,-1 1-15,-20-22 0,0 0 0,-1 0 16,1 0-16,0 0 0,-22-21 16,22 22-16,-22-22 0,-20 0 0,20 0 15,-20 0-15,-22-22 0,21 1 0,0 0 16,-20 0-16,20 0 0,0-22 16,22 1-16,-1 0 0,22-1 0,0 1 15,-1-21-15,22 20 0,0-20 0,21-1 16,0 22-16,0-22 0,0 1 15,0 21-15,21-22 0,0 22 0,22-1 16,-22-20-16,21 21 0,22-22 16,-22 1-16,21-1 0,-20 1 15,20-1-15,22 1 0</inkml:trace>
  <inkml:trace contextRef="#ctx0" brushRef="#br0" timeOffset="19271.86">11515 3154 0,'-22'0'15,"1"0"1,21 21-16,-21-21 0,21 21 15,-21 0-15,21 22 0,0-22 16,0 21-16,0-21 0,0 22 0,0-22 16,0 21-16,0-21 0,0 22 0,0-22 15,0 0-15,0 0 0,0 0 16,0 1-16,0-1 0,-21-21 47,21-21-47,0-1 15,0 1-15,0 0 0,0 0 16,0-21-16,0 20 0,0-20 0,0 0 16,0-1-16,21 1 0,0 21 15,0-21-15,0-1 0,1 22 0,20-21 16,0 21-16,1-1 0,-1 1 0,21 21 16,1 0-16,-1 0 0,1 0 15,-22 0-15,22 0 0,-22 21 0,0 1 16,1-1-16,-22 21 0,21 0 15,-21 1-15,-21-1 0,0 0 0,0 1 16,0-22-16,0 21 0,0 1 16,-21-22-16,0 21 0,0-21 15,0 0-15,0 1 0,-1-1 0,1 0 16,0-21 0,0 0-1,0 0-15,0 0 16</inkml:trace>
  <inkml:trace contextRef="#ctx0" brushRef="#br0" timeOffset="22064.69">13017 3302 0,'22'0'0,"-1"0"32,-21-21-32,21 21 15,-21-21-15,21 21 0,-21-21 16,0-1-16,0 1 16,0 0-16,0 0 0,0 0 15,0 0-15,-21-1 16,0 22-16,0-21 0,-1 0 0,1 21 15,-21-21-15,21 21 0,-22 0 0,22 0 16,-21 0-16,0 0 0,-1 0 16,22 0-16,-21 0 0,-1 0 15,1 21-15,0 0 0,-1 0 0,22 1 16,-21 20-16,0 0 0,20-21 16,-20 22-16,21-1 0,0 0 0,21 1 15,0-1-15,0-21 0,0 22 16,0-22-16,0 0 0,0 0 0,0 0 15,21 0-15,0-21 0,21 0 16,-20 0-16,-1 0 0,21 0 0,-21 0 16,0 0-16,22 0 0,-1-21 0,-21 21 15,22-21-15,-1 0 0,0 0 16,-21 0-16,22-22 0,-1 22 16,-21-21-16,22 21 0,-22-22 0,0 22 15,0-21-15,0-1 0,-21 22 16,0 0-16,0 0 0,0 0 0,0 0 15,-21 21 1,0 0-16,21 21 16,-21 0-16,0 0 0,21 21 0,0-20 15,0 20-15,0-21 0,0 21 16,0-20-16,0 20 0,0-21 0,0 0 16,0 22-16,0-22 0,0 0 15,21 0-15,0-21 0,0 0 16,0 0-16,0 0 0,22 0 15,-22 0-15,0 0 16,0 0-16,22-21 0,-1 0 0</inkml:trace>
  <inkml:trace contextRef="#ctx0" brushRef="#br0" timeOffset="22775.95">13525 3090 0,'0'0'0,"0"-21"0,-21 21 16,0 21-1,21 1 1,0-1-16,0 0 0,0 21 0,0-21 16,0 1-16,0 20 15,0 0-15,0-21 0,0 1 0,0 20 16,0-21-16,0 0 0,0 0 0,0 1 16,0-1-16,0 0 0,0 0 15,0-42 32,0 0-47,0 0 0,0-1 0,0-20 16,0 21-16,0-21 0,0 20 15,0-20-15,0 0 0,21-1 0,0 22 16,-21-21-16,22 21 0,-1 0 16,0-1-16,0 1 0,21 0 15,-20 0-15,-1 21 0,0 0 0,21 0 16,-21 0-16,1 0 0,-1 21 15,0 0-15,0 0 0,0 1 0,-21-1 16,0 21-16,21 0 0,1-20 0,-22 20 16,0 0-16,21-21 0,-21 22 15,0-22-15,0 21 0,0-21 0,0 1 16,0-1-16,0 0 0,0 0 16,0 0-16,-21-21 15,-1 0 1,22-21-1,0 0-15,0 0 16,0 0-16,22-22 0,-1 22 0,0-21 16,0-1-16,0 1 0,22 21 15,-22-21-15,21-1 0,0 1 0,1 0 16,-1 20-16,22 1 0,-22 0 16,21 0-16,-20 21 0,-1 0 0,0 0 15,1 21-15,-1 0 0,-21 0 16,0 22-16,1-22 0,-22 21 15,21 1-15,-21-1 0,0 0 0,0 1 0,0-1 16,0-21-16,-21 21 0,-1-20 16,1-1-16,21 0 0,-21 0 15,21 0-15,-21 0 0,42-42 47,0 0-31,0 0-16</inkml:trace>
  <inkml:trace contextRef="#ctx0" brushRef="#br0" timeOffset="23172.72">14965 3260 0,'-21'21'16,"21"0"-16,0 0 15,21-21 1,0 0-16,0 0 15,21 0-15,-20-21 0,-1 21 16,21-21-16,-21 0 0,22 21 0,-22-21 16,21-1-16,-21 1 0,0-21 15,1 21-15,-1 0 0,-21-1 0,0-20 16,0 21-16,0 0 0,0 0 16,0-1-16,-21 1 0,-1 21 15,1 0-15,-21 0 0,21 0 0,-22 0 16,1 21-16,0 1 0,-1 20 0,1-21 15,0 21-15,21 1 0,-1 20 16,1-20-16,21-1 0,0 0 0,0 1 16,0-1-16,0 0 0,21-21 15,1 22-15,20-22 0,-21 0 0,21 0 16,1 0-16,-22-21 0,21 0 16,1 0-16,-1 0 0,0 0 0,1 0 15,-1 0-15,-21 0 0,21-21 0,-20 0 16,-1 0-16,21 0 0,-21-22 15,0 22-15,1-21 0</inkml:trace>
  <inkml:trace contextRef="#ctx0" brushRef="#br0" timeOffset="26575.97">16065 2350 0,'0'-22'16,"0"1"15,22 21-31,-1 0 15,0 0-15,21-21 0,1 21 16,-1 0-16,0 0 0,1 0 0,20 0 16,1 0-16,-22 0 0,21 0 15,-20 0-15,-1 0 0,0 0 0,1 0 16,-22 0-16,0 0 0,-42 0 31,0 0-31,0 0 0,-22 0 16,1 0-16,0 21 15,-22-21-15,22 0 0,-1 0 0,1 0 16,21 0-16,-21 0 0,20 0 16,-20 0-16,21 0 0</inkml:trace>
  <inkml:trace contextRef="#ctx0" brushRef="#br0" timeOffset="27008.72">16002 2307 0,'0'0'0,"-21"0"15,21 21 17,0 1-17,-21-22-15,21 21 16,0 0-16,-22 0 0,22 0 0,0 0 16,0 22-16,0-22 0,0 21 15,0 1-15,-21-1 0,21 0 0,0 22 16,-21-22-16,21 22 0,-21-22 15,21 21-15,0 1 0,-21 21 0,0-22 16,-1 22-16,22-1 0,-21 1 16,0 0-16,0-22 0,0 22 0,0 0 15,-1-22-15,22 22 0,0-22 16,-21 22-16,21-22 0,0 1 16,0-1-16,0 1 0,0-22 0,0 1 15,21-1-15,1 0 0,-1 1 16,0-22-16,0 0 0,0 0 0,0 0 15,22-21-15,-22 0 0,21 0 16,1 0-16,-1 0 0,0 0 0,1 0 16,20 0-16,-21-21 0,22 0 0,-22 0 15,1 0-15,20-1 0,-21 1 16,1-21-16,-1 21 0,-21-22 0,22 22 16,-22-21-16,0 0 0,0-1 15</inkml:trace>
  <inkml:trace contextRef="#ctx0" brushRef="#br0" timeOffset="27947.18">17060 3260 0,'0'-43'0,"0"86"0,0-107 16,0 43-16,0-21 0,0 21 0,0-1 16,0 1-16,-21 0 0,0 0 15,21 0-15,-21 21 0,0-21 0,-1 21 16,1 0-16,0 0 0,0 0 16,0 0-16,0 21 0,-22 0 0,22 0 15,0 21-15,0-20 0,-22 20 16,22 21-16,0-20 0,0-1 0,0 0 15,21 1-15,0-1 0,0 0 16,0-20-16,0 20 0,0-21 0,0 0 16,21 0-16,0-21 15,0 22-15,0-22 0,1 0 0,-1 0 16,21 0-16,-21-22 0,0 1 0,1 0 16,-1 0-16,21 0 15,-21 0-15,0-22 0,1 22 0,-1-21 16,0-1-16,-21 1 0,0 0 15,21-1-15,-21 22 0,21-21 0,-21 21 16,0 0-16,21-1 16,-21 44 15,0-1-31,0 21 0,-21-21 0,21 22 16,0-22-16,0 21 0,-21 0 15,21-20-15,0 20 0,0-21 16,0 0-16,0 22 0,0-22 0,21 0 15,0-21-15,-21 21 0,22-21 16,-1 0-16,0 0 0,0 0 0,21 0 16,-20 0-16,-1 0 0,21 0 15,-21-21-15,22 0 0,-22 0 0,0-22 16,21 22-16,-21-21 0,1-1 16,-1 1-16,-21 0 0,21-22 0,-21 22 15,21 0-15,-21-1 0,0 1 16,0 0-16,-21-1 0,0 1 0,0 21 15,-22-22-15,1 22 0,0 0 16,-1-21-16,-20 21 0,20-1 16,1 22-16,-21-21 0,20 21 15,1 0-15,0 0 0,-22 0 0,22 0 16,-1 21-16,-20 1 0,21-1 16,-22 0-16,22 21 0,-22 1 0,22-1 15,-22 0-15,22 22 0,0-1 0,-1 1 16,1-1-16,0 22 0,21-22 15,-1 1-15,1-1 0,0 1 0,21-22 16,0 22-16,0-22 0,0 0 16,0 1-16,21-22 0,-21 21 0,43-21 15,-22 1-15,21 20 0,0-21 16,1-21-16,-1 21 0,0 0 16,1-21-16,20 0 0,-20 0 15,20 0-15,-21 0 0,1 0 0,-1-21 16,0 0-16,22 21 0,-22-21 0,1 0 15,-1 0-15,-21-1 0,21 1 16,-20 0-16,20 0 0,-21-21 0,21 20 16,-20-20-16</inkml:trace>
  <inkml:trace contextRef="#ctx0" brushRef="#br0" timeOffset="28244.65">18055 2879 0,'0'0'0,"-21"0"32,0 0-32,0 21 15,-1 21-15,22-21 0,-21 22 16,0-1-16,21 0 0,-21 1 0,0-1 15,21 0-15,-21 22 0,21-22 16,-22 1-16,1-1 0,21-21 0,0 21 16,0-20-16,0 20 0,0-21 15,0 0-15,21-21 32</inkml:trace>
  <inkml:trace contextRef="#ctx0" brushRef="#br0" timeOffset="28568.47">17970 3027 0,'0'-21'15,"0"42"-15,0-63 0,0 20 0,0 1 16,0 0-16,0 0 0,0 0 0,0 0 16,22 21-16,-1-22 0,0 1 15,21 21-15,-21 0 0,22-21 16,20 21-16,-20 0 0,20 0 15,1 0-15,-22 21 0,21 0 0,1 1 16,-22 20-16,-21-21 0,22 21 16,-22 1-16,-21-1 0,0 0 0,0 1 15,-21-1-15,0 0 0,-22 1 16,1-22-16,0 21 0,-1 1 0,1-22 16,0 0-16,20 0 0,-20 0 15,21 0-15,0 1 0,0-22 16,21 21-16,-22-21 0,44 0 47</inkml:trace>
  <inkml:trace contextRef="#ctx0" brushRef="#br0" timeOffset="28784.35">17801 3217 0,'0'0'0,"0"-21"0,0 0 16,21 21 0,0 0-16,1-21 15,-1 21-15,21 0 0,0 0 0,-20 0 16,41 0-16,-21-21 0,1 21 16,20 0-16,1 0 0,-22-21 0,22 21 15,-22-22-15,21 22 0,-20-21 0,-1 21 16,0-21-16,-20 0 0</inkml:trace>
  <inkml:trace contextRef="#ctx0" brushRef="#br0" timeOffset="29031.2">18986 2879 0,'0'0'0,"0"21"31,0 0-31,0 0 15,0 0-15,0 22 0,-21-1 16,21 0-16,0 1 0,-21-1 0,0 0 16,21 1-16,-21-1 0,21 0 15,0-20-15,0 20 0,-21-21 0,21 0 16,0 0-16,-22 1 0,22-1 16,0 0-16,0-42 31</inkml:trace>
  <inkml:trace contextRef="#ctx0" brushRef="#br0" timeOffset="29288.06">18859 2942 0,'0'0'0,"0"-21"0,0 0 16,0 0-16,22 0 0,-1 21 31,0 21-31,0 0 0,0 0 0,0 21 15,1-20-15,-1 20 0,0-21 16,21 21-16,-21 1 0,22-1 16,-1 0-16,-21 1 0,22-22 15,-1 21-15,0-21 0,-21 22 0,1-22 16,-1 0-16,0 0 0,0-21 16,0 21-16,-21-42 31,0 0-31,0 0 15</inkml:trace>
  <inkml:trace contextRef="#ctx0" brushRef="#br0" timeOffset="29563.9">19791 2625 0,'0'0'0,"-43"21"31,43 0-31,-21 0 0,0 22 0,0-1 16,21 0-16,-21 1 0,0 20 16,-1-21-16,1 1 0,0 20 15,0-20-15,0-1 0,0 21 0,-1-20 16,22-22-16,0 21 0,-21-21 16,21 22-16,-21-22 0,21 0 0,0 0 15,0 0-15,21-21 31,0 0-31,1-21 16,-1 0-16,21 0 0</inkml:trace>
  <inkml:trace contextRef="#ctx0" brushRef="#br0" timeOffset="29815.36">20066 2963 0,'21'0'16,"0"0"-1,0 0-15,1 0 16,-1 0-16,0 0 0,0 0 0,0 0 16,0 0-16,1 0 0,-1 0 15,0 0-15,0 0 0,0 0 0,0 0 16,1 0-16,-65 0 31,22 0-31</inkml:trace>
  <inkml:trace contextRef="#ctx0" brushRef="#br0" timeOffset="29991.25">20066 3112 0,'0'21'0,"0"0"16,21-21-1,0 0-15,0 0 16,1 0-16,-1 0 0,0 0 16,0 0-16,0 0 0,0 0 0,1 0 15,-1 0-15,0-21 16,-21 0-16</inkml:trace>
  <inkml:trace contextRef="#ctx0" brushRef="#br0" timeOffset="30719.72">20786 2519 0,'-85'42'31,"64"-21"-31,0 1 0,-1-1 16,22 0-16,-21-21 15,21 21-15,21-21 16,1 0-16,-1 0 16,0 0-16,0 0 0,21 0 15,-20 0-15,20 0 0,-21-21 16,0 21-16,0-21 0,1 0 0,-22-1 15,0 1-15,0 0 0,0 0 16,0 0-16,0 0 0,-22-1 0,1 1 16,0 0-16,0 0 0,0 21 15,0 0-15,-1 0 0,1 0 16,0 21 0,0-21-1,21 21-15,21-21 31,0 0-31,0 0 0,1 0 16,-1 0-16,0 0 16,0-21-16,-21 0 0,0 0 15,0 0 1,-21 42 0,0 0-1,0 0-15,-1 0 0,22 22 0,-21-1 16,0 0-16,21 1 0,-21-1 15,21 0-15,-21 1 0,21-22 0,0 21 16,0-21-16,0 22 0,0-22 16,0 0-16,21 0 0,0 0 0,0-21 15,0 21-15,22-21 0</inkml:trace>
  <inkml:trace contextRef="#ctx0" brushRef="#br0" timeOffset="31027.55">21611 2731 0,'0'-22'0,"-42"22"16,21 22-1,-1-1-15,22 0 0,-21 0 16,0 21-16,0-20 0,21 20 15,-21 0-15,0-21 0,-1 22 0,1-1 16,0 0-16,0 1 0,0-1 0,0 0 16,21 1-16,-22-1 0,1 0 15,21-20-15,-21-1 0,21 21 0,0-21 16,0 0-16,0 1 16,21-44 15,0 1-31</inkml:trace>
  <inkml:trace contextRef="#ctx0" brushRef="#br0" timeOffset="31304.39">21526 2900 0,'0'-42'0,"0"84"0,22-106 0,-1 43 16,-21 0-16,21 0 0,0 0 15,0 0-15,0 21 0,1 0 16,-1 0-16,0 0 0,0 0 15,0 21-15,0 0 0,1 0 0,-1 0 16,0 22-16,0-1 0,0-21 16,-21 21-16,21 1 0,-21-1 15,0-21-15,0 22 0,0-1 0,0 0 16,0-21-16,0 22 0,0-22 16,0 0-16,0 0 0,-21 0 0,0 1 15,0-1-15,0-21 16,0 0-16,-1 0 15,1 0-15,0 0 0,0-21 16</inkml:trace>
  <inkml:trace contextRef="#ctx0" brushRef="#br0" timeOffset="31480.29">21272 3175 0,'-21'0'0,"42"0"0,-63 0 0,42-21 31,21 21-31,0 0 0,1 0 15,20 0-15,0 0 0,1 0 16,-1 0-16,0 0 0,22 0 0,-1 0 16,-20 0-16,20 0 0,-21-21 15,1 0-15,20 21 0,-20-22 0,-1 22 16,0-21-16</inkml:trace>
  <inkml:trace contextRef="#ctx0" brushRef="#br0" timeOffset="31715.81">22246 2752 0,'0'0'0,"0"-21"32,0 42-32,0 0 15,0 0-15,0 0 0,0 0 0,0 22 16,0-1-16,0-21 0,0 22 16,0-1-16,21-21 0,-21 21 0,21 1 15,-21-22-15,22 21 0,-22-21 16,21 1-16,0 20 0,-21-21 0,0 0 15,21-21-15,0 21 0,0-21 16,1 0 0,-1 0-1,-21-21-15,21 0 0</inkml:trace>
  <inkml:trace contextRef="#ctx0" brushRef="#br0" timeOffset="31947.67">22966 2709 0,'-43'43'31,"1"-22"-31,21 21 0,0 1 0,-22-22 16,22 21-16,-21 0 0,0 1 16,-1-22-16,22 21 0,-21 1 0,-1-22 15,22 0-15,0 21 0,0-21 16,0 1-16,0-1 0,21 0 15,21-21 1,0 0 0,0 0-16</inkml:trace>
  <inkml:trace contextRef="#ctx0" brushRef="#br0" timeOffset="32535.15">23347 2604 0,'0'-22'31,"0"1"-15,0 0-1,0 0-15,0 0 16,21 21-16,0-21 16,0 21-16,0 0 0,1 0 15,-1 0 1,0 21-16,-21 0 0,0 0 16,0 0-16,0 0 0,0 1 15,0-1-15,0 0 0,-21 0 16,0 0-16,21 0 0,-22-21 15,1 0-15,0 22 0,0-22 16,0 0-16,0 0 16,21-22-1,0 1-15,0 0 16,0 0-16,0 0 0,0 0 16,0-1-16,0 1 0,21 0 15,0 0-15,0 21 0,0 0 16,0 0-16,1 0 15,-1 0-15,0 0 0,-21 21 16,0 0-16,0 0 16,0 1-16,0-1 0,0 0 0,0 21 15,-21-21-15,0 1 0,21-1 16,-22 0-16,1 0 0,0 0 0,0 0 16,21 1-16,-21-22 0,0 21 15,-1 0-15,1-21 16,0 0-1</inkml:trace>
  <inkml:trace contextRef="#ctx0" brushRef="#br0" timeOffset="33172.78">23453 2053 0,'0'-42'16,"0"21"-16,21 21 16,0 0-16,0 0 0,21 0 0,-20-21 15,20 21-15,-21 0 0,21 0 16,1 0-16,-1 0 0,0 0 0,1 0 15,-1 0-15,0 0 0,1 0 16,-22 0-16,0 0 0,0 21 16,0-21-16,1 0 0,-1 0 0,0 21 15,-21 0 1,21 0-16,-21 0 0,0 1 16,0-1-1,0 0-15,0 0 0,0 0 0,0 0 16,0 1-16,0-1 0,0 0 15,0 0-15,0 21 0,0-20 0,-21 20 16,21 0-16,0 1 0,0-1 16,-21 0-16,21 1 0,0-1 0,-21 0 15,21 22-15,0-22 0,0 0 16,0 1-16,0-1 0,0 22 0,-22-22 16,22 0-16,0 22 0,0-1 15,-21 1-15,21-22 0,0 22 0,0-22 16,0 0-16,-21 1 0,21-1 0,-21 0 15,0 1-15,0-22 16,-1 0-16,22 0 0,-42 0 0,21 0 16,0 1-16,-22-22 0,22 0 15,-21 21-15,0-21 0,-1 0 0,22 0 16,-21 0-16,-1 0 0,22 0 16,-21 0-16,21 0 0,0-21 0,-22 21 15,22-22-15,0 22 0,0-21 0,0 0 16,-1 0-16,1 0 0,21 0 15,0-22-15,0 22 0</inkml:trace>
  <inkml:trace contextRef="#ctx0" brushRef="#br1" timeOffset="45520.68">466 5990 0,'0'0'0,"0"-21"15,-22 0-15,22 0 0,0 0 0,0-1 16,0 1-16,0-21 0,0 21 15,0 0-15,0-1 16,22 22 0,-22 22-1,0 20-15,0-21 0,0 21 16,0 1-16,-22 20 0,22-20 16,-21-1-16,0 21 0,0 1 15,0-1-15,21 1 0,-21-1 0,-1 1 16,22-1-16,0 1 0,0-22 15,0 1-15,0-1 0,0 0 0,22-21 16,-1 22-16,21-22 0,-21-21 16,22 0-16,-22 0 0,21 0 15,0 0-15,1-21 0,-22 0 16,21-1-16,1-20 0,-1 0 0,0-1 16,1 1-16,-22-21 0,21-1 15,0 1-15,-20-1 0,-1 1 16,0-1-16,0 1 0,0-1 0,0 1 15,-21 20-15,0 1 0,0 0 16,0 20-16,0-20 0,0 21 16,-21 21-1,0 0 1,21 21-16,0 0 0,0 22 16,0-22-16,0 0 0,0 0 0,0 21 15,0-20-15,21-1 16</inkml:trace>
  <inkml:trace contextRef="#ctx0" brushRef="#br1" timeOffset="45984.59">1397 6541 0,'21'0'0,"0"-22"16,-21 1-16,21 0 0,1 0 0,-22 0 15,21 0-15,0-1 0,-21 1 16,0 0-16,0 0 0,0 0 16,-21 21-1,0 0-15,-1 0 0,-20 0 16,0 21-16,-1 0 0,22 0 16,-21 0-16,0 22 0,20-22 15,1 21-15,0-21 0,0 1 0,21 20 16,0-21-16,0 0 0,0 0 15,21 1-15,0-1 0,0 0 0,1 0 16,-1-21-16,0 21 0,21 0 16,-21-21-16,1 22 0,-1-1 15,-21 0 1,0 0-16,-21-21 16,-1 0-16,-20 21 0,21-21 0,-21 0 15,-1 0-15,1 0 16,21 0-16,-22 0 0,1 0 0,21 0 15,0 0-15,0 0 0,-1 0 16,1 0-16,21-21 16,21 21-1,1-21-15,-1 0 0,0 21 0,21-21 16,1-1-16</inkml:trace>
  <inkml:trace contextRef="#ctx0" brushRef="#br1" timeOffset="46316.39">1672 6625 0,'0'0'0,"21"-21"16,0 0-16,-21 0 16,22 21-16,-1-21 0,0-1 0,-21 1 15,21 0-15,0-21 0,-21 21 16,21-1-16,1 1 0,-22 0 15,-22 21 17,1 21-32,0 0 0,-21 1 15,21-1-15,-1 0 0,1 0 16,0 21-16,0-20 0,0-1 0,0 21 16,21-21-16,0 0 0,0 1 15,0-1-15,0 0 0,0 0 0,0 0 16,21-21-16,0 0 15,0 0-15,0 0 0,0 0 0,22 0 16,-22 0-16,0 0 0</inkml:trace>
  <inkml:trace contextRef="#ctx0" brushRef="#br1" timeOffset="46684.19">1990 6498 0,'0'0'0,"0"-21"0,0 0 0,0 0 15,0 0-15,21-1 16,0 22-16,0-21 0,0 21 16,0 0-16,1 0 15,-1 21-15,0 1 0,-21-1 16,21-21-16,0 42 0,-21-21 16,0 0-16,21 1 0,1-1 0,-22 21 15,0-21-15,0 0 0,0 1 16,0-1-16,0 0 0,0 0 15,-22 0-15,1-21 16,21 21-16,-21-21 16,21-21-1,0 0-15,0 0 0,0 0 16,0 0-16,21-1 0,-21 1 16,21-21-16,1 21 0,-1 0 0,-21-1 15,21-20-15,0 21 0,0 0 16,22 21-16,-22-21 0,0-1 0,0 1 15,0 21-15,0-21 0,22 21 16,-22 0-16</inkml:trace>
  <inkml:trace contextRef="#ctx0" brushRef="#br1" timeOffset="47180.01">2794 6329 0,'0'21'31,"-21"-21"-31,21 21 0,0 0 0,-21-21 16,21 22-16,0-1 0,0 0 16,0 0-16,0 0 0,0 0 0,0 1 15,-22-1-15,22 0 0,0 0 0,0 0 16,-21 0-16,21 1 0,0-1 16,0 0-16,0 0 0,0 0 15,-21-21-15,0 0 47,21-21-47,0 0 0,0 0 16,0 0-16,0-1 0,0-20 15,21 21-15,0-21 0,-21-1 0,21 22 16,1-21-16,-1 21 0,0-22 16,0 22-16,21 0 0,-20 0 0,20 21 15,-21-21-15,21 21 0,1 0 16,-22 0-16,21 0 0,-21 0 15,1 21-15,-1 0 0,0 0 0,0 0 16,0 22-16,-21-22 0,21 0 16,-21 21-16,0-21 0,0 22 0,0-22 15,0 0-15,0 21 0,-21-20 16,0-1-16,0 0 0,0 0 16,21 0-16,-21-21 0,21-21 46,21 0-46,0 0 16</inkml:trace>
  <inkml:trace contextRef="#ctx0" brushRef="#br1" timeOffset="47679.72">3789 6371 0,'0'0'15,"0"-21"-15,0 0 0,0 0 0,-21 21 16,-1-21-16,1 21 0,0 0 16,0 0-16,0 0 0,0 0 15,-22 0-15,22 0 0,0 0 16,0 21-16,-22 0 0,22 21 16,0-21-16,0 22 0,-21-1 15,20 0-15,1 1 0,0-22 16,21 21-16,0-21 0,-21 22 0,21-22 15,0 0-15,0 0 0,0 0 16,21-21-16,0 0 16,0 0-16,1 0 0,-1 0 0,21 0 15,-21-21-15,22 0 0,105-127 32,-127 127-32,0-22 15,0 1-15,-21 21 0,0 0 0,0-22 16,0 22-16,0 0 0,0 42 31,0 0-31,-21 1 0,21-1 16,-21 0-16,21 21 0,0-21 15,0 22-15,0-22 0,0 21 0,0-21 16,0 1-16,0-1 0,0 0 16,0 0-16,0 0 0,0 0 0,21-21 15,0 0-15,0 0 0,1 0 0,-1 0 16,0 0-16,0 0 0,0 0 15,22 0-15,-22-21 0,0 0 0,0 0 16</inkml:trace>
  <inkml:trace contextRef="#ctx0" brushRef="#br1" timeOffset="48327.35">4022 6435 0,'0'0'0,"0"-21"0,0-1 0,0 1 16,0 42 15,0 1-31,0-1 0,0 21 15,0-21-15,0 0 0,0 22 16,0-22-16,0 0 0,0 21 0,0-20 16,0-1-16,0 0 0,0 0 0,0 0 15,0 0-15,0 1 16,0-44 15,0 1-15,0 0-16,0 0 0,0 0 0,0 0 15,0-1-15,0-20 0,21 21 16,-21-21-16,21 20 0,-21 1 0,21-21 16,0 21-16,0 0 0,1-1 15,-1 1-15,21 21 0,-21 0 0,0 0 16,1 0-16,20 0 0,-21 21 16,0-21-16,0 22 0,-21 20 0,22-21 15,-22 0-15,21 0 0,-21 22 0,0-22 16,0 0-16,0 21 15,0-20-15,0-1 0,0 0 0,0 0 16,0 0-16,-21 0 0,21 1 16,-22-22-16,1 0 15,21-22 1,0 1 0,0 0-16,0 0 0,0 0 0,21 0 15,-21-22-15,22 22 0,-1-21 0,21-1 16,-21 22-16,0-21 0,22 0 15,-1 20-15,-21 1 0,22 0 0,-1 21 16,-21 0-16,21 0 16,-20 0-16,-1 0 0,0 21 0,0 0 15,-21 22-15,0-22 0,0 0 0,0 21 16,0-20-16,0-1 0,0 21 16,0-21-16,0 0 0,-21 1 0,0-1 15,21 0-15,0 0 0,-21 0 16,-1-21-16,22 21 0,22-42 47,-1 0-47,-21 0 0</inkml:trace>
  <inkml:trace contextRef="#ctx0" brushRef="#br1" timeOffset="48684.15">5038 6541 0,'0'21'16,"21"-21"0,0 0-16,0 0 0,0 0 15,0 0-15,1 0 0,-1 0 16,0-21-16,0 21 0,0-22 0,0 1 16,1 0-16,-1 0 0,-21 0 15,0 0-15,21-1 0,-21 1 0,0 0 16,0 0-16,0 0 15,0 0-15,-21 21 0,0 0 16,-1 0-16,1 0 0,0 0 0,0 21 16,0 21-16,21-21 0,-21 0 15,-1 22-15,1-1 0,21 0 0,0 1 16,-21-22-16,21 21 0,0 1 0,0-22 16,0 0-16,0 0 0,0 0 15,21 0-15,0 1 0,1-22 0,20 0 16,-21 0-16,21 0 0,-20 0 0,20 0 15,0-22-15,1 22 0,-1-21 16,0 0-16</inkml:trace>
  <inkml:trace contextRef="#ctx0" brushRef="#br1" timeOffset="49299.91">6096 5652 0,'0'0'0,"-21"-22"31,0 22-31,21 22 0,-22-1 16,22 0-16,-21 0 0,21 21 0,-21 1 15,21-1-15,0 0 0,0 1 16,0-1-16,0 0 0,0 22 0,-21-22 15,21 22-15,0-1 0,0-20 16,-21 20-16,21 1 0,0-1 0,0 1 16,0-22-16,0 0 0,0 1 15,-21-1-15,21 0 0,0-21 16,0 22-16,0-22 0,0 0 16,0-42 15,21 0-31,-21 0 15,0-1-15,0 1 0,0-21 0</inkml:trace>
  <inkml:trace contextRef="#ctx0" brushRef="#br1" timeOffset="50507.71">6096 5715 0,'-21'-21'15,"0"21"-15,-1-21 16,22 0 15,22 21-15,-1 0-16,0 0 15,0-22-15,21 22 0,1 0 16,-1 0-16,22 0 0,-1-21 16,1 21-16,20 0 0,1 0 0,21-21 15,0 21-15,-1 0 0,-20 0 16,42 0-16,-21 0 0,0 0 0,42 0 16,-21 0-16,0 0 0,0 0 15,-21 0-15,21 0 0,-21 0 0,-1 0 16,-20 0-16,21 0 0,-21 0 15,-22 0-15,22 0 0,-22 0 0,1 0 16,-1 0-16,-20 0 0,20 0 16,-21 0-16,-20 0 0,20 0 15,-21-21-15,0 21 0,0 0 0,1 0 16,-1 0 0,0 0-16,0 0 15,-21 21 32,0 0-47,0 0 0,0 1 16,0-1-16,0 0 15,0 21-15,0-21 0,0 1 16,0-1-16,0 21 0,0-21 0,0 22 16,0-22-16,0 21 0,0 0 0,0-20 15,0 20-15,-21 0 0,21 1 16,0-22-16,0 21 0,0 0 0,0 1 15,0-1-15,0 0 0,0 1 16,0-1-16,0 0 0,0-20 0,0 20 16,0 0-16,0-21 0,0 1 0,0-1 15,0 21-15,0-21 0,0 0 16,0 1-16,0-1 0,0 0 16,0 0-1,-21-21 1,0 0-16,-1 0 15,1 0-15,0 0 0,0 0 0,0 0 16,0 0-16,-1 0 0,1 0 16,0 0-16,-21 0 0,21 0 0,-22 0 15,1 0-15,0 0 0,-1 0 0,1 0 16,0 0-16,-1 0 0,1 0 16,-22 0-16,22 0 0,-21 0 0,20 0 15,-20 0-15,20 0 0,-20 0 16,-1 0-16,1 0 0,-1 0 0,1 0 15,-22 0-15,22 0 0,-1 0 0,-20 0 16,20 0-16,1 0 0,-1 0 16,1 0-16,-1 0 0,22 0 15,-22 0-15,1 0 0,20 0 0,-20 0 16,-1 0-16,1 0 0,21 0 16,-22 0-16,1 0 0,-1 0 0,1 0 15,20 0-15,1 0 0,-22 0 16,22 0-16,0 0 0,21 0 0,-22 0 15,1 0-15,21 0 0,-22 0 0,22 0 16,0 0-16,0 0 0,-21 0 16,20 0-16,1 0 0,0 0 0,0 0 15,0 0-15,0-21 0,-1 21 0,1 0 16,0 0-16,0 0 16,0 0-1,0 0-15,42 0 78,0 0-31</inkml:trace>
  <inkml:trace contextRef="#ctx0" brushRef="#br1" timeOffset="51900.07">11218 5884 0,'0'0'0,"21"0"0,1 0 0,-1-21 0,0 0 16,0 0-16,0 0 0,0 21 16,1-21-16,-1-1 0,-21 1 15,21 21-15,-21-21 0,21 0 0,-21 0 16,0 0 0,0-1-16,0 44 31,0-1-16,-21 0-15,0 0 0,0 21 0,-1-20 16,1 20-16,0-21 0,-21 21 16,-1 1-16,1-1 0,0-21 0,-22 22 15,22-1-15,-22 0 0,22-21 16,0 22-16,-22-22 0,22 21 0,21-21 16,-22 22-16,1-22 0,21 0 0,0 0 15,0 0-15,21 1 16,-22-22-16,22-22 31,0 1-31,22 21 0,-1-21 16,0 21-16,0 0 0,0 0 15,0-21-15,1 21 0,-1 0 0,21 0 16,-21 0-16,22 0 0,-1 0 16,0 0-16,-21 0 0,22 0 0,-1 21 15,0-21-15,1 21 0,-1-21 16,-21 21-16,22 1 0,-22-22 0,21 21 15,-21 0-15,0-21 0,1 21 0,-1 0 16,0-21-16,-21 21 0,21-21 16,-21 22-16,21-22 15,-21-22 17,21 1-32,1 0 15,-22 0-15,21 0 0,-21 0 16</inkml:trace>
  <inkml:trace contextRef="#ctx0" brushRef="#br1" timeOffset="52155.93">11811 6054 0,'0'0'0,"0"21"31,0 0-16,0 0-15,0 0 0,0 1 16,0-1-16,0 0 16,0 0-16,0 0 0,0 0 15,0 1-15,-21-1 0,21 0 16,0-42 15,0 0-15,0-1-16</inkml:trace>
  <inkml:trace contextRef="#ctx0" brushRef="#br1" timeOffset="52511.72">11874 5779 0,'0'0'15,"-21"0"-15,0 0 0,0 0 16,21 21-16,-21-21 15,21 21-15,0 0 0,0 0 32,21-21-32,0 0 0,0 0 0,0 0 15,1 0-15,20 0 0,-21-21 16,0 21-16,0-21 0,1 0 0,-1 21 16,-21-21-16,0-1 0,0 1 15,0 0-15,0 0 16,0 0-16,-21 21 0,-1 0 0,1 0 15,0 0-15,0 0 0,0 0 16,0 0-16,-1 0 0,1 21 0,0-21 16,0 21-16,21 0 0,0 0 0,0 1 15,0-1-15,0 0 0,0 0 16,0 0-16,0 0 0,0 1 0,0-1 16,21 0-16,0-21 0,-21 21 15,21 0-15</inkml:trace>
  <inkml:trace contextRef="#ctx0" brushRef="#br1" timeOffset="52991.36">12128 6033 0,'0'21'0,"0"0"16,0 0-1,-21-21-15,21 21 0,0 0 0,0 1 16,0-1-16,0 0 15,0 0-15,0 0 0,0 0 16,0 1-16,0-1 0,0 0 0,-21-21 16,21 21-16,0 0 15,-21-21-15,21 21 0,0-42 47,0 0-47,0 0 0,0 0 0,0 0 16,0-1-16,0 1 0,21 0 15,0-21-15,0 21 0,1-1 0,-1-20 16,0 21-16,21 0 0,1-22 0,-22 22 16,21 0-16,0 21 0,1-21 15,-1 21-15,0 0 0,1 0 16,-22 0-16,21 0 0,-21 21 0,1-21 16,-1 21-16,-21 0 0,0 22 15,0-22-15,0 0 0,0 0 0,0 0 16,0 1-16,0-1 0,0 0 0,0 0 15,-21 0-15,-1 0 0,22 1 16,-21-22-16,21 21 0,-21-21 16,21 21-16,0-42 31,21 0-15</inkml:trace>
  <inkml:trace contextRef="#ctx0" brushRef="#br1" timeOffset="53360.15">12912 5969 0,'0'0'16,"0"21"15,0 0-31,0 1 16,0-1-16,0 0 0,0 21 0,0-21 15,0 22-15,0-1 0,0 0 0,0 1 16,0 20-16,-22 1 16,22-1-16,-21 1 0,21-1 0,-21 22 15,21-22-15,-21 22 0,0-21 0,21 20 16,-21-20-16,-1 20 0,1-20 16,21-1-16,-21 22 0,21-43 0,-21 22 15,21-1-15,0-20 0,-21-1 0,21 0 16,0-20-16,0 20 0,0-21 0,0 0 15,0 0-15,0-42 32,0 0-32,0 0 15,0 0-15,21-22 0,0 22 0,0-21 16,0-22-16</inkml:trace>
  <inkml:trace contextRef="#ctx0" brushRef="#br1" timeOffset="53699.95">12869 6265 0,'-42'-105'15,"84"210"-15,-84-232 16,42 106-16,0 0 0,0 0 16,21 21-16,0-21 0,0 21 15,1 0-15,-1-21 0,21 21 0,-21 0 16,22 0-16,-1 0 0,-21 0 15,21 0-15,-20 0 0,20 21 16,-21-21-16,21 21 0,-20 0 0,-22 0 16,21 0-16,-21 1 0,0 20 15,0-21-15,0 0 0,-21 0 0,-1 1 16,1-1-16,-21-21 0,0 21 0,-1 0 16,1-21-16,21 21 0,-22-21 15,1 0-15,0 0 0,21 0 0,-1 0 16,1 0-16,0 0 0,21-21 31,21 21-31,0-21 0,1 21 0,20-21 16,-21 0-16</inkml:trace>
  <inkml:trace contextRef="#ctx0" brushRef="#br1" timeOffset="54428.54">13547 5990 0,'21'-21'16,"-42"42"-16,42-21 31,-21 21-31,0 1 0,0-1 0,0 0 16,-21 21-16,21-21 16,0 1-16,0-1 0,0 21 0,0-21 15,0 0-15,0 1 0,0-1 0,0 0 16,0 0-16,21-21 15,0 0-15,0 0 0,0 0 16,0 0-16,1 0 0,-1-21 0,-21 0 16,21 21-16,0-21 0,0-1 15,0 1-15,-21 0 0,22-21 0,-1 21 16,-21-1-16,21-20 0,-21 21 16,21-21-16,-21 20 0,0 1 0,21 0 15,-21 0-15,21 21 0,-21-21 0,0 42 31,0 0-15,0 0-16,0 0 0,-21 1 0,21-1 16,0 21-16,-21-21 0,21 0 15,0 1-15,0 20 0,0-21 0,0 0 16,0 0-16,21 1 0,0-1 16,1-21-16,-1 21 15,0-21-15,0 0 0,0 0 0,0 0 16,1-21-16,20 21 0,-21-21 15,0-1-15,22 1 0,-22 0 0,21 0 16,-21 0-16,22-22 0,-22 1 0,0 0 16,0-1-16,0 1 0,0-21 15,1 20-15,-22-20 0,0 20 16,0 1-16,0 0 0,0-1 0,0 1 16,0 21-16,0 0 0,-22 21 15,1 0-15,0 21 16,21 0-16,-21 21 15,21 1-15,0-1 0,0 0 0,0 1 16,0 20-16,0-20 0,0-1 0,0 0 16,0 1-16,0-1 0,0-21 15,0 21-15,21-20 0,0-1 16,-21 0-16,21 0 0,1 0 0,-1 0 16,0-21-16,0 0 15,0 0-15,0 0 0,22 0 0,-22 0 16,0 0-16,0-21 0,0 0 0,1 0 15,-1 0-15,21 0 0,-42-1 16</inkml:trace>
  <inkml:trace contextRef="#ctx0" brushRef="#br1" timeOffset="54624.42">14351 5779 0,'0'0'0,"-21"0"16,0 0-16,21 21 15,21 0-15,0-21 16,0 0-16,21 0 0,-20 0 0,20 0 16,0 0-16,1 0 0,-1 0 15,0 0-15,1 0 0,-1 0 0,0 0 16,1 0-16,-1-21 0,-21 21 16,21-21-16,-20 21 0</inkml:trace>
  <inkml:trace contextRef="#ctx0" brushRef="#br1" timeOffset="55083.55">16468 6011 0,'0'0'0,"0"-21"0,0 0 0,0 0 15,0 0-15,0 0 0,0-1 16,0 1-16,0 0 0,0 0 16,21 21-16,0 0 0,-21 21 15,0 0 1,0 0-16,0 1 0,0 20 16,0-21-16,0 0 0,0 22 15,0-22-15,0 0 0,0 0 16,0 0-16,0 22 0,-21-22 15,21 0-15,0 0 0,0 0 16</inkml:trace>
  <inkml:trace contextRef="#ctx0" brushRef="#br1" timeOffset="55457.33">16658 5525 0,'-21'-22'0,"42"44"0,-63-65 16,21 43-16,-1 0 0,1 0 0,0 0 15,0 0-15,0 0 0,0 0 16,21 21-16,-22 1 0,22-1 0,-21 0 16,21 0-16,0 0 15,0 0-15,0 1 0,21-22 0,1 21 16,20-21-16,-21 0 0,21 0 15,-20 0-15,20 0 0,0 0 0,-21-21 16,22 21-16,-22-22 0,0 1 0,0 0 16,0 0-16,-21 0 0,0 0 15,0-1-15,0 1 0,-21 0 16,0 0-16,0 0 16,-21 21-16,20 0 0,1 0 0,-21 0 15,21 0-15,0 21 0,-22 0 0,22 0 16,0 0-16,21 1 0,0-1 15,0 21-15,0-21 0,0 22 0,0-22 16,0 0-16,0 21 0,21-21 16,0 1-16,0-1 0,1 0 0</inkml:trace>
  <inkml:trace contextRef="#ctx0" brushRef="#br1" timeOffset="56012.01">17335 5948 0,'22'-21'0,"-44"42"0,44-63 16,-22 20-16,0 1 0,0 0 16,-22 0-16,1 0 0,0 0 15,-21-1-15,21 22 0,-22 0 0,22 0 16,-21 0-16,21 0 0,-22 0 0,1 0 16,0 22-16,20-1 0,-20 21 15,21-21-15,-21 0 0,20 22 0,1-22 16,0 21-16,0-21 0,21 22 15,0-22-15,0 0 0,0 21 0,0-20 16,0-1-16,21 0 0,0 0 16,0-21-16,22 0 15,-22 0-15,0 0 0,21 0 0,-20 0 16,20 0-16,-21 0 0,21 0 0,1-21 16,-1 0-16,0 0 0,-20-1 15,20 1-15,0 0 0,-21-21 0,1-1 16,20 1-16,-21 0 0,0-22 0,0 1 15,1-1-15,-22 1 0,0-1 16,21 22-16,-21-22 0,0 22 0,0 0 16,0-1-16,0 22 0,0 0 15,0 0-15,0 42 16,0 0-16,-21 0 16,21 1-16,0 20 0,-22 0 15,1 1-15,21 20 0,-21-21 0,21 22 16,0-22-16,0 22 0,0-22 15,0 0-15,0 1 0,0-1 0,0 0 16,0-20-16,0 20 0,21-21 16,0 0-16,1 0 0,-1-21 0,0 22 15,0-22-15,0 0 0,0 0 0,1 0 16,20 0-16,-21 0 0,0 0 16,22-22-16,-22 1 0,0 0 0,21 0 15,-21 0-15</inkml:trace>
  <inkml:trace contextRef="#ctx0" brushRef="#br1" timeOffset="56239.88">18140 5736 0,'0'0'15,"0"21"-15,0 1 31,21-22-31,0 0 16,0 0-16,0 0 0,1 0 16,-1 0-16,0 0 15,0 0-15,0 0 0,0 0 16</inkml:trace>
  <inkml:trace contextRef="#ctx0" brushRef="#br1" timeOffset="56383.8">18097 5906 0,'-21'63'16,"42"-42"15,1-21-31,-1 0 0,0 0 0,0 0 16,0-21-16,0 21 0,1-21 15,20 0-15</inkml:trace>
  <inkml:trace contextRef="#ctx0" brushRef="#br1" timeOffset="56932.49">19113 5271 0,'0'0'0,"-21"0"0,21 21 16,-21-21-16,0 21 15,21 0 1,21-21 15,0 0-15,0 0-16,1-21 0,-1 0 0,0 21 15,21-21-15,-21-1 16,-21 1-16,0 0 0,0 0 16,-21 21-1,0 0 1,0 0-16,0 21 0,0 0 0,-1 0 16,1 22-16,0-22 0,0 21 15,21-21-15,-21 22 0,0-22 0,21 21 16,0-21-16,0 1 0,0 20 15,0-21-15,0 0 0,0 0 0,0 1 16,21-22-16</inkml:trace>
  <inkml:trace contextRef="#ctx0" brushRef="#br1" timeOffset="57364.25">19473 5525 0,'-21'21'47,"0"0"-47,0 0 0,21 0 16,-21 22-16,-1-22 0,22 0 16,0 21-16,-21-21 0,21 22 0,-21-22 15,21 0-15,0 21 0,0-20 16,0-1-16,0 0 0,21 0 15,0 0-15,1-21 0,-1 0 0,0 0 16,0 0-16,21 0 16,-20 0-16,20 0 0,-21 0 0,21 0 15,-20-21-15,20 0 0,-21 0 0,21 0 16,-20-1-16,-1-20 0,0 21 16,0-21-16,0-1 0,-21 1 0,0 0 15,21-1-15,-21 1 0,0 0 16,22 20-16,-22 1 0,0 0 0,0 0 15,0 42 17,0 0-17,0 0-15,0 1 16,0-1-16,21 0 16</inkml:trace>
  <inkml:trace contextRef="#ctx0" brushRef="#br1" timeOffset="57736.04">20299 5567 0,'63'-42'15,"-126"84"-15,126-106 0,-84 64 32,0 0-32,-21 0 0,20 0 0,1 0 15,0 22-15,-21-1 0,21-21 16,-1 21-16,1 0 0,21 0 15,0 0-15,0 1 0,0-1 16,0 0-16,0 0 0,21 0 16,1 0-16,-1 1 0,0-1 0,0 0 15,0 0-15,22-21 0,-22 21 16,0 0-16,0-21 0,-21 22 0,21-22 16,-21 21-16,0 0 15,0 0-15,-21-21 0,0 0 16,-21 0-16,20 0 0,-20 0 0,0 0 15,21 0-15,-22 0 0,22 0 16,-21 0-16,21 0 0,-1 0 0,22-21 31,22 0-15,-1 21-16,0 0 0,0-21 0</inkml:trace>
  <inkml:trace contextRef="#ctx0" brushRef="#br1" timeOffset="58063.86">20595 5821 0,'42'-42'15,"-42"20"1,22 22-16,-1-21 0,0 0 0,0 0 16,21 0-16,-20 0 15,-1-1-15,0 1 0,0 21 0,-21-21 16,0 0-16,21 0 0,-21 0 15,-21 21 1,0 0-16,0 0 0,0 21 0,-22-21 16,22 21-16,-21 0 0,21 0 15,-1 0-15,-20 22 0,21-22 0,0 0 16,0 0-16,21 22 0,0-22 16,0 0-16,0 0 0,0 0 0,0 0 15,0 1-15,21-1 0,0-21 16,21 0-16,-21 0 15,22 0-15,-22 0 0,21 0 0,1 0 16,-22 0-16,21 0 0,0-21 0</inkml:trace>
  <inkml:trace contextRef="#ctx0" brushRef="#br1" timeOffset="58407.66">21082 5609 0,'0'-84'15,"0"168"-15,0-190 0,0 85 16,21 21-1,0 0-15,0 0 16,1 0-16,-1 0 16,0 0-16,0 21 0,0 1 0,0-1 15,1 0-15,-1 0 0,-21 21 16,21-20-16,0 20 0,-21-21 16,0 0-16,0 22 0,0-22 0,0 0 15,0 0-15,0 0 0,-21 0 0,0 1 16,0-22-16,-1 21 0,1-21 15,0 0-15,0 0 0,0 0 16,0 0 0,21-21-16,-22 21 0,22-22 0,0 1 15,0 0-15,0 0 0,0 0 0,0 0 16,0-1-16,22-20 0,-1 0 16,0 21-16,0-22 0,0 22 15,0-21-15,1 21 0,-1-22 0,21 22 16,-21 0-16,0 0 0</inkml:trace>
  <inkml:trace contextRef="#ctx0" brushRef="#br1" timeOffset="58796.96">21696 5080 0,'0'21'32,"0"0"-17,0 1 1,-21-22 15,-1 0-31,22-22 16,-21 22-16,21-21 0,0 0 15,0 0-15,0 0 16,0 0-16,21-1 0,1 22 16,-1-21-16,0 21 15,0 0-15,0 0 0,0 0 0,1 0 16,-1 21-16,-21 1 0,0-1 16,0 0-16,0 0 0,0 21 0,0-20 15,0 20-15,-21-21 0,-1 0 0,1 0 16,0 1-16,-21-1 0,21 0 15,-1 0-15,1-21 0</inkml:trace>
  <inkml:trace contextRef="#ctx0" brushRef="#br1" timeOffset="59407.61">23241 5249 0,'0'0'15,"0"-21"-15,21 0 0,-21 0 0,0 0 16,-21 21 15,0 21-31,21 21 0,-21-21 0,-1 22 16,1-22-16,0 21 0,21 1 0,-21-1 15,0 21-15,0-20 0,-1-1 16,22 22-16,-21-22 0,21 0 0,0 1 16,0-1-16,0-21 0,0 21 15,0-20-15,0-1 0,0 0 16,21 0-16,1-21 0,-1 21 0,0-21 16,0 0-16,21 0 0,-20 0 15,-1 0-15,0 0 0,0-21 0,0 0 16,-21 0-16,0 0 0,21-1 0</inkml:trace>
  <inkml:trace contextRef="#ctx0" brushRef="#br1" timeOffset="60080.22">22923 5588 0,'0'0'0,"0"21"31,22-21-31,-1 0 16,0 21-16,0-21 0,21 0 15,1 0-15,-1 0 0,0 0 0,1 0 16,20 0-16,-20 0 0,20-21 16,-21 21-16,22-21 0,-22 21 0,-21-21 15,22 21-15,-22-21 0,0 21 0,0-21 16,-42 21 15,0 0-31,0 0 0,0 21 16,-1 0-16,1 0 0,21 0 15,0 0-15,-21 1 0,21-1 0,0 0 16,0 0-16,0 21 16,0-20-16,0-1 0,21 0 15,0-21-15,1 21 0,-1-21 0,21 0 16,0 0-16,1 0 0,-1 0 16,0 0-16,1 0 0,-1-21 0,0 0 15,1 21-15,-1-21 0,0-1 16,-20 1-16,-1 0 0,21-21 0,-42 21 15,21-1-15,0 1 0,-21 0 0,0 0 16,0 0-16,0 0 0,0 42 47,0 21-47,-21-21 0,0 22 16,21-1-16,-21 0 0,21 1 0,-21-1 15,0 21-15,21-20 0,0 20 16,-22-20-16,22 20 0,0 1 0,-21-1 15,21 1-15,0-1 0,0 22 0,0-22 16,0 1-16,-21-1 0,21 1 16,0-1-16,-21-20 0,0-1 0,0 0 15,-1 1-15,1-22 0,0 0 0,-21 0 16,21 0-16,-22-21 0,1 0 16,0 0-16,-1 0 0,1 0 0,0-21 15,-1 0-15,1 0 0,0 0 16,20-1-16,-20-20 0,21 21 0,0-21 15,0 20-15,21-20 0,0 21 16,0-21-16,0-1 0,21 1 0,21 21 16,-21-22-16,22 1 0,20 0 0</inkml:trace>
  <inkml:trace contextRef="#ctx0" brushRef="#br1" timeOffset="60388.05">24490 5567 0,'0'0'16,"0"-21"-16,0 0 16,-21 42-1,21 0-15,-22 0 0,22 21 0,-21 1 16,21-1-16,0 0 0,-21 22 16,0-1-16,21 1 0,-21-1 0,21 1 15,0-1-15,-21 1 0,21-1 16,-22 22-16,1-21 0,21-1 0,0 1 15,-21-1-15,0 1 0,21-22 0,-21 0 16,21 1-16,0-1 0,-21-21 16,21 0-16,-22 0 0,22-42 31,0 0-31,22 0 0,-1-21 16,0-1-16,-21 1 15,21 0-15,0-1 0</inkml:trace>
  <inkml:trace contextRef="#ctx0" brushRef="#br1" timeOffset="60667.88">24342 5736 0,'0'-21'0,"0"42"0,-22-63 0,22 21 0,0 0 16,0-1-16,0 1 0,0 0 16,22 0-16,-1 21 0,0-21 15,21 21-15,-21 0 0,22 0 0,-1 0 16,0 0-16,1 0 0,-1 0 15,0 21-15,-20 0 0,-22 0 16,0 0-16,0 1 0,0-1 16,0 0-16,-22 0 0,-20 0 0,21 0 15,-21 1-15,20-1 0,-20 0 0,0 0 16,-1-21-16,22 21 0,0-21 16,0 0-16,0 0 0,42 0 31,0 0-16,0 0-15</inkml:trace>
  <inkml:trace contextRef="#ctx0" brushRef="#br1" timeOffset="60976.71">24701 5779 0,'43'-22'15,"-22"1"1,0 21-16,0-21 0,0 21 15,1-21-15,20 0 0,-21 0 0,0 21 16,22-22-16,-22 1 0,0 0 0,0 0 16,-21 0-16,0 0 15,-21 21-15,0 0 16,-22 0-16,22 0 0,-21 21 16,0 0-16,-1 0 0,22 21 15,-21-20-15,21-1 0,-1 21 0,1-21 16,21 22-16,0-22 0,0 0 15,0 0-15,0 0 0,0 0 0,21-21 16,1 22-16,20-22 0,-21 0 0,21 0 16,-20 0-16,20 0 0,0-22 15,1 1-15,-1 0 0,0 0 0,1-21 16</inkml:trace>
  <inkml:trace contextRef="#ctx0" brushRef="#br1" timeOffset="63431.84">25696 5567 0,'-21'0'0,"0"0"15,0 0 1,42 0 15,0 0-31,0 0 0,0 0 16,22 0-16,-22 0 0,21 0 0,-21 0 15,22 0-15,-1 0 0,0 0 16,-20 0-16,20 0 0,0 0 0,1 0 16,-22 0-16,0 0 15,0 0-15,0 0 0,-42 0 31,0 0-31,0 0 0,-22 21 16,22-21-16</inkml:trace>
  <inkml:trace contextRef="#ctx0" brushRef="#br1" timeOffset="63627.72">25654 5821 0,'0'0'16,"0"21"-16,21-21 15,0 0-15,22 0 16,-22 0-16,0 0 0,21 0 0,-21 0 16,22 0-16,-22 0 0,21-21 0,-21 21 15,22 0-15,-22 0 0,0-21 16,0 21-16,0 0 0,-21-21 0,22 21 16,-1 0-16,-21-22 0</inkml:trace>
  <inkml:trace contextRef="#ctx0" brushRef="#br1" timeOffset="64023.5">26755 5207 0,'0'0'0,"-22"0"31,1 0-31,21 21 16,-21-21-16,21 21 0,0 1 31,21-22-31,0 0 0,1 0 0,-1 0 16,0 0-16,0 0 0,0 0 16,-21-22-16,21 22 0,1-21 0,-22 0 15,0 0-15,0 0 16,0 0-16,0-1 15,-22 22-15,1-21 0,0 21 16,0 0-16,0 0 0,0 0 16,-1 21-16,1 1 0,0-1 0,0 0 15,0 21-15,21-21 0,-21 1 0,-1-1 16,22 0-16,0 21 0,0-21 16,0 1-16,22-1 0,-1-21 15,0 0-15,21 21 16,1-21-16</inkml:trace>
  <inkml:trace contextRef="#ctx0" brushRef="#br1" timeOffset="64319.33">27517 5165 0,'0'-21'0,"-22"21"16,1 0-16,0 0 15,0 21-15,21 0 0,-21 21 16,0-21-16,-1 22 0,1-1 16,0-21-16,0 22 0,0 20 15,0-21-15,-1 22 0,-20-22 0,42 22 16,-21-22-16,0 22 0,21-22 16,0 0-16,0 1 0,0-1 0,0-21 15,0 0-15,0 0 0,21 1 0,-21-1 16,21-21-16,0 0 0,0 0 15,1 0-15,-1 0 0,0-21 0,0-1 16,21 1-16,-20 0 0,-1 0 16</inkml:trace>
  <inkml:trace contextRef="#ctx0" brushRef="#br1" timeOffset="64504.22">27114 5588 0,'0'0'0,"-21"0"0,-21 0 31,42 21-31,42-21 16,-21 0-16,1 0 15,20 0-15,0 0 0,1 0 0,-1 0 16,0 0-16,-21 0 0,22 0 16,-1 0-16,-21-21 0,22 21 0</inkml:trace>
  <inkml:trace contextRef="#ctx0" brushRef="#br1" timeOffset="64848.03">27644 5588 0,'0'0'0,"-43"21"32,43 0-32,21-21 15,1 0-15,-1 0 16,0-21-16,21 21 0,-21-21 0,1 21 15,20-21-15,-21 0 0,0 21 16,0-21-16,1 21 0,-1-22 0,-21 1 16,0 0-1,-21 21-15,-1 0 16,1 0-16,0 0 0,-21 0 0,21 21 16,-22-21-16,22 21 0,-21 22 15,21-22-15,-1 0 0,1 21 0,0 1 16,0-22-16,21 21 0,0-21 15,0 1-15,0 20 0,0-21 0,0 0 16,0 0-16,21-21 0,0 22 0,0-22 16,1 0-16,-1 0 0,21 0 15,-21 0-15,0 0 0,22-22 0</inkml:trace>
  <inkml:trace contextRef="#ctx0" brushRef="#br1" timeOffset="65355.74">28152 5503 0,'0'0'0,"21"-21"0,-21 0 16,21 21-16,0 0 0,0-21 15,0 21-15,1 0 0,-1 0 16,0 0-16,0 0 0,0 0 16,0 21-16,1 0 0,-1 0 15,0 1-15,-21-1 0,21 0 0,0 21 16,-21 1-16,0-22 0,0 21 0,0 0 15,0-20-15,0 20 0,-21-21 16,-21 0-16,21 0 0,-1 1 16,-20-1-16,21 0 0,0 0 0,0-21 15,-1 0-15,1 0 0,0 0 16,42-21 0,0 21-16,1-21 0,-1 0 15,21-1-15,-21-20 0,0 21 16,22-21-16,-22-1 0,21 22 0,-21-21 15,22-1-15,-22 1 0,0 21 16,0-21-16,0 20 0,1 22 0,-22-21 16,0 0-16,-22 42 31,1 0-31,0 1 0,0-1 0,0 0 16,0 21-16,-1 1 0,1-1 15,0-21-15,0 21 0,0 1 0,0-1 16,21-21-16,0 22 0,0-22 0,0 0 15,0 0-15,0 0 0,0 0 16,0 1-16,21-22 0,0 0 16,21 0-16,-21 0 0,22 0 15,-1-22-15,0 1 0,1 21 0,-1-21 16,0-21-16</inkml:trace>
  <inkml:trace contextRef="#ctx0" brushRef="#br1" timeOffset="65619.59">29125 5271 0,'0'-22'0,"0"44"0,0-65 0,0 22 0,0 0 16,-21 21-1,0 21-15,0 0 16,21 22-16,-21-22 0,-1 21 16,1 0-16,0 1 0,0-1 0,0 0 15,21 1-15,-21 20 0,-1-20 16,22-1-16,-21 21 0,21-20 15,0-22-15,0 21 0,0 1 0,0-22 16,0 0-16,0 0 0,21 0 16,1-21-16,-1 0 0,21 0 0,-21 0 15,0 0-15,22 0 0,-22 0 16,21 0-16,-21-21 0,22 0 0,-22 0 16,0 0-16</inkml:trace>
  <inkml:trace contextRef="#ctx0" brushRef="#br1" timeOffset="65795.49">28914 5546 0,'0'0'0,"-22"0"0,1 0 15,0 0-15,0 0 0,0 0 16,21 21-16,21-21 16,0 0-16,21 0 15,-20 0-15,20 0 0,0 0 16,1 0-16,-1 0 0,0-21 0,1 21 15,-1-21-15,-21-1 0</inkml:trace>
  <inkml:trace contextRef="#ctx0" brushRef="#br1" timeOffset="66367.16">29739 5249 0,'-21'0'32,"0"0"-17,0 0 1,-1 0 0,22-21 30,0 0-46,0 0 16,22 0-16,-1 21 16,0 0-16,0 0 15,0 0-15,0 0 16,-21 21-16,0 0 0,0 0 16,0 0-16,0 1 15,0-1-15,0 0 0,-21 0 16,0 0-16,0-21 0,0 0 15,0 0 1,-1 0-16,22-21 31,0 0-15,0 0-16,0 0 0,22-1 16,-1 22-16,0-21 0,0 0 0,0 0 15,0 21-15,1 0 0,-1 0 16,0 21-16,-21 0 15,0 0-15,0 1 0,0-1 0,0 0 16,-21 0-16,0 21 0,-1-20 16,1-1-16,0 0 0,0 21 0,-21-21 15,20 1-15,1-1 0,0-21 16,0 21-16,0 0 0</inkml:trace>
  <inkml:trace contextRef="#ctx0" brushRef="#br1" timeOffset="66863.87">30586 5376 0,'0'0'0,"-21"-21"15,-1 0-15,1 21 0,0 0 0,21-21 16,-21 21-16,42 21 31,0 0-31,0 0 0,1 1 16,20-1-16,-21 0 0,0 0 0,22 0 16,-1 0-16,-21 1 0,21-1 15,1 0-15,-1 0 0,-21-21 0,22 21 16,-1-21-16,0 0 0,-21 0 15,22 0-15,-22 0 0,0 0 0,0 0 16,0 0-16,-21-21 16,0 0-1,-21 21 1,-21 0-16,21 0 0,-22 21 16,22 0-16,-21 0 0,0 22 0,-22-22 15,22 21-15,-22 1 0,22-1 16,-43 0-16,22 1 0,-1-1 0,1 0 15,-22-21-15,22 22 0,20-1 16,-20-21-16,20 0 0,1 22 0,0-22 16,21 0-16,-1 0 0,1 0 15,42-21 1,1 0-16,-1 0 0,0 0 16</inkml:trace>
  <inkml:trace contextRef="#ctx0" brushRef="#br1" timeOffset="70264.28">1143 8382 0,'-21'0'0,"0"0"16,21 21 31,0 0-31,21-21-16,0 0 15,0 0-15,0 0 16,0 0-16,1 0 0,20 0 0,-21 0 15,21 0-15,1 0 0,-1-21 16,0 0-16,1 21 0,-1-21 0,0 0 16,1 0-16,-22-1 0,0 1 15,0 0-15,-21-21 16,0 21-16,0-1 0,0 1 16,-21 0-16,-21 0 0,21 0 0,-22 21 15,22-21-15,-21 21 0,-1 0 16,22 0-16,-21 0 0,0 21 0,-1-21 15,22 21-15,-21 21 0,-1-21 16,22 22-16,-21-1 0,21 0 16,0 1-16,-1-1 0,22 0 0,-21-20 15,21 20-15,0 0 0,0-21 16,0 1-16,21-1 0,1 0 0,-1 0 16,0-21-16,21 0 0,-21 21 15,22-21-15,-22 0 0,21 0 16,1 0-16,-22 0 0,21 0 15,-21 0-15,0 0 0,1 0 0,-1-21 16,-21 0-16,0 0 16,0 0-16,-21-1 15,-1 22-15,-20 0 0,21 0 16,-21 0-16,-1 0 0,1 0 0,0 0 16,-1 0-16,1 22 0,0-1 15,-1 0-15,1 0 0,21 21 16,0-20-16,-22 20 0,22-21 0,21 21 15,0 1-15,0-1 0,0-21 16,0 22-16,0-1 0,0-21 16,0 21-16,21-20 0,0-1 15,1-21-15,20 21 0,-21 0 0,21-21 16,1 0-16,-1 0 0,0 0 16,22 0-16,-22 0 0,22-21 0,-22 0 15,22 0-15,-22-1 0</inkml:trace>
  <inkml:trace contextRef="#ctx0" brushRef="#br1" timeOffset="71003.86">2244 8551 0,'0'0'16,"0"-21"-16,0 0 0,0 0 16,-22 21-16,1 0 0,0-21 15,0 21-15,0 0 0,-22 0 16,22 0-16,0 0 0,0 21 0,-21 0 15,20 0-15,1 0 0,0 1 0,0-1 16,0 0-16,0 21 0,-1-21 16,1 22-16,21-22 0,0 0 15,0 0-15,0 0 0,0 1 0,0-1 16,21-21-16,1 0 0,-1 0 16,21 0-16,-21 0 0,0 0 0,22-21 15,-1-1-15,0 1 0,-20 0 0,20 0 16,0 0-16,1-22 15,-22 22-15,21 0 0,-21 0 0,0 0 16,-21 0-16,22-1 0,-22 1 16,21 21-16,-21-21 0,0 0 0,0 42 47,-21 0-47,21 0 15,-22 22-15,22-22 0,0 21 16,0 1-16,0-1 0,-21 21 0,21-20 15,-21 20-15,21 1 0,0-1 16,0 22-16,0-22 0,0 1 0,0 21 16,0-22-16,0 22 15,0-1-15,0-20 0,0 21 0,0-1 16,0-20-16,0 20 0,0-20 0,0-1 16,0 1-16,0-1 0,21-20 15,-21 20-15,0-20 0,0-1 0,0 21 16,0-41-16,0 20 0,-21 0 0,0-21 15,0 1-15,0-1 0,-1 0 16,1 0-16,-21-21 0,21 0 0,0 0 16,-22 0-16,1 0 0,21-21 15,-22 0-15,1 0 0,0-22 0,-1 1 16,1 0-16,0-22 0,21 22 0,-22-22 16,22-20-16,21 20 15,0-21-15,0 1 0,0 20 0,0-20 16,0-1-16,0 21 0,42-20 15,-20 20-15,-1 22 0,21-22 0,-21 22 16,22-21-16,-22 20 0,21 1 16,-21 0-16,22-1 0,-22 1 0,21 0 15,-21 20-15,22-20 0,-22 0 16,0 21-16,0-1 0,21-20 0,-42 21 16,22 0-16,-1 21 0,0-21 0</inkml:trace>
  <inkml:trace contextRef="#ctx0" brushRef="#br1" timeOffset="71329.67">3006 8573 0,'0'-22'63,"0"1"-48,-22 21 1,1 0 0,0 0-16,0 0 15,21 21-15,-21-21 16,21 22-16,0-1 15,0 0-15,0 0 32</inkml:trace>
  <inkml:trace contextRef="#ctx0" brushRef="#br1" timeOffset="71649.49">2984 8996 0,'0'0'0,"0"21"0,-21 0 0,21 0 16,0 1-16,21-22 31,1 0-31,-1-22 16,0 22-16,-21-21 0,0 0 15,21 21-15,-21-21 0,0 0 16,0 0-16,-21 21 15,0 0-15,0 0 0,-1 0 16,1 0-16,0 21 0,0-21 16,0 21-16,21 0 0,-21 0 15,21 0-15,0 1 0,0-1 16,0 0 0,21-21-1,0 0-15,0 0 0</inkml:trace>
  <inkml:trace contextRef="#ctx0" brushRef="#br1" timeOffset="74155.95">2921 8551 0,'0'0'0,"0"22"47,-21-22-47,21 21 0,-21-21 16,21 21-16,0 0 0,0 0 31,21-21-15,0 0-16,0 0 15,0 0-15,-21-21 16,21 21-16,-21-21 15,22 21-15,-22-21 16,0 0 0,-22 21-1,1 0 1,0 0-16,0 0 0,0 21 16,21 0-16,-21 0 0,21 0 15,0 0-15,0 1 0,0-1 16,21 0-1,0-21-15,0 0 0,0 0 16,0 0-16,1 0 0,-1-21 0,0 21 16,0-21-16,0-1 15,0 22-15,-21-21 0,0 0 0,0 0 16,0 0-16,0 0 16,0-1-1,-21 22-15,0 0 0,0 0 16,0 0-16,0 0 15,-1 22-15,22-1 0,0 0 16,-21 0-16,21 0 16,0 0-16,0 1 15,21-22 1,1 0 0,-1 0-1,0-22 1,-21 1-16,0 0 15,0 0 1,0 0-16,-21 21 16,0 0-1,-1 0-15,22 21 16,0 0-16,-21-21 0,21 21 0,0 0 16,0 1-1,0-1-15,21-21 31,1 0-31,-1 0 16,-21-21-16,21 21 16,-21-22-16,21 22 0,-21-21 15,-21 21 17,0 0-32,21 21 31</inkml:trace>
  <inkml:trace contextRef="#ctx0" brushRef="#br1" timeOffset="74919.5">2984 9123 0,'0'21'47,"0"0"-32,22-21 1,-1 0-16,0 0 15,0 0 1,0-21-16,-21 0 16,0 0-16,21 21 0,-21-21 15,0-1-15,0 1 16,0 0-16,-21 21 16,0 0-16,0 0 0,0 0 15,0 0-15,-1 0 16,1 21-16,0-21 0,21 21 0,0 1 15,-21-1-15,0 0 16,21 0-16,0 0 0,0 0 16,21-21-1,0 0-15,0 0 16,0 0-16,1 0 0,-1 0 16,0 0-16,0-21 0,0 0 15,-21 0-15,21 0 0,-21 0 16,0-1-16,0 1 15,-21 0-15,0 21 16,0 0-16,0 0 0,0 0 16,-1 0-16,1 0 15,0 21-15,21 0 16,0 1-16,0-1 16,0 0-1,21-21 1,0 0-16,1 0 0,-1 0 15,0 0-15,0-21 0</inkml:trace>
  <inkml:trace contextRef="#ctx0" brushRef="#br1" timeOffset="75620.11">5778 8128 0,'0'0'15,"0"-21"-15,22 0 0,-1 0 0,-21-1 16,0 1-16,21 0 0,-21 0 16,21 0-16,-21 0 0,0-1 15,0 44 32,-21-1-31,0 0-16,0 0 0,21 21 0,-22 1 15,1-22-15,0 21 0,0 1 0,-21-1 16,20 21-16,1-20 0,-21-1 16,0 22-16,20-22 0,-20 0 0,0 22 15,-1-1-15,22-20 0,-21 20 0,21 1 16,-22-1-16,22-21 0,0 22 16,-21-22-16,21 1 0,-1 20 0,1-21 15,0-20-15,0 20 0,-21 0 16,42-21-16,-22 1 0,1-1 15,0 0-15,21 0 0,-21 0 0,21-42 47,0 0-47,21 0 0,-21 0 16,21-1-16,0 1 0,1-21 0,-1 21 16,0 0-16</inkml:trace>
  <inkml:trace contextRef="#ctx0" brushRef="#br1" timeOffset="76223.77">6159 8043 0,'0'0'0,"0"-21"0,43-42 32,-22 42-32,-21-1 0,21 22 15,-21-21-15,0 0 31,0 42 1,0 0-32,-21 1 15,0-1-15,21 21 0,-21-21 16,-1 0-16,22 22 0,-21-1 0,0 0 16,0 1-16,0-1 0,0 22 15,-22-22-15,22 0 0,-21 1 0,21 20 16,-22-21-16,1 1 0,0-1 15,20 22-15,-20-22 0,21 0 16,-21 1-16,20-1 0,-20 0 0,21 1 16,0-1-16,0 0 0,-1-21 0,1 22 15,0-22-15,0 0 0,0 0 16,0 0-16,21 1 0,0-1 0,-22 0 16,1 0-16,0 0 0,21 0 15,0-42 48,21 21-63,-21-21 0,21 21 15,1-21-15,-22 0 16</inkml:trace>
  <inkml:trace contextRef="#ctx0" brushRef="#br1" timeOffset="78680.34">6413 8805 0,'0'-21'16,"0"0"-1,0 0-15,0 0 0,0 0 16,22 21-16,-22-22 16,0 44 30,0-1-46,0 0 0,0 0 16,0 21-16,0 1 0,0-22 0,0 21 16,0 1-16,0-22 0,-22 21 0,22-21 15,0 0-15,-21 22 0,21-22 16,0 0-16,0 0 0,-21-21 16,21 21-16,0-42 31,0 0-16,0 0-15,0 0 0,0 0 0,0-1 16</inkml:trace>
  <inkml:trace contextRef="#ctx0" brushRef="#br1" timeOffset="79080.11">6540 8361 0,'0'0'0,"-21"0"0,0 21 16,0-21-16,0 21 0,21 0 16,-21 1-16,-1-1 0,22 0 0,-21 0 15,21 0-15,0 0 0,0 1 16,0-1-16,0 0 16,0 0-16,21-21 15,1 0-15,-1 0 0,0 0 0,0 0 16,0 0-16,0-21 0,1 0 15,-1 21-15,0-21 0,-21-1 0,21 1 16,0 0-16,0 0 0,-21 0 0,0 0 16,0-1-16,0 1 0,0 0 15,-21 0-15,0 0 0,0 0 0,-21 21 16,20-22-16,-20 22 0,21 0 16,0 0-16,-22 0 0,22 0 0,0 22 15,0-1-15,21 0 0,0 0 16,-21 0-16,21 22 15,0-22-15,0 0 0,0 0 0,21 21 16,0-20-16,-21-1 0,21 0 0,0 0 16,1 0-16,-1 22 0</inkml:trace>
  <inkml:trace contextRef="#ctx0" brushRef="#br1" timeOffset="79615.81">6921 8721 0,'0'0'16,"-21"21"-1,21 0 1,0 0-16,0 0 0,-21 1 16,21-1-16,0 0 0,-21 21 15,21-21-15,0 1 0,0-1 0,0 0 16,0 0-16,0 0 0,0 0 0,-21 1 15,21-1-15,0 0 0,-21 0 16,21 0-16,-22-21 31,22-21-31,0 0 16,-21 21-16,21-21 0,0-22 0,0 22 16,0 0-16,0-21 0,0-1 15,0 1-15,0 0 0,21-1 16,1 1-16,20 0 0,-21-1 0,21 22 15,-20-21-15,20 21 0,21-22 0,-20 22 16,-1 0-16,0 0 0,22 21 16,-22 0-16,1 0 0,20 0 0,-21 0 15,1 0-15,-1 21 0,-21 0 0,22 22 16,-22-22-16,0 0 0,-21 21 16,0 1-16,0-1 0,0-21 0,0 21 15,-21 1-15,0-1 0,-1 0 0,1-20 16,0 20-16,0-21 15,0 0-15,0 0 0,-1 1 0,22-1 16,-21-21-16,21 21 0,0-42 31,0 0-15,21 21-16,1-22 0,-1 1 0,0 0 16</inkml:trace>
  <inkml:trace contextRef="#ctx0" brushRef="#br1" timeOffset="79979.52">7937 8551 0,'0'0'0,"0"-21"0,0 42 47,0 1-47,0-1 0,0 0 0,0 0 16,0 21-16,0-20 0,0 20 0,0 0 15,0 22-15,0-22 0,0 22 16,0-22-16,0 21 0,-21-20 0,21 20 16,-21 1-16,0-1 0,21 1 0,-21-1 15,0 1-15,21 20 16,-22-20-16,1 21 0,21-1 0,-21-20 16,0 20-16,0-20 0,0 21 0,-1-22 0,1 1 15,21-1-15,-21 1 0,0-22 16,21 0-16,-21 1 0,21-22 15,0 0-15,0 0 0,0-42 16,21 0 0,0-22-16,0 22 0,0-21 0,1 0 15,-1-1-15,0-20 0,0 20 16,0-20-16</inkml:trace>
  <inkml:trace contextRef="#ctx0" brushRef="#br1" timeOffset="80323.32">7853 8869 0,'0'0'0,"0"-21"0,-21 0 0,21-22 0,0 22 15,0 0-15,0 0 0,0-22 0,0 22 16,0 0-16,0 0 0,21 0 16,0 21-16,0-21 0,21-1 0,-20 1 15,20 21-15,0 0 0,-21 0 0,22 0 16,-22 0-16,21 0 0,-21 0 15,22 0-15,-22 21 0,0 1 0,0-1 16,0 0-16,-21 0 0,0 0 16,0 22-16,0-22 0,0 21 15,0-21-15,0 0 0,-21 22 0,0-22 16,-21 0-16,21 0 0,-1 0 0,-20 1 16,0-1-16,-1-21 0,1 21 15,21-21-15,-21 0 0,20 0 0,1 0 16,0 0-16,0 0 0,42-21 31,0 0-31,0 21 0,1-22 16,-1 22-16</inkml:trace>
  <inkml:trace contextRef="#ctx0" brushRef="#br1" timeOffset="81079.91">8488 8573 0,'0'-22'0,"0"44"0,0-22 47,0 21-47,0 0 16,0 0-16,0 0 0,0 0 0,0 1 16,0-1-16,0 21 0,0-21 0,0 0 15,0 1-15,0-1 0,21 0 16,0 0-16,-21 0 15,21-21-15,0 0 0,1 0 0,-1 0 16,0 0-16,0 0 0,0-21 16,0 0-16,1 0 0,-1 0 15,0-1-15,0 1 0,0 0 0,-21 0 16,0-21-16,21 20 0,1-20 16,-22 21-16,0-21 0,0 20 0,0-20 15,0 21-15,0 0 0,21 0 0,-21-1 16,0 44 15,0-1-31,0 0 0,0 21 16,-21-21-16,21 1 15,0 20-15,0 0 0,0-21 0,0 22 16,0-22-16,0 21 0,0-21 0,21 22 16,0-22-16,0 0 0,0 0 15,-21 0-15,21-21 0,1 0 0,20 0 16,-21 0-16,0 0 0,22 0 15,-22 0-15,21-21 0,-21 0 0,22 0 16,-22 0-16,21 0 0,-21-22 0,22 1 16,-22 21-16,0-22 0,0 1 0,0-21 15,0 20-15,1 1 0,-1-22 16,-21 22-16,21-21 0,-21-1 16,0 22-16,0-22 0,0 22 0,0 0 15,0-1-15,0 1 0,0 21 16,0 0-16,0-1 0,-21 22 0,0 0 15,-1 22-15,22-1 16,0 21-16,0 0 0,-21 1 16,21 20-16,0-20 0,0 20 0,0-21 15,0 22-15,0-22 0,0 1 0,0-1 16,0 0-16,0 1 0,0-1 16,0 0-16,0 1 0,0-22 0,0 21 15,0-21-15,0 0 0,21 1 0,1-22 16,-1 0-1,0 0-15,0 0 16,0 0-16,0-22 0,1 1 0,-1 0 16,-21-21-16,21 21 0</inkml:trace>
  <inkml:trace contextRef="#ctx0" brushRef="#br1" timeOffset="81295.94">9377 8276 0,'-21'21'0,"42"-42"0,-64 42 0,43 1 16,22-22-1,-1 0-15,0 0 16,0 0-16,0 0 0,22 0 0,-22 0 16,21 0-16,-21 0 0,22 0 0,-22 0 15,21 0-15,-21-22 0,0 22 16,1 0-16,-1-21 0,0 21 0,0-21 15</inkml:trace>
  <inkml:trace contextRef="#ctx0" brushRef="#br1" timeOffset="81775.75">10668 7641 0,'0'0'0,"-21"0"0,0 0 16,21-21-16,0 0 15,21 21 1,0 0-1,0 0-15,0 0 0,22-21 0,-1 21 16,0 0-16,1 0 0,-1 0 16,0 0-16,1 0 0,-1 0 0,0 0 15,-21 0-15,1 0 0,-1 0 16,-21 21 0,-21-21-16,-1 0 0,1 0 15,0 0-15,-21 0 0,21 0 0,-22 0 16,22 0-16</inkml:trace>
  <inkml:trace contextRef="#ctx0" brushRef="#br1" timeOffset="82167.61">10753 7599 0,'0'0'0,"-22"0"0,1 0 16,0 0-16,0 21 0,0-21 15,0 0-15,21 21 16,-22-21-16,22 21 0,-21-21 0,21 22 16,-21-1-1,21 0-15,0 0 0,0 0 16,0 0-16,0 1 0,0 20 0,-21-21 15,21 21-15,0-20 0,-21 20 16,21 0-16,0 1 0,0-1 0,-21 0 16,21 22-16,-22-22 0,22 0 0,0 1 15,0 20-15,0-20 0,0-1 16,-21 21-16,21-20 0,-21 20 0,21-20 16,0 20-16,0-21 0,-21 22 0,21-1 15,-21-20-15,21 20 0,0-20 0,0-1 16,0 0-16,0 1 0,0-1 15,0 0-15,0-21 0,0 22 16,0-22-16,0 0 0,21 0 0,0 0 16,0 1-16,0-22 0,1 21 15,-1-21-15,21 0 0,0 0 0,1 0 16,-1 0-16,0 0 0,1-21 0,-1 21 16,22-22-16,-22 22 0,0-21 0,1 21 15,-22-21-15,21 21 0,-21-21 16,22 0-16,-22 0 0,0 21 0,21-22 15,-21 1-15</inkml:trace>
  <inkml:trace contextRef="#ctx0" brushRef="#br1" timeOffset="84564.24">11938 8467 0,'0'-21'0,"21"21"16,0 0-16,-21-22 15,0 1-15,0 0 16,21 0-16,-21 0 16,0 0-16,0-1 15,0 1-15,0 0 16,-21 21-16,0 0 0,21-21 0,-21 21 15,0 0-15,0 0 0,-22 0 0,22 0 16,0 0-16,0 21 16,-22 0-16,22-21 0,-21 21 0,21 1 0,0-1 15,-1 0-15,1 21 0,0-21 0,0 1 16,21 20-16,-21-21 16,21 0-16,0 22 0,0-22 0,0 0 15,0 0-15,0 0 0,0 0 0,21-21 16,0 22-16,0-22 15,0 0-15,1 0 0,-1 0 0,0 0 16,0 0-16,0 0 0,0 0 0,1-22 16,-1 1-16,0 0 15,0 0-15,0 21 0,0-21 0,1 0 16,-1-1-16,0 1 0,-21 0 16,21 0-16,0-21 0,-21 20 0,21 1 15,-21-21-15,22 21 0,-1 0 0,-21-1 16,0 1-16,0 0 0,21 21 15,-21 21 17,0 0-32,0 1 0,0-1 0,0 21 15,-21-21-15,21 22 0,-21-22 16,21 21-16,0-21 0,0 0 0,0 1 16,0 20-16,0-21 0,0 0 15,0 0-15,21-21 0,0 22 16,0-22-16,0 0 15,0 0-15,1 0 0,-1 0 0,21-22 16,-21 22-16,0-21 0,1 0 16,-1 0-16,0 0 0,0 0 15,0-1-15,-21-20 0,0 21 0,21-21 16,-21 20-16,0-20 0,0 0 0,0-1 16,0 1-16,-21 0 0,0-1 15,0 1-15,0 0 0,-22-1 0,1 22 16,0-21-16,-1 21 0,1 0 15,-21-1-15,20 1 0,-20 21 0,-1 0 16,1 0-16,20 0 0,-20 0 0,-1 21 16,1 1-16,-1-1 0,1 0 15,21 21-15,-22 1 0,22-1 0,-1 0 16,1 22-16,0-22 0,21 22 16,-1-1-16,1-21 0,21 22 15,0-1-15,0-20 0,0 20 0,0 1 16,21-1-16,22-20 0,-22 20 0,21-21 15,-21 1-15,22-22 0,-1 21 16,0-21-16,1 1 0,-1-1 0,0 0 16,1-21-16,-1 0 0,22 0 0,-22 0 15,0 0-15,1 0 0,-1 0 0,0 0 16,1-21-16,-1 0 0,0-1 16,-21 22-16,22-21 0,-22 0 0,21 0 15,-21 21-15,-21-21 0,22 21 0,-22-21 16,21 21-16,-21-22 15,0 1-15,0 0 16</inkml:trace>
  <inkml:trace contextRef="#ctx0" brushRef="#br1" timeOffset="86836.57">13166 8403 0,'0'0'0,"0"-21"0,0 0 15,0 0-15,21 21 0,-21-21 16,0-1-16,0 1 0,0 0 31,0 42-15,0 0-16,0 1 0,0-1 15,0 21-15,-21-21 16,21 22-16,0-1 0,0-21 0,-22 21 16,1 1-16,0-22 0,21 21 0,-21 1 15,21-22-15,0 21 0,-21-21 16,21 0-16,0 1 0,0-1 15,0-42 1,21-1 0,-21 1-16,21 0 0,-21 0 0,21 0 15</inkml:trace>
  <inkml:trace contextRef="#ctx0" brushRef="#br1" timeOffset="87240.31">13144 7874 0,'-21'0'0,"0"0"0,0 0 16,21 21-16,-21 0 0,21 1 16,-21 20-16,21-21 0,0 21 15,0-20-15,0-1 0,0 21 16,0-21-16,0 0 0,21 1 0,0-1 15,0-21-15,0 0 0,22 0 16,-22 0-16,0 0 0,21 0 0,-21 0 16,22 0-16,-22-21 0,0 21 15,0-22-15,0 1 0,1-21 0,-22 21 16,0 0-16,0-1 0,0-20 0,0 21 16,-22 0-16,1-22 0,0 22 15,0 0-15,-21 21 0,20-21 0,1 21 16,0 0-16,0 0 0,-21 0 0,20 0 15,1 21-15,0-21 0,0 21 16,0 22-16,0-22 0,21 0 16,0 21-16,0 1 0,0-22 15,0 21-15,0 0 0,21-20 0,0 20 16,0-21-16,0 0 0,0 0 0,22 22 16</inkml:trace>
  <inkml:trace contextRef="#ctx0" brushRef="#br1" timeOffset="87852.59">14118 8424 0,'0'0'0,"0"-21"0,0 0 0,0 0 0,0 0 15,0 0-15,-21-1 0,0 1 0,0 0 16,-1 21-16,1-21 0,0 21 15,0 0-15,0 0 0,-22 0 0,22 0 16,0 21-16,-21 0 0,21 0 0,-1 1 16,1-1-16,-21 21 0,21-21 15,0 22-15,-1-22 0,1 21 0,0 0 16,0-20-16,21 20 0,0 0 0,0-21 16,-21 22-16,21-22 0,0 21 15,0-21-15,21 1 0,0-1 0,0 0 16,0-21-16,1 0 0,20 0 15,-21 0-15,21 0 0,1 0 16,-1-21-16,0 21 0,22-21 0,-22-22 16,1 22-16,-1 0 0,0-21 0,1 20 15,-22-20-15,21 0 0,-21-1 16,0 1-16,1 0 0,-1-1 0,-21-20 16,0 21-16,0-22 0,0 1 0,21-1 15,-21 22-15,0-22 0,0 22 16,0 0-16,0-1 0,0 1 0,0 21 15,0 0-15,0-1 0,-21 22 16,21 22 0,0-1-16,-21 0 0,21 21 15,-22 22-15,22-22 0,-21 22 0,21-1 16,0 1-16,-21-1 0,21 1 16,-21-1-16,21-21 0,-21 22 0,21-22 15,0 1-15,0-1 0,0 0 0,0 1 16,0-1-16,21-21 0,0 0 15,0 0-15,0 1 0,22-22 0,-22 0 16,0 0-16,21 0 0,1 0 16,-22 0-16,21 0 0,-21-22 0,22 1 15,-22 0-15,0 0 0,21 0 16,-20 0-16</inkml:trace>
  <inkml:trace contextRef="#ctx0" brushRef="#br1" timeOffset="88139.43">15176 8192 0,'-21'21'16,"42"-42"-16,-42 63 0,21-21 31,21-21-16,1 0-15,20 0 16,-21 0-16,0 0 0,0 0 0,1 0 16,-1 0-16,0 0 0,21 0 15,-21 0-15,1 0 0,-1 0 0,0 0 16,0 0-16,-42 0 31,0 0-31</inkml:trace>
  <inkml:trace contextRef="#ctx0" brushRef="#br1" timeOffset="88307.59">15028 8424 0,'-21'22'0,"42"-44"0,-63 44 15,42-1-15,0 0 16,21-21 15,0 0-31,0 0 0,22 0 16,-22 0-16,21 0 0,1 0 15,-22 0-15,21-21 0,0 21 0,1-21 16,-1 21-16</inkml:trace>
  <inkml:trace contextRef="#ctx0" brushRef="#br1" timeOffset="88884.5">16065 7726 0,'0'0'0,"-21"0"0,0 0 0,0 0 16,0 0-16,21 21 16,-21-21-16,21 21 0,0 0 15,0 1 1,21-1-1,0-21-15,0 0 16,0 0-16,0 0 0,1 0 0,-1 0 16,-21-21-16,21-1 0,-21 1 15,0 0 1,0 0-16,0 0 0,0 0 16,-21 21-16,0-22 0,-1 1 15,1 21 1,0 0 78,0 0-63,21 21-31,-21-21 15,21 22-15,-21-1 16,21 0-16,-22 0 0,22 0 16,-21 0-16,21 22 0,0-1 0,0-21 15,0 22-15,0-1 16,0 0-16,0-21 0,0 22 0,0-22 16,21 0-16,1 0 0,20-21 0,0 0 15,1 0-15</inkml:trace>
  <inkml:trace contextRef="#ctx0" brushRef="#br1" timeOffset="89435.37">16743 8065 0,'0'-22'16,"0"44"-16,0-65 0,0 22 0,0 0 0,0 0 16,-21 21-1,-1 21 1,1 0-16,21 0 0,-21 22 0,0-22 15,21 21-15,-21 0 0,0 1 16,-1-1-16,22 0 0,0 1 16,-21-1-16,21 0 0,-21 1 0,21-22 15,0 21-15,0-21 0,0 22 16,0-22-16,21 0 0,0 0 0,1 0 16,-1 1-16,0-22 0,21 0 15,-21 0-15,22 0 0,-1 0 0,-21 0 16,22 0-16,-1-22 0,0 1 0,-21 21 15,22-21-15,-1 0 0,0-21 16,-20 20-16,20-20 0,-21 21 0,0-21 16,0-1-16,1 1 0,-1 0 0,-21-22 15,21 22-15,-21-1 0,0 22 16,0-21-16,0 21 0,0 0 16,0-1-16,-21 22 15,0 0 1,21 22-16,0-1 0,0 0 15,0 0-15,0 0 0,0 0 16,21-21-16</inkml:trace>
  <inkml:trace contextRef="#ctx0" brushRef="#br1" timeOffset="89856.35">17759 8255 0,'0'-21'0,"0"42"0,21-42 15,-21 0-15,0 0 0,0-1 16,-21 1 0,0 21-16,-1 0 0,1 0 0,-21 0 15,21 0-15,-22 21 0,22 1 16,0-22-16,-21 21 0,21 0 0,-1 0 16,22 0-16,0 0 0,0 1 0,0-1 15,0 0-15,0 0 0,0 0 16,22 0-16,-1-21 0,0 22 0,0-1 15,0 0-15,22-21 0,-22 21 0,0 0 16,0-21-16,0 21 16,0-21-16,1 22 0,-1-1 0,-21 0 15,0 0-15,0 0 16,-21-21 0,-1 21-16,1-21 0,-21 0 0,21 0 15,-43 22-15,22-22 0,-22 0 0,22 21 16,-21-21-16,20 0 0,1 0 15,0 0-15,-1 0 0,22 0 0,0 0 16,0 0-16,42 0 31,21-21-31,-21-1 0,22 22 0,-22-21 16,21 0-16</inkml:trace>
  <inkml:trace contextRef="#ctx0" brushRef="#br1" timeOffset="90240.53">17992 8509 0,'0'-21'31,"21"21"-31,0-21 0,0 21 16,0-21-16,0-1 15,1 1-15,-1 21 0,0-21 0,0 0 16,0-21-16,-21 20 0,0 1 0,0 0 16,0 0-16,0 0 15,0 0-15,-21 21 16,0 0-16,0 0 0,-22 21 0,22 0 16,0 0-16,0 0 0,0 22 15,0-22-15,-1 21 0,22-21 0,0 22 16,-21-22-16,21 21 0,0-21 15,0 22-15,0-22 0,0 0 0,0 0 16,21 0-16,1 0 0,-22 1 16,42-1-16,-21 0 0,0-21 0,22 0 15,-22 0-15,21 0 0,-21 0 16,22 0-16,-1 0 0,-21-21 0,21 21 16</inkml:trace>
  <inkml:trace contextRef="#ctx0" brushRef="#br1" timeOffset="90651.29">18584 8297 0,'0'0'0,"0"-21"0,0 0 0,0 0 16,0 0-16,21 21 0,1-21 16,-1-1-16,0 22 0,0 0 15,21 0-15,-20 0 0,20 0 0,-21 0 16,21 0-16,-20 0 0,-1 0 15,0 22-15,21-1 0,-21 0 0,-21 0 16,22 0-16,-22 22 0,21-22 0,-21 21 16,0-21-16,0 22 0,0-22 15,0 0-15,0 0 0,0 21 0,0-20 16,0-1-16,0 0 0,-21-21 0,-1 21 16,22 0-16,-21-21 15,0 21-15,0-21 0,0 0 16,0 0-16,-1 0 15,22-21 1,0 0-16,0 0 16,0 0-16,0 0 0,0-1 0,0 1 15,22 0-15,-1 0 0,-21-21 16,21 20-16,0-20 0,0 21 0,0 0 16,1-22-16,-1 22 0,0-21 0,0 21 15,0-22-15,22 22 0,-22 0 16,0 0-16</inkml:trace>
  <inkml:trace contextRef="#ctx0" brushRef="#br1" timeOffset="91363.4">19579 7747 0,'0'0'0,"0"21"63,0 0-48,0 1 1,-21-22-16,0 0 16,0 0-1,-1 0-15,22-22 32,0 1-32,0 0 15,0 0 1,22 21-16,-1-21 0,0 21 15,0 0-15,0 0 0,0 0 16,1 0-16,-1 0 0,0 0 16,0 0-16,-21 21 15,0 0-15,0 0 16,0 0-16,0 1 16,-21-1-16,0 0 15,0-21-15,-1 0 0,1 0 0,0 0 16,0 21-16,0-21 0,0 0 15,-1 0 1,22-21-16,0 0 16,0 0-16,22-1 15,-1 22-15,0-21 0,0 0 16,0 21-16,0-21 0,1 21 0,-1 0 16,0 0-16,0 0 0,0 0 0,-21 21 31,0 0-31,0 0 0,0 1 0,0-1 15,0 21-15,-21 0 0,0-20 16,0 20-16,-22 0 0,22-21 16,0 22-16,-21-22 0,21 0 0,-1 0 0,1 0 15,0-21-15,0 0 0,21 22 16</inkml:trace>
  <inkml:trace contextRef="#ctx0" brushRef="#br1" timeOffset="92065.09">20024 7303 0,'0'-43'15,"0"86"-15,0-107 16,0 43-16,21 21 0,0-21 16,0 21-16,0 0 0,0-21 15,1 21-15,-1 0 0,21 0 0,-21 0 16,0-22-16,1 22 0,-1 0 15,0 0-15,0 0 0,0 0 0,0 0 16,1 0-16,-1 0 0,0 0 16,0 0-16,0 0 15,0 0 1,-21 22-16,0-1 0,0 21 16,0-21-16,0 22 0,0-22 0,0 21 15,0 0-15,0 1 0,0-1 0,-21-21 16,21 22-16,0-1 0,-21 0 15,0 1-15,21-1 0,-21 0 0,21 1 16,0-1-16,-21 0 0,-1 1 0,22 20 16,-21 1-16,21-22 15,0 21-15,-21-20 0,0 20 0,21-20 0,-21-1 16,21 21-16,0-20 0,0-1 16,0 0-16,0 1 0,0-1 15,0 0-15,0 1 0,0-1 0,0-21 16,0 22-16,0-22 0,0 21 0,0-21 15,0 0-15,0 1 0,0-1 16,0 0-16,-21-21 0,-1 21 16,1-21-16,-21 0 0,21 0 15,-22 0-15,1 0 0,21 0 16,-21 0-16,-1 0 0,1 0 0,21 0 16,-22 0-16,22 0 0,-21 21 0,21-21 15,-22 0-15,22 0 0,0 0 16,0 0-16,0 0 0,0 0 15,-1 0-15,1 0 0,0 0 16,21-21-16</inkml:trace>
  <inkml:trace contextRef="#ctx0" brushRef="#br2" timeOffset="121304.35">4127 10287 0,'0'0'0,"0"-21"0,0 0 15,0 0-15,0-1 0,0 1 32,0 42-1,0 1-31,0-1 0,0 21 15,0 0-15,-21 1 0,21-1 0,0 22 16,0-1-16,0-21 16,0 22-16,0-1 0,-21 1 0,0-22 15,0 22-15,21-22 0,0 22 0,-21-22 16,21 0-16,-22 1 0,22-1 16,0 0-16,0-21 0,0 22 0,0-22 15,0 0-15,0-42 31,0 0-31,0-22 0,0 22 16</inkml:trace>
  <inkml:trace contextRef="#ctx0" brushRef="#br2" timeOffset="121820.04">3810 10435 0,'0'0'0,"-42"-106"31,42 85-31,0 0 0,0 0 16,0 0-16,0 0 16,21-1-16,0 22 0,0-21 15,0 21-15,22 0 0,-1 0 16,0-21-16,1 21 0,-1 0 15,0 0-15,1 0 0,20 0 0,-21 21 16,1-21-16,20 21 0,-20 1 16,-1 20-16,0-21 0,1 21 0,-1 1 15,0 20-15,1-20 0,-22 20 0,0 1 16,-21-22-16,0 21 0,0-20 16,0 20-16,0-20 0,-21 20 0,0-21 15,-22 22-15,1-22 0,0 1 0,-1 20 16,1-21-16,0 22 0,-22-22 15,22 1-15,-22-1 0,22-21 0,-22 21 16,22-20-16,-21-1 0,-1 0 16,22 0-16,-22-21 0,22 0 15,0 0-15,-1 0 0,22 0 0,-21 0 16,21 0-16,-22-21 0,22 0 16,0 0-16,21-1 0,0 1 15,0 0-15,0 0 0,0 0 16,0 0-16,21-1 15,-21 1-15,21 21 0,0-21 0,1 0 16,20 0-16,-21 0 16</inkml:trace>
  <inkml:trace contextRef="#ctx0" brushRef="#br2" timeOffset="122367.73">4741 10986 0,'0'0'15,"0"-22"-15,0 1 0,-21 21 0,21-21 0,0 0 16,0 0-1,21 0 1,0 21-16,1-22 0,-1 22 0,0 0 16,0 0-16,21 0 0,-20 0 15,-1 0-15,21 0 0,-21 22 0,22-1 16,-22-21-16,0 21 0,0 0 0,0 21 16,-21-20-16,0-1 0,21 21 15,-21-21-15,0 22 0,0-1 0,0-21 16,0 21-16,-21 1 0,0-22 0,21 21 15,-21-21-15,0 22 16,0-22-16,21 0 0,-22 0 0,22 0 16,-21-21-16,21-21 31,0 0-31,0 0 0,0 0 0,0 0 16,0-1-16,21-20 0,-21 21 15,22-21-15,-1-1 0,-21 1 0,21 0 16,0 20-16,0-20 0,0 21 0,1 0 15,-1-22-15,0 43 0,0-21 16,0 0-16,0 0 0,1 21 0,-1 0 16,0 0-16,0 0 0,0 0 0,0 0 15,1 0-15,-1 0 16,0 0-16,-21 21 0,21-21 0,0 21 16</inkml:trace>
  <inkml:trace contextRef="#ctx0" brushRef="#br2" timeOffset="122973.38">6054 11324 0,'0'0'15,"21"-21"-15,0 0 0,-21 0 16,21-22-16,-21 22 0,0 0 15,0-21-15,0 21 0,0-1 0,0-20 16,0 21-16,0 0 0,-21 0 0,0-1 16,0 1-16,-22 21 0,22-21 15,0 21-15,-21 0 0,20 0 0,-20 0 16,21 0-16,-21 0 0,-1 21 0,22 0 16,-21 1-16,21-1 0,-22 0 15,22 0-15,-21 21 0,21-20 0,-1 20 16,1 0-16,0 1 0,21-1 0,0-21 15,0 21-15,0 1 0,0-22 16,0 21-16,0-21 0,0 1 16,0-1-16,21 0 0,0-21 0,1 21 15,-1-21-15,21 0 0,-21 0 16,0 0-16,22 0 0,-22 0 0,21-21 16,1 0-16,-22 0 0,21-1 0,-21 1 15,22 0-15,-22-21 0,0 21 16,0-22-16,0 1 0,0 0 0,1-1 15,-22 1-15,0 21 0,21-22 0,-21 22 16,0 0-16,0 0 0,0 0 16,0 42 15,0 0-31,-21 0 16,21 0-16,0 22 0,-22-22 0,22 21 15,0-21-15,0 22 0,0-22 0,0 21 16,0-21-16,0 22 0,-21-22 15,21 0-15,0 0 0,0 0 0,0 1 16,0-1-16,0 0 16,21-21-16,1 0 15,-1-21-15,0 21 0</inkml:trace>
  <inkml:trace contextRef="#ctx0" brushRef="#br2" timeOffset="123599.03">6477 11028 0,'0'0'0,"0"-21"0,0 0 0,0-1 16,0 44 15,0-1-15,0 0-16,0 0 0,-21 21 15,21-20-15,-21 20 0,21-21 0,0 21 16,0-20-16,-22 20 0,22-21 0,0 0 15,-21 0-15,21 1 0,0-1 16,0 0-16,0 0 0,21-21 31,1 0-15,-1-21-16,0 0 0,0 0 16,0-22-16,0 22 0,1 0 0,-1-21 15,0 20-15,0-20 0,0 21 16,0 0-16,1 0 0,-1-1 0,-21 1 15,21 21-15,0 0 0,-21-21 0,21 21 16,0 21 0,-21 0-1,0 1-15,0-1 0,0 0 0,0 0 16,0 0-16,0 0 16,0 1-16,0 20 0,0-21 0,0 0 15,22 0-15,-22 1 0,0-1 0,21 0 16,0 0-16,0 0 0,0-21 15,-21 21-15,21-21 0,1 0 0,20 0 16,-21 0-16,0 0 0,0 0 0,22 0 16,-22 0-16,0-21 0,21 0 15,-20 0-15,-1-21 0,21 20 0,-21-20 16,-21 0-16,21-1 0,-21 1 0,22 0 16,-22-1-16,0 1 0,0 21 15,0-21-15,0 20 0,0 1 0,-22 0 16,1 0-16,0 0 0,0 21 15,0 0-15,0 0 16,-1 0-16,1 0 0,0 0 0,0 21 16,0 0-16,21 0 0,-21-21 15,-1 21-15</inkml:trace>
  <inkml:trace contextRef="#ctx0" brushRef="#br2" timeOffset="124419.74">7980 10456 0,'0'-21'16,"0"42"-16,-21-63 0,-1 42 0,22-21 16,-21 21-16,21 21 15,-21 0-15,0 0 0,21 1 16,-21 20-16,21 0 0,0 22 16,0-22-16,-21 0 0,21 22 0,-22-22 15,22 22-15,0-1 0,0-20 16,0 20-16,0-21 0,0 22 15,0-22-15,-21 1 0,21-1 0,0 0 0,0 1 16,0-22-16,0 0 0,0 0 16,-21 0-16,21 0 0,0-42 31,0 0-31,0 0 16,0 0-16,0-22 0,0 22 15,0-21-15,0 0 0,0-1 0,0 1 16,21 21-16,0-22 0,1 1 0,20 21 15,-21 0-15,21-22 0,1 22 16,-1 21-16,0-21 0,-20 0 16,20 21-16,0 0 0,1 0 0,-1 0 15,0 21-15,1 0 0,-1 0 16,-21 1-16,21-1 0,-20 0 0,20 0 16,-21 21-16,0-20 0,-21 20 0,0 0 15,0-21-15,0 22 0,0-1 16,-21-21-16,-21 0 0,21 22 0,-22-22 15,1 0-15,-22 0 0,22 0 0,0 1 16,-22-22-16,1 21 0,20-21 16,1 0-16,0 0 0,-1 0 0,1 0 15,0 0-15,21 0 0,-22 0 0,22 0 16,0-21-16,21-1 16,0 1-16,0 0 15,21 0-15,0 0 16,22 21-16,-1-21 0,0-1 15,1 22-15,-1-21 0</inkml:trace>
  <inkml:trace contextRef="#ctx0" brushRef="#br2" timeOffset="124980.41">9165 11028 0,'0'0'0,"0"-21"0,0 0 15,0-1-15,0 1 16,0 0-16,0 0 0,-21 0 0,0 21 16,0-21-16,-1-1 0,1 22 0,0 0 15,0 0-15,-21 0 0,20 0 16,1 0-16,-21 0 0,21 0 0,-22 22 16,22-1-16,0 0 0,-21 0 0,21 0 15,-1 22-15,1-22 0,0 21 16,0 0-16,0 1 0,21-1 0,0-21 15,-21 22-15,21-1 0,0-21 0,0 21 16,0-20-16,0-1 16,0 0-16,0 0 0,21-21 0,0 21 0,0-21 15,0 0-15,0 0 0,22 0 16,-22 0-16,21 0 0,1-21 16,-1 0-16,0 0 0,-21 0 0,22-22 15,-1 22-15,0-21 0,-20-1 0,20 1 16,-21 21-16,0-21 0,0-1 15,1 22-15,-1-21 0,-21 21 0,0-1 16,0 1-16,0 0 16,0 42-1,0 0-15,0 1 16,0 20-16,0-21 0,-21 0 16,21 22-16,0-22 0,0 21 15,0-21-15,0 0 0,0 22 0,0-22 16,0 0-16,0 21 0,0-20 0,21-1 15,0 0-15,0 0 16,0-21-16,0 0 0,1 0 0,-1 0 16,21 0-16,-21 0 0,0 0 0,22-21 15,-1 0-15,-21 0 0,22-1 16,-1-20-16</inkml:trace>
  <inkml:trace contextRef="#ctx0" brushRef="#br2" timeOffset="125248.26">9991 10859 0,'0'0'0,"-22"-64"32,1 64-32,0 0 15,0 0-15,0 0 16,0 21-16,-1 0 0,1 1 0,21-1 16,0 0-16,-21 21 0,0-21 15,21 22-15,-21-1 0,21-21 0,0 22 16,0-1-16,0-21 0,0 21 0,0-20 15,0 20-15,0-21 0,0 0 16,0 0-16,21 1 0,0-1 16,0 0-16,0-21 0,22 0 0,-22 21 15,21-21-15,1 0 0,-22 0 16,21 0-16,-21-21 0,22 0 0,-1 21 16,-21-21-16,21-22 0</inkml:trace>
  <inkml:trace contextRef="#ctx0" brushRef="#br2" timeOffset="126023.94">10668 10499 0,'0'-21'0,"0"42"0,0-85 0,0 43 0,-21 21 16,21-21-16,-21 21 16,-1 0-16,22 21 15,-21 0 1,21 0-16,0 22 0,-21-1 15,21-21-15,0 22 0,0-1 0,0 21 16,0-20-16,0-1 0,0 0 16,0 1-16,-21-1 0,21 0 0,0 1 15,-21-22-15,21 21 0,0 1 0,0-1 16,0-21-16,0 0 0,-21 22 16,21-22-16,0 0 0,-22-21 0,22 21 15,-21-42 16,21 0-31,0-22 16,0 22-16,0 0 0,0-21 0,0 21 16,0-22-16,0 22 0,21 0 15,-21-21-15,22 20 0,-1 1 0,0 0 16,0 0-16,0 0 0,22 0 0,-22-1 16,21 22-16,-21-21 0,22 21 15,-1 0-15,-21 0 0,21 0 0,-20 0 16,-1 0-16,0 0 0,0 21 0,0-21 15,-21 22-15,21-1 0,-21 0 16,0 0-16,0 0 0,-21 0 16,0-21-16,0 22 0,-21-22 15,20 21-15,-20-21 0,21 0 0,-21 0 16,20 0-16,1 21 0,-21-21 16,21 0-16,0 0 0,-1 0 15,1 0-15,0 0 0,21-21 0,-21 21 16,21-21-1,-21 21 1,21 21-16,0 0 16,0 0-16,0 0 15,0 22-15,0-22 0,21 0 16,-21 0-16,21 0 0,-21 0 0,21 22 16,-21-22-16,21 0 15,1 0-15,-1 0 0,0-21 0,-21 22 16,42-1-16,-21-21 0,1 0 0,20 21 15,-21-21-15,21 0 0,1 0 16,-22 0-16,21 0 0,1 0 0,-1-21 16,0 0-16,-21-1 0,22 22 0,-22-21 15,0 0-15,0 0 0,0 0 16,-21 0-16,22-1 0,-22 1 0,0 0 16,0 0-16,-22 21 0,1-21 15,0 21-15,0 0 0,0 0 16</inkml:trace>
  <inkml:trace contextRef="#ctx0" brushRef="#br2" timeOffset="126855.58">3302 11938 0,'0'0'0,"21"0"63,0 0-63,0 0 0,1 0 0,-1 0 16,21 0-16,-21 0 0,22 0 15,20 0-15,-21 0 0,22 0 0,-1 0 16,1 0-16,-1 0 0,1 0 0,21 0 15,-1 0-15,1 0 16,0 0-16,20 0 0,1 0 0,21-21 16,0 21-16,-21 0 0,21 0 0,0 0 15,21-21-15,-21 21 0,43 0 16,-22 0-16,0 0 0,21-21 0,-21 21 16,22 0-16,20 0 0,-20-22 0,-1 22 15,21-21-15,-20 21 0,20 0 16,1-21-16,-1 21 0,-20 0 0,20-21 15,-21 21-15,22 0 0,-1-21 16,-20 21-16,-1 0 0,0-21 0,-20 21 16,20 0-16,0 0 0,-21-22 0,1 22 15,-1-21-15,-21 21 0,0 0 16,-21 0-16,-1-21 0,1 21 16,0 0-16,-21 0 0,-1-21 0,1 21 15,-21 0-15,-1 0 0,-21-21 0,1 21 16,-1 0-16,-21 0 0,0 0 15,1 0-15,-1 0 0,0 0 16,-42 0 15,0 0-31,-22 0 0,22 0 16,-21 0-16,21 0 0</inkml:trace>
  <inkml:trace contextRef="#ctx0" brushRef="#br2" timeOffset="127663.35">487 12721 0,'-21'0'0,"42"0"0,-64 0 0,22 0 0,0 0 15,0 0-15,0 0 0,0 0 16,42 0 15,0 21-31,0-21 0,21 0 16,1 0-16,20 22 0,1-22 0,-1 0 16,1 0-16,-1 0 0,1 0 15,20 0-15,-20 21 0,-1-21 16,1 0-16,21 0 0,-22 0 15,1 0-15,-22 0 0,21 0 0,-20 0 16,20 0-16,-20 0 0,-22 0 16,21 0-16,-21 0 0,0 0 0,1 0 15,-1 0-15,-21-21 0,21 21 16,-21-22-16,0 1 16,-21 0-1,0 21-15,-1 0 0,22-21 16,-21 21-16,0 0 0,0-21 15</inkml:trace>
  <inkml:trace contextRef="#ctx0" brushRef="#br2" timeOffset="128123.08">1312 12446 0,'0'0'0,"-21"0"0,0 21 31,21 0-15,0 1-16,0-1 16,21 0-16,0 0 0,-21 0 0,21 0 15,22-21-15,-22 22 0,0-1 16,21 0-16,1 0 0,-1-21 16,-21 21-16,22-21 0,-1 0 15,0 0-15,1 0 0,-1 0 0,-21 0 16,21 0-16,1 0 0,-22 0 15,0 0-15,0 0 0,0 0 0,1 0 16,-22-21 0,-22 21-1,1 21-15,-21 0 16,21-21-16,-22 22 0,22-1 0,-21 0 16,0 0-16,20 21 0,-20-20 15,0 20-15,-1-21 0,22 21 0,-21 1 16,0-22-16,-1 21 15,22-21-15,-21 22 0,-1-22 0,22 0 16,0 0-16,-21 0 0,21 1 16,-1-1-16,1-21 0,21 21 15,0-42 1,0 0-16,21-1 16,1 1-16</inkml:trace>
  <inkml:trace contextRef="#ctx0" brushRef="#br2" timeOffset="129328.14">3683 12954 0,'0'0'0,"21"0"15,-21-21 1,0 0 0,0 0-16,21-1 0,-21 1 15,0 0-15,0 0 0,0-21 16,0 20-16,0 1 0,-21 0 0,0 0 15,0 0-15,0 0 0,-1-1 16,1 22-16,-21 0 0,21-21 0,-22 21 16,22 0-16,-21 0 0,0 0 0,-1 21 15,22 1-15,-21-1 0,-1 0 16,22 0-16,0 21 0,-21 1 16,21-1-16,-1 0 0,1 22 0,0-22 15,0 22-15,21-22 0,0 0 0,0 1 16,0-1-16,0 0 15,0-20-15,0-1 0,0 21 0,0-21 16,21 0-16,0-21 0,0 0 16,1 0-16,20 0 0,-21 0 15,21-21-15,1 0 0,-1 0 0,0 0 16,1 0-16,-1-1 0,0-20 16,1 21-16,-1-21 0,0-1 0,-20 1 15,20 0-15,-21-1 0,0 1 16,-21 0-16,0-1 0,21 22 0,-21-21 15,0 21-15,0-1 0,0 1 0,0 42 32,0 1-17,-21-1-15,21 21 0,0-21 16,0 22-16,0-1 0,0 0 0,0 1 16,0-22-16,0 21 0,0-21 0,0 22 15,0-22-15,0 0 0,0 21 16,0-21-16,21 1 0,1-22 15,-1 0-15,0 0 0,0 0 16,0 0-16,0 0 0,1 0 0,-1 0 16,0-22-16,0 22 0</inkml:trace>
  <inkml:trace contextRef="#ctx0" brushRef="#br2" timeOffset="129619.98">4254 12573 0,'0'0'0,"0"-21"0,0 0 16,0 42 15,0 0-31,0 0 16,-21 22-16,21-1 0,0 0 0,0 1 16,-21-1-16,21 0 0,0 1 0,0 20 15,0-21-15,0 1 0,-21-22 16,21 21-16,-21 1 0,21-22 15,0 0-15,0 0 0,0 0 0,0 0 16,0 1 0,21-22-1,0-22-15,0 22 0,0-21 16,1 0-16,-1-21 0,0 21 0,0-1 16,0-20-16</inkml:trace>
  <inkml:trace contextRef="#ctx0" brushRef="#br2" timeOffset="130376.35">4657 12552 0,'0'0'16,"0"-21"-16,0 0 0,0-1 0,0 1 0,-22 42 47,22 1-47,-21 20 16,21-21-16,-21 21 0,21 1 0,-21-1 15,21 0-15,0 1 0,-21-1 16,21 0-16,-21 22 0,21-22 0,-22 1 15,22-1-15,0-21 0,0 21 16,-21 1-16,21-22 0,0 0 0,0 0 16,0 0-16,0 1 0,0-1 0,21 0 15,1-21-15,-1 0 0,0 0 16,0 0-16,0 0 0,22 0 0,-22 0 16,21 0-16,0-21 0,-20 0 15,20-1-15,0 1 0,1 0 16,-22-21-16,0 21 0,21-22 0,-21 22 15,-21-21-15,0-1 0,22 22 0,-22 0 16,0 0-16,0 0 0,0 0 16,0-1-16,-22 22 0,1 0 0,0 0 15,0 0-15,0 0 0,0 0 16,-1 22-16,1-22 0,0 21 0,21 0 16,0 0-1,0 0-15,21-21 0,0 21 16,1-21-16,-1 22 0,0-1 15,0 0-15,-21 0 0,21 0 0,0 0 16,-21 1-16,0-1 16,0 0-16,0 0 0,0 0 0,0 0 15,0 1-15,0-1 16,22-21-16,-1 21 16,0-21-16,0 0 15,0 0-15,0 0 16,1-21-16,-1 21 0,0-21 0,0-1 15,0 1-15,0 0 0,1 0 0,-1-21 0,0 20 16,0-20-16,0 0 16,0 21-16,-21-22 0,22 1 0,-22 21 15,21 0-15,-21-1 0,0 1 0,0 42 32,0 1-32,0-1 15,-21 0-15,21 21 0,0-21 16,-22 1-16,22 20 0,0-21 0,0 0 15,0 0-15,0 1 0,0-1 0,0 0 16,0 0-16,0 0 16,22-21 15,-1-21-15,-21 0-16,21 0 0,0 0 0</inkml:trace>
  <inkml:trace contextRef="#ctx0" brushRef="#br2" timeOffset="130560.24">5503 12573 0,'-21'0'15,"42"0"-15,-42-21 0,0 21 0,0 0 16,21 21 31,-21-21-16,-1 0-31</inkml:trace>
  <inkml:trace contextRef="#ctx0" brushRef="#br2" timeOffset="130764.06">4043 12869 0,'0'0'0,"0"22"0,21-22 31,0 0-31,21 0 0,-20 0 16,20 0-16,0 0 0,1 0 0,-1-22 16,21 22-16,1-21 0,-1 0 15,1 21-15,-1-21 0</inkml:trace>
  <inkml:trace contextRef="#ctx0" brushRef="#br2" timeOffset="131375.71">5905 12573 0,'0'0'0,"0"-21"16,0 42 15,0 0-31,0 0 0,0 1 0,-21-1 16,21 21-16,0 0 0,0 1 0,0-1 16,0 0-16,-21 1 0,21-1 15,-21 0-15,21 1 0,-21-22 0,21 21 16,0-21-16,0 22 0,-21-22 15,21 0-15,-22 0 0,22 0 16,0 1-16,-21-22 16,0 0-1,21-22-15,0 1 16,0 0-16,0 0 0,0 0 16,0 0-16,0-1 0,21 1 15,0 0-15,1-21 0,20 21 0,-21-1 16,21 1-16,1 0 0,-22 0 15,21 0-15,1 21 0,-1-21 0,0 21 16,1 0-16,-1 0 0,0 0 16,1 0-16,-1 21 0,-21 0 0,0 0 0,0 0 15,1 0-15,-22 22 16,0-22-16,0 0 0,0 0 0,-22 22 16,1-22-16,0 0 0,-21 0 0,-1 0 15,22 0-15,-21 1 0,0-1 16,-1-21-16,1 21 0,0-21 0,-1 0 15,1 21-15,0-21 0,20 0 0,1 0 16,-21 0-16,21 0 0,21-21 31,21 0-31,0 21 16,21-21-16,-20 21 0,20-22 16,0 22-16,1-21 0</inkml:trace>
  <inkml:trace contextRef="#ctx0" brushRef="#br2" timeOffset="132067.32">6667 12891 0,'22'-22'0,"-44"44"0,44-65 15,-22 22-15,0 0 0,0 0 16,0 42 15,0 0-31,0 0 16,0 22-16,0-22 0,0 21 0,0-21 15,0 22-15,0-22 0,-22 0 16,22 21-16,0-21 0,0 1 16,0-1-16,0 0 0,0 0 0,0 0 15,22-21-15,-1 0 0,0 0 0,21 0 16,-21 0-16,1 0 0,20 0 16,0 0-16,-21 0 0,1-21 0,20 0 15,-21 0-15,0 0 0,22-1 16,-22 1-16,0-21 0,0 0 0,-21-1 15,21 22-15,-21-21 0,21-1 16,-21 22-16,0 0 0,0 0 0,0 0 16,0 42-1,0 0-15,0 0 16,0 22-16,-21-22 0,21 21 0,-21-21 16,21 22-16,-21-22 0,21 21 15,0-21-15,0 22 0,0-22 0,0 0 16,0 0-16,0 0 0,21 0 0,0-21 15,0 22-15,22-22 0,-22 0 16,0 0-16,21 0 0,-20 0 0,20 0 16,-21 0-16,21-22 0,-20 1 0,-1 0 15,21 0-15,-21 0 0,0-22 16,22 1-16,-22 0 0,0-22 16,0 22-16,-21-22 0,21 1 0,1 21 15,-22-22-15,0 22 0,0-1 16,0 1-16,0 21 0,0-21 0,0 20 15,0 44 1,-22-22-16,1 21 16,21 21-16,-21-21 0,21 22 0,0-1 15,-21 0-15,21 1 0,-21 20 0,21-21 16,-21 1-16,21 20 0,0-20 16,0-1-16,0-21 0,0 21 0,0-20 15,0 20-15,0-21 0,0 0 0,0 0 16,21-21-1,0 0-15,0 0 0,21 0 0,-20 0 16,-1 0-16,0-21 0,21 0 0,-21 21 16</inkml:trace>
  <inkml:trace contextRef="#ctx0" brushRef="#br2" timeOffset="132264.2">7493 12827 0,'0'0'0,"-21"0"0,0 42 32,21-20-32,21-22 15,0 0-15,0 0 0,21 0 16,-20 0-16,-1 0 0,21 0 0,-21 0 16,22 0-16,-1-22 0,-21 1 0,21 21 15,1-21-15,-22 21 0</inkml:trace>
  <inkml:trace contextRef="#ctx0" brushRef="#br2" timeOffset="132915.45">8064 12975 0,'0'0'0,"0"21"0,0 1 15,22-22-15,-1 0 16,0 0-16,0 0 0,0 0 15,0 0-15,22 0 0,-22-22 0,0 1 16,0 0-16,0 21 0,1-21 0,-1 0 16,0 0-16,-21-1 0,0 1 15,0 0-15,0 0 0,0 0 0,0 0 16,-21 21-16,0 0 0,-1 0 16,1 0-16,0 0 0,0 0 15,0 21-15,0 0 0,-1 0 0,1 0 16,0 22-16,0-22 0,21 0 15,0 21-15,-21-21 0,21 22 16,0-22-16,-21 0 0,21 0 0,0 22 16,0-22-16,0 0 0,21 0 15,0-21-15,0 0 0,0 0 16,0 0-16,22 0 0,-22 0 0,21 0 16,-21 0-16,22 0 0,-1-21 0,-21 21 15,22-21-15,-1 0 0,-21-1 16,21-20-16,-20 21 0,20 0 0,-21-22 15,0 1-15,0 0 0,1-1 16,-22 22-16,21-21 0,-21 21 16,0 0-16,0-1 0,0 1 0,-43 21 15,22 0-15,0 0 16,0 0-16,-21 21 0,20 1 0,1 20 16,0-21-16,21 0 0,0 22 0,0-1 15,0-21-15,0 21 0,0-20 16,0-1-16,0 21 0,21-21 0,0 0 15,1 1-15,-1-1 0,0-21 0,0 21 16,0 0-16,0-21 0,22 21 16,-22-21-16,0 0 0,-21 21 0,0 1 31,-21-22-31,0 0 16,0 0-16,-1 21 0,-20-21 15,21 0-15,0 0 0,0 0 0,-1 0 16,1 0-16</inkml:trace>
  <inkml:trace contextRef="#ctx0" brushRef="#br2" timeOffset="133848.26">10583 13039 0,'0'0'15,"21"-21"-15,1-1 0,-22 1 16,21 0-16,0 0 0,0 0 16,-21 0-16,0-1 0,0 1 15,0 0-15,21 0 0,-21 0 0,21-22 16,-21 22-16,0 0 0,22 0 15,-22-21-15,21 20 0,-21 1 0,0 0 16,21 0-16,-21 0 0,0 0 16,0-1-16,-21 22 15,0 0-15,-1 0 0,1 0 0,-21 0 16,21 0-16,0 0 0,-22 22 0,22-1 16,-21 0-16,-1-21 0,22 21 15,-21 0-15,21 22 0,-22-22 16,22 21-16,0-21 0,0 22 0,0-1 15,0 0-15,-1-21 0,22 22 16,0-22-16,0 0 0,0 0 0,0 0 16,0 1-16,22-1 0,-1-21 0,0 0 15,0 0-15,0 0 0,0 0 16,22 0-16,-22 0 0,21-21 0,-21 21 16,22-22-16,-1 1 0,-21 0 15,22-21-15,-22 21 0,21-22 0,-21 1 16,0 21-16,22-22 0,-43 1 0,21 0 15,0-1-15,-21 22 0,21 0 16,-21 0-16,0 0 0,0 0 16,0 42-1,0 0 1,0 0-16,-21 21 0,21-20 0,-21 20 16,21 0-16,0 1 0,0-22 0,0 21 15,0 0-15,0-20 0,0 20 16,0-21-16,21 0 0,0 0 0,0-21 15,-21 22-15,22-22 0,-1 0 0,0 0 16,21 0-16,-21 0 0,1 0 16,-1 0-16,21 0 0,0-22 0,-20 1 15,20 0-15,-21 0 0,21 0 0</inkml:trace>
  <inkml:trace contextRef="#ctx0" brushRef="#br2" timeOffset="134276.59">11430 12594 0,'-21'0'0,"42"0"0,-63-21 0,20 21 16,1 0-16,0 0 0,21-21 16,-21 21-16,21-21 15,21 21 1,0 0-16,0 0 0,1-21 16,-1 21-16,21 0 0,-21 0 0,22 0 15,-22 0-15,21 0 0,-21 21 16,22 0-16,-22 0 0,21 0 15,-21 0-15,0 1 0,1-1 0,-1 21 16,0-21-16,-21 22 0,0-22 0,0 0 16,0 21-16,0-21 0,-21 1 15,0-1-15,-1 0 0,1 0 0,0 0 16,0-21-16,0 0 16,21-21-1,0 0-15,0 0 16,0-22-16,21 22 15,0 0-15,0-21 0,0-1 16,22 22-16,-22-21 0,0 21 0,21-22 0,-20 22 16,20 0-16,0 0 15,1 0-15,-22 21 0,21 0 0,-21-21 16,22 21-16,-22 0 0,0 0 0,0 0 16,0 0-16,-21 21 0,0 0 15,0 0-15,0 0 16</inkml:trace>
  <inkml:trace contextRef="#ctx0" brushRef="#br2" timeOffset="134600.41">12234 12679 0,'0'85'32,"0"-170"-32,0 191 0,0-85 0,0 0 15,21-21-15,1 0 16,-1 21-16,21-21 0,-21 0 0,0 0 16,22 0-16,-22 0 0,21 0 0,-21 0 15,1-21-15,20 0 0,-21 21 16,0-21-16,0 0 0,1-1 0,-22-20 15,0 21-15,0 0 0,0 0 0,0-1 16,0 1-16,0 0 0,-22 0 16,1 0-16,0 21 0,-21 0 0,21 0 15,-1 0-15,-20 0 0,0 0 0,-1 21 16,22 0-16,-21 0 0,21 0 16,0 1-16,-1-1 0,1 21 0,21-21 15,0 22-15,0-22 0,0 0 16,0 0-16,21 0 0,1 0 15,-1 1-15,0-1 0,21 0 0,-21-21 16,22 0-16,-22 0 0,21 0 0,-21 0 16,22 0-16,-22 0 0,21 0 15,-21 0-15,22-21 0,-1 0 0,0-1 16</inkml:trace>
  <inkml:trace contextRef="#ctx0" brushRef="#br2" timeOffset="137232.6">14309 12510 0,'0'0'0,"0"-22"15,-22 1 1,22 0-1,0 42 1,0 0 0,0 1-16,0-1 0,0 0 15,0 0-15,0 21 0,0 1 0,0-22 16,0 21-16,0 1 0,0-22 0,-21 21 16,21 0-16,-21-20 0,21-1 15,0 21-15,0-21 0,-21-21 16,21 21-16,-21-21 15,21-21 1,0 0-16,0-21 16,0 21-16,0-22 0,21 1 15,0 0-15,-21-1 0,21 1 0,0 0 16,1-1-16,20 22 0,-21-21 0,21-1 16,-20 22-16,20 0 0,-21 0 15,0 21-15,22 0 0,-22 0 0,0 0 16,0 0-16,-21 21 0,21 0 0,-21 22 15,21-22-15,-21 0 0,0 21 16,0 1-16,0-22 0,0 21 16,0 0-16,0-20 0,0 20 0,0-21 15,0 0-15,0 0 0,0 1 16,0-1-16,0 0 0,22-21 16,-1 0-16,0 0 15,0-21 1,0 0-16,-21-1 0,21 1 0,1-21 15,-1 21-15,21-22 0,-21 1 16,0 0-16,22 21 0,-22-22 0,21 1 16,1 0-16,-22 20 0,21 1 0,-21 0 15,0 0-15,1 21 0,-1 0 16,0 0-16,-21 21 16,0 0-16,0 0 0,0 22 15,0-22-15,0 0 0,0 21 16,-21 1-16,21-22 0,0 21 0,0 1 15,0-22-15,0 21 0,21 0 0,-21-20 16,21-1-16,0 0 0,22 0 16,-22 0-16,21 0 0,-21 1 0,22-22 15,-1 0-15,0 0 0,-21 0 0,22 0 16,-1 0-16,-21 0 0,22 0 16,-22-22-16,21 1 0,-21 0 0,0 0 15,1-21-15,-1-1 16,0 22-16,-21-21 0,0-1 0,21 1 15,-21 0-15,0-1 0,0 1 0,0 21 0,0 0 16,0 0-16,0-1 16,-21 22-16,0 0 0,0 0 15,-1 0-15,-20 0 0,21 22 0,-21-1 16,-1 0-16,22 0 0,-21 21 16,-1-20-16,22 20 0,0-21 0,0 21 15,0 1-15,21-1 0,0-21 0,0 0 16,0 22-16,0-22 0,21 0 15,0 0-15,0-21 0,0 21 0,1-21 16,-1 0-16,0 0 0,21 0 16,-21 0-16,1-21 0,-1 0 15,0 21-15,0-21 0,0 0 0,0 0 16,1-22-16,-1 22 0,-21-21 16,21 21-16,-21-22 0,21 22 0,-21 0 15,0 0-15,0 0 0,0-1 0,21 22 16,-21 22 15,0-1-31,0 0 0,-21 21 16,21-21-16,0 1 0,0-1 15,0 21-15,0-21 0,0 0 0,0 1 16,21-1-16,0 0 0,-21 0 16,22-21-16,-1 21 0,0-21 0,21 0 15,1 0-15,-1 0 0,0 0 16,1 0-16,-1 0 0,0 0 0,1-21 15,-22 0-15,21 0 0,-21 0 16,0-22-16,22 22 0,-22-21 0,-21-1 16,21 22-16,0-21 0,-21 0 15,21-1-15,-21 22 0,0 0 0,0 0 16,0 0-16,-21 42 31,0 0-31,0 0 0,21 21 0,0-20 16,-21 20-16,0-21 0,21 21 0,-22-20 15,22 20-15,0-21 16,0 0-16,0 22 0,0-22 0,0 0 16,0 0-16,0 0 0,0 0 31,22-42-15,-22 0-16,21 0 15,0 0-15,0-22 0,-21 22 16,21-21-16,0 21 0,1-22 0,-1 1 15,0 21-15,0-21 0,0 20 16,0-20-16,1 21 0,-1 0 16,0 0-16,0 21 0,-21 21 31,0 0-31,0 0 0,0 0 16,0 0-16,0 1 0,0-1 0,0 21 15,21-21-15,0 0 0,1 22 16,-1-22-16,0 0 0,0 0 0,0 22 15,22-22-15,-22-21 0,21 21 0,0 0 16,1-21-16,-1 0 0,0 21 16,1-21-16,-1 0 0,0 0 0,1 0 15,-1 0-15,0-21 0,1 0 16,-1 0-16,-21-22 0,22 22 16,-22-21-16,0 0 0,0-1 0,0 22 15,-21-21-15,0-1 0,0 22 16,0 0-16,0 0 0,0 0 0,0 0 15,-21-1-15,-21 22 0,21 0 0,-22 0 16,1 0-16,0 0 0,-1 0 16,1 22-16,21-1 0,-22 0 0,1 0 15,21 21-15,0-20 0,0 20 16,21-21-16,0 21 0,0-20 0,0 20 16,0-21-16,0 0 0,0 22 0,0-22 15,21 0-15,0 0 0,0-21 16,0 21-16,0 0 0,1-21 0,-1 0 15,21 0-15,-21 0 0,22 0 16,-22 0-16,0-21 0,21 0 0,-21 0 16,1 0-16,-1 0 0,21-22 15,-21 1-15,0 0 0,1-1 0,-1-20 16,0 20-16,0 1 0,0-21 0,0 20 16,-21-20-16,0 20 0,22 1 15,-22 0-15,21-1 0,-21 1 16,0 21-16,0 0 0,0 0 0,-21 21 15,-1 0 1,22 21-16,0 0 0,-21 0 16,0 0-16,21 0 15,0 1-15,0-1 0,0 0 0,0 0 16,0 0-16,0 0 16,0 1 15,0-44 63,21 22-63,-21-21-16,21 21 32,-21 21 47,0 1-78,0-1-1,0 0-15,0 0 0,-21 21 0,0-20 16,21-1-16,-21 21 0,0 0 0,21-20 16,-21 20-16,21 0 0,-22 1 15,1-22-15,21 21 0,0-21 0,0 22 16,0-22-16,0 0 0,0 0 15,0 0-15,0 0 0,0 1 16,21-22-16,1 0 0,-1 0 16,0 0-16,0 0 15,21 0-15,-20-22 0,-1 22 0,-21-21 16,21 0-16</inkml:trace>
  <inkml:trace contextRef="#ctx0" brushRef="#br2" timeOffset="137556.42">17018 12615 0,'0'0'0,"0"-21"0,-21 21 16,0 21 0,21 1-16,0-1 15,0 0-15,0 0 16,-22 0-16,22 0 0,-21 1 0,21-1 16,0 0-16,0 0 15,21-21 32</inkml:trace>
  <inkml:trace contextRef="#ctx0" brushRef="#br2" timeOffset="137712.32">17039 12425 0,'0'0'0,"-42"-21"31,63 21 16,0 0-47</inkml:trace>
  <inkml:trace contextRef="#ctx0" brushRef="#br2" timeOffset="139179.98">18521 12891 0,'84'-64'31,"-62"43"-31,-22 0 16,0 0-16,0-1 0,0 1 16,0-21-16,0 21 0,0 0 0,0-1 15,-22-20-15,1 21 0,0 0 16,0 21-16,0-21 0,0 21 0,-1 0 15,1 0-15,-21 0 0,21 0 0,-22 21 16,22 0-16,-21 0 16,0 0-16,20 22 0,-20-1 0,21-21 15,0 21-15,0 1 0,-1-1 0,1-21 16,21 22-16,0-22 0,0 0 16,0 21-16,0-21 0,0 1 15,21-22-15,1 0 0,-1 0 0,0 0 16,21 0-16,-21 0 0,1 0 15,20 0-15,-21-22 0,21 1 0,1 0 16,-22 0-16,21 0 0,1 0 16,-22-22-16,21 1 0,-21 0 0,0 20 15,1-20-15,-1 0 0,-21 21 0,0-22 16,21 22-16,-21 0 16,0 0-16,0 42 15,-21 0 1,21 0-16,-21 0 0,21 1 15,0 20-15,0-21 0,0 21 0,0-20 16,0 20-16,0 0 0,0-21 0,0 1 16,0 20-16,21-21 0,0 0 15,0 0-15,0-21 0,0 22 0,22-22 16,-22 0-16,21 0 0,1 0 16,-22 0-16,21 0 0,0 0 0,1-22 15,-1 1-15,0 0 0,1-21 0,-1 21 16,0-22-16,-20 1 15,20 0-15,-21-1 0,21-20 0,-20 20 16,-1 1-16,0-21 0,0 20 0,0-20 16,0 20-16,-21-20 0,0 21 15,0-1-15,0 1 0,0 21 0,0 0 16,0-1-16,-21 44 16,0-1-16,0 0 15,0 21-15,0 1 0,-1-1 0,1 0 16,0 1-16,0-1 0,0 0 15,0 1-15,-1-1 0,1 0 16,21 1-16,0-1 0,0 0 0,0 1 16,0-1-16,0-21 0,0 21 15,0-20-15,0-1 0,21 0 0,1 0 16,-1-21-16,0 0 0,21 21 0,-21-21 16,22 0-16,-22 0 0,21-21 15,1 0-15,-1 21 0,21-21 0,-20-22 16,-1 22-16,0 0 0,1-21 15,-1-1-15,0 22 0,-20-21 0,20 21 16,-21 0-16,0-1 0,-21 1 0,0 0 16,-21 21 15,0 21-31,0 0 16,0 1-16,21-1 0,0 0 15,-22 0-15,1 0 0,21 0 0,0 1 16,0-1-16,0 0 0,0 0 0,0 0 15,0 0-15,0 1 0,0-1 16,21-21-16,1 21 0,-1-21 0,0 0 16,0 0-16,21 0 0,-20 0 15,-1 0-15,0 0 0,0 0 0,0 0 16,0-21-16,1 0 0,-1-1 0,0-20 16,-21 21-16,21-21 0,-21-1 15,0 1-15,0 21 0,0-22 0,0 1 16,0 21-16,-21 0 0,0 0 15,0 21-15,-1 0 0,1 0 16,-21 0-16,21 0 0,-22 0 0,1 0 16,21 21-16,-21 0 0,-1 0 0,22 0 15,0 0-15,0 22 0,0-22 16,-1 0-16,22 0 0,0 22 0,0-22 16,0 0-16,0 0 0,22 0 0,-1-21 15,21 21-15,-21 1 0,22-22 16,-1 0-16,0 0 0,-21 0 15,22 0-15,-1 0 0,0 0 0,1 0 16</inkml:trace>
  <inkml:trace contextRef="#ctx0" brushRef="#br2" timeOffset="139539.76">20362 12764 0,'21'-22'16,"-63"107"-16,63-148 0,0 20 0,1 22 0,-22 0 0,21 0 16,0 0-16,0-1 0,0 1 15,0 21-15,1-21 0,-1 21 16,21-21-16,0 21 0,-20-21 0,20 21 15,0 0-15,1 0 0,-1 0 0,-21 0 16,0 21-16,0 0 0,1 0 16,-1 0-16,-21 1 0,21 20 0,-21-21 15,0 21-15,0 1 0,0-22 16,-21 21-16,0-21 0,21 22 16,-22-22-16,1 0 0,0 0 0,0-21 15,21 21-15,-21-21 16,0 0-16,21-21 15,0 0 1,0 0-16,0 0 0,0 0 16,21-1-16,0-20 0,0 21 0,0-21 15,0-1-15,1 22 0,-1-21 16,0 21-16,0-1 0,21 1 0,-20 0 16,-1 0-16,0 21 0,0 0 15,0 0-15,0 0 0,1 0 0,-1 0 16,0 0-16,0 0 0,0 0 0</inkml:trace>
  <inkml:trace contextRef="#ctx0" brushRef="#br2" timeOffset="140168.41">21526 12552 0,'64'0'16,"-297"0"-16,402 0 0,-126 0 31,-64 21-31,-1 0 16,1-21-16,0 21 0,0 1 15,0-1-15,0 0 0,21 0 0,0 0 16,0 0-16,-22 1 0,22-1 16,0 21-16,0-21 0,0 0 0,0 1 15,22-1-15,-1 0 16,0 0-16,0-21 0,21 21 16,1-21-16,-1 0 0,0 0 0,1 0 15,-1 0-15,0 0 0,1-21 0,-1 0 16,-21 0-16,22 0 0,-22-22 15,0 22-15,0-21 0,21-1 0,-20 22 16,-22-21-16,21 21 0,-21-22 16,21 22-16,0 0 0,-21 42 47,-21 0-47,21 1 15,-21-1-15,0 21 0,-1 0 16,1-20-16,0 41 0,0-21 15,0 1-15,0 20 0,-1-20 0,1 20 16,0-21-16,0 22 0,0-1 0,0 1 16,21-1-16,-22 1 0,22 21 15,-21-22-15,21 22 0,-21-22 0,21 22 16,0-22-16,0 22 0,0-21 16,-21-1-16,21 22 0,0-22 0,0 1 15,-21 20-15,21-20 0,0-1 16,0 1-16,0-22 0,-21 22 0,-1-22 15,1 0-15,0-20 0,0 20 16,0-21-16,-22 0 0,1 0 0,21-21 16,-21 0-16,-1 22 0,1-22 0,21 0 15,-22 0-15,1 0 0,0 0 16,21-22-16,-22 1 0,22 21 0,-21-21 16,21 0-16,-22-21 0,22 20 0,-21-20 15,21 0-15,-1-1 0,1 1 0,0 0 16,0-22-16,0 1 0,21-1 15,0 1-15</inkml:trace>
  <inkml:trace contextRef="#ctx0" brushRef="#br2" timeOffset="140652.14">18965 12383 0,'0'0'0,"21"0"16,1 0 0,-1 0-16,21-22 0,0 22 15,1-21-15,-1 21 0,22-21 0,-1 21 16,1-21-16,-1 21 0,22-21 15,-22 0-15,22 21 0,-22-22 16,1 22-16,-1 0 0,-20 0 0,20-21 16,-20 21-16,-22 0 0,0 0 15,0 0-15,0 0 0,-42 0 32,0 0-17,0 0-15,0 0 0,-1 21 0,1-21 16,0 0-16</inkml:trace>
  <inkml:trace contextRef="#ctx0" brushRef="#br2" timeOffset="142588.03">762 14542 0,'0'0'0,"-21"0"0,0 21 15,-1-21-15,1 0 16,0 0-16,0 0 15,-21 0-15,20 21 0,1-21 0,0 0 16,-21 0-16,21 0 0,-22 0 16,1 0-16,21 0 0,-22 0 0,22 0 15,-21 0-15,21 0 0,0 0 16,-1 0-16,1 0 0,0 0 0,0 0 16,0 0-16,42 0 31,0 0-16,21 0-15,1 0 0,-1 0 16,22 0-16,20 0 0,-20 0 0,20 0 16,-20 0-16,21 0 0,-22 0 15,1-21-15,-1 21 0,1 0 0,-1-21 16,-21 21-16,22 0 0,-22 0 16,1 0-16,-1-22 0,0 22 0,1 0 15,-22 0-15,21 0 0,-21-21 16,0 21-16,-21-21 15,0 0 1,-21 21 0,0 0-16,0-21 0,0 21 15,0 0-15,-1-21 0,1-1 16,0 22-16,0 0 0,-21-21 0,20 21 16,1 0-16,0 0 0,0-21 15,0 21-15,-22 0 0,43-21 0,-21 21 16,0 0-16,0 0 0,42 21 62,0-21-62,22 0 0,-22 21 16,21-21-16,0 0 16,1 0-16,-22 0 0,21 21 0,1-21 15,-1 0-15,-21 0 0,21 0 16,-20 0-16,-1 0 0,0 0 0,0 0 15,0 0-15,-21 22 16,0-1-16,-21-21 16,0 21-16,-21 0 0,20 0 15,-20 0-15,21 22 0,-21-22 0,20 0 16,-20 21-16,0 1 0,21-22 16,-22 21-16,1 1 0,0-22 0,-1 21 15,1-21-15,21 0 0,-22 22 16,22-22-16,0 0 0,0 0 15,0 0-15,0 1 0,-1-1 16</inkml:trace>
  <inkml:trace contextRef="#ctx0" brushRef="#br2" timeOffset="143347.62">3154 14224 0,'0'-21'0,"0"42"0,-21-42 16,-1 21-1,22 21 1,0 0-16,0 0 0,-21-21 16,21 22-16,0-1 0,0 0 15,0 0-15,21-21 16,1 0 0,-1-21-16,0 0 0,0 21 15,21-21-15,-20-1 0,-1 1 16,21 0-16,-21 0 0,22 0 0,-22 0 15,0-22-15,0 22 16,-21 0-16,0 0 0,0 0 0,0-1 16,0 1-16,-21 21 31,21 21-31,-21 1 16,21-1-16,0 0 0,0 21 0,0 1 15,0-1-15,0 0 0,0 22 0,0-22 16,0 22-16,0-1 0,0-21 15,0 1-15,0 20 0,0-20 16,0-1-16,0 0 0,0 1 16,0-22-16,0 0 0,-21 21 0,-1-21 0,22 1 15,-21-22-15,0 21 0,0 0 16,0-21-16,0 0 0,-1 0 16,-20 0-16,21 0 0,-21 0 0,20 0 15,1-21-15,0 0 0,-21 21 16,21-22-16,-1 22 0,22-21 0,-21 0 15,21 0-15,0 0 16,0 0-16,0-1 16,21 1-16,1 21 0,-1-21 15,21 0-15,0 0 0,1 0 16</inkml:trace>
  <inkml:trace contextRef="#ctx0" brushRef="#br2" timeOffset="143627.46">4043 14097 0,'0'0'16,"0"-21"-16,0 0 0,0 0 16,-21 42-1,-1 0 1,1 0-16,21 0 0,-21 22 0,21-1 16,-21-21-16,0 43 0,0-22 15,21 0-15,-22 1 0,1 20 16,0-21-16,0 1 0,0-1 15,21 0-15,0 1 0,-21-1 0,21-21 16,0 0-16,0 1 0,0-1 0,0 0 16,21-21-16,0 0 15,0 0-15,0 0 0,0 0 0,22-21 16,-22 21-16,0-21 0,21-1 16,-20-20-16,-1 21 0,0 0 0</inkml:trace>
  <inkml:trace contextRef="#ctx0" brushRef="#br2" timeOffset="143795.35">3683 14499 0,'0'0'0,"-42"0"15,20 21-15,44-21 32,-1 0-32,0 0 0,21 0 15,1 0-15,-1 0 0,0 0 0,1-21 16,-1 21-16,21-21 0,-20 0 15,-1 21-15,0-21 0</inkml:trace>
  <inkml:trace contextRef="#ctx0" brushRef="#br2" timeOffset="144532.94">6223 14711 0,'0'-21'15,"-21"21"-15,21-21 0,-21-1 0,21 1 16,0 0-16,0 0 0,-22 0 16,1 0-16,0-1 0,0-20 0,0 21 15,0-21-15,-1 20 0,-20-20 16,21 21-16,-21-21 0,-1 20 0,1 1 16,-22 0-16,22 21 0,0 0 0,-1 0 15,-20 0-15,21 0 0,-1 21 16,1 0-16,21 1 0,-22 20 15,22-21-15,-21 21 0,42 22 0,-21-22 16,21 1-16,-21-1 0,21 0 0,0 1 16,0-1-16,0 0 0,0 1 15,0-22-15,21 21 0,0-21 16,0 0-16,0-21 0,0 22 0,22-22 16,-22 0-16,21 0 0,1 0 0,-1 0 15,0-22-15,1 22 0,-1-21 16,0 0-16,1 0 0,-1-21 0,0 20 15,1-20-15,-22 0 0,21-22 0,0 22 16,1-22-16,-22 1 0,0-1 16,0 22-16,0-21 0,1-1 0,-1 22 15,-21-22-15,0 22 0,0 0 16,0 20-16,0-20 0,0 21 0,0 0 16,-21 21-1,-1 0-15,1 0 0,0 21 16,0 21-16,0-21 0,21 22 0,0-1 15,-21 22-15,21-22 0,0 21 16,0 1-16,0-22 0,0 22 0,0-1 16,0-20-16,0-1 0,0 0 0,0 1 15,0-1-15,21-21 0,-21 21 16,0-20-16,21-1 0,0 0 16,0 0-16,0-21 0,1 0 15,-1 0-15,0-21 0,0 0 16,0 0-16,22 21 0</inkml:trace>
  <inkml:trace contextRef="#ctx0" brushRef="#br2" timeOffset="144963.69">6646 14372 0,'0'-42'0,"0"84"0,21-105 0,-21 42 16,-21 21 0,0 0-1,0 0-15,0 21 16,0 21-16,-1-21 0,1 22 0,0-22 15,0 21-15,21 0 0,0-20 0,-21 20 16,21 0-16,-21-21 0,21 22 16,0-22-16,0 21 0,0-21 15,0 1-15,0-1 0,21 0 16,0-21-16,0 0 0,0 0 16,0 0-16,22 0 0,-22 0 0,21 0 15,1-21-15,-1 0 0,0-1 0,-21 1 16,22 0-16,-1 0 0,-21 0 15,22-22-15,-22 1 0,0 0 0,-21-1 16,0 1-16,0 0 0,0-1 16,0 1-16,-21 21 0,0-21 0,-1 20 15,1 1-15,-21 21 0,21 0 0,-22 0 16,22 0-16,-21 0 0,0 0 16,-1 21-16,22 1 0,-21-1 15,21 0-15,-1 21 0,1-21 0,0 1 16,0 20-16,21-21 0,-21 0 15,21 0-15,0 1 0,0-1 0,0 0 16,0 0-16,21-21 0,0 0 0,21 0 16,1 0-16,-1 0 0,0 0 15,1 0-15</inkml:trace>
  <inkml:trace contextRef="#ctx0" brushRef="#br2" timeOffset="145615.32">7218 14542 0,'0'-22'47,"0"1"-31,0 0-16,21 0 0,-21 0 16,21 21-16,0-21 0,-21-1 0,0 1 15,0 0-15,21 0 0,-21 0 16,0 0-16,0-1 0,0 1 15,-21 21 17,0 21-32,0-21 0,0 22 15,21-1-15,-21 0 0,-1 21 0,1-21 16,21 1-16,0 20 0,-21 0 16,21-21-16,0 22 0,-21-22 0,21 0 15,0 21-15,0-20 0,0-1 0,0 0 16,0 0-16,21 0 0,0 0 15,0-21-15,1 0 0,-1 22 0,0-22 16,21 0-16,-21 0 0,22 0 16,-22 0-16,21-22 0,1 1 0,-1 21 15,-21-21-15,21 0 0,1-21 0,-1 20 16,0 1-16,1-21 16,-1 0-16,-21-1 0,0 22 0,1-21 15,-1-1-15,-21 22 0,21-21 0,-21 21 16,0 0-16,-21 21 15,0 0-15,-1 0 0,1 0 16,-21 21-16,21 0 0,0 0 0,-1 0 16,1 0-16,21 1 0,0 20 15,0-21-15,0 21 0,0-20 0,0-1 16,0 21-16,21-21 0,1 0 16,-1 1-16,-21-1 0,21 0 0,-21 0 15,21 0-15,-21 0 16,0 1-16,0-1 15,-21-21-15,0 0 0,0 21 16,-1-21-16,1 0 0,0 0 0,0 0 16,0 0-16,0 0 0,-1 0 15,1 0-15,21-21 16,0 0-16,0-1 0,0 1 0</inkml:trace>
  <inkml:trace contextRef="#ctx0" brushRef="#br2" timeOffset="146367.93">9123 14415 0,'0'0'0,"0"-22"16,0-105-1,0 106-15,21 0 16,-21 0-16,21 0 0,0 0 0,0 21 16,1-22-16,-1 1 0,21 0 0,-21 21 15,0 0-15,22 0 0,-22 0 16,0 0-16,0 0 0,0 21 0,22 0 16,-43 1-16,21-1 0,0 21 0,-21-21 15,0 22-15,0-1 0,0 0 16,0 1-16,0-1 0,0 0 15,0 1-15,0-1 0,0 0 16,0-21-16,-21 1 0,21 20 0,-21-21 16,21 0-16,-21-21 0,-1 0 15,22-21 17,0 0-32,0 0 0,0 0 0,0-22 15,0 22-15,0-21 0,22-1 16,-1-20-16,0 21 0,0-1 0,0 1 15,0 0-15,22-1 0,-1 1 16,0 21-16,-20 0 0,20-1 16,21 1-16,-20 21 0,-22 0 0,21 0 15,1 0-15,-22 21 0,0 1 16,0-1-16,0 0 0,-21 21 0,0-21 16,0 22-16,0-1 0,0-21 0,0 22 15,0-1-15,-21-21 0,0 21 16,0-20-16,21-1 0,-21 0 0,21 0 15,-22 0-15,22 0 0,-21-21 16,21 22-16,-21-22 0,0 0 16,21-22-1,0 1 1,0 0-16,21 0 0,0 0 16</inkml:trace>
  <inkml:trace contextRef="#ctx0" brushRef="#br2" timeOffset="146787.69">10414 14161 0,'0'0'0,"0"-22"0,0 1 0,21 21 15,-42 0 1,0 21 0,0 1-16,-1-1 0,1 21 15,0-21-15,0 22 0,0-22 0,0 21 16,-1 0-16,1 1 0,0-1 0,21 0 15,0-20-15,0 20 16,0-21-16,0 0 0,0 0 0,0 1 16,21-1-16,0-21 0,1 0 0,20 0 15,0 0-15,-21 0 0,22 0 16,-1 0-16,0-21 0,1-1 0,-22 1 16,21 0-16,-21 0 0,22 0 15,-22-22-15,0 1 0,-21 21 0,0-21 16,0-1-16,0 1 0,0 0 0,0 20 15,-21 1-15,0-21 16,0 21-16,-1 21 0,1-21 0,-21 21 16,21 0-16,-22 0 0,22 0 0,-21 0 0,21 21 15,0-21-15,-1 21 16,-20 0-16,21 0 0,21 0 16,-21 1-16,21-1 0,0 0 15,21-21-15,0 0 16,0 0-16,0 0 0,22 0 0,-1 0 15</inkml:trace>
  <inkml:trace contextRef="#ctx0" brushRef="#br2" timeOffset="147071.54">11134 13885 0,'0'0'0,"0"-21"15,-22 42 16,1 1-31,0-1 0,0 21 0,0-21 16,0 22-16,-1-22 0,1 21 0,-21 0 16,21 1-16,0-1 0,-1 22 15,1-22-15,21 0 0,0 1 0,0-1 16,0 0-16,0-21 0,0 22 0,0-22 16,21 0-16,1 0 0,-1 0 15,0 1-15,0-22 0,21 0 16,-20 0-16,20 0 0,-21 0 0,0 0 15,22 0-15,-22 0 0,21 0 16,-21-22-16,0 1 0,1 0 0,-1 0 16,0 0-16</inkml:trace>
  <inkml:trace contextRef="#ctx0" brushRef="#br2" timeOffset="147264.51">10901 14182 0,'0'0'16,"0"-21"0,21 21-1,0 0-15,0 0 0,0 0 0,1 0 16,20 0-16,-21 0 0,0 0 16,22-22-16,-22 22 0,21 0 0,-21 0 15,0-21-15,22 21 0</inkml:trace>
  <inkml:trace contextRef="#ctx0" brushRef="#br2" timeOffset="148755.32">13229 14245 0,'0'0'0,"21"0"0,0-21 16,1 0-16,-1 0 16,0 0-16,-21-1 0,21 22 15,0-21-15,0 0 0,-21 0 0,0 0 16,22 0-16,-22-1 0,21 1 0,-21 0 16,0 0-16,0 0 15,-21 21-15,-1 0 0,1 0 16,-21 0-16,21 0 0,-22 0 15,22 0-15,-21 21 0,21-21 0,0 21 16,-1 0-16,22 0 0,0 1 16,0 20-16,0-21 0,0 0 15,0 0-15,22 1 0,-1-1 16,0 0-16,0 0 0,21 0 0,-20 0 16,20 1-16,-21-1 0,21 0 15,-20 0-15,-1 0 0,0 0 0,0 22 16,0-22-16,-21 0 0,0 0 15,0 0-15,0 22 0,-21-22 0,0 0 16,-21 0-16,-1 0 0,-20-21 0,20 22 16,-20-1-16,-1-21 0,22 0 15,-21 0-15,-1 0 0,22 0 0,-1 0 16,1 0-16,0 0 0,21-21 16,-22-1-16,22 1 0,0 0 15,0 0-15,21-21 0,0-1 0,0 1 16,0 0-16,0-1 0,0 1 0,0 0 15,0-1-15,0 1 0,0 21 16,0 0-16,21-1 0,-21 1 0,21 21 16,-21 21-1,0 1-15,0-1 16,21 0-16,-21 0 0,0 21 0,0 1 16,0-1-16,21-21 0,-21 22 15,0-1-15,22 0 0,-1-21 0,0 22 16,-21-22-16,42 0 0,-21 0 15,1 0-15,20 1 0,-21-22 16,21 0-16,1 21 0,-1-21 0,0 0 16,22 0-16,-22 0 0,1-21 15,-1 21-15,21-22 0,-20 1 0,-1 0 16,0 0-16,1-21 0,-1 20 0,-21-20 16,22 21-16,-22-21 0,0-1 15,-21 22-15,0-21 0,21 21 0,-21-1 16,0 1-16,-21 21 31,0 21-31,21 1 16,-21 20-16,21-21 15,-22 0-15,22 22 0,0-22 0,0 0 16,0 0-16,0 21 0,0-20 0,0-1 16,0 0-16,22 0 15,-1-21-15,0 0 0,0 0 0,0 0 16,0 0-16,22 0 0,-22 0 0,21 0 15,-21-21-15,22 0 0,-22 0 16,21-1-16,-21 1 0,1 0 0,-1-21 16,0 21-16,-21-1 0,0 1 15,0 0-15,21 0 0,-21 0 0,0 0 16,-21 21 15,21 21-31,0 0 0,-21 0 16,21 0-16,0 0 0,-21 1 0,21-1 15,0 0-15,0 0 0,0 0 16,0 0-16,21-21 0,0 0 16,-21 22-16,21-22 0,21 0 15,-20 0-15,-1 0 0,0 0 16,21 0-16,1-22 0,-22 1 0,21 21 0,-21-21 16,0 0-16,22-21 0,-22 20 15,0 1-15,0-21 0,0 21 16,-21 0-16,22-22 0,-22 22 0,21 0 15,-21 0-15,0 0 0,0-1 16,21 22-16,-21 22 31,0-1-31,-21 0 0,21 0 0,0 0 16,-21 22-16,-1-1 0,22 21 0,-21-20 16,0 20-16,21-20 0,-21 20 15,0 1-15,0-1 0,21 1 16,-22-1-16,1 22 0,0-22 0,21 22 0,-21-22 15,0 22-15,21-21 0,0-1 16,-21 1-16,-1-22 0,22 21 16,-21-20-16,21-22 0,0 21 0,0-21 15,0 1-15,21-44 16,1 1 0,-1 0-16,0-21 0,0 21 0</inkml:trace>
  <inkml:trace contextRef="#ctx0" brushRef="#br2" timeOffset="149067.15">14668 14690 0,'0'-43'0,"0"86"0,-21-128 0,0 22 15,0 20-15,21 22 0,-21-21 0,21-1 16,-21 22-16,21-21 0,0 21 16,0 0-16,0-1 15,0 1-15,21 21 0,0 0 0,0-21 16,21 21-16,-20 0 0,-1 0 0,21 0 15,-21 21-15,0 0 0,1 1 16,-1-1-16,-21 21 0,0-21 0,0 22 16,0-1-16,0-21 0,-21 21 15,-1-20-15,-20-1 0,21 21 0,-21-21 16,-1 0-16,1 1 0,0-22 0,20 21 16,-20-21-16,21 0 0,0 21 15,0-21-15,42 0 16,0-21-1,0 21-15,21-21 0,1-1 16,-22 1-16,21 0 0,1 0 0,-1 0 16</inkml:trace>
  <inkml:trace contextRef="#ctx0" brushRef="#br2" timeOffset="149356.13">15155 14266 0,'0'-21'0,"0"42"0,0-63 15,0 21-15,0 0 16,-21 21-1,21 21-15,-21 0 0,21 0 16,-21 22-16,21-22 0,0 42 16,-21-20-16,21 20 0,0 1 15,0-1-15,0 1 0,0 20 0,0-20 16,-22 20-16,1-20 0,21 21 16,-21-1-16,0-20 0,0 20 0,0-20 15,-1-1-15,1 1 0,0-1 0,0-20 16,0 20-16,0-20 0,-1-1 15,22 0-15,-21 1 0,21-22 0,-21 21 16,21-21-16,0 0 0,21-42 31,0 0-31,1 0 0,-1-21 16,0 20-16</inkml:trace>
  <inkml:trace contextRef="#ctx0" brushRef="#br2" timeOffset="149699.32">15219 14626 0,'-21'-42'0,"42"84"0,-85-126 16,43 41-16,0 1 0,-21 0 15,20-1-15,1 22 0,0-21 0,0 21 16,0-1-16,21 1 0,0 0 16,0 0-16,0 0 0,21 21 0,0 0 15,0-21-15,0 21 0,22 0 0,-22 0 16,21 0-16,1 0 15,-22 21-15,21-21 0,-21 21 0,22 0 16,-22 21-16,0-20 0,-21 20 0,0-21 16,0 21-16,0 1 0,0-22 15,-21 0-15,0 21 0,-22-20 0,22-1 16,0 0-16,-21 0 0,-1-21 0,22 21 16,-21 0-16,21-21 0,-22 0 15,22 0-15,0 0 0,0 0 0,0 0 16,-1 0-16,22-21 15,22 0 1,-1 0-16,0 21 0,21-21 16,-21 0-16,22-1 0</inkml:trace>
  <inkml:trace contextRef="#ctx0" brushRef="#br2" timeOffset="150115.57">15706 14161 0,'21'-22'0,"-42"44"0,42-65 0,-21 22 15,-21 21 1,-1 0 0,-20 21-16,21-21 0,0 21 15,0 1-15,-1-1 0,1 21 16,0-21-16,0 22 0,0-1 16,0-21-16,21 21 0,-22 1 0,22-22 15,0 21-15,0-21 0,0 1 16,22-1-16,-1 0 0,21 0 0,-21 0 15,0-21-15,22 0 0,-22 0 0,0 0 16,21 0-16,-20 0 0,20 0 16,-21-21-16,0 0 0,0 0 0,22 0 15,-22-1-15,-21-20 0,21 21 16,-21-21-16,0-1 0,0 1 0,0 21 16,0-22-16,0 1 0,0 21 0,-21 0 15,0 0-15,0-1 16,-1 1-16,1 21 0,0 0 0,-21 0 15,21 0-15,-1 0 0,1 0 0,0 0 0,0 21 16,0 1-16,21-1 16,-21 0-16,21 0 0,0 0 15,0 0-15,21 1 0,0-1 0,0 0 16,0-21-16,0 0 0,22 21 16</inkml:trace>
  <inkml:trace contextRef="#ctx0" brushRef="#br2" timeOffset="150499.73">16002 14266 0,'0'-21'0,"0"42"0,0-63 0,0 21 15,0 0-15,0 0 16,0-1-16,0 1 0,21 0 16,0 21-16,0 0 0,1 0 15,-1 0-15,0 0 0,0 0 16,0 0-16,22 0 0,-22 21 0,0 0 15,0 1-15,0-1 0,0 0 0,-21 0 16,0 21-16,22-20 0,-22 20 16,0-21-16,0 21 0,0-20 0,0-1 15,0 0-15,0 0 0,0 0 16,-22 0-16,22 1 0,-21-22 16,0 0 15,21-22-31,0 1 0,0 0 0,0 0 15,0-21-15,0 20 0,0-20 0,21 21 16,-21-21-16,21 20 0,-21 1 16,22 0-16,-1-21 0,0 21 15,0-1-15,-21 1 0,21 0 0,0 21 16,1-21-16,-1 21 0,0-21 16,0 0-16,21 21 0</inkml:trace>
  <inkml:trace contextRef="#ctx0" brushRef="#br2" timeOffset="150771.57">16870 13822 0,'0'-21'15,"0"42"17,-21 0-32,21 0 15,-22 0-15,1 22 0,21-22 16,0 21-16,-21 1 0,21-22 0,-21 21 15,0-21-15,21 22 0,0-1 0,0-21 16,-21 21-16,21-20 16,0 20-16,0-21 0,-22 0 0,22 0 15,0 1-15,0-1 0,0 0 0,22-21 16,-22 21-16,21-21 16,0 0-16,0 0 0,0 0 0,0 0 15,1-21-15,20 21 0,-21-21 0,21 0 16</inkml:trace>
  <inkml:trace contextRef="#ctx0" brushRef="#br2" timeOffset="151131.35">17357 14118 0,'0'0'0,"0"-21"0,21 0 15,-21 0-15,0 0 16,-21 21 0,-1 0-16,1 0 15,0 0-15,0 0 0,0 21 0,0-21 16,-1 21-16,1 0 0,0 0 15,0 0-15,21 1 0,0-1 16,0 0-16,0 0 0,21-21 16,0 21-16,0-21 0,1 21 15,-1 1-15,0-22 0,0 21 0,0-21 16,0 21-16,1-21 0,-1 21 0,0 0 16,0-21-16,0 21 0,0-21 15,-21 22-15,0-1 16,-21-21 15,0 21-31,0-21 0,-21 0 0,20 0 16,1 0-16,-21 0 0,21 0 0,-22 0 15,22 0-15,0 0 0,0 0 16,0-21-16,21 0 0,0-1 16,0 1-16,0 0 0,0 0 0,0 0 15</inkml:trace>
  <inkml:trace contextRef="#ctx0" brushRef="#br2" timeOffset="151352.24">16891 13907 0,'0'0'0,"0"-22"16,21 22-1,0 0-15,0-21 0,1 21 16,-1 0-16,21 0 0,-21-21 15,0 21-15,22 0 0,-22 0 0,0 0 16,0 0-16,22 0 0,-22 0 16,0 0-16,0 0 15,-21-21 1</inkml:trace>
  <inkml:trace contextRef="#ctx0" brushRef="#br2" timeOffset="151863.94">19008 13970 0,'0'-21'0,"0"42"0,0-63 15,0 21-15,0-1 0,0 1 0,0 0 16,0 42 31,-22 0-47,22 22 0,-21-22 0,0 21 16,21 1-16,-21-22 0,0 21 15,0 0-15,-1 1 0,1 20 0,0-20 16,0-1-16,0 0 0,0 1 0,-1-1 15,22 0-15,0 1 0,0-22 16,0 0-16,0 0 0,0 0 0,0 0 16,22-21-16,-1 0 0,0 0 15,0 0-15,0 0 0,0 0 16,1-21-16,-1 0 0,0 0 16</inkml:trace>
  <inkml:trace contextRef="#ctx0" brushRef="#br2" timeOffset="152072.04">18732 14266 0,'0'0'0,"-21"0"0,0 0 16,42 0 15,0 0-15,22 0-16,-22 0 0,0 0 15,21 0-15,-20 0 0,20 0 0,-21 0 16,21-21-16,1 21 0,-1-21 16,0 21-16</inkml:trace>
  <inkml:trace contextRef="#ctx0" brushRef="#br2" timeOffset="152424.85">19219 14245 0,'0'0'0,"-21"0"16,42 0 15,0-21-31,1 21 0,-1-21 16,0 21-16,0-21 0,21 21 16,-20-21-16,20-1 0,-21 22 0,0-21 15,0 21-15,-42 0 31,-21 0-31,21 0 0,0 21 16,-1 1-16,1-1 0,-21 0 0,21 0 16,0 0-16,21 22 0,-22-22 15,22 0-15,-21 0 0,21 21 0,0-20 16,0-1-16,0 0 16,0 0-16,21-21 15,1 21-15,-1-21 0,21 0 0,-21 0 16,0 0-16,22 0 0,-22 0 15,21-21-15,1 21 0,-22-21 0</inkml:trace>
  <inkml:trace contextRef="#ctx0" brushRef="#br2" timeOffset="152743.67">19812 14203 0,'0'-21'16,"0"42"-16,0-63 15,0 20 1,0 1-16,21 21 15,0 0-15,0 0 0,1 0 0,-1 0 16,0 0-16,0 0 0,0 0 16,0 0-16,1 21 0,-1 1 0,0-1 15,-21 0-15,0 0 0,0 0 16,0 22-16,0-22 0,0 0 0,-21 21 16,0-21-16,-1 1 0,1-1 0,0 0 15,-21 0-15,21 0 0,-1 0 16,1 1-16,0-22 0,21 21 15,-21-21-15,42 0 32,0-21-32,0-1 0,1 22 15,-1-21-15,0 0 0,0 0 16,21 0-16,-20 0 0,-1-1 16,21-20-16</inkml:trace>
  <inkml:trace contextRef="#ctx0" brushRef="#br2" timeOffset="152999.51">20383 14076 0,'0'-21'0,"-21"21"31,0 0-31,0 0 0,21 21 16,-21 0-16,0 0 0,21 0 16,-22 1-16,1-1 0,21 0 0,-21 21 15,0-21-15,21 22 0,0-22 16,-21 21-16,0-21 0,21 1 15,0 20-15,0-21 0,0 0 0,0 0 16,0 1-16,21-1 0,0-21 16,0 0-16,0 0 0,22 0 15,-22 0-15,21 0 0,-21 0 0,22 0 16,-1 0-16,0-21 0,1-1 0,-1 1 16,0 0-16</inkml:trace>
  <inkml:trace contextRef="#ctx0" brushRef="#br2" timeOffset="153335.32">20976 13822 0,'0'-21'0,"-21"21"31,0 0 0,21 21-31,-21 0 16,21 0-16,-22 22 0,22-22 16,0 21-16,-21 0 0,0-20 0,0 20 15,0 0-15,21 1 0,-21-1 16,-1 21-16,1-20 0,0-1 0,21 0 16,0 1-16,0-22 0,0 21 0,0-21 15,0 22-15,0-22 0,0 0 16,0 0-16,21 0 0,0-21 15,1 0-15,-1 0 0,0 0 0,0 0 16,0 0-16,22-21 0,-22 0 16,0 0-16,0 0 0,0 0 0,22-1 15</inkml:trace>
  <inkml:trace contextRef="#ctx0" brushRef="#br2" timeOffset="153568.2">20807 14055 0,'0'0'0,"-21"0"0,42 0 31,0 0-15,0 0-16,21 0 0,-20 0 0,20 0 16,-21 0-16,0 0 0,22 0 15,-22 0-15,0 0 0,0 0 0,0 0 16,0 0-16,1 0 0,-1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2:09:23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2138 635 0,'0'0'0,"-21"-21"0,21-21 0,-22 20 16,22 1-16,-21 0 0,21-21 16,0 21-16,-21-1 0,21-20 0,0 21 15,0 0 1,0 0-16,0 42 31,0 0-15,21 0-16,-21 21 0,21-20 0,1 20 15,-1 0-15,0 1 0,0-1 16,0 21-16,0-20 0,1-1 16,20 22-16,-21-22 0,0 21 0,0-20 15,1-1-15,-1 0 0,0 1 16,0-1-16,0-21 0,0 0 0,1 22 15,-22-22-15,0 0 0,21-21 16,-21 21-16,0-42 31,0 0-31,0 0 16</inkml:trace>
  <inkml:trace contextRef="#ctx0" brushRef="#br0" timeOffset="307.82">2730 360 0,'0'0'0,"-21"0"32,-21 0-32,21 21 15,-22 0-15,1 0 0,0 22 0,-1-22 16,-20 21-16,21 1 0,-22-1 15,22 21-15,-22 1 0,22-22 0,0 22 16,-1-1-16,1 1 0,0-22 16,-1 22-16,22-22 0,0 0 15,-21-21-15,20 22 0,22-22 0,-21 0 16,21 0-16,-21 0 0,21 1 16,21-22 15,0-22-31,1 1 0,-1-21 15</inkml:trace>
  <inkml:trace contextRef="#ctx0" brushRef="#br0" timeOffset="651.14">2879 762 0,'0'42'0,"0"-84"0,0 127 0,-22-43 0,22 0 16,0 22-16,-21-1 15,0-20-15,21 20 0,0 1 0,-21-22 16,0 22-16,0 20 0,-1-20 16,22 20-16,-21 1 0,0 0 0,0-1 15,0 1-15,21 0 0,-21-1 16,-1-20-16,1 21 0,21-22 0,-21 1 15,21-1-15,-21 1 0,21-22 16,0 0-16,0 1 0,0-22 0,0 0 16,0 0-16,21-21 15,-21-21-15,21 0 16,0-22-16,1 1 0,-1-21 16,0-1-16,0 22 0,21-43 15</inkml:trace>
  <inkml:trace contextRef="#ctx0" brushRef="#br0" timeOffset="1007.94">2900 974 0,'0'0'0,"-64"-148"32,64 126-32,0 1 0,0 0 15,0 0-15,0 0 16,21 0-16,1-1 15,-1 22-15,0 0 0,21 0 0,-21 0 16,22 0-16,-22 0 0,21 0 16,-21 22-16,1-22 0,20 21 0,-21 21 15,0-21-15,-21 22 0,0-22 16,0 21-16,0 0 0,0 1 16,-21-1-16,0-21 0,-21 22 0,-1-22 15,1 21-15,0-21 0,-1 0 16,1 1-16,0-1 0,-1-21 0,22 21 15,-21-21-15,21 0 0,63-21 47,-21 0-47,0 21 16,22-22-16,-22 1 0</inkml:trace>
  <inkml:trace contextRef="#ctx0" brushRef="#br0" timeOffset="1500.66">3725 656 0,'0'0'0,"0"-21"32,-21 0-32,0 21 0,0 0 15,0 0-15,-1 0 0,1 21 0,-21 0 16,21 0-16,0 1 0,-22 20 15,22 0-15,-21 1 0,21 20 0,-22-21 16,22 1-16,0-1 0,0 0 16,21 1-16,0-22 0,0 0 0,0 21 15,0-20-15,0-1 16,21-21-16,0 0 0,0 0 0,0 0 16,1 0-16,20 0 0,-21-21 15,21 21-15,-20-22 0,20-20 0,0 21 16,-21 0-16,22-22 15,-22 1-15,21 0 0,-21-1 0,1 1 16,-1 0-16,0-1 0,-21 1 16,0 21-16,21 0 0,-21 0 15,0 42 1,0 21 0,0-21-16,0 22 0,-21-22 0,21 21 15,-21 0-15,21 1 0,0-1 16,0 0-16,0-20 0,0 20 0,0-21 15,0 0-15,0 0 0,0 1 16,0-1-16,21-21 16,0 0-16,0 0 15,0 0-15,1-21 0,-1-1 16,0 1-16</inkml:trace>
  <inkml:trace contextRef="#ctx0" brushRef="#br0" timeOffset="1768.51">4212 296 0,'0'0'0,"0"22"0,0-1 16,0 21-16,0 0 0,-21 1 16,21-1-16,0 0 0,0 22 15,-21-22-15,21 22 0,0-1 0,0-20 16,-21 20-16,21-21 0,-22 22 15,22-22-15,-21-21 0,21 22 16,0-22-16,0 0 0,0 0 0,0 0 16,21-42 15,1 0-31,-1-21 0,0-1 16,0 1-16</inkml:trace>
  <inkml:trace contextRef="#ctx0" brushRef="#br0" timeOffset="2252.23">4572 275 0,'0'0'0,"0"21"0,0 1 0,0 20 0,0 0 16,0 1-16,0-1 0,0 0 15,0 1-15,0-1 0,0 21 0,-21-20 16,0-1-16,-1 22 0,22-22 15,0 0-15,-21 1 0,21-1 16,-21 0-16,21-21 0,-21 1 0,21-1 16,0 0-16,0 0 0,0 0 15,-21-21-15,21 21 16,0-42 0,0 0-1,0 0-15,0-21 0,0 20 16,0-20-16,0 0 0,21-1 0,0-20 15,0 21-15,0-1 0,1 1 16,-1 0-16,21 20 0,-21 1 0,22-21 16,-1 42-16,-21-21 0,21 21 15,1 0-15,-22 0 0,21 0 16,-21 21-16,1 0 0,-1 0 16,0 0-16,0 22 0,-21-1 0,0 0 0,0 1 15,0-1-15,0 0 16,0 1-16,0-1 0,-21 0 0,0-20 15,21-1-15,-21 0 0,21 0 16,0 0-16,-22 0 0,1-21 16,21-21-1,-21 0-15,0 0 16,21 0-16</inkml:trace>
  <inkml:trace contextRef="#ctx0" brushRef="#br0" timeOffset="2468.1">3916 677 0,'63'22'32,"-20"-22"-32,-22 0 15,21 0-15,-21 0 0,22 0 0,-1 0 16,0-22-16,1 22 0,-1 0 15,-21 0-15,21-21 0,-20 21 0,-1 0 16,0 0-16,-21-21 16</inkml:trace>
  <inkml:trace contextRef="#ctx0" brushRef="#br0" timeOffset="3271.71">6138 191 0,'21'0'32,"-21"21"-32,0 21 0,0-21 15,0 22-15,0-1 0,0 0 16,0 1-16,0 20 0,0-21 0,0 1 16,0 20-16,0-20 0,0 20 15,0-21-15,-21 22 0,0-22 0,0 1 16,21-1-16,-21-21 0,21 21 15,-21-20-15,-1-1 0,1 0 0,21 0 16,-21 0-16,0-21 16,0 0-1,0-21 1,21 0-16,0 0 0,0 0 0,0-22 16,0 1-16,0 0 0,21-1 15,0 1-15,0 0 0,0-1 0,0 22 16,1-21-16,20 21 0,-21-1 15,21 1-15,-20 0 0,20 21 0,0 0 16,1 0-16,-22 0 0,21 0 16,0 0-16,1 0 0,-1 0 0,0 21 15,-20 0-15,-1 22 0,21-22 16,-42 0-16,0 21 0,0 1 16,0-22-16,0 21 0,-21 1 15,0-22-15,-22 21 0,22-21 0,-21 0 16,0 1-16,20-1 0,-20 0 15,21 0-15,0-21 0,0 0 0,-1 21 16,1-21-16,21-21 31,0 0-31,0 0 16,21 0-16,1-1 0,20 1 16,-21 0-16</inkml:trace>
  <inkml:trace contextRef="#ctx0" brushRef="#br0" timeOffset="3931.38">6964 656 0,'21'0'15,"-21"21"1,0 1-16,0-1 16,-21 21-16,21-21 0,-21 0 15,21 22-15,-22-1 0,1-21 0,21 22 16,0-22-16,0 21 0,0-21 15,0 0-15,0 1 0,0-1 0,0 0 16,21-21-16,1 0 16,-1 0-16,21 0 0,-21 0 15,22 0-15,-22 0 0,21-21 16,0 0-16,1-1 0,-22-20 0,21 21 16,-21-21-16,22 20 0,-22-20 15,0 0-15,0 21 0,0-22 0,-21 22 16,0 0-16,0 0 0,0 0 15,0 42 17,0 0-32,-21 0 15,21 21-15,-21-20 0,21 20 16,0 0-16,0 1 0,0-1 0,0 0 16,-21 22-16,21-22 15,0 0-15,0 1 0,0 20 0,0-20 16,0 20-16,0-21 0,0 22 0,21-1 15,-21 1-15,0-1 0,0 1 16,21-1-16,-21 1 0,0-1 0,21 1 16,-21-1-16,0-20 0,0 20 15,0 1-15,0-22 0,0 22 0,0-22 16,0 0-16,0 1 0,-21-1 0,0 0 16,0-21-16,0 1 0,-22-1 15,22-21-15,0 0 0,-21 0 0,21 0 16,-22 0-16,1 0 0,21-21 15,-22-22-15,1 22 0,21-42 16,-21 20-16,20 1 0,-20-22 0,21 1 16,0-22-16,21 22 0,0-22 15,0 0-15,0 1 0,0-1 0,21 0 16,0 22-16,0-1 0,22 1 16,-22-1-16,21 1 0,0 21 0,1-22 15,-1 22-15,0-1 0,1-20 16,-22 21-16,42-22 0,-20 22 0</inkml:trace>
  <inkml:trace contextRef="#ctx0" brushRef="#br0" timeOffset="4428.12">9334 339 0,'0'-21'16,"0"42"-16,0-64 0,0 22 16,0 0-16,0 0 0,-21 21 15,0 0 1,21 21-16,-21 0 0,0 0 0,21 1 16,-21 20-16,-1 0 0,1 1 15,0 20-15,0-21 0,0 1 0,0 20 16,-1 1-16,1-1 0,0-20 15,21 20-15,0 1 0,-21-22 16,21 0-16,0 1 0,0-22 16,0 0-16,21 0 0,-21 0 0,21 0 15,0-21-15,22 0 0,-22 0 0,0 0 16,21 0-16,-20 0 0,20 0 16,-21-21-16,21 0 0,-20 21 0,20-21 15,-21-21-15,21 20 0,-20-20 16,-1 21-16,0-21 0</inkml:trace>
  <inkml:trace contextRef="#ctx0" brushRef="#br0" timeOffset="4639">8932 741 0,'0'21'0,"0"-42"0,0 63 16,21-42-1,22 0 1,-22 0-16,21 0 0,-21 0 0,22 0 16,-1 0-16,0 0 0,1 0 15,-1-21-15,0 0 0,-20 21 0,20-21 16,-21 21-16,21 0 16,-20-21-16</inkml:trace>
  <inkml:trace contextRef="#ctx0" brushRef="#br0" timeOffset="5010.79">9631 826 0,'0'0'0,"21"0"47,0 0-47,21-22 16,-20 1-16,-1 21 0,21-21 15,-21 0-15,22 0 0,-1 21 16,-21-21-16,0-1 0,0 1 0,1 21 16,-22-21-16,0 0 0,-22 21 15,1 0-15,0 0 16,-21 0-16,21 0 0,-22 21 0,1 0 16,21 0-16,-22 1 0,22-1 15,0 21-15,-21-21 0,21 22 0,-1-1 16,22-21-16,0 21 0,-21-20 15,21-1-15,0 21 0,0-21 0,0 0 16,21 1 0,1-1-16,-1-21 0,0 0 0,21 0 15,1 0-15,-22 0 0,21 0 16,0 0-16,1 0 0,20-21 0,-20-1 16</inkml:trace>
  <inkml:trace contextRef="#ctx0" brushRef="#br0" timeOffset="5559.07">10245 699 0,'0'0'0,"0"-22"0,0 1 15,21 0 1,0 21-16,0 0 0,-21-21 16,21 21-16,0 0 0,1 0 15,-1 0-15,21 0 0,-21 0 0,0 0 16,1 0-16,-1 21 0,0 0 0,0 0 15,0 1-15,-21-1 0,0 0 16,0 21-16,0 1 0,0-22 0,0 21 16,-21 0-16,-21-20 0,21 20 15,-1-21-15,-20 21 0,21-20 0,0-1 16,0-21-16,-1 21 0,1-21 16,42-21 15,1 0-31,-1-1 15,0 1-15,0 0 16,0-21-16,0-1 0,22 1 0,-22 0 16,21-1-16,-21 1 0,22 0 15,-22 21-15,21-22 0,-21 22 0,1 0 16,-1 0-16,-42 42 31,-1-21-31,1 21 0,0 21 16,21-20-16,-21-1 0,0 21 0,0 0 15,-1 1-15,22-22 0,0 21 16,-21 1-16,21-1 0,0-21 16,0 0-16,0 22 0,0-22 0,0 0 15,0 0-15,21-21 0,1 21 16,-1 0-16,0-21 0,0 0 0,21 0 16,-20 0-16,20 0 0,0 0 15,1-21-15,-1 0 0,0 0 0,1 0 16,-1 0-16,0-22 0,-21 1 15</inkml:trace>
  <inkml:trace contextRef="#ctx0" brushRef="#br0" timeOffset="5847.93">11388 169 0,'0'0'0,"-22"0"0,1 22 16,21-1-16,-21 0 0,21 21 0,0-21 15,0 22-15,-21-1 0,21 0 16,-21 1-16,0-1 0,21 0 0,0 1 16,-22-1-16,22 0 0,-21 22 15,0-22-15,21 1 0,0-1 0,0 0 16,0 1-16,0-1 0,0-21 16,0 21-16,0-20 0,0-1 0,21 0 15,0-21-15,1 21 0,-1-21 16,0 0-16,0 0 0,21 0 15,-20 0-15,-1 0 0,0-21 0,0 0 16,21 0-16,-20-1 0,-1-20 16,-21 21-16,21-21 0</inkml:trace>
  <inkml:trace contextRef="#ctx0" brushRef="#br0" timeOffset="6063.81">11091 572 0,'0'0'0,"0"42"32,21-42-32,1 0 15,-1 0-15,21 21 0,-21-21 0,0 0 16,22 0-16,-22 0 0,21 0 16,1 0-16,-22 0 0,21 0 0,-21 0 15,0 0-15,22-21 0,-22 21 16,0-21-16,0 21 0,22-21 0,-22-1 15,0 22-15</inkml:trace>
  <inkml:trace contextRef="#ctx0" brushRef="#br0" timeOffset="6387.62">12298 381 0,'-21'0'16,"-1"0"-16,1 0 15,0 0-15,0 0 0,-21 21 16,20 0-16,1 1 0,0-1 0,0 0 16,0 0-16,21 21 0,-21-20 15,-1-1-15,22 21 0,-21-21 0,21 22 16,0-22-16,0 21 15,0 0-15,0-20 0,0 20 0,0-21 16,0 21-16,21-20 0,1 20 16,-1-21-16,0 0 0,0-21 0,0 21 15,0-21-15,22 22 0,-22-22 16,21 0-16,-21 0 0,1-22 0,20 1 16</inkml:trace>
  <inkml:trace contextRef="#ctx0" brushRef="#br0" timeOffset="6703.44">12869 254 0,'0'0'0,"21"0"0,1 21 0,-1 0 15,0 1-15,0-1 0,0 21 16,0 0-16,1 1 0,-22-1 0,0 0 16,0 1-16,0-1 0,0 22 15,0-22-15,0 0 0,0 22 0,0-22 16,-22 0-16,1 1 0,21-1 0,-21 0 16,0 1-16,0-22 15,0 21-15,21-21 0,-22 1 0,1-1 16,0 0-16,21 0 0,-21-21 15,0 21-15,0-21 0,-1 0 0,1 0 16,0 0-16</inkml:trace>
  <inkml:trace contextRef="#ctx0" brushRef="#br0" timeOffset="7695.88">1482 1884 0,'0'0'15,"-22"0"-15,1 0 16,42 0 15,1 0-31,-1 21 16,0-21-16,0 0 0,21 0 16,1 0-16,-1 0 0,22 0 15,-22 21-15,21-21 0,1 0 16,-1 0-16,22 0 0,0 0 0,21 0 15,-1 0-15,1 0 0,21 0 16,0 0-16,-21 0 0,42 0 0,-21-21 16,43 21-16,-22-21 0,21 21 15,0 0-15,22-21 0,-1 21 0,1-21 16,21 21-16,-22 0 0,22-22 16,-22 1-16,22 21 0,0-21 0,-1 21 15,1 0-15,0-21 0,-1 21 16,1 0-16,0-21 0,20 21 0,-20-21 15,21 21-15,-21-22 0,-1 22 16,22-21-16,0 21 0,-21-21 16,20 21-16,-20-21 0,21 21 15,0 0-15,-22-21 0,1 21 0,0-21 16,-1 21-16,1 0 0,0 0 16,-22 0-16,1 0 0,-1 0 0,-20 0 15,-1 0-15,0-22 0,1 22 16,-1 0-16,-21 0 0,0 0 0,-21 0 15,21 0-15,-21-21 0,0 21 16,0 0-16,0 0 0,-21 0 0,-21 0 16,0 0-16,-22 0 0,1 0 0,-1 0 15,-21 0-15,-20 0 0,20 0 16,-21 0-16,0 0 16,-42 0 15,0 0-16,0 0-15</inkml:trace>
  <inkml:trace contextRef="#ctx0" brushRef="#br0" timeOffset="11371.34">677 3789 0,'21'0'15,"1"0"1,-1-21-16,-21 0 0,21-1 15,0 1-15,21 0 0,-20 0 0,-1 0 16,0 0-16,0-1 0,0-20 16,-21 21-16,0-21 0,0 20 15,0-20-15,0 21 0,0 0 16,-21-22-16,0 43 0,-21-21 0,-1 21 16,-20 0-16,20 0 0,-20 21 15,-1 1-15,-20-1 0,20 0 16,22 0-16,-22 0 0,22 22 0,0-22 15,21 0-15,-1 21 0,22-21 16,0 1-16,0-1 0,22 0 0,-1 0 16,0-21-16,21 21 0,1 0 15,20 1-15,-21-1 0,22 0 16,-1 0-16,1 0 0,-22 0 0,22 1 16,-22 20-16,0-21 15,1 21-15,-22-20 0,0 20 0,0 0 16,-21 1-16,0-1 0,0-21 15,-21 21-15,-21 1 0,-1-1 0,1 0 16,0-20-16,-22-1 0,1 21 16,-22-42-16,22 21 0,-1-21 0,1 0 15,-1 0-15,1 0 0,20 0 16,-20-21-16,20 0 0,-20 0 0,63 0 16,0-22-16,0 1 0,0 0 15,0-1-15,0 1 0,0 0 0,0-22 16,0 22-16,0 21 0,0-22 15,0 22-15,0 0 0,0 0 16,42 21 0,-21 0-16,22 0 0,-1 0 15,0 0-15,1 0 0,-1 21 16</inkml:trace>
  <inkml:trace contextRef="#ctx0" brushRef="#br0" timeOffset="12027.02">910 3937 0,'21'0'16,"-42"0"-16,63 0 0,-20 0 0,-22-21 16,0 42 15,0 0-31,0 0 0,0 1 16,0-1-16,0 21 0,0-21 15,-22 0-15,22 22 0,0-22 16,0 0-16,0 0 0,0 0 0,0 1 15,0-1-15,22-21 16,20 0-16,-21 0 16,21 0-16,-20 0 0,20-21 15,0-1-15,1-20 0,-1 21 16,0 0-16,1-22 0,-1 22 16,-21-21-16,21 21 0,-20 0 0,-22-22 15,0 22-15,21 0 0,-21 0 16,0 0-16,0-1 15,-21 22 1,21 22-16,-22-22 0,22 21 16,-21 21-16,21 0 0,0 1 15,-21-1-15,21 0 0,-21 22 16,21-1-16,-21 1 0,21-22 0,0 22 16,0-1-16,0 1 0,0-1 15,0 1-15,0 20 0,0-20 16,0 21-16,0-1 0,0-20 0,0 20 15,0-20-15,0-1 0,0 1 16,-21-1-16,-1 1 0,1-1 16,0-20-16,0 20 0,0-20 0,-22-1 15,22 0-15,-21 1 0,0-22 16,-1 0-16,1 0 0,0 0 0,-1-21 16,-20 0-16,-1 0 0,1-21 15,-22 0-15,22-21 0,-22-1 0,21 1 16,1 0-16,-1-1 0,1-20 15,21 20-15,20 1 0,-20-21 0,42 20 16,0 1-16,0 0 16,0-22-16,21 22 0,22-1 0,-1 1 15,0-21-15,1 20 0,20-20 16,1 20-16,-1 1 0,1-21 0,-1 20 16,1-20-16,-1 20 0,22-20 15</inkml:trace>
  <inkml:trace contextRef="#ctx0" brushRef="#br0" timeOffset="12506.87">1609 4001 0,'0'0'0,"0"-22"0,21 1 15,0 21 17,-21 21-17,0 1-15,21 20 16,-21-21-16,0 21 0,0-20 0,0 20 15,0 0-15,0-21 0,0 22 16,0-22-16,0 0 0,-21 21 0,0-20 16,21-1-16,0 0 15,-21-21-15,-1 0 16,22-21 0,0 0-16,0-1 0,0 1 15,0-21-15,0 21 0,0-22 16,0 1-16,0 0 0,0-1 15,22 1-15,-1 0 0,21-1 16,-21 22-16,22 0 0,-22-21 0,21 21 16,0 21-16,1-22 0,-22 22 15,21 0-15,-21 0 0,22 0 0,-22 22 16,0-1-16,21 21 0,-42-21 16,0 22-16,0-1 0,0 0 0,0 1 15,0 20-15,0-21 0,0-20 16,0 20-16,0 0 0,-21-21 0,21 1 15,-21-1-15,21 0 0,0 0 16,-21-21-16,21 21 0,0-42 31,21 0-31,0 0 16,0 0-16,1-22 0,-1 1 0</inkml:trace>
  <inkml:trace contextRef="#ctx0" brushRef="#br0" timeOffset="12766.72">2603 3598 0,'0'0'0,"0"22"15,0-1-15,0 0 16,-21 21-16,0 1 0,21-22 16,-21 21-16,0 22 0,0-22 15,-1 21-15,1-20 0,0 20 0,0-20 16,0-1-16,0 0 0,21 1 15,0-1-15,0-21 0,0 21 0,0-20 16,0-1-16,0 0 0,21-21 16,0 0-1,0 0-15,0-21 0,0 0 0,1-1 16,-1 1-16,0 0 0,-21-21 16,21 21-16</inkml:trace>
  <inkml:trace contextRef="#ctx0" brushRef="#br0" timeOffset="12943.78">2328 4064 0,'0'0'0,"-21"0"0,0 0 15,42 0 17,0 0-32,0 0 0,1 0 15,20-21-15,-21 21 0,21 0 0,1 0 16,-22-21-16,21 21 0,1 0 15,-22 0-15,21 0 0</inkml:trace>
  <inkml:trace contextRef="#ctx0" brushRef="#br0" timeOffset="13487.45">3111 4191 0,'0'0'0,"22"-42"31,-1 21-31,0-1 0,-21 1 0,0-21 16,0 21-16,0 0 0,0-1 15,0 1-15,0 0 0,0 0 0,0 0 16,-21 0-16,0 21 0,-1 0 16,1 0-16,0 0 0,-21 0 15,21 0-15,-1 0 0,-20 21 16,21 0-16,-21 0 0,20 21 0,1-20 15,0 20-15,0 0 0,0 1 16,0-1-16,21 0 0,0 1 0,0-22 16,0 21-16,0-21 0,0 0 0,0 1 15,21-1-15,0 0 0,0-21 16,0 0-16,0 0 0,22 0 0,-22 0 16,0 0-16,21 0 0,-20 0 15,-1-21-15,21 0 0,-21-1 0,0 1 16,1-21-16,-1 21 0,0-22 15,0 1-15,-21 21 0,0-21 16,0-1-16,0 1 0,0 21 16,0 0-16,0-1 0,0 1 0,0 42 31,0 1-15,0-1-16,0 21 0,0-21 0,0 22 15,0-22-15,0 21 0,0-21 16,0 22-16,0-22 0,0 0 0,0 0 15,0 0-15,0 0 0,21 1 16,0-22-16,1 0 16,-1 0-16,0 0 0,0 0 15,0 0-15,0 0 0</inkml:trace>
  <inkml:trace contextRef="#ctx0" brushRef="#br0" timeOffset="13991.16">3471 4022 0,'0'0'0,"0"-106"31,0 85-31,0 0 0,21-1 16,1 22-16,-1 0 0,0 0 15,0 0-15,0 0 0,22 0 0,-22 0 16,21 0-16,-21 22 0,0-1 16,1 21-16,-1-21 0,0 22 15,-21-22-15,0 21 0,21 0 16,-21 1-16,0-1 0,0-21 0,0 22 15,-21-1-15,0-21 0,0 0 0,-1 0 16,1 1-16,0-1 0,0 0 16,0 0-16,21-42 31,21 0-31,0 0 16,0-22-16,0 22 0,1-21 15,-1-1-15,21 1 0,-21 0 0,22-1 16,-22 1-16,0 0 0,0-1 15,0 22-15,0 0 0,1 0 16,-1 0-16,-21 0 0,0 42 31,-21 0-31,-1 0 16,1 21-16,0 1 0,0-1 0,21-21 16,-21 22-16,0-1 0,-1 0 15,22-21-15,0 22 0,0-22 0,0 21 16,0-21-16,0 1 0,0-1 15,0 0-15,22-21 16,-1 0-16,0 0 0,0 0 0,0 0 16,0 0-16,22 0 0,-22 0 15,21-21-15,1 0 0,-1 21 0</inkml:trace>
  <inkml:trace contextRef="#ctx0" brushRef="#br0" timeOffset="14370.94">4868 4022 0,'0'0'0,"-21"0"0,-21 0 16,21 0-16,-1 0 0,1 0 15,42 0 1,22 0-1,-22 0-15,21 0 0,1 0 16,-1 0-16,0 0 0,1 0 16,-1 0-16,0 0 0,22 0 0,-22 0 15,0 0-15,1 0 0,-1 0 16,22-21-16,-22 21 0,0 0 0,22 0 16,-22 0-16,0 0 0,1 0 15,-1 0-15,-21 0 0,0 0 16,1 0-16,-1 0 0,-21-22 0,-21 22 31,-1-21-15,1 21-16,21-21 0,-21 21 15,0 0-15,21-21 0,-21 21 0,21-21 16</inkml:trace>
  <inkml:trace contextRef="#ctx0" brushRef="#br0" timeOffset="14770.72">5567 3725 0,'-21'0'16,"42"0"-16,-64 0 0,43 22 31,0-1-15,0 0-16,0 0 0,0 0 15,22 0-15,-1 1 0,0-22 16,21 21-16,-21 0 0,1-21 0,20 0 15,-21 21-15,21-21 0,-20 0 16,20 0-16,-21 0 0,21 0 0,-20 0 16,-1 0-16,21 0 0,-21 0 0,0-21 15,1 0-15,-22 0 16,0-1 0,-22 22-16,1 0 15,0 0-15,0 0 0,0 0 16,-22 22-16,1-22 0,21 21 0,-21 0 15,-1 21-15,22-21 0,-21 22 0,21-22 16,-22 21-16,22 1 0,-21-22 16,21 21-16,-1-21 0,1 0 0,21 1 15,-21-1-15,21 0 0,-21 0 16,21 0-16</inkml:trace>
  <inkml:trace contextRef="#ctx0" brushRef="#br0" timeOffset="15459.32">7683 3027 0,'0'0'0,"22"-21"0,-22 0 15,-22 21 17,1 21-32,0 0 15,0 0-15,-21 21 0,20 1 16,1 20-16,-21 1 0,21-1 15,-22 1-15,22-1 0,-21 1 0,0-1 16,20 1-16,-20-1 0,21 1 16,-21-22-16,20 22 0,-20-1 0,21-21 15,-21 22-15,20-22 0,1 1 0,0-1 16,21-21-16,-21 21 0,21-20 16,-21-1-16,21 0 0,21-42 46,0-22-46,0 22 0,0-21 16,1 21-16,-1-22 0</inkml:trace>
  <inkml:trace contextRef="#ctx0" brushRef="#br0" timeOffset="15804.12">8001 3133 0,'-21'21'31,"0"0"-31,-1 21 16,-20 1-16,21-1 0,0 0 0,-22 22 15,1-22-15,21 22 0,-21-1 16,-1 1-16,1-1 0,0 1 0,-1-1 15,1 1-15,0-1 0,20-20 0,-20 20 16,21-21-16,0 1 0,0-1 16,21 0-16,0-20 0,0 20 0,0-21 15,0 0-15,0 0 16,0-42 0,21 0-1,0 0-15,-21 0 16,21 0-16,0-22 0,0 22 0</inkml:trace>
  <inkml:trace contextRef="#ctx0" brushRef="#br0" timeOffset="16103.53">8488 3366 0,'0'21'0,"0"0"0,-21 0 0,-1 21 16,1 1-16,0-22 15,21 21-15,-21 1 0,0-1 0,0 0 16,-1 1-16,1-1 0,0 21 0,0-20 16,0-1-16,0 0 0,21 1 15,0-1-15,0-21 0,0 22 0,0-22 16,0 0-16,0 0 0,21-21 0,0 21 15,0-21-15,0 0 0,0 0 16,1 0-16,-1-21 0,0 21 0,0-21 16,21 0-16,-20 0 0</inkml:trace>
  <inkml:trace contextRef="#ctx0" brushRef="#br0" timeOffset="16319.41">8149 3789 0,'0'0'16,"-21"0"-16,42 0 31,0 0-31,0 0 0,1 0 16,20-21-16,-21 21 0,0-21 15,22 21-15,-22-22 0,21 22 16,0 0-16,-20-21 0,20 21 0,-21 0 15,21 0-15,-20 0 0</inkml:trace>
  <inkml:trace contextRef="#ctx0" brushRef="#br0" timeOffset="16916.55">9186 4043 0,'21'0'0,"64"-64"32,-85 43-32,0 0 0,21 0 15,-21 0-15,0-22 0,0 22 16,0 0-16,0 0 0,0-21 0,0 20 16,0 1-16,-21-21 0,0 21 0,0 0 15,0-1-15,-1 1 0,1 21 16,-21 0-16,21 0 0,0 0 0,-1 0 15,-20 0-15,21 0 0,-21 21 16,20 1-16,-20 20 0,21-21 0,-21 21 16,20-20-16,1 20 0,0 0 0,0-21 15,0 22-15,21-1 0,-21-21 16,21 22-16,0-22 0,0 0 16,0 21-16,21-42 0,0 21 0,0 1 15,21-22-15,-20 0 0,20 0 16,-21 0-16,21 0 0,-20 0 0,20-22 15,0 1-15,1 0 0,-22 0 16,21 0-16,0 0 0,-20-1 0,20-20 16,-21 21-16,0-21 0,22-1 0,-22 22 15,-21-21-15,21 21 0,-21-22 16,21 22-16,-21 0 0,0 0 0,0 0 16,-21 21-1,21 21 1,-21 0-16,21 21 0,0-21 15,-21 1-15,21-1 0,-22 21 16,22-21-16,0 0 0,0 22 0,0-22 16,0 0-16,0 0 0,0 0 0,0 1 15,0-1-15,0 0 0,22 0 16,-1-21-16,0 0 0,0 0 0,0 0 16,0 0-16,22 0 0,-1-21 0,-21 21 15,43-21-15,-22 0 0</inkml:trace>
  <inkml:trace contextRef="#ctx0" brushRef="#br0" timeOffset="17555.39">10223 3620 0,'0'-22'15,"0"44"-15,0-65 0,0 22 16,-21 21-16,0-21 0,0 21 0,0 0 16,0 0-16,-22 0 0,22 0 0,-21 0 15,-1 0-15,22 0 0,-21 0 16,0 21-16,20 0 0,-20 0 0,21 22 15,0-22-15,0 0 0,-1 21 16,1-20-16,21-1 0,-21 0 0,21 21 16,0-21-16,0 1 0,0-1 15,21-21-15,0 21 0,-21 0 0,43-21 16,-22 0-16,0 0 0,21 0 0,1 0 16,-1 0-16,-21 0 0,22 0 15,-1-21-15,0 0 0,-21 21 16,22-21-16,-22-1 0,0 1 0,0 0 15,-21 0-15,0 0 0,21 0 0,-21-1 16,22 22-16,-22-21 0,0 0 16,0 0-1,0 42 1,0 0-16,0 0 16,0 1-16,-22-1 0,22 0 0,-21 21 15,21-21-15,-21 22 16,21-1-16,0 0 0,-21 1 0,0 20 15,0-20-15,21-1 0,0 21 0,-22-20 16,22 20-16,-21-20 0,21 20 16,-21 1-16,21-22 0,0 21 0,0 1 15,0-1-15,0 1 0,0-1 0,0 1 16,0-1-16,0 1 0,0-22 0,0 22 16,0-1-16,0-20 0,-21-1 15,0 0-15,0 1 0,-1-22 0,1 21 16,-21-21-16,21 0 0,-22 1 0,1-1 15,0 0-15,-22 0 0,22-21 16,0 0-16,-22 0 0,1 0 16,-1-21-16,1 0 0,-1 0 0,1-1 15,-1 1-15,22 0 0,-22-21 0,22-1 16,0 22-16,-1-21 0,1-22 16,21 22-16,0 0 0,-1-22 0,22 22 15,0-22-15,0 1 0,0-1 0,43 22 16,-22-21-16,0-1 0,21 22 0</inkml:trace>
  <inkml:trace contextRef="#ctx0" brushRef="#br0" timeOffset="18275.62">10626 3598 0,'0'-21'0,"0"42"0,0-63 0,0 21 16,0 0-16,0 0 15,0 42 1,-22 0 0,22 0-16,0 0 0,0 0 15,-21 1-15,21-1 0,0 21 0,0-21 16,0 0-16,0 22 0,-21-22 0,21 0 15,0 0-15,-21 0 0,21 1 16,0-1-16,0 0 0,0 0 0,0 0 16,-21 0-16,0-21 15,-1 0 1,22-21 0,-21 0-16,21 0 0,0 0 15,0 0-15,0-1 0,0 1 16,0 0-16,0 0 0,0-21 0,0 20 15,21-20-15,1 21 0,-1-21 16,0 20-16,21 1 0,-21-21 0,22 21 16,-1 0-16,0-1 0,1 22 0,20-21 15,-20 21-15,-1 0 0,21 0 16,-20 21-16,-1 1 0,-21-1 16,22 0-16,-22 0 0,0 21 0,-21 1 15,0-22-15,0 21 0,0-21 16,0 22-16,0-22 0,-21 0 0,0 0 15,-1 0-15,22 1 0,0-1 16,-21-21-16,0 21 0,0-21 16,21-21 15,0 0-31,21-1 16,0 22-16,0-21 0,1 0 0</inkml:trace>
  <inkml:trace contextRef="#ctx0" brushRef="#br0" timeOffset="18759.34">11684 3514 0,'0'0'16,"0"-85"0,-21 64-16,0 0 0,-1 21 15,1-21-15,0 21 0,0 0 0,0 0 16,-22 0-16,22 0 0,-21 0 15,21 21-15,-22 21 0,22-21 16,-21 22-16,21-22 0,0 21 0,-1 0 16,1-20-16,0 20 0,21 0 15,0-21-15,0 1 0,0 20 0,0-21 16,21 0-16,-21 0 16,21-21-16,22 0 0,-22 0 0,0 0 15,21 0-15,-20 0 0,-1 0 0,21 0 16,-21-21-16,22 0 0,-22 0 15,21 0-15,-21 0 0,0-22 0,1 22 16,-1-21-16,0 21 0,0-22 0,0 1 16,-21 21-16,0-22 0,0 22 15,0 0-15,-21 21 32,21 42-32,-21-20 0,0-1 15,0 21-15,21-21 0,0 22 0,-22-22 16,22 21-16,0-21 0,0 0 15,0 1-15,0-1 0,0 0 0,0 0 16,0 0-16,22-21 0,-1 0 0,0 21 16,0-21-16,0 0 0,0 0 15,22 0-15,-22 0 0,0 0 0,21-21 16,-20 0-16,20 0 0,-21 0 0</inkml:trace>
  <inkml:trace contextRef="#ctx0" brushRef="#br0" timeOffset="19418.98">12150 3387 0,'0'0'0,"0"-21"0,0 42 16,0 0-1,-22 0-15,22 0 0,-21 0 0,21 1 16,-21 20-16,21-21 0,0 21 0,0-20 16,0-1-16,0 21 0,-21-21 15,21 0-15,-21 1 0,21-1 0,-21 0 16,21 0-16,0 0 0,0 0 15,-22-21 1,1-21 0,21 0-16,0 0 15,0 0-15,0 0 16,0-1-16,0 1 0,0 0 0,21 0 16,1-21-16,-1 20 0,0-20 15,0 21-15,0-21 0,22 20 0,-22-20 16,0 21-16,21 0 0,-21 0 0,1 21 15,20 0-15,-21 0 0,21 0 16,-20 21-16,20 0 0,-21 21 0,0-21 16,0 22-16,1-1 0,-1-21 15,-21 22-15,21-1 0,-21-21 16,0 21-16,0-20 0,0-1 0,0 0 16,-21 0-16,21 0 0,-21 0 15,-1-21-15,22 22 0,-21-22 16,0 0-16,21-22 15,0 1 1,0 0-16,0 0 0,0 0 16,0 0-16,0-1 0,21-20 0,0 21 15,-21-21-15,22 20 0,-1-20 16,21 21-16,-21-21 0,0 20 0,22 1 16,-22 0-16,21 0 0,1 21 15,-22 0-15,21 0 0,-21 21 16,0 0-16,1 0 0,-22 1 0,0 20 15,0-21-15,0 21 0,0 1 16,0-22-16,0 21 0,0-21 0,-22 1 16,1-1-16,21 0 0,-21 0 0,21 0 15,0 0-15,-21-21 0,21-21 47,21 21-47,0-21 16</inkml:trace>
  <inkml:trace contextRef="#ctx0" brushRef="#br0" timeOffset="19795.77">13208 3556 0,'21'0'16,"0"0"-16,0 0 15,1 0-15,-1 0 0,0 0 16,21-21-16,-21 21 0,1-21 0,-1 0 16,0-1-16,0 1 0,0 0 15,0 0-15,-21 0 0,0 0 0,0-1 16,0 1-16,0 0 0,0 0 16,-21 21-16,0 0 15,-21 0-15,21 0 0,-22 21 0,22 0 16,-21 0-16,-1 22 0,22-1 15,-21 0-15,21 1 0,0-1 0,-1 0 16,1-20-16,21 20 0,0 0 0,0-21 16,0 1-16,0-1 0,0 21 15,21-42-15,1 21 0,-1 0 0,0-21 16,0 0-16,21 22 0,-20-22 16,20 0-16,-21 0 0,21 0 0,-20-22 15,20 22-15,-21-21 0,0 0 0,22 0 16</inkml:trace>
  <inkml:trace contextRef="#ctx0" brushRef="#br0" timeOffset="20203.59">14330 2604 0,'63'-64'31,"-42"43"-31,1 21 0,-1 0 0,21 0 16,0-21-16,-20 21 0,20 0 0,0 0 16,22 0-16,-22 0 15,22-21-15,-1 21 0,-21 0 0,22 0 16,-22 0-16,1 0 0,-1 0 15,-21 0-15,0 0 0,-42 0 16</inkml:trace>
  <inkml:trace contextRef="#ctx0" brushRef="#br0" timeOffset="20552.4">14520 2477 0,'-84'105'31,"84"-83"-31,-22 20 0,1-21 0,21 21 16,0 1-16,-21-1 0,0 22 0,21-22 15,-21 21-15,21 1 0,0-1 16,0 1-16,0 21 0,0-22 0,-21 1 16,21 20-16,-22-20 0,1 20 15,21-20-15,0-1 0,-21 1 0,0-1 16,0 22-16,21-21 0,0-1 0,0 1 15,0-1-15,0 1 16,0-22-16,0 21 0,0-20 0,0-1 0,0-21 16,21 0-16,0 1 0,0-1 15,0 0-15,1-21 0,20 0 16,-21 0-16,21 0 0,1-21 0,-1 0 16,0-1-16,1 1 0,-22-21 0,21 21 15,1-22-15,-1-20 0,0 21 16,1-22-16,-22 1 0</inkml:trace>
  <inkml:trace contextRef="#ctx0" brushRef="#br0" timeOffset="20827.59">15028 3027 0,'0'0'0,"-21"0"0,0 0 16,0 21-16,0 0 0,21 0 15,0 22-15,-22-1 0,1 0 0,21 1 16,-21-1-16,0 22 0,21-22 16,-21 0-16,21 22 0,0-22 0,-21 0 15,21 1-15,0-1 0,0-21 16,0 22-16,0-22 0,0 0 0,0 0 16,0 0-16,21-21 0,0 21 0,0-21 15,0 0-15,0 0 16,1 0-16,20 0 0,-21 0 0,0 0 15,22-21-15,-1 0 0,-21 21 0,21-21 16,-20 0-16</inkml:trace>
  <inkml:trace contextRef="#ctx0" brushRef="#br0" timeOffset="21019.48">14795 3450 0,'-21'0'0,"42"0"0,-63 0 0,21 0 0,42 0 47,21 0-47,-20 0 15,20 0-15,0 0 0,1 0 0,-1 0 16,0 0-16,1 0 0,-1 0 16,0-21-16,1 21 0</inkml:trace>
  <inkml:trace contextRef="#ctx0" brushRef="#br0" timeOffset="21395.52">15430 3514 0,'0'0'16,"22"-21"31,-1-1-47,0 22 15,0-21-15,0 0 0,0 21 0,1-21 16,-1 0-16,0 0 0,0-1 16,-21 1-16,0 0 0,-21 21 31,0 0-31,0 0 0,-1 21 0,1-21 16,0 43-16,0-22 0,0 0 15,0 21-15,-1 1 0,1-22 0,0 21 16,21 0-16,-21-20 0,21 20 15,0-21-15,0 0 0,0 22 16,0-22-16,0 0 0,21 0 16,0-21-16,0 0 0,1 21 0,-1-21 15,21 0-15,-21 0 0,0 0 16,22 0-16,-22 0 0,21-21 0,-21 21 16,1-21-16,20 0 0</inkml:trace>
  <inkml:trace contextRef="#ctx0" brushRef="#br0" timeOffset="21911.4">15960 3387 0,'0'0'0,"0"-21"0,0-1 0,0 1 0,0 0 15,21 0-15,-21 0 16,21 0-16,0 21 0,0 0 0,0 0 16,1 0-16,-1 0 0,0 0 15,21 0-15,-21 0 0,1 0 16,-1 21-16,-21 0 0,21 0 0,-21 21 15,0-20-15,0 20 0,0 0 16,0-21-16,0 22 0,-21-1 0,0-21 16,21 22-16,-43-22 0,22 0 0,0 0 15,0 0-15,21 0 0,-21 1 16,-1-22-16,1 21 0,42-42 47,1 21-47,-1-22 0,0 1 15,0 0-15,0 0 0,0-21 16,1 20-16,20-20 0,-21 0 0,21 21 16,-20-22-16,20 1 0,-21 0 0,0-1 15,0 22-15,1 0 0,-22 0 16,21 0-16,-21 42 16,0 0-16,-21 0 15,-1 0-15,22 22 0,-21-1 16,0 0-16,21-21 0,-21 22 0,21-1 15,-21-21-15,21 22 0,-21-22 16,21 0-16,0 0 0,0 0 0,0 0 16,0 1-16,0-1 0,21 0 15,0-21-15,0 0 0,21 0 16,-20 0-16,-1 0 0,0 0 0,21 0 16,-21-21-16,1 21 0,20-21 15,-21-1-15,0 1 0</inkml:trace>
  <inkml:trace contextRef="#ctx0" brushRef="#br0" timeOffset="22202.99">17018 2921 0,'0'-21'0,"0"42"0,-21-42 0,0 21 16,-1 21-1,1 0-15,21 0 0,-21 22 16,0-22-16,21 21 0,0 22 0,-21-22 15,0 22-15,-1-22 0,22 21 16,0-20-16,-21 20 0,0-20 0,21-1 16,-21 0-16,21 1 0,-21-22 0,21 21 15,0-21-15,0 0 0,0 1 16,0-1-16,0 0 0,0 0 16,21-21-16,0 0 0,0 0 15,0 0-15,1 0 0,-1 0 16,0 0-16,0 0 0,0 0 0,0-21 15,1 0-15,-1 0 0,0-1 16,0 1-16</inkml:trace>
  <inkml:trace contextRef="#ctx0" brushRef="#br0" timeOffset="22383.88">16658 3366 0,'0'0'0,"-21"0"0,0 0 0,0 0 16,42 0-1,21 0 1,-21 0-16,0 0 0,22 0 16,-22 0-16,21 0 0,-21 0 0,22 0 15,-1 0-15,-21 0 0,22 0 16,-22 0-16,21 0 0,-21-22 0</inkml:trace>
  <inkml:trace contextRef="#ctx0" brushRef="#br0" timeOffset="22683.71">17716 3090 0,'0'0'0,"-63"0"31,42 0-31,21 22 0,-21-1 0,-1 0 15,1 21-15,0-21 0,0 22 16,0-1-16,0 0 0,-1 1 0,1-1 16,0-21-16,21 22 0,0-1 15,0 0-15,0-21 0,0 22 0,0-22 16,0 0-16,0 0 0,0 0 16,21 1-16,0-22 0,1 21 15,-1-21-15,0 0 0,0 0 0,21 0 16,-20 0-16,-1 0 0,21 0 0,-21 0 15</inkml:trace>
  <inkml:trace contextRef="#ctx0" brushRef="#br0" timeOffset="22996.54">18119 3069 0,'0'0'0,"84"43"32,-63-1-32,1-21 0,-22 0 0,21 0 15,-21 22-15,21-1 0,-21 0 0,0-20 16,0 20-16,0 0 0,0 1 16,0-1-16,-21 0 0,0 1 0,-1-22 15,1 21-15,-21-21 0,21 0 16,0 22-16,-22-22 0,22 0 0,0-21 15,0 21-15,0 0 0,-1 1 16,22-44 15,22 22-31,-1-21 16</inkml:trace>
  <inkml:trace contextRef="#ctx0" brushRef="#br0" timeOffset="23275.37">18838 3323 0,'0'0'0,"21"0"47,1 0-47,-1 0 16,0 0-16,0 0 0,0 0 15,0 0-15,1 0 0,-1 0 16,0 0-16,0 0 16,0 0-16</inkml:trace>
  <inkml:trace contextRef="#ctx0" brushRef="#br0" timeOffset="23467.26">18796 3493 0,'0'0'0,"-21"0"0,21 21 0,0 0 16,0 0-16,21-21 31,0 0-31,0 0 0,0 0 15,1 0-15,-1 0 16,0 0-16,0 0 0,0-21 16,0 21-16</inkml:trace>
  <inkml:trace contextRef="#ctx0" brushRef="#br0" timeOffset="24247.48">19875 2773 0,'0'0'0,"0"21"0,0 0 16,0 0-16,22-21 16,-1 0-16,0 0 15,0 0-15,0 0 0,0 0 0,1-21 16,-1 0-16,0 0 0,0 0 15,-21 0-15,21-22 0,-21 22 16,0 0-16,0 0 0,0 0 16,0-1-16,-21 1 0,0 21 15,0 0-15,0 0 0,-1 0 0,1 0 16,0 0-16,0 21 0,0 1 16,21-1-16,-21 0 0,21 21 0,-22-21 15,22 1-15,0-1 0,0 0 16,0 0-16,0 0 0,0 0 15,22-21 1,-1 0-16,0 0 0,0 0 0,0-21 16,0 0-16,1 21 15,-1-21-15,0 0 0,-21 0 0,0-1 16,0 1-16,0 0 0,0 0 0,0 0 16,0 0-1,-21 42 1,0 0-16,-1 0 0,1 0 15,21 22-15,-21-1 0,0-21 0,21 21 16,0 1-16,0-1 0,0-21 16,0 22-16,0-22 0,0 21 0,0-21 15,0 0-15,21 1 0,0-1 0,0 0 16</inkml:trace>
  <inkml:trace contextRef="#ctx0" brushRef="#br0" timeOffset="24712.21">20151 3069 0,'0'-21'0,"21"42"31,-21 0-31,21 1 0,-21 20 16,0-21-16,21 21 0,0 1 16,-21-1-16,0 0 0,0-20 0,0 20 15,0 0-15,0 1 0,0-22 16,0 21-16,0-21 0,0 0 16,0 1-16,0-1 0,0 0 0,0 0 0,-21-21 31,21-21-16,0 0-15,0 0 16,21-1-16,-21 1 0</inkml:trace>
  <inkml:trace contextRef="#ctx0" brushRef="#br0" timeOffset="24955.52">20828 2985 0,'0'0'0,"-21"0"15,0 21-15,-1 0 16,1 0-16,0 0 0,-21 0 16,-1 22-16,22-1 0,-21 0 0,0 1 15,20-1-15,-20 0 0,0 1 0,21-1 16,-22 0-16,22-20 0,-21 20 16,21-21-16,-1 0 0,22 0 0,0 1 15,-21-1-15,21 0 16,21-21-1,1-21-15,-1 21 16,21-21-16</inkml:trace>
  <inkml:trace contextRef="#ctx0" brushRef="#br0" timeOffset="25168.4">20828 3281 0,'0'42'16,"0"-21"-1,-21 22-15,0-22 0,21 0 16,-22 0-16,22 0 0,-21 1 0,21-1 16,-21 0-16,21 0 0,0 0 0,-21-21 15,21 21-15,-21-21 16,21-21 15,0 0-15</inkml:trace>
  <inkml:trace contextRef="#ctx0" brushRef="#br0" timeOffset="25347.3">20913 3027 0,'0'0'0,"0"-21"0,-22 21 47,22 21-16,0 0-15,22-21-16</inkml:trace>
  <inkml:trace contextRef="#ctx0" brushRef="#br0" timeOffset="25770.85">21294 3112 0,'21'0'0,"-42"0"47,-1 0-47,1 0 16,-21 21-16,21-21 0,0 21 0,-1 0 16,1-21-16,0 21 0,0 0 0,0-21 15,0 22-15,21-1 0,0 0 16,0 0-16,0 0 0,21 0 15,0-21-15,0 22 16,0-1-16,0-21 0,1 21 0,-1 0 16,21-21-16,-21 21 0,0 0 15,1 1-15,-1-22 0,0 21 16,0 0-16,-21 0 0,0 0 0,0 0 16,0 1-16,-21-1 15,0-21-15,0 0 0,-1 21 16,-20-21-16,0 0 0,21 0 15,-22 0-15,1 21 0,0-21 0,20 0 16,-20 0-16,0 0 0,21 0 0,-1 0 16,1 0-16,21-21 0,0 0 15,0 0-15,0-1 0,0 1 16,0 0-16,21 0 0,1 0 16,-1 0-16,21-1 0</inkml:trace>
  <inkml:trace contextRef="#ctx0" brushRef="#br0" timeOffset="26003.29">21611 3217 0,'0'0'0,"0"22"0,0-1 0,0 0 16,0 0-16,-21 0 0,0 22 0,21-22 15,-21 0-15,21 21 0,0-21 0,-22 1 16,22-1-16,0 0 0,-21 0 15,21 0-15,0 0 0,0 1 16,21-44 31</inkml:trace>
  <inkml:trace contextRef="#ctx0" brushRef="#br0" timeOffset="26320.12">21569 3027 0,'0'0'0,"-21"21"0,21 0 16,0 0-16,0 1 15,21-22-15,0 0 16,0 0-16,0 0 0,0 0 15,1 0-15,-1 0 0,0-22 0,-21 1 16,21 0-16,-21 0 16,0 0-16,0 0 0,0-1 15,-21 22-15,0 0 0,0 0 16,-1 0-16,1 0 0,0 0 16,0 0-16,0 0 0,21 22 15,0-1 1,0 0-1,21-21-15,0 0 0</inkml:trace>
  <inkml:trace contextRef="#ctx0" brushRef="#br0" timeOffset="26815.84">22077 2900 0,'0'21'0,"0"0"16,0 0-16,0 22 16,-21-22-16,21 21 0,-22 1 0,1-1 15,21 0-15,0-21 0,-21 22 0,21-1 16,0 0-16,0 1 0,0-22 16,0 21-16,0-21 0,0 1 0,0-1 15,0 0-15,0 0 0,-21-21 16,21 21-16,0-42 31,0 0-31,0 0 16,0-22-16,0 22 0,0 0 15,0 0-15,0-21 0,21 20 16,0-20-16,0 21 0,1 0 16,-1-22-16,21 43 0,-21-21 15,22 21-15,-22-21 0,21 21 0,-21 0 16,22 21-16,-22 0 0,0-21 0,0 43 15,0-22-15,-21 0 0,21 21 16,-21-20-16,0-1 0,0 21 0,0-21 16,0 0-16,-21 1 0,0-1 15,0 0-15,0 0 0,-22 0 0,22-21 16,-21 21-16,21-21 0,-22 0 16,22 0-16,0 0 0,0 0 0,0 0 15,0 0-15,21-21 16,0 0-1,21 0-15,0 0 0</inkml:trace>
  <inkml:trace contextRef="#ctx0" brushRef="#br0" timeOffset="27071.69">22945 2815 0,'0'21'15,"0"1"-15,-22-1 16,22 21-16,-21-21 0,0 22 16,0-1-16,0 0 0,0 1 0,-1-1 15,1 0-15,21 22 0,-21-22 16,0 0-16,21 1 0,-21-1 0,21-21 16,0 22-16,0-22 0,0 0 15,0 0-15,0 0 0,21-21 16,0 0-1,0 0-15</inkml:trace>
  <inkml:trace contextRef="#ctx0" brushRef="#br0" timeOffset="27447.47">22987 3323 0,'0'21'31,"21"-21"-31,0 0 0,0 0 16,1 0-16,-1 0 0,0 0 15,0-21-15,0 0 0,-21 0 16,21 21-16,-21-21 0,0 0 16,0-1-16,0 1 0,0 0 0,0 0 15,0 0 1,-21 21-16,0 0 0,0 0 15,0 21-15,0 0 0,-1 21 0,-20-20 16,21 20-16,0 0 0,0 1 16,-1-22-16,22 21 0,0 0 0,0-20 15,0 20-15,0-21 0,0 0 16,0 0-16,0 1 0,22-1 16,-1 0-16,0-21 0,0 0 0,0 0 15,22 0-15,-22 0 0,21 0 16,-21 0-16,22-21 0,-1 0 0,-21 21 15,21-22-15,1-20 0</inkml:trace>
  <inkml:trace contextRef="#ctx0" brushRef="#br0" timeOffset="27687.34">23453 2836 0,'-22'0'0,"44"0"0,-65-21 0,86 21 31,-22 0-31,0 0 0,21 0 16,1 0-16,-1 0 0,-21 0 15,43 0-15,-22 0 0,0 0 0,-21 0 16,22 0-16,-1 0 0,-21 0 16,0 0-16,1 0 0,-44-21 31,1 21-31,0 0 15,0 0-15</inkml:trace>
  <inkml:trace contextRef="#ctx0" brushRef="#br0" timeOffset="27943.19">23622 2879 0,'0'42'16,"0"-84"-16,0 105 0,0-42 0,0 1 0,-21 20 15,21-21-15,-21 21 0,21 1 16,-22-1-16,22 22 0,0-22 0,-21 0 16,21 1-16,0-1 0,0 0 15,0-21-15,0 22 0,0-22 0,0 21 16,0-21-16,0 1 0,0-1 0,21 0 16,1-21 15,-1 0-31,0-21 15,0 0-15</inkml:trace>
  <inkml:trace contextRef="#ctx0" brushRef="#br0" timeOffset="28283.61">23855 3323 0,'21'0'16,"0"0"-1,0 0-15,0 0 0,1 0 16,-1 0-16,0-21 0,0 0 16,0 0-16,0 0 0,-21-1 15,0 1-15,0 0 16,-21 21 0,0 0-1,0 0-15,0 21 0,-22 0 0,22 1 16,0-1-16,0 21 0,0-21 15,0 22-15,21-22 0,-22 21 0,22-21 16,-21 0-16,21 1 0,0 20 0,0-21 16,0 0-16,0 0 15,21 1-15,22-1 0,-22-21 0,21 21 16,1-21-16,-1 0 0,-21 0 16,21 0-16,1 0 0,-22 0 0,0-21 15,21 0-15</inkml:trace>
  <inkml:trace contextRef="#ctx0" brushRef="#br0" timeOffset="28515.48">24299 3217 0,'0'-21'0,"0"42"0,0-63 0,0 21 15,21 21 1,1 21 0,-22 0-16,0 0 0,0 22 15,21-22-15,-21 0 0,21 21 0,-21-20 16,0 20-16,0 0 0,21-21 0,-21 1 15,21 20-15,-21-21 0,0 0 16,21 0-16,-21 1 0,0-1 31,0-42-15,0-1-16,22 1 16</inkml:trace>
  <inkml:trace contextRef="#ctx0" brushRef="#br0" timeOffset="28719.36">24659 3175 0,'-85'85'31,"43"-64"-15,21 21-16,0 1 0,-22-22 0,22 21 16,-21-21-16,21 22 0,-22-22 15,22 0-15,0 0 0,0 21 16,0-42-16,21 22 0,0-1 0,0 0 15,0 0-15,21-21 32</inkml:trace>
  <inkml:trace contextRef="#ctx0" brushRef="#br0" timeOffset="29019.19">24955 2879 0,'0'0'0,"-21"0"0,0 21 0,21 0 0,-21 0 16,0 0-16,0 22 0,-1-22 16,1 21-16,0 1 0,0-1 0,0 21 15,0-20-15,21-1 0,-22 22 0,22-22 16,-21 0-16,21 1 0,0-22 15,0 21-15,0-21 0,0 22 16,21-22-16,1 0 0,-1 0 16,0-21-16,0 21 0,0-21 0,22 0 15,-22 0-15,0 0 0,21 0 0,-21 0 16,22-21-16,-22 21 0,21-21 16,-21 0-16,22 0 0</inkml:trace>
  <inkml:trace contextRef="#ctx0" brushRef="#br0" timeOffset="29207.64">24680 3196 0,'0'0'0,"-21"0"0,0 0 0,0 0 0,0 0 16,21 21-16,0 1 15,21-1-15,0-21 16,0 0-16,21 0 0,-20 0 15,20 0-15,0 0 0,1 0 0,-1-21 16,0 21-16</inkml:trace>
  <inkml:trace contextRef="#ctx0" brushRef="#br0" timeOffset="29887.69">25590 2836 0,'0'22'15,"0"-1"-15,0 0 32,-21-42-1,0 0-15,21-1-16,0 1 15,0 0-15,0 0 16,0 0-16,21 21 0,0 0 15,1 0-15,-1 0 16,0 0-16,0 0 0,-21 21 16,0 0-1,0 0-15,0 0 0,0 1 16,0-1-16,-21 0 0,0-21 16,0 21-16,-1 0 0,1 0 15,0-21-15,21 22 0,-21-22 16,0 0-1,21-22 1,0 1 0,0 0-16,21 0 15,-21 0-15,21 21 0,0-21 16,0-1-16,1 1 0,-1 21 16,0-21-16,0 21 15,0 0-15,0 0 0,-21 21 16,22 0-16,-22 1 15,0-1-15,0 0 0,0 0 0,0 0 16,-22 0-16,1 1 0,0 20 0,0-21 16,0 21-16,0-20 0,-22-1 15,22 0-15,0 21 0,0-42 0,0 21 16,-1 1-16,1-22 0,0 0 16</inkml:trace>
  <inkml:trace contextRef="#ctx0" brushRef="#br0" timeOffset="30548">25590 2371 0,'64'-21'15,"-43"21"1,21 0-16,1 0 0,-1 0 16,0 0-16,22 0 0,-22 0 15,22 0-15,-22 0 0,22 0 0,-22 0 16,0 0-16,1 0 0,-22 0 15,0 0-15,21 0 0,-21 0 0,1 0 16,-1 0-16,0 0 16,-21 21-16,0 0 15,0 0 1,0 0-16,0 0 0,0 1 16,0-1-16,0 0 0,0 0 15,0 21-15,0-20 0,0-1 0,0 21 16,0 0-16,0-20 15,0 20-15,0 0 0,0 1 0,-21-1 16,21 0-16,0 1 0,0-1 16,-21 0-16,21 22 0,0-22 0,0 22 15,0-22-15,0 21 0,0 1 16,0-22-16,0 22 0,0-22 0,0 0 16,0 1-16,0-1 0,0 0 15,0 1-15,0-22 0,-22 21 0,22-21 16,-21 22-16,0-22 0,0 0 0,21 21 15,-21-20-15,0-1 0,-1 0 16,1-21-16,0 21 0,0 0 16,0-21-16,0 0 0,-1 21 15,-20-21-15,21 0 0,0 0 0,-22 0 16,22 0-16,-21 0 0,21 0 0,-22 0 16,1 0-16,0 0 0,-22 0 15,22-21-15,0 21 0,-22 0 0,22 0 16,-22 0-16</inkml:trace>
  <inkml:trace contextRef="#ctx0" brushRef="#br0" timeOffset="32579.18">952 6689 0,'0'-21'0,"0"-1"15,0 1-15,0 0 16,22 21-16,-22-21 0,21 21 31,-21-21-31</inkml:trace>
  <inkml:trace contextRef="#ctx0" brushRef="#br1" timeOffset="37328.06">974 6456 0,'0'0'0,"0"21"31,0 0-16,0 22-15,0-22 0,0 21 0,0 0 16,-22 1-16,1 20 0,21-20 16,-21-1-16,0 0 0,0 1 15,0-1-15,21 0 0,0 1 0,0-1 16,0 0-16,0 1 0,0-22 16,0 21-16,0-21 0,0 0 0,0 1 15,21-22 1,0 0-16,0 0 0,-21-22 15,21 1-15,22 0 0,-22 0 16,0 0-16</inkml:trace>
  <inkml:trace contextRef="#ctx0" brushRef="#br1" timeOffset="37727.83">1333 6858 0,'22'0'0,"-44"0"0,22 0 31,-21 0-31,21 21 0,-21 0 15,0 1-15,0-1 0,0 0 0,21 0 16,-22 0-16,1 22 16,21-22-16,-21 21 0,21-21 0,0 22 15,0-22-15,0 0 0,0 0 16,21 0-16,0 0 0,1 1 0,20-22 16,-21 0-16,21 0 0,1 0 15,-22-22-15,21 1 0,1 0 0,-1 0 16,0 0-16,-21 0 0,22-1 15,-22-20-15,-21 21 0,0 0 0,21 0 16,-21-22-16,0 22 0,0 0 16,0 0-16,-21 0 0,0-1 15,0 1-15,-1 21 0,1 0 0,-21 0 16,21 0-16,-22 0 0,22 0 16,-21 0-16,0 21 0,20-21 15,1 22-15,-21-1 0,21-21 16,21 21-16,0 0 0,-21 0 0,21 0 15,0 1-15,0-1 16,21-21-16,0 0 0,21 0 0,-21 0 16,22 0-16,-1 0 0</inkml:trace>
  <inkml:trace contextRef="#ctx0" brushRef="#br1" timeOffset="38371.46">2222 6858 0,'0'0'0,"0"-21"0,-21 21 16,0-21-16,0 21 15,0 0-15,0 0 0,-1 0 16,-20 21-16,21 0 0,0-21 0,0 21 16,-1 0-16,1 1 0,0 20 15,0-21-15,0 0 0,21 0 0,-21 1 16,21-1-16,0 0 0,0 0 15,0 0-15,21-21 0,0 0 16,0 0-16,0 0 0,22 0 16,-22-21-16,0 21 0,21-21 15,-21 0-15,1 0 0,-1 21 16,0-22-16,0 1 0,-21 0 0,0 0 16,0 0-16,0 0 15,0 42 16,0 0-31,-21-21 16,21 21-16,0 0 0,-21 22 16,21-22-16,0 21 0,0 0 0,0 1 15,-21 20-15,21-20 0,0 20 16,-22 1-16,22-1 0,0-21 0,0 22 16,0-1-16,0-20 0,0 20 15,0 1-15,0-22 0,0 22 16,0-1-16,0 1 0,0-1 0,0-21 15,0 22-15,-21-22 0,0 1 16,0-1-16,21 0 0,-21 1 0,-22-1 16,22-21-16,0 0 0,-21 0 15,-1 1-15,1-1 0,0-21 0,-1 0 16,1 0-16,-21 0 0,20 0 0,-20-21 16,20-1-16,1-20 0,0 21 15,-1-21-15,1-22 0,21 22 0,-21-22 16,20 22-16,1-22 0,21 22 15,0-21-15,0 20 0,21 1 16,1 0-16,-1 20 0,21-20 16,0 0-16,1 21 0,-1-22 0,22 1 15,-1 0-15,-21-1 0,22 1 16</inkml:trace>
  <inkml:trace contextRef="#ctx0" brushRef="#br1" timeOffset="38619.32">2540 6943 0,'0'0'0,"0"-21"15,0 42 1,-21-21 0,21 21-16,0 0 0,0 0 15,-21 0-15,21 1 0,-22 20 0,22-21 16,-21 0-16,21 0 0,-21 1 15,21-1-15,0 0 0,0-42 47,21 0-47,0-1 0,1 1 0</inkml:trace>
  <inkml:trace contextRef="#ctx0" brushRef="#br1" timeOffset="38967.12">2540 6583 0,'0'0'0,"-21"0"16,0 0-16,-1 0 0,-20 0 0,21 21 15,0 0-15,0-21 0,21 21 16,-22 1-16,22-1 0,0 0 16,0 0-1,22-21-15,-1 0 0,0 0 16,21 0-16,-21 0 0,1 0 0,20 0 15,-21-21-15,21 21 0,-20-21 16,-1 0-16,0 21 0,-21-22 0,0 1 16,0 0-16,0 0 15,-21 0-15,0 21 0,-22 0 0,22-21 16,-21 21-16,-1 0 0,22 0 16,-21 0-16,21 21 0,0 0 0,-1 0 15,1 0-15,21 0 0,0 1 16,0-1-16,0 21 0,21-21 0,1 0 15,-1 1-15,0-1 0,21 0 16,1-21-16,-1 21 0,0-21 16,1 0-16</inkml:trace>
  <inkml:trace contextRef="#ctx0" brushRef="#br1" timeOffset="39423.37">3027 6795 0,'0'21'31,"0"0"-15,0 0-16,0 0 15,0 0-15,0 1 0,0-1 0,0 0 16,0 0-16,0 0 16,0 0-16,0 1 0,0-1 0,0 0 15,-21-21-15,21 21 0,-22-21 31,22-21-15,0 0 0,0 0-16,0-1 0,0 1 0,0 0 15,0 0-15,0-21 0,0 20 16,22-20-16,-1 0 0,0 21 0,0-22 16,0 22-16,0-21 0,22 21 15,-1-1-15,22 1 0,-1 21 16,1 0-16,-1 0 0,-21 0 0,22 21 15,-22 1-15,22-1 0,-43 21 16,21-21-16,-21 22 0,1-22 0,-22 21 16,0 0-16,0 1 0,0-22 15,-22 21-15,1-21 0,0 1 0,0-1 16,0 0-16,0 0 0,-22 0 0,22 0 16,0-21-16,0 0 0,0 0 15,-22 0-15,22 0 0,-21 0 0,-1 0 16,1-21-16</inkml:trace>
  <inkml:trace contextRef="#ctx0" brushRef="#br1" timeOffset="39948.08">487 6181 0,'0'0'16,"-21"0"-16,-1 0 0,1 21 16,21 0-16,-21 0 0,21 0 15,0 22-15,-21 20 16,0-20-16,21 20 0,-21 1 0,21 20 15,0-20-15,0 20 0,0-20 16,0 21-16,0-1 0,0 1 0,-22 0 16,22-1-16,-21 1 0,21-22 15,0 1-15,-21-1 0,21 1 16,-21-22-16,21-21 0,0 22 0,0-22 16,0 0-16,0 0 0,21-21 15,-21-21 1,21 0-16,0 0 0,1-22 15,-1 1-15,-21 0 0,21-1 0</inkml:trace>
  <inkml:trace contextRef="#ctx0" brushRef="#br1" timeOffset="40844.25">508 6308 0,'-21'-43'16,"0"43"-16,21-21 0,0 0 16,21 0-1,21 21-15,-21 0 0,22 0 16,-1-21-16,21 21 0,-20 0 16,20 0-16,1 0 0,20-21 15,1 21-15,0 0 0,21 0 0,21 0 16,-22 0-16,1 0 0,21 0 15,-21 0-15,21 0 0,21 0 0,0 0 16,1 0-16,-1 0 0,0 0 16,-21 0-16,21 0 0,0 0 0,-21 0 15,21 0-15,-21 0 0,0 0 16,0 0-16,-21 0 0,0 0 0,-21 0 16,-1 0-16,-20 0 0,-1 0 15,1 0-15,-1 0 0,-20 0 16,-1 0-16,-21 0 0,0 0 0,22 0 15,-22 0-15,0 0 0,0 0 16,0 0-16,1 0 16,-22 21-16,0 0 15,21-21-15,-21 21 0,0 0 0,0 0 16,0 22-16,0-22 0,0 21 16,0 1-16,0-1 0,0 0 0,0 22 15,0-22-15,0 0 0,0 22 0,0-22 16,0 1-16,0-1 0,0 21 15,0-20-15,0-1 0,0 0 0,0 1 16,0-1-16,0 22 0,0-22 16,21 0-16,-21 1 0,0-1 15,21-21-15,-21 21 0,21 1 0,-21-22 16,0 0-16,0 0 0,0 0 16,0 1-16,0-1 0,0 0 0,0 0 15,-21-21-15,0 21 0,0-21 16,0 21-16,-1-21 0,1 22 15,0-22-15,0 0 0,0 0 0,0 0 16,-22 21-16,22-21 0,-21 0 0,-1 0 16,1 0-16,0 0 0,-1 21 15,-20-21-15,-1 0 0,1 0 0,-22 0 16,1 0-16,-22 21 0,0-21 0,0 0 16,-21 0-16,0 0 15,21 0-15,-21 21 0,-21 0 0,21-21 16,-21 0-16,21 0 0,0 22 15,0-22-15,0 0 0,0 0 0,0 0 16,-21 0-16,21 0 0,0 0 16,0 0-16,21 0 0,0 0 0,0 0 15,22 0-15,20 0 0,-21 0 16,22 0-16,21 0 0,-22 0 0,22 0 16,-1 0-16,22 0 0,-21 0 15,21 0-15,0 0 0,42 0 47,0 0-47,21-22 0,1 1 0,-1 21 16,0-21-16</inkml:trace>
  <inkml:trace contextRef="#ctx0" brushRef="#br1" timeOffset="41647.68">6646 6625 0,'0'0'0,"43"0"0,41-42 31,-84 63-15,-21 0-1,0 0-15,-21 1 0,20 20 0,-41 0 16,21 1-16,-1-22 0,-20 21 16,20 0-16,-20 1 0,21-1 0,-22-21 15,22 22-15,-1-1 0,1-21 0,0 0 16,21 0-16,-22 1 0,22-1 15,0 0-15,0-21 0,21-21 32,0 0-32,21 21 15,0-22-15,0 1 0,0 21 0,22-21 16,-22 21-16,21 0 0,-21 0 16,22 0-16,-1 0 0,0 0 0,1 0 15,-1 0-15,0 21 0,1-21 0,-1 21 16,0 1-16,1-1 0,-1 0 15,-21 0-15,22 0 0,-22-21 0,0 21 16,0 1-16,0-22 0,-21 21 0,21-21 16,1 0-1,-1-21 17,0-1-32,-21 1 0</inkml:trace>
  <inkml:trace contextRef="#ctx0" brushRef="#br1" timeOffset="42403.35">7747 6943 0,'0'0'0,"0"-21"0,0-1 0,0 1 16,-21 21-16,21-21 0,-21 0 15,-1 0-15,1 0 0,0 21 16,0-22-16,-21 22 0,20 0 0,1 0 16,0 0-16,-21 0 0,21 0 15,-22 0-15,22 22 0,-21-1 0,21 21 16,-1-21-16,-20 0 0,21 22 0,-21-1 16,20-21-16,1 22 0,0-1 15,0 0-15,0 1 0,21-22 0,0 21 16,0-21-16,0 0 0,0 1 0,0-1 15,42-21-15,-21 0 0,0 0 16,1 0-16,20 0 0,-21 0 16,21 0-16,1-21 0,-22-1 0,21 1 15,1 0-15,-1-21 0,0 21 16,1-22-16,-1 22 0,0-21 0,-21-1 16,22 1-16,-22-21 0,0 20 15,0-20-15,0 20 0,1-20 0,-1-1 16,0 1-16,-21 21 0,0-22 15,0 22-15,0-1 0,0 22 0,0-21 16,0 21-16,-21 21 16,0 0-16,21 21 0,-22 0 15,1 21-15,0 1 0,21 20 0,-21 1 16,21-22-16,-21 22 0,21-1 16,0-21-16,0 22 0,0-22 15,0 1-15,0-1 0,0-21 0,0 21 16,0-20-16,21-1 0,-21 0 15,21 0-15,21 0 0,-20-21 0,-1 0 16,0 0-16,21 0 0,-21 0 0,22 0 16,-22-21-16,21 0 0,-21 0 15,22 0-15,-22-1 0,21 1 0,-21 0 16,-21 0-16,22 0 0,-22 0 16,21-1-16,-21 1 0,-21 42 31,21 1-31,-22-1 15,22 0-15,-21 0 16,21 0-16,-21 0 0,21 1 0,0-1 16,0 0-16,0 0 15,0-42 17,21 21-32,-21-21 15</inkml:trace>
  <inkml:trace contextRef="#ctx0" brushRef="#br1" timeOffset="42570.73">8276 6625 0,'0'0'0,"-21"0"15,0 0 1,0 0 0,21 21 15,21 1-16,0-22-15</inkml:trace>
  <inkml:trace contextRef="#ctx0" brushRef="#br1" timeOffset="42790.95">8488 6668 0,'0'21'16,"0"0"-16,0 0 15,0 0-15,0 0 0,0 1 16,0-1-16,0 0 0,0 21 0,0-21 16,0 1-16,21-1 0,-21 0 0,21 0 15,-21 0-15,0 0 0,0 1 16,21-22-16,-21 21 0,0 0 0,21-21 16,1 0 15</inkml:trace>
  <inkml:trace contextRef="#ctx0" brushRef="#br1" timeOffset="43007.83">8890 6689 0,'0'0'0,"0"-21"0,0-1 32,-21 44-32,0-1 15,-1 0-15,1 0 0,-21 0 16,21 22-16,0-22 0,-1 21 0,-20-21 15,21 0-15,0 22 0,0-22 0,-1 0 16,1 0-16,21 0 16,0 1-16,0-1 0,0 0 15,21-21-15,1 0 16,-1 0-16,21-21 0</inkml:trace>
  <inkml:trace contextRef="#ctx0" brushRef="#br1" timeOffset="43391.14">9292 6477 0,'0'0'15,"0"-21"-15,0 42 32,-21-21-32,21 21 0,0 0 0,0 1 15,0-1-15,0 0 0,0 0 16,21 0-16,0 0 0,0 1 15,1-1-15,-1-21 0,0 0 0,0 21 16,0-21-16,0 0 0,1 0 16,20 0-16,-21 0 0,21 0 0,1 0 15,-22-21-15,21 21 0,-21 0 0,22-21 16,-22 21-16,-42 21 31,0 0-31,-22 0 16,1 0-16,0 0 0,-1 1 15,1 20-15,0-21 0,-1 21 0,1-20 16,0-1-16,-1 21 0,22-21 0,-21 0 16,21 1-16,-1-1 0,1 0 15,0 0-15,21 0 0,21-21 32</inkml:trace>
  <inkml:trace contextRef="#ctx0" brushRef="#br1" timeOffset="44119.26">10816 6668 0,'127'-22'31,"-85"1"-31,1 21 0,-1-21 16,0 0-16,22 0 0,-22 0 0,1-1 16,20 1-16,-21-21 0,1 21 15,-1 0-15,0-22 0,-20 22 0,-1 0 16,0-21-16,-21 20 0,0 1 0,0 0 16,-21 0-16,-22 21 0,1-21 15,0 21-15,-1 0 0,-20 0 0,-1 0 16,1 0-16,-22 0 0,22 0 15,-1 21-15,22 0 0,-22 0 16,22 0-16,21 1 0,0-1 0,0 0 16,21 21-16,0-21 0,0 1 15,21 20-15,0-21 0,21 21 0,1-20 16,-1 20-16,21-21 0,1 21 0,-1-20 16,1 20-16,-22 0 0,22-21 15,-22 22-15,0-1 0,-20-21 0,-1 22 16,-21-22-16,0 21 0,0-21 0,-21 0 15,-22 22-15,1-22 0,-22 0 16,-20 0-16,-1 0 0,0 1 0,1-22 16,-1 0-16,0 0 0,1 0 15,20 0-15,1 0 0,-1-22 16,22 1-16,21 0 0,-22 0 0,22 0 16,21 0-16,0-22 0,0 22 15,0-21-15,0-1 0,21 1 0,22-21 16,-22 20-16,0-20 0,21 20 0,1 1 15,-1 0-15,0-1 0,1 22 16,-22 0-16,21 0 0,1 0 0,-1 21 16,-21 0-16,0 0 0,22 21 15,-22-21-15,0 21 0,0 21 16</inkml:trace>
  <inkml:trace contextRef="#ctx0" brushRef="#br1" timeOffset="44527.02">11451 6879 0,'0'0'0,"21"0"0,-21 21 0,21-21 15,-21 22-15,0-1 16,0 0-16,0 0 16,0 0-16,0 0 15,22-21 16,-1 0-15,0 0-16,0 0 0,0-21 16,0 21-16,1-21 0,-1 0 0,21 21 15,-21-21-15,0 0 0,22-22 0,-22 22 16,-21 0-16,21 0 0,-21 0 16,0-1-16,-21 22 15,0 0 1,0 0-16,21 22 0,-22-22 15,1 21-15,21 0 0,-21 0 0,21 0 16,0 0 0,0 1-16,0-1 0,0 0 15,0 0-15,21-21 16,0 0-16,1 0 16,-1 0-16,0 0 0,0 0 15</inkml:trace>
  <inkml:trace contextRef="#ctx0" brushRef="#br1" timeOffset="45150.89">12150 6731 0,'-64'21'16,"43"0"0,21 1-16,0-1 15,-21 0-15,0 0 0,21 0 0,-22 0 16,22 1-16,0-1 0,0 0 0,-21 0 15,21 0-15,-21-21 16,21-21 31,0 0-47,21 0 0,-21 0 0,21-1 16,-21 1-16,22 0 0,-1 0 15,0 0-15,0-22 0,0 22 0,0 0 16,1 0-16,-1 0 0,0 21 15,21 0-15,-21 0 0,1 0 16,-1 0-16,0 0 0,0 0 0,0 21 16,0 0-16,-21 0 0,22 0 0,-22 1 15,21-1-15,-21 0 0,0 0 16,0 0-16,0 0 0,0 1 0,0-1 16,0 0-16,-21 0 0,-1-21 0,1 0 15,21 21-15,-21-21 0,0 0 16,0 0-16,21-21 15,0 0-15,0 0 16,0 0-16,21-1 0,-21 1 16,21 0-16,0 0 0,22-21 15,-22 20-15,0-20 0,21 21 0,-21-21 16,22 20-16,-22 1 0,21 0 16,-21 21-16,22 0 0,-22 0 0,0 0 15,0 21-15,0 0 0,1 1 16,-22-1-16,0 21 0,0-21 0,0 22 15,0-22-15,0 0 0,0 21 0,0-21 16,-22 1-16,1-1 0,0 0 16,21 0-16,0 0 0,-21-21 15,42-21 17,0 0-32,0 21 15</inkml:trace>
  <inkml:trace contextRef="#ctx0" brushRef="#br1" timeOffset="45631.62">13144 6181 0,'0'0'0,"0"-21"0,0-1 0,-21 44 32,21 20-17,-21-21-15,21 21 0,-21 1 0,0-1 0,21 0 16,-21 22-16,-1-1 0,1-20 15,21 20-15,-21-20 0,0 20 16,0-21-16,21 1 0,0-1 0,-21-21 16,21 22-16,0-22 0,0 0 0,0 0 15,0-42 17,0 0-17,0 0-15,0-1 0,21 1 0,-21-21 16,21 21-16,0-22 0,0 1 0,0 0 15,22 21-15,-22-22 0,21 22 16,1 0-16,-1 0 0,-21 0 16,21 21-16,1 0 0,-1 0 0,-21 0 15,22 21-15,-22 0 0,0 0 16,0 21-16,-21-20 0,0 20 0,21-21 16,-21 21-16,0-20 0,0 20 15,0-21-15,-21 21 0,0-20 0,0-1 16,-22 0-16,22 0 0,-21 0 0,0-21 15,20 21-15,-20-21 0,21 0 16,0 0-16,0 0 0,21-21 31,0 0-31,0 0 0,42 0 16,-21 0-16,0-1 0</inkml:trace>
  <inkml:trace contextRef="#ctx0" brushRef="#br1" timeOffset="45828.51">13758 6519 0,'0'106'15,"0"-85"-15,0 22 0,0-1 16,0-21-16,0 22 0,0-22 16,-21 0-16,21 0 0,0 0 15,-21 0-15,21 1 0,0-1 16,0-42 15</inkml:trace>
  <inkml:trace contextRef="#ctx0" brushRef="#br1" timeOffset="46155.43">13928 6223 0,'0'0'0,"-43"0"0,-84 42 31,106-20-31,0-1 0,21 0 16,0 0-16,0 0 0,0 0 0,0 1 0,21-1 15,0-21 1,0 0-16,1 0 0,20 0 0,-21 0 16,0 0-16,0-21 0,1-1 15,-1 1-15,0 0 0,0 0 0,0 0 16,-21 0-16,0-1 0,0 1 0,0 0 15,0 0-15,0 0 0,0 0 16,-21-1-16,0 22 0,0 0 0,0 0 16,-22 0-16,22 0 0,0 0 15,21 22-15,-21-22 0,21 21 0,-21 0 16,21 0-16,0 0 0,0 0 16,21-21-16,0 22 15,0-22-15</inkml:trace>
  <inkml:trace contextRef="#ctx0" brushRef="#br1" timeOffset="46395.82">14584 6202 0,'0'0'0,"-21"21"32,-1 0-32,1 0 0,-21 1 15,21 20-15,0 0 0,-22 1 0,22 20 16,-21 1-16,21-1 0,-22-21 15,22 22-15,21-22 0,-21 1 0,21-1 16,0 0-16,0-21 0,0 22 16,0-22-16,21 0 0,-21 0 0,21-21 15,0 0-15,1 21 0,-1-21 0,0 0 16,0 0-16,21-21 0,-20 21 16,-1-21-16,0 0 0</inkml:trace>
  <inkml:trace contextRef="#ctx0" brushRef="#br1" timeOffset="46563.72">14266 6541 0,'-42'0'0,"84"0"0,-105 0 15,42 0-15,-1 0 0,1 0 16,21 21 0,21-21-16,1 0 0,20 0 0,-21 0 15,21 0-15,1 0 0,-1 0 0,-21 0 16,22 0-16,-1 0 0,0 0 15,1-21-15</inkml:trace>
  <inkml:trace contextRef="#ctx0" brushRef="#br1" timeOffset="46927.68">15727 6244 0,'0'0'16,"-21"0"-1,-1 21-15,1 1 0,0-22 16,0 42-16,0-21 0,0 0 16,-22 22-16,1-1 0,0-21 0,-1 21 15,1 1-15,0-22 0,-22 0 16,22 21-16,-1-20 0,1-1 0,0-21 16,21 21-16,-22 0 0,22-21 15,42 0 16,0 0-31,1 0 16,20 0-16,-21 0 0,21 21 0,-20-21 16,20 21-16,-21 1 0,21-1 0,-20 0 15,20 0-15,-21 0 0,21 0 16,1 1-16,-22-1 0,21-21 0,1 21 16,-1 0-16,-21-21 0,21 0 0,-20 0 15,20 0-15,-21 0 0,0 0 16,0 0-16</inkml:trace>
  <inkml:trace contextRef="#ctx0" brushRef="#br1" timeOffset="47575.35">17166 6117 0,'0'0'16,"0"-21"-16,21 21 0,-21-21 0,-21 21 31,0 0-31,-21 21 0,20 0 15,1 22-15,-21-1 0,0 21 0,-1 22 16,1-21-16,0 20 16,-1 1-16,-20 0 0,20-22 0,-20 1 15,21-1-15,-1 1 0,1-1 0,0-21 16,-1 1-16,22-1 0,-21 0 16,21-20-16,-1 20 0,1-21 0,21 0 15,0 0-15,21-21 31,1-21-31,-1 0 0,0 0 0,21 0 16</inkml:trace>
  <inkml:trace contextRef="#ctx0" brushRef="#br1" timeOffset="48145.02">17653 6710 0,'0'-64'32,"0"128"-32,0-149 0,-21 64 0,0 0 0,-22 0 0,22 0 15,-21-1-15,-1 22 0,22 0 16,-21 0-16,0 0 0,-1 0 0,-20 0 16,20 43-16,1-22 0,0 21 15,-1 1-15,-20-1 0,21 0 16,20 22-16,-20-22 0,21 0 0,0-20 15,0 20-15,21-21 0,-22 21 16,22-20-16,0-1 0,22 0 16,-1-21-16,0 0 0,0 0 0,0 0 15,22 0-15,-1 0 0,0 0 16,1 0-16,-1-21 0,0 0 0,1-1 16,-1 1-16,0 0 0,1 0 15,-1-21-15,21-1 0,-20 1 0,-1-22 16,-21 1-16,22-1 0,-1 1 0,0-1 15,-21 1-15,22-1 0,-22 1 16,0-1-16,0 22 0,0 0 16,1-1-16,-22 22 0,0 0 15,0 0-15,0 0 0,-22 42 16,1 0-16,0 21 16,0-20-16,0 20 0,0 21 0,-1 1 15,1-1-15,0 1 0,0-1 0,21 22 16,-21-43-16,21 22 0,0-1 15,0-20-15,0-1 0,0-21 0,0 22 16,0-22-16,0 0 0,0 0 16,0 0-16,21-21 0,0 0 0,0 0 15,0 0-15,1 0 0,-1 0 16,-21-21-16,21 21 16,0-21-16,21 0 0</inkml:trace>
  <inkml:trace contextRef="#ctx0" brushRef="#br1" timeOffset="48315.92">18097 6604 0,'0'21'16,"0"0"-16,0 1 0,-21 20 15,0-21-15,0 0 0,21 22 0,0-22 16,-21 0-16,21 0 0,-21 0 16,21 0-16,0 1 0,0-1 15,21-42 16</inkml:trace>
  <inkml:trace contextRef="#ctx0" brushRef="#br1" timeOffset="48599.76">18288 6287 0,'0'0'15,"-21"0"-15,-22 0 0,22 0 0,0 0 16,-21 0-16,21 0 0,-1 21 0,1-21 15,21 21-15,0 0 16,0 0-16,0 0 16,21-21-16,1 0 15,20 0-15,-21 0 0,0 0 0,0 0 16,1 0-16,-22-21 0,21 0 16,-21 0-16,0 0 0,0 0 15,0-1-15,-21 1 16,21 0-16,-22 21 15,22 21 1,0 0 0,0 1-16</inkml:trace>
  <inkml:trace contextRef="#ctx0" brushRef="#br1" timeOffset="48835.62">18605 6435 0,'22'0'31,"-22"21"-31,0 0 16,0 0-16,0 0 0,0 1 15,0 20-15,21-21 0,-21 21 0,0-20 16,0-1-16,21 21 0,-21-21 0,0 0 16,0 1-16,0-1 0,0 0 15,0 0-15,21 0 0,0-21 31,0-21-15,1 0-16,-1 21 0</inkml:trace>
  <inkml:trace contextRef="#ctx0" brushRef="#br1" timeOffset="49011.52">19092 6435 0,'0'-21'0,"0"42"0,0-64 0,-21 43 31,0 22-31,0-1 0,-22 21 0,22-21 15,-21 22-15,0-22 0,-1 21 0,1-21 16,0 22-16,20-22 0,-20 21 16,21-21-16,0 0 0,21 1 15,0-1-15,42-21 16,-21 0-16,0 0 0,1 0 16</inkml:trace>
  <inkml:trace contextRef="#ctx0" brushRef="#br1" timeOffset="49379.87">19389 6244 0,'0'21'32,"0"1"-32,-22-1 0,22 0 15,0 0-15,0 0 0,0 22 0,0-22 16,22 0-16,-1 0 0,0 0 15,0 0-15,21 1 0,-20-1 0,20 0 16,21-21-16,-20 21 0,20 0 16,1-21-16,-22 0 0,0 0 0,1 0 15,-22 0-15,21 0 0,-21 0 16,-21-21-16,0 0 16,-21 21-16,0 0 15,-21 0-15,-1 21 0,1 0 16,-43 22-16,22-1 0,-22-21 15,1 21-15,20 1 0,-21-1 0,1 0 16,20 1-16,1-1 0,-1-21 16,22 22-16,0-22 0,-1 0 0,22 21 15,0-21-15,0-21 0,21 22 16,-21-22-16,-1 0 0</inkml:trace>
  <inkml:trace contextRef="#ctx0" brushRef="#br1" timeOffset="50551.87">3027 8784 0,'-21'-21'0,"-1"21"16,1 0-16,21 21 15,-21 0 1,21 1-16,0-1 15,0 0-15,0 0 16,21-21-16,0 0 0,1 0 16,-1 0-16,0 0 0,21 0 0,-21 0 15,22 0-15,-1-21 0,-21 0 16,22 21-16,-1-21 0,-21-1 0,21 1 16,-20 21-16,-1-21 0,0 0 15,-21 0-15,0 0 0,0-1 16,0 1-16,-42 21 0,20 0 15,-20-21-15,21 21 0,-21 0 16,-1 0-16,1 0 0,0 21 0,-1 0 16,1 1-16,21-1 0,-22 0 15,22 21-15,-21 1 0,21-22 0,21 21 16,-21 0-16,21 1 0,0-22 16,0 21-16,0-21 0,0 1 0,0 20 15,21-21-15,-21 0 0,21-21 0,21 21 16,-21 1-16,1-22 15,-1 0-15,21 0 0,-21 0 0,22 0 16,-22 0-16,21 0 0,-21 0 16,0 0-16,1 0 0,-1-22 0,-21 1 15,0 0-15,-21 0 16,-1 0-16,-20 21 0,21 0 16,-21-21-16,-1 21 0,1 0 0,0 0 15,-1 0-15,1 21 0,0 0 16,-1-21-16,1 21 0,0 0 0,20 0 15,-20 1-15,21-1 0,0 0 16,0 0-16,-1 0 0,22 0 16,0 1-16,0-1 0,0 0 15,0 0-15,0 0 0,22 22 0,-1-22 16,0-21-16,21 21 0,1 0 0,-22-21 16,21 0-16,0 0 0,22 0 15,-22 0-15,1 0 0,20 0 0,1-21 16,-1 0-16</inkml:trace>
  <inkml:trace contextRef="#ctx0" brushRef="#br1" timeOffset="51215.55">3937 9102 0,'0'-21'0,"0"42"0,0-64 16,0 22-16,-21 0 0,0 21 15,-1 0-15,1 0 0,0 0 0,0 0 16,-21 0-16,20 21 0,-20-21 15,21 21-15,-21 1 0,-1-1 0,22 0 16,0 0-16,-21 21 0,20-20 16,22-1-16,0 0 0,0 0 0,0 0 15,0 0-15,0 1 0,22-22 16,-1 0-16,0 0 0,21 0 16,1 0-16,-1 0 0,-21 0 0,21-22 15,1 22-15,-1-21 0,0 0 16,1 0-16,-22 0 0,0 21 15,0-21-15,0-1 0,1 1 0,-22 0 16,0 0-16,0 0 16,0 42 15,-22 0-31,22 0 16,-21 0-16,21 1 0,-21 20 0,21-21 15,0 21-15,0 1 0,-21-1 0,21 22 16,-21-22-16,21 21 0,-21 1 15,21 21-15,-22-22 0,22 1 0,0 20 16,-21-20-16,0-1 0,21 22 16,-21 0-16,0-22 0,21 22 15,-21-1-15,21-20 0,0-1 0,-22 22 16,1-21-16,21-22 0,-21 21 0,21-20 16,-21 20-16,0-20 0,0-1 15,-1 0-15,1 1 0,-21-1 0,21-21 16,-22 0-16,22 0 0,-21 1 0,0-1 15,20-21-15,-20 0 0,0-21 16,21-1-16,-22 1 0,1-21 0,0 0 16,-1-1-16,1-20 0,0-1 0,-1 1 15,1-22-15,21-21 0,-22 22 16,22-22-16,21 21 0,0 0 0,0 1 16,0-1-16,0 22 0,43-1 15,-22 1-15,0-1 0,21 1 16,-21 20-16,22 1 0,-1 0 0,0-1 15,22 1-15,-22 21 0,22-22 16,-1 22-16,-20-21 0,20 21 0,1 0 16</inkml:trace>
  <inkml:trace contextRef="#ctx0" brushRef="#br1" timeOffset="51616.45">4635 9017 0,'0'0'16,"-21"0"0,0 0-16,0 0 15,0 21-15,21 0 31,21-21-15,0 0-16,0 0 16,-21-21-16,21 0 15,-21 0-15,0 0 16,-21 0 0,0 21-16,0 0 15,0 0-15,0 0 0,-1 21 0,1-21 16,0 21-16,0 0 15,21 0-15,0 0 16,0 1-16,0-1 16,21-21-16,0 0 15,0 0-15,1 21 0</inkml:trace>
  <inkml:trace contextRef="#ctx0" brushRef="#br1" timeOffset="51915.53">4551 9356 0,'0'0'0,"0"21"0,0 0 15,21-21 17,0 0-32,0 0 0,0 0 15,1-21 1,-22 0-16,0 0 15,-22 21 1,1 0-16,0 0 0,0 0 16,0 0-16,0 0 0,-1 0 15,1 0-15,21 21 16,-21-21-16,21 21 0,0 0 16,21-21-16,0 0 15,1 0-15,-1 0 0</inkml:trace>
  <inkml:trace contextRef="#ctx0" brushRef="#br1" timeOffset="60704.7">6435 8594 0,'0'0'0,"21"0"0,0 0 125,-21-21-110,0-1 1</inkml:trace>
  <inkml:trace contextRef="#ctx0" brushRef="#br1" timeOffset="61103.55">6562 8488 0,'42'-21'16,"-21"21"-16,-21-21 16,21 21-16,0-22 0,1 1 15,-1 0-15,-21 0 16,0 0-16,21 21 0,-21-21 16,0-1-1,-21 22-15,0 0 16,-1 0-16,1 22 0,-21-1 15,21 0-15,0 0 0,-22 21 0,22-20 16,0 20-16,-21 0 0,20 1 16,-20-1-16,21 21 0,-21 1 15,20-22-15,-20 22 0,21-1 16,0 1-16,-22-22 0,22 22 0,0-22 16,-21 0-16,21 1 0,-1-1 0,1 0 15,21-21-15,-21 1 0,21-1 16,-21 0-16,21 0 0,0 0 0,0-42 31,0 0-15,21 0-16,0 0 0</inkml:trace>
  <inkml:trace contextRef="#ctx0" brushRef="#br1" timeOffset="61558.87">7027 8382 0,'0'-42'16,"0"21"-1,-21 21 17,0 0-17,21 21-15,-21 0 0,0 0 16,-1 0-16,1 0 0,-21 22 0,21-1 16,-22 0-16,22 1 0,-21 20 15,0 1-15,-1-22 0,1 22 0,0-1 16,-1 1-16,1-1 0,0-21 0,-1 22 15,22-22-15,-21 1 16,21-1-16,-1-21 0,1 21 0,0-20 0,0 20 16,21-21-16,-21 0 0,21 0 0,0 1 15,0-1 1,21-42 31,0 21-47,-21-22 0,21 22 15</inkml:trace>
  <inkml:trace contextRef="#ctx0" brushRef="#br1" timeOffset="66075.63">7387 9123 0,'0'21'0,"21"-21"15,0 0 16,1 0-15,-22-21 0,0 0-1,0 0-15,0-1 0,0 1 16,0 0-16,0 0 16,0 0-16,0 0 0,0-1 0,0 1 15,-22 0-15,1 0 0,21 0 16,-21 0-16,0 21 0,0-22 0,0 22 15,-1 0-15,1 0 0,0 0 16,0 22-16,0-22 16,0 21-16,-1 21 0,1-21 0,0 22 15,0-22-15,0 21 0,0 0 0,-1 1 16,22-22-16,0 21 0,-21 1 16,21-22-16,0 0 0,0 21 0,0-21 15,0 1-15,0-1 0,21-21 16,-21 21-16,22-21 0,-1 0 0,0 0 15,21 0-15,-21 0 0,1 0 0,20 0 16,0 0-16,-21-21 0,22 0 16,-1-1-16,-21 22 0,22-21 0,-22-21 15,21 21-15,-21 0 0,22-22 0,-22 1 16,0 0-16,0-1 16,0 1-16,-21-22 0,0 22 0,21-21 15,-21 20-15,0 1 0,0-22 0,0 22 16,0 0-16,0-1 0,0 22 15,0-21-15,0 21 0,0 0 0,-21 21 32,0 0-32,21 21 0,-21 0 15,0 0-15,21 21 0,-21 1 0,-1-1 16,22 0-16,-21 22 0,21-22 16,0 22-16,-21-22 0,21 0 0,0 22 15,0-22-15,0 1 0,0-1 16,0-21-16,0 21 0,21-20 15,0-1-15,1 0 0,-1 0 0,0-21 16,0 0-16,0 21 0,22-21 16,-22 0-16,21 0 0,-21 0 0,0 0 15,22-21-15,-22 21 0,21-21 0,-21 0 16,1 0-16,-1-1 0,0 1 16,0 0-16,-21 0 0,0 0 0,21 0 15,-21-22-15,0 22 0,21 0 0,-21 0 16,0 0-16,0 42 31,0 0-31,0 0 0,0 0 16,0 0-16,0 1 0,0 20 15,0-21-15,0 21 0,0-20 0,0-1 16,0 0-16,0 0 0,0 0 16,0 0-16,0 1 0,0-1 0,0 0 15,22-21 16,-22-21-31,21 0 0,-21-1 16</inkml:trace>
  <inkml:trace contextRef="#ctx0" brushRef="#br1" timeOffset="66428.17">8234 8573 0,'-21'63'16,"21"-42"-16,-22 0 16,22 1-16,0-1 15,0 0-15,0 0 16,22-21-16,-1 0 16,0 0-16,0 0 0,0-21 15,0 0-15,-21 0 16,22-1-16,-22 1 15,0 0-15,0 0 0,0 0 16,-22 0-16,1 21 0,0 0 16,0 0-16,0 0 0,0 0 15,-1 0-15,1 21 0,0 0 0,21 0 16,-21 0-16,21 0 16,0 1-16,0-1 0,0 0 0,0 0 15,0 0-15,0 0 0,0 1 16,21-22-16</inkml:trace>
  <inkml:trace contextRef="#ctx0" brushRef="#br1" timeOffset="66711.02">8467 8805 0,'0'-21'0,"0"42"0,21-42 31,-21 42-31,0 1 15,21-1-15,-21 0 0,21 0 16,-21 21-16,21-20 0,-21 20 0,0-21 16,0 21-16,21 1 0,-21-22 0,0 21 15,0-21-15,0 1 16,0-1-16,0 0 0,22 0 0,-22 0 16,0 0-16,0 1 0,21-22 31,0 0-31,-21-22 15,21 22-15,0-21 0,0 0 16,-21-21-16,22 21 0</inkml:trace>
  <inkml:trace contextRef="#ctx0" brushRef="#br1" timeOffset="66950.88">9038 8700 0,'0'0'0,"0"21"31,-21 0-31,0 21 16,0-21-16,-1 22 0,1-1 0,-21 0 15,21 1-15,0-22 0,-22 21 0,22 1 16,0-1-16,0-21 0,0 21 16,-1-20-16,1-1 0,21 0 0,-21 0 15,21 0-15,0 0 0,21-21 31,0 0-31,1-21 0,-1 21 16</inkml:trace>
  <inkml:trace contextRef="#ctx0" brushRef="#br1" timeOffset="67303.67">9927 8319 0,'0'0'0,"-21"0"15,0-22-15,0 22 0,-1-21 0,22 0 31,22 0-31,-1 21 16,0 0-16,0 0 0,21-21 0,-20 21 16,20 0-16,0 0 0,1 0 15,-22 0-15,21-21 0,0 21 0,-20 0 16,-1 0-16,21 0 0,-21 0 16,-21 21-1,-21-21 1,-21 21-16</inkml:trace>
  <inkml:trace contextRef="#ctx0" brushRef="#br1" timeOffset="67671.47">9758 8255 0,'0'0'0,"-21"21"0,-1 0 15,1 1-15,21-1 16,-21-21-16,0 21 0,21 0 15,0 0-15,0 22 0,-21-22 0,21 0 16,-21 21-16,21 1 0,0-22 16,0 21-16,0 0 0,0 22 15,-22-22-15,22 1 0,-21 20 0,21-21 16,-21 22-16,21-22 0,-21 22 16,21-22-16,0 22 0,-21-22 0,21 0 15,-21 22-15,21-22 0,0 0 0,0 22 16,0-22-16,0 22 0,0-22 15,0 0-15,0 1 0,0-1 0,0 0 16,0 1-16,0-22 0,0 21 0,0-21 16,0 1-16,0-1 0,21-21 15,0 21-15,0-21 0,0 0 0,0 0 16,22 0-16,-22 0 0,21 0 16,1-21-16,-1 21 0,0-21 15,1-1-15,-1-20 0,0 21 0,1-21 16,-1 20-16</inkml:trace>
  <inkml:trace contextRef="#ctx0" brushRef="#br1" timeOffset="68807.41">10477 8678 0,'0'-21'0,"22"21"16,-22-21-16,0 0 16,0 42 15,0 0-31,-22 0 16,1 1-16,21 20 0,-21 0 15,0 1-15,0-1 0,21 0 16,-21 1-16,-1 20 0,1-21 0,21 1 15,0-1-15,-21 0 0,21-20 0,-21 20 16,21-21-16,0 0 0,0 0 16,0 1-16,0-1 0,0 0 15,21-21-15,0 0 0,0 0 16,1 0-16,-1 0 16,0-21-16,0 21 0,21-21 15,-20-1-15,-1 22 0,0-21 0,0 0 16,0 0-16,-21 0 0,0 0 0</inkml:trace>
  <inkml:trace contextRef="#ctx0" brushRef="#br1" timeOffset="69031.28">10266 8954 0,'0'21'0,"0"-42"0,0 63 31,21-42 1,0 0-32,0 0 15,0 0-15,1 0 0,-1 0 0,0-21 16,0 21-16,0 0 0,0 0 16,1-21-16,-1-1 0,0 22 0,0 0 15,0 0-15</inkml:trace>
  <inkml:trace contextRef="#ctx0" brushRef="#br1" timeOffset="69411.55">10922 9017 0,'0'21'0,"21"-21"31,0 0-31,-21-21 0,21 21 0,1-21 15,-1 0-15,0 21 0,0-21 16,0-1-16,22 1 0,-22 21 0,-21-21 16,21 0-16,0 0 0,-21 0 15,0-1-15,0 1 0,0 0 16,-21 21-16,0 0 16,0 0-16,-1 21 15,1 0-15,0 1 0,0-1 0,0 0 16,0 21-16,-1-21 0,1 22 0,0-1 15,0-21-15,21 22 0,0-22 16,0 0-16,0 0 0,0 21 0,0-20 16,0-1-16,0 0 15,21-21-15,0 21 0,0-21 16,22 0-16,-22 0 0,0 0 0,21 0 16,-20 0-16,20 0 0,-21-21 15,0 21-15,22-21 0</inkml:trace>
  <inkml:trace contextRef="#ctx0" brushRef="#br1" timeOffset="69963.23">11472 8954 0,'0'0'0,"0"-22"0,0 1 16,0 0 0,21 0-16,1 0 15,-1 21-15,0-21 0,0 21 0,0-22 16,0 22-16,1 0 0,-1 0 15,0 0-15,0 0 0,0 0 0,0 0 16,1 22-16,-1-1 0,0 0 16,-21 0-16,0 21 0,0-20 0,0 20 15,0-21-15,0 0 0,-21 22 0,0-22 16,-1 0-16,1 21 0,0-21 16,0 1-16,0-1 0,0 0 15,-1-21-15,22 21 0,-21-21 16,42 0 15,1-21-31,-1 0 0,-21 0 16,21-1-16,0-20 0,0 21 15,0 0-15,22-22 0,-22 1 0,0 21 16,0-21-16,0 20 0,1-20 0,20 21 16,-21 0-16,0 0 0,0 21 15,-21-22-15,0 44 16,0-1-1,-21 0-15,21 0 16,-21 21-16,0-20 0,0 20 0,0-21 16,21 21-16,0-20 0,-22 20 0,22-21 15,-21 0-15,21 0 0,0 1 16,0-1-16,0 0 0,0 0 0,0 0 16,21-21-16,1 0 15,-1 0-15,0 0 16,0 0-16,0 0 0,0 0 0,1-21 15,20 0-15,-21 0 0,0 0 16,22-1-16,-22 1 0,21 0 16</inkml:trace>
  <inkml:trace contextRef="#ctx0" brushRef="#br1" timeOffset="70247.89">12594 8446 0,'0'21'32,"-21"0"-32,0 0 0,21 0 0,-21 22 15,-1-1-15,22-21 0,-21 43 16,21-22-16,-21 0 0,0 1 16,21-1-16,-21 0 0,21 1 0,-21-1 15,21 0-15,-22 1 0,22-22 0,0 21 16,0-21-16,0 0 0,0 1 15,0-1-15,0 0 0,22-21 16,-1 0-16,0 0 0,0 0 16,0 0-16,0 0 15,1-21-15,-1 21 0,0-21 0,-21-1 16</inkml:trace>
  <inkml:trace contextRef="#ctx0" brushRef="#br1" timeOffset="70476.75">12340 8869 0,'0'0'0,"21"0"16,0 0 0,1 0-16,-1 0 15,21 0-15,-21 0 0,0 0 0,1 0 16,20-21-16,-21 0 0,0 21 15,22 0-15,-22-22 0,0 22 0,0 0 16,0-21-16,0 21 0,1 0 16,-1-21-16,0 21 0</inkml:trace>
  <inkml:trace contextRef="#ctx0" brushRef="#br1" timeOffset="70819.57">13483 8594 0,'0'-21'0,"0"42"0,0-64 0,-21 43 16,0-21-16,0 21 15,-1 0 1,1 0-16,0 21 0,0 1 0,0-1 15,0 0-15,-1 21 0,1 1 0,0-1 16,0 0-16,0 1 0,21-1 16,-21 0-16,21 1 0,-22-1 0,22 0 15,0 1-15,0-22 0,0 0 16,0 21-16,0-21 0,0 1 0,22-22 16,-1 21-16,0 0 0,0-21 15,21 0-15,-20 0 0,-1 0 0,21 0 16,-21 0-16,22 0 0,-22-21 15,21 0-15,-21-1 0,0 22 0</inkml:trace>
  <inkml:trace contextRef="#ctx0" brushRef="#br1" timeOffset="71143.38">13843 8488 0,'21'0'0,"-42"0"0,63 0 15,-21 0-15,1-21 16,-1 21-16,0 0 0,0 0 16,0 0-16,0 21 15,1 0-15,-22 0 0,21 0 16,0 1-16,-21-1 0,21 21 0,0-21 16,-21 22-16,21-1 0,1 0 0,-22 1 15,0-1-15,0 0 0,0 22 16,0-43-16,0 21 0,0 1 0,-22-22 15,1 21-15,-21-21 0,21 0 16,0 1-16,-1-1 0,1-21 0,0 21 16,0-21-16,0 0 0,0 21 0,-1-21 15,22-21 17</inkml:trace>
  <inkml:trace contextRef="#ctx0" brushRef="#br1" timeOffset="71503.17">14944 8700 0,'-22'0'32,"22"-22"-32,22 22 15,-1 0-15,0 0 0,0 0 0,0 0 16,0 0-16,1 0 0,-1 0 15,0 0-15,0 0 0,0 0 0,0 0 16,1 0-16,-1-21 0,0 21 16,0 0-16</inkml:trace>
  <inkml:trace contextRef="#ctx0" brushRef="#br1" timeOffset="71727.24">14901 8848 0,'0'0'15,"0"21"-15,-21-21 0,21 21 0,0 0 16,21 0 0,0-21-1,1 0-15,-1 0 16,0 0-16,0 0 15,0 0-15,22 0 0,-1-21 16,-21 21-16,0-21 0,0 21 16</inkml:trace>
  <inkml:trace contextRef="#ctx0" brushRef="#br1" timeOffset="72615.36">16256 8086 0,'0'0'0,"0"21"31,0 0-31,0 0 0,0 0 15,0 1-15,0-1 0,0 0 16,-21 0-16,42-21 47,0 0-47,0 0 0,0 0 16,1 0-16,-1-21 0,-21 0 0,21 0 15,-21-1 1,0 1-16,0 0 0,0 0 0,0 0 15,-21 21-15,0 0 16,-1 0-16,1 0 0,0 0 16,0 0-16,0 0 15,0 21-15,21 0 0,-22 0 16,22 0-16,-21-21 0,21 22 0,0-1 16,0 0-1,21-21 1,1 0-16,-1 0 0,0 0 15,0 0-15,0 0 0,-21-21 0,21 0 16,1 21-16,-22-22 0,0 1 16,0 0-1,0 0-15,-22 21 32,1 21-32,0 0 0,0 0 15,21 1-15,-21-1 0,21 21 0,-21-21 16,-1 22-16,22-22 0,0 0 15,0 21-15,0-21 0,0 1 0,0-1 16,0 0-16,22 0 16,20 0-16,-21-21 0,0 0 0,22 0 15,-1 0-15,0 0 0</inkml:trace>
  <inkml:trace contextRef="#ctx0" brushRef="#br1" timeOffset="74175.77">17145 8551 0,'21'0'0,"0"0"0,0 0 16,22-21-16,-22 21 0,0-21 0,0 21 15,22-21-15,-22 21 0,0-21 16,0 0-16,0 21 0,-21-22 15,0 1-15,0 0 0,0 0 16,0 0-16,-21 21 0,0-21 16,-21 21-16,20 0 0,-20 0 0,0 0 15,-1 0-15,1 0 0,21 0 0,-21 21 16,-1 0-16,1-21 0,21 21 16,-22 0-16,22 0 0,0 1 0,21-1 15,0 0-15,0 0 0,0 0 16,0 0-16,0 1 0,0-1 0,21 0 15,0 0-15,1 0 0,20 0 0,-21 22 16,21-22-16,-20 21 16,20 1-16,0-22 0,-21 21 0,1 0 15,-1-20-15,0 20 0,-21-21 0,0 21 16,0-20-16,0-1 0,-21 21 16,-22-21-16,1 0 0,0 1 0,-1-1 15,-20 0-15,-1-21 0,1 21 16,-1-21-16,1 0 0,-1 0 0,1 0 15,21 0-15,-1 0 0,1 0 0,21-21 16,-22 0-16,43 0 0,0-1 16,-21 1-16,21 0 0,0-21 0,0 21 15,0-22-15,21 22 0,-21-21 0,22 21 16,-1-22-16,0 22 16,0 0-16,0 0 0,0 0 0,1-1 15,-1 22-15,0 0 0,0-21 16,0 21-16,0 0 0</inkml:trace>
  <inkml:trace contextRef="#ctx0" brushRef="#br1" timeOffset="74587.53">17526 8742 0,'-21'42'31,"0"-21"-31,-1 1 0,22-1 16,-21 0-16,0 21 0,0-21 0,21 22 15,0-22-15,-21 0 0,21 21 0,-21-20 16,21-1-16,0 0 0,0 0 16,0 0-16,21 0 0,0-21 15,0 0-15,0 0 0,22 0 16,-22 0-16,21 0 0,-21 0 0,0 0 15,22 0-15,-22-21 0,21 21 0,-21-21 16,22 0-16,-22 0 0,0-22 16,0 22-16,0 0 0,-21-21 15,0-1-15,22 22 0,-22-21 0,0 21 16,0-22-16,0 22 0,0 0 16,0 0-16,0 0 15,0 42 1,0 0-1,0 0 1,0 0-16</inkml:trace>
  <inkml:trace contextRef="#ctx0" brushRef="#br1" timeOffset="75244.1">18119 8721 0,'0'0'0,"21"-21"16,-21 42 15,0 0-31,0 0 0,0 21 0,-21-20 16,21 20-16,0-21 0,-22 21 15,22-20-15,0 20 0,0-21 0,0 21 16,-21-20-16,21-1 0,0 0 16,-21 0-16,21 0 0,0-42 46,0 0-30,0 0-16,0 0 0,0-1 0,0 1 16,0-21-16,0 21 0,0-22 15,21 1-15,0 21 0,1-21 0,-1-1 16,0 22-16,0-21 0,21 21 16,-20-1-16,20 22 0,0 0 0,1 0 15,-22 0-15,21 0 0,0 0 0,-20 22 16,20-1-16,-21 0 0,21 21 15,-20-21-15,-1 22 0,0-1 16,-21-21-16,0 22 0,0-22 0,0 0 0,0 0 16,0 0-16,0 0 0,0 1 15,0-1-15,-21-21 16,0 0-16,-1 0 16,1 0-16,21-21 15,0-1-15,0 1 0,0 0 16,21-21-16,1 21 0,20-22 15,-21 22-15,21-21 0,-20 21 0,20-22 16,0 1-16,1 21 0,-1 0 16,0-1-16,1 22 0,-22 0 0,21 0 15,-21 0-15,22 0 0,-43 22 0,21-1 16,-21 21-16,0-21 16,0 22-16,0-22 0,0 21 0,0-21 15,0 22-15,-21-22 0,21 0 0,-22 21 16,1-42-16,0 21 0,0 1 15,21-1-15,-21-21 0,21 21 16,0-42 0,0 0-1,21 21-15,0-22 0,0-20 0</inkml:trace>
  <inkml:trace contextRef="#ctx0" brushRef="#br1" timeOffset="75731.82">19494 8424 0,'0'0'0,"22"-21"0,-22 0 16,21 0-16,-21 0 0,0 42 31,0 0-31,0 21 0,-21-20 16,21 20-16,-22-21 0,1 21 0,21 1 16,-21-1-16,21 0 0,-21 1 15,21-1-15,0 0 0,-21 1 0,21-1 16,0-21-16,0 22 0,-21-22 0,21 0 15,0 0-15,0 0 0,0 0 16,0 1 0,-22-22-1,22-22-15,0 1 16,0 0-16,0 0 0,0 0 0,0-22 16,0 22-16,22-21 0,-1 21 15,21-22-15,-21 1 0,22 21 0,-1-21 16,0 20-16,-21 1 0,22 0 0,-1 21 15,0 0-15,1 0 0,-22 0 16,0 0-16,21 21 0,-20 0 0,-1 22 16,21-22-16,-42 21 0,21 1 15,-21-22-15,0 21 0,0 0 0,0-20 16,0 20-16,0-21 0,-21 0 16,-21 22-16,21-43 0,-1 21 15,-20 0-15,0-21 0,21 0 0,-22 21 16,1-21-16,21 0 0,-22 0 0,22 0 15,0 0-15,21-21 16,0 0-16,21 21 16,0-21-16,1-1 0,-1 1 0,21 0 15</inkml:trace>
  <inkml:trace contextRef="#ctx0" brushRef="#br1" timeOffset="75975.67">20299 8594 0,'0'0'0,"0"21"16,-21 0-1,-1 0-15,22 0 16,-21 1-16,21 20 0,0-21 0,-21 0 16,21 22-16,-21-22 0,21 0 0,0 0 15,0 0-15,0 0 0,0 1 16,0-1-16,0 0 0,21-42 47,0 0-47,0-1 0</inkml:trace>
  <inkml:trace contextRef="#ctx0" brushRef="#br1" timeOffset="76327.48">20341 8213 0,'0'0'0,"-127"21"31,106 0-31,21 0 0,0 0 16,0 1 0,21-1-1,0-21-15,0 0 16,1 0-16,-1 0 0,0 0 0,0 0 15,0 0-15,-21-21 0,21 21 0,1-22 16,-22 1-16,0 0 0,0 0 16,0 0-16,0 0 0,0-1 15,0 1-15,-22 0 0,1 21 16,0 0-16,0 0 0,0 0 0,0 0 16,-1 0-16,1 0 0,0 21 15,0 0-15,21 1 16,0-1-16,0 0 0,0 0 0,0 0 15,21-21 1</inkml:trace>
  <inkml:trace contextRef="#ctx0" brushRef="#br1" timeOffset="76663.69">21082 8043 0,'0'0'0,"-21"22"16,0-1-1,-1 0-15,22 0 0,-21 0 0,0 22 16,0-1-16,0 0 0,-22 1 0,22-1 16,0 0-16,0 1 0,0-1 15,0 0-15,-1 1 0,22-1 0,0 0 16,0 1-16,0-1 0,0 0 15,0 1-15,0-22 0,0 0 0,0 21 16,22-21-16,-1 1 0,0-22 0,-21 21 16,21 0-16,0-21 0,0 0 15,1 0-15,-1 0 0,21 0 0,-21 0 16,0-21-16,1 0 0,-1-1 16,0 1-16,0 0 0,0 0 15,0-21-15,1-1 0,-22 22 0</inkml:trace>
  <inkml:trace contextRef="#ctx0" brushRef="#br1" timeOffset="76852.58">20680 8551 0,'-21'0'0,"42"0"15,0 0 1,0 0-16,0 0 15,0 0-15,1 0 0,-1 0 0,0 0 16,21-21-16,-21 21 0,1-21 0,-1 21 16,0-21-16,0 0 0</inkml:trace>
  <inkml:trace contextRef="#ctx0" brushRef="#br1" timeOffset="77479.23">21823 8065 0,'-21'0'0,"-1"0"15,22 21 1,-21-21-16,0 0 15,21 21-15,-21-21 0,0 0 16,0 0 0,-1 0-16,1 0 15,21-21 1,0 0-16,0-1 16,0 1-16,21 21 0,-21-21 15,22 0-15,-1 21 0,0 0 16,0-21-16,0 21 0,0 0 0,22 0 15,-22 0-15,0 21 0,0 0 16,-21 0-16,21 0 0,-21 1 16,0-1-16,0 0 0,0 0 15,0 0-15,0 0 0,-21-21 0,0 22 16,0-1-16,0-21 0,0 0 16,-1 0-16,1 0 0,0 0 15,0 0-15,0-21 16,21-1-1,0 1-15,0 0 0,0 0 16,0 0-16,21 0 16,-21-1-16,21 22 0,0-21 0,0 21 15,1 0-15,20 0 0,-21 0 16,0 0-16,0 21 0,-21 1 16,0 20-16,0-21 0,0 21 15,0-20-15,0 20 0,0-21 0,0 0 16,0 22-16,-21-22 0,0 0 0,0 0 15,0 0 1,0 0-16,-1-21 0,1 0 0,0 0 16,0 0-16</inkml:trace>
  <inkml:trace contextRef="#ctx0" brushRef="#br1" timeOffset="78102.78">22161 7620 0,'0'0'0,"0"-21"0,22 21 31,20 0-31,-21 0 16,0 0-16,0 0 0,22 0 15,-1 0-15,0 0 0,1 0 0,-1 0 16,0 0-16,1 0 0,-1 0 16,0 0-16,-20 0 0,20 0 0,-21 0 15,0 0-15,0 0 0,1 0 16,-22 21-16,0 0 0,0 0 16,0 1-16,0-1 15,0 0-15,-22 0 0,1 0 16,0 0-16,21 22 0,-21-22 0,0 21 15,0-21-15,-1 22 0,22-1 16,0 0-16,-21 1 0,21-1 0,-21 0 16,21 22-16,-21-22 0,0 1 15,21-1-15,0 0 0,-21 1 0,-1-1 16,1 0-16,0 1 0,0-1 0,0 21 16,21-20-16,-21-1 0,-1 0 15,1 1-15,0 20 0,21-20 0,-21-22 16,21 21-16,-21 0 0,21 1 0,-21-22 15,21 21-15,0-21 0,-22 1 16,1-1-16,0 0 0,0 0 16,0 0-16,0-21 0,-1 21 0,1-21 15,0 0-15,-21 0 0,21 0 16,-22 0-16,1 0 0,0 0 0,-22 0 16,22-21-16,-1 21 0,-20-21 0,21 21 15,20-21-15,-20 21 0,21 0 16,0-21-16,0 21 0,-1 0 0,1 0 15,21-21-15,0-1 16,0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2:13:51.5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11578 0,'0'21'16</inkml:trace>
  <inkml:trace contextRef="#ctx0" brushRef="#br0" timeOffset="947.45">1122 11049 0,'0'-21'0,"0"0"16,0 0-16,0-1 0,0 1 16,0-21-16,-21 21 0,21 0 15,-22-1-15,22-20 0,-21 21 0,21 0 16,0 0-16,-21 21 16,21 21-1,0 21 1,0-21-16,0 22 0,0-1 0,0 0 15,0 22-15,0-1 0,0 1 16,0 20-16,0-20 0,0 21 0,0-22 16,0 1-16,0-1 0,0-21 15,0 22-15,0-22 0,0 1 0,0-1 16,0 0-16,-21-21 16,21 1-16,0-1 0,0 0 0,0 0 15,-21-21-15,0 0 16,21-21-16,0 0 15</inkml:trace>
  <inkml:trace contextRef="#ctx0" brushRef="#br0" timeOffset="1359.22">656 11007 0,'0'0'0,"-21"-21"16,21-1-16,-21 1 0,21-21 15,0 21-15,0 0 0,0-22 0,0 22 16,42 0-16,-21 0 0,0 0 16,22-1-16,-1 22 0,0-21 0,22 21 15,-1 0-15,1 0 0,21 0 16,-22 21-16,22 1 0,-1-1 0,1 21 16,0-21-16,-22 22 0,1-1 15,-22 0-15,22 22 0,-43-1 0,21 1 16,-21-1-16,-21 1 0,0-1 15,0 1-15,-42-1 0,0 1 0,-22-1 16,1-20-16,-22 20 0,-21-21 16,21 1-16,-20-1 0,20 0 15,-21 1-15,21-22 0,1 21 0,-1-42 16,22 21-16,-1 1 0,1-22 16,20 0-16,1 0 0,21 0 15,0 0-15,-1-22 0,22 1 16,0 0-16,22 0 15,-1 0-15,21 0 0,-21-1 0,22 22 16,20-21-16,-21 0 0,1 0 16,20 0-16</inkml:trace>
  <inkml:trace contextRef="#ctx0" brushRef="#br0" timeOffset="1794.97">1926 11536 0,'0'-21'0,"0"42"0,0-63 0,0 20 15,0 1-15,0 0 0,0 0 16,0 0-16,0 0 0,0-1 0,0 1 16,21 21-16,0-21 0,1 0 15,-1 21-15,0 0 0,0 0 0,0 0 16,22 21-16,-22 0 15,21 0-15,-21 1 0,0 20 0,22 0 16,-22-21-16,-21 22 0,21-1 0,-21 0 16,0 1-16,0-22 0,0 21 15,-21 1-15,0-22 0,0 0 0,21 21 16,-22-21-16,1-21 0,0 22 16,0-1-16,0-21 0,0 0 15,21-21 1,0-1-16,0 1 0,0 0 15,0-21-15,0 21 0,0-22 16,21 22-16,0-21 0,0-1 0,0 1 16,0 0-16,1-1 0,-1 22 15,21-21-15,-21 21 0,22 0 16,-22-1-16,21 1 0,0 21 0,1 0 16,-22 0-16,21 0 0,-21 0 15,22 0-15</inkml:trace>
  <inkml:trace contextRef="#ctx0" brushRef="#br0" timeOffset="2330.66">3344 11599 0,'0'0'0,"0"-21"0,0 0 16,0 0-16,0-21 0,0-1 0,-21 22 15,21-21-15,-21 21 0,0-22 16,0 22-16,-1 0 0,-20 0 0,21 21 16,0 0-16,-22 0 0,22 0 15,-21 0-15,0 21 0,20 21 0,-20-21 16,21 22-16,0-1 0,-22 0 0,22 1 16,0-1-16,21 0 15,-21 1-15,21-1 0,0-21 0,0 22 0,0-22 16,0 21-16,0-21 0,21 0 15,-21 1-15,21-1 0,0 0 16,22-21-16,-22 0 0,0 0 0,21 0 16,1 0-16,-22-21 0,21 0 15,-21-1-15,22 1 0,-1 0 0,-21-21 16,0 21-16,22-22 0,-22 1 0,0 0 16,-21-1-16,0 1 0,21 0 15,-21-1-15,0 22 0,0 0 0,0 0 16,0 0-16,-21 21 15,0 21-15,0 0 16,21 0-16,-21 0 0,-1 0 0,22 22 16,-21-22-16,21 0 0,0 21 15,0-20-15,0 20 0,0-21 0,0 0 16,0 22-16,0-22 0,0 0 0,21 0 16,1 0-16,-1 0 15,0-21-15,0 0 0,0 0 0,22 0 16,-22 0-16,21 0 0,-21-21 0,22 0 15,-22 0-15</inkml:trace>
  <inkml:trace contextRef="#ctx0" brushRef="#br0" timeOffset="2867.35">3831 11451 0,'0'-21'16,"0"42"-16,21-84 0,-21 42 0,0-1 16,0 1-16,-21 42 31,21 1-31,-21-1 0,21 21 0,0-21 15,-21 22-15,0-22 0,21 21 0,-22-21 16,22 22-16,0-22 0,0 21 16,0-21-16,0 0 0,0 1 0,0-1 15,0 0-15,0 0 16,22-21 0,-1 0-16,0 0 0,0-21 0,0 21 15,0-21-15,1 0 0,-1-22 16,0 22-16,0 0 0,0-21 15,0 20-15,1-20 0,-22 21 0,21 0 16,-21 0-16,21-1 0,-21 44 31,0-1-31,0 0 0,0 0 16,0 21-16,-21-20 0,21-1 0,0 0 16,0 0-16,0 0 0,0 0 15,0 1-15,0-1 0,0 0 0,21 0 16,-21 0-16,21-21 0,0 0 15,0 0-15,1 0 0,-1 0 16,0 0-16,0 0 0,0-21 16,0 0-16,1 21 0,-1-21 0,0-22 15,0 22-15,0-21 0,-21 21 16,0-22-16,0 1 0,0 0 0,0-1 16,0 22-16,-21-21 0,0 21 0,0 0 15,0-1-15,-1 1 0,1 21 16,0 0-16,0 0 0,0 0 0,0 0 15,-1 0-15,1 0 0,21 21 16,21-21 0</inkml:trace>
  <inkml:trace contextRef="#ctx0" brushRef="#br0" timeOffset="3391.06">4889 10795 0,'-21'0'15,"42"0"-15,-63 0 0,21 21 0,0 0 0,0 1 16,-1-1-16,22 21 0,-21 0 16,0 1-16,0-1 0,0 22 0,0-22 15,21 21-15,0 1 0,0-22 0,0 22 16,0-22-16,0 0 0,0 1 15,0-1-15,0 0 0,0-20 16,0 20-16,0-21 0,0 0 0,0 0 16,0 1-16,0-44 31,0 1-31,0 0 16,0 0-16,0 0 0,0-22 0,0 1 15,0 21-15,0-21 0,21-1 16,0 1-16,21 21 0,-21-22 0,43 22 15,-22 0-15,1 0 0,-1 0 0,21 21 16,-20 0-16,-1 0 0,0 21 16,1 0-16,-1 0 0,-21 22 15,22-22-15,-22 0 0,-21 21 0,0-21 16,0 22-16,0-22 0,0 21 16,-21-21-16,-1 1 0,1 20 0,-21-21 15,0 0-15,-22 22 0,22-22 0,-22 0 16,1 0-16,-1 0 0,1-21 15,-1 21-15,1-21 0,20 0 0,1 0 16,21 0-16,0 0 0,0 0 0,21-21 16,21 0-16,0 21 15,0-21-15,21 0 0,1 0 16,-1-1-16</inkml:trace>
  <inkml:trace contextRef="#ctx0" brushRef="#br0" timeOffset="3858.79">5905 11282 0,'0'0'0,"0"-21"0,22 0 0,-22-1 16,0 1-16,-22 21 0,1-21 16,0 21-16,0-21 15,-21 21-15,20 0 0,-20 0 0,0 0 0,-1 21 16,22 0-16,-21 0 0,0 22 0,-1-1 15,1 0-15,0 1 16,20-1-16,-20 0 0,21 1 0,0-1 16,0 0-16,21-20 0,0 20 0,0-21 15,0 0-15,0 0 0,0 1 16,21-1-16,0-21 0,0 0 0,21 0 16,-20 0-16,20 0 0,-21 0 0,21 0 15,-20-21-15,20 21 0,-21-22 16,21 1-16,-20-21 0,20 21 0,-21-22 15,0 1-15,22 0 0,-22-1 0,-21 1 16,21 0-16,-21 21 0,0-1 0,0 1 16,0 0-16,0 42 15,-21 0 1,0 1-16,-1 20 0,1-21 0,0 21 16,21 1-16,0-22 0,0 21 15,0-21-15,0 1 0,0 20 0,0-21 16,0 0-16,0 0 0,21 1 15,0-1-15,1-21 0,-1 0 16,0 0-16,21 0 0,-21 0 0,1 0 16,20 0-16</inkml:trace>
  <inkml:trace contextRef="#ctx0" brushRef="#br0" timeOffset="4098.64">6435 11240 0,'0'-22'16,"0"44"-16,0-65 0,0 22 0,0 0 0,-22 0 15,1 21-15,0 0 16,0 0-16,0 21 0,0 0 0,-1 0 16,1 22-16,0-22 0,21 21 0,-21 0 15,21 1-15,-21-22 0,21 21 0,0 1 16,0-22-16,0 21 0,0-21 16,0 22-16,0-22 0,21 0 0,0 0 15,0-21-15,0 21 0,1-21 16,-1 0-16,0 0 0,0 0 15,21 0-15,-20 0 0,-1 0 0,0 0 16,21 0-16,-21-21 0,22 0 0</inkml:trace>
  <inkml:trace contextRef="#ctx0" brushRef="#br0" timeOffset="4684.32">7154 10753 0,'0'0'0,"0"-21"0,0-22 16,-21 22-16,0 0 0,0 21 15,0-21-15,-1 21 0,1 0 0,-21 0 16,21 21-16,0 0 0,-1 0 16,1 22-16,-21-22 0,21 42 0,0-20 15,21 20-15,0-21 0,-22 22 16,22 21-16,0-22 0,0 1 0,0-1 16,0-21-16,0 22 0,0-22 0,0 1 15,0-1-15,0-21 0,0 0 16,0 0-16,0 1 0,0-1 0,-21-21 15,21-21 1,0-1 0,0 1-16,0-21 0,0 0 0,0-1 15,21 1-15,1 0 0,20-1 0,-21 1 16,21 0-16,1-1 16,-1 1-16,0 21 0,1-22 0,-1 43 15,-21-21-15,22 21 0,-22 0 0,21 0 16,-21 0-16,0 0 0,1 0 0,-22 21 15,0 1-15,0-1 16,0 0-16,-22 0 0,1 0 0,0 0 16,-21-21-16,-1 22 0,1-1 15,0 0-15,-1-21 0,1 21 0,-21-21 16,20 0-16,1 0 0,21 0 0,-22 0 16,22 0-16,0 0 0,21 21 0,-21-21 15,21 21 1,0 1-16,42-1 0,-21 0 15,1 0-15,20 0 0,-21 0 0,21 1 16,1-1-16,-1 0 0,0 0 16,-20 21-16,20-20 0,-21-1 0,21 0 15,-20 0-15,-1-21 0,-21 21 0,0 0 16,21-21-16,-21 22 0,21-22 0</inkml:trace>
  <inkml:trace contextRef="#ctx0" brushRef="#br0" timeOffset="5274.52">1122 12488 0,'-43'0'0,"86"0"0,-128-21 16,64 21-16,0-21 0,0 21 16,-1-21-16,1 21 0,0-21 0,0 21 15,21-21 1,21 21 0,0 0-1,22 0-15,20 0 0,1 0 0,20 0 16,22 0-16,21 0 15,0 0-15,21 0 0,0 0 0,43-22 16,-1 22-16,22 0 0,0 0 0,21-21 16,-1 21-16,1 0 0,0 0 15,21 0-15,-21 0 0,21 0 0,0 0 16,-21 0-16,0 0 0,21 0 0,-43 0 16,22 0-16,-21 0 0,-22 0 15,1 0-15,-1 0 0,-20 0 0,-22 0 16,-21 0-16,0 0 0,-21 0 0,-22 0 15,1 0-15,-22 0 0,-20-21 16,-1 21-16,0 0 0,-20 0 16,-1 0-16,0 0 15,-42 0 1,0 0 0</inkml:trace>
  <inkml:trace contextRef="#ctx0" brushRef="#br0" timeOffset="6071.07">1545 13187 0,'-21'0'0,"42"0"0,-63 0 15,84 0 17,-21 21-17,22-21-15,20 0 0,-21 0 0,22 0 16,-1 0-16,1 0 0,21 0 15,-22 0-15,22 0 0,-1 0 0,1 0 16,0 0-16,-1 0 0,1 0 16,0 0-16,-22 0 0,-20-21 15,20 21-15,-21 0 0,-20 0 0,20 0 16,-21-21-16,-21 0 16,-21 21-1,0-22-15,0 22 0,-22 0 16,22 0-16,0-21 0,-21 21 0,20-21 15,-20 21-15,21 0 0,0 0 0,0 0 16,-1 0-16,1 0 0,42-21 47,1 21-47,-1 0 0,21 0 16,-21 0-16,22 0 0,-1 0 0,0 0 15,1 0-15,-1 0 0,0 0 16,1 21-16,-22-21 0,0 21 0,0 0 15,0 1-15,-21 20 16,0-21-16,0 0 0,-42 0 0,21 22 16,-22-22-16,1 21 0,0-21 0,-22 22 15,22-22-15,-22 21 0,22-21 16,-21 1-16,20 20 0,22-21 0,-21 0 16,21 0-16,-1 1 0,1-22 15,21 21-15,21-42 16,1-1-16,20 22 15</inkml:trace>
  <inkml:trace contextRef="#ctx0" brushRef="#br0" timeOffset="7598.19">4170 12785 0,'0'0'0,"0"-21"15,0-1 1,0 1 0</inkml:trace>
  <inkml:trace contextRef="#ctx0" brushRef="#br0" timeOffset="9495.4">4170 12785 0,'0'21'31,"0"0"-16,0 0 1,21-21 0,0 0-16,0 0 15,0 0-15,1 0 16,-1 0-16,0-21 0,0 0 0,0 21 16,0-21-16,1 0 0,-1-1 15,0 1-15,-21 0 0,21 21 0,-21-21 16,0 0-16,0 0 0,0-1 0,0 1 15,-21 21 17,0 0-32,21 21 0,0 1 15,-21-1-15,21 21 0,-22-21 16,22 22-16,0 20 0,0-21 0,0 1 16,0-1-16,0 22 0,0-22 15,0 0-15,0 1 0,0-1 0,0 0 16,0 1-16,0-1 0,0-21 0,0 21 15,0-20-15,0 20 0,0-21 16,0 0-16,0 0 0,0 1 0,-21-1 16,0 0-16,0-21 15,0 0-15,0 0 0,-1 0 0,1 0 16,0-21-16,-21 0 0,21-1 16,-1 22-16,1-42 0,0 21 15,0 0-15,0 0 0,0-1 0,-1 1 16,22 0-16,0 0 0,0 0 0,0 0 15,0-1-15,0 1 16,22 21-16,-1 0 0,0-21 16,0 21-16,0-21 0,0 21 0,22-21 15</inkml:trace>
  <inkml:trace contextRef="#ctx0" brushRef="#br0" timeOffset="9803.21">4868 12764 0,'21'0'0,"-42"0"0,42-22 0,-21 1 16,0 42 15,-21 1-31,21-1 0,-21 21 16,21 0-16,-21 1 0,21-1 15,-21 0-15,0 1 0,21-1 0,0 22 16,-22-22-16,1 0 0,21 1 0,0-22 15,-21 21-15,21 0 0,-21-20 16,21-1-16,0 0 0,0 0 0,0 0 16,0 0-16,0 1 0,21-22 15,0 0-15,0 0 16,1 0-16,-1-22 0,0 1 16,0 0-16,0 0 15,0 0-15,-21 0 0,0-1 0</inkml:trace>
  <inkml:trace contextRef="#ctx0" brushRef="#br0" timeOffset="10167.01">4593 13081 0,'21'0'47,"0"0"-47,1 0 0,-1 0 0,0 0 16,21 0-16,-21 0 0,1 0 15,20 0-15,-21 0 0,21 0 0,-20-21 16,-1 21-16,0 0 0,0 0 0,0 0 16,0-21-16,1 21 15</inkml:trace>
  <inkml:trace contextRef="#ctx0" brushRef="#br0" timeOffset="23683.44">4699 12361 0,'127'0'0,"-254"0"0,360 0 15,-127 0-15,-22 0 0,1 0 0,0 0 16</inkml:trace>
  <inkml:trace contextRef="#ctx0" brushRef="#br0" timeOffset="24527.72">6244 12700 0,'0'0'0,"21"-21"0,-21 0 16,0 0-16,0 42 31,0 0-15,-21 21-16,0 1 0,21-1 0,-21 0 16,0 22-16,-1-22 15,1 22-15,0-22 0,0 21 0,21-20 16,-21-1-16,21 0 0,-21-20 0,21 20 15,0-21-15,0 0 0,0 0 16,0 1-16,0-1 0,21-21 16,0 0-16,0 0 0,0 0 15,0 0-15,1 0 0,-1-21 0,0-1 16,0 1-16,0 0 0,0 0 0,1 0 16</inkml:trace>
  <inkml:trace contextRef="#ctx0" brushRef="#br0" timeOffset="24706.62">6011 13123 0,'0'0'0,"-21"22"0,0-22 15,0 21-15,0-21 0,21 21 16,21-21 0,0 0-1,0 0-15,21 0 0,-20 0 0,20 0 16,-21-21-16,21 0 0,1-1 0,-1 1 15,0 21-15</inkml:trace>
  <inkml:trace contextRef="#ctx0" brushRef="#br0" timeOffset="25063.43">6498 13166 0,'0'0'0,"-21"21"0,0-21 16,21 21-16,21-21 31,0 0-31,0-21 0,0 21 16,1-21-16,20 0 0,-21 21 0,0-22 15,0 1-15,1 0 0,-1-21 16,-21 21-16,0-1 0,0 1 16,0 0-16,-21 21 15,-1 0-15,-20 0 0,21 21 16,0 0-16,0 1 0,-1 20 15,-20-21-15,42 21 0,-21-20 0,21 20 16,-21-21-16,21 21 0,0-20 16,0-1-16,0 0 0,0 0 0,0 0 15,21-21-15,0 21 0,0-21 0,0 0 16,1 0-16,20 0 0,-21 0 16,0 0-16,22 0 0,-22 0 0,21-21 15,-21 0-15,0 0 0,1 0 16,20 0-16</inkml:trace>
  <inkml:trace contextRef="#ctx0" brushRef="#br0" timeOffset="25504.23">7027 12975 0,'43'-21'16,"-22"21"-16,0 0 0,0 0 16,0 0-16,0 0 0,1 21 15,-1-21-15,0 21 0,-21 1 0,0 20 16,21-21-16,-21 0 0,0 0 15,0 1-15,0 20 0,0-21 0,0 0 16,-21 0-16,0 1 0,0-1 16,-1 0-16,1 0 0,0-21 15,0 21-15,21-42 32,21 21-32,0-21 15,-21 0-15,21-22 0,22 22 0,-22 0 16,0-21-16,0 21 0,0-22 0,1 1 15,-1 21-15,0-22 0,21 22 16,-21 0-16,-21 0 0,22 21 0,-22 21 31,-22 0-31,22 22 16,-21-22-16,0 0 0,0 21 16,0-21-16,0 22 0,-1-22 0,22 0 15,0 21-15,-21-20 0,21-1 16,0 0-16,0 0 0,0 0 15,21-21-15,1 0 16,-1 0-16,0 0 0,0 0 16,0 0-16,0-21 0,22 0 0,-22 0 15,21 0-15,-21-22 0</inkml:trace>
  <inkml:trace contextRef="#ctx0" brushRef="#br0" timeOffset="25735.1">7874 12637 0,'0'-22'0,"0"44"0,0-65 15,0 22-15,-21 21 16,0 21-16,-1-21 16,22 43-16,-21-22 0,0 21 0,0 0 15,21 1-15,-21 20 0,0-20 0,21 20 16,0-21-16,-22 1 0,1-1 16,21 0-16,0 1 0,0-22 0,0 21 15,0-21-15,0 1 0,0-1 16,21 0-16,1-21 15,-1 0-15,0 0 0,0 0 0,0-21 16,0 0-16,1 21 0,-1-22 0,0-20 16</inkml:trace>
  <inkml:trace contextRef="#ctx0" brushRef="#br0" timeOffset="25887.01">7705 12912 0,'0'0'0,"-22"0"0,1 0 0,0 0 0,0 0 15,42 0 17,21 0-32,-20 0 0,-1-21 15,21 21-15,0 0 0,1-22 0,-1 1 16</inkml:trace>
  <inkml:trace contextRef="#ctx0" brushRef="#br0" timeOffset="26367.17">9250 12446 0,'0'0'15,"0"-21"-15,0 0 0,0 0 16,-21 21-16,-1 0 0,1 0 15,0 0-15,-21 0 0,21 21 16,-22-21-16,1 21 0,21 21 0,-22-21 16,1 22-16,0-1 0,21 22 15,-22-22-15,22 21 0,-21 1 0,21-1 16,-1-20-16,1 20 0,0 1 16,21-22-16,0 0 0,0 1 0,0-1 15,0-21-15,0 22 0,21-22 0,22 0 16,-22-21-16,21 21 0,0-21 15,1 0-15,-1 0 0,0 0 0,1 0 16,-1-21-16,22 0 0,-22 0 16,0-1-16,1 1 0,-1 0 0</inkml:trace>
  <inkml:trace contextRef="#ctx0" brushRef="#br0" timeOffset="27019.84">9483 12869 0,'0'0'0,"0"-21"15,0 0-15,0 0 0,-22 21 16,1 21-1,0 0-15,0 0 0,0 1 0,0-1 16,-1 21-16,22 0 0,-21-20 0,0 20 16,0-21-16,21 21 0,-21-20 15,21 20-15,0-21 0,0 0 0,0 0 16,0 1-16,0-1 0,21-21 16,0 0-16,0 21 0,0-21 0,1 0 15,-1 0-15,0 0 0,0 0 16,0-21-16,-21 0 15,0-1-15,0 1 0,0-21 16,0 21-16,0 0 0,0-22 0,-21 22 16,0-21-16,0 21 0,21-22 15,0 22-15,0 0 0,0 0 0,0-22 16,0 22-16,21 0 0,21 0 16,-21 21-16,1 0 0,20 0 15,0 0-15,1 0 0,-1 0 0,0 21 16,1 0-16,-1 0 0,-21 1 15,21 20-15,-20-21 0,-22 0 0,0 22 16,0-22-16,0 21 0,0-21 0,0 0 16,0 1-16,-22-1 15,1 0-15,0 0 0,0 0 0,0-21 16,0 21-16,-1-21 16,22-21-1,0 0-15,0 0 0,0 0 16,0 0-16,0-1 0,22-20 0,-22 21 15,21-21-15,21-1 0,-21 1 16,0 21-16,22-22 0,-1 22 0,0-21 16,1 21-16,-1 0 0,0 21 15,1 0-15,-1 0 0,0 0 16,1 0-16,-22 21 0,0 0 0,21 0 16,-42 21-16,0-20 0,0 20 0,0 0 15,0-21-15,0 22 0,0-1 16,-21-21-16,0 0 0,0 22 0,0-22 15,0 0-15,-1 0 0,22 0 16,-21-21-16,42 0 31,-21-21-31,22 0 16,-1 0-16,0 0 0</inkml:trace>
  <inkml:trace contextRef="#ctx0" brushRef="#br0" timeOffset="27247.2">10816 12488 0,'0'-21'0,"-21"64"31,0-22-31,21 0 0,-21 21 16,-1 1-16,1-1 0,21 0 16,-21 1-16,0-1 0,0 21 0,0-20 15,21-1-15,-22 0 0,22 1 0,-21-22 16,21 21-16,-21-21 0,21 1 15,0-1-15,0 0 0,0 0 0,21-21 16,0 0 0,1 0-16,-1 0 0,0 0 15,0-21-15</inkml:trace>
  <inkml:trace contextRef="#ctx0" brushRef="#br0" timeOffset="27407.11">10393 12933 0,'0'0'0,"-21"0"0,-1 0 32,44 0-32,-1 0 15,0 0-15,0 0 0,21 0 0,-20 0 16,20 0-16,0 0 0,22-21 16,-22 21-16</inkml:trace>
  <inkml:trace contextRef="#ctx0" brushRef="#br0" timeOffset="28122.99">11451 12996 0,'0'0'15,"0"-21"1,0 0 0,0 0-16,0 0 0,0 0 0,0-1 15,0 1-15,-21-21 0,21 21 16,-21 0-16,21-22 0,-21 22 15,-1 21-15,22-21 0,-21 0 0,0 21 16,0 0-16,0 0 0,-22 0 16,22 0-16,-21 21 0,21 0 0,-22 0 15,1 22-15,21-22 0,-21 21 0,-1 0 16,22 1-16,0-22 0,0 21 16,0 1-16,-1-22 0,22 21 0,0-21 15,0 0-15,0 22 0,0-22 0,22-21 16,-1 21-16,0 0 0,21-21 15,-21 0-15,22 0 0,-22 0 0,21 0 16,1 0-16,-22 0 0,21 0 16,0-21-16,-20 0 0,20 0 15,-21 0-15,0-1 0,0 1 0,1-21 16,-1 21-16,0-22 0,0 1 0,-21 0 16,0-1-16,0 1 0,0 21 15,0-21-15,0 20 0,0 1 0,0 42 31,0 1-31,0-1 16,-21 0-16,21 21 0,0-21 0,-21 22 16,21-22-16,0 0 0,0 21 15,0-20-15,0-1 0,0 0 0,0 0 16,21 0-16,0 0 0,0-21 0,0 0 16,1 0-16,-1 0 15,0 0-15,21 0 0,-21 0 0,22-21 16,-1 21-16,-21-21 0,22 0 0,-22-21 15,21 20-15,-21-20 0,0 21 16,1-21-16,-1 20 0,-21-20 0,0 21 16,0 0-16,-21 21 15,-1 21 1,1 0-16,0 0 0,21 0 0,-21 22 16,0-22-16,21 0 0,-21 21 0,21-20 15,0-1-15,0 0 0,0 0 16,0 0-16,0 0 0,0 1 31,21-22-31,0 0 16,-21-22-16,21 1 0,0 0 15,0 0-15</inkml:trace>
  <inkml:trace contextRef="#ctx0" brushRef="#br0" timeOffset="28283.3">11917 12594 0,'-21'0'0,"42"0"0,-64 0 15,22 0-15,0 0 0,0 0 16,0 0-16,0 0 16,-1 0-16,1 0 0,21 21 15,0 1 1,21-22-16,22 0 16,-22 21-16,0-21 0</inkml:trace>
  <inkml:trace contextRef="#ctx0" brushRef="#br0" timeOffset="28739.04">12361 12679 0,'-21'42'32,"0"-21"-32,21 1 0,-21 20 0,21-21 15,-21 0-15,21 22 0,-22-22 0,22 0 16,-21 21-16,21-21 0,0 1 15,0-1-15,0 0 0,0 0 0,0 0 16,0 0-16,0 1 0,0-1 16,-21-21-1,0 0 1,21-21-16,0-1 0,0 1 16,0 0-16,-21 0 0,21-21 15,0 20-15,0-20 0,0 21 0,21-21 16,0-1-16,0 22 0,22-21 15,-22 21-15,21-1 0,-21 1 16,22 0-16,-1 21 0,-21 0 0,21 0 16,-20 0-16,20 0 0,-21 21 15,0-21-15,0 43 0,1-22 0,-1 0 16,-21 21-16,0-21 0,0 22 0,0-22 16,0 21-16,0-21 0,0 1 15,0-1-15,0 0 0,-21 0 0,-1 0 16,1 0-16,0-21 0,0 0 15,0 0 1,63-21 0,-21 0-16</inkml:trace>
  <inkml:trace contextRef="#ctx0" brushRef="#br0" timeOffset="29102.83">13250 12785 0,'0'0'15,"0"-21"-15,0-1 0,0 1 0,0 0 16,-21 0-16,0 21 0,-21 0 16,20-21-16,1 21 0,-21 0 15,21 0-15,0 0 0,-22 0 0,22 21 16,0-21-16,0 21 0,0 0 16,-1 0-16,1 1 0,21-1 15,0 0-15,0 0 0,0 0 0,0 0 16,21 1-16,22-1 0,-22 0 15,0-21-15,21 21 0,-20-21 0,20 21 16,-21-21-16,21 21 0,-20-21 0,-1 0 16,-21 22-16,0-1 15,0 0-15,-21-21 16,-1 0-16,-20 21 0,21-21 0,-21 0 16,-1 0-16,1 0 0,0 0 15,-1 0-15,1 0 0,21 0 0,-22 0 16,22 0-16,0 0 0,21-21 15,0 0 1,0 0-16,0-1 0,21 1 16</inkml:trace>
  <inkml:trace contextRef="#ctx0" brushRef="#br0" timeOffset="29783.7">14668 12552 0,'22'0'16,"-1"0"-16,0-21 0,0 21 0,0 0 16,22-21-16,-22 21 0,21-22 15,0 22-15,-20-21 0,20 21 0,0-21 16,1 0-16,-1 0 0,-21 0 0,0-1 15,0 1-15,-21 0 0,0 0 16,0 0-16,-21 21 0,0-21 0,-21 21 16,-1-22-16,1 22 0,0 0 15,-22 0-15,22 0 0,0 22 0,-1-1 16,1 0-16,0-21 0,20 21 0,1 0 16,0 0-16,21 1 0,0-1 15,0 0-15,0 0 0,0 0 0,21 0 16,-21 1-16,43-1 0,-22 0 15,0 0-15,21 0 0,1 22 16,-1-22-16,0 21 0,1-21 0,-22 22 16,21-22-16,-21 21 0,0 0 0,-21-20 15,0 20-15,-21-21 0,0 0 16,-21 22-16,-1-22 0,1 0 0,-21 0 16,-1-21-16,1 21 0,-22-21 0,21 0 15,1 0-15,-22 0 0,22 0 16,20 0-16,-20-21 0,21 0 0,-1 0 15,22 0-15,0-1 16,0 1-16,21 0 0,0-21 0,0 21 16,21-1-16,21-20 0,-21 21 0,22 0 15,-1 21-15,0-21 0,1-1 16,-1 22-16,22-21 0,-22 21 0,21-21 16,-20 21-16,20-21 0</inkml:trace>
  <inkml:trace contextRef="#ctx0" brushRef="#br0" timeOffset="30111.53">15367 12552 0,'0'0'0,"0"21"16,0 0 0,0 0-16,0 22 0,-21-22 15,21 21-15,0 1 0,0-1 0,0 0 16,0 22-16,0-1 0,-21-20 0,21 20 15,-22 1-15,22-1 0,-21 1 16,21-1-16,-21 1 0,0 20 0,21-20 16,-21 20-16,0 1 0,-1-21 0,1 20 15,0-20-15,0 20 0,0-20 16,-22-1-16,22 1 0,0-1 0,0 1 16,0-22-16,21 1 0,-21-1 0,-1-21 15,22 21-15,-21-20 16,21-44-1,21 1-15,1-21 16,-1 0-16,0-1 0,0-20 16,21 20-16,-20-20 0</inkml:trace>
  <inkml:trace contextRef="#ctx0" brushRef="#br0" timeOffset="30403.36">15303 12996 0,'0'0'15,"0"-21"-15,0-21 0,0 0 0,0 20 0,0 1 16,0-21-16,22 21 0,20 0 16,-21-1-16,21 22 0,-20-21 15,20 21-15,0-21 0,1 21 0,-1 0 16,0 0-16,-21 21 0,22 0 16,-22 1-16,-21-1 0,0 0 0,0 0 15,0 0-15,0 22 0,-21-22 0,0 0 16,-22 0-16,22 0 0,-21 0 15,-1-21-15,22 22 0,-21-22 0,0 0 16,20 21-16,1-21 0,0 0 0,0 0 16,0 0-16,42 0 31,0-21-31,21 21 16,-20-22-16</inkml:trace>
  <inkml:trace contextRef="#ctx0" brushRef="#br0" timeOffset="30879.63">16446 12637 0,'0'0'0,"-21"-22"0,-21 22 16,21 0-16,0-21 0,-22 21 0,1 0 15,0 0-15,-1 0 0,1 0 0,0 0 16,-1 0-16,1 21 15,21-21-15,-22 43 0,1-22 0,21 0 16,0 21-16,-22-20 0,22 20 0,0-21 16,21 21-16,0-20 0,0-1 15,0 0-15,0 0 0,0 0 0,0 0 16,21 1-16,0-22 0,1 0 0,-1 0 16,21 0-16,-21 0 0,22 0 15,-1 0-15,0-22 0,1 22 0,-1-21 16,0 0-16,1 0 0,-22 0 15,21 0-15,-21-22 0,0 22 16,1-21-16,-1 21 0,0-22 0,-21 22 16,0 0-16,0 0 0,0 0 15,0 42 1,-21 0 0,0 21-16,-1-21 0,1 22 15,0-22-15,21 21 0,-21-21 0,21 22 16,0-22-16,0 21 0,0-21 15,0 1-15,0-1 0,21-21 0,0 21 16,0 0-16,1-21 0,-1 0 0,21 0 16,0 0-16,-20 0 0,20 0 15,0-21-15,1 0 0</inkml:trace>
  <inkml:trace contextRef="#ctx0" brushRef="#br0" timeOffset="31131.49">17187 12594 0,'0'0'0,"0"-21"0,0 0 0,-21 21 16,0 0-16,-21 0 16,20 0-16,1 0 0,0 0 0,-21 0 15,21 0-15,-1 21 0,1 0 16,-21 0-16,21 22 0,0-22 0,21 0 16,-22 21-16,22 1 0,-21-22 0,21 21 15,0-21-15,0 22 16,0-22-16,0 0 0,0 0 0,21 0 15,1 1-15,-1-1 0,-21 0 0,21-21 16,0 21-16,0-21 0,0 0 16,22 0-16,-22 0 0,0 0 0,21 0 15,-20-21-15,20 0 0,-21 0 0</inkml:trace>
  <inkml:trace contextRef="#ctx0" brushRef="#br0" timeOffset="31823.27">17505 12700 0,'0'0'0,"-21"0"16,21 21-1,21-21 1,0 0-16,0 0 16,0 0-16,0 0 0,1 0 15,20-21-15,-21 21 0,-21-21 0,21 0 16,0 21-16,-21-21 0,22-1 15,-22 1-15,0 0 0,-22 0 16,1 21-16,0 0 16,0 0-16,0 0 0,-22 0 15,22 0-15,-21 21 0,21 0 0,0 0 16,-1 1-16,1-1 0,0 0 16,0 21-16,0-21 0,21 22 15,0-22-15,0 0 0,0 21 0,0-20 16,0-1-16,0 0 0,0 0 0,21 0 15,0-21-15,0 21 0,0-21 16,1 0-16,-1 0 0,21 0 0,0 0 16,-20 0-16,20 0 0,0 0 0,1-21 15,-1 21-15,-21-21 0,21 0 16,1-21-16,-1 20 0,0-20 0,-20 0 16,20 21-16,-21-22 0,21 1 15,-20 0-15,-1 20 0,0-20 0,-21 21 16,0 0-16,0 0 0,0-1 15,0 1-15,-21 21 16,0 0-16,-1 0 16,1 0-16,0 21 0,0 1 0,0-1 15,21 0-15,0 0 16,0 0-16,0 0 0,0 1 0,0-1 16,0 0-16,0 0 0,0 0 0,21 0 15,0 1-15,0-1 0,-21 0 16,21 0-16,1 0 0,-1 0 0,0 1 15,-21-1-15,21-21 0,-21 21 16,0 0-16,-21-21 16,0 0-16,0 0 0,-1 21 15,1-21-15,0 0 0,0 0 16,-21 0-16,20 0 0,1 0 0,0 0 16,0 0-16,21-21 15,0 0 1,21 21-1</inkml:trace>
  <inkml:trace contextRef="#ctx0" brushRef="#br0" timeOffset="32011.16">18563 13018 0,'-21'0'31,"0"0"-31,0 0 16,-1 0-1,1 0 1</inkml:trace>
  <inkml:trace contextRef="#ctx0" brushRef="#br0" timeOffset="35147.39">1355 14690 0,'0'0'16,"-22"0"-16,1 0 0,-21 0 0,21 0 15,0 0-15,-1 0 0,1 0 0,0 0 16,0 0-16,42 0 47,0 21-47,22-21 0,20 0 15,1 0-15,-1 21 0,22-21 0,-1 0 16,1 0-16,0 0 0,-1 0 16,1 0-16,0 0 0,21 0 0,-22 0 15,1 0-15,-22 0 0,22-21 16,-21 21-16,-22 0 0,0-21 0,1 21 15,-22 0-15,0 0 0,-21-21 0,-21 21 16,-22-22 0,22 1-16,-21 21 0,0 0 0,-1-21 15,1 21-15,0 0 16,-1-21-16,1 21 0,0-21 0,-1 0 16,1 21-16,21-22 0,0 22 15,-1 0-15,1 0 0,21-21 0,-21 21 16,42 0-1,22 0 1,-22 0-16,21 21 0,0-21 16,1 0-16,-1 0 0,0 22 0,1-22 15,-1 21-15,0-21 0,1 21 16,-22-21-16,0 21 0,0 0 0,0 0 16,-21 1-16,0 20 0,0-21 15,-21 0-15,0 22 0,-21-22 16,-1 21-16,-20-21 0,21 22 15,-22-22-15,22 0 0,-22 21 0,22-21 16,21 1-16,-22-1 0,22 0 16,21 0-16,21-21 15,1-21 1,20 0-16,0 0 0,1-1 0</inkml:trace>
  <inkml:trace contextRef="#ctx0" brushRef="#br0" timeOffset="36995.67">4530 14393 0,'0'0'16,"0"-21"-16,21 0 0,0 0 0,-21 0 0,21 0 15,-21-1-15,0-20 0,0 21 0,0 0 16,21 0-16,-21-1 0,0 1 16,0-21-16,0 21 0,0 0 15,0 42 17,0 21-32,0-21 0,0 43 15,0-22-15,-21 22 0,21-1 16,-21 1-16,0-1 0,0 1 15,-1-1-15,1 1 0,0-1 0,0-21 16,0 1-16,-22-1 0,22 0 16,0-20-16,-21 20 0,21-21 0,-1 0 15,1-21-15,0 0 0,0 0 16,0 0-16,0 0 0,-1 0 16,22-21-16,-21 0 0,0 0 0,21 0 15,0-22-15,-21 22 0,21-21 16,-21-1-16,21 1 0,0 0 0,0-22 15,0 22-15,0-22 0,0 22 16,0 0-16,0 21 0,0-1 16,0 1-16,0 0 0,21 21 15,-21 21-15,0 0 0,0 1 16,21 20-16,-21-21 0,21 21 0,-21 1 16,21 20-16,-21-20 0,0-1 15,22 0-15,-1 1 0,0-22 0,-21 21 16,21-21-16,0 0 0,22 22 15,-22-22-15,0-21 0,21 21 0,1-21 16,-1 0-16,0 0 0,1 0 0,20 0 16,1 0-16,-22 0 0,21-21 15,1 0-15,-22 0 0,22-1 16,-22 1-16,0-21 0,1 21 16,-22-22-16,21 1 0,-21 0 0,-21-1 15,0 1-15,0 0 0,0 21 0,0-22 16,0 22-16,0 0 0,-21 0 15,-21 21-15,21 0 0,0 21 16,-1 0-16,1 0 0,-21 0 16,21 22-16,-22-1 0,22 0 0,0-20 15,0 20-15,0 0 0,21 1 0,0-22 16,0 21-16,0-21 0,0 0 16,0 22-16,21-22 0,0-21 0,21 21 15,-20-21-15,20 0 0,0 0 16,1 0-16,-1 0 0,0 0 15,1 0-15,-1-21 0,21 0 0,-20 0 16,-1-1-16,22 1 0,-22-21 16,0 21-16,-21-22 0,22 22 0,-22-21 15,0 21-15,0-22 0,-21 22 0,0 0 16,0 0-16,-21 21 16,0 21-1,0 0-15,21 0 0,-21 1 16,-1-1-16,1 0 0,21 0 0,0 0 15,-21 0-15,0 22 0,21-22 0,-21 0 16,21 0-16,0 0 16,0 1-16,0-1 0,-21-21 15,42 0 17,0-21-32,0-1 15,0 1-15,0 0 0,22-21 16,-22 21-16,0-1 0,21-20 0,-20 21 15,-1 0-15,0 0 0,21-1 0,-21 1 16,1 21-16,-1 0 16,0 21-16,-21 1 0,0-1 15,0 21 1,0-21-16,0 0 0,0 1 0,0-1 0,-21 0 16,21 0-16,0 0 0,0 0 15,0 1-15,0-1 0,21 0 16,0-21-16,21 21 0,-20-21 0,20 0 15,0 0-15,1 0 0,-1 0 0,21 0 16,-20 0-16,-1-21 0,22 0 16,-22 0-16,21-1 0,-20 1 0,20 0 15,-20 0-15,-22-21 0,0 20 0,0-20 16,-21 0-16,0 21 0,0-1 16,0-20-16,0 21 0,-21 21 15,0-21-15,0 21 0,-22 0 0,22 0 16,-21 0-16,-1 21 0,1 0 15,21 0-15,-21 0 0,20 1 0,-20-1 16,21 0-16,0 0 0,0 0 16,21 0-16,0 1 0,0-1 0,0 0 15,0 0-15,21-21 0,0 0 16,0 0-16,21 0 0,-20 0 16,20 0-16,-21 0 0,21 0 0,1 0 15,-22 0-15,21 0 0,-21 0 0,1 0 16,-1 0-16,0 0 0,0 0 15,-21 21 1,0 0-16,0 1 0,0-1 16,0 0-16,0 21 0,0-21 15,0 22-15,0 20 0,0-20 0,-21 20 16,21-21-16,-21 22 0,0-1 0,21 1 16,0-1-16,0 1 0,-22-1 15,22 1-15,0-1 0,0 1 0,0 21 16,0-22-16,-21 1 0,21 20 0,0-20 15,-21-22-15,0 22 0,0-22 16,0 0-16,-22 1 0,22-1 0,-21-21 16,-1 0-16,1 0 0,0-21 0,-22 0 15,22 0-15,-22 0 16,1-21-16,-1-21 0,1 21 0,-1-22 16,1-20-16,-1-1 0,22 1 0,0-1 15,-1-20-15,22 20 0,21-20 16,0 20-16,0 1 0,0 20 0,21-20 15,22 20-15,-1 1 0,0-21 16,1 20-16,20 1 0,1 0 0,-1-22 16,1 22-16,20-22 0,-20 22 0,21-22 15</inkml:trace>
  <inkml:trace contextRef="#ctx0" brushRef="#br0" timeOffset="37263.51">7218 14203 0,'0'-21'0,"0"42"0,0-63 0,0 20 16,0 1-16,-21 21 15,-1 21 1,22 1-16,-21 20 0,21 0 16,0 1-16,-21-1 0,0 21 0,0-20 15,21 20-15,0-20 0,-21-1 16,-1 0-16,22 1 0,-21-1 0,21-21 15,-21 0-15,21 22 0,0-22 16,0 0-16,21-21 31,22 0-31,-22-21 0,0 0 0,0-1 16,21 1-16</inkml:trace>
  <inkml:trace contextRef="#ctx0" brushRef="#br0" timeOffset="37711.26">7556 14097 0,'0'0'0,"0"-21"0,-42 0 32,21 21-32,0 21 0,21 0 15,-21 21-15,21-20 0,0 20 0,0 0 16,-22 22-16,22-22 0,0 22 16,0-22-16,0 21 0,0-20 15,0-1-15,0 0 0,0 1 0,0-22 16,0 21-16,0-21 0,0 1 15,0-1-15,0 0 0,-21-21 16,0-21 0,21 0-1,-21-1-15,21 1 0,0-21 0,0 21 16,0-22-16,0 1 0,21 0 0,0-22 16,0 22-16,1 0 0,20 20 15,-21-20-15,21 21 0,1-21 0,-1 42 16,22-22-16,-22 22 0,0 0 15,22 0-15,-22 0 0,0 22 16,1 20-16,-1-21 0,-21 21 0,0 1 16,1-1-16,-22 0 0,0 1 15,0-1-15,0 0 0,-22 1 0,1-22 16,0 21-16,-21-21 0,21 1 0,-1-1 16,1 0-16,0-21 0,0 21 15,0-21-15,0 0 0,-1 0 16,22-21-16,-21 21 15,21-21-15,0 0 16</inkml:trace>
  <inkml:trace contextRef="#ctx0" brushRef="#br0" timeOffset="37895.16">6985 14478 0,'0'0'0,"21"0"31,0 0-31,0 0 0,22 0 0,-22 0 16,21 0-16,1 0 0,-1-21 15,0 0-15,1 21 0,-1-21 0,21-1 16,-20 22-16,-1-21 0</inkml:trace>
  <inkml:trace contextRef="#ctx0" brushRef="#br0" timeOffset="38386.87">9377 14139 0,'0'0'0,"0"-21"0,0 0 16,-21 21 15,-1 0-15,22 21-16,0 0 16,0 22-16,0-1 0,-21 0 0,21 1 15,-21 20-15,21-20 0,0 20 0,0 1 16,-21-22-16,21 21 0,-21-20 15,21-1-15,0 0 0,0-20 0,0 20 16,0-21-16,0 0 0,0 0 0,0 1 16,-21-22-1,-1 0 1</inkml:trace>
  <inkml:trace contextRef="#ctx0" brushRef="#br0" timeOffset="38978.99">8784 14605 0,'-21'-21'16,"42"42"-16,-21-42 16,21 21-16,22 0 15,-1-21-15,0 21 0,1 0 0,-1 0 16,21-21-16,-20-1 0,20 22 16,1-21-16,-1 0 0,1 0 15,20 0-15,-20-22 0,-1 22 16,1 0-16,-1-21 0,-20 21 0,-1-22 0,0 22 15,-20 0-15,-1-21 0,-21 20 16,0-20-16,0 21 0,0-21 16,0 20-16,-21 1 0,-1 0 0,1 21 15,0 0-15,0 0 0,0 0 16,0 21-16,21 0 0,-22 1 16,1 20-16,0 0 0,21 1 0,-21-1 15,21 21-15,0-20 0,0 20 16,0-20-16,0 20 0,0-21 0,0 1 15,0 20-15,0-42 0,0 22 16,0-1-16,-21-21 0,21 22 16,0-22-16,0 0 0,-21-21 0,21 21 15,0-42 17,0 0-32,0 0 0,0-1 0,0-20 15,0 21-15,0-21 0,21-1 16,21 1-16,-21 0 0,22-1 0,-1 22 15,0-21-15,1 21 0,-1-1 0,0 22 16,1 0-16,-1 0 0,0 0 16,-21 0-16,22 43 0,-22-22 0,0 0 15,-21 21-15,0 1 16,0-22-16,0 21 0,0-21 0,0 22 16,0-22-16,-21 21 0,0-21 0,0 1 15,-1-1-15,1-21 0,0 21 16,0 0-16,0-21 0,21-21 31,21 0-15</inkml:trace>
  <inkml:trace contextRef="#ctx0" brushRef="#br0" timeOffset="39290.81">10372 14584 0,'21'0'16,"0"-21"-1,0 21 1,0-21-16,0 21 0,1-22 0,-1 22 16,0-21-16,0 0 0,0 0 0,0 21 15,-21-21-15,22 0 0,-22-1 16,0 1-16,0 0 0,0 0 0,-22 21 16,1 0-16,0 0 15,0 0-15,-21 21 0,20 0 0,-20 0 16,0 22-16,21-1 0,-22-21 0,22 22 15,0-1-15,0 0 16,21 1-16,0-22 0,0 21 0,0-21 0,0 0 16,0 1-16,21-1 0,0 0 15,0-21-15,22 0 0,-22 0 16,0 0-16,21 0 0,1 0 0,-1 0 16,0-21-16,1 21 0,20-21 0,-21-1 15</inkml:trace>
  <inkml:trace contextRef="#ctx0" brushRef="#br0" timeOffset="39623.23">12023 14076 0,'-64'0'16,"128"0"-16,-170 0 0,63-21 0,1 21 0,0 0 16,21 0-16,-1 0 0,1 0 15,42 0 1,22 0-16,-1 0 0,0-21 16,1 21-16,20 0 0,1 0 15,-1 0-15,1-22 0,-1 22 0,1 0 16,-1-21-16,1 21 0,-1 0 15,-20 0-15,-1 0 0,-21 0 16,0 0-16,0 0 0,-42 0 16,0 0-16,0 0 15,-21 0-15</inkml:trace>
  <inkml:trace contextRef="#ctx0" brushRef="#br0" timeOffset="39843.1">12213 13991 0,'0'0'0,"-21"0"0,0 0 15,0 0-15,21 21 16,-22-21-1,22 22-15,0-1 0,0 0 16,0 0-16,0 21 0,-21-20 0,21 20 16,-21 21-16,21-20 0,0-1 15,-21 22-15,21-1 0,-21-21 16,21 1-16,-21-1 0,21 0 0,0 1 16,0-1-16,0-21 0,0 0 15,0 1-15,0-1 0,0 0 0,21-21 16,0 0-16,0 0 15,0 0-15,0-21 16,1 21-16</inkml:trace>
  <inkml:trace contextRef="#ctx0" brushRef="#br0" timeOffset="40178.91">12467 14542 0,'0'0'0,"21"0"0,0-22 31,1 22-31,-1 0 16,-21-21-16,21 21 0,0-21 0,0 0 16,0 21-16,22-21 0,-22 0 15,0 21-15,-21-22 0,21 1 0,-21 0 16,0 0-16,-21 21 16,0 0-16,0 0 15,0 21-15,-22 0 0,22 0 0,-21 1 16,21 20-16,-1 0 0,1-21 15,-21 22-15,21-1 0,0 0 16,21 1-16,0-22 0,0 0 0,0 21 16,0-20-16,21-1 0,0-21 15,0 21-15,0-21 0,22 0 0,-22 0 16,21 0-16,0 0 0,1 0 0,-1 0 16,0 0-16,1 0 0,-22-21 15,21 21-15,1-21 0,-22-1 0</inkml:trace>
  <inkml:trace contextRef="#ctx0" brushRef="#br0" timeOffset="40653.32">13039 14499 0,'0'0'0,"0"-21"0,0 0 0,21 0 0,-21 0 15,21-1-15,0 1 0,-21 0 16,21 21-16,22-21 0,-22 21 0,0 0 16,0 0-16,21 0 0,-20 0 15,-1 21-15,21 0 0,-21 0 0,0 1 16,1-1-16,-1 21 0,-21-21 0,0 22 15,0-1-15,0-21 0,-21 21 16,-1-20-16,1-1 0,0 21 0,-21-21 16,21 0-16,-22 1 0,22-1 0,0-21 15,0 21-15,0-21 0,-1 0 16,44-21 0,-1 0-1,0-1-15,21 1 0,1 0 16,-22 0-16,21-21 0,0 20 0,1-20 15,-22 0-15,21-1 0,1 1 16,-22 21-16,21-21 0,-21 20 0,0 1 16,1 0-16,-22 0 0,21 21 0,-21 21 15,0 0 1,-21 0-16,-1 1 0,1-1 0,0 0 16,0 21-16,0-21 0,21 22 0,-21-22 15,21 21-15,-22-21 0,22 1 16,0-1-16,0 21 0,0-21 15,0 0-15,0 1 0,22-1 16,-1-21-16,0 0 0,0 21 16,0-21-16,22 0 0,-22 0 0,21 0 15,0 0-15,1-21 0,-1 0 0,0-1 16,1 1-16,-1 0 0,22-21 16</inkml:trace>
  <inkml:trace contextRef="#ctx0" brushRef="#br0" timeOffset="40916.17">14351 14161 0,'0'-43'0,"0"86"0,0-128 0,0 43 0,0 20 16,0-20-16,0 21 0,0 0 16,0 42-1,-21 0 1,0 21-16,-1 1 0,22-22 16,-21 21-16,0 22 0,0-22 0,0 22 15,0-22-15,-1 21 0,1-20 0,0 20 16,0-20-16,0-1 0,21 0 15,-21 1-15,21-22 0,0 21 0,0-21 16,0 0-16,0 1 0,0-1 16,21-21-16,0 21 0,0-21 15,0 0-15,22 0 0,-22 0 0,0-21 16,21 21-16,-21-21 0,22-1 16,-22 1-16,0-21 0,21 21 15</inkml:trace>
  <inkml:trace contextRef="#ctx0" brushRef="#br0" timeOffset="41135.04">14118 14309 0,'0'0'0,"-21"0"0,42 0 31,0 0-31,22 0 0,-22 0 16,21 0-16,-21 0 0,22 0 15,-1 0-15,0-21 0,1 21 0,-22 0 16,21 0-16,0-22 0,-20 1 16,-1 21-16,21 0 0,-21-21 15,0 21-15,-21-21 0</inkml:trace>
  <inkml:trace contextRef="#ctx0" brushRef="#br0" timeOffset="41618.76">15854 14161 0,'0'21'0,"0"-42"0,21 21 16,-21-22-16,0 44 47,-21-1-47,0 0 0,21 21 16,-22-21-16,22 1 15,0 20-15,-21-21 0,0 21 0,21-20 16,-21-1-16,21 0 0,0 0 0,0 0 15,0 0-15,0 1 16,21-22 0,0-22-1</inkml:trace>
  <inkml:trace contextRef="#ctx0" brushRef="#br0" timeOffset="41979.15">16531 14161 0,'0'0'15,"21"0"-15,-42 0 32,0 0-32,-21 0 0,-1 0 0,22 0 15,-21 21-15,-1-21 0,1 21 0,0-21 16,21 21-16,-22-21 0,22 0 16,21 21-16,0 0 0,0 1 15,21-22 1,0 21-16,22-21 0,-1 21 0,0-21 15,1 21-15,-1 0 0,0 0 0,1-21 16,-22 22-16,0-1 0,21 0 16,-42 0-16,22 0 0,-22 0 0,0 1 15,0-1-15,-22 0 0,-20 0 16,21-21-16,-21 21 16,-22-21-16,22 0 0,-22 0 0,22 0 15,0 0-15,-1 0 0,1 0 0,0 0 16,20 0-16,1 0 0,0-21 15,21 0-15,0 0 0,0 0 0,0-1 16,0-20-16,21 21 0,0-21 16</inkml:trace>
  <inkml:trace contextRef="#ctx0" brushRef="#br0" timeOffset="42144.06">16108 13949 0,'-21'0'0,"42"0"0,-64 0 15,22 0-15,0 0 0,0 0 16,0 0 0,42 21-1,21-21 1,-21 0-16,22 0 0</inkml:trace>
  <inkml:trace contextRef="#ctx0" brushRef="#br0" timeOffset="42842.91">18309 13758 0,'0'0'0,"-21"-21"0,21 0 15,-21-21-15,21 21 0,0-1 0,0 1 16,-21 21 0,21 21-1,0 22-15,0-22 0,0 21 16,0 1-16,0-1 0,0 21 15,0-20-15,0-1 0,0 0 0,21 1 16,-21-1-16,21 0 0,-21 1 0,0-1 16,21 0-16,-21 1 0,21-1 15,-21-21-15,0 0 0,0 22 0,0-22 16,0 0-16,-21-21 16,0 0-16,0 0 0,0 0 15,-1 0-15,1-21 0,21 0 0,-21 21 16,0-21-16,0-1 0,21-20 15,-21 21-15,21 0 0,0 0 16,0-1-16,0 1 0,0-21 0,0 21 16,42 0-16,-21-1 0,0 1 15,22 21-15,-1 0 0,21-21 0,-20 21 16,20 0-16,1 0 0,-1 0 0,-20 21 16,20 0-16,-21 1 0,1-1 15,-1 0-15,-21 0 0,22 21 0,-43-20 16,0 20-16,0-21 0,0 21 0,0-20 15,-22 20-15,-20-21 0,0 0 16,-1 0-16,1 1 0,-21-1 16,-1 0-16,22-21 0,-22 0 0,22 21 15,0-21-15,-1 0 0,1 0 16,21 0-16,0 0 0,-1-21 0,22 0 16,0 0-16,0-1 0,0 1 15,22 0-15,-1 0 0,21 0 16,-21 0-16,22-1 0,-1 1 0,0 0 15,22 0-15,-22 0 0,22 0 16,-1-22-16</inkml:trace>
  <inkml:trace contextRef="#ctx0" brushRef="#br0" timeOffset="43038.81">19092 14097 0,'0'0'0,"21"-21"0,1 21 0,-1 0 16,-21 21-1,0 0 1,0 0-16,0 1 0,-21-1 0,21 21 15,-22-21-15,22 22 0,0-22 0,-21 21 16,21-21-16,-21 22 0,21-22 16,0 0-16,-21 0 0,21 0 0,0 0 15,0-42 17,21 0-32,0 0 15</inkml:trace>
  <inkml:trace contextRef="#ctx0" brushRef="#br0" timeOffset="43382.93">19389 13758 0,'0'0'15,"0"-21"-15,-22 0 0,1 21 0,0 0 16,0 0-16,-21 0 0,20 0 0,1 0 16,0 0-16,0 21 0,0 0 15,0-21-15,21 22 0,0-1 0,-22 0 16,22 0-16,22 0 15,-1-21-15,21 0 16,-21 0-16,22 0 0,-1 0 16,0 0-16,1-21 0,-1 21 15,0-21-15,-21 0 0,1 0 0,-1-1 16,-21 1-16,0 0 0,0 0 0,-21 0 16,-1 0-16,-20-1 0,21 22 15,-21 0-15,-1 0 0,1 0 0,0 0 16,-1 0-16,1 22 0,0-1 15,-1 0-15,22 0 0,0 0 0,0 22 16,0-22-16,21 21 0,0 0 0,0-20 16,0 20-16,0-21 0,0 0 15,42 22-15,-21-22 0,21 0 16</inkml:trace>
  <inkml:trace contextRef="#ctx0" brushRef="#br0" timeOffset="44247.02">20024 14161 0,'0'0'0,"21"-22"0,-21 1 16,0 0-16,-21 0 15,-1 21-15,1-21 0,0 21 16,0 0-16,0 0 0,-22 0 16,22 0-16,0 0 0,0 0 0,0 0 15,-22 21-15,22-21 0,-21 21 16,21 0-16,0 0 0,-1 1 15,1-1-15,21 0 0,0 0 0,0 0 16,0 0-16,21 1 16,22-22-16,-22 0 0,21 0 0,-21 0 15,22 0-15,-1 0 0,-21 0 0,22 0 16,-1 0-16,-21-22 0,0 1 16,22 0-16,-22 0 0,0 0 0,0 0 15,-21-1-15,0 1 0,21 0 0,0 0 16,-21 0-16,0 0 15,0 42 17,0 0-32,0 21 15,-21-21-15,21 1 0,-21 20 0,21 0 16,0 22-16,0-22 0,-21 22 16,21-1-16,-21 1 0,21-1 0,-21 1 15,21-1-15,0 22 0,0-22 0,-22 22 16,22-22-16,-21 22 0,21 0 15,-21-1-15,21 1 0,0 0 0,0 21 16,0-22-16,0 1 0,0 21 0,21-22 16,0 22-16,1 0 0,-1-21 15,-21 21-15,21-1 0,0-20 0,-21 21 16,21 0-16,-21-22 0,0 22 16,0-21-16,0 21 0,0-22 15,-21 1-15,0 0 0,0-22 0,-22 22 16,22-22-16,-21 1 0,0-22 0,-1 1 15,1-1-15,-22-21 0,1 0 16,-1-21-16,1 0 0,-1 0 0,1-21 16,-1 0-16,1 0 0,-1-22 15,1-20-15,-1 21 0,1-22 0,-1 1 16,22-1-16,-21-21 0,20 1 0,1-1 16,0-21-16,20 0 0,-20-126 15,42 126-15,0-21 0,0 21 16,0-21-16,21 0 0,0 21 15,22 0-15,-1 0 0,0 1 16,1-1-16,20 21 0,1-21 0,-1 22 16,22 20-16,0-21 0,-22 22 0,22-1 15,-22 22-15,1 0 0,-1-1 16,-20 1-16,20 0 0,-21 21 0,-20-1 16,20 1-16,-21 0 0,0 0 15,0 0-15,1 0 0,-22-1 0,0 1 16,21 21-16,-21-21 15,21 21-15,-21-21 32,0 0-32,0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2:17:52.5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2879 2159 0</inkml:trace>
  <inkml:trace contextRef="#ctx0" brushRef="#br0" timeOffset="996.36">1947 339 0,'-21'-85'31,"0"85"-31,21-21 0,0 0 16,0 0-1,21 42 16,0 0-31,0 21 0,1-21 16,-1 22-16,21-1 0,-21 0 0,22 1 16,-1-1-16,-21 0 0,21 22 15,1-22-15,-22 1 0,21-1 0,1 0 16,-22 22-16,0-22 16,21 0-16,-21-20 0,1 20 0,-1-21 15,-21 21-15,0-20 0,21-1 16,-21 0-16,0-42 31</inkml:trace>
  <inkml:trace contextRef="#ctx0" brushRef="#br0" timeOffset="1325.17">2730 191 0,'0'0'0,"0"21"31,-21 0-31,0 0 0,0 0 16,0 22-16,-22-1 0,22 0 16,-21 1-16,0-1 0,-1 21 0,1-20 15,0 20-15,-22-20 0,22 20 16,-1 1-16,1-1 0,0-21 0,-1 22 15,1-22-15,21 1 16,0-1-16,0-21 0,-1 21 0,22-20 0,0-1 16,0 0-1,22-21 17,-22-21-32,21 0 0,0-1 15,21 1-15,-21 0 0</inkml:trace>
  <inkml:trace contextRef="#ctx0" brushRef="#br0" timeOffset="1684.08">2900 677 0,'0'22'15,"0"-1"-15,0 0 0,0 0 16,0 0-16,0 22 0,0-1 0,0 0 16,0 1-16,0-1 0,0 21 15,0-20-15,0 20 0,0 1 0,0-22 16,0 22-16,0-1 0,0 1 16,0-1-16,0 1 0,0-1 0,0 22 15,0-22-15,0 1 16,0-1-16,-21 1 0,21-1 0,0-20 15,0 20-15,0-21 0,0 1 16,0-1-16,0 0 0,0 1 0,0-1 16,-22-21-16,22 0 0,0-42 31,0 0-31,0-21 0,0-1 16,22 1-16,-22 0 0</inkml:trace>
  <inkml:trace contextRef="#ctx0" brushRef="#br0" timeOffset="2056.94">2921 826 0,'0'0'0,"-21"-22"0,21 1 15,0 0-15,0 0 0,0 0 16,21 0-16,0 21 0,0-22 15,0 22-15,1-21 0,20 21 0,-21 0 16,21 0-16,-20 0 0,20 0 16,-21 0-16,0 0 0,22 0 0,-22 0 15,0 21-15,0 1 16,0-1-16,-21 0 0,0 0 0,0 21 16,0-20-16,0 20 0,-42-21 15,21 21-15,0-20 0,-22 20 0,1-21 16,21 0-16,-22 0 0,22 1 15,-21-22-15,21 21 0,0-21 0,-22 0 16,22 0-16,0 0 16,0 0-16,42 0 31,0-21-31,0-1 16,22 22-16</inkml:trace>
  <inkml:trace contextRef="#ctx0" brushRef="#br0" timeOffset="2624.74">4000 741 0,'0'0'0,"0"-21"16,-21-43-1,0 43-15,0 0 0,0 0 16,0 21-16,21-21 16,-22 21-16,1-22 0,0 22 0,0 0 15,0 0-15,0 0 0,-22 0 16,22 22-16,-21-1 0,21 0 0,-22 21 16,22-21-16,0 22 0,-21-1 15,20 0-15,1 1 0,0-1 0,21 0 16,-21 1-16,21-1 0,0 0 15,0-20-15,0-1 0,0 0 0,0 0 16,0 0-16,21-21 16,0 0-16,22 0 0,-22 0 0,0 0 15,21 0-15,1-21 0,-1 0 16,0-21-16,1 20 0,-22-20 16,21 21-16,-21-21 0,0-1 15,22 1-15,-43 0 0,21-1 0,-21 1 16,21 21-16,-21-22 0,0 22 15,0 0-15,0 0 16,0 42 0,0 0-16,0 0 0,0 1 15,0 20-15,0-21 0,0 21 16,0-20-16,0 20 0,0 0 0,0-21 16,0 22-16,0-22 0,0 0 15,0 0-15,0 0 0,0 1 0,0-1 16,21-21-1,0 0-15,1 0 16,-1-21-16,0-1 0,0 1 16</inkml:trace>
  <inkml:trace contextRef="#ctx0" brushRef="#br0" timeOffset="2912.78">4445 212 0,'0'0'0,"0"21"0,-21 0 15,21 0-15,0 22 0,0-1 0,-21-21 16,21 21-16,0 1 0,-22-1 16,22 0-16,0 22 0,0-22 0,0 1 15,0-1-15,0-21 0,-21 21 16,21 1-16,0-1 0,0-21 0,0 0 15,0 1-15,-21-1 0,21 0 16,0 0-16,0 0 0,21-21 31,0-21-31,1 0 0,-1 0 16,0 0-16</inkml:trace>
  <inkml:trace contextRef="#ctx0" brushRef="#br0" timeOffset="3416.49">4889 148 0,'0'0'0,"-21"0"16,0 0-16,21 21 0,-21-21 0,21 22 16,0 20-16,0-21 0,-21 21 15,21-20-15,0 20 0,-21 0 0,21 1 16,0 20-16,-22-21 15,22 1-15,0-1 0,0 0 0,0 1 16,0-1-16,0 0 0,0-20 16,0 20-16,0-21 0,0 0 0,0 0 15,0 1-15,0-1 0,0 0 16,0-42 15,0 0-31,0-1 16,0 1-16,0-21 0,0 21 0,0-22 15,0 22-15,0-21 16,0 0-16,0 20 0,22-20 0,-1 21 0,0 0 16,0 0-16,0-1 15,0 1-15,22 0 0,-22 21 0,0 0 16,21-21-16,-20 21 0,-1 0 16,21 0-16,-21 0 0,0 21 0,1 0 15,-1 0-15,0 1 0,0 20 16,-21-21-16,0 21 0,0-20 0,0 20 15,0 0-15,0-21 0,0 22 16,0-22-16,0 0 0,0 21 0,0-20 16,-21-1-16,21 0 15,-21-21-15,0 0 0,-1 0 16</inkml:trace>
  <inkml:trace contextRef="#ctx0" brushRef="#br0" timeOffset="3648.35">4064 529 0,'0'0'0,"21"0"16,0 0-16,0 0 15,1 0-15,-1 0 0,21 0 16,0 0-16,-20 0 0,20-21 16,0 21-16,1-21 0,-1 21 0,-21 0 15,21 0-15,-20-21 0</inkml:trace>
  <inkml:trace contextRef="#ctx0" brushRef="#br0" timeOffset="4500.2">6625 127 0,'0'0'16,"0"-42"-16,0-1 0,0 22 0,0 0 15,-21 21 1,21 21 31,0 43-47,0-1 0,0 1 15,0-1-15,0 1 0,0-22 16,0 22-16,0-1 0,-21 1 0,21-22 16,0 21-16,0 1 0,-21-22 15,21 22-15,-22-22 0,22 0 0,0-20 16,0 20-16,-21-21 0,21 0 16,0 0-16,0 1 0,0-44 31,0 1-31,-21-21 15,21 21-15,0 0 16,0-22-16,0 1 0,0 21 0,0-22 16,0 1-16,0 21 0,21-21 0,0 20 15,1 1-15,-1-21 0,0 21 16,0 0-16,21-1 0,1 1 0,-1 21 16,0-21-16,1 21 0,-1 0 15,0 0-15,1 0 0,-1 0 0,0 21 16,-20 0-16,20 1 0,-21-1 15,0 0-15,-21 21 0,0-21 0,0 22 16,0-22-16,-21 21 0,0-21 16,-21 22-16,20-22 0,-20 21 0,0-21 15,-22 1-15,22-1 0,0 0 16,-1 0-16,1 0 0,21-21 0,-22 0 16,22 0-16,0 0 0,0 0 15,0 0-15,21-21 16,0 0-1,21 0 1,0 0-16,0-1 0,22 1 0,-1 0 16</inkml:trace>
  <inkml:trace contextRef="#ctx0" brushRef="#br0" timeOffset="5332.51">7387 529 0,'0'0'0,"-21"21"15,0 1 1,0-1-16,21 0 0,0 0 0,0 0 16,-22 0-16,22 1 0,-21-1 15,21 21-15,0-21 0,0 0 0,0 1 16,0-1-16,0 0 0,0 0 15,0 0-15,21 0 0,1-21 16,-1 0-16,21 0 0,-21 0 16,0 0-16,22-21 0,-1 21 15,-21-21-15,22 0 0,-1-21 0,-21 20 16,21 1-16,-20 0 0,20-21 16,-21 21-16,-21-1 0,21-20 0,0 21 15,-21 0-15,22 0 0,-22-1 16,0 1-16,0 0 0,0 42 47,0 0-32,0 1-15,0-1 16,0 0-16,0 0 0,0 21 0,-22-20 16,22 20-16,-21 0 0,21 22 15,0-22-15,0 22 0,-21-1 0,21-21 16,0 22-16,0-1 0,-21 22 0,21-21 15,0-1-15,0 22 0,0-1 16,0 1-16,0 0 0,0-1 0,0 1 16,0 0-16,0-1 0,0 1 15,0 0-15,0-1 0,0 1 0,0-21 16,0 20-16,21-20 0,0-1 0,-21 1 16,0-1-16,21-20 0,1-1 15,-22 0-15,0 1 0,0-22 16,0 0-16,0 0 0,0 0 0,0 0 15,-22-21 1,1 0-16,0 0 0,0 0 16,0-21-16,-22 0 0,22 0 0,-21-21 15,21 20-15,-22-41 0,1 21 0,21-22 16,-21 1-16,-1-22 0,1 21 16,0-20-16,20-1 0,-20 0 0,21 1 15,-21-1-15,20 0 0,22 1 0,0-1 16,0 0-16,0 1 0,0-1 15,0 22-15,0-1 0,22 1 0,-1-1 16,0 1-16,0-1 16,21 22-16,-20-1 0,20 1 0,-21 0 15,21 21-15,1-22 0,-22 22 16,21 0-16,-21 21 0,22-21 0,-22 21 16,0 0-16,-21-21 0,21-1 15,-21 1 1</inkml:trace>
  <inkml:trace contextRef="#ctx0" brushRef="#br0" timeOffset="5924.08">10223 212 0,'0'0'16,"0"-21"-16,22-1 0,-22 1 0,0 0 0,21 0 15,-21-21-15,0 20 0,0-20 16,-21 42-1,-1 0-15,1 0 16,0 0-16,-21 0 16,21 0-16,-1 0 0,-20 0 0,0 0 15,21 0-15,-22 0 0,1 0 16,0 0-16,-1 42 0,22 22 0,-21-22 16,-1 22-16,22-1 0,-21 1 0,21-1 15,0 1-15,-1-1 0,22 1 16,-21-22-16,21 22 0,0-22 0,0 21 15,21-20-15,1-1 0,-1-21 16,0 22-16,21-22 0,1 0 0,-22 0 16,21-21-16,22 0 0,-22 0 15,0 0-15,1 0 0,20 0 16,-21-21-16,1 0 0,-1 0 0,0-1 16</inkml:trace>
  <inkml:trace contextRef="#ctx0" brushRef="#br0" timeOffset="6660.66">10626 423 0,'0'0'0,"-22"0"31,1 22-31,0-22 0,21 21 16,-21 0-16,0 21 0,0-21 16,-1 1-16,1 20 0,0-21 0,0 21 15,21 1-15,-21-22 16,0 21-16,21-21 0,-22 1 0,22 20 15,0-21-15,0 0 0,0 0 16,0 1-16,0-1 0,22-21 16,-1 0-16,0 0 0,0 0 15,0 0-15,-21-21 16,21-1-16,-21 1 0,0-21 16,0 21-16,0 0 0,0-22 15,0 22-15,0-21 0,0 21 0,-21-22 16,21 22-16,0 0 0,-21-21 15,21 20-15,0 1 0,0 0 0,0 0 16,21 0-16,0 21 0,1-21 16,-1-1-16,0 22 0,0 0 15,21 0-15,1 0 0,-22 0 0,21 0 16,1 22-16,-22-1 0,21 0 16,-21 0-16,22 0 0,-22 22 0,0-22 15,0 0-15,0 21 0,-21-21 16,0 22-16,0-22 0,0 21 0,0 1 15,0-22-15,0 0 0,0 21 0,0-21 16,0 1-16,-21-1 0,0-21 16,21 21-16,-21-21 0,0 0 15,21-21 1,0 0 0,0-1-16,0 1 0,0 0 0,0-21 15,0 21-15,0-22 0,21 1 16,0 21-16,0-22 0,0 1 0,0 21 15,1-21-15,20 20 0,-21-20 16,21 21-16,-20 0 0,20 0 0,0 21 16,1 0-16,-22 0 0,21 0 15,0 0-15,-20 21 0,-1 0 0,0 0 16,0 21-16,0-20 0,-21 20 0,0 0 16,0 1-16,0-22 0,0 21 15,0 0-15,-21 1 0,0-22 0,21 21 16,-21-21-16,21 1 15,0-1-15,-21 0 0,21 0 0,-22-21 16,22 21-16,0-42 31,22 0-31,-1 0 0,0 0 16,0-22-16</inkml:trace>
  <inkml:trace contextRef="#ctx0" brushRef="#br0" timeOffset="6928.51">11959 233 0,'0'0'16,"-21"0"-1,0 0-15,0 0 0,-1 21 16,1 0-16,21 22 0,-21-22 16,0 21-16,0 0 0,21 1 0,-21 20 15,-1-20-15,22-1 0,-21 21 0,21-20 16,0-1-16,-21 22 0,21-22 15,0 0-15,0 1 0,0-22 0,0 21 16,0-21-16,0 0 0,0 1 16,0-1-16,21-21 0,0 0 0,1 0 15,-1 0-15,0 0 16,0 0-16,0-21 0,0-1 0,1 1 16,-1 0-16</inkml:trace>
  <inkml:trace contextRef="#ctx0" brushRef="#br0" timeOffset="7136.39">11472 635 0,'0'0'16,"-21"0"-16,42 0 31,0 0-31,1 0 0,-1 0 16,0 0-16,21 0 0,1 0 15,-22 0-15,21 0 0,0 0 0,22 0 16,-22 0-16,1 0 0,-1 0 16,-21 0-16,21 0 0,1 0 0</inkml:trace>
  <inkml:trace contextRef="#ctx0" brushRef="#br0" timeOffset="7952.69">12446 910 0,'21'0'0,"21"-63"32,-20 42-32,-22-1 0,0 1 0,0-21 15,0 21-15,0 0 0,0-22 16,0 22-16,0 0 0,-22 0 0,1-22 15,0 43-15,0-21 0,0 0 16,-22 21-16,22 0 0,-21 0 0,21 0 16,-22 0-16,22 0 0,-21 21 0,21 0 15,-22 1-15,22-1 16,-21 21-16,21-21 0,0 22 0,-1-1 16,1 0-16,21 1 0,0-1 15,0 0-15,0-21 0,0 22 0,0-22 16,0 21-16,0-21 0,21 1 0,1-22 15,20 21-15,-21 0 0,0-21 16,22 0-16,-22 0 0,21 0 0,-21 0 16,22-21-16,-1 0 0,-21-1 15,21 1-15,-20 0 0,-1-21 0,21 21 16,-21-22-16,0 1 0,1 0 16,-1-1-16,-21 1 0,0 0 0,0 20 15,0-20-15,0 21 0,0 0 16,0 0-16,0 42 31,0 21-31,0-21 0,0 0 16,-21 22-16,21-1 0,-22 0 15,22 1-15,0-22 0,0 21 0,0 1 16,0-22-16,0 21 0,0-21 16,0 0-16,0 1 0,22-1 0,-22 0 15,21-21-15,0 0 0,0 0 16,0 0-16,0 0 0,1 0 0,-1 0 15,0-21-15,21 21 0,-21-21 0,1-22 16,20 22-16,-21-21 16,0 21-16,0-22 0,1 1 0,-1 0 15,0-1-15,0 1 0,0 21 16,-21 0-16,0-1 0,21 1 0,-21 0 16,0 42-1,0 0 1,0 22-16,0-22 0,-21 0 0,21 0 15,0 22-15,0-22 0,0 21 16,0-21-16,0 0 0,0 1 0,0-1 16,0 0-16,0 0 0,0 0 15,21 0-15,1-21 0,-1 0 16,0 0-16,0 0 16,0 0-16,0-21 0,1 0 15,-22 0-15,21 0 0,0-22 16</inkml:trace>
  <inkml:trace contextRef="#ctx0" brushRef="#br0" timeOffset="8344.62">12996 106 0,'0'0'0,"-21"0"0,0 0 15,-21 0-15,20 0 0,1 21 0,0-21 0,0 21 16,21 0-16,0 22 15,0-22-15,0 0 0,0 0 0,0 0 16,0 1-16,21-1 0,0 0 16,22 0-16,-22 0 0,0-21 0,0 0 15,21 0-15,-20 0 0,-1 0 0,21 0 16,-21 0-16,0-21 0,1 21 16,-1-21-16,0 0 0,0 0 0,-21-1 15,0-20-15,0 21 0,0-21 16,0-1-16,0 22 0,-21-21 0,0-1 15,0 22-15,-1 0 0,-20 21 0,21 0 16,0 0-16,0 0 0,-22 0 16,22 21-16,0 0 0,0 22 15,0-22-15,-1 21 0,1 1 16,21-1-16,-21 0 0,21 1 0,0-1 16,0 0-16,0 1 0,0-1 0,0-21 15,21 21-15,0-20 0,1 20 16,-1-21-16,0 0 0,21 0 0,1-21 15</inkml:trace>
  <inkml:trace contextRef="#ctx0" brushRef="#br0" timeOffset="8860.68">13589 572 0,'0'-22'15,"0"44"-15,0-65 0,-21 43 16,0 0-16,-1 0 15,22 21 1,0 1-16,0-1 16,-21 0-16,21 0 0,0 0 0,0 22 15,0-22-15,0 21 0,0-21 16,0 22-16,0-22 0,0 21 16,0-21-16,0 0 0,0 1 0,0-1 0,0 0 15,0 0-15,0 0 16,-21-42 15,21 0-31,0 0 0,0 0 16,0-1-16,0-20 0,0 0 0,0-1 15,0 22-15,0-21 0,0 0 16,21-1-16,0 1 0,1 21 0,-1-22 16,0 22-16,0-21 0,21 21 15,-20 0-15,-1 21 0,21-22 0,-21 22 16,22 0-16,-1 0 0,0 0 15,-21 22-15,22-1 0,-1 0 0,-21 21 16,0-21-16,1 22 0,-1-22 16,-21 21-16,0-21 0,0 22 15,0-1-15,0-21 0,0 22 0,-21-22 16,-1 21-16,1-21 0,21 0 0,-21 1 16,0-1-16,21 0 15,-21-21-15,21-21 31,21 0-31,0-1 16</inkml:trace>
  <inkml:trace contextRef="#ctx0" brushRef="#br0" timeOffset="9408.54">15071 487 0,'0'0'0,"0"-21"0,-22 0 16,1-1-16,0 22 0,0 0 15,0-21-15,0 21 0,-1 0 16,-20 0-16,21 0 0,0 0 0,-22 0 16,22 21-16,0 1 0,-21-1 15,21 0-15,-22 0 0,22 0 0,0 0 16,0 1-16,0-1 0,21 0 15,-22 0-15,22 0 16,0 0-16,0 1 0,22-1 16,-1-21-16,0 21 0,0-21 0,0 21 15,0-21-15,22 21 0,-22-21 16,21 0-16,1 21 0,-22-21 0,21 22 16,-21-22-16,22 21 0,-22-21 15,0 21-15,21-21 0,-21 21 0,1-21 16,-1 21-16,-21 0 15,21-21-15,-21 22 0,0-1 16,0 0-16,0 0 16,-21-21-16,0 0 15,-1 21-15,-20-21 0,0 0 0,21 0 16,-22 21-16,1-21 0,0 0 16,-22 0-16,22 0 0,21 0 0,-22 0 15,1 0-15,0 0 0,20 0 0,1 0 16,0 0-16,0 0 0,0 0 15,0 0-15,-1 0 0,22-21 32,22 21-17,-1 0 1</inkml:trace>
  <inkml:trace contextRef="#ctx0" brushRef="#br0" timeOffset="11036.51">1884 1672 0,'0'0'16,"-21"0"-16,-1 0 0,1 0 0,0 0 16,0 0-16,42 0 62,0 0-62,0 0 16,22 0-16,-22 0 0,21 0 0,1 0 15,-1 0-15,0 0 0,22 0 16,-22 0-16,43 0 0,-22 0 16,22 0-16,-22 0 0,22 0 0,0 0 15,-22 0-15,22 0 0,-22 0 16,22 0-16,-21 0 0,-1 0 0,22 0 15,-22 0-15,22 0 0,0 0 16,-1 0-16,1 0 0,0 0 16,-1 0-16,22 0 0,-21 0 15,-1 0-15,1 0 0,0 0 0,-1 0 16,1 0-16,21 0 0,-21 0 0,-1 0 16,22 0-16,-21 0 0,21 0 15,-22 0-15,22 0 0,0 0 0,0 0 16,0 0-16,-1 0 0,22 0 15,-21 0-15,21 0 0,-21 0 0,21 0 16,-21 0-16,21 0 16,21 0-16,-21 0 0,0 0 0,0 0 0,0 0 15,-21 0-15,21 0 0,0 0 16,-21 0-16,21 0 0,-21 0 16,21 0-16,-22 0 0,1 0 15,0 0-15,0 0 0,0 0 0,0 0 16,-1 0-16,22 0 0,-21 0 15,0 0-15,21 0 0,-21 0 0,0 0 16,0 0-16,-22 0 0,22 0 16,0-21-16,0 21 0,0 0 0,-22 0 15,22 0-15,-21 0 0,21 0 0,-22 0 16,1-21-16,0 21 0,-1 0 16,1 0-16,0 0 0,-1 0 0,1 0 15,0 0-15,-1 0 16,1 0-16,0 0 0,-22 0 0,22 0 15,-22 0-15,1 0 0,-1 0 16,1 0-16,20 0 0,-20 0 0,-1 0 16,1 0-16,21 0 0,-22 0 15,22 0-15,-22 0 0,22 0 0,-22 0 16,22 0-16,-21 0 0,-1 0 16,1-21-16,-1 21 0,1 0 0,-1 0 15,1 0-15,-22 0 0,43-21 16,-22 21-16,1 0 0,-1 0 0,1 0 15,-1-22-15,1 22 0,-1 0 0,1 0 16,-1 0-16,1-21 16,-1 21-16,1 0 0,-22 0 0,21 0 15,1 0-15,-22 0 0,22-21 0,-22 21 16,22 0-16,-22 0 0,21 0 16,-20 0-16,-1 0 0,0 0 0,22 0 15,-22 0-15,1 0 0,-1 0 16,-21 0-16,21 0 0,1 0 0,-22-21 15,21 21-15,-21 0 0,22 0 16,-22 0-16,0 0 0,0 0 0,0 0 16,1 0-16,-1 0 0,0 0 15,0 0 1,0 0 0,0 0-1,1 0 1,-22-21 31,0 0-16</inkml:trace>
  <inkml:trace contextRef="#ctx0" brushRef="#br0" timeOffset="23020.77">762 2498 0,'0'-21'0,"21"-22"32,0 22-17,-21 0 1,0 42 15,0 0-31,0 0 16,-21 1-16,21-1 0,0 0 15,0 0-15</inkml:trace>
  <inkml:trace contextRef="#ctx0" brushRef="#br0" timeOffset="23456.52">804 2434 0,'0'-84'31,"0"62"-15,0 44 15,0-1-31,0 0 0,0 21 0,0 1 16,0-1-16,0 0 0,-21 22 16,21-22-16,-21 22 0,0-1 15,21 1-15,-21-22 0,-1 21 0,22 1 16,-21-22-16,0 1 0,21 20 15,-21-21-15,0 1 0,21-22 0,-21 21 16,21-21-16,0 1 0,0-1 16,0 0-16,0-42 47,0 0-47,0-1 0,0 1 0,0 0 15,0-21-15,0 21 0,21-22 16,-21 1-16</inkml:trace>
  <inkml:trace contextRef="#ctx0" brushRef="#br0" timeOffset="23816.31">847 2392 0,'0'-21'16,"21"21"15,-21 21-15,0 0-16,0 21 0,0-20 0,0 20 15,21 0-15,-21 1 0,21-1 16,-21 0-16,0 22 0,0-22 16,0 0-16,0 22 0,0-22 0,0 1 15,21-1-15,-21 0 0,0 1 16,0-1-16,0 0 0,0-21 0,0 1 15,0 20-15,0-21 0,0 0 16,21 0-16,-21 1 16,0-44 15,0 1-31,0 0 16,0 0-16,0 0 15,0 0-15</inkml:trace>
  <inkml:trace contextRef="#ctx0" brushRef="#br0" timeOffset="24060.17">656 3069 0,'0'0'0,"21"0"31,0 0-16,1 0-15,20 0 0,-21 0 16,0 0-16,0 0 0,1 0 16,-1 0-16,0 0 0,0 0 15,0 0-15</inkml:trace>
  <inkml:trace contextRef="#ctx0" brushRef="#br0" timeOffset="25386.44">1545 3069 0,'21'0'0,"22"0"31,-22 0-31,0-21 15,0 21-15,-21-21 0,21 21 16,-21-21-16,0 0 16,0-1-16,0 1 0,0 0 15,-42 0 1,21 21-16,0 0 0,-22-21 16,22 21-16,-21 0 0,-1 0 15,1 0-15,21 0 0,-21 0 0,-1 0 16,22 21-16,-21 0 0,21 0 15,-1 0-15,1 1 0,0 20 16,0-21-16,0 21 0,0 1 0,21-1 16,0-21-16,0 22 0,0-1 15,0-21-15,0 0 0,0 0 16,0 1-16,21-1 0,0 0 0,-21 0 16,21-21-16,0 0 0,0 0 15,22 0-15,-22 0 0,0 0 16,21 0-16,-20-21 0,20 0 15,-21 0-15,21-22 0,1 22 0,-1 0 16,-21-21-16,22-1 0,-1 1 16,0 0-16,-21-1 0,1 1 0,20 0 15,-21-1-15,0 1 0,0-22 16,-21 22-16,0 0 0,0-22 16,0 22-16,0 0 0,0-1 0,0 22 15,0-21-15,0 21 0,0-1 16,-21 22-16,0 43 15,0-1 1,21 0-16,0 1 0,0 20 16,-21-20-16,21 20 0,-21 1 15,21-1-15,0-21 0,0 22 16,0-1-16,0-20 0,0 20 0,0-20 16,0-1-16,0-21 0,0 21 15,0-20-15,0-1 0,21 0 0,0 0 16,0-21-16,0 0 0,0 0 15,1 0-15,-1 0 0,0 0 16,0 0-16,0-21 0,-21 0 16,21 0-16,1-1 0</inkml:trace>
  <inkml:trace contextRef="#ctx0" brushRef="#br0" timeOffset="25840.17">2095 3048 0,'0'-21'16,"0"0"-1,0 0-15,22 21 16,-1 0-16,-21-22 0,21 22 16,0 0-16,0 0 0,0 0 15,1 0-15,-1 0 0,0 22 16,0-1-16,-21 0 0,21 0 0,0 0 15,1 0-15,-22 22 16,0-22-16,0 21 0,0-21 0,0 22 16,0-22-16,0 21 0,0-21 15,0 1-15,0-1 0,0 0 16,0-42 15,0 0-31,0-1 0,0 1 16,21 0-16,-21-21 0,21 21 0,0-22 15,-21 1-15,21 21 16,0-22-16,-21 1 0,22 21 0,-1-21 0,0 20 16,-21-20-16,21 21 0,0 0 15,-21 0-15,21 21 16,-21-22-16,22 22 16,-22 22-16,0-1 15,21 0 1,-21 0-16,21 0 0</inkml:trace>
  <inkml:trace contextRef="#ctx0" brushRef="#br0" timeOffset="26453.82">3175 3260 0,'0'0'15,"21"-21"-15,0-64 16,0 43-16,-21 20 16,0 1-16,0 0 0,0-21 15,0 21-15,0-1 0,0 1 0,0 0 16,-21 0-16,21 0 0,-21 21 16,0 0-16,0 0 0,-22 0 0,22 0 15,0 0-15,-21 0 16,-1 21-16,1 0 0,0 0 0,-1 0 15,22 22-15,-21-22 0,21 21 16,-22 1-16,22-22 0,0 21 0,21 0 16,0 1-16,0-1 0,0-21 15,0 22-15,0-22 0,0 0 0,21 0 16,0 0-16,1 0 0,-1-21 16,21 0-16,-21 0 0,0 0 0,22 0 15,-22 0-15,0 0 0,21 0 16,-20-21-16,-1 0 0,21 0 0,-21-21 15,0 20-15,1-20 0,-1 0 16,0-1-16,-21 22 0,21-21 16,-21 0-16,21-1 0,-21 22 15,0 0-15,0-21 0,0 20 0,0 1 16,0 42 15,0 1-31,0-1 0,0 0 16,0 0-16,0 21 0,0-20 0,0-1 15,0 21-15,0-21 0,0 0 16,0 1-16,0 20 0,0-21 16,21 0-16,1 0 0,-1 1 15,0-22-15,0 0 0,0 0 16,22 0 0,-22 0-16,0-22 0,0 1 0,0 0 15,0 0-15,1 0 0,20 0 16</inkml:trace>
  <inkml:trace contextRef="#ctx0" brushRef="#br0" timeOffset="26956.47">3746 2879 0,'0'0'0,"-21"21"47,21 0-47,0 0 0,0 0 16,0 1-16,0-1 0,0 0 15,0 0-15,0 21 0,0-20 16,0-1-16,0 21 0,0-21 0,0 0 16,0 1-16,0 20 0,0-21 15,0 0-15,0 0 0,0 1 16,0-44 15,0 1-15,0 0-16,0 0 0,0 0 0,0-22 15,0 22-15,0-21 0,0 21 16,0-22-16,0 22 0,21-21 16,1 21-16,-1-22 0,0 22 0,0 0 15,21-21-15,1 21 0,-22-1 16,21 22-16,1-21 0,-1 21 0,-21 0 16,0 0-16,0 21 0,1 1 15,-1-1-15,0 0 0,-21 0 0,0 21 16,0-20-16,0 20 0,0-21 15,0 21-15,0-20 0,0 20 0,0-21 16,0 21-16,-21-20 0,21-1 16,-21 0-16,21 0 0,0 0 15,0 0-15,0 1 0,0-44 32,21 1-17,-21 0-15,21 0 0,0-21 16,-21 20-16</inkml:trace>
  <inkml:trace contextRef="#ctx0" brushRef="#br0" timeOffset="27252.31">4657 2519 0,'0'0'16,"0"-21"-16,-22 21 15,1 42 1,0-21-16,21 0 15,-21 22-15,21-1 0,0 0 16,-21 1-16,0-1 0,21 22 0,-22-22 16,22 0-16,0 1 0,0-1 15,0 0-15,0 1 0,0-1 0,0 0 16,0-21-16,0 22 0,0-22 0,0 0 16,22 0-16,-22 0 0,21 1 15,0-1-15,0-21 0,0 0 16,0 0-16,1 0 0,-1 0 15,0 0-15,0-21 0,0-1 0,0-20 16,1 21-16,-1 0 0,0-22 16</inkml:trace>
  <inkml:trace contextRef="#ctx0" brushRef="#br0" timeOffset="27440.44">4466 2858 0,'0'0'15,"0"21"-15,-21-21 0,42 21 16,0-21 0,0 0-16,1 0 0,20 0 0,-21 0 15,21 0-15,-20 0 16,20 0-16,0 0 0,-21-21 0,22 21 0,-22 0 16,0-21-16,21 21 0,-20 0 15</inkml:trace>
  <inkml:trace contextRef="#ctx0" brushRef="#br0" timeOffset="28317.3">5567 3069 0,'21'0'0,"-42"0"0,63 0 0,-21-21 16,0 21-16,1-21 15,-22 0-15,0 0 16,0-1-16,0 1 16,-22 0-1,1 0-15,0 0 0,0 0 0,0 21 0,-22-22 16,22 1-16,-21 21 16,21 0-16,0 0 0,-22 0 0,22 0 15,0 0-15,-21 0 0,20 0 16,1 0-16,0 21 0,-21 1 0,21-1 15,-1 21-15,-20-21 0,21 22 16,0-22-16,0 21 0,-1 0 0,1-20 16,21 20-16,0-21 0,0 21 15,0-20-15,0-1 0,0 0 0,21-21 16,22 21-16,-22-21 0,0 0 16,21 0-16,-20 0 0,20 0 0,0-21 15,1 0-15,-1 21 0,0-43 16,1 22-16,-1 0 0,0 0 15,1 0-15,-1 0 0,-21-22 0,21 22 16,-20 0-16,20-21 0,-21 20 16,-21 1-16,0 0 0,21 0 0,-21 0 15,0 0-15,0-1 16,-21 44 0,0-1-16,21 0 0,-21 0 0,0 0 15,-1 22-15,1-22 0,21 21 16,0-21-16,0 22 0,0-22 0,0 21 15,0 0-15,0-20 16,0-1-16,0 21 0,0-21 0,21 0 16,1 1-16,-1-1 0,0-21 15,0 21-15,0-21 0,22 0 0,-22 0 16,21 0-16,-21 0 0,22 0 0,-1-21 16,0 0-16,-21-1 0,22 1 15,-1 0-15</inkml:trace>
  <inkml:trace contextRef="#ctx0" brushRef="#br0" timeOffset="29028.9">6477 2879 0,'21'-43'0,"-42"86"0,42-107 0,-21 43 15,0 0-15,0 0 16,-21 21-16,0-21 0,0 21 16,-1 0-16,-20 0 15,21 21-15,0 0 0,0 0 16,-1 0-16,-20 0 0,21 1 0,0-1 15,0 21-15,-1-21 0,1 22 16,0-22-16,0 21 0,21-21 0,-21 0 16,21 22-16,0-22 0,0 0 15,0 0-15,0 0 0,0 1 0,21-22 16,0 21-16,0-21 0,0 0 0,22 0 16,-22 0-16,21 0 15,-21-21-15,22-1 0,-1 1 0,-21 0 16,22 0-16,-22 0 0,0 0 0,0-22 15,0 22-15,0 0 0,1 0 16,-1-22-16,-21 22 0,0 0 16,0 0-16,0 0 0,0 42 47,0 0-47,-21 0 0,21 22 15,-22-22-15,22 21 16,0-21-16,0 22 0,0 20 0,0-21 0,0 22 15,0-22-15,0 22 16,0-1-16,0-20 0,0 20 0,0 1 16,0-1-16,0 1 0,0-1 0,0 1 15,22-1-15,-1 22 0,-21-1 16,21-20-16,-21 21 0,21-22 0,-21 1 16,21-1-16,-21 1 0,0-1 0,0 1 15,0-22-15,0 21 0,0-20 16,0-1-16,0 0 0,-21-20 0,0 20 15,0-21-15,21 0 0,-21-21 16,-1 0-16,1 0 0,0 0 16,0-21-16,0 0 0,0-21 15,-1 20-15,-20-20 0,21 0 16,0-22-16,0 22 0,-1-22 16,1 1-16,21-1 0,0 1 0,0-22 15,0 1-15,0-1 0,0 0 0,21 1 16,-21-1-16,43 21 0,-22-20 15,0 20-15,21 1 0,-20-1 0,20 22 16,0-22-16,1 22 0,-1 0 16,-21-1-16,21 1 0,1 0 0,-1 21 15,-21-1-15,22 1 0</inkml:trace>
  <inkml:trace contextRef="#ctx0" brushRef="#br0" timeOffset="29728.01">7091 3027 0,'0'0'0,"-21"0"16,21-21-16,-22 0 15,22-1-15,0 1 16,0 0-1,0 0-15,0 0 16,-21 21 0,0 0-16,0 0 15,0 21 1,0 0-16,21 0 0,-22 0 0,1 22 16,21-22-16,0 0 0,-21 0 15,21 22-15,-21-22 0,21 0 0,0 0 16,0 0-16,0 0 0,0 1 15,0-1-15,21-21 0,0 21 16,0-21-16,1 0 0,-1 0 0,21 0 16,-21 0-16,0-21 0,22 21 15,-22-21-15,21-1 0,-21 1 16,22 0-16,-22 0 0,0-21 16,21 20-16,-20-20 0,-1 21 0,21-21 15,-21 20-15,0-20 0,22 0 16,-22 21-16,0-1 0,-21-20 0,0 21 15,21 21-15,-21-21 0,0 0 0,-21 21 32,0 0-32,0 0 0,0 21 15,-1 0-15,1-21 0,21 21 16,0 0-16,0 0 0,0 1 0,0-1 16,0 0-16,0 0 0,0 0 15,0 0-15,0 1 0,21-1 16,1 0-16,-1 0 0,0 0 0,0 0 15,0-21-15,-21 22 0,21-1 16,1 0-16,-1 0 0,-21 0 0,0 0 16,0 1-16,0-1 15,0 0-15,0 0 0,-21-21 16,-1 0-16,1 0 0,0 21 16,0-21-16,0 0 0,0 0 15,-1 0-15,1 0 0,0 0 0,0 0 16,0 0-16,0 0 15,-1-21-15</inkml:trace>
  <inkml:trace contextRef="#ctx0" brushRef="#br0" timeOffset="30701.2">762 3937 0,'0'0'0,"-21"0"0,0 0 0,-1 0 15,1 0-15,0 0 16,0 0-16,21-21 31,21 21 0,21 0-31,-20 0 0,20 0 16,0 0-16,1 0 0,-1 0 16,21 0-16,1 0 0,-1 0 15,1-21-15,21 21 0,-1 0 0,22 0 16,-21 0-16,21 0 0,-1 0 16,1-21-16,0 21 0,0 0 0,21 0 15,0 0-15,0-22 0,0 22 16,0 0-16,0 0 0,0-21 0,0 21 15,0 0-15,0 0 0,0-21 16,0 21-16,0-21 0,-21 21 0,21 0 16,-21 0-16,-1-21 0,1 21 15,0 0-15,21 0 0,-21 0 0,0-21 16,-22 21-16,22 0 0,-21 0 16,0 0-16,-1 0 0,22 0 15,-21-22-15,-1 22 0,1 0 0,21 0 16,0 0-16,0 0 0,-22 0 15,22 0-15,0 0 0,0 0 0,-22-21 16,22 21-16,-21 0 0,21 0 0,-22 0 16,1 0-16,21 0 0,-21 0 15,-22 0-15,22-21 0,-22 21 0,1 0 16,-1 0-16,-20-21 0,20 21 16,-21 0-16,1-21 0,20 21 0,-20-21 15,-1 21-15,-21 0 0,21 0 16,1 0-16,-22 0 0,0-22 0,21 22 15,-20 0-15,-1 0 0,0 0 16,0 0 0,-21-21 46</inkml:trace>
  <inkml:trace contextRef="#ctx0" brushRef="#br0" timeOffset="33452.32">1397 4953 0,'0'0'0,"0"-21"0,0 0 16,0 0-16,0-1 15,0 1-15,0 0 0,0 0 16,0 0-16,0 0 0,0-1 15,0 1-15,0 0 16,0 0 0,0 0-1,0 42 1,0 0-16,0 21 16,0 1-16,-21-1 0,21 0 0,0 22 15,0-22-15,0 22 0,-21-1 16,-1 1-16,22-22 0,-21 22 15,21-22-15,0 0 0,-21 22 0,21-22 16,-21-21-16,21 22 0,0-22 16,0 0-16,0 0 0,0 0 15,0 0-15,0-42 47,0 0-47,0 0 0,0 0 0,21 0 16</inkml:trace>
  <inkml:trace contextRef="#ctx0" brushRef="#br0" timeOffset="33828.6">1799 5228 0,'0'21'0,"0"1"0,0-1 16,0 0-16,0 0 16,21-21-1,0 0 1,1 0 0,-22-21-16,0 0 15,0 0-15,0-1 16,0 1-16,-22 0 15,1 21-15,0 0 0,0 0 16,0 0-16,21 21 16,-21-21-16,21 21 15,-22 1-15,22-1 0,0 0 16,0 0-16,0 0 16,22-21-16,-1 0 15,0 0-15,0 0 0,0 0 16</inkml:trace>
  <inkml:trace contextRef="#ctx0" brushRef="#br0" timeOffset="34419.89">3429 4657 0,'0'0'0,"0"-43"16,0 22-16,0 0 0,0 0 15,-21 21 1,21 21 0,0 0-16,0 22 15,0-22-15,0 21 0,0 22 16,0-22-16,0 21 0,0 1 0,-21-1 16,21 1-16,-22-1 0,22 1 15,0-22-15,-21 22 0,21-22 0,-21 0 16,21 1-16,-21-1 0,21-21 15,0 22-15,0-22 0,0 0 0,0 0 16,0 0-16,-21-21 0,21-21 31,0-21-15,0 21-16,0-22 0,0 22 16</inkml:trace>
  <inkml:trace contextRef="#ctx0" brushRef="#br0" timeOffset="34680.01">3725 4572 0,'0'0'16,"0"-21"-16,21 21 0,1 0 15,-22 21-15,0 0 16,0 0-16,0 22 0,0-1 0,0 0 16,0 1-16,0 20 0,0-20 15,0 20-15,0 1 0,0-22 16,-22 21-16,22-20 0,-21 20 0,21-20 15,0-1-15,0 0 0,-21 1 16,21-22-16,-21 21 0,21-21 0,0 0 16,0 1-16,0-1 0,0 0 15,0-42 17,0 0-32</inkml:trace>
  <inkml:trace contextRef="#ctx0" brushRef="#br0" timeOffset="34880.26">3323 5249 0,'0'0'0,"-42"0"31,63 0 0,0 0-31,0 0 0,22 0 16,-1 0-16,0 0 0,-21-21 15,22 21-15,-1 0 0,0-21 0,1 0 16,-1 21-16,-21-21 0,22 21 0,-22 0 16</inkml:trace>
  <inkml:trace contextRef="#ctx0" brushRef="#br0" timeOffset="35897.72">4276 5186 0,'0'0'0,"63"-42"31,-63 20-31,0 1 0,0 0 16,0 0-16,0 0 0,0 0 0,0-22 16,0 22-16,-42 0 0,21 0 15,-1 0-15,1-1 0,0 22 0,-21 0 16,21 0-16,-1 0 15,1 0-15,0 22 0,-21-1 0,21 0 16,-1 0-16,1 21 0,0 1 0,0-1 16,0 0-16,21 1 0,0-1 15,-21-21-15,21 22 0,0-1 0,0-21 16,0 0-16,0 0 0,0 1 16,21-1-16,0 0 0,0 0 0,0-21 15,0 0-15,1 0 0,20 0 0,-21 0 16,21 0-16,-20 0 0,20-21 15,-21 0-15,21 0 0,-20-1 16,-1 1-16,21 0 0,-21-21 16,0 21-16,-21-22 0,0 22 0,22-21 15,-22-1-15,0 22 0,0-21 0,0 21 16,0-22-16,0 22 16,-22 21-16,22 21 15,-21 1-15,21-1 16,-21 0-16,21 21 0,0-21 0,-21 22 15,21-22-15,0 21 0,0-21 16,0 22-16,0-22 0,21 0 0,0 0 16,-21 0-16,21 1 0,1-1 0,-1-21 15,21 0-15,-21 0 16,22 0-16,-22 0 0,21 0 0,0 0 16,-20 0-16,20-21 0,0-1 0,1 1 15,-22 0-15,0 0 0,21 0 16,-21 0-16,-21-22 0,22 1 0,-22 21 15,21-22-15,-21 22 0,0-21 16,0 21-16,0 0 0,0-1 0,-21 44 31,21-1-31,0 0 16,-22 0-16,22 0 0,0 22 16,0-22-16,0 0 0,0 21 0,0-21 15,0 1-15,0-1 0,0 0 16,0 0-16,0 0 0,0 0 0,-21 1 15,21-1-15,-21-21 16,21-21 15,-21-1-15,21 1-16,0 0 0,0 0 0,0-21 16,0 20-16,0-20 0,21 0 15,0-1-15,0 1 0,22 0 0,-22-1 16,21 1-16,1 21 0,-1-21 15,0 20-15,1 1 0,-1 21 0,-21 0 16,21 0-16,1 0 0,-22 21 16,21 1-16,-21 20 0,1-21 15,20 21-15,-42 1 0,21-22 0,-21 21 16,21-21-16,-21 22 0,0-22 16,0 21-16,0-21 0,0 1 0,-21-1 15,0 0-15,0 0 0,21 0 16,-21-21-16,-1 0 15,22 21-15,-21-21 0</inkml:trace>
  <inkml:trace contextRef="#ctx0" brushRef="#br0" timeOffset="36556.8">6202 5207 0,'0'0'0,"0"-21"0,-21 0 16,21 0-16,0-1 15,0 1-15,-22 0 0,1 0 16,0-21-16,21 20 0,-21 1 0,0 0 16,0 21-16,21-21 0,-22 21 0,1-21 15,0 21-15,0 0 0,0 0 16,0 21-16,-1 0 0,-20 0 0,21 0 16,0 1-16,-22 20 0,22-21 15,0 21-15,0 1 0,-21-1 0,20 0 16,22-20-16,-21 20 0,21 0 0,0-21 15,0 1-15,0 20 0,0-21 16,0 0-16,21 0 0,1-21 0,-1 22 16,0-22-16,0 0 15,21 0-15,-20 0 0,20 0 0,0 0 16,-21-22-16,22 22 0,-1-21 0,0 0 16,1 0-16,-22-21 0,21 20 15,-21-20-15,22 0 0,-22-1 0,0 1 16,0-21-16,0-1 0,1-42 15,-22 43-15,0 20 0,0-20 16,0 21-16,0 20 0,0-20 0,0 21 16,0 0-16,-22 21 15,1 21-15,21 0 16,-21 0-16,21 22 0,0-1 16,-21 21-16,21-20 0,-21 20 15,21 1-15,0-22 0,0 0 0,0 1 16,0 20-16,0-42 0,0 22 15,0-22-15,21 21 0,0-21 0,-21 1 16,21-1-16,0 0 0,1-21 0,-1 0 16,0 0-16,21 0 0,-21 0 15,22 0-15,-22 0 0,21 0 0,-21-21 16,22 0-16,-22-1 0,21 1 0,-21-21 16,1 21-16</inkml:trace>
  <inkml:trace contextRef="#ctx0" brushRef="#br0" timeOffset="36820.65">6900 4636 0,'0'-22'0,"0"44"0,0-86 16,0 43-16,0 0 15,-21 21-15,0 0 0,0 0 16,0 21-16,21 0 0,-22 0 16,22 22-16,0-1 0,0 0 15,0 1-15,0-1 0,0 21 0,0-20 16,0 20-16,0-20 0,0 20 15,0-21-15,0 1 0,0-1 0,0 0 16,0-20-16,0 20 0,0-21 16,0 21-16,0-20 0,0-1 15,0 0-15,22-21 16,-1 0 0,0 0-16,0-21 15,0 0-15,0-1 0</inkml:trace>
  <inkml:trace contextRef="#ctx0" brushRef="#br0" timeOffset="37200.44">7197 5080 0,'0'0'0,"0"21"16,0 0-1,0 1-15,21-22 16,0 0-1,0 0-15,0 0 0,0 0 0,1 0 16,-1 0-16,-21-22 0,21 22 0,0-21 16,0 0-16,-21 0 0,0 0 15,21 0-15,-21-1 0,0 1 0,0 0 16,0 0-16,0 0 0,-21 21 16,0-21-16,0 21 0,0 0 15,0 0-15,-1 21 0,1 0 0,0 0 16,-21 0-16,21 22 15,-1-22-15,1 21 0,0 0 0,0-20 16,0 20-16,21 0 0,0-21 0,0 22 16,0-22-16,0 0 0,0 21 15,0-20-15,0-1 0,21-21 0,0 21 16,0 0-16,0-21 0,22 0 0,-22 0 16,21 0-16,1 0 0,-1 0 15,-21-21-15,21 21 0,1-21 0</inkml:trace>
  <inkml:trace contextRef="#ctx0" brushRef="#br0" timeOffset="37920.11">9207 4932 0,'0'-21'0,"0"0"16,22-1-16,-1 22 16,-21-21-16,21 0 0,0 0 0,0 0 15,0 0-15,1-1 0,20 1 0,-21 0 16,0-21-16,0 21 0,-21-1 16,22 1-16,-22 0 0,0 0 15,0 0 1,-22 21-16,1-21 0,0 21 0,-21 0 0,-1 0 15,1 0-15,0 0 0,-1 0 16,1 21-16,0 0 0,-1-21 16,1 21-16,21 0 0,0 0 0,21 1 15,0-1-15,0 0 0,0 0 16,0 0-16,21 0 0,0 22 0,0-22 16,22 0-16,-22 21 0,0-20 0,21-1 15,1 21-15,-22-21 16,21 22-16,0-22 0,-20 21 0,20-21 0,-21 22 15,0-1-15,0-21 0,-21 21 16,0-20-16,0 20 0,0-21 0,-21 0 16,0 0-16,0 1 0,-21-1 0,-22 0 15,22 0-15,-22 0 0,1-21 16,-1 0-16,1 21 0,20-21 16,-20 0-16,21 0 0,-22 0 0,22 0 15,-1 0-15,22-21 0,-21 0 0,21 21 16,0-21-16,-1 0 0,22-22 15,0 22-15,0 0 0,0-21 0,0 21 16,0-22-16,0 22 0,0-21 16,22 21-16,-1-1 0,0 1 0,0 0 15,21 0-15,-20 0 0,20 21 16,0-21-16,1 21 0,-1 0 16</inkml:trace>
  <inkml:trace contextRef="#ctx0" brushRef="#br0" timeOffset="38268.92">9758 4890 0,'-21'0'0,"42"0"0,-64 0 16,22 0-16,0 0 15,21 21-15,-21 0 16,21 0-16,0 21 0,0-20 0,0 20 15,0 0-15,0 1 0,0-22 0,0 21 16,0 0-16,0 22 0,0-22 16,0 1-16,0 20 0,0-21 0,0 22 15,-21 21-15,21-22 0,-21 1 0,-1 20 16,22-20-16,-21-1 0,0 22 16,0-22-16,0 1 0,0 21 0,-1-22 15,1 1-15,0-22 0,0 0 0,21 1 16,-21-1-16,21-21 0,-21 0 0,21 0 15,21-42 17,0 0-32,-21-21 0,21 21 0,0-22 15,0 1-15</inkml:trace>
  <inkml:trace contextRef="#ctx0" brushRef="#br0" timeOffset="38600.73">9758 5101 0,'0'0'0,"-21"-42"0,-1 0 0,22-1 16,0 22-16,0-21 0,0 21 0,0-1 15,0 1-15,0 0 0,22 0 16,-1 0-16,0 21 0,21-21 16,1 21-16,20 0 0,-21 0 0,1 0 15,20 0-15,-20 21 0,-1 0 16,0 0-16,-21 21 0,1-20 0,-1 20 15,-21-21-15,0 21 0,0 1 0,-21-22 16,-22 0-16,1 0 0,0 22 16,-1-43-16,-20 21 0,20 0 0,1 0 15,-21-21-15,20 0 0,1 0 16,21 0-16,0 0 0,-1 0 0,1 0 16,42 0 15,1 0-31,-1 0 0,0 0 15,21 0-15,1 0 0</inkml:trace>
  <inkml:trace contextRef="#ctx0" brushRef="#br0" timeOffset="39092.44">10880 4826 0,'0'0'0,"0"-21"0,-43-43 16,22 43-1,0 0-15,0 21 0,0 0 0,-22 0 16,22 0-16,0 0 0,0 0 0,-22 0 16,22 21-16,-21 0 15,21 22-15,-22-1 0,1-21 0,21 22 16,-21-1-16,20 0 0,1 1 0,0-1 16,21 0-16,0-21 0,0 22 15,0-22-15,0 0 0,0 0 0,21 0 16,0 1-16,1-22 0,-1 21 15,21-21-15,-21 0 0,0 0 0,1 0 16,20 0-16,-21 0 0,21-21 0,-20-1 16,-1 1-16,21 0 0,-21 0 15,22 0-15,-22-22 0,0 1 16,21 0-16,-21-1 0,1 1 0,-1 0 16,0-1-16,-21 22 0,0-21 15,0 21-15,0 0 0,-21 21 16,0 21-16,-1 0 15,1 0-15,0 21 0,21-20 16,-21 20-16,21 0 0,-21-21 0,21 22 16,0-1-16,0-21 0,0 22 15,0-22-15,0 0 0,0 0 0,0 0 16,21 0-16,0 1 0,0-22 0,-21 21 16,43-21-16,-22 0 0,0 0 15,0 0-15,21 0 0,-20 0 0,20-21 16,0-1-16,1 22 0,-1-21 15</inkml:trace>
  <inkml:trace contextRef="#ctx0" brushRef="#br0" timeOffset="39353.31">11578 4720 0,'0'0'0,"0"-21"0,0 0 0,-21 0 16,0 21-1,0 0-15,-1 0 16,1 21-16,0 0 0,0 0 0,21 0 15,-21 22-15,0-1 16,21-21-16,-22 43 0,22-43 0,0 21 0,0 1 16,0-1-16,0 0 0,0-21 15,0 22-15,0-22 0,0 0 16,0 0-16,0 0 0,22-21 0,-1 22 16,0-22-16,0 0 0,0 0 0,0 0 15,22 0-15,-22 0 16,0-22-16,0 1 0,0 0 0,1 0 15,-1 0-15,0 0 0</inkml:trace>
  <inkml:trace contextRef="#ctx0" brushRef="#br0" timeOffset="39776.06">11959 4741 0,'0'0'0,"-21"0"0,0 0 0,21 22 16,-21-22-16,21 21 0,0 0 15,0 0-15,0 0 16,21-21-16,0 0 16,0 0-16,0 0 0,0 0 15,1 0-15,-1 0 0,0-21 0,0 21 16,0-21-16,0 21 0,1-21 16,-1 0-16,0-1 0,-21 1 15,0 0-15,0 0 0,0 0 16,0 0-16,-21 21 15,0 0-15,-1 0 0,1 0 16,-21 0-16,21 21 0,0 0 0,-1 0 16,1 21-16,0-20 0,0 20 15,0 0-15,0-21 0,21 22 0,0-1 16,0 0-16,0-20 0,0 20 0,0-21 16,0 0-16,0 0 0,0 1 15,0-1-15,21 0 0,0 0 0,0-21 16,21 21-16,-20-21 0,20 0 15,0 0-15,22 0 0,-22 0 16,0 0-16,1-21 0,-1 0 0,0 0 16,22 0-16,-22-1 0,1 1 15,-1-21-15,21 21 0,-20-22 0</inkml:trace>
  <inkml:trace contextRef="#ctx0" brushRef="#br0" timeOffset="40120.03">12742 4911 0,'43'-43'0,"-22"1"16,0 0-16,-106 169 0,191-275 0,-85 105 0,-21 22 15,0 0-15,0 0 0,0 0 16,-21 21-16,0 0 15,0 0-15,0 21 0,-1-21 16,1 21-16,0 0 0,21 0 0,-21 22 16,0-22-16,21 0 0,0 0 15,0 0-15,0 22 0,0-22 16,0 0-16,0 0 0,21-21 0,0 21 16,0 0-16,0-21 0,1 22 15,-1-22-15,0 0 0,21 0 0,-21 0 16,1 21-16,-1-21 0,0 0 0,0 0 15,0 0-15,-21 21 0,21-21 16,-21 21-16,0 0 16,0 0-1,-21-21-15,0 0 0,0 0 0,0 22 16,-22-22-16,22 0 0,0 0 0,0 21 16,0-21-16,0 0 0,-1 0 15,1 21-15,0-21 16</inkml:trace>
  <inkml:trace contextRef="#ctx0" brushRef="#br0" timeOffset="40291.91">13166 5334 0,'0'0'0,"-22"0"15,1 0-15</inkml:trace>
  <inkml:trace contextRef="#ctx0" brushRef="#br0" timeOffset="41533.33">1460 6350 0,'0'21'16,"-21"-21"0,0 0-1,0 0-15,0 0 0,0 0 16,-1 0-1,22-21-15,0 0 0,0 0 16,0 0-16,0-1 16,0 1-16,22 0 15,-1 21-15,0 0 0,0 0 0,0 0 16,0 0-16,1 0 0,-1 0 16,0 21-16,21 0 0,-21 22 0,1-22 15,-1 21-15,0 22 0,0-22 16,0 0-16,-21 22 0,0-1 0,0-20 15,0 20-15,-21-20 0,0-1 16,0 0-16,-22 22 0,1-22 0,0-21 16,-1 22-16,-20-1 15,21-21-15,-1 21 0,-20-20 0,20-1 16,1-21-16,0 0 0,-1 0 16,22 0-16,-21 0 0,21-21 0,0-1 15,-22 1-15,43 0 0,-21-21 16,0 21-16,21-22 0,0 1 0,0 0 15,0-1-15,0 1 0,0 0 16,21 20-16,0-20 0,22 21 0,-22 0 16,0 0-16,21 21 0,1 0 15,-1 0-15,0 0 0,1 21 0,-1 0 16,0 0-16,1 0 0,-1 22 16,0-22-16,-21 21 0,22-21 15,-22 22-15,0-22 0,0 21 16,0-21-16,1 22 0,-22-22 0,21 21 15,-21-21-15,0 0 0,0 1 16,0-1-16,0 0 0,0-42 31,21 21-31,-21-21 0,21-1 16</inkml:trace>
  <inkml:trace contextRef="#ctx0" brushRef="#br0" timeOffset="41741.19">2074 6773 0,'21'0'16</inkml:trace>
  <inkml:trace contextRef="#ctx0" brushRef="#br0" timeOffset="42216.17">3408 6456 0,'0'-42'16,"0"84"-16,0-106 0,0 43 0,0 0 16,0 0-16,0 0 0,0 0 15,0 42 1,0 0-1,0 21-15,0-21 0,0 22 0,0 20 16,0-20-16,0 20 0,0-21 16,0 1-16,-21 20 0,21-20 0,0-1 15,0 0-15,-22-21 0,22 22 16,0-22-16,0 0 0,0 0 0,0 0 16,0 1-16,0-1 0,22-21 31,-1 0-31,0-21 0,0-1 0</inkml:trace>
  <inkml:trace contextRef="#ctx0" brushRef="#br0" timeOffset="42460.03">3810 6435 0,'0'0'0,"21"-43"0,0 22 16,-21 0-16,0 0 0,0 42 15,0 0 1,0 0-16,0 22 0,0-1 15,0 0-15,0 1 0,0 20 0,0-20 16,0-1-16,0 0 0,0 1 0,0-1 16,0 0-16,0-21 0,0 22 15,0-22-15,-21 21 0,21-21 16,0 1-16,0-1 0,-21 0 16,0-21-1,0 0 1,-1-21-16</inkml:trace>
  <inkml:trace contextRef="#ctx0" brushRef="#br0" timeOffset="42643.92">3344 6879 0,'21'0'31,"1"21"-31,-1-21 0,0 0 16,21 0-16,1 0 0,-22 0 0,21 0 15,0 0-15,1 0 0,20 0 0,-20 0 16,-1 0-16,0-21 0,1 21 16,-1 0-16,0-21 0,1 21 0,-1 0 15,0-21-15</inkml:trace>
  <inkml:trace contextRef="#ctx0" brushRef="#br0" timeOffset="44284.98">4530 6731 0,'0'0'0,"21"-106"32,-21 85-32,-21 0 15,-1 0-15,1 0 0,0 21 0,0 0 16,0 0-16,-22 0 0,22 0 0,-21 0 16,21 21-16,-22 0 0,22 0 15,-21 0-15,21 22 0,-22-1 0,22 0 16,0-21-16,0 22 0,0-1 15,21 0-15,0-20 0,-21 20 0,21-21 16,0 21-16,0-20 0,0-1 0,0 0 16,0 0-16,21 0 0,0-21 15,0 0-15,0 0 0,0 0 0,22 0 16,-22 0-16,0-21 0,21 21 16,1-21-16,-22 0 0,21 0 15,1-1-15,-22 1 0,21 0 0,-21-21 16,22 21-16,-22-22 0,0 22 15,0-21-15,0-1 0,-21 1 0,0 21 16,21 0-16,-21-22 0,0 22 0,0 0 16,0 42-1,0 0-15,-21 1 16,21-1-16,0 0 0,0 21 16,0-21-16,0 22 0,0-22 0,0 0 15,0 21-15,0-20 0,0-1 0,0 0 16,21 21-16,1-42 15,-1 21-15,0 1 0,0-22 0,21 0 16,-20 0-16,-1 0 0,21 0 0,0 0 16,1 0-16,-1 0 0,-21 0 15,22-22-15,-1 1 0,0 0 0,-21 0 16,1-21-16,20 20 0,-42 1 0,21-21 16,-21 21-16,21-22 0,-21 1 15,0 21-15,0 0 0,0-22 0,0 22 16,0 42-1,-21 1 1,21-1-16,0 0 0,-21 0 0,21 0 16,0 22-16,0-22 15,0 0-15,0 0 0,-21 21 0,21-20 16,-21-1-16,21 0 0,0 0 0,0 0 16,-22-21-16,22 21 0,0-42 46,0 0-46,22 0 16,-1 0-16,-21 0 0,21-22 0,0 22 16,-21-21-16,21 21 0,0-22 15,1 1-15,-1 0 0,0 20 0,0-20 16,0 21-16,0 0 0,22 21 16,-22 0-16,0 0 0,0 0 15,0 21-15,-21 0 0,22 0 0,-22 0 16,21 22-16,-21-22 0,21 0 0,-21 21 15,21-20-15,0 20 0,-21-21 16,21 0-16,1 0 0,-1 1 0,21-1 16,-21 0-16,0 0 0,22-21 0,-22 0 15,21 21-15,1-21 0,-22 0 16,21 0-16,0 0 0,1 0 0,-1 0 16,0-21-16,-20 21 0,20-21 0,-21 0 15,21 0-15,-20-1 0,-1 1 16,0 0-16,-21-21 0,0 21 0,0-22 15,0 22-15,0-21 0,0-1 16,0 22-16,0-21 0,-21 21 16,-22 0-16,22-1 0,0 1 0,0 21 15,0 0-15,-22 0 0,22 0 16,0 21-16,-21 1 0,21-1 0,-1 0 16,1 0-16,0 21 0,0-20 0,0 20 15,0-21-15,21 21 0,-22 1 16,22-22-16,0 0 0,0 21 0,0-20 15,0-1-15,0 0 0,0 0 0,22-21 16,-1 21-16,0-21 16,0 0-16,0 0 0,0 0 0,1 0 15,-1 0-15,21 0 0,-21-21 0,0 0 16,22 21-16,-22-42 0,0 20 16,21 1-16,-20-21 0,-1 0 0,0-1 15,0 1-15,0 0 0,0-22 0,-21 22 16,22-22-16,-22 22 0,0 0 15,0-1-15,0 1 0,0 21 0,0 0 16,-22 21 0,22 21-16,-21 0 15,21 21-15,-21 1 0,21-1 16,-21 0-16,21 1 0,0-1 16,0 0-16,0 1 0,0-1 0,0 0 15,0 1-15,0-22 0,0 21 0,0-21 16,0 0-16,21 1 0,0-1 15,0 0-15,1-21 0,-1 0 0,0 21 16,21-21-16,-21 0 0,22 0 0,-22 0 16,21-21-16,1 0 0,-22 0 15,21 21-15,0-43 0,1 22 0,-1 0 16,-21-21-16,22-1 0,-22 1 0,21 0 16,-21-22-16,0 22 0,1-22 15,-1 22-15,0-22 0,0 22 16,-21 0-16,0-1 0,21 1 0,-21 21 15,0 0-15,0 0 0,0 42 32,-21 0-32,0 0 0,21 21 0,-21 1 15,0 20-15,21-20 0,-22 20 16,22 1-16,-21-22 0,21 21 0,0-20 16,0-1-16,0 0 0,-21 1 15,21-22-15,0 21 0,0-21 0,0 1 16,0-1-16,0 0 0,0 0 0,21-21 15,0 21-15,1-21 16,-1 0-16,0 0 0,0 0 16,0 0-16,0-21 0,22 21 0,-22-21 15,21 0-15,-21 0 0,1-1 0,20 1 16</inkml:trace>
  <inkml:trace contextRef="#ctx0" brushRef="#br0" timeOffset="44635.88">7493 6689 0,'-21'21'16,"21"0"-16,0 0 31,21-21-15,0 0-16,0 0 0,0 0 16,1-21-16,-1 21 0,0-21 15,0 0-15,0 0 0,0-1 0,1 1 16,-1 0-16,-21 0 0,0 0 0,21 0 15,-21-22-15,0 22 0,0 0 16,-21 21-16,0 0 0,-1 0 16,1 0-16,-21 0 0,21 21 15,0 0-15,-22 22 0,22-22 0,0 21 16,0 0-16,0 1 0,-1-1 0,22-21 16,0 22-16,0-1 0,0-21 15,0 0-15,0 22 0,0-22 16,0 0-16,22-21 0,-22 21 0,21-21 15,21 0-15,-21 0 0,22 0 16,-1 0-16,0 0 0,22 0 0,-22 0 16,22 0-16,-22-21 0,0 21 0</inkml:trace>
  <inkml:trace contextRef="#ctx0" brushRef="#br0" timeOffset="46605.52">9567 6117 0,'0'0'0,"0"-21"0,0-21 0,0 21 16,0-1-16,0 1 0,0 0 0,0 0 15,0 42 1,0 21 0,0-20-16,-21 20 0,21 21 0,-21-20 15,21 20-15,0 22 0,0-22 16,-21 1-16,0-1 0,21 1 0,-22-1 16,1 1-16,0-22 0,0 1 0,0-1 15,0 0-15,-1 1 0,1-22 16,0 0-16,0 0 0,0 0 15,0 0-15,-1-21 0,1 0 16,0 0-16,21-21 16,-21 0-16,0-21 0,21 21 15,0-22-15,0 22 0,0-21 0,0-1 16,0-20-16,0 21 0,0-1 16,0-20-16,0 20 0,0 1 0,0 0 15,0 21-15,0-1 0,0 1 0,0 0 16,21 42-1,-21 22-15,21-22 16,-21 21-16,0 0 0,21 1 16,0-1-16,1 0 0,-22 1 0,21-1 15,0 0-15,0-20 0,0 20 0,0-21 16,-21 21-16,43-20 0,-43-1 0,42 0 16,-21 0-16,0 0 0,1-21 15,-1 0-15,21 0 0,-21 0 0,22 0 16,-1 0-16,0 0 0,1 0 0,-1-21 15,21 0-15,-20 0 0,20 0 16,-20-1-16,-1-20 0,-21 21 0,21-21 16,-20-1-16,-1 1 0,-21 21 15,0-22-15,0 1 0,0 21 16,0 0-16,0 0 0,-21-1 0,-1 1 16,1 21-16,0 0 0,0 0 15,0 0-15,0 21 0,-22 1 0,22-1 16,0 0-16,0 21 0,0-21 0,-1 22 15,1-22-15,21 21 0,0 1 16,0-22-16,0 21 0,0-21 0,21 0 16,1 1-16,20-1 0,-21 0 0,21 0 15,1-21-15,-1 0 0,0 0 16,1 0-16,-1 0 0,0 0 0,22 0 16,-22 0-16,1-21 0,20 21 0,-21-21 15,1 0-15,-1-1 0,0 1 16,1-21-16,-22 21 0,0 0 15,0-22-15,0 1 0,1 21 0,-22-22 16,0 22-16,21-21 0,-21 21 16,-21 21-1,21 21-15,-22 21 16,1-21-16,21 1 0,0 20 16,0-21-16,-21 0 0,21 22 0,-21-22 15,21 0-15,-21 0 0,21 0 0,0 0 16,0 1-16,0-1 0,0 0 15,0-42 17,21 0-32,0-1 15,0 1-15,-21 0 16,21-21-16,1 21 0,-22-22 0,21 22 16,0-21-16,0-1 0,0 22 15,0-21-15,1 21 0,-22 0 0,21-1 16,0 22-16,0 0 0,0 0 15,-21 22-15,0-1 16,21 0-16,-21 21 0,0-21 0,0 1 16,0-1-16,0 21 0,0-21 0,0 0 15,22 1-15,-22-1 0,21 0 16,0 0-16,0 0 0,0 0 16,0 1-16,1-22 0,20 0 0,0 21 15,1-21-15,-22 0 0,21 0 16,0 0-16,22 0 0,-22-21 0,1-1 15,-1 1-15,0 21 0,1-21 0,-22-21 16,21 21-16,-21-22 0,0 22 16,1-21-16,-1-1 0,-21 1 0,0 0 15,0-1-15,0 1 0,0 21 16,0-21-16,-21 20 0,-1 22 0,1 0 16,0 0-16,0 0 0,0 0 0,0 22 15,-1-22-15,-20 42 0,21-21 16,0 21-16,0-20 0,-1 20 15,1-21-15,0 21 0,21-20 0,0 20 16,0-21-16,0 0 0,0 0 16,0 1-16,21-22 0,0 21 0,1-21 15,-1 0-15,0 0 0,0 0 0,0 0 16,22 0-16,-22 0 16,0 0-16,0-21 0,21 21 0,-20-22 0,-1 1 15,-21 0-15,21 0 0,0 0 16,-21 0-16,0-1 0,21 1 0,-21 0 15,21 21-15,-21-21 0,0 42 47,0 0-47,-21 0 0,0 22 16,21-22-16,-21 21 0,21 1 0,-21-22 16,0 42-16,21-20 0,0-1 15,0 21-15,-22-20 0,22 20 0,-21 1 16,21 20-16,0-20 0,0 21 0,0-22 15,0 22-15,0-22 0,0 1 16,0 20-16,0 1 0,0-21 0,0 20 16,21-20-16,-21 20 0,0-20 0,0-1 15,0-20-15,0 20 0,0-20 0,0-1 16,0 0-16,-21-21 0,0 22 16,0-22-16,0 0 15,0-21-15,-1 0 0,-20 0 0,21 0 16,0 0-16,0-21 0,-22 0 0,22-22 15,-21 1-15,-1 0 0,1-1 0,21-20 16,-21-1-16,-1 1 0,22-1 16,0-20-16,0-1 0,21 22 0,0-22 15,0 0-15,0 22 0,21-22 0,0 0 16,0 1-16,0 20 0,22-20 16,-1 20-16,-21 22 0,22-22 0,-1 22 15,0 0-15,-21-1 0,22 1 16,-1 0-16,-21 20 0,22-20 0,-22 0 15,0 21-15,21-22 0</inkml:trace>
  <inkml:trace contextRef="#ctx0" brushRef="#br0" timeOffset="47012.61">12213 6033 0,'0'0'15,"0"-43"-15,21 22 0,-21 0 0,21 0 0,-21 0 16,22 21-16,-22 42 31,0-21-31,0 21 16,0 1-16,-22-1 0,1 0 0,0 22 15,21-1-15,-21-20 0,0 20 16,0 1-16,-1-22 0,1 0 16,21 1-16,0-1 0,-21 0 0,21-20 15,0-1-15,0 0 0,0 0 0,0 0 16,21-21-1,0-21 1,-21 0-16,0-21 16,0 20-16,22-20 0</inkml:trace>
  <inkml:trace contextRef="#ctx0" brushRef="#br0" timeOffset="48026.36">11896 6308 0,'-22'0'0,"44"0"0,-65 0 16,86 0 15,-22 0-31,0 21 0,21-21 16,1 0-16,-1 0 0,0 0 16,22 0-16,-1 0 0,-20 0 0,20-21 15,1 21-15,-22-21 0,21-1 0,-20 22 16,-1-21-16,0 0 15,1 0-15,-1 21 0,-21-21 0,0 0 0,1-1 16,-22-20-16,21 21 0,-21 0 16,0 0-16,0-1 0,0 1 15,0 0-15,-21 21 16,-1 0-16,1 0 31,0 0 0,21 21-31,0-42 125,0 0-93,0 0 15,-21 42-16,21 0-16,-21-21-15,21 42 0,-21-20 16,21-1-16,0 21 0,-22-21 0,1 22 16,0-1-16,21 0 0,-21 1 0,0-1 15,21 0-15,-21 1 0,-1-1 16,1 0-16,21 1 0,-21-1 0,21 0 16,-21-21-16,0 1 0,21-1 0,0 0 15,0 0-15,0 0 0,-21 0 16,21 1-1,0-44 17,21 22-32,-21-21 15,21 21-15,-21-21 0,21 0 16,-21 0-16,0 0 0,21-1 0,-21-20 16,21 21-16,-21 0 0,22-22 0,-1 1 15,-21 21-15,21-21 0,0 20 16,-21 1-16,21-21 0,0 21 0,-21 0 15,22 21-15,-1-22 0,0 22 16,0 22 0,-21-1-16,21 21 15,-21 0-15,0-20 0,0 20 0,21 0 16,-21 1-16,22-1 0,-22-21 16,0 21-16,21-20 0,-21-1 0,0 0 15,0 0-15,21 0 0,0 0 16,0-21-16,0 22 0,1-22 15,-1 0-15,0 0 0,21 0 16,-21-22-16,1 1 0,-1 0 16,21 0-16,-21 0 0,0 0 0,1-1 15,-1-20-15,21 0 0</inkml:trace>
  <inkml:trace contextRef="#ctx0" brushRef="#br0" timeOffset="50057.21">13293 6456 0,'0'0'16,"-22"21"-16,22 0 0,0 0 15,0-42 32,0 0-31,0 0-16,0 0 0,0 0 16,0-1-1,0 44 32,0-1-47,0 0 0,0 0 16,0 0-16,-21 0 0,21 1 15,-21 20-15,21-21 0,0 0 0,0 22 16,0-22-16,0 0 0,0 0 16,0 0-16,21 0 0,0 1 15,1-22-15,-1 0 0,0 0 16,21 0-16,-21 0 15,1 0-15,-1-22 0,0 22 16,0-21-16,0 0 0,0 0 0,1 0 16,-1 0-16,0-1 0,0 1 15,-21 0-15,0-21 0,21 21 0,-21-1 16,21 1-16,-21 0 0,0-21 16,0 21-16,0-1 0,0 1 15,0 42 1,0 1-1,0 20-15,0-21 0,0 21 0,0 1 16,0 20-16,0-20 0,0-1 16,0 21-16,0 1 0,0-22 0,0 22 15,0-1-15,0 22 0,0-22 16,0 22-16,0-21 0,0 20 16,0-20-16,0 20 0,0-20 0,0-1 15,-21 1-15,21-1 0,-21 1 0,0-22 16,0 22-16,0-22 0,-1 0 15,1 1-15,0-1 0,0-21 0,0 22 16,0-22-16,-1-21 0,1 21 0,0-21 16,0 0-16,0-21 15,21 0-15,-21-1 0,21 1 0,0 0 16,-22-21-16,22-1 0,0 1 0,0-21 16,0 20-16,0-20 0</inkml:trace>
  <inkml:trace contextRef="#ctx0" brushRef="#br0" timeOffset="50960.25">14880 6075 0,'0'-21'0,"0"42"0,21-63 0,-21 20 15,0 1-15,0 0 16,21 21-16,-21 21 16,-21 0-1,0 22-15,0-1 0,21-21 0,-21 43 16,0-22-16,-1 22 0,1-22 0,0 21 15,0 1-15,21-22 0,0 22 16,0-22-16,0 0 0,0 1 0,0-22 16,0 21-16,0-21 0,0 1 15,0-1-15,21-21 0,0 0 16,0 0-16,1 0 16,-1 0-16,0-21 0,0-1 15,0-20-15,0 21 0,-21 0 16,22-22-16,-22 22 0</inkml:trace>
  <inkml:trace contextRef="#ctx0" brushRef="#br0" timeOffset="51153.42">14647 6308 0,'-21'0'0,"0"21"31,21 0-31,0 0 16,21-21-16,0 21 15,0-21-15,1 0 16,20 0-16,-21 0 0,0 0 0,0 0 16,22 0-16,-1 0 0,-21 0 0,22-21 15,-1 21-15,-21-21 0</inkml:trace>
  <inkml:trace contextRef="#ctx0" brushRef="#br0" timeOffset="52317.08">15219 6371 0,'0'0'16,"0"21"-16,0 1 0,0-1 15,0 0 1,21-21-16,0 0 16,0 0-16,0 0 0,1 0 0,-1 0 15,0 0-15,21 0 0,-21 0 16,1 0-16,20 0 0,-21-21 0,0 21 15,-21-21-15,0-1 0,21 1 16,-21 0-16,0 0 0,0 0 16,0 0-16,-21 21 0,0-22 0,0 22 15,0 0-15,0 0 16,-1 0-16,-20 0 0,21 0 0,0 0 16,0 22-16,-1-1 0,1 0 0,0 0 15,0 0-15,0 0 0,21 22 16,-21-22-16,21 0 0,0 0 0,0 22 15,0-22-15,0 0 0,0 0 16,21 0-16,0 0 0,0-21 16,0 22-16,0-22 0,1 0 0,-1 0 15,21 21-15,-21-21 0,0 0 16,1 0-16,-1 0 0,0 0 0,0 0 16,0 0-16,0-21 0,1-1 15,-1 1-15,0 0 0,0 0 16,0 0-16,0 0 0,1-22 0,-1 1 15,0 21-15,0-22 0,0 22 16,0 0-16,1-21 0,20 21 0,-21 21 16,0-22-16,0 1 0,1 21 0,-1 0 15,0 0-15,0 0 0,0 21 16,-21 1-16,0-1 0,0 0 0,0 0 16,0 21-16,0-20 0,0 20 15,0-21-15,-21 21 0,0-20 0,0 20 16,0-21-16,-1 0 0,1 0 15,0 1-15,21-1 0,-21 0 0,21 0 16,-21-21-16,21 21 16,-21-21-16,42 0 31,0 0-31,0-21 0,0 0 0,0 21 16,1-21-16,-1-22 0,0 22 15,21-21-15,-21 21 0,22-22 0,-1 1 16,-21 0-16,22-1 0,-1 22 15,-21-21-15,0 21 0,0 0 0,1 21 16,-22-22-16,0 44 16,0-1-1,-22 0-15,1 0 0,21 21 0,-21-20 16,0 20-16,0-21 0,21 0 16,0 22-16,-21-22 0,21 0 15,0 21-15,0-21 0,0 1 0,0-1 16,0 0-16,21-21 0,-21 21 15,21 0-15,0-21 0,0 0 0,0 21 16,1-21-16,20 0 0,-21 0 0,21 0 16,1 0-16,-1 0 0,-21-21 15,22 21-15,-1-21 0,0 0 0,-21 0 16,22-22-16,-22 22 0,0-21 0,21 0 16,-20-1-16,-1 1 0,-21-22 15,21 22-15,0 0 0,0-1 0,-21 1 16,0 0-16,0-1 15,21 22-15,-21-21 0,0 21 0,0 0 16,0-1-16,0 65 31,0-22-31,-21 0 16,21 21-16,0 1 0,0-22 16,-21 21-16,21 1 0,-21-1 0,21 0 15,0 1-15,0-1 0,0 0 16,0 1-16,0-22 0,0 21 0,0-21 15,0 0-15,0 1 0,0-1 16,0 0-16,0 0 16,21-21-16,0 0 15,0 0-15,1 0 16,-1-21-16,0 21 0,0-21 0,0 0 16,0-22-16,1 22 0,20-21 0,-21-1 15,0 1-15</inkml:trace>
  <inkml:trace contextRef="#ctx0" brushRef="#br0" timeOffset="52540.87">16891 6138 0,'0'0'0,"-21"0"0,0 0 0,21 22 31,21-22-15,0 0-16,0 0 0,0 0 15,0 0-15,1 0 0,-1 0 16,0 0-16,21 0 0,-21 0 0,22 0 16,-22 0-16,21 0 0,-21 0 15,22 0-15,-22 0 0,21 0 0,-21 0 16,22 0-16,-22 0 0</inkml:trace>
  <inkml:trace contextRef="#ctx0" brushRef="#br0" timeOffset="52732.12">18076 6541 0</inkml:trace>
  <inkml:trace contextRef="#ctx0" brushRef="#br0" timeOffset="53885.47">1291 8276 0,'-21'0'15,"21"-21"-15,-21 21 16,21-21-16,0 0 16,0 0-16,21-1 15,0 22-15,0-21 0,0 21 16,22 0-16,-22-21 0,21 21 15,1 0-15,-22 0 0,21 0 0,-21 21 16,0 0-16,-21 22 0,0-22 16,0 21-16,0-21 0,-21 22 15,-21-1-15,0 0 0,-1 1 0,1-22 16,0 21-16,-1-21 0,1 22 16,0-22-16,20 0 0,-20-21 0,21 21 15,0-21 1,0 0-1,21-21-15,0 0 16,21 0-16,0 0 16,21-1-16,-21 22 0,22-21 15,-1 0-15,0 21 0,1 0 0,20 0 16,-20 0-16,20 0 0,-21 0 16,1 21-16,-1 0 0,0 1 15,-20-1-15,20 0 0,-42 21 0,0 1 16,0-22-16,0 21 0,0 0 15,-42 1-15,20-1 0,-20 0 16,-21-20-16,20 20 0,-20-21 0,-1 21 16,1-20-16,20-22 0,-20 21 15,21-21-15,-1 21 0,1-21 16,0 0-16,-1 0 0,22 0 0,-21-21 16,21 0-16,-1-1 0,1 22 15,0-21-15,21 0 0,-21 0 0,21 0 16,0 0-16,0-1 15,0 1-15,21 21 0,0-21 0,0 0 16,1 21-16,20-21 0,-21 0 16,21 21-16,1-22 0</inkml:trace>
  <inkml:trace contextRef="#ctx0" brushRef="#br0" timeOffset="54063.82">2095 8678 0,'0'0'0,"22"0"32,-1 0-1,0 0-15,0 0-16</inkml:trace>
  <inkml:trace contextRef="#ctx0" brushRef="#br0" timeOffset="54492.01">3471 8022 0,'0'-21'0,"0"42"0,0-63 0,0 21 15,0 42 1,0 21-16,0 1 0,0-1 16,0 0-16,0 1 0,0 20 15,0 1-15,0-22 0,0 21 0,0 1 16,0-22-16,0 22 0,0-22 16,0 22-16,-21-22 0,0 0 15,0 1-15,21-1 0,0 0 0,-21-21 16,21 1-16,0-1 0,0 0 15,0-42 1,21 0-16</inkml:trace>
  <inkml:trace contextRef="#ctx0" brushRef="#br0" timeOffset="54744.87">3916 8043 0,'0'0'0,"0"-21"0,21 21 31,-21 21-31,0 22 0,0-1 16,21 22-16,-21-22 0,0 21 0,0-20 15,0 20-15,0 1 0,0-22 16,0 22-16,0-22 0,0 0 0,0 22 16,-21-22-16,21 0 0,0 1 0,0-22 15,0 21-15,0-21 0,-21 1 16,21-1-16,-21-21 0,-1 0 31,22-21-31,-21 21 0</inkml:trace>
  <inkml:trace contextRef="#ctx0" brushRef="#br0" timeOffset="54920.77">3408 8678 0,'-21'0'15,"42"0"-15,-21 0 31,42 0-31,-21 0 0,22-21 0,-1 21 16,0 0-16,1-21 0,20 21 16,-21 0-16,22-21 0,-22 21 0,22 0 15,-22-21-15,22 21 0,-22-21 16,-21 21-16,21-22 0,1 22 16</inkml:trace>
  <inkml:trace contextRef="#ctx0" brushRef="#br0" timeOffset="56678.2">4530 8509 0,'0'-21'15,"0"0"-15,0 0 16,0-1-16,-22 1 0,1 0 0,0 0 16,0 0-16,0 0 0,-22 21 15,22 0-15,0 0 16,-21 0-16,21 0 0,-22 21 0,22 0 15,0 0-15,-21 0 0,20 22 0,1-22 16,0 21-16,0 0 0,0-20 16,0 20-16,21 0 0,-22 1 0,22-22 15,0 21-15,0 0 0,0-20 16,0-1-16,0 0 0,22 0 0,-1 0 16,0-21-16,0 0 0,21 0 15,-20 0-15,-1 0 0,21 0 16,-21-21-16,22 0 0,-1-21 0,0 20 15,1 1-15,-1-21 0,0 21 16,1-22-16,-22 22 0,21-21 16,-21 0-16,0 20 0,1-20 0,-1 21 15,-21 0-15,0 0 0,0-1 16,0 44 0,0-1-16,0 0 0,0 0 15,-21 0-15,21 0 0,0 22 16,0-22-16,0 21 0,0-21 0,0 22 15,0-22-15,0 21 0,21-21 16,0 1-16,0-1 0,0 0 0,0-21 16,22 0-16,-22 0 0,21 0 0,-21 0 15,22 0-15,-1 0 0,0 0 16,1-21-16,-1 0 0,-21-1 16,22 1-16,-22 0 0,0-21 0,0 21 15,0-1-15,0-20 0,-21 21 16,22-21-16,-22 20 0,0-20 0,0 21 15,0 0-15,0 0 0,0-1 0,-22 44 32,22-1-32,0 0 0,-21 0 15,21 21-15,0-20 0,0 20 16,0 0-16,0-21 0,-21 22 0,21-22 16,0 0-16,0 21 0,0-20 15,0-1-15,0-42 31,21-1-15,0 1-16,-21 0 0,22-21 16,-1 21-16,-21-1 0,21 1 0,0-21 15,-21 21-15,21-22 0,0 22 16,1 0-16,-22 0 0,21 0 0,0 21 16,-21 21-1,21 0 1,-21 0-16,0 0 0,0 1 15,21-1-15,-21 0 0,0 0 0,0 21 0,21-20 16,1-1-16,20 0 16,-21 0-16,21 0 0,1 0 0,-1 1 15,22-1-15,-22-21 0,21 0 0,-20 0 16,-1 0-16,22 0 0,-22 0 16,0 0-16,1 0 0,-1-21 0,0-1 15,1 1-15,-22 0 0,0 0 0,0-21 16,0 20-16,-21 1 0,0-21 15,0 21-15,0-22 0,0 1 0,-21 21 16,0-21-16,0 20 0,0 1 0,-1 0 16,-20 21-16,21 0 0,-21 0 15,20 0-15,-20 0 0,0 0 0,21 0 16,-22 42-16,22-20 0,0-1 16,0 0-16,0 21 0,-1-21 15,22 22-15,0-22 0,0 21 0,0-21 16,0 22-16,0-22 0,0 0 0,22 0 15,-1 0-15,0 1 0,0-1 16,0-21-16,22 0 0,-22 0 0,0 0 16,21 0-16,-21 0 0,1 0 15,20 0-15,-21-21 0,0-1 0,0 1 16,1 0-16,-1-21 0,0 21 0,-21-22 16,0 22-16,21-21 0,0-1 15,-21 1-15,0 0 0,0-22 0,0 22 16,21 0-16,-21-1 0,0 1 15,0 0-15,0-1 0,0 22 16,0 0-16,0 0 0,-21 21 16,0 0-16,21 21 0,0 0 0,-21 0 15,0 22-15,21-1 0,0 0 16,0 1-16,0-1 0,0 0 0,0 1 16,0 20-16,0-21 0,0-20 0,0 20 15,0 0-15,21 1 0,0-22 16,0 0-16,0 21 0,1-21 15,-1 1-15,0-22 0,21 0 0,-21 0 16,22 0-16,-22 0 0,21 0 16,-21-22-16,22 22 0,-22-21 0,21-21 15,-21 21-15,1 0 0,20-22 16,-21 1-16,0 0 0,0-1 0,1 1 16,-22 0-16,21-1 0,-21-20 0,21 20 15,-21 1-15,0-21 0,0 20 16,0 1-16,0 21 0,0-22 0,0 22 15,0 0-15,0 42 16,0 0-16,0 1 16,0 20-16,0 0 0,0 1 15,0-1-15,-21 21 0,21-20 0,0 20 16,0-20-16,0-1 0,0 0 0,0 1 16,21-1-16,0 0 0,-21-21 15,21 22-15,0-22 0,22 0 16,-22 0-16,0 0 0,21 1 0,-20-22 15,-1 0-15,21 0 0,-21 0 0,22 0 16,-22 0-16,0-22 0,21 1 16,-21 0-16,1 0 0,-1 0 0,0 0 15,-21-22-15,0 22 0,21-21 0,-21 21 16,0-22-16,0 1 0,0 21 16,0 0-16,0-1 0,-21 1 0,0 21 15,0 0-15,21 21 0,0 1 16,-22-1-16,22 0 15,-21 0-15,21 0 0,0 22 0,0-22 16,0 0-16,0 0 0,0 21 0,0-20 16,21-1-16,1 0 0,-1 0 15,0 0-15,0-21 0,0 0 16,0 0-16,1 0 0,-1 0 0,21 0 16,-21-21-16</inkml:trace>
  <inkml:trace contextRef="#ctx0" brushRef="#br0" timeOffset="57204.9">9461 8361 0,'-21'-21'0,"42"42"0,-42-85 16,21 43-16,0 0 0,-21-21 0,21 21 15,0-1-15,-21 1 0,21 0 16,0 0-16,0 42 16,0 0-16,0 22 15,21-1-15,-21 21 0,21-20 0,-21 20 16,0 1-16,21 20 0,-21-20 0,0 21 16,0-22-16,0 22 0,0-1 15,0 1-15,0 0 0,0-22 16,0 22-16,-21 0 0,0-1 0,21 1 15,-21 0-15,0-1 0,0 1 0,21-22 16,-22 1-16,1-1 0,0 1 16,21-22-16,-21 1 0,21-1 0,-21-21 15,21 21-15,-21-42 0,21 22 0,0-44 32,0 1-32,21 0 0,0-21 0,-21-1 15,21 1-15,0-21 0,0-1 0,-21 1 16</inkml:trace>
  <inkml:trace contextRef="#ctx0" brushRef="#br0" timeOffset="57534.36">9398 8721 0,'0'0'0,"0"-43"0,0 1 16,-21 0-16,21-1 0,-21 1 0,21 21 16,0 0-16,0-22 0,0 22 0,0 0 15,0 0-15,21 0 0,0 0 16,21-1-16,-21 22 0,22-21 0,20 21 15,-20 0-15,20 0 0,1 0 16,-22 0-16,21 0 0,1 21 0,-22 1 16,1-1-16,-22 21 0,0-21 0,-21 22 15,0-22-15,0 21 0,0-21 16,-21 22-16,-22-22 0,22 0 16,-21 21-16,-22-21 0,22 1 0,0-1 15,-22 0-15,22 0 0,0-21 16,20 21-16,-20-21 0,21 0 0,21 21 15,21-21 17,0 0-32,0-21 0,22 21 0,-1-21 15,0 0-15,1 0 0,20 21 16</inkml:trace>
  <inkml:trace contextRef="#ctx0" brushRef="#br0" timeOffset="58608.75">10583 8340 0,'0'-21'0,"0"42"0,-21-64 0,0 43 16,21-21-16,-21 21 0,-22 0 0,22 0 15,0 0-15,0 0 0,0 0 16,-22 21-16,22 1 0,0-1 0,0 21 16,0-21-16,0 22 0,-1-1 15,1-21-15,0 21 0,21 1 0,-21-1 16,21-21-16,0 22 0,0-1 0,0-21 15,0 21-15,0-20 16,21-1-16,0 0 0,0-21 0,1 21 16,-1-21-16,21 0 0,-21 0 0,0 0 0,22 0 15,-22-21-15,0 0 16,0 0-16,22-1 0,-22 1 0,0 0 16,0-21-16,0 21 0,0-22 0,1 22 15,-1-21-15,0 21 0,-21-22 16,21 22-16,-21 0 0,21 0 0,-21 0 15,0 42 1,0 0 0,0 0-16,0 0 0,0 0 15,0 22-15,0-22 0,0 0 16,0 21-16,0-20 0,0-1 16,0 0-16,21 21 0,-21-21 0,22 1 15,-1-1-15,0 0 0,0-21 16,0 0-16,0 0 0,1 0 15,-1 0-15,0 0 0,0-21 0,0 21 16,22-21-16,-22-1 0,0-20 0,21 21 16,-21 0-16,1-22 0,20 22 15,-21-21-15,0 21 0,-21 0 0,21-22 16,1 22-16,-1 0 16,-21 42-1,0 0 1,0 0-16,0 1 0,0-1 0,0 0 15,0 0-15,0 0 0,0 0 16,0 1-16,0 20 0,0-21 0,0 0 16,21 0-16,0-21 0,-21 22 15,21-1-15,0-21 0,1 0 0,-1 0 16,0 0-16,21 0 0,-21 0 0,22 0 16,-1-21-16,-21 21 0,22-22 15,-22 1-15,21-21 0,-21 21 0,0-22 16,22 22-16,-22-21 0,0 0 0,0-1 15,0-20-15,1 20 0,-22-20 16,0 21-16,0-22 0,21 22 16,-21-22-16,0 22 0,0 0 0,0-1 15,0 22-15,0 0 0,-21 0 16,-1 21-16,22 21 16,-21 21-16,0-21 0,21 22 0,-21-1 15,21 22-15,0-22 0,0 0 16,0 22-16,0-22 0,0 0 0,0 1 15,0-1-15,0 0 0,0-20 0,0 20 16,0-21-16,0 21 0,0-20 16,0-1-16,0 0 0,21 0 15,0-21-15,0 0 0,1 0 0,-1 0 16,0 0-16,0-21 16,0 0-16,0 0 0,1-1 0,-1 1 15,0 0-15,0-21 0,0 21 0,0-22 16,-21 22-16,22 0 0,-22 0 15,21 0-15,0 21 0,-21 21 32,0 0-32,0 0 0,0 0 15,0 22-15,0-22 0,0 0 16,0 0-16,0 0 16,0 0-16,0 1 0,0-1 15,21-21 16,0-21-31,0-1 16</inkml:trace>
  <inkml:trace contextRef="#ctx0" brushRef="#br0" timeOffset="58784.65">12446 8086 0,'0'0'0,"-85"0"31,64 0-15,21 21 15,-21-21-15</inkml:trace>
  <inkml:trace contextRef="#ctx0" brushRef="#br0" timeOffset="58960.55">11599 8340 0,'0'0'16,"-21"21"-16,0 0 0,21 0 15,21-21 1,0 0-16,0 0 16,22 0-16,-22 0 0,21 0 15,22 0-15,-22 0 0,22 0 0,-22 0 16,21-21-16,1 21 0</inkml:trace>
  <inkml:trace contextRef="#ctx0" brushRef="#br0" timeOffset="59252.38">12848 8213 0,'0'-21'0,"-21"-1"15,0 22-15,0 0 0,-1 0 16,1 0-16,0 0 15,0 22-15,0-1 0,0 0 16,-1 0-16,1 21 0,0 1 16,21-22-16,-21 21 0,0 1 0,21-22 15,0 21-15,0-21 0,0 22 0,0-22 16,0 21-16,0-21 0,0 0 16,21 1-16,0-1 0,21 0 0,-20 0 15,20 0-15,0-21 0,1 0 0,-1 0 16,0 0-16,22 0 0,-22 0 15,22 0-15,-22-21 0,21 0 0,-20 0 16,20 0-16,-20-1 0,-1 1 16</inkml:trace>
  <inkml:trace contextRef="#ctx0" brushRef="#br0" timeOffset="60741.04">13504 8446 0,'0'-22'0,"0"44"0,0-86 0,0 43 16,0 0-16,0 0 0,0-1 0,-21 22 15,0 0-15,0-21 0,0 21 0,-22 0 16,22 0-16,-21 21 0,21 1 15,-22-1-15,22 0 0,-21 0 0,21 21 16,-1-20-16,1-1 0,0 21 0,0-21 16,21 0-16,0 1 0,0 20 15,0-21-15,0 0 0,21 0 16,0 1-16,0-22 0,1 0 0,-1 0 16,0 0-16,21 0 15,-21 0-15,1 0 0,20 0 0,-21-22 16,0 1-16,0 0 0,1 0 0,-1 0 15,0 0-15,0-22 0,0 22 16,-21-21-16,0-1 0,0 22 0,21-21 16,-21 21-16,0-22 0,0 22 15,-21 21 1,21 21-16,-21 1 16,21-1-16,0 0 15,0 21-15,-21-21 0,21 1 0,0 20 16,0-21-16,0 0 0,0 0 0,0 1 15,21-1-15,0 0 0,-21 0 16,21-21-16,1 21 0,-1-21 0,21 0 16,-21 0-16,0 0 0,22 0 0,-22 0 15,0 0-15,0 0 0,22-21 16,-22 0-16,0 0 0,0 0 0,21-22 16,-20 22-16,-1-21 0,0-1 0,0 1 15,0 0-15,0-22 0,1 1 16,-22 20-16,21-20 0,-21-1 0,0 22 15,0 0-15,0-1 0,0 22 16,0 0-16,0 0 0,-21 0 0,-1 21 16,1 0-16,0 0 0,0 21 15,0 0-15,21 0 0,-21 22 0,21-1 16,-22 0-16,22 22 0,0-22 16,0 22-16,0-22 0,0 21 0,0-20 15,22-1-15,-22 0 0,21 1 16,0-1-16,0 0 0,0-20 0,0-1 15,1 0-15,-1 0 0,0 0 0,0-21 16,21 0-16,-20 0 0,20 0 16,0 0-16,-21 0 0,22 0 15,-22-21-15,21 0 0,-21 0 0,1-22 16,20 22-16,-21-21 0,0 0 0,0-22 16,1 22-16,-1-22 0,-21 1 15,0 20-15,21-20 0,-21-1 0,0 22 16,0 0-16,0-1 0,0 1 15,0 21-15,0 0 0,-21 42 32,0 0-32,21 21 0,-22 1 15,22-1-15,-21 0 0,21 22 0,-21-22 16,21 22-16,0-22 0,0 0 16,0 22-16,0-22 0,0 1 0,0-1 15,0-21-15,0 21 0,21-20 0,0-1 16,1 0-16,-1 0 15,0-21-15,21 0 0,-21 0 0,1 0 16,20 0-16,-21 0 0,0 0 0,22-21 16,-22 21-16,0-21 0,0 0 15,0-1-15,0-20 0,1 21 0,-1 0 16,0-22-16,-21 22 0,0 0 0,21 0 16,-21 0-16,0 0 0,-21 21 31,21 21-31,-21 0 15,21 0-15,0 0 16,0 0-16,0 1 0,0-1 0,0 0 16,0 0-16,0 0 15,21-21-15,0 0 16,0 0-16,0 0 0,1 0 0,20 0 16,-21 0-16,21 0 0,-20 0 15,-1-21-15,0 21 0,21-21 0,-21 0 16,1 0-16,-1-22 0,0 22 0,0 0 15,0 0-15,0-22 0,1 22 16,-22 0-16,0 0 0,21 21 0,-21-21 16,0 42-1,-21 21 1,-1-21-16,1 1 0,0 20 16,-21-21-16,21 21 0,-1 1 15,-20-1-15,21 0 0,-21 1 0,20 20 16,1 1-16,21-1 0,0 1 0,0 20 15,0-20-15,0 21 0,0-22 16,21 22-16,1-22 0,-1 22 0,0 0 16,0-22-16,0 22 0,0-1 0,1 1 15,-1-21-15,-21 20 0,21-20 16,0 20-16,-21-20 0,0-1 0,0 1 16,0-22-16,0 22 0,0-22 15,0 0-15,-21 1 0,-21-1 0,20-21 16,1 0-16,-21 1 0,21-22 15,0 0-15,-22 0 0,22-22 0,0 1 16,-21-21-16,20 0 0,1-1 0,0 1 16,0-22-16,-21 1 0,20-1 0,1-20 15,0-1-15,0 0 0,21 1 16,0-22-16,0 21 0,0 1 0,21-1 16,0 0-16,0 22 0,22-22 0,-1 22 15,0-1-15,1 1 0,20-1 16,-20 1-16,20-1 0,1 1 0,-22 20 15,21 1-15,-20-22 0,20 22 16,-20 0-16</inkml:trace>
  <inkml:trace contextRef="#ctx0" brushRef="#br0" timeOffset="61183.79">17018 8107 0,'0'0'0,"0"-21"0,21-127 32,-21 105-32,0 22 0,-21 0 0,0 21 15,0-21-15,-22 21 0,22 0 16,-21 0-16,21 0 0,-22 21 0,1 0 16,21 21-16,-22 1 0,22-1 15,-21 0-15,21 22 0,0-22 16,-1 22-16,22-22 0,0 0 0,0 22 15,0-43-15,0 21 0,0 1 16,0-22-16,22 0 0,-1 21 0,0-20 16,0-22-16,0 21 0,22-21 0,-22 0 15,21 0-15,0 0 0,-20 0 16,20 0-16,0 0 0,1 0 0,-1-21 16,0-1-16,22 1 0,-22 0 0</inkml:trace>
  <inkml:trace contextRef="#ctx0" brushRef="#br0" timeOffset="61677.02">17589 7726 0,'0'0'0,"0"-21"0,0 0 16,-21 21 0,0 21-16,0 0 15,0 21-15,0-21 0,-1 22 0,22-1 16,-21 22-16,0-22 0,0 21 15,21-20-15,-21 20 0,21-20 0,-21 20 16,-1-21-16,22 1 0,0-22 16,0 21-16,-21-21 0,21 22 0,-21-22 15,21 0-15,-21 0 16,21-42 15,0 0-31,0 0 0,0 0 16,0-22-16,0 22 0,21-21 15,21-1-15,-20 1 0,-1 0 0,21-1 16,0-20-16,1 21 0,-1-1 16,0 22-16,1 0 0,-1 0 0,0 0 15,-20 21-15,20 0 0,-21 21 0,21 0 16,-20 21-16,-22-21 0,0 22 16,21-1-16,-21 0 0,0 1 0,0-1 15,0 0-15,-21 1 0,-1-1 16,1-21-16,0 22 0,0-22 15,0 0-15,0 0 0,-1-21 0,22 21 16,-21-21-16,42 0 31,1 0-31,-1 0 0,0-21 16,0 0-16,0 0 0,0 0 16,22-1-16</inkml:trace>
  <inkml:trace contextRef="#ctx0" brushRef="#br0" timeOffset="63190.15">18478 8022 0,'0'0'0,"0"-21"0,0 0 0,0 0 15,0 0-15,0-1 0,-21 1 16,0 21-16,0 0 0,0 0 0,-22 0 16,22 0-16,-21 0 0,21 0 15,-22 21-15,1 1 0,21-1 0,-21 21 16,-1 0-16,22-20 0,0 20 15,-21 0-15,20 1 0,22-1 0,0 0 16,-21-21-16,21 22 0,0-22 0,0 0 16,0 0-16,21 0 0,1 1 15,-1-1-15,0-21 0,0 0 0,21 21 16,-20-21-16,-1 0 0,0 0 16,21 0-16,-21 0 0,1-21 15,-1 21-15,21-21 0,-21-1 0,0 1 16,1 0-16,-1-21 0,-21 21 15,21-22-15,0 1 0,-21 0 0,0-1 16,21 1-16,-21 21 0,0-22 0,21 22 16,-21 0-16,0 0 0,-21 42 31,0 0-31,21 0 0,0 1 16,-21 20-16,0-21 0,21 21 0,0 1 15,0-22-15,0 21 0,0-21 16,0 1-16,21-1 0,0 0 15,-21 0-15,21 0 0,0 0 0,1-21 16,-1 0-16,0 22 0,21-22 16,-21 0-16,22 0 0,-1 0 0,0 0 15,-20-22-15,20 1 0,0 21 0,-21-21 16,1-21-16,-1 21 0,0-22 16,0 1-16,0 21 0,0-22 0,1 1 15,-22 0-15,0 21 0,0-1 16,0 1-16,0 0 0,0 42 15,0 0 1,0 1-16,-22 20 0,22-21 16,-21 21-16,21-20 0,-21 20 0,21-21 15,-21 21-15,21-20 0,0-1 16,0 0-16,0 0 0,0 0 0,-21 0 16,21 1-16,0-44 46,0 1-46,21 0 16,-21-21-16,21 21 0,0-1 0,0-20 16,-21 21-16,22-21 0,20-1 0,-21 22 15,0-21-15,0 21 0,1-1 16,20 1-16,-21 0 0,0 21 16,0 0-16,1 0 0,-1 21 15,0 0-15,0 1 0,0-1 0,-21 0 16,21 0-16,1 21 0,-22-20 0,21 20 15,0-21-15,21 21 0,-21-20 16,1-1-16,20 0 0,-21 0 0,21 0 16,-20 0-16,20-21 0,0 0 15,1 22-15,-22-22 0,21 0 0,0 0 16,1 0-16,-22 0 0,21-22 16,-21 1-16,1 21 0,-1-21 0,0 0 15,0-21-15,0 20 0,-21-20 16,0 21-16,21-21 0,-21-1 0,0 1 15,0 0-15,0-1 0,0 22 16,0 0-16,0 0 0,-21 0 0,21-1 16,-21 22-16,-21 0 0,21 0 15,-1 22-15,-20-1 0,0 0 0,21 21 16,-22-21-16,22 22 0,-21-1 16,21 0-16,-1 1 0,1-22 0,0 21 15,21 1-15,0-22 0,0 0 0,0 0 16,0 0-16,21 0 0,0-21 15,1 22-15,-1-22 0,0 0 0,0 0 16,21 0-16,-20 0 0,-1 0 16,0-22-16,0 22 0,0-21 15,0 0-15,1 0 0,-22 0 0,21 0 16,0-1-16,-21 1 0,0 0 16,21 0-16,-21 0 0,21 21 0,-21-21 15,0 42 1,0 0-1,0 0-15,0 0 0,-21 22 0,0-1 16,21 0-16,0 1 0,-21-1 16,21 21-16,-21 1 0,21-1 15,0 1-15,0 21 0,-22-1 0,22 1 16,-21-22-16,21 22 0,-21 0 0,21-1 16,0 1-16,0 0 0,0-1 15,0 1-15,0 0 0,0-1 0,0 1 16,-21 0-16,21-22 0,0 22 15,0-22-15,0 1 0,0-1 0,0 1 16,0-1-16,0-20 0,-21 20 0,21-20 16,0-22-16,-21 21 0,-1-21 0,22 0 15,-21-21-15,0 0 0,0 0 16,0 0-16,0-21 0,-1 0 16,22-21-16,-21-1 0,0 1 15,0-21-15,21-1 0,-21 1 0,0-1 16,-1-21-16,-20 1 0,21-1 15,0-21-15,0 22 0,21-22 0,0 21 16,0 0-16,0 1 0,0 20 0,0-20 16,0 20-16,0 1 0,21-1 15,21 22-15,-21-22 0,0 22 0,22-22 16,-1 22-16,0-21 0,1 20 0,-1 1 16,22 0-16,-22-1 0,21 1 15</inkml:trace>
  <inkml:trace contextRef="#ctx0" brushRef="#br0" timeOffset="64865.19">20341 8319 0,'42'-64'31,"-20"43"-31,-1 0 16,0 0-16,-21-1 15,21 1-15,0 0 0,-21 0 0,21 0 16,-21 0-16,22-1 16,-22 1-16,-22 21 31,1 21-31,-21 1 0,21-1 0,0 0 16,-1 21-16,1-21 0,-21 1 0,42 20 15,-21-21-15,21 0 16,0 22-16,-21-22 0,21 0 0,0 0 15,0 0-15,21 0 0,0-21 16,21 0-16,-21 0 0,22 0 16,-1 0-16,0 0 0,1 0 0,20 0 15,-20 0-15,20 0 0,-21-21 0,1 0 16,-1 0-16,0 0 0,1 0 16,-22-1-16,21-20 0,-21 21 0,1 0 15,-1-22-15,-21 22 0,0-21 16,21 21-16,-21 0 0,0-1 0,0 1 15,-21 42 1,0-21 0,21 22-16,-22 20 0,1-21 0,21 0 15,-21 22-15,21-22 0,0 21 16,0-21-16,0 22 0,0-22 0,0 0 16,0 0-16,0 0 0,0 0 15,21-21-15,-21 22 0,21-22 0,22 0 16,-22 0-16,0 21 0,0-21 0,22 0 15,-1 0-15,0 0 0,1 0 16,-1-21-16,0 21 0,1-22 0,-22 1 16,21 0-16,0 0 0,-20-21 0,-1 20 15,21 1-15,-42-21 0,21 21 16,-21 0-16,21-1 0,-21 1 16,0 0-16,-21 21 15,0 21-15,0 0 16,0 22-16,0-22 0,21 0 15,-22 21-15,1-20 0,0-1 16,21 21-16,0-21 0,-21 0 0,0 1 16,21-1-16,-21-21 0,21 21 15,0 0-15,0-42 32,0 0-17,0 0-15,0-1 0,0 1 16,21 0-16,0-21 0,0 21 15,0-22-15,0 1 0,1 21 16,20-22-16,-21 1 0,21 0 0,1 21 16,-22-1-16,21 1 0,-21 0 15,1 0-15,20 21 0,-21 0 0,-21 21 16,21 0-16,-21 0 0,0 22 16,0-1-16,0 0 0,0 1 0,0-1 15,0 0-15,0-20 0,0 20 0,0 0 16,0-21-16,0 1 15,0-1-15,0 0 0,21 0 0,1 0 0,-1-21 16,0 0-16,21 21 0,-21-21 0,22 0 16,-1 0-16,0 0 15,1 0-15,-1-21 0,0 21 0,1-21 16,20 0-16,-20 0 0,-1-22 16,0 22-16,1-21 0,-22 21 0,21-22 15,-21 1-15,0 0 0,-21-1 0,0 1 16,0 21-16,0-21 0,-21 20 15,0 1-15,0 0 0,0 21 0,-22 0 16,22 0-16,-21 0 0,0 21 16,20-21-16,-20 43 0,21-22 15,-21 21-15,20-21 0,1 22 0,0-22 16,21 21-16,0-21 0,0 22 0,0-22 16,0 0-16,0 0 0,0 0 15,21 0-15,0 1 0,1-22 16,20 0-16,-21 0 0,0 0 0,22 0 15,-22 0-15,21 0 0,-21 0 0,0-22 16,22 1-16,-22 21 0,0-21 16,0-21-16,0 21 0,1-1 0,-1 1 15,-21 0-15,21 0 0,-21-21 16,21 20-16,-21 1 0,0 0 16,0 42 15,0 22-31,0-22 0,0 21 0,-42-21 15,21 22-15,-1-1 16,1 0-16,0 22 0,0-22 0,-21 0 16,20 22-16,1-1 0,-21-20 0,21 20 15,0 1-15,-1 20 0,1-20 16,21-1-16,0 1 0,-21-1 0,21 1 16,-21-1-16,21 22 0,0-21 0,0-1 15,0 22-15,0-22 0,0 22 16,0-22-16,0 1 0,0-1 0,0 1 15,0-1-15,0 1 0,0-1 16,-21 1-16,21-1 0,-21-20 0,-1 20 0,22-20 16,0-1-16,-21 0 15,0 1-15,21-22 0,-21 0 0,21 0 16,0 0-16,-21 0 0,0-21 16,21-21-16,0 0 15,0 0-15,0 0 0,0-22 16,0 22-16,0-21 0,0 0 0,0-22 15,0 22-15,0-1 0,0-20 0,0-1 16,0 22-16</inkml:trace>
  <inkml:trace contextRef="#ctx0" brushRef="#br0" timeOffset="65113.06">21378 7726 0,'0'0'0,"0"-21"0,-21 21 0,21-21 16,21 21 15,0 0-31,1 0 15,-1 0-15,0 0 0,0-22 0,0 22 16</inkml:trace>
  <inkml:trace contextRef="#ctx0" brushRef="#br0" timeOffset="65816.64">23537 7599 0,'21'0'31,"1"0"-31,-1 0 16,0 0-16,0 0 0,21-21 16,-20 21-16,20-21 0,0-1 15,-21 22-15,22-21 0,-22 0 0,21 0 16,-21 0-16,1 0 0,-22-1 15,0 1-15,0 0 0,0 0 0,0 0 16,-22 21-16,1 0 0,0 0 16,-21 0-16,21 0 0,-22 21 0,1 0 15,0 0-15,-1 0 0,1 22 0,0-22 16,-1 21-16,22-21 0,0 22 16,0-22-16,21 0 0,0 0 0,0 22 15,0-22-15,0 0 16,21-21-16,-21 21 0,42 0 0,-21-21 15,22 0-15,-22 21 0,21-21 0,22 0 16,-22 0-16,0 0 0,1 0 16,-1 0-16,-21 0 0,0 0 0,1 0 15,-22-21-15,21 21 0,-21-21 16,-21 21-16,-1 0 16,-20 0-16,21 0 0,-21 0 0,-1 21 15,1 0-15,0 1 0,-1-1 16,1 21-16,-22 0 0,22-20 0,21 41 15,-21-21-15,-1 1 0,22-22 16,21 21-16,0 1 0,0-22 16,0 21-16,0-21 0,0 0 0,21 1 15,0-1-15,1-21 0,20 0 16,0 21-16,1-21 0,-1 0 0,21 0 16,-20 0-16,20-21 0,1 0 0,-1-1 15,-20 1-15</inkml:trace>
  <inkml:trace contextRef="#ctx0" brushRef="#br0" timeOffset="66096.49">24617 7154 0,'0'0'16,"0"-21"-16,0 0 0,-21 0 0,-1 21 15,1 0-15,0 0 0,0 42 16,0-21-16,0 43 0,-1-22 0,1 22 15,0-1-15,21 1 0,-21 20 16,0-20-16,21-1 0,0 1 0,-21-1 16,-1 1-16,1-22 0,0 22 15,21-1-15,-21-20 0,0-1 0,21 0 16,0-21-16,0 1 0,0 20 0,0-21 16,0 0-16,21-42 31,0 0-31,0 21 15,0-21-15</inkml:trace>
  <inkml:trace contextRef="#ctx0" brushRef="#br0" timeOffset="66452.28">24469 7980 0,'-22'0'16,"1"0"-1,21 21 1,21-21-1,1 0 1,-1 0-16,0 0 0,0 0 0,0 0 16,0 0-16,1-21 15,-1 0-15,-21 0 0,0-1 16,0 1-16,-21 0 16,-1 21-1,-20 0-15,21 0 0,0 21 0,0-21 16,-22 21-16,22 22 0,0-22 15,0 0-15,0 0 0,21 22 0,0-22 16,0 0-16,0 21 0,0-21 16,0 1-16,0-1 0,21 0 15,0-21-15,0 0 0,0 0 0,0 0 16,1 0-16,20 0 16,0 0-16,1 0 0,-1 0 0,0 0 15,22-21-15,-22 0 0,0 21 0,1-22 16</inkml:trace>
  <inkml:trace contextRef="#ctx0" brushRef="#br0" timeOffset="67108.91">25082 7916 0,'0'0'16,"0"-21"-16,-21 21 15,21 21 1,-21-21-16,0 22 0,0-1 16,21 0-16,-21 0 0,21 0 15,0 22-15,-22-22 0,22 0 16,0 0-16,-21 0 0,21 0 0,0 1 15,0-1-15,0 0 0,-21-21 16,21-21 31,0 0-47,0-1 0,21 1 16,-21-21-16,21 21 0,1 0 15,-1-22-15,0 22 0,0-21 0,0 21 16,22-1-16,-22-20 0,0 21 0,21 0 15,-21 0-15,1 21 16,-1-22-16,0 22 0,21 0 0,-21 0 16,1 0-16,-1 22 15,-21-1-15,21 0 0,-21 0 0,0 21 16,0-20-16,0 20 0,0-21 0,0 21 16,0 1-16,0-22 0,0 0 15,0 21-15,0-20 0,0-1 0,0 0 16,0 0-16,-21-21 15,0 0 1,21-21 0,0 0-1,0 0-15,0-1 0,21 1 16,0 0-16,-21-21 0,21 21 16,21-22-16,-20 1 0,-1 21 0,21-22 15,0 22-15,1 0 0,-1-21 0,0 21 16,1-1-16,20 22 0,-20 0 15,-1 0-15,-21 0 0,21 0 0,-20 22 16,-22-1-16,0 0 0,0 0 16,0 21-16,0 1 0,0-22 0,-22 21 15,1 1-15,0-22 0,0 21 16,0-21-16,0 0 0,-1 1 0,22-1 16,-21-21-16,21 21 0,-21-21 0,21 21 31,21-21-16,0-21-15,1 21 0,-1-21 16</inkml:trace>
  <inkml:trace contextRef="#ctx0" brushRef="#br0" timeOffset="67472.71">26247 8001 0,'0'0'0,"-22"0"16,44 0 31,-1 0-47,0-21 0,0 0 15,0 21-15,0-21 16,1 21-16,-22-22 0,21 1 16,-21 0-16,0 0 15,0 0-15,-21 21 16,-1 0-16,1 0 0,0 0 0,-21 21 15,21 0-15,-22 0 0,22 0 16,-21 1-16,21 20 0,-1 0 0,1-21 16,0 22-16,21-22 0,-21 21 15,21-21-15,0 1 0,0-1 0,0 0 16,21 0-16,0 0 0,0-21 16,22 21-16,-22-21 0,21 0 15,-21 0-15,22 0 0,-1 0 0,0 0 16,1 0-16,-22-21 0,21 21 0,-21-21 15</inkml:trace>
  <inkml:trace contextRef="#ctx0" brushRef="#br0" timeOffset="67940.44">26691 7895 0,'0'0'16,"0"-21"-16,0 42 31,-21 0-31,0 1 16,21 20-16,-21-21 0,21 0 15,0 22-15,0-22 0,-22 0 16,22 21-16,0-21 0,-21 1 0,21-1 16,0 0-16,0 0 0,0 0 15,0-42 32,0 0-47,0 0 0,0 0 16,0-1-16,0 1 0,0 0 15,21-21-15,1 21 0,-1-22 0,0 22 16,0-21-16,0 21 0,22-1 16,-22 1-16,0 0 0,21 0 15,-21 0-15,1 21 0,-1 0 0,0 0 16,0 0-16,0 0 0,0 0 16,-21 21-16,0 0 0,0 21 15,0-20-15,0 20 0,-21-21 0,0 21 16,0-20-16,21 20 0,-21-21 15,0 21-15,-1-20 0,22-1 0,0 0 16,0 0-16,0 0 0,-21-21 16,21 21-16,21-21 47,-21-21-47,22 0 0,-1 0 0,0 0 15,0 0-15</inkml:trace>
  <inkml:trace contextRef="#ctx0" brushRef="#br0" timeOffset="68256.25">27495 7493 0,'0'0'16,"0"21"-1,-21 0-15,21 22 16,-21-22-16,0 0 0,0 21 15,0 1-15,-1-1 0,-20-21 16,21 22-16,0-1 0,0 0 0,-22-21 16,22 22-16,0-1 0,21 0 15,-21-20-15,21 20 0,-21-21 0,21 0 16,0 22-16,0-22 0,0 0 16,0 0-16,0 0 0,21-21 15,-21 21-15,21-21 16,0 0-16,0 0 0,0 0 0,1 0 15,-1 0-15,0-21 0,0 21 0,0-21 16,0 0-16,22 0 16,-22 0-16,0-1 0</inkml:trace>
  <inkml:trace contextRef="#ctx0" brushRef="#br0" timeOffset="68488.12">27199 7705 0,'0'0'16,"-21"0"-16,42 0 31,0 0-31,22 0 16,-22 0-16,0 0 0,0 0 0,21 0 16,-20 0-16,-1 0 0,21 21 15,-21-21-15,0 0 0,1 0 16,-1 0-16,-21 21 15</inkml:trace>
  <inkml:trace contextRef="#ctx0" brushRef="#br0" timeOffset="68710">27538 8276 0,'-21'0'47,"-1"0"-32,1 0-15,0 0 16</inkml:trace>
  <inkml:trace contextRef="#ctx0" brushRef="#br0" timeOffset="93676.47">5101 10901 0,'0'0'0,"0"-21"16,0 0 0,0-1-1,0 1-15,0 42 63,0 1-63,0-1 0,0 0 0,0 0 15,0 21-15,0 1 0,0-1 16,0 22-16,0-22 0,0 43 0,0-22 16,0 1-16,0-1 0,0 22 0,0-22 15,0 1-15,0-1 0,0 1 16,0 20-16,0-20 0,0-1 0,0 1 16,0-1-16,21 1 0,-21-22 15,0 22-15,0-22 0,0 0 0,0 1 16,0-1-16,0 0 0,0-20 15,0 20-15,0-21 0,0 0 16,0 0-16,-21-21 0,21 22 0,0-44 31,0 1-15,0 0-16,-21 0 0,21-21 0,0 20 16,0-20-16</inkml:trace>
  <inkml:trace contextRef="#ctx0" brushRef="#br0" timeOffset="95084.75">5228 10880 0,'0'0'0,"0"-21"31,-21 21-31,21-22 0,21 22 62,0 0-62,0 0 16,1 0-16,-1 0 0,21 0 0,0 0 16,1 0-16,20 0 0,-20 0 0,20 0 15,22 0-15,-22 0 0,22 0 16,0 22-16,-22-22 0,22 0 0,-1 0 16,1 0-16,21 0 15,0 0-15,21 0 0,-21 0 0,21 0 16,0 21-16,0-21 0,0 21 0,0-21 0,0 0 15,21 0-15,0 21 16,-21-21-16,0 0 0,0 0 0,0 0 16,0 21-16,0-21 0,0 0 15,0 0-15,0 0 0,-21 0 0,21 0 16,-21 0-16,-1 0 0,1 0 0,21 0 16,-21 0-16,21 0 0,-21 0 15,0 0-15,0 0 0,-22 0 0,1 0 16,0 0-16,-1 0 0,-20 0 15,-1 0-15,1 0 0,-22 0 0,22 0 16,-22 0-16,0 0 0,1 0 16,-1 0-16,0 0 0,-21 0 0,1 0 15,20 0-15,-21 0 16,0 0-16,0 0 0,-21 21 78,0 1-78,0-1 16,0 0-1,-21 0-15,21 21 0,-21-20 16,21 20-16,-21 0 0,21 1 16,0-1-16,0 0 0,-21 1 0,21-1 15,-21 0-15,21 22 0,-22-22 0,22 0 16,0 1-16,0-1 0,0 0 15,-21 22-15,21-22 0,0 1 0,0-1 16,0 21-16,0-20 0,-21-1 16,21 0-16,0 1 0,0-1 0,0 0 15,0 1-15,0-22 0,0 21 0,-21-21 16,21 1-16,-21-1 0,21 0 16,0 0-16,0 0 0,-21 0 0,-1 1 15,1-1-15,21 0 16,-21 0-16,0 0 15,0-21-15,0 0 16,-1 21-16,1-21 0,0 22 16,0-22-16,0 0 0,0 0 15,-1 0-15,1 21 0,0-21 0,-21 0 16,21 0-16,-22 0 0,1 0 0,0 0 16,-22 0-16,22 0 0,-22 0 15,1 0-15,-1 0 0,22 21 0,-43-21 16,22 0-16,-1 0 0,1 0 0,-22 0 15,0 0-15,1 0 0,-22 0 16,21 0-16,-42 0 0,21 0 16,-21 0-16,22 0 0,-1-21 0,0 21 15,0 0-15,0 0 0,22-21 16,-22 21-16,21 0 0,-21 0 0,0 0 16,1 0-16,20-22 0,-21 22 0,0 0 15,0 0-15,-21 0 0,22 0 16,-22 0-16,21 0 0,0 0 0,-21 0 15,42 0-15,-21 0 0,22 0 0,-1-21 16,0 21-16,1 0 0,-1 0 16,0 0-16,1 0 0,-1 0 0,0 0 15,1 0-15,-1-21 0,0 21 16,1 0-16,-1 0 0,0 0 16,22 0-16,-22 0 0,1-21 0,20 21 15,-21 0-15,22-21 0,-1 21 16,1 0-16,21 0 0,-22 0 0,22-21 15,-1 21-15,1 0 0,21 0 0,-21 0 16,20 0-16,1 0 0,0-22 16,0 22-16,42-21 62,0 21-62,0-21 16,1 21-16</inkml:trace>
  <inkml:trace contextRef="#ctx0" brushRef="#br0" timeOffset="95848.32">5419 11345 0,'-22'22'16,"1"-1"-16,21 0 16,-21-21-16,21 21 0,0 0 15,0 0-15,0 1 0,0-1 0,0 0 16,0 0-16,0 0 16,21 0-16,0-21 0,1 0 15,-1 22-15,21-22 0,-21 0 0,22 0 16,-22 0-16,21 0 0,0-22 15,1 22-15,-1-21 0,-21 0 0,22 0 16,-1 0-16,-21 0 0,21-1 16,-20 1-16,-22 0 0,0 0 0,21 0 15,-21-22-15,0 22 0,0 0 16,0 0-16,-21 21 16,-1 0-16,1 0 15,0 21 1,21 0-16,0 22 0,0-22 0,0 21 15,0-21-15,0 22 0,0-1 16,0-21-16,0 21 0,0 1 0,0-1 16,0 0-16,0-20 0,0 20 0,0 0 15,0 1-15,0-1 0,21 0 16,-21 1-16,0-22 0,0 21 0,0 0 16,0-20-16,0-1 0,0 0 15,0 0-15,0 0 0,-21 0 0,0-21 16,0 22-16,0-22 0,-1 21 0,-20-21 15,21 0-15,-21 0 0,-1 0 16,1 0-16,0 0 0,-1-21 0,1 21 16,0-22-16,20 1 0,1 0 15,0 21-15,0-21 0,0 0 16,0 0-16,21-1 16,21 1-1,0 21-15,0 0 0,21 0 16,-20-21-16,20 0 0,-21 21 0,21 0 15</inkml:trace>
  <inkml:trace contextRef="#ctx0" brushRef="#br0" timeOffset="96377.02">6117 11769 0,'0'-21'0,"0"-1"15,0 44 17,0-1-32,0 0 15,0 0-15,0 0 0,0 0 16,0 1-16,0-1 0,0 21 0,0-21 16,0 0-16,0 1 0,0 20 15,0-21-15,0 0 0,0 0 16,0 1-16,0-1 0,0 0 15,-21-42 17,21 0-17,0-1-15,0-20 0,0 21 16,0-21-16,0 20 0,0-20 0,0 21 16,21-21-16,-21 20 0,21-20 0,0 21 15,1 0-15,-1 0 0,21-1 16,-21 22-16,0-21 0,22 21 0,-22 0 15,0 0-15,21 0 16,-20 0-16,-1 21 0,21-21 0,-21 22 16,0-1-16,-21 0 0,0 21 0,22-21 15,-22 22-15,0-1 0,0-21 16,0 22-16,0-22 0,-22 21 0,22-21 16,0 0-16,-21 1 0,21-1 0,-21 0 15,21 0-15,-21-21 0,21 21 16,0-42-1,0 0 1,0 0-16,0 0 0,21-1 16</inkml:trace>
  <inkml:trace contextRef="#ctx0" brushRef="#br0" timeOffset="96924.7">6816 11388 0,'0'21'16,"0"0"-16,0 0 15,0 0-15,0 1 0,0 20 16,0 0-16,0-21 0,0 22 0,0-1 16,0 0-16,0 1 0,0-1 0,0-21 15,0 22-15,0-1 16,0 0-16,0-21 0,0 22 0,0-22 15,0 0-15,0 0 0,0 0 0,0 1 16,0-1-16,-22-21 31,1-21-15,21-1-16,0 1 0,-21 0 0,21 0 16,0 0-16,0-22 0,0 22 0,0 0 15,0 0-15,0 0 0,21 0 16,0-1-16,1 1 0,-1 0 0,0 0 15,21 21-15,-21-21 0,22 21 0,-1-21 16,-21 21-16,22 0 16,-1 0-16,-21 0 0,21 0 0,-20 0 15,-1 21-15,0 0 0,-21 0 16,21 0-16,-21 0 0,0 1 16,0-1-16,0 0 0,0 21 0,-21-21 15,0 1-15,0-1 0,-1 0 0,1 0 16,-21 0-16,21 0 0,0 1 15,-22-22-15,22 21 0,0-21 0,0 0 16,0 21-16,21-42 31,21 0-15,0-1 0,0 22-16</inkml:trace>
  <inkml:trace contextRef="#ctx0" brushRef="#br0" timeOffset="97680.38">7578 11705 0,'0'0'0,"-22"0"16,1 0 0,0 0-16,0 21 15,0 1-15,21-1 16,-21 0-16,-1 0 0,22 0 15,-21 0-15,21 1 0,0-1 0,0 21 16,0-21-16,0 0 0,0 1 16,0-1-16,0 0 0,0 0 0,0 0 15,21-21-15,1 0 0,-22 21 16,21-21-16,0 0 0,0 0 16,0 0-16,0 0 0,1-21 15,-1 0-15,-21 0 0,0 0 16,0 0-16,0-22 0,0 22 15,0 0-15,0 0 0,0-22 0,0 22 16,0 0-16,0 0 0,0 0 16,0 0-16,0-1 0,0 1 15,0 0-15,21 21 0,0-21 0,0 21 16,0 0-16,22 0 0,-1-21 16,-21 21-16,22 0 0,-1 0 0,-21 0 15,21 21-15,1 0 0,-22 0 0,21 0 16,-21 1-16,22-1 0,-22 0 15,0 0-15,-21 0 0,0 22 0,0-22 16,0 0-16,0 0 0,-21 21 0,0-20 16,0-1-16,-1 0 0,-20-21 15,21 21-15,0 0 0,0-21 0,21 21 16,0-42 15,21 0-31,-21 0 0,42 0 16,-21 0-16,0-1 0,1-20 0,20 21 15,-21 0-15,0-22 0,22 22 16,-22 0-16,0 0 0,0 0 0,0 0 16,0-1-16,1 1 0,-22 0 15,21 21-15,-42 0 32,21 21-32,-22-21 0,1 21 15,0 1-15,0-1 0,0 0 16,0 21-16,21-21 0,0 1 0,-22 20 15,22-21-15,0 21 0,0-20 16,0-1-16,0 0 0,0 0 0,0 0 16,0 0-16,22 1 0,-1-1 15,0-21-15,0 0 0,21 0 16,-20 0-16,20 0 0,-21 0 0,21-21 16,1-1-16,-1 1 0</inkml:trace>
  <inkml:trace contextRef="#ctx0" brushRef="#br0" timeOffset="98301.03">9080 11536 0,'0'0'0,"-21"-42"31,21 20-31,0 1 0,21 0 16,1 21-16,-1-21 0,21 21 16,-21 0-16,0 0 0,22 0 0,-22 0 15,21 0-15,-21 0 0,1 21 0,-1-21 16,0 21-16,-21 0 16,0 1-16,0-1 0,0 0 0,0 21 15,0-21-15,0 1 0,-21-1 0,0 0 16,-1 0-16,1 0 0,-21 22 15,21-43-15,-22 21 0,22 0 0,-21 0 16,21-21-16,-22 21 0,22-21 0,0 0 16,42 0 15,-21-21-31,21 21 0,22-21 16,-22 0-16,0 21 15,21-21-15,-20 21 0,20 0 0,-21 0 16,0 0-16,22 0 0,-22 0 0,0 0 15,0 0-15,21 0 0,-20 0 16,-1 21-16,-21 0 0,21 0 0,-21 0 16,21-21-16,-21 21 0,0 1 0,0-1 15,0 0-15,0 0 0,0 0 16,-21 0-16,-21 1 0,20-1 0,1 0 16,0-21-16,0 21 0,-21 0 0,20-21 15,-20 0-15,21 21 0,0-21 16,0 0-16,-1 0 0,1 0 0,0 0 15,0 0-15,0 0 0,0 0 16,-1 0 0,22-21 15,22 21-31,-1-21 0,0 0 16,0 21-16</inkml:trace>
  <inkml:trace contextRef="#ctx0" brushRef="#br0" timeOffset="99103.7">10139 11578 0,'-21'0'0,"42"0"0,-64 0 0,22-21 16,0 21-16,0 0 0,0 0 15,0 0-15,-1 0 0,1 21 16,0-21-16,0 21 0,0 1 0,0-1 16,-1 0-16,1 0 0,-21 21 0,42-20 15,-21-1-15,0 21 0,21-21 16,0 22-16,0-22 0,0 0 0,0 0 16,0 0-16,0 0 0,21 1 15,0-1-15,0 0 0,0-21 16,22 0-16,-22 0 0,21 0 0,0 0 15,-20 0-15,20 0 0,-21 0 16,21-21-16,-20 21 0,-1-21 0,0-1 16,0 1-16,-21 0 0,21 0 0,-21 0 15,0-22-15,0 22 0,0 0 16,-21-21-16,0 21 0,0-1 0,0 1 16,-1 0-16,1 0 0,0 0 0,21 0 15,0-1-15,0 1 16,0 0-16,42 0 15,-20 21-15,20 0 0,-21 0 0,21 0 16,1 0-16,-1 0 16,0 0-16,1 0 0,-1 0 0,-21 21 15,0 0-15,22 0 0,-22-21 0,-21 22 16,0-1-16,0 0 0,0 0 16,0 0-16,0 22 0,0-22 0,-21 0 15,21 0-15,-21 0 0,-1 22 16,1-22-16,0 0 0,21 0 0,0 0 15,0 0-15,0 1 0,0-1 0,0 0 16,0 0-16,21-21 16,0 0-16,1 0 15,-1 0-15,0 0 0,21 0 0,-21 0 16,1 0-16,-1-21 16,21 0-16,-21 0 0,0-1 0,1 1 15,-22-21-15,21 21 0,-21-22 0,21 1 16,-21 0-16,0-1 0,0 1 15,0 0-15,0-1 0,-21 22 0,0-21 16,-22 21-16,22 0 0,0 21 0,0 0 16,-22 0-16,22 0 0,0 21 15,0 0-15,0 0 0,-22 0 0,43 22 16,-21-22-16,0 0 0,0 0 0,21 21 16,-21-20-16,21-1 15,0 0-15,-21 0 0,21 0 0,0 0 0,0 1 16,0-1-16,-22 0 0,22 0 15</inkml:trace>
  <inkml:trace contextRef="#ctx0" brushRef="#br0" timeOffset="109144.5">18944 12171 0,'-21'21'16,"0"-21"0,0 0-1</inkml:trace>
  <inkml:trace contextRef="#ctx0" brushRef="#br1" timeOffset="131076.65">9461 11748 0,'0'21'31,"-21"-21"94</inkml:trace>
  <inkml:trace contextRef="#ctx0" brushRef="#br1" timeOffset="131769.31">9271 11769 0,'0'0'0,"-85"0"31,64 0-31,0 0 0,0 0 0,0 0 0,-1 0 16,1 0-16,0 0 0,0 0 16,0 0-1,42 0 32,0 0-31,0 0-16,0 0 0,1 0 15,-1 0-15,0 0 0,21 0 0,-21 0 16,1 0-16,20 0 0,0 0 16,1 0-16,-1 0 0,0 0 0,1 0 15,20 0-15,1 0 0,-1 0 0,1 0 16,20 0-16,-20 0 16,20 0-16,-20 0 0,-1 0 0,22 0 15,-21 0-15,-1 0 0,1 0 0,-22 0 16,21 0-16,-20 0 0,-1-21 15,0 21-15,1 0 0,-1 0 0,-21 0 16,0 0-16,1 0 0,-1 0 0,0 0 16,0 0-16</inkml:trace>
  <inkml:trace contextRef="#ctx0" brushRef="#br1" timeOffset="134264.29">11684 11240 0,'-21'0'15,"21"-22"32,0 1-31,0 0 0,0 0 15,0 0 0,21 21-15,0 0 109,-21-21-110,21 21 1,-21-22-16,0 1 16,0 42 46,0 1-62,0 20 16,0-21-16,0 0 0,0 22 0,0-22 15,0 21-15,0 0 0,0-20 16,-21 20-16,21 0 0,-21-21 0,21 22 16,0-22-16,-21 0 0,21 0 0,-21 0 15,21 1-15,-22-1 0,22 0 16,0 0-16,0-42 47,0 0-47,0 0 15,22-1-15,-1 1 0,-21-21 0,21 0 16,-21-1-16,0 1 0,21 0 16,0-1-16,-21 1 0,0 0 0,0-1 15,21 1-15,-21 21 0,0 0 16,0-1-16,0 1 0,0 0 0,-21 21 31,21 21-31,-21 0 16,0 1-16,0-1 0,0 0 0,-1 21 0,1-21 15,0 22-15,0-1 0,-21-21 0,20 22 16,1-22-16,-21 21 16,21-21-16,0 0 0,-1 1 0,1-1 15,0-21-15,0 21 0,0-21 16,21-21-1,0 0 1,21-1-16,0 1 0,0 0 16,22-21-16,-22 21 0,0-1 0,0 1 15,21 0-15,-20 0 0,-1 0 0,0 21 16,0-21-16,0 21 0,0 0 16,1 0-16,-1 0 0,0 0 15,-21 21-15,0 0 0,21 0 0,-21 0 16,21 0-16,-21 1 15,21-1-15,-21 0 0,0 0 0,0 0 16,0 0-16,22-21 0,-22 22 0,21-1 16,0-21-1,0 0-15,0 0 0,0 0 0,1 0 16,-1 0-16,0 0 0,21-21 16,-21-1-16,22 1 0,-22 0 0,21 0 15,-21-21-15,22 20 0,-22-20 0,0 21 16,0 0-16,0 0 0,1-1 15,-22 1-15,0 0 0,-22 42 47,22 0-47,-21 1 0,0-1 0,0 21 16,0-21-16,21 0 0,-21 22 0,-1-22 16,1 0-16,0 0 0,21 0 15,0 1-15,0-1 0,0 0 16,21-21-1,0 0-15,1 0 0,-1 0 0,0 0 16,21 0-16,-21-21 0,22 0 0,-22-1 16,0 22-16,0-21 15,0-21-15,-21 21 0,0 0 0,0-1 16,0 1-16,0-21 0,0 21 0,0 0 0,-21-1 16,0 22-16,0-21 15,21 0-15,-21 21 0,0-21 16,21 0-16,21 21 15,0 0-15,0 0 0,0 0 16,0 0-16,22 0 0,-22 0 0,21 0 16,-21 0-16,1 21 0,-1 0 15,0-21-15,0 21 0,0 0 0,-21 1 16,0-1-16,0 0 0,0 0 0,0 0 16,0 0-16,0 1 0,-21-1 15,21 0-15,0 0 0,0 0 16,0 0-16,0 1 0,21-22 15,0 0-15,1 0 0,-1 0 16,0 0-16,0 0 0,21 0 0,-20 0 16,-1-22-16,21 1 0,-21 0 15,-21 0-15,21 0 0,-21 0 0,0-1 16,0-20-16,0 21 0,0-21 0,0 20 16,-21-20-16,0 21 0,0 0 15,0 0-15,0-1 0,-1 22 0,1 0 16,0 0-16,0 0 0,0 0 0,0 0 15,-1 0-15,1 22 0,0-1 16,21 0-16,0 0 0,0 0 0,0 0 16,0 1-16</inkml:trace>
  <inkml:trace contextRef="#ctx0" brushRef="#br1" timeOffset="134616.76">11472 11261 0,'-21'0'0,"42"0"0,-84 0 16,42 21-16,63-21 31,-21 0-31,21 0 0,22 0 0,-1 0 15,1 0-15,21 0 0,20-21 16,1 21-16,0 0 0,0-21 0,-21 21 16,20 0-16,-20-22 0,0 22 15,-22 0-15,1-21 0,-22 0 0,0 21 16,1 0-16,-22-21 0,0 21 0,0 0 16,-21-21-16,-21 0 31,0 21-31,42 0 31</inkml:trace>
  <inkml:trace contextRef="#ctx0" brushRef="#br1" timeOffset="135284.38">14224 10774 0,'0'-21'0,"0"42"0,0-63 0,0 63 47,0 0-47,0 0 0,0 21 15,0-20-15,0 20 0,-21 0 0,0 1 16,-1-1-16,1 0 0,0-21 0,21 22 16,-21-1-16,0-21 15,0 0-15,21 1 0,0-1 0,0-42 32,0-1-17,21 1-15,-21 0 0,21-21 0,0 21 16,-21-1-16,21-20 0,0 0 0,1 21 15,-1-22-15,-21 1 0,21 0 16,0-1-16,0 1 0,-21 21 0,0 0 16,0-1-16,0 1 0,-21 42 31,0-21-31,0 22 0,-22-1 0,1 21 16,21-21-16,-21 0 0,-1 22 15,1-22-15,0 0 0,-1 0 16,1 0-16,21 1 0,-22-1 0,22-21 15,0 21-15,0-21 16,42 0 15,0 0-31,0 0 0,1 0 16,20 0-16,-21 0 0,21 21 0,1-21 16,-1 0-16,22 0 0,-22 0 15,0 0-15,-21 0 0,22 0 0,-1 0 16,-21 0-16,0 0 0,1 0 0,-1 0 15,0 0-15,0 0 0,-21-21 32,0 0-17,21 21-15,-21-21 16,21 21-16</inkml:trace>
  <inkml:trace contextRef="#ctx0" brushRef="#br1" timeOffset="135540.9">14647 10795 0,'-21'0'15,"42"0"17,0-21-32,1 21 0,-1 0 15,0 0-15,0 0 0,21 0 0,-20 0 16,-1 0-16,21 0 0,-21 0 0,22 0 15,-22 0-15,0 0 0,0 0 16,-42 0 0,0 0-1,0 0-15,-1 0 0,1 0 0,-21 0 16,21 0-16,0 0 0</inkml:trace>
  <inkml:trace contextRef="#ctx0" brushRef="#br1" timeOffset="135892.7">14626 10816 0,'0'0'0,"-42"64"31,21-43-31,21 0 0,-22-21 16,22 21-1,22-21 1,-1 0-16,0 0 0,0 0 16,0 0-16,0 0 0,1 0 15,-1 0-15,0 0 0,0 0 0,21 0 16,-20 0-16,-1 0 0,0 0 15,0 0-15,0 0 0,-21 21 0,21-21 16,-21 22-16,0-1 16,0 0-16,0 0 15,-21-21-15,0 21 0,0 0 16,0-21-16,0 22 0,-1-1 0,-20-21 16,21 21-16,0-21 0,0 0 15,-1 21-15,-20-21 0,21 0 16,0 0-16,42-21 47,0 21-47,0-21 0,0 21 15</inkml:trace>
  <inkml:trace contextRef="#ctx0" brushRef="#br1" timeOffset="136296.69">15367 10795 0,'-21'0'31,"0"21"-15,-1-21-16,1 21 0,0 1 16,0-1-16,0 0 0,0 0 0,-1 0 15,1 0-15,0 1 0,0-1 16,21 0-16,0 0 0,0 0 15,0 0-15,0 1 0,0-1 0,0 0 16,21-21-16,0 21 0,22-21 16,-22 0-16,0 0 0,21 0 0,-21 0 15,22 0-15,-22-21 0,21 21 16,-21-21-16,22 0 0,-22-1 0,0 1 16,0-21-16,-21 21 0,0 0 0,0-1 15,0-20-15,0 21 0,0 0 16,0 0-16,-21 21 0,0-22 0,0 22 15,-22 0-15,22 0 0,-21 0 16,0 0-16,20 0 0,-20 0 16,21 22-16,-21-22 0,20 21 0,1 0 15,0-21-15,0 21 0,21 0 16</inkml:trace>
  <inkml:trace contextRef="#ctx0" brushRef="#br1" timeOffset="136760.42">14182 10986 0,'-22'0'0,"1"0"0,0 0 16,42 0 31,22 0-47,-1 0 16,0 0-16,22 0 0,-1 0 15,22 0-15,0 0 0,-1 0 16,1 0-16,21-22 0,0 22 0,-1-21 15,-20 0-15,21 21 0,-21-21 16,-22 21-16,1-21 0,-1 21 0,1 0 16,-22-21-16,0 21 0,-21-22 15,22 22-15,-22 0 0,0 0 0,0 0 16,-21 22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2:21:06.0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635 0,'-21'0'79,"42"-21"-33,0 21-30,0-21-16,1 21 0,-1-21 16,21-1-16,-21 1 0,0 0 15,1 0-15,-1 0 0,0 21 0,-21-43 16,0 22-16,0 0 16,0 0-16,-21 21 0,0 0 0,-1 0 15,-20 0-15,0 0 0,-1 0 16,1 0-16,-21 21 15,20 0-15,-20 0 0,20 1 0,1-1 0,-21 0 16,41 0-16,-20 21 16,21-20-16,0-1 0,0 0 15,21 0-15,0 0 0,0 0 16,21 1-16,0-1 0,21-21 16,1 21-16,-1 0 0,21 0 15,-20 0-15,20 1 0,1-1 0,-1 0 16,-20 0-16,20 0 0,-21 22 15,-20-22-15,20 0 0,-42 21 0,0-21 16,0 22-16,0-22 0,-21 21 16,0-21-16,-22 1 0,1 20 15,0-21-15,-22 0 0,22 0 0,-22-21 16,22 22-16,-22-22 16,22 0-16,0 0 0,-1 0 0,22 0 15,-21 0-15,21 0 0,0-22 16,-1 22-16,22-21 0,-21 0 15,21-21-15,-21 21 0,21-1 0,0 1 16,0 0-16,0 0 0,0 0 16,0 0-16,0-1 0,21 1 0,0 0 15,1 21-15,-1-21 0,0 0 16,21 21-16,-21-21 0</inkml:trace>
  <inkml:trace contextRef="#ctx0" brushRef="#br0" timeOffset="623.64">1884 783 0,'0'0'0,"0"-21"0,0 42 32,0 0-32,0 1 15,0-1-15,0 0 0,0 21 16,0-21-16,0 22 15,0-22-15,0 21 0,0-21 0,0 22 0,0-22 16,0 0-16,0 0 0,0 0 16,0 1-16,21-22 0,0 0 15,0 21-15,0-21 0,1 0 16,-1 0-16,0 0 0,21-21 0,1-1 16,-22 1-16,21 0 0,-21-21 15,22 21-15,-22-22 0,0 22 16,0-21-16,0-1 0,-21 22 0,21-21 15,-21 21-15,0 0 0,0-1 16,0 1-16,0 42 31,-21 1-31,21-1 16,-21 21-16,21-21 0,0 22 0,0-1 16,0 21-16,0-20 15,0-1-15,0 0 0,0 22 0,0-22 16,0 22-16,0-22 0,0 22 15,0-1-15,0-21 0,0 22 0,0-1 16,0 1-16,21-22 0,0 22 16,-21-22-16,22 0 0,-22 1 0,0-1 15,0 0-15,0 1 0,0-22 16,0 0-16,-22 21 0,1-20 0,-21-1 16,21-21-16,0 21 15,-22 0-15,1-21 0,21 0 0,-22 0 16,1 0-16,21 0 0,-21-21 15,-1 0-15,22 0 0,-21-1 0,21 1 16,-1 0-16,1-21 0,21 21 16,0-22-16,0 1 0,0 21 0,0-22 15,0 1-15,0 0 0,21-1 16,1 1-16,20 0 0,-21-1 0</inkml:trace>
  <inkml:trace contextRef="#ctx0" brushRef="#br0" timeOffset="1148.33">2603 741 0,'0'0'0,"22"0"0,-1 0 31,0 21-15,0 0-16,-21 22 0,0-22 15,0 0-15,0 21 0,21 1 16,-21-22-16,0 21 0,0-21 0,0 22 16,0-22-16,0 0 0,0 0 15,0 0-15,0 0 0,0 1 16,0-1 0,-21-21-16,21-21 15,-21 21-15,21-22 16,0 1-16,0 0 0,0-21 15,0-1-15,0 22 0,0-21 0,0 0 16,0-1-16,0 1 0,21 21 16,0-22-16,0 22 0,1-21 0,20 21 15,-21 0-15,21-1 0,1 22 16,-1 0-16,0 0 0,-20 0 0,20 0 16,0 0-16,-21 22 0,22-1 15,-22 0-15,0 21 0,-21-21 16,0 22-16,0-1 0,0 0 15,0 1-15,0-1 0,0-21 16,-21 22-16,0-22 0,21 0 0,-21 0 16,21 0-16,0 0 0,0 1 15,0-44 17,21 1-32,0-21 0,0 21 15</inkml:trace>
  <inkml:trace contextRef="#ctx0" brushRef="#br0" timeOffset="1431.69">3725 360 0,'-21'63'31,"21"-41"-31,-21 20 0,21-21 0,-21 21 15,21-20-15,-21 20 0,-1 0 0,22 1 16,0-1-16,0 21 0,-21-20 16,21-1-16,0 0 0,0 1 0,0-22 15,0 21-15,0-21 0,0 22 16,0-22-16,0 0 16,21 0-16,1-21 15,-1 0-15,0 0 16,0 0-16,-21-21 0,21 0 15,-21 0-15,21-22 0</inkml:trace>
  <inkml:trace contextRef="#ctx0" brushRef="#br0" timeOffset="1631.57">3429 762 0,'0'0'0,"-21"0"0,42 0 47,0 0-31,0 0-16,0 0 0,22 0 0,-22 0 15,0 0-15,0 0 0,0-21 16,1 21-16,-1 0 0,0 0 16</inkml:trace>
  <inkml:trace contextRef="#ctx0" brushRef="#br0" timeOffset="2234.92">4212 953 0,'21'0'0,"-21"-22"16,21 1-16,-21 0 0,0 0 15,0 0-15,0 0 0,22-1 16,-22 1-16,0 0 0,0-21 0,0 21 16,0-1-16,0 1 0,-22 21 15,22-21-15,-21 0 0,0 21 16,0 0-16,0 0 0,0 0 16,-1 0-16,1 21 0,0 0 15,0 0-15,-21 1 0,20 20 16,1-21-16,0 21 0,21 1 15,-21-1-15,21 0 0,-21-20 0,21 20 16,0 0-16,0-21 0,0 1 16,0-1-16,0 0 0,0 0 0,21 0 15,0-21-15,0 0 0,0 0 16,1 0-16,-1 0 0,0 0 0,21 0 16,-21 0-16,1 0 0,-1-21 15,0 0-15,0-21 0,0 20 16,0-20-16,1 21 0,-22-21 15,0-1-15,21 1 0,-21 21 0,0-22 16,0 22-16,21 0 0,-21 0 16,0 0-16,0 42 15,0 0 1,0 0-16,0 0 0,-21 1 0,21 20 16,0 0-16,0-21 0,0 22 15,0-22-15,0 21 0,0-21 0,0 1 16,0-1-16,0 0 15,0 0-15,0 0 0,0 0 0,21-21 16,0 22-16,0-22 16,0 0-16,1 0 0,-1 0 15,0-22-15,0 1 0</inkml:trace>
  <inkml:trace contextRef="#ctx0" brushRef="#br0" timeOffset="2789.62">4657 720 0,'0'0'0,"0"-43"15,21 22 1,0 21-16,0 0 0,0 0 16,0 0-16,1 0 0,-1 0 15,21 0-15,-21 0 0,0 0 0,1 0 16,-1 0-16,-21 21 0,21 1 15,-21-1-15,0 21 0,0-21 0,0 22 16,0-1-16,0 0 0,-21-21 16,0 22-16,-1-1 0,1 0 0,0-20 15,0-1-15,0 21 0,0-21 16,-1-21-16,1 21 0,21 1 0,21-44 47,1 1-32,-1 0-15,0 0 0,0-21 0,21-1 16,-20 1-16,-1 0 0,0-1 16,21 1-16,-21 0 0,22-1 0,-22 1 15,0 0-15,0 20 0,0 1 16,1 0-16,-22 0 0,21 21 16,-21 21-1,-21 0 1,-1 22-16,1-22 0,0 21 15,0 0-15,21 1 0,-21-1 16,0 0-16,21 1 0,-22-22 16,22 21-16,0 1 0,0-22 0,0 0 15,0 21-15,0-21 0,22 1 16,-1-22-16,0 21 0,0-21 0,0 0 16,0 21-16,22-21 0,-22 0 15,21 0-15,-21 0 0,22 0 0,-1-21 16,-21 21-16</inkml:trace>
  <inkml:trace contextRef="#ctx0" brushRef="#br0" timeOffset="3400.27">1249 1799 0,'0'0'0,"-43"0"0,1 0 16,21 21-16,0-21 0,-22 0 0,22 0 15,0 0-15,42 0 32,22 0-17,-1 0-15,21 0 0,1 0 16,21 0-16,20 0 0,-20-21 0,42 21 15,-21-21-15,21 21 0,0-21 16,21 21-16,21 0 0,1-21 16,-22 21-16,21 0 0,1-21 15,-1 21-15,0 0 0,1 0 0,-1-22 16,0 22-16,-21 0 0,22 0 16,-22-21-16,21 21 0,-21-21 15,-21 21-15,0-21 0,0 21 0,-21-21 16,-21 21-16,21 0 0,-22-21 15,-20-1-15,-1 22 0,1 0 0,-22 0 16,1-21-16,-1 21 0,0 0 0,-21 0 16,1-21-16,-1 21 0,-21-21 15,-21 0 17,-1 0-32,1 21 15,21-22-15</inkml:trace>
  <inkml:trace contextRef="#ctx0" brushRef="#br0" timeOffset="3691.69">6265 868 0,'0'-21'31,"-21"0"-31,21 42 63,0 0-48,-21 0-15,21 0 16,0 0-16</inkml:trace>
  <inkml:trace contextRef="#ctx0" brushRef="#br0" timeOffset="3903.57">6223 1312 0,'0'22'31</inkml:trace>
  <inkml:trace contextRef="#ctx0" brushRef="#br0" timeOffset="5000.22">2519 2900 0,'0'0'0,"0"-21"15,0 0-15,0-1 16,0 1 0,-21 42 15,-1 1-31,22-1 15,-21 0-15,0 0 0,21 0 0,-21 0 16,0 22-16,-22-1 0,22 0 16,0 1-16,-21-1 0,21 22 0,-22-22 15,22 21-15,-21 1 0,-1-22 16,22 22-16,-21-22 0,21 0 16,-22 22-16,22-22 0,0 1 15,0-22-15,0 21 0,0-21 0,21 22 16,0-22-16,-22 0 0,22 0 15,0 0-15,-21-21 0,21-21 32,21 0-17,1 0-15,-22 0 0,21-1 16,0 1-16,-21-21 0,21 21 0</inkml:trace>
  <inkml:trace contextRef="#ctx0" brushRef="#br0" timeOffset="5452.57">2709 2858 0,'0'0'15,"0"21"32,0 0-31,0 0-16,-21 0 0,0 0 16,21 1-16,-21 20 0,0-21 15,-1 21-15,1 1 0,0-1 0,0 22 16,-21-22-16,20 0 0,-20 22 15,21-22-15,-21 0 0,20 22 0,-20-22 16,21 1-16,0-1 0,-22 0 16,22 1-16,0-22 0,0 21 0,0-21 15,21 0-15,0 1 16,-21-1-16,21 0 0,-22 0 0,22 0 16,-21-21-16,21 21 15,0-42 16,0 0-31,0 0 16,21 0-16</inkml:trace>
  <inkml:trace contextRef="#ctx0" brushRef="#br0" timeOffset="6049.23">3175 3027 0,'0'0'0,"0"-21"16,0 42 15,-21 0-31,21 21 16,-21-20-16,-1 20 16,22 0-16,-21 1 0,21-1 0,-21 21 15,0-20-15,21-1 0,0 22 16,-21-22-16,21 0 0,-21 1 0,21-22 15,0 21-15,0-21 0,0 0 16,0 1-16,0-1 0,0 0 0,0 0 16,21-21-16,0 0 0,0 21 15,0-21-15,0 0 0,1 0 16,-1 0-16,0 0 16,0-21-16,0 0 0,0 21 0,1-21 15,-22 0-15,21 21 0,-21-22 0,21 1 16,-21 0-16,0 0 15</inkml:trace>
  <inkml:trace contextRef="#ctx0" brushRef="#br0" timeOffset="6260.11">2900 3471 0,'-43'0'15,"86"0"-15,-64 0 31,42 0-31,0 0 16,0-21-16,21 21 16,1-21-16,-1 21 0,0-21 0,1 21 15,-1-21-15,-21 21 0,22 0 16,-1-21-16,-21 21 0,21 0 0,-20-22 16,-1 22-16</inkml:trace>
  <inkml:trace contextRef="#ctx0" brushRef="#br0" timeOffset="6863.76">3831 3556 0,'0'0'0,"21"-21"0,0 21 0,1-21 16,-1 0-16,0 21 0,0-22 0,-21 1 15,21 0-15,-21 0 0,0 0 16,0-22-16,0 22 0,0 0 0,0-21 16,0 21-16,0-1 0,-21 1 15,0 0-15,0 0 0,0 21 0,-1 0 16,-20 0-16,21 0 0,0 0 16,0 0-16,-22 21 0,22 0 0,-21 22 15,21-22-15,-1 21 0,1 0 16,-21 1-16,21-1 0,0 0 15,21 1-15,-22-22 0,22 21 0,-21-21 16,21 22-16,0-22 0,0 0 16,0 0-16,21 0 0,1-21 15,-1 0-15,0 0 0,21 0 16,-21 0-16,22 0 0,-22 0 0,21 0 16,-21-21-16,22 0 0,-22 0 15,21 0-15,-21 0 0,1-22 0,-1 22 16,0-21-16,0-1 0,-21 22 15,21-21-15,-21 21 0,0-22 16,0 22-16,0 0 0,0 0 0,0 42 47,0 0-47,0 0 0,-21 1 16,21 20-16,0-21 0,0 0 0,-21 0 15,21 22-15,0-22 0,0 0 16,0 0-16,0 0 0,0 1 0,0-1 15,0 0-15,0 0 0,0 0 16,21-21-16,-21 21 0,21-21 0,0 0 16,1 0-16,-1 0 15,0 0-15,21 0 0,-21-21 0,1 21 16</inkml:trace>
  <inkml:trace contextRef="#ctx0" brushRef="#br0" timeOffset="7584.35">4678 3323 0,'0'0'0,"21"-21"0,-21 0 16,0 0-16,0 0 0,0-22 15,0 22-15,-21 0 0,0 0 16,-1 21-16,1 0 16,0 0-16,0 0 0,-21 0 15,20 0-15,1 21 0,-21 0 0,21 0 16,0 22-16,-1-22 0,-20 0 15,21 21-15,21-21 0,-21 22 0,0-22 16,21 0-16,-22 21 0,22-20 16,0-1-16,0 0 0,0 0 0,43 0 15,-22-21-15,0 0 16,21 0-16,-20 0 0,20 0 0,0 0 16,-21 0-16,22 0 0,-1 0 15,-21-21-15,22 0 0,-22 0 0,0 0 16,0-1-16,0 1 0,-21 0 15,21 0-15,-21 0 16,0 0-16,0-1 0,0 1 16,0 42 15,0 1-15,-21 20-16,21-21 0,0 0 0,0 22 15,0-1-15,-21 0 0,21 1 0,0-1 16,0 0-16,0 22 0,0-22 15,0 22-15,0-1 0,0 22 0,0-22 16,0 1-16,0 20 0,0-20 16,0 21-16,0-1 0,0-20 0,0 20 15,0 1-15,0 0 0,0 21 16,0-22-16,0 1 0,0-22 16,0 22-16,0-21 0,0-1 0,-21 1 15,21-1-15,-21-21 0,0 22 0,-1-22 16,1 1-16,0-22 0,-21 21 0,21-21 15,-1 0-15,-20 1 0,21-22 16,-21 0-16,20 0 0,-20 0 0,0 0 16,21 0-16,-22-22 0,1 1 0,0 0 15,-1-21-15,1-1 0,0 1 16,-1 0-16,1-22 0,21 22 0,-22-22 16,22 1-16,21 21 0,0-22 0,0 1 15,0-1-15,0 1 16,0-1-16,0 22 0,0-22 0,0 1 15,21 20-15,-21-20 0,22 21 16,20-22-16,-21 1 0,0-1 0,22 22 16,-1-22-16</inkml:trace>
  <inkml:trace contextRef="#ctx0" brushRef="#br0" timeOffset="8124.04">5122 3408 0,'0'21'16,"0"0"-16,-21 0 15,21 1-15,0-1 16,0 0-16,0 21 0,0-21 0,0 1 15,0-1-15,0 0 16,0 0-16,0 0 0,0-42 63,-21 21-63,21-21 0,0 0 0,0 0 15,0-1-15,0-20 0,0 21 16,0 0-16,0 0 0,0-22 0,21 22 15,0 0-15,0 0 0,-21-22 16,43 43-16,-22-21 0,0 0 0,0 0 16,22 21-16,-22 0 0,21 0 15,-21 0-15,22 0 0,-22 21 0,0 0 16,0 0-16,0 22 0,0-22 16,1 0-16,-22 21 0,0-20 0,0-1 15,0 21-15,0-21 0,0 0 0,-22 1 16,1-1-16,0-21 15,21 21-15,0 0 0,-21-21 0,0 0 16,21 21-16,0-42 31,21 21-15,0-21-16,0 0 0</inkml:trace>
  <inkml:trace contextRef="#ctx0" brushRef="#br0" timeOffset="8640.75">6159 3366 0,'0'0'0,"22"-22"0,-22 1 0,0-21 16,0 21-16,0 0 0,0-1 16,0 1-16,0 0 0,-22 0 0,22 0 15,-21 21-15,0 0 0,0 0 0,0 0 16,0 0-16,-22 0 0,22 21 15,-21-21-15,-1 42 0,22-21 0,-21 22 16,0-22-16,-1 21 0,1 1 16,21-1-16,0 0 0,-1-21 15,1 22-15,21-22 0,0 21 0,0-21 16,0 1-16,0-1 0,21-21 0,1 21 16,20-21-16,-21 0 0,21 0 15,-20 0-15,20 0 0,0 0 16,1 0-16,-22 0 0,21-21 0,0 0 15,-20-1-15,20-20 0,-21 21 16,0 0-16,0-22 0,-21 1 0,0 21 16,22-21-16,-22-1 0,0 22 15,0 0-15,0 0 0,0 0 0,-22 21 32,22 21-32,0 0 0,0 0 15,-21 0-15,21 0 0,-21 22 16,21-22-16,0 0 0,0 21 15,0-20-15,0-1 0,0 0 0,0 0 16,0 0-16,21 0 0,-21 1 16,21-22-16,1 21 0,-1-21 0,21 0 15,-21 0-15,0 0 0,22 0 16,-22 0-16,21-21 0,1-1 16,-1 1-16,0 0 0,1-21 0</inkml:trace>
  <inkml:trace contextRef="#ctx0" brushRef="#br0" timeOffset="9320.45">6689 3196 0,'0'0'0,"-22"0"0,-20 0 15,42 21 1,0 1-16,0-1 0,0 0 16,-21 0-16,21 21 0,0-20 0,0-1 15,0 21-15,0-21 0,0 0 16,0 1-16,0-1 0,0 0 0,0 0 15,0 0-15,0 0 0,0 1 16,-21-22-16,0 0 31,21-22-15,-22 1-16,22 0 0,0-21 16,0 21-16,0-1 0,0-20 15,0 0-15,22-1 0,-1 1 0,0 21 16,21-21-16,-21 20 0,1-20 15,20 21-15,0 0 0,1 21 0,-1 0 16,0 0-16,1 0 0,-22 0 16,21 0-16,0 21 0,-20-21 0,20 42 15,-21-21-15,0 22 0,0-22 0,-21 21 16,0-21-16,22 22 0,-22-22 16,0 0-16,0 21 0,0-20 0,0-1 15,0 0-15,-22-21 16,22 21-16,-21 0 0,0-21 0,0 0 15,0 0-15,0 0 16,21-21 0,-22 0-16,22 0 0,0 0 15,0-22-15,0 22 0,22 0 16,-1-21-16,0 20 0,0-20 0,0 0 16,22 21-16,-22-1 0,21 1 15,0 0-15,1 0 0,-1 0 0,0 21 16,1 0-16,-1 0 0,0 0 0,1 21 15,-1 0-15,-21 0 16,0 0-16,1 22 0,-1-22 0,-21 21 16,0-21-16,0 22 0,0-22 0,0 0 15,0 21-15,0-20 0,0-1 16,-21 0-16,-1-21 0,1 21 0,21 0 16,-21-21-16,0 0 15,21-21 16,0 0-31,21 0 16,0 0-16</inkml:trace>
  <inkml:trace contextRef="#ctx0" brushRef="#br0" timeOffset="9684.25">7916 3260 0,'21'0'15,"1"0"1,-1 0-16,21 0 0,-21 0 16,0 0-16,1 0 0,-1 0 0,21-21 15,-21-1-15,0 22 0,22-21 16,-22 0-16,0 21 0,0-21 0,0 0 16,-21 0-16,22 21 0,-22-22 15,0 1-15,0 0 0,-22 0 16,1 21-16,0 0 0,0 0 15,0 0-15,-22 0 0,22 0 16,-21 21-16,21 0 0,-22 0 0,22 1 16,0 20-16,0-21 0,0 21 15,0 1-15,21-22 0,0 21 0,0 1 16,0-22-16,0 21 0,21-21 16,0 0-16,0 1 0,21-1 0,-20 0 15,20 0-15,0-21 0,1 0 0,-1 0 16,0 0-16,-21 0 0,22 0 15,-1-21-15,-21 0 0</inkml:trace>
  <inkml:trace contextRef="#ctx0" brushRef="#br0" timeOffset="10595.73">9483 2011 0,'0'0'0,"-22"0"0,-20-42 31,42 20-31,21 22 16,0-21-16,1 21 15,-1-21-15,21 21 0,0 0 0,22-21 16,-22 21-16,22 0 0,20 0 16,-20 0-16,-1 0 0,1 0 0,-22 0 15,1 0-15,-1 0 0,-21 0 16,-63 21-1,21-21-15,-22 0 0,-20 21 16,-1 0-16,22-21 0,-22 0 16,1 0-16,-1 22 0,22-22 0,0 0 15,-1 0-15,1 0 0,21 0 16,-21 0-16,20 0 0,1 0 0,21 21 16,-21-21-16,0 0 15,0 0-15,0 21 16,-1-21-16,1 21 15,0-21-15,0 21 16,0 0-16,21 1 16,0-1-16,0 0 15,0 0-15,0 0 0,0 0 0,0 22 16,0-22-16,-21 21 0,21 22 0,0-22 16,-22 22-16,22-1 0,0 1 15,-21-1-15,21 1 0,-21-1 16,0 1-16,0 20 0,21-20 0,-21 20 15,-1 1-15,1 0 0,0 21 16,0-22-16,0 1 0,-22 0 0,22-1 16,21 1-16,-21 0 0,21-1 0,-21 1 15,21 0-15,0-22 0,0 1 16,0-1-16,21 1 0,0-22 0,0 0 16,22-21-16,-22 22 0,21-22 15,1-21-15,-1 21 0,0-21 16,1 0-16,20 0 0,-21-21 0,1 21 15,20-21-15,-20 0 0,20-22 0,-21 22 16,22 0-16,-1-21 0,-20-1 16,20 1-16,-20 0 0,-1-22 0,21 22 15</inkml:trace>
  <inkml:trace contextRef="#ctx0" brushRef="#br0" timeOffset="10951.66">10223 2794 0,'0'0'0,"-21"-21"0,21 0 16,-21 21-16,0-21 0,0 21 0,0 0 15,-1 0-15,1 0 0,-21 0 16,21 0-16,0 0 0,-22 0 0,22 21 15,-21 0-15,21 0 0,-22 21 16,22-20-16,-21 20 0,21-21 0,-1 21 16,1 22-16,0-22 0,0 1 15,0 20-15,21-21 0,-21 22 16,21-22-16,0 1 0,0 20 0,0-42 16,0 22-16,0-1 0,21-21 15,0 0-15,21 0 0,-21 1 0,1-1 16,20-21-16,0 0 0,1 0 15,-1 0-15,21 0 0,-20 0 0,20 0 16,-20-21-16,-1-1 0,21 1 0</inkml:trace>
  <inkml:trace contextRef="#ctx0" brushRef="#br0" timeOffset="11696.24">10604 3133 0,'0'0'0,"0"-21"0,-42 21 31,21 0-31,0 0 16,0 21-16,-1 0 0,1 0 0,0 0 16,21 22-16,-21-22 0,0 21 15,0 0-15,21-20 0,0 20 0,0 0 16,0-21-16,0 1 0,0 20 0,0-21 16,0 0-16,0 0 0,21 1 15,0-22-15,0 21 0,0-21 0,0 0 16,1 0-16,-1 0 0,0 0 15,0 0-15,0 0 0,0-21 16,-21-1-16,0 1 0,0 0 0,0 0 16,0 0-16,0-22 0,0 22 15,-21-21-15,21 0 0,-21-1 0,0 22 16,21-21-16,-21 21 0,21-22 16,0 22-16,0 0 0,0 0 0,0 0 15,21-1-15,0 22 0,0-21 0,0 21 16,1 0-16,20-21 0,-21 21 15,0 0-15,22 0 0,-22 0 0,21 21 16,-21 0-16,22-21 0,-22 43 16,0-22-16,0 0 0,0 21 0,-21-20 15,21 20-15,-21 0 0,0-21 16,0 22-16,0-22 0,0 21 16,0-21-16,0 1 0,0-1 0,-21 0 15,0 0-15,21 0 16,-21-21-16,0 0 15,21-21 1,0 0 0,0 0-16,0 0 0,0-22 0,0 1 15,21 21-15,0-22 0,0 1 16,0 0-16,1-1 0,-1 22 0,21-21 16,-21 21-16,22 0 0,-1-1 0,0 22 15,1 0-15,-1 0 16,0 0-16,-21 0 0,22 0 0,-1 22 15,-21-1-15,0 0 0,1 21 16,-1-21-16,-21 22 0,0-22 0,0 21 16,0 1-16,0-22 0,0 21 0,-21-21 15,-1 0-15,1 1 0,0-1 16,0 0-16,21 0 0,-21 0 16,21-42 15,21 0-31,-21 0 0,21 0 15,0-1-15,0-20 0,1 0 16,-1-1-16</inkml:trace>
  <inkml:trace contextRef="#ctx0" brushRef="#br0" timeOffset="11956.09">11896 2731 0,'0'0'0,"0"-22"0,0 1 15,0 42 1,0 1-16,0-1 15,0 0-15,0 21 0,0 1 16,-22-22-16,1 21 0,21 0 0,-21 1 16,21-1-16,-21 0 0,0 22 15,0-22-15,21 1 0,-22-1 0,22 0 16,-21 1-16,21-1 0,0-21 16,0 0-16,0 0 0,0 1 15,0-1-15,0 0 0,21-21 16,1 0-16,-1 0 15,0 0-15,21 0 0,-21-21 0,1 0 16,-1-1-16,0-20 0,0 21 0,0 0 16</inkml:trace>
  <inkml:trace contextRef="#ctx0" brushRef="#br0" timeOffset="12147.98">11642 3069 0,'0'0'0,"-22"0"0,1 0 0,0 0 0,42 0 47,0 0-47,22 0 0,-22 0 15,21 0-15,-21 0 0,22 0 16,-1-21-16,-21 21 0,22 0 0,-1 0 16,-21 0-16,21-21 0,-20 21 0,20 0 15</inkml:trace>
  <inkml:trace contextRef="#ctx0" brushRef="#br0" timeOffset="12919.5">12531 3154 0,'0'0'0,"21"21"16,0-21-16,0 0 16,0 0-16,0 0 0,1 0 15,-22-21-15,21 0 16,0 0-16,-21-1 0,21 1 15,-21 0-15,0 0 0,0 0 16,0 0-16,-21-1 0,0 22 0,0-21 16,-1 0-16,1 21 0,0 0 0,-21 0 15,-1 0-15,22 0 16,-21 0-16,0 0 0,-1 21 0,22 0 16,-21 22-16,-1-22 0,22 21 15,-21-21-15,21 22 0,0-1 0,-1 0 16,1 1-16,21-1 0,0 0 0,0-20 15,0-1-15,0 21 0,21-21 16,1 0-16,-1 1 0,21-22 0,-21 0 16,22 0-16,-1 0 0,-21 0 15,21 0-15,1 0 0,-1-22 0,-21 22 16,22-21-16,-1 0 0,-21-21 0,21 21 16,-20-22-16,-1 1 15,0 0-15,0-1 0,0 22 0,0-21 16,1-1-16,-22 22 0,0 0 15,0 0-15,0 0 0,0 0 0,-22 21 32,22 21-17,0 0-15,-21 0 0,0 0 0,21 22 16,0-22-16,0 21 0,0-21 16,0 22-16,0-1 0,0-21 0,0 0 15,0 22-15,0-22 0,0 0 0,21-21 16,0 21-16,1 0 0,-1-21 15,21 0-15,-21 0 0,22 0 16,-1 0-16,-21-21 0,21 0 16,1 21-16,-22-21 0,21-22 0,1 22 15,-22-21-15,0 21 0,21-22 0,-21 1 16,1 21-16,-22-21 0,21 20 16,-21 1-16,21 0 0,-21 42 31,-21 0-31,0-21 0,21 43 15,-22-22-15,22 0 0,0 0 0,0 0 16,0 22-16,0-22 0,0 0 16,0 0-16,0 0 0,0 1 0,0-1 15,0 0 1,22-21-16,-1 0 16,0 0-16,0 0 0,0-21 15,-21 0-15,21-1 0,-21 1 16,22 0-16,-22-21 0,0 21 0</inkml:trace>
  <inkml:trace contextRef="#ctx0" brushRef="#br0" timeOffset="13269.31">13377 2625 0,'0'0'16,"-21"0"-16,0 0 0,0 21 0,0-21 0,21 21 15,0 0-15,0 0 16,0 1-16,0-1 0,0 0 0,0 0 15,21 0-15,0-21 16,0 0-16,0 21 0,0-21 0,1 0 16,-1 0-16,0 0 0,21 0 0,-21-21 15,-21 0-15,22 21 0,-1-21 16,-21 0-16,0 0 0,0-1 0,0 1 16,0-21-16,0 21 0,0 0 15,-21-1-15,-1 1 0,1 0 0,0 21 16,0 0-16,0 0 0,-22 0 15,22 0-15,0 21 0,0 0 0,0 22 16,0-22-16,-1 21 0,22-21 16,0 1-16,0 20 0,0-21 15,0 21-15,0-20 0,0 20 0,22-21 16,-1 0-16,0 0 0,0 1 16,21-1-16,-20-21 0,-1 21 0,21-21 15</inkml:trace>
  <inkml:trace contextRef="#ctx0" brushRef="#br0" timeOffset="13764.02">13779 2985 0,'-21'0'31,"21"21"-15,0 0-16,0 0 15,0 0-15,0 0 0,-21 1 16,21 20-16,0-21 0,0 0 15,0 0-15,0 1 0,0-1 0,0 21 16,0-21-16,0 0 0,-21 1 16,21-1-16,0 0 0,0 0 15,-21-21 1,21-21 0,0 0-1,0 0-15,0-1 0,0-20 0,0 0 16,0 21-16,21-22 0,0 1 15,-21 21-15,21-22 0,0 1 16,22 21-16,-22-21 0,0 20 0,21 1 16,-20 0-16,20 21 0,0 0 15,-21 0-15,22 0 0,-22 0 0,21 0 16,-21 21-16,1 0 0,-1 1 0,0-1 16,0 0-16,-21 0 0,0 21 15,0-20-15,0 20 0,0-21 0,0 21 16,0-20-16,0 20 0,0-21 15,-21 0-15,0 0 0,0 1 16,21-1-16,-22-21 0,1 21 0,21 0 16,-21-21-1,21-21 1,21 0 0,0 0-16</inkml:trace>
  <inkml:trace contextRef="#ctx0" brushRef="#br0" timeOffset="14171.79">14817 2942 0,'0'0'16,"0"-63"0,0 42-1,-22 21-15,1 0 0,0 0 0,0 0 16,0 0-16,-22 0 0,22 21 0,0 0 15,0-21-15,0 21 0,0 0 16,21 0-16,-22 1 0,22-1 16,0 0-16,22 0 15,-1 0-15,0-21 0,0 0 0,0 21 16,22-21-16,-22 0 0,0 22 0,0-22 16,0 0-16,0 21 0,1-21 15,-22 21-15,21-21 0,0 21 0,-21 0 16,0 0-1,0 1-15,0-1 0,0 0 16,-21 0-16,0 0 0,-1-21 16,1 21-16,-21 1 0,21-22 15,-22 0-15,22 21 0,-21-21 0,21 0 16,0 21-16,-22-21 0,22 0 16,0 0-16,0 0 0,0 0 0,-1 0 15,1 0-15,0-21 0,0 21 0,21-21 16,-21-1-16,21 1 0</inkml:trace>
  <inkml:trace contextRef="#ctx0" brushRef="#br0" timeOffset="14836.25">16870 1969 0,'0'0'0,"0"-22"0,0 1 0,0 0 0,0 0 16,0 0-16,0 0 15,0-1-15,0 1 0,0 0 0,0 0 16,-21 21-16,-1 0 16,1 0-16,-21 0 0,21 0 0,-22 0 15,1 21-15,0 0 0,-1 0 16,-20 22-16,-1-1 0,1 0 0,-1 1 16,1 20-16,-1-20 0,22 20 15,-21 22-15,-1-1 0,22 1 0,-22 0 16,22 21-16,0-22 0,-22 22 15,22 0-15,-1 0 0,1 0 0,0-1 16,-1 1-16,22 0 0,0-21 16,21 21-16,0-22 0,0 1 15,0 0-15,21-1 0,22-20 0,-1-1 16,-21 1-16,43-22 0,-22 0 0,0 1 16,22-22-16,-1 0 0,-20 0 15,20-21-15,1 0 0,-1 0 0,1 0 16,-22-21-16,21 0 0,1 0 0,-22 0 15,1-1-15,20-20 0,-21 21 16,1-21-16,-1-1 0,22 1 0,-22-22 16,0 22-16</inkml:trace>
  <inkml:trace contextRef="#ctx0" brushRef="#br0" timeOffset="15681.19">17166 2879 0,'-42'-21'16,"42"-1"-16,-21 22 15,21-21 1,-22 21-16,1-21 31,0 21-31,0 0 16,0 0-16,0 0 15,-1 0-15,1 0 0,21 21 16,-21 0-16,0 1 0,0-1 0,0 0 16,-1 0-16,1 0 0,0 22 15,0-22-15,0 0 0,0 0 0,21 21 16,0-20-16,-22-1 0,22 0 15,0 0-15,0 0 0,0 0 16,22-21-16,-1 0 16,0 0-16,0 0 15,0 0-15,0 0 0,1 0 0,-1-21 16,0 0-16,0 0 0,0 21 16,0-21-16,1 0 0,-22-1 0,21 1 15,0 0-15,0 0 0,0 0 0,0 0 16,1-1-16,-1 1 0,0 0 15,-21 0-15,21 0 0,-21 0 16,0-1 0,21 22-1,-42 0 298,21-21-313,-21 21 15</inkml:trace>
  <inkml:trace contextRef="#ctx0" brushRef="#br0" timeOffset="16148.14">16912 2371 0,'0'-21'0,"0"42"0,0-64 0,0 22 16,21 21-16,-21-21 16,0 42 15,0 0-16,0 22-15,0-22 0,0 21 0,0 22 16,0-22-16,0 0 0,0 22 16,-21-1-16,0-20 0,0 20 0,0-20 15,-1 20-15,1-21 0,0 22 0,0-22 16,0 22-16,0-22 16,-1 0-16,22 1 0,0-1 0,0 0 0,0 1 15,0-1-15,0-21 0,0 0 16,22 1-16,-1-1 0,-21 0 15,21-21-15,0 0 0,0 0 0,22 0 16,-22 0-16,0 0 0,0 0 16,0 0-16,0 0 0,1-21 0,20 0 15,-21-1-15,0 1 0,-21 0 16,21-21-16,1 21 0,-1-1 0,-21-20 16,0 0-16,0 21 0,0-22 15,0 22-15</inkml:trace>
  <inkml:trace contextRef="#ctx0" brushRef="#br0" timeOffset="16439.41">16679 2921 0,'0'0'0,"-21"21"0,0-21 0,0 0 15,21 21-15,21-21 31,0 0-31,21 0 0,-20 0 16,20 0-16,-21 0 0,21 0 0,1 0 16,-1 0-16,-21 0 0,22 0 15,-1 0-15,-21 0 0,21-21 16,-20 21-16,-1 0 0,0 0 16,-21-21-16,0 0 31</inkml:trace>
  <inkml:trace contextRef="#ctx0" brushRef="#br0" timeOffset="16837.18">17166 3027 0,'0'0'0,"0"21"15,21-21 1,0 0-16,1 0 0,-1 0 16,0 0-16,0 0 0,21 0 15,-20 0-15,-1-21 0,0 21 0,0-21 16,0 0-16,0 21 0,1-22 16,-22 1-16,21 21 0,-21-21 0,0 0 15,-21 0 1,-1 21-16,1 0 0,0 0 0,0 0 15,0 0-15,0 0 0,-1 21 0,1 0 16,0 0-16,0 0 16,0 1-16,0-1 0,-1 0 0,1 0 15,21 21-15,-21-20 0,21-1 16,0 21-16,0-21 0,0 0 0,0 22 16,0-22-16,0 0 0,0 0 0,21 0 15,0-21-15,1 22 0,-1-22 16,0 0-16,21 0 0,-21 0 0,1 0 15,20 0-15,-21 0 0,21 0 16,-20-22-16,20 22 0,-21-21 0,21 0 16,-20 0-16</inkml:trace>
  <inkml:trace contextRef="#ctx0" brushRef="#br0" timeOffset="17635.96">17695 3048 0,'0'-21'0,"21"-21"31,1 20-31,-1 22 0,0-21 16,0 21-16,0 0 0,0 0 16,1 0-16,-1 0 0,21 0 15,-21 0-15,0 21 0,1 1 0,-1-1 16,-21 0-16,0 0 0,0 21 16,0-20-16,0-1 0,0 0 15,-21 21-15,-1-21 0,1 1 16,-21-1-16,21 0 0,0 0 15,-1 0-15,1 0 0,0 1 0,0-22 16,0 21-16,42-21 31,0-21-31,0-1 0,0 1 16,1 0-16,-1 0 0,0-21 16,0 20-16,0-20 0,22 21 0,-22-21 15,0 20-15,21-20 0,-21 21 16,1 0-16,-1 0 0,0 21 15,0-22-15,-42 22 32,0 22-32,0-1 15,-1 0-15,1 0 0,0 0 16,0 0-16,21 1 0,0 20 0,-21-21 16,21 0-16,0 22 0,0-22 15,0 0-15,0 0 0,0 0 0,0 0 16,0 1-16,21-1 0,0 0 15,0-21-15,0 0 0,22 21 0,-22-21 16,21 0-16,-21 0 0,22 0 0,-22-21 16,21 0-16,1 21 0,-22-21 15,21-22-15,-21 22 0,22-21 0,-22 21 16,21-22-16,-21 1 16,0 0-16,1-22 0,-1 22 0,0-22 15,-21 1-15,0 20 0,21-20 16,-21-1-16,21 22 0,-21 0 0,0-1 15,0 1-15,0 21 0,0 0 0,0 0 16,0-1-16,0 44 16,0-1-16,-21 0 15,0 21-15,21 1 0,-21-1 16,21 0-16,-21 1 0,-1-1 0,1 21 16,21-20-16,0-1 0,-21 0 15,21 1-15,-21-1 0,21 0 0,0 1 16,0-1-16,0-21 15,0 22-15,0-22 0,0 21 0,0-21 16,21 0-16,0 1 16,0-22-16,1 0 0,-1 0 0,0 0 15,0 0-15,21 0 0,-20-22 0,-1 1 16,0 0-16,0 0 0,0 0 16,0 0-16,-21-22 0</inkml:trace>
  <inkml:trace contextRef="#ctx0" brushRef="#br0" timeOffset="17820.86">18542 2858 0,'0'0'0,"-21"0"0,0 0 15,42 0 1,0 0 0,0 0-16,21 0 0,1 0 0,-22 0 15,21 0-15,1 0 0,-1 0 16,0 0-16,1 0 0,-1 0 0,0 0 15,-21 0-15,22-22 0,-1 22 16,-21 0-16</inkml:trace>
  <inkml:trace contextRef="#ctx0" brushRef="#br0" timeOffset="18100.25">19389 2646 0,'0'0'15,"-22"0"-15,1 0 0,0 0 0,0 0 16,0 0-16,0 21 16,-1 0-16,1 22 0,0-22 0,21 0 15,-21 21-15,0 1 0,0-22 16,21 21-16,0 0 0,0-20 0,-22 20 16,22 0-16,0-21 0,0 22 15,0-22-15,0 0 0,0 0 16,0 22-16,22-22 0,-22 0 0,21-21 15,0 21-15,0-21 0,0 0 16,0 0-16,1 0 0,-1 0 0,0 0 16,21 0-16,-21 0 0,1-21 15,-1 0-15</inkml:trace>
  <inkml:trace contextRef="#ctx0" brushRef="#br0" timeOffset="18392.61">19685 2604 0,'0'0'0,"0"-22"0,21 22 0,0 0 0,0-21 16,1 21-16,-1 0 15,0 0-15,0 21 0,0-21 0,22 22 16,-22-1-16,0 21 0,0-21 0,-21 22 16,21-1-16,0-21 0,-21 21 15,0 1-15,0-1 0,0 0 0,0 1 16,-21-1-16,0-21 0,0 22 15,-21-1-15,20-21 0,-20 21 0,0-20 16,21-1-16,-22 0 0,22 0 16,-21-21-16,21 21 0,-1-21 0,22 21 15,-21-21 1,42-21 0,1 21-16,-1-21 0,0 0 15</inkml:trace>
  <inkml:trace contextRef="#ctx0" brushRef="#br0" timeOffset="18691.72">20426 2858 0,'-21'0'15,"-1"0"-15,44 0 32,20 0-17,-21 21-15,0-21 0,0 0 0,22 0 16,-22 0-16,0 0 0,0 0 16,0 0-16,22 0 0,-22 0 15,0 0-15,-42 0 47</inkml:trace>
  <inkml:trace contextRef="#ctx0" brushRef="#br0" timeOffset="18887.61">20341 3027 0,'0'0'0,"-21"21"0,21 0 16,0 0-1,21-21-15,0 0 0,0 0 16,1 0-16,-1 22 0,21-22 0,-21 0 16,0 0-16,1 0 0,20 0 15,-21 0-15,0 0 16,0 0-16</inkml:trace>
  <inkml:trace contextRef="#ctx0" brushRef="#br0" timeOffset="19493.22">21209 2011 0,'0'0'0,"-21"0"0,21 21 16,0 0-1,21-21 32,0 0-31,0 0 78,0 0-79,-21 21 1</inkml:trace>
  <inkml:trace contextRef="#ctx0" brushRef="#br0" timeOffset="21604.88">20468 3027 0,'0'0'0,"0"21"16,0 0 0,21-21-16,0 0 15,1 0-15,-1 0 16,0 0 0,0 0-16,0 0 0,-21-21 15,21 21-15,-21-21 0,22 21 0,-22-21 16,0 0-16,0-1 15,0 1-15,-22 21 16,1-21-16,0 21 0,0 0 0,0 0 16,0 0-16,-1 0 0,-20 0 15,21 21-15,0 0 0,0 1 0,-1-22 16,1 21-16,0 0 0,0 0 16,21 0-16,0 0 0,0 1 15,0-1-15,0 0 16,21-21-16,0 0 15,0 0-15,1 0 0,20 0 16,-21 0-16,0 0 0,0-21 16,1 0-16,-1 21 0,-21-22 0,21 22 15,-21-21-15,21 0 0,-21 0 16,0 0-16,0 0 0,0-1 0,0 1 16,0 0-16,-21 0 15,0 21 1,0 0-16,-1 0 0,1 21 15,0-21-15,21 21 16,-21 0-16,0 1 0,21-1 0,-21-21 16,21 21-16,0 0 0,0 0 15,0 0-15,0 1 0,21-1 16,0-21-16,0 0 16,0 0-16,0 0 0,1 0 15,-1 0-15,0 0 0,0-21 0,0-1 16,0 1-16,-21 0 15,0 0-15,0 0 0,0 0 16,0-1-16,0 1 0,-21 0 16,21 0-16,-21 21 0,0-21 0,0 21 15,0 0-15,-1 0 16,1 0-16,0 0 0,0 21 16,0 0-16,0-21 0,21 21 0,-22 0 15,22 1-15,-21-1 0,21 0 16,0 0-16,0 0 0,0 0 0,0 1 15,21-1 1,1-21-16,-1 0 0,0 0 16,0 0-16,0 0 0,22 0 0,-22 0 15,0 0-15,0-21 0,0 21 16,0-22-16,1 22 0,-1-21 0,-21 0 16,0 0-16,0 0 0,0 0 15,0-1-15,0 1 0,0 0 16,0 0-16,-21 0 0,-1 21 15,1 0-15,0 0 0,0 0 16,0 0-16,-22 0 0,22 0 16,0 21-16,0 0 0,0 0 15,0 0-15,-1 1 0,22-1 0,0 0 16,-21 0-16,21 0 0,0 0 16,0 1-16,0-1 0,0 0 15,21 0-15,1-21 0,-1 0 0,0 0 16,0 0-16,0 0 0,22 0 15,-22 0-15,21 0 0,-21 0 0,0 0 16,22-21-16,-22 0 16,0 0-16,0 21 0,-21-22 0,0 1 15,21 0-15,-21 0 0,0-21 16,0 20-16,0 1 0,0 0 0,0 0 16,-21 0-16,0 0 0,0-1 0,0 22 15,0 0-15,-1 0 0,1 0 16,0 0-16,0 0 0,-21 0 0,20 22 15,-20-1-15,21 0 0,0 0 16,0 0-16,-1 0 0,1 1 0,0-1 16,21 0-16,-21 0 0,21 0 15,0 0-15,0 1 0,0-1 16,0 0-16,21-21 0,0 21 0,0 0 16,1-21-16,-1 0 0,21 0 15,-21 0-15,0 0 0,22 0 0,-22 0 16,21 0-16,1 0 0,-22-21 15,21 0-15,-21 21 0,0-21 0,1 0 16,-22-1-16,0 1 0,21 0 16,-21 0-16,0 0 0,0 0 0,0-1 15,-21 1-15,-1 0 0,1 0 16,0 0-16,0 21 0,0 0 0,0-21 16,-22 21-16,22 0 0,0 0 0,0 0 15,0 21-15,-1 0 0,1-21 16,0 21-16,0 0 0,0 0 15,21 1-15,-21-1 0,21 0 16,0 0-16,0 0 0,0 0 0,0 1 16,0-1-16,21 0 0,0-21 15,0 0-15,0 21 0,0-21 16,1 0-16,-1 0 0,0 0 0,21 0 16,-21 0-16,1-21 0,-1 21 15,0-21-15,-21 0 0,0-1 16,0 1-16,0 0 15,0 0-15,0 0 0,-21 21 0,21-21 16,-21 21-16,-1 0 0,1 0 16,0 0-16,0 0 0,0 0 15,0 0-15,-1 0 0,1 0 0,0 21 16,0-21-16,21 21 0,0 0 16,-21-21-16,21 21 0,0 0 0,0 1 15,21-22 16,0 0-31,0 0 16,0 0-16,-21-22 0,22 22 16,-22-21-16,0 0 0,0 0 15,21 21-15,-21-21 16,21 21 31,0 0-32,0 0-15,0 0 0,1 0 16,-1 0-16,0 0 0,0 0 0,0 0 16,0 21-16,22 0 0,-22 0 15,0 0-15,21 1 0,-20-1 0,-1 21 16,-21-21-16,0 22 0,0-1 0,0 0 16,0 1-16,0-1 0,-21 0 15,-22 22-15,1-22 0,-22 22 0,-20-22 16,20 21-16,-20-20 0,20-1 15,-21 0-15,22 1 0,-1-22 16,1 21-16,-1-21 0,22 1 0,21-22 16,0 0-16,0 0 0,21-22 15,0-20-15</inkml:trace>
  <inkml:trace contextRef="#ctx0" brushRef="#br0" timeOffset="22420.03">21294 2074 0,'-22'0'16,"1"22"-16,21-1 15,21-21 32,1 0-31,-22-21-1,0-1-15,21 22 16,-21-21-16,-21 21 31,-1 0-31,1 0 16,21 21-16,-21 1 0,0-1 15,21 0 1,0 0 0,21-21 15,0 0-31,0 0 16,1 0-16,-1 0 0,-21-21 0,0 0 15,21 21-15,-21-21 0,0-1 16,-21 22 15,21 22-15,-21-1-16,-1 0 0,1 0 15,21 21-15,0-20 0,-21-1 0,21 0 16,0 21-16,0-21 0,0 22 16,0-22-16,0 21 0,0-21 15,0 22-15,21-22 0,-21 21 0,21-21 16,1 1-16,-1 20 0</inkml:trace>
  <inkml:trace contextRef="#ctx0" brushRef="#br0" timeOffset="22753.87">21569 2731 0,'0'-22'0,"0"44"0,-21-44 0,21 1 16,0 42-1,0 1 1,0-1-16,21 0 0,0 21 0,-21-21 16,21 22-16,0-1 0,0-21 0,-21 22 15,0-1-15,22-21 0,-22 21 16,21 1-16,-21-1 0,0-21 15,0 22-15,0-22 0,0 0 0,0 0 16,0 0-16,0 0 0,0 1 16,0-44 15,0 1-31,21 0 0,-21 0 0,21 0 16</inkml:trace>
  <inkml:trace contextRef="#ctx0" brushRef="#br0" timeOffset="22999.72">22161 2625 0,'0'0'0,"0"-21"16,0-22-1,0 64-15,0 1 16,-21-1-16,0 0 0,0 21 16,0 1-16,0-1 0,-1 0 0,1 1 15,-21-1-15,21 0 0,-22 1 0,22-22 16,-21 21-16,21 0 0,-22 1 15,22-22-15,0 21 0,0-21 0,0 1 16,21-1-16,0 0 0,0 0 16,42-21-1,-21 0-15,0-21 16,1 21-16,-1-21 0,21 0 0</inkml:trace>
  <inkml:trace contextRef="#ctx0" brushRef="#br0" timeOffset="23204.61">22161 3006 0,'0'0'16,"22"0"0,-22 21-1,0 0-15,0 0 16,0 0-16,0 1 0,0-1 16,-22-21-16,22 21 0,-21 0 15,21 0-15,0 0 16,0-42 15,0 0-31,0 0 16</inkml:trace>
  <inkml:trace contextRef="#ctx0" brushRef="#br0" timeOffset="23375.89">22331 2794 0,'0'0'0,"0"-21"0,0 0 16,0 42 46,0 0-62,21-21 16,0 21 0</inkml:trace>
  <inkml:trace contextRef="#ctx0" brushRef="#br0" timeOffset="23763.67">22733 2858 0,'0'0'16,"21"0"-16,0 0 0,-42 0 31,0 0-15,-21 0-16,20 0 0,-20 0 0,0 0 16,-1 0-16,1 21 0,21 0 15,-21-21-15,20 21 0,1 0 16,0-21-16,0 21 0,21 1 15,0-1-15,0 0 16,21-21-16,21 21 0,-20-21 0,20 21 16,-21-21-16,21 21 0,1-21 15,-1 22-15,-21-22 0,22 21 0,-1-21 16,-21 21-16,0 0 0,0-21 0,-21 21 16,0 0-16,-21 1 15,0-22-15,-21 0 16,21 0-16,-22 0 0,1 0 15,21 0-15,-22 0 0,1 0 16,21 0-16,-21 0 0,20 0 0,1 0 16,21-22 15,21 22-31,1-21 16,-1 21-16,21-21 0,0 0 0</inkml:trace>
  <inkml:trace contextRef="#ctx0" brushRef="#br0" timeOffset="23995.9">23093 2921 0,'0'0'0,"21"-21"15,-21 42 1,0 0 0,0 0-16,0 1 15,0-1-15,-21 0 0,21 0 0,-21 0 16,21 0-16,-22 1 0,22-1 15,0 0-15,0 0 0,-21-21 0,21 21 16,21-42 31,1 0-47</inkml:trace>
  <inkml:trace contextRef="#ctx0" brushRef="#br0" timeOffset="24143.81">23156 2752 0,'0'0'0,"0"-21"0,-21 21 16,21-22-16,-21 22 0,42 0 47,0 0-32</inkml:trace>
  <inkml:trace contextRef="#ctx0" brushRef="#br0" timeOffset="24667.51">23537 2519 0,'-21'-21'16,"0"21"-1,21 21-15,-21 0 16,21 0-16,0 22 0,0-22 0,0 21 15,0-21-15,0 22 0,-21-1 16,21-21-16,0 21 0,0 1 0,0-22 16,-22 21-16,22-21 0,0 22 15,0-22-15,0 0 0,0 21 16,0-20-16,-21-1 0,21 0 0,0 0 16,-21-21-16,21 21 0,-21-21 15,21-21 16,0 0-31,0 0 16,0 0-16,0-1 0,21 1 16,0 0-16,0 0 0,1 0 0,20 0 15,0-1-15,-21 1 0,22 0 0,-1 0 16,0 21-16,1 0 0,-22 0 16,21 0-16,1 0 0,-22 0 0,0 21 15,0 0-15,0-21 16,-21 21-16,0 1 0,0-1 0,0 0 15,0 0-15,0 0 0,-21 0 16,-21 1-16,21-1 0,-22 0 0,1 0 16,0-21-16,-1 21 0,1 0 0,0-21 15,-1 22-15,1-22 0,21 0 16,-22 0-16,22 0 0,21-22 31,0 1-31,43 0 16,-22 0-16,0 0 0</inkml:trace>
  <inkml:trace contextRef="#ctx0" brushRef="#br0" timeOffset="24964.34">24257 2498 0,'0'-21'0,"0"42"0,0-64 0,0 22 15,0 42 1,0 1-1,-21 20-15,0-21 0,-1 21 16,22 1-16,-21-1 0,0 0 0,21 1 16,0-1-16,-21 0 0,0 1 15,21-1-15,-21 0 0,21-20 16,0 20-16,0-21 0,-22 21 16,22-20-16,-21 20 0,21-21 0,0 0 15,0 0-15,0 1 0,0-1 16,0 0-16,21-21 15,1 0 1,-1-21-16,0 0 0,0-1 16,0 1-16,0 21 0</inkml:trace>
  <inkml:trace contextRef="#ctx0" brushRef="#br0" timeOffset="25316.14">24384 3027 0,'21'0'31,"0"-21"-15,0 21-16,1 0 0,-1-21 15,0 21-15,0-22 16,0 1-16,0 21 0,1-21 0,-22 0 16,0 0-1,-22 21 1,1 0-16,-21 0 15,21 21-15,0 0 0,-1 0 16,1-21-16,0 21 0,0 1 16,21-1-16,-21 21 0,21-21 0,-21 0 15,21 1-15,0-1 0,0 0 16,0 0-16,0 0 0,0 0 16,21 1-16,0-22 0,0 0 15,21 0-15,-20 0 0,-1 0 16,0 0-16,21 0 0,-21 0 15,22-22-15,-1 1 0,-21 0 0,22 0 16</inkml:trace>
  <inkml:trace contextRef="#ctx0" brushRef="#br0" timeOffset="25595.98">24871 2413 0,'0'0'0,"-43"0"0,22-21 16,0 21-16,21-21 16,21 21-1,0 0-15,1 0 0,20 0 16,0 0-16,-21 0 0,22 0 16,20 0-16,-20 0 0,-1 0 0,-21 0 15,21 0-15,1 0 16,-22 21-16,0-21 0,0 0 0,0 0 15,-42 0 17,0 0-32,0 0 15</inkml:trace>
  <inkml:trace contextRef="#ctx0" brushRef="#br0" timeOffset="25868.82">25040 2434 0,'-21'0'15,"42"0"-15,-42 21 0,0-21 0,21 22 0,0-1 16,-21 0-16,21 21 0,0-21 16,-22 22-16,22-22 0,0 21 15,0 1-15,0-1 0,-21 0 16,21-21-16,-21 22 0,21-1 0,0-21 16,0 22-16,0-22 0,0 21 0,-21-21 15,21 0-15,-21 22 0,21-22 16,0 0-16,0 0 0,0 0 0,-21-21 15,21 22-15,0-1 0,-22-21 16,44 0 15,-1 0-31,0-21 0,0-1 0,0 1 16,0 21-16</inkml:trace>
  <inkml:trace contextRef="#ctx0" brushRef="#br0" timeOffset="26231.54">25209 2985 0,'0'-22'15,"22"22"1,-1 0-16,0 0 0,-21-21 16,21 21-16,0-21 15,-21 0 1,0 0-1,-21 21 1,0 0-16,0 0 16,0 0-16,-1 21 15,1 0-15,21 0 0,-21-21 16,21 21-16,0 1 0,0-1 0,0 0 16,0 0-16,0 0 0,0 0 0,0 1 15,0-1-15,0 0 16,0 0-16,21 0 0,0-21 15,1 0 1,-1 0-16,0 21 0,0-21 0,0 0 16,0 0-16,1-21 15,-1 21-15,0-21 0,0 21 0</inkml:trace>
  <inkml:trace contextRef="#ctx0" brushRef="#br0" timeOffset="26496.4">25590 2815 0,'0'0'0,"-21"0"0,21 21 31,0 1-15,0-1-16,0 0 0,0 0 16,0 0-16,0 0 0,0 1 15,0-1-15,0 0 0,0 0 0,0 0 16,0 0-16,21-21 0,-21 22 15,0-1-15,0 0 0,0 0 16,22-21 0,-1 0-1,-21-21-15,21 0 16</inkml:trace>
  <inkml:trace contextRef="#ctx0" brushRef="#br0" timeOffset="26740.26">25823 2815 0,'-21'0'15,"0"0"-15,0 0 16,0 21-16,-1-21 0,1 22 16,21-1-16,-21 0 0,0 0 0,0 0 15,0 0-15,-1 1 0,1-1 16,0 0-16,0 0 0,0 0 0,0 0 15,-1 1-15,22-1 0,-21 0 16,21 0-16,0 0 16,21-21-1,1 0 1,-1 0-16</inkml:trace>
  <inkml:trace contextRef="#ctx0" brushRef="#br0" timeOffset="27116.9">26077 2540 0,'0'0'0,"0"-21"0,0 0 16,0 42 15,0 0-16,-21 0-15,21 0 0,-21 1 16,0 20-16,21-21 0,-21 21 0,-1 1 16,22-22-16,-21 21 0,0 1 15,0-1-15,21-21 0,0 21 0,-21-20 16,21 20-16,-21-21 0,21 21 16,0-20-16,0-1 0,0 0 15,0 0-15,0 0 0,0 0 0,0 1 0,21-22 16,0 21-1,0-21-15,0 0 0,0 0 16,22 0-16,-22 0 0,0 0 16,21-21-16,-20-1 0,-1 1 0,21 21 15,-21-21-15,0 0 0,1 0 16,-1 0-16</inkml:trace>
  <inkml:trace contextRef="#ctx0" brushRef="#br0" timeOffset="27332.78">25887 2836 0,'-43'0'15,"86"0"-15,-107 0 0,43 0 16,42 0 0,0 0-16,1 0 15,20 0-15,-21 0 0,21 0 16,-20 0-16,-1 0 0,21 0 0,-21 0 15,0 0-15,1 0 0,-1 0 16,0 0-16,-21-21 0,21 0 16</inkml:trace>
  <inkml:trace contextRef="#ctx0" brushRef="#br0" timeOffset="28036.74">26395 2096 0,'0'21'62,"21"-21"-62,-21 21 16,-21-21 15,0 0-31,-1 0 16,1 0-16,21-21 0,0 0 15,0-1 1,0 1 0,21 21-1,1 0-15,-1 0 0,0 0 16,0 0-16,0 0 16,-21 21-1,21-21-15,-21 22 0,0-1 16,0 0-1,0 0 1,-21-21-16,0 0 0,0 0 16,0 0-16,0 0 15,21-21 17,0 0-17,21 21 1,0-21-16,0 21 0,0-22 15,0 22 1,1 0-16,-22 22 16,0-1-16,0 0 0,0 0 15,0 0-15,0 0 0,0 1 0,0-1 16,-22 0-16,22 0 16,-21 0-16,0-21 0,21 21 15,-21-21-15</inkml:trace>
  <inkml:trace contextRef="#ctx0" brushRef="#br0" timeOffset="28568.7">26585 1651 0,'0'-21'16,"0"42"15,21 0-31,1 0 16,-1 1-16,0-22 0,-21 21 0,21 0 15,0 0-15,0 0 0,1 22 16,-22-22-16,21 21 0,0-21 0,-21 22 16,0-22-16,21 21 0,0-21 15,-21 22-15,0-1 0,0 0 16,0 1-16,0-1 0,0 0 0,0 22 16,0-22-16,0 22 0,0-22 15,0 21-15,0-20 0,0 20 16,-21 1-16,0-22 0,0 0 0,0 1 15,-1 20-15,1-20 0,0-1 16,0 21-16,0-20 0,0-1 0,21 0 16,-43 1-16,22-1 0,0 0 0,0-20 15,0-1-15,-22 0 0,22 0 16,0 0-16,0 0 0,0-21 0,-1 0 16,1 22-16,0-22 15,21-22 1,0 1-16,0 0 15,0-21-15,0 21 16,21-1-16</inkml:trace>
  <inkml:trace contextRef="#ctx0" brushRef="#br0" timeOffset="29655.76">26183 1291 0,'0'0'0,"21"0"62,0 0-62,22 0 16,-22 0-16,21 0 0,-21 0 15,22 0-15,-1 0 0,0 0 0,1 0 16,-1 0-16,0 0 0,22 0 16,-22 0-16,22 0 0,-22 0 0,0 0 15,1 0-15,-1 0 0,0 0 16,-20 0-16,-1 0 0,0 0 16,0 0-16,0 0 31,-21 21-16,0 1-15,21-22 0,-21 21 16,0 0-16,0 0 0,0 0 16,22 0-16,-22 22 0,0-1 15,21 0-15,-21 22 0,0-22 0,0 22 16,0-1-16,0 1 0,0-1 16,0 1-16,0-1 0,0 1 0,-21-22 15,-1 22-15,22 20 0,-21-20 16,21-1-16,0 1 0,-21 20 0,0-20 15,0-1-15,0 1 0,-1-22 16,1 22-16,0-1 0,-21-20 0,21-1 16,-1 21-16,1 1 0,0-22 15,0 22-15,0-22 0,21 22 16,0-1-16,0-21 0,0 22 0,-21-22 16,21 1-16,0-1 0,0 0 15,0 1-15,0-1 0,0 0 0,0 1 16,0-1-16,0 0 0,0 1 0,0-1 15,0-21-15,0 21 0,0 1 16,0-22-16,-22 21 0,22-21 0,0 1 16,0 20-16,0-21 0,0 0 0,-21 0 15,21 1-15,0-1 0,-21 0 16,21 0-16,0 0 0,-21 0 0,21 1 16,0-1-16,-21 0 15,0-21 1,21 21-16,-22-21 15,1 0-15,0 0 0,0 0 16,0 0-16,0 0 16,-1 0-16,1 0 0,0 0 0,0 0 15,0 0-15,-22 0 0,22-21 0,-21 21 16,0-21-16,-22 21 0,22-21 16,-22-1-16,1 22 0,-1 0 15,22-21-15,-22 21 0,22 0 0,0 0 16,-1 0-16,1 0 0,0 0 0,21 0 15,-22 0-15,22 0 0,0 0 16,0 0-16,0 0 16,21-21 15,21 21-15,-21-21-1,21 21-15,0 0 0</inkml:trace>
  <inkml:trace contextRef="#ctx0" brushRef="#br1" timeOffset="39061.62">952 5969 0,'22'0'16,"-22"-21"31,21 21-32</inkml:trace>
  <inkml:trace contextRef="#ctx0" brushRef="#br1" timeOffset="39845.19">1228 5588 0,'42'-21'0,"-21"21"15,0 0-15,0-21 0,-21 0 16,22 21-16,-1 0 0,-21-22 15,0 44 17,-21-1-17,-1 0-15,-20 21 0,21 1 16,-21-1-16,-1 0 0,1 1 16,0-1-16,-1 21 0,-20-20 0,20-1 15,-20 0-15,-1 1 16,1-1-16,-1 0 0,1 1 0,21-22 15,-22 21-15,22-21 0,-1 1 16,1-1-16,0-21 0,21 0 16,-1 0-16,1 0 0,0 0 15,21-21 1,21-1 0,0 1-16,1 21 0,20-21 0,-21 21 15,21 0-15,1 0 0,-1 0 16,0 0-16,1 0 0,-1 0 0,0 0 15,1 0-15,-1 0 0,0 0 16,1 21-16,-1-21 0,0 21 16,1 1-16,-22-1 0,21 0 15,1 0-15,-22 0 0,21 0 16,-21-21-16,0 22 0,1-1 0,-1 0 16,0-21-16,0 21 0,-21-42 62,0 0-46,0 0-16</inkml:trace>
  <inkml:trace contextRef="#ctx0" brushRef="#br1" timeOffset="40720.08">1778 5990 0,'0'-21'0,"0"42"47,0 0-47,0 1 15,0 20-15,0-21 0,0 21 0,0-20 16,0 20-16,0-21 0,0 21 16,0-20-16,0-1 0,0 21 15,-21-21-15,21 0 0,-21 1 16,21-1-16,0-42 31,0-1-31,0 1 0,21 0 16,-21 0-16,21-21 0,0 20 15</inkml:trace>
  <inkml:trace contextRef="#ctx0" brushRef="#br1" timeOffset="41095.86">1820 5567 0,'0'0'16,"-21"-21"-16,0 21 0,0 0 16,0 0-16,-1 21 15,1 0-15,21 0 16,0 0-16,-21 22 0,21-22 0,0 0 16,0 0-16,0 0 15,0 1-15,21-1 0,0-21 16,1 0-16,-1 0 0,0 0 15,0 0-15,0-21 0,0 21 0,1-22 16,-1 1-16,0 0 0,-21 0 16,0-21-16,0 20 0,0 1 15,0 0-15,0 0 0,-21 0 0,0 0 16,-1-1-16,1 22 0,0 0 16,0 0-16,0 0 0,-22 0 15,22 22-15,0-1 0,0 21 0,0-21 16,21 0-16,0 22 0,0-22 15,0 21-15,0-21 0,0 1 16,21 20-16,0-21 0,0 0 16,0 0-16,22 1 0,-22-1 0,21-21 15</inkml:trace>
  <inkml:trace contextRef="#ctx0" brushRef="#br1" timeOffset="41576.58">2201 5969 0,'0'0'0,"-21"0"16,0 21-1,21 0-15,0 1 0,0-1 16,0 21-16,0-21 16,0 0-16,0 1 0,0-1 0,0 0 15,0 0-15,0 0 0,0 0 16,0 1-16,-21-1 0,21 0 0,0 0 15,-21-21 17,21-21-32,0 0 15,0 0-15,0-1 16,0 1-16,0-21 0,0 21 16,0 0-16,0-22 0,21 1 0,0 21 15,21-22-15,-21 22 0,1-21 16,20 21-16,0 0 0,1 21 0,-1 0 15,0 0-15,1 0 0,-1 0 16,0 0-16,-21 21 0,22 0 0,-22 21 16,0-21-16,0 1 0,-21 20 15,0-21-15,0 21 0,0-20 0,0-1 16,0 0-16,-21 21 0,0-21 16,0 1-16,0-1 0,21 0 15,-22-21-15,22 21 16,22-42 15,-1 0-31,0 21 0,0-21 0</inkml:trace>
  <inkml:trace contextRef="#ctx0" brushRef="#br1" timeOffset="41943.88">3090 5927 0,'0'0'0,"0"-21"0,0-1 0,0 1 16,0 42 15,0 1-31,0-1 0,0 0 16,0 21-16,0-21 0,0 22 16,0-1-16,21 0 0,-21 1 0,0-1 15,0 22-15,22-1 0,-22 1 16,0-1-16,0 1 0,0-1 0,0 1 15,0-1-15,0 1 0,0-1 16,-22 22-16,1-22 0,21 1 0,-21-1 16,21 1-16,-21-1 0,21 1 0,0-1 15,-21-20-15,21-1 0,0 0 16,-21-21-16,21 1 0,0-1 0,0-42 31,0-1-15,21 1-16,-21-21 0,21 0 0,-21-22 15,0 22-15,21-22 0,0 1 16,0-22-16</inkml:trace>
  <inkml:trace contextRef="#ctx0" brushRef="#br1" timeOffset="42239.71">3111 6054 0,'0'0'0,"0"-21"0,-21-1 16,21 1-16,-21 0 0,21 0 0,0 0 15,0 0-15,0-1 0,21 1 16,0 21-16,1-21 0,-1 21 0,21 0 16,0 0-16,1 0 0,-1 0 15,0 0-15,1 0 0,-1 21 0,0 0 16,-20 1-16,-1-1 0,0 0 16,-21 0-16,0 21 0,0-20 0,-21-1 15,0 0-15,-1 0 0,-20 21 0,21-42 16,-21 22-16,20-1 0,-20 0 15,21-21-15,-21 21 0,20-21 16,44-21 15,-1 0-15,21 21-16</inkml:trace>
  <inkml:trace contextRef="#ctx0" brushRef="#br1" timeOffset="42928.1">3831 5863 0,'0'0'0,"0"21"47,0 1-47,0-1 0,0 0 0,0 21 16,0-21-16,0 22 0,-21-22 15,21 21-15,0-21 0,0 22 0,0-22 16,0 0-16,0 0 0,0 0 15,21 1-15,0-22 0,0 21 16,1-21-16,-1 0 0,0 0 0,0 0 16,21-21-16,-20-1 0,-1 22 15,0-21-15,21 0 0,-21 0 0,1-21 16,-1 20-16,0-20 0,0 21 16,0-21-16,0-1 0,1 22 15,-22-21-15,0 21 0,21-1 0,-21 1 16,21 21-16,-21 21 31,0 1-31,0-1 0,-21 0 16,21 0-16,0 0 0,-21 22 0,21-22 15,0 0-15,0 0 0,0 0 16,0 0-16,0 1 0,21-1 0,0 0 16,0-21-16,0 0 0,0 21 0,1-21 15,-1 0-15,0 0 0,0 0 16,21 0-16,-20-21 0,-1 0 0,0 0 15,21-1-15,-21 1 0,1 0 16,-1-21-16,0-1 0,0 1 16,0 0-16,0-1 0,1-20 0,-22-1 15,0 22-15,21 0 0,-21-1 16,0 1-16,0 0 0,0 21 0,0-1 16,0 1-16,0 0 0,-21 21 15,21 21 1,-22 0-16,1 1 0,21 20 15,0 0-15,-21 22 0,21-22 0,-21 22 16,21-22-16,-21 21 0,21-20 16,0-1-16,0 22 0,0-43 0,0 21 15,0 0-15,0-20 0,21 20 0,0-21 16,0 0-16,0-21 16,1 21-16,-1-21 0,0 0 0,0 0 15,0 0-15,0 0 0,1 0 0,-1 0 16,21-21-16,-21 0 0,0 0 15,1 0-15</inkml:trace>
  <inkml:trace contextRef="#ctx0" brushRef="#br1" timeOffset="43131.99">4678 5821 0,'0'0'0,"-21"0"0,-1 0 15,22 21-15,22-21 16,-1 0 0,0 0-16,0 0 0,21 0 0,-20 0 15,20 0-15,-21 0 0,21 0 16,1 0-16,-22 0 0,21-21 0,1 21 16,-1 0-16</inkml:trace>
  <inkml:trace contextRef="#ctx0" brushRef="#br1" timeOffset="43632.69">5715 5376 0,'0'0'0,"-21"-21"0,0 21 0,-1 0 0,1 0 16,0 0-16,0 0 0,0 0 15,21 21-15,0 1 16,0-1-16,21-21 0,0 21 16,0 0-16,22 0 15,-22 0-15,21 1 0,0-22 0,1 21 16,20 0-16,-20 0 0,20 0 0,-21 0 15,1-21-15,20 22 0,-20-22 16,-22 0-16,21 0 0,0 0 0,-20 0 16,-1 0-16,0 0 0,0 0 15,-21 21 1,-21-21-16,0 21 16,0 0-16,-1 0 0,-20 0 15,0 1-15,-1-1 0,-20 21 16,21 0-16,-1-20 0,-20 20 0,20 0 15,-20-21-15,21 22 0,-1-22 0,1 21 16,21-21-16,0 1 0,-22-1 16,43 0-16,-21 0 0,21 0 0,0 0 15,0 1-15,21-22 32</inkml:trace>
  <inkml:trace contextRef="#ctx0" brushRef="#br1" timeOffset="45056.28">6985 5376 0,'0'-21'16,"0"0"0,0 0-16,21 0 15,0 21-15,-21-21 0,21 21 16,1-22-1,-22 44 32</inkml:trace>
  <inkml:trace contextRef="#ctx0" brushRef="#br1" timeOffset="45469.28">7070 5228 0</inkml:trace>
  <inkml:trace contextRef="#ctx0" brushRef="#br1" timeOffset="45953.01">7070 5249 0,'21'-84'31,"0"63"-31,-21-1 0,0 1 16,0 0-16,0 0 0,0 42 31,0 0-31,0 0 15,0 22-15,0-1 0,0 0 16,0 22-16,-21-22 0,21 22 0,-21-1 16,-1 1-16,22-1 0,-21 1 15,21-22-15,0 22 0,-21-22 0,0 0 16,21 1-16,0-22 0,0 21 16,0-21-16,0 0 15,21-21 1,0-21-16,0 0 0,1 0 15,-1-21-15,0 20 0,0-20 16,0 0-16,-21-1 0,21 1 0</inkml:trace>
  <inkml:trace contextRef="#ctx0" brushRef="#br1" timeOffset="46175.88">7408 5080 0,'0'21'0,"0"0"15,0 22-15,0-1 0,0 0 0,0 1 16,0 20-16,0-20 0,0 20 16,0-21-16,0 22 0,0-22 0,0 1 15,0 20-15,0-21 0,0-20 16,0 20-16,0-21 0,0 0 0,0 0 16,0 1-16,0-1 0,0-42 31,0-1-16</inkml:trace>
  <inkml:trace contextRef="#ctx0" brushRef="#br1" timeOffset="46351.78">7112 5652 0,'0'0'0,"-21"0"16,0 0-16,42 0 31,0 0-31,0 0 0,21 0 15,-20 0-15,20 0 0,0 0 16,1 0-16,-22-22 0,21 22 0,0-21 16,1 21-16,-1-21 15,-21 21-15,22 0 0</inkml:trace>
  <inkml:trace contextRef="#ctx0" brushRef="#br1" timeOffset="46688.59">7705 5588 0,'0'21'0,"21"-21"47,0-21-47,21 0 0,-21 21 16,22-21-16,-22 0 0,21-1 0,-21 22 16,1-21-16,-1 0 15,0 21-15,-21-21 0,0 0 0,0 0 16,-21 21-1,0 0-15,-1 0 0,-20 0 16,21 21-16,-21 0 0,-1 0 0,22 0 16,0 0-16,-21 22 0,20-22 15,1 21-15,21 1 0,0-1 0,0-21 16,0 21-16,0-20 0,0-1 0,21 0 16,1 0-16,-1-21 0,21 21 15,-21-21-15,22 0 0,-1 0 0,0 0 16,1 0-16,-1 0 0,0-21 15,-21 0-15,22 0 0,-1 21 16</inkml:trace>
  <inkml:trace contextRef="#ctx0" brushRef="#br1" timeOffset="46936.45">8467 5101 0,'0'-42'0,"0"84"0,0-105 0,0 42 0,0 42 31,-22 0-31,22 0 0,-21 21 16,21 1-16,-21 20 0,21-20 16,0 20-16,0-21 0,-21 1 0,21 20 15,-21-20-15,21 20 0,0-21 16,0 1-16,-21-1 0,21-21 16,0 0-16,0 22 0,0-22 0,0 0 15,21-42 16,0 0-31,0 0 0,0-22 0</inkml:trace>
  <inkml:trace contextRef="#ctx0" brushRef="#br1" timeOffset="47184.3">8657 5101 0,'0'0'0,"21"-42"0,-21 21 0,0 0 0,0-1 15,0 44 1,0-1-1,0 0-15,0 21 0,0 1 0,-21-1 16,0 0-16,0 22 0,21-22 16,-21 0-16,-1 22 0,22-22 0,-21 1 15,21 20-15,-21-21 0,21 1 16,0-1-16,-21-21 0,21 22 0,0-22 16,0 0-16,0 0 0,21-21 15,0 0 1,0 0-16,22 0 0,-22-21 0,0 0 15,21 0-15,1-1 0</inkml:trace>
  <inkml:trace contextRef="#ctx0" brushRef="#br1" timeOffset="47528.11">9123 5398 0,'-21'0'0,"-1"21"16,1 0-16,0 0 0,21 0 15,-21 22-15,0-22 0,0 21 0,21-21 16,0 22-16,-22-22 0,22 21 16,0-21-16,0 22 0,0-22 0,0 0 15,0 0-15,22-21 0,-1 21 0,0-21 16,21 0-16,1 0 16,-22 0-16,21 0 0,0 0 0,1-21 15,-22 0-15,21 0 0,-21 0 0,22-1 16,-22-20-16,0 21 0,-21-21 15,0-1-15,0 22 0,0-21 0,0-1 16,-21 22-16,0-21 0,0 21 16,-1 0-16,1-1 0,-21 22 0,21 0 15,-22 0-15,1 0 0,21 0 0,-21 22 16,20-1-16,-20-21 16,42 21-16,-21 0 0,21 0 0,0 0 0,0 1 15,0-1-15,21-21 0</inkml:trace>
  <inkml:trace contextRef="#ctx0" brushRef="#br1" timeOffset="48308.17">10880 5144 0,'0'0'0,"0"-22"0,0 44 32,0 20-17,0-21-15,0 21 0,-22 1 0,1-1 16,21 0-16,-21 1 0,0-1 16,0 0-16,21 1 0,-21-1 0,-1-21 15,22 22-15,-21-22 0,21 0 16,0 0-16,0 0 0,0-42 31,21 0-15,-21-21-16,22 20 0,-1-20 15,0 21-15,0-21 0,0 20 16,0-20-16,1 21 0,-1 0 0,0 0 16,0-1-16,0 1 0,0 21 15,1 0 1,-22 21-16,21 1 0,-21 20 0,21-21 15,-21 0-15,0 22 0,0-22 16,0 21-16,21-21 0,-21 22 0,0-22 16,21 0-16,-21 0 0,0 0 15,21 0-15,1-21 0,-1 0 0,0 0 16,0 0-16,0 0 0,22 0 0,-22 0 16,21 0-16,-21-21 0,22 0 15,-1 0-15,-21-21 0,21 20 0,-20-20 16,-1 0-16,-21 21 0,0-22 15,21 1-15,-21 0 0,0-1 0,0 1 16,0 21-16,-21-22 0,21 22 16,-21 0-16,-1 0 0,1 0 15,0 21-15,0 0 0,0 0 0,0 0 16,-1 0-16,1 21 0,0 0 16,21 0-16,0 0 0,0 1 15,0-1-15,0 0 0,21 0 0,0 0 16,1 0-16,-1 1 0,0-22 15,0 21-15,0-21 0</inkml:trace>
  <inkml:trace contextRef="#ctx0" brushRef="#br1" timeOffset="48623.99">11769 5482 0,'0'0'0,"84"0"15,-63-21 1,1 21-16,20-21 0,-21 0 15,0 21-15,0-21 0,-21-1 0,22 1 16,-22 0-16,0 0 16,0 0-16,0 0 0,-22 21 15,1 0-15,0 0 0,-21 0 0,21 0 16,-22 21-16,22 0 0,-21 0 16,21 0-16,-22 0 0,22 22 0,-21-1 15,21-21-15,-1 22 0,22-1 16,0-21-16,0 21 0,0-20 15,0 20-15,0-21 0,0 0 0,0 0 16,22-21-16,20 22 0,-21-22 16,21 0-16,-20 0 0,20 0 0,0 0 15,22 0-15,-22-22 0,0 1 16,22 0-16,-22 0 0,1 0 0</inkml:trace>
  <inkml:trace contextRef="#ctx0" brushRef="#br1" timeOffset="48871.85">12446 4932 0,'0'0'0,"0"-42"16,0-1-16,0 22 0,0-21 15,-21 42-15,0 21 16,21 21-16,0 1 16,-22-1-16,1 21 0,21 1 0,-21-1 15,21 1-15,0-1 0,-21 1 16,0-22-16,21 22 0,-21-1 0,21-20 15,0-1-15,0 0 0,0 1 16,0-22-16,0 21 0,0-21 0,0 0 16,21-21-16,-21 22 0,21-22 15,0 0-15,0 0 0,0 0 0,1-22 16,20 1-16,-21 0 0</inkml:trace>
  <inkml:trace contextRef="#ctx0" brushRef="#br1" timeOffset="49137.21">12869 5292 0,'0'-64'31,"-21"64"-31,21-21 0,-21 21 0,0 0 0,0 0 16,-1 0-16,1 21 16,0 0-16,0 1 0,0-1 0,0 21 15,21-21-15,-22 22 16,1-1-16,21 0 0,0 1 0,0-22 15,0 21-15,0 0 0,0-20 0,0 20 16,0-21-16,0 0 0,21 0 16,-21 1-16,22-1 0,20-21 0,-21 0 15,0 0-15,22 0 0,-1 0 16,0 0-16,1 0 0,-1-21 0,0-1 16,1 1-16,-1 0 0</inkml:trace>
  <inkml:trace contextRef="#ctx0" brushRef="#br1" timeOffset="50060.2">13525 5376 0,'0'0'0,"0"-21"0,0 0 16,-21 21-1,0 0-15,0 0 0,0 21 16,0 0-16,-1 1 0,1-1 0,0 0 16,0 0-16,0 21 0,0-20 15,21-1-15,0 21 0,0-21 0,0 0 16,0 22-16,0-22 0,0 0 0,0 0 15,0 0-15,21-21 0,0 22 16,0-22-16,0 0 0,0 21 0,22-21 16,-22 0-16,0 0 0,0 0 15,0 0-15,22 0 0,-43-21 0,21-1 16,-21 1-16,0 0 0,0 0 16,0 0-16,0 0 0,0-1 15,0-20-15,0 21 0,0-21 0,-21 20 16,21 1-16,0-21 0,0 21 0,-21 0 15,21-1-15,0 1 0,0 0 16,0 0-16,21 0 16,0 21-16,0-21 0,0 21 15,0 0-15,22 0 0,-22 0 0,0 0 16,21 21-16,-20 0 0,-1 0 16,0 0-16,0 0 0,0 1 0,0 20 15,1-21-15,-22 0 0,0 22 16,0-22-16,0 21 0,0-21 15,0 0-15,0 22 0,-22-22 0,22 0 16,-21-21-16,21 21 0,-21-21 0,21 21 16,-21-21-1,0-21 1,21 0-16,0 0 16,0 0-16,0 0 0,0-22 0,0 22 15,21-21-15,0 21 0,0-22 16,0 1-16,1 21 0,-1-22 0,21 22 15,-21 0-15,0 0 0,22 0 0,-22 21 16,21 0-16,-21 0 16,22 0-16,-22 0 0,0 21 0,0-21 15,0 21-15,1 21 0,-1-20 0,0-1 16,-21 21-16,0-21 0,0 22 16,0-22-16,0 21 0,0-21 0,0 0 15,0 1-15,-21 20 0,0-21 16,-1-21-16,1 21 0,0-21 0,0 0 15,21 21-15,-21-21 0,0 0 0,-1 0 16,1 0-16,21-21 16,0 0-16,0 0 0,21 0 15,1 0-15,-1-1 0,21-20 16,-21 21-16,22-21 0,-1 20 16,0-20-16,1 0 0,-1 21 0,0-22 15,1 22-15,-1 21 0,0 0 16,1 0-16,-22 0 0,21 0 0,-21 0 15,0 21-15,1 0 0,-22 22 16,0-22-16,0 0 0,0 21 0,0-20 16,0-1-16,0 21 0,0-21 0,-22 0 15,1 1-15,0-1 0,0 0 16,0 0-16,0-21 16,42 0 15,0-21-16,0 0-15,0 0 0</inkml:trace>
  <inkml:trace contextRef="#ctx0" brushRef="#br1" timeOffset="50376.02">14965 5482 0,'0'-21'16,"21"21"-1,0-21-15,0 21 16,0-21-16,1 21 0,-1-21 15,0 21-15,0-22 16,-21 1-16,21 21 0,0-21 0,-42 21 47,-21 0-47,21 0 0,-22 21 0,22 0 16,-21 1-16,21-1 0,0 21 15,-22-21-15,22 22 0,0-22 0,21 21 16,0-21-16,0 0 0,0 1 0,0 20 15,0-21-15,0 0 16,21 0-16,0-21 0,0 0 16,1 0-16,-1 0 0,0 0 15,0 0-15,21 0 0,-20-21 0,-1 0 16,21 0-16,-21 0 0,0 0 16</inkml:trace>
  <inkml:trace contextRef="#ctx0" brushRef="#br1" timeOffset="50791.78">16446 4763 0,'0'0'0,"0"-22"0,0 1 0,0 0 16,22 21-16,-22-21 0,0 42 15,0 0 1,0 0-16,0 22 0,0-1 15,-22 22-15,22-22 0,-21 21 16,0 1-16,21-22 0,-21 22 0,0-1 16,0-20-16,21-1 0,-22 0 15,22 1-15,-21-1 0,0-21 0,21 21 16,0-20-16,0-1 0,0 0 16,0 0-16,21-21 15,0-21 1,1 0-16,-1 21 0</inkml:trace>
  <inkml:trace contextRef="#ctx0" brushRef="#br1" timeOffset="51127.59">16827 5122 0,'0'-21'0,"0"42"0,0-21 16,0 22-1,-21-1-15,21 21 0,-21-21 16,21 0-16,0 22 0,-21-1 0,21-21 15,-21 0-15,21 22 0,0-22 16,0 0-16,0 0 0,0 0 0,0 1 16,21-1-16,0-21 0,0 0 0,0 21 15,1-21-15,-1 0 0,0 0 16,21 0-16,-21-21 0,22 0 0,-22 21 16,0-22-16,21 1 15,-20-21-15,-1 21 0,-21 0 0,0-22 16,0 1-16,0 21 0,0-22 0,0 22 15,0 0-15,-21-21 0,-1 42 16,22-21-16,-21-1 0,0 22 0,0 0 16,0 0-1,0-21-15,-1 21 16,22-21-16</inkml:trace>
  <inkml:trace contextRef="#ctx0" brushRef="#br1" timeOffset="51304.49">16446 4974 0,'0'0'0,"22"-21"16,-1 21 0,0 0-16,21-21 0,1 0 0,-1 21 15,0 0-15,1-21 0,20 21 0,-21-22 16,1 22-16,20-21 0,-20 21 15,-22-21-15</inkml:trace>
  <inkml:trace contextRef="#ctx0" brushRef="#br1" timeOffset="51984.1">18711 5080 0,'0'0'0,"21"-21"0,1 21 0,20-21 15,-21 0-15,0-1 0,22 22 16,-22-21-16,-21 0 0,21 0 0,-21 0 16,0 0-16,0-1 0,-21 1 15,0 0-15,-1 21 0,-20 0 16,21 0-16,-21 0 0,-1-21 15,1 21-15,21 0 0,-22 0 0,22 0 16,-21 0-16,21 21 0,0-21 16,21 21-16,0 0 15,0 1-15,0-1 0,0 0 0,21 0 16,0 21-16,0-20 0,21-1 16,1 21-16,-1-21 0,0 0 0,22 22 15,-22-22-15,1 0 0,-1 21 16,0-20-16,1-1 0,-22 21 0,0-21 15,0 0-15,-21 22 0,0-22 0,0 0 16,-21 0-16,-21 0 0,20 1 16,-41-1-16,21 0 0,-22-21 0,1 21 15,-1-21-15,1 0 0,-1 0 16,1 0-16,-1 0 0,1-21 16,20 0-16,1 21 0,21-21 0,0-1 15,-1 1-15,1 0 0,0-21 16,21 21-16,0-1 0,0-20 0,0 21 15,0-21-15,0 20 0,21-20 16,0 21-16,1-21 0,-1 20 0,0 1 16,0 21-16,21-21 0,-20 0 0,20 21 15,0 0-15,1-21 0</inkml:trace>
  <inkml:trace contextRef="#ctx0" brushRef="#br1" timeOffset="52756.66">19410 4741 0,'-21'22'15,"-1"-1"-15,1 21 16,0-21-16,0 22 0,21-1 16,-21 0-16,0 22 0,21-22 0,-22 0 15,22 1-15,0 20 0,0-20 16,-21-1-16,21-21 0,0 21 0,-21 1 15,21-22-15,0 21 0,0-21 0,0 1 16,0-1-16,0 0 0,0 0 16,0-42 15,0 0-31,0 0 16,0-1-16,0 1 0,21 0 0,-21-21 15,21 21-15,1-22 0,-1 22 16,0-21-16,0-1 0,0 22 0,0-21 15,22 21-15,-1-22 0,-21 22 16,22 21-16,-1-21 0,-21 21 0,21 0 16,1 0-16,-22 0 0,0 0 15,0 0-15,-21 21 0,0 0 16,0 1-16,-21-22 0,-21 0 16,21 0-16,-22 21 15,1-21-15,0 21 0,-22-21 0,22 0 16,-1 0-16,1 0 0,0 0 15,21 0-15,-22 0 0,22 0 16,21 21-16,0 0 0,0 0 16,21 1-16,0-1 15,1 21-15,-1-21 0,21 0 0,-21 1 16,0-1-16,1 21 0,-1-21 16,0-21-16,21 21 0,-21 1 15,1-1-15,-1-21 0,0 0 0,21 0 16,-21 0-16,22 0 0,-22 0 15,21 0-15,-21 0 0,22 0 0,-1-21 16,-21-1-16,22 1 0,-22 0 16,21 0-16,-21 0 0,0 0 0,1-22 15,-1 22-15,-21-21 0,0 21 16,21-22-16,-21 1 0,0 21 0,0 0 16,0-1-16,0 44 15,0-1 1,0 0-16,0 21 0,0-21 0,-21 1 15,0 20-15,21-21 16,0 0-16,0 0 0,-22 1 0,22-1 16,-21 0-16,21 0 0,0 0 15,0-42 17,21 0-32</inkml:trace>
  <inkml:trace contextRef="#ctx0" brushRef="#br1" timeOffset="52965.54">20066 4932 0,'0'0'0,"0"-42"16,0 20-16,0-20 15,0 63 17,0 0-17,21-21 16,0 0-31,-21-21 16,0 0 0,21 0-16</inkml:trace>
  <inkml:trace contextRef="#ctx0" brushRef="#br1" timeOffset="53232.39">20510 4720 0,'0'0'0,"22"0"0,-22 21 32,0 1-32,0-1 15,0 21-15,0-21 0,0 22 0,0 20 16,0-21-16,-22 1 0,22-1 0,-21 22 16,0-22-16,21 0 0,-21 1 15,21-1-15,-21 0 0,21-21 0,-21 22 16,-1-22-16,22 0 0,0 0 15,0 22-15,0-22 0,22-21 32,-1 0-32,0 0 0,0 0 15,0-21-15,22-1 0,-22 1 0</inkml:trace>
  <inkml:trace contextRef="#ctx0" brushRef="#br1" timeOffset="53472.25">20976 4868 0,'21'-63'0,"-42"126"0,42-147 15,0 41-15,-21 22 0,0 0 0,0 0 16,0 42 0,0 0-16,-21 22 0,21-1 15,0 0-15,-21 1 0,0 20 16,0 1-16,21-22 0,-21 21 16,-1-20-16,22 20 0,-21-20 0,0-1 15,0 0-15,0-21 0,21 22 16,0-22-16,-21 21 0,21-21 0,0 1 15,0-1-15,0 0 16,21-21-16,0 0 0,0 0 0,0 0 16,0 0-16,22 0 0,-22 0 15</inkml:trace>
  <inkml:trace contextRef="#ctx0" brushRef="#br1" timeOffset="53852.03">21294 5292 0,'0'0'0,"-22"-21"0,1-1 0,0 22 16,0-21-16,21 0 0,0 0 16,0 0-16,0 0 0,0-1 15,0 1-15,21 21 0,0-21 16,0 21-16,1 0 0,20 0 0,-21 0 16,21 0-16,-20 21 0,20 0 15,0 1-15,-21-1 0,1 21 0,-1-21 16,0 22-16,0-22 0,-21 21 0,0-21 15,0 0-15,0 22 0,0-22 16,0 0-16,-21 0 0,0 0 0,0 1 16,-1-22-16,1 21 15,0-21-15,0 0 0,0 0 16,0 0-16,21-21 0,0-1 16,-22 1-16,22 0 0,0 0 15,0 0-15,0 0 0,22-1 0,-22 1 16,21-21-16,0 21 0,0-22 15,21 22-15,-20 0 0,-1 0 0,21 0 16,-21 0-16,0 21 0,22 0 0,-22-22 16,0 22-16,21 0 0,-20 0 15,-1 0-15</inkml:trace>
  <inkml:trace contextRef="#ctx0" brushRef="#br1" timeOffset="54312.77">22225 5207 0,'0'-42'31,"0"21"-31,0-1 16,0 1-16,0-21 0,-21 21 15,21 0-15,0-1 0,-21 22 0,-1-21 16,1 21-16,0 0 16,21 21-16,-21 1 0,0-1 0,0 0 15,-22 0-15,22 21 16,0-20-16,0 20 0,-22 0 0,22-21 15,0 22-15,0-1 0,21-21 0,0 0 16,0 1-16,0 20 0,0-21 16,0 0-16,0 0 0,21-21 15,0 0-15,0 0 16,22 0-16,-22 0 0,0 0 0,21 0 16,-20 0-16,-1-21 0,0 0 0,21 0 15,-21 0-15,1 0 0,-1-1 16,0-20-16,-21 21 0,21-21 0,0-1 15,-21 1-15,21 21 16,-21 0-16,0-1 0,0 1 0,0 42 31,0 1-31,0-1 0,-21 21 0,21-21 16,-21 22-16,21-22 0,0 21 0,0-21 16,0 0-16,0 22 0,0-22 15,0 0-15,0 0 0,21 0 0,0-21 16,-21 22-16,22-22 0,20 0 15,-21 0-15,0 0 0,0 0 0</inkml:trace>
  <inkml:trace contextRef="#ctx0" brushRef="#br1" timeOffset="54675.56">22669 5271 0,'0'0'0,"-21"-22"0,0 1 15,21 0-15,-21 0 0,21 0 16,0 0-16,0-1 0,0 1 15,21 21 1,21-21-16,-20 21 0,-1 0 0,21 0 16,0 0-16,-20 21 0,20 0 15,-21 1-15,0-1 0,0 21 0,1-21 16,-1 0-16,-21 22 0,0-22 16,0 0-16,0 21 0,0-20 15,-21-1-15,21 0 0,-22 0 0,1-21 16,0 21-16,0-21 15,0 0-15,0 0 16,21-21-16,0 0 16,0 0-16,0 0 15,0-1-15,0 1 0,21 0 0,0 0 16,0-21-16,0 20 0,0 1 16,1 0-16,-1 0 0,-21 0 0,21 21 15,0 0-15,0-21 0,0 21 16,1 0-16,-1 0 0,0 0 0,0 0 15</inkml:trace>
  <inkml:trace contextRef="#ctx0" brushRef="#br1" timeOffset="55211.25">23410 5101 0,'0'0'16,"-21"0"-1,0 0 1,21 21-16,-21 1 0,0-1 0,21 0 15,-22 0-15,1 0 0,21 0 0,0 22 16,-21-22-16,21 0 0,0 0 16,0 0-16,0 1 0,0-1 0,0 0 15,0 0 1,21 0-16,0-21 0,1 0 0,-1 0 16,0 0-16,21 0 0,-21 0 0,1 0 15,20 0-15,-21-21 0,21 0 16,-20 21-16,20-21 0,-21-22 0,0 22 15,0 0-15,1-21 0,-1 21 16,0-22-16,0 22 0,-21 0 0,21 0 16,-21 0-16,0-1 0,-21 44 31,21-1-31,-21 0 16,0 0-16,0 21 0,-1-20 15,1 20-15,0 0 0,-21 1 0,21-1 16,-1 21-16,1-20 0,0 20 15,0 22-15,21-22 0,-21 1 0,21-1 16,0 22-16,-21-21 0,21-1 0,0 1 16,0-1-16,0 22 0,0-22 15,0 1-15,0-1 0,-22 1 0,22-1 16,-21-20-16,0-1 0,21 0 0,-21 1 16,-21-22-16,20 0 0,1 0 15,-21 0-15,21-21 0,-22 0 0,1 0 16,21 0-16,0 0 0,-22 0 0,22 0 15,0 0-15,0-21 0,0 21 16,0-21-16,-1 0 0,22 0 16,0-1-16,0-20 0</inkml:trace>
  <inkml:trace contextRef="#ctx0" brushRef="#br1" timeOffset="55795.92">24934 4974 0,'0'0'0,"0"-21"0,-21 42 32,0 0-32,0-21 0,-22 22 15,1-1-15,0-21 0,-1 21 16,1 0-16,-21 0 0,20 0 0,-20 1 16,20-22-16,1 21 0,0 0 0,21 0 15,-22-21-15,22 21 0,0 0 16,21 1-16,0-1 15,21 0-15,0-21 16,22 21-16,-22 0 0,21-21 0,0 21 16,1 1-16,-1-22 0,22 21 15,-22-21-15,0 21 0,1-21 16,-1 0-16,0 0 0,-21 0 0,1 21 16,-1-21-16,0 0 0,-21-21 15,0 0 1,0 0-16</inkml:trace>
  <inkml:trace contextRef="#ctx0" brushRef="#br1" timeOffset="56055.77">25273 4826 0,'0'0'0,"21"-21"0,-21 0 0,21 0 15,-21 42 1,0 0-1,-21 21-15,0 1 0,0-1 16,0 21-16,-1-20 0,1-1 0,0 22 16,0-22-16,-21 0 0,20 22 15,-20-43-15,21 21 0,0 1 0,-22-22 16,22 21-16,0-21 0,0 0 16,21 1-16,0-1 0,0 0 0,21-21 31,21 0-31,-20 0 15,20 0-15,-21-21 0</inkml:trace>
  <inkml:trace contextRef="#ctx0" brushRef="#br1" timeOffset="56259.66">25463 5228 0,'-21'127'31,"0"-106"-31,21 1 0,-21-1 0,21 21 15,0-21-15,-21 0 0,21 1 16,-21-1-16,21 0 0,0 0 16,0 0-16,0-42 31,0 0-15,21 21-16,-21-21 0</inkml:trace>
  <inkml:trace contextRef="#ctx0" brushRef="#br1" timeOffset="56424.56">25527 5038 0,'0'0'0,"-21"-21"31,0-1-31,21 44 31,21-1-15,0 0-16,0 0 15</inkml:trace>
  <inkml:trace contextRef="#ctx0" brushRef="#br1" timeOffset="56876.3">25802 5186 0,'0'21'31,"0"0"-31,0 0 15,0 1-15,0-1 0,0 0 0,-21 0 16,21 0-16,0 0 0,0 22 16,0-22-16,0 0 0,0 0 15,-21 0-15,21 1 0,0-1 16,-21-21-16,-1 0 16,22-21-1,0-1-15,0 1 16,0 0-16,0 0 0,0 0 15,0 0-15,22-22 0,-1 22 16,0 0-16,0-21 0,0 20 16,22 1-16,-22 0 0,21 0 0,0 0 15,1 0-15,-1 21 0,-21 0 16,22 0-16,-22 0 0,21 21 0,-21 0 16,-21 0-16,21 0 0,-21 0 15,0 22-15,0-22 0,0 0 0,0 21 16,-21-20-16,0 20 0,0-21 15,0 0-15,0 0 0,-1 1 0,1-1 16,0 0-16,0-21 0,0 21 0,42-21 47,0 0-47,0-21 16</inkml:trace>
  <inkml:trace contextRef="#ctx0" brushRef="#br1" timeOffset="57184.13">26437 5144 0,'0'0'0,"0"-22"0,21 22 16,-21 22-1,0-1-15,0 0 16,0 0-16,-21 21 0,21 1 16,-21-1-16,21 0 0,0 1 0,0-1 15,-21 22-15,21-1 0,0 1 16,-21-1-16,21-21 0,0 22 15,0-1-15,-22 1 0,22-1 0,0-20 16,0 20-16,-21 1 0,0-22 16,21 22-16,-21-22 0,21 0 0,0 1 15,-21-1-15,0 0 0,21-21 0,-22 22 16,22-22-16,0 0 0,0 0 16,0-42-1,0 0 1,22-21-16,-1 20 15,0 1-15,-21-21 0</inkml:trace>
  <inkml:trace contextRef="#ctx0" brushRef="#br1" timeOffset="57480.96">26374 5228 0,'0'0'0,"0"-21"0,0 0 0,0 0 0,0 0 15,21-1 1,0 22-16,0 0 0,0 0 0,22 0 16,-22 0-16,0 22 0,21-1 0,-21-21 15,1 21-15,-1 0 0,-21 0 16,0 0-16,0 1 0,0-1 16,0 0-16,0 0 0,-21-21 15,-1 21-15,1 0 0,0-21 0,0 0 16,0 22-16,0-22 0,-1 0 0,1 0 15,21 21 1,-21-21-16,42 0 31</inkml:trace>
  <inkml:trace contextRef="#ctx0" brushRef="#br1" timeOffset="57876.48">26733 5207 0,'-21'0'16,"0"0"-16,21 21 15,-21 0-15,21 1 16,-21-22-16,21 21 0,0 0 0,0 0 16,0 0-16,0 0 15,21-21 1,0 0-16,0 0 15,0 0-15,1 0 16,-1 0-16,0 0 0,0-21 16,-21 0-16,21 0 0,0 0 15,1 0-15,-22-1 0,0 1 0,21 0 16,-21 0-16,0 42 31,-21 0-31,21 0 16,-22-21-16,22 22 0,0-1 15,0 0-15,0 0 0,0 0 16,0 0-16,22-21 16,-1 0-1,0 0-15,0 0 16,0 0-16,-21-21 0,21 21 16</inkml:trace>
  <inkml:trace contextRef="#ctx0" brushRef="#br1" timeOffset="58112.35">27136 4890 0,'0'0'16,"0"-22"-16,0 1 0,-22 21 31,1 21-31,0 1 0,21-1 0,-21 21 16,0-21-16,21 22 0,-21-22 15,21 21-15,-22 0 0,22-20 16,0 20-16,0-21 0,-21 21 15,21-20-15,0-1 0,0 0 0,0 0 16,0 0-16,0 0 0,0 1 16,21-22-16,1 0 15,-1 0-15,0 0 16</inkml:trace>
  <inkml:trace contextRef="#ctx0" brushRef="#br1" timeOffset="58300.24">26797 5017 0,'0'0'0,"21"0"16,0 0-1,0 0-15,1 0 0,-1 0 16,0 0-16,21 0 0,-21 0 0,1 0 15</inkml:trace>
  <inkml:trace contextRef="#ctx0" brushRef="#br1" timeOffset="72407.85">444 7218 0,'0'0'0,"0"21"0,-21 0 15,0-21-15,21 21 0,0 1 16,0-1-16,-21-21 0,21 21 15,0 0-15,0 0 0,0 0 16,21-21 0,0 0-16,0 0 0,1 0 15,20 0-15,-21 0 0,0-21 16,22 21-16,-22-21 0,0 0 0,0 21 16,-21-21-16,0 0 0,0-1 15,0 1-15,0 0 16,-21 21-16,-21 0 15,20 0-15,-20 0 0,0 0 16,-1 0-16,1 0 0,0 21 0,-1 0 16,1 1-16,0-1 0,-1 0 15,22 21-15,-21-21 0,21 1 0,0 20 16,21-21-16,0 0 0,0 22 16,0-22-16,0 0 0,0 0 15,42-21-15,-21 21 0,21-21 0,1 0 16,-1 0-16,0 0 0,1 0 15,20 0-15,-20 0 0,-1 0 0,-21 0 16,21 0-16,-20 0 0,-1-21 16,-21 0-16,-21 21 15,-22 0 1,1 0-16,0 0 0,-1 0 0,-20 0 16,20 21-16,-20 0 0,21-21 15,-22 21-15,22 1 0,-1-1 16,1 21-16,21-21 0,21 0 0,0 1 15,0-1-15,0 21 0,0-21 16,0 0-16,0 1 0,0-1 0,0 0 16,0 0-16,0 0 15,21-21-15,0 21 0,22-21 0,-1 0 16,0 0-16,22 0 0,-22 0 0,0 0 16,22 0-16,-22-21 0,22 21 15,-22-21-15,22 0 0,-22 0 16</inkml:trace>
  <inkml:trace contextRef="#ctx0" brushRef="#br1" timeOffset="73012.5">1058 7662 0,'0'-21'0,"0"42"0,0-63 0,-21 42 16,0 0-16,-21 0 16,20 0-16,1 0 0,0 21 15,0-21-15,-21 21 0,20 1 16,1-1-16,-21 0 0,21 21 0,0-21 15,-1 1-15,1-1 0,0 0 16,21 0-16,0 0 0,0 0 16,0 1-16,21-22 15,0 0-15,1 0 0,-1 0 16,21 0-16,-21-22 0,22 22 0,-22-21 16,21 0-16,-21 0 0,22 0 15,-22 0-15,0-1 0,0 22 0,0-21 16,0 0-16,1 0 15,-22 42 32,0 0-47,0 0 16,0 22-16,0-1 0,0 0 16,0 1-16,0 20 0,0 1 0,0 20 15,0-20-15,0 21 0,0-22 16,0 22-16,0-1 0,0 1 0,0 21 15,0-21-15,0-1 0,0 1 16,0 0-16,0-1 0,0-20 0,-22 20 16,22-20-16,-21-1 0,0 1 15,-21-1-15,21-20 0,-22 20 16,22-20-16,-21-22 0,-1 21 0,1-21 16,0 0-16,-1 1 0,-20-22 15,-1 0-15,1 0 0,-1-22 0,-20 1 16,20-21-16,1 21 0,-1-43 15,22 22-15,0-22 0,20 1 0,1-1 16,21 1-16,0-1 0,0 1 16,21-1-16,22 1 0,-1-1 0,0 1 15,1-22-15,-1 22 0,22-1 16,-1 1-16,1-1 0,-22 1 0,21-1 16,1 1-16,-1-22 0</inkml:trace>
  <inkml:trace contextRef="#ctx0" brushRef="#br1" timeOffset="73355.97">1482 7620 0,'0'0'16,"-64"42"-1,64-20-15,0-1 16,21-21 0,0 0-1,1-21-15,-1 21 0,-21-22 16,0 1-16,0 0 16,-21 21-1,-1 0-15,1 0 0,0 0 16,0 0-16,0 21 0,21 0 15,-21-21-15,21 22 16,0-1-16,0 0 0,0 0 16,21 0-1,0-21-15,0 21 0</inkml:trace>
  <inkml:trace contextRef="#ctx0" brushRef="#br1" timeOffset="73595.83">1397 8086 0,'0'0'0,"0"21"0,21-21 31,0 0-31,0 0 16,-21-21-16,0 0 16,0-1-1,-21 1-15,0 21 16,0 0-16,0 0 15,0 0-15,21 21 16,0 1-16,21-22 16,0 0-16,0 0 15</inkml:trace>
  <inkml:trace contextRef="#ctx0" brushRef="#br1" timeOffset="74192.48">2942 7514 0,'0'0'0,"21"-21"0,0-42 31,-21 41-31,0 44 31,-21-1-15,0 0-16,0 21 0,0 1 0,-22-1 15,22 0-15,-21 1 0,0 20 16,-1-21-16,1 43 0,-22-21 0,22-1 16,0 1-16,-22-1 0,22 1 15,0-1-15,-1 1 0,22-22 0,-21 0 16,21 1-16,-1-22 0,1 21 16,0-21-16,21 0 0,0 1 15,0-44 1,21 1-1,-21 0-15,21 0 0,22 0 16</inkml:trace>
  <inkml:trace contextRef="#ctx0" brushRef="#br1" timeOffset="74540.28">3111 7535 0,'0'0'0,"0"-63"32,0 84-17,-21 0 1,21 0-16,-21 22 0,0-1 16,-21-21-16,20 43 0,1-22 15,-21 22-15,21-22 0,-22 21 0,1 22 16,0-21-16,-1-1 0,1 1 15,0-1-15,-1-21 0,22 1 0,-21 20 16,21-42-16,0 22 0,-1-22 0,1 0 16,21 0-16,-21 0 0,21 1 15,21-22 17,0-22-32,1 22 0,-1-21 15,0 0-15,0 0 16,0 0-16,22 0 0</inkml:trace>
  <inkml:trace contextRef="#ctx0" brushRef="#br1" timeOffset="74797.14">3281 8043 0,'0'22'16,"0"-1"-1,-21 0-15,-1 0 0,1 21 0,21-20 16,-21-1-16,0 21 0,21-21 0,0 0 16,-21 1-16,0-1 0,21 0 15,-22 0-15,22 0 0,0 0 0,0 1 16,22-44 15,-22 1-15,21 0-16,0 0 0</inkml:trace>
  <inkml:trace contextRef="#ctx0" brushRef="#br1" timeOffset="75131.94">3429 7747 0,'0'0'0,"-64"0"15,43 0 1,0 21-16,0 0 0,21 1 15,-21-22-15,21 21 0,0 0 16,21-21 0,0 0-16,0 0 0,0 0 15,22 0-15,-22 0 0,0 0 0,21 0 16,-20-21-16,-1 0 0,0 21 16,-21-22-16,0 1 0,0 0 15,0 0-15,0 0 16,-21 21-16,0 0 0,-1 0 15,1 0-15,0 0 0,0 0 0,-21 21 16,20 0-16,1-21 0,0 21 16,21 0-16,0 1 0,0-1 15,0 0-15,0 0 0,0 0 16,21-21-16,0 0 0,1 21 16,-1 1-16</inkml:trace>
  <inkml:trace contextRef="#ctx0" brushRef="#br1" timeOffset="75648.64">3789 8043 0,'-21'0'16,"21"22"-1,-22-1-15,1 0 16,21 0-16,-21 0 0,21 0 0,0 1 15,0-1-15,0 21 0,0-21 16,-21 0-16,21 1 0,0-1 0,0 0 16,-21 0-16,21 0 0,0 0 15,0 1-15,0-1 16,0-42 15,0-1-31,0-20 16,0 21-16,0 0 0,0-22 15,0 1-15,21 21 0,-21-21 16,21-1-16,0 1 0,22 0 0,-22-1 16,21 22-16,0-21 0,1 21 15,-1-1-15,0 1 0,1 21 0,-1 0 16,0 0-16,-20 0 0,20 0 0,0 0 16,-21 21-16,1 1 0,-1 20 15,-21-21-15,0 21 0,0-20 16,0 20-16,0-21 0,-21 21 0,-1-20 15,1 20-15,0-21 0,-21 0 16,21 0-16,-1 1 0,22-1 0,-21 0 16,0-21-16,0 21 15,42-21 17,0-21-32,0 0 0,1 0 15,-1 21-15</inkml:trace>
  <inkml:trace contextRef="#ctx0" brushRef="#br1" timeOffset="76024.42">4699 7895 0,'0'0'0,"-21"0"15,0 0 1,21 21-16,0 1 0,0-1 0,0 0 15,-22 21-15,22 1 0,-21-1 16,0 0-16,21 1 0,-21-1 0,0 0 16,0 22-16,21-22 0,-22 22 15,1-22-15,21 21 0,-21-20 16,21 20-16,-21 1 0,0-1 0,0 1 16,21-1-16,0 1 0,-22-1 0,1-20 15,21 20-15,-21 1 0,21-1 16,0 1-16,-21-1 0,0 1 0,21-22 15,-21 21-15,21-20 0,0-1 0,-22 22 16,22-43-16,-21 21 0,21-21 16,0 0-16,-21 1 0,21-44 15,21 1 1,0-21-16,1 0 0,-22-1 16,21-20-16,21 20 0,-21-20 0,0-1 15,1-20-15</inkml:trace>
  <inkml:trace contextRef="#ctx0" brushRef="#br1" timeOffset="76331.25">4508 8467 0,'0'0'0,"0"-43"0,0 1 0,-21 0 0,21-1 15,0 1-15,0 21 0,0-21 16,0 20-16,21-20 0,-21 21 0,22 0 16,20-22-16,-21 22 0,21 0 15,-20 0-15,20 0 0,0 21 16,1 0-16,-22-21 0,21 21 0,-21 0 0,22 0 15,-22 21-15,0 0 0,-21 0 16,0 0-16,0 0 0,0 1 16,0 20-16,0-21 0,0 21 0,-21-20 15,-22 20-15,22-21 0,0 0 16,0 0-16,-21 1 0,20-1 0,1 0 16,0 0-16,0-21 0,0 0 0,0 0 15,-1 0-15,22-21 31,22 0-31,-1 21 16,0-21-16,0-1 0,0 1 0,0 0 16</inkml:trace>
  <inkml:trace contextRef="#ctx0" brushRef="#br1" timeOffset="77031.86">5143 7874 0,'0'21'31,"0"0"-31,-21 1 0,21-1 16,0 0-16,-21 0 0,21 21 15,0-20-15,0 20 0,0-21 0,0 0 16,0 0-16,0 22 0,0-22 16,0 0-16,0 0 0,0 0 15,0 1-15,21-22 0,0 0 0,1 0 16,-1 0-16,21 0 15,0-22-15,-20 1 16,-1 0-16,0 0 0,0 0 0,0-22 16,0 1-16,1 21 0,-1-21 15,0-1-15,0 22 0,0-21 0,-21 21 16,0-1-16,0 1 0,0 0 16,-21 21-1,0 21 1,21 0-16,-21 1 0,21-1 0,0 0 15,0 21-15,0-21 0,0 22 16,0-22-16,0 21 0,0-21 0,0 1 16,0 20-16,0-21 0,0 0 15,21 0-15,0 1 0,0-22 16,0 21-16,1-21 0,-1 0 0,0 0 16,21 0-16,-21 0 0,22-21 0,-22-1 15,21 22-15,-21-21 0,1-21 16,20 21-16,-21-22 0,21 1 0,-20 0 15,-1-22-15,0 22 0,0 0 16,0-22-16,0 22 0,1-1 0,-22-20 16,0 21-16,0-1 0,0 1 0,0 21 15,0-22-15,0 22 16,0 0-16,0 63 31,0-20-31,-22 20 0,22-21 16,-21 21-16,21 1 0,-21-1 0,21 0 15,0 1-15,0-1 0,0 22 0,0-22 16,0 0-16,0 1 0,0-1 16,0 0-16,0-21 0,0 22 0,0-22 15,21 0-15,0-21 0,-21 21 0,22-21 16,-1 0-16,0 0 0,0 0 16,0 0-16,0-21 0,1 0 15,-1 0-15,0 0 0,0-22 0</inkml:trace>
  <inkml:trace contextRef="#ctx0" brushRef="#br1" timeOffset="77239.74">5905 7726 0,'0'0'15,"0"21"-15,0 0 16,22-21-16,-1 0 15,0 0-15,21 0 0,1 0 16,-22 0-16,21 0 0,0 0 16,1 0-16,-1 0 0,0 0 0,-20 0 0,20 0 15,-21 0-15,0 0 0,0-21 16</inkml:trace>
  <inkml:trace contextRef="#ctx0" brushRef="#br1" timeOffset="77776.5">7027 7049 0,'21'-22'31,"1"1"-31,-1 21 0,21 0 0,0 0 15,1 0-15,-1-21 0,0 21 16,1 0-16,20 0 0,-20 0 0,-1 0 16,0 0-16,1 0 0,-1 0 15,-21 0-15,0 0 0,-63 0 32,21 0-32,-22 0 0,22 0 0,-21 0 15,0 0-15,-1 0 0</inkml:trace>
  <inkml:trace contextRef="#ctx0" brushRef="#br1" timeOffset="78120.3">7112 6985 0,'0'0'0,"-21"0"16,0 0-16,21 21 0,-22-21 0,1 0 15,0 21-15,0-21 16,0 22-16,0-22 16,-1 21-16,22 0 0,-21 0 0,0 0 15,21 0-15,0 22 0,-21-22 16,21 21-16,-21 1 0,0-1 0,21 0 15,-22 1-15,22 20 0,-21-21 0,0 22 16,21-22-16,-21 22 0,0-22 16,0 22-16,-1 20 0,1-20 0,0-1 15,0 22-15,0-22 0,0 22 0,21-21 16,0-1-16,-22 1 0,22-1 16,0 1-16,0-1 0,0 1 0,22-1 15,-22-21-15,42 1 0,-21-1 16,21 0-16,1 1 0,-1-22 15,0 0-15,22 0 0,-1-21 0,-20 0 16,20 0-16,1 0 0,-1 0 0,-20-21 16,20 0-16,1 0 0,-22 0 15,21-22-15,-20 22 0,20 0 0,-20-21 16,-1 20-16,-21-20 0</inkml:trace>
  <inkml:trace contextRef="#ctx0" brushRef="#br1" timeOffset="79084">7853 7684 0,'0'0'0,"21"0"15,-21-22 1,21 22-16,0-21 0,-21 0 16,0 0-1,0 0-15,0 0 0,-21 21 16,0 0-16,0 0 0,-22 0 15,22 0-15,0 0 0,-21 0 0,-1 21 16,22-21-16,-21 21 0,21 21 0,-22-21 16,22 22-16,-21-22 0,21 21 15,0 22-15,-1-22 0,1 0 0,0 22 16,21-22-16,0 1 0,0-1 16,0 0-16,0 1 0,0-1 0,0-21 15,21 21-15,0-20 0,1-1 0,-1-21 16,21 21-16,-21-21 15,22 0-15,-1 0 0,0 0 0,1 0 16,20-21-16,-21 0 0,1 21 0,-1-22 16,0-20-16</inkml:trace>
  <inkml:trace contextRef="#ctx0" brushRef="#br1" timeOffset="79783.61">8276 7874 0,'0'0'0,"0"-21"0,0 0 0,-21 21 31,0 0-31,0 21 16,-1 0-16,1 0 0,0 0 0,0 1 16,21 20-16,-21 0 0,0-21 15,21 22-15,-22-22 0,22 21 16,0-21-16,0 1 0,0-1 0,0 0 16,22 0-16,-1 0 0,0-21 0,21 0 15,-21 21-15,1-21 0,-1 0 16,0 0-16,0 0 0,0 0 15,-21-21-15,0 0 0,0 0 0,0 0 16,0-22-16,-21 22 16,0 0-16,0-21 0,0 21 15,21-22-15,-22 22 0,22-21 0,-21 21 16,21-1-16,0 1 0,0 0 16,0 0-16,21 0 0,1 0 0,-1-1 15,21 22-15,-21 0 0,22-21 0,-1 21 16,-21 0-16,21 0 0,1 21 15,-1-21-15,0 22 0,1-1 0,-22 0 16,21 21-16,-21-21 0,-21 22 0,0-22 16,0 21-16,0-21 0,0 22 15,0-22-15,0 21 0,-21-21 0,0 1 16,0-1-16,21 0 0,0 0 16,-21-21-16,21 21 0,-21-21 15,-1 0-15,22-21 31,0 0-31,0 0 0,0 0 0,0-1 16,22-20-16,-1 0 0,-21 21 0,21-22 16,0 1-16,21 0 0,-20 20 15,-1 1-15,21-21 0,0 21 0,-20 0 16,20 21-16,0 0 0,1-22 0,-1 22 16,0 0-16,-21 0 0,22 22 15,-22-1-15,0 0 0,0 0 0,0 21 16,-21-20-16,0 20 0,0-21 0,0 21 15,0-20-15,0 20 16,-21-21-16,0 21 0,0-20 0,0-1 16,0 0-16,-1 0 0,22 0 0,0 0 15,-21-21-15,21 22 16,0-44 0,21 1-16,1 0 15,-1-21-15,0 21 0,0-22 16</inkml:trace>
  <inkml:trace contextRef="#ctx0" brushRef="#br1" timeOffset="80028.47">9588 7514 0,'0'0'16,"22"-21"-16,-22 42 31,0 0-31,0 1 0,-22 20 0,1 0 16,0-21-16,21 22 0,-21-1 15,0 22-15,0-22 0,-1 0 0,1 22 16,0-22-16,21 0 0,0 1 0,-21-1 16,21 0-16,0 1 0,0-22 15,0 0-15,0 0 0,0 0 0,0 1 16,21-22-16,0 0 0,0 0 0,1 0 16,-1 0-16,0-22 0,0 22 15,0-21-15,0 0 0</inkml:trace>
  <inkml:trace contextRef="#ctx0" brushRef="#br1" timeOffset="80199.37">9356 7916 0,'0'0'0,"-22"0"0,65 0 47,-22 0-47,0 0 0,0 0 0,22 0 15,-22 0-15,21 0 0,0 0 0,-20-21 16,20 21-16,0 0 0</inkml:trace>
  <inkml:trace contextRef="#ctx0" brushRef="#br1" timeOffset="80988.2">10181 8192 0,'0'0'0,"-21"0"0,42 0 16,0 0-1,-21-22-15,21 1 0,1 21 0,-1-21 16,0 0-16,-21 0 16,21-22-16,-21 22 0,21 0 0,-21-21 15,0 21-15,0-22 0,0 22 0,0 0 16,0-21-16,-21 20 0,0 1 15,0 21-15,-22-21 0,22 21 0,-21 0 16,0 0-16,-1 0 0,1 0 0,0 21 16,-1-21-16,1 21 0,0 22 15,-1-22-15,1 21 0,21-21 0,0 22 16,-1-1-16,1 0 0,0 1 0,21-22 16,0 21-16,0 1 0,0-22 15,0 0-15,21 21 0,22-21 16,-22 1-16,0-22 0,21 0 15,1 0-15,-1 0 0,0 0 16,-21 0-16,22-22 0,-1 1 0,0 21 16,1-42-16,-1 21 0,-21 0 0,22-22 15,-22 1-15,0 0 0,0-1 16,0 22-16,0-21 0,-21-1 0,0 22 16,22-21-16,-22 21 0,0 0 0,-22 42 46,1 0-46,21 21 0,-21-21 0,21 22 16,-21-1-16,21-21 0,0 22 16,0-1-16,0-21 0,0 0 15,0 22-15,0-22 0,0 0 0,0 0 16,0 0-16,21-21 0,0 0 0,0 21 16,1-21-16,20 0 0,-21 0 15,0 0-15,22-21 0,-22 0 0,21 0 16,-21 0-16,22 0 0,-22-1 0,21 1 15,-21-21-15,0 0 0,22 20 16,-22-20-16,0 0 0,0 21 16,-21-1-16,0 1 0,0 0 0,-21 42 31,21 0-31,-21 1 16,0 20-16,0-21 0,21 0 0,0 22 15,0-22-15,-22 0 0,22 21 0,0-21 16,-21 1-16,21-1 0,0 0 15,0 0-15,0 0 0,21-21 32,1 0-32,-1 0 15,0-21-15,0 0 0,0 0 16</inkml:trace>
  <inkml:trace contextRef="#ctx0" brushRef="#br1" timeOffset="81328">10901 7514 0,'0'0'0,"-21"0"0,-1 0 0,-20 21 0,21-21 15,21 22-15,-21-1 0,21 0 16,-21 0-16,21 0 0,0 0 16,0 1-16,21-22 0,0 21 0,0-21 15,0 0-15,0 0 0,22 0 16,-22 0-16,0 0 0,21 0 0,-20 0 15,-1 0-15,0 0 0,0-21 0,0-1 16,0 1-16,-21 0 0,0 0 16,0 0-16,0 0 0,0-1 15,-21-20-15,0 21 0,0 0 0,0 21 16,0 0-16,-22 0 0,1 0 16,21 0-16,-22 0 0,22 21 0,-21 0 15,21 21-15,0-20 0,21 20 0,0-21 16,0 0-16,0 22 0,0-22 15,0 21-15,0-21 0,21 0 0,-21 1 16,42-1-16,-21 0 0,0 0 0</inkml:trace>
  <inkml:trace contextRef="#ctx0" brushRef="#br1" timeOffset="81807.73">11430 7832 0,'0'-21'0,"0"42"16,-21 0 0,21 0-16,-21 0 15,21 0-15,0 1 0,0-1 0,-22 0 16,1 21-16,21-21 0,0 1 0,-21 20 16,21-21-16,-21 0 0,21 0 15,0 1-15,-21-1 0,21 0 0,-21-21 16,21 21-16,-22-21 15,22-21 17,0 0-32,0 0 0,22-1 15,-1-20-15,0 21 0,0-21 0,-21-1 16,21 22-16,0-21 0,22-1 16,-22 22-16,0-21 0,21 21 0,1 0 15,-22-1-15,21 22 0,1-21 0,-22 21 16,21 0-16,-21 0 0,22 0 15,-22 21-15,0 1 0,0-1 16,-21 0-16,0 0 0,21 21 0,-21-20 0,0-1 16,0 21-16,0-21 15,-21 22-15,21-22 0,-21 21 0,0-21 16,0 0-16,-1 1 0,1-1 0,0 0 16,0 0-16,0-21 0,21 21 15,-21-21-15,42-21 31,0 0-31,0 0 0</inkml:trace>
  <inkml:trace contextRef="#ctx0" brushRef="#br1" timeOffset="82215.5">12531 7853 0,'0'0'0,"0"-64"15,-22 64-15,1-21 16,0 21-16,-21 0 0,21 0 0,-1 0 16,-20 0-16,21 21 0,-21-21 0,-1 22 15,22-1-15,-21 0 0,21-21 16,-1 21-16,1 0 0,21 0 0,0 1 16,0-1-16,21 0 15,1 0-15,20-21 16,-21 21-16,0-21 0,22 21 0,-22 1 15,21-22-15,-21 21 0,0 0 0,1-21 16,-1 21-16,0 0 0,0-21 16,-21 21-16,21 1 0,-21-1 0,0 0 15,0 0-15,-21 0 0,0-21 16,0 21-16,-22-21 0,22 0 16,-21 22-16,0-22 0,-1 0 0,1 0 15,0 0-15,-1 0 0,1 0 0,21 0 16,-22 0-16,22 0 0,0 0 15,0 0-15,21-22 16,0 1 0,21 0-16,0 0 0</inkml:trace>
  <inkml:trace contextRef="#ctx0" brushRef="#br1" timeOffset="82896.11">13779 7176 0,'0'0'0,"127"-85"31,-127 64-31,0 0 0,0-1 32,-21 22-32,0 0 0,-21 0 0,-1 22 15,22-1-15,-42 0 0,20 21 16,1 1-16,-21 20 0,-1 1 0,22-1 16,-22 22-16,1-1 0,-1-20 0,1 21 15,20 20-15,1-20 0,0 0 16,-1-1-16,1 22 0,21-21 0,0-22 15,21 22-15,0 0 0,0-22 0,0 1 16,0-1-16,21 1 0,21-1 16,-21 1-16,22-22 0,-1 0 0,0 1 15,22-22-15,-22 0 0,22 0 16,-22-21-16,22 0 0,-22 0 16,0 0-16,22-21 0,-22 0 0,22-21 15,-22 20-15</inkml:trace>
  <inkml:trace contextRef="#ctx0" brushRef="#br1" timeOffset="83988.38">14287 7705 0,'0'-21'16,"0"42"-16,0-64 0,-21 65 31,0-22-15,0 42-16,0-21 0,0 21 0,-1 1 15,1-1-15,0 0 0,0 22 16,0-22-16,0 22 0,-1-22 16,1 22-16,21-22 0,0 0 0,-21 1 15,21-22-15,0 21 0,0-21 0,0 0 16,21-21-16,0 22 0,1-22 15,20 0-15,-21 0 0,21 0 0,-20 0 16,20 0-16,-21 0 0,21-22 16,-20 22-16,20-21 0,-21 0 0,0 0 15,0 0-15,-21-22 0,0 22 0,0 0 16</inkml:trace>
  <inkml:trace contextRef="#ctx0" brushRef="#br1" timeOffset="84168.28">13970 8043 0,'-21'0'0,"42"0"0,-63 0 16,-1 0-16,22 0 16,42 22-1,0-22 1,1 0-16,20 0 0,-21 0 16,21 0-16,1 0 0,-1 0 0,22 0 15,-22 0-15,0 0 0,1 0 0,-1-22 16,0 22-16</inkml:trace>
  <inkml:trace contextRef="#ctx0" brushRef="#br1" timeOffset="84524.07">14647 8128 0,'0'0'0,"-21"0"15,0 0-15,42 0 31,0 0-31,0-21 16,1 21-16,20-21 0,-21 0 16,0 21-16,0-22 0,22 1 0,-22 0 0,-21 0 15,0 0-15,21 21 0,-21-21 16,-21-1 0,0 22-16,-22 0 0,22 0 15,0 0-15,-21 22 0,21-1 16,-1 0-16,-20 0 0,21 0 0,0 0 15,21 22-15,-21-22 0,21 0 0,0 21 16,0-20-16,0-1 0,0 0 16,0 0-16,0 0 0,21 0 0,0 1 15,0-22-15,0 21 0,0-21 0,22 0 16,-22 0-16,21 0 0,-21 0 16,22 0-16,-22 0 0,21 0 0,1-21 15,-22 21-15</inkml:trace>
  <inkml:trace contextRef="#ctx0" brushRef="#br1" timeOffset="85019.79">15155 7938 0,'0'0'15,"0"-22"-15,0 1 0,21 0 16,-21 0-16,22 21 0,-1 0 0,-21-21 16,21 21-16,0 0 0,0 0 0,22 0 15,-22 0-15,21 0 0,-21 0 16,0 21-16,1-21 0,20 42 0,-21-21 15,-21 1-15,0 20 0,21-21 16,-21 21-16,0 1 0,0-22 0,-21 21 16,0 1-16,-21-22 0,20 0 15,-20 21-15,0-21 0,21 1 16,-22-22-16,22 21 0,0-21 0,0 0 16,42 0 15,21-21-31,-21-1 0,1 1 0,20-21 15,-21 21-15,21 0 0,-20-22 0,20 1 16,0 0-16,-21 20 0,22-20 16,-22 21-16,21 0 0,-21 0 15,-21-1-15,22 1 0,-44 21 32,1 21-17,0 22-15,0-22 0,0 0 0,0 21 16,-1-20-16,1 20 0,21-21 15,0 21-15,0-20 0,0 20 0,0-21 16,0 0-16,0 0 0,0 1 0,0-1 16,0 0-16,21-21 0,1 21 15,-1-21-15,0 0 0,0 0 0,21 0 16,1 0-16,-22 0 0,21 0 0,-21 0 16,22-21-16,-22 0 0,21 0 15</inkml:trace>
  <inkml:trace contextRef="#ctx0" brushRef="#br1" timeOffset="85296.63">16256 7514 0,'0'0'0,"0"-21"0,0 0 16,-21 21 0,0 21-16,21 0 15,-22 22-15,1-22 0,0 21 16,0 0-16,0 1 0,0-1 0,-1 22 15,1-22-15,0 0 0,0 22 16,21-22-16,0 22 0,0-22 16,0 0-16,0 1 0,0-1 0,0 0 15,0-21-15,0 1 0,21-1 0,-21 0 16,21 0-16,22-21 0,-22 0 16,0 0-16,21 0 0,-21 0 0,22 0 15,-22 0-15,21 0 0,-21-21 0,22 0 16,-22 0-16,0-22 0</inkml:trace>
  <inkml:trace contextRef="#ctx0" brushRef="#br1" timeOffset="85465.53">16023 7895 0,'0'0'0,"-21"0"16,0-21-16,0 21 0,-1 0 15,44 0 1,-1 0-16,0 0 0,0 0 15,21 0-15,1 0 0,20 0 0,-20 0 16,-1 0-16,21 0 0,-20 0 16,20 0-16,-20 0 0</inkml:trace>
  <inkml:trace contextRef="#ctx0" brushRef="#br1" timeOffset="85716.39">17018 7747 0,'0'0'16,"-21"0"-16,0 0 0,-1 0 16,1 0-16,0 0 0,0 21 15,0 0-15,0 1 0,-1-1 0,1 21 16,0-21-16,0 22 0,0-1 0,0 0 16,21 1-16,0-22 0,-22 21 15,22 0-15,0-20 0,0 20 0,0-21 16,0 0-16,22 0 0,-22 1 15,21-1-15,0-21 0,0 0 0,21 21 16,-20-21-16,-1 0 0,21 0 16,0 0-16,1-21 0,-22 21 0</inkml:trace>
  <inkml:trace contextRef="#ctx0" brushRef="#br1" timeOffset="85995.23">17399 7726 0,'0'0'0,"0"-21"0,0 0 16,21 21 0,0 0-16,0 0 15,22 0-15,-22 21 0,21 0 0,-21 0 16,1 0-16,20 22 0,-21-22 16,0 21-16,-21 0 0,0 1 15,21-1-15,-21 0 0,0 1 0,0-1 16,0 0-16,0-20 0,-21 20 15,0-21-15,0 21 0,-21-20 0,20-1 16,-20 0-16,0 0 0,-1 0 0,22-21 16,-21 21-16,21-21 0,0 0 15,-1 0-15,1 0 0</inkml:trace>
  <inkml:trace contextRef="#ctx0" brushRef="#br1" timeOffset="86803.77">18605 8255 0,'0'0'16,"0"-21"-16,0 42 47,-21 0-47,0 0 15,0-21-15,0 0 16,21 22-16,-21-22 0,-1 0 0,1 0 15,21 21-15,-21-21 16,0 0 0,21-21-16,0-1 0,0 1 15,0 0-15,21 0 16,-21 0-16,21 21 0,0 0 16,1 0-16,-1 0 0,0 0 15,0 0 1,-21 21-16,0 0 15,0 0-15,-21-21 16,0 21-16,0-21 16,-1 22-16,1-22 0,0 0 0,0 0 15,0 0 1,21-22-16,0 1 16,0 0-16,21 21 0,0-21 15,0 21-15,0-21 0,1 0 16,-1 21-16,0 0 0,0 0 0,21 0 15,-20 0-15,-1 0 0,0 0 0,0 21 16,0 0-16,0 21 0,1-21 16,-1 22-16,-21-22 0,0 21 15,0 1-15,0-22 0,-21 21 0,-1 0 16,-20-20-16,0 20 0,-22-21 16,1 21-16,-1-20 0,1-1 0,-1 0 15,1 0-15,-1 0 0,22-21 0,-22 0 16,22 0-16,21 0 0,-21 0 15</inkml:trace>
  <inkml:trace contextRef="#ctx0" brushRef="#br1" timeOffset="87532.38">19748 7133 0,'-21'0'0,"0"0"16,-64 64-1,64-43 1,21 0-16,21-21 47,1 0-47,-1 0 0,0 0 0,0 0 15,0 0-15,-21-21 16,0 0-16,0 0 0,0-1 16,0 1-16,0 0 0,-21 21 31,0 0-31,0 0 0,0 0 15,-1 21-15,1-21 0,0 21 16,21 1-16,-21-1 0,21 0 0,-21 0 16,21 0-16,0 0 15,21-21 1,0 0-16,0 0 16,0 0-16,1 0 0,-1-21 15,0 0-15,0 21 0,-21-21 0,21 0 16,0 0-16,-21-1 0,22 22 15,-22-21-15,0 0 0,0 0 0,0 0 16,-22 21 0,1 0-16,0 21 0,0 0 15,0 0-15,0 0 0,-1 22 0,22-1 16,-21 0-16,21 1 0,-21-1 0,21 0 16,0-20-16,0 20 0,0-21 15,21 21-15,0-20 0,1-1 16</inkml:trace>
  <inkml:trace contextRef="#ctx0" brushRef="#br1" timeOffset="88068.08">20405 7620 0,'21'0'0,"-42"0"0,63-21 16,-21 0-16,0 0 15,0 21-15,-21-22 0,22 1 0,-1 0 16,-21 0-16,0 0 16,-21 21-1,-1 0-15,1 0 0,-21 0 0,0 0 16,20 0-16,-20 21 0,0 0 15,-1-21-15,22 21 0,-21 0 0,21 1 16,0-1-16,-1 0 0,22 0 16,0 0-16,0 0 0,0 1 0,22-1 15,-1 0-15,0 0 16,0 0-16,0 0 0,22 1 16,-22 20-16,0-21 0,0 0 0,21 0 15,-20 22-15,-1-22 0,0 21 0,-21-21 16,0 1-16,0 20 0,0-21 15,-42 0-15,20 0 0,-20 1 0,0-1 16,-1-21-16,1 0 0,-21 21 0,20-21 16,-20 0-16,20 0 0,-20 0 15,21-21-15,-1 0 0,1-1 0,0 1 16,20 0-16,1-21 0,0 21 16,21-22-16,0 22 0,0-21 15,0 21-15,21-1 0,0-20 0,1 21 0,20 0 16,-21 21-16,21-21 0,1-1 15,20 22-15,-20-21 0,20 21 16,1 0-16</inkml:trace>
  <inkml:trace contextRef="#ctx0" brushRef="#br1" timeOffset="88661.74">20997 7387 0,'-21'85'31,"0"-43"-31,0-21 16,21 22-16,-21-1 0,21 0 15,-22 1-15,1-1 0,0 0 0,21 1 16,-21-1-16,0 0 0,21 1 16,-21-22-16,21 21 0,-22-21 0,22 22 15,0-22-15,0 0 0,0 0 16,0-42 15,0 0-31,0-21 0,0 20 16,0 1-16,22-21 0,-1 21 15,0-22-15,0 22 0,0-21 16,0 21-16,22 0 0,-22-22 0,21 22 0,-21 21 16,22-21-16,-22 0 15,0 21-15,0 0 0,0 0 0,1 0 16,-1 0-16,0 21 15,-21 0-15,0 0 0,-21 0 16,0-21-16,-22 22 0,22-22 16,-21 0-16,21 21 0,-22-21 15,1 0-15,0 0 0,20 0 0,-20 0 16,21 0-16,0 0 16,42 21-1,0 0-15,0-21 16,0 21-16,1 0 0,-1 1 15,0-1-15,0 0 0,0 0 16,-21 0-16,21 0 0,1 1 0,-1-1 16,0 0-16,0 0 0,21 0 0,-20-21 15,-1 21-15,0-21 0,0 0 16,0 0-16,22 0 0,-22 0 16,0 0-16,0-21 0,0 0 0,0 0 15,-21 0-15,22 0 0,-1-1 16</inkml:trace>
  <inkml:trace contextRef="#ctx0" brushRef="#br1" timeOffset="88839.64">21548 7768 0,'0'0'0,"0"21"31,-22 1-31,22-1 0,0 0 16,-21 0-16,0 0 0,0 22 0,21-22 15,-21 0-15,21 0 0,0 0 16,0 0-16,-21-21 0,21 22 0,0-1 15,21-42 17</inkml:trace>
  <inkml:trace contextRef="#ctx0" brushRef="#br1" timeOffset="89028.53">21590 7535 0,'-64'0'31,"64"22"-31,0-1 16,0 0 0</inkml:trace>
  <inkml:trace contextRef="#ctx0" brushRef="#br1" timeOffset="89304.37">21865 7366 0,'0'21'31,"0"0"-31,0 1 0,0 20 15,-21-21-15,0 21 0,21 1 16,-21-1-16,-1 0 0,1-20 16,0 20-16,0 0 0,0 1 0,0-1 15,-1 0-15,22-21 0,0 22 16,0-22-16,0 21 0,0-21 0,0 1 16,0-1-16,0 0 0,22-21 15,-1 21-15,0-21 0,0 0 0,0 0 16,0 0-16,1 0 0,-1-21 0,0 0 15,0 0-15</inkml:trace>
  <inkml:trace contextRef="#ctx0" brushRef="#br1" timeOffset="89552.23">22119 7451 0,'0'-43'16,"0"86"-16,0-107 0,0 43 0,0 0 0,0 0 15,0 42 1,0 0-16,0 21 0,0-20 15,0 20-15,-21 0 0,0 1 16,0-1-16,21 0 0,-22 1 0,1-1 16,21 0-16,0 1 0,-21-1 0,0 0 15,21 1-15,-21-22 0,21 21 16,-21-21-16,21 0 0,0 1 0,0-1 16,0 0-16,21-21 0,0 0 15,0 0-15,0 0 0,22 0 16,-22 0-16,21-21 0,-21 0 15,22 21-15</inkml:trace>
  <inkml:trace contextRef="#ctx0" brushRef="#br1" timeOffset="89917.02">22310 7747 0,'0'0'16,"-22"0"-16,1-21 0,21 0 15,0 0-15,0-1 16,21 1-16,1 21 15,-1 0-15,0 0 0,0 0 0,0 0 16,0 0-16,1 0 0,-1 0 0,0 21 16,0 1-16,0-1 15,0 0-15,1 0 0,-22 21 0,21-20 16,-21-1-16,0 21 0,0-21 0,0 22 16,-21-22-16,-1 0 0,1 0 15,21 0-15,-21 0 0,0 1 0,0-22 16,0 0-16,-1 0 15,22-22 1,0 1-16,0 0 0,0 0 16,0 0-16,22 0 0,-1-1 15,0-20-15,0 21 0,0 0 0,0-22 16,1 22-16,-1 0 0,21 0 16,-21 0-16,0 21 0,1-21 15,-1 21-15,0 0 0,0 0 0,0-22 16,0 22-16,1 0 0</inkml:trace>
  <inkml:trace contextRef="#ctx0" brushRef="#br1" timeOffset="90392.75">23199 7747 0,'0'-85'31,"0"64"-31,0 0 15,0 0-15,0 0 0,0 0 0,0-1 16,0 1-16,-22 21 0,1 0 16,0 0-16,0 0 0,0 21 0,0 1 15,-22-1-15,22 0 0,-21 21 0,21-21 16,-22 22-16,22-1 0,-21-21 16,21 22-16,-1-22 0,1 21 0,0 0 15,21-20-15,0-1 0,0 21 0,0-21 16,21 0-16,0 1 0,1-22 15,-1 21-15,0-21 0,0 0 0,21 0 16,-20 0-16,20 0 0,-21-21 16,0-1-16,22 22 0,-22-42 15,0 21-15,0 0 0,0-22 0,0 22 16,1-21-16,-1 0 0,0 20 16,-21-20-16,21 21 0,-21 0 0,0 0 15,0-1-15,-21 44 16,21-1-1,-21-21-15,21 21 0,0 0 0,-21 21 16,21-20-16,-22-1 0,22 0 16,0 0-16,0 0 0,0 22 15,0-22-15,0 0 0,0 0 0,22 0 16,-1 0-16,0 1 16,0-22-16,0 0 0,0 0 0,22 0 15</inkml:trace>
  <inkml:trace contextRef="#ctx0" brushRef="#br1" timeOffset="90776.53">23622 7768 0,'0'0'0,"-21"-21"0,21 0 16,0 0-16,0 0 0,0-1 16,0 1-1,21 21-15,0-21 0,0 21 0,0 0 16,22 0-16,-22 0 0,0 0 0,21 0 15,-20 0-15,-1 21 0,0 0 16,0 1-16,0-1 0,-21 0 0,0 0 16,21 21-16,-21-20 0,0 20 15,0-21-15,0 0 0,-21 22 0,0-22 16,0 0-16,0 0 0,0 0 0,-1 0 16,1 1-16,0-22 0,0 0 15,21-22 1,0 1-1,0 0 1,21-21-16,0 21 0,0-1 0,1 1 16,20-21-16,-21 21 0,0 0 15,0-22-15,22 22 0,-22 0 0,0 21 16,0-21-16,0 0 0,22 21 0,-22 0 16,0 0-16,0 0 0,0 0 15,1 0-15,20 0 0</inkml:trace>
  <inkml:trace contextRef="#ctx0" brushRef="#br1" timeOffset="91336.21">24384 7684 0,'-21'0'31,"0"21"-15,-1-21-16,22 21 0,-21 0 0,0 0 16,21 0-16,-21 1 0,0-1 15,21 0-15,0 0 0,-21 0 0,21 22 16,-22-22-16,22 0 0,0 0 0,0 0 15,0 0-15,0 1 0,0-1 16,22 0-16,-1-21 0,0 0 0,0 0 16,0 0-16,0 0 0,1 0 0,20 0 15,-21 0-15,0-21 0,0 0 16,1-1-16,20 1 0,-21 0 0,0-21 16,0 21-16,1-22 0,20 1 15,-21 21-15,0-22 0,0 22 16,-21 0-16,22 0 0,-22 0 0,21 0 15,-21 42 17,-21-21-32,-1 21 0,1 0 15,0 21-15,0-20 0,0-1 16,0 21-16,-1 0 0,1 1 0,0-1 16,21 0-16,0 1 0,0 20 0,0 1 15,0-22-15,0 22 0,0-1 16,0 1-16,0-22 0,0 21 0,0 1 15,0-1-15,0 1 0,0-1 0,0 1 16,0-1-16,0 1 16,-21-1-16,0 1 0,0-22 0,-1 1 15,-20-1-15,0 0 0,21 1 0,-22-22 16,-20 0-16,20 0 0,-20 0 0,21 0 16,-22-21-16,22 0 0,-22 0 15,22 0-15,0 0 0,-1 0 0,22 0 16,-21-21-16,21 0 0,-1 0 0,22 0 15,0 0-15,0-22 0,0 22 0,0-21 16,0-22-16,22 22 16,-1-22-16,0 1 0</inkml:trace>
  <inkml:trace contextRef="#ctx0" brushRef="#br1" timeOffset="92248.26">25167 7027 0,'-21'22'32,"0"-1"-32,0-21 46,-1 0-30,22-21-16,0-1 16,0 1 15,0 42 0,22 1-15,-22-1-16,0 0 0,0 0 15,0 0-15,0 0 16,0 1-16,-22-22 0,22 21 16,-21-21-16,0 0 0,0 0 15,0 0-15,0-21 16,-1-1-16,22 1 16,0 0-16,0 0 15,0 0-15,22 0 0,-1 21 16,0-22-16,0 22 0,21-21 0,-20 21 15,-1 0-15,0 0 0,0 0 16,0 0-16,-21 21 16,0 1-16,0-1 15,0 21-15,-21-21 0,0 0 0,0 22 16,-22-22-16,22 21 0,-21-21 0</inkml:trace>
  <inkml:trace contextRef="#ctx0" brushRef="#br1" timeOffset="93219.73">25612 6837 0,'0'-21'16,"0"0"15,21 21-31,0 0 0,0 0 0,0 0 16,0 0-16,1 21 0,20 0 15,-21 0-15,0 0 0,22 0 0,-22 1 16,0 20-16,0-21 0,-21 21 15,0 22-15,0-22 0,0 22 16,0-1-16,0 1 0,0-1 0,0 1 16,-21-1-16,21 1 0,-21-22 0,0 22 15,-1-22-15,1 21 0,0-20 16,0-1-16,0 0 0,-22 1 0,22-1 16,-21 0-16,21-20 0,-22-1 0,1 0 15,0 0-15,21 0 0,-22 0 16,1-21-16,0 0 0,20 0 0,1 0 15,0 0-15,0 0 0,21-21 16,0 0 0,21 0-16,0-21 0,22 20 15</inkml:trace>
  <inkml:trace contextRef="#ctx0" brushRef="#br1" timeOffset="93828.03">26268 6816 0,'-21'0'16,"42"0"-16,-64-21 0,43-1 15,22 1 16,20 21-31,-21 0 0,21 0 0,1 0 16,-1 0-16,0 0 0,1 0 16,-1 21-16,0-21 0,22 0 0,-22 0 15,1 22-15,-22-22 0,21 0 16,-21 0-16,0 0 0,1 0 16,-22 21-16,0 0 15,0 0 1,0 0-16,0 0 15,0 1-15,0-1 0,0 0 16,0 0-16,0 0 0,0 22 0,-22-1 16,22 0-16,-21 1 0,21-1 0,-21 0 15,0 22-15,0-1 0,0-20 16,-1 20-16,22 1 0,-21-22 0,0 21 16,21-20-16,-21 20 0,21-20 0,0 20 15,0 1-15,0-22 0,0 21 16,0 1-16,0-22 0,0 1 0,0 20 15,0-21-15,0 1 0,0-22 0,0 21 16,0 1-16,-21-22 0,0 0 16,-1 0-16,1 0 0,0 0 15,-21 1-15,21-1 0,-22-21 0,-20 21 16,20-21-16,1 0 0,-21 0 16,-1 21-16,22-21 0,-22 0 0,22 0 15,0 0-15,20 0 0,-20 0 0,21 0 16,0 0-16,0 0 0,21-21 31,0 0-31,0 0 0,21-1 0</inkml:trace>
  <inkml:trace contextRef="#ctx0" brushRef="#br0" timeOffset="105724.87">741 3154 0,'0'-21'0,"0"42"0,0-63 0,0 20 16,0 1-16,0 0 0,0 0 15,0 0-15,0 0 0,0-1 16,0 1-1,0 42 1,0 1-16,0-1 0,0 21 16,0 0-16,0 1 0,0 20 15,0 1-15,0-1 0,0-20 16,-21 20-16,21 1 0,-22-22 0,22 21 16,0-20-16,-21-1 0,21-21 15,0 22-15,0-22 0,0 0 0,0 0 16,0 0-16,-21-21 0,21 21 15,0-42 17,0 0-17,0 0-15</inkml:trace>
  <inkml:trace contextRef="#ctx0" brushRef="#br0" timeOffset="106059.68">1058 3471 0,'0'22'16,"0"-1"-16,0 0 15,0 0-15,0 0 0,0 0 16,0 1-16,0-1 16,21-21-1,1 0-15,-1 0 0,0 0 16,0 0-16,-21-21 15,0-1-15,21 22 0,-21-21 16,0 0-16,0 0 0,0 0 16,0 0-16,-21 21 0,0 0 15,0 0-15,0 0 0,-1 0 16,1 21-16,0 0 0,21 0 16,-21-21-16,21 21 0,0 0 15,0 1-15,0-1 16,0 0-16,21 0 15,0-21-15</inkml:trace>
  <inkml:trace contextRef="#ctx0" brushRef="#br0" timeOffset="107211.8">1143 10583 0,'-21'0'32,"0"-21"-17,-1 21-15,22-21 16,-21 21-16,21-21 0,0 0 16,0 0-16,-21-1 0,21 1 15,0 0-15,0 0 0,0 0 16,21 0-16,-21-1 0,21 22 15,1 0-15,-1-21 0,21 21 16,-21 0-16,0 0 0,22 0 16,-22 21-16,21 1 0,-21-1 0,1 0 15,-1 21-15,0 1 0,-21-1 16,21 0-16,-21 22 0,0-22 16,0 22-16,-21-22 0,0 0 0,0 22 15,-1-22-15,1 22 0,-21-22 16,0 0-16,20 22 0,-20-22 15,0 0-15,-1 1 0,1-22 0,0 21 16,-1-21-16,1 1 0,0-1 16,-1-21-16,1 0 0,0 0 0,-1 0 15,22 0-15,-21-21 0,0-22 16,-1 22-16,22-21 0,0-1 0,0 1 16,21 0-16,0-1 15,0 1-15,0-21 0,21 20 0,21 1 16,-21 0-16,22 20 0,-22-20 15,21 21-15,1-21 0,-1 42 0,0-22 16,-21 22-16,22 0 0,-22 0 16,0 0-16,0 22 0,22-1 0,-22 0 15,-21 21-15,21-21 0,0 22 16,0-1-16,0 0 0,-21-20 0,0 20 16,22 0-16,-22 1 0,21-22 15,-21 21-15,0-21 0,0 0 16,0 22-16,21-22 0,0 0 15,0-21 1,0 0-16,1-21 16,-22 0-16,21 0 0</inkml:trace>
  <inkml:trace contextRef="#ctx0" brushRef="#br0" timeOffset="107555.95">1799 10922 0,'0'0'0,"-21"0"0,21 21 0,-21 0 15,21 1-15,0-1 0,21-21 32,0 0-17,0 0-15,0-21 16,-21-1-16,22 1 0,-22 0 15,0 0-15,0 0 16,0 0-16,0-1 0,-22 22 16,1 0-16,0 0 15,0 0-15,21 22 0,-21-1 16,21 0-16,-21 0 0,21 0 16,0 0-16,0 1 15,0-1-15,21-21 31,0 0-31</inkml:trace>
  <inkml:trace contextRef="#ctx0" brushRef="#br0" timeOffset="108147.81">3895 10266 0,'0'0'0,"21"-42"32,-21 20-32,-21 44 31,-1-1-31,1 21 0,0-21 0,0 43 16,0-22-16,-22 22 0,22 20 15,-21-20-15,0-1 0,-1 22 16,-20-22-16,20 22 0,1-21 0,0 20 15,-1 1-15,1-22 0,21 1 16,-21-1-16,20 1 0,1-22 0,0 1 16,0-1-16,0 0 0,0-21 15,21 1-15,0-1 0,0-42 32,21-22-32,0 22 0,0 0 15,0-21-15</inkml:trace>
  <inkml:trace contextRef="#ctx0" brushRef="#br0" timeOffset="108483.65">4191 10308 0,'0'0'16,"0"-21"-16,0 42 15,0 0 1,-21 22-16,0-22 0,-1 21 16,1 22-16,0-22 0,-21 22 0,21-1 15,-22 1-15,22-1 0,-21 1 0,-1 20 16,1-20-16,0 20 0,-1-20 16,1-1-16,21 22 0,-21-21 15,-1-22-15,22 21 0,-21-20 0,21-1 16,-1-21-16,1 22 0,21-22 0,0 0 15,21-42 17,1 0-32,-22-1 15,21-20-15,0 21 0,21-21 0</inkml:trace>
  <inkml:trace contextRef="#ctx0" brushRef="#br0" timeOffset="108800.47">4614 10562 0,'0'0'0,"0"-21"0,0 42 16,0 0-1,0 1-15,0-1 0,-21 21 0,21 0 16,-21 1-16,21-1 0,-21 22 15,0-22-15,-22 21 0,22-20 16,0 20-16,0-20 0,0 20 0,-22-21 16,43 22-16,-21-22 0,21-21 15,-21 22-15,21-22 0,0 0 0,0 0 16,0 0-16,21-21 16,0 0-16,0 0 0,22 0 0,-22-21 15,0 0-15,21 0 0,-20 0 0,20-22 16,-21 22-16,0-21 0,22 21 15</inkml:trace>
  <inkml:trace contextRef="#ctx0" brushRef="#br0" timeOffset="109004.35">4297 11028 0,'0'0'0,"-21"0"0,-1 21 0,1-21 0,0 0 16,42 0 15,0 0-31,22 0 16,-22 0-16,21 0 0,1 0 0,-1 0 15,0 0-15,1 0 0,-1 0 0,0 0 16,1 0-16,-1 0 0,-21 0 16</inkml:trace>
  <inkml:trace contextRef="#ctx0" brushRef="#br0" timeOffset="109945.33">5270 11218 0,'0'0'16,"22"0"-16,-1-21 16,-21 0-16,21 0 0,-21 0 15,21 0-15,-21-1 0,0 1 0,0 0 16,0 0-16,0 0 0,0-22 15,0 22-15,0 0 0,0 0 0,0 0 16,-21 0-16,21-1 0,-21 22 16,0 0-16,-1 0 0,1 0 15,-21 0-15,21 0 0,0 22 0,-22-1 16,22 0-16,0 0 0,-21 21 0,20-20 16,1 20-16,0 0 0,-21 1 15,21-1-15,-1 0 0,22 1 0,0-1 16,-21 0-16,21-21 0,0 22 15,0-22-15,0 0 0,21-21 0,1 21 16,-1-21-16,0 0 0,21 0 0,1 0 16,-22-21-16,21 21 0,0-21 15,1 0-15,-1-22 0,0 22 16,1-21-16,-1 21 0,-21-22 0,22 1 16,-22 21-16,0-21 0,0 20 15,0-20-15,-21 21 0,0 0 0,0 0 16,0-1-16,0 1 0,-21 21 31,0 0-31,0 0 0,21 21 0,-21-21 16,-1 22-16,22-1 0,0 21 15,0-21-15,-21 22 0,21-22 0,0 21 16,-21-21-16,21 22 0,0-1 0,0-21 16,0 21-16,0-20 0,21-1 15,0 0-15,1 0 0,-1 0 16,21-21-16,0 0 0,1 0 0,-1 0 15,22 0-15,-22 0 0,21 0 16,1-21-16,-22 0 0,22 0 0,-22 0 16,0-22-16,-20 22 0,20-21 0,-21 21 15,0-22-15,0 1 0,-21 21 16,0-22-16,0 22 0,0 0 0,0 0 16,0 0-16,-21 0 0,0 21 0,-21 0 15,21-22-15,-1 22 0,1 0 16,-21 0-16,21 0 0,0 22 0,-1-22 15,1 21-15,0 0 0,0 0 0,0 0 16,21 0-16,0 1 16,0 20-16,0-21 0,0 21 0,0-20 15,0 20-15,0 0 0,0 1 0,0-1 16,21 0-16,-21 1 0,21-1 16,-21 0-16,0 1 0,0 20 0,21-21 15,-21 1-15,21 20 0,-21 1 0,0-22 16,0 22-16,0-1 0,0 1 15,0-1-15,-21 1 0,-21-22 0,21 21 16,-22-20-16,22 20 0,-21-20 0,-22-1 16,22-21-16,0 21 0,-22-20 15,22-1-15,-22 0 0,22-21 0,0 0 16,-1 0-16,1 0 0,0 0 16,-1 0-16,1-21 0,0-22 15,21 22-15,-22 0 0,22-21 0,0-1 16,21 1-16,0-21 0,0 20 0,0-41 15,21 20-15,0 1 0,22-22 16,-1 21-16</inkml:trace>
  <inkml:trace contextRef="#ctx0" brushRef="#br0" timeOffset="110453.04">6329 10880 0,'0'0'0,"0"-21"15,0 42 1,0 0-16,0 0 16,0 0-16,0 0 0,0 1 15,0 20-15,0-21 0,0 0 16,-21 0-16,21 22 0,0-22 0,0 0 15,0 0-15,0 0 0,0 1 16,0-1-16,-22-21 16,1 0-16,21-21 15,0-1 1,0 1-16,0 0 0,0 0 0,0-21 16,0 20-16,0-20 0,0 0 0,0 21 15,21-22-15,1 22 0,-1 0 16,0 0-16,21 0 0,-21-1 0,1 1 15,20 21-15,-21 0 0,0 0 0,22 0 16,-22 0-16,21 0 0,-21 21 16,22 1-16,-22-1 0,0 0 15,0 0-15,0 21 0,-21-20 0,0-1 0,0 21 16,0-21-16,0 22 16,-21-22-16,0 0 0,0 0 0,0 0 15,-1 0-15,1 1 0,0-1 0,21 0 16,0-42 15,21 0-31,0 21 0,1-22 0</inkml:trace>
  <inkml:trace contextRef="#ctx0" brushRef="#br0" timeOffset="110927.77">7324 10880 0,'21'-21'0,"-42"42"0,42-64 15,-21 22-15,0 0 16,-21 21-16,-1-21 16,1 21-16,0 0 0,0 0 0,-21 0 15,20 21-15,1 0 0,0-21 0,-21 21 16,21 1-16,-1-1 0,22 21 16,-21-21-16,21 0 0,-21 1 0,21 20 15,0-21-15,0 0 0,0 0 0,0 22 16,0-22-16,0 0 0,21-21 15,0 21-15,1 0 0,-1-21 0,0 0 16,0 0-16,0 0 0,0 0 0,1 0 16,-1-21-16,0 0 15,0 0-15,21 0 0,-20 0 0,-1-1 16,-21-20-16,21 21 0,0 0 0,0-22 16,-21 22-16,0 0 0,0 0 15,0 0-15,0 0 0,0 42 31,0 0-15,-21 0-16,21 21 0,0-20 0,0-1 16,0 0-16,0 0 0,0 0 15,0 0-15,0 1 0,0-1 16,21 0-16,0 0 0,1 0 0,20-21 16,-21 0-16,0 0 0,22 0 15,-22 0-15,21 0 0,-21-21 16,22 0-16,-22 0 0,21 0 0,-21-22 15,0 22-15</inkml:trace>
  <inkml:trace contextRef="#ctx0" brushRef="#br0" timeOffset="111548.41">7895 10732 0,'0'190'16,"0"-380"-16,-21 211 16,21 0-16,-21 0 0,21 0 15,0 0-15,0 1 0,0 20 16,0-21-16,0 0 0,0 0 0,0 1 15,0-1-15,0 0 0,0 0 0,0 0 16,0 0-16,-21-21 0,21 22 16,0-1-16,-22-21 0,1 0 31,21-21-31,0-1 16,0 1-16,0 0 0,0 0 0,0 0 15,21-22-15,1 22 0,-1 0 0,0-21 16,0 21-16,0-1 0,0-20 15,1 21-15,-1 0 0,21 0 16,-21 21-16,0 0 0,22 0 0,-22 0 16,0 0-16,0 0 0,0 21 15,1 0-15,-1 0 0,0 0 0,0 0 16,-21 22-16,0-22 0,0 0 0,0 21 16,0-20-16,0-1 0,0 0 15,0 0-15,0 0 0,0 0 0,0 1 16,0-1-16,-21-21 0,0 0 15,0 0 1,21-21-16,0-1 16,0 1-16,0 0 0,0 0 15,21 0-15,0-22 16,0 22-16,0 0 0,0-21 0,1-1 16,20 22-16,-21-21 0,21 21 0,1 0 15,-1-1-15,0 22 0,1 0 16,-1 0-16,-21 0 0,22 22 0,-22-1 15,0 0-15,0 0 0,-21 0 0,0 22 16,0-22-16,0 21 0,0-21 16,0 0-16,0 1 0,-21 20 0,0-21 15,0 0-15,21 0 0,-22 1 0,1-22 16,21 21-16,21-21 47,1-21-47,-1-1 0,21 1 15</inkml:trace>
  <inkml:trace contextRef="#ctx0" brushRef="#br0" timeOffset="111900.21">9165 10774 0,'-42'0'15,"21"0"-15,21 21 16,21-21-1,0 0-15,0 0 0,0 0 16,0 0-16,22 0 16,-22-21-16,0 21 0,21-21 0,-20 0 15,-1-1-15,0 1 0,-21 0 16,0 0-16,0 0 0,0 0 16,-21-1-16,-22 22 15,22 0-15,-21 0 0,0 22 0,-1-1 16,22 0-16,-21 21 0,-1-21 15,1 22-15,21-22 0,0 21 0,0 1 16,-1-22-16,1 21 0,21 0 16,0-20-16,0 20 0,0-21 0,0 21 15,21-20-15,1-1 0,-1 21 0,21-42 16,-21 21-16,22 0 0,-22-21 16,21 0-16,0 0 0,1 0 15,-1-21-15,-21 0 0</inkml:trace>
  <inkml:trace contextRef="#ctx0" brushRef="#br0" timeOffset="112324.97">10435 9716 0,'0'0'0,"0"-22"0,0 1 15,21 0-15,0 21 16,1-21-16,20 21 0,0-21 16,1 21-16,20 0 0,-21-21 0,22 21 15,-22 0-15,22 0 0,-22 0 16,-21 0-16,0 0 0,-42 0 15,-21 0 1,-22 0-16,22 21 0</inkml:trace>
  <inkml:trace contextRef="#ctx0" brushRef="#br0" timeOffset="112631.79">10372 9652 0,'-22'0'0,"1"0"31,21 21-31,-21 0 0,21 1 15,0-1-15,0 21 16,0-21-16,-21 22 0,21-1 0,0 0 16,-21 22-16,21-22 0,0 22 15,0 20-15,-21-20 0,-1 20 0,1 1 16,21 0-16,-21-1 0,0 1 0,0 0 16,0-1-16,-1 1 0,22 0 15,0-1-15,-21 1 0,21-21 16,0 20-16,0-20 0,0-1 0,0 1 0,0-22 15,21 0-15,1 1 16,-1-22-16,0 0 0,21 0 0,-21 0 16,22-21-16,-1 0 0,0 0 0,1-21 15,-1 0-15,0 0 0,1 0 0,20 0 16,-20-22-16,-1 1 0,0-22 16,22 22-16</inkml:trace>
  <inkml:trace contextRef="#ctx0" brushRef="#br0" timeOffset="112896.64">11070 10224 0,'-21'0'0,"42"0"0,-63 0 0,-1 0 0,22 0 16,0 0-16,-21 0 0,21 21 15,-22 21-15,1 0 0,21 1 0,-22-1 16,22 22-16,-21-22 0,21 21 0,-22-20 15,22 20-15,0-20 0,21 20 16,0-21-16,0 1 0,0-22 0,0 21 16,0-21-16,0 22 0,0-22 0,21 0 15,0-21-15,1 21 16,20-21-16,-21 0 0,21 0 0,1 0 16,-1-21-16,0 21 0,22-21 0,-22 0 15,1-22-15</inkml:trace>
  <inkml:trace contextRef="#ctx0" brushRef="#br0" timeOffset="113552.26">11366 10626 0,'0'0'0,"-21"0"31,0 0-31,0 0 0,0 21 0,0 0 16,-1 0-16,1 0 0,0 1 16,0-1-16,0 21 0,0-21 0,21 0 15,0 1-15,0 20 0,0-21 16,0 0-16,0 0 0,0 1 15,0-1-15,21-21 0,0 21 0,0 0 16,0-21-16,0 0 0,1 0 0,20 0 16,-21 0-16,0 0 15,0 0-15,-21-21 0,0 0 0,0 0 16,0-1-16,0 1 0,0 0 0,0 0 16,0-21-16,0 20 0,0-20 15,0 21-15,0 0 0,0-22 0,0 22 16,0 0-16,22 0 0,-22 0 0,21 0 15,21-1-15,-21 1 0,0 21 16,1 0-16,-1 0 0,0 0 16,0 0-16,0 21 0,0 1 0,1-1 15,-1 0-15,0 0 0,0 21 16,-21-20-16,21 20 0,-21-21 0,0 21 16,0-20-16,0 20 0,0-21 0,0 0 15,-21 0-15,0 1 0,21-1 16,-21-21-16,21 21 0,-21-21 15,-1 0-15,22-21 32,0 0-32,0-1 0,0 1 15,22 0-15,-1 0 0,0-21 0,0-1 16,21 1-16,1 21 16,-1-22-16,0 22 0,22-21 0,-22 21 15,22 21-15,-22 0 0,0 0 0,1 0 16,-1 0-16,0 21 0,-20 0 15,-1 0-15,0 0 0,-21 22 0,0-22 16,0 21-16,0-21 0,0 22 0,-21-22 16,0 0-16,-1 0 0,1 0 15,0 1-15,0-1 0,21 0 0,-21 0 16,0-21-16,42 0 31,0 0-15,0-21-16,0 0 0,0 21 0,22-43 15,-22 22-15</inkml:trace>
  <inkml:trace contextRef="#ctx0" brushRef="#br0" timeOffset="113804.12">12890 10245 0,'0'-21'0,"0"42"0,0-64 16,0 22-16,-21 21 15,0 21-15,0 22 16,0-1-16,0 0 0,-1 1 15,1 20-15,0-20 0,0 20 0,0 1 16,0-22-16,-1 21 0,1-20 16,21 20-16,0-20 0,0-1 15,0 0-15,0-21 0,0 22 0,0-22 16,0 0-16,0 0 0,21 0 0,22 1 16,-22-22-16,0 0 0,21 0 15,1 0-15,-22 0 0,21 0 0,1-22 16,-22 1-16,21 0 0,-21 0 0,22 0 15,-22-22-15</inkml:trace>
  <inkml:trace contextRef="#ctx0" brushRef="#br0" timeOffset="113976.02">12615 10626 0,'0'0'0,"-42"0"0,21 0 15,0 0-15,-1 21 0,22 0 16,22-21-1,-1 0-15,0 0 0,0 0 16,21 0-16,1 0 0,-1 0 16,0 0-16,1 0 0,20 0 0,-20 0 15,-1 0-15</inkml:trace>
  <inkml:trace contextRef="#ctx0" brushRef="#br0" timeOffset="114716.6">13589 10816 0,'0'0'16,"21"0"-16,0 0 16,0 0-16,-21-21 15,0 0-15,22 21 0,-22-21 16,21 0-16,-21-1 0,0 1 0,0 0 16,0 0-16,0 0 0,0-22 0,0 22 15,-21 0-15,-1 0 0,1 21 16,0-21-16,0 21 0,0 0 15,-22 0-15,22 21 0,-21-21 0,21 21 0,-22 21 16,22-20-16,-21-1 0,0 21 16,-1 0-16,22-20 0,-21 20 15,21 0-15,-1-21 0,1 22 0,21-22 16,0 0-16,0 21 0,0-20 16,0-1-16,21 0 0,1 0 0,-1-21 15,21 21-15,-21-21 0,22 0 0,-1 0 16,-21 0-16,21 0 0,1 0 15,-22-21-15,21 0 0,-21 21 0,22-21 16,-22-22-16,0 22 0,21 0 0,-20-21 16,-1-1-16,0 1 0,0 21 15,-21-21-15,0 20 0,21-20 16,-21 21-16,0 0 0,21 0 0,-42 42 31,0 0-31,0 0 16,21 0-16,0 22 0,-21-22 0,21 0 15,-21 0-15,21 21 0,0-20 0,0-1 16,0 0-16,0 0 0,0 0 16,0 0-16,21-21 0,0 22 0,0-22 15,0 0-15,22 0 0,-22 0 16,0 0-16,21 0 0,-21 0 0,22-22 16,-22 22-16,0-21 15,21 0-15,-20-21 0,-1 21 0,0-1 16,21-20-16,-21 0 0,-21 21 0,22-1 15,-22-20-15,21 21 0,-21 0 16,0 42 0,0 0-16,-21 0 0,21 0 15,-22 1-15,22-1 0,-21 0 16,21 0-16,0 21 0,0-20 0,0-1 16,0 0-16,0 0 0,0 0 15,0 0-15,0 1 16,21-22-16,1 0 15,-1 0-15,0 0 16,0-22-16,0 1 0,-21 0 16,21 0-16,1 0 0</inkml:trace>
  <inkml:trace contextRef="#ctx0" brushRef="#br0" timeOffset="115028.42">14351 10202 0,'0'0'0,"-21"0"0,0 0 0,-22 0 15,22 0-15,0 0 0,0 22 16,0-1-16,-1-21 0,22 21 0,0 0 16,0 0-16,0 0 0,22 1 15,-1-1-15,0-21 16,0 0-16,21 0 0,-20 0 0,-1 0 16,21 0-16,-21 0 0,0 0 0,1-21 15,-1 21-15,-21-22 0,0 1 16,0 0-16,0 0 0,0 0 0,0 0 15,0-1-15,0 1 0,0 0 0,-21 21 16,-1-21-16,1 21 0,0 0 16,0 0-16,-21 0 0,20 21 0,1-21 15,-21 21-15,21 0 0,0 1 0,21 20 16,0-21-16,-22 21 0,22-20 16,0 20-16,0-21 0,0 21 0,0-20 15,0-1-15,22 0 0</inkml:trace>
  <inkml:trace contextRef="#ctx0" brushRef="#br0" timeOffset="115528.14">14795 10541 0,'0'0'0,"0"-21"0,0 0 16,-21 21-1,21 21-15,0 0 0,0 0 0,0 0 16,0 1-16,-21-1 0,21 0 16,0 21-16,0-21 0,0 1 15,0 20-15,0-21 0,-21 0 0,21 0 16,-21 1-16,21-1 0,0 0 0,0 0 16,-21-21-16,21 21 0,-22-21 15,22-21 16,0 0-15,0 0-16,0 0 0,22-1 0,-1 1 16,-21-21-16,42 21 0,-21-22 0,0 1 15,22 21-15,-22-21 16,21 20-16,1-20 0,-1 21 0,0 0 16,1 21-16,-1 0 0,0 0 0,1 0 15,-22 21-15,21 0 0,-21 0 16,0 22-16,-21-1 0,0 0 0,0-21 15,0 22-15,0-1 0,-21 0 16,0-20-16,0 20 0,0-21 0,0 0 16,-1 0-16,1 1 0,21-1 0,-21-21 15,21 21-15,-21-21 0,21 21 0,21-21 32,0-21-17,0 0-15,1 21 0</inkml:trace>
  <inkml:trace contextRef="#ctx0" brushRef="#br0" timeOffset="115924.91">15917 10562 0,'0'-21'0,"0"42"0,0-63 0,0 21 16,0 0-16,-21 21 15,0-22-15,0 22 0,-22 0 0,22 0 16,0 0-16,-21 22 0,21-22 0,-1 21 15,-20 0-15,21 0 0,0 0 16,21 0-16,0 1 0,0-1 0,0 0 16,0 0-16,0 0 15,0 0-15,21-21 0,0 22 16,0-1-16,22-21 0,-22 21 0,0 0 16,0-21-16,0 21 0,0 0 0,1-21 15,-1 22-15,0-1 0,0 0 16,-21 0-16,0 0 0,0 0 15,0 1-15,0-1 0,-21 0 16,0-21-16,0 21 0,-1-21 16,1 0-16,0 0 0,-21 21 15,21-21-15,-22 0 0,22 0 0,-21 0 0,21 0 16,-22 0-16,22 0 0,-21 0 16,21 0-16,-1-21 0,1 21 15,0-21-15,0 21 0,0-21 0,21 0 16,0-1-16,0 1 15</inkml:trace>
  <inkml:trace contextRef="#ctx0" brushRef="#br0" timeOffset="116492.58">17526 9652 0,'0'-21'0,"0"42"0,0-63 0,0 21 0,0-1 16,-21 1-16,0 21 15,-1 0-15,-20 0 0,21 0 0,-21 0 16,-1 21-16,-20 22 0,20-1 16,-20 0-16,-1 22 0,22-1 0,-21 22 15,20-21-15,-20 20 0,20 22 16,-20-21-16,21 21 0,-1-22 16,22 22-16,-21-21 0,21-1 0,-1 1 15,1 0-15,21-1 0,0 1 0,0 0 16,0-1-16,0 1 0,21-21 15,1-1-15,-1 1 0,21-22 0,-21 0 16,22 1-16,-22-1 0,21-21 0,0 0 16,22 0-16,-22-21 0,1 0 15,20 0-15,1-21 0,-22 0 0,21 0 16,1 0-16</inkml:trace>
  <inkml:trace contextRef="#ctx0" brushRef="#br0" timeOffset="117240.16">18161 10583 0,'0'0'0,"0"-21"0,0-21 15,-21 0-15,0 20 0,-1 1 0,1-21 16,0 42-16,0-21 0,0 0 0,0 21 16,-22 0-16,22 0 0,0 21 15,-21 0-15,20 0 0,1 0 16,-21 22-16,21-1 0,0 0 0,-1 1 15,1-22-15,0 21 0,0 0 0,21-20 16,-21 20-16,21-21 0,0 0 16,0 0-16,0 1 0,0-1 15,21 0-15,0-21 0,0 0 0,0 0 16,1 0-16,-1 0 0,21 0 0,-21 0 16,0 0-16,22-21 0,-1 0 15,-21-1-15,22 1 0,-22-21 0,21 21 16,-21-22-16,22 22 0,-22-21 0,0 21 15,0 0-15,-21-22 0,21 22 16,-21 0-16,-21 42 31,0-21-31,21 21 0,-21 0 0,0 1 16,-1-1-16,1 0 0,21 21 16,0-21-16,-21 1 0,21-1 15,0 0-15,0 0 0,0 0 0,0 0 16,0 1-16,21-1 0,0 0 15,1-21-15,-1 0 0,0 0 16,0 0-16,21 0 0,-20 0 0,20 0 16,-21 0-16,21-21 0,1 21 0,-22-21 15,21-1-15,-21-20 0,1 21 16,-1-21-16,0-1 0,0 1 0,0 0 16,-21-1-16,0-20 0,0 20 15,0 1-15,0-21 0,-42 20 16,21 22-16,-22-21 0,1 21 0,0-22 15,-22 22-15,22 0 0,-43 21 16,22-21-16,-1 21 0,-20 0 0,20 0 16,-21 0-16,1 21 0,20 0 0,-20 21 15,20 1-15,-21-1 0,22 22 16,21-22-16,-22 43 0,22-22 0,21 1 16,-22-1-16,43 1 0,0-22 15,0 21-15,0-20 0,0-1 0,21 0 16,22 1-16,-22-1 0,21 0 0,22 1 15,-22-22-15,22 21 0,-1-21 16,-21 1-16,43-22 0,-43 0 16,22 0-16,-1 0 0,1 0 0,-22 0 15,22 0-15,-22-22 0,0 1 0,1 0 16</inkml:trace>
  <inkml:trace contextRef="#ctx0" brushRef="#br0" timeOffset="117747.86">19283 10456 0,'0'-21'0,"0"42"0,-21-42 31,21 42-15,0 22-16,-22-22 0,1 0 15,0 21-15,21 1 0,-21-22 0,0 21 16,0 1-16,-1-22 0,1 21 15,0 0-15,0-20 0,0 20 0,0-21 16,-1 0-16,1 0 0,0 1 0,21-1 16,0 0-16,-21-21 15</inkml:trace>
  <inkml:trace contextRef="#ctx0" brushRef="#br0" timeOffset="118035.7">19008 10605 0,'0'0'0,"0"-22"0,0-20 0,21 21 16,-21 0-16,21 0 15,0-1-15,0 1 0,-21 0 0,43 0 0,-22-21 16,21 42-16,-21-22 0,22 1 16,-1 21-16,21 0 0,-20 0 15,-1 0-15,22 0 0,-22 21 0,0 1 16,1-1-16,-22 21 0,21 0 15,-21 1-15,0-1 0,-21 22 0,0-22 16,0 0-16,0 1 0,0-1 0,-21 0 16,0-21-16,-21 22 0,21-22 15,-1 0-15,1 21 0,0-42 0,0 22 16,0-1-16,0-21 0,-1 0 16,1 0-1,0 0 1,0-21-16</inkml:trace>
  <inkml:trace contextRef="#ctx0" brushRef="#br0" timeOffset="118228.62">18923 10774 0,'0'0'0,"21"0"31,0 0-31,0 0 0,1 0 16,-1 0-16,21 0 0,0-21 15,1 21-15,-1 0 0,0 0 16,22-21-16,-1 21 0,-20 0 0,20-22 16,-20 22-16,20-21 0,-21 21 15,1-21-15,-1 21 0</inkml:trace>
  <inkml:trace contextRef="#ctx0" brushRef="#br0" timeOffset="118452.49">20087 10435 0,'0'0'15,"0"21"1,0 1 0,-21-1-16,21 21 15,-21-21-15,0 22 0,-1-22 16,1 21-16,0-21 0,0 22 0,21-22 16,-21 21-16,0-21 0,-1 0 15,1 1-15,21-1 0,0 0 0,0 0 16,0 0-16</inkml:trace>
  <inkml:trace contextRef="#ctx0" brushRef="#br0" timeOffset="118687.47">19960 10478 0,'21'-43'0,"-42"86"0,63-107 0,-42 43 16,22 21-16,-1 0 0,0 0 15,0 0-15,-21 42 16,21-21-16,0 22 0,1-22 0,-1 21 16,-21 1-16,21-1 0,0-21 0,0 21 15,0 1-15,1-22 0,-1 21 16,0-21-16,-21 1 0,21-1 0,-21 0 16,21 0-16,-21 0 0,21 0 15,-21-42 16,22 0-31</inkml:trace>
  <inkml:trace contextRef="#ctx0" brushRef="#br0" timeOffset="118911.29">20680 10329 0,'0'-21'0,"0"42"0,21-63 0,-21 21 15,0 0-15,0 42 16,-21 0-1,0 0-15,21 22 0,-22-1 0,1 0 16,0 1-16,0-1 0,0 0 16,0 1-16,-22-1 0,22 0 0,0 1 15,0-22-15,21 21 0,-21-21 0,-1 0 16,22 22-16,-21-22 16,21 0-16,0 0 0,21-21 31,1 0-31</inkml:trace>
  <inkml:trace contextRef="#ctx0" brushRef="#br0" timeOffset="120661.02">21378 10710 0,'0'-21'16,"0"0"-1,21 21 1,1 0-16,-1 0 0,0 0 16,0 0-16,-21 21 15,21-21-15,-21 21 0,0 1 16,0-1-16,0 0 0,-21-21 15,0 21-15,0 0 0,0-21 16,-1 21-16,1-21 0,0 0 16,0 22-16,0-22 15,21-22 1,0 1 0,0 0-16,0 0 0,0 0 15,0 0-15,0-1 0,21 1 16,-21 0-16,21 21 0,0-21 0,0 21 15,1 0-15,-1 0 0,0 0 16,-21 21 0,0 0-16,0 0 0,0 1 0,0-1 15,0 0-15,0 0 0,0 0 16,0 0-16,-21-21 16,21 22-16,-21-22 0,-1 0 15,1 0 1,0 0-16,0 0 15,21-22 1,0 1-16,-21 0 16,21 0-16,0 0 0,0 0 15,0-1-15,0 1 0,21 21 16,0-21-16,0 0 16,0 21-16,1 0 15,-22 21 1,0 0-1,0 0-15,0 1 0,0-1 16,0 0-16,0 0 16,0 0-1,-22-21 17,1 0-17,21-21 1,0 0 31,0 0-16,0 0-15,21 21-1,1 0 1,-1 0 46,-21 21 16,-21-21-78,-1 0 16,1 0 0,21-21 31,21 21-32,-21-22-15,22 22 0,-1 0 0,0 0 16,0 0-1,0 0-15,22 22 0,-22-1 0,0 0 16,0 0-16,0 0 0,-21 0 0,0 22 16,0-22-16,0 21 0,0-21 15,-21 22-15,-21-1 0,-1 0 0,-20 1 16,-1-1-16,1 0 0,-1 1 0,1-1 16,21 0-16,-22-20 0,22-1 15,-1 0-15,1-21 0,21 0 0,0 0 16</inkml:trace>
  <inkml:trace contextRef="#ctx0" brushRef="#br0" timeOffset="121280.67">22437 9991 0,'0'0'0,"-22"0"0,1 0 0,0 0 0,0 21 0,0 0 16,0-21-16,-22 21 0,22 0 16,0 1-16,21-1 0,-21-21 15,21 21-15,0 0 0,0 0 16,21-21-1,0 0-15,0 0 16,0 0-16,1 0 0,-1 0 16,0 0-16,-21-21 0,0 0 15,0 0-15,0 0 32,-21 21-32,0 0 0,-1 0 15,1 0 1,21 21-16,0 0 15,0 0 1,0 0 0,21-21-16,1 0 15,-1 0-15,0 0 0,0 0 16,0 0-16,-21-21 16,0 0-16,0 0 15,0 0 1,-21 21-16,0 0 0,0 0 15,0 0-15,-22 21 0,22 0 16,0 0-16,0 0 0,0 22 0,-1-1 16,1 0-16,0-21 0,0 22 15,21-1-15,-21 0 0,21 1 0,0-1 16,0-21-16,0 22 0,21-22 16,21 0-16,-21 0 0,22-21 0,-22 0 15,42 21-15,-20-21 0,-1 0 0</inkml:trace>
  <inkml:trace contextRef="#ctx0" brushRef="#br0" timeOffset="121796.37">23156 10308 0,'-21'0'16,"0"0"-1,0 21-15,21 1 0,-21-1 0,-1 0 16,1 21-16,0-21 0,0 22 16,0-1-16,0 0 0,-1-20 0,22 20 15,-21 0-15,0-21 0,0 22 16,0-22-16,21 0 0,0 0 0,-21 0 16,21 1-16,0-1 0,-22-21 0,22 21 15,22-21 16,-1-21-31,-21 0 16,21-1-16,0 1 0,0 0 16,-21-21-16,21-1 0,1 1 0,-1 0 15,0-1-15,0 1 0,0-21 0,0 20 16,1 1-16,-1 21 0,0-22 16,0 22-16,0 0 0,-21 0 0,21 21 15,1 0-15,-1 0 16,-21 21-16,0 0 0,21 22 15,-21-22-15,0 21 0,0 0 0,0 1 16,0-1-16,0 22 16,0-22-16,0 0 0,0-21 0,0 22 15,0-1-15,0-21 0,0 0 0,-21 22 16,21-22-16,0 0 16,0 0-16,-21-21 15,-1 0 1,1 0-16</inkml:trace>
  <inkml:trace contextRef="#ctx0" brushRef="#br0" timeOffset="121967.18">22754 10795 0,'0'0'0,"-21"0"0,21-21 16,21 21-1,0 0 1,0 0-16,22 0 0,-1 0 0,0 0 15,1-21-15,-1 21 0,0 0 0,1 0 16,-1 0-16,0-21 0,1-1 16,-22 22-16,21-21 0,1 21 0</inkml:trace>
  <inkml:trace contextRef="#ctx0" brushRef="#br0" timeOffset="122212.11">23664 10351 0,'0'0'0,"0"-22"15,0 44 17,0-1-32,0 0 15,0 0-15,0 21 0,0-20 0,21 20 16,-21-21-16,22 21 0,-1 1 0,-21-22 16,21 21-16,-21-21 0,21 22 15,0-22-15,0 0 0,-21 0 0,0 0 16,22 1-16,-22-1 0,0 0 15,21-21 17,-21-21-32</inkml:trace>
  <inkml:trace contextRef="#ctx0" brushRef="#br0" timeOffset="122435.99">24172 10329 0,'0'0'0,"21"-21"0,-21 0 15,0 0-15,0 42 16,0 0 0,-21 0-16,0 1 0,0 20 0,0 0 15,0-21-15,-1 22 0,1-1 0,-21 0 16,21-20-16,-22 20 16,22-21-16,0 21 0,0-20 0,0-1 15,0 0-15,21 0 0,-22 0 0,44-21 31,-1 0-31,0 0 0</inkml:trace>
  <inkml:trace contextRef="#ctx0" brushRef="#br0" timeOffset="123031.85">24511 10139 0,'21'0'16,"-42"0"-16,63 0 0,-21 0 15,-21 21 1,0 0 0,0 0-16,-21-21 15,0 22-15,0-22 16,0 0-16,21-22 31,0 1-15,21 0-16,0 21 15,0-21-15,0 0 0,1 21 16,-1 0 0,0 0-16,-21 21 15,0 0 1,0 0-16,0 0 0,0 1 15,-21-1-15,0-21 16,-1 0-16,22 21 16,-21-21-16,0 0 15,21-21 1,0 0-16,0-1 16,0 1-16,0 0 15,21 0-15,0 0 16,1 21-16,-1-21 15,0 21-15,0 0 0,0 0 0,0 0 16,1 21-16,-22 0 16,0 21-16,0-21 0,0 1 15,0 20-15,-22 0 0,1-21 0,0 22 16,0-1-16,-21-21 0,20 22 16,-20-22-16,21 0 0,0 0 15,0 0-15,-1-21 0,1 21 0</inkml:trace>
  <inkml:trace contextRef="#ctx0" brushRef="#br0" timeOffset="123508.58">25252 9779 0,'0'0'0,"0"-21"0,0 0 16,21 0-1,0 21 1,0 0-16,0 0 15,1 0-15,-1 21 0,0 0 16,0 21-16,-21-21 16,0 22-16,21-22 0,-21 21 0,0 1 15,0-1-15,0 21 0,0-20 16,0-1-16,0 22 0,0-1 16,0 1-16,-21-1 0,21 1 0,0-1 15,0-21-15,0 22 0,-21-1 0,0-20 16,0-1-16,-1 0 0,1 1 15,-21-1-15,21 0 0,-22-20 0,1-1 16,21 21-16,-21-21 0,-1-21 16,22 21-16,-21 1 0,21-22 0,-1 0 15,1 0-15,21-22 16,0 1 0,21 0-16</inkml:trace>
  <inkml:trace contextRef="#ctx0" brushRef="#br0" timeOffset="124131.82">25781 9462 0,'0'0'16,"0"-22"-16,21 22 16,0 0-16,22 0 0,-22 0 0,21 0 15,0 0-15,22 0 0,-22 0 16,1 0-16,20 0 0,-21 0 0,22 0 16,-22 0-16,1 0 0,-1 0 15,0 0-15,1 0 0,-1 0 0,-21 0 16,21 0-16,-20 0 0,-1 0 15,0 0-15,0 22 0,0-22 0,-21 21 16,0 0-16,0 0 16,0 21-16,0-20 0,0 20 0,0 0 15,0-21-15,0 22 0,0-1 0,0 0 16,0 1-16,-21-1 16,0 0-16,0 1 0,0-1 0,21 0 15,-22 22-15,1-22 0,0 22 16,0-1-16,21 1 0,0-1 0,-21 22 15,21-22-15,0 1 0,-21-1 0,21 1 16,0-1-16,0 22 0,0-21 16,0-1-16,0 1 0,0-1 0,0 1 15,0-1-15,0 1 0,0-22 0,-22 0 16,22 1-16,-21-1 0,0-21 16,0 21-16,0-20 0,0-1 0,-22 0 15,22 0-15,-21 0 0,21-21 16,-22 21-16,-20-21 0,20 0 0,-20 0 15,-1 0-15,1 0 0,-1 0 16,1 0-16,-1 0 0,1 0 0,-1 0 16,1 0-16,21 22 0,-1-22 15,1 0-15,0 0 0,-1 0 0,1 0 16,21 0-16,0 0 0,-22 0 0,22 0 16,0 0-16</inkml:trace>
  <inkml:trace contextRef="#ctx0" brushRef="#br1" timeOffset="129680.36">1185 12848 0,'21'0'0,"-42"0"0,42-21 0,1 21 16,-1-21-16,-21 0 0,21 0 16,0 21-1,-21 21 17,-21 21-32,-21-21 0,20 22 0,1-1 15,-21 21-15,0-20 0,-1-1 16,1 22-16,0-22 0,-22 0 0,22 1 15,-22-1-15,22 0 0,-22 1 16,22-1-16,0-21 0,-1 0 16,1 0-16,21 1 0,0-22 0,0 0 15,21-22-15,0 1 16,0 0-16,0 0 0,0 0 16,21-22-16,0 22 0,0 0 15,0 0-15,0 0 0,22 21 0,-22-21 16,21 21-16,1 0 0,-22 0 15,21 0-15,0 21 0,1-21 16,-1 21-16,0 21 0,1-21 0,-22 1 16,21-1-16,-21 21 0,1-21 15,-1 22-15,0-22 0,0 0 16,0 0-16,0 0 0,1 0 0,-1-21 16,-21 22-16,21-22 15,0 0-15,0-22 16,-21 1-16,21 21 0,-21-21 15,22 0-15</inkml:trace>
  <inkml:trace contextRef="#ctx0" brushRef="#br1" timeOffset="129899.75">1609 13123 0,'0'22'16,"0"-1"-16,0 0 15,0 0-15,0 21 0,0-20 0,0-1 16,-22 0-16,22 21 0,0-21 16,-21 1-16,21-1 0,0 0 15,0 0-15,0-42 47,0 0-47</inkml:trace>
  <inkml:trace contextRef="#ctx0" brushRef="#br1" timeOffset="130204.54">1651 12891 0,'0'0'0,"-21"0"0,0 21 0,-1 0 16,1 0-1,21 0-15,21-21 31,1 0-31,-1 0 0,0 0 0,0 0 16,0-21-16,-21 0 0,21 0 16,-21 0-16,22-1 0,-22 1 0,0 0 15,-22 0-15,1 0 16,0 21-16,0 0 0,0 0 16,0 0-16,-22 0 0,22 0 0,0 21 15,21 21-15,0-21 16,0 22-16,0-22 0,0 0 0,0 21 15,21-20-15,0-1 16,0 0-16,1 0 0,-1 0 0,21-21 16</inkml:trace>
  <inkml:trace contextRef="#ctx0" brushRef="#br1" timeOffset="130648.4">2011 13102 0,'-21'0'0,"21"43"32,0-22-32,0 0 0,0 0 0,0 0 15,0 0-15,0 1 16,0-1-16,0 21 0,0-21 0,0 0 16,0 1-16,0-1 0,0 0 15,0 0-15,0 0 0,0 0 16,-22-21-16,1 0 15,21-21 1,0 0-16,0 0 0,0 0 16,0 0-16,0-1 0,0-20 0,0 21 15,21-21-15,1-1 0,-1 22 16,0-21-16,0 21 0,0-22 0,0 22 16,1 0-16,20 0 0,-21 21 15,21 0-15,-20 0 0,20 0 16,-21 21-16,0 0 0,0 0 15,1 22-15,-22-22 0,0 0 0,0 21 16,0-21-16,0 1 0,0 20 16,-22-21-16,1 0 0,0 0 0,0 1 15,21-1-15,-21 21 16,0-21-16,42-21 31</inkml:trace>
  <inkml:trace contextRef="#ctx0" brushRef="#br1" timeOffset="130980.24">2752 13039 0,'0'-21'31,"0"42"-31,0 0 0,0 0 16,0 0-16,0 22 0,0-22 15,0 21-15,0 0 0,0 22 0,0-22 16,-22 22-16,22-1 0,0 22 16,-21-22-16,21 22 0,0-21 0,0 20 15,-21-20-15,21 20 0,-21 1 16,0 0-16,21-22 0,0 22 16,0 0-16,-21-22 0,21 1 0,-22-22 15,1 21-15,21-20 0,0-22 16,-21 21-16,21-21 0,-21 1 0,21-1 15,0-42 1,0-1-16,0 1 16,21-21-16,0 0 0,0-1 15,1 1-15,-1-22 0</inkml:trace>
  <inkml:trace contextRef="#ctx0" brushRef="#br1" timeOffset="131276.1">2815 13399 0,'0'0'0,"-21"-64"0,0 22 0,0 21 16,21-22-16,0 22 0,-22 0 0,22 0 16,0 0-16,0-1 0,0 1 15,22 21-15,-1 0 16,21 0-16,-21 0 0,0 0 16,22 0-16,-22 0 0,21 21 0,-21 1 15,1-1-15,-1 0 0,0 21 16,-21-21-16,0 22 0,0-22 0,0 0 15,-21 21-15,0-20 0,-1-1 16,1 21-16,0-21 0,0 0 16,0-21-16,0 22 0,-1-22 15,22-22 1,0 1 0,22 0-16,-1 0 15,0 0-15,0 0 0</inkml:trace>
  <inkml:trace contextRef="#ctx0" brushRef="#br1" timeOffset="131940.72">3302 13018 0,'-21'42'32,"21"-21"-32,-21 0 15,21 0-15,0 1 0,0 20 0,0-21 16,0 0-16,0 22 0,0-22 15,0 0-15,0 0 0,0 0 0,0 22 16,0-22-16,0 0 16,21-21-16,0 0 0,0 21 0,0-21 15,0 0-15,1 0 16,-1-21-16,0 21 0,21-21 0,-21 0 16,1-1-16,-1 1 15,0 0-15,21-21 0,-21-1 0,1 22 0,-1-21 16,0 0-16,-21-1 0,0 1 15,21 0-15,-21 20 0,0 1 16,21 0-16,-21 42 16,0 0-1,0 1-15,0 20 0,-21 0 0,21-21 16,-21 22-16,21-1 0,0-21 16,0 22-16,0-1 0,0-21 0,0 0 15,0 22-15,0-22 0,21 0 16,0 0-16,0-21 0,1 21 0,-1-21 15,0 0-15,21 0 0,-21 0 16,22 0-16,-1-21 0,-21 21 16,22-21-16,-22 0 0,0 0 0,0-22 15,21 22-15,-20-21 0,-1-1 16,0 1-16,-21-21 0,21-1 0,0 22 16,-21-22-16,21 1 0,-21-1 0,0 1 15,0 20-15,0 1 0,0 21 16,0 0-16,0 0 0,-21 21 15,0 21-15,21 0 16,-21 0-16,21 21 0,-21 22 0,21-22 16,0 1-16,0 20 0,0 1 15,0-22-15,0 0 0,0 1 16,0-1-16,0 0 0,0 1 0,0-22 16,0 21-16,0-21 0,21 0 15,0 1-15,0-22 0,0 21 16,1-21-16,-1 0 0,0 0 0,0 0 15,0-21-15,0-1 0,1 1 16</inkml:trace>
  <inkml:trace contextRef="#ctx0" brushRef="#br1" timeOffset="132128.6">4064 12975 0,'0'0'0,"21"0"31,0 0-31,0 0 16,1 0-16,20 0 0,-21-21 15,21 21-15,1 0 0,-22-21 0,21 21 16,1-21-16,-1 21 0,-21 0 0,21 0 16</inkml:trace>
  <inkml:trace contextRef="#ctx0" brushRef="#br1" timeOffset="132592.35">6413 13039 0,'22'-43'0,"-44"86"0,44-107 0,-22 43 0,21 0 16,-21 0-16,21 21 0,-21-21 16,0 42-1,0 0-15,0 21 0,0-21 16,0 1-16,0 20 0,0 0 16,0-21-16,0 22 0,0-22 0,0 21 15,0-21-15,-21 1 0,21-1 16,-21 0-16,21 0 0,0 0 15,0 0-15,-22-21 0,22 22 16,-21-22-16,21-22 16,0 1-16</inkml:trace>
  <inkml:trace contextRef="#ctx0" brushRef="#br1" timeOffset="132928.15">6498 12552 0,'-21'0'0,"42"0"0,-63 0 16,21 0-16,-1 0 0,1 21 15,0 0-15,21 0 16,0 1-16,0-1 16,21-21-1,0 0-15,1 0 0,-1 0 16,0 0-16,21 0 0,-21 0 0,1-21 15,-1-1-15,0 22 0,0-21 16,-21 0-16,0 0 0,-21 0 16,0 21-16,0 0 0,-1 0 15,1 0-15,-21 0 0,21 0 16,0 21-16,-1-21 0,1 21 16,0 0-16,0 0 0,21 22 0,0-22 15,0 0-15,0 21 0,0-20 16,0-1-16,0 0 0,21 0 0,0 0 15,0 0-15</inkml:trace>
  <inkml:trace contextRef="#ctx0" brushRef="#br1" timeOffset="133483.84">7302 12975 0,'0'-21'0,"0"42"0,-21-63 0,0 21 16,0 0-16,0-1 0,0 1 16,-1 0-16,1 21 0,0 0 0,0 0 15,-21 0-15,20 0 0,1 21 16,-21 0-16,21 1 0,-22-1 0,22 21 16,0-21-16,-21 22 0,21-1 0,-1 0 15,1-21-15,0 22 0,21-1 16,0 0-16,0-20 0,0 20 15,0-21-15,0 0 0,21 0 0,0 1 16,1-22-16,20 0 0,-21 0 0,21 0 16,1 0-16,-1 0 0,0 0 15,1-22-15,-1 1 0,0 0 16,1 0-16,-1 0 0,-21-22 0,22 22 16,-22-21-16,0 0 0,0-1 0,0-20 15,-21-1-15,0 22 0,21-22 16,-21 1-16,22-1 0,-22 1 0,0 21 15,0-22-15,0 22 0,0-1 16,0 1-16,0 21 0,0 0 0,0 0 16,0 42-1,-22 0-15,22 0 16,-21 21-16,0 1 0,21 20 0,-21 1 0,21-1 16,0 1-16,-21-1 0,21 22 15,0-22-15,0-20 0,0 20 16,0 1-16,0-22 0,0 0 0,21-20 15,0 20-15,-21-21 0,21 0 16,0 0-16,22-21 0,-22 0 0,0 0 16,0 0-16,0 0 0,1 0 0,20 0 15,-21-21-15,21 21 0</inkml:trace>
  <inkml:trace contextRef="#ctx0" brushRef="#br1" timeOffset="133727.92">8403 12869 0,'0'0'0,"-21"0"0,0 0 16,42 0 31,0 0-47,0 0 15,22 0-15,-22 0 0,0 0 0,0 0 16,0 0-16,0 0 0,1 0 16,-1 0-16</inkml:trace>
  <inkml:trace contextRef="#ctx0" brushRef="#br1" timeOffset="133879.82">8340 13102 0,'0'64'16,"21"-64"0,0 0-1,0 0-15,0 0 16,0 0-16,1-21 0,-1-1 16,0 22-16</inkml:trace>
  <inkml:trace contextRef="#ctx0" brushRef="#br1" timeOffset="134384.15">9652 12467 0,'0'21'16,"0"1"-16,-21-22 15,21 21-15,-21-21 16,21 21-16,21-21 31,0 0-31,0 0 0,0-21 0,0 21 16,1-21-16,-1-1 0,0 22 16,0-21-16,-21 0 0,0 0 15,0 0-15,-21 21 16,0 0-16,0 0 15,-1 0-15,1 21 0,0 0 0,0 0 16,0 22-16,21-22 0,0 0 16,-21 21-16,21 1 0,0-22 15,0 21-15,0-21 0,0 22 0,0-22 0,0 21 16,0-21-16,21 0 16,0 1-16,0-1 0</inkml:trace>
  <inkml:trace contextRef="#ctx0" brushRef="#br1" timeOffset="134924.59">10583 12891 0,'0'0'0,"0"-22"0,0 1 0,0 0 0,0 0 16,0 0-16,-21 0 15,21-1-15,-21 1 0,0 0 0,0 0 16,21 0-16,-22 0 0,1 21 0,0 0 16,0 0-16,0 0 0,0 0 15,-1 21-15,1 0 0,-21 0 0,21 0 16,0 22-16,-22-1 0,22 0 16,0 1-16,0-1 0,0 0 15,-1 1-15,1-1 0,21 0 0,0 1 0,0-1 16,0-21-16,0 0 0,0 0 15,0 1-15,21-22 0,1 0 0,-1 0 16,21 0-16,-21 0 0,22 0 16,-22 0-16,21-22 0,0 22 15,1-21-15,-22-21 0,21 21 0,-21 0 16,22-22-16,-22 1 0,0 21 0,0-22 16,0 1-16,-21-21 0,22 20 15,-22 1-15,0 21 0,0-22 0,0 22 16,0 0-16,0 0 0,-22 42 15,22 0 1,-21 0-16,21 1 0,-21 20 0,21-21 16,0 21-16,0 1 0,0-1 15,0-21-15,0 22 0,0-1 0,0-21 16,0 21-16,0-20 0,0-1 0,21 0 16,0 0-16,1 0 15,-1-21-15,0 0 0,0 21 0,0-21 16,0 0-16,1 0 0,-1 0 0,21-21 15</inkml:trace>
  <inkml:trace contextRef="#ctx0" brushRef="#br1" timeOffset="135416.29">11155 12446 0,'0'0'0,"0"-21"0,0 0 15,-21 21 1,21 21-1,0 0-15,-22 0 0,22 22 0,-21-22 16,21 21-16,0 0 0,-21 1 16,21-1-16,0 22 0,0-22 0,-21 0 15,21 1-15,-21-1 0,21 0 0,0 1 16,0-22-16,-21 21 0,-1-21 16,22 0-16,-21 1 0,21-1 0,0 0 15,-21-21-15,21-21 31,0 0-31,0-1 0,21 1 16,0 0-16,1-21 16,20 21-16,-21-22 0,21 22 0,-20-21 15,20-1-15,0 22 0,1 0 0,-22 0 16,21 0-16,-21 21 0,22 0 16,-22 0-16,0 0 0,0 21 0,0 0 15,0 0-15,1 0 0,-1 1 0,-21-1 16,0 0-16,0 21 0,0-21 15,0 1-15,0 20 0,-21-21 0,-22 0 16,22 0-16,-21 1 0,21-1 0,-22 0 16,1 0-16,0-21 0,-1 21 15,1-21-15,0 0 0,-1 0 0,22 0 16,0 0-16,0 0 0,42-21 31,0 21-31,0-21 16,22 0-16,-22 21 0</inkml:trace>
  <inkml:trace contextRef="#ctx0" brushRef="#br1" timeOffset="135705.13">12298 12700 0,'0'0'0,"-43"-42"31,22 42-31,0 0 0,-21 0 0,21 0 16,-1 21-16,-20 0 0,21 0 16,-21 22-16,20-22 0,-20 21 0,21 0 15,0 1-15,-22-1 0,22 0 16,0 1-16,21-22 0,0 21 0,0-21 16,0 22-16,0-22 0,0 0 0,0 0 15,21-21-15,0 21 0,22-21 16,-22 22-16,21-22 0,1 0 15,-1 0-15,0 0 0,1-22 0,-1 1 0,0 0 16,1 0-16,-1 0 0,-21 0 0</inkml:trace>
  <inkml:trace contextRef="#ctx0" brushRef="#br1" timeOffset="136107.91">13822 12637 0,'0'-22'0,"0"44"0,0-65 0,21 22 15,0 21-15,0 0 16,22 21-16,-22 0 16,0 1-16,21-1 0,-21 21 0,22 0 15,-22 1-15,0-1 0,21 0 0,-20 1 16,-1-22-16,-21 21 15,21 1-15,-21-22 0,21 0 0,-21 0 16,0 0-16,0 0 0,0 1 0,21-44 31</inkml:trace>
  <inkml:trace contextRef="#ctx0" brushRef="#br1" timeOffset="136340.76">14541 12552 0,'0'0'0,"-21"0"16,0 0-16,0 21 0,0 0 0,-22 0 15,22 1-15,-21 20 0,0 0 16,-1-21-16,-20 22 0,20-1 0,-20 0 16,21 1-16,-1-1 0,1 0 0,0-20 15,-1 20-15,22-21 0,0 0 16,0 0-16,21 1 0,21-22 31,0 0-31,0 0 0,0-22 0,22 1 16,-1 0-16,22 0 0</inkml:trace>
  <inkml:trace contextRef="#ctx0" brushRef="#br1" timeOffset="136756.15">14859 12594 0,'0'0'0,"-21"0"16,0 0-16,21 21 0,-22 1 16,22 20-16,-21-21 15,21 0-15,-21 0 0,21 22 0,0-22 16,0 0-16,0 0 0,0 0 16,0 1-16,0-1 0,21-21 15,0 0-15,1 21 0,20-21 0,-21 0 16,21 0-16,1 0 0,-1 0 15,0-21-15,1 0 0,-1-1 0,0 1 16,1 0-16,-1 0 0,0-21 0,-20 20 16,20 1-16,-21-21 0,0 21 15,-21 0-15,0-1 0,-21 44 32,0-1-32,0 0 0,0 0 15,-1 21-15,1 1 0,0-1 0,0-21 16,0 22-16,0-1 0,-1 0 15,1 1-15,0-22 0,0 21 16,0-21-16,21 22 0,0-22 0,0 0 16,0 0-16,0 0 15,21-21 1,0 0-16,0 0 0,0-21 0,1 21 16,20-21-16</inkml:trace>
  <inkml:trace contextRef="#ctx0" brushRef="#br1" timeOffset="137291.85">15790 12637 0,'21'0'16,"1"0"0,-1 0-16,0 0 15,0 0-15,0 0 0,22 0 0,-22 0 16,21 0-16,-21 0 0,22-22 0,-1 22 15,-21 0-15,21-21 0,-20 21 16,-1 0-16,0-21 0,-42 21 31,0 0-31,-22 0 0,22 0 16,-21 21-16,-1 0 0,22 22 0,-21-22 16,0 21-16,-1 1 0,22-1 15,-21 0-15,21 1 0,-22-22 16,22 21-16,0-21 0,0 22 0,0-22 15,-1 0-15,22 0 0,0 0 16,-21-21-16,21 21 0,0-42 31,21 0-31,1 0 16,-1 0-16,0 0 0,0-22 16,0 22-16,0 0 0,1 0 0,-1 21 15,0-21-15,0 21 16,0 0-16,-21 21 15,0 0-15,21 0 0,-21 0 0,0 0 16,22 22-16,-22-22 0,0 0 0,21 0 16,0 0-16,-21 1 0,21-1 15,0 0-15,22-21 0,-22 21 0,0-21 16,21 0-16,1 0 0,-22 0 16,21 0-16,-21 0 0,22 0 0,-22 0 15,0-21-15,0 0 0,0 0 0,0-1 16,1-20-16</inkml:trace>
  <inkml:trace contextRef="#ctx0" brushRef="#br1" timeOffset="137772.09">18563 12573 0,'0'0'0,"0"-21"0,0 42 15,-21-21-15,21 42 16,0-20-16,0 20 0,-21 0 16,21 1-16,-21 20 0,-1 1 0,22-22 15,0 21-15,-21 1 0,21-1 0,-21 22 16,0-21-16,21-1 0,-21 1 15,0 20-15,21-20 0,-22-1 16,1 22-16,0-22 0,0-20 0,21 20 16,-21-20-16,0-1 0,21-21 15,-22 21-15,22-20 0,0-44 16,0 1 0,0 0-16,22 0 0,-1-21 0,0-1 15</inkml:trace>
  <inkml:trace contextRef="#ctx0" brushRef="#br1" timeOffset="138060.92">18415 12891 0,'0'0'0,"-21"-43"0,21-20 15,-21 42-15,21-22 0,0 1 0,0 21 16,0 0-16,0-1 0,0 1 16,42 0-16,-21 0 0,21 0 15,-20 21-15,41 0 0,-21 0 0,1 0 16,-1 0-16,22 21 0,-22 0 15,0 0-15,1 22 0,-22-22 0,0 21 16,0 0-16,-21-20 0,0 20 0,0-21 16,-21 21-16,0-20 0,-22 20 15,1-21-15,0 0 0,-1 0 0,-20-21 16,21 22-16,-1-1 0,1-21 0,0 0 16,-1 0-16,22 0 0,0 0 15,21-21-15,42 21 16,-21-22-16,1 1 15,20 21-15,0-21 0,1 21 0</inkml:trace>
  <inkml:trace contextRef="#ctx0" brushRef="#br1" timeOffset="138620.66">19494 12700 0,'0'0'15,"22"-21"-15,-22 0 0,0 0 0,0-1 0,0 1 16,-22 21-16,-20-21 0,21 21 15,0 0-15,-22 0 16,22 21-16,-21 0 0,21-21 0,-22 43 16,1-22-16,21 21 0,-21-21 0,20 22 15,1-1-15,0-21 0,0 22 16,0-1-16,21-21 0,-21 0 0,21 0 16,0 1-16,0-1 0,21-21 15,0 0-15,0 0 0,0 0 16,22 0-16,-1 0 0,-21-21 0,21-1 15,1 1-15,-1 0 0,0 0 16,-20 0-16,20-22 0,-21 22 0,0-21 16,0 21-16,1-22 0,-1 22 0,-21 0 15,0 0 1,0 42 0,0 0-16,0 0 15,0 22-15,0-22 0,0 21 16,-21 22-16,21-22 0,-22 22 0,1-22 15,0 21-15,0-20 0,0 20 0,0 1 16,-1-1-16,1-20 0,0 20 16,0 1-16,0-1 0,0 1 0,-1-22 15,22 0-15,0 22 0,0-43 0,0 21 16,0 1-16,0-22 0,0 0 16,22 0-16,-1-21 15,0 0-15,0 0 0,0-21 16,0 0-16,1 0 0,-1-1 15,21-20-15,-21 0 0,0-1 0,1 1 16,-1 0-16,0-1 0,0 1 0,21 0 16,-20-1-16,-1 1 0,-21 0 15,21-1-15,0 1 0,0 21 0,0-21 16,-21-1-16,22 22 0</inkml:trace>
  <inkml:trace contextRef="#ctx0" brushRef="#br1" timeOffset="138996.28">20024 12510 0,'-22'0'16,"44"0"-16,-44-22 0,22 1 16,0 0-16,0 0 0,22 21 15,-1 0-15,0 0 0,0 0 16,0 21-16,22 0 0,-22 0 15,0 1-15,0-1 0,21 21 0,-20 0 16,-22-20-16,21 20 0,-21 0 16,0 1-16,0-1 0,0-21 0,0 21 15,0-20-15,-21-1 0,-1 0 0,1 0 16,0-21-16,0 0 16,0 0-16,0-21 15,21 0-15,0 0 0,0-1 0,0-20 16,0 21-16,21-21 0,0-1 15,0 22-15,0-21 0,0-1 0,1 22 16,-1-21-16,21 21 0,-21-22 0,0 43 16,1-21-16,20 0 0,-21 21 15,0 0-15,0 0 0,22 0 0,-22 0 16,0 0-16,0 0 0</inkml:trace>
  <inkml:trace contextRef="#ctx0" brushRef="#br1" timeOffset="139480">21759 13039 0,'0'0'0,"-21"0"15,21-43 1,0 22-16,21 0 0,22 0 16,-22-21-16,0 20 0,21-20 0,-21 0 15,22-1-15,-22 1 0,21 0 16,-21-1-16,1 1 0,-1 0 0,0-1 15,0 1-15,-21-21 0,0 20 0,0 22 16,0-21-16,0 21 0,0-1 16,-21 22-16,0 22 15,0 20-15,-22 0 0,22 1 0,-21-1 16,21 0-16,-22 22 16,1-1-16,21 1 0,-22-22 0,22 22 15,0-1-15,21 1 0,0-22 16,0 0-16,21 1 0,0-1 0,22 0 15,-1-21-15,0 1 0,1-1 0,-1 0 16,0-21-16,22 0 0,-22 0 16,22 0-16,-1 0 0,-20 0 0,20 0 15,1-21-15,-1 0 0</inkml:trace>
  <inkml:trace contextRef="#ctx0" brushRef="#br1" timeOffset="140111.7">22839 12700 0,'0'0'0,"0"-21"0,0 0 15,0 0-15,0-1 0,-21 22 0,-1 0 16,1 0-16,0 0 0,21 22 16,-21-1-16,0 0 0,0 21 15,21-21-15,0 1 0,-22 20 0,1-21 16,21 21-16,-21-20 0,21-1 16,0 21-16,0-21 0,-21 0 0,21 1 15,-21-1-15,21 0 0,-21-21 31,-1 0-15,22-21-16,0 0 0,0-1 16,0 1-16,0 0 0,0-21 15,22 21-15,-1-22 0,0 1 0,0 0 16,0 20-16,0-20 0,22 21 0,-22 0 16,21 0-16,-21-1 0,22 1 15,-22 21-15,21 0 0,-21 0 0,1 0 16,20 0-16,-21 21 0,0 1 15,0-1-15,1 0 0,-1 21 0,-21 1 16,0-22-16,0 21 0,0 0 0,0-20 16,0 20-16,0-21 0,0 0 15,0 0-15,-21 1 0,-1-1 0,1-21 16,0 21-16,0-21 16,0 0-16,0-21 15,21 0-15,0-1 16,0 1-16,0 0 15,21-21-15,-21 21 0,21-22 0,21 22 16,-21-21-16,22-1 0,-22 22 0,21-21 16,1 21-16,-1 0 0,0-1 15,1 22-15,-1 0 0,0 0 0,-21 0 16,22 0-16,-22 22 0,0 20 0,-21-21 16,0 0-16,21 22 15,-21-22-15,0 21 0,0 0 0,0-20 16,-21 20-16,21-21 0,-21 0 0,0 0 15,0 1-15,-1-1 0,22 0 16,22-21 15,-1-21-31,0 0 16</inkml:trace>
  <inkml:trace contextRef="#ctx0" brushRef="#br1" timeOffset="140519.79">23982 12658 0,'0'0'0,"21"0"0,-21-21 16,0 42 15,0 0-31,0 0 0,0 21 16,0-20-16,0-1 0,0 21 0,-21-21 16,21 22-16,0-22 0,0 0 15,0 0-15,0 21 0,0-20 0,0-1 16,0 0-16,-21-21 15,-1-21 1,22 0 0,0-1-16,0 1 0,0-21 0,0 0 15,0 20-15,22-20 16,-1 0-16,21-1 0,-21 1 0,22 0 0,-1-1 16,-21 1-16,21 21 0,1 0 15,-1 0-15,0 21 0,-20 0 16,20 0-16,0 21 0,-21 0 0,1 0 15,20 21-15,-21 1 0,0-1 16,0 0-16,-21 1 0,0-1 0,22 0 16,-22-20-16,0 20 0,0-21 0,0 21 15,-22-20-15,22-1 0,-21-21 16,0 21-16,0-21 0,0-21 16,21 0-1</inkml:trace>
  <inkml:trace contextRef="#ctx0" brushRef="#br1" timeOffset="141069.1">25252 12298 0,'0'0'0,"-21"0"0,21 21 0,-22 0 15,1-21-15,0 21 16,0-21-16,0 0 0,21 22 16,-21-22-16,21-22 47,0 1-47,0 0 15,0 0-15,0 0 0,21 21 0,-21-21 16,21-1-16,0 1 0,0 21 0,0 0 15,1 0-15,-1 0 16,-21 21-16,21 1 0,-21-1 0,0 0 16,0 0-16,0 0 0,0 0 15,0 1-15,0-1 0,0 0 0,-21 0 16,0-21-16,-1 21 0,1-21 16,0 0-16,0 21 0,0-21 15,0 0-15,-1 0 0,1 0 16,0 0-16,21-21 15,0 0-15,0 0 16,21 21-16,0-21 0,1 0 0,-1-1 16,21 22-16,-21-21 0,0 0 15,1 21-15,-1 0 0,0 0 0,0 0 16,0 0-16,-21 21 0,0 22 16,0-22-16,0 0 0,-21 21 15,0-21-15,0 22 0,-22-22 0,22 0 16,-21 21-16,0-20 0,20-1 15,-20 0-15,21 0 0,0 0 16,0-21-16</inkml:trace>
  <inkml:trace contextRef="#ctx0" brushRef="#br1" timeOffset="141563.59">26331 12298 0,'-21'-21'15,"42"42"-15,-63-42 0,21 21 16,0-21-16,21 42 31,21-21-31,0 21 0,0 0 0,21 0 16,1-21-16,-22 21 0,21 1 0,1-1 15,20 0-15,-21-21 16,1 21-16,-1-21 0,0 0 0,1 0 0,-1 0 16,-21 0-16,22 0 0,-22 0 15,0 0-15,-21-21 16,-21 21-1,0 0-15,-1 21 16,-20-21-16,0 21 0,-1 22 0,-20-22 16,21 21-16,-22 0 0,22 1 0,-22 20 15,1-20-15,20-1 0,-20 21 16,-1-20-16,22-1 0,0 0 0,-1-20 16,1 20-16,0-21 0,21 0 0,-1 0 15,1 1-15,21-1 16,0 0-16</inkml:trace>
  <inkml:trace contextRef="#ctx0" brushRef="#br1" timeOffset="149465.71">487 14796 0,'-21'0'0,"-1"0"0,1 0 31,21 21 1,21-21-17,1 0-15,-1 0 0,21 0 16,-21 0-16,22 0 0,-1-21 16,0-1-16,1 22 0,-22-21 15,21 21-15,0-21 0,-20 0 16,-1 0-16,0 21 0,0-21 15,-21-1-15,0 1 0,0 0 16,0 0-16,-21 0 16,0 21-16,-22 0 0,22 0 0,-21 0 15,0 0-15,-1 0 0,1 21 16,0 0-16,-1-21 0,1 21 16,-22 0-16,22 1 0,21-1 0,-21 21 15,20-21-15,1 0 0,21 1 16,0-1-16,0 0 0,21 0 0,22 0 15,-22 0-15,21 1 16,1-1-16,-1-21 0,0 21 0,22 0 16,-22-21-16,0 0 0,1 21 15,-1-21-15,0 0 0,1 0 16,-22 0-16,0 0 0,0 0 0,0 0 16,-42 0-1,-21 0-15,21 0 16,-22 0-16,-20 0 0,21 0 15,-22 0-15,1 0 0,-1 0 0,1 21 16,-1 1-16,22-22 0,-1 21 16,1 0-16,0 21 15,21-21-15,-1 1 0,22-1 0,0 21 16,0-21-16,22 0 0,-1 1 0,0-1 16,21 0-16,1 0 0,-1 0 15,0-21-15,1 21 0,-1-21 16,0 0-16,1 0 0,-1 0 0,0 0 15,1 0-15,-1 0 0,0-21 16,-21 21-16,22-21 0,-1 0 16,0 0-16,1 0 0</inkml:trace>
  <inkml:trace contextRef="#ctx0" brushRef="#br1" timeOffset="150148.66">1333 15050 0,'0'-22'0,"0"44"0,0-65 0,0 22 16,0 0-16,0 0 0,0 0 15,0-1-15,-21 22 0,0-21 0,0 21 16,0 0-16,0 0 16,-1 0-16,-20 21 0,21 1 15,0-1-15,0 0 0,-1 0 0,1 21 16,0-20-16,0 20 0,21 0 16,-21-21-16,21 22 0,0-22 0,0 0 15,0 0-15,0 0 0,21 1 16,0-22-16,0 0 0,22 0 0,-22 0 15,0 0-15,21-22 16,-21 1-16,22 0 0,-22 0 0,0 0 16,21 0-16,-20-1 0,-22 1 15,21-21-15,-21 21 0,21 0 16,-21-1-16,0 1 0,21 0 16,-21 42 15,0 22-16,0-22-15,0 0 0,0 21 16,0 1-16,0-1 0,0 21 16,0-20-16,0 20 0,21-20 0,-21 20 15,21 1-15,1-1 16,-1 1-16,0-1 0,0 1 0,0-1 16,0 22-16,-21-22 0,22 1 15,-1 20-15,-21-20 0,0-1 0,21 1 16,-21 21-16,21-22 0,-21 1 15,0-1-15,0-21 0,0 22 0,0-22 16,0 22-16,0-22 0,-21 0 16,0-20-16,0 20 0,-1-21 0,1 0 15,0 0-15,0 1 0,-21-22 0,20 0 16,1 0-16,-21 0 0,21 0 16,-22 0-16,1-22 0,0 1 15,-1-21-15,-20 21 0,21-22 16,20-20-16,-20 21 0,21-22 0,0 1 15,0-1-15,21-21 0,0 22 16,0-1-16,0-20 0,0 20 0,21-20 16,0 20-16,0 1 0,0-1 15,22 1-15,-22-1 0,21 1 16,0 20-16,1-20 0,-1 20 0,22 1 16,-22-21-16,0 20 0,1 1 15,-1 0-15</inkml:trace>
  <inkml:trace contextRef="#ctx0" brushRef="#br1" timeOffset="150507.45">1990 14986 0,'0'42'31,"21"-42"-15,0-21 15,-21 0-15,0 0-16,0 0 15,-21 21-15,0 0 16,-1 0-16,1 0 0,0 21 15,21 0 1,-21 0-16,21 0 16,0 1-16,0-1 15,0 0-15,21-21 16,0 0-16,-21 21 16</inkml:trace>
  <inkml:trace contextRef="#ctx0" brushRef="#br1" timeOffset="150816.26">1990 15388 0,'0'21'0,"0"-42"0,-22 64 0,22-22 16,0 0-16,0 0 0,0 0 16,22-21-1,-1 0 1,0 0-16,-21-21 0,21 21 15,-21-21-15,21 0 0,-21 0 16,0-1-16,0 1 16,-21 21-16,0 0 0,0-21 15,0 21-15,-1 0 0,1 0 16,0 21-16,0 0 0,21 1 16,0-1-16,-21 0 0,21 0 15,0 0-15,0 0 16,21-21-16,0 0 15,0 0-15,0-21 16</inkml:trace>
  <inkml:trace contextRef="#ctx0" brushRef="#br1" timeOffset="156019.6">3810 14732 0,'0'0'0,"0"21"0,0 0 31,21-21 0,0 0-15,-21-21-16,0 0 15,0 0-15,0 0 32</inkml:trace>
  <inkml:trace contextRef="#ctx0" brushRef="#br1" timeOffset="156396.73">4085 14753 0,'0'-21'15,"0"42"-15,21-63 0,0 21 16,-21 0-16,22 21 0,-22-22 0,0 1 15,0 0-15,0 0 16,-22 42 15,1 0-31,0 0 16,0 22-16,0-22 0,-22 21 16,22 22-16,-21-22 0,0 0 0,-1 22 15,1-1-15,0 1 0,-1-1 16,1 1-16,0-1 0,-1-20 0,1 20 15,21-20-15,-22-1 0,22-21 16,0 21-16,21-20 0,0-1 0,-21-21 16,21 21-16,0-42 31,21 0-31,0-1 16,-21 1-16,21 0 0,1-21 15,20 21-15</inkml:trace>
  <inkml:trace contextRef="#ctx0" brushRef="#br1" timeOffset="156695.56">4381 14753 0,'43'-42'0,"-86"84"0,107-84 0,-43 21 0,0 0 16,0 21-16,-21-22 15,-21 22 1,0 0-16,0 22 0,-21-1 0,20 0 15,-20 0-15,0 21 0,-1 1 16,22-1-16,-21 0 0,0 1 0,-1 20 16,-20 1-16,20 20 0,1-20 15,0-1-15,-1 1 0,1-1 0,21 1 16,-21-22-16,20 1 0,1-1 0,0 0 16,21-21-16,0 1 0,0-1 15,0 0-15,21-21 31,0 0-31,1-21 0,-1 0 16,0-1-16,0-20 0</inkml:trace>
  <inkml:trace contextRef="#ctx0" brushRef="#br1" timeOffset="157596.07">5059 15071 0,'0'-21'15,"21"-64"1,-21 106 15,0 0-15,0 0-16,0 22 0,-21-1 0,21 0 15,-21 1-15,21-1 0,0 22 16,-22-22-16,1 0 0,21 1 0,0-22 16,0 21-16,-21-21 0,21 22 15,0-22-15,-21 0 0,21-42 47,0 0-47,0-1 16,0 1-16,0 0 0,0-21 15</inkml:trace>
  <inkml:trace contextRef="#ctx0" brushRef="#br1" timeOffset="158067.79">5059 14690 0,'-21'-21'0,"-1"21"15,1 0 1,0 0-16,21 21 0,-21-21 0,0 21 16,21 0-16,0 0 0,-21-21 15,21 21-15,0 1 0,0-1 16,21-21 0,0 0-16,21 0 15,-21 0-15,1 0 0,-1 0 16,0-21-16,0-1 0,0 1 15,0 21-15,1-21 0,-22 0 0,0 0 16,0 0-16,0-1 16,-43 22-16,22 0 0,0 0 15,0 0-15,-22 0 0,22 0 16,0 22-16,0-1 0,0 0 0,0 0 16,-1 0-16,22 0 0,-21 1 15,21-1-15,0 0 0,0 21 0,0-21 16,21 1-16,1-1 0,-1 0 0,21 0 15,-21 0-15,0-21 16,22 21-16</inkml:trace>
  <inkml:trace contextRef="#ctx0" brushRef="#br1" timeOffset="158563.51">5461 15028 0,'-21'0'0,"42"0"0,-63 0 0,20 0 15,1 22-15,0-22 16,0 21-16,21 21 0,0-21 16,-21 22-16,0-22 0,21 21 0,0 0 15,-22-20-15,22 20 0,0 0 16,0-21-16,0 22 0,0-22 0,0 0 16,0 21-16,0-20 0,0-1 15,0-42 16,0-1-15,0 1-16,-21 0 0,21-21 0,0 21 16,0-22-16,0 1 0,0 0 15,0-1-15,0 1 0,0 0 16,21-1-16,22 1 0,-1 21 16,0-22-16,1 22 0,20 0 0,1 21 15,-1 0-15,1 0 0,-1 0 16,1 0-16,-22 0 0,22 21 0,-22 0 15,0 1-15,-21 20 0,22-21 0,-43 21 16,0 1-16,0-22 0,0 21 16,0 1-16,0-22 0,-21 21 0,-22 0 15,22-20-15,0-1 0,-21 0 16,20 0-16,1 0 0,0 0 0,0-21 16,0 0-16,21 22 0,0-44 31,21 22-31,0-21 0,21 0 15,-20 0-15,-1-21 0,21 20 16</inkml:trace>
  <inkml:trace contextRef="#ctx0" brushRef="#br1" timeOffset="158888.35">6329 15007 0,'0'0'0,"0"21"31,0 1-31,-21 20 15,21-21-15,-22 21 0,22 22 16,0-22-16,-21 22 0,21-1 16,0 1-16,0 20 0,0-20 0,0 21 15,-21-1-15,0 22 0,21 0 16,-21 0-16,0 0 0,21-1 0,-22 1 16,1 21-16,0-21 0,-21 21 15,21-21-15,-1-21 0,1 20 0,0-20 16,0 0-16,-21-1 0,20-20 0,1-1 15,0 1-15,21-22 0,-21 1 16,0-1-16,21-21 0,-21 0 0,-1-21 16,22-21-16,0 0 15,0-21-15,0-1 0,43 1 0,-22-22 16,0-20-16,0-1 0,0-21 16,22 0-16,-22 1 0</inkml:trace>
  <inkml:trace contextRef="#ctx0" brushRef="#br1" timeOffset="159204.17">6223 15388 0,'-21'-21'0,"42"42"0,-42-84 0,21 20 0,0 22 16,0-21-16,0 21 0,0-22 16,21 22-16,0 0 0,0 0 0,22 0 15,-1 21-15,0 0 0,1 0 0,-1 0 16,0 0-16,1 0 15,-1 21-15,-21 0 0,0 0 0,-21 22 16,0-22-16,0 21 0,0 0 16,-21-20-16,-21 20 0,21-21 0,-22 21 15,22-20-15,-21-1 0,-1 0 0,22 0 16,0 0-16,0-21 0,0 21 16,0-21-16,21 22 0,-22-22 0,44 0 31,-1 0-16,0-22-15,21 1 0,-21 0 0,22 0 16,-1 21-16,-21-21 0,22-22 16</inkml:trace>
  <inkml:trace contextRef="#ctx0" brushRef="#br1" timeOffset="159871.79">6964 15071 0,'0'0'0,"0"21"31,0 0-31,-21 0 15,-1 22-15,22-22 0,-21 21 16,21-21-16,0 22 0,-21-22 0,21 21 16,0-21-16,0 22 0,0-22 15,0 0-15,0 0 0,0 0 0,21-21 16,-21 21-16,21-21 0,22 0 16,-22 0-16,0 0 0,21 0 15,-20 0-15,20-21 0,-21 0 0,0 0 16,22 0-16,-22 0 0,0-1 15,0 1-15,0-21 0,0 21 0,-21 0 16,0-1-16,0 1 0,0 0 0,0 0 16,0 42 15,-21-21-31,0 21 16,21 0-16,-21 1 0,21 20 15,0-21-15,0 0 0,0 0 0,0 22 0,0-22 16,0 0-16,0 0 15,0 0-15,0 1 0,21-1 0,0-21 16,-21 21-16,21-21 0,1 0 0,-1 0 16,0 0-16,0 0 0,0 0 15,0 0-15,22 0 0,-1-21 0,-21 0 16,22-1-16,-1-20 0,-21 21 16,21-21-16,-20-1 0,-1-20 0,0 20 15,0-20-15,0-1 0,0 22 16,1-21-16,-1-1 0,-21 22 0,0-22 15,21 22-15,-21 0 0,0 20 16,0 1-16,0 0 0,0 0 0,-21 42 16,0 0-1,-1 0-15,1 1 0,21 20 16,0 0-16,-21 1 0,21 20 0,-21-21 16,21 22-16,0-22 0,0 22 0,0-1 15,0-20-15,0-1 0,0 0 16,0 1-16,0-1 0,21-21 0,0 0 15,-21 0-15,21 1 0,1-1 16,-1-21-16,21 0 0,-21 0 0,0 0 16,22 0-16,-22-21 0,0-1 15,21 1-15,-20 0 0,-1 0 16,0 0-16,0-22 0,-21 1 0</inkml:trace>
  <inkml:trace contextRef="#ctx0" brushRef="#br1" timeOffset="160056.35">7683 14944 0,'-21'0'0,"42"0"0,-63 21 15,42 0 1,21-21-16,0 21 16,1-21-16,-1 0 0,0 0 0,21 0 15,-21 0-15,22 0 16,-1 0-16,0 0 0,1 0 0,-1 0 15,0-21-15,1 0 0</inkml:trace>
  <inkml:trace contextRef="#ctx0" brushRef="#br1" timeOffset="160468.13">8953 14393 0,'64'-42'15,"-128"84"-15,149-84 0,-43 21 0,-20 21 0,20 0 16,0 0-16,1 0 0,20 0 16,-21 0-16,1 0 0,-1 0 15,0 0-15,1 0 0,-1 0 0,-21 0 16,22 0-16,-65 0 31,1 21-31,-21-21 0,0 0 16,-1 0-16,1 21 0,-22-21 0</inkml:trace>
  <inkml:trace contextRef="#ctx0" brushRef="#br1" timeOffset="160760.66">9165 14372 0,'-85'0'0,"-20"0"16,295 0-1,-402 0-15,191 0 0,0 0 0,0 21 16,0 1-16,0-22 0,-1 21 0,1 0 15,0 0-15,0 21 0,21 1 16,0-1-16,0 0 0,0 22 0,0-22 16,0 22-16,0-1 0,0 1 15,0 20-15,0 1 0,0 0 0,0-1 16,-21 1-16,0 0 0,21-1 0,-22 1 16,1 0-16,21-1 0,-21 1 15,0 0-15,21-1 0,0-20 0,-21 21 16,21-22-16,0 1 0,0-1 15,0 1-15,0-22 0,21 0 16,-21 1-16,42-22 0,-21 0 0,22-21 16,-1 0-16,0 0 0,1 0 15,20-21-15,1 0 0,-22-1 0,22-20 16,-1 0-16,-21-1 0,22 1 0,-22-21 16,1-1-16</inkml:trace>
  <inkml:trace contextRef="#ctx0" brushRef="#br1" timeOffset="161051.59">9758 14859 0,'0'0'0,"-21"-21"0,21 0 0,-22 0 0,1 21 16,0 0-16,0 0 0,0 0 15,0 0-15,-1 21 0,1 0 0,0 0 16,-21 21-16,21-20 0,-1 41 15,1-21-15,0 22 0,0-1 0,0 1 16,0-1-16,-1 1 0,22-22 0,0 22 16,-21-1-16,21-20 0,0-1 15,0 0-15,0 1 0,0-22 0,21 0 16,1 0-16,-1 0 0,21 0 16,-21-21-16,22 0 0,-1 0 0,0 0 15,1-21-15,-1 21 0,21-42 16,-20 21-16,20 0 0,-20-22 15,20 1-15</inkml:trace>
  <inkml:trace contextRef="#ctx0" brushRef="#br1" timeOffset="161727.74">10223 15261 0,'0'-42'15,"-63"169"-15,126-212 0,-84 43 16,0 63 0,0 0-16,0 0 0,0 1 0,-1-1 15,1 21-15,0-21 0,0 22 16,21-1-16,-21-21 0,21 21 0,0-20 15,0-1-15,0 21 0,0-21 0,0 0 16,0 1-16,21-22 0,0 21 16,0-21-16,0 21 0,1-21 15,-1 0-15,21 0 0,-21 0 0,0 0 16,1-21-16,-22 0 0,21-1 16,-21 1-16,0 0 0,0 0 15,0 0-15,0-22 0,-21 22 0,-1-21 16,1 21-16,21 0 0,-21-22 15,21 22-15,-21 0 0,21 0 0,0 0 16,0-1-16,0 1 0,21 0 16,0 0-16,0 0 0,22 21 0,-22-21 15,21 21-15,-21-22 0,22 22 16,-22 0-16,21 0 0,-21 0 0,22 22 16,-22-1-16,0 0 0,21 21 15,-20-21-15,-22 1 0,0 20 16,0-21-16,0 21 0,0-20 0,0 20 15,0-21-15,-22 0 0,22 0 16,-21 1-16,0-1 0,21 0 0,0 0 16,-21-21-16,0 0 0,21-21 31,0 0-31,0 0 0,21-1 16,0-20-16,0 21 0,-21-21 15,21-1-15,1 1 0,20 0 0,-21-1 16,0 1-16,22 21 0,-1-22 15,0 22-15,1 0 0,-1 0 16,0 21-16,1 0 0,-22 0 0,21 0 16,-21 21-16,22 0 0,-22 0 0,-21 1 15,0 20-15,0-21 0,0 21 16,0 1-16,0-22 0,0 21 0,0 1 16,-21-1-16,-1-21 0,1 21 15,0-20-15,0-1 0,21 0 0,-21 0 16,21 0-16,0 0 0,21-21 31,0-21-15,0 21-16,0-21 0,22-21 0,-22 21 15,21-22-15</inkml:trace>
  <inkml:trace contextRef="#ctx0" brushRef="#br1" timeOffset="161968.73">11705 14817 0,'0'-21'0,"0"42"0,0-64 15,-21 65 1,0-1-16,0 0 16,21 21-16,-22 1 0,1-1 15,0 0-15,21 22 0,-21-1 16,0-20-16,21 20 0,0-21 0,-21 22 16,21-22-16,-22 1 0,22-1 15,0 0-15,0 1 0,0-22 0,0 0 16,0 0-16,22 0 0,-1 0 0,0-21 15,0 0-15,0 0 0,0 0 16,1 0-16,20 0 0,-21-21 0,0 0 16,0 0-16,1 0 0,-22 0 0</inkml:trace>
  <inkml:trace contextRef="#ctx0" brushRef="#br1" timeOffset="162136.04">11493 15219 0,'0'0'0,"-21"0"0,0 0 0,42 0 47,0 0-47,1 0 0,-1 0 15,21 0-15,-21 0 0,22 0 16,-1-21-16,0 21 0,1-21 0,-1 21 16,21 0-16,-20 0 0</inkml:trace>
  <inkml:trace contextRef="#ctx0" brushRef="#br1" timeOffset="162884.76">12340 15346 0,'0'21'0,"42"0"31,-20-21-15,-1 0-16,0-21 0,-21 0 0,21 0 15,-21 0-15,21-1 0,-21-20 16,0 21-16,0 0 0,0-22 15,0 22-15,0-21 0,-21 21 0,0 0 16,0-1-16,0 22 0,-22 0 16,22 0-16,-21 0 0,21 0 0,-22 0 15,1 22-15,0-1 0,-1 0 0,1 21 16,0 1-16,-1-1 0,22 21 16,-21-20-16,21-1 0,-22 22 15,22-22-15,21 0 0,0 1 0,0-22 16,0 21-16,0-21 0,0 22 15,0-22-15,21-21 0,0 21 0,22-21 16,-22 0-16,21 0 0,1 0 0,-1 0 16,0 0-16,-21 0 0,22-21 15,-1 0-15,0-1 0,1 1 0,-22-21 16,21 0-16,-21 20 0,1-20 16,-1 0-16,0-1 0,0 1 15,0 0-15,0 21 0,1-22 0,-22 22 16,0 0-16,0 0 0,0 42 31,0 0-31,-22 0 0,22 0 16,0 1-16,0 20 0,-21 0 15,21-21-15,0 22 0,0-22 0,0 21 16,0-21-16,0 1 0,0-1 16,0 0-16,0 0 0,21 0 0,1 0 15,-1-21-15,0 22 0,0-22 16,21 0-16,-20 0 0,-1 0 15,21-22-15,-21 22 0,22-21 16,-22 0-16,0 0 0,21 0 0,-21-22 16,1 1-16,-1 21 0,0-21 15,0-1-15,0 1 0,0 21 0,1-22 16,-1 22-16,-21 0 0,0 42 31,0 0-31,0 1 0,0-1 0,0 0 16,0 21-16,-21-21 0,21 1 15,0-1-15,0 21 0,-22-21 0,22 0 16,0 1-16,0-1 0,0 0 16,0 0-16,22-21 15,-1 0-15,0 0 0,0 0 0,0 0 16,0 0-16,-21-21 16,22 0-16,-22 0 0</inkml:trace>
  <inkml:trace contextRef="#ctx0" brushRef="#br1" timeOffset="163219.53">13144 14817 0,'-42'0'0,"84"0"0,-105 0 0,21 0 0,20 21 16,1 0-16,-21 0 0,21 0 16,0 1-16,21-1 0,0 0 15,0 0-15,0 0 0,0 0 0,0 1 16,42-1-16,-21-21 0,0 21 15,22-21-15,-22 0 0,0 0 0,21 0 16,1 0-16,-22-21 0,0 0 16,21 21-16,-42-22 0,21 1 0,-21 0 15,0 0-15,0 0 0,0-22 0,0 22 16,0 0-16,-21 0 0,0 0 16,0 21-16,-21 0 0,20 0 0,-20 0 15,21 0-15,-21 0 0,-1 21 16,22 0-16,0 0 0,0 0 0,21 1 15,0-1-15,0 21 0,0-21 16,0 22-16,0-22 0,0 0 16,21 21-16,0-21 0,0 1 0,22-1 15</inkml:trace>
  <inkml:trace contextRef="#ctx0" brushRef="#br1" timeOffset="163708.84">13758 15261 0,'0'0'16,"-21"0"15,21 21-15,0 1-16,-21-1 0,21 0 0,0 0 16,0 0-16,0 22 0,0-22 15,0 0-15,0 21 0,0-21 0,0 1 16,-21-1-16,21 0 0,0 0 0,-21 0 15,21 0-15,-22-21 16,22-21 15,0 0-31,0 0 16,0-21-16,0 20 0,22-20 0,-1 0 16,0-1-16,0-20 15,0 21-15,22-1 0,-1 1 0,0-22 0,1 43 16,-1-21-16,21 21 0,1 21 15,-22 0-15,22 0 0,-22 0 16,22 0-16,-22 21 0,0 21 0,-21-21 16,22 22-16,-22-1 0,0 0 0,-21 1 15,0-1-15,0 0 0,0 1 16,0-22-16,-21 21 0,0-21 0,-22 22 16,22-22-16,0 0 0,0 0 15,0-21-15,0 21 0,-1-21 0,22 22 16,22-22-1,-1 0 1,0-22-16,0 1 0,21 0 16,-20 0-16</inkml:trace>
  <inkml:trace contextRef="#ctx0" brushRef="#br1" timeOffset="164051.54">15092 15155 0,'0'0'0,"63"-84"16,-105 84-1,21 0-15,-22 0 0,1 0 0,0 21 16,21 0-16,-22 0 0,1 0 16,0 1-16,20-1 0,1 0 0,0 0 15,21 0-15,0 0 16,0 1-16,21-1 0,0 0 16,1 0-16,20-21 0,-21 21 0,21-21 15,-20 21-15,20-21 0,0 22 16,-21-22-16,1 21 0,20-21 0,-21 21 15,0 0-15,-21 0 0,0 0 16,0 1-16,0-1 16,-21 0-16,0-21 0,-21 21 15,20-21-15,-20 0 0,21 21 0,-21-21 16,-1 0-16,1 0 0,0 21 16,-1-21-16,1 0 0,0 0 0,20 0 15,-20 0-15,0 0 0,21 0 16,-1 0-16,-20 0 0,21 0 15,0 0-15</inkml:trace>
  <inkml:trace contextRef="#ctx0" brushRef="#br1" timeOffset="164576.16">16743 14351 0,'0'0'0,"0"-21"0,-43-43 32,1 43-32,21 21 0,-21 0 15,-1 0-15,-20 21 0,20 22 0,-20-1 16,-1 0-16,1 22 0,-1-1 15,-20 22-15,20 0 0,1-1 0,-1 1 16,22 21-16,-22 0 0,22 0 0,0-22 16,-1 22-16,1 0 0,21 0 15,0 0-15,0-22 0,21 22 0,0 0 16,0-21-16,0-1 0,21 1 16,0-22-16,0 1 0,21-1 0,-20-20 15,20-1-15,0-21 0,1 22 0,20-22 16,-21 0-16,22-21 15,-1 0-15,1 0 0,-1-21 0,22 0 16,-21-1-16,-1 1 0,1-21 0</inkml:trace>
  <inkml:trace contextRef="#ctx0" brushRef="#br1" timeOffset="165407.75">17166 15261 0,'0'0'0,"0"-21"0,-21 21 16,0-21-16,0 21 0,21-21 0,-22 21 15,1 0-15,0 0 0,0 0 0,0 0 16,0 0-16,-1 0 0,1 21 15,0-21-15,0 42 0,0-21 0,-22 22 16,22-22-16,0 21 0,-21 1 16,21-1-16,-1-21 0,1 21 0,21-20 15,0 20-15,0-21 0,0 0 0,0 0 16,0 1-16,21-22 16,1 21-16,-1-21 0,0 0 15,21 0-15,1 0 0,-22-21 0,21 21 16,0-22-16,1 1 0,-22 0 15,21 0-15,1-21 0,-1 20 0,-21-20 16,21 0-16,-20-1 0,-1 1 16,0 0-16,0 21 0,0-22 0,-21 22 15,0 0-15,-21 21 32,21 21-32,-21 0 0,0 22 15,0-22-15,-1 21 0,1-21 0,21 22 16,-21-22-16,21 21 0,0-21 0,0 22 15,0-22-15,0 0 0,0 21 16,21-21-16,0 1 0,1-22 16,20 21-16,-21 0 0,21-21 0,-20 0 15,20 0-15,-21 0 0,21 0 0,1 0 16,-22 0-16,21-21 0,1 0 16,-22-1-16,21 1 0,-21 0 0,0-21 15,1-1-15,-1 1 0,-21 0 16,0-22-16,0 1 0,0 20 0,0-20 15,0-1-15,-21 22 0,-1-21 16,1 20-16,0 1 0,-21 0 16,-1-1-16,-20 22 0,21 0 0,-22 0 15,-21 21-15,22 0 0,-22 0 16,1 21-16,-22 0 0,21 0 0,-21 22 16,0 20-16,22 1 0,-1-1 0,0 1 15,22 20-15,-1-20 0,22 20 16,0-20-16,-1-1 0,22 1 0,21-1 15,0-20-15,0 20 0,0-20 16,21 20-16,22-21 0,-1 1 0,0-1 16,22-21-16,-1 22 0,22-22 0,-21 0 15,20 0-15,-20-21 16,20 0-16,1 0 0,0 0 0,-1 0 16,-20 0-16,21-21 0,-22 0 0,1-22 15,-22 22-15,21 0 0,-20-21 16</inkml:trace>
  <inkml:trace contextRef="#ctx0" brushRef="#br1" timeOffset="165923.97">18161 15240 0,'0'0'16,"0"-21"-16,0 42 31,0 0-31,0 0 0,0 1 15,0-1-15,0 21 0,0-21 0,-21 22 16,21-22-16,-21 21 0,21 0 0,0-20 16,-22-1-16,22 21 0,-21-21 15,21 0-15,0 1 0,-21-22 16,21 21-16,0 0 0,0-42 31,0 0-15,0-1-16,0 1 15</inkml:trace>
  <inkml:trace contextRef="#ctx0" brushRef="#br1" timeOffset="166272.76">18330 14880 0,'0'0'0,"-21"0"0,0 0 16,0 0-16,0 0 0,-1 21 0,1-21 15,0 22-15,21-1 0,-21-21 0,21 21 16,-21 0-16,21 0 16,21-21-1,0 0-15,0 0 0,0 0 16,1 0-16,-1 0 0,21 0 0,-21 0 16,0-21-16,1 21 0,-22-21 0,0 0 15,0 0-15,0-1 16,-22 22-16,1-21 15,0 21-15,0 0 0,0 0 16,0 0-16,-1 0 0,1 0 0,0 0 16,0 0-16,0 0 0,0 21 15,21 1-15,0-1 0,0 0 16,0 0-16,0 0 0,0 22 16,21-22-16,0 0 0,0 0 15,0 0-15</inkml:trace>
  <inkml:trace contextRef="#ctx0" brushRef="#br1" timeOffset="166819.46">19092 15325 0,'0'-21'0,"0"42"0,0-64 0,-21 22 16,0 0-16,0 0 0,0 0 15,-1 0-15,1 21 0,0-22 0,0 22 16,-21 0-16,20 0 0,-20 0 0,21 0 16,-21 22-16,-1-1 0,22 0 15,-21 21-15,-1-21 0,22 22 0,0-1 16,-21-21-16,21 22 0,-1-1 16,22-21-16,0 21 0,0-20 0,0-1 15,0 21-15,0-21 0,22-21 16,-1 21-16,0 1 0,21-22 15,1 0-15,-22 0 0,21 0 0,0 0 16,1 0-16,-1 0 0,0 0 0,1-22 16,-22 1-16,21 0 0,-21 0 15,22-21-15,-22-1 0,0 22 0,0-42 16,22 20-16,-43-20 0,21-1 16,0 1-16,0 20 0,-21-20 0,21-1 15,-21 1-15,0-1 0,0 22 16,0 0-16,0-1 0,0 1 0,0 0 15,0 21-15,0-1 0,-21 22 16,0 0-16,0 22 16,0 20-16,-1 0 0,1 1 0,21 20 15,-21 1-15,0-1 0,21 1 16,-21 20-16,21-20 0,0-1 0,0 1 16,0-1-16,0-20 0,0 20 0,0-21 15,0-20-15,21 20 0,-21-21 16,21 0-16,0 0 0,0 1 0,1-22 15,-1 0-15,0 0 0,0 0 0,21 0 16</inkml:trace>
  <inkml:trace contextRef="#ctx0" brushRef="#br1" timeOffset="167340.16">19833 15579 0,'-21'0'15,"42"0"-15,-63 21 0,21-21 0,21 21 16,21-21 31,0 0-16,0 0-15,-21 21-1,0 0 1,0 1 0,-21-22-16,21 21 15,-21-21-15,0 0 16,-1 0-16,1 0 0,0 0 16,0 0-16,0 0 0,0 0 15,21-21-15,0-1 16,0 1-16,0 0 0,21 0 15,0 0-15,0 0 0,21 21 0,-20 0 16,-1-22-16,21 22 16,-21 0-16,0 0 0,1 22 0,-22-1 15,21 0-15,-21 0 16,0 0-16,0 22 0,0-22 0,0 0 16,-21 0-16,-1 21 0,1 1 0,0-22 15,0 21-15,-21 1 0,-1-1 16,1 0-16,0 1 0,-1-1 0,-20-21 15,-1 21-15,22 1 0,-22-22 0,1 21 16,-1-21-16,22 1 0,-21-1 16,20-21-16,1 0 0</inkml:trace>
  <inkml:trace contextRef="#ctx0" brushRef="#br1" timeOffset="167904.84">20976 14817 0,'-21'0'15,"0"0"-15,0 0 0,-1 21 0,1-21 16,21 21-16,0 0 15,-21 0-15,21 1 0,0-1 32,21-21-32,0 0 15,1 0-15,-1 0 0,0 0 16,0 0-16,0-21 0,0 21 16,-21-22-16,22 1 0,-22 0 15,0 0-15,0 0 0,0 0 16,0-1-16,0 1 0,-22 21 15,1 0-15,0 0 16,0 21-16,0 1 0,21-1 16,-21 0-16,-1 0 0,1 21 0,0-20 15,0-1-15,21 21 0,0-21 16,-21 22-16,21-22 0,0 21 0,0-21 16,0 0-16,0 1 0,0-1 15,21 0-15,0 0 0</inkml:trace>
  <inkml:trace contextRef="#ctx0" brushRef="#br1" timeOffset="168380.57">21738 15219 0,'0'-42'0,"0"84"0,0-106 0,0 43 16,0 0-16,-21 0 0,0 0 0,0 0 15,-22 21-15,22 0 0,-21 0 0,-1 0 16,1 0-16,0 0 0,-1 21 16,1 21-16,0-21 0,21 22 0,-22-1 15,1 0-15,21 1 0,0-22 16,-1 21-16,1 0 0,21 1 0,-21-22 16,21 0-16,0 0 0,0 0 0,21 1 15,0-22-15,1 0 0,-1 0 16,21 0-16,-21 0 0,22 0 0,-1 0 15,0 0-15,1-22 0,-22 22 16,21-21-16,0-21 0,-20 21 16,-1-22-16,0 22 0,0-21 0,0 0 15,0-1-15,1 1 0,-22 0 16,0 20-16,0 1 0,0 0 0,0 42 31,-22 0-31,1 22 0,21-22 16,-21 21-16,21-21 0,-21 22 0,21-1 15,-21-21-15,21 22 0,0-22 16,0 0-16,0 0 0,0 0 0,0 0 16,21 1-16,0-1 0,0-21 0,0 0 15,1 0-15,-1 0 16,0 0-16,0 0 0,21 0 0,-20-21 16,-1 21-16</inkml:trace>
  <inkml:trace contextRef="#ctx0" brushRef="#br1" timeOffset="168856.3">22183 14753 0,'0'0'0,"0"21"32,-22 1-32,22-1 0,0 0 0,-21 21 0,0-21 15,21 22-15,-21-1 16,21 0-16,0 1 0,0-1 0,-21 0 15,21 22-15,0-22 0,-21 1 16,21-22-16,-22 21 0,22 0 0,0-20 16,-21-1-16,21 0 0,-21 0 0,21 0 15,-21-21-15,0 0 16,21-21 0,0 0-16,0 0 15,0 0-15,21-1 0,0 1 0,21-21 16,-20 21-16,-1-22 0,21 22 0,-21 0 15,22 0-15,-22 0 0,21 0 16,0 21-16,-20 0 0,20 0 16,0 0-16,-21 21 0,22-21 15,-22 21-15,0 0 0,0 21 0,-21-20 16,0-1-16,0 21 0,0-21 0,-21 0 16,0 1-16,0-1 0,0 0 15,-22 0-15,1 0 0,0-21 0,20 21 16,-20-21-16,0 0 0,21 0 15,-22 0-15,22 0 0,0 0 0,0 0 16,42 0 15,0-21-31,0 21 0</inkml:trace>
  <inkml:trace contextRef="#ctx0" brushRef="#br1" timeOffset="169136.14">23029 15134 0,'0'0'0,"-21"0"15,0 0-15,0 0 16,0 0-16,-1 21 0,1 1 16,0-1-16,-21 0 0,21 0 0,-1 21 15,22-20-15,-21-1 0,21 0 0,-21 21 16,21-21-16,0 1 15,0-1-15,0 0 0,0 0 0,21 0 16,0 0-16,1 1 0,-1-22 0,0 21 16,0-21-16,0 0 0,0 0 15,22 0-15,-22 0 0,0 0 0,0-21 16,0-1-16,1 1 0,-22 0 16,21 0-16,0 0 0</inkml:trace>
  <inkml:trace contextRef="#ctx0" brushRef="#br1" timeOffset="169523.92">23495 14647 0,'-21'22'16,"21"-1"-1,-21-21-15,-1 21 16,1-21 0,0 0-1,21-21 1,0 0 0,0-1-1,21 22-15,0 0 31,1 0-31,-1 22 16,-21-1-16,0 0 16,21 0-16,-21 0 0,0 0 15,0 1-15,0-1 16,-21 0-16,0-21 0,21 21 16,-22-21-16,1 21 0,0-21 0,0 0 15,21 21-15</inkml:trace>
  <inkml:trace contextRef="#ctx0" brushRef="#br1" timeOffset="169920.2">24024 14415 0,'0'0'0,"21"21"31,0-21-31,-21 21 0,22 0 0,-1 0 16,-21 22-16,0-22 0,0 21 15,0-21-15,0 22 0,0-1 0,0 0 16,0 1-16,0-1 0,0 0 0,0 22 15,-21-1-15,-1-20 0,1 20 16,0 1-16,-21-1 0,21-21 0,-22 22 16,1-22-16,0 1 0,-1-1 15,1-21-15,0 21 0,-1-20 0,22-1 16,-21 0-16,21 0 0,-1 0 16,22-42 15,22 0-31,-1 0 0</inkml:trace>
  <inkml:trace contextRef="#ctx0" brushRef="#br1" timeOffset="170499.87">24172 14161 0,'0'0'0,"21"0"31,1 0-31,-1 0 16,0-22-16,0 22 0,0 0 0,22 0 15,-22 0-15,21 0 0,0 0 16,-20 0-16,20 0 0,0 0 0,1 0 15,-22 0-15,21 0 0,0 0 0,1 0 16,-22 0-16,21 0 0,1 0 16,-22-21-16,0 21 0,0 0 15,0 0 1,-21 21-16,0 1 0,0-1 0,0 0 16,0 0-16,0 21 0,0 1 0,0-1 15,-21 22-15,0-22 0,21 21 16,-21 1-16,0-1 0,-1-20 0,22 20 15,-21 1-15,0-1 0,21 1 16,-21 20-16,21-20 0,-21 21 0,21-1 16,0 1-16,0-22 0,-21 22 0,-1-21 15,1-1-15,21 22 16,-21-22-16,0 1 0,0-1 0,0 1 16,21-1-16,-22 1 0,1-1 0,0-20 15,0-1-15,0 0 0,0 1 16,-1-22-16,-20 0 0,0 0 0,21 0 15,-22-21-15,1 0 0,0 21 16,-1-21-16,22 0 0,-21 0 0,-1 0 16,22 0-16,-21 0 0,21-21 0,-22 0 15,22 21-15,-21-21 0,21 0 16,0 0-16,-1-1 0,22 1 0</inkml:trace>
  <inkml:trace contextRef="#ctx0" brushRef="#br1" timeOffset="174800.11">5122 4572 0,'21'0'0,"1"21"16,-1-21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2:35:53.6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3810 12573 0</inkml:trace>
  <inkml:trace contextRef="#ctx0" brushRef="#br0" timeOffset="5832.61">3725 12679 0,'0'21'94</inkml:trace>
  <inkml:trace contextRef="#ctx0" brushRef="#br0" timeOffset="6568.19">3746 12742 0,'-21'0'47,"0"0"-31,0 0-1,0 0-15,0 0 0,-1 0 16,1 0-16,0 0 16,0 0-16,0 0 0,0 0 15,-1 0-15,1 0 0,0 0 16,0 0-16,0 0 0,21-21 16,-21 21-16,-1 0 15,1 0-15,21-21 31,21 21 32,1 0-47,-1 0-16,0 0 0,0 0 0,0 0 15,0 0-15,22 0 0,-1 0 16,0 21-16,1-21 0,-1 0 0,22 0 15,-22 0-15,21 0 0,1 0 0,-22 0 16,22 21-16,-1-21 16,-20 0-16,20 0 0,1 0 0,-22 0 0,21 0 15,1 22-15,-1-22 16,1 0-16,-1 0 0,-20 21 0,20-21 16,1 0-16,-22 0 0,22 0 0,-22 21 15,0-21-15,1 0 0,-1 0 16,0 0-16,-21 0 0,22 0 0,-22 0 15,0 0-15,0 0 0,0 0 16,1 0-16,-1 0 0,0 0 16,0 0-1,-21 21 48</inkml:trace>
  <inkml:trace contextRef="#ctx0" brushRef="#br0" timeOffset="7752.03">12785 11303 0,'0'0'0,"-22"0"16,1 0-16,0 21 15,0-21-15,0 0 16,0 0-1,-1 0-15,1 0 0,21 21 16,-21-21-16,0 0 0,0 0 16,0 0-1,42 0 48,0 0-63,21 0 0,1 22 0,-1-22 15,21 0-15,1 0 0,-1 0 16,22 21-16,-21-21 0,41 21 0,-20-21 16,0 0-16,-1 21 0,1-21 0,-21 0 15,20 21-15,-20-21 0,-1 0 0,-20 0 16,20 0-16,-21 21 0,1-21 16,-1 0-16,-21 0 0,22 0 0,-22 0 15,0 0-15,0 0 16,-21-21 15,-21 21 16,0 0-47,0-21 0,-1 21 16,22-21-1,-21 21-15</inkml:trace>
  <inkml:trace contextRef="#ctx0" brushRef="#br0" timeOffset="8300.71">13822 11134 0,'-21'0'0,"42"0"0,-42-21 0,-1 21 16,22-22-16,-21 22 0,0 0 15,21 22 17,0-1-17,0 0-15,21-21 0,0 21 16,1 0-16,20 0 0,-21 1 0,21-1 16,-20 0-16,20-21 0,0 21 15,22 0-15,-22 0 0,0-21 16,1 22-16,-1-22 0,0 0 0,-20 21 15,20-21-15,-21 0 0,0 0 0,0 0 16,1 0 0,-22 21-1,-22-21 1,1 0-16,0 21 16,0-21-16,0 21 0,-22-21 0,22 21 15,-21 1-15,21-1 0,-22 0 0,1 0 16,21 0-16,-43 0 0,22 1 15,0-1-15,-1 21 0,1-21 16,0 0-16,-1 22 0,1-22 0,0 21 16,21-21-16,-22 1 0,22 20 0,-21-21 15,21 0-15,-22 0 0,22 22 16,0-22-16,0 0 0,0-21 0,21 21 16,0 0-16,-22-21 0,22 22 0,-21-22 15,21 21-15,-21-21 16,21-21-1,21 21-15,0-22 16,1 1-16</inkml:trace>
  <inkml:trace contextRef="#ctx0" brushRef="#br0" timeOffset="18876.82">19008 10943 0</inkml:trace>
  <inkml:trace contextRef="#ctx0" brushRef="#br0" timeOffset="24867.84">16489 10922 0,'21'0'0,"-42"0"0,63 0 0,-42-21 15,0 0 16</inkml:trace>
  <inkml:trace contextRef="#ctx0" brushRef="#br0" timeOffset="25332.26">16425 10774 0,'0'0'16,"0"-21"-16,21 0 0,-21-1 0,22 1 16,-1 0-16,-21 0 0,21 0 15,-21 0-15,21-1 0,-21 44 47,0 20-47,0-21 16,0 21-16,-21 1 0,0-1 15,0 0-15,-1 1 0,-20 20 0,21-20 16,0 20-16,-22-21 0,22 22 16,0-22-16,0 1 0,0-1 0,0 0 15,21 1-15,0-22 0,0 0 0,0 21 16,0-21-16,0 1 15,21-22-15,0 0 0,0 0 16,0 0-16,22 0 0,-22-22 0,21 22 0,-21-21 16,0-21-16,22 21 0,-22 0 15,0-22-15</inkml:trace>
  <inkml:trace contextRef="#ctx0" brushRef="#br0" timeOffset="25520.31">16065 11007 0,'0'0'0,"-21"0"0,42 0 31,1 0-31,20 0 0,0 0 16,1 0-16,-1 0 0,0 0 16,1 0-16,20 0 0,-21 0 0,22 0 15,-22 0-15,1 0 0,-1 0 16,0 0-16</inkml:trace>
  <inkml:trace contextRef="#ctx0" brushRef="#br0" timeOffset="26380.98">16997 11261 0,'0'0'15,"21"0"-15,0 0 16,0-21-16,0-1 0,1 22 15,20-21-15,-21 0 0,21 0 16,-20 0-16,20-22 0,-21 22 0,0 0 16,0 0-16,1 0 0,-22 0 0,0-1 15,0 1-15,0 0 0,-22 0 16,1 0-16,0 21 0,-21 0 0,-1 0 16,1 0-16,0 0 0,-22 0 15,22 21-15,0 0 0,-1 0 0,1 0 16,21 22-16,-22-22 0,22 21 0,-21-21 15,21 22-15,21-1 0,0-21 16,-21 0-16,21 22 0,0-22 16,0 0-16,0 0 0,21-21 0,0 21 15,0-21-15,0 0 0,0 0 16,22 0-16,-22 0 0,21-21 0,1 0 16,-1 0-16,21 0 0,-20-22 15,-1 22-15,22-21 0,-22 21 0,0-22 16,-21 22-16,1 0 0,20 0 0,-42 0 15,21 0-15,-21-1 16,-21 22 0,0 0-16,0 22 0,-1-1 15,1 0-15,0 21 0,0-21 16,0 22-16,0-1 0,-1 0 16,1-20-16,21 20 0,0-21 0,0 21 0,0-20 15,0-1-15,0 0 16,21 0-16,1 0 0,20-21 0,-21 0 15,21 0-15,1 0 0,-1 0 0,0 0 16,22-21-16,-1 0 0,-20 0 16,20 0-16,-20-22 0,20 1 15,-21 21-15,1-22 0,-1 1 0,0 0 16,-20-1-16,-1 1 0,0 0 0,-21 21 16,0-22-16,0 22 0,-21 0 0,0 0 15,-22 21-15,1 0 0,0 0 16,-1 0-16,1 0 0,0 0 0,-1 21 15,1 0-15,0 0 0,20 0 0,-20 1 16,21 20-16,21 0 0,0-21 16,0 22-16,0-1 0,0 22 15,0-22-15,21 0 0,0 1 0,0-1 16,1 0-16,-1 1 0,0-1 16,0 0-16,0 22 0,0-22 0,-21 0 15,0 22-15,22-22 0,-22 22 0,0-1 16,0-20-16,-22 20 0,1-21 15,0 22-15,-21-22 0,-1 1 0,-20-22 16,21 21-16,-22-21 0,22 0 16,-22 1-16,1-22 0,20 0 15,1 0-15,0 0 0,-1 0 0,1-22 16,21 1-16,0-21 0,0 0 16,21-1-16,0 1 0,0-22 0,21 1 15,21-1-15,-21 1 0</inkml:trace>
  <inkml:trace contextRef="#ctx0" brushRef="#br0" timeOffset="27860.56">18436 10986 0,'-127'21'31,"106"0"-15,0 0-16,-22 0 0,22 22 0,0-22 15,0 21-15,0 0 0,0-20 16,21 20-16,0 0 0,0-21 0,0 1 16,0-1-16,0 0 0,0 0 15,0 0-15,21-21 16,0-21-16,-21 0 16,21 0-16,0 0 0,-21-1 15,21-20-15,1 0 0,-1-1 16,0 1-16,0 21 0,0-21 0,-21 20 15,21 1-15,1 0 0,-1 0 16,-21 0-16,21 21 16,-21 21-16,0 0 15,0 21-15,0-20 0,0 20 0,21-21 16,-21 21-16,0-20 0,21 20 0,0-21 16,-21 0-16,22 0 0,-1 1 15,0-1-15,21-21 0,-21 0 0,22 21 16,-22-21-16,21 0 0,1 0 0,-1-21 15,-21 21-15,21-21 0,1-1 16,-1-20-16,0 21 0,-20 0 16,20-22-16,-21 1 0,0 21 0,0-21 15,-21-1-15,0 22 0,0 0 16,0-21-16,-21 20 0,-21 1 16,21 21-16,0 0 0,-22 0 0,1 0 15,21 21-15,-22 1 0,22-1 16,-21 0-16,21 0 0,0 21 0,-1 1 15,1-22-15,21 21 0,0-21 16,0 22-16,0-22 0,0 0 0,0 0 16,21 0-16,-21 1 0,22-1 0,-1-21 15,0 0-15,21 0 0,-21 0 16,1 0-16,20 0 0,-21-21 0,0-1 16,0 1-16,22 0 0,-22-21 0,0 21 15,0-22-15,0 22 16,1-21-16,-22 21 0,0-1 0,0 1 15,0 0-15,0 0 0,-22 42 32,1 0-32,0 0 0,21 1 0,-21-1 15,21 21-15,0-21 0,0 0 16,0 1-16,0 20 0,0-21 0,0 0 16,21 0-16,0-21 0,0 0 15,1 0-15,-1 0 0,0 0 16,21 0-16,1-21 0,-1 21 0,0-21 15,-21-21-15,22 21 0,-1-1 0,0-20 16,-20 21-16,20-21 16,-21 20-16,21 1 0,-20 0 0,-1 0 15,-21 42 17,0 0-32,-21 0 0,-1 1 0,1-1 15,0 21-15,0-21 0,0 0 0,0 1 16,21-1-16,0 0 0,-22-21 15,22 21-15,0 0 0,22-42 32,-1 0-17,0 0-15,0 0 0,0-1 0,0 1 0,22-21 16,-22 21-16,0-22 16,0 22-16,0 0 0,1 0 0,-1 0 15,0 21-15,-21 21 31,0 0-31,0 0 0,0 22 0,0-22 16,0 21-16,-21-21 0,21 0 0,0 22 16,-21-22-16,21 0 0,0 0 15,0 0-15,0 1 0,21-22 16,0 0-16,0 0 0,0 0 16,0 0-16,1 0 0,-1-22 0,21 1 15,-21 0-15,22 0 0,-22 0 16,21 0-16,0-22 0,-20 22 0,20-21 15,0 21-15,-21-22 0,1 22 16,-1 0-16,0 0 0,0 21 16,-42 21-1,0 0-15,0 0 16,-1 0-16,22 1 0,-21-1 0,21 21 16,-21-21-16,21 0 0,0 1 15,0-1-15,0 0 0,0 0 0,21 0 16,0-21-16,1 0 0,-1 0 0,0 0 15,21 0-15,1 0 0,-1 0 16,0-21-16,1 21 0,-1-21 16,0 0-16,1 0 0,-22-22 0,21 22 15,-21-21-15,22 21 0,-43-22 16,21 22-16,-21 0 0,0-21 0,0 20 16,-21 22-16,-1 0 0,1 0 15,-21 0-15,21 0 0,-22 22 16,22-1-16,-21 0 0,21 21 0,0-21 15,-1 22-15,22-22 0,0 21 16,0-21-16,0 22 0,0-22 0,0 0 16,0 0-16,22 0 0,-1 1 15,21-22-15,-21 0 0,22 0 0,-1 0 16,0 0-16,1 0 0,20-22 16,-21 1-16</inkml:trace>
  <inkml:trace contextRef="#ctx0" brushRef="#br0" timeOffset="28108.28">21569 10308 0,'0'0'0,"0"-21"16,21 21-1,21-21-15,-21 21 16,22 0-16,-1 0 0,0 0 0,-20 0 15,20 0-15,0 0 0,1 0 0,-1 0 16,-21 0-16,21 0 0,-20 0 16,-22-21-1,-22 21-15,1 0 16,0-21-16,-21 21 0,-1 0 0,1 0 16</inkml:trace>
  <inkml:trace contextRef="#ctx0" brushRef="#br0" timeOffset="28312.16">21738 10224 0,'0'0'0,"-42"0"15,21 0-15,-22 0 0,1 21 16,21 0-16,0 0 0,-22 21 15,22 1-15,0 20 0,-21-20 0,20 20 16,1 1-16,0-1 0,0 1 16,0-1-16,0 1 0,-1-1 0,22 1 15,-21 20-15,21-41 0,-21 20 0,21 1 16,0-1-16,0-21 0,0 1 16,0-1-16,0-21 0,0 22 0,0-22 15,0 0-15,21 0 0,0-21 16,1 0-16,-1 0 0,0 0 0,0 0 15,21 0-15,1-21 0,-1-21 0,0 20 16,1-20-16,20 0 0,-20-22 16</inkml:trace>
  <inkml:trace contextRef="#ctx0" brushRef="#br0" timeOffset="28716.93">22034 10668 0,'0'-42'0,"0"84"0,0-105 0,0 41 15,0 1-15,-21 21 0,0 0 16,0 21-16,0 1 15,0 20-15,-1 0 0,1 1 0,0-1 16,0 0-16,0 1 0,21-1 0,-21 0 16,-1 1-16,1 20 0,0-21 15,0 1-15,21-22 0,0 21 0,0-21 16,0 1-16,0-1 0,0 0 16,0 0-16,0-42 15,0-21 1,0 20-16,21-20 0,0 21 15,0-21-15,-21-1 0,22-20 0,-1 20 16,0-20-16,0 21 0,0-22 0,0 22 16,1-1-16,-1 1 0,0 21 15,-21 0-15,21 0 0,-21 42 16,21-21-16,-21 42 16,21-21-16,-21 22 0,0-22 15,0 21-15,0 0 0,0 1 0,0-1 16,0-21-16,0 22 0,0-1 15,0-21-15,0 21 0,0-20 16,0 20-16,0-21 0,0 0 0,0 0 16,-21-21-1,0 0-15,0-21 0,0 0 16</inkml:trace>
  <inkml:trace contextRef="#ctx0" brushRef="#br0" timeOffset="28856.85">21653 10922 0,'0'0'0,"-21"0"31,42 0-31,1 0 0,-1 0 16,21 0-16,-21-21 0,22 21 15,-1 0-15,0 0 0,22 0 16,-22-21-16,0 21 0,1 0 0,20 0 16</inkml:trace>
  <inkml:trace contextRef="#ctx0" brushRef="#br0" timeOffset="29068.73">22691 10710 0,'-64'-21'16,"43"21"0,0 0-16,0 21 0,-1 1 15,1-1-15,0 21 0,0-21 0,0 0 16,0 22-16,21-1 0,0-21 16,-22 22-16,1-1 0,21 0 15,0-21-15,0 22 0,0-1 0,0-21 16,0 0-16,0 1 0,0-1 15,0 0-15,-21-21 0,21-21 16,0 0 0,21-1-16</inkml:trace>
  <inkml:trace contextRef="#ctx0" brushRef="#br0" timeOffset="29273.62">22627 10668 0,'21'-21'0,"-42"42"0,42-63 0,0 21 16,-21 42-1,0 0-15,0 21 16,0-21-16,0 1 0,0 20 0,0 0 16,0-21-16,0 22 0,0-1 15,0-21-15,22 22 0,-1-1 0,0-21 16,0 21-16,0 1 0,22-22 0,-22 0 16,0 0-16,0 0 0,0-21 15,0 0-15,1 0 0,-1-21 16,0 0-16,-21 0 0</inkml:trace>
  <inkml:trace contextRef="#ctx0" brushRef="#br0" timeOffset="29476.25">23177 10605 0,'0'0'0,"0"-43"0,0 22 0,0 0 16,0 0-16,-21 42 16,0 0-16,0 21 15,-21-20-15,20 20 0,1 0 0,0 1 16,0-1-16,0 0 0,0 1 0,-1-1 15,1 0-15,21 1 0,-21-1 16,21 0-16,0 1 0,0-22 0,0 21 16,0-21-16,0 0 0,0 1 15,0-1-15,21-21 0,0 0 0,1 0 16,20 0-16,-21-21 0</inkml:trace>
  <inkml:trace contextRef="#ctx0" brushRef="#br0" timeOffset="29680.17">23537 10816 0,'0'0'15,"-21"0"-15,0 0 0,0 0 0,42 0 32,0 0-32,0 0 0,0 0 15,1 0-15,-1 0 0,0 0 16,21 0-16,-21 0 0,1 0 0,-1 0 15,0 0-15,0 0 0,-21 21 16</inkml:trace>
  <inkml:trace contextRef="#ctx0" brushRef="#br0" timeOffset="29825.09">23431 10964 0,'-21'22'0,"42"-44"0,-84 44 0,63-1 0,-21-21 15,21 21-15,0 0 16,21-21-1,0 0-15,0 0 0,0 0 16,1 0-16,-1 0 0,21-21 0,0 21 16,1-21-16,-1 21 15</inkml:trace>
  <inkml:trace contextRef="#ctx0" brushRef="#br0" timeOffset="30167.89">24320 10308 0,'-21'-21'0,"42"42"0,-63-42 16,21 21-16,21 21 31,0 0-31,0 1 0,0-1 16,0 0-1,21-21 1,0 0-1,0 0-15,-21-21 16,0 0-16,22 21 0,-22-22 0,0 1 16,0 0-16,-22 21 31,1 0-31,0 0 0,0 21 16,0 22-16,0-22 0,-22 0 0,22 21 15,0 1-15,0-1 0,0-21 0,-1 21 16,22 1-16,-21-22 15,21 0-15,0 21 0,0-20 0,21-1 16</inkml:trace>
  <inkml:trace contextRef="#ctx0" brushRef="#br0" timeOffset="30435.74">24765 10753 0,'0'0'15,"-21"-21"-15,0 21 16,-1 0-16,1 0 16,0 21-16,0-21 0,21 21 15,-21 0-15,0 0 0,-1 22 16,1-22-16,-21 21 0,42-21 0,-21 22 16,0-22-16,-1 21 0,1-21 0,0 22 15,21-22-15,-21 21 0,21-21 16,0 0-16,0 1 0,0-1 0,0-42 31,21-1-15</inkml:trace>
  <inkml:trace contextRef="#ctx0" brushRef="#br0" timeOffset="30652.62">24701 10732 0,'22'-22'0,"-44"44"0,44-65 15,-22 22-15,21 0 0,-21 0 16,0 42-1,0 0 1,0 0-16,0 0 0,0 1 16,0 20-16,0-21 0,0 21 0,0 1 15,0-22-15,0 21 0,-21 1 16,21-1-16,0 0 0,0-21 0,-22 22 16,22-1-16,0-21 0,0 0 0,0 1 15,0-1-15</inkml:trace>
  <inkml:trace contextRef="#ctx0" brushRef="#br0" timeOffset="30816.52">24447 11007 0,'0'0'0,"-21"0"0,0 0 0,0 0 16,0 0-16,42 0 31,0 0-31,0 0 0,0 0 15,22 0-15,-1 0 0,-21 0 16,22 0-16,-1 0 0,21 0 0,-20 0 16,-1 0-16</inkml:trace>
  <inkml:trace contextRef="#ctx0" brushRef="#br0" timeOffset="31052.38">25252 10732 0,'0'-22'0,"-21"22"31,21 22-15,0-1-16,0 0 0,0 0 15,0 0-15,0 0 0,0 1 0,0-1 16,0 0-16,0 0 0,0 0 0,21 0 16,-21 1-16,0-1 0,0 0 15,0 0-15,0 0 16,21-21-16,0 0 15,0 0 1,0-21-16</inkml:trace>
  <inkml:trace contextRef="#ctx0" brushRef="#br0" timeOffset="31240.87">25569 10732 0,'0'0'0,"-21"0"15,0 0-15,0 0 16,0 21-16,-1 0 15,1 0-15,21 0 0,-21 0 0,0 1 16,0-1-16,0 21 0,-1-21 16,1 0-16,0 1 0,0-1 0,0 0 15,0 0-15,-1 0 0,22 0 0,0 1 16,22-22 0</inkml:trace>
  <inkml:trace contextRef="#ctx0" brushRef="#br0" timeOffset="31584.67">25887 10668 0,'0'0'0,"-43"0"0,22 0 16,0 0-16,0 0 0,0 0 15,0 0-15,-1 0 16,44 0 31,-1-21-47,0 21 15,-21-21-15,21 21 0,0-21 0,0-1 16,1 1-16,-1 21 0,0 0 16,0-21-16,0 21 0,0 0 15,-21 21-15,0 0 16,0 1-16,-21-1 15,0 21-15,21-21 0,-21 0 0,-21 1 16,20 20-16,1-21 0,0 0 0,0 0 16,0 1-16,0-22 0,-1 21 15,1-21-15</inkml:trace>
  <inkml:trace contextRef="#ctx0" brushRef="#br0" timeOffset="32068.36">26014 10181 0,'0'-42'15,"21"21"1,0 21-16,21 0 0,-20-21 15,20 21-15,0 0 0,1 0 0,-1 0 16,0 0-16,-21 0 0,22 0 16,-1 0-16,-21 0 0,0 0 0,1 0 15,20 0-15,-21 0 16,0 21-16,-21 0 16,21 0-16,-21 0 0,0 0 15,0 1-15,0-1 0,0 21 0,0-21 16,0 22-16,0-1 0,0-21 15,0 21-15,0 1 0,0-1 0,0 0 16,0 1-16,-21-1 0,21 0 16,-21 1-16,21-1 0,-21 0 0,21 1 15,0-1-15,-21 0 0,21 1 0,-21-1 16,21 0-16,-22 1 0,1 20 16,0-20-16,0-1 0,0 0 15,0 1-15,-22-1 0,1-21 0,21 21 16,-22-20-16,1-1 0,0 0 15,-1-21-15,1 21 0,0-21 0,-1 0 16,1 0-16,-21 0 0,20 0 0,-20 0 16,20-21-16,-20 0 0</inkml:trace>
  <inkml:trace contextRef="#ctx0" brushRef="#br0" timeOffset="38240.6">15176 12552 0,'0'0'0,"22"0"0,-1 0 0,21 0 16,0 0-16,-20 21 0</inkml:trace>
  <inkml:trace contextRef="#ctx0" brushRef="#br0" timeOffset="39079.87">15430 12764 0,'0'-22'0,"0"1"16,0 0-1,0 0-15,0 0 0,-21 0 16,0 21-16,0-22 0,0 1 15,0 21-15,-22-21 0,22 21 0,-21 0 16,-1 0-16,22 0 0,-21 0 16,0 0-16,-1 0 0,1 0 15,0 21-15,-1 0 0,22 1 0,-21-1 16,21 21-16,-22 0 0,22 1 0,0-1 16,0 0-16,21 1 0,0-1 15,0 0-15,-21 1 0,21-1 0,0-21 16,0 0-16,0 1 0,21-1 15,-21 0-15,21 0 0,0-21 0,21 0 16,-20 0-16,20 0 0,-21 0 0,21 0 16,1 0-16,-1-21 0,22-21 15,-22 20-15,0 1 0,22-21 16,-22 0-16,0-1 0,1-20 0,-1 20 16,0-20-16,-20-1 0,-1 22 15,0-21-15,0 20 0,0-20 0,-21-1 16,0 22-16,0-22 0,0 22 15,0 0-15,0-1 0,0 22 0,-21 0 16,21 0-16,-21 0 0,0 21 0,0 0 16,21 21-16,-22 0 0,1 21 15,0-20-15,21 20 0,0 21 0,0-20 16,0-1-16,0 0 0,0 22 16,0-22-16,0 22 0,0-22 15,0 22-15,0-22 0,0 0 0,21 1 16,-21-1-16,0-21 0,21 21 15,1-20-15,-22-1 0,21 0 0,0 0 16,0-21-16,0 0 0,0 0 16,1 0-16,-1-21 0,0 0 15,0 0-15</inkml:trace>
  <inkml:trace contextRef="#ctx0" brushRef="#br0" timeOffset="39644.56">15854 12700 0,'0'0'0,"-21"21"0,-1 0 0,22 1 16,-21-1-16,21 0 0,-21 0 0,21 0 15,0 0-15,0 1 16,21-22 0,0 0-16,1 0 15,-1-22-15,0 22 0,0-21 0,0 0 16,0 0-16,-21 0 0,22 0 0,-22-1 15,21 1-15,-21 0 0,0 0 16,0 0-16,0 0 0,-21 21 16,-1 0-16,1 0 15,0 0-15,0 21 16,0 0-16,0 0 0,-1 0 0,1 22 16,21-22-16,-21 0 0,21 21 15,-21-21-15,0 22 0,21-22 0,0 0 16,0 0-16,0 22 0,0-22 0,0 0 15,0 0-15,0 0 16,21-21-16,0 0 0,0 21 0,0-21 16,1 0-16,-1 0 0,21 0 15,-21 0-15,22-21 0,-22 21 0,0-21 16,21 0-16,-21 0 0,1 0 0,20-22 16,-21 22-16,-21-21 15,21-1-15,-21 1 0,0 0 0,0 21 16,0-22-16,0 22 0,0 0 0,0 0 15,-21 0-15,0-1 0,0 22 16,0 0-16,-1 0 0,1 0 0,-21 0 16,21 22-16,0-1 0,-1 0 15,1 0-15,0 21 0,0-20 0,21 20 16,0-21-16,0 21 0,0-20 0,0 20 16,0-21-16,0 0 0,0 0 15,0 1-15,21-22 0,0 0 0,0 21 16,1-21-16</inkml:trace>
  <inkml:trace contextRef="#ctx0" brushRef="#br0" timeOffset="40124">16468 12954 0,'0'0'16,"21"0"-16,0-21 0,-21 0 16,0 0-16,21 21 15,0-22-15,0 1 0,-21 0 16,22 0-16,-22 0 0,21 0 0,-21-1 15,0 1-15,0 0 16,0 0-16,-21 21 16,-1 21-1,1 0-15,0 0 16,0 22-16,0-22 0,0 21 0,-1-21 16,1 22-16,0-22 0,21 21 15,0-21-15,0 1 0,0-1 0,0 0 16,0 0-16,21 0 0,0-21 15,1 0-15,-1 0 0,21 0 16,-21 0-16,0 0 0,22-21 0,-22 21 16,21-21-16,-21 0 0,22 0 0,-22-1 15,21-20-15,-21 21 0,1 0 16,-1-22-16,0 22 0,0 21 16,-21-21-16,21 0 0,-21 42 31,0 0-31,0 0 0,0 1 15,0-1-15,0 0 0,0 21 16,-21-21-16,21 1 0,0-1 0,0 0 16,-21 0-16,21 0 0,0 0 15,-21 1-15,21-1 16,21-21 0,0 0-16,0 0 0,0-21 15</inkml:trace>
  <inkml:trace contextRef="#ctx0" brushRef="#br0" timeOffset="40736.61">17907 12637 0,'0'-22'0,"0"44"0,0-22 47,0 21-47,0 0 15,0 0-15,0 21 0,0 1 0,0-22 16,-21 21-16,21-21 0,-21 22 0,21-22 16,0 0-16,-22 21 0,22-20 15,-21-1-15,0 0 0,21 0 16,0-42 15,0 0-15,0 0-16,0-1 0,0-20 0,21 21 15,0-21-15,-21-1 0,22 22 16,-22-21-16,21 21 0,0-22 0,-21 22 16,21 0-16,0 0 0,-21 0 15,21 21-15,1 0 0,-1 0 16,0 0-16,0 0 0,-21 21 16,0 0-16,21 0 0,-21 0 15,21 0-15,-21 1 0,0 20 16,0-21-16,0 21 0,0-20 0,0-1 0,0 21 15,0-21-15,0 0 16,0 1-16,0-1 0,0 0 16,22-21-1,-1 0 1,0 0-16,-21-21 0,21 0 0,21-1 16,-20 1-16</inkml:trace>
  <inkml:trace contextRef="#ctx0" brushRef="#br0" timeOffset="41092.42">18627 12615 0,'0'0'0,"-22"0"16,1 0-16,0 0 0,0 22 15,0-1-15,0 0 16,-1 0-16,1 0 0,0 22 0,0-22 16,0 0-16,0 21 0,21-21 0,-22 1 15,22 20-15,0-21 0,0 0 16,0 0-16,0 1 0,22-1 15,-1-21-15,0 0 0,21 0 0,-21 0 16,1 0-16,20 0 0,-21 0 16,21 0-16,-20-21 0,20-1 0,-21 22 15,0-21-15,0-21 0,-21 21 16,0 0-16,0-22 0,0 22 0,0-21 16,0 21-16,-21-1 0,0 1 0,21 0 15,-21 0-15,-21 21 16,20 0-16,1 0 0,0 0 0,-21 0 15,21 0-15,-1 0 0,1 0 0,21 21 16,0 0-16,0 0 16,21-21-1,22 0-15,-22 0 0,21 0 16</inkml:trace>
  <inkml:trace contextRef="#ctx0" brushRef="#br0" timeOffset="41344.28">19367 12319 0,'0'0'0,"-21"0"0,0 0 15,0 0-15,0 21 0,0 0 16,-1 22-16,1-22 0,-21 21 0,21-21 16,0 22-16,-1-1 0,1 0 0,0 1 15,21 20-15,0-20 0,0-22 16,0 21-16,0 0 0,0-20 0,0 20 15,0-21-15,0 0 0,0 0 16,21-21-16,0 22 0,1-22 0,-1 0 16,0 0-16,0 0 0,21-22 0,-20 1 15,20 21-15,-21-42 0,0 21 16</inkml:trace>
  <inkml:trace contextRef="#ctx0" brushRef="#br0" timeOffset="41492.19">19092 12552 0,'0'0'16,"-42"0"-16,21 0 0,21 21 16,-21-21-16,42 0 15,0 0 1,0 0-16,21 0 0,1 0 0,-1 0 16,22-21-16,-22 21 0</inkml:trace>
  <inkml:trace contextRef="#ctx0" brushRef="#br0" timeOffset="42756.47">20637 12573 0,'0'0'16,"22"0"-16,-1 0 0,0 0 15,0 0-15,0 0 0,0-21 0,1 0 16,-1 21-16,0-21 0,0-1 15,0 1-15,0 21 0,-21-21 16,0 0-16,0 0 0,0 0 0,0-1 16,-21 1-16,0 21 0,-21 0 15,21 0-15,-22 0 16,-20 0-16,20 0 0,1 21 0,-21-21 16,20 22-16,1-1 0,21 0 15,0 0-15,-1 0 0,22 0 0,0 1 16,0-1-16,22 0 0,-1 21 0,21-21 15,-21 1-15,22 20 0,-1-21 16,-21 21-16,21-20 0,-20 20 0,-1-21 16,0 0-16,0 22 0,-21-22 0,0 0 15,0 0-15,-21 0 0,0 0 16,-22-21-16,1 22 0,-21-22 0,20 0 16,-20 0-16,-1 0 15,1 0-15,-1 0 0,22-22 0,-22 1 16,43 0-16,-21-21 0,21 21 0,0-22 15,-1 22-15,22-21 0,0-1 16,0 1-16,0 0 0,0 21 0,22-1 16,-1-20-16,0 42 0,0-21 15,0 21-15,0 0 0,1 0 0,-1 0 16,0 0-16,0 21 0,0 0 0,-21 22 16,0-22-16,0 21 0,21 0 15,-21-20-15,0 20 0,0 0 0,0 1 16,0-1-16,22-21 0,-22 21 15,0-20-15,21-1 0,0 0 16,0 0-16,0 0 0,0-21 0,22 0 16,-1 0-16,-21 0 0,22 0 15,-1 0-15,0-21 0,1 0 0,-1 0 16,0 0-16,1-1 0,-1-20 0,-21 0 16,21 21-16,-20-22 0,-1 1 15,0 21-15,0-22 0,0 22 0,-21 0 16,-21 42 15,0 0-31,0 1 0,0-1 16,21 0-16,0 0 0,-22 0 15,22 0-15,0 1 0,0-1 16,0 0-16,0 0 0,22 0 16,-1-21-16,0 0 0,0 0 15,0 0-15,0 0 0,1 0 0,-1 0 16,21-21-16,-21 0 0,0 0 15,1 21-15,20-21 0,-21-1 0,0 1 16,0 0-16,-21 0 0,22 21 16,-22 21-1,-22-21 1,22 21-16,0 0 0,0 1 16,-21-1-16,21 0 0,0 0 15,0 0-15,0 0 16,21-21-16,1 0 15,-1 0-15,0 0 0,21 0 0,1 0 16,-22 0-16,21-21 0,0 0 16,1 0-16,-1 0 0,0 0 0,-20-22 15,20 22-15,-21-21 0,0 21 16,0-22-16,1 22 0,-1 0 0,-21 0 16,0 0-16,0 42 15,0 21 1,0-21-16,-21 22 0,-1-1 0,22 0 15,-21 1-15,0-1 0,0 0 16,0 1-16,0-1 0,-1 0 16,1 1-16,0 20 0,0-21 0,0 1 15,0-1-15,21-21 0,-22 22 0,1-1 16,21 0-16,-21-21 0,21 1 16,0-1-16,0 0 0</inkml:trace>
  <inkml:trace contextRef="#ctx0" brushRef="#br0" timeOffset="43028.83">21823 12742 0,'21'-21'0,"-42"42"0,42-63 0,-21 21 16,21 0-16,-21 0 0,21-1 0,0 22 15,1 0-15,-1 0 0,0 0 16,0 0-16,0 0 0,0 22 0,1-1 15,-1 0-15,-21 0 0,0 21 16,0-20-16,0 20 0,0-21 0,-21 21 16,-22-20-16,22 20 0,-21-21 0,-1 0 15,1 0-15,-21 1 0,20-22 16,1 21-16,21-21 0,-22 0 0,22 0 16,42 0-1,1-21 1,20-1-16,0 1 0,1-21 0,-1 21 15</inkml:trace>
  <inkml:trace contextRef="#ctx0" brushRef="#br0" timeOffset="43260.7">22225 12615 0,'0'22'16,"0"-1"-1,0 21-15,0 0 0,-21-20 16,21 41-16,-21-21 0,21 1 0,-22-1 15,22 22-15,-21-22 16,21 0-16,0 1 0,-21-1 0,0 0 16,21 1-16,0-1 0,0 0 0,-21 1 15,21-1-15,-21-21 0,21 0 16,0 22-16,0-22 0,21-21 31,-21-21-31,21-1 0</inkml:trace>
  <inkml:trace contextRef="#ctx0" brushRef="#br0" timeOffset="43521.29">22246 12827 0,'0'0'0,"21"-42"15,-21-1-15,21 1 0,-21 0 0,22 21 16,-1-1-16,0 1 0,0 0 16,0 0-16,22 21 0,-22 0 0,0 0 15,21 0-15,-21 0 0,1 0 16,-1 21-16,0 0 0,-21 0 0,0 1 15,0-1-15,0 21 0,-21-21 0,-22 22 16,1-22-16,21 0 0,-21 21 16,-22-21-16,43 1 0,-21-1 0,-1 0 15,22-21-15,-21 21 0,21-21 16,42 0 0,0 0-1,0-21-15,21 0 0,1 0 16,-1-22-16,0 22 0</inkml:trace>
  <inkml:trace contextRef="#ctx0" brushRef="#br0" timeOffset="43840.17">22796 12594 0,'0'0'0,"22"0"15,-44 0 1,1 21-16,21 1 16,-21-22-16,0 42 0,21-21 0,-21 0 15,21 0-15,0 1 0,0-1 16,0 21-16,0-21 0,0 0 0,0 1 15,21-1-15,0-21 16,0 0-16,0 0 0,1 0 16,-1 0-16,21 0 0,-21-21 0,0-1 15,22 1-15,-22 0 0,0-21 16,0 21-16,-21-22 0,0 22 0,0-21 16,0-1-16,0 22 0,0 0 0,-21 0 15,0 21-15,0 0 0,0 0 16,-22 0-16,22 0 0,0 0 0,-21 21 15,20 0-15,1 0 0,0 1 16,21-1-16,-21 0 0,21 0 16,0 0-16,21 0 0,0 1 0,0-22 15,22 21-15,-22-21 0,21 0 0</inkml:trace>
  <inkml:trace contextRef="#ctx0" brushRef="#br0" timeOffset="44148.97">23177 12615 0,'0'0'0,"0"-21"0,0 0 0,0 0 16,0 0 0,22 21-1,-1 0-15,-21 21 0,0 0 16,21 0-16,-21 0 0,21 1 16,-21-1-16,0 0 0,0 0 15,0 21-15,0-20 0,0-1 0,0 0 16,0 0-16,0 0 0,0 0 15,0 1-15,-21-22 16,21-22 0,0 1-16,0 0 0,0 0 15,0-21-15,21 20 0,-21-20 16,21 21-16,0-21 0,1 20 0,-1-20 16,0 21-16,0 0 0,0 0 0,0-1 15,1 1-15,20 0 0,-21 0 16,0 21-16,22-21 0</inkml:trace>
  <inkml:trace contextRef="#ctx0" brushRef="#br0" timeOffset="44360.85">24066 12234 0,'0'0'0,"0"22"32,-21-1-32,0 0 0,-21 0 0,21 0 15,-1 0-15,1 22 0,-21-1 0,21-21 16,0 22-16,-22-1 0,22 0 15,0 1-15,0-1 0,21-21 0,0 21 16,0 1-16,0-22 0,0 21 16,0-21-16,0 1 0,0-1 15,21-21-15,0 21 0,0-21 0,0 0 16,1 0-16,20 0 0,-21-21 16,0 0-16</inkml:trace>
  <inkml:trace contextRef="#ctx0" brushRef="#br0" timeOffset="44505.77">23834 12552 0,'-22'-21'0,"44"42"0,-86-63 16,43 20-16,0 22 0,0 0 0,-1-21 16,1 21-16,42 0 15,1 0 1,20 0-16,0 0 0,22 0 0,-22 0 16,22 0-16,-1 0 15,22 0-15,-22 0 0</inkml:trace>
  <inkml:trace contextRef="#ctx0" brushRef="#br0" timeOffset="44724.23">25146 12256 0,'0'0'0,"0"-22"0,0 1 0,-21 21 15,0 0-15,-1 0 16,1 0-16,0 0 0,0 21 0,0 1 16,-22 20-16,22-21 0,0 21 0,0 1 15,0-1-15,0-21 0,-1 22 16,22-1-16,0 0 0,0 1 15,0-22-15,0 21 0,0-21 16,0 22-16,0-22 0,0 0 0,0 0 16,0 0-16,0 0 0,22-21 15,-1 0-15,0 0 0,0-21 16,0 0-16</inkml:trace>
  <inkml:trace contextRef="#ctx0" brushRef="#br0" timeOffset="44873.14">24723 12531 0,'0'0'15,"-43"0"-15,-41-21 16,105 21 15,0 0-31,21 0 0,1 0 0,20 0 16,-21 0-16,22 0 16,-1 0-16,-20 0 0,20 0 0,-20 0 15</inkml:trace>
  <inkml:trace contextRef="#ctx0" brushRef="#br0" timeOffset="45200.07">25358 12510 0,'0'0'0,"-22"0"0,1 0 0,0 0 15,0 0-15,0 0 0,0 0 16,42 0 15,0 0-31,21 0 0,-21 0 0,1 0 16,20 0-16,-21 0 15,0-22-15,0 22 0,1 0 0,-22-21 16,-22 21 0,1 0-1,-21 0-15,21 0 0,-22 0 0,22 0 16,-21 21-16,21 1 0,0-1 16,-1 0-16,1 0 0,21 0 0,0 0 15,0 1-15,0-1 0,0 0 0,0 0 16,21 0-16,1 0 0,-1 1 15,21-22-15,-21 21 0,0-21 0,22 0 16,-22 0-16,21 0 16,1-21-16,-1 21 0,0-22 0,1 1 15</inkml:trace>
  <inkml:trace contextRef="#ctx0" brushRef="#br0" timeOffset="45387.96">25823 12467 0,'0'-21'15,"0"42"-15,21-42 0,1 21 16,-22 21-16,0 0 15,0 1-15,0-1 0,0 0 16,0 0-16,21 0 0,0 0 16,-21 1-16,0-1 15,21 0-15,0 0 0,0-21 0,1 21 16,-1-21-16,0 0 16,0 0-16,0-21 15,0 21-15,1-21 16</inkml:trace>
  <inkml:trace contextRef="#ctx0" brushRef="#br0" timeOffset="45537.12">26162 12552 0,'-106'21'31,"64"0"-31,-1 0 0,22-21 0,-21 22 16,0-1-16,-1 0 0,1 0 16,0-21-16,20 21 0,1 0 15,0-21-15,21 22 0,21-22 16,0 0-1,22 0-15,-1 0 0</inkml:trace>
  <inkml:trace contextRef="#ctx0" brushRef="#br0" timeOffset="45792.17">26649 12298 0,'0'-21'0,"0"42"0,0-63 15,0 20-15,0 1 0,-21 21 31,-1 21-15,1 1-16,21-1 0,-21 0 0,0 21 16,21-21-16,-21 22 0,0-22 0,21 21 15,-22 1-15,1-22 0,21 21 16,-21-21-16,21 22 0,-21-22 0,21 21 16,0-21-16,0 0 0,0 1 15,0-1-15,0 0 0,0 0 0,21-21 16,0 0-16,0 0 0,1 0 0,-1 0 15,21-21-15,-21 0 0</inkml:trace>
  <inkml:trace contextRef="#ctx0" brushRef="#br0" timeOffset="45984.51">26543 12425 0,'0'0'0,"-64"0"0,22 0 15,0 0-15,21 0 0,-22 0 0,22 0 16,42 0-1,0 0-15,22 0 16,-1 0-16,0 0 0,22 0 0,-1 21 16,1-21-16,-1 0 0,22 0 15,-21 0-15,20 0 0,1 0 0,0 0 16,-1 21-16,-20-21 0,-1 0 16</inkml:trace>
  <inkml:trace contextRef="#ctx0" brushRef="#br0" timeOffset="47344.31">4720 17653 0,'-63'0'16,"126"0"-16,-190 0 0,64 0 0,-1 0 0,22 0 15,-22 0-15,22 0 0,-22 0 16,22 0-16,0 0 0,-22 0 15,22 0-15,-22 0 0,1 0 0,21 0 16,-22 0-16,1 0 0,20 0 16,1 0-16,0 0 0,-1 21 0,1-21 15,21 0-15,0 21 0,-1-21 16,22 22-16,0-1 16,22-21-16,-1 0 0,21 0 15,-21 21-15,43-21 0,-22 0 16,22 0-16,20 21 0,-20-21 0,20 0 15,1 0-15,21 21 0,21-21 16,0 0-16,0 0 0,21 0 16,0 0-16,22 0 0,-22 0 0,42 0 15,-20 0-15,-1 0 0,21 0 16,-20 0-16,-1 0 0,0 0 0,1 0 16,-22 0-16,0 0 0,0 0 15,-21 0-15,0 0 0,0 0 0,-21 21 16,0-21-16,-21 0 0,-1 22 15,-20-22-15,-1 0 0,-20 0 0,-1 21 16,0 0-16,1-21 0,-22 0 16,0 0-16,0 0 0,0 0 0,0 0 15</inkml:trace>
  <inkml:trace contextRef="#ctx0" brushRef="#br0" timeOffset="48308.07">8086 17420 0,'-43'0'16,"86"0"-16,-128 0 0,21 0 0,22 0 15,-21 0-15,20 0 0,-20 0 0,20 0 16,-20 0-16,21 0 0,-1 0 16,1 0-16,21 0 0,-22 0 0,22 0 15,0 0-15,0 0 16,21-21-1,21 21-15,0-21 16,0 21-16,22-21 0,20 0 16,-20 21-16,20-22 0,22 1 0,-22 21 15,22-21-15,0 0 0,-1 0 16,22 0-16,-21-1 0,21-20 0,-1 21 16,22 0-16,0-22 0,-21 22 15,21-21-15,0 21 0,0-22 0,0 1 16,0 0-16,0-1 0,21 22 15,-21-21-15,0 0 0,0 20 0,22-20 16,-44 21-16,22 0 0,0 0 0,0-1 16,-21-20-16,0 21 15,0 21-15,-21-21 0,-1 0 0,-20-1 0,-1 1 16,-20 0-16,-1 21 0,0-21 16,-21 0-16,1 21 0,-1-21 15,0 21-15,-21-22 0,0 1 16,0 0-1,0 0 1,-21 21-16,0-21 16,-1 21-16,-20 0 0,21-21 15,0 21-15,-22 0 0,22 0 0,-21-22 16,0 22-16,20 0 0,-20 0 16,0 0-16,-1 0 0,22 0 0,-21 0 15,21 0-15,0 0 0,-1 0 0,1 0 16,0 0-16,42 0 47,0 0-47,1 0 15,-1 0-15,21 0 0,-21-21 0,22 21 16,-1 0-16,-21 0 0,21-21 16,1 0-16,-1 21 0,0-21 0,1 21 15,-22-21-15,21 21 0,-21 0 16,1 0-16,-1-22 0,-21 44 15,0-1 1,0 21-16,-21-21 16,-1 22-16,-20-1 0,21 0 15,0 1-15,-22 20 0,22 1 0,-21-22 16,0 43-16,-1-22 0,1 1 16,0-1-16,-1 1 0,1-1 15,0 1-15,20-22 0,-20 0 0,21 1 16,0-22-16,0 0 0,21 0 0,0 0 15,21-42 1,0 21-16,0-21 0</inkml:trace>
  <inkml:trace contextRef="#ctx0" brushRef="#br0" timeOffset="50685.61">14309 14520 0,'0'-21'32</inkml:trace>
  <inkml:trace contextRef="#ctx0" brushRef="#br0" timeOffset="55499.75">14309 14605 0,'0'-21'16,"0"0"-16,0 0 16,0-1-1,0 1-15,0 0 16,0 0-16,-22 0 16,22 0-16,0-1 15,0 1-15,0 0 16,0 0-16,0 0 0,0 0 0,22-1 15,-22 1-15,21 0 0,0 21 16,-21-21-16,0 0 0,21 21 0,0 0 16,0 0-16,-21 21 31,0 0-31,0 0 0,0 22 0,0-1 16,0 0-16,0 22 15,0-22-15,0 22 0,-21-1 0,0-21 16,21 22-16,-21-22 0,0 1 0,0-1 15,-1 0-15,22 22 0,0-43 16,-21 21-16,21 1 0,0-1 0,0-21 16,0 21-16,0-20 0,0-1 15,0 0-15,21-21 0,1 21 0,-1-21 16,0 0-16,0 0 0,0 0 16,22-21-16,-22 0 0,21 0 0,-21-1 15,22 1-15,-1-21 0,0 21 0,-21-22 16,22 1-16,-1 0 0,0-1 15,1 1-15,-1 0 0,0-22 16,-20 22-16,-1-22 0,0 1 16,-21 21-16,0-22 0,0 1 0,0 20 15,0 1-15,0 0 0,0-1 0,0 22 16,0 0-16,-21 0 0,0 21 16,-1 0-16,1 21 15,21 0-15,0 21 0,-21 1 16,0 20-16,21 1 0,-21-22 0,21 22 15,0-1-15,0 1 0,-21-22 16,21 21-16,0-20 0,0-1 0,0 0 16,0 1-16,0-22 0,0 21 15,0-21-15,21 1 0,0-1 16,0 0-16,0 0 0,0-21 0,1 0 16,-1 0-16,21 0 0,0-21 15,1 0-15,-1 0 0,0-1 0,1 1 16,-1-21-16,-21 21 0,22-22 15,-1 22-15,0-21 0,-21 0 0,1-1 16,-1 1-16,0 0 0,0 20 0,-21-20 16,0 21-16,0 0 0,0 42 31,0 0-31,-21 21 0,0-20 16,0 20-16,21-21 0,-22 21 0,1-20 15,21 20-15,-21-21 0,21 21 16,-21-20-16,21-1 0,-21 0 15,21 0-15,0 0 0,0-42 47,21 21-47,-21-21 0,21 0 0,0 0 16,-21-1-16,21 1 0,1 0 16,-22-21-16,21 21 0,0-1 0,-21 1 15,21 0-15,0 21 0,0 0 16,1 0-1,-22 21-15,0 0 0,0 1 16,0-1-16,0 0 16,0 0-16,0 0 0,0 0 15,0 1-15,0-1 0,21 0 16,0-21-16,0 21 16,0-21-16,0 0 0,1 0 0,-1 0 15,0 0-15,0 0 0,21-21 0,-20 0 16,20 0-16,0-1 0,-21 1 15,22 0-15,-22 0 0,21-21 0,-21-1 16,1 1-16,-1 0 16,-21-1-16,0-20 0,0-1 0,0 22 15,0-22-15,0 22 0,0 0 0,0 21 16,0-1-16,0 1 0,0 0 16,-21 21-16,-1 21 15,22 22-15,-21-22 0,21 21 16,0 0-16,-21 22 0,21-22 0,-21 1 15,21 20-15,0-21 0,0 1 16,0-1-16,0 0 0,-21-20 0,21 20 16,0-21-16,0 0 0,0 0 0,0 1 15,0-1 1,0-42 0,0-1-1,0 1-15,21 0 0,-21 0 16,21-21-16,0 20 0,0-20 0,1 0 15,-1 21-15,0-22 0,0 22 16,21 0-16,-20 0 0,-1 0 0,0 21 16,21 0-16,-21 0 0,1 0 15,-1 0-15,0 0 0,-21 21 16,0 0-16,0 0 0,0 0 16,-21 0-16,0-21 15,-1 22-15,1-22 0,0 0 0,0 21 16,0-21-16,0 0 15,-1 0-15,1 0 0,0 0 0,21 21 16,-21-21-16,21 21 0,-21-21 16,21 21-16,-21 0 15,21 1-15,0-1 0,0 0 16,0 0-16,0 0 0,0 0 16,0 1-16,0-1 0,21-21 15,0 0-15,0 21 0,0-21 0,0 0 16,1 0-16,20 0 0,0 0 15,1 0-15,-1-21 0,21 0 0,-20-1 16,20 1-16,-20 21 0,20-42 16,-21 21-16,1 0 0,-1-1 0,-21-20 15,22 21-15,-22-21 0,0 20 0,-21 1 16,0 0-16,21 0 16,-42 21-1,0 21-15,21 0 16,-21 0-16,-1 22 0,1-22 15,21 0-15,-21 21 0,21-20 16,-21-1-16,21 0 0,0 0 0,0 0 16,0 0-16,-21 1 0,21-1 0,21-21 47,0 0-47,-21-21 0,21-1 15,0 1-15,-21 0 0,22 0 0,-22 0 0,21-22 16,0 22-16,-21-21 15,21 21-15,-21 0 0,0-1 0,21 1 16,-21 0-16,21 21 0,-21 21 16,0 0-1,0 1-15,0-1 0,0 0 16,0 0-16,0 0 0,0 0 16,0 1-16,0-1 0,0 0 0,22-21 15,-22 21-15,21-21 0,0 0 16,0 21-16,0-21 0,0 0 15,22 0-15,-22 0 0,21 0 0,1 0 16,-1-21-16,0 21 0,1-21 16,-1 0-16,0 0 0,-21-1 0,22 1 15,-1-21-15,-21 21 0,0 0 0,1-1 16,-1 22-16,-21-21 0,0 42 31,-21 1-31,21-1 16,-22 0-16,1 0 0,0 0 0,21 0 15,0 1-15,-21-1 0,21 0 0,0 0 16,0 0 0,0 0-16,0 1 0,21-1 15,0-21-15,0 0 0,1 0 16,-1 0-16,21 0 0,-21 0 16,0 0-16,22-21 0,-22 21 0,21-22 15,-21 1-15,1 0 0,-1-21 16,0 21-16,-21-22 0,0 1 0,0 0 15,0-1-15,0 1 0,0 0 0,0-1 16,0 22-16,0-21 0,-21 21 16,0 21-16,-22 0 0,22 0 0,0 0 15,-21 0-15,-1 0 0,22 21 16,-21 21-16,-1-21 0,1 22 0,21-22 16,0 21-16,0 0 0,-1-20 15,1 20-15,21-21 0,0 21 16,0-20-16,0 20 0,0-21 0,21 0 15,1 0-15,-1-21 0,21 22 16,-21-22-16,22 0 0,-22 0 0,21 0 16,0 0-16,-20 0 0,20 0 0,0 0 15,-21-22-15,22 1 0,-1 0 16,0 0-16,-20 0 0,20-22 16,0 22-16,-21-21 0,22 21 0,-22-22 15,0 22-15,0 0 0,0 0 16,1 0-16,-22 0 0,0 42 31,0 0-31,0 0 0,0 0 0,0 0 16,0 1-16,0-1 0,-22 0 0,22 0 15,0 0-15,0 0 0,0 1 16,0-1-16,0 0 0,0 0 16,22 0-16,-1-21 0,0 0 15,0 0-15,0 0 0,0 0 16,22 0-16,-22-21 0,0 0 15,21 0-15,-20 0 0,20-1 0,-21 1 16,0-21-16,0 21 0,1 0 16,-1-22-16,0 22 15,-21 42 1,0 0 0,0 1-16,-21-1 0,21 0 0,-21 0 15,21 0-15,0 0 0,0 1 16,0-1-16,0 0 0,0 0 15,0 0 1,21-21-16,0 0 0,0 0 0,0 0 16,0 0-16,1 0 0,20 0 0,-21-21 15,21 0-15,-20 0 0,-1 0 16,21-1-16,-42 1 0,21 0 16,-21-21-16,0 21 0,0-22 0,0 22 15,0 0-15,0 0 0,-21 0 16,0-1-16,0 22 0,0 0 0,-1 0 15,-20 0-15,21 0 0,-21 0 16,20 0-16,1 0 0,0 0 0,63 0 31,-20 0-15,-1 0-16,0 0 0,21 0 0,-21-21 16,22 21-16,-22-21 0,21 21 15,-21-21-15,22 0 0,-22 21 0,0 0 16,21 0-16,-20 0 0,-1 0 15,21 0-15,-21 0 0,0 21 16,1 0-16,-1 0 0,-21 0 0,0 22 16,0-22-16,21 21 0,-21-21 15,0 22-15,0-22 0,0 0 0,0 0 16,0 0-16,0 1 0,0-1 0,0 0 16,0 0-16,0 0 15,-21-21 1,21-21-1,0 0-15,0 0 16,0 0-16,0-1 0,0-20 0,0 21 16,21-21-16,0-22 15,21 22-15,-20-22 0,20 22 0,21-22 16,-20 22-16,84-43 0,-64 43 16,1 21-16,20 0 0,-20 21 15,-1 0-15,22 0 0,-21 0 0,-1 21 16,1 0-16,-22 21 0,0 1 15,1-1-15,-1 22 0,-21-22 16,0 64-16,-21-43 0,-21-20 16,0 20-16,-21-21 0,20 1 15,-20-1-15,0-21 0,-43 43 16,43-22-16,-1-21 0,22-21 0,-21 21 16,21 1-16,-22-22 0,22 0 15</inkml:trace>
  <inkml:trace contextRef="#ctx0" brushRef="#br0" timeOffset="60344.12">17187 15388 0,'0'0'0,"43"0"0,-22-21 16,0 21-16,0-21 0,0 21 0,0-21 16,1 21-16,-1-21 0,0-1 15,0 22 1,-21-21 0,0 42 15,-21 1-31,-21-1 0,-1 0 15,1 0-15,0 0 0,-22 22 16,1-1-16,-1-21 0,1 21 16,-1 1-16,-21-1 0,1 22 0,-1-22 15,0 0-15,1 22 0,-1-22 16,0 22-16,1-22 0,-1 0 0,0 1 16,22-1-16,-1 0 0,1-21 15,21 1-15,-22-1 0,22 0 0,-1 0 16,22-21-16,-21 0 0,21 0 15,-22 0-15,22 0 0,0 0 16,21-21 0,0 0-16,21 0 15,-21-1-15,21 1 0,1 0 0,-1 0 0,21 0 16</inkml:trace>
  <inkml:trace contextRef="#ctx0" brushRef="#br0" timeOffset="60735.9">16171 15706 0,'-21'21'31,"0"0"-31,-21 0 16,20 0-16,-20 1 0,0 20 0,21-21 16,-22 21-16,1 1 0,21-22 15,-22 21-15,1 1 0,21-22 0,-21 21 16,20-21-16,-20 0 0,21 1 15,0-1-15,0 0 0,-1 0 16,1-21 0,42-21-1,1 21 1,-1 0-16,0-21 0,0 21 0,21 0 16,-20 0-16,20 0 0,-21 0 15,21 0-15,1 21 0,-1-21 0,22 21 16,-22 0-16,21 0 15,1-21-15,-1 22 0,-20-1 0,20-21 16,1 21-16,-22-21 0,0 21 0,1-21 16,-22 0-16,0 0 0,0 0 15,0 21-15,1-21 0,-1 0 16,0 0-16,0-21 16,-21 0-16</inkml:trace>
  <inkml:trace contextRef="#ctx0" brushRef="#br0" timeOffset="61388.52">19240 15282 0,'0'0'16,"0"-21"-16,-21 21 0,21-21 0,-21 0 15,21 0-15,0 0 16,-21 21-16,21-22 0,-21 1 16,42 21 15,21 0-31,-21 21 16,22 1-16,-1-1 0,0 0 0,22 0 15,-22 0-15,22 0 0,20 1 16,-20-1-16,-1 0 0,1 21 15,-1-21-15,22 1 0,-21-1 0,20 0 16,1 0-16,0 0 0,20 0 0,-20-21 16,0 22-16,-1-1 0,1-21 15,-21 21-15,-1-21 0,1 0 16,-1 21-16,-21-21 0,1 21 0,-1-21 16,0 0-16,-20 0 0,20 0 15,-21 0-15,0 0 0,0 0 0,-21-21 16</inkml:trace>
  <inkml:trace contextRef="#ctx0" brushRef="#br0" timeOffset="61712.34">20934 15388 0,'21'0'31,"0"0"-31,0 21 0,0 1 0,1-22 16,-1 21-16,0-21 0,0 0 15,0 21-15,22-21 0,-22 21 0,0-21 16,0 0-16,0 21 0,0-21 16,1 0-16,-1 21 0,-21 1 15,0-1-15,-21 0 16,-22 0-16,22-21 0,-21 21 15,-22 0-15,1 1 0,-1-1 16,1 0-16,-22 0 0,0 0 16,1 0-16,-1 1 0,0 20 0,1-21 15,20 0-15,1 22 0,-1-22 0</inkml:trace>
  <inkml:trace contextRef="#ctx0" brushRef="#br0" timeOffset="65909.45">14076 16828 0,'0'0'0,"0"-22"0,0 1 16,0 0-16,0 0 0,0 0 16,21 21-16,-21-21 0,0-1 15,0 1-15,-21 21 31,0 0-31,21 43 16,-22-22-16,-20 21 0,21 0 16,0 1-16,0-1 0,-22 0 15,22 1-15,-21-1 0,21 0 0,-1 1 16,1-1-16,0-21 0,0 0 16,0 22-16,0-22 0,21 0 0,-22-21 15,22 21-15,0-42 31,0 0-31,0 0 16,22 0-16,-1-1 0,-21-20 16,21 0-16,0-1 0,21-20 15,-20-1-15,20 1 0,0-1 0,-21 22 16,22-21-16,-1-1 0,-21 22 16,22-1-16,-22 1 0,0 21 0,0 0 15,0 0-15,0-1 0,-21 44 16,0-1-16,0 21 15,0 0-15,0 1 0,0 20 0,0 1 16,-21 20-16,0-20 0,21-1 16,-21 1-16,0-1 0,21-20 0,-21 20 15,-1-20-15,1-1 16,21 0-16,0-21 0,0 22 0,-21-22 16,21 0-16,-21 0 0,21 0 15,-21-21-15,21-21 31</inkml:trace>
  <inkml:trace contextRef="#ctx0" brushRef="#br0" timeOffset="66106.33">13652 17039 0,'0'0'0,"22"0"31,-1 0-31,0-21 0,21 21 15,1 0-15,-1-21 0,0 21 16,43-21-16,-22 0 0,1-1 0,21 1 16,-1-21-16,1 21 0,-22-22 15,22 1-15,-21 0 0,-1 21 0,-21-22 16,1 1-16,-1 21 0</inkml:trace>
  <inkml:trace contextRef="#ctx0" brushRef="#br0" timeOffset="66506.1">14838 16510 0,'0'-42'15,"-21"105"-15,42-84 0,-21-42 0,-21 63 16,-22 0-16,22 0 0,0 0 15,0 21-15,0 0 0,-1 21 0,1-21 16,0 22-16,0-1 0,0 22 16,21-22-16,0 21 0,-21 1 15,21-22-15,-22 22 0,22-22 0,0 0 16,0 1-16,0-1 0,0 0 16,0-20-16,0-1 0,0 0 0,0 0 15,0 0-15,-21-21 31,21-21-15,0 0-16,0 0 0,0 0 16,0-22-16,0 22 0,0-21 0,21 21 15,1-22-15,20 1 0,-21 21 0,21 0 16,-20-1-16,20 1 0,0 21 16,1 0-16,-1 0 0,0 0 15,-21 21-15,22 1 0,-22-1 0,-21 0 16,0 0-16,0 0 0,0 22 15,0-22-15,-21 0 0,0 0 0,-22 0 16,1 22-16,21-22 0,-22 0 16,1-21-16,0 21 0,21 0 0,-22-21 15,22 0-15,0 21 0,0-21 16,21-21 0,21 0-16,0-21 0,0 21 15,0-1-15</inkml:trace>
  <inkml:trace contextRef="#ctx0" brushRef="#br0" timeOffset="66874.57">15430 16785 0,'22'0'0,"-44"0"0,44-21 0,-22 0 16,-22 21 0,1 0-16,0 0 0,0 0 15,-21 0-15,20 0 0,-20 0 16,21 21-16,0-21 0,0 21 15,-1 0-15,1 1 16,21-1-16,0 0 0,0 0 0,0 0 16,21 0-16,1 1 0,-1-1 15,0 0-15,21 0 0,-21 0 0,1 0 16,-1 1-16,0-1 0,0 0 16,0 0-16,0-21 0,-21 21 0,0 0 15,0 1-15,0-1 16,-21-21-16,0 21 0,0-21 0,-21 21 15,-1-21-15,1 21 0,0-21 16,-1 0-16,1 0 0,0 0 0,-1 0 16,1 0-16,21 0 0,0 0 15,-1-21-15,22 0 16,0 0-16,22 0 0,-1-22 16,21 22-16,0-21 0,22-1 0,-1 22 15</inkml:trace>
  <inkml:trace contextRef="#ctx0" brushRef="#br0" timeOffset="68222.78">15896 16595 0,'0'0'15,"0"21"17,-21 0-32,21 21 0,0 1 0,-21 20 15,0-20-15,-1 20 16,22-21-16,-21 22 0,21-22 0,-21 1 15,21-1-15,-21 0 0,21 1 16,0-1-16,0-21 0,0 0 0,0 0 16,0 1-16,0-1 0,21-21 15,0 0-15,0 0 0,1 0 16,-1 0-16,0-21 0,21-1 16,-21 1-16,22 0 0,-1-21 0,0 21 15,-20-22-15,20 1 0,-21 21 16,0-22-16,0 22 0,1 0 15,-22 0-15,21 21 0,-21 21 32,-21 0-32,-1 0 0,1 22 15,21-22-15,0 0 0,0 0 16,0 0-16,0 22 0,0-22 0,0 0 16,0 0-16,21 0 15,1-21-15,-1 0 0,0 22 0,21-22 16,-21 0-16,22 0 0,-1 0 15,0-22-15,-20 22 0,20-21 0,-21 0 16,21 0-16,-20 0 0,-22-22 16,0 22-16,0-21 0,0 21 15,0-22-15,0 1 0,-22 21 0,1-21 16,0 20-16,0 1 0,-21 21 16,20 0-16,-20 0 0,21 0 0,-21 0 15,20 21-15,1 1 0,0-1 16,21 0-16,0 21 0,0-21 0,0 1 15,0-1-15,0 21 0,21-21 16,0 0-16,1-21 0,-1 22 0,0-1 16,21-21-16,-21 0 0,1 0 15,20 0-15,-21 0 0,0 0 0,22 0 16,-22-21-16,0-1 0,0 1 16,0 0-16,0 0 0,22 0 0,-22-22 15,0 22-15,-21 0 0,21 0 16,-21 0-16,21 21 0,-21 21 31,0 0-31,0 0 0,0 0 16,0 1-16,0-1 0,0 0 0,0 0 15,0 0-15,0 0 16,22-21-16,-1 0 16,0 0-1,0 0-15,21 0 0,-20-21 0,20 0 16,-21 0-16,21 0 15,1 0-15,-1-1 0,-21 1 0,22 0 16,-22 0-16,21 0 0,-21 0 16,0 21-16,1 0 0,-22 21 15,0 0-15,0 0 0,0 0 16,0 0-16,0 1 0,0-1 16,0 0-16,0 0 0,0 0 15,0 0-15,21-21 0,0 22 16,0-22-16,21 0 0,-20 0 0,20 0 15,0 0-15,1 0 0,-1 0 16,0 0-16,1-22 0,-1 1 0,-21 0 16,21-21-16,1 21 0,-22-22 15,0-20-15,21 20 0,-42-20 16,22-1-16,-22 1 0,21-1 16,-21 1-16,0 21 0,0-22 0,0 22 15,0 21-15,0-22 0,0 22 16,0 42-1,0 0-15,0 1 0,0 20 0,0 0 16,-21 1-16,-1-1 0,22 21 16,-21 1-16,21-22 0,0 22 0,0-22 15,0 22-15,0-22 0,0-21 16,0 21-16,0 1 0,21-22 0,-21 0 16,22 0-16,-1-21 15,0 21-15,21-21 0,-21 0 0,1 0 16,20 0-16,-21-21 0,21 0 0,-20 0 15,-1 0-15,21-22 0,-21 22 16,0-21-16,-21 0 0,22-1 0,-22 1 16,21 0-16,-21 20 0,0 1 15,0 42 1,0 1-16,-21-1 0,21 21 16,0-21-16,-22 22 0,22-1 15,0-21-15,0 21 0,0-20 16,0-1-16,0 0 0,0 0 0,0 0 15,0 0-15,22 1 0,-1-22 0,0 0 16,0 0-16,21 0 16,-20 0-16,20 0 0,0-22 0,1 1 15,-1 0-15,-21 0 0,21-21 16,1 20-16</inkml:trace>
  <inkml:trace contextRef="#ctx0" brushRef="#br0" timeOffset="68403.69">17949 16679 0,'0'0'0,"-63"0"0,20 22 0,1-22 15,21 0-15,0 0 0,21 21 16,21-21 0,0 0-16,21 0 0,1 0 15,-1 0-15,22-21 0,20-1 16,1 1-16,0 0 0,-1 0 0,1 0 15</inkml:trace>
  <inkml:trace contextRef="#ctx0" brushRef="#br0" timeOffset="69300.17">22140 15473 0,'0'-21'0,"0"0"16,0-1-16,0 44 31,0-1-31,0 0 0,0 21 15,0-21-15,0 22 0,0-1 16,0 0-16,0 22 0,21-22 0,1 22 16,20-1-16,-21-20 0,21 20 15,1-21-15,-1 22 0,22-22 0,-22-21 16,-21 22-16,21-22 0,-20 0 16,-1 0-16,0 0 0,0-21 15,0 22-15,-21-44 31,0 1-15,0 0 0,0 0-16,0 0 0,0 0 15,0-1 1,0 1-16,-21 0 0,0 21 16,0-21-16,21 0 0,-21 21 15,21-21-15,0-1 0,-22 1 0,1 0 16,0 0-16,0 0 0,0 0 15,0-1-15,21 1 0,-22 0 16</inkml:trace>
  <inkml:trace contextRef="#ctx0" brushRef="#br0" timeOffset="69623.99">22098 15431 0,'42'-43'16,"-84"86"-16,84-107 0,-21 43 0,1 0 0,-1 0 0,0 21 15,-21 21 1,0 0-16,0 21 0,0 1 0,0 20 16,0-21-16,0 22 15,0 21-15,-21-22 0,0 22 0,-1-1 16,1 1-16,21 0 0,-21-22 15,0 22-15,21-22 0,0-20 0,0 20 16,-21-20-16,21-1 0,0-21 16,0 0-16,0 0 0,0 1 0,0-1 15,0-42 17,0-22-32,0 22 0,21-21 0,-21-1 15</inkml:trace>
  <inkml:trace contextRef="#ctx0" brushRef="#br0" timeOffset="71768.91">22246 15833 0,'21'-64'0,"-42"128"0,42-191 0,0 63 0,1 22 16,-1 0-16,0-1 0,-21 1 15,42 21-15,-21 0 0,1-1 0,20 1 16,0 21-16,-21 0 0,22 0 16,-1 0-16,0 21 0,1 1 0,-1 20 15,-21-21-15,0 21 0,1 1 16,-1-22-16,-21 21 0,0 1 0,0-1 15,-21 0-15,-1-21 0,1 22 16,-21-1-16,0 0 0,-1-20 0,1-1 16,-22 0-16,22 0 0,0 0 15,-1 0-15,1-21 0,0 0 16,21 0-16,-1 0 0,1 0 16,0-21-16,21 0 0,-21 0 0,42 42 31,0 21-16,0-20-15,1 20 0,-22-21 16,21 21-16,0-20 0,0 20 0,0-21 16,0 21-16,22-20 0,-22-1 15,21 0-15,1-21 0,-1 21 0,0-21 16,22 0-16,-22 0 0,22 0 0,-22 0 16,21 0-16,-20-21 15,-1 21-15,0-21 0,1-22 0,-22 22 16,21-21-16,-21 0 0,1-1 15,-1-20-15,0 20 0,-21 1 0,21-21 16,-21 41-16,0-20 0,0 21 16,0 0-16,-21 21 15,0 42-15,0-21 0,21 22 0,-22-1 16,1 0-16,0 1 0,0-1 16,21 0-16,0 1 0,0-1 0,0 0 15,0-21-15,0 1 16,0-1-16,0 0 0,21 0 0,0-21 0,0 0 15,1 0-15,20 0 16,-21 0-16,21 0 0,1 0 0,20 0 16,-20-21-16,-1-21 0,21 20 15,-20-20-15,20-21 0,-20 20 0,-1-20 16,0-1-16,1-20 0,-22 20 0,21 1 16,-21 20-16,0-20 0,-21-1 15,0 22-15,0 21 0,0 0 0,0-1 16,-21 44-1,0-1-15,-21 0 0,21 21 16,-1 1-16,1-1 0,0 21 16,0-20-16,0 20 0,0-20 15,21 20-15,-22-21 0,22 1 16,0-1-16,0 0 0,0-20 0,22 20 16,-1-21-16,0 21 0,21-20 0,-21-22 15,22 21-15,-1 0 0,0-21 16,22 0-16,-22 0 0,1 0 0,20 0 15,-21 0-15,22 0 0,-22-21 16,22 0-16,-1-1 0,-20-20 0,-1 21 16,21 0-16,-20-22 0,-22 22 15,0 0-15,0-21 0,0 21 0,-21-1 16,0 1-16,0 0 0,-21 0 16,0 21-16,0 0 0,0 0 0,-22 0 15,22 0-15,-21 0 16,21 0-16,-22 21 0,22 21 0,-21-20 15,21-1-15,0 21 0,-22 0 16,43-20-16,-21-1 0,21 21 0,-21-21 16,21 0-16,0 1 0,0-1 0,0 0 15,21 0-15,0-21 16,0 0-16,1 0 0,-1 0 0,0 0 16,21 0-16,-21-21 0,22 0 15,-22 0-15,21-1 0,-21-20 16,22 0-16,-22 21 0,0-22 0,0 1 15,0 21-15,1-22 0,-22 22 16,21 21-16,-21 21 16,0 1-16,0-1 15,0 0-15,-21 0 0,-1 21 16,22-20-16,0-1 0,0 21 0,0-21 16,0 0-16,0 1 0,22-1 15,-1 0-15,0-21 0,0 0 16,0 0-16,22 0 0,-1 0 0,-21 0 15,21-21-15,1 21 0,-1-43 16,-21 22-16,22-21 0,-1 0 16,-21-22-16,0 1 0,22-1 0,-22 1 15,0-1-15,0 1 0,21-1 16,-42 1-16,22-1 0,-1 22 16,-21-1-16,21 1 0,-21 21 0,0 0 15,0 42-15,-21 0 16,0 0-16,-1 22 0,1-1 15,0 0-15,-21 1 0,21 20 0,-1 1 16,1-22-16,21 21 0,-21 1 16,21-1-16,0-20 0,0 20 0,0-20 15,0-1-15,0 0 0,0-21 16,0 22-16,21-22 0,-21 0 16,21 0-16,1-21 0,-1 0 0,0 0 15,0 0-15,0 0 0,0 0 0,22 0 16,-22-21-16,0 0 0,0 0 15,22-22-15,-22 22 0,0-21 16,0 21-16,0 0 0,0-1 16,1 1-16,-22 0 0,0 0 0,21 21 15,-21 21 1,0 0-16,0 0 16,0 1-16,0-1 0,0 0 15,0 0-15,0 0 16,0 0-16,21-21 15,0 22-15,0-22 16,0 0-16,1 0 16,-1 0-16,0-22 0,0 1 0,0 21 15,0-21-15,1 0 0,-1-21 16,21 20-16,-42 1 0,21 0 0,0 0 16,1 0-16,-1 21 0,-21 21 31,0 0-31,0 0 15,0 0-15,0 1 0,0-1 0,0 0 16,-21 0-16,21 0 0,0 0 0,0 1 16,0-1-1,21-21 1,0 0 0,0 0-16,0 0 0,0-21 0,1-1 15,-1 1-15,0 0 0,21 0 16,-21-21-16,1 20 0,-1-20 0,0 21 15,0 0-15,0 0 0,0 21 16,-21 21 0,0 0-16,0 0 0,0 0 0,0 0 15,0 1-15,0-1 0,0 0 16,0 0-16,0 0 0,0 0 0,-21 1 16,21-1-1,0 0-15,0 0 0,21-21 16,1 0-16,-1 21 15,0-21-15,0 0 0,0 0 0,22 0 16,-22 0-16,21 0 0,-21 0 16,0-21-16,22 0 0,-22 21 0,0-21 15,0 0-15,0-22 0,1 22 0,-22 0 16,0 0-16,21 0 0,-21-1 16,-21 22-1,-1 0-15,1 22 16,0-1-16,0 0 0,0 0 15,0 0-15,21 0 0,0 1 16,-22-1-16,22 0 0,0 0 0,0 0 16,0 0-16,0 1 0,0-1 0,22-21 15,-22 21-15,21-21 0,0 0 16,0 0-16,21 0 0,-20 0 0,-1 0 16,21 0-16,0-21 0,1 0 15,-1-1-15,0 1 0,1-21 0,-1 21 16,0-22-16</inkml:trace>
  <inkml:trace contextRef="#ctx0" brushRef="#br0" timeOffset="71972.03">26691 15685 0,'0'0'15,"-21"0"-15,0 0 0,0 0 16,-1 21-16</inkml:trace>
  <inkml:trace contextRef="#ctx0" brushRef="#br0" timeOffset="72188.91">25379 15833 0,'-43'0'0,"86"0"0,-107 0 0,43 0 16,42 0 0,22 0-16,-22 0 15,42 0-15,-20 0 0,41 0 0,-20-21 16,20 21-16,22 0 15,-21 0-15,21 0 0,-22 0 0,1 0 16,-21 0-16,20 0 0,-41 0 16,-1 0-16</inkml:trace>
  <inkml:trace contextRef="#ctx0" brushRef="#br0" timeOffset="76148.12">17230 17801 0</inkml:trace>
  <inkml:trace contextRef="#ctx0" brushRef="#br0" timeOffset="76717.03">17335 17738 0,'0'-21'93</inkml:trace>
  <inkml:trace contextRef="#ctx0" brushRef="#br0" timeOffset="77139.8">17674 17526 0,'0'0'0,"21"0"0,0-21 16,1 21-16,-1-21 0,0 21 0,-21-21 15,21 21-15,0-22 16,-42 22 15,0 0-31,0 0 16,-22 22-16,22-22 0,-21 42 15,-22-21-15,22 0 0,-21 22 16,20-1-16,-41 21 0,20-20 0,1 20 16,-1-20-16,1 20 0,20-21 15,-20 22-15,20-1 0,1 1 16,0-1-16,21 1 0,-22-1 15,22 22-15,0-43 0,21 22 0,0-1 16,0-20-16,0-1 0,0 0 16,21-20-16,0 20 0,0-21 0,22 0 15,-1-21-15,0 21 0,1-21 16,-1 0-16,22 0 0,-22 0 16,21 0-16,1-21 0,-22 21 0,22-21 15,-1 0-15,-20-21 0,20 20 16</inkml:trace>
  <inkml:trace contextRef="#ctx0" brushRef="#br0" timeOffset="77638.48">18415 17674 0,'0'0'0,"0"-21"0,21 21 16,-21-21-16,21 21 0,-21-21 0,21 0 31,-21 42-15,-21-21-16,0 42 15,0-21-15,-21 22 16,-1 20-16,1-21 0,0 1 0,-1 20 15,-20-20-15,20 20 0,1-21 16,-21 22-16,20-22 0,-20 22 0,20-22 16,1 0-16,0 1 0,-1-1 15,22-21-15,0 22 0,0-43 16,21 21-16,0 0 0,21-42 16,21 0-1,1-22-15,-22 1 0,42 0 0</inkml:trace>
  <inkml:trace contextRef="#ctx0" brushRef="#br0" timeOffset="78048.28">18838 17166 0,'0'0'0,"0"-21"16,21 0-16,1 21 31,-1 0-31,0 0 16,0 21-16,0 0 15,22 22-15,-22-22 0,0 21 0,0 0 16,21 1-16,-20-1 0,-1 22 15,0-1-15,-21 1 0,21 20 0,-21-20 16,21-1-16,-21 1 0,0-1 16,0 1-16,0-1 0,-21 1 0,0 20 15,-21-20-15,-1-1 0,1 22 16,0-21-16,-22-22 0,-21 21 16,22 1-16,-22-22 0,1 1 0,-1-1 15,0 0-15,1 1 16,-1-22-16,0 21 0,1-21 0,20 0 15,1 1-15,-1-1 0,22-21 16,-1 0-16</inkml:trace>
  <inkml:trace contextRef="#ctx0" brushRef="#br0" timeOffset="82384.44">24193 16976 0,'22'0'31</inkml:trace>
  <inkml:trace contextRef="#ctx0" brushRef="#br0" timeOffset="82885.23">24299 16891 0,'0'-21'16,"21"21"-16,1 0 16,-22-21-16,21 21 0,-21-21 15,21 21-15,0 0 16,-21-22-16,21 22 16,-21-21-16,0 0 31,-21 21 16,0 0-47,21 21 0,-21 0 0,0 1 15,-1-1-15,1 0 0,-21 21 16,21 1-16,-22-1 0,1 0 16,0 22-16,-1-22 0,1 0 0,-21 22 15,20-22-15,-20 22 0,20-1 16,1 1-16,0-22 0,21 22 0,-1-22 15,1 0-15,0 1 0,21-1 16,0 0-16,0-21 0,0 22 16,21-22-16,22 0 0,-22 0 0,21 0 15,22-21-15,-22 0 0,21 0 16,-20 0-16,20 0 0,1 0 16,-22 0-16,22 0 0,-22-21 15,21 0-15,-20 21 0,20-21 0</inkml:trace>
  <inkml:trace contextRef="#ctx0" brushRef="#br0" timeOffset="83928.4">25061 17082 0,'0'0'0,"21"-22"32,1 22-32,-1 0 15,-21-21-15,21 21 16,0-21-16,0 0 15,0 21-15,1-21 16,-1 21 0,-21-21-16,0-1 15,21 22-15,-21-21 16,0 0 0,0 42 30,-21 0-30,21 1-16,-21-1 0,-22 21 0,22 0 16,-21 1-16,-22-1 0,1 0 15,-1 1-15,1-1 0,-1 22 16,1-22-16,-22 0 0,22 1 16,20 20-16,1-42 0,0 22 15,-1-1-15,22-21 0,0 0 0,21 0 16,21-21-1,21 0-15,-20-21 16,20 0-16</inkml:trace>
  <inkml:trace contextRef="#ctx0" brushRef="#br0" timeOffset="84333.39">25612 16955 0,'21'0'0,"-42"0"0,63-22 15,-21 22-15,-21-21 0,21 21 0,0 0 16,-21-21-16,22 21 0,-22 21 31,-22 0-15,-20 22-16,21-22 0,-21 21 16,-1 1-16,1-1 0,0 0 0,-1 1 15,1-1-15,0 0 0,-22 1 16,22-1-16,-1 0 0,1-21 15,0 22-15,-1-1 0,22-21 0,0 0 16,0 1-16,21-1 16,0 0-16,0 0 0,21-21 15,0 0-15</inkml:trace>
  <inkml:trace contextRef="#ctx0" brushRef="#br0" timeOffset="84717.17">25866 16743 0,'0'-21'0,"0"42"0,21-42 15,0 0-15,0 21 0,0 0 16,0 0-16,22 0 0,-22 0 16,21 0-16,1 0 0,-1 21 0,0 21 15,1-21-15,-1 43 0,0-22 16,-21 0-16,22 22 0,-22-1 0,0 1 16,-21-1-16,0 1 0,0-1 15,0 1-15,-21 21 0,-21-22 0,-1 22 16,-20-22-16,-1 22 0,-20-22 15,-1 1-15,-21-22 0,21 22 16,-20-22-16,20 0 0,-21 1 16,21-1-16,1 0 0,-1 1 15,22-1-15,-22-21 0,0 22 0,22-22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0:38:57.5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3217 826 0,'0'-22'16,"-21"22"-1,21-21-15,0 0 16,0 0-16,0 0 15,0 0-15,0-1 16,0 1-16,0 0 16,0 0-16,-21 21 15,0 0-15,21-21 0,-21 21 0,-1 0 16,-20 0-16,21 0 0,-21 0 16,-1 21-16,1-21 0,0 21 15,-1 0-15,-20 22 0,20-1 0,-20 0 16,-1 1-16,22 20 0,0 1 15,-22-22-15,22 21 0,21 1 16,-22-1-16,22 1 0,0-1 16,0-20-16,21 20 0,0-20 0,0 20 15,21-21-15,0 1 0,0-1 16,22 0-16,-1 1 0,0-22 0,22 21 16,-22-21-16,1-21 0,20 22 15,-21-1-15,22-21 0,-22 0 0,22 0 16,-22 0-16,22 0 0,-22-21 15,0-1-15,1 22 0,-1-21 0,0 0 16,1 0-16,-1 0 0,-21 0 16,21-1-16,-20 1 0,20-21 15,-21 21-15,21-22 0,-20 22 16</inkml:trace>
  <inkml:trace contextRef="#ctx0" brushRef="#br0" timeOffset="575.67">4593 804 0,'0'0'0,"0"-21"0,0 0 15,0 0-15,-21 0 16,0 21-16,0 0 0,-22 0 0,22 0 15,-21 0-15,21 0 0,-22 0 16,1 21-16,0-21 0,20 42 0,-20-21 16,21 1-16,-21 20 0,20 0 15,1 1-15,0-22 0,0 21 0,0 0 16,0-20-16,21 20 0,0-21 16,0 0-16,0 0 0,0 1 15,21-1-15,0-21 16,0 0-16,0 21 0,0-21 0,22 0 15,-1 21-15,0-21 0,1 0 16,-1 0-16,0 21 0,1 0 0,-1-21 16,0 0-16,1 22 0,-1-22 15,0 21-15,-20-21 0,20 21 0,-21-21 16,0 21-16,0-21 0,-21 21 16,0 0-16,0 1 0,0-1 15,-42 0-15,21 0 16,-21 0-16,20 0 0,-20 1 0,-21-1 15,20 0-15,-20 0 0,20 0 16,-20 0-16,21-21 0,-22 0 16,22 22-16,-1-22 0,-20 0 0,21 0 15,20 0-15,-20 0 0,21-22 16,-21 1-16,20 21 0,1-21 0,0 21 16,0-21-16,21 0 0,0 0 15,21-1 1,21 1-1,-20 21-15,-1-21 0,21 0 0</inkml:trace>
  <inkml:trace contextRef="#ctx0" brushRef="#br0" timeOffset="1120.26">5778 762 0,'22'-21'0,"-44"42"0,44-63 15,-22 21-15,0-1 16,-22 22-16,1 0 0,0 0 16,-21 0-16,-1 0 0,1 0 15,-21 0-15,-1 22 0,22-1 16,-22 0-16,22 21 0,-22-21 15,22 22-15,21-22 0,-21 21 0,20-21 16,1 22-16,0-22 0,21 0 16,-21 0-16,21 0 0,0 1 0,0-1 15,21 0-15,0-21 16,0 0-16,22 21 0,-22-21 0,21 0 16,1 0-16,-1 21 0,21-21 15,-20 0-15,20 21 0,-20-21 0,-1 22 16,0-22-16,1 21 0,-1-21 15,0 21-15,-21 0 0,22-21 0,-22 21 16,-21 0-16,0 1 0,0-1 16,0 0-16,0 0 15,0 0-15,-21-21 0,-22 21 0,22 1 16,-21-22-16,0 21 0,-1 0 16,1-21-16,0 21 0,-1-21 0,-20 0 15,20 21-15,1-21 0,0 0 16,-1 0-16,1 0 0,0 0 0,-1 0 15,22 0-15,-21 21 0,21-21 16,0 0-16,-1 0 0,1 0 0,0 0 16</inkml:trace>
  <inkml:trace contextRef="#ctx0" brushRef="#br0" timeOffset="1996.76">8318 550 0,'0'22'16,"0"-1"-16,22-21 16,-1 0-1,0-21-15,0-1 0,0 22 16,0-21-16,22 0 0,-22 0 0,21 0 15,-21 0-15,22-22 0,-22 22 16,21 0-16,-21-21 0,1 20 0,-22-20 16,0 21-16,0-21 0,0 20 15,0-20-15,-22 21 0,1 0 0,-21 21 16,0-21-16,-22 21 16,22 0-16,-1 0 0,-20 21 0,21-21 15,-22 21-15,-126 106 16,147-85-16,22-21 15,0 22-15,0-1 0,21 0 16,0 1-16,0-1 0,0-21 0,0 22 16,21-1-16,21-21 0,-21 21 15,22 1-15,-1-1 0,0 0 0,22 1 16,-22-1-16,1 22 0,20-22 16,-21 0-16,1 1 0,-1-1 15,-21 0-15,0 1 0,-21-1 0,0 0 16,0 1-16,-21-22 0,-21 21 15,0 0-15,-1-20 0,-20 20 0,-1-21 16,1 0-16,-1 0 0,-20 1 16,20-22-16,-21 0 0,22 0 0,-22 0 15,22-22-15,20 1 0,-20 0 16,21 0-16,-1 0 0,1-22 0,21 1 16,0 21-16,-1-21 0,1-22 15,21 22-15,0-1 0,0-20 0,0 21 16,0-1-16,0 22 15,0-21-15,0 21 0,0-1 0,21 22 16,1 0-16,-1 0 0,21 0 16,0 0-16,1 0 0,-1 0 0,0 0 15,22 22-15,-1-1 0</inkml:trace>
  <inkml:trace contextRef="#ctx0" brushRef="#br0" timeOffset="2392.36">8742 1228 0,'63'21'31,"-42"-21"-31,1 0 0,-1-21 16,0 0-16,21-1 0,-21 1 0,1 0 15,20 0-15,-21 0 0,0 0 16,0-22-16,1 22 0,-1-21 0,0-1 15,-21 22-15,0-21 0,0 0 16,0 20-16,0 1 0,-21 0 0,0 0 16,-22 0-16,22 21 0,-21 0 15,21 0-15,-22 0 0,1 21 0,0 0 16,20 21-16,-20 1 16,21-1-16,-21 0 0,20 1 0,1-1 0,0 22 15,21-22-15,0 0 16,0 1-16,0-1 0,0 0 0,0-21 15,21 22-15,0-22 0,22 0 0,-22 0 16,0-21-16,0 21 0,22-21 16,-22 0-16,21 0 0,-21 0 0,22 0 15,-22 0-15,21 0 0,-21 0 16,22-21-16,-1 0 0,0-21 0,1 21 16</inkml:trace>
  <inkml:trace contextRef="#ctx0" brushRef="#br0" timeOffset="2700.18">9821 0 0,'-21'0'31,"0"0"-15,0 0-16,0 0 0,-1 64 0,1 20 15,0 22-15,0-21 0,0-1 16,0 22-16,-1-21 0,1 0 0,0 20 16,0-20-16,21-21 0,0 20 15,-21-20-15,21-1 0,0-20 0,0-1 16,0 0-16,0 1 0,0-22 16,0 0-16,0 0 0,0 0 15,21-21-15,0 0 16,0 0-16,-21-21 15,21 21-15,1-21 0,-1 0 0</inkml:trace>
  <inkml:trace contextRef="#ctx0" brushRef="#br0" timeOffset="3099.96">9927 1080 0,'0'0'0,"0"21"0,21-21 32,0 0-32,22 0 15,-22 0-15,0-21 0,21-1 0,-20 22 16,-1-21-16,21 0 0,-21 0 0,0 21 16,1-21-16,-22 0 0,0-1 15,0 1-15,0 0 0,0 0 16,-22 21-1,1 0-15,0 0 0,-21 0 0,21 0 16,-1 21-16,-20 0 16,21 0-16,-21 1 0,20-1 0,1 0 15,-21 21-15,21-21 0,0 22 16,21-22-16,0 0 0,-22 21 0,22-20 16,0-1-16,0 0 0,0 0 15,0 0-15,22 0 0,-1 1 16,0-22-16,0 0 0,21 0 15,-20 0-15,-1 0 0,21 0 0,-21 0 16,22 0-16,-1-22 0,0 1 16,1 0-16</inkml:trace>
  <inkml:trace contextRef="#ctx0" brushRef="#br0" timeOffset="3368.8">10837 804 0,'0'0'15,"0"-21"-15,-21 21 0,0 0 0,0-21 0,0 21 16,-1 0-16,1 0 0,-21 0 16,21 0-16,0 21 0,-22-21 0,22 21 15,0 22-15,0-22 0,0 21 16,-1-21-16,1 22 0,0-1 0,21 0 16,-21 1-16,21-1 0,0-21 15,0 22-15,0-1 0,0-21 16,0 0-16,0 0 0,21 1 0,0-1 15,0 0-15,1-21 0,-1 0 16,21 21-16,-21-21 0,22 0 0,-1 0 16,0 0-16,1-21 0,-1 0 15,0 0-15,1-1 0</inkml:trace>
  <inkml:trace contextRef="#ctx0" brushRef="#br0" timeOffset="3656.64">11493 85 0,'0'0'0,"0"-21"16,0-22-16,0 22 0,-21 21 15,0 0-15,0 21 16,21 22-16,-21-22 0,21 21 16,-21 0-16,-1 22 0,22-22 0,-21 22 15,21-1-15,-21 1 0,0-1 16,21 1-16,-21-1 0,0 1 0,21-1 15,-22 1-15,22-1 0,0 1 16,0-1-16,0-20 0,0-1 0,0 0 16,0 1-16,0-22 0,0 0 15,0 21-15,0-21 0,0 1 16,22-22 0,-1 0-16,0 0 15</inkml:trace>
  <inkml:trace contextRef="#ctx0" brushRef="#br0" timeOffset="4210.32">11218 889 0,'64'-42'16,"-43"21"-1,21 21-15,-21-22 0,22 1 0,-1 0 16,-21 21-16,22-21 0,-1 0 16,0 0-16,1 21 0,-22-22 0,21 22 15,0 0-15,-20-21 0,20 21 16,-21-21-16,0 21 0,0 0 0,-21 21 16,0 0-1,0 1-15,0-1 0,0 0 16,-21 21-16,0-21 0,0 22 15,21-22-15,-21 21 0,0 1 16,-1-22-16,22 21 0,0-21 0,-21 22 16,21-22-16,0 0 0,0 0 15,0 0-15,0 0 0,0 1 0,21-1 16,1-21-16,20 0 16,-21 0-16,0 0 0,22 0 0,-22 0 15,21 0-15,0 0 0,-20-21 16,20-1-16,0 1 0,-21-21 0,1 21 15,20-22-15,-21 1 0,0 0 16,-21-1-16,0 1 0,21 0 0,-21-1 16,0 22-16,0-21 0,-21 21 0,0 0 15,0-1-15,0 1 16,-22 21-16,22 0 0,-21 0 0,0 0 16,20 0-16,-20 0 0,21 0 15,-21 21-15,20 1 0,1-1 0,21 0 16,0 0-16,0 0 0,0 0 15,0 1-15,21-22 16,1 21-16</inkml:trace>
  <inkml:trace contextRef="#ctx0" brushRef="#br0" timeOffset="4668.06">12488 699 0,'-21'-64'32,"21"43"-32,0 0 15,21 0 1,0 21-16,1 0 0,-1 0 0,21 0 16,-21 0-16,0 0 15,1 0-15,-1 21 0,0 0 0,0 0 16,0 0-16,0 0 0,1 22 15,-1-1-15,-21-21 0,0 22 0,21-1 16,-21 0-16,0 1 0,0-1 16,0 0-16,0-21 0,0 22 15,0-1-15,-21-21 0,0 22 0,-1-22 16,22 0-16,-21 0 0,0-21 16,0 21-16,0-21 15,21-21 1,0 0-1,0-21-15,0 20 0,0-20 16,21 0-16,0-1 0,21 1 16,-20 0-16,20-22 0,-21 22 0,21 0 15,1-1-15,-22 1 0,21 0 0,1 20 16,-22 1-16,21 0 0,-21 0 16,0 21-16,1 0 0,-1-21 15,0 21-15,0 0 0,0 0 0</inkml:trace>
  <inkml:trace contextRef="#ctx0" brushRef="#br0" timeOffset="5661.21">2498 2350 0,'0'0'15,"-22"0"-15,-20 0 0,21 0 0,0-22 16,-22 22-16,22-21 0,-21 21 0,21 0 16,0 0-16,-22 0 0,22 0 15,0 0-15,42 0 32,0 0-32,22 0 15,-1 0-15,0 0 16,1 0-16,20 0 0,1 0 0,-1 0 15,22 0-15,-22 0 0,22 0 16,0 0-16,-1 0 0,1 0 0,21 0 16,0 0-16,21 0 0,0 0 0,21-21 15,0 21-15,21-21 0,1 0 16,-1 21-16,21-21 0,22 21 0,-21-22 16,20 1-16,1 0 0,0 21 15,-1-21-15,1 0 0,21 0 0,0-1 16,-1 22-16,1-21 0,0 0 0,0 0 15,0 21-15,0-21 0,-1 0 16,1 21-16,0-22 0,-21 1 16,21 21-16,-22 0 0,22-21 0,-21 21 15,-1 0-15,1 0 0,0-21 16,-1 21-16,-20 0 0,21 0 0,-22 0 16,1 0-16,-22 0 0,21 0 15,-20-21-15,-1 21 0,-21 0 0,0 0 16,1 0-16,-22 0 0,0-21 0,-22 21 15,1 0-15,-21 0 0,0 0 16,-1-22-16,-20 22 0,-1 0 0,-20 0 16,-1 0-16,0 0 15,-21 0-15,22 0 0,-22 0 0,0 0 0,-21-21 16,21 21-16,0 0 16,1 0-16,-22-21 15</inkml:trace>
  <inkml:trace contextRef="#ctx0" brushRef="#br0" timeOffset="5776.15">13547 1778 0,'-22'0'47,"1"0"-31,0 0-16</inkml:trace>
  <inkml:trace contextRef="#ctx0" brushRef="#br0" timeOffset="10992.1">1503 3048 0,'0'-21'0,"21"21"16,-21-21-16,21 0 15,0-1-15,-21 1 16,21 21-16,-21-21 0,0 0 16,22 0-16,-22 0 15,0-1 1,0 1-16,0 0 16,-22 0-16,1 21 0,0-21 15,-21 0-15,21 21 0,-22 0 16,1-22-16,0 22 0,-1 0 0,-20 0 15,20 0-15,-20 22 0,21-1 16,-1 0-16,-20 0 0,20 0 16,1 22-16,0-22 0,21 21 0,-22 0 15,22 1-15,-21 20 0,21 1 16,-1-1-16,1 1 0,0-1 16,21 22-16,0-22 0,0 1 15,0-1-15,0-20 0,21 20 16,0-20-16,22-1 0,-22 0 0,21 1 15,1-22-15,-22 21 0,42-21 16,-20 0-16,-1 1 0,21-22 0,1 0 16,-1 0-16,1 0 0,-1 0 15,1 0-15,-1-22 0,-20 1 16,20 21-16,-20-21 0,-1 0 0,0 0 16,1-22-16,-22 22 0,21 0 15,-21 0-15,0-21 0,1 20 16,-22-20-16,0 21 0,21-21 0,-21-1 15,0 22-15,0-21 0,0-1 0,0 22 16,-21-21-16,21 21 16,-22 0-16,1-1 0,0 1 0,0 0 15,0 21-15,0 0 0,-1 0 16,1 0-16,0 0 0,-21 0 0,21 21 16,-1 0-16,-20 1 0,21-1 15,0 21-15,-22 0 0,22 1 16,0-1-16,0 0 0,0 1 0,21-1 15,0 0-15,-21-20 0,21 20 16,0 0-16,0-21 0,0 1 0,0-1 16,21 0-16,0 0 0,0-21 15,21 0-15,-20 0 16,-1 0-16,0 0 0,21 0 16,-21-21-16,1 0 0,20 0 15,-21-1-15,21 1 0,-20 0 0,-1-21 16,0 21-16,0-22 0,-21 22 15,21-21-15,-21-1 0,21 22 0,-21-21 16,0 21-16,0 0 0,0-1 16,0 1-16,0 0 0,0 0 15,0 42 17,0 0-32,0 0 15,0 22-15,0-22 0,0 0 0,0 21 16,0-20-16,0-1 0,0 21 15,0-21-15,0 0 0,0 1 0,0-1 16,22 0-16,-22 0 0,21 0 16,0-21-16,-21 21 0,21-21 0,0 0 15,0 0-15,1 0 0,-1 0 16,0 0-16,0 0 0,0-21 16,22 0-16,-22 0 0,0 21 0,0-21 15,21-22-15,-20 22 0,-1 0 16,0-21-16,0 21 0,0-22 15,0 22-15,1-21 0,-22 21 0,0-1 16,0 1-16,-22 42 31,1 1-31,0-1 16,0 0-16,0 0 0,21 0 16,0 0-16,0 1 0,0-1 0,0 0 15,0 0-15,21 0 0,0 0 16,0 1-16,0-1 0,-21 0 0,22 0 15,-1-21-15,0 21 0,0-21 16,0 21-16,0-21 0,1 0 16,-22 22-16,-22-22 31,1-22-31,0 22 16,0-21-16,0 21 0,0-21 15,-1 21-15,1 0 0,0-21 16,0 21-16,0 0 15,0 0-15,21 21 16,0 0-16,0 0 16,0 1-16,21-22 0,0 21 15,0-21-15,0 0 0,0 21 0,1-21 16,-1 0-16,21 0 0,-21 0 16,0 0-16,1 0 0,20 0 15,0-21-15,-21 0 0,22 21 0,-22-22 16,21 1-16,-21 0 0,1 0 15,-1 0-15,0 0 0,0-22 0,0 22 16,0-21-16,-21-1 0,22 22 16,-1-21-16,-21 0 0,21 20 0,-21 1 15,0 0-15,0 0 0,21 21 16,0 0-16,-21 21 31,0 0-31,0 0 0,0 1 16,0-1-16,0 0 15,21-21 1,1 0-16,-1 0 16,0 0-1,-21-21-15,0 0 16,0-1-16,0 1 0,0 0 16,0 0-16,0 0 15,-21 21 1,0 0-1,-1 0-15,22 21 0,0 0 16,-21 0-16,0 0 0,21 22 0,0-22 16,0 21-16,-21-21 0,21 22 15,-21-22-15,21 21 0,0-21 16,0 1-16,0-1 0,0 0 16,0 0-16,0 0 0,21-21 0,0 21 15,0-21-15,0 0 0,1 0 16,-1 0-16,0 0 0,21 0 0,1 0 15,-1 0-15,0 0 0,1 0 16,-1-21-16,21 0 0,-20 0 0,-1 0 16,0 21-16,1-43 0,-22 22 0,21 0 15,-21 0-15,1 0 0,-1-22 16,0 22-16,-21 0 0,0-21 16,0 21-16,0-1 0,0 1 15,0 0-15,0 0 0,-21 21 16,0 0-16,-1 0 15,1 0-15,0 0 0,0 0 0,0 21 16,21 0-16,-21 0 0,-1 22 16,1-22-16,0 0 0,21 21 0,0-20 15,-21-1-15,21 21 0,0-21 16,0 0-16,0 1 0,0-1 0,0 0 16,0 0-16,21-21 0,0 0 15,0 0-15,1 0 16,-1 0-16,0 0 0,0 0 0,0-21 15,0 0-15,1 21 16,-1-21-16,0-1 0,0-20 0,-21 21 16,21 0-16,-21 0 0,21-1 15,-21-20-15,22 21 0,-22 0 0,0 0 16,0-1-16,0 1 16,0 42 15,0 1-31,0-1 0,0 0 15,0 0-15,0 21 0,0-20 16,0-1-16,0 0 0,0 0 16,0 0-16,0 0 0,0 1 0,21-1 15,0-21-15,0 21 0,0-21 16,22 0-16,338-21 47,-339 0-47,21-1 0,-20 1 15,-1 0-15,-21 0 0,22 0 16,-22 0-16,0-1 0,0-20 0,0 21 16,-21 0-16,0 0 0,0-1 0,0 1 15,0 0-15,0 0 0,0 0 16,-21 0-16,0 21 0,0 0 0,0 0 16,-1 0-16,1 0 0,0 0 15,0 0-15,-21 0 0,20 21 16,1 0-16,0 0 0,-42 85 15,63-85 1,-22 0-16,22 0 0,0 22 0,0-22 16,0 0-16,0 0 0,0 0 15,0 1-15,22-22 0,-22 21 0,21 0 16,0-21-16,0 0 0,0 0 16,0 0-16,1 0 0,-1 0 0,0 0 15,0 0-15,21 0 0,-20-21 16,-1 21-16,21-21 0,-21-22 0,0 22 15,1 0-15,-1-21 0,0-1 0,0 1 16,0-22-16,0 22 16,1-21-16,-22-1 0,21 1 0,-21 20 15,21-20-15,-21-1 0,0 22 16,0 0-16,0-1 0,21 1 0,-21 0 16,0 20-16,0 1 0,0 0 0,0 0 15,-21 21 1,21 21-16,-21 0 0,0 22 15,21-22-15,-22 21 0,22 0 16,-21 1-16,21 20 0,0-20 0,0 20 16,0 1-16,0-1 0,0-21 15,0 22-15,0-22 0,0 22 0,0-22 16,0 0-16,21-20 0,-21 20 16,22-21-16,-1 0 0,0 22 15,0-43-15,0 21 0,22 0 0,-22-21 16,21 0-16,-21 0 0,0 0 15,22 0-15,-22 0 0,21-21 0,-21 0 16,1-1-16,20 1 0,-21 0 0,0 0 16,0 0-16,-21 0 0,22-1 15,-1-20-15,-21 21 0,0-21 0,0 20 16,0 1-16,0 0 0,0 0 16,0 0-16,0 42 31,0 0-16,-21 21-15,21-20 0,0-1 0,-22 0 16,22 21-16,0-21 0,0 1 16,0-1-16,0 21 0,0-21 0,0 0 15,22 1-15,-1-1 0,0-21 16,0 0-16,0 0 0,22 0 16,-22 0-16,21 0 0,0 0 0,1 0 15,-1 0-15,0-21 0,1-1 0,-1 1 16,-21 0-16,22 0 15,-1 0-15,-21-22 0,21 1 0,-20 21 16,-1-21-16,0-1 0,0 1 16,0 21-16,-21 0 0,0-22 0,0 22 15,0 0-15,0 42 32,-21 0-32,0 0 0,21 1 15,-21-1-15,21 0 0,0 21 16,-21-21-16,21 22 0,-22-22 0,22 0 15,0 0-15,0 0 0,0 1 0,0-1 16,0 0-16,-21 0 0,21 0 16,0 0-1,0-42 17,21 21-32,-21-21 0,0 0 0,0 0 15,22 0-15,-1-22 0,-21 22 16,0-21-16,21 21 0,0-22 0,0 1 15,0 21-15,-21 0 0,22-22 0,-1 43 16,0-21-16,0 0 0,0 21 16,0 0-16,1 0 0,-1 21 0,0 0 15,-21 0-15,0 1 0,21-1 16,-21 21-16,0-21 0,0 22 0,0-1 16,0-21-16,0 21 0,0-20 15,0 20-15,0-21 0,0 0 16,0 0-16,0 1 0,21-1 0,0-21 15,22 21-15,-22-21 16,21 0-16,1 0 0,-1 0 0,0-21 16,1 21-16,20-21 0,-21-1 0,22 1 15,-22 0-15,1 0 0,20-21 16,-21 20-16,1-20 0,-22 21 0,21-21 16,-21-1-16,1 1 0,-1 0 15,0 20-15,-21-20 0,0 21 0,0 0 16,0 0-16,0-1 0,-21 22 15,0 0-15,-1 0 16,-20 0-16,21 0 0,0 22 0,-22-1 16,22 0-16,0 0 0,-21 0 15,21 22-15,-1-22 0,1 21 0,0-21 16,0 0-16,0 22 0,21-22 0,-21 0 16,21 0-16,0 0 0,0 1 15,0-1-15,21-21 16,0 0-16,0 0 0,0 0 15,0 0-15,1 0 0,20 0 0,-21-21 16,0-1-16,0 22 0,1-21 0,-1 0 16,0 0-16,-21 0 15,21 0-15,-21-22 0,21 22 0,-21 0 16,0-21-16,0 20 0,0 1 0,0 0 16,21 0-16,-21 42 46,0 0-46,-21 0 0,21 1 0,0-1 16,-21 0-16,0 21 0,21-21 0,-21 22 16,0-22-16,21 21 0,-22 1 15,22-1-15,0 0 0,0 22 0,0-22 16,0 0-16,0 22 0,0-22 16,0 22-16,0-1 0,0 1 15,0-1-15,22-20 0,-1 20 0,0 1 16,0-22-16,0 21 0,0-20 15,1 20-15,-1 1 0,-21-22 0,0 22 16,21-1-16,-21-21 0,0 22 0,0-22 16,0 1-16,-21 20 0,0-21 0,21-20 15,-22 20-15,1-21 0,0 21 16,0-20-16,0-1 0,0 0 16,-22-21-16,22 21 0,-21-21 0,21 0 0,-22 0 15,1 0-15,0 0 0,-1 0 16,1-21-16,0 0 0,-1 0 0,22-1 15,-21 1-15,21 0 0,-1 0 16,1-21-16,21 20 0,0 1 16,-21-21-16,21 0 0,-21-1 0,21 1 15,0-22-15,0 22 0</inkml:trace>
  <inkml:trace contextRef="#ctx0" brushRef="#br0" timeOffset="11263.85">5461 2921 0,'0'0'0,"0"-21"31,21 21 16,0 0-47,0 0 16,1 0-16,-1 0 0</inkml:trace>
  <inkml:trace contextRef="#ctx0" brushRef="#br0" timeOffset="12160.58">9271 2858 0,'0'0'0,"0"21"0,0 0 16,0 0 0,21-21-1,0 0-15,0 0 0,1 0 16,-1 0-16,0-21 0,0 0 0,0 0 15,22 21-15,-22-22 0,21 1 16,-21 0-16,22-21 0,-22 21 0,0-1 16,0 1-16,-21-21 0,0 21 0,0 0 15,0-1-15,-21 1 0,0 21 16,-22 0-16,22 0 0,-21 0 0,0 0 16,-1 21-16,1-21 15,0 22-15,-1-1 0,1 0 0,21 0 16,-22 0-16,22 0 0,0 1 0,0-1 15,0 0-15,21 0 0,0 0 16,0 0-16,0 1 0,0-1 16,21 0-16,0-21 0,0 21 15,0 0-15,1 0 0,-1 1 0,0-1 16,0 0-16,21-21 0,-20 21 0,20 0 16,-21 0-16,21 22 0,-20-22 15,20 0-15,-21 0 0,0 0 0,0 22 16,1-22-16,-22 0 0,0 0 15,0 22-15,0-22 0,0 0 16,-22 0-16,1 0 0,0 0 0,-21 1 16,-1-1-16,1 0 0,0 0 15,-1-21-15,1 21 0,0-21 0,-1 0 16,-20 0-16,21 0 0,-1 0 16,1-21-16,0 21 0,-1-21 0,22 0 15,-21-22-15,21 22 0,-22-21 0,22 0 16,0 20-16,21-20 0,-21 0 15,0-1-15,21 22 0,-22-21 0,22 21 16,0 0-16,0-1 0,0 1 16,0 0-16,0 0 0,22 21 15,-1-21-15,0 21 0,0 0 16,0 0-16,22 0 0,-22 0 16,0 0-16,21 0 0,1 0 0,-1-21 15,-21 21-15</inkml:trace>
  <inkml:trace contextRef="#ctx0" brushRef="#br0" timeOffset="12500.86">10075 2498 0,'0'-21'15,"0"42"-15,0-64 0,0 22 0,0 0 16,21 0-16,-21 0 0,0 42 31,0 0-31,0 21 16,0 1-16,0-1 0,-21 0 0,21 1 15,-21 20-15,21-20 0,0 20 16,-21-21-16,21 1 0,-21-1 0,21 0 16,0 1-16,0-1 0,0 0 15,0-20-15,0 20 0,0-21 0,0 21 16,21-20-16,-21-1 0,21 0 15,0-21-15,-21 21 0,21-21 16,1 0-16,-1 0 0,0 0 0,0 0 16,0-21-16,0 0 0,1 0 0,-22-1 15,21 1-15,-21 0 0,21 0 16</inkml:trace>
  <inkml:trace contextRef="#ctx0" brushRef="#br0" timeOffset="13315.88">9927 2921 0,'0'0'0,"-21"0"0,0 0 0,21 21 16,21-21 15,0 0-31,0 0 16,22 0-16,-22 0 0,21-21 15,0 21-15,1-21 0,-22 21 0,21 0 16,1-21-16,-1 21 0,-21-21 15,21 21-15,-20 0 0,20 0 0,-21-22 16,0 22-16,-21 22 31,0-1-31,0 0 16,0 0-16,0 0 0,0 0 16,-21 1-16,21-1 0,-21 0 15,21 21-15,0-21 0,0 1 0,0-1 16,0 21-16,0-21 0,0 0 15,0 1-15,21-1 0,0 0 16,0-21-16,1 0 0,-1 0 0,0 0 16,21 0-16,-21 0 0,22-21 15,-22 0-15,21-1 0,-21 1 0,22 0 16,-22 0-16,21 0 0,-21 0 16,22-1-16,-22 1 0,0 0 0,0 0 15,0 0-15,-21 0 0,22-1 16,-22 1-16,0 0 15,0 42 32,0 0-47,0 1 16,0-1-16,0 0 0,-22 21 16,22-21-16,0 22 0,-21-1 0,21 0 15,0 1-15,0 20 0,0-20 0,0 20 16,0 1-16,21-1 0,1-21 15,-1 22-15,-21-1 0,21 1 0,-21-22 16,21 22-16,-21-1 0,0 1 0,0-1 16,0 1-16,0-22 15,0 22-15,0-22 0,0 21 0,-21-20 16,21-1-16,-21 0 0,0 1 0,-1-1 16,-20 0-16,21 1 0,-21-22 0,20 21 15,-20 1-15,0-22 0,-1 0 16,1 21-16,0-21 0,-1-21 0,1 22 15,0-22-15,-22 0 0,22 0 0,21 0 16,-22-22-16,1 1 0,0 0 16,21 0-16,-1 0 0,-20 0 15,21-1-15,0-20 0,21 21 0,0-21 0,0 20 16,0-20-16,0 21 16,0-21-16,0 20 0,0-20 0,0 0 0,21-1 15,0 1-15,0 0 0,0-22 16,1 22-16,-1-22 0,21 1 15,0-1-15</inkml:trace>
  <inkml:trace contextRef="#ctx0" brushRef="#br0" timeOffset="13659.68">11388 2434 0,'0'-21'0,"0"42"0,0-63 16,0 21-16,0 0 0,0-1 0,0 44 31,0-1-31,0 0 0,0 21 16,-22 1-16,22 20 0,0-21 0,0 22 15,0-1-15,0 1 0,-21-22 16,21 22-16,0-1 0,0-20 0,0-1 15,0 0-15,0 22 0,0-43 16,0 21-16,0 1 0,-21-22 0,21 21 16,0-21-16,0 0 0,0 1 15,0-1-15,21-21 32,0-21-32,-21-1 0,22 1 0,-1 0 15</inkml:trace>
  <inkml:trace contextRef="#ctx0" brushRef="#br0" timeOffset="14072.9">11599 3112 0,'21'0'63,"1"0"-63,-1 0 0,0 0 15,0-22-15,0 22 16,22 0-16,-22-21 0,0 0 0,0 21 16,0-21-16,0 0 15,-21 0-15,22 21 0,-22-22 0,0 1 16,0 0-16,-22 21 16,1-21-16,0 21 0,0 0 15,0 0-15,0 0 0,-22 0 0,22 21 16,0-21-16,0 21 0,0 0 15,-1 1-15,1-1 0,21 21 16,-21-21-16,21 0 0,0 1 0,0 20 16,0-21-16,0 21 0,21-20 15,0-1-15,1 0 0,20 0 0,-21 0 16,21 0-16,1-21 0,-22 22 0,21-22 16,22 0-16,-22 0 0,0 0 15,1 0-15,-1-22 0,0 1 0,1 21 16,-1-21-16,-21 0 0,22 0 15,-22-22-15,0 22 0</inkml:trace>
  <inkml:trace contextRef="#ctx0" brushRef="#br0" timeOffset="17118.09">14224 2667 0,'-21'0'0,"21"21"0,0 0 31,21-21-15,0 0-16,0-21 15,22 0-15,-22 21 16,0-21-16,0 21 0,21-21 0,-20 0 16,20-1-16,-21 22 0,21-21 15,-20 0-15,-1 0 0,21 0 0,-21 0 16,-21-1-16,21 1 0,-21 0 0,0 0 15,0 0-15,0 0 0,0-1 16,-21 22-16,0 0 0,-21 0 16,-1 0-16,1 0 0,0 0 15,-1 0-15,1 22 0,0-1 0,-1-21 16,1 21-16,21 0 0,-21 0 16,20 0-16,1 1 0,0 20 15,21-21-15,0 0 0,0 0 16,0 1-16,0-1 0,21 0 15,0 0-15,1 0 0,-1-21 0,0 21 16,21 1-16,-21-1 0,1 0 16,20 0-16,-21 0 0,0 0 0,0 1 15,1-1-15,-1 0 0,0 0 0,-21 0 16,0 0-16,0 1 0,0 20 16,0-21-16,0 0 0,0 0 0,0 1 15,-21 20-15,0-21 0,-1 0 16,1 0-16,-21 1 0,0-1 15,-1-21-15,1 21 0,0-21 0,-1 0 0,22 0 16,-21 0-16,21 0 0,-22 0 16,22-21-16,0 0 0,0-1 15,0 1-15,-1 0 0,22-21 0,-21 21 16,21-22-16,0 22 0,0-21 16,0-1-16,0 1 0,0 0 0,0-1 15,0 1-15,0-21 0,0 41 16,0-20-16,0 0 0,0 21 0,0-1 15,0 1-15,21 21 16,-21 21-16,22 22 16,-22-22-16,21 0 0,0 21 15,-21-20-15,21 20 0,0 0 16,-21 1-16,21-1 0,1-21 0,-22 21 16,21 1-16,0-22 0,0 21 15,0-21-15,22 22 0,-22-22 0,0 0 16,21 0-16,-21 0 0,22 1 0,-1-22 15,0 0-15,-20 0 0,20 0 16,0 0-16,1 0 0,-22 0 0,21-22 16,0 1-16,1 0 0,-1 0 15,0 0-15,1 0 0,-1-22 0,0 22 16,-20-21-16,20-1 0,-21 22 16,21-42-16,-20 20 0,-1-20 15,0 21-15,0-22 0,-21 1 0,21-1 16,-21 22-16,21-22 0,-21 22 15,0 0-15,0 20 0,0-20 0,0 21 16,0 42 0,-21 0-16,21 0 15,-21 22-15,0-1 0,0 0 0,0 22 16,-1-1-16,1-20 0,0 20 16,0 1-16,0-22 0,0 0 0,-1 22 15,22-22-15,-21 1 0,21-1 0,-21-21 16,21 21-16,0 1 15,0-22-15,0 0 0,-21 21 0,21-20 16,0-1-16,0 0 16,0-42 15,21 0-31,-21-1 16,0 1-16,21 0 0,0-21 0,1 21 15,-22-1-15,21 1 0,0 0 16,0 0-16,0 0 0,0 21 0,1-21 15,-22-1-15,21 22 0,0 0 0,0 0 16,0 0-16,0 0 16,1 0-16,-22 22 15,21-1-15,0 0 16,-21 0-16,21 0 0,-21 0 16,0 1-16,21-1 0,-21 0 0,21 0 15,1 0-15,-1 0 16,0-21-16,0 0 0,0 22 0,0-22 15,22 0-15,-22 0 0,21 0 0,1 0 16,-1-22-16,0 22 0,1-21 16,-1 0-16,-21 21 0,21-21 0,1 0 15,-22 0-15,21-1 0,-21 1 16,22-21-16,-22 21 0,0 0 0,-21-22 16,21 22-16,-21-21 0,21 21 15,-21-1-15,0 1 0,0 0 16,0 0-16,0 0 0,-21 0 15,0 21-15,0 0 16,0 0-16,0 0 0,-1 21 16,1-21-16,21 21 0,-21 0 15,0 0-15,21 0 0,-21 22 0,21-22 16,0 0-16,0 0 0,0 0 0,0 22 16,0-22-16,0 0 0,0 0 15,0 0-15,0 1 0,0-1 16,21 0-16,0-21 0,0 0 15,0 21-15,22-21 0,-22 0 16,21 0-16,-21 0 0,22 0 0,-1 0 16,0 0-16,1 0 0,-1 0 15,0-21-15,1 0 0,-1 21 0,0-21 16,1-1-16,-22 22 0,21-21 16,-21 0-16,1 0 0,-1 0 0,0 0 15,0-22-15,-21 22 0,0 0 0,21 0 16,-21 0-16,0-22 0,0 22 15,0 0-15,0 0 0,-21 21 32,0 0-32,0 0 15,0 21-15,21 0 0,-22 0 16,1 0-16,21 1 0,-21 20 16,21-21-16,0 0 0,0 0 0,0 1 15,0-1-15,0 0 0,0 0 16,0 0-16,0 0 0,0 1 0,21-1 15,-21 0-15,21-21 0,1 21 0,-1-21 16,0 0-16,0 21 0,0-21 16,22 0-16,-22 0 0,21 0 0,-21 0 15,22 0-15,-22 0 0,0-21 16,21 0-16,-21 21 0,1-21 0,-1 0 16,0-1-16,21-20 0,-21 21 15,1-21-15,-1-1 0,0 1 16,0 0-16,0-22 0,0 1 0,1-1 15,-1 1-15,0-1 0,-21-21 16,21 43-16,0-21 0,-21-1 0,0 22 16,0-1-16,0 1 0,0 21 0,0 0 15,0 0-15,0-1 0,0 1 16,-21 42 0,21 1-16,-21-1 0,0 0 15,21 0-15,-21 21 0,-1-20 16,22 20-16,0 21 0,-21-20 0,21-1 15,-21 22-15,21-1 0,-21-21 0,21 22 16,0-22-16,0 22 0,0-22 16,0 0-16,-21 1 0,21-1 15,0 0-15,0 1 0,0-1 0,0-21 16,0 22-16,0-22 0,0 0 16,21 0-16,-21 0 0,21 0 0,0-21 15,-21 22-15,21-22 0,1 0 0,-1 0 16,0 0-16,0 0 0,0 0 15,0 0-15,1-22 0,-1 22 0,0-21 16,21 0-16,-21 0 0,1 0 16,-1 0-16,0-22 0,0 22 15,0 0-15,-21-21 0</inkml:trace>
  <inkml:trace contextRef="#ctx0" brushRef="#br0" timeOffset="17444.14">17039 2540 0,'21'0'15,"0"0"-15,1 0 16,20 0-16,0-21 0,1 21 0,-1-21 15,0 21-15,22-21 0,-1 21 16,-20-22-16,20 22 0,-21-21 0,1 21 16,-1-21-16,0 21 0,1-21 15,-22 21-15,0 0 0,21 0 0,-42-21 16,22 21-16,-1 0 16,0 0-16,0 21 15,0-21 1,-21 21-16,21-21 0,1 21 15,-1 0-15</inkml:trace>
  <inkml:trace contextRef="#ctx0" brushRef="#br0" timeOffset="46984.33">1164 5652 0,'0'-22'16</inkml:trace>
  <inkml:trace contextRef="#ctx0" brushRef="#br0" timeOffset="47703.95">1228 5609 0,'21'-21'32,"-21"0"-17,0 0-15,21 21 16,0-21-16,0-1 15,-21 1-15,21 21 0,-21-21 0,22 0 16,-1 0-16,-21 0 16,0-1-16,0 1 15,0 0-15,-21 0 0,-1 21 16,1 0-16,0 0 0,0 0 16,0 0-16,0 0 0,-22 0 0,1 21 15,21-21-15,-22 21 16,22 0-16,-21 1 0,21-1 0,-22 21 15,22-21-15,0 0 0,0 1 16,21-1-16,0 0 0,-21 0 16,21 0-16,0 0 0,0 1 0,0-1 15,0 0-15,0 0 16,21-21-16,0 21 0,21 0 16,-20 1-16,-1-1 0,21-21 15,-21 21-15,22 0 0,-1 0 16,0 0-16,-21 1 0,22-1 15,-22 0-15,21 0 0,-21-21 0,1 21 16,-1 0-16,0 1 0,-21-1 16,21 0-16,-21 0 0,0 0 15,0 0-15,-21 1 0,0-1 0,0 0 16,-1 0-16,-20 0 0,21 0 16,-21 1-16,-1-22 0,22 21 15,-21-21-15,-1 0 0,22 0 0,-21 0 16,21 0-16,-22 0 0,22 0 15,-21-21-15,21-1 0,-22 1 0,22 0 16,-21 0-16,21 0 0,0 0 16,-1-1-16,1 1 0,0 0 15,21 0-15,-21 0 0,21 0 16,0-1 0,21 22-1,0-21-15,0 21 0,1-21 16,-1 21-16,0 0 0,0 0 0,0-21 15,0 21-15,22 0 0,-22 0 16</inkml:trace>
  <inkml:trace contextRef="#ctx0" brushRef="#br0" timeOffset="48561.43">1714 5800 0,'0'0'0,"22"0"31,-22 21-15,0 0-16,0 0 0,-22 0 15,1 1-15,21-1 0,-21 0 16,21 0-16,0 0 0,-21 0 0,21 22 15,0-22-15,0 0 16,0 0-16,0 0 0,0 1 0,0-1 16,0 0-16,21-21 15,0 0-15,0 0 0,1 0 0,-1 0 16,0 0-16,0 0 0,0 0 16,22 0-16,-22-21 0,0 21 0,21-21 15,-21-1-15,1 1 0,-1 0 16,0 0-16,0 0 0,0 0 0,-21-1 15,21 1-15,-21-21 0,22 21 16,-22 0-16,0-1 0,0 1 16,0 0-16,0 0 0,0 42 62,0 0-62,0 0 0,0 1 16,0-1-16,0 21 0,0-21 15,0 22-15,0-22 0,0 21 0,-22-21 16,22 22-16,0-1 0,-21 0 16,21 1-16,0 20 0,0-21 0,0 22 15,0-1-15,0 1 0,0-1 16,0-20-16,0 20 0,0 1 0,0-1 16,21 1-16,-21-1 0,22 22 15,-22-22-15,0 1 0,0-1 16,0 1-16,0-1 0,0 1 0,0-1 15,0-20-15,0-1 0,0 0 16,0 1-16,-22-1 0,1 0 0,21-20 16,-21 20-16,0-21 0,0 0 15,0 0-15,21 1 0,-22-1 0,-20 0 16,21-21-16,0 0 0,-22 0 16,1 0-16,0 0 0,-22-21 0,22 0 15,-22-1-15,1-20 0,-1 0 16,22 21-16,-21-43 0,-1 22 0,22-22 15,-1 22-15,22-22 0,-21 1 16,21-1-16,0 1 0,21 21 16,0-22-16,0 22 0,0-1 15,0 1-15,0 0 0,0-1 0,21 22 16,0-21-16,0 0 0,0 20 16,22-20-16,-22 21 0,0-21 0,21-1 15,-21 22-15,22-21 0,-22-1 16,21 1-16,-21 21 0,22-21 0</inkml:trace>
  <inkml:trace contextRef="#ctx0" brushRef="#br0" timeOffset="49196.07">2413 5948 0,'0'0'0,"-21"0"47,0 0-31,21 21-16,0 0 15,0 0-15,0 1 16,0-1-16,0 0 0,0 0 15,21 0-15,-21 0 0,21 1 0,-21-1 16,0 0-16,21-21 0,-21 21 16,21 0-16,-21 0 15,0-42 32,0 0-47,0 0 16,-21 0-16,0 0 15,21-1-15,0 1 0,0 0 0,0 0 16,0 0-16,0 0 16,0-1-16,21 1 0,0 0 0,0 0 15,22 0-15,-22 0 0,21 21 16,-21-22-16,22 1 0,-1 0 0,0 21 16,-20 0-16,20 0 0,0 0 15,1 0-15,-22 0 0,0 21 0,21 0 16,-21 1-16,1-1 0,-1 0 15,-21 0-15,0 0 0,0 0 0,0 1 16,0 20-16,0-21 0,0 0 16,0 0-16,0 1 15,0-1-15,0 0 0,0 0 16,-21-21 0,21-21 30,0 0-46</inkml:trace>
  <inkml:trace contextRef="#ctx0" brushRef="#br0" timeOffset="49520.88">3429 5588 0,'21'-21'0,"-42"42"0,42-21 47,-21 21-47,-21 0 0,21 1 0,0 20 16,-21-21-16,21 21 0,0 1 16,0-1-16,0 0 0,0 1 0,0-1 15,0-21-15,0 22 0,0-22 0,0 21 16,0-21-16,0 0 0,0 1 15,0-1-15,0 0 0,0 0 16,0 0-16,0 0 16,21-21-1,0 0 1,-21-21-16,21 21 16,-21-21-16</inkml:trace>
  <inkml:trace contextRef="#ctx0" brushRef="#br0" timeOffset="49820.76">3238 5948 0,'0'0'0,"-21"0"0,42 0 31,1 0-15,-1 0-16,21 0 0,-21 0 15,22 0-15,-22 0 0,21 0 0,0 0 16,-20 0-16,20 0 0,-21-21 16,0 21-16,0 0 0,1 0 0,-1 0 15,0 0 1,-21 21 31,0 0-32</inkml:trace>
  <inkml:trace contextRef="#ctx0" brushRef="#br0" timeOffset="50448.29">4212 6138 0,'21'0'16,"-21"-21"-16,0 0 0,0 0 15,21 0-15,-21 0 16,0-1-16,0 1 16,0 0-16,0 0 0,0 0 0,0 0 15,-21-1-15,21 1 0,-21 0 16,0 21-16,0 0 0,0-21 0,-1 21 15,1 0-15,0 0 0,0 0 16,0 21-16,-22-21 0,22 21 0,0 0 16,0 1-16,0-1 0,0 21 15,-1-21-15,22 22 0,0-22 16,-21 21-16,21-21 0,0 0 0,0 22 16,0-22-16,0 0 0,0 0 15,0 0-15,0 1 0,0-1 0,0 0 16,21 0-16,1-21 0,-1 21 15,0-21-15,0 0 0,0 0 16,0 0-16,1 0 0,-1-21 0,0 0 16,0 21-16,0-21 0,0 0 15,1-1-15,-1 1 0,-21 0 0,21-21 16,0 21-16,0-1 0,-21-20 16,0 21-16,0 0 0,21-22 15,-21 22-15,0 0 16,0 0-16,0 42 31,0 0-31,0 0 0,0 1 16,-21-1-16,21 0 0,0 0 0,0 0 15,0 0-15,0 1 0,0-1 16,0 0-16,0 0 0,0 0 0,0 0 16,21 1-1,1-22-15,-1 0 16,0 0-16,0 0 0,0 0 0,0 0 15,1-22-15</inkml:trace>
  <inkml:trace contextRef="#ctx0" brushRef="#br0" timeOffset="51068.01">4720 5990 0,'0'0'0,"-21"0"0,21-21 0,0 0 15,0 0 1,0 0-16,21 21 0,0 0 16,0-22-16,1 22 15,-1-21-15,0 21 0,0 0 0,0 0 16,22 0-16,-22 0 16,0 0-16,0 21 0,0-21 0,-21 22 15,21-1-15,1 0 0,-22 0 0,21 0 16,-21 0-16,0 1 0,0-1 15,0 0-15,0 0 0,0 0 0,0 0 16,-21 1-16,-1-1 0,1 0 16,0 0-16,0-21 0,0 21 0,0 0 15,21 1-15,-22-22 0,44-22 63,-1 1-63,0 0 15,0 21-15,0-21 0,0 0 0,1 0 16,-1-22-16,0 22 0,0 0 16,0-21-16,0 20 0,1 1 0,-1-21 15,-21 21-15,21 0 0,0-1 0,-21 1 16,0 0-16,0 0 0,21 21 16,-21-21-16,0 42 31,0 0-31,-21 0 0,21 0 0,0 22 15,-21-22-15,0 0 0,21 21 0,-21-20 16,21 20-16,-22-21 16,22 0-16,0 0 0,0 22 0,0-22 15,0 0-15,0 0 0,0 0 16,22-21-16,-1 0 0,0 22 16,0-22-16,0 0 0,22 0 0,-22 0 15,21 0-15,-21 0 0,22 0 0,-22 0 16,21-22-16,0 22 0,-20-21 15,20 21-15</inkml:trace>
  <inkml:trace contextRef="#ctx0" brushRef="#br0" timeOffset="52067.47">1524 6858 0,'0'0'0,"-21"0"0,0 0 0,-22-21 0,22 21 15,-21 0-15,21 0 0,-22 0 16,22 0-16,0 0 0,-21 0 0,20 0 15,1 0-15,0 0 0,0 0 16,0 0 0,42 0 46,0 0-46,0 0-16,0 0 0,22 0 0,-22 0 15,42 0-15,-20 0 0,20 0 16,1 0-16,-1 0 0,1 0 0,-1 0 16,22 0-16,-22 0 0,1 0 15,21 0-15,-22 0 0,22 0 0,-1-21 16,1 21-16,0-21 0,21 21 16,-1 0-16,1-22 0,-21 22 15,21 0-15,21-21 0,-21 21 0,21 0 16,-22-21-16,22 21 0,0 0 15,0-21-15,0 21 0,0-21 0,0 21 16,0 0-16,0 0 0,0-21 16,0 21-16,0 0 0,-21 0 0,21 0 15,-21-22-15,21 22 0,-21 0 0,0 0 16,0 0-16,-1-21 0,1 21 16,0 0-16,-21 0 0,-1 0 0,-20 0 15,-1 0-15,1 0 0,-1-21 16,1 21-16,-22 0 0,1 0 0,-1 0 15,0 0-15,1 0 0,-22 0 16,0-21-16,0 21 0,0 0 16,0 0-16,1 0 15,-1 0 32</inkml:trace>
  <inkml:trace contextRef="#ctx0" brushRef="#br0" timeOffset="72616.28">9250 5906 0,'21'0'125</inkml:trace>
  <inkml:trace contextRef="#ctx0" brushRef="#br0" timeOffset="73152.98">9123 5800 0,'0'0'0,"-64"0"16,43 0-16,0 0 16,0 0-16,0 0 0,-1 0 0,1 0 15,0 0-15,0 0 0,0 0 0,0 0 16,-22 0-16,22 21 15,42-21 17,0 0-32,22 0 0,-1 0 0,0 0 15,1-21-15,20 0 0,1 21 0,-22 0 16,22-22-16,-22 22 0,21 0 16,-20-21-16,20 21 0,-20-21 0,20 21 15,-21 0-15,1 0 0,-1 0 16,0-21-16,-20 21 0,-1 0 0,0 0 15,0 0-15,-42 0 32,0 0-32,0 0 15,-1 0-15,1 21 0,-21-21 0,21 21 16,0-21-16,-1 0 0,1 0 16,0 21-16,0-21 0</inkml:trace>
  <inkml:trace contextRef="#ctx0" brushRef="#br0" timeOffset="73467.8">9313 5821 0,'-21'0'15,"21"21"-15,-21 0 16,21 0-16,0 1 0,-21-1 15,21 21-15,0-21 0,0 22 16,0-1-16,0-21 0,0 21 0,0 1 16,-21-1-16,21-21 0,0 22 0,0-1 15,0 0-15,0 1 0,-22-1 16,22 0-16,0 1 0,0-22 0,0 21 16,0-21-16,0 0 0,0 1 15,0-1-15,0 0 0,0 0 16,0-42 15,22 21-15</inkml:trace>
  <inkml:trace contextRef="#ctx0" brushRef="#br0" timeOffset="74076.45">9969 6308 0,'0'0'0,"22"-21"0,-1-1 16,-21 1-16,21 0 15,-21 0-15,0 0 0,0 0 16,0-1-16,0 1 16,0 0-16,-21 0 0,0 0 15,-1 21-15,1 0 0,0 0 16,-21 0-16,21 0 0,-22 0 15,22 21-15,-21 0 0,-1 0 0,1 0 16,21 1-16,-21 20 0,-1 0 0,22-21 16,0 22-16,-21-1 0,20 0 15,22 1-15,-21-1 0,21 0 0,0 1 16,0-22-16,0 0 0,0 21 16,0-20-16,0-1 0,21 0 15,1-21-15,-1 0 0,0 0 16,0 0-16,0 0 0,0 0 15,22 0-15,-22 0 0,0-21 0,21 0 16,-20-1-16,20 1 0,-21-21 0,21 21 16,-20-22-16,-1 1 0,21 21 15,-21-21-15,0-1 0,1 22 0,-22 0 16,0 0-16,21 0 0,-21-1 0,0 1 16,21 21-16,-21-21 15,0 42 1,0 0-1,0 1-15,-21-1 0,21 0 16,-21 0-16,21 21 0,0-20 0,0 20 16,0-21-16,0 0 0,0 22 15,0-22-15,0 0 0,0 0 0,0 0 16,21 0-16,0 1 0,0-1 16,0-21-16,0 0 0,1 0 15,-1 0-15,0 0 0,0 0 0,0 0 16,0 0-16,22 0 0,-22 0 0,21-21 15,-21-1-15,1 1 0</inkml:trace>
  <inkml:trace contextRef="#ctx0" brushRef="#br0" timeOffset="74804.03">10816 6244 0,'0'0'0,"21"-63"31,-21 42-31,-21 21 15,0 0-15,0 0 0,0 0 16,-22 0-16,22 0 0,-21 21 16,21 0-16,-22 0 0,22 0 0,-21 0 15,21 1-15,-22-1 0,22 21 16,0-21-16,0 22 0,0-22 0,21 0 16,0 21-16,0-21 0,0 1 0,0-1 15,0 0 1,21-21-16,0 0 0,0 0 15,0 0-15,0 0 0,22 0 0,-22 0 16,21 0-16,-21-21 0,22 0 16,-22 21-16,0-22 0,0 1 0,0 0 15,1 0-15,-22 0 0,0 0 0,21-1 16,-21 1-16,0 0 0,0 0 16,0 0-16,0 0 0,21 42 46,-21 21-30,0-21-16,0 0 0,0 22 16,0-1-16,0 0 0,0 1 15,0-1-15,0 0 0,-21 22 0,21-22 16,-21 1-16,21 20 0,-22-21 0,22 22 16,0-22-16,0 22 0,0-1 15,0 1-15,0-22 0,0 22 0,0-1 16,0-21-16,0 22 0,0-22 0,0 1 15,0 20-15,0-21 0,0 1 16,0-1-16,0-21 0,0 22 16,-21-1-16,21 0 0,-21-21 0,21 22 0,0-22 15,-21 21-15,0-21 0,0 22 0,-1-22 16,1 21-16,0-21 16,0 1-16,0-1 0,-22 0 0,22-21 15,0 21-15,-21-21 0,-1 0 0,1 0 16,0 0-16,-1 0 0,-20-21 0,21 0 15,-22 0-15,1-22 0,20 1 16,1 0-16,0-1 0,-1 1 0,1 0 16,21-1-16,0 1 0,-1 0 0,22-1 15,0 1-15,0 0 0,0-1 16,22 1-16,-1 0 0,21 20 0,-21-20 16,22 0-16,-22-22 0,21 22 15,-21 0-15,22-1 0,-1 1 16,-21 0-16,21-1 0</inkml:trace>
  <inkml:trace contextRef="#ctx0" brushRef="#br0" timeOffset="75391.73">11176 6075 0,'0'0'0,"-21"0"0,21 21 15,-85 21 1,64-20-16,21-1 0,0 0 16,0 0-16,-21 0 0,21 0 0,0 1 15,-21-1-15,21 0 0,0 0 16,0 0-16,0 0 0,0 1 0,0-1 15,0 0-15,0 0 16,-22-21 31,22-21-47,-21 21 0,21-21 16,0 0-16,0-1 0,0 1 0,0 0 15,0 0-15,0 0 0,21 0 16,1-1-16,-1 1 0,0 0 0,21 0 15,-21 0-15,1 0 0,20-1 0,0 1 16,1 21-16,-22-21 0,21 0 16,0 21-16,-20 0 0,20 0 0,-21 0 15,0 0-15,0 21 0,1 0 16,-1 0-16,0 1 0,0-1 0,-21 21 16,0-21-16,0 22 0,0-1 15,0-21-15,0 21 0,0 1 16,0-22-16,-21 21 0,0-21 0,21 1 15,-21-1-15,21 0 0,0 0 0,-22-21 16,22 21-16,-21-21 16,42 0-1,1-21-15,-1 0 16,0 0-16,0 0 0,0-1 16</inkml:trace>
  <inkml:trace contextRef="#ctx0" brushRef="#br0" timeOffset="75947.41">12340 6202 0,'0'0'16,"0"-21"-16,21 0 0,-21-1 16,21 1-16,-21 0 15,0 0-15,0 0 0,-21 21 16,0 0-16,0-21 0,0 21 15,0 0-15,-1 0 0,1 0 0,-21 0 16,21 0-16,0 0 0,-22 0 0,22 21 16,-21 0-16,21 0 0,-22 0 15,22 0-15,0 22 0,0-22 16,0 0-16,-1 21 0,22-20 16,0 20-16,0-21 0,0 0 0,0 22 15,0-22-15,0 0 0,0 0 0,0 0 16,22 0-16,-1-21 0,0 0 15,21 0-15,-21 0 0,1 0 0,20 0 16,-21-21-16,21 0 0,-20 0 0,20 0 16,-21 0-16,0-1 0,22-20 15,-22 21-15,-21-21 0,21 20 0,0 1 16,0-21-16,-21 21 0,0 0 0,0-1 16,0 1-16,0 0 15,0 42 1,-21 0-1,0 1-15,21 20 16,-21-21-16,21 0 0,0 22 0,0-22 16,0 0-16,0 21 0,0-21 15,0 1-15,0-1 0,0 0 0,0 0 16,21 0-16,0-21 0,0 0 16,0 0-16,1 0 0,-1 0 15,21 0-15,-21 0 0,0 0 0,22-21 16,-22 0-16,0 0 0,21 0 0,-20-22 15,-1 22-15</inkml:trace>
  <inkml:trace contextRef="#ctx0" brushRef="#br0" timeOffset="76673.03">12869 6054 0,'-21'0'31,"0"21"-31,21 0 0,0 0 16,0 0-16,-21 1 0,21 20 15,0-21-15,0 0 0,0 0 16,-21 1-16,21-1 0,0 0 0,0 0 16,0 21-16,0-20 0,0-1 15,0 0-15,0 0 16,0 0-16,0-42 31,0 0-31,0 0 16,0 0-16,0-1 0,-22 1 0,22 0 15,0-21-15,0 21 0,0-1 0,0-20 16,0 21-16,22-21 0,-22 20 16,21 1-16,0 0 0,0 0 0,0 0 15,22 0-15,-22-1 0,21 1 16,-21 21-16,22 0 0,-1-21 0,-21 21 16,21 0-16,1 0 0,-22 21 0,0-21 15,21 21-15,-20 1 16,-22-1-16,21 0 0,-21 0 0,21 0 15,-21 0-15,0 1 0,0-1 0,0 0 16,0 21-16,0-21 16,0 1-16,0-1 0,0 0 0,0 0 15,0 0-15,0 0 0,0 1 16,-21-1-16,0-21 16,-1 0-1,22-21 1,0-1-16,0 1 15,0 0-15,0 0 0,0 0 0,22-22 16,-1 22-16,0 0 16,-21-21-16,21 21 0,21-22 0,-20 22 15,-1 0-15,21-21 0,-21 20 16,22 1-16,-22 0 0,21 0 0,0 0 16,1 21-16,-22 0 0,21 0 0,1 0 15,-22 21-15,0 0 0,0 0 16,0 0-16,-21 1 0,0 20 0,0-21 15,0 0-15,0 22 0,0-22 0,0 0 16,-21 0-16,0 0 0,21 0 16,0 1-16,-21-1 0,21 0 0,-21 0 15,21 0-15,0 0 16,21-42 15,0 0-31,-21 0 0,42 21 16</inkml:trace>
  <inkml:trace contextRef="#ctx0" brushRef="#br0" timeOffset="77039.82">14245 6138 0,'0'0'0,"0"22"15,21-22 16,0 0-31,1 0 0,-1 0 0,0 0 16,0-22-16,0 22 0,0-21 16,1 21-16,-1-21 0,0 0 0,0 21 15,0-21-15,0 0 0,1-1 0,-1 1 16,-21 0-16,0 0 0,0 0 16,0 0-16,0-1 0,-21 22 15,-1 0-15,1 22 16,0-1-16,-21 0 0,-1 0 15,22 0-15,-21 22 0,21-1 0,-22-21 16,22 21-16,0-20 0,21 20 16,0-21-16,0 0 0,0 0 0,0 22 15,0-22-15,21-21 0,0 21 0,22 0 16,-22-21-16,21 0 0,-21 0 16,22 0-16,-1 0 0,0 0 0,1 0 15,-22-21-15,21 21 0</inkml:trace>
  <inkml:trace contextRef="#ctx0" brushRef="#br0" timeOffset="77638.52">15367 5122 0,'0'0'0,"0"-21"15,0 0-15,42 0 16,-21 21-16,22-21 0,-1 21 16,0 0-16,1-21 0,20-1 15,-20 22-15,20-21 0,1 21 0,-1 0 16,1-21-16,20 21 0,-41 0 15,20 0-15,-21 0 0,-20 0 0,-1 0 16,-42 0 0,-22 0-16,1 21 0,0-21 15,-1 0-15,-20 0 0,20 0 16,1 21-16,0-21 0</inkml:trace>
  <inkml:trace contextRef="#ctx0" brushRef="#br0" timeOffset="78004.24">15684 5017 0,'-21'0'0,"0"21"16,0-21-1,21 21-15,-21 0 0,0-21 0,21 21 16,-22-21-16,1 21 0,21 1 0,-21-1 16,0 0-16,0 0 0,21 21 15,0 1-15,-21-1 0,-1 0 16,22 22-16,-21-22 0,21 22 15,0-1-15,0 1 0,-21-1 0,21 1 16,-21-1-16,21-20 0,0 20 16,0 1-16,-21-22 0,21 21 0,-21 1 15,21-1-15,-22 1 0,22-1 0,-21 1 16,21-1-16,0 1 0,0-1 16,0-20-16,0-1 0,0 0 0,0 1 15,0-1-15,21-21 0,-21 22 0,22-22 16,-1 0-16,21-21 0,-21 21 15,0-21-15,22 0 0,-22 0 0,21 0 16,-21 0-16,22-21 0,-1 0 16,-21 0-16,22-1 0,-22 1 15,21 0-15,-21-21 0,0-1 0,22 22 16,-22-21-16</inkml:trace>
  <inkml:trace contextRef="#ctx0" brushRef="#br0" timeOffset="78288.09">16341 5800 0,'-22'0'16,"1"0"-16,0 0 0,0 0 15,0 21-15,0 0 0,-1 0 16,1 0-16,0 1 0,0 20 0,0-21 15,21 21-15,-21 1 0,-1-22 0,1 21 16,0-21-16,0 22 0,21-1 16,0-21-16,-21 0 0,21 22 0,-21-22 15,21 0-15,0 0 0,0 0 16,0 1-16,21-22 16,0 0-16,0 0 15,0-22-15</inkml:trace>
  <inkml:trace contextRef="#ctx0" brushRef="#br0" timeOffset="78611.99">16192 5948 0,'0'-21'0,"0"42"0,0-63 16,0 20-16,0 1 16,0 0-16,22 0 0,-1 0 15,0 0-15,0 21 0,21-22 16,-20 22-16,20 0 0,-21-21 0,21 21 15,1 0-15,-1 0 0,-21 0 16,22 21-16,-22 1 0,21-1 0,-21 21 16,0-21-16,1 22 0,-1-22 15,-21 21-15,0 0 0,0-20 16,0 20-16,0-21 0,0 21 0,0-20 16,0-1-16,0 0 0,-21 0 0,-1 0 15,22 0-15,-21 1 0,21-1 16,-21-21-16,0 0 15,21-21 17,-21 21-17,21-22-15</inkml:trace>
  <inkml:trace contextRef="#ctx0" brushRef="#br0" timeOffset="78816.87">16065 6160 0,'0'0'15,"-21"0"-15,0 0 0,42 0 32,22 0-17,-22 0-15,0 0 0,21-22 0,1 22 16,-1 0-16,21 0 0,-20 0 0,-1-21 16,0 21-16,1 0 0,-1 0 15,0-21-15,1 21 0,-22-21 0,21 21 16,-21-21-16,1 21 0,-1 0 15</inkml:trace>
  <inkml:trace contextRef="#ctx0" brushRef="#br0" timeOffset="79091.71">17081 5757 0,'0'0'0,"22"0"0,-22 22 31,0-1-31,0 0 0,0 0 16,-22 0-16,22 22 0,-21-22 0,0 21 16,0 0-16,21 1 0,-21-22 15,0 21-15,21-21 0,-22 22 0,22-22 16,-21 21-16,21-21 0,-21 1 16,21-1-16,0 0 0,0 0 0,0 0 15,0 0-15,21-42 31,0 0-15,-21 0-16,22 0 0</inkml:trace>
  <inkml:trace contextRef="#ctx0" brushRef="#br0" timeOffset="79348.57">17081 5779 0,'22'0'15,"-22"21"-15,21 0 16,0 21-16,-21-21 0,0 22 16,21-1-16,0-21 0,0 22 0,1-1 15,20 0-15,-21-21 0,21 22 16,1-22-16,-22 0 0,21 21 0,1-20 16,-22-1-16,0 0 0,0 0 15,0-21-15,0 21 0,1-21 16,-1 0-16,0 0 15,-21-21-15,0 0 16,0 0-16,21 0 0,-21-1 16,21-20-16</inkml:trace>
  <inkml:trace contextRef="#ctx0" brushRef="#br0" timeOffset="79600.42">17801 5630 0,'0'0'0,"0"-21"0,0 0 0,0 42 31,0 22-15,0-22-16,0 21 0,0-21 0,0 22 15,0-1-15,0 0 0,0 1 16,-21-1-16,0 0 0,21 1 0,-21-1 16,-1-21-16,22 21 0,0-20 15,-21 20-15,21-21 0,0 0 0,0 0 16,0 1-16,0-1 0,0 0 15,0 0 1,21-21-16,1 0 0,-1 0 0,0 0 16,0-21-16</inkml:trace>
  <inkml:trace contextRef="#ctx0" brushRef="#br0" timeOffset="79892.33">18521 5906 0,'0'0'0,"21"0"31,0 0-31,0 0 16,0 0-16,1 0 0,-1 0 0,0 0 15,0 0-15,0 0 0,0 0 16,22 0-16,-22 0 0,0 0 0,0 0 16,0 0-16,-42 0 31,0 21-31,-21-21 16</inkml:trace>
  <inkml:trace contextRef="#ctx0" brushRef="#br0" timeOffset="80084.22">18457 6096 0,'0'0'0,"-21"0"0,21 21 0,0 0 15,21-21 1,0 0-16,1 0 0,-1 0 0,21 0 16,-21 0-16,22 0 0,-22 0 0,21 0 15,-21 0-15,0 0 0,1 0 16,-1 0-16,0-21 0,0 21 0,0-21 15,0 21-15,-21-21 0</inkml:trace>
  <inkml:trace contextRef="#ctx0" brushRef="#br0" timeOffset="80900.53">19770 5313 0,'0'0'0,"-22"21"0,1 0 16,0-21-16,0 21 15,0 1-15,0-1 0,-1 0 16,22 0 0,22-21-1,-1 0 1,0 0-16,0 0 0,0 0 16,0 0-16,1-21 0,-1 21 0,0-21 15,0 0-15,-21-1 16,0 1-16,0 0 0,0 0 15,-21 0-15,0 21 16,0 0-16,-1 0 0,1 0 16,0 0-16,-21 21 0,21 0 15,-1-21-15,-20 21 0,21-21 16,0 21-16,0 1 0,-1-22 0,22 21 16,0 0-16,0 0 15,22-21 1,-1 0-16,0 0 0,21 0 15,-21 0-15,1 0 0,-1 0 16,0 0-16,0-21 0,21 21 0,-42-21 16,22 0-16,-1-1 0,-21 1 15,0 0-15,-21 0 16,-1 21-16,1 0 16,0 0-1,0 0-15,0 0 0,0 21 0,-1 0 16,1 0-16,0 1 0,0-1 0,0 0 15,0 21-15,-1-21 0,22 22 16,0-1-16,0-21 0,0 22 0,0-22 16,0 21-16,0-21 0,0 22 15,22-22-15,-1 0 0,0 0 0,21 0 16,-21 0-16,22-21 0,-1 0 0,0 0 16,1 0-16</inkml:trace>
  <inkml:trace contextRef="#ctx0" brushRef="#br0" timeOffset="81205.37">20637 5503 0,'0'0'0,"0"-21"0,-21 21 31,0 0-31,0 0 0,0 0 15,0 43-15,21-22 0,-43 0 16,22 21-16,0 1 0,0-1 0,0 0 16,-22 1-16,22-1 0,0 0 15,-21 1-15,20-1 0,1 0 16,0 1-16,0-1 0,0-21 0,0 21 16,21-20-16,0-1 0,0 0 15,0 0-15,0 0 0,0 0 16,21-21-1,0 0-15,0-21 0,0 0 16</inkml:trace>
  <inkml:trace contextRef="#ctx0" brushRef="#br0" timeOffset="81504">20532 5609 0,'0'0'0,"0"-21"0,0 0 16,0 0-16,21 21 31,0 0-31,0 21 0,-21 0 16,21 0-16,0 22 0,1-1 0,-1-21 15,-21 21-15,21 1 0,-21-1 16,21 0-16,-21 1 0,0-1 0,0 0 16,0-20-16,0 20 0,0-21 15,0 21-15,0-20 0,0-1 0,0 0 16,0 0-16,0 0 0,0 0 0,0 1 15,-21-22 17,0 0-17,21-22-15,-21 1 16,-1 0-16</inkml:trace>
  <inkml:trace contextRef="#ctx0" brushRef="#br0" timeOffset="81695.89">20129 5990 0,'0'0'0,"-21"0"16,21-21-1,21 21-15,1 0 0,-1 0 16,21 0-16,-21 0 16,22-21-16,-22 21 0,21 0 15,0 0-15,22 0 0,-22-21 0,1 21 16,-1-21-16,0 21 0,1-22 15,-1 1-15,0 21 0</inkml:trace>
  <inkml:trace contextRef="#ctx0" brushRef="#br0" timeOffset="81964.21">21018 5503 0,'0'0'0,"0"22"31,22 20-31,-22-21 0,21 0 16,-21 22-16,0-1 0,21 0 0,-21 1 16,0-1-16,0 0 0,0-21 15,0 22-15,21-1 0,-21-21 0,0 22 16,0-22-16,0 21 0,0-21 16,21 0-16,-21 1 0,21-1 0,-21 0 15,0 0-15,22-21 16,-1 0-1,0 0 1,0-21-16,0 21 0</inkml:trace>
  <inkml:trace contextRef="#ctx0" brushRef="#br0" timeOffset="82236.05">21590 5567 0,'0'0'15,"-21"0"1,0 0-16,-1 21 16,1 0-16,0 22 0,0-22 15,0 21-15,0 0 0,-1-20 0,1 20 16,0 0-16,0 1 16,0-1-16,0 0 0,-1 1 0,1-22 15,21 21-15,-21-21 0,0 0 0,0 1 16,21-1-16,0 0 0,0 0 15,0 0-15,21-21 32,0 0-32,0-21 15</inkml:trace>
  <inkml:trace contextRef="#ctx0" brushRef="#br0" timeOffset="82983.62">22013 5398 0,'0'-22'16,"21"22"-1,1 0-15,-1-21 0,0 21 16,0 0-16,0 0 16,0 0-16,1 0 15,-22 21 1,0 1-16,0-1 0,0 0 16,0 0-16,0 0 0,-22 0 15,1 1-15,0-22 0,0 21 16,0 0-16,0-21 15,-1 0-15,1 0 0,0 0 16,0 0 0,21-21-16,0 0 15,0-1-15,0 1 0,21 21 16,-21-21-16,21 0 0,0 21 16,-21-21-16,22 21 0,-1-21 0,0 21 15,0 0-15,0 0 31,-21 21-31,0 0 0,0 0 16,0 0-16,0 0 16,-21-21-16,21 22 15,-21-22 1,21 21-16,-21-21 0,0 0 31,-1-21-15,22-1-16,0 1 15,0 0 1,0 0-16,0 0 16,22 21-16,-1-21 0,0 21 15,0 0 1,0 0-16,-21 21 16,0 0-1,0 0-15,0 0 0,0 0 16,0 22-16,0-22 0,0 0 15,0 0-15,-21 22 0,0-22 16,0 0-16,21 21 0,-43-21 0,22 1 16,0-1-16,-21 0 0,-1 0 15</inkml:trace>
  <inkml:trace contextRef="#ctx0" brushRef="#br0" timeOffset="83848.13">22183 4678 0,'0'0'0,"21"-21"31,0 21-31,0 0 0,0 0 15,0 0-15,1-21 0,20 21 0,-21 0 16,21 0-16,1 0 0,-22 0 16,21 0-16,1 0 0,-1 0 0,0 0 15,1 0-15,-22 0 0,21 0 16,0-22-16,1 22 0,-22 0 0,0 0 16,21 0-16,-20 0 0,-1 0 15,0 0-15,-21 22 16,0-1-16,0 0 15,0 0-15,0 0 0,0 0 16,0 1-16,0 20 0,0-21 16,0 21-16,0 1 0,0-22 15,0 21-15,0 1 0,-21-1 0,21 0 16,-21 1-16,-1-1 0,22 21 16,-21-20-16,21-1 0,-21 0 0,21 1 15,0 20-15,0 1 0,0-22 16,0 22-16,0-1 0,0-21 0,0 22 15,0-1-15,21-20 0,-21-1 0,21 22 16,-21-22-16,0 0 0,0 1 16,0-1-16,0 0 0,0 1 0,0-22 15,22 21-15,-22 0 0,0 1 16,0-1-16,0-21 0,0 22 16,0-22-16,0 21 0,0-21 0,-22 0 15,1 1-15,21-1 0,-21-21 16,21 21-16,-21 0 0,0-21 0,0 0 15,-1 21-15,1-21 0,-21 0 0,21 0 16,-22 0-16,1 0 0,0 0 16,-1 0-16,-20 0 0,21 0 0,-1 0 15,1 0-15,21 0 0,-22 0 16,22-21-16,-21 21 0,21-21 0,0 21 16,-1 0-16,1 0 0,0 0 0,0 0 15</inkml:trace>
  <inkml:trace contextRef="#ctx0" brushRef="#br1" timeOffset="104415.9">1122 9017 0,'0'-21'15,"0"0"-15,0 0 0,-21-22 16,21 22-16,0 0 0,0 0 16,0 0-16,0-1 0,-22 1 15,22 0-15,0 0 0,0 0 0,-21 21 16,21-21 0,0 42-1,0 0-15,0 0 16,-21 0-16,21 22 0,0-22 15,-21 21-15,21 0 0,0 1 0,0-1 16,0 0-16,-21 1 0,21 20 16,-21-20-16,21-1 0,0 21 0,0-20 15,0-1-15,0 0 16,0 22-16,0-22 0,0 1 0,0-1 16,0-21-16,21 21 0,0-20 15,-21-1-15,21 0 0,0 0 0,0 0 16,1-21-16,20 0 0,-21 0 15,0 0-15,22 0 0,-22-21 0,21 0 16,0 0-16,-20-22 0,20 22 16,-21-21-16,21 21 0,-20-22 0,-1 1 15,21 0-15,-21-1 0,0-20 16,-21 21-16,22-22 0,-22 22 0,21-22 16,-21 1-16,0-1 15,0 22-15,0-22 0,0 1 0,0 21 0,0-1 16,0 22-16,0-21 15,0 21-15,0-1 0,-21 1 0,21 0 16,-22 21 0,22 21-1,0 0 1,0 1-16,0-1 16,0 0-16,0 21 0,0-21 0,22 1 15,-22-1-15,0 21 0</inkml:trace>
  <inkml:trace contextRef="#ctx0" brushRef="#br1" timeOffset="104939.6">1884 9313 0,'0'0'0,"21"0"0,-21-21 15,21 0-15,0 0 16,0 0-16,-21 0 16,0-1-1,0 1-15,-21 21 32,0 0-32,0 21 15,-21-21-15,20 22 0,1-1 16,0 0-16,0 0 0,0 0 0,0 0 15,-1 1-15,22-1 0,0 0 16,0 0-16,0 0 0,22 0 16,-1 1-16,0-22 15,0 21-15,0-21 0,0 21 0,1-21 16,-1 21-16,0 0 0,0-21 16,-21 21-16,21-21 0,-21 22 15,0-1-15,0 0 0,0 0 16,0 0-16,-21-21 15,0 21-15,0-21 0,0 0 0,-22 22 16,22-22-16,-21 0 0,21 0 16,-1 0-16,-20 0 0,21 0 0,0 0 15,0 0-15,-1 0 0,1-22 16,0 22-16,21-21 16,21 21-1,0-21-15,1 0 0,-1 21 16,21-21-16,-21 21 15,0-21-15</inkml:trace>
  <inkml:trace contextRef="#ctx0" brushRef="#br1" timeOffset="105332.37">2180 9525 0,'21'-21'0,"22"-21"16,-22 20-16,0 1 15,-21 0-15,21 0 16,-21 0-16,21 21 0,-21-21 0,0-1 16,0 1-16,21 21 0,-21-21 15,0 0-15,-21 21 16,0 0-1,0 0-15,0 21 0,21 0 0,-21-21 16,-1 21-16,1 1 0,0-1 16,0 21-16,21-21 0,0 0 0,-21 1 15,21-1-15,0 0 0,0 0 16,0 21-16,0-20 0,0-1 16,0 0-16,21-21 0,0 21 15,0-21-15,0 0 16,1 0-16,-1 0 0,0 0 15,0-21-15,0 21 0,0-21 16,1 0-16</inkml:trace>
  <inkml:trace contextRef="#ctx0" brushRef="#br1" timeOffset="105760.13">2625 9313 0,'0'0'0,"-22"0"0,22-21 15,0 0 1,22 0 0,-1 21-16,0 0 0,0 0 15,0 0-15,0 0 0,1 0 16,-1 0-16,0 0 0,0 0 16,0 21-16,0 0 0,1 0 15,-1 1-15,0-22 0,-21 21 0,21 0 16,-21 0-16,0 0 0,0 22 15,0-22-15,0 0 0,0 0 0,0 0 16,0 0-16,-21 1 0,0-1 16,0-21-1,-1 0 1,22-21 0,0-1-16,0 1 0,0 0 0,0 0 15,0 0-15,0 0 0,0-1 16,0 1-16,22-21 0,-22 21 0,21 0 15,-21-1-15,21 1 0,-21 0 0,21 21 16,0-21-16,-21 0 0,21 21 16,1-21-16,-1 21 0,0 0 15,0 0 1,0 0-16</inkml:trace>
  <inkml:trace contextRef="#ctx0" brushRef="#br1" timeOffset="106340.82">3323 9229 0,'0'0'0,"-21"0"0,21-21 15,-21 21 1,21 21-1,0 0-15,0 0 16,0 0-16,-21 0 16,21 1-16,0-1 0,0 0 0,0 0 15,0 0-15,0 22 0,0-22 0,0 0 16,-22 42 0,1-41-16,21-1 15,-21-21 16,21-21-15,0-1-16,-21 1 0,21 0 16,0 0-16,0-21 0,0 20 15,0 1-15,0-21 0,0 21 16,21-22-16,0 22 0,0-21 0,22 21 16,-22 0-16,0-22 0,21 22 15,1 0-15,-1 0 0,0 21 0,1 0 16,-1 0-16,0 0 0,-20 0 0,20 21 15,-21 0-15,0 0 0,0 0 16,1 22-16,-1-22 0,-21 0 0,0 21 16,0-20-16,0 20 0,0-21 15,0 0-15,0 22 0,-21-22 0,-1 0 16,1 0-16,0 0 0,21 0 0,0 1 16,-21-22-16,21 21 15,-21-21-15,0 21 16,21-42-1,0 0-15,0-1 16,0 1-16,21 0 0,0 0 0</inkml:trace>
  <inkml:trace contextRef="#ctx0" brushRef="#br1" timeOffset="106969.01">4254 9356 0,'43'-85'31,"-86"170"-31,86-191 0,-43 85 0,0 0 0,0-1 16,0 1-16,0 0 0,-21 0 0,-1 0 15,1 0-15,0 21 16,0 0-16,0 0 0,0 0 16,-1 0-16,1 21 0,0 0 15,0 0-15,0 0 0,0 0 0,-1 22 16,1-22-16,0 21 0,0-21 16,21 22-16,0-22 0,-21 21 0,21 1 15,0-22-15,0 21 0,0-21 16,0 0-16,0 1 0,0-1 0,21 0 15,0 0-15,0-21 0,0 0 16,1 0-16,20 0 0,-21 0 16,0-21-16,0 0 0,1 21 0,-1-21 15,0-22-15,0 22 0,0 0 16,0 0-16,1 0 0,-1-22 0,-21 22 16,0-21-16,0 21 0,0-1 0,0 1 15,21 0-15,-21 0 16,0 0-16,0 42 31,-21 0-31,21 0 16,0 0-16,0 22 0,0-22 0,0 0 15,0 0-15,0 0 0,0 1 16,0-1-16,0 0 0,0 0 0,21 0 16,0 0-16,0-21 0,-21 22 0,21-22 15,1 0-15,-1 0 0,0 0 16,0 0-16,0 0 0,22 0 15,-22-22-15,0 1 0,0 21 0,0-21 16,22 0-16,-22 0 0,0 0 16</inkml:trace>
  <inkml:trace contextRef="#ctx0" brushRef="#br1" timeOffset="107679.6">4741 9250 0,'0'-21'0,"0"42"0,0-63 0,0 20 16,0 1-16,-21 21 15,21 21 1,-21 1-16,21-1 15,0 0-15,0 0 0,0 21 0,0-20 16,0-1-16,0 0 0,0 0 0,0 0 16,0 22-16,0-22 15,0 0-15,0 0 0,0 0 16,0 0-16,0 1 0,0-1 16,0-42 15,0-1-31,-21 1 15,0 21-15,21-21 0,-22 0 0,22-21 16,0 20-16,0 1 0,0 0 0,0-21 16,0 21-16,0-22 0,0 22 15,0-21-15,22 21 0,-1-1 0,0-20 16,21 21-16,-21 0 0,1 0 0,20 21 16,-21 0-16,21 0 15,-20 0-15,-1 0 0,21 0 0,-21 0 16,0 21-16,1 0 0,-1 0 0,0 21 15,-21-20-15,0-1 0,0 0 16,21 21-16,-21-21 0,0 1 0,0-1 16,0 0-16,0 0 0,0 0 0,0 0 15,0 1-15,0-1 16,-21-21 15,21-21-15,0-1-16,0 1 15,0 0-15,0 0 0,0-21 16,0 20-16,0 1 0,21-21 0,0 0 16,0 20-16,1-20 0,-1 0 15,21 21-15,-21-22 0,22 22 0,-1 21 16,-21-21-16,21 21 0,1 0 16,-1 0-16,0 0 0,1 21 0,-1 0 15,-21 0-15,0 22 0,1-22 0,-22 21 16,0-21-16,0 22 0,0-22 15,0 0-15,0 21 0,0-20 0,0-1 16,0 0-16,-22 0 0,1 0 0,0 0 16,0 1-16,21-1 0,-21-21 15,21 21-15,-21-21 16,42-21 15,0 21-31,0-21 16,0-1-16,0 1 0</inkml:trace>
  <inkml:trace contextRef="#ctx0" brushRef="#br1" timeOffset="108067.38">5863 9250 0,'0'21'0,"21"-21"31,0 0-15,1 0-16,-1 0 0,0 0 15,0 0-15,0 0 0,0-21 0,1 21 16,-1-21-16,0 0 0,0 21 16,0-22-16,0 1 0,1 0 0,-22 0 15,0 0-15,0 0 0,0-1 16,0 1-16,0 0 0,-22 0 16,1 21-16,0 0 15,0 0-15,-21 21 0,20-21 0,1 21 16,0 22-16,0-22 0,-21 21 15,20-21-15,1 22 0,0-22 16,21 21-16,-21 0 0,21-20 0,-21 20 16,21-21-16,0 21 0,0-20 15,0-1-15,0 0 0,0 0 0,21 0 16,0-21-16,0 0 0,0 21 0,22-21 16,-22 0-16,0 0 0,21 0 15,-20-21-15,-1 0 0,21 21 0,-21-21 16,0 0-16,1 0 0,-1-1 0,0 22 15,0-21-15</inkml:trace>
  <inkml:trace contextRef="#ctx0" brushRef="#br1" timeOffset="108897.39">6752 8975 0,'0'0'0,"0"21"16,21-21 0,0 0-1,1-21 1,-1 21 0,-21-21-16,0-1 0,0 1 31,-21 21-16,-1 0 1,22 21 15,0 1-31,0-1 16,0 0 0</inkml:trace>
  <inkml:trace contextRef="#ctx0" brushRef="#br1" timeOffset="109272.2">6879 9335 0,'0'0'0,"0"42"31,21-42 16,-21-21-32,0 0 1,-21 21 15,0 0-15,0 0-16,21 21 15,0 0 1,21-21 15,0 0-31,21 0 16,-20-21-16,-1 0 0,0-1 16,21 22-16</inkml:trace>
  <inkml:trace contextRef="#ctx0" brushRef="#br1" timeOffset="109691.96">7472 8678 0,'0'0'0,"0"-21"0,-21 0 16,21 0-16,0 0 15,0 0 1,0 42 15,0 0-15,0 0-16,0 0 0,0 22 16,0-1-16,0 0 0,0 1 15,0-1-15,0 21 0,0-20 0,0 20 16,0-20-16,0-1 0,0 21 0,0-20 15,0-1-15,0 0 0,0 1 16,0-22-16,0 21 0,0 1 0,0-22 16,-22 0-16,22 21 0,0-21 15,0 1-15,0-1 0,0 0 16,0 0-16,22-42 31,-22 0-15,0 0-16,0-1 0,0 1 0,21-21 15,-21 21-15</inkml:trace>
  <inkml:trace contextRef="#ctx0" brushRef="#br1" timeOffset="111831.36">7408 8594 0,'-42'-21'16,"42"-1"15,21 22 16,0 0-47,0 0 16,1 0-16,-1 0 0,0 0 0,0 0 15,0 0-15,22 0 0,-22 0 16,21 22-16,0-22 0,1 0 0,-1 0 16,0 0-16,1 0 0,-1 0 0,0 0 15,1 0-15,20 0 0,-20 0 16,-1 0-16,0 0 0,1 0 0,20 0 15,-21 0-15,1 0 0,20 0 0,-20 0 16,20 0-16,1 0 0,-1 0 16,1 0-16,-1 0 0,1 0 0,-1 0 15,-21 0-15,22 0 0,-1 0 16,-20 0-16,-1 0 0,22 0 16,-22 0-16,-21 0 0,21 0 0,1 0 15,-1 0-15,0 0 0,1 0 0,-1 0 16,0 0-16,1 0 0,20 0 15,-20 0-15,-1 0 0,0 0 0,1 0 16,-1 0-16,0 0 0,1 0 0,-22 0 16,21 0-16,0 0 0,-20 0 15,20 0-15,-21 0 0,0 0 0,22 0 16,-22 0-16,21 0 0,-21 0 0,0 0 16,22 0-16,-22 0 0,21 0 15,-21 0-15,1 0 0,-1 0 16,21 0-16,-21 0 0,0 0 0,1 0 15,-1 0-15,0 0 0,0 0 16,0 0-16,0 0 0,1 0 16,-1 0-16,0 0 15,0 0 1,0 0 0,-21 21 46,0 0-46,-21 0-16,21 0 15,-21 0-15,21 1 0,0-1 16,0 0-16,0 0 0,0 0 16,0 0-16,0 1 0,-21-1 0,21 0 15,0 21-15,0-21 0,0 1 0,0-1 16,0 21-16,0-21 0,0 0 15,0 1-15,0 20 0,0-21 0,0 0 16,0 0-16,0 1 0,21-1 0,-21 0 16,0 0-16,0 0 15,0 0-15,0 1 0,21-1 0,-21 0 16,0 0-16,0 0 16,0 0-16,0 1 15,0-1-15,0 0 16,0 0-16,0 0 15,0 0 1,0 1 0,0-1 15,-21-21-15,0 0-1,0 0 1,-1 0-16,1 0 0,0 0 15,0 0-15,0 0 16,0 0-16,-1 0 0,1 0 16,0 0-16,0 0 0,0 0 0,0 0 15,-1 0-15,1 0 0,0 0 0,0 0 16,-21 0-16,20 0 0,1 0 16,-21 0-16,0 0 0,20 0 0,-20 0 15,0 0-15,-1 0 0,1 0 0,0 0 16,-1 0-16,1 0 15,0 0-15,-1 0 0,22 0 0,-21 0 16,0 0-16,20 0 0,-20 0 0,0 0 16,21 21-16,-22-21 0,1 0 15,21 0-15,-22 0 0,1 0 0,21 0 16,-21 0-16,20 0 0,-20 0 0,0 21 16,-1-21-16,22 0 0,-21 0 15,0 0-15,-1 0 0,1 21 0,21-21 16,-22 0-16,1 0 0,0 0 0,21 0 15,-22 0-15,1 0 0,21 0 16,-22 0-16,1 0 0,21 0 0,-21 0 16,20 0-16,-20 0 0,21 0 15,0 0-15,0 0 0,-22 0 16,22 0-16,0 0 0,0 0 0,0 0 16,-1 0-16,1 0 0,0 0 0,0 0 15,0 0-15,0 0 0,-1 0 16,1 0-16,0 0 0,0 0 0,0 21 15,0-21-15,-1 0 0,1 0 0,0 0 16,0 0-16,0 0 0,0 0 16,-1 0-16,1 0 0,0 0 15,0 0-15,0 0 16,0 0-16,21 22 16,-22-22-16,1 0 15,0 0-15,0 0 0,0 0 16,0 0-1,-1 0 1,1 0-16,0 0 31,0 0-31,0 0 32,0 0-17,-1 0 1,1 0-1,0 0 17,0 0-1,21-22-15,-21 22-1,0 0 16,-1 0 1,22-21 30,-21 21-46,0 0 15,21-21 63,0 0-94,21 0 15,0 21-15,1-21 16,-22-1-16</inkml:trace>
  <inkml:trace contextRef="#ctx0" brushRef="#br1" timeOffset="122029.9">4614 10329 0,'0'0'0,"21"0"0,1-21 15,-22 0-15,0 0 16,21 21-16,-21-21 15,-21 21 32,-1 21-47,1 0 0,0 0 16,-21 0-16,-1 1 0,22 20 16,-21 0-16,-22 1 0,22-1 15,0 0-15,-1 1 0,1-1 0,0-21 16,21 21-16,-22 1 0,1-22 15,21 21-15,-22-21 0,1 1 0,21-1 16,-21 0-16,20 0 0,-20 0 0,21-21 16,0 21-16,-22-21 0,22 22 15,0-22-15,0 0 0,0 0 0,0 21 16,-1-21-16,44 0 47,-22-21-47,21 21 15,21 0-15,-21 0 0,0-22 0,22 22 16,-22 0-16,21 0 0,-21 0 0,22 0 16,-22 0-16,21 0 0,-21 0 15,22 0-15,-22 22 0,21-22 0,-21 21 16,22 0-16,-22 0 0,21 0 16,-21 0-16,22 1 0,-22-1 0,0 0 15,0 0-15,22 0 0,-22 0 0,0-21 16,-21 22-16,21-1 0,0-21 15,-21 21-15,0-42 63,0 0-47,0-1-16,21 1 0</inkml:trace>
  <inkml:trace contextRef="#ctx0" brushRef="#br1" timeOffset="122296.75">4868 10774 0,'0'21'15,"0"0"1,0 22-16,0-22 0,0 0 15,0 0-15,0 0 0,0 22 0,0-22 16,0 0-16,0 0 0,0 0 16,0 0-16,-21 1 0,21-1 0,0 0 15,0-42 32,0 0-47,0-1 16</inkml:trace>
  <inkml:trace contextRef="#ctx0" brushRef="#br1" timeOffset="122684.53">4889 10435 0,'0'0'15,"-21"0"-15,0 0 0,21 21 16,0 1-16,-21-1 0,21 0 0,-21 0 15,21 0-15,0 0 16,0 1-16,0-1 16,21-21-16,0 0 0,0 0 15,0 0-15,1 0 0,-1-21 16,0-1-16,0 22 0,0-21 16,-21 0-16,0 0 0,21 0 0,-21 0 15,0-1-15,0 1 0,0-21 16,0 21-16,0 0 0,-21 21 0,0-22 15,0 22-15,0 0 0,0 0 16,-1 0-16,-20 22 0,21-1 16,0-21-16,0 21 0,-1 0 0,22 0 15,0 0-15,0 22 0,-21-22 16,21 0-16,0 0 0,0 0 16,0 1-16,21 20 0,1-42 0,-1 21 15,0 0-15,0 0 0,0-21 16,0 0-16,1 22 0,-1-22 0</inkml:trace>
  <inkml:trace contextRef="#ctx0" brushRef="#br1" timeOffset="123205.35">5334 10732 0,'-21'0'0,"0"0"16,21 21-16,0 0 0,0 0 0,-22 0 16,22 0-16,-21 1 0,21-1 15,0 21-15,-21-21 0,21 0 0,0 1 16,0-1-16,0 0 0,0 0 0,0 0 16,0 0-16,0 1 0,0-1 15,0 0-15,0 0 16,-21-42 15,21 0-31,0 0 0,0-1 16,0 1-16,0 0 0,0 0 0,0 0 15,0 0-15,0-1 0,0-20 16,21 21-16,0-21 0,0 20 0,1 1 16,-1-21-16,21 21 0,-21 0 0,22-1 15,-1 22-15,-21 0 0,21 0 16,1 0-16,-22 0 0,21 0 0,-21 22 15,1-1-15,-1 0 0,0 0 16,-21 0-16,0 22 0,0-22 0,0 0 16,0 0-16,0 21 0,0-20 0,-21-1 15,0 0-15,21 0 0,-22 0 16,1 0-16,0 1 0,21-1 16,-21 0-16,0-21 15,42 0 16,42-64-15</inkml:trace>
  <inkml:trace contextRef="#ctx0" brushRef="#br1" timeOffset="123576.14">6032 10710 0,'0'0'0,"0"-21"15,0 42 1,0 1-16,0-1 16,0 0-16,0 0 0,0 21 15,0-20-15,0 20 0,0 0 0,0 1 16,0 20-16,0 1 0,0-1 0,0 1 16,-21-1-16,21 22 0,0-22 15,0 22-15,0-22 0,-21 22 0,0 0 16,0-1-16,0 1 0,-1 0 0,1-1 15,0 1-15,-21-21 0,21 20 0,-1-20 16,1-1-16,-21 1 16,21-1-16,0-20 0,-1-1 0,22 0 15,-21 1-15,0-1 0,21-21 0,-21 0 16,21-42 0,0 0-1,0 0-15,21-22 0,0 1 0,22 0 16,-22-1-16,0 1 0,0-21 0,0-1 15,22 1-15,-22-22 0</inkml:trace>
  <inkml:trace contextRef="#ctx0" brushRef="#br1" timeOffset="123919.94">6011 11049 0,'0'0'0,"0"-42"0,-21 21 16,21-22-16,0 22 0,0 0 0,0 0 15,0-22-15,0 22 0,0 0 0,0 0 16,21-21-16,22-1 16,-22 22-16,21 0 0,-21 0 0,0 21 15,22-21-15,-22 21 0,0 0 0,0 0 16,0 0-16,22 21 16,-22 0-16,0 0 0,-21 21 0,0-20 0,0-1 15,0 21-15,0-21 0,0 22 0,-21-22 16,0 21-16,0-21 15,-1 0-15,1 22 0,-21-22 0,21 0 16,0 0-16,-1 0 0,1-21 0,0 22 16,0-22-16,0 0 0,0 0 15,21-22 17,21 22-32,0-21 0,0 0 15,0 21-15,0-21 0,1 0 0</inkml:trace>
  <inkml:trace contextRef="#ctx0" brushRef="#br1" timeOffset="124640.53">6604 10647 0,'0'0'0,"0"-21"0,0 42 31,0 0-31,0 0 0,0 0 16,0 1-16,0 20 0,0 0 0,0-21 15,0 22-15,0-22 0,0 21 16,0-21-16,0 1 0,0 20 0,0-21 16,0 0-16,0 0 0,21 1 15,0-22-15,0 0 16,1 0-16,-1 0 0,0 0 16,0 0-16,0-22 0,0 1 0,1 0 15,-1 0-15,0 0 0,0 0 16,0-1-16,0 1 0,1-21 0,-1 21 15,0-22-15,0 22 0,0-21 0,-21 21 16,0 0-16,0-1 0,21 1 16,-21 42 15,0 1-31,0 20 0,0-21 16,0 0-16,0 22 0,-21-22 15,21 0-15,0 21 0,0-21 0,0 1 16,0 20-16,0-21 0,0 0 0,0 0 15,21-21-15,1 22 0,-1-1 16,0-21-16,0 0 0,0 0 0,22 0 16,-22 0-16,21 0 0,-21-21 0,22-1 15,-22 22-15,0-21 0,21 0 16,-21 0-16,1-21 0,-1 20 0,0-20 16,0 0-16,0-1 0,0 1 0,1 0 15,-1-22-15,-21 22 0,0-22 16,0 1-16,0 21 0,0-1 0,0 1 15,0 0-15,0 20 0,0 1 16,0 0-16,0 0 0,0 0 16,0 42-1,-21 0-15,21 21 0,-22-20 0,22 41 16,-21-21-16,21 1 0,0 20 16,0 1-16,0-22 0,0 22 0,0-22 15,0 0-15,0 22 0,0-22 0,0-21 16,0 22-16,0-22 0,0 21 15,0-21-15,21 0 0,-21 1 0,22-22 16,-1 21-16,0-21 0,0 0 0,0 0 16,0 0-16,1 0 0,-1-21 15,21 21-15,-21-22 0,0 1 16,1 0-16,-1 0 0,0-21 0,0 20 16</inkml:trace>
  <inkml:trace contextRef="#ctx0" brushRef="#br1" timeOffset="124873.4">7514 10647 0,'0'0'15,"-21"0"-15,42 0 16,0 0-16,0 0 16,22-21-16,-1 21 0,0 0 0,1 0 15,-1-21-15,0 21 0,1 0 16,-22 0-16,21-22 0,1 22 15,-22-21-15,21 21 0,-21 0 0,0 0 16,1 0-16,-22-21 16</inkml:trace>
  <inkml:trace contextRef="#ctx0" brushRef="#br1" timeOffset="125360.36">9758 10605 0,'0'0'0,"21"-22"0,-21 1 0,21-42 31,-21 42-31,0 42 31,0 0-31,0 0 16,0 0-16,0 0 0,0 22 0,-21-22 16,21 21-16,-21-21 0,21 1 15,0 20-15,0-21 0,0 0 16,0 0-16,-21 1 0,21-1 0,0 0 15,0 0-15,21-21 32,0 0-17</inkml:trace>
  <inkml:trace contextRef="#ctx0" brushRef="#br1" timeOffset="125748.13">9906 10160 0,'0'0'16,"-42"0"-16,20 0 0,1 0 0,0 0 15,-21 0-15,21 0 0,-1 0 0,1 21 16,0 0-16,21 1 0,-21-22 16,21 21-16,0 0 0,0 0 15,21 0 1,0-21-16,0 0 0,1 0 0,-1 0 15,21 0-15,-21 0 0,22 0 16,-22-21-16,21 21 0,-21-21 0,22 21 16,-22-21-16,0 0 0,-21-1 15,0 1 1,-21 21-16,0 0 16,-1 0-16,1 0 0,-21 0 0,21 0 15,0 0-15,-1 0 0,1 0 16,0 0-16,0 21 0,0-21 0,21 22 15,-21-22-15,21 21 0,0 0 0,0 0 16,0 0-16,0 0 16,21 1-16,0-22 0,21 0 15,-21 21-15,22-21 0,-1 0 0</inkml:trace>
  <inkml:trace contextRef="#ctx0" brushRef="#br1" timeOffset="126359.78">10668 10456 0,'0'0'0,"0"-21"0,0 0 0,-21 0 16,0 0-16,-1 0 16,1 21-16,0 0 0,21-22 15,-21 22-15,0 0 0,0 0 0,-1 0 16,1 0-16,0 0 0,0 22 0,0-1 15,-22 0-15,22 0 0,0 21 16,0-20-16,-21 20 0,20 0 16,1-21-16,0 22 0,-21-1 0,21 0 15,-1-20-15,22 20 0,0-21 16,0 0-16,0 0 0,0 1 0,0-1 16,0 0-16,22-21 0,-22 21 0,21-21 15,0 0-15,21 0 0,-21 0 16,1 0-16,-1 0 0,21 0 0,-21 0 15,0 0-15,1-21 0,20 0 0,-21 21 16,0-21-16,22-1 0,-22-20 16,0 21-16,21-21 0,-21 20 15,22-20-15,-22-21 0,0 20 0,0 1 16,0 0-16,1-22 0,-1 22 16,-21-1-16,0 1 0,0 0 0,0-1 15,0 22-15,0-21 0,0 21 0,0 0 16,0-1-16,-21 22 15,-1 0-15,1 0 0,0 0 16,21 43-16,0-22 16,-21 21-16,21 1 0,0-1 0,-21 21 15,21-20-15,0 20 0,0 1 0,0-22 16,0 22-16,0-22 0,0 0 16,0 1-16,21-1 0,0-21 15,-21 21-15,21-20 0,0-1 0,1 0 16,-1-21-16,0 21 0,0-21 0,0 0 15,0 0-15,1 0 0,-1 0 16,0 0-16,0 0 0,0 0 0,22 0 16,-22-21-16,0 0 0,21 0 0,1-1 15</inkml:trace>
  <inkml:trace contextRef="#ctx0" brushRef="#br1" timeOffset="126627.47">11599 10372 0,'0'0'0,"0"21"0,-21-21 31,42 0-15,0 0-16,1 0 15,-1 0-15,0 0 16,0 0-16,0 0 0,0 0 0,1 0 16,-1 0-16,0 0 0,0 0 31</inkml:trace>
  <inkml:trace contextRef="#ctx0" brushRef="#br1" timeOffset="126807.37">11578 10605 0,'0'0'0,"0"21"16,0 0-1,21-21-15,0 0 0,1 0 16,-1 0-16,0 0 0,0 0 16,0 0-16,0 0 0,1 0 0,-1 0 15,0 0-15,0 0 0,0-21 16,0 0-16,1 21 0</inkml:trace>
  <inkml:trace contextRef="#ctx0" brushRef="#br1" timeOffset="127388.35">12277 10012 0,'0'21'32,"0"0"-17,21-21 32,0-21-47,0 0 16,0 0-16,-21 0 15,0-1-15,0 1 16,0 0-16,0 0 16,-21 21-16,0 0 15,0 21 1,0-21-16,-1 21 0,22 0 0,-21 22 15,21-22-15,-21 0 0,21 21 0,0-20 16,0 20-16,0-21 0,0 0 16,0 0-16,0 1 0,0-1 0,0 0 15,21 0-15,0 0 0,1-21 0,-1 0 16,21 0-16,0 0 0</inkml:trace>
  <inkml:trace contextRef="#ctx0" brushRef="#br1" timeOffset="127927.76">12975 10202 0,'0'-63'32,"0"126"-32,-21-126 0,0 42 0,0 21 0,-1 0 15,1 0-15,0 0 16,0 0-16,0 0 0,0 0 0,-1 0 15,1 21-15,0-21 0,0 42 0,0-21 16,0 1-16,-1 20 0,22 0 16,-21 1-16,0-1 0,0 0 0,21 1 15,0-1-15,-21 0 0,21-21 16,0 22-16,0-22 0,0 21 0,0-21 16,0 1-16,21-1 0,0-21 15,0 0-15,0 21 0,1-21 0,-1 0 16,21 0-16,-21 0 0,0 0 0,22-21 15,-22 0-15,21-1 0,-21 1 16,22 0-16,-22-21 0,0 21 0,0-22 16,0 1-16,1 0 0,-1-1 15,0 1-15,-21 0 0,0-1 0,0 1 16,0 21-16,0 0 0,0-1 0,0 1 16,0 0-16,-21 21 15,0 0-15,-1 0 0,22 21 16,-21 0-16,21 1 0,-21 20 15,21-21-15,-21 21 0,21 1 0,0-1 16,0-21-16,0 22 0,0-1 0,0-21 16,0 21-16,0-20 0,0-1 15,0 0-15,0 0 0,21 0 0,0 0 16,0-21-16,1 0 0,-1 0 0,0 0 16,0 0-16,21 0 0,-20 0 15,20 0-15,-21-21 0,21 0 0,1 0 16,-1-21-16</inkml:trace>
  <inkml:trace contextRef="#ctx0" brushRef="#br1" timeOffset="128464.46">13737 9800 0,'0'0'0,"0"-21"0,-21 0 16,0 0-16,0 21 0,-1 0 0,1 0 15,0 0-15,0 21 0,0 0 16,21 0-16,0 22 0,-21-1 15,21-21-15,0 21 0,0 22 0,0-22 16,0 1-16,0-1 0,0 0 0,0 1 16,0 20-16,0-21 0,0 1 15,0-1-15,0 0 0,0-20 16,0 20-16,0-21 0,0 0 0,0 22 16,0-22-16,0 0 0,0-42 46,0 0-46,0-1 0,0 1 16,0 0-16,0-21 0,21 21 0,-21-22 16,21 22-16,0-21 0,-21 21 15,21-1-15,0 1 0,1 0 16,-1 0-16,21 0 0,-21 0 0,0 21 0,22 0 16,-22 0-16,21 0 15,1 0-15,-22 0 0,21 0 0,-21 21 16,22 0-16,-22 0 0,21 0 0,-21 22 15,-21-22-15,0 21 0,0-21 16,0 22-16,0-22 0,-21 21 0,-21-21 16,21 0-16,-22 1 0,1 20 0,0-21 15,-1-21-15,22 21 0,-21 0 0,-1 1 16,1-22-16,21 0 0,-21 0 16,20 0-16,1 0 0,0 0 0,21-22 31,42 1-16,-20 21-15,-1-21 16,0 0-16,21 21 0,1-21 0</inkml:trace>
  <inkml:trace contextRef="#ctx0" brushRef="#br1" timeOffset="128753.29">14732 10160 0,'0'0'0,"0"-21"0,0 0 16,-21 21-16,0 0 16,-1 0-16,1 0 0,0 21 0,0 0 15,0 0-15,0 0 0,-1 1 16,1-1-16,0 21 0,0 0 16,0 1-16,0-22 0,21 21 0,0 1 15,0-22-15,0 21 0,0-21 0,0 0 16,0 1-16,0-1 0,21 0 0,0 0 15,21-21-15,-21 0 0,1 0 16,20 0-16,-21 0 0,21 0 0,-20 0 16,20 0-16,-21 0 0,21-21 0,-20 0 15,-1 21-15,0-21 0,0-22 16</inkml:trace>
  <inkml:trace contextRef="#ctx0" brushRef="#br1" timeOffset="129339.95">15028 9567 0,'0'22'0,"-42"20"31,42-21-31,-21-21 16,0 0 0,-1 0 15,22-21-31,0 0 0,0 0 16,0-1-1,0 1-15,22 21 0,-1 0 16,0 0-16,0 0 15,0 0 1,0 0-16,-21 21 0,0 1 16,0-1-1,0 0-15,0 0 16,-21-21-16,0 21 0,0-21 16,0 0-16,0 0 15,-1 0-15,1 0 16,21-21-1,0 0-15,0 0 16,21 0-16,1 21 0,-1-22 0,0 1 16,21 21-16,-21-21 15,1 21-15,-1 0 0,0 0 0,0 21 16,0 0-16,-21 1 0,21-1 16,-21 21-16,22 0 0,-22 1 15,0-1-15,0 0 0,0-20 0,-22 20 0,1 0 16,-21 1-16,21-22 0,0 21 15,-22-21-15,1 0 0,0 1 16,20-1-16,-20-21 0,21 21 0</inkml:trace>
  <inkml:trace contextRef="#ctx0" brushRef="#br1" timeOffset="130096.16">16849 10160 0,'0'0'15,"0"-21"-15,0 0 0,0 0 0,-22 21 32,1 0-17,21 21-15,0 0 0,-21 0 0,21 21 16,0-20-16,0 20 0,0 0 16,0 1-16,0-1 0,0 0 0,-21 1 15,21-22-15,0 21 0,-21 0 16,21-20-16,0-1 0,0 0 15,0 0-15,0 0 0,-21 0 0,21-42 47,0 0-47,0 0 0,0 0 0,0-22 16,21 1-16,0 0 0,0-1 16,0 1-16,0 0 0,1-22 0,-1 22 15,0 0-15,21 20 0,-21-20 16,22 21-16,-22 0 0,21 21 0,-21 0 15,22 0-15,-1 0 0,-21 0 0,22 0 16,-22 21-16,21 0 0,-21 21 16,22-20-16,-22 20 0,0 0 15,-21-21-15,21 22 0,-21-1 0,21 0 16,-21 1-16,0-1 0,0-21 0,0 22 16,0-22-16,0 0 0,0 0 15,-21 0-15,21 0 0,-21 1 0,21-1 16,21-21 15,0-21-31,0 21 0,1-22 0,-1 1 16</inkml:trace>
  <inkml:trace contextRef="#ctx0" brushRef="#br1" timeOffset="130605.86">17992 10266 0,'0'-21'0,"0"42"0,0-63 15,0 20-15,0 1 0,0 0 16,-22 21-16,1-21 0,0 0 16,0 0-16,0 21 0,0 0 0,-1-22 15,-20 22-15,21 0 0,0 0 0,-22 22 16,22-1-16,0 0 16,-21 0-16,21 0 0,-22 22 0,22-1 0,0 0 15,0 1-15,0 20 0,-1-21 16,1 1-16,21-1 0,0 0 15,0-20-15,0 20 0,0-21 0,0 0 16,21 0-16,22 1 0,-22-22 0,21 0 16,-21 0-16,22 0 0,-1 0 15,-21 0-15,22 0 0,-1 0 0,-21-22 16,21 1-16,-20 0 0,-1 0 0,21 0 16,-21 0-16,0-22 0,1 1 15,-1 0-15,0-1 0,-21 1 0,0 0 16,0 20-16,0-20 0,0 21 15,0-21-15,0 20 0,0 1 16,0 42 0,-21-21-16,21 22 0,0 20 15,0-21-15,0 21 0,-21 1 16,21-1-16,0-21 0,0 22 0,0-1 16,0-21-16,0 21 0,0-20 15,0-1-15,21 0 0,0 0 0,0 0 16,0-21-16,22 0 0,-22 0 15,0 0-15,0 0 0,0 0 16,22 0-16,-22 0 0,0-21 0,21 0 16,-21 0-16,1 0 0</inkml:trace>
  <inkml:trace contextRef="#ctx0" brushRef="#br1" timeOffset="131271.99">18521 10202 0,'0'-21'0,"0"42"0,0-21 31,-21 22-31,-1-1 0,22 21 0,0-21 16,-21 22-16,0-1 0,21-21 16,0 21-16,0 1 0,0-1 0,-21-21 15,21 0-15,0 22 0,0-22 0,0 0 16,-21 0-16,21 0 16,0-42 15,0 0-16,0 0-15,0 0 0,0 0 0,0-1 16,0-20-16,0 21 0,0-21 0,21-1 16,0 1-16,0 0 0,-21-1 15,21 22-15,22-21 0,-22 21 0,0-1 16,0 1-16,22 0 0,-22 21 16,0 0-16,21 0 0,-21 0 0,1 21 15,-1 0-15,0 1 0,0-1 16,0 21-16,0-21 0,1 22 0,-22-1 15,0 0-15,21-21 0,-21 22 0,0-1 16,0-21-16,0 0 0,0 22 16,0-22-16,0 0 15,0 0-15,0 0 16,-21-21 0,-1-21-1,22 0-15,0 0 0,0 0 16,0 0-16,0-1 0,0-20 0,22 0 15,-1 21-15,0-22 0,0 1 16,0 0-16,0-1 0,22 1 0,-1 21 16,-21 0-16,22-22 0,-1 43 0,0-21 15,1 21-15,-22 0 0,0 0 16,21 21-16,-42 0 0,21 1 16,1-1-16,-22 21 0,0 0 0,0 1 15,0-22-15,0 21 0,0 1 16,0-1-16,-22-21 0,1 21 0,21-20 15,-21-1-15,0 0 0,0 0 0,21 0 16,0 0-16,0 1 16,21-22-1,0-22 1,0 1-16,0 21 16,22-21-16</inkml:trace>
  <inkml:trace contextRef="#ctx0" brushRef="#br1" timeOffset="131651.78">19664 10435 0,'0'0'0,"-21"0"0,21 21 15,0 1 1,21-22 0,0 0-16,0 0 0,0 0 0,0 0 15,1 0-15,-1 0 0,0-22 16,0 22-16,0-21 0,0 0 15,1 0-15,-1 0 0,0 0 0,0-1 16,0 1-16,-21 0 0,0 0 16,0 0-16,0 0 0,0-22 0,0 22 15,0 0-15,0 0 0,-21 21 16,0 0-16,0 0 0,0 0 16,-1 0-16,-20 21 0,21 0 0,-21 0 15,20 22-15,-20-1 0,21 0 0,-21 1 16,20-1-16,1 0 0,21 1 15,0-1-15,0 0 0,0 1 0,0-22 16,0 21-16,21-21 0,1 0 0,-1 1 16,0-1-16,0-21 15,21 21-15,-20-21 0,-1 0 0,21 0 16,0 0-16,-20 0 0,20 0 0,0-21 16,1 0-16,-1 21 0,0-22 0</inkml:trace>
  <inkml:trace contextRef="#ctx0" brushRef="#br1" timeOffset="131907.63">20722 10287 0,'0'0'0,"-21"0"0,21 21 16,0 0-1,21-21-15,0 0 16,0 0-16,1 0 0,-1 0 0,0 0 16,0 0-16,0 0 0,0 0 0,1 0 15,-1 0-15,0 0 16,0 0-16,0 0 0</inkml:trace>
  <inkml:trace contextRef="#ctx0" brushRef="#br1" timeOffset="132052.6">20722 10414 0,'0'0'0,"-21"21"0,21 0 0,-21-21 0,21 22 15,0-1-15,0 0 16,21-21-16,0 0 16,0 0-16,0 0 0,1 0 0,-1 0 15,0 0-15,0 0 0,0 0 0,0-21 16</inkml:trace>
  <inkml:trace contextRef="#ctx0" brushRef="#br1" timeOffset="132676.31">21505 9821 0,'-63'22'31,"42"-22"-31,-1 21 0,1 0 15,21 0-15,-21-21 16,21 21-16,21-21 31,0 0-31,1 0 0,-1 0 0,0 0 16,21 0-16,-21 0 0,1-21 0,-1 21 16,0-21-16,0 21 0,0-21 15,-21 0-15,21-1 0,-21 1 16,0 0-16,-21 21 15,0 0-15,0 0 0,0 0 16,0 21-16,-1 0 0,1 22 0,-21-22 16,21 21-16,0-21 15,-1 22-15,1-1 0,0-21 0,21 22 16,-21-22-16,21 0 0,0 0 0,0 0 16,21 0-16,0 1 0,0-1 15,22-21-15,-1 0 0,-21 21 0,22-21 16,20 0-16</inkml:trace>
  <inkml:trace contextRef="#ctx0" brushRef="#br1" timeOffset="133037.1">22119 10139 0,'0'0'0,"-21"0"16,0 21-1,21 0-15,-21 0 0,21 1 16,0-1-16,0 0 0,-22 0 16,22 21-16,-21 1 0,21-1 0,0 0 15,0 1-15,0-1 0,0 22 0,0-22 16,0 21-16,0-20 0,0-1 16,0 22-16,0-22 0,-21 21 0,0 1 15,0-22-15,0 22 0,-1-1 0,1-20 16,0 20-16,0-21 0,0 1 0,0-1 15,-1-21-15,22 22 0,0-22 16,-21 0-16,21 0 16,-21-21-16,21-21 15,21 0 1,-21 0-16,21-22 16,1 22-16,-22-21 0,21-1 0,0 1 15,0-21-15</inkml:trace>
  <inkml:trace contextRef="#ctx0" brushRef="#br1" timeOffset="133339.93">21992 10393 0,'0'0'0,"0"-42"0,0 20 15,0 1-15,0-21 0,0 21 0,0 0 16,0-1-16,21 22 0,0-21 16,1 0-16,-1 0 0,0 21 0,21 0 15,1-21-15,-1 21 0,0 0 16,1 0-16,-1 0 0,0 0 0,1 0 15,-1 21-15,0 0 0,-21 0 0,1 0 16,-22 1-16,0-1 0,0 0 16,0 21-16,-22-21 0,1 1 0,-21 20 15,0-21-15,-1 0 0,1 0 0,0 1 16,-1-1-16,1-21 0,0 21 16,-1-21-16,22 0 0,0 0 15,0 0-15,0 0 0,42 0 31,0 0-31,0 0 16,0 0-16,0 0 0,22 0 0</inkml:trace>
  <inkml:trace contextRef="#ctx0" brushRef="#br1" timeOffset="134080.51">23241 10266 0,'21'-85'16,"-42"170"-16,42-191 0,-21 85 0,0 0 16,0 0-16,-21-1 15,0 22-15,0 0 16,-1 0-16,-20 22 0,0-22 0,21 21 16,-22 0-16,1 0 0,0 21 15,-1-20-15,1 20 0,0-21 0,-1 21 16,22-20-16,0 20 0,0-21 15,21 21-15,0-20 0,0-1 0,0 0 16,21 0-16,0 0 0,0-21 0,0 0 16,1 21-16,20-21 0,-21 0 15,21 0-15,1 0 0,-22 0 16,21-21-16,-21 0 0,1 21 0,-1-21 16,21 0-16,-21-22 0,0 22 15,-21 0-15,22-21 0,-1 21 0,-21-22 16,0 22-16,21 0 0,-21 0 0,21 0 15,-21-1-15,0 1 16,0 42 15,0 1-31,0-1 0,0 0 16,0 21-16,-21 1 0,0-1 0,21 0 16,-21 1-16,-1-1 0,1 21 15,21-20-15,-21 20 0,21-20 0,-21 20 16,21-21-16,0 22 0,0-22 15,-21 22-15,0-22 0,-1 22 0,22-1 16,-21-21-16,0 22 0,0-22 0,0 22 16,21-22-16,-21 0 0,-1 22 15,1-22-15,21-21 0,0 22 0,-21-1 16,21-21-16,-21 0 0,21 1 0,0-1 16,0 0-16,0 0 0,21-21 31,0-21-16,0 0-15,1 0 0,-1-1 16,0 1-16,0-21 0,0 21 16,22-22-16,-22 1 0,21-21 0,0 20 15,-20 1-15,20-22 0,0 22 0,-21-21 16,22 20-16,-22 1 0,0 0 0,0 20 16,22-20-16,-43 21 0,21 0 15,0-22-15,0 22 0,-21 0 0,21 0 16,-21 0-16,0-22 0,0 22 0,21 0 15,-21-21-15,22 21 0,-22-1 16</inkml:trace>
  <inkml:trace contextRef="#ctx0" brushRef="#br1" timeOffset="134572.46">23897 10202 0,'-21'0'0,"42"0"0,-42-21 15,21 0 1,0 0-16,0 0 0,0 0 16,0-1-16,21 22 0,0 0 15,0 0-15,1-21 16,-1 21-16,0 0 0,0 0 0,0 0 15,0 0-15,22 0 0,-22 21 0,0 1 16,21-1-16,-20 0 0,-1 0 16,0 0-16,0 22 0,0-22 0,-21 21 15,0 0-15,0 1 0,0-22 0,0 21 16,0 1-16,0-22 0,0 21 16,-21-21-16,21 0 0,-21 1 0,0-1 15,0-21-15,21 21 0,-22-21 16,1 0-1,21-21-15,0 0 0,0-1 16,0 1-16,0 0 0,0 0 16,0 0-16,0 0 0,0-22 15,0 22-15,21-21 0,-21-1 0,22 22 16,-1-21-16,-21 21 0,21 0 0,0-22 16,-21 22-16,21 0 0,0 0 15,-21 0-15,22-1 0,-1 22 0,0-21 16,-21 0-16,21 21 0,0-21 0,0 0 15,1 21-15</inkml:trace>
  <inkml:trace contextRef="#ctx0" brushRef="#br1" timeOffset="135212.23">24955 9716 0,'-21'0'31,"0"0"16,0 0-47,0 0 15,0 0 1,21-22 0,0 1-1,0 0-15,21 21 16,0-21-16,0 21 16,0 0-16,0 0 15,1 0-15,-1 0 16,-21 21-16,0 0 15,0 0-15,0 1 16,0-1-16,-21 0 16,21 0-1,-22-21-15,1 0 0,0 0 16,0 0 0,0-21-1,21 0 1,0 0-1,21 21-15,0-22 16,0 1-16,0 21 0,1 0 0,-1-21 16,0 21-16,0 0 0,21 0 15,-20 0-15,-1 0 0,-21 21 0,21 0 16,-21 1-16,21-1 16,-21 0-16,0 0 0,0 21 0,0-20 15,0-1-15,-21 0 0,0 21 0,0-21 16,-1 1-16,-20-1 0,21-21 15,-21 21-15,20 0 0,-20-21 0,21 0 16,0 0-16,0 0 0</inkml:trace>
  <inkml:trace contextRef="#ctx0" brushRef="#br1" timeOffset="136532.26">26035 9440 0,'-21'-21'0,"21"0"15,0 42 64,0 0-64,21 1-15,0-22 0,0 21 16,0 0-16,-21 0 0,43 0 0,-22 0 15,0 22-15,21-22 0,-20 0 16,20 0-16,0 22 0,-21-22 0,22 0 16,-1 0-16,0 0 0,1 0 0,20 1 15,-20-1-15,-1 0 0,0 0 16,22-21-16,-43 0 0,21 0 0,1 0 16,-22 0-16,0 0 0,0 0 15,-42 0 16,-21 0-31,20 0 16,1 0-16,-21 0 0,21 0 0,-22 0 16,1 21-16,0 0 0,-1 1 0,1-1 15,0 0-15,-1 0 0,1 21 16,0-20-16,-1-1 0,-20 21 0,21-21 16,-1 22-16,1-22 0,-22 21 0,43 0 15,-21-20-15,0 20 0,20-21 16,-20 0-16,21 22 0,0-22 0,0 0 15,-1 0-15,1 0 0,0 0 0,21 1 16,21-44 31,-21 1-31,21 21-16,-21-21 0,22 21 0</inkml:trace>
  <inkml:trace contextRef="#ctx0" brushRef="#br2" timeOffset="143108.29">931 13060 0,'0'0'0,"-21"0"15,0 0-15,21 21 0,-21-21 16,21 21-16,-21 0 16,21 1-1,0-1-15,0 0 0,0 0 16,0 0-1,21-21-15,0 0 0,0 0 16,0 0-16,0 0 16,1 0-16,-1 0 0,0 0 15,21-21-15,-21 0 0,22 21 0,-22-21 16,0 0-16,21-1 16,-20 1-16,-1 0 0,0 0 0,-21 0 15,0 0-15,0-1 0,0 1 16,-21 0-16,0 0 0,-1 0 15,-20 0-15,0 21 0,21 0 0,-22 0 16,22 0-16,-21 0 0,-1 21 16,22 0-16,0 0 0,-21 0 0,21 22 15,-1-22-15,1 0 0,-21 21 16,21-21-16,0 22 16,21-22-16,-22 21 0,22-21 0,0 22 0,0-22 15,0 0-15,0 0 16,0 0-16,22 1 0,-1-1 0,0 0 15,0 0-15,0 0 0,22-21 16,-22 0-16,21 0 0,-21 0 16,22 0-16,-22 0 0,0 0 0,21 0 15,-21 0-15,1 0 0,-22-21 16,0 0 0,-22 0-16,1 21 15,0 0-15,0 0 0,-21 0 16,20 0-16,1 21 0,-21 0 15,21 0-15,-22 0 0,22 1 0,-21 20 16,0-21-16,20 21 16,-20 1-16,21-1 0,0 0 0,0-20 15,21 20-15,-22-21 0,22 21 16,0-20-16,0 20 0,0-21 16,22 0-16,-1 0 0,0-21 0,0 22 15,21-1-15,-20-21 0,20 0 16,-21 0-16,21 0 0,-20 0 0,20 0 15,-21 0-15,21 0 0,-20 0 16,20 0-16,0 0 0,-21-21 16,22-1-16,-1 1 0,0 0 15</inkml:trace>
  <inkml:trace contextRef="#ctx0" brushRef="#br2" timeOffset="143907.82">1905 13462 0,'0'-42'16,"0"21"-16,-21 21 0,0 0 0,-1 0 15,1 0-15,0 0 0,0 0 0,0 0 16,-22 0-16,22 0 16,0 21-16,-21-21 0,21 21 0,-22 0 15,22 21-15,-21-20 0,21 20 16,-1-21-16,1 21 0,21 1 15,0-22-15,0 0 0,0 21 0,0-20 16,0-1-16,0 0 16,21-21-16,1 0 0,-1 0 0,0 0 15,21 0-15,-21 0 0,22-21 16,-22 0-16,21-1 0,1 1 16,-22 0-16,21 0 0,-21 0 0,22-22 15,-22 22-15,0 0 0,0 0 16,0 0-16,0 0 0,1-1 15,-22 1-15,0 0 0,0 0 16,0 0-16,0 42 47,0 0-47,0 0 16,0 22-16,0-1 0,0-21 0,0 43 15,0-22-15,0 0 0,0 22 16,0-1-16,0 1 0,0-1 0,0 1 15,0-1-15,21 22 0,-21-22 16,21 22-16,-21 0 0,21-1 0,0 1 16,-21-21-16,21 20 0,1-20 15,-1 20-15,0 1 0,0-21 0,-21 20 16,21-20-16,-21-1 16,21 22-16,-21-22 0,0 1 0,0-22 15,0 22-15,0-22 0,-21 22 16,0-22-16,0 0 0,0 1 0,0-22 15,-22 21-15,22-21 0,0 0 16,-21 1-16,20-22 0,-20 0 0,0 0 16,-1 0-16,-20 0 0,-1-22 15,1-20-15,-1 21 0,1-21 0,-1-1 16,-20-20-16,20-1 16,1-20-16,-1-1 0,22 0 0,0-21 15,-1 22-15,22-1 0,0 0 16,21 1-16,0-1 0,0 0 0,21 1 15,0-1-15,22 22 0,-1-22 16,0 21-16,1 1 0,20-1 16,-21 22-16,22-21 0,-1 20 0,-20 1 15,20 0-15,-20-1 0,-1 22 16,0 0-16,-21 0 0,1 0 0,-1-1 16,0 1-16,0 0 0,0 21 15</inkml:trace>
  <inkml:trace contextRef="#ctx0" brushRef="#br2" timeOffset="144424.29">2752 13356 0,'0'21'16,"0"1"-16,-22-1 0,22 0 15,0 0-15,0 0 16,0 0-16,0 1 16,22-22-1,-1 0-15,0 0 16,-21-22-16,0 1 16,0 0-16,0-21 31,-21 42-16,0 0-15,-1 0 16,1 0 0,21 21-1,0 0-15,-21-21 0,21 21 16,0 0-16,0 1 16,0-1-16,0 0 15,0 0 1</inkml:trace>
  <inkml:trace contextRef="#ctx0" brushRef="#br2" timeOffset="145008.32">2752 13970 0,'0'21'31,"21"-21"-15,0 0-1,0 0 1,0-21-16,-21 0 15,0 0-15,0 0 32,-21 21-17,0 0-15,0 0 16,0 21-16,-1 0 16,1 0-16,21 0 0,-21-21 15,21 21-15,0 1 0,0-1 16,21-21 15,0 0-31,1 0 16,-1-21-16,-21-1 15,0 1 1,0 0 0,-21 21-16,-1 0 15,1 0 1,0 0-16,21 21 15,21-42 48</inkml:trace>
  <inkml:trace contextRef="#ctx0" brushRef="#br2" timeOffset="145639.95">2688 13504 0,'21'0'47,"0"0"-31,-21-21-1,0 0 1,0 0 0,-21 21-1,0 0-15,0 0 32,21 21-32,-21-21 0,21 21 0,-21 0 15,21 1-15,0-1 16,0 0-16,0 0 0,21-21 31,0 0-15,0 0-16,0-21 15,0 0-15,-21 0 16,0-1 0,-21 1-16,0 21 15,0 0-15,0 0 0,0 0 16,-1 0-16,1 0 15,21 21 1,0 1-16,0-1 0,21 0 16,1-21-1,-22 21-15,21-21 0,0 21 0,-21 0 16,21-21-16,0 22 16</inkml:trace>
  <inkml:trace contextRef="#ctx0" brushRef="#br2" timeOffset="146364.26">2773 13991 0,'0'21'31,"21"-21"16,-21-21-31,21 21-16,-21-21 0,0 0 15,21 21-15,-21-21 0,0 0 16,0-1 0,-21 22-1,0 0-15,0 0 16,21 22-1,-21-1-15,21 0 0,0 0 16,0 0 0,0 0-1,21-21 1,0 0 0,0 0-16,0-21 15,-21 0 1,21 21-16,-21-21 0,0 0 15,0 0 1,0-1-16,-21 1 0,0 21 16,0 0-16,0 0 15,21 21 17,-21-21-32,21 22 0,0-1 0,0 0 15,0 0-15,0 0 16,21-21-1,0 0 1,-21-21 0,0 0-16,21 21 15</inkml:trace>
  <inkml:trace contextRef="#ctx0" brushRef="#br2" timeOffset="146828.22">2730 13399 0,'0'21'0,"-21"21"15,21-21-15,0 0 16,0 1-16,0-1 16,21-21-1,1 0-15,-1-21 32,0 21-32,0-22 0,-21 1 15,0 0 1,0 0-16,0 0 15,-21 21 1,0 0-16,0 0 16,-1 0-1,1 0 1,21 21 0,0 0-1,21-21 16</inkml:trace>
  <inkml:trace contextRef="#ctx0" brushRef="#br2" timeOffset="147772.13">2879 13864 0,'0'0'0,"-22"0"31,1 0-31,0 0 16,0 0-16,0 21 15,0-21-15,21 22 16,0-1-16,-22 0 16,22 0-16,0 0 0,-21 0 15,21 1-15,0-1 16,0 0 0,21-21-16,1 0 15,-1 0 1,0 0-16,0 0 15,0-21 1,0 0-16,-21-1 16,0 1-16,0 0 15,0 0-15,0 0 0,0 0 16,0-1 0,-21 22-16,0 0 15,0 0-15,0 0 16,0 0-16,21 22 0,-22-22 15,22 21-15,-21 0 16,21 0-16,0 0 0,0 0 16,0 1-1,0-1-15,21-21 16,1 0 0,-1 0-16,0 0 15,-21-21-15,21 21 16,-21-22-16,0 1 15,0 0-15,0 0 16,0 0-16,-21 0 16,0 21-16,0 0 0,21-22 0,-22 22 15,1 0-15,0 0 16,0 22 0,21-1-1,0 0-15,0 0 0,0 0 16,0 0-16,0 1 15,21-1-15,0-21 16,0 0-16,1 0 16,-1 0-16,0 0 15,0 0-15,-21-21 0,0-1 16,0 1-16,21 21 16,-21-21-16,0 0 0</inkml:trace>
  <inkml:trace contextRef="#ctx0" brushRef="#br2" timeOffset="148256.24">2688 13483 0,'0'21'15,"0"1"1,21-22-16,0 21 15,1-21 1,-1 0-16,0 0 16,-21-21-16,21 21 15,-21-22-15,0 1 0,0 0 16,0 0 0,0 0-1,-21 21-15,0-21 0,0 21 16,-1 0-16,1 0 15,0 0 1,42 21 15</inkml:trace>
  <inkml:trace contextRef="#ctx0" brushRef="#br2" timeOffset="151192.29">6562 13462 0,'0'-21'31,"0"0"47,0 0-47,0-1-15,0 1-1,0 0 1,0 0-16,0 0 31,-22 21 1,22 21-17,0 0-15,0 0 0,0 0 0,0 1 16,0-1-16,0 21 0,0 0 15,-21-20-15,21 20 0,-21 0 0,21 1 16,-21-1-16,21-21 0,-21 21 0,21-20 16,0 20-16,0-21 0,0 0 15,-21 0-15,21 1 0,0-1 16,0-42 31,0-1-47,0 1 15,0 0-15</inkml:trace>
  <inkml:trace contextRef="#ctx0" brushRef="#br2" timeOffset="151680.29">6498 12933 0,'0'0'0,"-21"0"15,0 0-15,0 21 16,21 0-16,0 0 0,0 1 0,0-1 16,-22 0-16,22 0 0,0 0 0,0 0 15,0 1-15,0-1 16,0 0-16,0 0 15,22-21-15,-1 0 16,0 0-16,0 0 0,0 0 16,0 0-16,1 0 0,-1 0 0,0-21 15,0 21-15,0-21 0,0 0 16,1-1-16,-22 1 0,0 0 0,0 0 16,0 0-16,0 0 0,0-1 15,0 1-15,-22 0 0,1 0 0,0 0 16,0 0-16,0 21 0,-22 0 15,22 0-15,0 0 0,0 0 0,0 21 16,0-21-16,21 21 0,-22 0 0,1 0 16,21 0-16,-21 1 0,21-1 15,0 0-15,0 0 0,0 0 16,0 0-16,0 1 0,0-1 16,0 0-16,21 0 0,0 0 0,1-21 15,-1 21-15,0 1 0,0-22 16,0 21-16,0-21 0</inkml:trace>
  <inkml:trace contextRef="#ctx0" brushRef="#br2" timeOffset="152299.94">7006 13335 0,'-21'0'16,"21"21"0,0 0-16,-21 1 0,21-1 15,0 0-15,0 0 0,0 0 16,0 0-16,0 1 0,0-1 16,0 21-16,0-21 0,0 0 0,0 1 15,0-1-15,0 21 0,0-21 16,0 0-16,0 1 0,0-1 0,0 0 15,0 0-15,0 0 0,0 0 16,0 1 0,0-44 15,0 1-31,0 0 0,0 0 16,0 0-16,0 0 0,0-22 0,0 22 15,0-21-15,0-1 0,0 1 16,0 0-16,0-1 0,21 1 0,0 0 15,0 21-15,0-1 0,-21-20 0,22 21 16,-1 21-16,0-21 0,0 0 16,21 21-16,-20 0 0,-1 0 15,0 0-15,21 0 0,-21 21 0,1 0 16,-1-21-16,0 21 0,0 0 16,21 22-16,-42-22 0,22 0 0,-1 0 15,-21 21-15,21-20 0,-21 20 16,0-21-16,0 0 0,0 22 0,0-22 15,0 0-15,-21 0 0,21 0 0,-21 0 16,21 1-16,-22-22 0,22 21 16,0 0-16,0-42 47,0 0-47,0-1 15,0 1-15,22 0 0,-1 0 16</inkml:trace>
  <inkml:trace contextRef="#ctx0" brushRef="#br2" timeOffset="152731.69">7789 13335 0,'0'0'16,"0"-21"-16,0 0 15,0 42 32,0 0-31,0 0-16,0 0 0,0 22 15,0-22-15,0 0 0,0 21 0,0 1 16,0-22-16,0 21 0,0 1 0,0-1 16,0 21-16,0-20 0,0-1 15,0 22-15,0-22 0,0 21 0,0-20 16,0 20-16,0-20 0,0 20 0,0 1 15,0-1-15,0 1 0,0-1 16,-21 1-16,0-1 0,21 1 0,-21-1 16,21 1-16,0-22 0,-21 21 15,-1 1-15,1-22 0,21 22 16,0-22-16,-21 22 0,21-22 0,-21 0 16,21 1-16,-21-1 0,21-21 0,0 0 15,0 0-15,0 1 0,0-44 31,0 1-31,0 0 16,21-21-16,-21 21 0,21-22 16,0-20-16,0 20 0,-21-20 0</inkml:trace>
  <inkml:trace contextRef="#ctx0" brushRef="#br2" timeOffset="153124.48">7705 13716 0,'-22'-42'0,"44"84"0,-65-127 0,22 43 16,0 21-16,-21 0 0,20-22 16,1 22-16,0 0 0,0 0 0,21 0 15,0 0-15,-21-1 0,21 1 16,0 0-16,0 0 0,0 0 0,21 0 16,0 21-16,0-22 0,22 1 0,-22 21 15,21 0-15,0-21 0,-20 21 16,20 0-16,0 0 0,1 0 0,-22 21 15,21-21-15,-21 21 16,22 1-16,-22-1 0,0 0 0,0 0 16,0 0-16,-21 22 0,0-22 0,0 0 15,0 64 1,-21-43-16,0-21 0,0 0 0,0 0 16,-22 1-16,22-1 0,0 0 0,0 0 15,0-21-15,-1 21 0,1-21 16,0 0-16,0 0 0,42-21 47,0 21-47,0-21 0,1 0 0,-1 0 15,0 21-15,0-22 16</inkml:trace>
  <inkml:trace contextRef="#ctx0" brushRef="#br2" timeOffset="153921.04">8213 13314 0,'0'0'0,"0"-21"0,21-22 32,-21 65-1,0-1-31,0 0 0,0 0 16,0 0-16,0 22 0,0-22 0,0 21 15,0-21-15,0 22 0,0-22 16,0 21-16,0-21 0,0 0 15,0 1-15,0-1 0,0 0 0,0 0 16,21 0-16,0-21 0,0 0 16,0 0-16,1 0 15,-1-21-15,0 0 0,0 0 16,0 0-16,-21-1 0,21 1 16,1 0-16,-1-21 0,0 21 0,-21-22 15,21 22-15,0-21 0,-21 21 0,0-1 16,21 1-16,1 0 0,-22 0 15,0 0-15,0 0 0,21 21 16,-21-22-16,0 44 31,0-1-15,0 0-16,0 0 0,0 0 16,0 22-16,0-22 0,0 0 0,0 21 15,0-21-15,0 1 0,0 20 0,0-21 16,21 0-16,-21 0 0,21 1 15,0-1-15,0-21 0,1 21 16,20-21-16,-21 0 0,0 0 0,22 0 16,-1-21-16,-21 21 0,21-21 15,1-1-15,-1 1 0,-21-21 0,22 21 16,-22-22-16,0 22 0,0-21 16,0 0-16,0-1 0,1 1 15,-1 0-15,-21-22 0,0 22 0,21-1 16,-21-20-16,0 21 0,0-1 15,0 1-15,0 0 0,0-1 0,0 22 16,0 0-16,0 0 0,0 0 0,-21 21 16,0 21-1,-1 0-15,22 0 0,-21 0 16,21 22-16,0-1 0,0 0 16,0 1-16,0-1 0,0 0 15,0 1-15,0-1 0,0 0 0,0 1 0,0-1 16,0 0-16,0 1 15,0-1-15,0 0 0,0-21 0,0 22 16,0-22-16,0 0 0,21 0 0,1 0 16,-1-21-16,0 22 15,0-22-15,0 0 0,0 0 16,1 0-16,-1-22 0,0 1 0,0 21 16,0-21-16,-21 0 0,21 0 15,1 0-15,-1-22 0,-21 22 0</inkml:trace>
  <inkml:trace contextRef="#ctx0" brushRef="#br2" timeOffset="154203.88">9144 13018 0,'0'0'16,"-21"21"-16,21 0 15,21-21 1,0 0-16,0 0 0,0 0 16,1 0-16,-1 0 15,21 0-15,-21 0 0,0 0 0,1-21 16,-1 21-16,21 0 0,-21-21 16,0 21-16,1 0 0,-1-22 15,0 22-15,0 0 0,0 0 16,0 0-16,-21-21 15,22 21-15,-1-21 16</inkml:trace>
  <inkml:trace contextRef="#ctx0" brushRef="#br2" timeOffset="154816.59">10541 12298 0,'0'0'0,"-21"0"0,21-21 16,21 21-1,0 0 1,21 0-16,-20 0 0,20-21 15,0 21-15,1 0 0,-1 0 0,21-22 16,-20 22-16,-1 0 0,0 0 16,1 0-16,-1 0 0,0 0 0,-20 0 15,-1 0-15,0 0 0,-42 0 32,0 0-32,-22 0 0,22 0 15,-21 22-15,-1-22 0,1 21 0,0-21 16,-1 0-16,1 0 0,0 0 15,-1 21-15</inkml:trace>
  <inkml:trace contextRef="#ctx0" brushRef="#br2" timeOffset="155256.34">10583 12298 0,'0'0'0,"-21"0"15,0 0 1,0 0 0,21 21-16,-21 0 15,21 0 1,-22 1-16,22-1 15,0 0-15,-21 0 16,21 0-16,-21 22 0,21-22 16,0 0-16,0 21 0,-21-21 0,21 22 15,-21-1-15,21 0 0,-21 1 0,21-1 16,0 22-16,0-22 0,0 0 16,0 1-16,0 20 0,0-21 0,-22 1 15,22-1-15,0 0 0,0 1 16,0-1-16,0 0 0,0 22 0,0-22 15,0 1-15,0-1 0,0 0 0,0 1 16,0-1-16,0 0 0,0-21 16,0 22-16,0-22 0,0 21 0,22-21 15,-1-21-15,0 22 0,0-1 16,0-21-16,0 0 0,22 0 16,-22 0-16,21 0 0,-21 0 0,22 0 15,-1 0-15,-21 0 0,22 0 0,-1-21 16,0 21-16,-21-22 0,22 22 15,-22-21-15,0 0 0,0 21 0,22-21 16,-22 21-16,0-21 0,0 21 16,0-21-16,-21-1 0,21 22 0,1-21 15,-1 0-15,-21 0 0,0 0 16</inkml:trace>
  <inkml:trace contextRef="#ctx0" brushRef="#br2" timeOffset="157135.53">11515 13123 0,'0'0'0,"0"-21"0,0 0 0,0 0 15,0 0-15,0 0 16,0 42 31,0 0-47,0 0 0,0 0 0,0 22 16,0-22-16,0 0 0,0 21 0,0-21 15,0 1-15,0 20 0,0-21 16,0 0-16,0 0 0,0 1 0,0-1 15,0 0-15,0 0 0,0 0 16,0-42 31,0 0-47</inkml:trace>
  <inkml:trace contextRef="#ctx0" brushRef="#br2" timeOffset="157555.79">11536 12658 0,'-43'84'31,"43"-62"-31,0-1 0,0 0 0,0 21 15,0-21-15,0 1 0,0-1 0,0 0 16,0 0-16,22-21 16,-22 21-16,21-21 15,0 0-15,0 0 16,0-21-16,0 21 0,-21-21 0,22 0 16,-1 0-16,0-1 0,-21 1 0,0 0 15,0 0-15,0 0 0,0 0 16,0-1-16,0 1 0,0 0 15,0 0-15,-21 21 0,0 0 0,-1-21 16,1 21-16,0 0 16,0 0-16,0 21 0,21 0 15,-21 0-15,-1 0 0,22 1 16,0-1-16,0 0 0,0 0 0,0 0 16,0 0-16,0 1 0,0-1 0,0 0 15,22-21-15,-1 21 0,0-21 16,0 21-16,21-21 0</inkml:trace>
  <inkml:trace contextRef="#ctx0" brushRef="#br2" timeOffset="158232.45">12552 13208 0,'0'-21'16,"0"0"-16,0 0 0,0-1 16,0 1-16,0 0 0,-21 0 15,-1 0-15,22 0 0,-21 21 16,0-22-16,0 1 0,0 0 0,0 0 16,-22 21-16,22 0 0,0 0 15,-21 0-15,20 0 0,-20 21 16,0-21-16,-1 21 0,1 22 0,0-22 15,-1 21-15,-20-21 0,21 22 16,20-22-16,-20 21 0,0 0 0,21-20 16,-1 20-16,1 0 0,21-21 0,0 22 15,0-22-15,0 0 0,0 21 16,0-20-16,21-22 0,22 21 0,-22 0 16,0-21-16,21 0 0,1 0 0,-1 0 15,0 0-15,1 0 0,-1-21 16,0 0-16,1 21 0,-1-22 0,0 1 15,1 0-15,-1 0 0,-21 0 16,22-22-16,-22 22 0,21-21 16,-21 21-16,22-22 0,-22 1 0,0 0 15,0-22-15,-21 22 0,21-22 16,0 1-16,-21 21 0,22-22 0,-22 22 16,0-1-16,0 1 0,0 0 0,0-1 15,0 22-15,0 0 0,0 0 16,-22 21-1,22 21-15,-21-21 0,0 42 0,21-20 16,0 20-16,-21 0 0,0 1 16,21-1-16,0 21 0,0 1 0,-21-22 15,21 22-15,0-1 16,0-20-16,0-1 0,0 0 0,0 1 16,0-1-16,0 0 0,0-21 0,0 1 15,21 20-15,0-21 0,0-21 16,-21 21-16,21-21 0,22 0 0,-22 0 15,0 0-15,0 0 0,21 0 0,-20 0 16,20 0-16,-21-21 0,0 0 16,22 0-16,-1 0 0,-21-1 0</inkml:trace>
  <inkml:trace contextRef="#ctx0" brushRef="#br2" timeOffset="158585.73">13674 12954 0,'0'0'0,"-22"0"0,1 21 31,42-21 1,1 0-32,-1-21 0,0 21 15,0 0-15,0 0 0,0 0 16,1 0-16,-1 0 0,0 0 16,0 0-16,0 0 15,0 0 1,-21-21-16</inkml:trace>
  <inkml:trace contextRef="#ctx0" brushRef="#br2" timeOffset="158835.97">13568 13187 0,'-21'21'31,"42"-42"-31,-21 42 16,21-21-16,0 0 0,0 0 0,0 0 15,1 0-15,-1 0 16,0 0-16,0 0 0,0 0 0,0 0 16,1 0-16,-1 0 0,-21-21 15,21 21-15,0 0 16,-21-21-1,0 0 1</inkml:trace>
  <inkml:trace contextRef="#ctx0" brushRef="#br2" timeOffset="159667.85">14541 12573 0,'0'21'32,"22"-21"-1,-1 21-16,0-21-15,0 0 16,0 0-16,0 0 0,1 0 16,-22-21-16,21 21 0,0-21 15,-21 0-15,21 21 0,-21-21 16,0 0-16,0-1 16,-21 22-1,0-21-15,0 21 0,-1 0 0,1 0 16,-21 0-16,21 0 0,0 0 0,-1 21 15,1 1-15,0-22 0,0 21 16,0 0-16,21 21 0,0-21 0,0 1 16,0 20-16,0-21 15,0 21-15,0 1 0,0-22 0,21 0 16,0 0-16,0 0 0,0 1 0,22-1 16,-22 0-16,0-21 0,21 0 15,-20 0-15,20 0 0,-21 0 0</inkml:trace>
  <inkml:trace contextRef="#ctx0" brushRef="#br2" timeOffset="160380.68">15303 13039 0,'0'0'0,"64"-21"31,-43-1-31,-21 1 0,0 0 16,0 0-16,0 0 15,0 0-15,0-1 0,0 1 0,0 0 16,0 0-16,-21 0 0,0 0 15,0-1-15,-1 22 16,1 0-16,0 0 0,0 0 0,0 0 16,0 22-16,-1-1 0,1 0 15,0 0-15,-21 0 0,21 22 0,-22-22 16,22 21-16,0 0 0,-21 1 16,20-1-16,1 0 0,0 1 0,0-22 15,21 21-15,0 1 0,0-22 0,0 21 16,0-21-16,0 0 0,0 1 15,0-1-15,0 0 0,21 0 0,0-21 16,0 0-16,1 0 0,-1 0 0,21 0 16,-21 0-16,22 0 0,-1 0 15,-21-21-15,21 21 0,1-21 16,-1 0-16,0-1 0,-20 1 0,20 0 16,-21-21-16,21 21 0,-20-1 15,-1-20-15,0 0 0,-21 21 0,21-22 16,-21 1-16,0 21 0,21-22 15,-21 22-15,0-21 0,0 21 0,0 0 16,0-1-16,-21 22 16,0 0-16,0 22 15,21-1-15,0 0 0,-21 21 16,21-21-16,0 22 0,-22-22 0,22 21 16,0-21-16,0 22 15,0-22-15,0 21 0,0-21 0,0 1 16,0-1-16,0 0 0,22 0 0,-1 0 15,0-21-15,-21 21 0,21-21 16,0 0-16,0 0 0,1 0 0,-1 0 16,0 0-16,0 0 0,21 0 15,-20-21-15,-1 0 0,0 0 16,0 0-16</inkml:trace>
  <inkml:trace contextRef="#ctx0" brushRef="#br2" timeOffset="160976.32">16214 12467 0,'0'0'0,"0"-21"15,-22 0-15,1 21 0,0 0 16,21 21-16,-21 0 16,21 0-16,0 1 0,-21 20 15,21-21-15,0 21 0,0 22 0,0-22 16,0 1-16,0 20 0,0-21 15,0 1-15,0-1 0,0 0 0,0 1 16,-21-1-16,21 0 0,0 1 0,-22-22 16,22 0-16,0 0 0,0 22 15,0-22-15,0 0 16,0 0-16,0-42 47,0 0-47,0 0 15,0-1-15,0 1 0,0 0 16,0 0-16,22-21 0,-1 20 0,-21-20 16,21 21-16,0 0 0,0-22 0,22 22 15,-22 0-15,21-21 0,0 21 16,-20-1-16,20 22 0,0-21 0,1 21 16,-1 0-16,0 0 0,1 0 0,-22 0 15,21 21-15,-21 1 16,0-1-16,1 0 0,-1 0 0,0 0 15,0 22-15,-21-22 0,0 0 0,0 21 16,0-21-16,0 1 0,-21-1 16,0 0-16,0 0 0,-1 0 0,1 0 15,-21 1-15,0-1 0,20 0 0,-20-21 16,0 21-16,-1-21 0,22 0 16,-21 21-16,21-21 0,0 0 0,-1 0 15,1 0-15,21-21 31,21 0-15,1 21-16,20-21 0,-21 21 16,0-21-16</inkml:trace>
  <inkml:trace contextRef="#ctx0" brushRef="#br2" timeOffset="161372.18">17441 12848 0,'0'0'0,"21"-21"0,-21 0 0,0 0 16,0 0-16,0-1 0,0 1 15,0 0-15,0 0 0,-21 0 16,0 21-16,0 0 0,0 0 15,0 0-15,-1 0 0,1 21 16,0 0-16,0 0 0,0 22 0,0-22 16,-1 21-16,1 0 0,21 1 0,-21-22 15,0 21-15,0 1 0,21-1 16,0 0-16,0-21 0,0 22 0,0-22 16,0 0-16,0 0 0,0 0 15,0 1-15,21-1 0,0 0 16,0 0-16,0-21 0,22 0 0,-22 0 15,21 0-15,1 0 0,-1 0 0,0 0 16,-21 0-16,22 0 0,-1-21 16,0 0-16,1 0 0,-1-1 0,-21 1 15,22 0-15,-22-21 0,21 21 0</inkml:trace>
  <inkml:trace contextRef="#ctx0" brushRef="#br2" timeOffset="162071.79">18034 12361 0,'-21'0'32,"21"22"-32,-21-22 0,-1 21 31,1-21-31,0 0 16,0 0-1,0 0-15,21-21 31,0-1-15,21 1-16,0 21 0,-21-21 16,21 21-16,0-21 0,1 21 0,-1 0 15,0-21-15,0 21 0,0 0 16,0 0-16,1 0 16,-22 21-16,21 0 15,-21 0-15,0 0 16,0 1-16,0-1 0,0 0 0,0 0 15,-21 0-15,-1 0 0,1 1 0,0-1 16,21 0-16,-21-21 0,0 21 16,0-21-16,21 21 0,-22-21 15,1 0-15,21-21 32,0 0-17,0 0-15,0 0 16,0-1-16,0 1 0,21 0 15,-21 0-15,22 0 0,-22 0 16,21 21 0,0 0-16,-21 21 15,0 0-15,0 0 16,0 0-16,0 0 0,0 1 16,0 20-16,0-21 0,0 0 0,0 0 15,-21 22-15,0-22 0,-1 0 0,22 0 16,-21 22-16,0-43 0,0 21 15,21 0-15</inkml:trace>
  <inkml:trace contextRef="#ctx0" brushRef="#br2" timeOffset="162809.32">18457 11959 0,'0'-42'31,"0"21"-31,21 21 0,1 0 16,-1 0-16,0-21 0,0 21 15,21 0-15,-20 0 0,-1-22 0,0 22 16,21 0-16,-21 0 0,1 0 16,-1 0-16,0 0 0,0 0 0,0 0 15,0 0 1,-21 22-16,0-1 15,0 0-15,0 0 16,22-21-16,-22 21 0,0 0 0,0 1 16,0-1-16,0 0 0,0 0 15,0 0-15,0 22 0,0-22 0,0 21 16,0 0-16,0 1 0,0-22 16,0 21-16,0 1 0,0-1 0,-22 0 15,22 1-15,0-1 0,0 0 0,0 22 16,0-22-16,-21 0 0,21 1 15,0 20-15,0-20 0,0-1 0,0 0 16,0 1-16,0-1 0,0 0 0,0-21 16,0 22-16,0-1 0,0-21 15,-21 22-15,21-22 0,0 0 16,0 21-16,0-21 0,0 1 0,0-1 16,-21 0-16,21 0 0,-21 0 0,21 0 15,0 1-15,-21-22 16,21 21-16,-22-21 0,22 21 15,-21-21-15,0 0 0,0 21 16,0-21-16,0 0 0,-1 0 16,1 21-16,0-21 0,0 0 0,0 0 15,-22 0-15,22 21 0,0-21 16,0 0-16,0 0 0,0 0 16,-1 0-16,1 0 15,21-21-15,-21 21 16,21-21-16</inkml:trace>
  <inkml:trace contextRef="#ctx0" brushRef="#br2" timeOffset="164108.89">3768 13589 0,'0'0'0,"-22"0"0,1 0 0,0 0 16,0 0-16,0 0 0,0 0 0,-1 0 15,1 0-15,0-21 0,0 21 16,0 0-16,21-21 0,-21 21 16,42 0 15,0 0-15,21-21-16,1 21 0,-1 0 0,21 0 15,-20-22-15,20 22 0,1 0 16,-1-21-16,1 21 0,-1 0 15,1-21-15,-1 21 0,1 0 0,-1-21 0,1 21 16,-1 0-16,1 0 16,-22 0-16,0 0 0,1 0 0,-1-21 15,-21 21-15,22 0 0,-22 0 0,0 0 16,0 0 0,-42 0 15,0 0-16,0 0-15,-1 0 0,1 0 16,0 0-16,0 0 0,0 0 16,0 0-16,-1 0 0,1 21 15</inkml:trace>
  <inkml:trace contextRef="#ctx0" brushRef="#br2" timeOffset="164561.63">3789 13610 0,'-21'0'0,"42"0"0,-42 21 0,-1-21 15,44 0 32,-1 0-31,0 0-16,0 0 0,0 0 0,22 0 15,-22 0-15,21 0 0,0-21 16,1 21-16,-1 0 0,0-21 0,1 21 16,20 0-16,-20-21 0,20 21 15,-21-21-15,22 21 0,-22 0 0,22-21 16,-22 21-16,0 0 0,1-22 0,-1 22 15,0 0-15,-20 0 16,-1 0-16,0 0 0,-21-21 0,21 21 16,-21-21 15,0 0 0,-21 21-31,21-21 16,-21 21-16</inkml:trace>
  <inkml:trace contextRef="#ctx0" brushRef="#br2" timeOffset="165076.42">4657 13123 0,'0'0'15,"-22"-21"1,22 42 15,0 1-31,0-1 16,0 0-16,0 0 16,22-21-16,-22 21 0,21 0 0,0-21 15,0 22-15,0-1 0,22 0 16,-22-21-16,0 21 0,0 0 15,21-21-15,-20 21 0,20 1 0,-21-22 16,0 21-16,0-21 0,22 0 0,-22 21 16,0-21-16,0 0 0,0 0 15,-21 21-15,22-21 0,-22 21 32,-22 0-17,1 1-15,0-22 0,0 21 16,-21 0-16,20 0 0,-20 0 15,21 22-15,-21-22 0,-1 21 16,1-21-16,0 22 0,20-1 16,-20 0-16,0-21 0,-1 22 0,22-22 15,0 0-15,-21 0 0,21 0 0,-1 1 16,1-1-16,0 0 0,21 0 16,-21-21-16,42 0 46,0 0-30</inkml:trace>
  <inkml:trace contextRef="#ctx0" brushRef="#br2" timeOffset="165931.96">3768 15558 0,'0'0'15,"-22"0"-15,1 0 16,0 0-16,0 0 16,42 0 15,0 0-15,22 0-16,-1 0 0,0 0 15,1 0-15,-1 0 0,21 0 16,-20 0-16,20 0 0,-20 0 15,20 0-15,-21 0 0,22 0 0,-1 0 16,1 0-16,-22 0 0,22-22 0,-22 22 16,22-21-16,-22 21 0,-21 0 15,21-21-15,22 21 16,-85 0 15,0 0-31,-1 0 0,-20 0 0,21 0 16,-21 0-16</inkml:trace>
  <inkml:trace contextRef="#ctx0" brushRef="#br2" timeOffset="166344.94">3746 15706 0,'0'0'0,"-21"0"15,0 0 1,21-21 0,21 21-1,0 0-15,1 0 16,20 0-16,-21 0 0,21 0 0,1-22 15,-1 22-15,0 0 0,1 0 16,-1 0-16,22 0 0,-22-21 0,21 21 16,-20 0-16,20 0 0,1 0 0,-22-21 15,0 21-15,22 0 0,-22 0 16,1 0-16,-22 0 0,21-21 16,-21 21-16,0 0 0,1 0 15,-44-21 16,1 21-31,0 0 0,0-21 16,0 21-16,21-22 0</inkml:trace>
  <inkml:trace contextRef="#ctx0" brushRef="#br2" timeOffset="166832.72">4593 15134 0,'0'0'0,"-42"0"32,21 0-32,21 21 31,0 1-31,0-1 0,0 0 16,21 0-16,0 0 0,0 22 15,0-22-15,0 0 0,1 0 0,20 0 16,-21 0-16,0 1 0,22-22 0,-22 21 15,21 0-15,0-21 0,-20 21 16,20-21-16,-21 0 0,0 0 0,22 0 16,-22 0-16,0 0 0,0 0 15,0 0-15,0 0 0,1 0 16,-44 0 15,1 21-31,0 0 16,0-21-16,0 22 0,-22-1 0,22 0 15,-21 0-15,21 0 0,-22 0 16,1 22-16,21-22 0,-21 0 0,20 0 16,-20 22-16,0-22 0,21 0 15,-1 21-15,-20-21 0,21 1 0,0 20 16,0-21-16,-1 0 0,1 0 0,21 1 16,-21-22-1,21 21-15,21-42 31,0 21-31,1-22 16,-1 1-16</inkml:trace>
  <inkml:trace contextRef="#ctx0" brushRef="#br2" timeOffset="171364.3">6773 15240 0,'0'21'46,"0"0"-30,0 1-16,0-1 16,0 0-16,-21 21 0,21-21 0,-21 22 15,0-1-15,21-21 0,-21 22 16,21-1-16,0-21 0,-22 21 0,22-20 16,-21-1-16,21 0 0,0 21 0,0-21 15,-21 1-15,21-1 16,0-42 15,21-1-31,-21 1 16,21 0-16,1 0 0,-22 0 15,21-22-15</inkml:trace>
  <inkml:trace contextRef="#ctx0" brushRef="#br2" timeOffset="171748.73">6837 14965 0,'0'0'0,"0"-21"0,-21 0 0,-1 21 16,1 0-16,0 0 16,0 0-16,0 0 0,0 21 15,21 0-15,0 0 0,-22 0 0,22 0 16,0 1-16,0-1 0,0 0 16,0 0-16,0 0 0,22-21 15,-1 0-15,0 0 16,21 0-16,-21 0 0,1 0 0,-1 0 15,21-21-15,-21 21 0,0-21 0,1 0 16,-1 0-16,0-1 0,0 1 16,-21 0-16,0 0 0,0 0 15,-21 0-15,0-1 0,0 1 16,-1 21-16,-20 0 0,0-21 16,21 21-16,-22 0 0,22 0 0,-21 0 15,21 21-15,-1 0 0,1 1 0,0-1 16,0 0-16,21 0 0,-21 0 15,21 0-15,0 1 0,0 20 0,0-21 16,0 0-16,21 22 0,0-22 16,0 0-16,0 0 0,22 0 0,-22 0 15,0 1-15,21-22 0,-20 21 0</inkml:trace>
  <inkml:trace contextRef="#ctx0" brushRef="#br2" timeOffset="172236.32">7345 15282 0,'0'85'31,"-21"-64"-31,-1 0 16,22 22-16,-21-22 0,21 0 0,0 0 16,0 22-16,-21-22 0,21 21 0,-21-21 15,21 0-15,0 22 0,0-22 16,0 0-16,-21 0 0,21 22 0,0-22 15,-21 0-15,21 0 0,0 0 16,0-42 15,0 0-31,0 0 0,0 0 16,0-1-16,0 1 0,0 0 16,0-21-16,21 21 0,0-22 0,0 1 15,0 21-15,0-22 0,1 1 16,20 21-16,-21-21 0,21 20 0,1 1 15,-22 21-15,21 0 0,1 0 0,-22 0 16,0 0-16,21 0 0,-21 21 16,1 1-16,-1-1 0,-21 0 0,0 21 15,21-21-15,-21 1 0,0 20 16,0-21-16,0 21 0,0-20 16,0-1-16,-21 21 0,0-21 0,-1 0 15,22 1-15,-21-1 0,0 0 0,21 0 16,0 0-16,0-42 31,21 0-15,0 0-16,1-22 0,-1 22 15</inkml:trace>
  <inkml:trace contextRef="#ctx0" brushRef="#br2" timeOffset="172588.12">8191 15325 0,'0'-21'16,"-21"21"0,21 21-1,0 0-15,-21 0 0,21 0 0,-21 22 16,21-22-16,0 21 0,-21 0 16,21 22-16,0-22 0,0 22 0,-21-22 15,21 22-15,0-1 0,-22 22 0,22-22 16,0 22-16,0-22 0,0 1 15,0 21-15,0-22 0,-21 1 16,21-1-16,0 1 0,-21-1 0,0 1 16,21-1-16,0-21 0,-21 22 15,0-22-15,-1 22 0,22-22 0,-21-21 16,0 22-16,0-22 0,21 21 0,-21-21 16,21 0-16,-21-21 0,21-21 31,0 0-31,0-21 0,0 21 0,0-43 15,21 22-15,0-22 0,0 1 16,0-1-16,0-20 0</inkml:trace>
  <inkml:trace contextRef="#ctx0" brushRef="#br2" timeOffset="172935.92">8022 15769 0,'0'-63'0,"0"126"0,0-190 0,0 85 0,0-22 15,0 22-15,0-21 0,0 20 16,0 1-16,0 21 0,0-22 0,0 22 15,0 0-15,0 0 0,0 0 0,0 0 16,21 21-16,0-22 16,22 22-16,-22 0 0,0 0 0,21 0 15,-20 22-15,-1-1 0,21 0 16,-21 0-16,0 21 0,22-20 16,-22 20-16,-21 0 0,0 1 0,21-1 15,-21-21-15,0 21 0,0 1 0,0-22 16,-21 21-16,0-21 0,0 1 15,-1-1-15,1 0 0,0 0 0,0 0 16,0-21-16,0 21 0,-1-21 16,1 0-16,21-21 47,0 0-47,21 0 0,1 21 15,-1-21-15,0 0 0,0-1 0,0 1 16,0 0-16,22-21 15</inkml:trace>
  <inkml:trace contextRef="#ctx0" brushRef="#br2" timeOffset="173628.61">8805 15198 0,'21'0'0,"-42"0"0,42 21 32,-42-21-32,0 21 15,0 21-15,21-20 0,0-1 0,-21 21 16,21 0-16,-21-20 0,21 20 0,0-21 15,0 21-15,0-20 0,0 20 16,0-21-16,0 0 0,0 0 0,21-21 16,0 22-16,0-22 0,0 0 15,0 0-15,1 0 16,-1 0-16,0 0 0,21 0 0,-21 0 16,1-22-16,20 1 0,-21 0 0,21 0 15,-20 0-15,-1-22 0,0 22 16,0-21-16,0 21 0,0-22 0,-21 22 15,0-21-15,0 21 0,0 0 0,0-1 16,0 44 15,0-1-31,0 21 0,0-21 0,-21 0 16,21 22-16,0-22 0,0 21 16,0-21-16,0 22 0,0-22 15,0 0-15,0 0 0,0 0 0,21 1 16,1-1-16,-1-21 0,0 21 15,0-21-15,21 0 0,-20 0 0,20 0 16,0 0-16,1 0 0,-22-21 0,21 21 16,0-21-16,-20-1 0,20 1 15,0 0-15,-21-21 0,22 21 0,-22-22 16,21 1-16,-21-22 0,1 22 0,-22-21 16,21-1-16,-21 1 0,0-22 15,0 21-15,0 22 0,0-21 0,0-1 16,0 22-16,0 21 0,0-1 0,0 1 15,0 42 1,0 22 0,0-22-16,0 21 0,0 1 0,0 20 15,-21-21-15,21 22 0,0-22 16,0 22-16,-22-1 0,22 1 0,-21-22 16,21 22-16,-21-22 0,21 21 0,0-20 15,0-1-15,0-21 0,0 22 16,0-22-16,0 21 0,0-21 0,0 0 15,21 1-15,0-22 0,1 0 16,-1 0-16,0 0 0,0 0 0,0 0 16,0-22-16,1 22 0,-1-21 15,0 0-15,0 0 0,0-21 16,0 20-16</inkml:trace>
  <inkml:trace contextRef="#ctx0" brushRef="#br2" timeOffset="173899.42">9821 15198 0,'0'0'0,"-21"0"0,0 0 15,0 0-15,42 0 32,0 0-32,0 0 0,0 0 0,22 0 15,-22 0-15,21-21 0,1 21 16,-22-22-16,21 22 0,0 0 15,-20 0-15,20-21 0,-21 21 0,21 0 16,-20 0-16,-1 0 0,0 0 0,0 0 16,-21-21-16,21 21 15,0 0-15</inkml:trace>
  <inkml:trace contextRef="#ctx0" brushRef="#br2" timeOffset="174813.14">10668 14732 0,'-21'0'0,"21"-21"16,21 21-1,21 0-15,-21 0 16,22-21-16,-1 21 0,0 0 0,22 0 16,-22-21-16,1 21 0,20-22 0,-21 22 15,22 0-15,-22 0 0,1 0 16,-1 0-16,0 0 0,-21-21 0,22 21 15,-22 0-15,-21-21 16,-21 21 0,0 0-16,-22 0 15,22 0-15,-21 0 0,-1 0 16,1 0-16,0 0 0,21 0 0,-22 0 16,1 0-16,21 0 0,-22 0 0,22 0 15,-21 0-15,21 0 0,0 0 16,-1 0-16,1 21 0,0 0 0,0-21 15,21 22-15,0-1 0,-21 0 16,0 0-16,21 0 0,-22 0 0,22 22 16,-21-22-16,21 0 0,0 0 0,-21 22 15,0-22-15,0 21 0,21 0 16,0 1-16,-21-1 0,-1 0 16,22 1-16,-21 20 0,21-20 0,0 20 15,-21-21-15,21 22 0,-21-22 16,21 1-16,0 20 0,0-21 0,0 1 15,0-1-15,0 0 0,0 1 0,21-1 16,0-21-16,-21 22 0,21-22 16,1 21-16,-1-21 0,0 0 0,0 1 15,0-1-15,22 0 0,-22-21 0,0 0 16,21 21-16,1-21 0,-1 0 16,0 0-16,1 0 0,-1-21 0,21 0 15,-20 0-15,20-1 0,-20 1 0,20-21 16,-21 21-16,22-22 15</inkml:trace>
  <inkml:trace contextRef="#ctx0" brushRef="#br2" timeOffset="176780.04">11642 15219 0,'-22'0'16,"22"-21"0,0 0-16,-21 21 15,0 0 17,42 0 46,0 0-78,-21-22 0,22 22 0,-1 0 15,0-21-15,0 21 0,0 0 16,0-21-16,1 21 0,-1 0 16,0 0-16,0 0 0,0 0 0,0 21 15,1 0-15,-22 1 0,21 20 16,0 0-16,-21 1 0,21-1 0,-21 0 15,0 1-15,0-1 0,0 0 0,0-21 16,0 22-16,0-1 16,0-21-16,-21 22 0,21-22 0,-21 0 15,0-21-15,21 21 0,0 0 0,0-42 32,0 0-17,0 0-15,21 0 0,-21-1 0,21 1 16,0 0-16,-21-21 0,21 21 15,0-22-15,-21 1 0,22 21 0,-1-22 16,0 1-16,0 0 0,0-1 16,0 22-16,22-21 0,-22 21 0,0 0 15,21 21-15,-20 0 0,20 0 0,-21 0 16,0 21-16,0 0 16,1 0-16,-1 21 0,-21-20 0,0 20 15,21 0-15,-21 1 0,0-1 0,0 0 16,0-21-16,0 22 0,0-1 15,0-21-15,0 0 0,0 1 0,0-1 16,-21 0-16,21 0 0,0 0 16,21-42 15,0 0-31,0 0 16,0 0-16,1-1 15</inkml:trace>
  <inkml:trace contextRef="#ctx0" brushRef="#br2" timeOffset="177926.39">12954 15367 0,'0'0'0,"21"0"0,0-21 15,0 0-15,1 21 0,-1-21 16,0-1-16,-21 1 16,0 0-16,-21 0 0,0 21 15,-1-21-15,1 21 0,-21 0 16,21 0-16,-22 0 0,22 0 15,-21 0-15,21 0 0,-22 0 0,22 21 16,0-21-16,0 21 0,0 21 16,0-20-16,-1-1 0,1 21 0,0 0 15,21-20-15,0 20 0,-21-21 16,21 21-16,-21-20 0,21 20 0,0-21 16,0 0-16,0 0 0,0 1 0,21-22 15,0 0-15,0 0 16,0 0-16,1 0 0,20 0 15,-21-22-15,0 1 0,22 0 0,-22 0 16,21 0-16,0 0 0,-20-22 16,-1 22-16,21-21 0,-21-1 15,-21 1-15,21 0 0,-21-1 0,0 22 16,0-21-16,0 0 0,0 20 16,0 1-16,0 42 15,0 22 1,0-22-16,0 21 0,0 1 15,0-1-15,0-21 0,0 21 0,0 1 16,0-1-16,0-21 0,0 22 16,22-22-16,-1 0 0,0 0 0,0 0 15,0-21-15,0 0 0,22 0 0,-1 0 16,-21 0-16,22 0 0,-1-21 16,0 21-16,1-21 0,-22 0 15,21 0-15,0-1 0,-20-20 0,-1 21 16,0-21-16,0 20 0,-21-20 15,0 0-15,0-1 0,0 1 0,0 21 16,0-21-16,0 20 0,0 1 0,-21 21 31,21 21-31,-21 1 0,21-1 16,0 0-16,0 21 0,0-21 0,0 22 16,0-1-16,0-21 0,0 22 15,0-22-15,0 21 0,0-21 0,0 0 16,0 22-16,0-22 0,0 0 15,0 0-15,0-42 47,21 21-47,-21-21 0,0 0 16,0 0-16,0-22 0,21 22 0,-21-21 16,0-1-16,0 1 0,0 0 0,21 21 15,0-22-15,-21 1 0,0 21 16,22 0-16,-1-1 0,0 22 15,-21 22-15,21-22 16,0 21-16,-21 21 0,0-21 0,21 0 16,1 22-16,-22-22 0,21 21 0,-21-21 15,0 22-15,0-22 16,21 0-16,-21 0 0,21 22 0,0-22 16,0 0-16,-21 0 0,22-21 15,-1 0-15,0 0 16,0 0-16,0 0 15,-21-21-15,21 0 0,1 0 0,-1-1 16,0 1-16,0 0 0,0-21 16,0-1-16,1 22 0,-1-21 0,0 0 15,0-1-15,21 1 0,-20 21 0,-1-22 16,0 22-16,0 21 16,-21 21-16,0 1 15,0 20-15,0-21 16,0 0-16,0 22 0,0-22 15,0 21-15,0-21 0,0 22 0,0-22 16,0 21-16,0-21 0,0 0 0,0 1 16,0-1-16,0 0 0,0 0 15,21 0-15,0-21 0,-21 21 0,22-21 16,-1 0-16,0 0 0,0 0 0,0 0 16,0 0-16,1 0 0,-1-21 15,0 0-15,0 21 0,0-21 0,0 0 16</inkml:trace>
  <inkml:trace contextRef="#ctx0" brushRef="#br2" timeOffset="178297.17">14732 15388 0,'0'0'0,"-21"0"16,21 21-16,0 1 31,21-22-31,0 0 0,0 0 16,0 0-16,1 0 0,-1-22 0,0 1 15,0 21-15,0-21 0,0 0 16,1 0-16,-1 0 0,0-1 16,-21 1-16,0-21 0,0 21 0,0 0 15,0-22-15,0 22 0,0 0 16,0 0-16,-21 21 0,0 0 16,-1 0-16,1 0 0,0 0 0,0 0 15,0 21-15,0 0 0,-1 21 16,1-20-16,0 20 0,0 0 0,0 1 15,21-22-15,-21 21 0,21 0 0,0 1 16,0-1-16,0-21 0,0 22 16,0-22-16,0 0 0,21 0 0,0 0 15,0 0-15,0 1 0,0-22 0,1 0 16,-1 21-16,21-21 0,0 0 16,1 0-16,-1 0 0,0-21 15,1-1-15,20 22 0,-20-21 0,-1 0 16</inkml:trace>
  <inkml:trace contextRef="#ctx0" brushRef="#br2" timeOffset="178552.27">15748 15261 0,'0'0'0,"0"21"0,-21-21 16,21 22-16,0-1 15,21-21 1,0 0-16,0 0 16,0 0-16,1 0 0,-1 0 0,0 0 15,0 0-15,0 0 0,0 0 0,1-21 16,-1 21-16,0 0 0,0 0 16,0 0-16,-42 0 31</inkml:trace>
  <inkml:trace contextRef="#ctx0" brushRef="#br2" timeOffset="178720.17">15706 15409 0,'0'0'15,"0"22"-15,-22-22 0,22 21 0,0 0 0,0 0 16,0 0 0,22-21-16,-1 0 0,0 21 15,0-21-15,0 0 0,0 0 16,1 0-16,-1 0 0,0 0 0,0 0 15,0 0-15,0-21 0,1 0 0,-1 21 16,0-21-16,0 21 0,0-21 16</inkml:trace>
  <inkml:trace contextRef="#ctx0" brushRef="#br2" timeOffset="179276.85">16531 14838 0,'0'42'31,"0"-21"-31,0 1 0,21-22 16,0 0-16,1 0 15,-1 0-15,0 0 16,0 0-16,-21-22 16,21 1-16,-21 0 15,21 0-15,-21 0 16,0 0-16,0-1 0,0 1 16,-21 21-1,0 21 1,21 1-16,-21-1 0,21 0 0,-21 0 15,0 0-15,21 0 0,-22 1 16,22-1-16,0 0 0,0 0 0,0 0 16,0 0-16,22 1 0,-1-22 0,0 21 15,21-21-15,-21 0 0,1 21 16,20-21-16,0 0 0,-21 0 0,22 0 16,-1 0-16,-21 0 0</inkml:trace>
  <inkml:trace contextRef="#ctx0" brushRef="#br2" timeOffset="179576.68">17378 14986 0,'0'0'0,"0"-21"0,0 0 0,0 0 0,0-1 16,-21 22-16,-1 0 16,1 0-1,21 22-15,0-1 0,0 0 16,0 21-16,0-21 0,0 22 0,0 20 15,0-20-15,0 20 16,0 1-16,0-1 0,0 1 0,0-1 16,0 1-16,0-1 0,0 1 0,-21-1 15,21 22-15,-21-22 0,21 22 16,0-22-16,-21 1 0,21-1 0,0 1 16,0-22-16,0 1 0,0-1 0,0-21 15,0 0-15,0 0 0,21-21 16,0 0-16,0 0 0,0-21 15,1 0-15,-1 0 0,0 0 16</inkml:trace>
  <inkml:trace contextRef="#ctx0" brushRef="#br2" timeOffset="179905.49">17420 15304 0,'0'0'15,"-21"-64"-15,0 22 0,21-1 0,0 1 16,0 21-16,0-21 0,0-1 0,21 22 15,0-21-15,0 21 0,0-22 0,22 22 16,-22 21-16,21-21 0,1 21 16,-1 0-16,0 0 0,1 21 0,-1-21 15,0 21-15,1 0 0,-22 22 16,21-22-16,-21 21 0,-21-21 16,0 22-16,0-22 0,0 21 0,0 1 15,-21-22-15,0 0 0,0 21 16,-22-21-16,1 1 0,0-1 0,-1-21 15,1 21-15,0-21 0,21 0 0,-22 0 16,22 0-16,-21 0 0,63 0 31,0 0-15,21 0-16,1 0 0,-1 0 16,0 0-16,1 0 0,-1 0 0</inkml:trace>
  <inkml:trace contextRef="#ctx0" brushRef="#br2" timeOffset="180584.1">18690 15028 0,'0'-21'0,"0"42"0,0-63 15,-21 42 1,0-21-16,-22 21 0,22 0 0,-21 0 16,0 0-16,20 0 0,-20 0 0,0 0 15,21 21-15,-22 0 0,1 0 16,21 1-16,-22-1 0,22 0 0,-21 21 15,21 1-15,0-22 0,21 21 0,0-21 16,-22 22-16,22-22 0,0 21 16,0-21-16,0 0 0,22 1 0,-22-1 15,21 0-15,21-21 0,-21 21 16,0-21-16,22 0 0,-22 0 16,21 0-16,-21 0 0,1 0 0,20 0 15,-21-21-15,0 21 0,0-21 0,1 0 16,-1 21-16,0-22 0,0 1 15,0 0-15,-21 0 0,0-21 0,0 20 16,21 1-16,-21-21 0,22 21 0,-22 0 16,0-1-16,0 1 0,0 0 15,0 42 32,0 0-47,0 1 0,0-1 16,0 21-16,0-21 0,0 22 0,0-1 15,-22 0-15,22 1 0,-21-1 16,0 0-16,21 1 0,0 20 0,-21-21 16,0 22-16,21-22 0,-21 22 0,21-1 15,-22 1-15,1-22 0,0 22 16,21-1-16,-21 1 0,0-1 0,21-21 16,-21 22-16,21-22 0,0 1 0,-22-1 15,1 0-15,0 1 0,21-1 16,-21-21-16,21 0 0,-21 0 0,21 1 15,-21-1-15,21-42 16,0-1 0,21 1-16,0 0 0,0 0 0,0-21 15,22-1-15,-22 1 0,21 0 16,-21-22-16,22 22 0,-1-22 0,0 1 16,22-1-16,-22 1 0,0-1 0,1 22 15,-22-22-15,21 22 0,-21 0 16,22-1-16,-22 22 0,0-21 0,0 21 15,-21-22-15,0 22 0,21-21 0,-21 21 16,22 0-16</inkml:trace>
  <inkml:trace contextRef="#ctx0" brushRef="#br2" timeOffset="180996.87">19177 15177 0,'0'0'0,"-21"-22"0,0 1 16,21 0-16,0 0 0,0 0 16,0 0-16,0-1 15,21 22-15,0 0 0,0-21 16,0 21-16,0 0 0,1 0 16,20 0-16,-21 0 0,0 0 0,0 0 0,1 21 15,-1 1-15,21-1 16,-21 0-16,-21 21 0,21-21 0,-21 22 15,22-1-15,-22-21 0,0 22 0,0-22 16,0 21-16,0-21 0,0 0 16,0 1-16,0-1 0,0 0 0,-22-21 15,1 0-15,0 0 16,0 0 0,21-21-16,0 0 0,0-1 15,0 1-15,0 0 0,0 0 0,0-21 16,0 20-16,0-20 15,21 0-15,0 21 0,0-22 0,-21 22 16,22-21-16,-1 21 0,0-1 0,0 22 16,0-21-16,0 0 0,1 21 15,-1-21-15,0 21 0,0 0 0</inkml:trace>
  <inkml:trace contextRef="#ctx0" brushRef="#br2" timeOffset="181343.67">20193 14774 0,'0'0'0,"-21"0"0,0 0 16,42-21 31,0 0-32,0 0 1,0 21 0,0 0-16,-21 21 31,0 0-31,-21 0 16,0 1-16,0-1 15,0-21-15,0 21 0,-1 0 0,1 0 16,0-21-16,-21 21 0,21 1 0,-1-22 15,1 0-15,0 0 16</inkml:trace>
  <inkml:trace contextRef="#ctx0" brushRef="#br2" timeOffset="181844.39">20193 14266 0,'0'0'0,"0"-21"0,0 0 15,21 21 1,0 0-16,0-21 0,1 21 0,20-21 16,-21 21-16,21 0 0,-20-21 0,20 21 15,0 0-15,1 0 0,-22 0 16,21-22-16,-21 22 0,0 0 0,1 0 15,-1 0-15,0 0 16,0 0-16,0 22 0,-21-1 16,21-21-16,-21 21 0,22-21 15,-22 21-15,21 0 16,-21 0-16,0 1 0,21-1 16,-21 0-16,0 21 0,0 1 0,0-1 15,0 0-15,0 1 0,21-1 16,-21 21-16,0 1 0,21-22 0,-21 22 15,21-1-15,-21 1 0,0-1 16,0 1-16,22-1 0,-22 1 0,0-1 16,0 1-16,0-1 0,0-20 0,0-1 15,0 21-15,0-20 0,-22-22 16,-20 21-16,21 1 0,-21-22 0,20 0 16,-41 0-16,21 0 0,-1 0 0,-20 1 15,20-1-15,-20 0 0,21-21 16,-1 21-16,-20-21 0,42 0 15,-22 0-15,1 0 0,21 0 0,21-21 16,0 0-16,0-22 16</inkml:trace>
  <inkml:trace contextRef="#ctx0" brushRef="#br2" timeOffset="-207696.07">23495 15198 0,'0'-21'0,"0"-1"0,0 1 16,0 0-16,0 0 15,0 0-15,0 0 16,0-1-16,0 1 31,0 42-15,0 1-1,0-1-15,0 0 0,0 21 16,0-21-16,0 22 0,0-1 0,0 0 16,0 1-16,0-1 0,0 0 0,0 1 15,0-1-15,0 0 0,-21 1 16,21-22-16,0 21 0,-21-21 0,21 1 15,0-1-15,0 0 0,0 0 0,0 0 16,0 0-16,0 1 31,0-44 1,21 22-32,-21-21 15,21 0-15,0 21 0,-21-21 0,21 0 16,0 0-16</inkml:trace>
  <inkml:trace contextRef="#ctx0" brushRef="#br2" timeOffset="-206572.71">24320 15134 0,'-42'127'79,"-529"212"-79,1142-635 0,-529 126 15,-84 361-15,42-149 0,-21-21 0,21 22 0,0-22 16,-21 21-16,21-21 0,0 0 15,0 1-15,0 20 0,0-21 0,0 0 16,0 0-16,0 1 16,21-1-16,0-21 0,0 0 15,0 0 1,1 0-16,-1 0 0,0 0 16,0 0-16,0-21 0,0-1 0,1 22 15,-1-21-15,0 0 0,0 0 16,0 0-16,0 0 0,1-1 0,-22 1 15,0-21-15,0 21 0,0-22 0,0 1 16,0 21-16,0-21 0,0 20 16,-22-20-16,1 21 0,0 0 0,0 0 15,0-1-15,0 22 0,-1 0 0,1-21 16,0 21-16,0 0 0,0 0 16,0 0-16,-1 21 15,22 1 1,22-1-1,-1-21-15,0 0 0,0 0 0,21 0 16,-20 0-16,20 0 0,0 0 0,1 0 16,-1 0-16,0-21 0,1 21 15,-1-22-15,-21 1 0,21 0 0,1 0 16,-1 0-16,0 0 0,1-1 0,-22 1 16,21 0-16,-21 0 0,1 0 15,-1 0-15,0 21 0,-21-22 0,0 1 16,0 0-16,0 0 15,-21 21 1,0-21-16,-1 21 0,1 0 16,0 0-16,0 0 15,21 21-15,0 0 0,0 0 16,-21 0-16,21 1 0,0 20 0,-21 0 16,21 1-16,-22-1 0,22 0 0,0 22 15,-21-1-15,0-20 0,21 20 16,0 1-16,0-1 0,-21-21 0,21 22 15,0-1-15,0 1 0,0 21 0,0-22 16,0 1-16,0 20 0,0-20 0,0-1 16,0 1-16,0-1 0,0 1 15,0-22-15,0 22 0,0-22 0,0 21 16,0-20-16,0-1 0,0 0 16,0 1-16,0-1 0,-21-21 15,21 22-15,-21-22 0,21 21 0,-22-21 16,22 0-16,0 1 0,-21-1 0,0 0 15,0 0-15,0-21 32,0-21-32,21 0 15,0 0-15,0-1 0,0 1 0,-22-21 16,22 0-16,0-1 0,-21 1 16,21 0-16,-21-22 0,21 22 0,0-22 15,0 1-15,-21-1 0,21 1 0,0-1 16,0 1-16,0-1 15,0 1-15,0 20 0,21-20 0,21 21 16,-20-22-16,20 43 0,-21-21 0,21-1 16,1 22-16,-1-21 0,0 21 15,1-22-15,-1 22 0,0 0 0,1 0 16,-22 0-16,21-22 0,-21 22 0,1 0 16,-1 0-16,0 21 0,0-21 15,-21-1-15,21 1 0,-21 0 0</inkml:trace>
  <inkml:trace contextRef="#ctx0" brushRef="#br2" timeOffset="-205828.4">25844 15261 0,'0'-63'32,"0"42"-32,0-1 0,0 1 15,22 0-15,-1 0 0,-21 0 16,0 0-16,21-1 15,0 22-15,-21-21 16,0 42 15,0 1-31,0-1 16,0 0-16,0 21 0,0-21 0,0 22 16,0-22-16,0 21 15,0 1-15,0-22 0,0 21 0,0 0 16,0-20-16,0 20 0,0-21 0,-21 21 15,21-20-15,-21-1 0,0 21 16,21-21-16,0 0 0,0 1 0,-22-1 16,1 0-16,21 0 0,-21 0 15,21 0 1,-21-21 0,0 0-16,0 0 15,-1 0 1,1 0-16,0 0 0,0-21 15,0 21 1,0-21-16,-1 21 16,1 0-1,21-21-15,-21 21 0,0 0 16,42 0 15,0 0-15,22 0-16,-22 0 0,21 0 0,-21 0 15,22 0-15,-1 0 0,0 0 16,-21 0-16,22 0 0,-22 0 0,21 0 16,-21 0-16,1 0 0,-1 0 0,0 0 15,0 0-15,0 0 0,0 0 16</inkml:trace>
  <inkml:trace contextRef="#ctx0" brushRef="#br2" timeOffset="-204142.35">23347 15155 0,'0'22'16,"0"-44"46,21 1-46,0 0-16,-21 0 15,0 0-15,21 21 0,-21-21 16,21 21-16,-21-22 0,22 22 0,-22-21 16,0 0-1,21 21-15,-21 21 47,0 0-31,0 1-16,0-1 15,0 0-15,0 21 0,0-21 16,0 1-16,-21 20 0,21-21 16,0 0-16,0 22 0,-22-22 0,22 21 15,-21-21-15,21 22 0,0-22 0,0 21 16,0-21-16,-21 0 0,21 1 15,0-1-15,0 0 0,0 0 0,0 0 16,-21-21-16,21 21 0,0 1 0,0-1 16,0 0 15,-21-21 31,0 0-62,-1 0 16,1 0-16,0 0 0,0 0 16,0 0-16,0 0 0,-1 0 15,1 0-15,0 0 0,0 0 0,0 0 16,-22 21-16,22-21 0,0 0 16,0 0-16,0 0 15,42 0 16,0 0-31,0 0 16,22 0-16,-22 0 0,21 0 16,0 0-16,-20 0 0,20 0 0,-21 0 15,21 0-15,-20 0 0,-1 0 0,0 0 16,0 0-16,0 0 0,0 0 16,1 0-16,-1-21 15,-42 21 16,-1 0-15,1 0-16,0 0 0,0 0 16,0 0-16,0 0 0,-1 0 0,1 21 15,0-21-15,0 0 0,0 0 16,0 21 0,42 0 15,0-21-31,0 0 15,0 0-15,0 0 0,1 0 0,20 0 16,-21 0-16,0 0 0,0 0 0,1-21 16,-1 21-16,0-21 0,0 21 0,0 0 15,0 0-15,-21-21 16,-21 21 0,0 0-1,0 0-15,0 0 0,0 0 16,-1 0-16,22 21 0,-21-21 15,0 0-15,21-21 32,21 21-32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0:55:04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1693 0,'-21'0'31</inkml:trace>
  <inkml:trace contextRef="#ctx0" brushRef="#br0" timeOffset="655.21">1355 910 0,'0'0'16,"-22"-21"-16,1 0 0,21 0 15,0 0-15,0-1 16,0 1 0,21 42-1,-21 1-15,22 20 16,-22 0-16,0 1 0,0 20 0,0 1 15,0-1-15,0 1 0,0-1 16,0 1-16,0-1 0,0 1 0,0-1 16,0 1-16,0-1 0,0 1 15,0-22-15,0 21 0,0-20 16,0-1-16,0-21 0,0 0 16,0 1-16,0-1 0,0 0 15,0-42 1,-22 0-16,22-22 15,0 22-15,0-21 0</inkml:trace>
  <inkml:trace contextRef="#ctx0" brushRef="#br0" timeOffset="1094.96">952 931 0,'0'0'0,"-21"-42"0,21 21 15,-21 0-15,21-22 0,0 22 16,0 0-16,0 0 0,0 0 0,0 0 16,21-1-16,22 1 15,-22 0-15,21 21 0,0 0 0,1 0 16,20 0-16,1 0 0,-1 0 16,1 0-16,-1 21 0,22 0 15,-22 22-15,1-1 0,-22 22 0,22-1 16,-22 22-16,-21-22 0,0 22 15,1 0-15,-22-1 0,0 1 0,-22 0 16,1-1-16,-21 1 0,0 0 16,-1-22-16,-20 1 0,20-1 15,-20-21-15,-1 22 0,1-22 16,-1-21-16,1 22 0,-1-22 16,1-21-16,21 21 0,-22-21 0,22 0 15,-1 0-15,1 0 0,21-21 16,-21 21-16,20-21 0,-20 0 0,21-1 15,0-20-15,21 21 0,0-21 16,0 20-16,0-20 0,0 21 0,21 0 16,21-22-16,-21 22 0,22 0 15,-1 21-15,0-21 0,1 0 16,-1 21-16,22 0 0</inkml:trace>
  <inkml:trace contextRef="#ctx0" brushRef="#br0" timeOffset="1534.7">1863 1609 0,'0'0'0,"0"-21"0,0-1 16,-22 1-16,22 0 16,0 0-16,0 0 0,0 0 0,0-1 15,0 1-15,22 0 16,-1 21-16,0 0 0,0 0 15,0 0-15,0 0 16,1 0-16,20 0 0,-21 21 0,21 0 16,1 1-16,-22-1 0,21 21 15,-21 0-15,1 1 0,-1-1 0,-21 22 16,0-22-16,0 0 0,0 1 16,0-1-16,-21 0 0,-1 1 0,1-22 15,21 0-15,-21 0 0,0 0 16,0-21-16,0 0 15,21-21-15,0 0 16,0 0-16,0 0 0,0-22 16,0 22-16,0-21 0,0-1 0,0 1 15,21 0-15,-21-22 16,21 43-16,0-21 0,0-1 0,-21 22 16,21 0-16,1 0 0,-1 0 15,0 21-15,21 0 0,-21 0 0,1 0 16,-1 0-16,0 0 0,0 0 15,0 0-15,22 21 0,-22 0 0</inkml:trace>
  <inkml:trace contextRef="#ctx0" brushRef="#br0" timeOffset="2074.92">2984 1905 0,'22'0'0,"-44"0"0,65 0 16,-22-21-16,0 0 15,0 0-15,-21-1 0,0 1 0,21-21 16,-21 0-16,0-1 0,0 1 16,0 0-16,0-1 0,0 1 0,0 21 15,-21-22-15,0 22 0,0 0 16,0 0-16,0 0 0,-22 21 0,22 0 16,-21 0-16,-1 21 0,22 0 15,-21 21-15,0 1 0,-1-1 0,22 0 16,0 1-16,-21 20 0,20-20 15,1 20-15,21-21 0,0 22 0,0-22 16,0 1-16,0-22 16,0 21-16,0-21 0,21 0 0,1-21 15,-1 22-15,21-22 0,-21 0 0,0 0 16,1 0-16,20 0 0,-21-22 16,21 1-16,-20 0 0,-1 0 0,0-21 15,0 20-15,0-20 0,0 0 16,1-22-16,-22 22 0,0 0 0,0-1 15,0 1-15,0 0 0,0-1 16,0 22-16,0 0 0,0 0 0,0 42 31,0 0-15,0 21-16,0-20 0,0 20 16,0 0-16,0 1 0,0-1 0,0 0 15,0 1-15,0-22 0,0 21 16,0-21-16,0 0 0,0 22 0,21-43 15,-21 21-15,0 0 0,21-21 16,0 0-16,0 0 16,0-21-16,1 21 15,-1-42-15</inkml:trace>
  <inkml:trace contextRef="#ctx0" brushRef="#br0" timeOffset="2647.2">3408 1503 0,'0'0'0,"21"-64"31,-21 86-15,0-1-16,0 0 16,0 21-16,-21-21 0,21 22 0,-21-1 15,21 0-15,0-20 0,0 20 16,0-21-16,0 21 0,0-20 0,0-1 16,0 0-16,0 0 15,21-21 16,0-21-31,-21 0 0,21 0 16,0-22-16,0 22 0,-21 0 16,22 0-16,-1-22 0,-21 22 0,0 0 15,0 0-15,21 0 0,0 21 16,-21 21 0,0 0-16,21 21 15,-21-20-15,0 20 0,0-21 0,0 21 16,0 1-16,21-22 0,-21 21 0,0-21 15,22 1-15,-1-1 0,-21 0 16,21 0-16,0 0 0,0-21 16,22 0-16,-22 0 0,0 0 15,21 0-15,-21 0 0,22-21 0,-22 21 16,21-21-16,-21 0 0,1-22 16,20 22-16,-21-21 0,0 0 0,0-1 15,-21-20-15,0 20 0,0-20 16,0 21-16,0-22 0,-21 22 0,0-1 15,0 1-15,0 0 0,0 21 0,-22-1 16,1 1-16,21 0 0,-22 21 16,22 0-16,-21 0 0,21 0 0,0 21 15,-1 0-15,1 1 0,0-1 16,21 0-16,0 0 16,0 0-16,0 0 0,21-21 15,0 22-15,1-22 0,-1 0 16,0 0-16,21 0 0,1-22 15</inkml:trace>
  <inkml:trace contextRef="#ctx0" brushRef="#br0" timeOffset="3190.89">4487 656 0,'0'0'0,"0"-21"0,-42-42 31,42 84-16,0 0-15,0 21 16,0 1-16,0 20 0,0 1 0,0 20 16,-21 1-16,0 0 0,-1-1 15,22 1-15,-21 21 0,0-22 0,21 1 16,0 0-16,0-1 0,0-20 16,0-1-16,0-20 0,0-1 0,0 0 15,0 1-15,0-22 0,0 21 16,0-21-16,0 1 0,0-44 31,0 1-31,0 0 16,0-21-16,0-1 0,0 1 15,0 0-15,0-22 0,21 22 16,0-22-16,1 1 0,-1 21 0,0-1 16,21-20-16,1 42 0,-22-22 15,21 22-15,-21 0 0,22 0 0,-1 21 16,-21 0-16,21 0 0,1 0 15,-1 0-15,-21 21 0,22 0 0,-1 21 16,-21-20-16,21 20 0,-20 0 0,-1 1 16,0-1-16,-21 0 0,0 1 15,0-1-15,-21 0 0,0 1 0,-1-1 16,-20-21-16,0 21 0,-1-20 16,-20-1-16,21 0 0,-22 0 15,22-21-15,-1 21 0,1-21 16,0 0-16,-1 0 0,22 0 0,0 0 15,0 0-15,21-21 0,0 0 16,0 0-16,21 0 0,0-22 16,22 22-16,-1-21 0,0 21 0</inkml:trace>
  <inkml:trace contextRef="#ctx0" brushRef="#br0" timeOffset="3666.77">5397 1461 0,'0'0'0,"22"-22"0,41-62 32,-63 63-32,0-1 15,-21 22-15,0 0 0,0 0 16,-1 0-16,1 22 0,-21-1 16,21 21-16,-22-21 0,22 22 0,-21-1 15,21 0-15,0 1 0,-1-1 0,1 0 16,21 22-16,0-22 0,0-21 15,0 22-15,0-1 0,0-21 0,0 0 16,0 0-16,0 1 16,21-22-16,1 0 15,-1 0-15,0 0 0,0-22 16,0 1-16,22 0 0,-22 0 0,0-21 16,0 20-16,21-20 0,-20 0 0,-1-22 15,0 22-15,0 0 0,0-1 16,0 1-16,1 0 0,-1 20 0,-21 1 15,0 0-15,0 0 0,0 42 16,0 0 0,0 0-16,-21 22 0,21-1 15,-22-21-15,1 22 0,21-1 0,0 0 16,0 1-16,0-1 0,0 0 16,0-21-16,0 22 0,0-22 15,0 0-15,21 0 0,1-21 16,-1 0-16,21 0 0,0 0 15,-20 0-15,20-21 0,21 0 0,-20 0 16,-1-22-16</inkml:trace>
  <inkml:trace contextRef="#ctx0" brushRef="#br0" timeOffset="3926.62">6329 1249 0,'0'0'0,"-21"0"0,-64 0 16,64 21-1,0 0-15,-1 0 0,1 1 16,0-1-16,0 21 0,0 0 16,0-20-16,21 20 0,-22 21 0,22-20 15,0-1-15,0 0 0,0-20 0,0 20 16,22 0-16,-1-21 0,0 1 16,-21-1-16,21 0 0,0 0 0,0-21 15,1 0-15,-1 0 0,21 0 16,-21 0-16,0 0 0,1 0 0,20-21 15,-21 0-15,0 0 0,22-1 16,-22-20-16,0 0 0,0-1 16</inkml:trace>
  <inkml:trace contextRef="#ctx0" brushRef="#br0" timeOffset="4526.5">6773 529 0,'0'0'15,"-21"0"-15,0 0 0,0 0 0,0 0 0,21 21 16,-22 1-16,22 20 16,-21 0-16,21 22 0,0-1 0,0 1 15,0-1-15,0 22 0,0 0 16,0-22-16,0 22 0,0-22 16,0 22-16,21-22 0,-21 1 15,22-1-15,-22-20 0,0 20 0,0-20 16,0-1-16,0-21 0,0 21 15,0-20-15,0-1 0,0 0 0,0 0 16,21-42 0,-21 0-1,0 0-15,0-1 0,0-20 0,21 0 16,0-1-16,0 1 0,0-21 16,1 20-16,-1 1 0,0 0 0,21-1 15,-21 22-15,22-21 0,-22 21 16,0-1-16,0 1 0,22 0 15,-22 21-15,0 0 0,0 0 16,0 0-16,-42 0 31,-21 0-31,21 21 0,-22-21 16,1 21-16,0-21 0,-1 22 0,1-22 16,0 0-16,-1 21 0,1 0 15,21-21-15,-22 0 0,22 21 0,0-21 16,0 21-16,21 0 0,0 1 15,0-1-15,21 0 16,0 0-16,0 0 0,22 0 0,-22 1 16,21-1-16,1 0 0,-1 0 15,0 0-15,1 0 0,-22 1 16,0-1-16,21-21 0,-21 21 16,1 0-16,-1 0 15,-21-42 1,0 0-1,0 0-15</inkml:trace>
  <inkml:trace contextRef="#ctx0" brushRef="#br0" timeOffset="5616.39">9483 826 0,'0'-22'0,"0"44"0,0-65 0,0 22 0,0 0 15,-22 0-15,1 21 16,0 0-16,21 21 0,-21 0 16,0 21-16,0 1 0,-1-1 15,1 22-15,0-1 0,0 1 0,0-1 16,0 1-16,-1-1 0,1 1 0,0-1 15,0-21-15,21 22 0,0-22 16,0 22-16,0-43 0,0 21 16,21 1-16,21-22 0,-20 0 0,20 0 15,-21-21-15,21 0 0,1 0 16,-1 0-16,0 0 0,22 0 0,-22-21 16,22 0-16,-22-22 0,0 22 15,22-21-15,-22 0 0,1-1 0,-1-20 16,-21 20-16,0-20 0,0-1 15,1 1-15,-22-1 0,0-20 0,0-1 16,0 0-16,-22 22 0,-20-1 16,0 1-16,-1 21 0,1-1 0,0 22 15,-22-21-15,22 42 0,0 0 16,-1 0-16,1 0 0,21 0 16,0 0-16,-1 0 0,22 21 15,0 0-15,0 0 0,0 0 16,43 1-16,-1-22 0,0 21 0,22-21 15,21 0-15,-22 0 0,22 0 16,21 0-16,-22 0 0,1 0 0,0 0 16,-22 0-16,22-21 0,-1-1 15,-20 1-15,21 0 0,-22 0 0,-21 0 16,22 0-16,-22-22 0,-21 22 16,1-21-16,-22-1 0,0 22 0,0-21 15,0 0-15,-22 20 0,-20 1 16,21 0-16,-21 0 0,-1 21 15,22 0-15,-21 0 0,21 0 16,-22 42-16,22-21 0,0 22 0,-21 20 16,20 1-16,1 20 0,21 1 15,-21 0-15,21 42 0,0-21 0,0-1 16,0 22-16,0-21 0,0 21 0,0 0 16,0 0-16,0-21 0,21 21 15,-21 0-15,21-21 0,22 21 0,-22-21 16,0 0-16,21-1 0,-20-20 15,-1 0-15,0-1 0,0 1 0,0-21 16,-21-1-16,0 1 0,0-1 0,0-21 16,0 1-16,0-1 0,0-21 15,-21 0-15,0 1 0,0-1 0,0-21 16,-1 0-16,1 0 0,-21-21 16,21-22-16,-22 22 0,22-21 15,-21-22-15,0 22 0,20-22 0,-20 1 16,21-22-16,0 1 0,0-22 0,21 0 15,0 21-15,0-21 0,0-21 16,0 22-16,21-1 0,0-21 0,0 21 16,21 0-16,-20 0 0,-1 22 15,21-1-15,0 21 0,-20-20 0,20 20 16,21 1-16,-20 20 0,-1 1 16,22 0-16,-1-1 0,1 22 15</inkml:trace>
  <inkml:trace contextRef="#ctx0" brushRef="#br0" timeOffset="5967.23">12827 635 0,'21'-21'16,"-42"42"-16,42-63 0,-21 21 0,0-1 15,0 1-15,0 0 0,0 0 16,-21 21-16,0 0 0,-22 0 16,22 0-16,0 0 0,-21 0 15,21 21-15,-22 21 0,1-20 0,21 41 16,-22-21-16,22 22 0,-21-1 16,21 1-16,0-1 0,-1-20 0,22 20 15,0 1-15,0-22 0,0 0 16,0 1-16,0-1 0,0-21 0,0 22 15,22-22-15,-1 0 0,21 0 16,-21-21-16,0 21 0,1-21 16,20 0-16,-21 0 0,21 0 0,1 0 15,-1-21-15,22 0 0,-22 0 16,0 0-16,22-1 0</inkml:trace>
  <inkml:trace contextRef="#ctx0" brushRef="#br0" timeOffset="6371">13610 572 0,'0'-22'0,"0"44"0,0-65 0,0 22 16,0 0-16,-21 21 15,0 0-15,0 0 16,-22 0-16,1 21 0,-22 0 16,22 0-16,-21 1 0,20-1 15,-20 21-15,20-21 0,1 22 0,0-22 16,21 21-16,-1 0 0,22-20 15,0 20-15,0-21 0,0 0 0,22 22 16,-1-22-16,0 0 0,21 0 16,1 0-16,-22-21 0,21 21 0,0 1 15,-20-22-15,20 21 0,-21 0 16,21-21-16,-20 21 0,-1 0 16,-21 0-16,0 1 15,0-1-15,0 0 0,0 0 0,-21 0 16,-1 0-16,-20 1 0,21-1 15,-21-21-15,-1 21 0,1 0 16,-22-21-16,22 21 0,21-21 0,-21 0 16,-1 0-16,22 0 0,0 0 0,0 0 15,0 0-15,-1 0 16,22-21 0,22 0-16,-1 0 0,0 0 15,0-1-15</inkml:trace>
  <inkml:trace contextRef="#ctx0" brushRef="#br0" timeOffset="6802.77">14203 635 0,'42'-21'15,"-84"42"-15,105-42 0,-42 0 0,1 21 16,-1 0-16,-21-21 0,-21 21 15,-1 0-15,-20 0 0,0 0 16,-1 0-16,1 21 0,-21 0 16,20 0-16,1-21 0,0 21 0,-1 0 15,22 1-15,0-1 0,0 0 16,21 0-16,0 0 0,0 0 0,0 1 16,0-1-16,21 0 15,0 0-15,0 0 0,22 0 0,-1-21 16,0 22-16,1-1 0,-22-21 15,21 21-15,0 0 0,1 0 0,-22 0 16,0 1-16,21-1 0,-42 0 0,0 0 16,0 0-16,0 0 0,0 1 15,0-1-15,0 0 0,-21-21 0,0 21 16,-21 0-16,21 0 0,-22-21 16,1 0-16,21 22 0,-22-22 0,1 0 15,0 0-15,21 0 0,-22 0 16,22 0-16,-21 0 0,21 0 0,-1 0 15,1-22-15,0 1 0,21 0 16,-21 0-16,0-21 0,0 20 16</inkml:trace>
  <inkml:trace contextRef="#ctx0" brushRef="#br0" timeOffset="7554.81">16065 720 0,'22'0'16,"-1"0"-1,0 0-15,0 0 0,0-21 0,0 21 16,22-22-16,-22 22 0,21-21 15,1 21-15,-1-21 0,0 0 0,1 0 16,-1 21-16,0-21 0,-21-1 16,22-20-16,-22 21 0,0 0 0,0-22 15,-21 22-15,0 0 0,0-21 16,0 21-16,0-22 0,-21 22 0,0 0 16,0 21-16,-22-21 0,1 21 15,0 0-15,-22 0 0,22 0 0,0 0 16,-22 21-16,22 0 0,-22 0 15,43 22-15,-21-22 0,21 21 0,-1-21 16,22 22-16,0-1 0,0 0 16,0 1-16,22-1 0,-1 0 15,21 22-15,-21-22 0,22 22 0,20-1 16,-21 1-16,1-22 0,-1 21 16,0 1-16,1-22 0,-22 22 0,21-22 15,-21 0-15,1 22 0,-22-43 16,0 21-16,0 1 0,0-22 0,0 21 15,-22-21-15,1 1 0,-21-22 0,0 0 16,-22 0-16,1 0 0,-1 0 16,1 0-16,-22 0 0,0-22 15,22 1-15,-22-21 0,22 21 16,-1 0-16,1-1 0,20-20 0,1 0 16,21 21-16,0-22 0,21 1 15,0-22-15,0 22 0,21-21 0,0 20 16,21-20-16,22 20 0,-22 1 0,0 21 15,22-21-15,-1 42 0,1-22 16,-1 22-16,-20 0 0,20 0 0,-20 22 16</inkml:trace>
  <inkml:trace contextRef="#ctx0" brushRef="#br0" timeOffset="7894.61">16700 1228 0,'0'0'0,"0"21"0,22-21 32,-1 0-32,0-21 0,0 0 15,0-1-15,22 1 0,-22 0 16,0-21-16,21 21 0,-21-22 0,1 1 16,20 0-16,-21-1 0,0 1 15,-21 21-15,0-22 0,0 22 0,-21 21 16,0 0-16,0 0 15,-22 21-15,1 22 0,0-1 16,-1 0-16,1 1 0,0 20 16,-1-20-16,1-1 0,21 0 0,0 1 15,0-1-15,21 0 0,0-21 16,0 22-16,0-22 0,0 0 0,21-21 16,0 21-16,0 0 0,0-21 0,22 0 15,-22 0-15,0 0 0,21 0 16,-21-21-16,22 0 0,-1 0 0</inkml:trace>
  <inkml:trace contextRef="#ctx0" brushRef="#br0" timeOffset="8194.44">17589 0 0,'-42'0'15,"21"0"-15,-21 0 16,20 42-16,1 22 0,0 21 16,-21-22-16,21 22 0,-1-22 0,1 22 15,21 0-15,0-1 16,0 1-16,0 0 0,0-22 0,0 22 16,0-22-16,0-20 0,0 20 0,0-21 15,21 1-15,1-1 0,-22 0 16,0-20-16,0-1 0,21 0 0,-21 0 15,21 0-15,0-21 16,0 0-16,0 0 0,1-21 16,-1 21-16,0-21 15</inkml:trace>
  <inkml:trace contextRef="#ctx0" brushRef="#br0" timeOffset="8551.24">17695 1101 0,'-21'42'16,"21"-21"0,21-21-16,0 0 15,1 0-15,-1 0 0,0 0 16,0 0-16,0 0 0,0-21 0,22 21 16,-22-21-16,0 0 0,-21 0 15,21-1-15,0 1 0,-21 0 0,0 0 16,0-21-16,0 20 0,0 1 15,-21 21-15,0 0 0,-21 0 16,21 0-16,-22 0 0,1 43 16,21-22-16,-22 0 0,1 21 15,21 1-15,0-1 0,-22-21 0,43 21 16,-21 1-16,0-22 0,21 21 16,0-21-16,0 1 0,0-1 0,0 0 15,21 0-15,0 0 16,1-21-16,-1 0 0,0 0 0,21 0 15,-21 0-15,22 0 0,-1 0 16,0 0-16,1-21 0,20 0 0</inkml:trace>
  <inkml:trace contextRef="#ctx0" brushRef="#br0" timeOffset="8786.14">18521 826 0,'0'-22'0,"0"44"0,-21-44 16,-22 22-16,22 0 0,0 0 15,-21 0-15,20 43 0,-20-22 0,21 21 16,-21 22-16,-1-22 0,22 0 16,0 22-16,0-22 0,0 1 0,-1-1 15,22 0-15,0 1 0,0-1 16,0-21-16,0 21 0,0-20 0,0-1 16,22 0-16,-1-21 0,21 21 15,0-21-15,1 0 0,-1 0 0,22 0 16,-1 0-16,1-21 0,-1 0 15,-21 0-15,22-1 0,-22-20 16</inkml:trace>
  <inkml:trace contextRef="#ctx0" brushRef="#br0" timeOffset="9094.69">19113 0 0,'-21'0'16,"42"0"-16,-63 0 0,21 42 0,21 1 0,-21-1 16,0 22-16,21-1 0,-22 1 0,22-1 15,0 1-15,0 20 16,0-20-16,0 20 0,0 1 0,0 0 16,0-22-16,0 22 0,0-22 15,0 1-15,22-1 0,-22-20 0,21-1 16,-21 0-16,0 1 0,21-1 15,-21-21-15,0 0 0,0 1 0,0-1 16,0 0-16,21-21 16,0 0-16,0 0 0,1 0 15,-1-21-15,0 0 0,21-1 0,1 1 16,-22 0-16</inkml:trace>
  <inkml:trace contextRef="#ctx0" brushRef="#br0" timeOffset="9470.46">19748 910 0,'0'-21'15,"0"42"-15,0-63 0,-21 42 16,0 21 0,-21 0-16,21 0 0,-1 22 15,-20-1-15,21 0 0,-21-20 0,20 20 16,1 0-16,0 1 0,0-22 16,21 21-16,0 0 0,0-20 0,0-1 15,0 0-15,0 0 0,0 0 16,21 0-16,0-21 0,0 0 0,1 22 15,20-22-15,0 0 0,1 0 16,-1 0-16,0 0 0,1-22 16,-1 1-16,-21 0 0,21 0 0,-20 0 15,-1-22-15,0 1 0,0 0 16,-21-1-16,21-20 0,-21 21 0,0-22 16,0 22-16,-21-1 0,0 1 15,0 21-15,-22 0 0,1 0 0,21 21 16,-21 0-16,-1 0 0,1 0 15,21 21-15,-22 0 0,22 0 16,0 0-16,21 0 0,0 1 16,0-1-16,0 0 0,0 0 0,21 0 15,0 0-15,22 1 0,-22-22 16,0 21-16,21-21 0,-20 0 0</inkml:trace>
  <inkml:trace contextRef="#ctx0" brushRef="#br0" timeOffset="9870.69">20151 783 0,'0'0'15,"21"-21"-15,0 0 0,0 21 0,0-21 0,0 0 16,1 21-16,-1 0 0,0 0 16,0 0-16,0 0 0,0 0 15,1 21-15,-1 0 0,0 0 16,-21 21-16,21 1 0,-21-1 0,21 0 15,-21 1-15,0-1 0,0 0 16,0 1-16,0-1 0,0 0 0,0 1 16,0-22-16,0 21 0,0-21 15,0 1-15,0-1 0,0 0 0,0 0 16,-21-21-16,0 0 16,0 0-1,0-21-15,21 0 0,-22-22 16,22 22-16,0-21 15,0 21-15,0-22 0,22 1 0,20-21 16,-21 20-16,21-20 0,-20 20 16,20 1-16,0 0 0,1-1 0,-1 1 15,-21 21-15,21 0 0,-20 21 16,-1 0-16,0 0 0,0 0 0,-42 0 31</inkml:trace>
  <inkml:trace contextRef="#ctx0" brushRef="#br0" timeOffset="10110.54">18902 550 0,'0'0'0,"21"0"0,0 0 16,21 0-16,-20 0 0,41 0 16,-21 0-16,22 0 0,-1 0 0,22 0 15,0 0-15,-22 0 0,22 0 16,0 0-16,-22 0 0,1 0 0,-1 0 16,1 22-16</inkml:trace>
  <inkml:trace contextRef="#ctx0" brushRef="#br0" timeOffset="11174.59">21442 1905 0,'-43'21'31,"22"-21"-15,0 0-16,21 21 0,-21-21 15,0 0-15,0 0 0,-1 22 0,1-22 16,0 0-16,-21 0 0,-1 21 16,1-21-16,-21 21 0,-1-21 15,1 0-15,-22 0 0,-21 21 16,21-21-16,-20 0 0,-1 21 0,0-21 16,0 0-16,-21 21 0,0-21 0,0 22 15,0-22-15,0 21 0,0-21 16,0 21-16,0-21 0,0 21 0,0-21 15,-21 21-15,0-21 0,21 21 16,-21 1-16,-1-22 0,1 21 0,0-21 16,21 21-16,-21 0 0,0 0 15,21 0-15,0 1 0,-21-1 0,21 0 16,-22 0-16,22 0 0,-21 0 0,0 1 16,21 20-16,-21-21 0,21 0 15,-21 0-15,0 1 0,-1-1 16,1 0-16,21 0 0,-21 0 0,0-21 15,0 21-15,0 1 0,-1-22 0,-20 21 16,21 0-16,0-21 0,0 0 16,21 0-16,-22 21 0,1-21 0,0 21 15,0-21-15,0 0 0,21 0 0,-21 0 16,-1 21-16,22-21 0,-21 0 16,0 0-16,0 0 0,0 22 0,0-22 15,-1 0-15,1 0 0,0 0 0,0 0 16,0 21-16,0-21 0,-1 0 15,1 0-15,-21 0 0,21 0 16,0 0-16,-22 0 0,22 0 0,0 0 16,0 0-16,0 0 0,-1 0 0,-20 0 15,21 0-15,0 0 0,0 0 16,-1 0-16,-20 0 0,21 0 0,0 0 16,-22 0-16,22 0 0,0 0 0,-21 0 15,-1 0-15,22 0 0,-21 0 16,0 0-16,20 0 0,-20 0 0,21 0 15,-21 0-15,20 0 0,-20 0 16,21 0-16,-21 0 0,20 0 0,-20 0 16,0 0-16,21 0 0,-22 0 0,22 0 15,21 0-15,-21 0 16,0 0-16,0 0 0,-1 21 0,22-21 16,0 0-16,-21 0 0,21 21 0,0-21 15,0 0-15,0 21 0,21-21 16,-21 0-16,0 21 0,22-21 0,-1 22 15,0-22-15,21 0 0,1 0 16,-1 21-16,0-21 0,1 0 0,-1 0 16,21 0-16,1 0 0,-1 0 15,22 21-15,-21-21 0,20 0 16,1 0-16,0 0 0,20 0 16,-20 0-16,21 0 0,0 0 0,0 0 15,21 21 1,21-21-1,0 0 1,21 0-16,-21 0 0</inkml:trace>
  <inkml:trace contextRef="#ctx0" brushRef="#br0" timeOffset="12007.2">1714 3852 0,'0'0'0,"-21"-21"15,21 42 1,0 1 0,-21-1-16,21 0 0,-21 0 15,21 21-15,0-20 0,0-1 0,0 0 16,0 21-16,0-21 16,0 1-16,21-22 15,0 0-15,0 0 0,1 0 16,-1-22-16,21 1 0,0 0 0,-20 0 15,20-21-15,0 20 0,-21 1 16,1-21-16,20 21 0,-21 0 0,0-22 16,-21 22-16,0 0 0,0-21 15,0 20-15,0 1 0,0 0 16,0 0-16,-21 21 16,0 0-1,21 21-15,-21 0 0,21 22 0,0-22 16,0 21-16,0 0 0,0 22 15,0-1-15,0 1 0,0-1 16,0 1-16,0 21 0,0-22 0,0 1 16,0-1-16,0 1 0,0-1 15,0 1-15,0-1 0,0 1 0,0-22 16,0 21-16,0-20 0,0-1 16,0-21-16,0 22 0,0-22 0,0 0 15,-21-21-15,-1 21 0,1-21 16,-21 0-16,21 0 0,-22 0 0,22-21 15,-21 21-15,0-21 0,-1-22 16,1 22-16,0-21 0,20 0 16,-20-1-16,21 1 0,-21 0 15,20-1-15,22 1 0,0 0 0,0 20 16,0-20-16,0 21 0,0 0 16,22 0-16,20-1 0,-21 1 0,0 0 15,22 0-15,-1 0 0,0 0 16</inkml:trace>
  <inkml:trace contextRef="#ctx0" brushRef="#br0" timeOffset="12279.05">2561 3958 0,'0'0'0,"0"21"0,0 1 16,0-1-16,0 21 0,-21 0 0,21 1 15,0 20-15,0-20 0,0 20 16,0 1-16,0-22 0,0 21 0,0-20 16,0-1-16,0 22 0,0-22 15,0 0-15,-21-21 0,21 22 0,0-1 16,0-21-16,0 0 0,0 1 16,0-1-16,21-21 0,0 0 15,0 0-15,0 0 0,1 0 16,-1 0-16,0-21 0,0-1 15,0 1-15,-21 0 0</inkml:trace>
  <inkml:trace contextRef="#ctx0" brushRef="#br0" timeOffset="12446.95">2265 4509 0,'0'0'0,"42"0"16,0 0-16,1 0 15,-1 0-15,0-22 0,22 22 16,-22 0-16,22-21 0,-22 0 0,22 21 16,-22-21-16,21 0 15,-20 21-15</inkml:trace>
  <inkml:trace contextRef="#ctx0" brushRef="#br0" timeOffset="13226.98">4614 4551 0,'0'0'0,"0"-21"47,0 0-47,0-1 16,0 1-16,0 0 15,0 0-15,0 0 0,0 0 0,0-1 16,-21-20-16,0 21 0,0 0 16,0-22-16,-22 22 0,22 21 0,-21-21 15,-1 21-15,22 0 0,-21 0 16,0 0-16,20 21 0,-20 0 0,0 1 16,21 20-16,-1 0 0,-20 1 0,21-22 15,0 21-15,0 0 0,-1 1 16,22-1-16,0 0 0,0 1 0,0-1 15,0-21-15,0 22 0,0-22 16,0 21-16,22-21 0,-1-21 0,0 21 16,21-21-16,-21 0 0,1 0 15,20 0-15,0 0 0,1-21 16,-1 0-16,0 0 0,22 0 0,-22-22 16,22 22-16,-22-21 0,0 0 15,1-1-15,-1 1 0,-21 0 0,21-22 16,1 1-16,-22-1 0,0 1 0,0-22 15,0 0-15,1 22 0,-1-1 16,0 1-16,-21 20 0,0 1 0,0 0 16,0 21-16,0-1 0,-21 44 31,0 20-31,-1 0 0,22 1 0,0-1 16,-21 21-16,21 22 15,-21-21-15,21-1 0,0 22 0,-21-22 16,0 1-16,21-1 0,-21 1 0,21-22 15,0 0-15,0 22 0,0-43 16,0 21-16,0-20 0,21-1 0,0 0 16,0 0-16,-21 0 0,21-21 15,0 0-15,1 0 0,20-21 0,-21 0 16,0 0-16,0 0 0,22-1 0,-22 1 16</inkml:trace>
  <inkml:trace contextRef="#ctx0" brushRef="#br0" timeOffset="13634.75">5313 4212 0,'0'0'0,"0"-21"31,-21 42-31,-1 0 0,22 1 0,-21-1 16,0 0-16,21 0 0,0 21 0,-21 1 16,21-22-16,-21 21 0,21 1 15,0-1-15,0 0 0,0-21 0,0 22 16,0-1-16,0-21 0,0 22 0,0-22 15,21 0-15,0 0 0,0-21 16,0 21-16,1-21 0,20 0 0,-21 0 16,21 0-16,1-21 0,-22 21 15,21-21-15,1 0 0,-1 0 16,-21-22-16,21 22 0,-20-21 0,20 21 16,-21-22-16,0 1 0,0 0 15,-21-22-15,0 22 0,0-1 0,0 1 16,-21 0-16,0-1 0,0 22 0,-21 0 15,20 0-15,-20 21 0,0 0 16,-1 0-16,1 0 0,0 21 0,21 0 16,-22-21-16,22 21 0,-21 1 15,21-1-15,-1 21 0,22-21 16,0 0-16,0 1 0,0-1 0,0 0 16,22 0-16,-1-21 15,21 0-15,-21 0 0,22 0 0,-22 0 16,21 0-16</inkml:trace>
  <inkml:trace contextRef="#ctx0" brushRef="#br0" timeOffset="14227.41">5990 4530 0,'0'0'0,"21"0"0,22 0 16,-22 0-1,0 0 1,0-21-16,0-1 0,0 1 15,-21 0-15,0 0 0,22 0 16,-22 0-16,21-1 0,-21-20 16,0 21-16,0-21 0,0 20 0,0-20 15,0 21-15,0 0 0,0 0 0,0-1 16,0 1-16,-21 21 0,-1 0 16,1 0-16,0 21 0,21 1 15,-21 20-15,0-21 0,21 21 0,0 1 16,-21-1-16,-1 0 0,22 1 15,-21-1-15,21 0 0,0 1 0,0-22 16,0 21-16,0-21 0,0 22 16,0-22-16,0 0 0,21 0 0,1 0 15,-1-21-15,0 22 0,21-22 16,-21 0-16,22 0 0,-1 0 16,0 0-16,1-22 0,20 1 0,-20 0 15,20 0-15,-21 0 0,22 0 0,-22-1 16,22-20-16,-22 0 0,0 21 15,-20-22-15,20 1 0,-21 0 0,0-1 16,-21 22-16,0-21 0,0 21 0,0-1 16,-21 22-16,0 0 0,0 0 15,0 0-15,-22 0 0,22 0 16,0 22-16,0-1 0,0 0 0,21 0 16,-22 21-16,22-20 0,0-1 15,0 0-15,22 21 0,-1-21 0,0 1 16,-21-1-16,21 0 0,0 0 0,0 0 15,1 0-15,-1-21 0,-21 22 16,0-1-16,0 0 0,0 0 16,-21-21-16,-22 21 0,1 0 0,0-21 15,-1 0-15,1 0 0,0 0 16,-1 0-16,22 0 0,-21-21 0,21 21 16</inkml:trace>
  <inkml:trace contextRef="#ctx0" brushRef="#br0" timeOffset="14918.35">8276 4255 0,'0'0'0,"0"-22"0,0-20 0,0 21 16,0 0-16,0-22 0,0 1 0,0 21 15,0-21-15,21 20 0,0-20 16,1 21-16,-1 0 0,0 0 0,21-1 15,-21 22-15,22-21 0,-1 21 16,0 0-16,1 0 0,-1 0 0,-21 21 16,22 1-16,-1-1 0,-21 21 0,0 0 15,0 1-15,-21-1 16,0 0-16,0 22 0,0-22 0,0 22 0,0-22 16,-21 0-16,21 1 0,-21-1 15,21 0-15,-21-20 0,21-1 16,0 0-16,0 0 0,-21-21 15,0 0-15,-1 0 16,1 0-16,0-21 16,21 0-16,-21-22 0,21 22 0,0-21 15,0 21-15,0-43 0,0 22 0,0-22 16,21 22-16,0-21 0,0-1 16,22 22-16,-22-1 0,21 1 0,22 0 15,-22-1-15,0 22 0,1 21 16,20 0-16,-20 0 0,-1 0 0,0 0 15,1 0-15,-1 21 0,-21 1 16,21 20-16,-20-21 0,-1 21 16,-21 22-16,0-22 0,0 1 0,0-1 15,0 21-15,0-20 0,0-1 0,0 0 16,0-20-16,-21 20 0,-1-21 16,1 0-16,21 0 0,0 1 0,-21-22 15,21 21-15,-21-21 0,21-21 31,21-1-15,0 1-16</inkml:trace>
  <inkml:trace contextRef="#ctx0" brushRef="#br0" timeOffset="15286.64">9842 3937 0,'0'0'0,"0"-21"0,-21 0 31,0 21-31,0 21 0,0 0 15,-22 0-15,22 0 0,0 1 0,0 20 16,0 0-16,-22 1 0,22-1 16,21 0-16,-21 1 0,21-1 0,-21-21 15,21 21-15,0 1 0,0-22 16,0 0-16,0 0 0,0 0 16,21 1-16,0-1 0,22-21 0,-22 0 15,21 0-15,0 0 0,22 0 16,-22 0-16,1 0 0,20-21 0,-21-1 15,1 1-15,-1 0 0,-21 0 0,22-21 16,-22 20-16,-21-20 0,0 0 16,0-22-16,0 22 0,0 0 0,0-22 15,-21 43-15,-1-21 0,-20-1 0,21 22 16,-21 0-16,-1 21 0,1 0 16,21-21-16,-22 21 0,1 0 0,21 0 15,0 0-15,-22 0 0,43 21 0,0 0 16,22-21 15</inkml:trace>
  <inkml:trace contextRef="#ctx0" brushRef="#br0" timeOffset="15559.48">10647 3556 0,'0'0'0,"0"42"31,-21-20-31,-1-1 0,1 21 16,0 0-16,0 1 0,0-1 0,0 0 0,-1 22 15,1-22-15,0 22 0,21-1 16,-21-20-16,21-1 0,0 21 16,0-20-16,0-22 0,0 21 0,0-21 15,0 1-15,21-1 0,0 0 0,0-21 16,22 0-16,-22 0 0,0 0 15,21 0-15,-20 0 0,20 0 0,-21-21 16,0 0-16,0-1 0,1 1 0,-1 0 16</inkml:trace>
  <inkml:trace contextRef="#ctx0" brushRef="#br0" timeOffset="15734.38">10308 3852 0,'0'0'0,"-21"0"0,42 0 32,0 0-32,0 0 0,22 0 15,-22 0-15,21 0 0,1 0 0,-1-21 16,0 21-16,1-21 0,-1 21 0,0-21 16,22 0-16,-22 21 0</inkml:trace>
  <inkml:trace contextRef="#ctx0" brushRef="#br0" timeOffset="16966.63">12509 3852 0,'0'-21'31,"22"0"-31,-1 0 0,0 0 16,0 0-16,21-1 0,-20 1 15,20 0-15,-21-21 0,21 21 0,-20-22 16,-1 1-16,0 21 0,0-22 16,-21 1-16,0 0 0,0-1 15,-21 1-15,-21 0 0,20 21 0,-20-1 16,0 1-16,-1 21 0,1 0 15,0 0-15,-1 21 0,1 1 0,0-1 16,21 21-16,-22-21 0,22 22 0,0-1 16,21 0-16,0 1 0,0-1 15,0 0-15,0 1 0,42-1 0,-21 0 16,1 1-16,20-1 0,-21 0 16,21 22-16,-20-22 0,20 0 0,-21 22 15,21-22-15,-20 1 0,-1-1 0,0 0 16,0 1-16,-21-1 15,0-21-15,0 21 0,-21-20 0,-21-1 16,20 0-16,-20 0 0,0 0 0,-1-21 16,-20 0-16,21 0 0,-22 0 15,1 0-15,-1 0 0,22 0 0,-22-21 16,1 0-16,20-21 0,-20 20 0,21-20 16,-1 21-16,22-43 0,-21 22 15,21 0-15,-1-22 0,22 1 0,0 20 16,0-20-16,0-1 0,0 22 15,0 0-15,22-1 0,-1 22 0,0 0 16,0 0-16,0 21 0,0 0 0,1 0 16,-1 21-16,21 21 15,-21-20-15,22-1 0,-22 21 0,0 0 16,21 1-16,-21-1 0,1 22 0,-22-22 16,21 0-16,-21 22 0,21-22 15,-21 0-15,0 1 0,0-1 0,21-21 16,0 0-16,0 22 0,-21-22 15,22-21-15,-22 21 0,21 0 0,0-21 16,0 0-16,0 0 0,0 0 0,1 0 16,-1 0-16,0-21 0,0 0 15,0 21-15,0-21 0,22-22 0,-22 22 16,0-21-16,0 21 0,0-22 16,1 1-16,-1 0 0,0-1 15,0 1-15,0 0 0,-21-1 0,0 22 16,0 0-16,0 42 31,0 0-31,0 22 0,0-22 16,-21 21-16,21 1 0,0-22 15,0 21-15,0-21 0,0 22 0,0-22 16,0 0-16,0 0 0,0 0 0,21 0 16,0 1-16,1-22 0,-1 0 15,0 0-15,0 0 0,0 0 0,0 0 16,22 0-16,-22 0 0,0-22 15,21 22-15,-20-21 0,20 0 16,-21-21-16,0 21 0,0-22 0,1 1 16,-1 21-16,0-22 0,0 1 15,-21 0-15,0 21 0,0-1 0,0 1 16,0 64 0,0-22-1,-21 0-15,21 0 0,-21 21 0,21-20 16,0-1-16,0 21 0,0-21 0,0 0 15,0 1-15,0-1 16,21-21-16,0 0 0,0 0 16,0 0-16,1 0 0,-1 0 15,0 0-15,0-21 0,21-1 16,-20 1-16,-1 0 0</inkml:trace>
  <inkml:trace contextRef="#ctx0" brushRef="#br0" timeOffset="17247.47">13652 3789 0,'0'-21'0,"0"42"32,0 0-32,0 21 0,0 1 15,0-22-15,0 42 0,-21-20 16,21 20-16,-21-20 0,21 20 16,0 1-16,0-1 0,-21 1 0,21-1 15,0 1-15,0-1 0,-21 1 16,21 20-16,0-20 0,0-1 0,0 22 15,-21-22-15,-1 1 0,22-1 0,-21 1 16,21-22-16,0 1 0,0-1 16,0 0-16,0 1 0,0-22 0,0 0 15,0 0-15,0-42 32,0 0-32,0 0 0,21-1 15,1-20-15</inkml:trace>
  <inkml:trace contextRef="#ctx0" brushRef="#br0" timeOffset="17554.31">13610 4128 0,'0'0'0,"0"-64"0,-21-84 16,21 127-16,0 0 16,0-1-16,21 22 31,0 0-31,0 0 0,1 0 0,20 0 15,-21 22-15,21-1 0,1 0 0,-22 0 16,0 0-16,0 22 16,0-22-16,-21 0 0,0 21 0,0-21 15,0 1-15,-21-1 0,0 21 0,0-21 16,0-21-16,-22 21 0,22 1 16,0-22-16,-21 0 0,21 21 0,-1-21 15,22-21 16,22-1-15,-1 1-16,-21 0 0,42 0 16</inkml:trace>
  <inkml:trace contextRef="#ctx0" brushRef="#br0" timeOffset="17842.24">14182 3831 0,'21'43'31,"-21"-22"-31,0 0 0,0 21 16,0 1-16,0-1 0,0 21 0,0-20 16,0 20-16,0 1 0,0-1 15,0 1-15,0-22 0,0 22 0,0-1 16,0 1-16,0-1 0,-21 1 0,21-1 16,0 1-16,-22-1 0,1-21 15,0 22-15,21-22 0,-21 1 0,0-1 16,21 0-16,-21 1 0,21-22 15,0 0-15,0 0 0,0 0 16,0-42 15,0 0-31,21-21 0,0 20 16,0-20-16,-21-21 0</inkml:trace>
  <inkml:trace contextRef="#ctx0" brushRef="#br0" timeOffset="18151.43">14266 3979 0,'0'0'0,"0"-42"0,0 21 0,0-106 31,21 127-31,1-21 0,-1 21 16,0 0-16,0 0 0,21-21 0,-20 21 16,20 0-16,0 0 0,1 0 15,-22 0-15,21 21 0,-21-21 0,22 21 16,-22 0-16,-21 0 0,0 0 15,0 22-15,0-22 0,0 21 0,-21-21 16,-1 22-16,1-22 0,-21 21 0,0-21 16,-1 1-16,22-1 0,-21 0 15,-1 0-15,1-21 0,21 21 0,0-21 16,0 0-16,-1 0 0,22-21 31,22 21-31,-1-21 16,0 0-16,0 0 0,21-22 15,-20 22-15</inkml:trace>
  <inkml:trace contextRef="#ctx0" brushRef="#br0" timeOffset="18522.31">14922 3725 0,'0'0'0,"0"22"15,0-1-15,-21-21 0,0 21 0,0 0 16,21 0-16,-21 0 0,0 1 15,21-1-15,-22 0 0,22 21 16,0-21-16,-21 22 0,21-1 0,0-21 16,0 0-16,0 22 0,0-22 0,0 0 15,21 0-15,1 0 0,-1 1 16,0-22-16,0 0 0,21 0 0,-20 0 16,20 0-16,-21 0 0,21 0 15,1-22-15,-22 22 0,21-21 0,-21-21 16,1 21-16,-1 0 0,0-22 0,-21 1 15,21 0-15,-21-1 0,0 1 16,0 21-16,0-22 0,-21 1 0,0 21 16,21 0-16,-21 0 0,-1 21 15,1-22-15,0 22 16,0 0-16,0 0 0,0 0 0,21 22 16,-22-22-16,22 21 15,0 0-15,0 0 16</inkml:trace>
  <inkml:trace contextRef="#ctx0" brushRef="#br0" timeOffset="18887.39">15515 3768 0,'21'-43'16,"0"22"-16,1 0 0,-1 0 15,0 21-15,0 0 0,-21-21 16,21 21-16,0 0 0,1 0 16,-1 0-16,0 0 0,0 21 15,0-21-15,0 21 0,1 0 0,-1 0 16,-21 1-16,21-1 0,-21 21 16,21-21-16,-21 22 0,21-22 0,-21 21 15,0-21-15,0 22 16,0-22-16,0 0 0,0 0 0,0 0 0,0 0 15,-21-21-15,0 0 16,21-21 0,0 0-1,0 0-15,0 0 0,0 0 16,0-22-16,0 22 0,0 0 0,21-21 16,0 20-16,0-20 0,1 21 0,-1-21 15,0 20-15,0-20 0,21 21 16,-20-21-16</inkml:trace>
  <inkml:trace contextRef="#ctx0" brushRef="#br0" timeOffset="19162.23">16595 3175 0,'0'-21'0,"0"42"0,-22 0 31,1 0-31,0 22 0,21-22 16,-21 21-16,0 22 0,21-22 15,-21 0-15,21 22 0,0-22 0,0 22 16,0-22-16,0 0 0,0 1 16,0 20-16,0-20 0,0-1 0,0 0 15,0-21-15,0 22 0,0-22 0,0 21 16,0-21-16,0 1 16,0-1-16,21-21 0,0 0 15,0 0-15,0 0 0,0 0 16,1-21-16,20 21 0,-21-22 0,21 1 15,-20-21-15,20 21 0,-21 0 0,21-22 16</inkml:trace>
  <inkml:trace contextRef="#ctx0" brushRef="#br0" timeOffset="19447.46">16912 3852 0,'0'0'0,"21"-42"0,0 0 0,1 21 0,-1-22 15,0 22-15,-21 0 0,0 0 16,-21 21 0,0 21-16,-1-21 15,1 21-15,0 0 0,0 0 16,0 1-16,21-1 0,0 0 15,0 0-15,0 0 0,0 0 16,0 1-16,21-1 16,0-21-16,0 0 0,0 21 0,1-21 15,-1 0-15,0 21 0,0-21 16,0 21-16,0-21 0,-21 21 0,0 1 16,0-1-1,-21-21-15,0 21 16,0-21-16,0 0 0,0 21 0,-1-21 15,1 21-15,0-21 0,0 0 16,0 0-16,0 0 0,-1 0 16,1-21-16,0 0 0,0 21 0,0-21 15</inkml:trace>
  <inkml:trace contextRef="#ctx0" brushRef="#br0" timeOffset="19634.34">16362 3450 0,'0'0'16,"21"0"-16,0-21 0,0 21 16,0 0-16,22-21 0,-22 21 0,21 0 15,-21 0-15,22 0 0,-1-21 0,0 21 16,-20-21-16,20 21 16,0 0-16,1 0 0,-1 0 0,0-22 15,-21 22-15,22 0 0,-22-21 16,0 21-16</inkml:trace>
  <inkml:trace contextRef="#ctx0" brushRef="#br0" timeOffset="20116.18">18944 3366 0,'0'0'0,"21"0"0,0-22 0,-21 1 0,22 0 15,-22-21-15,21 21 0,0-1 16,-21 1-16,0 0 0,21 0 16,-21 0-16,0 42 31,0 0-31,0 0 0,-21 43 16,21-22-16,-21 0 0,0 22 0,-1-1 15,1-20-15,0 20 0,0 1 0,0-22 16,0 0-16,-1 1 0,1-1 15,21 0-15,0 1 0,0-1 0,0-21 16,0 22-16,0-22 0,0 0 16,21 0-16,1-21 0,20 0 0,-21 0 15,0 0-15,22 0 0,-22 0 16,21-21-16,-21 0 0,22 0 16,-22-1-16,21 1 0,-21 0 0,0-21 15</inkml:trace>
  <inkml:trace contextRef="#ctx0" brushRef="#br0" timeOffset="20298.02">18838 3577 0,'0'0'0,"-21"0"0,-64 0 31,107 0-15,20 0-1,-21 0-15,21 0 0,-20 0 16,20 0-16,21 0 0,-20 0 15,20-21-15,1 21 0,-1-21 16,-20 21-16,20 0 0,-21 0 0</inkml:trace>
  <inkml:trace contextRef="#ctx0" brushRef="#br0" timeOffset="20650.79">19494 3662 0,'-21'21'31,"42"-21"-31,1 0 16,-1 0-16,0 0 0,21-21 15,-21 21-15,22-21 0,-1 0 16,-21 21-16,22-22 0,-22 1 0,0 0 16,0 0-16,-21 0 0,0 0 15,0-1-15,0 1 0,0 0 16,-21 21-16,0 0 0,0 0 15,-22 0-15,22 21 0,-21-21 0,-1 43 16,22-22-16,-21 0 0,21 0 16,0 21-16,-22-20 0,43 20 0,-21-21 15,21 21-15,0-20 0,0-1 0,0 21 16,0-21-16,0 0 0,0 1 16,21-22-16,0 21 0,1 0 15,20-21-15,0 0 0,-21 0 16,43 0-16,-22 0 0,1 0 0,-1 0 15,21 0-15</inkml:trace>
  <inkml:trace contextRef="#ctx0" brushRef="#br0" timeOffset="21158.91">20172 3577 0,'0'0'0,"0"-21"0,0 0 0,0 0 15,0 0-15,21 21 0,0 0 16,21-22-16,1 22 0,-22 0 15,21 0-15,1 0 0,-1 0 0,0 0 16,1 0-16,-1 22 16,0-1-16,-21 0 0,1 0 0,-1 21 15,-21-20-15,0 20 0,0-21 0,0 21 16,-43-20-16,22-1 0,-21 21 16,21-21-16,-22 0 0,1 22 0,0-22 15,-1 0-15,22-21 0,0 21 16,0-21-16,0 0 0,0 0 0,-1 0 15,44-21 1,-1 0 0,21 0-16,-21 0 0,22-1 0,-1 1 15,0 0-15,1-21 16,-1 21-16,0-22 0,22 1 0,-22 0 16,-21-1-16,22 1 0,-1 21 0,-21 0 15,0-1-15,0 1 0,-21 0 16,0 42-1,-21 0-15,0 1 0,0-1 16,-21 21-16,20-21 0,1 22 0,0-22 16,-21 21-16,42 0 0,-21-20 15,21 20-15,0-21 0,0 21 0,0-20 16,0-1-16,0 0 0,21 0 0,0 0 16,0 0-16,0 1 15,0-1-15,22-21 0,-1 0 0,-21 0 16,22 0-16,-1 0 0,0 0 15,1-21-15,-22-1 0,21 1 0</inkml:trace>
  <inkml:trace contextRef="#ctx0" brushRef="#br0" timeOffset="21458.74">21590 2794 0,'0'0'0,"0"-21"0,0 0 0,0 42 31,0 0-31,-21 21 0,0-20 0,-1 20 16,1 0-16,0 22 0,0-22 15,0 22-15,0-1 0,-1 1 0,1-1 16,0 1-16,0-22 0,21 21 0,0-20 16,0-1-16,0 0 0,0 1 15,0-1-15,0-21 0,0 22 0,0-22 16,0 0-16,0 0 0,21 0 15,0-21-15,0 21 0,1-21 0,-1 0 16,21 0-16,-21 0 0,22 0 16,-1 0-16,0 0 0,1 0 0,-1-21 15,-21 0-15,21 0 0,1 0 16</inkml:trace>
  <inkml:trace contextRef="#ctx0" brushRef="#br0" timeOffset="21662.65">21082 3196 0,'0'0'16,"-64"0"-1,86 0-15,-1 0 16,21 0-16,0 0 0,1 0 16,20 0-16,22 0 0,0 0 0,-1 0 15,1 0-15,21 21 16,0 1-16,-22-22 0,22 0 0,-21 21 15,-1-21-15,1 0 0,-21 0 16</inkml:trace>
  <inkml:trace contextRef="#ctx0" brushRef="#br0" timeOffset="22818.05">0 4657 0,'0'-21'0,"0"42"94,0 0-94,0 0 62,0 0-46</inkml:trace>
  <inkml:trace contextRef="#ctx0" brushRef="#br0" timeOffset="23365.97">0 4699 0,'21'0'31,"64"0"-15,-22 0-16,1 0 0,-1 0 16,1 0-16,-1 0 0,1 0 15,-1 0-15,-20 0 0,-1 0 0,-21 0 16,21 0-16,-20 0 15,-1 0-15,0 0 16,0 0 0,-21-21-16,0 0 47</inkml:trace>
  <inkml:trace contextRef="#ctx0" brushRef="#br0" timeOffset="23878.58">423 4403 0,'0'0'0,"0"21"31,21 0-16,1 0-15,-1-21 0,21 21 16,0 1-16,1-1 0,-22-21 16,21 21-16,1-21 0,-1 21 0,-21-21 15,21 0-15,-20 0 0,-1 21 16,0-21-16,0 0 0,0 0 0,0 0 16,1 0-16,-44 0 31,1 0-16,0 0-15,-21 21 0,21 1 16,-1-1-16,1 0 0,0 21 16,-21 1-16,21-1 0,-22 0 15,1 22-15,0-1 0,-1-20 0,22 20 16,-21-21-16,-1 1 0,22-1 16,0 0-16,0-20 0,21-1 0,-21 21 15,21-21-15</inkml:trace>
  <inkml:trace contextRef="#ctx0" brushRef="#br0" timeOffset="24591.22">63 6371 0,'0'0'0,"-42"0"0,21 0 15,63 0 32,1 21-47,20-21 0,1 0 16,-1 0-16,1 0 0,-1 0 15,1 0-15,20 0 0,-20 0 16,-1 0-16,1 0 0,-1-21 16,-20 0-16,20 21 0,-21 0 0,22-21 15,-43 21-15,21 0 0,-20 0 16,-1-21-16,-21 0 0,-21 21 16,-1-22-16,1 22 15,0-21-15,0 21 0,-21-21 0,20 0 16,1 21-16,0-21 0,0 21 15,0 0-15,21-21 0,0-1 16,21 22 0,21 0-1,-21 0-15,1 0 0,-1 0 0,21 0 16,-21 0-16,22 22 0,-1-1 16,-21 0-16,0 0 0,0 0 0,1 0 15,-22 22-15,0-1 0,0-21 16,-22 22-16,1-1 0,0 0 0,-21 1 15,-1-22-15,22 21 0,-21-21 16,0 0-16,-1 1 0,22-1 0,-21 0 16,21 0-16,-1-21 0,44 0 31</inkml:trace>
  <inkml:trace contextRef="#ctx0" brushRef="#br0" timeOffset="25306.73">3133 6646 0,'0'0'0,"0"-21"16,0 0-16,0 0 16,0 0-16,0 0 0,0-22 15,0 22-15,0 0 0,0-21 0,0 20 16,0-20-16,0 21 0,0-21 0,0 20 15,0-20-15,-22 0 0,1 21 16,0-1-16,0-20 0,0 21 16,0 0-16,-22 21 0,22 0 0,-21 0 15,21 0-15,-22 0 0,22 0 16,-21 42-16,-1-21 0,22 22 0,0-1 16,-21 0-16,21 22 0,-1-22 15,22 22-15,-21-1 0,21 1 0,0-22 16,0 21-16,0-20 0,0-1 15,0 0-15,21-20 0,-21-1 0,22 0 16,20 0-16,-21-21 0,0 0 0,0 0 16,22 0-16,-22 0 0,21-21 15,-21 0-15,22 0 0,-22-22 0,21 1 16,-21 21-16,1-22 0,20-20 16,-21 21-16,-21-1 0,21-20 15,0 20-15,-21-20 0,0 21 0,0-1 16,22 1-16,-22 0 0,0 20 15,0 1-15,0 42 16,0 1-16,0-1 16,0 21-16,0 0 0,0 1 0,0 20 15,0-20-15,0 20 0,0-21 16,0 22-16,0-22 0,0 1 0,0-1 16,0-21-16,21 21 0,0-20 15,-21-1-15,21 0 0,0-21 0,0 0 16,1 0-16,-1 0 0,21 0 0,-21 0 15,22 0-15,-1-21 16,-21 0-16,21-22 0,1 22 0,-1-21 16,-21-1-16</inkml:trace>
  <inkml:trace contextRef="#ctx0" brushRef="#br0" timeOffset="25583.58">3895 5990 0,'0'0'0,"0"-42"0,0 21 0,0-22 16,-22 22-16,1 21 0,0 0 15,21 21-15,-21 1 16,0 20-16,21-21 0,-21 21 0,-1 1 0,22 20 16,-21-20-16,21 20 0,0-21 15,-21 22-15,21-1 0,0 1 16,-21-1-16,21-20 0,0 20 16,0-20-16,0-1 0,0-21 0,0 21 15,0-20-15,0-1 0,0 0 0,21-21 16,0 0-16,0 0 0,1 0 15,-1 0-15,0 0 0,0 0 0,21-21 16,-20-22-16,20 22 0,-21-21 0,21 0 16,-20-1-16,-1-20 0,21-1 15,-21 1-15,0-1 0,1 1 16</inkml:trace>
  <inkml:trace contextRef="#ctx0" brushRef="#br0" timeOffset="26195.65">4212 6096 0,'-42'148'0,"84"-296"0,-21 85 0,0-1 0,1 22 0,-22-22 0,0 22 15,0 21-15,0 0 16,0-1-16,0 1 0,0 42 15,0 1-15,-22-1 0,22 21 16,-21 0-16,21 1 0,-21-1 16,0 22-16,21-22 0,0 21 0,-21 1 15,21-22-15,-21 22 0,21-1 16,0 1-16,0-1 0,0-20 0,0-1 16,0 0-16,0 1 0,0-1 0,21-21 15,0 0-15,0 0 0,0-21 16,22 0-16,-1 0 0,-21 0 0,21 0 15,22 0-15,-22 0 16,1-21-16,20 0 0,-21 0 0,1-21 16,-1-1-16,0 22 0,1-21 0,-1-1 15,-21 1-15,0-21 0,1 41 16,-22-20-16,0 0 0,0 21 0,0-1 16,0 1-16,-22 21 0,-20 0 0,21 0 15,0 0-15,-22 0 0,22 0 16,0 21-16,-21 1 0,21-1 0,21 0 15,-22 21-15,22-21 0,0 22 16,0-1-16,0-21 0,0 22 16,22-22-16,-1 0 0,0 0 0,0 0 15,0 0-15,22 1 0,-22-22 16,0 21-16,0-21 0,0 0 0,0 0 16,1 0-16,-1 0 0,0 0 15,0 0-15,-21-21 0,21-1 16,0 1-16,1 0 0,-1-21 0,21 21 15,-21-22-15,0 1 0,1 0 16,-1-1-16,0 22 0,-21-21 0,0 21 16,21-1-16,-21 1 0,0 0 0,0 42 31,0 0-31,0 22 0,-21-22 16,21 0-16,0 21 0,0-20 0,-21 20 15,21-21-15,0 0 16,0 0-16,0 1 0,0-1 15,0 0-15,21-42 32,-21 0-32,0-1 0,21 1 15</inkml:trace>
  <inkml:trace contextRef="#ctx0" brushRef="#br0" timeOffset="26374.55">5355 5948 0,'0'-21'0,"0"42"0,-21-63 0,21 20 0,-21 22 16,0 0-16,21-21 0,-22 21 16,1 0-1,21 21 17,-21-21-17,0 22-15</inkml:trace>
  <inkml:trace contextRef="#ctx0" brushRef="#br0" timeOffset="26563.44">3937 6181 0,'0'0'0,"-21"0"0,-64 63 31,106-63-15,0 0-16,1 0 0,20 0 0,0 0 15,1 0-15,20 0 0,22 0 16,-1-21-16,1 0 0,21 0 0,21 0 16,-21-1-16,0 1 0</inkml:trace>
  <inkml:trace contextRef="#ctx0" brushRef="#br0" timeOffset="27079.8">5905 5694 0,'0'0'15,"0"-21"-15,-21 42 16,21 0 0,-21 0-16,21 0 0,0 1 0,0 20 15,-21 0-15,21 1 0,0-1 16,-21 21-16,21-20 0,0 20 0,0-20 16,-21 20-16,21 1 0,-22-22 0,1 21 15,21 1-15,0-22 0,-21 22 16,0-22-16,21 0 0,-21-20 0,21 20 15,0-21-15,0 0 16,0 0-16,-21-21 0,-1-21 31,22 0-31,0 0 16,0-21-16,0 20 0,0-20 0,22 0 16,20-1-16,-21 1 0,0 0 0,22 21 15,-1-22-15,0 22 0,1-21 16,-1 21-16,0 21 0,1-22 0,-1 22 15,0 0-15,1 0 0,-22 0 16,21 0-16,-21 22 0,22-1 0,-22 0 16,0 0-16,0 21 0,-21 1 15,0-22-15,0 21 0,-21 1 16,0-1-16,-22-21 0,1 21 0,21-20 16,-21 20-16,-22-21 0,22 0 0,-1 0 15,1 1-15,-21-1 0,41-21 16,-20 0-16,21 0 0,0 0 0,0 0 15,21-21 1,21-1-16,0 1 16,21-21-16,-21 21 0,22-22 0,-1 22 15,0-21-15,1 0 0</inkml:trace>
  <inkml:trace contextRef="#ctx0" brushRef="#br0" timeOffset="27714.11">6562 6223 0,'21'0'0,"-42"0"0,63 0 0,-21-21 0,0 21 15,-21 21 1,0 0-16,0 0 16,0 1-16,0 20 0,0-21 0,0 21 15,0 1-15,0-22 0,0 21 16,-21 1-16,21-22 0,0 21 0,0-21 16,0 0-16,0 1 0,0-1 0,0 0 15,21-21-15,22 0 16,-22 0-16,0-21 0,21 21 15,-21-21-15,22-1 0,-1 1 16,-21 0-16,22-21 0,-22 21 16,21-22-16,-21 1 0,0 0 0,1-1 15,-1 1-15,-21 0 0,0-1 0,21 22 16,-21 0-16,0 0 0,0 42 31,0 0-31,0 0 0,0 22 16,-21-1-16,21 0 0,0-21 15,0 22-15,0-1 0,0-21 0,0 22 16,0-22-16,0 0 0,21 0 16,0 0-16,0 0 0,0 1 15,22-22-15,-22 0 0,0 0 0,21 0 16,-20 0-16,-1-22 0,21 1 16,-21 21-16,22-42 0,-22 21 0,0 0 15,0-22-15,0 1 0,0 0 0,1-22 16,-1 22-16,0-22 0,-21 1 15,21-1-15,-21 1 0,21-1 0,-21 1 16,0-1-16,0 1 0,0 20 16,0 1-16,0 21 0,0 0 0,-21 42 31,0 21-31,0-21 0,21 22 16,-21 20-16,21-20 0,-22 20 0,1 1 15,21-22-15,0 21 0,0 1 16,0-22-16,0 22 0,0-22 0,0 22 15,0-22-15,0 0 0,0-21 16,0 22-16,0-22 0,21 0 0,1 0 16,-1-21-16,0 0 0,21 0 15,-21 0-15,1-21 0,-1 21 16,21-21-16</inkml:trace>
  <inkml:trace contextRef="#ctx0" brushRef="#br0" timeOffset="28246.3">7959 6308 0,'0'0'0,"21"0"0,-21-21 16,21 21-16,0 0 16,0-22-16,0 22 0,1 0 15,-1-21-15,0 0 0,0 0 16,0 0-16,0 21 0,1-21 16,-22-1-16,0 1 0,0 0 15,-22 21 1,1 0-16,0 0 15,0 21-15,0 0 0,0 1 16,-1-1-16,1 21 0,0-21 0,0 22 16,21-22-16,0 21 0,-21-21 15,21 22-15,0-22 0,0 0 0,0 0 0,0 0 16,0 0-16,21 1 16,0-1-16,0-21 0,0 0 0,1 21 15,-1-21-15,21 0 0,-21 0 0,22 0 16,-22-21-16,21 21 0,-21-21 15,22-1-15,-22 1 0,21 0 0,-21-21 16,0 21-16,22-22 0,-22 1 0,0 21 16,0-22-16,-21 1 0,0 21 15,21 0-15,-21-22 0,0 22 16,0 0-16,-21 21 16,21 21-1,0 0-15,0 1 0,0-1 16,0 0-16,0 0 0,0 21 0,0-20 15,0-1-15,0 21 0,0-21 16,0 0-16,0 22 0,0-22 0,0 0 16,0 0-16,0 0 0,-21 1 15,0-22-15,21 21 0,-21-21 0,0 0 16,-1 0-16,1-21 16,0-1-16,0-20 15</inkml:trace>
  <inkml:trace contextRef="#ctx0" brushRef="#br0" timeOffset="28411.21">7578 5884 0,'0'0'0,"42"-21"32,0 21-32,1 0 0,-1 0 15,0 0-15,22 0 0,-22-21 16,22 21-16,-22 0 0,21-21 0,-20 21 15,-1-21-15,0 0 0,1 21 16</inkml:trace>
  <inkml:trace contextRef="#ctx0" brushRef="#br0" timeOffset="29110.8">10245 6265 0,'-22'0'0,"22"-21"31,0 0-31,0 0 0,22-21 16,-22 20-16,21 1 0,-21 0 16,0-21-16,0 21 0,0-22 0,0 1 15,0 0-15,-21-1 0,-1 22 16,1-21-16,0 21 0,0-1 15,0 22-15,-22 0 0,22 0 16,-21 0-16,0 22 0,20 20 0,1 0 16,-21 1-16,21-1 0,0 0 0,-1 1 15,1-1-15,0 21 0,0-20 16,21-1-16,0 0 0,0 1 0,0-1 16,0-21-16,0 22 0,0-22 0,21 0 15,21 0-15,-20-21 0,-1 0 16,21 0-16,0 0 0,1 0 0,-22 0 15,21-21-15,1 0 0,-1-22 16,0 22-16,-21 0 0,22-21 0,-22 21 16,21-22-16,-21 1 0,1 21 15,-1-22-15,-21 1 0,21 0 0,0 21 16,-21-22-16,0 22 16,0 42-16,0 22 15,0-22-15,0 21 16,0-21-16,-21 22 0,0-1 0,21-21 15,0 21-15,0 1 0,-21-22 0,21 21 16,0-21-16,0 1 0,0-1 16,0 0-16,21 0 0,0-21 0,0 0 15,0 0-15,0 0 0,1 0 0,20 0 16,-21 0-16,21-21 0,-20 0 16,20 21-16,-21-21 0</inkml:trace>
  <inkml:trace contextRef="#ctx0" brushRef="#br0" timeOffset="29490.33">10795 6096 0,'0'-21'16,"0"42"-16,-21-63 0,0 21 0,21-1 15,0 1-15,0 0 16,21 21-16,0-21 0,0 21 16,21 0-16,-20-21 0,20 21 15,0 0-15,1 0 0,-22 0 0,21 21 16,0 0-16,1 0 0,-22 0 0,21 1 15,-21 20-15,1-21 16,-1 21-16,-21-20 0,0 20 0,0-21 16,0 21-16,0-20 0,0-1 0,0 0 15,-21 21-15,-1-42 0,1 21 16,21 1-16,-21-22 0,0 0 16,0-22-1,21 1-15,0 0 0,0 0 16,0 0-16,0-22 0,21 22 0,0-21 15,0 21-15,0-22 0,1 1 16,-1 21-16,0-21 0,0-1 0,21 22 16,-20 0-16,-1 0 0,0 0 15,0-1-15,0 22 0,22 0 16,-22-21-16,0 21 0,0 0 16,0 0-16</inkml:trace>
  <inkml:trace contextRef="#ctx0" brushRef="#br0" timeOffset="29811.45">11684 6117 0,'85'0'16,"-64"-21"0,0 21-16,0-21 0,0 21 15,0-21-15,1 0 0,-1-1 0,0 22 16,-21-21-16,21 0 0,-21 0 0,0 0 15,0 0-15,0-1 0,-21 1 16,0 0-16,0 21 0,-1 0 0,1 0 16,0 0-16,-21 21 0,21-21 15,-1 43-15,1-22 0,0 0 0,0 21 16,21-21-16,-21 22 0,21-22 0,0 21 16,0-21-16,0 1 0,21-1 15,0 0-15,0 0 0,0 0 0,22 0 16,-22-21-16,21 0 15,1 0-15,-1 0 0,0 0 0,1 0 0,-1 0 16,21-21-16,-20 0 0,-1 0 16,0 0-16,1 0 0</inkml:trace>
  <inkml:trace contextRef="#ctx0" brushRef="#br0" timeOffset="30726.95">13441 5800 0,'0'21'0,"0"-42"0,0 0 0,0-1 16,-21-20-16,21 21 0,0-21 15,0 20-15,0 1 0,21 0 0,0 0 16,0 0-16,0 0 0,0 21 15,1 0-15,20 0 0,-21 0 0,0 0 16,22 21-16,-22 0 0,21 21 0,0 1 16,-20-1-16,20 0 0,-21 1 15,0-1-15,0 21 0,-21-20 0,0-1 16,0 0-16,0 1 0,0-22 16,0 21-16,0-21 0,0 1 15,0-1-15,0 0 0,0 0 0,0-42 47,-21 0-47,21 0 16,0-22-16,0 22 0,0-21 15,0-1-15,0 1 0,21 0 0,1-22 16,-1 1-16,0 20 0,21-20 16,1 21-16,-1-1 0,-21 1 0,21 0 15,1 20-15,-1 22 0,0 0 16,1 0-16,-1 0 0,-21 22 0,22-1 15,-1 21-15,-21 0 0,21 1 0,-20 20 16,-1-20-16,-21-1 16,0 21-16,0-20 0,0-1 0,0 0 15,0-20-15,0 20 0,0-21 0,0 0 16,0 0-16,0 1 0,0-1 16,-21-21-1,-1 0-15,22-21 16,0-1-1,0 1-15,0 0 0,0-21 0,0 21 16,22-22-16,-1 1 0,21 0 16,-21-22-16,0 22 0,22-22 0,-1 22 15,0 0-15,22-1 0,-22 1 16,1 21-16,-1 0 0,0 21 16,1 0-16,-1 21 0,-21 0 0,0 0 15,-21 21-15,0 1 0,0-1 16,0 0-16,0 1 0,0-1 0,-21 0 15,0 1-15,0-1 0,21-21 0,-21 22 16,21-22-16,-22 0 0,22 0 16,0 0-16,0 0 15,22-21-15,-1 0 16,0 0-16,0 0 0,0-21 0,22 0 16</inkml:trace>
  <inkml:trace contextRef="#ctx0" brushRef="#br0" timeOffset="32194.43">15811 5630 0,'0'-42'0,"0"84"0,0-105 0,-42 42 15,21 0-15,0 21 0,-22 0 16,22 0-16,-21 0 0,21 0 16,-22 0-16,1 0 0,21 21 0,-21 21 15,20-21-15,1 22 0,-21-22 16,21 21-16,0 0 0,-1 1 0,1-1 15,0 0-15,21 1 0,0-22 0,0 21 16,0-21-16,0 1 0,0-1 16,0 0-16,21 0 0,-21 0 15,21-21-15,22 0 0,-22 0 0,0 0 16,21 0-16,1 0 0,-22 0 16,21-21-16,1 0 0,-1 0 0,0 0 15,-21-1-15,22-20 0,-22 21 16,21-21-16,-21-1 0,1 1 0,-1-22 15,-21 22-15,0 0 0,0 21 16,0-22-16,0 22 0,0 0 0,-21 21 16,21 21-1,0 0-15,-22 22 0,1-22 16,21 21-16,-21 0 0,21 1 0,0-22 16,0 21-16,0 1 15,0-22-15,0 0 0,0 21 0,21-21 16,0-21-16,1 22 0,-1-1 0,21-21 15,-21 0-15,22 0 0,-1 0 16,0 0-16,1 0 0,-1 0 0,21-21 16,-20-1-16,-1 22 0,-21-21 15,22-21-15,-1 21 0,-21 0 0,0-22 16,0 1-16,1 0 0,-22-1 0,0 1 16,0 0-16,0-1 0,0 22 15,0 0-15,0 0 0,0 42 16,-22 0-1,1 0-15,21 22 0,0-22 16,-21 21-16,0 0 0,21 1 0,-21-22 16,21 21-16,-21 1 0,21-22 15,0 0-15,0 21 0,0-21 0,0 1 16,0-1-16,21-21 31,0 0-31,0 0 16,-21-21-16,21-1 15,-21 1-15,21 0 0,-21 0 0,22-21 16,-1 20-16,0-20 0,0 0 16,0 21-16,0-22 0,1 22 0,-1 0 15,-21-21-15,21 42 0,0-22 16,0 1-16,0 21 16,1 21-16,-22 1 15,0-1-15,21 0 0,-21 0 16,21 0-16,-21 0 0,21 1 0,0-1 15,-21 0-15,21 0 0,1-21 16,-22 21-16,0 0 0,21-21 0,0 22 16,0-22-16,0 0 187,0 0-171,1 0 46,-22-22 32,21 22-94,-21-21 16,21 21-16,-21-21 0,0 0 15,0 0-15,21 21 16,-21-21-16,21-1 0,-21-20 0,0 21 16,21 0-16,-21 0 0,22-22 15,-22 22-15,0 0 0,0 0 0,21 21 16,-21-21-16,0 42 15,0 21 1,0-21-16,0 22 0,-21-1 16,21-21-16,0 21 0,0 1 15,0-22-15,-22 21 0,22-21 16,0 1-16,0-1 0,0 0 16,0 0-16,0 0 0,22-21 0,-1 0 15,0 0-15,0 0 16,0 0-16,0 0 15,1 0-15,-1-21 0,0 21 0,0-21 16,0 0-16,-21 0 0,21-1 16,1 22-16,-22-21 0,21 0 0,-21 0 15</inkml:trace>
  <inkml:trace contextRef="#ctx0" brushRef="#br0" timeOffset="34514.96">17272 5249 0,'-21'0'0,"0"0"16,-1 0-16,1 0 0,0 0 15,0 0-15,0 0 16,0 0-16,-1 0 0,22 22 0,-21-22 16,42 0 30,1 0-46,-1 0 16,-42 21 47,21 0-63,0 0 15,21 0-15,0 0 16,0-21-16,0 22 0</inkml:trace>
  <inkml:trace contextRef="#ctx0" brushRef="#br0" timeOffset="35470.58">18161 5546 0,'-21'-43'0,"42"86"0,-63-107 0,20 43 16,1 0-16,0 0 0,0 0 0,0 21 15,0 0-15,-1 0 0,1 0 0,0 0 16,0 21-16,0 0 0,0 21 16,-1-21-16,1 22 0,0-1 0,0 0 15,0 22-15,0-22 0,-1 1 16,22-1-16,-21 0 0,21-21 0,0 1 15,0 20-15,0-21 16,21-21-16,1 0 16,20 0-16,-21 0 0,0 0 0,0-21 15,22 0-15,-22 0 0,21-1 16,1 1-16,-22-21 0,21 0 0,-21-1 16,0 1-16,1 0 0,-1-22 15,0 22-15,-21-22 0,21 1 0,-21-1 16,0 1-16,0-1 0,0 1 15,0-22-15,0 43 0,0-22 0,-21 22 16,0 21-16,0 0 0,-1 42 16,1 0-16,0 21 15,0 1-15,0 20 0,0 1 0,21-1 16,0 1-16,0-1 0,0 22 16,0-22-16,0 22 0,0-22 0,21 1 15,0-1-15,0 1 0,0-22 16,22 1-16,-22-1 0,21-21 0,0 21 15,1-20-15,-1-1 0,22-21 16,-22 0-16,21 0 0,-20 0 0,20 0 16,1 0-16,-22 0 0,0-21 0,22-1 15,-22 1-15,1 0 16,-22 0-16,21-21 0,-21-1 0,0-20 0,1 20 16,-1-20-16,-21 21 15,0-22-15,0 22 0,0-1 0,0 1 16,-21 21-16,-1 0 0,1 21 15,0 0-15,0 0 0,-21 0 0,20 21 16,-20 0-16,21 0 0,-21 22 0,20-1 16,-20 0-16,21 1 0,0-1 15,21 0-15,0 1 0,0-1 0,0-21 16,0 21-16,0-20 0,0-1 16,21 0-16,0-21 0,0 0 0,0 0 15,1 0-15,-1 0 0,0 0 16,21 0-16,-21 0 0,1-21 0,-1 0 15,21-1-15,-21 1 0,0-21 0,1 21 16,-22-22-16,21 1 16,0 0-16,0-1 0,-21 1 0,21 0 15,-21-1-15,0 22 0,0 0 16,0 0-16,0 42 16,0 21-16,0-20 0,-21 20 15,21 0-15,0 22 0,0-22 16,0 0-16,0 1 0,0-22 0,0 21 15,0 1-15,0-22 0,21 0 16,0 0-16,1 0 0,20-21 16,-21 0-16,21 21 0,1-21 0,-1 0 15,0 0-15,1-21 0,-1 0 16,0 21-16,1-21 0,-22-21 0</inkml:trace>
  <inkml:trace contextRef="#ctx0" brushRef="#br0" timeOffset="35734.43">19939 4868 0,'0'0'16,"0"-21"-16,0 0 0,-21 21 15,21 42-15,-21-20 0,-1 20 0,1 0 16,21 22-16,-21-22 0,0 22 16,0-1-16,21-21 0,0 22 15,-21-1-15,21 1 0,-22-1 0,22 1 16,0-22-16,0 22 0,0-22 15,0 0-15,0 1 0,0-1 0,0-21 16,0 0-16,0 1 0,0-1 16,22 0-16,-1-21 0,0 0 0,0 0 15,0 0-15,0 0 0,22-21 16,-1 0-16,0-1 0,-20 1 0,20-21 16,21 21-16,-20-22 0</inkml:trace>
  <inkml:trace contextRef="#ctx0" brushRef="#br0" timeOffset="36086.23">20426 5482 0,'0'0'0,"0"-21"15,-21 21 1,-1 21-16,1 0 16,0 1-16,0 20 0,0-21 15,0 21-15,-1 1 0,22-1 0,0 0 16,0-20-16,0 20 0,0-21 0,0 21 16,0-20-16,22-1 0,-22 0 15,21 0-15,0-21 0,21 0 0,-21 21 16,22-21-16,-22 0 0,21 0 15,1 0-15,-1-21 0,0 0 0,-21 0 16,22 0-16,-22-1 0,0-20 16,0 0-16,0-1 0,-21-20 15,0 21-15,0-1 0,0 1 0,0 0 16,-21-1-16,0 22 0,0 0 16,-21 0-16,20 0 0,-20 21 0,0 0 15,-1 0-15,1 0 0,0 21 16,-1 0-16,22-21 0,-21 42 0,21-21 15,0 1-15,21-1 0,0 21 16,0-21-16,0 0 0,21 22 0,0-22 16,0 0-16,21 0 0,1 0 15,-22-21-15,21 22 0,1-22 0,-1 0 16</inkml:trace>
  <inkml:trace contextRef="#ctx0" brushRef="#br0" timeOffset="36479.01">20891 5673 0,'0'0'0,"0"-21"0,0-22 0,0 22 15,0 0-15,0-21 0,0 20 16,0 1-16,22 0 0,-1 0 0,0 0 16,0 0-16,0-1 0,0 22 15,1-21-15,-1 21 0,0 0 0,21 0 16,-21 0-16,22 0 0,-22 0 16,0 0-16,0 21 0,0 1 0,1-1 15,-1 0-15,-21 21 0,0-21 16,0 22-16,0-1 0,0 0 15,0 22-15,-21-43 0,21 21 0,-22 1 16,1-22-16,21 21 0,0-21 16,0 1-16,-21-22 0,21-22 31,0 1-31,0 0 16,0 0-16,21-21 0,0 20 0,1-20 15,-1 0-15,0-1 0,0 1 16,0 0-16,22 21 0,-22-22 0,21 1 15,-21 21-15,22-22 16,-22 22-16,21 0 0,-21 0 0,0 21 0,1-21 16,20 21-16,-21-21 15,0 21-15,0 0 0,1 0 0,-1 0 16,0 0-16,0 0 0,0 0 0,0 0 16</inkml:trace>
  <inkml:trace contextRef="#ctx0" brushRef="#br0" timeOffset="37058.69">22034 5313 0,'0'0'0,"-42"85"31,21-85-31,0 21 16,0 21-16,-1-21 0,1 0 0,0 22 15,21-22-15,0 21 0,0-21 0,0 1 16,0 20-16,0-21 0,0 0 16,21 0-16,0 1 0,1-1 15,20-21-15,-21 0 0,21 21 16,1-21-16,20 0 0,-20 0 0,-1 0 15,0-21-15,22 21 0,-22-21 16,0-1-16,1-20 0,-1 21 0,-21-21 16,22-1-16,-22 1 0,21 0 0,-21-1 15,0 1-15,1 21 0,-1-22 16,-21 22-16,0 0 0,21 0 0,-21 42 31,0 0-15,-21 22-16,0-22 0,21 21 15,-22 0-15,1 1 0,0 20 16,0-20-16,0 20 0,-22 1 0,22-1 16,0 1-16,0-22 0,0 43 15,0-22-15,-1 1 0,1 20 0,0 1 16,21 0-16,0-1 0,0 1 16,0 21-16,0-22 0,0 1 0,0 21 15,0 0-15,21-22 0,0 22 0,1 0 16,-1-21-16,0 21 0,0-22 15,-21 22-15,21-21 0,-21-1 0,21 1 16,-21 0-16,0-1 0,0-20 0,-21 21 16,-21-22-16,21-21 0,-22 22 15,1-22-15,0 1 0,-1-1 16,1-21-16,-21 0 0,20 0 0,-20-21 16,-1 0-16,1 0 0,-1-21 0,1 0 15,-1 0-15,1 0 0,-1-22 16,22 1-16,0 0 0,-22-22 0,43 1 15,-21 20-15,20-41 0,1 20 0,21 1 16,0-22-16,0 22 0,0-22 16,0 0-16</inkml:trace>
  <inkml:trace contextRef="#ctx0" brushRef="#br0" timeOffset="37427.08">19664 5334 0,'0'0'0,"-21"0"0,42 0 16,0 0-16,21 0 16,1 0-16,20 0 0,-21 0 15,22 0-15,-1 0 0,22 0 0,0 0 16,-1 0-16,22 0 0,-21-21 16,21 21-16,-22 0 0,1-21 0,-21 21 15,-1 0-15,1-21 0,-22 21 16,0 0-16,-21-22 0,22 22 0,-22-21 15,0 0-15,0 21 16,0-21-16,1 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1:27:46.3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2032 466 0,'0'0'0,"0"-21"16,-21 21-1,21-22-15,0 1 0,0 42 78,0 1-78,21 20 0,0-21 0,0 21 16,-21-20-16,21 20 0,1 0 16,-1 1-16,0 20 0,-21-21 15,21 22-15,0-22 0,0 22 0,1-22 16,-1 22-16,-21-22 0,21 0 15,0 1-15,-21-22 0,21 21 0,-21-21 16,21 22-16,-21-22 0,22 0 16,-22 0-16,0 0 0,0 0 15,0-42 17,-22 0-17,22 0-15,0 0 0</inkml:trace>
  <inkml:trace contextRef="#ctx0" brushRef="#br0" timeOffset="396.79">2625 381 0,'0'-21'16,"-22"21"0,1 21-16,21 0 0,-42 0 15,21 1-15,0-1 0,-22 21 0,1 0 16,0 1-16,-1 20 0,1-20 16,-22 20-16,22 22 0,0-22 0,-1 1 15,1-1-15,0 1 0,-1-22 16,1 0-16,21 22 0,0-22 15,0-21-15,-1 22 0,1-22 16,0 0-16,21 0 0,0 0 16,-21 1-16,21-1 0,0-42 47,21-1-32,0 1-15,0 0 0,1 0 16,-1 0-16,0 0 0</inkml:trace>
  <inkml:trace contextRef="#ctx0" brushRef="#br0" timeOffset="875.64">2984 847 0,'-21'0'31,"21"21"-31,0 0 0,0 0 16,-21 0-16,21 1 0,0 20 15,0 0-15,0 1 0,0-1 0,0 0 16,0 1-16,0 20 0,0-21 16,0 22-16,0-1 0,0 1 0,0 21 15,0-22-15,0 22 0,0-1 16,-21 1-16,21-21 0,0 20 0,-21 1 16,21-22-16,-21 22 0,21-21 15,-22-1-15,1 22 0,0-22 0,21-20 16,-21 20-16,0 1 0,0-22 15,21 0-15,-22 1 0,1-22 16,0 21-16,21-21 0,0 0 16,-21 1-16,0-1 0,21-42 31,0-1-31,0 1 0,0 0 16,21-21-16,0-22 0,-21 1 0,21-1 15,0 1-15</inkml:trace>
  <inkml:trace contextRef="#ctx0" brushRef="#br0" timeOffset="1384.34">2773 804 0,'0'-21'16,"0"42"-16,0-63 0,0 21 0,21 0 16,0 0-16,0-1 0,0 1 0,1 0 15,-1 0-15,21 0 16,-21 0-16,0-1 0,22 1 0,-22 21 15,21-21-15,-21 21 0,1 0 16,20 0-16,-21 0 0,21 0 16,-20 0-16,-1 21 0,0 0 0,0 1 15,0-1-15,0 21 0,-21-21 16,0 22-16,0-22 0,0 21 0,0 0 16,0 1-16,-21-1 0,0-21 15,0 22-15,0-1 0,0-21 0,-1 0 16,-20 0-16,21 1 0,0-1 15,-22 0-15,22 0 0,0-21 16,0 21-16,0-21 0,0 0 16,-1 0-1,1 0-15,21-21 32,0 0-17,21 0-15,1 0 16</inkml:trace>
  <inkml:trace contextRef="#ctx0" brushRef="#br0" timeOffset="2084.94">4022 699 0,'0'0'0,"0"-22"0,0 1 0,0 0 15,0 0-15,0 0 16,0 0-16,0-1 0,-22 1 16,1 0-16,21 0 15,-21 21-15,0 0 16,0 0-16,0 0 15,-1 0-15,1 21 0,-21 0 0,21 0 16,0 1-16,-1 20 0,1-21 16,-21 0-16,21 22 0,0-22 0,21 21 15,-22-21-15,22 22 0,-21-22 16,21 21-16,0-21 0,0 22 16,0-22-16,0 0 0,0 0 0,0 0 15,0 0-15,21-21 0,1 22 16,-1-22-16,0 0 15,0 0-15,0 0 0,0 0 16,1 0-16,-1-22 0,0 1 16,0 0-16,0 0 15,0-21-15,1 20 0,-22-20 0,21 0 16,0-1-16,-21 1 0,0 21 16,21-21-16,-21-1 0,21 22 0,-21 0 15,0 0-15,0 0 0,0-1 16,0 1-16,0 42 31,0 1-31,-21-1 16,21 0-16,-21 21 0,21-21 15,0 22-15,0-22 0,0 21 0,0-21 16,-21 22-16,21-22 0,0 21 16,0-21-16,0 1 0,0-1 15,0 0-15,21 0 0,0 0 16,-21 0-16,21-21 0,0 0 0,1 0 15,-1 0-15,0 0 16,0 0-16,0-21 0,0 21 16,1-21-16,-1 0 0,0-21 0,0 20 15,0-20-15,0 21 0</inkml:trace>
  <inkml:trace contextRef="#ctx0" brushRef="#br0" timeOffset="2392.77">4403 127 0,'0'0'0,"0"21"0,-22 22 0,22-1 16,0-21-16,0 21 0,0 1 15,-21-1-15,21 0 0,-21 1 0,21-1 16,-21 0-16,21 1 0,0-1 15,0 0-15,0 1 0,-21-1 16,21 0-16,0 1 0,0-22 16,0 21-16,-21 1 0,21-22 0,0 0 15,0 0-15,0 0 0,0 0 16,0 1 0,21-22-16,0 0 15,-21-22-15,21 1 0,0 0 16,0 0-16,1-21 0</inkml:trace>
  <inkml:trace contextRef="#ctx0" brushRef="#br0" timeOffset="3068.38">4847 85 0,'0'0'0,"0"42"0,0 0 15,0-20-15,0 20 0,-21 0 16,21 1-16,0-1 0,0 0 0,0 1 16,0-1-16,-21 0 0,21 1 15,-21-1-15,21-21 0,-22 21 16,22 1-16,0-22 0,0 21 15,0-21-15,0 22 0,-21-22 0,21 0 16,0 0-16,0 0 0,0 1 16,0-1-16,0 0 0,0 0 31,0-42 0,0 0-31,0 0 16,0-1-16,0 1 0,0 0 15,0 0-15,0 0 0,0-22 16,0 22-16,0 0 0,0-21 16,21 21-16,-21-22 0,22 22 0,-1-21 15,0 21-15,0-1 0,0-20 16,22 21-16,-22 0 0,0 0 16,0-1-16,21 22 0,-20-21 0,-1 21 15,0-21-15,0 21 0,0 0 16,0 0-16,1 0 0,-22 21 0,21 0 15,-21 1-15,21-1 0,-21 0 16,0 21-16,0-21 0,0 22 0,0-22 16,0 21-16,0-21 0,0 22 15,21-1-15,-21-21 0,0 0 0,0 22 16,0-22-16,0 0 16,0 0-16,0 0 0,0 1 0,0-1 15,-21-21 1,0 0 15,21-21-31,-21-1 0,21 1 16,0 0-16</inkml:trace>
  <inkml:trace contextRef="#ctx0" brushRef="#br0" timeOffset="3388.43">4297 445 0,'21'0'0,"-42"0"0,63-22 0,-21 22 0,22 0 16,-22 0-16,21 0 0,0 0 15,-20 0-15,20 0 0,-21 0 16,21 0-16,-20 0 0,-1 0 0,0-21 16,0 21-16,0 0 0,0 0 15</inkml:trace>
  <inkml:trace contextRef="#ctx0" brushRef="#br0" timeOffset="4156.99">1990 1524 0,'0'0'0,"-22"0"0,1 0 16,0 0-16,0 0 15,0 0 1,0 0-16,21 21 16,42-21 15,-21 0-16,0 0-15,22 0 0,-1 0 0,0 0 16,22 0-16,20 0 0,1 0 16,0-21-16,21 21 0,-1 0 0,22-21 15,0 21-15,0 0 0,0 0 16,0 0-16,22 0 0,-22 0 0,0 0 16,0 0-16,0 0 15,0 0-15,0-21 0,-22 21 0,1 0 16,0 0-16,-21 0 0,-1 0 15,1 0-15,0 0 0,-22 0 0,1 0 16,-22 0-16,22 0 0,-22 0 0,0 0 16,-21 0-16,1 0 0,20 0 15,-21 0-15,0 0 16,-42 0 31,0 0-47,0-21 0,0 21 0,-22 0 15,22 0-15,-21 0 0</inkml:trace>
  <inkml:trace contextRef="#ctx0" brushRef="#br0" timeOffset="4819.62">1926 1693 0,'0'0'16,"21"0"31,0 0-32,1 0-15,20 0 16,-21 0-16,21 0 0,22 0 15,-22 0-15,43 0 0,-22 0 0,22 0 16,21 0-16,-21 0 0,20-21 16,1 21-16,0 0 0,0 0 0,21 0 15,-21 0-15,21 0 0,-21 0 16,21 0-16,-22 0 0,22 0 0,-21-21 16,0 21-16,0 0 0,0 0 15,21 0-15,-21 0 0,-1-21 16,1 21-16,-21 0 0,0 0 15,-1 0-15,1 0 0,0-21 0,-22 21 16,1 0-16,-1 0 0,-21 0 16,22 0-16,-22 0 0,1 0 0,-22-21 15,21 21-15,-21 0 0,0 0 16,1 0-16,-1 0 16,-42 0 46</inkml:trace>
  <inkml:trace contextRef="#ctx0" brushRef="#br0" timeOffset="46384.43">5419 2244 0,'0'-21'0,"21"21"15,-21-22-15,0 1 31,0 42 16,-21 1-47,-1-22 16,1 21-16,0 0 0,-21 0 0,21 21 16,-22-20-16,1 20 0,0 0 15,-1 1-15,1-1 0,-22 0 0,1 22 16,21-22-16,-22 0 0,1 1 15,-1-22-15,1 21 0,-1-21 0,1 22 16,20-22-16,1-21 0,0 21 16,-1 0-16,1-21 0,21 0 0,0 0 15,-1 0-15,1 0 0,21-21 32,0 0-17,0 0-15,0 0 16,21 21-16,1 0 15,-1 0-15,0 0 0,0 0 0,0 0 16,22 0-16,-22 0 0,21 0 16,0 0-16,1 0 0,20 0 0,-20 21 15,-1-21-15,0 21 0,1-21 16,-1 21-16,0 0 0,1-21 0,-22 21 16,21 1-16,-21-1 0,0-21 0,1 21 15,-1 0-15,0 0 0,0-21 16,0 21-16,-21 1 0,21-1 15,-21 0-15,22-21 0,-22 21 16,0 0-16,21-21 16,-21 21-16,0-42 47,21 0-32,-21 0-15</inkml:trace>
  <inkml:trace contextRef="#ctx0" brushRef="#br0" timeOffset="47540.32">6138 2688 0,'0'0'15,"0"-21"1,21 0-16,-21 0 0,0 0 16,0-1-16,0 1 15,-21 0-15,21 0 0,-21 21 16,0 0-16,0-21 0,0 21 15,-1 0-15,1 0 0,0 0 16,-21 21-16,21 0 16,-1 0-16,-20 22 0,21-22 0,-21 21 15,20 0-15,1 1 0,-21-22 0,21 21 16,0 1-16,-1-1 0,1-21 16,0 21-16,21-20 0,0-1 0,0 21 15,0-21-15,0 0 0,0 1 16,0-1-16,0 0 0,21 0 15,0-21-15,1 0 0,20 0 16,-21 0-16,0 0 0,0 0 16,1 0-16,20-21 15,-21 0-15,21 0 0,-20-1 0,-1 1 0,21 0 16,-21-21-16,22 21 0,-1-22 16,-21-20-16,21 20 0,-20 1 15,-1-21-15,21-1 0,-21 1 16,0-1-16,1 1 0,-1-1 0,0 1 15,0 20-15,0 1 0,0-22 16,1 22-16,-1 21 0,-21-21 0,21 20 16,-21-20-16,21 21 0,-21 0 15,0 0-15,0 42 16,0 0 0,0 0-16,0 0 0,-21 22 0,0-1 15,0 0-15,-1 1 16,1-1-16,0 21 0,0 1 0,0-1 15,21 1-15,-21-22 0,21 22 16,-22-1-16,22-20 0,0-1 0,0 0 16,0-21-16,0 22 0,0-22 15,0 21-15,0-21 0,0 1 0,0-1 16,22 0-16,-1-21 16,0 21-16,0-21 0,0 0 15,0 0-15,1 0 0,-1 0 16,21 0-16,-21 0 0,0 0 0,22-21 15,-22 0-15,0 21 0,0-21 0,22 21 16,-22-22-16,0 1 16,0 21-16,0-21 0,0 0 0,1 0 15,-1 21-15,0-21 0,-21-1 16,0 1-16,21 21 0,-21-21 0,21 0 16,-21 0-1,0 42 1,0 0-1,0 0-15,-21 0 0,0 1 16,21-1-16,-21 0 0,21 0 16,0 0-16,0 0 0,-21 1 0,21-1 15,-22 0-15,22 0 16,22-21 31,-1 0-47,-21-21 0,21 0 15,-21 0-15,21-1 0,0 1 16</inkml:trace>
  <inkml:trace contextRef="#ctx0" brushRef="#br0" timeOffset="47876.12">7027 2265 0,'0'0'0,"-21"21"0,0 21 16,0-20-16,21-1 16,0 0-16,0 0 15,21-21 1,0 0 0,0 0-16,0 0 0,1-21 0,-1 0 15,0 0-15,-21-1 16,0 1-16,0 0 0,0 0 15,0 0-15,0 0 0,0-1 16,-21 22 0,0 0-1,-1 0-15,22 22 0,-21-1 0,21 0 16,-21 0-16,21 0 0,0 0 0,0 1 16,0-1-16,0 0 0,0 0 15,0 0-15,0 0 0</inkml:trace>
  <inkml:trace contextRef="#ctx0" brushRef="#br0" timeOffset="48236.87">7281 2561 0,'0'-21'0,"0"42"31,0 0-31,21 1 16,-21-1-16,22 0 16,-22 0-16,0 21 0,0-20 0,21-1 15,-21 0-15,0 0 0,0 21 16,21-20-16,-21-1 0,0 0 0,21 0 16,-21 0-16,0 0 0,0 1 15,0-1-15,0 0 0,0 0 16,0 0-16,0 0 15,21-21 17,0 0-17,-21-21-15,0 0 0,22 21 16,-1-21-16,0-21 0,0 20 16,0 1-16,0 0 0</inkml:trace>
  <inkml:trace contextRef="#ctx0" brushRef="#br0" timeOffset="48497.75">8001 2350 0,'-21'21'16,"0"0"0,-22 21-16,22 1 0,0-1 0,-21 0 15,-1 1-15,22-1 0,-21 0 16,-1 1-16,1-1 0,0-21 0,21 21 15,-22 1-15,22-22 0,0 0 0,0 0 16,0 0-16,-1 1 0,22-1 16,22-21 31,-1 0-47,0-21 0,21-1 15,-21 1-15</inkml:trace>
  <inkml:trace contextRef="#ctx0" brushRef="#br0" timeOffset="49012.5">8403 2201 0,'0'22'32,"0"-1"-32,0 0 0,0 0 15,21 0-15,0 0 16,1 1-16,-1-1 0,0 0 16,0 0-16,0 0 0,22 22 0,-22-22 15,21 0-15,0 0 0,1 0 16,-1 0-16,0 1 0,1-22 0,-1 21 15,0 0-15,1-21 0,-1 0 16,-21 0-16,22 0 0,-22 0 16,21 0-16,-21 0 0,0 0 0,1 0 15,-1 0-15,-21 21 16,-21 0 0,-1-21-1,1 21-15,-21 1 0,0-1 0,-22 0 16,1 0-16,20 21 0,-41-20 15,20 20-15,1-21 0,-1 21 0,1-20 16,20 20-16,-20-21 0,20 0 16,1 0-16,0 1 0,21-1 0,-1 0 15,-20 0-15,21 0 16,0-21-16,21 21 0,-21-21 16,21-21 15</inkml:trace>
  <inkml:trace contextRef="#ctx0" brushRef="#br0" timeOffset="50388.4">10308 2117 0,'0'0'0,"21"0"16,0-21-16,1 21 0,-1-22 15,0 1-15,0 0 0,0 0 0,0 0 16,1-22-16,-22 22 0,0 0 16,21 21-16,-21-21 0,0 0 15,0 42 17,-21 0-32,21 21 0,-22-20 15,1 20-15,0 0 0,0 22 0,-21-22 16,20 22-16,-20 20 0,0-20 15,-1 20-15,1-20 0,0 21 0,-1-22 16,1 1-16,-21-1 0,20 1 16,22-22-16,-21 0 0,-1 1 0,1-1 15,0-21-15,21 21 0,-22-20 16,22-1-16,-21-21 0,21 21 0,-1-21 16,1 0-16,0 0 15,0 0-15,21-21 0,0 0 16,0-1-16,0 1 0,0 0 15,0-21-15,0 21 0,0-22 0,0 1 16,0-22-16,21 22 0,0-21 16,22 20-16,-22-20 0,0 20 0,21-20 15,-21 21-15,22 20 0,-22 1 16,0 0-16,0 21 0,0 0 0,1 0 16,-22 21-16,0 0 0,0 22 15,0-1-15,0 22 0,0-22 0,0 0 16,0 1-16,0-1 0,0 0 15,0 1-15,0-1 0,0-21 0,0 0 16,0 22-16,21-22 0,0-21 16,0 21-16,0 0 0,0-21 15,1 0-15,20 0 0,-21 0 16,0 0-16,22 0 0,-22 0 16,0 0-16,21 0 0,-21-21 0,22 0 15,-22 0-15,0-1 0,21 1 16,-20 0-16</inkml:trace>
  <inkml:trace contextRef="#ctx0" brushRef="#br0" timeOffset="50812.16">10710 2519 0,'0'-21'0,"-21"42"31,0 0-15,0 0-16,0 22 0,-1-22 15,1 21-15,0 0 0,0 1 0,0-22 16,0 21-16,-1 1 0,22-22 16,0 0-16,-21 21 0,21-21 0,0 1 15,0-1-15,0 0 16,21-21-16,1 0 0,-1 0 16,0 0-16,21 0 0,-21 0 0,22 0 15,-1 0-15,0-21 16,-20 0-16,20-1 0,0 1 0,1 0 15,-22 0-15,21-21 0,-21 20 16,0-20-16,1 0 0,-22-1 0,0 22 16,0-21-16,0 0 0,0-1 15,0 22-15,-43 0 0,22 0 0,-21 21 16,21 0-16,-22 0 0,1 0 16,0 0-16,-1 21 0,1 0 0,21 0 15,0 0-15,-22 22 0,22-22 16,21 0-16,0 0 0,-21 0 0,21 1 15,0-1-15,0 0 16,0 0-16,21 0 0,0-21 0,22 0 16,-22 0-16</inkml:trace>
  <inkml:trace contextRef="#ctx0" brushRef="#br0" timeOffset="51497.3">11578 2561 0,'21'0'0,"-42"0"0,42-21 16,-42 21-1,0 0-15,0 0 16,0 0-16,-22 21 0,22 0 0,-21 1 16,21-1-16,-22 0 0,1 0 15,21 21-15,-22-20 0,22-1 16,0 0-16,21 0 0,0 0 0,0 0 15,0 1-15,0-1 16,21-21-16,0 0 16,1 0-16,-1 0 0,21 0 15,-21 0-15,0 0 0,1-21 0,20 21 16,-21-22-16,0 22 0,0-21 16,1 0-16,-22 0 0,21 0 0,0 0 15,-21-1-15,21 1 0,-21 0 16,0 0-16,0 42 47,0 0-47,0 22 0,0-22 0,0 0 15,-21 21-15,21 1 0,0-22 16,-21 21-16,0 0 0,21-20 0,-22 20 16,22 0-16,0 22 0,0-22 15,-21 0-15,21 22 0,0-22 0,0 22 16,0-22-16,0 22 0,-21-22 0,21 0 15,0 22-15,-21-22 16,21 0-16,-21-20 0,21 20 0,-21 0 16,-1 1-16,1-22 0,0 21 0,0-21 15,0 22-15,-22-22 0,22 0 16,-21 21-16,0-42 0,-1 21 0,1 1 16,0-22-16,-1 0 0,1 0 15,0 0-15,-1-22 0,1 1 0,21 0 16,-22-21-16,1 21 0,0-22 15,21 1-15,-1 0 0,1-1 0,0 1 16,21 0-16,0-1 0,0 1 0,0 0 16,0-1-16,21-20 0,-21 20 15,21 1-15,22 21 0,-22-21 0,0-1 16,21 1-16,1 21 16,-1-22-16,0 22 0,1-21 0,-1 21 15,22 0-15</inkml:trace>
  <inkml:trace contextRef="#ctx0" brushRef="#br0" timeOffset="51752.22">11938 2604 0,'0'63'31,"-21"-42"-31,21 0 0,-21 1 16,21-1-16,-22 0 0,22 0 0,-21 0 16,21 0-16,-21 1 0,21-1 15,-21-21-15,21 21 0,-21-21 0,21 21 16,0-42 15,0 0-31</inkml:trace>
  <inkml:trace contextRef="#ctx0" brushRef="#br0" timeOffset="52127.77">11959 2223 0,'21'21'0,"0"-21"16,1 0-16,-1 21 0,0-21 15,0 0-15,0 0 0,0 0 16,1 0-16,-1 0 0,0 0 16,0 0-16,-21-21 0,21 0 15,-21-1 1,-21 22-1,0 0-15,0 0 16,0 0-16,-22 0 0,22 0 16,0 22-16,0-22 0,0 21 0,-1 0 15,1-21-15,0 21 0,21 0 16,0 0-16,0 1 0,0-1 16,0 0-16,0 0 15,21 0-15,0-21 0</inkml:trace>
  <inkml:trace contextRef="#ctx0" brushRef="#br0" timeOffset="52620.48">12361 2667 0,'0'0'0,"0"21"0,0 0 0,0 1 16,0 20-16,0-21 0,0 0 15,-21 0-15,21 1 0,-21-22 16,21 21-16,0 0 0,0 0 0,-21 0 16,21 0-16,-21-21 15,-1 22 1,22-44 15,0 1-31,0 0 16,0 0-16,0 0 0,22 0 0,-22-1 15,21-20-15,0 21 0,0-21 16,0 20-16,0-20 0,1 21 0,20 0 16,-21-22-16,0 43 0,22-21 15,-22 0-15,0 21 0,21 0 16,-21 0-16,22 0 0,-1 0 16,-21 21-16,0 0 0,22-21 0,-22 43 15,0-22-15,-21 0 0,0 0 16,0 22-16,0-22 0,0 0 0,0 21 15,0-21-15,-21 1 0,0-1 16,0 0-16,-1 0 0,1 0 0,0-21 16,0 21-16,0-21 0,0 0 0,21 22 15,-22-22-15,44-22 32,-1 1-17</inkml:trace>
  <inkml:trace contextRef="#ctx0" brushRef="#br0" timeOffset="53060.23">14012 2307 0,'-21'43'0,"42"-86"0,-84 107 0,42-22 0,-22 0 16,1-20-16,0 20 16,20-21-16,-20 21 0,0-20 0,21-1 15,-22 21-15,1-21 0,0-21 0,20 21 16,-20 1-16,0-22 0,21 0 16,-1 21-16,1-21 0,0 0 0,0 0 15,42 0 32,0 0-47,22 0 0,-22 0 0,21 0 16,-21 0-16,22 0 0,-1 0 15,0 0-15,1 0 0,-1 0 0,0 0 16,1 0-16,-1 0 16,0 21-16,1-21 0,-22 0 0,21 0 15,-21 0-15,0 0 0,1 0 16,-1 0-16,0 0 0,0-21 31,0 0-15</inkml:trace>
  <inkml:trace contextRef="#ctx0" brushRef="#br0" timeOffset="53388.04">14859 2053 0,'0'21'0,"0"-42"0,-42 85 0,20-43 15,1 21-15,0 1 0,0-1 0,-21 21 16,20-20-16,-20 20 0,0 1 0,21-1 15,-22 1-15,1-22 0,0 22 16,-1-22-16,1 21 0,0-20 16,-1-1-16,22-21 0,0 22 15,-21-22-15,42 21 0,-22-21 0,1-21 16,21 21-16,-21 1 0,42-22 31,22 0-31,-22 0 0,0-22 16</inkml:trace>
  <inkml:trace contextRef="#ctx0" brushRef="#br0" timeOffset="54051.98">15621 2434 0,'0'0'0,"0"-21"0,0 0 16,-21 0-16,0 21 0,-1 0 0,-20 0 15,0 0-15,21 0 0,-22 0 16,-20 0-16,20 0 0,1 21 0,-21 0 16,20 21-16,1-20 0,-22 20 15,22-21-15,21 21 0,-21 1 16,-1-1-16,22-21 0,0 22 0,21-22 15,0 21-15,0-21 0,0 0 16,0 1-16,0-1 0,0 0 0,0 0 16,21-21-16,0 21 0,22-21 15,-22 0-15,0 0 0,21 0 0,-21 0 16,22 0-16,-1 0 0,0-21 16,-20 21-16,20-21 0,0 0 0,1-22 15,-1 22-15,0-21 0,1 0 16,-1-22-16,0 1 0,1-1 0,-1 22 15,0-22-15,-21 1 0,22 20 16,-1-20-16,-21 21 0,0-22 0,1 22 16,-1-1-16,0 1 15,-21 21-15,21-21 0,-21 20 0,0 1 16,0 0-16,-21 21 16,0 0-16,0 21 15,-1 0-15,1 22 0,0-1 16,-21-21-16,21 22 0,-1 20 0,-20-21 15,21 1-15,0-1 0,0 22 16,-1-1-16,22-21 0,0 22 0,0-22 16,0 22-16,0-22 15,0 0-15,0-20 0,22 20 0,-22-21 0,21 21 16,0-20-16,0-1 16,21 0-16,-20-21 0,-1 0 0,0 21 15,0-21-15,21 0 0,-20 0 16,-1 0-16,21-21 0,-21 0 0,22 0 15,-1-1-15,0 1 0,-21-21 16,22 0-16,-1-1 0,0 1 0</inkml:trace>
  <inkml:trace contextRef="#ctx0" brushRef="#br0" timeOffset="54244.87">16298 2392 0,'0'0'0,"-21"42"0,0-21 0,0 22 16,0-1-16,-1 0 0,1-20 0,0 20 15,0-21-15,21 21 0,0-20 16,-21-1-16,21 0 0,0 0 0,0 0 16,0 0-16,21-21 31,0 0-31,0 0 16,0 0-16,1-21 0,-1 0 0,0 0 15</inkml:trace>
  <inkml:trace contextRef="#ctx0" brushRef="#br0" timeOffset="54599.67">16171 2159 0,'-21'21'15,"21"0"-15,0 1 16,21-22-16,0 0 0,1 0 16,-1 0-16,0 0 15,0 0-15,0 0 0,0 0 16,1-22-16,-22 1 0,21 0 16,-21 0-16,0 0 15,0 0-15,-21 21 16,-1 0-16,1 0 15,0 0-15,0 0 0,0 0 16,0 0-16,21 21 0,0 0 0,-22-21 16,22 21-16,0 0 0,0 0 15,0 1-15,22-1 0,-22 0 16,21-21-16,21 21 0,-21-21 0</inkml:trace>
  <inkml:trace contextRef="#ctx0" brushRef="#br0" timeOffset="54908.06">16616 2350 0,'0'21'31,"0"0"-31,0 21 0,21-21 15,-21 1-15,0 20 16,0-21-16,0 0 0,21 22 0,-21-22 0,0 21 16,21-21-16,0 0 15,-21 1-15,22-1 0,-22 0 0,21 0 16,-21 0-16,21-21 16,0 0-16,0 0 31,-21-21-31,0 0 0,21 21 15,-21-21-15,0 0 0</inkml:trace>
  <inkml:trace contextRef="#ctx0" brushRef="#br0" timeOffset="55171.91">17039 2265 0,'-42'21'15,"42"0"1,-21 0-16,21 1 0,-22 20 16,1-21-16,0 21 0,0-20 0,0 20 15,0 0-15,-1-21 0,1 22 16,0-1-16,0-21 0,0 0 0,0 22 16,-1-22-16,1 0 0,0-21 15,21 21-15,0 0 0,0 1 16,21-22 15,22-22-31,-22 22 0</inkml:trace>
  <inkml:trace contextRef="#ctx0" brushRef="#br0" timeOffset="55708.12">17589 2138 0,'-21'0'16,"21"21"0,0 0-16,21 0 15,1 1-15,-1-1 0,0 0 16,0 0-16,0-21 0,0 42 15,22-20-15,-22-1 0,21 0 0,1 0 16,-1 0-16,0 22 0,1-22 16,20 0-16,-21-21 0,22 21 0,-22 0 15,1-21-15,20 0 16,-42 21-16,22-21 0,-22 0 0,21 0 16,-21 0-16,0 0 15,-21-21-15,0 0 16,-21 21-1,0 0-15,0 0 0,0 0 0,0 0 16,-1 0-16,1 0 0,-21 21 16,0 0-16,-1 1 0,1 20 0,0-21 15,-1 21-15,1-20 0,-22 20 16,1 0-16,21-21 0,-22 22 0,22-22 16,-22 21-16,22-21 0,0 1 15,-1-1-15,22 0 0,-21 0 0,21 0 16,-1 0-16,22 1 15,-21-22-15,21 21 16,21-21 0,1 0-1,-1-21-15,0-1 0</inkml:trace>
  <inkml:trace contextRef="#ctx0" brushRef="#br0" timeOffset="122164.23">1058 4403 0,'21'0'16,"1"0"-1,-22 21 17</inkml:trace>
  <inkml:trace contextRef="#ctx0" brushRef="#br0" timeOffset="122999.75">1058 4297 0,'0'0'15,"-21"0"-15,21-21 0,0 0 32,-21 21-32,21 21 31,0 0-31,0 0 0,0 0 16,0 0-16,0 1 15,0-1-15,0 0 0,0 0 16,21 0-16,0 0 15,0-21-15,1 0 0,-1 0 16,0 0-16,0 0 0,21 0 16,-20 0-16,20 0 0,0 0 0,-21 0 15,22-21-15,-1 21 0,0-21 16,-20 0-16,20 0 0,-21 0 16,0-1-16,0 1 0,1 0 15,-22-21-15,0 21 0,0-1 16,0 1-16,0 0 0,0 0 0,-22 0 15,1 21 1,0 0-16,0 21 16,21 0-16,-21 21 0,21-20 15,0 20-15,-21 0 0,-1 1 0,22-1 16,-21 0-16,21 1 0,0 20 16,0-21-16,-21 22 0,21-1 15,-21 1-15,21-1 0,-21 1 0,21-1 16,0-20-16,0 20 0,-21-20 15,-1 20-15,22-21 0,-21-20 16,21 20-16,0 0 0,-21-21 16,0 1-16,21 20 0,-21-42 0,21 21 15,-21 0-15,-1-21 0,1 0 16,0 0-16,0 0 0,0 0 16,0-21-16,-1 0 0,1 0 15,0 0-15,0 21 0,0-22 16,0 1-16,21 0 0,-22 0 0,1 0 15,21 0-15,0-1 0,-21 1 16,21 0-16,-21 0 0,21 0 16,-21 21-16,21-21 15,21-1 1,0 22-16,0 0 16,0 0-16,1-21 0,-1 0 0,21 21 15,-21 0-15</inkml:trace>
  <inkml:trace contextRef="#ctx0" brushRef="#br0" timeOffset="123432.58">1820 4805 0,'0'0'0,"0"21"47,0 0-47,0 22 15,-21-22-15,0 21 0,0-21 0,21 22 16,-21-1-16,-1-21 0,22 21 16,-21 1-16,21-22 0,-21 21 15,21-21-15,0 1 0,0-1 0,0 0 16,0 0-16,0 0 0,21 0 16,0-21-16,1 0 0,-1 0 15,0 0-15,0 0 0,0 0 16,0-21-16,1 0 0,-1 21 0,0-21 15,0-21-15,0 20 0,0-20 16,-21 21-16,22-43 0,-22 22 16,0 0-16,0-22 0,0 22 15,0 0-15,0-1 0,-22 22 0,1 0 16,0 0-16,21 0 0,-21 21 16,0 0-16,0 0 0,-1 0 0,1 0 15,0 21-15,0 0 0,0 0 16,21 0-16,-21 0 0,21 1 0,0 20 15,0-21-15,0 0 0,21 0 16,0-21-16,0 0 0,0 0 16</inkml:trace>
  <inkml:trace contextRef="#ctx0" brushRef="#br0" timeOffset="124532">2349 5186 0,'0'0'0,"22"0"0,-1 0 0,0 21 16,0-21-16,0 0 0,0 0 16,1 0-16,-1 0 0,0 0 15,0 0-15,0 0 0,22 0 0,-22 0 16,21 0-16,-21-21 0,22 0 16,-22 21-16,21-21 0,0-22 0,-20 22 15,20-21-15,-21 21 0,21-22 16,-20-20-16,20 20 0,-21 1 15,0 0-15,0-22 0,1 22 0,-1 0 16,-21-1-16,0 22 0,21-21 16,-21 21-16,0-1 0,0 1 0,0 0 15,0 0-15,0 0 0,0 0 16,-21 21-16,0 21 31,21 0-31,-22 0 0,22 21 0,-21-20 16,21 20-16,0 0 0,0 22 15,-21-1-15,21 1 0,0-1 0,-21 22 16,21 0-16,0-1 0,0 1 16,-21 0-16,0-1 0,21 1 0,-22 21 15,1 0-15,0-1 0,0-20 0,0 21 16,0 0-16,-22-22 16,22 22-16,0 0 0,-21-21 0,20-1 15,-20 1-15,21 0 0,0-22 0,0 1 16,-1-1-16,22 1 0,0-22 15,0 0-15,0 1 0,0-1 0,0-21 16,0 0-16,0 1 0,22-22 16,-1 0-16,0 0 0,0-22 15,21 1-15,-20 0 0,20-21 0,0 21 16,1-22-16,-1 1 0,0-22 16,1 1-16,-1-1 0,0 1 0,-21-1 15,22-20-15,-22-1 0,0 0 0,0 1 16,-21-1-16,0 0 15,0 1-15,0-1 0,-21 22 0,0-22 16,0 21-16,0 1 0,-22 21 16,22-22-16,-21 43 0,-1-21 0,1 20 15,0 1-15,-1 0 0,1 21 16,0 0-16,21-21 0,-22 21 0,22 0 16,0 0-16,21-21 31,21 21-31,0 0 0,22-21 15,-22-1-15,21 22 0,0-21 0,1 0 16,-1 0-16,22 0 0,-22 0 16,0-1-16,22-20 0,-22 21 15,0 0-15,1-22 0,-1 22 0,0-21 16,-20 21-16,-1 0 0,0-1 16,0-20-16,0 21 0,-21 0 0,0 0 15,0-1-15,0 1 16,-21 21 15,21 21-31,-21 1 0,21-1 0,0 0 16,0 0-16,0 21 0,0-20 15,0-1-15,0 0 0,0 0 0,0 0 16,-21-21-16,21 21 0,0 1 0,0-44 62,0 1-62,0 0 0</inkml:trace>
  <inkml:trace contextRef="#ctx0" brushRef="#br0" timeOffset="124912.78">3492 4530 0,'0'0'0,"-21"0"15,0 0-15,0 21 16,0 0-16,21 0 16,0 0-1,21-21 1,0 0-16,0 0 0,0 0 16,1 0-16,-1 0 0,0 0 0,21-21 15,-21 21-15,1-21 0,-1 21 16,-21-21-16,21 0 0,-21 0 15,0-1 1,-21 22-16,0 0 16,-1 0-16,1 0 0,-21 0 0,21 0 15,-22 0-15,22 0 0,0 0 16,0 22-16,0-1 0,0-21 0,21 21 16,0 0-16,0 0 15,0 0-15,0 1 0,21-1 16,0 0-16,0-21 0,0 21 15,22 0-15,-22 0 0,0-21 0</inkml:trace>
  <inkml:trace contextRef="#ctx0" brushRef="#br0" timeOffset="125416.53">3895 4826 0,'-22'0'15,"1"0"-15,0 0 16,21 21-16,0 0 0,-21 1 16,21-1-16,0 0 0,-21 0 15,21 0-15,0 0 0,0 1 0,0-1 16,0 21-16,0-21 0,0 0 0,0 1 16,-21-1-16,21 0 15,0 0-15,-22 0 16,1-21 15,0 0-31,21-21 16,-21 0-16,21 0 0,0 0 15,0-1-15,0-20 0,0 21 0,0-21 16,21-1-16,0 22 0,22-21 16,-22-1-16,0 22 0,21-21 0,1 21 15,-22 0-15,21 21 0,0-22 16,1 22-16,-22 0 0,21 0 15,1 0-15,-22 0 0,0 22 0,21-1 16,-21 0-16,1 21 0,-22-21 16,0 22-16,0-1 0,0-21 0,0 22 15,0-1-15,0-21 0,-22 21 16,22-20-16,-21-1 0,0 0 0,0 0 16,0 0-16,21 0 0,-21 1 15,42-44 16,-21 1-15</inkml:trace>
  <inkml:trace contextRef="#ctx0" brushRef="#br0" timeOffset="125976.21">5080 4890 0,'0'0'16,"0"-22"-16,0 1 0,0 0 0,-21 0 16,0 0-16,21 0 0,-22 21 15,1-22-15,0 22 0,0 0 0,0 0 16,0 0-16,-1 0 0,1 0 0,-21 0 16,21 0-16,-22 22 0,22-1 15,-21 0-15,21 21 0,-22-21 16,22 22-16,0-1 0,0-21 15,0 22-15,0-1 0,-1 0 0,22-21 16,0 1-16,0 20 0,0-21 0,0 0 16,0 0-16,22-21 0,-1 22 15,0-22-15,0 0 0,21 0 0,-20 0 16,20 0-16,-21 0 0,21 0 16,1-22-16,-1 1 0,-21 0 0,22 0 15,-1-21-15,-21 20 0,21-20 0,-20 0 16,20-22-16,-21 22 15,0-22-15,0 22 0,1-21 0,-1-1 0,0 22 16,0-22-16,-21 22 16,0 0-16,21-1 0,-21 22 0,0 0 15,0 0-15,0 0 0,0-1 0,-21 22 16,21 22 0,-21 20-16,0-21 0,21 21 0,-21 1 15,-1-1-15,22 0 0,0 22 16,-21-1-16,0-20 0,21 20 0,-21 1 15,21-22-15,0 0 0,0 22 0,0-43 16,0 21-16,0 1 0,0-22 16,21 0-16,0 0 0,0-21 0,1 0 15,-1 0-15,0 0 0,21 0 16,-21 0-16,22 0 0,-1-21 16</inkml:trace>
  <inkml:trace contextRef="#ctx0" brushRef="#br0" timeOffset="126724.29">6456 4530 0,'0'0'0,"-21"0"31,-1 0-31,22 21 15,0 0 1,0 0-16,0 0 16,22-21-1,-1 0 1,21 0-16,-21 0 0,22 0 0,-1-21 16,0 21-16,1-21 0,-1 0 0,21 21 15,-20-21-15,20 0 0,-20-1 16,-1 1-16,0-21 0,-21 21 0,1 0 15,-1-1-15,-21 1 0,0 0 16,0 0-16,0 0 0,0 0 0,0-1 16,-21 22-16,-1 0 15,1 0-15,0 22 0,0-1 16,0 21-16,0-21 0,-1 22 16,1-1-16,0 0 0,0 1 15,0-1-15,0 21 0,21-20 0,-22 20 16,1 1-16,21-22 0,-21 22 0,21-1 15,0-21-15,0 22 0,0-22 16,0 1-16,0-22 0,0 21 0,0-21 16,0 22-16,0-22 0,0 0 15,-21 0-15,0 0 0,0-21 16,-22 0-16,1 0 0,0 0 0,-1 0 16,1 0-16,-22 0 0,22-21 15,0 21-15,-22-21 0,22-21 0,0 20 16,-1 1-16,22-21 0,-21 21 15,21 0-15,-1-22 0,1 22 16,21 0-16,0 0 0,0 0 0,0-1 16,21 1-16,1 21 0,-1-21 15,21 0-15,0 21 0,1-21 0,-1 0 16,0-1-16,22 1 0,-1 21 0</inkml:trace>
  <inkml:trace contextRef="#ctx0" brushRef="#br0" timeOffset="127236">7324 4403 0,'0'0'0,"0"-21"0,0-1 16,-22 22-16,1 22 31,21-1-31,-21 0 0,21 0 0,0 21 16,0 1-16,0-22 0,-21 21 0,21 1 15,0 20-15,-21-21 0,21 22 16,0-22-16,0 22 0,-21-22 0,21 0 16,-22 1-16,22-1 0,-21 0 0,21 1 15,0-22-15,0 0 0,0 0 16,0 0-16,0 1 0,-21-22 31,21-22-15,-21 22-16,21-21 0,0 0 0,0 0 15,0 0-15,0-22 0,0 1 0,0 0 16,0-1-16,21 1 0,21 0 16,-20-1-16,-1 1 0,21 21 0,-21-21 15,22 20-15,-1 1 0,0 21 16,1 0-16,-1 0 0,-21 0 0,21 0 16,-20 0-16,-1 43 0,0-22 0,0 21 15,-21 0-15,0-20 0,0 20 16,0 0-16,-21 1 0,21-1 15,-21-21-15,0 21 0,-22-20 0,22-1 16,0 0-16,0 0 0,0 0 16,21 0-16,21-21 31,0-21-31,0 21 16,0-21-16,22-21 0</inkml:trace>
  <inkml:trace contextRef="#ctx0" brushRef="#br0" timeOffset="127587.8">7937 4911 0,'64'42'31,"-43"-42"-31,0 0 0,0 0 0,1-21 16,-1 0-16,0 21 0,0-21 15,0-1-15,0 1 0,1 0 0,-1 0 16,0-21-16,-21 20 0,0 1 0,0 0 16,0 0-16,0 0 15,-21 21-15,0 0 16,-22 0-16,22 0 0,-21 21 0,-1 0 16,22 0-16,-21 0 0,0 22 15,20-1-15,1 0 0,0 1 0,0-1 16,21 0-16,0 1 0,0-22 0,0 21 15,21-21-15,0 1 0,0-1 16,1-21-16,20 21 0,-21-21 0,21 21 16,-20-21-16,20 0 0,0 0 15,1 0-15,-1 0 0,0-21 0,1 0 16</inkml:trace>
  <inkml:trace contextRef="#ctx0" brushRef="#br0" timeOffset="128852.08">9779 4318 0,'-21'-106'32,"42"212"-32,-42-233 0,21 106 0,0 0 0,0 0 15,-21 21-15,-1 0 0,1 0 16,0 21-16,0 0 15,21 0-15,-21 21 0,0 1 0,-1-1 16,22 0-16,-21 1 0,0 20 16,21 1-16,-21-22 0,21 22 0,-21-1 15,21 1-15,0-1 0,-21 1 16,21-1-16,0-21 0,0 1 0,0-1 16,0 0-16,0-20 0,21-1 0,0 0 15,0 0-15,0-21 16,22 0-16,-1 0 0,0 0 0,1 0 15,-1 0-15,21-21 0,1 0 0,-22-22 16,22 22-16,-1-21 0,-20 0 16,-1-22-16,21 22 0,-20-22 0,-22 1 15,21-1-15,-21 1 0,1-1 0,-1 22 16,0-22-16,0 1 0,0-1 16,-21 1-16,21 21 0,-21-1 0,0 1 15,0 21-15,0 0 0,0-1 16,0 44-1,-21-1-15,0 0 0,0 21 16,21 1-16,0-1 0,-21 21 16,0-20-16,21 20 0,-22-20 0,22 20 15,0 1-15,0-1 0,-21 1 16,21-22-16,0 21 0,0-20 0,0-1 16,0 0-16,0 1 0,0-22 0,21 0 15,1 0-15,-1 0 0,0 1 16,0-22-16,21 0 0,-20 0 0,20 0 15,0 0-15,1-22 0,-1 1 0,0 0 16,1 0-16,-1-21 0,0-1 16,1 1-16,-22 0 0,21-1 0,-21 1 15,0 0-15,1-1 0,-22 22 16,21 0-16,-21-21 0,0 20 16,-21 22-1,-1 0-15,1 22 0,0-1 16,21 21-16,-21-21 0,21 22 15,0-1-15,-21-21 0,21 21 0,-21 1 16,21-1-16,0 0 0,0-20 16,0-1-16,0 21 0,0-21 0,0 0 15,-22 1-15,22-1 0,0-42 47,0-1-47,0 1 0,0-21 16,0 21-16,0-22 0,0 1 15,0 0-15,22-1 0,-1 1 0,0 0 16,0-1-16,21 1 0,-20 21 16,20 0-16,0 0 0,1-1 0,-1 22 15,0 0-15,1 0 0,-1 0 0,0 0 16,-21 22-16,22-1 0,-22 0 16,-21 21-16,0-21 0,21 22 0,-21-1 15,0 0-15,0 1 0,0-1 16,-21 0-16,0-20 0,0 20 0,-1-21 15,22 0-15,-21 0 0,21 1 16,-21-1-16,0-21 0,21 21 16,21-21-1,0-21-15,0 0 16,-21-1-16,22 1 0,-1-21 16</inkml:trace>
  <inkml:trace contextRef="#ctx0" brushRef="#br0" timeOffset="129928.49">12023 4149 0,'21'-21'0,"-42"42"0,42-64 0,-42 65 31,21 20-31,-22-21 16,1 21-16,0 1 0,0-1 15,21 22-15,-21-22 0,0 21 0,-1-20 16,22 20-16,0-20 0,-21 20 0,0-21 15,21 22-15,-21-22 0,21 1 16,-21-1-16,0 0 0,-1 1 0,22-22 16,-21 21-16,21-21 0,-21-21 0,21 21 15,0 1-15,-21-22 16,0-22 0,21 1-16,0 0 15,0 0-15,0 0 0,0-22 0,0 1 16,21 0-16,0-1 0,0 1 0,22 0 15,-22-1-15,21 22 0,0 0 16,1 0-16,-22 0 0,21 0 0,1 21 16,-1 0-16,0 0 0,-21 0 15,22 0-15,-22 0 0,0 21 16,-21 0-16,0 0 0,0 0 16,0 0-16,-21-21 0,0 22 15,0-1-15,-22-21 0,22 21 0,-21-21 16,-1 0-16,1 21 0,21-21 15,-21 0-15,-1 0 0,22 0 0,-21 0 16,21 0-16,-1 0 0,1-21 16,0 21-1,21 21 1,0 0-16,0 0 16,21 1-16,0-1 0,1 0 0,-22 21 15,21-21-15,0 1 0,0-1 0,0 0 16,-21 0-16,21 0 0,1 0 15,-1-21-15,0 22 0,0-22 0,0 0 16,22 0-16,-22 0 0,21 0 0,0 0 16,22 0-16,-22 0 0,1 0 15,-1 0-15,0-22 0,1 22 0,-1-21 16,-21 0-16,21-21 0,-20 21 16,-1-1-16,0-20 0,0 0 15,-21-1-15,0 1 0,0 21 0,0-21 16,0 20-16,0-20 0,0 21 15,0 0-15,-21 21 16,21 21 0,-21 0-16,21 21 0,0-20 15,0 20-15,0-21 0,0 21 0,0 1 16,0-1-16,0-21 0,0 22 16,0-22-16,0 21 0,-21-21 0,21 0 15,0 1-15,0-1 0,0 0 16,-22-21 15,22-21-15,0 0-16,0-1 0,0 1 0,0 0 15,0-21-15,0 21 0,0-22 16,0 1-16,0 0 0,22-1 0,-1 1 16,0 0-16,0 20 0,21 1 15,-20 0-15,20 0 0,-21 0 16,21 0-16,1 21 0,-22 0 0,21 0 15,1 0-15,-22 0 0,0 21 0,21 0 16,-21 0-16,1 21 0,-22-20 16,0 20-16,21 0 0,-21 1 0,0-22 15,0 21-15,0 0 0,0-20 16,0-1-16,-21 21 0,-1-21 0,1 0 16,21 1-16,-21-22 0,0 21 15,0-21-15,42 0 31,0-21-15,0-1-16,0 1 0,1 0 0</inkml:trace>
  <inkml:trace contextRef="#ctx0" brushRef="#br0" timeOffset="130368.24">13483 4699 0,'0'0'0,"0"-21"31,-21 21-31,0 0 0,0 0 16,-1 21-16,1 0 0,0 0 16,0 22-16,0-22 0,-22 21 0,22-21 15,0 22-15,0-1 0,21-21 16,-21 22-16,21-22 0,0 21 0,0-21 16,0 0-16,0 1 0,0-1 0,0 0 15,21 0-15,0-21 0,0 21 16,0-21-16,22 0 0,-22 0 15,21 0-15,1 0 0,-22 0 0,21 0 16,0-21-16,-20 0 0,20 0 16,-21 0-16,21-1 0,-20 1 0,-1-21 15,0 0-15,0-1 0,0 1 16,-21-22-16,0 22 0,0 0 0,0-1 16,0 22-16,0-21 0,-21 21 0,0 0 15,-21 21-15,20-22 0,1 22 16,-21 0-16,21 0 0,-22 0 15,22 22-15,-21-1 0,0 0 0,20 0 16,-20 0-16,21 22 0,0-1 16,0 0-16,-1 1 0,1-22 0,21 21 15,0 0-15,0-20 0,0 20 16,0-21-16,0 0 0,21 0 0,1-21 16,20 0-16,-21 22 0,21-22 0,-20 0 15</inkml:trace>
  <inkml:trace contextRef="#ctx0" brushRef="#br0" timeOffset="131321.22">14224 4805 0,'0'0'0,"0"-21"0,0 0 0,0-1 16,-21 22-1,0 0-15,21 22 16,-22-1-16,1 0 0,0 0 0,21 21 15,-21-20-15,0 20 0,0-21 16,21 21-16,-22-20 0,22 20 0,-21-21 16,21 0-16,0 0 0,0 1 0,0-1 15,0 0-15,0 0 0,21-21 16,1 21-16,-1-21 0,0 0 16,21 0-16,-21 0 0,1 0 15,20-21-15,-21 21 0,21-21 16,1 0-16,-22 0 0,21-1 0,-21 1 15,22-21-15,-22 0 0,0 20 16,0-20-16,0 0 0,1 21 0,-1-1 16,-21 1-16,0 0 0,-21 42 31,-1 0-31,1 1 0,21 20 16,-21-21-16,0 0 0,0 22 15,0-22-15,21 0 0,0 21 0,-22-21 16,22 1-16,0-1 0,0 0 0,0 0 15,0 0 1,22-21-16,-1 0 0,0 21 0,0-21 16,0 0-16,0 0 0,1 0 0,-1 0 15,21 0-15,-42-21 0,21 0 16,0 21-16,1-21 0,-1-21 0,-21 20 16,21 1-16,-21-21 0,0 0 15,0-1-15,0 22 0,0-21 0,0 21 16,0-22-16,0 22 0,0 0 0,0 0 15,0 0-15,0-1 16,21 22 0,0 0-16,0 0 15,22 0-15,-22 0 0,21 0 0,1 0 16,-1 0-16,0 0 0,1 22 16,-22-1-16,21 0 0,-21 0 15,0 21-15,1-20 0,-22-1 0,0 21 16,0-21-16,0 22 0,0-22 0,0 0 15,0 0-15,0 0 0,0 0 16,-22 1-16,22-1 0,0 0 0,-21 0 16,0-21-16,0 21 15,0-21-15,0 0 16,-1 0-16,22-21 16,0 0-16,0 0 0,0 0 15,0-22-15,0 22 0,0-21 16,22 21-16,20-22 0,-21 1 15,21 0-15,1-1 0,-1 1 16,22 0-16,-22 20 0,21 1 0,1 0 16,-1 0-16,-20 0 0,20 21 15,1 0-15,-22 0 0,0 21 0,-20 0 16,20 0-16,-21 22 0,-21-22 0,21 21 16,-21 0-16,0 1 0,0-22 15,0 21-15,0 1 0,-21-1 0,21-21 16,-21 21-16,0-20 0,0-1 15,21 0-15,-22 0 0,1 0 16,0-21-16,0 0 16</inkml:trace>
  <inkml:trace contextRef="#ctx0" brushRef="#br0" timeOffset="131812.67">17378 4318 0,'0'0'0,"21"-42"16,42-85-1,-41 127-15,-22-21 16,0 42-1,-22 0-15,1 0 16,0 21-16,0 22 0,0-22 16,0 22-16,21-1 0,-22 1 0,1-1 15,0 1-15,21 20 0,-21-20 0,21-1 16,0 22-16,-21-43 0,0 22 16,21-22-16,-22 1 0,22-1 0,0 0 15,-21-21-15,21 1 0,0-1 16,-21-21-16,21 21 0,0-42 31,0 0-31,0-22 16,0 22-16,0-21 0</inkml:trace>
  <inkml:trace contextRef="#ctx0" brushRef="#br0" timeOffset="132128.49">17208 4551 0,'0'-42'15,"0"84"-15,0-127 0,0 43 0,0 0 0,0-1 16,0 22-16,0-21 0,0 21 15,0-22-15,0 22 0,22 0 0,20-21 16,-21 20-16,21 1 0,1 21 16,-1-21-16,22 0 0,-1 21 0,-21 0 15,22 0-15,-1 0 16,1 42-16,-22-21 0,22 22 0,-22-1 16,0 0-16,-20 1 0,-1 20 15,-21-20-15,0 20 0,0-21 0,-43 1 16,22-1-16,-21 0 0,-22-20 0,22 20 15,-21-21-15,20 0 0,-20 0 16,20 1-16,-20-1 0,42 0 0,-22-21 16,22 0-16,0 21 0,0-21 15,42 0 1,0 0-16,0 0 16,22 0-16,-22 0 0,21 0 0,1 0 15,-1 0-15,0 0 0</inkml:trace>
  <inkml:trace contextRef="#ctx0" brushRef="#br0" timeOffset="132632.1">18351 4890 0,'0'0'16,"43"0"-16,-22-22 0,0 1 16,0 0-16,-21 0 0,0 0 15,0 0-15,0-1 0,0 1 0,0 0 16,-21 0-16,0 0 15,21 0-15,-21-1 0,0 1 0,-1 0 0,1 21 16,0 0-16,-21 0 16,21 0-16,-1 0 0,1 21 0,-21 0 15,21 1-15,-22-1 0,22 21 0,0 0 16,0 1-16,-21-1 0,20 0 16,22 1-16,-21-1 0,21-21 0,-21 22 15,21-1-15,0-21 0,0 0 16,0 0-16,0 1 0,0-1 0,21-21 15,0 0-15,1 0 0,-1 0 16,0 0-16,21 0 0,-21 0 16,22-21-16,-22-1 0,21 1 0,-21 0 15,22-21-15,-1 21 0,-21-22 16,22 1-16,-22 0 0,21-1 16,-21 1-16,0 0 0,1 20 0,-1 1 15,-21 0-15,21 0 0,-21 42 31,-21 0-31,0 0 0,-1 1 16,22 20-16,-21-21 0,0 21 0,21 1 16,0-1-16,0-21 0,0 22 15,0-22-15,0 0 0,0 0 0,0 0 16,0 0-16,21 1 0,0-22 0,1 0 16,-1 0-16,0 0 15,0 0-15,0 0 0,0 0 0,22 0 16</inkml:trace>
  <inkml:trace contextRef="#ctx0" brushRef="#br0" timeOffset="132899.95">19113 4297 0,'0'0'0,"0"-42"0,0 20 16,0 1-16,0 0 0,0 0 15,0 42 1,-21 0-16,21 22 0,-21-1 0,0 0 15,0 22-15,0-22 16,21 22-16,-22-1 0,1 1 0,21-1 16,-21-21-16,21 22 0,-21-1 15,0-20-15,21 20 0,0-20 0,0-22 16,-21 21-16,21-21 0,0 0 0,-22 1 16,22-1-16,0 0 0,22-21 31,-1-21-31,-21 0 15</inkml:trace>
  <inkml:trace contextRef="#ctx0" brushRef="#br0" timeOffset="133391.67">19664 4191 0,'0'0'0,"0"-21"15,0-21 1,-21 63-16,-1 21 15,22-21-15,-21 22 0,0-1 16,21 0-16,0 22 0,-21-22 0,0 0 16,21 22-16,-21-22 0,21 22 0,0-1 15,-22-20-15,22 20 0,-21-21 16,21 22-16,-21-22 0,21 1 0,0-22 16,0 21-16,0-21 15,0 22-15,0-22 0,0 0 0,-21 0 16,21 0-16,-21-21 15,0 0-15,21-21 16,0 0-16,0 0 0,0 0 16,0-1-16,0-20 0,0 0 15,0-1-15,21 1 0,0 0 0,21-1 16,-21 1-16,22 0 0,-1-1 0,0 1 16,1 21-16,-1 0 0,0 21 15,1 0-15,-1 0 0,-21 0 0,22 0 16,-22 0-16,0 0 0,0 21 15,0 21-15,-21-21 0,21 22 16,-21-1-16,0 0 0,0 1 0,0-1 16,0 0-16,-21 1 0,0-22 15,21 21-15,-21-21 0,0 1 0,0-1 16,21 0-16,-22 0 0,1-21 16,0 0-16,0 0 0,0 0 15,0 0-15,-1-21 0,1 21 16,0-21-16</inkml:trace>
  <inkml:trace contextRef="#ctx0" brushRef="#br0" timeOffset="133584.4">18775 4593 0,'0'0'0,"21"0"46,0 0-46,21 0 0,-20 0 0,-1 0 16,21 0-16,0-21 0,1 21 0,-1 0 16,22 0-16,-22 0 0,21 0 15,1 0-15,-1-21 0,1 21 0</inkml:trace>
  <inkml:trace contextRef="#ctx0" brushRef="#br0" timeOffset="134551.85">21421 4487 0,'0'0'0,"0"-21"31,-22 21-31,1 0 15,0 0-15,0 21 0,0 1 16,-22-1-16,22 0 0,0 0 16,0 0-16,0 0 0,0 22 0,-1-22 15,1 0-15,21 21 0,-21-20 16,21 20-16,0-21 0,0 0 0,0 22 16,0-22-16,21 0 0,0-21 15,1 21-15,20-21 0,-21 0 0,0 0 16,22 0-16,-1 0 0,-21 0 0,21 0 15,1 0-15,-22 0 0,21-21 16,-21-21-16,22 20 0,-22 1 0,0-21 16,0 0-16,-21-1 0,0 22 15,0-21-15,0-1 0,0 1 0,-21 0 16,0-1-16,0 1 16,0 0-16,-22 21 0,22-22 0,0 22 15,0 0-15,0 0 0,21 0 0,0-1 16,21 22-1,21 0-15,-21 0 0,22 0 16,20 0-16,-21 0 0,22 0 16,-1 0-16,1 0 0,-1 0 0,1 0 15,-22 0-15,22-21 0,-1 0 16,1 21-16,-1-21 0,-20 0 0,20 0 16,1-1-16,-22-20 15,0 21-15,1-21 0,-1 20 0,0 1 0,-21 0 16,1-21-16,-1 21 15,0-1-15,-21 1 0,0 0 16,-21 21 0,0 0-16,-1 21 0,1 0 15,0 1-15,-21 20 0,21 0 0,-1 22 16,1-22-16,0 22 0,0-1 16,0-21-16,0 22 0,21-1 0,-22-20 15,22 20-15,0-20 0,0 20 16,-21 1-16,0-1 0,0 22 0,21-22 15,0 22-15,-21 0 0,21-22 16,-21 22-16,21-22 0,0 22 16,0 0-16,0-1 0,0-20 0,-22 20 15,22 1-15,0-21 0,0 20 0,-21-20 16,21-1-16,0-20 0,0 20 16,0-21-16,-21 1 0,0-22 0,21 21 15,-21-21-15,0 1 0,-1-22 0,1 0 16,0 0-16,0 0 15,0-22-15,0 1 0,-1 0 0,1-21 16,0-1-16,0 1 0,0 0 0,0-22 16,-1-20-16,22 20 15,0-21-15,0 1 0,0-1 0,22 0 16,-1 22-16,21-22 0,0 1 16,1 20-16,20-21 0,-20 1 0,20 20 15,1 1-15,-22-1 0,21 22 0,1-22 16,21 43-16,-22-21 0,1 0 15,20 20-15,-20 1 0,-1 0 0,1 0 16,-22 21-16,0-21 0</inkml:trace>
  <inkml:trace contextRef="#ctx0" brushRef="#br0" timeOffset="135328.16">4593 6287 0,'0'0'0,"0"-43"16,0 22-16,0 0 0,0 0 0,0 0 15,21-1-15,-21 1 16,21 21-16,-21 21 31,0 22-31,0-22 0,0 21 16,0 1-16,0-1 0,0 21 0,0 1 16,-21-22-16,0 22 0,0-1 15,0-20-15,0-1 0,-1 0 0,-20 1 16,21-1-16,21-21 0,-21 0 0,0 0 15,21 1-15,-22-1 16,22-42 15,0-1-31</inkml:trace>
  <inkml:trace contextRef="#ctx0" brushRef="#br0" timeOffset="135580.01">5016 6096 0,'0'0'0,"22"-21"0,-22 42 31,0 0-31,0 0 0,0 22 0,0-22 16,0 21-16,0 1 0,0-1 0,-22 21 16,22-20-16,-21-1 15,21 0-15,0 1 0,0-1 0,-21 0 16,21 1-16,-21-22 0,21 21 15,0-21-15,0 1 0,0-1 0,0 0 16,0-42 15</inkml:trace>
  <inkml:trace contextRef="#ctx0" brushRef="#br0" timeOffset="135767.91">4424 6562 0,'0'0'0,"-21"0"0,42 0 31,0 0-31,21 0 0,-21 0 16,22 0-16,-1 0 0,0 0 16,1 0-16,-1-21 0,0-1 0,1 22 15,-1-21-15,0 21 0,1-21 16,-22 21-16,21-21 0</inkml:trace>
  <inkml:trace contextRef="#ctx0" brushRef="#br0" timeOffset="136201.1">5270 6202 0,'22'-21'15,"-1"21"1,21 0-16,-21-21 0,22 21 16,-1 0-16,-21 0 0,21-22 15,1 22-15,-1 0 0,0 0 0,1 0 16,-1 0-16,-21-21 0,22 21 15,-22 0-15,-42 0 32,-1 0-32,1 0 0,-21 0 15,21 0-15</inkml:trace>
  <inkml:trace contextRef="#ctx0" brushRef="#br0" timeOffset="136439.96">5503 6138 0,'0'22'0,"0"-1"0,0 0 16,0 0-16,0 0 0,0 0 16,0 1-16,0-1 0,0 21 15,-21 0-15,21 1 0,-21-1 0,21 0 16,-21 1-16,0-1 0,21 0 16,0 1-16,-22-22 0,1 21 0,21-21 15,-21 1-15,21-1 0,0 0 16,0 0-16,0 0 0,21-42 31,0 21-15,1-21-16,20 0 0</inkml:trace>
  <inkml:trace contextRef="#ctx0" brushRef="#br0" timeOffset="136683.82">6096 6244 0,'21'-21'15,"-42"42"-15,42-63 16,-21 63 0,0 0-16,0 22 15,0-22-15,0 21 0,-21-21 16,21 22-16,-21-1 0,21 0 0,-21 1 16,21-22-16,0 21 0,-22-21 15,1 22-15,21-22 0,-21 0 16,21 0-16,0 0 0,-21 0 0,21 1 15,0-44 17</inkml:trace>
  <inkml:trace contextRef="#ctx0" brushRef="#br0" timeOffset="136891.99">6032 6350 0,'0'-42'0,"0"84"0,0-105 0,0 41 16,0 1-16,0 0 0,22 21 15,-22-21-15,21 21 16,0 0-16,0 0 0,0 21 16,-21 0-16,21 0 0,1 1 15,-1-1-15,-21 0 0,21 21 0,0-21 16,-21 1-16,0 20 0,0-21 0,21 0 16,-21 0-16,0 1 0,21-1 15,-21 0-15,22-21 16,-1 0-16</inkml:trace>
  <inkml:trace contextRef="#ctx0" brushRef="#br0" timeOffset="137147.85">6837 6223 0,'0'0'0,"0"-21"16,0 0-1,-21 21-15,-1 0 16,-20 21-16,21 0 0,-21 0 0,-1 0 15,1 1-15,0-1 0,-1 0 16,1 21-16,0-21 0,-1 22 0,1-22 16,21 0-16,-22 0 0,22 0 0,0 1 15,0-1-15,42-21 32,0 0-32,0 0 0,1 0 15,20-21-15,-21-1 0,21 1 16,1-21-16,-1 21 0,0 0 0,1-22 15</inkml:trace>
  <inkml:trace contextRef="#ctx0" brushRef="#br0" timeOffset="137368.21">6837 6181 0,'21'-21'0,"-42"42"0,42-21 31,-21 21-15,-21 0-16,0 21 0,21-20 0,-22 20 15,1 0-15,21 1 0,-21 20 16,0-21-16,21 1 0,0-1 0,-21 0 15,21 1-15,-21-22 0,21 21 16,-22-21-16,22 22 0,0-22 0,0 0 16,0 0-16,0 0 15,22-21 1,-1-21-16,0 0 16,0 0-16,0 0 0,0 0 0,1-1 15</inkml:trace>
  <inkml:trace contextRef="#ctx0" brushRef="#br0" timeOffset="137639.94">7324 6138 0,'0'0'0,"21"0"15,0 0 1,-21 22 0,0 20-16,0-21 0,-21 21 15,21 1-15,-21-1 0,-1 0 0,1 1 16,0-1-16,0 22 0,0-22 15,0 0-15,21 1 0,0-22 0,-22 21 16,22 43 0,0-64-16,0 0 0,22-21 15,-1 0-15,0 0 0,0 0 0,21 0 16,1 0-16,-1 0 0,0 0 0,1 0 16,-1-21-16,22 0 15,-22 0-15,21-1 0,-20 1 0,-1 0 16,0 0-16,1-21 0</inkml:trace>
  <inkml:trace contextRef="#ctx0" brushRef="#br0" timeOffset="138104.68">9144 6011 0,'0'0'0,"0"-21"0,-21 21 0,21-21 16,21 21 0,0 0-16,0-21 15,0 21-15,22 0 0,-1-21 0,0 21 16,1-21-16,20 21 0,1-22 0,20 22 15,1 0-15,-21-21 0,20 21 16,1 0-16,-22 0 0,1 0 0,-1 0 16,-20 0-16,-1 0 0,-21 0 15,0 0-15,-42 0 16,0 0-16,0 0 0,-21 0 16</inkml:trace>
  <inkml:trace contextRef="#ctx0" brushRef="#br0" timeOffset="138360.53">9694 5884 0,'0'0'16,"-21"0"-16,21 22 0,-21-1 16,0-21-16,21 21 0,0 0 0,0 0 15,0 0-15,0 22 0,-21-22 16,21 21-16,0 1 0,-22-1 0,22 21 16,-21-20-16,21 20 0,0 1 0,-21-1 15,21-20-15,-21 20 0,21 1 16,-21-22-16,21 0 0,0 1 0,0-22 15,0 21-15,0-21 0,0 0 0,0 1 16,0-1-16,0 0 16,21-21-1,0-21 1,0 0-16,0 21 0,1-22 0,-1-20 16,21 21-16</inkml:trace>
  <inkml:trace contextRef="#ctx0" brushRef="#br0" timeOffset="138764.1">10012 6519 0,'0'-21'0,"0"42"0,0-63 0,0 21 15,0 0-15,0 0 0,0-1 16,0 1-16,21 21 0,0-21 16,0 21-16,0-21 0,1 21 15,20 0-15,-21 0 0,21 0 16,-20 0-16,20 0 0,0 21 0,-21-21 15,22 21-15,-22 22 0,0-22 0,21 21 16,-42 0-16,22-20 0,-22 20 16,0 0-16,0-21 0,0 22 0,0-22 15,-22 21-15,22-21 0,-21 1 0,0-1 16,0 0-16,0-21 0,0 21 16,-1-21-16,1 0 0,0 0 0,21-21 31,0 0-31,0 0 15,0-1-15,0 1 0,21 0 16,0-21-16,1 21 0,-1-22 0,-21 22 16,21-21-16,0 21 0,21-1 0,-20-20 15,-1 21-15,21 0 0,-21 0 16,22 21-16,-22-22 0,21 1 0,0 21 16,-20 0-16,20-21 0,-21 21 15,21 0-15,-20 0 0,-1 0 0,0 0 16</inkml:trace>
  <inkml:trace contextRef="#ctx0" brushRef="#br0" timeOffset="139356.76">10922 6625 0,'0'0'0,"0"21"0,0 1 16,0-1-1,21-21 1,0 0-16,0 0 0,1 0 0,-1-21 15,21 21-15,-21-22 0,22 1 0,-22 0 16,21 0-16,-21 0 0,22 0 16,-22-1-16,0 1 0,0 0 0,0 0 15,-21 0-15,0 0 0,0-1 16,0 1-16,0 0 16,-21 21-16,0 0 0,0 0 15,-22 0-15,22 21 0,0 0 0,-21-21 16,21 22-16,-1 20 0,-20-21 15,21 0-15,0 22 0,0-22 0,21 21 16,0-21-16,-22 22 0,22-22 0,0 21 16,0-21-16,0 0 0,0 1 15,22-1-15,-22 0 0,21 0 0,21-21 16,-21 21-16,0-21 0,22 0 0,-22 0 16,21 0-16,1 0 15,-1 0-15,0 0 0,1 0 0,-1-21 16,21 0-16,-20 0 0,-1 0 0,0-1 15,1 1-15,-1-21 0,0 21 16,-20-22-16,20 1 0,-21 21 0,0-21 16,0-1-16,-21 22 0,0 0 0,0-21 15,0 20-15,0 1 16,-21 21-16,0 0 16,0 21-16,0 1 0,0-1 0,-1 0 15,22 0-15,-21 21 0,21-20 16,-21 20-16,21-21 0,0 21 0,0-20 15,0-1-15,0 0 0,0 0 16,0 0-16,0 0 0,0 1 16,21-1-16,0-21 0,1 0 0,-22 21 15,21-21-15,0 0 0,0 0 0,21 0 16,-20 0-16,-1-21 0,21 0 16,0 21-16</inkml:trace>
  <inkml:trace contextRef="#ctx0" brushRef="#br0" timeOffset="140476.15">13674 6414 0,'0'-22'31,"21"1"-31,0 0 15,21 21-15,-21-21 0,1 0 0,-1 21 16,21-21-16,-21-1 0,22 1 16,-22 0-16,0 0 0,0 0 0,0 21 15,0-21-15,-21-1 0,0 1 16,0 0-16,-21 21 0,0-21 16,0 21-16,0 0 0,-22 0 0,22 0 15,-21 0-15,21 0 0,-22 21 16,22-21-16,-21 21 0,21 0 0,0 1 15,21-1-15,0 0 0,0 0 0,0 0 16,0 0-16,0 1 16,0-1-16,0 21 0,21-21 0,0 0 15,0 22-15,0-22 0,22 21 0,-22 1 16,0-22-16,21 21 0,-21-21 16,22 22-16,-22-22 0,0 21 0,0-21 15,-21 22-15,0-22 0,0 0 0,0 21 16,-42-21-16,21 1 0,-22-1 15,1 0-15,-21-21 0,20 21 0,-20-21 16,-1 0-16,1 0 0,-1 0 0,1 0 16,20 0-16,-20 0 0,21 0 15,-1 0-15,1-21 0,0 0 0,20 0 16,1-1-16,21 1 0,0 0 16,0-21-16,0-1 0,0 22 15,0-21-15,0-22 0,21 22 0,1 0 16,20-22-16,-21 22 0,0 0 0,0 20 15,1 1-15,-1 0 0,0 0 16,0 0-16,0 21 0,0 0 16,-21 21-16,0 0 0,0 0 15,0 0-15,0 22 0,0-22 16,0 21-16,0 1 0,0-1 0,0 0 16,0 1-16,0-1 0,0 0 0,0 1 15,0-22-15,22 21 0,-1-21 16,-21 0-16,21 22 0,0-22 15,0-21-15,22 21 0,-22 0 0,0-21 16,21 0-16,-21 0 0,22 0 16,-1 0-16,0 0 0,1 0 0,-1-21 15,0 21-15,22-21 0,-22 0 0,22 0 16,-1-1-16,-20-20 0,-1 21 16,0-21-16,1-1 0,-1-20 0,0 20 15,-21-20-15,1-1 0,-1 22 0,21-21 16,-42 20-16,21 1 0,0 0 15,-21-1-15,0 1 0,0 21 16,0 0-16,0-1 0,0 44 31,-21-1-31,0 0 16,0 21-16,21 1 0,-21-1 16,0 0-16,-1 1 0,22 20 0,0-21 15,-21 1-15,0 20 0,21-20 0,0-1 16,0-21-16,0 21 0,0-20 15,0-1-15,0 21 0,0-21 16,0 0-16,21-21 16,0 0-16,1 0 15,-1 0-15,0 0 0,0-21 16,-21 0-16,21 0 0,0 0 16</inkml:trace>
  <inkml:trace contextRef="#ctx0" brushRef="#br0" timeOffset="140698.01">14287 6477 0,'0'0'0,"22"0"47,-1 0-47,0 0 0,21 0 0,-21 0 16,1 0-16,20 0 15,0 0-15,-21 0 0,22 0 0,-1-21 16,-21 21-16,0 0 0,22 0 0,-22 0 16,0 0-16,0 0 0</inkml:trace>
  <inkml:trace contextRef="#ctx0" brushRef="#br0" timeOffset="141128.4">14817 6583 0,'-22'0'16,"22"-21"-1,0 0-15,22-1 0,-1 1 16,0 0-16,0 0 0,-21 0 0,21 0 16,22-1-16,-22 22 0,0-21 15,0 21-15,0 0 0,22-21 0,-22 21 16,0 0-16,0 0 0,0 0 0,0 21 15,1 0-15,-1 1 0,-21 20 16,0-21-16,0 21 0,0 1 0,0-1 16,0 0-16,0 1 0,0-22 15,-21 21-15,-1-21 0,1 22 16,21-22-16,-21 0 0,0-21 0,21 21 16,-21-21-16,21 21 0,-21-21 15,21-21 1,0 0-1,0 0-15,0 0 0,0 0 0,0-1 16,0 1-16,21-21 0,0 21 16,0-22-16,0 1 0,0 0 0,1 21 15,-1-22-15,0 1 0,21 21 16,-21 0-16,1-1 0,20 1 0,-21 0 16,0 21-16,22 0 0,-22 0 0,0 0 15,0 0-15,0 0 0</inkml:trace>
  <inkml:trace contextRef="#ctx0" brushRef="#br0" timeOffset="141621.12">15811 6392 0,'-21'0'31,"0"0"-31,21 22 16,0-1-16,-21 0 0,0 0 15,0 21-15,-1 1 0,22-22 16,-21 21-16,21-21 0,-21 22 0,21-1 16,0-21-16,-21 0 0,21 1 0,0-1 15,0 0-15,0 0 0,0 0 16,0 0-16,21-21 0,0 22 16,0-22-16,1 0 0,-1 0 15,21 0-15,-21 0 0,0 0 16,22-22-16,-22 22 0,21-21 0,-21 0 15,1 0-15,20 0 0,-21 0 0,0-22 16,22 1-16,-22 0 0,0 20 16,0-20-16,0 0 0,0-1 0,-21 22 15,0 0-15,22 0 0,-22 0 16,0 0-16,-22 21 16,1 21-16,21 0 15,-21 0-15,0 0 0,0 22 16,0-22-16,-1 21 0,1-21 0,0 22 15,21-22-15,0 21 0,0-21 0,0 22 16,0-22-16,0 0 0,0 0 16,0 0-16,0 0 0,21 1 15,0-22-15,1 0 0,20 0 16,-21 0-16,21 0 0,1 0 16,-1 0-16,-21 0 0,22-22 0,-1 1 15</inkml:trace>
  <inkml:trace contextRef="#ctx0" brushRef="#br0" timeOffset="142647.53">16849 6117 0,'0'0'0,"0"-21"0,0 0 0,0 0 0,0 0 15,0 42 16,0 0-31,-22 0 0,1 0 16,21 0-16,-21 22 0,0-1 16,0 0-16,0 22 0,-1-1 0,1 1 15,0-22-15,0 22 0,0-22 16,0 22-16,-1-22 0,22 0 0,-21 1 16,21-22-16,0 21 0,0-21 15,0 0-15,0 1 0,0-1 0,0 0 16,21 0-16,1-21 0,-1 0 0,0 0 15,0 0-15,0 0 0,0 0 16,22 0-16,-22 0 0,0-21 0,21 21 16,-20-21-16,-1 0 0,0-1 0,21-20 15,-21 21-15,1-21 0,-1 20 16,0-20-16,0 0 0,0-1 0,0 22 16,-21-21-16,0 21 0,0-22 15,22 22-15,-22 0 0,-22 21 31,1 21-31,0 0 16,21 1-16,-21-1 0,0 21 0,21-21 16,0 22-16,-21-22 0,-1 21 0,22-21 15,0 0-15,0 22 0,0-22 16,0 0-16,0 0 0,0 0 0,0 1 16,0-1-16,22-21 0,-1 0 15,0 0-15,21 0 0,-21 0 16,1 0-16,20 0 0,-21 0 15,0 0-15,0-21 0,1-1 0,20 1 16,-21 0-16,0 0 0,0 0 0,1-22 16,-1 1-16,0 0 0,0 21 15,0-22-15,0 1 0,1 21 16,-1 0-16,-21-1 0,0 1 16,0 0-16,0 42 15,0 0-15,0 1 0,-21-1 16,21 0-16,-22 0 0,1 0 15,21 22-15,0-22 0,-21 21 0,21-21 16,0 0-16,-21 1 0,21-1 0,0 0 16,0 0-16,0 0 0,0 0 15,21 1-15,0-22 16,0 0-16,1 0 0,-1 0 0,0 0 16,0 0-16,21 0 0,-20 0 15,-1-22-15,21 1 0,-21 0 16,0 21-16,1-42 0,-1 21 0,0-1 15</inkml:trace>
  <inkml:trace contextRef="#ctx0" brushRef="#br0" timeOffset="143041.31">17822 6519 0,'0'0'0,"0"-21"0,0 0 0,0 0 15,21 0-15,1 21 16,-22-21-16,21 21 0,0-22 0,0 22 15,0 0-15,0 0 0,1 0 16,-1 0-16,0 22 0,21-1 16,-21-21-16,1 21 0,-1 21 0,0-21 15,0 1-15,0 20 0,0-21 16,1 21-16,-22 1 0,0-22 0,21 21 16,-21-21-16,0 1 0,0 20 0,0-21 15,0 0-15,0 0 16,0 1-16,-21-22 0,-1 0 15,1 0-15,21-22 16,0 1 0,0 0-16,0 0 0,0 0 15,0-22-15,0 22 0,43-21 0,-22 21 16,0-22-16,0 1 16,21 0-16,-20-1 0,20 22 0,0 0 15,-21 0-15,22 0 0,-1 0 0,0 21 16,22 0-16,-43 0 0,21 0 15,1 0-15,-22 0 0,0 0 0,0 0 16</inkml:trace>
  <inkml:trace contextRef="#ctx0" brushRef="#br0" timeOffset="143411.96">18817 6731 0,'0'0'0,"-21"0"0,21 21 0,0 0 16,21-21-16,0 0 15,0 0-15,1 0 16,20-21-16,-21 21 0,0-21 0,22 0 16,-22 21-16,21-21 0,-21 0 0,22-22 15,-22 22-15,21 0 0,-21-21 16,0 20-16,1-20 0,-22 21 0,0 0 16,0 0-16,0-1 0,-22 22 15,1-21-15,0 21 0,-21 0 16,21 21-16,-22-21 0,22 22 0,-21 20 15,-1-21-15,22 21 0,-21-20 16,21 20-16,0-21 0,-1 21 16,1-20-16,21 20 0,0-21 0,0 21 15,0-20-15,0-1 0,21 0 16,1 0-16,-1 0 0,21 0 0,-21-21 16,22 0-16,-1 22 0,0-22 0,22 0 15,-22 0-15,22 0 0,-22 0 16,21-22-16,-20 1 0,20 21 0,-20-21 15,20-21-15,-21 21 0,1-1 0</inkml:trace>
  <inkml:trace contextRef="#ctx0" brushRef="#br0" timeOffset="143780.04">16637 6054 0,'0'0'0,"42"0"31,-21 0-31,22 0 0,-1 0 0,0 0 16,1 0-16,20 0 0,1 0 0,-1 0 16,1 0-16,-1-21 0,-20 21 15,20 0-15,1 0 0,-22 0 0,21 0 16,-20 0-16,-22 0 0,21-22 0,-21 22 16,1 0-16,-1 0 0,-21-21 15,0 0 1,0 0-1</inkml:trace>
  <inkml:trace contextRef="#ctx0" brushRef="#br0" timeOffset="154452.04">20214 6033 0,'0'21'94,"0"0"-79,-21-21 1,21 21 0,0-42 30,0 0-46,0 0 16,0-1 0,0 1 15,0 42-15,0 1-1,0-1 1,0 0-16,0 0 15,0 0 1,-21-21-16,0 0 31</inkml:trace>
  <inkml:trace contextRef="#ctx0" brushRef="#br0" timeOffset="155024.71">20489 6033 0,'0'0'0,"-21"0"78,21 21-63,0 0 1,-21-21-16,21 21 16,-21-21-16,21 21 0,-21-21 15,-1 21-15,1-21 0,0 0 16,0 0-16,-21 22 0,20-22 0,1 21 15</inkml:trace>
  <inkml:trace contextRef="#ctx0" brushRef="#br0" timeOffset="156412.93">423 4043 0,'0'21'31,"0"0"-31,0 0 16,-21 1 0,21-44 31,0 1-32,0 0-15,0 0 16,21 0-16,-21 0 15,0 42 17,0 0-17,-21 0-15,21 0 0,0 0 16,-21 1-16,0 20 0,21-21 0,0 0 16,0 0-16,0 1 15,0-1-15,21-21 16,0 0-1,0 0-15,0-21 0</inkml:trace>
  <inkml:trace contextRef="#ctx0" brushRef="#br0" timeOffset="156764.64">698 4022 0,'22'-21'47,"-1"21"-31,-21-22-1,21 22-15,-21-21 16,-21 21 31,21 21-47,-21-21 0,21 22 0,0-1 15,-22 0-15,1 0 16,21 0-16,0 0 16,0 1-16,0-1 15,21-21 1</inkml:trace>
  <inkml:trace contextRef="#ctx0" brushRef="#br0" timeOffset="175380.44">10964 7535 0,'0'0'0,"21"0"16,-21-21-16,22 21 0,-1 0 0,0-21 15,0 21-15,0-21 16,-42 21 31,0 21-47,0-21 16,0 21-16,-22-21 0,22 21 15,-21 1-15,-1-1 0,1 0 16,0-21-16,-1 42 0,1-21 0,0 1 15,-1-1-15,1 0 0,0 0 16,-1 21-16,1-20 0,-21 20 0,20 0 16,1-21-16,-22 22 0,1-1 0,21 0 15,-22 1-15,1-1 0,-22 0 16,21 1-16,1-1 0,-1-21 0,1 22 16,21-22-16,-22 21 0,22-21 0,-22 0 15,22 1-15,0 20 0,-22-21 16,22-21-16,-1 21 0,1 0 0,0 1 15,21-1-15,-22 0 0,22-21 0,-21 21 16,21-21-16,-1 0 16,1 21-16,21 0 0,-21-21 15,21-21 17,21 0-32,0 0 0,1 0 15,-1 0-15,0 21 0,0-22 0</inkml:trace>
  <inkml:trace contextRef="#ctx0" brushRef="#br0" timeOffset="175856.42">9356 8128 0,'0'0'0,"0"21"31,0 0-31,0 1 16,-22-1-16,22 0 0,-21 0 0,0 0 15,0 22-15,0-22 0,0 0 0,-1 21 16,1-21-16,-21 1 0,21-1 16,0 0-16,-22 0 0,22 0 15,0 0-15,0 1 0,0-22 0,-1 21 16,1-21-16,21-21 47,0-1-47,21 22 15,1-21-15,-1 21 0,0 0 16,0 0-16,0 0 0,0 0 0,1 0 16,-1 0-16,21 0 0,-21 0 15,0 0-15,22 0 0,-22 21 0,0 1 16,0-22-16,0 21 0,1-21 0,-1 21 15,0-21-15,0 21 0,0-21 16,-21 21 0,21-21-16,1 0 15,-1-21 17</inkml:trace>
  <inkml:trace contextRef="#ctx0" brushRef="#br0" timeOffset="176599.99">14055 7684 0,'0'-22'16,"0"1"-16,0 0 0,0 0 31,0 42 1,0 0-32,0 0 15,42 1-15,-21-22 0,21 21 0,1 0 16,-1 0-16,22 21 0,-1-20 0,-21-1 15,22 0-15,-1 21 0,1-21 16,-1 22-16,1-1 0,21 0 0,-22-20 16,22 20-16,-1 0 0,22-21 15,-21 22-15,21-1 0,-22-21 0,1 22 16,0-22-16,-1 21 0,1-21 0,-21 0 16,20 1-16,-20-1 15,-1 0-15,1 0 0,-22 0 0,22 0 16,-22-21-16,0 22 0,-21-22 0,22 0 15,-22 0-15,0 21 0,0-21 16,-21-21 15,-21 21-15,21-22-16,0 1 0</inkml:trace>
  <inkml:trace contextRef="#ctx0" brushRef="#br0" timeOffset="176987.77">16235 8297 0,'0'0'0,"-21"22"31,21-1-31,0 0 16,0 0-16,21 0 15,0-21-15,0 21 0,21-21 16,-20 22-16,-1-1 0,0-21 0,21 0 16,-21 0-16,1 21 0,-1-21 15,0 21-15,0-21 0,0 0 0,0 0 16,1 0-16,-22 21 0,-22 0 31,1-21-31,0 0 16,-21 22-16,-1-22 0,1 21 15,0 0-15,-1 0 0,-20-21 0,21 21 16,-1 0-16,1 1 0,-22-1 0,22 0 16,21 0-16,-21 0 0,-1 0 15,22-21-15,0 22 0,0-22 16,0 0-16,21 21 0,-22-21 16,1 0-16,0 0 0</inkml:trace>
  <inkml:trace contextRef="#ctx0" brushRef="#br0" timeOffset="177812.8">2667 8721 0,'0'0'16,"0"-21"-16,0-1 0,21 1 0,-21 0 16,21 21-1,-21 21 1,0 0-16,-21 22 15,0-22-15,0 21 0,21 1 16,-21-1-16,-1 21 0,1-20 0,0-1 16,0 22-16,21-22 0,-21 0 15,0 1-15,-1-1 0,1-21 0,0 21 16,0 1-16,0-22 0,-22 0 16,22 0-16,21 0 0,-21 1 0,21-1 15,-21-21-15,42-21 47,0-1-47,0 1 0,-21 0 16,22-21-16,-1 21 0</inkml:trace>
  <inkml:trace contextRef="#ctx0" brushRef="#br0" timeOffset="178064.66">2688 8657 0,'0'0'0,"21"-21"0,-21 0 16,21 21-16,1 0 31,-22 21-31,0 21 0,21 1 0,-21-1 16,0 0-16,21 1 0,-21 20 15,0-20-15,0 20 0,0-21 16,0 22-16,0-22 0,0 1 0,0-1 16,0 0-16,-21-21 0,21 22 15,0-22-15,-21 0 0,21 0 0,0 0 16,0 1-16,-22-22 31,22-22-15,-21 1-16</inkml:trace>
  <inkml:trace contextRef="#ctx0" brushRef="#br0" timeOffset="178256.22">2307 9186 0,'0'0'0,"-21"0"0,42 0 31,0 0-31,0 0 16,22 0-16,-22 0 0,21 0 0,1-21 15,-1 21-15,0-21 0,22 21 16,-22-21-16,22 0 0,-22 0 0,21 21 16,-20-43-16,20 22 0,-20 0 0,20-21 15,-21-1-15,22 22 0</inkml:trace>
  <inkml:trace contextRef="#ctx0" brushRef="#br0" timeOffset="178764.93">3450 8488 0,'0'0'0,"-21"0"15,0 0 1,0 21-16,21 0 0,-22-21 0,1 43 16,0-22-16,21 0 0,-21 21 15,21 1-15,-21-1 0,21 21 0,-21-20 16,21 20-16,-22-20 0,1-1 0,21 21 15,0-20-15,0-1 0,-21 0 16,21 1-16,-21-22 0,21 21 0,0-21 16,0 1-16,0-1 0,-21 0 15,21 0-15,-21-21 0,21 21 16,0-42 15,-22 0-31,22 0 0,0 0 16,0-1-16,0 1 0,0 0 15,0 0-15,0 0 0,0-22 0,22 22 16,-1 0-16,0 0 0,21 0 0,1 0 16,-1-1-16,0 1 0,1 0 15,-1 21-15,0 0 0,1 0 0,20 0 16,-21 0-16,1 21 0,-22 0 16,21 1-16,-21-22 0,1 42 15,-22-21-15,0 0 0,0 0 0,0 1 16,-22-1-16,1 21 0,-21-21 15,0 0-15,-1 1 0,1-1 0,-22 0 16,22-21-16,0 21 0,-1-21 0,22 0 16,-21 21-16,21-21 0,0 0 15,-1 0-15,1 0 0,21-21 32,0 0-32,21 21 0,1-21 15,20 21-15,-21-21 0,21-1 0,-20 1 16</inkml:trace>
  <inkml:trace contextRef="#ctx0" brushRef="#br0" timeOffset="179816.61">4233 9038 0,'21'0'16,"1"0"-16,-1 0 16,0 0-16,-21-21 0,21 21 0,0 0 15,-21-21-15,0 0 16,21 21-16,1-21 16,-44-1-1,1 22-15,0 0 16,0 0-16,0 0 0,-22 0 0,22 22 15,0-22-15,-21 21 0,21-21 16,-1 21-16,1-21 0,0 21 0,21 0 16,0 0-1,0 1-15,0-1 16,21 0-16,0-21 0,22 21 16,-22 0-16,0 0 0,21-21 0,-20 22 15,-1-1-15,21 0 16,-21-21-16,-21 21 0,0 0 0,21 0 15,-21 1-15,0-1 0,-21 0 16,0-21-16,-21 21 0,-1 0 16,22-21-16,-21 21 0,0-21 0,-1 0 15,1 22-15,0-22 0,20 0 16,-20 0-16,21 0 0,0 0 0,-22 0 16,22-22-16,0 1 0,21 0 15,-21 21-15,21-21 0,0 0 16,0 0-16,0-1 0,21 22 15,0-21-15,0 0 0,1 21 0,20-21 16,-21 0-16,21 0 16,1 21-16,-1-22 0,0 1 0</inkml:trace>
  <inkml:trace contextRef="#ctx0" brushRef="#br0" timeOffset="180096.45">4868 8615 0,'0'0'0,"-21"0"16,0 0-16,0 0 15,-43 106 1,64-64-16,-21 22 16,0-22-16,0 21 0,0-20 15,-1 20-15,1-20 0,0-1 0,0 21 16,0-20-16,0-22 0,-1 21 0,22 1 15,-21-22-15,21 0 0,-21 0 16,21 0-16,0 0 0,0 1 0,21-22 31,0 0-31,1 0 0,-1 0 16,0 0-16,21-22 0</inkml:trace>
  <inkml:trace contextRef="#ctx0" brushRef="#br0" timeOffset="180564.79">5038 9102 0,'0'-21'0,"0"42"0,0-64 16,-22 43 15,1 0-31,21 22 0,-21-1 0,0 0 16,0 0-16,0 0 0,-1 0 15,1 22-15,0-22 0,21 0 0,-21 0 16,0 22-16,0-22 0,21 0 0,0 0 15,0 0-15,0 0 0,0 1 16,0-1-16,0 0 16,21-21-16,21 0 15,-21 0-15,0 0 0,1 0 16,20 0-16,-21-21 0,0 0 0,22-1 16,-22 1-16,0 21 0,21-42 0,-21 21 15,1 0-15,-1-1 0,0-20 16,-21 0-16,0 21 0,0-22 0,0 1 15,0 21-15,0 0 0,0-1 16,0 1-16,-21 0 0,0 21 0,-1 0 16,1 0-16,0 0 0,0 0 0,-21 0 15,20 0-15,1 21 0,-21 0 16,21 1-16,0 20 0,-1-21 16,22 0-16,-21 0 0,21 22 0,-21-22 15,21 0-15,0 0 0,0 0 16,0 1-16,0-1 0,0 0 0,21-21 15,0 21-15,1 0 0,-1-21 0,0 0 16,0 0-16,21 0 0,-20 0 16,20 0-16,-21 0 0</inkml:trace>
  <inkml:trace contextRef="#ctx0" brushRef="#br0" timeOffset="181516.87">5588 9081 0,'0'-22'0,"0"44"0,21-65 0,-21 22 15,-21 21 17,0 21-32,21 0 0,-21 1 0,-1-1 15,1 0-15,21 0 0,0 0 16,-21 22-16,21-22 0,-21 0 0,21 0 16,0 0-16,0 0 0,0 1 15,0-1-15,0 0 0,0 0 16,21-21-16,0 0 0,0 0 15,22 0-15,-22 0 16,0 0-16,21 0 0,-20-21 0,20 0 16,-21 21-16,21-21 0,-20-22 15,20 22-15,-21 0 0,21-21 0,-20 20 16,-1-20-16,0 21 0,0 0 16,-21 0-16,0-1 0,0 1 0,0 42 31,0 1-16,-21-22-15,21 21 0,-21 21 0,0-21 16,21 0-16,0 1 0,0-1 0,-22 0 16,22 0-16,0 21 15,0-20-15,0-1 0,0 0 0,0 0 16,22-21-16,-22 21 0,21-21 16,0 0-16,21 0 0,-21 0 15,1 0-15,20 0 0,-21 0 0,21 0 16,-20 0-16,20-21 0,-21 0 0,21 21 15,-20-42-15,20 20 0,-21 1 16,21-21-16,-20 0 0,-1-1 0,0 1 16,0-22-16,0 22 0,0-21 0,1 20 15,-1-20-15,-21 20 0,0 1 16,0 0-16,0-1 0,0 22 0,0-21 16,0 21-16,0 0 0,0-1 15,-21 22 1,21 22-16,-22-1 15,1 21-15,21 0 0,-21-20 0,21 41 16,0-21-16,-21 1 0,0 20 16,21-20-16,0 20 0,0-21 0,0 1 15,-21-1-15,21 0 0,0-20 0,0 20 16,0-21-16,0 0 0,0 22 16,21-43-16,0 21 0,0 0 0,0 0 15,0-21-15,1 0 0,20 0 0,-21 0 16,21 0-16,1 0 0,-1 0 15,-21 0-15,22-21 0,-1 0 16,0 0-16,-21-1 0,22 1 0,-22 0 16,21 0-16,-21-21 0,1 20 15,-1-20-15,-21 21 0,0-21 0,0 20 16,0 1-16,0 0 0,0 0 0,-21 21 31,-1 0-31,1 21 0,0 0 0,0 0 16,0 1-16,0 20 0,-1-21 0,22 0 15,-21 22-15,21-22 0,0 0 16,0 21-16,0-21 0,0 1 0,0-1 16,21-21-16,1 21 0,-1 0 15,0-21-15,0 0 0,21 21 0,-20-21 16,20 0-16,-21 0 0,21 0 16,1 0-16,-22 0 0,21-21 0,1 0 15,-22 0-15,21 0 0,-21-1 0,0 1 16,1 0-16,-1 0 0</inkml:trace>
  <inkml:trace contextRef="#ctx0" brushRef="#br0" timeOffset="181735.97">6286 8805 0,'0'0'0,"-21"22"0,0-22 15,21 21-15,0 0 0,21 0 16,22-21-16,-22 0 16,21 0-16,0 0 0,1 0 15,20 0-15,-20 0 0,20 0 0,-21 0 16,22-21-16,-22 21 0,1-21 0,-1 21 16,0 0-16,-21-21 0</inkml:trace>
  <inkml:trace contextRef="#ctx0" brushRef="#br0" timeOffset="182243.91">7959 9038 0,'0'-21'0,"0"42"0,0-63 0,0 0 16,0 20-16,0 1 0,0 0 15,21 0-15,0 21 0,0 0 16,0 0-16,0 0 0,1 21 16,-1 0-16,0 0 0,0 22 0,21-22 15,-20 21-15,-1 1 0,21-1 16,-21 0-16,0 1 0,1-1 15,-1 0-15,-21-21 0,21 22 0,0-1 16,-21-21-16,0 22 0,0-22 16,21 0-16,-21 0 0,0 0 0,21-21 15,-21 21-15,0-42 32,0 0-32,0 0 15</inkml:trace>
  <inkml:trace contextRef="#ctx0" brushRef="#br0" timeOffset="182480.79">8678 8890 0,'-21'0'16,"0"21"-16,0-21 16,0 43-16,-22-22 0,22 0 0,-21 21 15,21 1-15,-22-22 0,22 21 0,-21 0 16,21 1-16,-22-1 0,22 0 15,-21 1-15,-1-22 0,22 21 16,0-21-16,-21 22 0,21-22 0,21 0 0,0 0 16,0 0-16,0 1 15,21-22 1,0 0-16,0 0 0,0 0 0,0-22 16,1 1-16</inkml:trace>
  <inkml:trace contextRef="#ctx0" brushRef="#br0" timeOffset="182787.82">8932 9186 0,'0'22'32,"-21"-1"-32,21 0 15,-21 21-15,21-21 0,0 22 0,0-1 16,0 0-16,-21 22 0,21-22 0,0 22 15,-21-1-15,21 1 0,0-22 16,0 22-16,-22-1 0,1 1 0,21-1 16,-21-21-16,21 22 0,0-1 0,-21 1 15,0-1-15,21 1 0,-21-1 16,21-20-16,0 20 0,-22-20 0,22-1 16,-21 0-16,21 1 0,0-22 0,-21 0 15,21 0-15,0 0 0,0-42 31,0 0-31,0 0 16</inkml:trace>
  <inkml:trace contextRef="#ctx0" brushRef="#br0" timeOffset="183119.64">8890 9377 0,'-21'-42'0,"42"84"0,-63-106 15,42 43-15,0 0 0,0 0 16,0 0-16,0 0 0,0-1 16,42 22-16,-21 0 15,0 0-15,22 0 16,-22 0-16,21 22 0,-21-1 0,22 0 16,-22 0-16,0 0 0,0 0 0,-21 22 15,0-22-15,0 21 0,0-21 16,0 1-16,-21 20 0,0-21 0,-22 0 15,22 0-15,-21 1 0,21-1 0,-22 0 16,1-21-16,21 0 0,0 21 16,0-21-16,-1 0 0,1 0 0,21-21 31,21 0-31,1 21 16,-1-21-16,0 21 0,21-22 15,-21 22-15</inkml:trace>
  <inkml:trace contextRef="#ctx0" brushRef="#br0" timeOffset="183592.65">9673 9208 0,'0'0'0,"0"-22"0,0 1 16,-21 21-16,0 0 0,0 0 15,-22 0-15,22 0 0,0 0 16,0 21-16,0-21 0,-1 22 0,1-1 15,0 21-15,0-21 0,0 0 16,0 22-16,-1-22 0,1 21 16,0-21-16,21 1 0,0-1 0,0 0 15,0 0-15,0 0 0,0 0 16,0 1-16,21-22 16,0 0-16,1 0 15,-1 0-15,0-22 0,0 22 16,0-21-16,0 0 0,1 0 0,20 0 15,-21-22-15,0 22 0,0-21 0,22 21 16,-22-22-16,0 22 0,-21 0 16,21-21-16,-21 21 0,0-1 15,0 44 1,0-1 0,-21-21-16,21 21 0,0 21 0,-21-21 15,21 1-15,-21-1 0,21 0 0,0 0 16,0 0-16,0 0 0,0 1 15,0-1-15,0 0 0,0 0 0,21-21 16,0 21-16,0-21 0,0 0 16,1 0-16,-1 0 0,0 0 15,0 0-15,0-21 0,0 0 0,1 21 16,20-21-16</inkml:trace>
  <inkml:trace contextRef="#ctx0" brushRef="#br0" timeOffset="183840.51">10287 8763 0,'0'0'0,"21"-21"0,-21 0 16,0 0-16,0 63 31,0 0-31,-21 1 0,0-1 16,0 21-16,21-20 0,-22-1 0,1 22 15,21-22-15,-21 0 0,0 22 0,21-22 16,-21-21-16,21 22 0,0-22 15,-21 21-15,21-21 0,0 0 0,0 1 16,0-1-16,0 0 0,21-21 31,-21-21-15,21 21-16</inkml:trace>
  <inkml:trace contextRef="#ctx0" brushRef="#br0" timeOffset="184332.59">10710 8657 0,'0'0'0,"0"-21"15,0 42 1,0 0-16,0 22 16,0-22-16,-21 21 0,21 22 15,-21-22-15,0 22 0,21-22 0,-21 21 16,-1-20-16,22 20 0,0-20 0,-21-1 15,0 0-15,21-21 0,-21 22 16,21-22-16,-21 21 0,21-21 0,0 1 16,0-1-16,-21-21 0,21 21 0,-22-21 15,1-21 17,21 0-32,0-1 0,0-20 15,0 21-15,0 0 16,0-22-16,21 1 0,-21 0 0,22-1 15,-1 22-15,21-21 0,-21 0 0,0-1 16,22 1-16,-1 21 0,-21 0 16,22-1-16,-1 1 0,0 21 0,1 0 15,-1 0-15,-21 21 0,0 1 16,22 20-16,-43-21 0,21 21 0,-21-20 16,0 20-16,0 0 0,0 1 0,0-22 15,0 21-15,-21-21 0,-1 22 16,1-22-16,21 0 0,-21 0 0,0-21 15,0 21-15,0 0 0,-1-21 16,1 0 0,0 0-16,0 0 15,21-21-15,-21 0 0</inkml:trace>
  <inkml:trace contextRef="#ctx0" brushRef="#br0" timeOffset="184543.68">9969 9186 0,'0'0'0,"-42"0"31,63 0-31,22 0 0,-22 0 16,21 0-16,0 0 0,1-21 15,-22 21-15,21-21 0,1 21 0,-1 0 16,0-21-16,1 21 0,-1-21 0,-21 21 15,21-21-15,-20-1 0,20 22 16,-21-21-16</inkml:trace>
  <inkml:trace contextRef="#ctx0" brushRef="#br0" timeOffset="185204.43">16404 9250 0,'21'0'0,"-42"0"0,42-21 0,-42 42 31,0-21-31,0 21 16,21 21-16,-21-20 0,-1 20 16,1 0-16,-21 1 0,21-1 0,0 21 0,-1-20 15,1-1-15,0 22 16,0-22-16,21 0 0,-21-21 0,0 22 15,-1-1-15,22-21 0,0 0 0,-21 1 16,21-1-16,21-42 31</inkml:trace>
  <inkml:trace contextRef="#ctx0" brushRef="#br0" timeOffset="185683.78">16235 9313 0,'0'-42'0,"0"84"0,21-126 0,-21 63 16,0-22-16,21 22 0,-21-21 0,21 21 15,0-1-15,1 1 0,-1 0 16,0 0-16,0 0 0,21 0 0,1 21 16,-22 0-16,21 0 0,1 0 0,-1 0 15,0 21-15,1 0 0,-22 0 16,21 21-16,-21-20 0,22 20 0,-22 0 15,-21 1-15,0-1 0,0-21 16,0 21-16,0 1 0,-21-22 0,-1 0 16,-20 21-16,21-20 0,-21-1 15,-1 0-15,1-21 0,0 21 16,-1-21-16,1 0 0,21 0 0,-22 0 16,22 0-16,0 0 0,0 0 0,0 0 15,0-21-15,21 0 0,0 0 16,0-1-16,0 1 0,0 0 15,0 0-15,0 0 0,21 21 16,0-21-16,0 21 0,0 21 16,-21 0-16,21 0 15,-21 21-15,0 1 0,22-22 16,-1 21-16,-21 1 0,21-1 0,-21 0 16,0-21-16,21 22 0,0-22 15,-21 0-15,21 0 0,-21 0 16,22 1-16,-1-1 0,0-21 15,0 0-15,0 0 0,0 0 16,1 0-16,-1-21 16,0 21-16</inkml:trace>
  <inkml:trace contextRef="#ctx0" brushRef="#br0" timeOffset="186100.06">17018 9462 0,'0'0'0,"-21"0"0,0 0 15,-1 21-15,22 0 16,0 0-16,0 0 16,22-21 15,-1 0-31,0 0 0,21 0 0,-21 0 16,1-21-16,20 21 0,-21-21 15,21 21-15,-20-21 0,-1 21 0,0-21 16,-21-1-16,0 1 0,0 0 15,0 0-15,0 0 0,0 0 16,-21 21-16,0 0 0,-1 0 16,1 0-16,0 0 0,0 0 0,-21 0 15,20 21-15,1 0 16,-21 0-16,21 21 0,0-20 0,-1 20 16,1-21-16,21 21 0,-21-20 0,21 20 15,0-21-15,-21 21 0,21-20 16,0-1-16,0 0 0,0 0 0,21 0 15,0-21-15,0 0 16,1 0-16,-1 0 0,0 0 0,0 0 16,21 0-16,-20 0 0,20 0 0,0 0 15,-21-21-15,22 0 0,-22 0 16,0 0-16,21-1 0,-20-20 0</inkml:trace>
  <inkml:trace contextRef="#ctx0" brushRef="#br0" timeOffset="186375.9">17716 8869 0,'0'0'0,"0"21"16,-21 0 0,0 0-16,21 22 0,-21-1 0,0 0 15,0 1-15,21 20 0,-22-20 0,1 20 16,0-21-16,21 22 0,-21-22 15,0 22-15,0-22 0,21 0 16,0 1-16,-22-1 0,22 0 16,-21-20-16,21 20 0,0-21 0,0 0 15,0 0-15,0 1 0,0-1 16,21-21 0,1 0-16,-1 0 0,0-21 15,21-1-15,-21 22 0</inkml:trace>
  <inkml:trace contextRef="#ctx0" brushRef="#br0" timeOffset="186936.58">18140 9483 0,'0'0'0,"0"-21"15,0-1 1,0 1-16,0 0 15,0 0-15,0 0 0,-21 21 16,-1-21-16,1 21 16,0 0-16,0 0 0,0 0 0,0 0 15,-1 0-15,1 0 0,-21 21 0,21 0 16,-22 0-16,22 0 0,0 22 16,-21-22-16,21 21 0,-1 0 15,1 1-15,0-1 0,21-21 0,-21 22 16,21-1-16,0-21 0,0 0 15,0 0-15,0 1 0,21-1 0,0 0 16,0-21-16,1 0 0,-1 0 0,0 0 16,0 0-16,0 0 0,0 0 15,22-21-15,-22 21 0,0-21 0,0-1 16,0 1-16,1 0 0,-1-21 0,0 21 16,0-22-16,21 1 0,-20 0 15,-1-1-15,0 1 0,0 21 0,0-22 16,0 22-16,-21 0 0,0 0 15,-21 42 17,0 0-32,0 0 0,21 1 0,-21 20 15,0 0-15,21-21 0,0 22 16,0-1-16,0 0 0,0-20 0,0 20 16,0-21-16,0 0 0,0 0 15,0 1-15,0-1 0,0 0 0,21-21 16,0 0-16,0 0 0,0 0 15,0 0-15,1 0 0,20 0 16,-21-21-16,0 0 0,22-1 0,-22 1 16,0 0-16</inkml:trace>
  <inkml:trace contextRef="#ctx0" brushRef="#br0" timeOffset="187428.3">18732 8848 0,'0'21'0,"0"-42"0,-21 84 0,0-42 15,-21 22-15,21-1 0,-1 0 0,1 1 16,0 20-16,21-20 0,-21-1 16,0 21-16,21-20 0,-21-1 15,21 0-15,0 22 0,0-22 0,0 1 16,0-1-16,0-21 0,0 21 0,0-20 15,0 20-15,0-21 0,21 0 16,0-21-16,-21 21 0,21-21 0,0 0 16,0 0-16,1 0 15,-1 0-15,0 0 0,0 0 0,0 0 16,22-21-16,-22 0 0,0 0 0,0-21 16,21 20-16,-20-20 0,-1 21 15,0-21-15,0-1 0,-21 22 0,21 0 16,-21 0-16,0 42 15,0 21 1,-21-21-16,21 1 16,-21 20-16,21-21 0,-21 21 0,21-20 15,-21-1-15,21 0 0,0 0 16,0 0-16,0 0 0,0 1 0,0-1 16,21-21-16,0 0 15,0 0-15,0 0 16,0 0-16,1 0 0,-1-21 15,0-1-15,0 1 0,0 0 0,-21 0 16,21-21-16,1 20 16</inkml:trace>
  <inkml:trace contextRef="#ctx0" brushRef="#br0" timeOffset="187604.2">19071 9229 0,'0'0'16,"-21"0"-16,0 0 0,0 0 15</inkml:trace>
  <inkml:trace contextRef="#ctx0" brushRef="#br0" timeOffset="187800.08">18288 9335 0,'0'0'16,"-21"0"-16,42 0 31,0 0-31,0 0 0,22 0 16,-22 0-16,21 0 15,0 0-15,1 0 0,20 0 0,-20 0 0,-1 0 16,21 0-16,-20 0 0</inkml:trace>
  <inkml:trace contextRef="#ctx0" brushRef="#br0" timeOffset="188211.85">19367 9440 0,'-21'0'0,"0"0"31,42 22-15,0-1-16,1 0 15,-22 0-15,0 0 0,21 22 0,-21-22 16,21 21-16,-21-21 0,0 22 15,0-22-15,0 0 0,0 0 0,0 0 16,0 0-16,0 1 0,0-1 16,21-21-1,0-21 1,-21-1 0,0 1-16,21 0 15,1-21-15,-22 21 0,21-1 0,0-20 16,21 21-16,-21-21 0,1 20 15,-1-20-15,0 21 0,21-21 0,-21 20 16,1 1-16,-1 0 0,21 21 0,-21-21 16,0 21-16,1 0 0,-1-21 15,0 21-15,0 0 0</inkml:trace>
  <inkml:trace contextRef="#ctx0" brushRef="#br0" timeOffset="188576.64">20045 9610 0,'21'-21'16,"0"21"0,-21-22-16,21 1 0,0 21 15,1-21-15,-22 0 0,21 0 0,0 0 16,-21-1-16,0 1 15,0 0-15,-21 21 16,0 0-16,-22 0 0,22 0 16,0 0-16,0 21 0,-22 0 0,22 1 15,0-1-15,0 0 16,0 0-16,-22 21 0,43-20 0,-21 20 16,21-21-16,-21 21 0,21-20 0,0 20 15,0-21-15,0 0 0,21 0 16,0 1-16,1-1 0,-1-21 0,0 21 15,21-21-15,-21 0 0,22 0 0,-1 0 16,0 0-16,1 0 0,-22 0 16,21 0-16,1-21 0,-1 0 0,0-1 15,1 1-15</inkml:trace>
  <inkml:trace contextRef="#ctx0" brushRef="#br0" timeOffset="189192.29">21124 8805 0,'0'0'0,"0"-21"16,0 42 15,21 1-31,-21 20 16,22 0-16,-1 1 0,0-1 15,0 21-15,0-20 0,0 20 0,1-20 16,-1 20-16,0-21 0,21 1 0,-21 20 16,1-20-16,-1-1 15,0 0-15,0-21 0,0 22 0,0-22 16,-21 21-16,22-21 0,-22 1 15,0-44 17,0 1-32,0 0 0</inkml:trace>
  <inkml:trace contextRef="#ctx0" brushRef="#br0" timeOffset="189488.12">21992 8848 0,'0'0'0,"0"-43"0,0 1 16,0-21 0,-21 63-16,0 0 15,0 21-15,-22 21 0,22 0 0,-42 1 16,20-1-16,1 22 0,-22-1 16,1 1-16,21-22 0,-22 21 0,1 1 15,20-22-15,-20 22 0,20-22 16,-20 22-16,21-22 0,-1 0 0,1 1 15,21-22-15,0 21 0,-1-21 0,1 0 16,21 1-16,-21-1 0,21 0 16,0 0-16,21-21 15,0 0-15,1 0 0,-1 0 16,0 0-16,21 0 0,-21-21 16,22 0-16,-1 0 0</inkml:trace>
  <inkml:trace contextRef="#ctx0" brushRef="#br0" timeOffset="189804.45">22056 9292 0,'0'0'0,"0"21"31,0 1-31,0-1 16,-22 0-16,22 21 0,-21-21 0,0 43 15,0-22-15,21 1 0,-21 20 0,21 1 16,-21-22-16,-1 21 0,22 1 16,0-1-16,0 1 0,0-22 0,-21 22 15,21-1-15,-21 22 0,0-22 0,21 1 16,-21-1-16,0 22 0,-1-21 16,1-1-16,0-21 0,-21 22 0,21-22 15,-1 1-15,1-1 0,21 0 0,0-21 16,0 1-16,0-1 0,0 0 0,21-21 31,1-21-31,-1 0 0,0-1 16</inkml:trace>
  <inkml:trace contextRef="#ctx0" brushRef="#br0" timeOffset="190145.25">22013 9440 0,'0'0'0,"-21"-21"0,21 0 0,0 0 16,0 0-16,0 0 0,0-1 15,21 22-15,0 0 0,22 0 16,-22 0-16,21 0 0,-21 0 16,22 0-16,-22 0 0,21 0 0,-21 0 15,22 22-15,-22-22 0,0 21 0,-21 0 16,0 0-16,0 0 0,0 0 15,0 1-15,0-1 0,-21 0 0,0 0 16,0-21-16,-1 21 0,1 0 16,-21 1-16,21-22 0,-22 21 0,22-21 15,0 0-15,0 0 0,-21 0 0,20 0 16,1 0-16,0 0 16,21-21-1,21-1 1,0 22-16</inkml:trace>
  <inkml:trace contextRef="#ctx0" brushRef="#br0" timeOffset="190623.98">22902 9250 0,'0'-21'0,"0"42"0,-21-63 0,0 42 16,0-22-16,0 22 0,-1 0 16,-20 0-16,21 0 0,0 22 15,-22-1-15,22 0 0,-21 0 0,21 21 16,-22-20-16,22-1 0,0 21 16,0 0-16,0-20 0,21 20 0,0-21 15,0 0-15,0 22 0,0-22 0,0 0 16,21-21-16,0 21 0,0-21 15,0 21-15,1-21 0,-1 0 0,0 0 16,0 0-16,0-21 0,0 0 16,1 0-16,-1 0 0,0-1 0,0 1 15,0 0-15,0 0 0,1-21 16,-1 20-16,0 1 0,-21-21 16,21 21-16,-21 0 0,21-1 0,-21 1 15,0 0-15,0 42 31,0 0-31,0 1 0,0-1 16,0 0-16,0 0 0,-21 0 0,21 0 16,0 1-16,0-1 0,0 0 15,0 0-15,0 0 0,21 0 0,0 1 16,1-22-16,-1 21 0,0-21 16,0 0-16,0 0 0,0 0 15,1 0-15</inkml:trace>
  <inkml:trace contextRef="#ctx0" brushRef="#br0" timeOffset="190880.84">23368 8848 0,'0'0'0,"0"-21"0,0-1 0,0 1 16,0 42-1,0 1-15,0-1 0,-21 21 0,0 0 16,21 1-16,0-1 0,-22 0 15,22 22-15,-21-22 0,21 22 16,-21-22-16,21 0 0,0 1 0,0 20 16,0-20-16,0-22 0,0 21 15,0 0-15,0-20 0,0-1 0,0 0 16,0 0-16,21 0 0,0-21 16,1-21-1,-22 0-15,21 0 0</inkml:trace>
  <inkml:trace contextRef="#ctx0" brushRef="#br0" timeOffset="191396.56">23770 8742 0,'0'0'0,"0"-21"0,0 42 31,0 0-31,0 21 0,0-20 0,0 20 15,-21 0-15,21 22 0,-21-22 16,0 22-16,21-22 0,0 0 0,0 22 16,-22-22-16,22 0 0,-21 1 0,21-1 15,0-21-15,0 22 0,-21-22 16,21 21-16,0-21 0,-21-21 16,21 21-16,0 1 0,0-44 46,0 1-46,0 0 0,0 0 0,0-21 16,0 20-16,0 1 0,0-21 16,0 21-16,21 0 0,0-22 0,0 22 15,1-21-15,-1 21 0,0-1 16,0 1-16,21 0 0,-20 0 0,-1 0 16,0 0-16,21 21 0,-21 0 0,22 0 15,-1 0-15,-21 0 0,0 0 16,1 0-16,-1 21 0,0 0 0,-21 21 15,0-21-15,0 22 0,0-22 0,0 21 16,-21 1-16,0-1 16,-1-21-16,1 21 0,0 1 0,0-22 15,0 0-15,0 21 0,-1-20 0,1-1 16,0 0-16,21 0 16,-21-21-16,0 0 15,21-21 1,0 0-16</inkml:trace>
  <inkml:trace contextRef="#ctx0" brushRef="#br0" timeOffset="191640.47">23220 9123 0,'0'0'0,"21"0"32,0 0-32,0 0 15,22 0-15,-22 0 0,0 0 0,0 0 16,0 0-16,22-21 0,-22 21 16,0 0-16,0 0 0,0 0 0,0 0 15</inkml:trace>
  <inkml:trace contextRef="#ctx0" brushRef="#br0" timeOffset="192865.09">2201 10224 0,'0'0'0,"0"-22"78,21 22-63,1 0-15,-1 0 0,0 0 0,0 0 16,0 0-16,22 0 0,-1-21 16,-21 21-16,43 0 0,-22 0 0,0 0 15,22 0-15,-22 0 0,22 0 16,-1 0-16,1 0 0,-1 0 0,1-21 15,-1 21-15,22 0 0,-1 0 0,22 0 16,0 0-16,0 0 0,21 0 16,-21 0-16,21 0 0,0 0 0,21 0 15,-21 0-15,21 0 0,0 0 0,0 0 16,22 0-16,-22 0 0,21 0 0,1 0 16,-1 0-16,0 0 15,1 0-15,-1 0 0,21 0 0,1 0 0,-22 0 16,22 0-16,-22 0 0,22 0 15,-1-21-15,1 21 0,-1 0 16,1 0-16,-1 0 0,-21 0 0,22 0 16,-1 0-16,-20 0 0,20 0 0,-20 0 15,-22 0-15,21 0 0,0 0 16,-20 0-16,-1 0 0,-21 0 0,0 0 16,0 0-16,0 0 0,0 0 0,-21 0 15,-1 0-15,-20 0 0,21 0 0,-21 0 16,-22 0-16,1 0 0,-1 0 15,-21 0-15,1 0 0,-1 0 16,0 0-16,-20 0 0,-1 0 0,0 0 0,0 0 16,0 0-1,0 0-15,-42-21 32</inkml:trace>
  <inkml:trace contextRef="#ctx0" brushRef="#br0" timeOffset="194207.63">16171 10181 0,'0'0'0,"21"0"47,1 0-47,-1 0 15,21 0-15,-21 0 0,22 0 0,-22 0 16,21 0-16,0 0 0,1 0 0,-1 0 16,0 0-16,1 0 0,20 0 15,-20 0-15,-1 0 0,0 0 0,1 0 16,-1 0-16,0 0 0,22 21 15,-22-21-15,22 0 0,-22 0 16,21 0-16,1 0 0,-1 0 0,1 0 16,-1 0-16,22 0 0,-21 0 0,-1 0 15,1 0-15,20 0 0,-20 0 16,20 0-16,-20 0 0,21 0 0,-1 0 16,1 0-16,21-21 0,-22 21 15,1 0-15,0 0 0,21 0 0,-22 0 16,22 0-16,-21 0 0,21 0 0,-1 0 15,1 0-15,0 0 0,0 0 16,0 0-16,-22 0 0,22 0 0,-21-21 16,21 21-16,0 0 0,-1 0 0,1 0 15,0 0-15,0 0 16,0 0-16,-22-21 0,22 21 0,-21 0 16,0 0-16,-1 0 0,1 0 0,0 0 15,-1 0-15,1 0 0,0 0 16,-1 0-16,1 0 0,0 0 0,-22 0 15,22 0-15,-22 0 0,1 0 0,-1 0 16,1 0-16,-1 0 0,22 0 16,-22 0-16,1 0 0,-1 0 0,1 0 15,-1 0-15,-20 0 0,20 0 0,-20 0 16,-1 0-16,0 0 0,-21 0 16,22 0-16,-22 0 0,0 0 15,0 0 16,-21-21 1,-21 21-17</inkml:trace>
  <inkml:trace contextRef="#ctx0" brushRef="#br0" timeOffset="-202519.98">550 10626 0,'-21'0'16,"0"0"-16,21-21 0,-21 21 15,0-22 1,21 44 46,0-1-46,0 0-16,0 0 16,0 0-16,21 0 0,0-21 15,-21 22-15,21-22 0,0 0 16,0 21-16,1-21 0,-1 0 0,0 0 15,0 0-15,0 0 0,0 0 16,1 0-16,-1 0 0,0-21 0,0 21 16,0-22-16,0 1 0,1 0 15,-1 21-15,-21-21 0,0 0 0,21 0 16,-21-1-16,0 1 0,0 0 16,0 0-16,0 0 15,0 0 1,-21 42-1,21 0 1,0 0-16,0 0 0,0 22 16,-21-22-16,21 21 0,-22-21 15,22 22-15,0-1 0,0 0 0,-21 1 16,21-1-16,-21 21 0,21-20 16,-21-1-16,21 22 0,0-22 0,0 0 15,-21 1-15,21 20 0,-21-21 16,21-20-16,-22 20 0,22 0 0,0-21 15,0 22-15,-21-22 16,21 0-16,-21 0 0,21 0 0,0 1 16,-21-22-16,0 0 15,0 0-15,-1 0 0,1 0 0,0 0 16,0 0-16,0-22 0,-22 1 16,22 0-16,-21 0 0,21 0 0,-22 0 15,1-1-15,21-20 0,-21 21 16,20-21-16,1 20 0,0 1 0,0 0 15,0 0-15,21 0 0,-21 0 16,21-1-16,0 1 0,21 21 16,0-21-1,0 21-15,0 0 0,0 0 16,1 0-16,-1 0 0,0-21 16</inkml:trace>
  <inkml:trace contextRef="#ctx0" brushRef="#br0" timeOffset="-201804.39">1079 10732 0,'0'0'0,"0"-64"31,0 43-31,0 42 31,-21 0-15,21 0-16,0 1 0,0 20 16,0-21-16,-21 21 0,21 1 0,0-1 15,0 0-15,0 1 0,0-1 16,0 22-16,0-22 0,-21 0 0,21 1 15,0 20-15,-21-21 0,21-20 16,0 20-16,0 0 0,0-21 16,-21 1-16,21-1 0,0 0 15,0 0-15,-22-21 0,22 21 16,0-42 15,0 0-31,0 0 16,0 0-16,0-1 0,0 1 15,0 0-15,0 0 0,0 0 0,0 0 16,22-22-16,-1 22 0,0-21 16,0 21-16,0-1 0,0-20 15,1 21-15,20 0 0,-21 0 0,0-1 16,22 22-16,-22-21 0,0 21 16,0 0-16,0 0 0,0 0 15,1 0-15,-22 21 0,21 1 16,-21-1-16,0 0 0,0 21 15,0-21-15,0 22 0,0-22 0,0 21 16,0-21-16,0 22 0,0-22 16,-21 0-16,-1 0 0,22 0 0,-21 1 15,21-1-15,0 0 0,-21-21 16,0 21-16,0 0 0,21 0 31,-21-21-31,21-21 47,0 0-31,21 21-16,-21-21 0,21 0 0</inkml:trace>
  <inkml:trace contextRef="#ctx0" brushRef="#br0" timeOffset="-201276.7">1672 11324 0,'0'0'0,"21"21"16,0-21 15,1 0-31,-1-21 16,0 0-16,-21 0 15,21 21-15,0-21 0,0 21 16,-21-21-16,22 21 0,-22-22 16,0 1-16,21 21 0,-21-21 0,0 0 15,0 0-15,0 0 16,0-1-16,-21 22 31,-1 0-15,1 0-16,21 22 0,-21-1 15,21 0-15,-21 0 0,0 0 16,21 22-16,0-22 0,-21 21 0,-1-21 16,22 0-16,0 22 0,0-22 15,-21 0-15,21 0 0,0 0 0,0 1 16,0-1-16,21 0 16,1-21-1,-1 0-15,0 0 16,0 0-16,0 0 0,0 0 15,1 0-15,-1-21 0,0 0 16,0 21-16,-21-22 0,21 22 16,0-21-16,-21 0 0,22 0 15,-22 0 1</inkml:trace>
  <inkml:trace contextRef="#ctx0" brushRef="#br0" timeOffset="-200320.19">3281 11324 0,'21'0'16,"21"0"0,-21 0-16,-21-21 15,22 21-15,-22-21 0,21 0 0,0 0 16,-21-1-16,0 1 16,0 0-16,0 0 0,0 0 15,0 0-15,-21-1 0,0 1 16,-1 21-16,1 0 0,0-21 15,-21 21-15,21 0 16,-1 0-16,1 0 0,0 21 16,0 0-16,0 1 0,-22-1 0,43 0 15,-21 0-15,0 21 0,0 1 0,21-22 16,-21 21-16,21 1 0,0-22 16,0 21-16,0 0 0,0-20 0,0-1 15,0 21-15,0-21 0,0 0 16,0 1-16,21-1 0,0-21 15,0 0-15,0 0 0,1 0 16,-1 0-16,0 0 16,0-21-16,21 21 0,-20-22 0,-1 1 15,21 0-15,-21 0 16,0 0-16,22-22 0,-22 22 0,0-21 16,0 0-16,0-1 0,1 22 0,-1-21 15,-21-1-15,0 22 0,0 0 16,0 0-16,0 0 0,0 0 0,0 42 31,0 0-31,0 0 16,0 21-16,0 1 0,-21-22 0,21 21 15,0 1-15,0-22 0,0 21 16,0-21-16,0 0 0,0 1 0,0-1 16,0 0-16,0 0 0,0 0 15,21-21-15,-21 21 16,21-21-16,0 0 0,0 0 0,0 0 15,1 0-15,-1-21 0,0 0 16,0 0-16,0 0 0,22 0 0</inkml:trace>
  <inkml:trace contextRef="#ctx0" brushRef="#br0" timeOffset="-199780.5">4064 10774 0,'0'0'0,"0"-21"0,-21 21 15,0 0 1,21 21-16,0 0 16,-22 0-16,22 22 0,0-22 15,0 21-15,0 0 0,0-20 0,0 41 16,0-21-16,0 1 0,0 20 0,0-20 16,0-1-16,-21 0 0,21 1 15,-21-1-15,21-21 0,0 21 0,0-20 16,0-1-16,-21 0 0,21 0 15,-21-21 1,21-21 15,0 0-31,0 0 0,0-22 0,0 22 16,0-21-16,0 21 0,0-22 16,21 22-16,0-21 0,0 21 15,0-1-15,1-20 0,-1 21 0,0 0 16,0 21-16,0-21 0,22 21 15,-22 0-15,0 0 0,21 0 0,-21 0 16,22 0-16,-22 21 0,0 0 0,0 0 16,0 0-16,1 0 0,-22 22 15,0-22-15,0 21 0,0-21 0,0 1 16,-22 20-16,1-21 0,0 0 0,-21 0 16,21 1-16,-22-1 0,1-21 15,21 21-15,-22 0 0,22-21 0,0 0 16,-21 0-16,21 0 0,-1 0 15,1 0-15,0 0 16,21-21 0,0 0-16,21 21 0,0-21 15,1-1-15,-1 22 0,0-21 16,0 21-16</inkml:trace>
  <inkml:trace contextRef="#ctx0" brushRef="#br0" timeOffset="-199270.79">4932 11218 0,'0'0'0,"63"-105"32,-42 105-32,-21-22 0,0 1 15,0 0-15,-21 21 31,0 0-31,-21 0 0,21 0 0,-1 0 16,-20 0-16,0 21 0,21 0 16,-22 1-16,22-1 0,0 0 15,0 0-15,0 0 0,-1 0 0,22 1 16,0-1-16,0 0 16,0 0-16,0 0 0,22-21 15,-1 21-15,0-21 0,0 0 0,0 22 16,22-1-16,-22-21 0,21 0 15,-21 21-15,22-21 0,-22 21 0,0-21 16,0 21-16,0-21 0,-21 21 0,21-21 16,-21 22-16,0-1 15,-21 0 1,0-21-16,0 21 0,0-21 0,0 21 16,-22-21-16,1 0 15,21 0-15,-22 0 0,1 0 0,21 0 16,-21 21-16,20-21 0,-20 0 0,21 0 15,0 0-15,0 0 0,-1 0 16,1 0-16,21-21 0,-21 21 0,21-21 16,21 21-1,0-21 1,1 21-16,-1 0 0,21-21 0</inkml:trace>
  <inkml:trace contextRef="#ctx0" brushRef="#br0" timeOffset="-197168.7">5482 11113 0,'0'-22'15,"0"1"-15,0 0 16,-21 21 15,0 0-31,0 0 0,-1 21 16,1 0-16,0 1 15,0-1-15,0 21 0,21-21 16,-21 0-16,-1 22 0,22-22 0,-21 21 16,21-21-16,0 22 0,0-22 0,0 0 15,0 0-15,0 0 0,0 1 16,0-1-16,0 0 0,21-21 15,1 21-15,-1-21 0,0 0 16,0 0-16,0 0 0,0 0 0,1 0 16,20 0-16,-21-21 0,0 21 0,22-21 15,-22 0-15,0 21 0,0-22 16,0 1-16,0 0 0,1-21 16,-22 21-16,0-22 0,0 22 0,0-21 15,0 21-15,0-22 0,0 1 0,0 21 16,-22-22-16,1 22 0,0 0 15,0 0-15,0 0 0,-22 0 0,22 21 16,0 0-16,0 0 0,-21 0 16,20 0-16,1 0 0,0 0 0,0 21 15,0 0-15,0 21 0,-1-21 0,1 22 16,0-1-16,21 0 0,0 1 16,0-1-16,0 0 0,0 1 0,0-22 15,0 21-15,0-21 0,0 22 0,0-22 16,21-21-16,0 21 15,1 0-15,-1-21 0,0 0 0,0 0 16,21 0-16,-20 0 0,20 0 0,0-21 16,-21 21-16,22-21 0,-1 0 15,0 0-15,-20-1 0</inkml:trace>
  <inkml:trace contextRef="#ctx0" brushRef="#br0" timeOffset="-196200.26">6054 10859 0,'0'0'16,"0"-22"-16,0 44 31,0-1-31,-22 0 0,22 0 16,-21 0-16,21 22 0,0-22 0,-21 21 16,0 0-16,21 1 0,-21-1 15,21 0-15,0 1 0,-21-1 0,-1 0 16,22 1-16,-21-1 0,21-21 0,0 22 15,0-22-15,0 0 0,0 0 16,0 0-16,0 0 0,0 1 16,21-22-16,1 0 0,-1 0 15,0 0-15,0-22 16,0 22-16,0-21 0,1 0 0,-1 0 16,0 0-16,0 0 0,0-1 15,0-20-15,1 21 0,-1-21 16,-21 20-16,21-20 0,-21 21 0,21 0 15,-21 0-15,0-1 0,0 1 0,21 21 16,-21 21 0,0 1-1,0-1-15,0 0 0,0 0 0,0 21 16,-21-20-16,21-1 0,0 21 16,0-21-16,0 0 0,0 1 0,0-1 15,0 0-15,0 0 0,0 0 0,0 0 16,21-21-1,0 0-15,1 0 16,-1 0-16,0 0 0,0 0 0,0 0 16,0-21-16,1 0 0,20 21 15,-21-21-15,0 0 0,0-22 0,1 22 16,-1 0-16,-21-21 0,21 21 0,0-22 16,-21 22-16,0-21 0,0 21 15,0-1-15,21 22 0,-21-21 0,0 42 31,-21 1-15,21-1-16,0 0 0,-21 21 0,21-21 16,-21 1-16,21 20 0,0-21 0,-21 0 15,21 22-15,0-22 0,0 0 16,0 0-16,0 0 16,0 0-16,21-21 0,0 0 0,0 0 15,0 0-15,0 0 0,1 0 0,-1 0 16,0 0-16,21 0 0,-21 0 15,1-21-15,20 0 0,-21 0 0,0 0 16,22 0-16,-22-22 0,0 22 0,21-21 16,-21-1-16,1 1 0,20 0 15,-21-1-15,0-20 0,0 21 0,1-1 16,-22 1-16,21 0 0,-21-1 0,21 22 16,-21-21-16,0 21 0,0-1 15,0 44 16,0-1-31,0 0 0,-21 0 16,0 21-16,21 1 0,0-1 0,-22 0 16,22 1-16,-21-1 0,0 0 0,21 1 15,0-22-15,0 21 0,0-21 0,0 22 16,-21-22-16,21 0 0,0 0 16,0 0-16,0 1 0,21-44 46,0 22-46,0-21 0,-21 0 16,22 0-16</inkml:trace>
  <inkml:trace contextRef="#ctx0" brushRef="#br0" timeOffset="-195796.49">7429 11282 0,'0'0'15,"0"21"-15,0 0 0,22-21 32,-1 0-32,0 0 0,0-21 15,0 21-15,-21-21 16,21 0-16,1 21 0,-22-21 0,21-1 16,-21 1-16,21 0 0,-21 0 15,0 0-15,0 0 0,-21 21 31,0 0-31,-1 0 16,1 21-16,0 0 0,0 0 0,0 21 16,0-20-16,-1 20 0,1-21 0,21 21 15,-21 1-15,21-22 0,0 0 16,0 21-16,0-20 0,0-1 0,0 0 16,0 0-16,21 0 0,0-21 15,1 0-15,-1 0 0,0 0 16,0 0-16,0 0 0,0 0 15,1 0-15,-1 0 0,21 0 0,-21-21 16,0 0-16,1 21 0,-1-21 0,0-22 16,-21 22-16,21 0 0,-21-21 15,21 21-15</inkml:trace>
  <inkml:trace contextRef="#ctx0" brushRef="#br0" timeOffset="-195576.61">7133 10964 0,'0'0'15,"0"22"-15,21-22 16,22 0-16,-22 0 0,0 0 16,0 0-16,21 0 0,-20 0 15,20 0-15,-21 0 0,21 0 0,-20 0 16,20 0-16,-21 0 0,21 0 0,-20 0 15,-1 0-15,0 0 0,0 0 16</inkml:trace>
  <inkml:trace contextRef="#ctx0" brushRef="#br0" timeOffset="-195108.32">8932 11113 0,'0'0'0,"-21"-22"0,21 1 0,-21 0 15,21 0-15,0 0 0,0 0 0,0-1 16,21 22 15,0 22-31,0-1 0,1 0 16,-1 21-16,0 1 0,0-22 0,21 21 0,-20 0 15,-1 22-15,21-43 0,-21 21 16,0 1-16,1-1 0,-1-21 16,-21 22-16,21-22 0,-21 0 0,21 0 15,-21 0-15,21 0 0,-21 1 16,0-44 15,0 1-31,0 0 0,0 0 16</inkml:trace>
  <inkml:trace contextRef="#ctx0" brushRef="#br0" timeOffset="-194856.45">9504 11049 0,'0'0'0,"0"-21"0,-21 21 47,-1 0-47,1 21 0,0 0 0,0 0 16,-21 1-16,20-1 0,-20 21 0,21-21 15,-21 22-15,20-22 0,-20 21 16,21 0-16,0-20 0,-22-1 0,22 21 16,0-21-16,0 0 0,0 1 0,21-1 15,0 0-15,0 0 16,21-21 0,0 0-16,0 0 0,0 0 0,22-21 15,-22 0-15,0 21 0,21-21 16,1-1-16</inkml:trace>
  <inkml:trace contextRef="#ctx0" brushRef="#br0" timeOffset="-194556.6">9821 11091 0,'0'0'0,"0"-21"0,0 42 31,0 1-15,-21-1-16,21 21 0,0-21 0,0 22 15,0-1-15,0 0 0,0 1 0,0-1 16,-21 0-16,21 1 0,0-1 16,-21 21-16,21-20 0,0-1 15,-21 22-15,21-22 0,0 21 0,0 1 16,-22-1-16,1 1 0,21-1 16,-21 1-16,0-1 0,0 1 0,21-1 15,-21-20-15,-1-1 0,22 0 0,-21 1 16,21-22-16,0 0 0,0 0 0,0 0 15,21-42 1,1 0-16,-1 0 0,0-21 16,0 20-16,0-20 0</inkml:trace>
  <inkml:trace contextRef="#ctx0" brushRef="#br0" timeOffset="-194203.8">9864 11388 0,'0'0'0,"0"-21"0,0-1 0,-22 1 16,22-21-16,0 21 0,0 0 16,0-1-16,0 1 0,0 0 0,0 0 15,22 21-15,-1-21 0,0 0 16,21 21-16,-21 0 0,22 0 0,-1 0 16,-21 0-16,22 0 0,-22 0 15,0 0-15,21 21 0,-21 0 0,1 0 16,-22 0-16,0 0 0,21 1 15,-21 20-15,0-21 0,0 0 0,0 0 16,-21 1-16,-1-1 0,1 0 0,0 0 16,-21 0-16,21 0 0,-22-21 15,22 22-15,-21-22 0,-1 0 0,22 21 16,-21-21-16,21 0 0,0 0 0,-1 0 16,44 0 15,-1 0-16,21 0-15,-21 0 0,22 0 16,-22-21-16</inkml:trace>
  <inkml:trace contextRef="#ctx0" brushRef="#br0" timeOffset="-193744.06">10731 11240 0,'0'0'0,"0"-22"0,22 1 0,-22 0 16,0 0-16,0 0 15,-22 21-15,1 0 0,0 0 16,0 0-16,0 0 0,0 0 0,-1 0 16,1 21-16,0 0 0,21 0 15,-21 0-15,0 1 0,0 20 16,-1-21-16,1 0 0,21 22 0,0-22 16,-21 0-16,21 0 0,0 0 15,0 0-15,0 1 16,21-22-1,0 0-15,1-22 16,-1 22-16,0-21 0,0 0 16,0 0-16,0 0 0,1 0 0,-1-22 15,0 22-15,0-21 0,-21 21 16,21-22-16,0 22 0,-21 0 0,22 0 16,-22 0-16,0 42 15,0 0 1,0 0-16,0 0 0,0 0 15,0 22-15,-22-22 0,22 21 0,-21-21 16,21 1-16,0 20 0,-21-21 0,21 0 16,0 0-16,0 1 0,0-1 15,0 0-15,0 0 0,21-21 16,0 0-16,1 0 0,-1 0 16,0 0-16,0 0 0,0-21 15,0 21-15,1-21 0</inkml:trace>
  <inkml:trace contextRef="#ctx0" brushRef="#br0" timeOffset="-193460.22">11430 10795 0,'0'0'0,"0"21"31,-21 0-31,21 1 16,-21-1-16,21 0 0,0 0 0,-22 21 15,22 1-15,-21-1 0,21-21 16,-21 43-16,21-22 0,0 0 0,-21 1 16,0-1-16,21-21 0,-21 22 0,21-22 15,0 21-15,-22-21 0,22 0 16,-21 1-16,21-1 0,0 0 16,21-21 15,1-21-31,-22 0 0,21-1 15,0 1-15,0 0 0,0 0 0</inkml:trace>
  <inkml:trace contextRef="#ctx0" brushRef="#br0" timeOffset="-192996.49">11747 10689 0,'0'0'0,"0"21"31,0 1-16,0-1-15,-21 21 0,21-21 0,0 22 16,0-22-16,-21 21 0,21 0 16,-21 1-16,21-1 0,0 0 0,0 1 15,-21-1-15,21-21 0,-21 22 0,21-1 16,0-21-16,0 0 0,-22 22 16,22-22-16,-21 0 0,21 0 15,0-42 16,0 0-15,0 0-16,0-1 0,0-20 16,0 21-16,21-21 0,1-1 15,-1 22-15,0-21 0,0-1 0,0 22 16,22-21-16,-22 21 0,0 0 0,21-1 16,-21 22-16,1 0 0,20-21 15,-21 21-15,0 0 0,22 0 0,-22 21 16,0 1-16,-21-1 0,0 21 0,0-21 15,0 22-15,0-22 0,0 21 16,0 0-16,0 1 0,-21-22 0,21 0 16,-21 21-16,-1-20 0,22-1 0,0 0 15,-21-21-15,0 21 0,0-21 16,0 0 0,0 0-1,-1 0-15,22-21 0</inkml:trace>
  <inkml:trace contextRef="#ctx0" brushRef="#br0" timeOffset="-192796.6">11197 11007 0,'-21'0'0,"42"0"0,-63 0 0,42 21 31,21-21-31,0 0 15,0 0-15,0 0 0,22 0 0,-22 0 16,21 0-16,-21 0 0,22 0 0,-1 0 16,0-21-16,-20 21 0,20 0 15,0 0-15</inkml:trace>
  <inkml:trace contextRef="#ctx0" brushRef="#br0" timeOffset="-192223.93">12615 10689 0,'0'0'0,"0"-21"0,0 0 16,0 42 15,0 0-16,0 0-15,0 1 0,0 20 0,0-21 16,0 21-16,0-20 0,0 20 16,0 0-16,-21 1 0,21-1 0,-21-21 15,21 21-15,0 1 0,0-1 16,0 0-16,0-20 0,0 20 0,0-21 16,0 0-16,-21 0 0,21 1 15,0-1-15,-21 0 0,21-42 47,0 0-47,0-1 0,0 1 16,0-21-16,0 21 0,0-22 0,21 22 15,0-21-15,0 0 0,0 20 16,0-20-16,1 21 0,-1 0 0,21 0 16,-21-1-16,22 1 0,-22 21 15,21 0-15,-21-21 0,22 21 0,-1 0 16,-21 0-16,0 0 0,22 21 15,-43 0-15,21 1 0,-21-1 0,21 21 16,-21-21-16,0 22 0,0-22 0,0 21 16,0-21-16,-21 22 0,0-22 15,21 21-15,-22-21 0,1 0 0,21 1 16,-21-22-16,0 21 0,21 0 0,-21-21 16,0 0-1,42-21 1,0 21-16</inkml:trace>
  <inkml:trace contextRef="#ctx0" brushRef="#br0" timeOffset="-191736.21">13695 11049 0,'0'0'0,"0"-21"0,0 0 0,0 0 16,0-1-16,0 1 0,-21 21 15,-1-21-15,1 21 0,0 0 16,0 0-16,0 0 0,0 0 0,-1 0 16,1 0-16,-21 21 0,0 0 0,20 1 15,-20 20-15,0-21 0,21 21 16,-1 1-16,-20-22 0,21 21 16,21 1-16,0-22 0,0 21 0,0-21 15,0 0-15,0 1 0,0-1 0,0 0 16,0 0-16,21 0 0,0-21 15,0 0-15,1 0 0,-1 0 16,0 0-16,0 0 0,0 0 0,0-21 16,1 21-16,20-21 0,-21 0 15,0 0-15,0-22 0,1 22 0,20-21 16,-21 21-16,0-22 0,0 1 0,1 0 16,-1 20-16,0 1 0,0-21 15,-21 21-15,0 0 16,0 42-1,0 0-15,0 0 16,-21 0-16,0 22 0,21-22 16,-21 21-16,21-21 0,-22 22 0,22-22 15,0 21-15,-21-21 0,21 0 0,0 1 16,0-1-16,0 0 0,0 0 16,21-21-1,1 0-15,-1 0 0,21 0 16</inkml:trace>
  <inkml:trace contextRef="#ctx0" brushRef="#br0" timeOffset="-191371.42">14266 11070 0,'0'0'0,"21"-21"0,1 0 16,-1 0-16,-21 0 0,0-1 0,0 1 16,-21 21-1,-1 0-15,1 0 0,-21 0 16,21 0-16,-22 21 0,22-21 0,-21 22 15,21-1-15,-22 0 0,22 0 0,0 0 16,0 0-16,0 1 0,0-1 16,21 0-16,0 0 0,0 0 15,0 0-15,21-21 0,0 22 0,21-22 16,-21 0-16,1 21 0,20 0 16,-21-21-16,21 0 0,-20 21 15,-1-21-15,21 21 0,-21-21 0,0 21 16,-21 1-16,0-1 0,0 0 15,0 0-15,0 0 16,-21 0-16,-21 1 0,21-22 16,0 21-16,-1-21 0,1 0 0,-21 0 15,21 21-15,0-21 0,-1 0 16,1 0-16,0 0 0,0 0 0,0 0 16,0 0-16,-1 0 0,1 0 15</inkml:trace>
  <inkml:trace contextRef="#ctx0" brushRef="#br0" timeOffset="-190600.22">720 12319 0,'21'-21'0,"-42"42"0,42-63 0,-21 21 0,0-1 16,0 44 15,0-1-31,0 0 0,-21 21 15,21-21-15,-22 22 0,22-1 16,-21 0-16,0 1 0,21-1 16,-21 0-16,0 22 0,21-22 15,-21 1-15,-1-1 0,22 0 0,-21-21 16,21 22-16,0-22 0,0 0 16,0 0-16,0 0 0</inkml:trace>
  <inkml:trace contextRef="#ctx0" brushRef="#br0" timeOffset="-189960.59">212 12721 0,'0'0'0,"-22"0"0,1 0 15,42 0 1,1 0-1,-1 0-15,0-21 0,21 21 16,1-21-16,-1 21 0,0-21 16,22 21-16,-1-21 0,1-1 0,-22 22 15,22-21-15,-1 0 0,-21 0 16,22 0-16,-22 0 0,1-1 0,-1 1 16,-21 0-16,0 0 0,0 0 15,1 0-15,-22-1 0,0 1 0,0 0 16,-22 21 15,22 21-15,-21 0-16,21 22 0,0-22 15,0 0-15,0 21 0,0-20 16,0 20-16,0 0 0,0 1 16,0-1-16,0 0 0,0-21 0,-21 22 15,21-1-15,-21-21 0,21 0 16,0 1-16,0-1 0,0 0 0,0 0 15,0-42 32,0 0-47,0 0 0,0-1 0,0 1 16,0 0-16,0-21 0,0 21 16,21-1-16,0-20 0,0 21 0,22 0 15,-22 0-15,21-1 0,1 1 16,-1 21-16,0 0 0,-21 0 0,22 0 15,-22 0-15,21 0 0,-21 0 16,1 21-16,-1 1 0,-21-1 0,0 0 16,0 0-16,0 0 0,0 0 15,0 22-15,0-22 0,-21 0 16,-1 0-16,1 0 0,21 1 16,-21-1-16,21 0 0,21-42 46,-21 0-46,21-1 0</inkml:trace>
  <inkml:trace contextRef="#ctx0" brushRef="#br0" timeOffset="-189596.12">1651 12679 0,'0'21'0,"21"-21"15,0 0-15,0 0 16,1 0-16,-1 0 16,0 0-16,0-21 0,0 21 15,0-21-15,1 0 0,-1 21 0,0-22 16,0 1-16,-21 0 16,0 0-16,0 0 15,-21 21 1,0 0-16,0 0 0,-1 0 15,-20 0-15,21 21 16,0 0-16,0 0 0,-1 0 0,1 22 16,21-22-16,0 0 0,0 21 15,0-20-15,0 20 0,0-21 0,0 0 16,0 0-16,0 1 0,21-1 16,1-21-16,-1 21 0,0-21 15,0 0-15,0 0 0,0 0 0,1 0 16,-1-21-16,0 0 0,21-1 15</inkml:trace>
  <inkml:trace contextRef="#ctx0" brushRef="#br0" timeOffset="-189060.43">3111 12488 0,'0'-21'0,"0"42"0,22-63 0,-1 0 15,0 21-15,-21-1 0,0 1 16,0 0-16,0 0 0,0 0 0,0 0 16,0-1-16,0 1 0,-21 21 15,0 0-15,-1 0 0,1 0 16,0 0-16,0 21 0,0 1 0,-22-1 15,22 21-15,0-21 0,0 22 16,-21-1-16,20 0 0,1 1 16,21 20-16,0-21 0,-21 22 15,21-22-15,0 22 0,0-22 0,0 22 16,0-22-16,0 0 0,21-21 0,0 22 16,1-22-16,-1 0 0,0 0 15,0 0-15,0-21 0,22 0 0,-22 0 16,21 0-16,0 0 0,-20 0 15,20-21-15,0 0 0,1 0 0,-1 0 16,21-22-16,-20 22 0,-1-21 16,0 0-16</inkml:trace>
  <inkml:trace contextRef="#ctx0" brushRef="#br0" timeOffset="-188155.1">3662 12721 0,'42'-42'16,"-84"84"-16,84-105 0,-42 42 16,0-1-16,-21 22 31,0 0-31,0 0 0,-1 22 15,1-1-15,0 21 0,0-21 0,0 22 16,21-22-16,-21 21 0,-1-21 16,22 22-16,-21-22 0,21 0 0,0 21 15,0-21-15,0 1 0,0-1 0,0 0 16,21-21 0,1 0-16,-1 0 0,0 0 0,0 0 15,0 0-15,0 0 0,1-21 16,-1 0-16,0-1 15,-21 1-15,0 0 0,0 0 0,0 0 16,0-22-16,0 22 0,0 0 16,0-21-16,0 21 0,0-1 0,0 1 15,0 0-15,0 0 0,0 0 16,0 0-16,21-1 0,0 22 16,0 0-16,1 0 0,20 0 15,-21 0-15,0 0 0,0 0 16,1 0-16,-1 22 0,0-1 0,0 0 15,0 0-15,0 0 0,1 0 16,-22 1-16,21 20 0,-21-21 16,0 0-16,0 0 0,0 1 0,0 20 15,0-21-15,0 0 16,-21 0-16,21 1 0,-22-22 0,1 0 16,21-22 15,0 1-31,0 0 0,0 0 0,0 0 15,0 0-15,0-1 0,0-20 16,0 21-16,21-21 0,-21 20 0,22-20 16,-1 21-16,0 0 0,-21 0 15,21-1-15,0 1 0,0 0 0,22 21 16,-22 0-16,0 0 0,0 0 16,0 0-16,1 21 0,-1 0 0,0-21 15,0 22-15,0 20 0,-21-21 16,0 0-16,0 22 0,0-22 0,0 0 15,0 0-15,0 21 0,0-20 0,0-1 16,0 0-16,0 0 16,-21-21 15,21-21-15,0 0-16,0 0 0,0-1 15,21 1-15,0-21 0,-21 21 16,22-22-16,-1 22 0,21 0 0,-21-21 15,0 21-15,22-1 0,-1 1 0,-21 0 16,22 21-16,-22 0 0,21 0 16,-21 0-16,22 0 0,-22 21 0,0 0 15,-21 22-15,21-22 0,-21 0 16,0 0-16,0 22 0,0-22 16,-21 0-16,0 21 0,0-21 0,-1 1 15,1-1-15,21 0 0,-21 0 0,0 0 16,0 0-16,42-21 47,0-21-47,-21 0 15,21 21-15,0-21 0,1-21 0,-1 20 16,0 1-16</inkml:trace>
  <inkml:trace contextRef="#ctx0" brushRef="#br0" timeOffset="-187796.31">5165 12594 0,'0'0'0,"0"-42"31,0 63 16,0 0-47,0 0 0,0 1 16,0 20-16,-22 0 0,22-21 0,-21 22 15,21 20-15,0-20 0,0-1 0,-21 21 16,0-20-16,21 20 0,-21-20 16,21 20-16,-21-21 0,21 22 0,0-1 15,-22 1-15,22-1 0,-21 1 0,0-1 16,21 1-16,-21-22 0,0 22 16,0-22-16,21 0 0,0 1 0,-22-1 15,22-21-15,-21 0 0,21 1 16,0-1-16,0 0 0,0-42 31,21 0-31,1-1 0,-1 1 0,0-21 16,0 21-16,0-22 0,0 1 15,1-21-15</inkml:trace>
  <inkml:trace contextRef="#ctx0" brushRef="#br0" timeOffset="-187468.49">5165 12975 0,'0'0'0,"0"-63"0,0 20 15,0 1-15,0 0 0,0-64 16,0 85 0,21 0-16,0-1 0,0 1 15,0 21-15,0 0 0,1-21 0,-1 21 16,21 0-16,-21 0 0,0 0 16,22 0-16,-22 0 0,0 21 0,0-21 15,0 21-15,1 1 0,-1-1 0,-21 0 16,0 0-16,0 21 0,0-20 15,0-1-15,0 0 0,-21 21 0,-1-21 16,1 1-16,0-22 0,-21 21 0,21 0 16,-1 0-16,-20-21 0,21 0 15,0 21-15,0-21 0,-1 0 0,22-21 47,0 0-47,0 0 0,22 0 16,-1-1-16,0-20 0,0 21 15,0 0-15</inkml:trace>
  <inkml:trace contextRef="#ctx0" brushRef="#br0" timeOffset="-187220.64">5990 12404 0,'0'0'0,"0"-21"0,0-1 16,0 44 15,0-1-31,0 0 0,0 0 15,-21 21-15,0-20 0,21 20 0,-21 0 16,21 1-16,0-1 0,-22-21 16,1 21-16,0 1 0,21-1 0,-21-21 15,21 22-15,0-22 0,-21 0 0,21 0 16,0 0-16,0 0 16,21-21-1,0-21-15,0 0 0,0 21 16,1-21-16,20 0 15,-21-22-15</inkml:trace>
  <inkml:trace contextRef="#ctx0" brushRef="#br0" timeOffset="-186855.84">6117 12742 0,'21'0'47,"0"0"-47,1 0 15,-1 0-15,0-21 16,0 21-16,0-21 0,0 0 0,-21 0 16,22 0-16,-22-1 0,21 22 15,-21-21-15,0 0 0,-21 21 32,-1 0-32,1 0 0,0 0 0,0 0 15,0 21-15,0-21 0,-1 21 0,-20 22 16,21-22-16,21 0 0,-21 21 15,21-20-15,-21 20 0,21-21 0,0 0 16,0 22-16,0-22 0,0 0 0,0 0 16,0 0-16,0 0 0,21 1 15,0-1-15,0-21 0,0 0 16,0 0-16,1 0 0,-1 0 0,0 0 16,0 0-16,0-21 15,22 21-15,-1-22 0,-21 1 0,21 0 16,1 0-16,-1-21 0</inkml:trace>
  <inkml:trace contextRef="#ctx0" brushRef="#br0" timeOffset="-186598.99">6858 12404 0,'0'0'0,"21"-43"0,-21 22 0,0 0 16,0 0-16,-21 21 16,21 21-16,-21-21 15,0 21-15,21 22 0,0-22 16,-22 0-16,22 21 0,-21-21 0,0 22 15,21-1-15,0 0 0,-21 1 16,21-1-16,-21-21 0,0 22 0,21-1 16,-22 0-16,22-21 0,0 22 15,0-22-15,0 0 0,0 0 0,0 0 16,0 1-16,0-1 16,22-21-16,20 0 15,-21-21-15,0 21 0,0-22 16,22 1-16,-22 0 0,0 0 0</inkml:trace>
  <inkml:trace contextRef="#ctx0" brushRef="#br0" timeOffset="-186192.22">7091 12764 0,'-21'21'0,"42"-42"0,-42 63 15,21-21-15,0 0 16,21-21-1,0 0 1,0 0-16,0 0 0,0 0 0,1 0 16,-1 0-16,0-21 0,0 21 15,0-21-15,0 0 0,-21 0 0,22 21 16,-1-22-16,-21-20 0,0 21 0,0 0 16,0 0-16,0-1 0,0 1 15,-21 21 1,-1 0-16,1 0 0,0 0 15,0 21-15,0 1 0,0-1 0,-1 0 16,1 0-16,0 0 0,21 22 16,0-22-16,0 0 0,0 21 0,-21-21 15,21 1-15,0-1 0,0 0 16,0 0-16,0 0 0,21 0 0,-21 1 16,21-22-16,0 0 0,1 21 0,-1-21 15,0 0-15,0 0 0,0 0 0,0 0 16,1 0-16,-1-21 0,0 21 15,0-22-15,0 1 0,0 21 0,-21-21 16,22 0-16,-22 0 0,21 0 16</inkml:trace>
  <inkml:trace contextRef="#ctx0" brushRef="#br0" timeOffset="-185952.36">6752 12425 0,'-21'21'0,"42"-42"0,-42 63 16,42-42-1,0 21-15,0-21 0,22 0 0,-22 0 16,0 0-16,21 0 0,-20 0 16,20 0-16,-21 0 0,0 0 0,22 0 15,-22 0-15,0 0 0,0 0 16,0 0-16,0 0 0,1 0 15</inkml:trace>
  <inkml:trace contextRef="#ctx0" brushRef="#br0" timeOffset="-185428.66">8361 12721 0,'0'-21'15,"0"42"-15,0-63 0,21 21 0,-21 0 16,0-1-16,0 1 16,0 42 15,0 1-31,0 20 15,0-21-15,0 21 0,0 1 0,0 20 16,0 1-16,-21-1 0,0 1 0,-1-1 16,22 1-16,-21-1 0,0 22 15,0 0-15,0-1 0,0 1 16,-1 0-16,1-1 0,0 1 0,0-22 0,0 22 16,0-21-16,-1-1 0,1 1 15,0-1-15,0 1 0,0-22 16,0-21-16,21 21 0,0-20 0,0-1 15,0 0-15,0-42 16,0 0-16,0-22 16,21 22-16,0-21 0</inkml:trace>
  <inkml:trace contextRef="#ctx0" brushRef="#br0" timeOffset="-185084.11">8318 13018 0,'0'-64'0,"0"128"0,22-191 0,-22 84 0,0 1 16,0 0-16,0-1 0,21 1 0,-21 21 16,21-22-16,-21 22 0,21 0 15,0 0-15,-21 0 0,21 0 0,1 21 16,20 0-16,-21-22 0,21 22 0,-20 0 16,20 0-16,0 0 0,1 22 15,-1-22-15,-21 21 0,21 0 0,-20 21 16,-1-21-16,0 1 0,-21 20 0,0 0 15,0 1-15,0-22 16,-21 21-16,0 0 0,-22-20 0,22-1 16,-21 21-16,-1-21 0,1-21 0,0 21 15,21 1-15,-22-22 0,1 0 16,21 21-16,0-21 0,-1 0 0,1 0 16,21-21 15,21 21-31,1-22 0,-1 22 0,0-21 15,0 21-15,21-21 0,-20 0 0</inkml:trace>
  <inkml:trace contextRef="#ctx0" brushRef="#br0" timeOffset="-184612.38">9313 12637 0,'0'-22'0,"-21"-20"31,0 42-31,0 0 0,0 0 16,-1 0-16,1 0 0,0 0 0,0 21 16,0 0-16,0 1 0,-1 20 0,1-21 15,0 21-15,0-20 0,0 20 16,0 0-16,-1-21 0,22 22 0,-21-22 16,21 0-16,0 0 0,0 0 0,0 1 15,21-1 1,1-21-16,20 0 15,-21 0-15,0 0 0,0-21 0,22-1 16,-22 22-16,0-21 0,21 0 16,-20-21-16,-1 21 0,0-22 0,0 22 15,0-21-15,0-1 0,-21 1 0,22 21 16,-22-21-16,0 20 0,0 1 16,0 0-16,0 0 0,-22 21 31,22 21-31,-21 0 15,21 22-15,-21-22 0,0 21 0,21-21 0,0 22 16,0-22-16,0 0 0,0 21 16,0-21-16,0 1 0,0-1 15,0 0-15,0 0 0,21-21 0,0 21 16,0-21-16,1 0 0,-1 0 16,0 0-16,0 0 0,21 0 15,-20-21-15,-1 0 0,0 21 0,21-42 16</inkml:trace>
  <inkml:trace contextRef="#ctx0" brushRef="#br0" timeOffset="-184364.53">9906 12256 0,'0'0'0,"0"-22"0,0-41 32,0 84-17,-21 0-15,0 0 0,21 1 0,-22 20 16,1 0-16,0 1 0,0-1 15,21 0-15,-21 1 0,0-1 0,21 0 16,-22 1-16,22-1 0,-21 0 0,21 1 16,0-22-16,0 21 0,0-21 15,0 22-15,0-22 0,0 0 0,0 0 16,21-21 0,1 0-16,-1-21 15,0 0-15,0 0 0,21-1 16</inkml:trace>
  <inkml:trace contextRef="#ctx0" brushRef="#br0" timeOffset="-183908.79">10393 12213 0,'0'0'0,"0"21"31,-21 1-31,-1-1 0,22 0 0,0 0 16,-21 21-16,21-20 0,-21 20 0,0-21 15,21 21-15,0-20 16,-21 20-16,21-21 0,-21 21 0,-1 1 0,22-22 16,0 21-16,0-21 0,-21 1 15,21-1-15,-21 0 0,21 0 16,-21 0-16,21 0 0,0-42 47,0 0-47,0 0 0,0 0 15,21 0-15,0-22 0,22 22 0,-22 0 16,0-21-16,21 20 0,1-20 16,-22 21-16,21 0 0,0 0 0,-20 21 15,20 0-15,-21 0 0,21 0 16,-20 0-16,-1 0 0,-21 21 16,0 0-16,21 0 0,-21 0 0,0 22 15,0-22-15,0 21 0,0-21 0,-21 22 16,0-22-16,-1 0 0,22 21 0,-21-21 15,0 1-15,0-1 0,0 0 16,0-21-16,21 21 16,-22-21-16,1-21 31</inkml:trace>
  <inkml:trace contextRef="#ctx0" brushRef="#br0" timeOffset="-183728.89">9864 12573 0,'0'0'0,"21"0"31,0 0-31,0 0 0,0 0 16,22 0-16,-22 0 0,0 0 15,21 0-15,-21 0 0,1-21 0,-1 21 16,0-21-16</inkml:trace>
  <inkml:trace contextRef="#ctx0" brushRef="#br0" timeOffset="-177423.49">11705 12361 0,'0'-21'15,"0"42"-15,-21-63 0,21 21 0,0 0 0,0 0 16,0-1-16,0 1 0,0 0 16,0 0-16,0 42 31,0 0-15,0 22-16,0-22 0,-21 21 0,21 0 15,-21 1-15,21-1 0,-22 0 16,22 1-16,0-1 0,0 0 0,-21 22 15,21-22-15,-21 1 0,21-1 0,0 0 16,0 1-16,-21-1 0,21-21 16,-21 0-16,21 0 0,0 1 0,-21-1 15,21-42 17,0-1-17,0 1-15,0 0 0,0 0 0,0-21 16,21 20-16,0-20 0,-21 21 15,21-21-15,0-1 0,0 22 0,1 0 16,-1 0-16,0 0 0,0-1 0,21 1 16,-20 21-16,20 0 0,-21 0 15,21 0-15,-20 0 0,20 0 0,-21 21 16,0 1-16,0-1 0,1 0 0,-1 0 16,-21 21-16,0-20 15,0-1-15,0 21 0,0-21 0,0 0 0,-21 1 16,-1-1-16,1 0 0,0 0 15,-21 0-15,21 0 0,-22-21 16,22 0-16,-21 22 0,21-22 0,-1 0 16,1 0-16,0 0 0,0 0 0,0 0 15,0-22-15,-1 22 0,1-21 16,21 0-16,0 0 0,-21 21 16,21-21-16,0 42 46,0 0-46,0 0 16,21-21-16,0 21 16,1-21-16,-1 0 0,0 0 0,0 0 15,21 0-15,1 0 0,-22 0 16,21 0-16,22 0 0,-22-21 0,0 21 16,1-21-16,20 21 0,-20-21 0,-1 0 15,0 0-15,-21-1 0,22 1 16,-22 0-16,0 0 0,-21 0 15,0 0-15,21-1 0,-21 1 0,0 0 0,0 0 16,0 0-16,-21 0 16,0 21-16,0 0 15,0 0-15,-1 0 0,22 21 0,-21 0 16,0 0-16,0 0 16,0 0-16,0 1 0,21-1 0,0 0 15,0 0-15,0 0 0,0 0 16,0 1-16,0-1 0,0 0 15,21 0-15,0-21 16,0 0-16,21 0 0,-20 0 16,-1 0-16,21 0 0,-21 0 0,22 0 15</inkml:trace>
  <inkml:trace contextRef="#ctx0" brushRef="#br0" timeOffset="-176776.35">12912 12721 0,'0'0'0,"21"-21"0,0 0 0,-21 0 15,0 0-15,0-1 16,0 1 0,-21 0-16,0 21 0,-1 0 15,1 0-15,-21 0 0,21 0 16,0 21-16,-1 0 0,-20-21 0,21 22 16,0-1-16,-22 0 0,22 21 0,0-21 15,0 1-15,21-1 0,0 0 16,0 0-16,0 0 0,0 0 15,0 1-15,21-22 16,21 0-16,-20 0 16,-1 0-16,0 0 0,0 0 0,21 0 15,-20-22-15,-1 22 0,0-21 16,0 0-16,0 0 0,0 21 0,1-21 16,-22 0-16,0-1 0,21 22 0,-21-21 15,0 0-15,21 21 16,-21 21-1,0 0 1,-21 1-16,0-1 0,21 0 16,-22 21-16,22 1 0,0-22 0,-21 21 15,21 0-15,-21 1 0,21 20 16,0-20-16,-21-1 0,0 0 16,21 1-16,-21 20 0,21-21 0,0 22 15,-22-1-15,1 1 0,21-22 0,-21 22 16,21-1-16,0-20 0,-21 20 0,0-21 15,0 1-15,-1-1 0,22 0 16,-42 1-16,21-1 0,0 0 0,0-20 16,-22 20-16,1-21 0,21 0 0,-22 0 15,1 1-15,21-22 0,-21 0 16,-1 0-16,22 0 0,0 0 0,-21 0 16,20-22-16,1 1 0,-21-21 15,21 21-15,0-22 0,-1 22 0,1-21 16,0 0-16,0-1 0,21-20 15,0 20-15,0 1 0,0 0 0,0-1 16,21 1-16,0 0 0,0-1 0,22 22 16,-22-21-16,21 0 0,1-1 15,-1 1-15,0 0 0,22-1 0,-22 1 16,22 0-16,-1-1 0</inkml:trace>
  <inkml:trace contextRef="#ctx0" brushRef="#br0" timeOffset="-176524.06">13335 12637 0,'0'-22'16,"0"44"-16,0-65 0,0 64 47,0 1-47,0-1 0,-21 0 0,0 0 15,-1 0-15,22 0 0,0 22 16,-21-22-16,21 0 0,-21-21 0,21 21 15,-21 0-15,21 1 16,0-44 15,0 1-15,0 0-16,0 0 0</inkml:trace>
  <inkml:trace contextRef="#ctx0" brushRef="#br0" timeOffset="-176168.27">13398 12383 0,'0'0'0,"-21"0"0,0 0 0,0 0 15,0 0-15,0 21 0,-1-21 16,22 21-16,0 0 16,22-21 15,-1 0-31,0 0 0,0 0 0,0 0 15,0 0-15,1 0 0,-1 0 16,0 0-16,0 0 0,0-21 0,-21 0 16,21 21-16,-21-21 0,0-1 15,0 1-15,0 0 16,-21 0-16,0 21 0,0 0 16,0 0-16,0 0 0,-1 0 15,1 0-15,0 0 0,0 21 0,0-21 16,0 21-16,21 0 0,-22 1 15,22-1-15,0 0 0,0 0 16,0 0-16,0 0 16,0 1-16,0-1 0,22 0 0,-22 0 15,21-21-15,0 21 0</inkml:trace>
  <inkml:trace contextRef="#ctx0" brushRef="#br0" timeOffset="-175656.56">13716 12637 0,'0'0'0,"0"21"63,0 0-63,-21-21 15,21 21-15,0 0 0,0 0 0,0 1 16,-21-22-16,21 21 0,-22 0 0,22 0 15,0 0-15,0 0 0,-21-21 16,21 22-16,-21-22 0,21 21 16,-21-42 15,21-1-31,0 1 16,0 0-16,0 0 15,0-21-15,21 20 0,0 1 0,0 0 16,1-21-16,-1 21 0,0-1 15,21 1-15,-21 0 0,22 0 16,-22 21-16,21 0 0,1 0 0,-1 0 16,-21 0-16,0 0 0,0 0 0,1 0 15,-22 21-15,0 0 0,0 0 16,0 1-16,0 20 0,0-21 0,0 0 16,-22 0-16,1 22 0,0-22 15,21 0-15,-21 0 0,0-21 0,0 21 16,-1 1-16,1-1 15,0-21 1,42 0 15,0-21-31,1-1 0,-1 22 16,0-21-16</inkml:trace>
  <inkml:trace contextRef="#ctx0" brushRef="#br0" timeOffset="-174872.01">14436 12573 0,'-22'21'31,"1"0"-15,0 1-16,21-1 0,0 0 0,-21 0 16,21 0-16,-21-21 0,21 21 15,-21 1-15,21-1 0,0 0 16,0 0-16,-22-21 15,22 21-15,-21-21 16,21-21 15,0-21 1,0 21-32,0-1 15,0 1-15,0 42 94,0 1-63,0-1-15,-21 0-16,21 0 15,-21 0-15,21 0 16,-21-21-16,21 22 16,0-44 31,0 1-47,0 0 15,0 0-15,0 0 16,21 0-16,0-1 0,0 1 15,-21 0-15,21-21 0,1 21 0,-1-1 16,0 1-16,21 0 0,-21 0 16,1 0-16,-1 0 0,21 21 0,-21 0 15,0-22-15,1 22 0,-1 0 16,0 22-16,-21-1 16,0 0-16,0 0 15,0 0-15,0 22 0,0-22 0,-21 0 16,0 0-16,21 0 0,-22 22 0,1-22 15,0 0-15,21 0 16,0 0-16,-21-21 0,0 0 16,21-21 15,21 0-15,0 21-16,0-21 15,0 0-15</inkml:trace>
  <inkml:trace contextRef="#ctx0" brushRef="#br0" timeOffset="-174656.13">14774 12573 0,'0'0'0,"21"0"0,-21 21 31,0 0-31,0 1 16,-21-1-16,21 0 0,0 0 0,-21 0 15,21 0-15,-21 1 0,21-1 16,-21-21-16,21 21 0,0 0 0,0 0 15,0-42 32,0 0-47,21 0 16,0 0-16</inkml:trace>
  <inkml:trace contextRef="#ctx0" brushRef="#br0" timeOffset="-174336.32">14838 12404 0,'0'0'0,"-21"0"0,21 21 15,0 0 1,0 0 0,21-21-16,0 0 15,0 0-15,0 0 16,0 0-16,-21-21 0,22 21 15,-22-21-15,21 0 0,-21 0 16,0-1-16,0 1 16,-21 21-16,-1-21 0,1 21 15,0 0-15,0 0 0,0 0 16,0 0-16,-1 0 0,22 21 16,-21 0-16,21 1 0,0-1 15,0 0-15,0 0 0,0 0 16,0 0-16,0 1 15,21-1-15,-21 0 0,22-21 0</inkml:trace>
  <inkml:trace contextRef="#ctx0" brushRef="#br0" timeOffset="-173864.59">15176 12658 0,'-21'21'31,"0"0"-31,0-21 16,21 21-16,0 0 0,0 1 0,-21-22 16,21 21-16,-21 0 0,21 0 15,-22 0-15,22 0 0,0 1 16,-21-22 0,0 0-1,21-22 1,0 1-1,0 0-15,0 0 0,0 0 16,0 0-16,0-1 0,21 1 0,0 0 16,1 0-16,-1-21 15,21 20-15,-21 1 0,22 0 0,-1 0 0,0 0 16,1 0-16,-1-1 0,0 22 16,-21 0-16,22 0 0,-22 0 15,0 0-15,0 22 0,0-1 0,-21 0 16,0 0-16,0 21 0,0-20 15,0-1-15,-21 0 0,0 0 16,0 0-16,0 0 0,21 1 0,-21-1 16,-1-21-16,1 21 0,21 0 0,-21-21 15,21 21-15,21-21 47,0 0-47,1-21 16</inkml:trace>
  <inkml:trace contextRef="#ctx0" brushRef="#br0" timeOffset="-173256.93">15938 12637 0,'0'-22'0,"0"44"0,22-44 0,-22 1 16,0 0 0,-22 21-16,1 0 15,0 0-15,0 0 0,0 0 0,0 0 16,-1 0-16,1 21 15,0 0-15,0-21 0,0 22 0,0-1 16,-1 0-16,1 0 0,0 0 0,21 0 16,0 1-16,0-1 15,0 0-15,0 0 0,0 0 16,21-21-16,0 0 16,1 0-16,-1 0 0,0 0 15,0 0-15,0-21 0,0 0 0,22 21 16,-22-21-16,0 0 0,0-1 15,0 1-15,1 0 0,-22 0 0,21 21 16,0-21-16,-21 0 0,21 21 0,-21-22 16,0 44 15,-21-22-31,21 21 0,-21 0 16,0 21-16,-1-21 0,1 1 15,0 20-15,0 0 0,0-21 0,0 22 16,-1-1-16,1 0 0,0 1 0,0-22 15,0 21-15,0 1 0,-1-1 16,1 0-16,0 1 0,21 20 0,0-21 16,-21 22-16,0-1 0,21 1 0,0-1 15,0 1-15,-21-1 0,-1 1 0,22-1 16,-21 1-16,21-1 0,-21 1 16,0-1-16,0 22 0,21-21 15,-21-1-15,-1 1 0,1-1 0,0 1 16,-21-1-16,21 1 0,-1-22 15,1 0-15,0 1 0,0-1 0,0 0 16,-22 1-16,22-22 0,0 0 0,0 0 16,0 0-16,0-21 0,-22 0 0,22 0 15,0 0-15,0 0 0,0 0 16,-1-21-16,1 0 0,0 0 0,0 0 16,0-1-16,-22 1 0,1-21 0</inkml:trace>
  <inkml:trace contextRef="#ctx0" brushRef="#br0" timeOffset="-171984.43">677 13991 0,'0'0'0,"-21"0"0,0 21 15,42-21 32,0 0-47,0-21 16,22 0-16,-22 21 0,21-21 0,1 0 16,-22 0-16,21-1 0,0 1 15,-20 0-15,-1 0 0,0-21 0,0 20 16,-21 1-16,0-21 0,0 21 15,0-22-15,0 22 0,0 0 16,0 0-16,0 0 0,-21 0 0,0-1 16,0 22-16,-1 0 15,1 0-15,0 0 0,-21 22 0,21-1 16,-1 21-16,1-21 0,0 43 16,0-22-16,0 22 0,21-1 0,-21 1 15,-1-1-15,1 22 16,0-1-16,0 1 0,-21 0 0,20-1 15,1 22-15,-21-21 0,21 0 16,-22 20-16,22-20 0,0 21 0,0-21 16,0-1-16,0 22 0,-1-21 15,22-1-15,0-20 0,0 21 16,0-22-16,0 1 0,0-1 0,0-21 16,0 1-16,0-1 0,22-21 15,-1 0-15,0 1 0,0-22 16,0 0-16,0 0 0,1-22 15,20 1-15,-21 0 0,21-21 0,1-1 0,-1 1 16,0 0-16,-20-1 16,20-20-16,-21 21 0,21-22 0,-20-21 15,-22 22-15,0-1 0,0-20 16,0 20-16,0-20 0,-22 20 0,1-21 16,-21 22-16,0-22 0,-22 22 15,22-22-15,-22 22 0,1 20 0,-1 1 16,1 0-16,20-1 0,-20 22 15,21 21-15,-1-21 0,1 21 0,21-21 16,0 21-16,-1 0 16,44 0-1,-1 0-15,21 0 0,-21 0 16,22 0-16,-1 0 16,0 0-16,1-21 0,-1 21 0,0-22 15,1 22-15,-1 0 0,0-21 16,-21 21-16</inkml:trace>
  <inkml:trace contextRef="#ctx0" brushRef="#br0" timeOffset="-171571.67">889 14076 0,'0'0'0,"-21"0"0,0 0 0,-1 0 0,1 0 15,0-21-15,0 21 16,21-21-16,0-1 15,0 1 1,21 21-16,0 0 0,0-21 0,1 21 16,-1 0-16,0 0 0,0 0 15,0 0-15,0 21 0,22 0 0,-22 1 16,0-1-16,0 0 0,-21 0 16,0 0-16,21 22 0,-21-22 15,0 0-15,0 0 0,0 21 0,0-20 16,-21-1-16,0 0 15,21 0-15,-21-21 0,21 21 0,-21-21 0,21-21 32,0 0-17,0 0-15,0 0 16,0-1-16,0 1 0,0 0 0,0 0 16,21 0-16,0 0 15,-21-1-15,21 1 0,0 0 0,1 21 16,-1-21-16,0 21 0,0 0 15,0-21-15,0 21 0,1-21 16,-1 21-16,21 0 0</inkml:trace>
  <inkml:trace contextRef="#ctx0" brushRef="#br0" timeOffset="-170684.96">1587 14034 0,'-21'0'31,"0"21"-31,0 0 0,0-21 16,0 21-16,-1 0 0,1 0 0,0 1 16,0-1-16,0 0 0,0 0 15,21 0-15,-22 0 0,22 1 0,0-1 16,0 0-16,22-21 31,-1 0-31,0 0 0,0 0 16,0 0-16,0 0 0,1-21 0,-1 0 15,0-1 1,-21 1-16,0 0 0,0 0 16,0 0-16,0 0 15,0-1-15,0 1 0,0 0 0,0 0 16,21 0-16,0 21 16,0-21-16,1 21 0,-1 0 0,0 0 15,0 0-15,0 0 0,0 0 16,22 0-16,-22 0 0,0 21 0,0 0 15,0 0 1,1 0-16,-22 0 0,0 1 0,0-1 16,0 0-16,0 0 0,0 0 15,0 0-15,0 1 0,0-1 0,0 0 16,-22-21 0,1 0-1,0 0 1,21-21-16,0 0 15,0-1-15,0 1 0,0 0 16,0 0-16,0 0 0,0 0 0,0-1 16,21 1-16,-21 0 0,21 0 15,1 0-15,-1 0 0,21 21 16,-21 0-16,0 0 0,1 0 0,-1 0 16,0 0-16,0 0 0,0 0 15,-21 21-15,0 0 0,21-21 0,-21 21 16,0 0-16,0 0 0,0 1 15,0-1-15,0 0 0,0 0 16,0 0-16,-21-21 16,0 0-1,0 0 1,21-21 0,0 0-16,0 0 15,0 0-15,0-1 0,0 1 16,21 0-16,0 0 0,0-21 15,22 20-15,-22 1 0,0 0 0,21 0 16,1 21-16,-1 0 0,-21 0 0,22 0 16,-1 0-16,0 0 0,-21 0 15,1 21-15,-1 0 0,0 0 0,-21 1 16,0-1-16,0 0 0,0 21 16,0-21-16,-21 1 0,0-1 0,-1 0 15,1 0-15,0 0 0,0 0 16,0 1-16,0-1 0,21 0 15,-22-21-15,22 21 16,22-42 0</inkml:trace>
  <inkml:trace contextRef="#ctx0" brushRef="#br0" timeOffset="-170224.11">3492 14097 0,'0'-21'15,"0"42"-15,0-63 0,22 21 0,-22-1 0,0 1 16,21 0-16,-21-21 0,0 21 16,21-1-16,-21 1 0,0 0 0,0 0 15,0 42 1,0 21-1,0-20-15,0 20 0,-21 0 16,21 1-16,-21-1 0,-1 0 0,-41 106 31,42-105-31,0-1 0,-1 0 0,1 1 0,21-22 16,-21 0-16,21 21 0,-21-20 0,21-1 16,-21-21 15,21-21-31</inkml:trace>
  <inkml:trace contextRef="#ctx0" brushRef="#br0" timeOffset="-169604.18">3069 14288 0,'0'0'16,"0"-22"-16,21 22 31,0 0-15,22 0-16,-22-21 0,21 21 15,-21 0-15,22-21 0,20 21 0,-20-21 16,-1 21-16,21-21 0,-20 0 16,20 21-16,-20-22 0,-1 1 0,21 0 15,-20 0-15,-22 0 0,21 0 16,-21-1-16,1 1 0,-1 0 16,0 0-16,-21 0 0,21 0 0,-21-1 15,0 1-15,-21 21 31,0 21-31,0 1 0,21-1 16,-22 21-16,1-21 0,21 22 0,-21-1 16,0 0-16,21-21 0,-21 22 0,0-1 15,21 0-15,-22 1 0,1-1 16,0 0-16,21 1 0,0-22 0,-21 21 16,0-21-16,21 1 0,-21-1 15,21-42 16,0-1-15,0 1-16,0 0 0,0 0 0,21-21 16,0 20-16,0-20 0,0 21 15,0-21-15,22 20 0,-22-20 0,21 21 16,-21 0-16,22 0 0,-1-1 0,-21 22 16,22 0-16,-22 0 0,0 0 15,21 0-15,-21 0 0,-21 22 0,22-1 16,-22 0-16,21 0 0,-21 0 15,0 22-15,0-22 0,0 0 0,-21 21 16,-1-21-16,1 1 0,21-1 16,-21 0-16,0 0 0,0 0 15,0-21-15,21 21 0,-22-21 16,44-21 15,-1 0-31,-21 0 16,21 0-16,0 0 0</inkml:trace>
  <inkml:trace contextRef="#ctx0" brushRef="#br0" timeOffset="-169243.38">4212 14330 0,'21'0'0,"0"0"15,1 0-15,-1 0 16,0 0-16,0 0 0,-21-21 15,21 21-15,0-21 0,1 21 0,-1-22 16,-21 1-16,21 21 0,-21-21 0,21 21 16,-21-21-16,0 0 0,-21 21 31,0 0-31,0 0 16,-1 21-16,-20-21 0,21 21 0,0 21 15,0-20-15,-1-1 0,1 0 16,0 21-16,21-21 0,-21 1 15,21-1-15,0 0 0,0 0 0,0 0 16,0 0-16,0 1 0,0-1 16,21-21-16,0 21 15,0-21-15,1 0 0,-1 0 0,0 0 16,21 0-16,-21 0 0,1 0 16,-1 0-16,21-21 0,-21 21 0,0-21 15,1-1-15,20 22 0</inkml:trace>
  <inkml:trace contextRef="#ctx0" brushRef="#br0" timeOffset="-168644.73">5524 14330 0,'0'0'0,"-21"-21"0,0 21 0,0-21 16,0-1-16,0 1 15,21 0-15,-22 0 0,22 0 0,0 0 16,0-1-16,0 1 0,22 0 16,-1 21-16,0-21 0,0 0 15,0 21-15,22 0 0,-22 0 0,21 0 16,0 0-16,1 0 0,-22 21 0,21 0 16,1 0-16,-22 0 15,21 22-15,-21-22 0,0 21 0,1 1 0,-22-1 16,0 0-16,0 1 0,0-1 15,0-21-15,0 21 0,0-20 16,-22-1-16,22 0 0,-21 0 0,0-21 16,0 0-16,21 21 0,-21-21 0,0 0 15,-1-21 1,22 0-16,-21 0 0,21 0 16,0-1-16,0-20 0,0 21 15,0-21-15,21 20 0,1-20 0,-22 21 16,21-21-16,0 20 0,0-20 0,21 21 15,-20 0-15,-1 0 0,21-1 16,-21 1-16,22 21 0,-22-21 16,21 21-16,-21 0 0,22 0 0,-22 0 15,21 0-15,0 0 0,-20-21 16,20 21-16,-21 0 0,0 0 0,22 0 16</inkml:trace>
  <inkml:trace contextRef="#ctx0" brushRef="#br0" timeOffset="-167671.28">6604 14076 0,'-42'0'0,"84"0"0,-42 21 31,-21 0-15,0 0-16,-1 1 15,1-1-15,0-21 0,0 21 0,0 0 16,0 0-16,-1 0 0,1 22 16,0-22-16,0 0 0,21 0 0,0 0 15,0 1-15,0-1 0,0 0 16,21-21-1,0 0-15,0 0 0,1 0 0,-1 0 16,21 0-16,-21 0 0,0-21 16,22 21-16,-22-21 0,0 21 0,0-22 15,0 1-15,-21 0 0,0 0 16,0 0-16,0 0 0,0-1 16,-21 1-16,0 21 0,0-21 15,0 0-15,-22 0 0,22 21 0,-21 0 16,21-21-16,0 21 0,-1 0 15,1 0-15,21-22 0,21 1 16,1 21 0,20 0-16,0-21 0,1 21 15,-1 0-15,0 0 0,22-21 0,-22 21 16,0 0-16,22 0 0,-22 0 0,1 0 16,-22 0-16,21 0 0,-21 0 15,22 21-15,-22-21 0,-21 21 0,0 0 16,0 1-16,0-1 0,0 0 15,-21 0-15,-1 0 16,1 0-16,0 1 0,0-1 0,0 0 16,0 0-16,-1 0 0,1 0 0,21 1 15,0-1-15,0 0 0,0 0 16,0 0-16,0 0 16,21-21-16,1 0 0,-1 0 15,0 0-15,0 0 0,21 0 16,-20-21-16,-1 21 0,21-21 0,-21 0 15,0 21-15,1-21 0,-1 0 0,0-1 16,0-20-16,-21 21 0,0 0 16,0-22-16,0 22 0,0 0 0,0-21 15,0 21-15,-21-1 0,21 1 16,-21 0-16,0 0 0,-1 21 16,1 0-16,0 0 0,0-21 0,0 21 15,0 0-15,-1 0 0,22 21 31,22-21-15,20 0-16,-21 0 0,0 0 0,0 0 16,22 0-16,-22 0 0,21 0 15,-21 0-15,22-21 0,-1 21 0,-21-21 16,22-1-16,-1 22 0,-21-21 0,21 0 16,-20 0-16,20 0 15,-21 0-15,0-1 0,0 1 0,1 0 16,-1 0-16,-21 0 0,21 0 0,-42 42 31,0 0-15,-1 0-16,1 0 0,0 0 0,0 22 15,0-22-15,21 21 0,-21-21 16,-1 22-16,1-22 0,0 21 0,21-21 16,0 22-16,-21-22 0,21 21 15,0-21-15,0 1 0,0-1 16,0 0-16,0 0 0,0 0 0,0 0 15,21-21-15,0 0 16,0 0-16,1 0 0,20-21 16,-21 0-16,0 0 0,0 0 15,1 21-15</inkml:trace>
  <inkml:trace contextRef="#ctx0" brushRef="#br0" timeOffset="-167480.39">7408 14034 0,'-21'0'16,"42"0"-16,-42-22 16,42 22-1,0 0 1,1 0-16,-1 0 16,0 0-16,21 0 0,-21 0 0,22 0 15,-22-21-15,21 21 0,-21 0 0,1 0 16,20 0-16,-21-21 0</inkml:trace>
  <inkml:trace contextRef="#ctx0" brushRef="#br0" timeOffset="-166424.86">8699 14034 0,'0'0'0,"22"-22"0,-22 1 16,0 0-16,0 0 15,0 0-15,-22 21 32,1 0-32,0 0 15,0 21-15,0 0 0,0 0 16,-1 0-16,1 1 0,0 20 0,0-21 16,0 0-16,0 0 0,-1 1 15,22-1-15,-21 0 0,21 0 0,-21 0 16,21 0-16,0 1 0,0-1 15,21-21 1,0 0-16,1 0 0,-1 0 0,21 0 16,-21-21-16,22 21 0,-22-22 0,21 1 15,0 21-15,-20-21 0,20 0 16,-21 0-16,0 0 0,0-1 16,1 1-16,-22-21 0,0 21 0,0 0 15,0-1-15,0 1 0,0 0 16,0 0-16,-22 21 0,1 0 15,0 0-15,42 0 47,0 0-47,22 0 0,-22 0 16,21 0-16,-21 0 0,22-21 0,-1 21 16,0-21-16,1 21 0,-22 0 0,21-22 15,-21 22-15,22 0 16,-22-21-16,0 21 0,0 0 15,-21-21-15,21 21 0,-21-21 16,0 42 31,0 0-47,0 22 16,0-22-16,-21 0 0,21 21 0,-21 1 15,0-22-15,21 21 0,-21 0 16,21 1-16,0-1 0,-21 0 15,21 22-15,-22-22 0,22 22 0,0-1 16,0 1-16,0-1 0,0 1 16,-21-1-16,21 1 0,-21 20 0,0-20 15,0 21-15,21-1 0,-21-20 0,-1 20 16,1-20-16,0 21 0,-21-22 0,21 1 16,-1-22-16,1 21 0,0-20 15,0-22-15,21 21 0,0-21 0,-21 1 16,21-1-16,-21-21 0,21-21 31,0-1-31,0 1 0,-22 0 0,22 0 16,0-21-16,0-1 0,0 22 15,0-42-15,0 20 0,0-20 16,0 20-16,0-20 0,0-1 0,0 1 16,0-1-16,22 1 0,-1-1 0,0 22 15,0-21-15,0-1 0,0 22 16,22-22-16,-22 22 0,0 0 0,21-1 15,-20 1-15,20 21 0,-21-22 0,21 22 16,-20 0-16,20 0 0,-21-21 16,21 42-16,-20-22 0,20 1 0,0 0 15</inkml:trace>
  <inkml:trace contextRef="#ctx0" brushRef="#br0" timeOffset="-166128.67">10541 13822 0,'0'0'0,"0"-21"0,0 0 16,0-1-16,0 1 0,0 42 31,-21 1-31,21-1 16,-21 0-16,-1 0 0,22 21 15,0 1-15,0-22 0,-21 21 0,21 1 16,-21-1-16,21-21 0,-21 21 16,21 1-16,0-22 0,0 21 0,0-21 15,0 1-15,0-1 0,0 0 16,0 0-16,0 0 0,0 0 0</inkml:trace>
  <inkml:trace contextRef="#ctx0" brushRef="#br0" timeOffset="-165488.03">10054 14224 0,'-21'0'0,"42"0"0,-63 0 0,21 0 16,21-21-16,0 0 0,21 0 31,0 21-31,21 0 0,1 0 0,-1-22 16,0 22-16,1-21 0,20 21 0,-21-21 15,22 21-15,-22-21 0,22 0 16,-1 21-16,-20-21 0,-1-1 0,0 1 16,1 21-16,-22-21 0,0 0 0,0 0 15,-21 0-15,21-1 0,-21 1 16,0 0-16,0 0 0,0 0 0,0 0 16,-21-1-16,0 1 0,0 21 15,0 0-15,-1 0 16,1 21-16,0 22 15,21-22-15,-21 0 0,21 21 16,0 1-16,0-1 0,0 0 0,0-20 16,-21 20-16,21 0 0,0 1 0,-21-22 15,21 21-15,0 0 0,0-20 16,-22-1-16,22 0 0,-21 21 0,21-21 16,0 1-16,-21-22 15,0 0 1,21-22-1,0 1-15,0 0 0,0 0 16,0 0-16,0 0 0,0-22 16,21 22-16,0-21 0,0 21 0,22-1 15,-22 1-15,0-21 0,21 21 0,-20 21 16,20-21-16,-21-1 0,21 22 16,-20 0-16,-1 0 0,0 0 0,0 22 15,0-1-15,-21 0 0,0 0 0,21 0 16,-21 0-16,0 1 0,0-1 15,0 21-15,0-21 0,0 0 0,0 1 16,0 20-16,0-21 0,-21-21 16,21 21-16,0 0 0,0 1 15,0-44 17,0 1-17,0 0-15,21 0 0,1 21 16</inkml:trace>
  <inkml:trace contextRef="#ctx0" brushRef="#br0" timeOffset="-165172.21">11112 14203 0,'0'0'0,"22"0"15,-1 0-15,-21-21 16,21 21-16,0 0 0,0-21 16,0 21-16,1-22 15,-1 22-15,0-21 0,0 21 16,0-21-16,0 21 0,1-21 0,-1 21 15,-21-21 1,-21 21 0,-1 0-16,-20 0 0,21 21 15,0-21-15,-22 21 0,1 0 16,21 0-16,0 1 0,-22-1 0,22 0 16,0 0-16,21 0 0,0 0 0,0 22 15,0-22-15,0 0 0,0 0 16,0 0-16,21 1 0,0-22 15,1 0-15,-1 21 0,0-21 0,0 0 16,0 0-16,22 0 16,-22 0-16,21-21 0,-21 21 0,22-22 15,-22 1-15</inkml:trace>
  <inkml:trace contextRef="#ctx0" brushRef="#br0" timeOffset="-164296.43">12192 14415 0,'0'0'0,"-21"0"16,0 0-16,-1 0 15,22-22 17,22 1-32,-1 21 0,0-21 0,0 0 15,21 0-15,-20 21 0,20-21 16,-21-1-16,21 1 0,1 0 0,-22 0 16,0 0-16,0 0 0,0-1 0,1 1 15,-1 0-15,-21 0 0,21 0 16,-21 0-16,0-1 0,-21 22 15,0 0 1,-1 0-16,1 0 0,0 22 16,0-1-16,0 0 0,-22 21 0,22-21 15,0 1-15,21-1 0,0 21 0,0-21 16,0 0-16,0 22 0,0-22 16,0 0-16,21 0 0,-21 0 0,21-21 15,22 22-15,-22-22 0,0 0 0,21 0 16,-20 0-16,20 0 0,0 0 15,-21 0-15,22 0 0,-1 0 0,0-22 16,1 1-16,-1 0 0,0 0 16,1 0-16,-1 0 0,0-22 15,-20 22-15,20-21 0,-21-1 0,21 1 0,-20 0 16,-1-1-16,0 1 16,0 0-16,0-22 0,0 22 0,-21-22 15,0 22-15,22 0 0,-22-1 0,0 1 16,0 0-16,0 21 0,0-1 15,-22 22 1,1 22-16,0 20 16,0 0-16,0 1 0,0 20 0,-1-21 15,1 22-15,0-1 0,0-20 0,0 20 16,0-20-16,-1-1 0,1 21 16,21-20-16,-21-1 0,21-21 0,0 22 15,0-1-15,0-21 0,0 0 0,0 0 16,0 1-16,0-1 15,21-21 1,0 0-16,1 0 0,-1 0 16,0-21-16,0 21 0,0-22 15,0 1-15</inkml:trace>
  <inkml:trace contextRef="#ctx0" brushRef="#br0" timeOffset="-163932.64">13250 14224 0,'0'0'16,"-21"21"0,21 0-1,21-21 1,0 0-16,1 0 16,-1 0-16,21 0 0,-21-21 0,0 21 15,1 0-15,-1-21 0,0 0 0,0 21 16,0-21-16,0 21 0,-21-21 15,0-1-15,0 1 0,-21 21 32,0 0-17,21 21-15,-21-21 0,0 22 0,0-1 16,-1 0-16,1 0 0,0 0 16,0 0-16,21 1 0,0-1 15,0 0-15,0 0 0,0 0 0,0 0 16,0 1-16,21-22 15,0 0-15,0 0 0,22 0 16,-22 0-16,0 0 0,0-22 0,22 1 16,-22 21-16,21-21 0</inkml:trace>
  <inkml:trace contextRef="#ctx0" brushRef="#br0" timeOffset="-163244.03">13822 14139 0,'0'0'0,"21"-21"0,-21 0 0,0 0 31,0 42 1,-21 0-32,21 0 0,0 1 15,-21-1-15,21 0 16,0 0-16,0 0 0,-22 0 0,22 1 16,-21-22-16,21 21 0,0 0 0,-21 0 31,21-42-16,0 0 1,0 0-16,0-1 16,0 1-16,0 0 0,0 0 15,21 0-15,0 0 0,1-1 16,-1 1-16,0 0 0,0 0 0,0 0 16,22 0-16,-22-1 0,0 22 0,21-21 15,-21 21-15,1 0 0,-1 0 16,0 0-16,0 0 0,-21 21 0,0 1 15,0-1-15,0 0 0,0 0 0,0 0 16,0 0-16,0 1 0,0-1 16,0 0-16,0 0 0,0 0 0,-21 0 15,21 1-15,-21-1 0,0 0 16,-1-21 15,1 0-31,21-21 16,0 0-16,0-1 15,0 1-15,0 0 0,21 0 16,1 0-16,-1 0 0,21-22 16,-21 22-16,0 0 0,22 0 0,-1 0 15,-21-1-15,22 1 0,-1 21 0,0 0 16,-21 0-16,22 0 0,-22 0 16,0 0-16,0 0 0,0 21 15,-21 1-15,0-1 0,0 0 0,0 0 16,0 0-16,0 0 0,-21 22 15,0-22-15,0 0 0,21 0 0,-21 0 16,0 1-16,-1-22 0,22 21 0,-21 0 16,0 0-1,21-42 17,21 0-17,0 21-15,1-21 0</inkml:trace>
  <inkml:trace contextRef="#ctx0" brushRef="#br0" timeOffset="-162847.27">14626 14203 0,'21'0'47,"0"0"-47,1 0 15,-1 0-15,0 0 0,0-21 16,-21 0-16,21 21 0,0-22 0,1 22 16,-1-21-16,-21 0 0,21 0 15,-21 0-15,0 0 16,-21 21 0,0 0-1,-1 21-15,1 0 0,0-21 16,0 21-16,0 0 0,21 0 0,-21 1 15,21-1-15,-22-21 0,22 21 16,0 0-16,0 0 0,0 0 0,0 1 16,0-1-16,22-21 15,-1 0-15,0 0 16,0 0-16,0 0 0,0 0 16,1 0-16,20 0 0,-21 0 15,21 0-15,-20-21 0,20-1 16,-21 22-16,0-21 0,22 0 0,-22 0 15</inkml:trace>
  <inkml:trace contextRef="#ctx0" brushRef="#br0" timeOffset="-162368.53">15176 14118 0,'0'-21'16,"0"42"-16,0-63 15,-21 42 1,0 0-16,0 0 16,21 21-16,0 0 0,-21 0 15,21 1-15,-21-1 16,21 0-16,0 0 15,0 0-15,0 0 0,0 1 32,-22-22-1,22-22-15,0 1-16,0 0 15,0 0-15,0 0 0,0 0 16,22-1-16,-22 1 0,21 0 15,21 0-15,-21 0 0,22-22 0,-1 22 16,0 0-16,1 0 0,-1 0 0,0 0 16,1-1-16,-1 22 0,21 0 15,-20 0-15,-22 0 0,21 22 0,-21-1 16,1 0-16,-22 0 0,0 0 16,0 0-16,0 1 0,0-1 15,0 0-15,-22 0 0,1 21 0,21-20 16,-21-1-16,21 0 0,-21 0 0,21 0 15,-21 0-15,21 1 16,-21-22-16,21 21 0,0 0 16,0-42 15,21 0-15,0 21-16,-21-22 0,21 1 15,0 0-15,0 21 0</inkml:trace>
  <inkml:trace contextRef="#ctx0" brushRef="#br0" timeOffset="-162056.71">16150 13674 0,'0'0'0,"0"-21"16,-21 21-1,21 21-15,-21 0 0,0 0 16,-1 0-16,1 0 15,21 1-15,-21-1 0,0 21 0,0-21 0,21 22 16,-21-22-16,-1 21 16,1-21-16,0 0 0,21 22 0,-21-22 15,0 21-15,0-21 0,-1 1 0,22-1 16,-21 21-16,21-21 0,-21 0 16,21 1-16,0-1 0,0 0 15,0 0-15,21-21 16,0 0-1,1 0-15,-1 0 0,21 0 0,-21 0 16,22-21-16,-22 0 0,0 21 0,21-21 16,-21-1-16</inkml:trace>
  <inkml:trace contextRef="#ctx0" brushRef="#br0" timeOffset="-161752.6">15854 13949 0,'0'0'0,"-21"0"0,-1 0 16,1 0-16,42 21 31,1-21-15,-1 0-16,0 0 0,0 0 15,0 0-15,22 0 0,-22 0 0,21 0 16,-21 0-16,22 0 0,-22 0 15,0 0-15,21-21 0,-21 21 0,1 0 16,-1 0-16</inkml:trace>
  <inkml:trace contextRef="#ctx0" brushRef="#br0" timeOffset="-159627.85">1524 15219 0,'0'-21'32,"0"0"-32,0-1 15,0 1-15,0 0 0,0 0 16,0 42 31,-21-21-47,21 42 0,-21-20 15,-1 20-15,22-21 0,-21 21 16,0 1-16,0-1 0,0-21 16,0 22-16,21-1 0,-22-21 0,1 21 15,0-20-15,0-1 0,21 0 16,0 0-16,0 0 0,0 0 16,0-42 15,21 0-31,-21 0 15,21 0-15,0 0 0,1-1 16,-1 1-16,0 0 0,0-21 16,0 21-16,0-1 0,1 1 15,-1 0-15,0 0 0,0 0 0,0 21 16,0 0 0,1 21-16,-22 0 15,0 0-15,0 0 0,0 1 16,0 20-16,0-21 0,0 0 0,21 0 15,-21 1-15,0-1 0,21-21 16,-21 21-16,21 0 16,0-21-16,0 0 15,1 0 1,-1 0-16,0-21 0,0 0 16,0 0-16,0-1 0,1 1 15,-1 0-15,-21 0 0,21 0 16,0 0-16,0-22 0,-21 1 0,0 21 15,21-22-15,-21 1 0,22 21 16,-22-21-16,0 20 0,0 1 0,0 0 16,0 42 15,0 0-31,0 1 0,-22-1 16,22 21-16,0-21 0,0 22 15,-21-1-15,21-21 0,0 21 16,0-20-16,0 20 0,0-21 0,0 0 15,0 0-15,0 1 0,0-1 16,0 0-16,21-21 0,1 0 16,-1 0-16,0 0 15,0 0-15,0 0 0,0 0 0,22-21 16,-22 0-16,0-1 0,0 1 16,0 0-16,1 0 0,-1-21 0,0-1 15,-21 1-15,21 21 0,-21-43 16,21 22-16,-21 0 0,0-1 0,0 22 15,0-21-15,0 21 16,0-1-16,0 1 0,0 42 31,0 1-31,0 20 0,-21-21 16,21 21-16,-21 1 0,21-1 16,-21 0-16,21 22 0,-21-22 0,21 1 15,0-22-15,-22 21 0,22 0 16,-21-20-16,21 20 0,-21-21 0,21 0 15,0 0-15,0 1 16,0-44 15,0 1-31,21 0 16,-21 0-16,21 0 0,1-22 16,-22 22-16,21 0 0,0-21 15,0 21-15,0-1 0,0-20 0,1 21 16,-1 0-16,0 21 0,0-21 15,0 21-15,0 0 0,1 0 0,-1 21 16,-21 0-16,0 0 16,0 0-16,0 22 0,0-22 0,0 0 15,0 0-15,0 0 0,0 22 16,0-22-16,0 0 0,21 0 16,-21 0-16,21-21 15,-21 21-15,21-21 0,0 0 16,1 0-16,-1 0 0,0 0 15,0-21-15,0 21 0,0-21 16,1 0-16,-1 21 0,0-21 0,-21 0 16,21-22-16,0 22 0,0 0 15,1 0-15,-22-22 0,0 22 0,0 0 16,21 0-16,-21 0 16,0 42-1,0 0-15,0 0 16,0 0-16,-21 1 0,21-1 0,-22 0 15,22 21-15,0-21 0,0 1 16,0-1-16,0 0 0,0 0 16,0 0-16,0 0 0,0-42 47,0 0-32</inkml:trace>
  <inkml:trace contextRef="#ctx0" brushRef="#br0" timeOffset="-159320.96">2900 15240 0,'0'0'0,"-21"0"16,21 42-1,0-20-15,0-1 16,21-21-1,0 0 1,-21-21-16,0-1 16,0 1-16,0 0 15,0 0-15,-21 21 16,0-21-16,-1 21 0,1 0 16,0 0-16,0 21 15,21 0 1,0 0-16,0 0 15,0 1-15,21-1 16,0-21-16,0 21 0</inkml:trace>
  <inkml:trace contextRef="#ctx0" brushRef="#br0" timeOffset="-159029.84">3429 15261 0,'0'-21'16,"0"42"-16,-21-42 0,0 21 16,-1 0-16,1 0 0,-21 0 0,21 0 15,0 21-15,-1 0 0,1 1 16,0-1-16,-21 0 0,21 21 0,-1-21 16,22 22-16,0-22 0,-21 0 0,21 21 15,0-20-15,0-1 0,0 0 16,0 0-16,0 0 0,21 0 15,1-21-15,20 0 16,-21 0-16,0 0 0,22 0 0,-22 0 16,21 0-16,0-21 0,1 0 15,-22 21-15,21-21 0,1 0 16,-1 0-16</inkml:trace>
  <inkml:trace contextRef="#ctx0" brushRef="#br0" timeOffset="-158579.83">3852 14965 0,'0'-21'0,"0"42"0,0-63 16,0 20-16,-21 22 0,0 0 16,0 22-1,21-1-15,0 0 0,-21 0 0,21 21 16,-22 1-16,22-1 0,0 0 16,-21 1-16,21-1 0,0 0 15,0 1-15,0-1 0,0 0 0,-21 1 16,21-22-16,-21 21 0,21-21 15,-21 1-15,21-1 0,0 0 0,-21 0 16,-1-21 0,22-21-1,0 0-15,0 0 16,0-1-16,0 1 16,0-21-16,22 21 0,-1-22 0,0 22 15,21-21-15,-21 0 0,22-1 16,-22 1-16,21 21 0,-21 0 15,22-1-15,-22 22 0,21 0 16,-21 0-16,1 0 0,-1 22 0,0-1 16,-21 21-16,0-21 0,0 22 0,0-22 15,0 21-15,0-21 0,0 22 16,0-22-16,-21 0 0,21 21 0,-21-21 16,-1-21-16,22 22 0,-21-1 0,21 0 15,-21-21 1,21-21 15</inkml:trace>
  <inkml:trace contextRef="#ctx0" brushRef="#br0" timeOffset="-157456.46">5101 15282 0,'0'0'0,"0"-21"0,0-21 0,0 21 0,0 0 15,0-22-15,0 22 0,0 0 16,0 0-16,0 0 0,0-1 16,0 44-1,0-1 1,0 0-16,0 21 0,0-21 0,0 22 15,0-1-15,-21 0 16,21 1-16,0-1 0,0-21 0,0 22 16,-21-1-16,21-21 0,0 0 0,-21 22 15,21-22-15,0 0 0,0 0 16,21-21 15,0-21-15,0 0-16,-21 0 0,21-1 0,0 1 15,1 0-15,-1-21 0,0 21 16,0-22-16,-21 22 0,21-21 0,0 21 16,1-22-16,-1 22 0,-21 0 15,0 0-15,21 21 16,-21 21 0,0 0-16,0 21 0,0-20 15,0 20-15,0-21 0,-21 21 0,21-20 16,0 20-16,0-21 0,0 0 0,0 0 15,0 1-15,0-1 0,0 0 16,21-21-16,0 21 0,0-21 16,0 0-16,22 0 0,-22 0 15,0 0-15,21 0 0,-20 0 0,20-21 16,0 21-16,-21-21 0,22 0 0,-1-1 16,-21 1-16,22-21 0,-22 21 15,0-22-15,0 22 0,0-21 16,0 0-16,1-1 0,-1 1 0,0 0 15,-21 20-15,0-20 0,0 21 16,21 0-16,-21 0 0,0-1 16,21 22-16,-21 22 15,0-1-15,0 0 16,-21 21-16,0-21 0,21 22 0,0-1 16,0-21-16,-21 22 0,21-1 15,-21-21-15,21 21 0,-22-20 0,22-1 16,0 21-16,0-21 0,0 0 15,22 1-15,-1-22 16,0 21-16,0-21 0,0 0 16,0 0-16,22 0 0,-22 0 0,0-21 15,0 21-15,22-22 0,-22 1 16,21 0-16,-21-21 0,0 21 0,22-22 16,-22 22-16,0-21 0,0-1 0,0 1 15,1 21-15,-22-21 0,0 20 16,0 1-16,0 0 0,-22 63 31,1-20-31,21-1 0,-21 21 16,0 0-16,0-20 0,21 20 0,0-21 15,0 0-15,0 0 0,0 22 16,0-22-16,0 0 16,0 0-16,21-21 15,0 0-15,0 0 0,0 0 16,1 0-16,-1 0 0,0 0 0,21 0 15,-21-21-15,22 0 0,-1 21 0,22-21 16</inkml:trace>
  <inkml:trace contextRef="#ctx0" brushRef="#br0" timeOffset="-156704.77">7599 15282 0,'-21'-21'0,"42"42"0,-42-63 16,21 21-16,0-21 0,0 20 0,0 1 15,0 0-15,0 0 0,0 0 16,0 0-16,0-1 0,0 1 0,0 42 47,0 22-47,0-22 0,0 21 15,0 1-15,0-1 0,0 0 0,-22 1 16,22-1-16,-21-21 0,0 21 16,21 1-16,-21-22 0,21 0 0,-21 0 15,21 0-15,0 1 0,0-1 16,-21-21-16,21-21 31,0-1-15,21 1-16,-21 0 0,21 0 0,-21-21 15,21 20-15,0-20 0,0 0 0,1 21 16,-1-22-16,0 1 16,0 21-16,0 0 0,0-1 0,1 22 15,-1 0-15,0 0 16,-21 22-16,0-1 0,0 21 0,21-21 15,-21 22-15,21-22 0,-21 21 0,0-21 16,21 22-16,-21-22 0,0 0 16,22 0-16,-22 0 0,21 0 0,0 1 15,0-22-15,0 0 0,22 0 16,-22 0-16,0 0 0,21 0 16,-21 0-16,22 0 0,-22-22 0,21 1 15,-21 0-15,22 0 0,-22 0 16,0-22-16,0 22 0,0-21 15,-21 0-15,0-1 0,0 1 0,0 0 16,0-1-16,0 22 0,0-21 16,0 21-16,0-1 0,-21 1 0,0 21 15,0 0-15,0 0 0,0 0 16,-1 0-16,1 0 0,0 0 16,21 21-16,0 1 0,-21-1 0,21 0 15,0 21-15,0-21 0,0 1 0,0-1 16,21 21-16,-21-21 0,21 0 15,0 1-15,1-1 0,20-21 16,-21 21-16</inkml:trace>
  <inkml:trace contextRef="#ctx0" brushRef="#br0" timeOffset="-155368.53">8911 15282 0,'0'-21'0,"0"42"0,0-63 0,0 21 0,0 0 16,-21 0-16,0-22 0,0 43 0,-1-21 15,1 0-15,0 0 0,0 21 16,-21 0-16,20 0 0,1 0 0,-21 0 16,21 0-16,-22 21 0,22 0 15,0 21-15,-21-20 0,21 20 16,-1 0-16,1-21 0,0 22 0,0-1 16,0-21-16,21 22 0,0-22 15,0 21-15,0-21 0,0 0 0,0 1 16,0-1-16,21-21 0,0 21 0,0-21 15,22 0-15,-22 0 16,0 0-16,21 0 0,-21 0 0,22-21 16,-1 0-16,-21 21 0,0-22 0,22 1 15,-22 0-15,0 0 0,0-21 16,0 20-16,1-20 0,-22 21 0,0-21 16,0 20-16,21-20 0,-21 21 15,0 0-15,-21 42 31,21 0-31,-22 0 16,1 0-16,21 22 0,0-22 0,-21 0 16,21 21-16,0-20 0,0-1 0,0 0 15,0 0-15,0 0 0,0 0 16,0 1-16,21-22 0,-21 21 0,43-21 16,-22 0-16,0 0 0,0 0 0,0 0 15,22 0-15,-22 0 0,21 0 16,-21 0-16,22-21 0,-1-1 0,-21 1 15,21 0-15,-20 0 0,-1 0 16,0 0-16,0-22 0,0 22 16,0-21-16,-21 21 0,22-1 0,-22 1 15,0 0-15,0 0 0,0 0 0,0 42 32,0 0-32,-22 0 0,1 0 15,21 1-15,0-1 0,0 0 0,-21 0 16,21 0-16,-21 0 0,21 1 15,-21-1-15,21 0 0,0 0 0,0 0 16,0 0 15,0-42-15,0 0 0,0 0-16,21 0 0,0 0 15,0-1-15,-21 1 0,21 0 0,1-21 16,-1 21-16,0-1 0,0 1 0,-21 0 15,21 21-15,0 0 16,-21 21 0,0 0-16,0 1 0,0-1 0,0 0 15,0 0-15,0 0 0,0 0 16,0 22-16,0-22 0,0 0 16,0 0-16,0 0 0,22-21 0,-1 22 15,21-22-15,-21 0 16,0 0-16,1 0 0,20 0 0,-21 0 15,0 0-15,0 0 0,22 0 0,-22 0 16,0-22-16,0 1 0,0 0 16,1 0-16,-1 0 0,0-22 0,0 1 15,-21 0-15,21-1 0,0 1 0,1 0 16,-22-22-16,21 22 0,-21 0 16,21-1-16,-21 1 0,0 21 0,0 0 15,0-1-15,0 1 0,-21 42 31,0 1-31,-1-1 0,1 21 0,0-21 16,0 22-16,0-1 0,0-21 16,-1 21-16,1 1 0,21-1 15,0 0-15,-21-20 0,21 20 0,0 0 16,0-21-16,0 1 0,0-1 0,0 0 16,0 0-16,0 0 0,21 0 15,0 1-15,1-22 0,-1 0 16,21 0-16,-21 0 0,0 0 0,22 0 15,-22 0-15,21-22 0,-21 22 16,22-21-16,-22 0 0,0 0 0,21 0 16,-20 0-16,-1-1 0,-21 1 0,0 0 15,21 0-15,-21 0 16,0 0-16,0-1 0,0 1 0,0 0 16,-21 21-1,0 0-15,-1 21 0,22 0 16,-21 1-16,0-1 0,21 0 0,-21 0 15,21 0-15,0 0 0,0 1 0,0-1 16,0 0-16,0 0 0,0 0 16,0 0-16,21-21 0,0 0 15,-21 22-15,21-22 0,1 0 0,-1 0 16,21 0-16,-21 0 0,22 0 16,-22 0-16,21 0 0,0 0 0,1-22 15,-1 22-15,0-21 0</inkml:trace>
  <inkml:trace contextRef="#ctx0" brushRef="#br0" timeOffset="-154832.83">11007 15261 0,'0'-21'0,"0"42"0,0-63 0,0 21 16,-22 0-16,1 21 0,0 0 16,0 0-16,0 0 15,0 0-15,-1 0 0,1 21 0,0 0 16,0 0-16,-21 0 0,20 0 0,1 1 15,0 20-15,0-21 16,21 0-16,-21 0 0,21 1 0,-21-1 0,21 0 16,0 0-16,0 0 0,0 0 15,0 1-15,21-22 16,0 0-16,0 0 16,0 0-16,0 0 0,1 0 15,-1 0-15,0-22 0,0 1 0,0 21 16,0-21-16,1-21 0,-1 21 15,0-22-15,0 22 0,0-21 0,0-22 16,1 22-16,-1 0 0,0-1 16,0-20-16,-21 20 0,21 1 0,0 0 15,-21-1-15,22 1 0,-22 21 0,0 0 16,0 0-16,0-1 16,-22 22-1,22 22-15,-21 20 16,0-21-16,0 21 0,0-20 15,0 20-15,-1 0 0,1 22 0,21-22 16,-21 0-16,21 1 0,-21-1 0,21 0 16,0 1-16,0-1 0,0-21 15,0 22-15,0-22 0,0 0 0,0 0 16,0 0-16,0 0 0,21 1 0,0-22 16,0 0-16,1 21 15,-1-21-15,0 0 0,21 0 0,-21 0 16,1 0-16,-1 0 0,21-21 0,-21-1 15,0 22-15,1-21 0,-1 0 16</inkml:trace>
  <inkml:trace contextRef="#ctx0" brushRef="#br0" timeOffset="-154568.14">9927 15198 0,'-21'0'0,"42"0"0,-84 21 0,41-21 0,1 0 15,21 21-15,21-21 16,1 0 0,-1 0-16,21 0 0,-21 0 0,22 0 15,-1 0-15,0 0 0,1 0 0,-1 0 16,21-21-16,-20 21 0,-22 0 15,21 0-15,1-21 0,-22 21 0,0 0 16,0-21-16,0 21 0</inkml:trace>
  <inkml:trace contextRef="#ctx0" brushRef="#br0" timeOffset="-154004.45">12425 15134 0,'0'-21'0,"0"42"0,0-63 15,0 21-15,0-22 0,0 22 16,0 0-16,0 0 0,0 0 15,0 0-15,0-1 0,0 1 0,0 0 0,0 0 16,0 0 0,21 21-16,-21 21 15,0 0-15,0 0 16,0 0-16,0 1 0,0 20 16,-21 0-16,21 1 0,-21-1 0,-1 0 15,22 1-15,-21 20 0,21-21 16,-21 1-16,0-1 0,21-21 0,-21 22 15,21-22-15,-21 21 0,21-21 0,0 0 16,0 1-16,0-1 16,21-21 15,0-21-31,0-1 16,0 22-16,0-21 0,22 0 0,-22 0 15</inkml:trace>
  <inkml:trace contextRef="#ctx0" brushRef="#br0" timeOffset="-153604.68">12721 15219 0,'0'0'0,"0"-21"0,21 21 0,-21-21 16,0 42-1,0 0 1,-21 0-16,0 0 16,21 0-16,-21 1 0,21-1 0,0 0 15,-21 21-15,21-21 0,0 1 0,0-1 16,0 0-16,0 0 15,0 0-15,21-21 16,0 0-16,21 0 0,-21 0 16,1 0-16,-1 0 0,21 0 15,-21 0-15,0-21 0,22 0 0,-22 21 16,0-21-16,0 0 0,-21-1 0,0 1 16,0 0-16,0-21 0,0 21 15,0-22-15,0 22 0,0 0 0,-21-21 16,0 20-16,0 1 0,0 21 15,-1-21-15,1 21 0,0 0 0,0 0 16,-21 0-16,20 21 0,1-21 0,0 21 16,0 1-16,0-22 15,0 21-15,21 0 0,-22 0 0,1-21 16,0 21-16,21 0 0,-21-21 0,21 22 16,-21-22-1,0 0-15,-1 0 16</inkml:trace>
  <inkml:trace contextRef="#ctx0" brushRef="#br0" timeOffset="-153359.46">11959 15198 0,'-21'0'0,"42"0"0,-21 0 47,21 0-47,22 0 0,-22 0 0,21 0 15,0 0-15,1 0 0,-1-21 16,22 21-16,-22-22 0,21 22 0,-20 0 16,-1-21-16,22 21 0,-22 0 15,0 0-15,1 0 0,-1-21 0,0 21 16,-21 0-16,1 0 0,20 0 0,-21 0 16,0 0-16,0 0 15,1 0-15,-1 0 0,21 0 0,-21 0 0,0 0 16</inkml:trace>
  <inkml:trace contextRef="#ctx0" brushRef="#br0" timeOffset="-153060.64">13822 15155 0,'0'0'0,"21"0"31,-21 22-15,0-1-16,0 0 0,0 0 0,0 0 16,0 0-16,-21 22 15,21-22-15,-21 0 0,21 21 0,-22-20 16,1-1-16,21 0 0,0 0 0,-21 0 16,0 0-16,21 1 15,-21-22-15,21 21 0,0-42 47,0-1-31,0 1-16</inkml:trace>
  <inkml:trace contextRef="#ctx0" brushRef="#br0" timeOffset="-152740.14">13906 15007 0,'0'0'0,"-21"0"0,0 0 0,0 0 16,0 0 0,42 0 31,0 0-47,0-21 15,0 0 1,-21 0-16,-21 0 31,0 21-31,0 0 0,0 0 16,0 0-16,-1 0 0,1 0 15,0 21-15,21 0 16,0 0-16,0 0 16,21 0-16,0-21 15,1 22-15,-1-1 0,0 0 0</inkml:trace>
  <inkml:trace contextRef="#ctx0" brushRef="#br0" timeOffset="-152144.49">14626 15282 0,'0'0'0,"0"-21"0,-63-42 31,63 42-31,-22-1 0,1 22 0,0 0 0,0 0 16,0 0-16,0 0 0,-1 0 0,1 0 15,0 22-15,0-1 0,0 0 16,0 0-16,-1 21 0,-20-20 16,21 20-16,0-21 0,0 0 0,-1 22 15,22-22-15,0 0 0,0 0 16,0 0-16,0 0 0,0 1 0,0-1 15,0 0-15,22-21 16,-1 0-16,0 0 0,0 0 16,0 0-16,0 0 0,1 0 0,20 0 15,-21 0-15,0-21 0,0 21 16,1-21-16,20-1 0,-21 1 0,0 0 16,0-21-16,1 21 0,-1-22 15,0 1-15,0 0 0,0-1 0,0-20 16,1 20-16,-1 1 0,-21 0 15,21-1-15,-21 22 0,21-21 0,-21 21 16,0 0-16,0-1 0,0 1 16,0 42-1,-21 1-15,0-1 16,21 21-16,-21-21 0,-1 22 16,1-1-16,0 0 0,21 1 0,0-1 15,0 0-15,0 1 0,0-22 16,0 21-16,0-21 0,0 0 0,0 22 15,0-22-15,0 0 0,0 0 16,21-21 0,0 0-16,1 0 15,-1 0-15,0 0 0,0 0 16,0-21-16,-21 0 0,21 21 16</inkml:trace>
  <inkml:trace contextRef="#ctx0" brushRef="#br0" timeOffset="-151780.7">14944 15325 0,'21'0'63,"0"-21"-48,0 21-15,0-22 0,0 22 0,1 0 16,-22-21-16,21 21 0,0-21 0,0 0 15,0 21-15,-21-21 0,21 21 16,-21-21-16,-21 21 16,0 0-16,0 0 15,-21 0-15,20 0 0,1 0 16,0 21-16,0-21 0,0 21 0,0 0 16,-1 0-16,22 0 0,-21 1 15,21-1-15,0 0 0,0 0 0,0 0 16,0 0-16,0 1 0,0-1 15,0 0-15,0 0 0,21-21 0,1 21 16,-1-21-16,0 0 16,0 0-16,21 0 0,-20 0 0,20 0 15,0 0-15,1 0 0,-22 0 16,21 0-16</inkml:trace>
  <inkml:trace contextRef="#ctx0" brushRef="#br0" timeOffset="-151276.2">15557 15198 0,'0'-21'0,"0"42"0,0-64 0,0 22 16,0 42 15,0 1-31,0-1 0,-21 0 16,21 0-16,-21 0 0,0 22 16,21-22-16,-21 0 0,21 0 0,0 0 15,-21 0-15,21 1 0,-22-22 16,22 21-16,0 0 0,0 0 15,-21-21-15,0 0 32,21-21-17,0 0-15,0 0 16,0-1-16,0 1 0,0 0 16,0 0-16,21 0 0,0-22 0,1 22 15,-1-21-15,0 0 0,21 20 0,-21-20 16,22 21-16,-1 0 0,0 0 15,1-1-15,-1 22 0,0 0 0,1 0 16,-22 0-16,21 22 0,-21-1 0,1 0 16,-1 0-16,-21 21 0,0 1 15,0-22-15,0 21 0,0 1 16,-21-22-16,-1 21 0,1-21 0,21 0 16,-21 1-16,21-1 0,0 0 0,-21 0 15,0 0-15,0-21 31,21-21 1,21 0-17,-21 0-15,21 0 0,0-1 0,0 1 16,0-21-16,1 21 0</inkml:trace>
  <inkml:trace contextRef="#ctx0" brushRef="#br0" timeOffset="-151000.34">16446 14838 0,'-42'21'31,"42"0"-31,-21 0 0,0 1 0,0-1 16,-1 21-16,1-21 0,0 22 0,0-1 15,0 0-15,21 1 0,-21-1 16,-1-21-16,1 21 0,0 1 0,21-22 15,0 0-15,0 0 0,0 0 0,0 1 16,0-1-16,0 0 0,0 0 16,0 0-16,21-21 31,0 0-15,1-21-16,-22 0 0,21 21 0,0-21 15,0 0-15</inkml:trace>
  <inkml:trace contextRef="#ctx0" brushRef="#br0" timeOffset="-150765.02">16531 15092 0,'-21'63'32,"0"-63"-32,21 22 0,-21-1 0,21 0 15,-22 0-15,22 0 16,22-21 31,-1 0-32,-21-21 1,0 0-16,0 0 16</inkml:trace>
  <inkml:trace contextRef="#ctx0" brushRef="#br0" timeOffset="-150288.27">16679 14817 0,'0'0'0,"0"-21"31,-21 21 78,0 0-109</inkml:trace>
  <inkml:trace contextRef="#ctx0" brushRef="#br0" timeOffset="-150080.37">16002 14923 0,'0'0'0,"0"21"0,-21-21 15,21 21 17,21-21-32,0 0 0,0 0 15,0 0-15,22 0 0,-22 0 0,0 0 16,21 0-16,-20 0 0,20 0 15,0 0-15,1 0 0,-22 0 0,21 0 16</inkml:trace>
  <inkml:trace contextRef="#ctx0" brushRef="#br0" timeOffset="-148920.3">17251 14817 0,'0'0'16,"-21"0"-16,21-21 16,-22 21-16,1 0 0,0 0 0,0 0 15,0 0-15,0 0 16,-1 0 0,22 21-16,-21 0 0,21 0 0,-21 0 0,21 0 15,-21 22-15,0-1 0,21 0 0,-21 1 16,-1 20-16,1 1 15,0-22-15,0 22 0,0-1 0,0 1 16,-1-22-16,-20 21 0,0-20 0,21-1 16,-1 0-16,-20 1 0,21-1 15,0 0-15,0 1 0,-1-1 0,1 0 16,21-20-16,-21 20 0,21-21 0,0 21 16,0-20-16,0-1 0,0 0 15,0 0-15,21-21 16,0 0-16,1 0 15,-1 0-15,0-21 16,-21 0-16,0 0 0,21-1 0,0 1 16,-21-21-16,0 21 0,21-22 15,-21 1-15,22 21 0,-22-21 16,0-1-16,0 1 0,0 0 0,0-1 16,0 22-16,0-21 0,21 21 0,-21-1 15,0 1-15,0 0 0,0 0 16,21 21-16,0 0 31,0-21-15,0 21-16,1 0 15,-1 0-15,0-21 0,0-1 0,0 22 16,22-21-16,-22 21 0,0-21 16,0 0-16,0 21 0,22-21 0,-22 0 15,0-1-15,0 1 0,0 0 16,0 0-16,1 21 0,-22-21 0,21 0 15,0-1-15,-21 1 0,21 21 16,-21-21-16,21 21 16,-21-21-16,0 42 31,0 0-31,0 0 0,0 1 16,0-1-16,0 0 0,0 0 15,0 0-15,0 0 0,0 1 16,0-1-16,0 0 0,0 0 0,21 0 15,1 0-15,-1-21 16,0 0-16,0 22 0,0-22 16,0 0-16,1 0 0,-1 0 0,0 0 15,0-22-15,0 1 0,0 21 16,-21-21-16,22 0 0,-1 0 0,0 0 16,0-1-16,-21 1 0,21 0 0,0 0 15,-21 0-15,0 0 0,22-1 16,-22 1-16,21 21 15,-42 21 17,-1 1-32,1 20 15,0-21-15,0 21 16,21-20-16,-21 20 0,0-21 0,-1 21 16,1 1-16,0-1 0,0-21 0,0 22 15,0-1-15,-1 0 0,1 1 16,21-1-16,-21 0 0,0 1 0,0-1 15,0 0-15,21 1 0,-22-1 16,1 0-16,21-21 0,-21 22 0,0-22 16,0 21-16,21-21 0,-21 1 0,-1-1 15,1 0-15,0 0 0,0-21 16,0 21-16,0-21 0,21 21 16,-22-21-16,1 0 0,0 0 0,0 0 15,0 0-15,0 0 0,-1 0 16,1 0-16,0 0 15,0 0 1,0 0-16,0-21 16,-1 21-16,1 0 0,0 0 15,0 0-15</inkml:trace>
  <inkml:trace contextRef="#ctx0" brushRef="#br0" timeOffset="-146068.34">381 16701 0,'21'0'15,"-21"-22"1,0 1 15,0 0-15,0 0-16,21 21 15,-21-21-15,21 0 16,-21-1-16,0 1 0,22 0 16,-22 0-16,0 0 15,0 0-15,21 21 16,-21-22-16,0 1 0,0 0 16,-21 42 15,21 0-16,-22 1-15,1-1 0,21 0 16,-21 21-16,21 1 0,-21-22 0,0 21 16,0 0-16,-1 1 0,1-1 15,0 0-15,-21 1 0,21-1 0,-1 0 16,1-20-16,0-1 0,21 21 16,-21-21-16,21 0 15,-21-21-15,21-21 47,21 0-47,0-21 0,0 21 16,0-22-16,1 22 0,-1-21 0,21-22 15,-21 22-15,22 0 0,-22-1 16,21-20-16,-21 20 0,22 1 16,-22 0-16,0-1 0,-21 1 0,0 21 15,21 0-15,-21 0 0,0 42 31,0 0-31,0 0 16,0 21-16,-21-20 0,21 20 0,0 0 16,0 1-16,0-1 0,-21 21 15,21-20-15,0-1 0,0 0 16,-21-20-16,21 20 0,0 0 0,0-21 16,0 1-16,0-1 0,0 0 15,0 0-15,-22-21 31,1-21-15,21 0-16,-21 0 0</inkml:trace>
  <inkml:trace contextRef="#ctx0" brushRef="#br0" timeOffset="-145507.66">21 16828 0,'-21'0'0,"42"0"0,-21 0 47,21 0-47,0 0 0,22 0 16,-1 0-16,-21-22 0,22 1 0,20 21 15,-21-21-15,1 0 0,20 0 16,-20 0-16,-1 21 0,0-22 16,1 1-16,-1 21 0,-21 0 0,0-21 15,0 21-15,1 0 0,-22 21 31,0 0-31,0 1 0,0-1 16,0 21-16,0-21 0,0 0 0,0 22 16,0-22-16,-22 0 0,22 21 15,0-20-15,-21-1 0,21 0 16,0 0-16,0 0 16,0-42 30,0 0-46,0 0 0,0 0 0,0-1 16,0-20-16,0 21 16,21-21-16,1-1 0,-1 1 0,0 21 15,21-22-15,-21 22 0,1-21 16,20 21-16,-21 21 0,21-21 16,-20 21-16,20 0 0,-21 0 0,0 21 15,22 0-15,-22 0 0,0 21 16,0 1-16,-21-1 0,0-21 0,0 22 15,0-1-15,0 0 0,0-21 16,-21 22-16,0-22 0,0 21 16,-1-21-16,1 1 0,21-1 15,0 0-15,43-21 32</inkml:trace>
  <inkml:trace contextRef="#ctx0" brushRef="#br0" timeOffset="-144724.98">2371 17082 0,'0'0'0,"0"-22"0,0 1 15,0 0-15,0 0 16,21 21 0,-21-21-16,21 0 0,0-1 0,-21 1 15,21-21-15,-21 21 16,21 0-16,-21-1 0,0-20 0,0 21 16,0-21-16,-21 20 0,-21 1 15,21-21-15,-22 21 0,22 0 0,-21-1 16,0 22-16,-1-21 0,1 21 15,0 0-15,-1 0 0,1 0 0,21 0 16,-22 21-16,22 1 0,-21-1 16,21 21-16,0 0 0,-1 1 0,1-1 15,0 0-15,21 22 0,-21-22 16,21 1-16,0-1 0,0 0 16,0-21-16,0 22 0,0-22 15,21 0-15,0 0 0,0-21 0,1 0 16,-1 21-16,0-21 0,0 0 15,0 0-15,22 0 0,-22-21 0,0 0 16,21 0-16,-21 0 0,22 0 16,-22-1-16,21-20 0,-21 21 0,22-21 15,-22-1-15,0 1 0,0 21 16,0-22-16,1 1 0,-22 0 0,0-1 16,0 22-16,0 0 0,0 0 15,0 42 16,-22 0-31,22 0 0,0 22 0,-21-1 16,21-21-16,0 22 0,-21-1 16,21 0-16,0-21 0,0 22 0,0-22 15,0 0-15,0 0 0,0 0 16,0 1-16,0-1 0,21 0 16,0-21-1,1 0-15,-1 0 0,0-21 16,0 21-16,0-21 0</inkml:trace>
  <inkml:trace contextRef="#ctx0" brushRef="#br0" timeOffset="-144191.29">2879 16489 0,'0'0'0,"0"-21"0,21 0 0,-21-1 0,0 44 31,0-1-16,0 0-15,-21 0 0,21 21 16,-22-20-16,22 20 0,-21 0 0,21 1 16,0-1-16,0-21 0,0 21 15,-21 1-15,21-1 0,0 0 16,-21-20-16,21 20 0,0-21 16,0 0-16,0 0 0,-21 1 0,21-1 15,-21 0-15,21 0 16,-22-21-16,1 0 15,21-21 1,0 0-16,0 0 0,0-1 0,0 1 16,0 0-16,0-21 0,0 21 15,0-22-15,21 22 0,1-21 0,-1 21 16,0-22-16,21 22 0,-21 0 16,22 0-16,-1 0 0,-21 21 0,22 0 15,-1 0-15,-21 0 16,0 0-16,22 21 0,-22 0 0,-21 0 15,21 21-15,-21-20 0,0-1 0,0 21 16,0-21-16,0 22 0,-21-22 16,0 0-16,-1 0 0,1 0 0,-21 0 15,21 1-15,-22-1 0,22-21 16,0 21-16,0-21 0,-21 0 0,20 0 16,1 0-16,0 0 15,0 0-15,21-21 16,0 0-1,0-1-15,21 1 0,0 21 16,0-21-16,22 0 16</inkml:trace>
  <inkml:trace contextRef="#ctx0" brushRef="#br0" timeOffset="-143736.54">3577 16764 0,'85'-42'32,"-85"21"-32,0-1 0,0 1 15,-21 21 1,-1-21-16,-20 21 0,21 0 16,-21 0-16,20 0 0,-20 21 15,21 0-15,-21-21 0,20 22 0,-20-1 16,21-21-16,21 21 0,0 0 15,0 0-15,0 0 0,0 1 16,0-1-16,21-21 0,0 21 16,0-21-16,1 21 0,20 0 0,-21-21 15,0 21-15,22-21 0,-22 22 16,0-1-16,0-21 0,0 21 0,-21 0 16,0 0-1,0 0-15,-21-21 0,0 22 0,-21-1 0,20-21 16,-41 21-16,21-21 0,-1 0 15,1 0-15,0 21 0,-1-21 16,1 0-16,0 0 0,20 0 0,-20 0 16,21 0-16,0-21 0,0 21 15,-1-21-15,22 0 0,0-1 16,22 1 0,-1 0-16,21 21 0,-21-21 15,0 21-15,22-21 0,-1 21 16</inkml:trace>
  <inkml:trace contextRef="#ctx0" brushRef="#br0" timeOffset="-142068.42">3873 16701 0,'22'-22'16,"-44"44"-16,44-65 0,-22 22 16,-22 21-1,1 0-15,0 21 16,0 0-16,0 1 0,0-1 15,-1 0-15,1 0 0,0 21 0,0-20 16,0 20-16,21 0 0,-21-21 16,21 22-16,-22-22 0,22 0 15,0 21-15,0-20 0,0-1 0,0 0 16,0 0-16,22 0 16,-1-21-16,0 0 0,0 0 0,21 0 15,-20 0-15,20 0 0,-21 0 16,21 0-16,-20-21 0,-1 21 0,21-21 15,-21 0-15,0 21 0,1-21 16,-1-22-16,-21 22 0,0 0 0,21 0 16,-21-22-16,0 1 0,0 21 15,0-21-15,0-1 0,-21 22 0,0-21 16,-1 21-16,1-1 0,0 1 16,0 0-16,-21 21 0,20 0 15,1 0-15,-21 0 0,21 0 0,0 0 16,-1 21-16,1 0 0,0 1 15,0-1-15,0 21 0,21-21 0,-21 22 16,21-22-16,0 0 0,0 21 16,0-21-16,0 1 0,21-1 0,0 0 15,0 0-15,0-21 0,0 21 16,22-21-16,-22 0 0,21 0 0,1 0 16,-22 0-16,21 0 0,0 0 15,-20-21-15,20 0 0,0 0 0,-21 0 16,22-1-16,-1 1 0,0-21 15,-20 21-15,20-22 0,-21 1 16,0 0-16,0 21 0,-21-22 0,0 1 16,0 0-16,0 20 0,0-20 15,0 21-15,0 0 0,0 0 0,-21 21 16,0 0 0,0 0-16,21 21 15,0 0-15,-21 21 0,0-21 0,21 1 16,-22 20-16,22 0 0,0 1 15,0-1-15,0 0 0,0 1 0,-21-22 16,21 21-16,0 0 0,0 1 16,0-22-16,0 0 0,0 21 0,0-20 15,0-1-15,0 0 0,0 0 16,21-21-16,1 0 16,-1 0-16,0 0 0,0 0 15,0-21-15,0 21 0,1-21 16,-1 0-16,0-1 0,0 1 0,-21 0 15,21 0-15,0 0 0,1-22 16,-1 22-16,-21-21 0,0 21 0,21 0 16,-21-22-16,21 22 0,-21 0 15,0 42 17,0 0-32,-21 0 15,21 1-15,0-1 0,-21 21 0,21-21 16,0 0-16,0 1 15,0 20-15,0-21 0,0 0 0,0 0 16,0 1-16,0-1 0,21 0 16,0-21-16,0 0 0,0 0 15,22 0-15,-22 0 0,21 0 0,-21 0 16,22 0-16,-22-21 0,21 0 16,1 21-16,-22-22 0,21 1 0,-21 0 15,0 0-15,1-21 0,-1 20 16,21 1-16,-42-21 0,21 21 0,0 0 15,-21-1-15,22 1 0,-22 0 16,0 0-16,0 42 31,0 0-15,0 0-16,0 1 0,-22-1 0,22 21 16,0-21-16,0 0 0,0 1 15,0-1-15,0 0 0,0 0 0,0 0 16,0 0-16,22-21 15,-1 0 1,0 0-16,0 0 0,0 0 0,0 0 16,1-21-16,-1 21 0,0-21 15,21 0-15,-21 0 0,1 0 16,-1-22-16,0 22 0,0-21 0,0-1 16,0 1-16,1 0 0,-1-1 15,0 1-15,-21 0 0,21 21 0,-21-22 16,21 1-16,0 21 0,-21 0 15,0-1-15,0 1 0,0 0 16,0 42 0,0 0-1,0 1-15,-21-1 0,21 21 0,-21-21 16,21 22-16,-21-1 0,0-21 16,21 21-16,0 1 0,0-1 0,-21 0 15,21 1-15,-22-22 0,22 21 16,0-21-16,0 1 0,0 20 15,0-21-15,0 0 0,0 0 16,22-21-16,-1 0 0,0 0 0,0 0 16,21 0-16,-20 0 0,20 0 15,0 0-15,1 0 0,-1-21 0,0 21 16,-21-21-16,22 0 0,-1 0 16,-21 0-16,22-1 0,-22 1 0,0 0 15,0 0-15,-21 0 0,0 0 16,21-1-16,-21 1 0,0 0 15,-21 21 1,0 0 0,0 0-16,21 21 0,-21 0 0,-1 1 15,22-1-15,-21 21 0,21-21 0,0 0 16,0 1-16,0-1 0,0 0 16,0 21-16,0-21 0,0 1 15,0-1-15,21-21 0,1 0 16,-1 21-16,0-21 0,0 0 0,0 0 15,0 0-15,1 0 0,20 0 16,-21-21-16,0 0 0,0 21 0</inkml:trace>
  <inkml:trace contextRef="#ctx0" brushRef="#br0" timeOffset="-141796.17">5482 16552 0,'0'0'0,"0"22"16,21-22-1,22 0-15,-22 0 0,0 0 16,21 0-16,1 0 0,-1 0 0,0 0 15,1-22-15,-1 22 0,0 0 16,1 0-16,-1-21 0,0 21 0,1-21 16,-22 21-16,0 0 0,21 0 0,-21 0 15</inkml:trace>
  <inkml:trace contextRef="#ctx0" brushRef="#br0" timeOffset="-141172.11">7641 16468 0,'0'0'0,"0"-21"0,-21-1 16,21 1-1,21 42 17,0 1-32,0-1 0,1 0 0,-1 0 15,0 0-15,0 22 0,21-22 16,-20 21-16,-1-21 0,21 22 0,-21-1 16,0-21-16,1 21 0,20-20 15,-21-1-15,0 21 0,0-21 0,1 0 16,-1-21-16,-21 22 0,0-1 0,21-21 15,-21-21 17,21 21-32,-21-22 15,0 1-15</inkml:trace>
  <inkml:trace contextRef="#ctx0" brushRef="#br0" timeOffset="-140908.27">8318 16404 0,'0'0'0,"0"-21"16,0 0-16,-21 21 16,0 0-16,0 0 15,0 21-15,0 0 16,-22 0-16,22 1 0,-21 20 0,-1-21 16,1 21-16,0-20 0,-1 20 0,1-21 15,0 21-15,-1 1 0,1-22 16,21 21-16,-21-21 0,20 1 0,-20-1 15,21 0-15,0 0 0,21 0 16,21-21 0,0 0-16,0 0 0,0-21 15,22 21-15,-1-21 0,0 0 16</inkml:trace>
  <inkml:trace contextRef="#ctx0" brushRef="#br0" timeOffset="-140572.46">8424 16531 0,'0'0'0,"0"-21"31,-21 21-15,21 21-16,0 0 16,-21 22-16,21-22 0,-21 21 0,21 1 15,0-1-15,0 0 0,-21 22 16,21-22-16,0 0 0,0 22 0,0-22 15,0 22-15,0-1 0,0-20 16,0 20-16,0-21 0,-22 22 16,1-1-16,21-20 0,0 20 0,-21-20 15,0-1-15,21 0 0,-21 1 16,21-1-16,-21-21 0,21 0 0,0 0 16,0 1-16,0-44 31,0 1-31,0 0 15,0 0-15,0-21 0,0 20 0,0-20 16,0-21-16,0 20 0</inkml:trace>
  <inkml:trace contextRef="#ctx0" brushRef="#br0" timeOffset="-140265.04">8297 16722 0,'0'-21'15,"0"42"-15,0-85 0,0 43 0,0 0 0,0 0 16,21 0-16,1-1 0,-1 1 15,21 21-15,-21-21 0,0 21 16,22 0-16,-1 0 0,-21 0 0,22 0 16,-1 0-16,0 0 0,-21 0 15,22 21-15,-22 0 0,0 1 0,-21-1 16,0 0-16,0 21 16,0-21-16,0 1 0,0 20 0,-21-21 0,-21 0 15,20 0-15,-20 1 0,0-22 16,21 21-16,-22-21 0,1 0 15,0 21-15,20-21 0,-20 0 0,21 0 16,0 0-16,21-21 31,21 21-31,0-21 0,0 21 16,0-22-16,22 22 0,-22 0 16,21-21-16</inkml:trace>
  <inkml:trace contextRef="#ctx0" brushRef="#br0" timeOffset="-139788.33">9292 16574 0,'0'0'0,"0"-22"15,0 1-15,0 0 16,-21 0 0,0 21-16,0 0 0,-1 0 15,1 0-15,0 21 0,0-21 0,0 21 16,0 0-16,-1 1 0,1 20 15,0-21-15,0 0 0,21 22 0,-21-22 16,21 0-16,0 0 0,0 0 16,0 0-16,0 1 0,0-1 0,21 0 15,0-21 1,0 0-16,0 0 16,1 0-16,-1 0 0,0-21 0,0 21 15,0-21-15,0-1 0,1 1 0,-1 0 16,0 0-16,0 0 0,-21-22 15,21 22-15,0 0 0,-21-21 0,0 21 16,0-1-16,22 1 0,-22 0 16,0 42-1,0 0 1,0 22 0,0-22-16,0 0 0,0 0 0,0 0 0,0 22 15,0-22-15,0 0 0,0 0 16,0 0-16,0 1 15,0-1-15,21-21 0,-21 21 16,21-21-16,0 0 16,0 0-16,0 0 0,1-21 0,-1 0 15,0 21-15,0-22 0,0 1 0</inkml:trace>
  <inkml:trace contextRef="#ctx0" brushRef="#br0" timeOffset="-139520.47">9906 16298 0,'0'0'0,"0"-42"0,0 21 0,0 0 0,0 0 16,-21 21-16,0 21 16,-1 0-1,1 0-15,21 21 0,0-20 0,-21 20 16,0 0-16,21-21 0,0 22 0,0-1 16,-21 0-16,21 1 0,-21-22 15,21 21-15,0 1 0,-22-22 0,22 21 16,0-21-16,0 0 0,0 22 15,-21-22-15,21 0 0,21-21 32,1 0-32,-1-21 15,0 0-15,0 0 0,0-1 16,22 1-16,-22 0 16</inkml:trace>
  <inkml:trace contextRef="#ctx0" brushRef="#br0" timeOffset="-139079.46">10054 16447 0,'0'-43'0,"42"-63"15,-42 85-15,-42 191 0,84-361 16,-42 212 15,0 0-31,0 22 0,0-22 16,0 0-16,0 21 0,0 1 16,0-1-16,0-21 0,0 22 15,0-1-15,0 0 0,-21-21 0,0 22 0,21-22 16,-21 21-16,0-21 15,21 1-15,0-1 0,0 0 0,-21 0 16,21-42 15,0 0-31,0 0 16,0-1-16,0 1 0,21 0 16,0-21-16,-21 21 0,21-22 0,0 22 15,0-21-15,22 21 0,-22-1 0,0-20 16,21 21-16,-20 0 0,20 21 15,-21-21-15,21 21 0,-20 0 0,-1 0 16,0 0-16,0 21 16,0 0-16,0 0 0,-21 0 0,0 0 15,22 1-15,-22-1 0,0 21 0,0-21 16,0 22-16,0-22 0,0 0 16,0 0-16,-22 0 0,1 0 0,21 1 15,0-1-15,-21-21 0,21 21 16,-21-21-16,0 0 15,21-21 1</inkml:trace>
  <inkml:trace contextRef="#ctx0" brushRef="#br0" timeOffset="-138891.58">9652 16404 0,'0'0'0,"21"0"32,0 0-17,0 0-15,1 0 0,20 0 16,-21 0-16,21 0 0,1 0 16,-22 0-16</inkml:trace>
  <inkml:trace contextRef="#ctx0" brushRef="#br0" timeOffset="-138224.12">11769 16447 0,'21'-22'0,"-42"44"0,63-44 16,0 1-16,-21 21 0,1-21 0,-1 0 15,0 0-15,0 0 0,0-1 16,0 1-16,1 0 0,-22 0 16,0 0-16,-22 21 15,1 0-15,0 0 16,0 0-16,0 0 0,-22 0 0,22 21 16,0-21-16,-21 21 0,21 0 0,-1 0 15,22 1-15,0-1 0,-21 0 16,21 0-16,0 0 0,0 0 15,21 1-15,-21-1 0,22 0 16,20 0-16,-21 0 0,21 0 0,1 1 16,-1-1-16,-21 21 0,22-21 0,-1 0 15,0 22-15,-21-22 16,1 21-16,-22-21 0,0 1 0,0-1 0,0 21 16,-22-21-16,-20-21 0,21 21 0,-21 1 15,-1-22-15,1 0 16,-22 0-16,22 0 0,0 0 0,-1 0 15,1 0-15,0 0 0,21-22 16,-22 22-16,22-21 0,0 0 0,0 0 16,0 0-16,-1-22 0,22 22 0,-21 0 15,21-21-15,0 21 0,0-1 16,0 1-16,0 0 0,21 0 0,1 0 16,-1 21-16,0-21 0,0 21 0,21-22 15,1 22-15,-1 0 0,0-21 16,1 0-16,20 21 0,1 0 0</inkml:trace>
  <inkml:trace contextRef="#ctx0" brushRef="#br0" timeOffset="-137956.27">12615 16171 0,'0'0'0,"21"-21"0,-21 42 46,0 22-46,0-22 0,-21 21 16,21-21-16,-21 22 0,21-1 16,-21 0-16,0-20 0,21 20 0,-21 0 15,-1-21-15,22 22 0,-21-22 0,0 21 16,21-21-16,0 22 16,0-22-16,0 0 0,0 0 0,0 0 15,0 1-15,21-22 31,0 0-31,-21-22 0,0 1 16</inkml:trace>
  <inkml:trace contextRef="#ctx0" brushRef="#br0" timeOffset="-137780.39">12150 16552 0,'21'0'31,"0"0"-31,0 0 0,0-21 16,0 21-16,1 0 0,20 0 16,0 0-16,1 0 0,-1 0 0,0-21 15,1 21-15,20 0 0,-21 0 16,1 0-16</inkml:trace>
  <inkml:trace contextRef="#ctx0" brushRef="#br0" timeOffset="-137244.04">13144 16552 0,'22'0'16,"-44"0"-16,65 0 15,-43-21-15,21 21 16,-21-21-16,0 0 0,0 0 16,0 0-16,0-1 15,0 1-15,0 0 0,-21 0 0,0 21 16,-1-21-16,22 0 0,-21 21 0,0 0 15,0 0-15,0 0 16,0 0-16,-1 0 0,1 21 0,-21 0 16,42 0-16,-21 0 0,0 0 15,-1 22-15,1-22 0,21 0 0,0 21 16,-21-20-16,21-1 0,-21 21 16,21-21-16,0 0 0,0 1 15,0-1-15,0 0 0,21-21 16,0 0-16,0 0 0,1 0 15,-1 0-15,0 0 16,0 0-16,0-21 0,0 0 0,1-1 16,-1 1-16,0 0 0,-21 0 15,21 0-15,0 0 0,0-22 0,-21 22 16,0 0-16,22 0 0,-22 0 0,21 21 16,-21-22-1,0 44 1,0-1-16,0 0 0,0 0 0,0 0 15,0 0-15,0 1 0,0-1 16,0 0-16,0 0 0,0 0 0,0 0 16,0 1-16,21-1 15,0-21-15,0 21 0,0-21 0,1 0 16,-1 0-16,0 0 0,0 0 16,0 0-16,0 0 0,1 0 15,-1 0-15,0-21 0</inkml:trace>
  <inkml:trace contextRef="#ctx0" brushRef="#br0" timeOffset="-136888.03">13525 16637 0,'0'-85'16,"0"170"-16,0-191 16,0 85-16,0 0 15,0 0-15,22 21 16,-1 0-16,-21-21 0,21 21 16,0 0-16,0 0 0,0 0 15,1 0-15,-1 0 0,0 0 16,0 21-16,0 0 0,0 0 0,1-21 15,-22 42-15,0-20 0,21-1 16,-21 0-16,0 21 0,0-21 0,0 1 16,0 20-16,0-21 0,-21 0 0,-1 0 15,1-21-15,21 22 16,-21-22-16,0 21 0,0-21 16,21-21-1,0-1 1,0 1-16,0 0 0,0 0 15,0 0-15,21-22 0,0 22 16,0 0-16,-21 0 0,21 0 0,1-22 16,-1 22-16,21 0 0,-21 0 15,0-21-15,1 20 0,20 1 0,-21 21 16,21-21-16,-20 0 0,20 0 0,-21 21 16,21-21-16</inkml:trace>
  <inkml:trace contextRef="#ctx0" brushRef="#br0" timeOffset="-136620.2">14436 16214 0,'0'0'0,"21"0"16,-21-21-16,21 21 0,0-22 16,-21 44-1,0-1 1,-21 0-16,0 0 0,0 0 0,-1 0 16,1 22-16,0-22 0,-21 21 0,21-21 15,-1 22-15,1-22 16,0 0-16,0 21 0,0-20 0,0 20 0,-1-21 15,1 0-15,21 0 0,0 1 16,0-1-16,0 0 0,0 0 16,0 0-16,0 0 0,0 1 15,21-22 1,1 0-16,-1 0 0,21 0 0,-21-22 16,22 22-16,-22-21 0,21 0 0,0 0 15,1 0-15</inkml:trace>
  <inkml:trace contextRef="#ctx0" brushRef="#br0" timeOffset="-136295.37">14711 16574 0,'21'-22'0,"64"-41"16,-64 42-16,-148 127 16,254-233-16,-106 127 0,-21-22 15,-21 22-15,0 0 16,-1 0-16,1 0 0,0 22 16,0-1-16,0-21 0,0 21 0,-1 0 15,22 0-15,0 0 16,0 1-16,0-1 15,22-21-15,-1 0 0,-21 21 0,21-21 16,0 0-16,0 21 0,0-21 16,1 0-16,-22 21 0,21-21 15,-21 21-15,0 1 16,0-1 0,-21 0-16,-1-21 0,1 0 15,0 0 1,0 21-16,0-21 0,0 0 0,-1 0 15,1 0-15,0 0 16,21-21 0,0 0-1</inkml:trace>
  <inkml:trace contextRef="#ctx0" brushRef="#br0" timeOffset="-136040.52">14139 16320 0,'0'0'0,"-21"0"16,42 0-1,22 0-15,-22 0 16,21 0-16,0 0 0,22 0 16,-22-22-16,1 22 0,20 0 0,-21 0 15,22-21-15,-22 21 0,1-21 16,-1 21-16,0 0 0,1-21 0,-1 21 15,-21 0-15,0 0 0,0-21 0,1 21 16,-44 0 15,-20 0-31,21 0 0,-21 21 0</inkml:trace>
  <inkml:trace contextRef="#ctx0" brushRef="#br0" timeOffset="-135044.43">2371 17780 0,'0'-21'16,"0"42"31,0 0-47,0 0 0,0 22 16,-22-22-16,22 21 0,0 1 15,0-22-15,-21 21 0,21 0 0,-21-20 16,0 20-16,21-21 0,0 0 15,0 0-15,-21 1 0,21-1 0,-21 0 16,21-42 15,0 0-31,21-1 16,0 1-16,0 0 16,0 0-16,0 0 0,1 0 0,-1-22 0,0 22 15,0 0-15,0 0 16,0 21-16,1-21 0,-1 21 15,0 0-15,0 0 0,0 0 0,-21 21 16,21 0-16,-21 0 0,22 0 16,-22 0-16,21 1 0,0 20 0,-21-21 15,0 0-15,21 0 0,0 1 16,-21-1-16,0 0 0,21 0 0,1-21 16,-1 0-16,0 0 0,0 0 15,0 0-15,0 0 0,22 0 16,-22-21-16,21 0 0,-21 0 0,22-1 15,-22 1-15,0 0 0,21-21 16,-20 21-16,-22-22 0,0 1 16,0 21-16,0-22 0,0 1 15,0 0-15,0-1 0,0 1 0,0 21 16,-22 0-16,22 0 0,-21-1 16,0 44 15,21-1-31,0 0 0,0 0 15,0 0-15,0 0 0,0 1 16,0-1-16,0 0 0,21 0 16,0 0-16,1-21 0,-1 0 15</inkml:trace>
  <inkml:trace contextRef="#ctx0" brushRef="#br0" timeOffset="-134792.3">3514 17865 0,'0'0'0,"21"0"0,-42 21 32,21 0-17,0 0-15,-22 0 16,22 1-16,0-1 0,0 0 0,0 0 16,0 0-16,0 0 15,-21 1-15,21-44 63,21 1-63,-21 0 15,22 0-15,-22 0 0</inkml:trace>
  <inkml:trace contextRef="#ctx0" brushRef="#br0" timeOffset="-134480.48">3556 17632 0,'0'-21'16,"0"148"-16,0-233 0,0 64 0,0 63 47,0 0-32,21-21 1,0 0-16,0 0 0,1 0 16,-1 0-16,0 0 0,0-21 15,0 0-15,0-1 16,-21 1-16,0 0 15,-21 21-15,0-21 16,0 21-16,0 0 0,0 0 0,-1 0 16,1 0-16,0 0 0,0 21 15,21 0-15,-21-21 0,21 21 16,0 1-16,0-1 16,0 0-16,0 0 0,21 0 0,0 0 15,-21 1-15,21-22 0,0 21 16,22 0-16,-22-21 0</inkml:trace>
  <inkml:trace contextRef="#ctx0" brushRef="#br0" timeOffset="-134188.64">4149 17547 0,'0'0'0,"0"-21"15,0 0-15,0 0 0,0 42 47,0 0-47,0 0 0,0 0 16,-22 22-16,22-1 0,0-21 0,0 22 15,0-1-15,-21 0 0,21-21 16,-21 22-16,21-22 0,0 21 16,0-21-16,0 22 0,0-22 0,-21 0 15,21 0-15,0 0 16,21-21-1,0-21 1,0 0-16,1 0 16,-1 0-16</inkml:trace>
  <inkml:trace contextRef="#ctx0" brushRef="#br0" timeOffset="-133720.28">4530 17463 0,'0'-22'0,"0"44"0,0-22 31,0 21-15,0 0-16,0 21 0,0-21 16,0 1-16,0 20 0,0-21 0,0 21 15,0-20-15,0-1 16,0 21-16,-22-21 0,22 22 0,0-22 16,-21 0-16,21 0 0,0 0 15,0 0-15,0 1 0,-21-1 0,21 0 16,-21-21-1,21-21 17,0 0-32,21-1 0,0 1 15,0 0-15,1 0 16,-1 0-16,0-22 0,0 22 0,0-21 0,22 21 16,-1-22-16,-21 22 0,21 0 15,1 21-15,-22-21 0,0 21 16,21 0-16,-20 0 0,-22 21 15,21 0-15,-21 0 0,0 1 0,21 20 16,-21-21-16,0 21 0,0-20 16,0 20-16,0-21 0,0 0 0,-21 22 15,21-22-15,-21 0 0,21 0 16,0 0-16,-22 0 0,22-42 47,0 0-32</inkml:trace>
  <inkml:trace contextRef="#ctx0" brushRef="#br0" timeOffset="-133476.42">4149 17780 0,'0'0'0,"-43"0"0,22 0 16,42 0 15,0 0-31,1 0 0,-1-21 0,0 21 16,21 0-16,-21 0 0,22-21 15,-22 21-15,21 0 0,1-21 0,-22 21 16,0 0-16,21 0 16,-21 0-16,1 0 0,-1-22 15</inkml:trace>
  <inkml:trace contextRef="#ctx0" brushRef="#br0" timeOffset="-131944.39">6858 17674 0,'0'0'0,"0"-21"0,0 0 0,0 0 15,21-22-15,0 22 0,-21 0 16,21 0-16,-21-21 0,0 20 0,22 1 16,-22 0-16,21 21 0,-21-42 15,0 21-15,0-1 16,-21 44 15,-1-1-31,1 0 16,0 0-16,0 21 15,-21 1-15,20-1 0,-20 22 0,21-22 0,-21 21 16,-1 1-16,22-1 16,-21-20-16,21 20 0,-22 1 0,22-22 15,-21 22-15,21-1 0,-22-21 16,22 22-16,0-22 0,-21 1 0,20-1 15,1 0-15,0-21 0,0 1 16,21-1-16,0 0 0,0-42 31,0 0-31,0-1 0,21 1 16,0-21-16,0 21 0,22-22 0,-22-20 16,0 21-16,21-1 15,-20-20-15,20-1 0,0 1 0,-21-1 16,22 1-16,-1-1 0,0 1 15,-20-1-15,20 1 0,64-107 16,-85 149 0,0-21-16,-21 21 0,-21 42 47,21 0-47,-21 0 15,0 22-15,-1-1 0,1 0 16,0 22-16,0-22 0,-21 22 15,20-22-15,1 21 0,0-20 16,-21 20-16,21-20 0,-22-1 0,1 0 16,21 1-16,-22-1 0,22 0 15,0 1-15,-21-22 0,21 0 0,-1 21 16,22-21-16,-21 1 0,0-1 16,21 0-16,-21-21 15,21-21 16,0 0-31,21-1 0,0 1 0,0-21 16,-21 21-16,22-22 0,-1 22 16,0-21-16,0 0 0,21-1 0,-20-20 15,20 20-15,-21-20 0,21 21 16,-20-22-16,20 1 0,0-1 16,-21 22-16,22-1 0,-22 1 15,0 0-15,21-1 0,-20 1 0,-1 21 16,-21 0-16,21 0 0,-21-1 15,21 22-15,-21 22 16,0-1 0,-21 21-16,0-21 0,0 22 0,-1-1 15,1 0-15,0 22 0,0-22 16,0 0-16,0 22 0,-1-22 0,1 22 16,-21-22-16,21 0 15,0 1-15,-22-1 0,22 22 0,0-43 16,0 21-16,-22 0 0,22 1 15,0-1-15,0-21 0,21 22 0,-21-22 16,21 0-16,-21 0 0,21 0 16,0 0-16,0 1 15,0-44 17,0 1-32,0 0 0,21 0 0,0 0 15,0-22-15,0 1 0,0 21 16,1-21-16,-1-1 0,21-20 0,-21 20 15,22-20-15,-1 21 16,0-22-16,1-21 0,-1 22 0,0-1 16,1 1-16,-1-1 0,-21 1 15,21 21-15,-20-1 0,-1 22 0,0-21 16,-21 21-16,0-1 0,21 22 0,-21-21 16,0 42-1,-21 1-15,0-1 16,21 21-16,-43 0 0,22 1 15,0 20-15,0-20 0,-21 20 0,20-21 16,1 22-16,-21-1 0,21-20 16,0-1-16,-22 22 0,22-22 0,-21 0 15,21 1-15,-1-1 16,1-21-16,-21 21 0,42-20 0,-21-1 16,0 0-16,-1 0 0,22 0 15,-21-21 1,21-21-1,0 0-15,-21 0 16,21-22-16,0 22 0</inkml:trace>
  <inkml:trace contextRef="#ctx0" brushRef="#br0" timeOffset="-131444.18">6096 17463 0,'0'21'47,"0"0"-47,0 0 15,0 0-15,0 0 16,21-21 15,-21-21-15,0 0-16,21 0 0,-21 0 15,0 0-15,0-1 16,0 1-16,0 0 16,0 42 15,-21 0-31,0 1 16,21-1-16,0 0 0,0 0 0,-21-21 15,21 21-15,0 0 0,0 1 16,0-1-16,0 0 0,0 0 0,0 0 15,21 0-15,0 1 0,0-1 16,0-21-16,1 21 0,-1 0 0</inkml:trace>
  <inkml:trace contextRef="#ctx0" brushRef="#br0" timeOffset="-130652.33">7281 17484 0,'0'21'47,"0"-42"16,0 0-48,0-1-15,21 22 0,-21-21 16,22 21-16,-22-21 16,21 0-16,0 21 31,-21 21-31,0 0 15,0 0-15,0 1 16,0-1-16,0 0 16,-21-21-16,21 21 15,-21-21 17,21-21-17,0 0 1,0 0-16,0-1 0,0 1 15,0 0 1,0 0-16,0 0 16,21 21-16,0 0 31,-21 21-15,0 0-16,0 0 15,0 0-15,0 1 16,0-1-1,0 0 1,-21-21 0,21-21 15,0 0-31,0-1 0,0 1 16,0 0-16,21 21 15,-21-21-15,21 0 0,0 21 16,0 0-1,-21 21-15,22 0 0,-22 0 16,0 0-16,0 1 16,0 20-16,0-21 0,0 0 0,-22 22 15,1-22-15,0 0 0,-21 0 16,21 0-16,-22 0 0</inkml:trace>
  <inkml:trace contextRef="#ctx0" brushRef="#br0" timeOffset="-130175.54">6181 17463 0,'0'-22'0,"0"1"31,-22 21 16,22 21-47,-21 1 0,21-1 15,-21 0-15,21 21 0,-21-21 16,21 22-16,0-1 0,0-21 16,0 0-16,0 1 0,0-1 15</inkml:trace>
  <inkml:trace contextRef="#ctx0" brushRef="#br0" timeOffset="-129312.58">9102 17695 0,'42'-21'15,"-21"21"1,0-21-16,-21 0 0,21 21 0,1-21 15,-1 21-15,-21-21 0,21 21 16,0-22-16,-21 1 0,21 0 16,0 0-16,-21 0 0,0 0 15,0-1-15,-21 1 16,0 21-16,0 0 16,0 0-16,0 0 0,-22 0 15,22 0-15,0 0 0,-21 0 0,20 0 16,1 21-16,0-21 0,0 22 15,0-1-15,21 0 0,0 0 16,0 0-16,0 0 16,0 1-16,21-1 0,0 0 0,0 0 15,22 21-15,-22-20 0,0-1 16,21 21-16,-21-21 0,1 0 16,-1 1-16,0 20 0,0-21 15,-21 0-15,0 0 0,0 1 0,0-1 16,0 0-16,-42 0 0,21 0 15,-1 0-15,-20-21 0,0 22 0,-1-22 16,1 0-16,0 0 0,-22 0 16,43 0-16,-21 0 0,-1 0 0,22 0 15,0-22-15,0 1 0,0 21 16,0-21-16,-1-21 0,22 21 0,0-1 16,0-20-16,0 21 0,0-21 15,0 20-15,0-20 0,0 21 16,0-21-16,0 20 0,0 1 15,22 0-15,-1 0 0,0 21 0,-21-21 16,21 21-16,0 0 0,22 0 16,-22 0-16</inkml:trace>
  <inkml:trace contextRef="#ctx0" brushRef="#br0" timeOffset="-128695.09">9419 17653 0,'0'0'16,"42"0"-16,-20 0 0,-1 0 0,0 0 15,0 0-15,-21 21 32,-21 0-32,0 1 15,0-1-15,21 0 0,0 0 16,0 0-16,-22 0 0,22 1 16,0-1-16,0 0 0,0 0 0,0 0 15,0 0-15,22-21 16,-1 0-16,0 0 0,0 0 15,0 0-15,22 0 0,-22 0 0,21 0 16,-21 0-16,22-21 0,-1 21 16,-21-21-16,21 21 0,-20-21 15,-1 0-15,0 0 0,0-1 0,0 1 16,-21 0-16,0 0 0,0 0 16,0 0-16,0-22 0,0 22 15,0 0-15,-21 21 16,0 0-16,0 21 15,0 21-15,-1-20 16,22 20-16,0-21 0,-21 21 0,0 1 16,21-1-16,-21 0 0,21 1 15,0 20-15,0-20 0,-21 20 16,21-21-16,-21 43 0,21-21 0,0-1 16,0 1-16,-22 20 0,1-20 15,0-1-15,21 22 0,-21-22 16,0 1-16,0-1 0,-1 1 0,-20-64 15,21 0-15,0 0 0,0 0 16,-22 0-16,22 0 0,-21 0 0,21 0 16,-1 0-16,-20 0 0,21 0 0,-21 0 15,20 0-15,-20 0 0,21 0 16,0 0-16,-22 0 0,22-21 0,0-43 16,0 1-16,0-1 0,0 1 15,21-1-15,0 1 0,0-1 0,0 1 16,0 20-16,21 1 0,0 0 15,21-1-15,-21 1 0,22 21 16,-1 0-16,0-22 0</inkml:trace>
  <inkml:trace contextRef="#ctx0" brushRef="#br0" timeOffset="-128000.49">10160 17695 0,'0'0'15,"21"-21"-15,-21 0 16,21 21-16,-21 21 16,0 0-16,0 1 15,0-1-15,0 0 16,0 0-16,0 0 0,-21 22 0,21-22 16,0 0-16,0 0 0,-21 0 15,21 0-15,-21 1 0,21-1 0,0 0 16,0 0-1,0-42 17,0 0-32,21 0 0,-21-1 15,0 1-15,21-21 0,0 21 16,0 0-16,-21-22 0,22 22 0,-1-21 16,0 21-16,0-1 15,0 1-15,0 0 0,1 21 0,-1 0 16,0 0-16,0 0 0,21 0 15,-20 0-15,-1 21 0,0 0 0,0 1 16,0-1-16,-21 0 0,0 0 16,21 21-16,-21-20 0,0-1 0,0 21 15,0-21-15,0 0 0,0 1 16,0-1-16,-21 0 16,0-21-1,21-21 1,0 0-1,0-1-15,0 1 16,0 0-16,21 0 0,-21-21 16,21 20-16,1-20 0,20 21 15,-21-21-15,21 20 0,-20 1 0,20 0 16,0 0-16,-21 0 0,22 21 16,-22 0-16,0 0 0,0 21 0,0 0 15,1 0-15,-1 0 0,-21 1 16,0-1-16,0 21 0,0-21 0,0 0 15,0 22-15,0-22 0,0 0 0,-21 0 16,21 0-16,-22-21 0,22 22 16,-21-22-16,21 21 0,0-42 47,21 21-47,1-22 15,-1 1-15</inkml:trace>
  <inkml:trace contextRef="#ctx0" brushRef="#br0" timeOffset="-127507.81">11409 17420 0,'21'-21'0,"-42"42"0,42-63 15,-21 21-15,0 42 32,0 0-32,0 21 0,0-20 0,0 20 15,-21 0-15,21-21 16,0 22-16,0-1 0,-21 0 0,21 1 15,-22-1-15,22-21 0,0 22 16,0-22-16,-21 0 0,21 0 0,-21 0 16,21 0-16,-21 1 15,0-22 17,21-22-32,0 1 15,0 0-15,0 0 0,0 0 16,21 0-16,0-1 0,0 1 15,0 0-15,1 0 0,20 0 16,-21 0-16,0-1 0,22 1 0,-22 21 0,0-21 16,21 21-16,-21 0 15,22 0-15,-22 0 0,0 0 0,0 21 16,0 0-16,1-21 0,-22 43 16,0-22-16,0 0 0,0 0 0,0 0 15,-22 1-15,1-1 0,0 0 16,0 0-16,0 0 0,0 0 0,-1-21 15,-20 22-15,21-22 0,0 0 16,0 21-16,-22-21 0,22 0 0,0 0 16,0 0-1,42-21 17,0-1-32,0 22 0,22-21 0</inkml:trace>
  <inkml:trace contextRef="#ctx0" brushRef="#br0" timeOffset="-126831.45">12150 17590 0,'0'0'16,"-22"0"0,1 21-16,0 0 15,0 0-15,0 0 0,0 0 16,-1 22-16,1-22 0,0 0 0,0 0 15,0 22-15,21-22 0,0 0 16,0 0-16,0 0 0,0 0 16,0 1-16,21-22 0,0 0 15,0 21-15,22-21 0,-22 0 16,0 0-16,0 0 0,0 0 16,0-21-16,1 21 0,-22-22 0,21 1 15,-21 0-15,21 0 0,-21 0 16,0-22-16,0 22 0,0-21 0,0 0 15,0-1-15,0 1 0,0 21 0,-21-22 16,21 22-16,-21 0 16,21 0-16,-22 21 0,22 21 31,0 0-31,22 0 16,-1-21-16,0 22 0,0-1 15,0-21-15,0 0 0,22 21 0,-22-21 16,0 0-16,21 0 0,-20 0 15,20 0-15,-21 0 0,21-21 0,1 0 16,-22-1-16,21 22 0,-21-21 16,22 0-16,-22-21 0,0 21 0,0-1 15,0-20-15,1 21 0,-1-21 16,-21 20-16,0-20 0,0 21 16,0 0-16,0 0 0,-21 21 15,-1 21 1,1-21-16,0 42 0,21-21 0,-21 22 15,0-22-15,0 21 0,-1 0 16,22 22-16,0-22 0,-21 1 0,21-1 16,-21 0-16,21 1 0,0-22 15,0 21-15,0-21 0,0 0 0,0 1 16,0-1-16,21 0 0,0-21 16,1 0-16,-1 0 0,0 0 15,0 0-15,0 0 16,0 0-16,-21-21 0,22 0 15,-1 21-15,0-22 0,-21 1 0,21 21 16</inkml:trace>
  <inkml:trace contextRef="#ctx0" brushRef="#br0" timeOffset="-126620.56">13293 17907 0,'0'21'0,"0"-42"0,-22 42 15,1-21-15,0 0 32,21-21-17,-21 21-15</inkml:trace>
  <inkml:trace contextRef="#ctx0" brushRef="#br0" timeOffset="-116169.2">15219 10075 0,'0'0'0,"21"0"16</inkml:trace>
  <inkml:trace contextRef="#ctx0" brushRef="#br0" timeOffset="-115052.41">17568 10541 0,'0'-21'16,"0"42"-16,0-63 0,21 21 0,-21-1 0,0 1 15,22 21-15,-22-21 0,21 0 16,-21 0-16,21 0 0,0-1 16,-21 1-1,0 42 48,0 1-48,0-1-15,0 0 0,0 21 16,0-21-16,0 22 0,0-22 0,0 21 16,0 1-16,21-1 0,-21-21 0,0 21 15,0 1-15,21-22 0,-21 21 16,0-21-16,0 22 0,0-1 0,0-21 15,22 22-15,-22-1 0,0 0 0,0 1 16,21-1-16,-21 21 0,0-20 16,0-1-16,0 0 0,0 22 0,0-22 15,0 1-15,0-1 0,21 0 16,-21 1-16,0-1 0,0 0 0,0 1 16,0-1-16,0 0 0,0 22 15,0-22-15,0 0 0,0 22 0,0-22 16,0 1-16,0 20 0,21-21 0,-21 1 15,0 20-15,0-20 0,0-1 16,0 21-16,0-20 0,0-1 0,0 22 16,0-22-16,0 21 0,0-20 0,0 20 15,0-20-15,0 20 0,0-21 16,21 22-16,-21-22 0,0 22 0,0-22 16,0 0-16,0 22 0,0-22 0,0 22 15,0-1-15,0 1 0,0-1 16,0 1-16,0-1 0,0 1 15,0-1-15,0 1 0,0-1 0,-21 22 16,0-22-16,21 22 0,-21 0 0,0-22 16,21 22-16,-22 0 0,1-1 15,0 1-15,21 0 0,-21-1 0,0 22 16,0-21-16,-1-1 0,1 22 0,0 0 16,0-21-16,0 21 0,-22-22 0,22 22 15,0 0-15,0 0 0,0 0 16,0-1-16,-1 1 0,1 0 0,0 0 15,0 0-15,0 21 0,0-21 0,21-1 16,-22 1-16,1 21 0,21-21 16,-21 0-16,21 21 0,0-21 15,0 21-15,0-21 0,0 21 0,0-22 16,0 22-16,0 0 0,0 0 0,0-21 16,-21 21-16,21 21 0,-21-21 15,0-63-15,-1-64 0,1 0 0,0 0 16,0 0-16,-43 0 0,22 0 0,21 0 15,-21 0-15,20 0 0,-41 0 0,42 0 16,0 0-16,-22 0 0,22 0 0,0 0 16</inkml:trace>
  <inkml:trace contextRef="#ctx0" brushRef="#br0" timeOffset="-113301.8">18859 11049 0,'0'0'0,"-21"0"16,0 0 46,21 21-46,0 0-1,0 1 1,21-22-16,0 0 16,1 0-16,-1 0 0,0 0 15,0 0-15,0 0 0,0-22 16,1 22-16,-1 0 0,0-21 0,0 0 16,0 21-16,0-21 0,1 21 0,-1-21 15,-21 0-15,0-1 16,0 1-16,0 0 15,-21 21 1,-1 0-16,1 0 16,0 0-16,21 21 15,-21-21-15,0 21 0,21 1 0,-21 20 16,21-21-16,-22 21 0,1-20 16,21 20-16,-21 0 0,21 1 0,0-1 15,-21 0-15,21 1 0,-21-1 0,21 0 16,0 1-16,0-22 0,0 21 15,0 0-15,-21-20 0,21-1 0,0 21 16,0-21-16,0 0 0,-22 1 16,22-1-16,-21-21 15,0 0-15,0 0 16,0 0-16,0 0 0,-1-21 16,1 21-16,0-22 0,0 1 15,0 0-15,0 21 0,21-21 16,-22 0-16,22 0 0,-21 21 0,21-22 15,0 1-15,0 0 0,0 0 16,0 0 0,21 21-16,1-21 0,-1-1 0</inkml:trace>
  <inkml:trace contextRef="#ctx0" brushRef="#br0" timeOffset="-112796.09">19283 11007 0,'0'0'16,"0"-21"-16,0-1 16,0 44-1,0-1 1,0 0-16,0 0 0,0 21 16,-21 1-16,21-1 0,-22 0 0,22 1 15,-21-1-15,21 0 0,0 1 0,-21-1 16,0 0-16,21-20 0,0 20 15,-21-21-15,0 0 0,-1 0 0,22 1 16,0-1-16,-21 0 0,0-21 16,21 21-16,0-42 31,0 0-15,0 0-16,0-1 0,0 1 15,21 0-15,0 0 0,1-21 0,-22 20 16,21-20-16,0 21 0,21-21 0,-21 20 15,1 1-15,20 0 0,-21 0 16,21 0-16,-20 21 0,20 0 0,-21 0 16,21 0-16,-20 0 0,-1 21 15,0 0-15,-21 0 0,0 0 0,0 22 16,0-22-16,0 0 0,0 21 0,0-20 16,0-1-16,-21 21 0,0-21 15,-22 0-15,22 1 0,0-1 16,0 0-16,0-21 0,-1 21 15,22-42 17,22 21-32,-1-21 15,0 21-15</inkml:trace>
  <inkml:trace contextRef="#ctx0" brushRef="#br0" timeOffset="-112420.31">19706 11472 0,'42'0'15,"-20"0"-15,-1 0 16,0-21 0,0 0-16,0 21 0,0-21 0,1 0 15,-1 0-15,0 21 16,0-22-16,-21 1 0,0 0 0,0 0 15,0 0-15,-21 21 32,0 0-32,0 21 0,-1-21 15,-20 21-15,21 21 0,0-20 0,0-1 16,-1 0-16,22 21 16,-21-21-16,0 1 0,21-1 0,0 0 15,0 0-15,0 0 0,0 0 16,0 1-16,21-22 0,0 0 15,1 0-15,-1 0 0,0 0 0,21 0 16,-21 0-16,22 0 0,-1 0 0,-21 0 16,22 0-16,-1-22 0,0 22 15,1-21-15</inkml:trace>
  <inkml:trace contextRef="#ctx0" brushRef="#br0" timeOffset="-111984.56">20828 11324 0,'0'0'0,"-21"-21"0,-22-42 31,43 41-31,0 1 16,22 21-16,-1-21 0,0 21 15,0 0-15,0 0 0,0 0 0,1 0 16,-1 0-16,0 0 0,0 21 15,0-21-15,0 21 0,1 1 0,-1-1 16,-21 21-16,0-21 0,21 0 16,-21 1-16,0 20 0,21-21 15,-21 0-15,0 0 0,0 22 0,0-22 16,-21 0-16,0-21 0,0 21 0,-1 0 16,1 1-16,0-22 0,0 0 15,0 21-15,21-42 31,0-1-31,0 1 16,21 0-16,0 0 0,0 0 0,0 0 16,1-22-16,-22 22 0,21 0 15,0 0-15,0 0 0,0-1 0,0 1 16,1 0-16,-1 0 0,0 0 16,0 21-16,0-21 0,0 21 0,1 0 15,-1-22-15,0 22 16,0 0-16</inkml:trace>
  <inkml:trace contextRef="#ctx0" brushRef="#br0" timeOffset="-111600.77">21421 11451 0,'0'21'16,"0"-42"-16,0 64 0,-22-43 0,22 21 0,0 0 16,22-21-1,-1 0 1,0 0-16,0 0 0,0 0 0,0-21 15,1 0-15,-1 21 0,21-22 16,-21 1-16,0 0 0,22 0 0,-22 0 16,21-64-1,-42 43-15,21 21 0,-21-1 0,0 1 16,0 0-16,-21 21 0,0 0 16,-21 0-16,21 0 15,-22 21-15,22 0 0,0 1 0,-21-1 16,20 21-16,1-21 0,0 22 15,0-22-15,21 0 0,0 21 16,0-21-16,0 1 0,0-1 0,0 0 16,0 0-16,0 0 0,0 0 0,21 1 15,0-22-15,0 21 0,22-21 16,-22 0-16,21 0 0,-21 0 0,22 0 16,-1 0-16,-21 0 0,22 0 0,-1 0 15,-21 0-15,21 0 0,-20-21 16,-1-1-16,21 22 0,-21-21 0</inkml:trace>
  <inkml:trace contextRef="#ctx0" brushRef="#br0" timeOffset="-111344.91">22310 10901 0,'0'-21'0,"0"42"0,0-63 0,0 63 31,-22 21-16,1-21-15,0 22 0,0-1 16,21 0-16,-21 1 0,0 20 0,-1-21 16,1 22-16,0-22 0,21 1 0,-21-1 15,0-21-15,21 21 0,-21-20 16,21 20-16,0-21 0,0 0 0,-22 0 16,22 1-16,0-1 15,22-21 1,-1 0-1,0 0-15</inkml:trace>
  <inkml:trace contextRef="#ctx0" brushRef="#br0" timeOffset="-109675.99">22733 11430 0,'0'-21'0,"0"-43"31,0 43-31,-21 0 0,21 0 0,-21 0 0,-1 0 15,1-1-15,21 1 16,-21 0-16,0 0 0,0 21 0,0 0 16,-1 0-16,1 0 0,0 0 15,0 0-15,0 42 0,0-21 16,-1 1-16,1 20 0,0-21 0,21 21 16,-21 1-16,21-22 0,-21 0 0,21 21 15,0-20-15,0-1 0,0 0 16,0 0-16,0 0 0,21-21 0,0 21 15,0-21-15,0 0 0,1 0 0,-1 0 16,0 0-16,0 0 0,0 0 16,0 0-16,1 0 0,-1-21 0,0 0 15,0 0-15,0 0 16,0-22-16,1 22 0,-1 0 16,0-21-16,0-1 0,0 22 0,0-21 15,1 0-15,-22 20 0,21 1 0,-21 0 16,21 0-16,-21 0 0,0 42 15,0 0 1,0 0-16,-21 0 0,0 22 16,-1-22-16,22 21 0,0 1 0,-21-22 15,21 21-15,0-21 0,0 0 0,0 1 16,0-1-16,0 0 0,0 0 16,21 0-16,-21 0 0,22-21 0,20 22 15,-21-22-15,21 0 0,-20 0 16,20 0-16,-21 0 0,21 0 0,-20 0 15,20 0-15,-21-22 0,0 22 16,22-21-16,-22 0 0,0-21 0,0 21 16,0-22-16,0 1 0,1 0 15,-1-1-15,0-20 0,0 20 0,-21-20 16,21-1-16,-21 22 0,21 0 0,-21-1 16,0 1-16,0 0 0,0-1 15,0 22-15,0 0 0,0 0 0,0 0 16,-21 21-1,0 0-15,0 21 0,21 0 16,-21 0-16,0 22 0,21-22 16,-22 21-16,22 0 0,0 1 0,-21 20 15,21-20-15,0-1 0,-21 21 16,21-20-16,0-1 0,0 0 0,0 1 16,0-1-16,0 0 0,0-20 0,0 20 15,0-21-15,21 0 0,0 0 16,-21 1-16,22-1 0,-1-21 15,0 0-15,0 0 0,0 0 16,0 0-16,1 0 0,-1-21 16,0 21-16,0-22 0,0 1 0,0 0 15,1 0-15,-1 0 0,0-22 16,0 22-16,0-21 0,0 0 16,1 20-16,-1-20 0,-21 21 0,0 0 15,0 42 16,0 0-31,-21 0 0,21 22 0,-22-22 16,22 21-16,-21-21 0,21 0 0,0 1 16,-21-1-16,21 0 0,0 0 15,0 0-15,0 0 0,0 1 0,0-1 16,21-21-16,0 0 16,1 0-16,-1 0 0,0 0 15,0 0-15,0 0 0,0 0 16,22 0-16,-22-21 0,0 21 0,0-22 15,0 1-15,1 0 0,-1-21 16,0 21-16,0-22 0,0 22 0,0-21 16,1 21-16,-1-1 0,-21 1 0,0 0 15,21 21-15,-21 21 32,0 0-32,0 1 0,-21-1 15,21 0-15,0 0 0,-21 0 16,21 0-16,-22 1 0,22-1 0,0 0 15,-21 0-15,21 0 0,0 0 16,21-21 0,1 0-1,-1 0-15,0 0 0,0 0 16,0 0-16,0 0 0,1-21 16,-1 0-16,0 0 0,0 0 15,0 0-15,0-22 0,1 22 16,-1 0-16,0-21 0,-21 20 0,0 1 15,21 0-15,0 0 16,-21 42 0,0 0-16,0 0 0,0 1 15,-21-1-15,21 0 0,-21 0 16,21 0-16,-21 0 0,21 1 0,0-1 16,0 0-16,0 0 15,0 0-15,0 0 16,21-21-16,0 0 0,0 0 0,0 0 15,1 0-15,20 0 0,-21 0 16,0 0-16,22 0 0,-1 0 0,-21-21 16,21 21-16,1-21 0,-22 0 0,21 0 15,1-22-15,-22 22 0,0 0 16,21-21-16,-21-1 0,1 22 16,-22-21-16,0 21 0,0-22 0,0 22 15,0 0-15,-22 21 16,1 0-16,0 0 15,-21 0-15,21 21 0,-1 22 16,1-22-16,-21 0 0,21 21 0,0 1 16,21-22-16,-22 21 0,22-21 0,0 0 15,-21 22-15,21-22 0,0 0 16,0 0-16,0 0 0,21-21 0,1 22 16,-1-1-16,0-21 0,0 0 0,0 21 15,0-21-15,22 0 0,-22 0 16,21 0-16,1 0 0,-22 0 0,21 0 15,-21 0-15,22-21 0,-22 0 0,0 21 16,21-22-16,-21 1 16,1 0-16,-1 0 0,0-21 0,0 20 15</inkml:trace>
  <inkml:trace contextRef="#ctx0" brushRef="#br0" timeOffset="-109415.71">24638 10774 0,'-21'0'0,"42"0"0,-63 0 15,63 0 48</inkml:trace>
  <inkml:trace contextRef="#ctx0" brushRef="#br0" timeOffset="-109155.86">23114 11049 0,'0'0'0,"-21"0"0,0 0 31,42 0-31,0 0 0,0 0 16,0 0-16,22 0 0,-22 0 0,21-21 15,0 21-15,1 0 0,-1 0 16,0 0-16,1 0 0,-1 0 16,0-21-16,1 21 0,-1 0 0,-21 0 15,0-21-15,22 21 0,-22 0 0,-21-22 16,21 22-16</inkml:trace>
  <inkml:trace contextRef="#ctx0" brushRef="#br0" timeOffset="-105867.39">26352 10795 0,'0'0'0,"0"-21"15,-21 0-15,21 0 16,-21-1-16,0 22 0,21-21 15,-21 21-15,21 21 32,21 1-17,0-1-15,0 21 0,-21-21 16,21 22-16,1-22 0,-1 21 16,0 0-16,21 1 0,-21-1 0,1 22 15,20-22-15,-21 21 0,21-20 16,-20-1-16,-1 22 0,0-43 0,0 21 15,0 0-15,-21-20 0,0 20 0,0-21 16,0 0-16,0 0 16,0 1-16,0-44 31,0 1-15,0 0-16,0 0 0,0 0 0,0 0 15,21-1-15,1-20 0</inkml:trace>
  <inkml:trace contextRef="#ctx0" brushRef="#br0" timeOffset="-105576.29">26882 10880 0,'0'0'0,"0"-21"16,-22 21-1,1 0 1,0 21-16,0 0 15,0 0-15,-22 0 0,22 22 16,0-22-16,-21 21 0,21 0 0,-1 1 16,-20-1-16,21 0 0,-21 1 15,20-1-15,1 0 0,-21-20 0,21 20 16,-22-21-16,22 0 0,0 22 0,0-22 16,0-21-16,21 21 0,0 0 15,21-21 1,0 0-1,0-21-15,0 21 0,1-21 16,20 0-16</inkml:trace>
  <inkml:trace contextRef="#ctx0" brushRef="#br0" timeOffset="-105246.47">27114 11134 0,'22'-21'16,"-44"42"-16,44-64 0,-22 65 31,0 20-15,0-21-16,0 21 0,0 1 15,0-1-15,0 22 0,0-22 0,0 21 16,0-20-16,0-1 0,0 22 0,0-22 16,-22 21-16,22 1 0,0-22 15,-21 22-15,0-1 0,0 1 0,0-1 16,0 1-16,-1-22 0,1 22 15,0-1-15,-21-21 0,21 1 16,-22-1-16,22 0 0,0 1 0,-21-22 16,20 0-16,1 0 0,0 0 0,21 1 15,0-1-15,0-42 32,21-1-32,0 1 0,1 0 0,-1-21 15,0 21-15</inkml:trace>
  <inkml:trace contextRef="#ctx0" brushRef="#br0" timeOffset="-104912.67">27199 11345 0,'0'0'0,"0"-42"0,0-85 31,0 106-31,0-21 0,21 20 0,0 1 16,1 21-16,-1-21 0,21 21 15,-21 0-15,0 0 0,22 0 0,-22 0 16,0 0-16,21 0 0,-20 0 0,-1 0 16,0 21-16,-21 0 0,0 22 15,0-22-15,0 0 0,0 21 16,0-20-16,0 20 0,-21-21 0,0 0 0,-22 0 16,22 1-16,-21-1 15,21 0-15,-22 0 0,22-21 0,-21 21 16,21-21-16,-1 0 0,1 0 0,0 0 15,0 0-15,42 0 32,0-21-32,0 0 15,1 21-15,20-21 0,-21 21 0</inkml:trace>
  <inkml:trace contextRef="#ctx0" brushRef="#br0" timeOffset="-104440.95">27898 11091 0,'0'-21'16,"0"42"-16,0-63 0,0 21 0,0 0 15,-22 21-15,1 0 16,0 0-16,0 0 0,0 0 16,0 0-16,-1 21 0,1 0 0,0 0 15,0 0-15,0 22 0,0-22 16,-1 0-16,1 21 0,0-20 0,21-1 15,0 0-15,0 0 0,0 0 16,0 0-16,0 1 0,0-1 16,21-21-1,0 0-15,1 0 0,-1 0 0,0 0 16,0-21-16,0-1 0,0 22 16,1-21-16,-1 0 0,0 0 0,0-21 15,0 20-15,0-20 0,1 21 16,-1 0-16,-21-22 0,21 22 0,0 0 15,-21 0-15,0 42 32,0 0-32,0 0 0,-21 1 0,0-1 15,21 0-15,-21 0 0,21 0 16,0 0-16,0 22 0,0-22 16,0 0-16,0 0 0,0 0 15,0 1-15,0-1 16,21-21-16,0 0 15,0 0-15,0 0 0,0 0 0,1 0 16,-1 0-16,0-21 0,0-1 16</inkml:trace>
  <inkml:trace contextRef="#ctx0" brushRef="#br0" timeOffset="-104170.78">28384 10689 0,'0'0'0,"0"-21"0,0 0 15,0 0-15,0 0 0,-21 21 16,21 21 0,0 0-16,-21 21 0,0-21 15,0 22-15,21-22 0,-21 21 0,21 1 16,-22-1-16,1 0 0,0-21 16,21 22-16,-21-1 0,0 0 0,21 1 15,0-22-15,0 21 0,-21-21 0,21 1 16,0-1-16,0 0 0,0 0 15,0 0-15,0 0 16,21-21 0,0-21-16,-21 0 15,21 21-15</inkml:trace>
  <inkml:trace contextRef="#ctx0" brushRef="#br0" timeOffset="-103680.86">28617 10689 0,'0'0'0,"21"-42"0,-21 21 16,0 0-16,0 42 31,0 0-31,0 0 0,0 21 16,-21-20-16,21 20 0,-21-21 16,21 21-16,0 1 0,-21-1 0,0 0 15,21-20-15,-21 20 0,21 0 0,0 1 16,0-1-16,-22-21 0,22 21 15,0-20-15,-21 20 0,21-21 0,0 0 16,-21-21-16,21 21 0,0-42 31,0 0-31,0 0 16,0-21-16,0 20 16,0 1-16,21-21 0,0 0 15,1 20-15,-1-20 0,0 21 0,0-21 16,0 20-16,0 1 0,22-21 15,-22 21-15,0 21 0,0-21 0,0 21 16,22 0-16,-22 0 0,0 0 16,0 0-16,0 21 0,1 0 0,-22 0 15,0 0-15,0 0 0,0 22 0,0-1 16,0-21-16,-22 22 0,22-1 16,-21-21-16,0 21 0,0-20 0,0 20 15,0-21-15,-1 0 0,1-21 16,0 21-16,0-21 0,21 22 15,-21-22-15,0 0 16,-1-22 0,1 1-16</inkml:trace>
  <inkml:trace contextRef="#ctx0" brushRef="#br0" timeOffset="-103431.55">27982 10795 0,'0'-21'15,"21"21"32,1 0-47,-1 0 0,0 0 16,0 0-16,21 0 0,-20 0 0,20 0 15,-21 0-15,0 0 0,22 21 0,-22-21 16,0 0-16,21 0 0,-21 0 16,1 0-16,-1 0 0</inkml:trace>
  <inkml:trace contextRef="#ctx0" brushRef="#br0" timeOffset="-102704.42">30205 10774 0,'0'21'0,"21"-21"16,0 0-16,0 0 0,0 0 0,1 0 15,-1 0-15,0 0 0,0 0 16,0-21-16,0 21 0,22-21 0,-22 21 15,0-21-15,-21-1 0,21 22 16,-21-21-16,21 0 0,-21 0 0,0 0 16,0 0-16,-21 21 0,0-22 15,0 1-15,0 0 0,-22 21 0,1 0 16,21 0-16,-21 0 0,20 0 16,-20 0-16,0 0 0,21 0 15,-1 0-15,1 21 0,-21-21 0,21 21 16,21 1-16,0-1 0,0 0 15,0 0-15,0 0 0,0 0 16,21 1-16,0-22 0,21 21 0,-20 0 16,-1 0-16,21 0 0,-21 22 15,22-22-15,-22 0 0,21 0 0,-21 0 16,0 0-16,22 22 0,-43-22 16,21 0-16,-21 21 0,21-20 0,-21-1 15,0 0-15,0 21 0,-21-21 16,0-21-16,-22 22 0,1-1 15,21-21-15,-21 0 0,-22 0 0,22 0 16,-1 0-16,1 0 0,-21-21 0,20-1 16,1 22-16,21-21 0,-22 21 15,22-21-15,0 0 0,0 0 0,0 0 16,21-1-16,0 1 16,0 0-16,0 0 0,0 0 0,21 0 15,0-1-15,0 1 0,0 0 0,22 0 16,-22 0-16,21 0 0,1-1 15,-1 1-15,21 0 0,-20 0 0,-1 0 16</inkml:trace>
  <inkml:trace contextRef="#ctx0" brushRef="#br0" timeOffset="-102419.79">31136 10308 0,'21'0'0,"-42"0"15,42-21-15,0 21 0,-21-21 16,0 42 0,-21-21-16,0 42 15,0-20-15,-21 20 0,20 0 0,1 22 16,0-22-16,0 0 16,0 22-16,0-22 0,-1 1 0,1-1 15,0 0-15,0 1 0,0-1 0,0-21 16,-1 0-16,22 22 0,0-22 15,0 0-15,0 0 0,0 0 0,0 0 16,22-21 0,-1 0-16,0 0 15,0 0-15</inkml:trace>
  <inkml:trace contextRef="#ctx0" brushRef="#br0" timeOffset="-102214.91">30713 10859 0,'0'-22'16,"0"44"-16,-21-44 0,21 1 31,21 21-31,0 0 0,0 0 16,0 0-16,0 0 0,22 0 16,-22 0-16,0 0 0,21 0 0,1-21 15,-22 21-15,21 0 0,1 0 16,-1 0-16,-21 0 0,21 0 0,1 0 15,-1 0-15</inkml:trace>
  <inkml:trace contextRef="#ctx0" brushRef="#br0" timeOffset="-101716.14">31623 10837 0,'0'0'0,"0"-21"0,21 0 16,-21 0-16,0 0 0,21 21 15,-21-21-15,0-1 0,0 1 16,0 0-16,0 0 0,-21 0 16,0 21-16,-21 0 15,20 0-15,-20 21 0,0 0 16,-1 0-16,1 0 0,0 1 16,-1-1-16,1 0 0,0 21 0,21-21 15,-22 1-15,22-1 0,0 0 0,0 0 16,0 0-16,21 0 0,0 1 15,0-1-15,21 0 16,0-21-16,0 0 0,0 0 16,0 0-16,1 0 0,20 0 0,-21 0 15,21 0-15,-20 0 0,20 0 16,0-21-16,-21 0 0,22 21 0,-22-22 16,21 1-16,-21 0 0,1-21 15,-1 21-15,21-1 0,-21 1 16,0 0-16,-21 0 0,22 0 0,-22 0 15,21 21-15,-21 21 32,-21 0-32,-1 21 0,1-21 15,21 1-15,-21-1 0,21 0 0,-21 0 16,21 0-16,0 0 0,0 1 16,-21-1-16,21 0 0,0 0 0,0 0 15,21-21 1,0 0-1</inkml:trace>
  <inkml:trace contextRef="#ctx0" brushRef="#br0" timeOffset="-101312.33">31835 10816 0,'0'0'0,"0"-21"15,0 0-15,0 0 0,21 0 16,0-1-16,0 22 15,0 0-15,0 0 16,1 0-16,-1 0 0,0 0 16,0 0-16,0 22 15,0-1-15,-21 0 0,0 0 16,0 21-16,0-20 0,0-1 16,0 0-16,0 0 0,0 0 0,-21 0 15,0 1-15,21-1 0,-21-21 16,0 21-16,0-21 0,-1 21 15,1-21-15,0 0 16,21-21 0,0 0-1,0 0-15,0-1 16,21 1-16,0 0 0,1 0 0,-1 0 16,0 0-16,0-1 15,0-20-15,0 21 0,1 0 0,-1 0 16,0-1-16,0 1 0,0 0 15,0 0-15,1 0 0,-1 21 16,-21-21-16,21-1 0,0 22 16,-21-21-16</inkml:trace>
  <inkml:trace contextRef="#ctx0" brushRef="#br0" timeOffset="-100999.52">32702 10245 0,'0'0'0,"22"0"0,-22-21 0,21 21 16,-21-22 0,21 22-16,-21 22 15,0-1 1,-21 0-16,0 21 0,-1 1 0,1-1 16,0 0-16,0 22 0,-21-22 15,20 0-15,-20 1 0,21-1 16,-21 0-16,20 1 0,1-22 0,0 21 15,0-21-15,21 1 0,0-1 16,-21 0-16,21 0 0,0 0 0,0 0 16,0 1-1,21-22-15,0 0 0,0 0 0,22 0 16,-22 0-16,21 0 16,0 0-16,1 0 0,-1 0 0,0-22 15,1 1-15</inkml:trace>
  <inkml:trace contextRef="#ctx0" brushRef="#br0" timeOffset="-100651.41">33020 10816 0,'21'-21'16,"21"-21"0,-105 105-16,126-147 0,-84 84 15,0 0-15,0 0 16,-21 0-16,20 0 0,1 0 16,-21 21-16,21-21 0,0 21 0,-1-21 15,1 21-15,21 0 16,0 0-16,0 1 15,21-22 1,1 21-16,20-21 0,-21 0 16,0 21-16,0-21 0,1 21 15,-1-21-15,0 21 16,-21 0 0,-21 1-16,0-22 15,-1 0-15,1 0 0,0 21 16,0-21-16,0 0 0,0 0 0,-1 0 15,1 0-15,0 0 0,0 0 16,0 0 0,0 0-1,21-21-15,0-1 16,0 1-16</inkml:trace>
  <inkml:trace contextRef="#ctx0" brushRef="#br0" timeOffset="-100388.56">32427 10393 0,'0'0'16,"0"-21"-16,21 0 0,1 21 0,20-22 16,-21 22-16,0 0 0,22-21 15,-1 21-15,0 0 0,1 0 0,-1 0 16,0 0-16,22 0 0,-22 0 15,22 0-15,-22 0 0,21 0 16,-20 0-16,-1 0 0,22 0 0,-43 0 16,21 0-16,-21 0 0,0 0 15,-21 21-15,-42-21 32,21 0-32,-21 22 0</inkml:trace>
  <inkml:trace contextRef="#ctx0" brushRef="#br0" timeOffset="-99148.58">18351 12404 0,'64'-64'31,"-64"43"-31,0 0 0,21 21 0,-21-21 16,21 21-16,-21 21 47,0 0-47,0 21 0,-21-20 0,21 20 16,-21-21-16,21 21 0,0-20 15,-21 20-15,0 0 0,-1-21 0,1 22 16,21-22-16,-21 21 0,0 1 15,21-22-15,0 0 0,-21 0 0,21 0 16,-21 0-16,21 1 0,-22-22 16,22-22 15,0 1-31,0 0 0,0 0 0,0 0 16,0 0-16,0-1 15,0 1-15,22-21 0,-1 21 0,0 0 16,0-1-16,0 22 0,0-21 15,22 0-15,-22 21 0,0 0 0,21 0 16,-20-21-16,20 21 0,-21 0 0,21 0 16,-20 0-16,20 0 0,-21 21 15,0 0-15,0-21 0,1 21 0,-1 1 16,-21-1-16,0 0 0,0 0 0,0 0 16,0 22-16,-21-22 0,-1 0 15,1 0-15,0-21 0,-21 21 0,21 0 16,-1-21-16,-20 22 0,21-22 15,-21 0-15,20 0 0,1 0 0,0 0 16,0 0-16,21-22 31,0 1-31,0 0 0,21 21 16,0-21-16,0 0 0,1 21 0</inkml:trace>
  <inkml:trace contextRef="#ctx0" brushRef="#br0" timeOffset="-98528.6">19008 12552 0,'0'0'0,"21"-21"0,0 21 16,-21 21 15,0 0-31,-21 0 16,21 0-16,0 1 15,-21-1-15,21 0 0,0 0 16,0 0-16,0 0 15,21-21 1,0 0-16,0 0 0,0 0 16,0 0-16,22 0 0,-22 0 15,21-21-15,-21 0 0,22 21 0,-1-21 16,-21 0-16,22 0 0,-22-1 0,21 1 16,-21 21-16,0-21 0,1 0 15,-22 0-15,21 0 16,0 21-1,-21-22-15,0 44 16,-21-22 0,0 21-16,21 0 0,-22 0 15,1 0-15,21 22 0,0-1 0,-21 0 16,0 1-16,21 20 0,-21-21 0,21 22 16,0-1-16,-21 1 0,-1-22 15,22 22-15,-21-1 0,0 1 0,0-1 16,21 1-16,-21-1 0,0 1 0,-1-1 15,1 1-15,0-1 0,0 1 16,-21-1-16,20-20 0,1-1 0,0 0 16,0 1-16,0-22 0,0 21 15,-1-21-15,1-21 0,0 21 16,0-21-16,0 0 0,0 0 0,-1 0 16,1-21-16,0 0 0,0 0 0,0 0 15,0 0-15,-1-22 0,-20 22 16,21-21-16,-21 21 0,20-22 15,-20 22-15,21-21 0,0 21 0,0-1 16,-1-20-16,1 21 0,21 0 16,0 0-16,0-1 0,0 1 0,0 0 15,21-21-15,1 21 0,-1-1 0,21 1 16,0-21-16</inkml:trace>
  <inkml:trace contextRef="#ctx0" brushRef="#br0" timeOffset="-97956.92">20574 12700 0,'-21'0'0,"42"0"0,-63-21 16,20 0-16,22 0 15,0-1-15,0 1 16,22 0-16,-1 21 15,0 0-15,0-21 0,21 21 16,-20 0-16,-1 0 0,0 0 16,21 0-16,-21 0 0,22 0 0,-22 0 15,21 21-15,-21 0 0,1 0 0,-1 22 16,0-22-16,0 21 0,-21 1 16,0-1-16,0-21 0,0 21 15,0 1-15,0-22 0,-21 0 0,21 0 0,-21 0 16,0 1-16,21-1 0,-22-21 15,1 0-15,0 0 16,21-21-16,0-1 16,0 1-16,0 0 0,0 0 0,0 0 15,0-22-15,0 22 0,21 0 16,0-21-16,-21 21 0,22-1 16,-1 1-16,-21 0 0,21 0 0,0 0 15,0 0-15,0 21 0,1 0 0,-1-22 16,0 22-16,0 0 0,21 0 15,-20 0-15,-1 0 0,0 0 0</inkml:trace>
  <inkml:trace contextRef="#ctx0" brushRef="#br0" timeOffset="-97620.24">21336 12764 0,'0'0'0,"0"21"0,21-21 16,0 0-1,0 0-15,1-21 0,-22-1 16,21 22-16,0-21 0,0 21 16,0-21-16,0 21 0,-21-21 0,22 0 15,-22 0-15,0-1 0,0 1 16,0 0 0,-43 21-1,22 0-15,0 0 0,0 21 0,0 0 16,-1 1-16,1 20 0,-21-21 15,21 0-15,0 22 0,21-22 16,-22 21-16,22-21 0,-21 0 0,21 1 16,0-1-16,0 0 0,0 0 15,0 0-15,21 0 0,1-21 0,-1 0 16,0 22-16,0-22 0,21 0 16,-20 0-16,20 0 0,0 0 0,1-22 15,-1 1-15,0 21 0</inkml:trace>
  <inkml:trace contextRef="#ctx0" brushRef="#br0" timeOffset="-97080.55">22119 12425 0,'0'-21'0,"0"42"0,21-63 0,-21-1 0,0 22 16,0 0 0,0 0-16,-21 42 15,0 0 1,21 0-16,-21 0 0,0 22 15,-1-1-15,22 0 0,-21 1 0,0-1 16,0 22-16,0-1 0,0 22 16,-22-22-16,22 1 0,0 20 0,0-20 15,-22 21-15,22-22 0,0 22 0,-21-22 16,21 22-16,-22-22 0,22 22 16,-21-21-16,21 20 0,-1-20 0,1-1 15,0 1-15,0-22 0,0 22 0,21-22 16,0 0-16,-21 1 0,21-1 15,0-21-15,0 21 0,0-20 16,0-1-16,0 0 0,21-21 0,0 0 16,21 0-16,-21 0 15,22-21-15,-1 0 0,0-1 0,1 1 16,-1-21-16,0 21 0,1-22 0,-1 1 16,0 0-16,1-22 0,-1 22 15,-21-22-15,0 1 0,1-22 0,-22 22 16,0-1-16,0 1 0,0-1 0,-22 1 15,1-1-15,0 22 0,-21 0 16,21-1-16,-22 1 0,1 0 0,0 20 16,-1 1-16,22 0 0,-21 0 15,21 0-15,-1 21 0,1 0 16,21-21-16,0-1 0,21 22 16,1 0-16,-1-21 15,21 21-15,0 0 0,1 0 16,-1 0-16,0-21 0,1 21 0,-1-21 15,0 21-15,1-21 0,-1 0 16</inkml:trace>
  <inkml:trace contextRef="#ctx0" brushRef="#br0" timeOffset="-96712.77">22288 12658 0,'0'0'0,"-21"0"0,0 0 0,0 0 16,0 0-1,21-21 17,21 21-17,0 0-15,0 0 0,0 0 0,1-22 16,20 22-16,-21 0 0,0 0 16,-21-21-16,21 21 0,-21-21 0,0 0 31,-21 21-16,0 0-15,0 0 0,0 0 0,-22 0 16,22 0-16,0 21 0,0 0 0,-21 0 16,20-21-16,22 22 0,-21-1 15,0 0-15,21 0 0,0 0 0,-21 0 16,21 1-16,0-1 0,0 0 16,0 0-16,21 0 0,0-21 0,0 21 15,1-21-15,-1 0 0,21 0 0,-21 0 16,22 0-16,-1 0 0,-21 0 15,21 0-15,1 0 0</inkml:trace>
  <inkml:trace contextRef="#ctx0" brushRef="#br0" timeOffset="-96324.98">22627 12700 0,'0'0'0,"0"-21"0,0 0 15,21 0-15,0-1 16,1 22-16,-1 0 15,0 0-15,0 0 0,0 0 0,0 0 16,22 0-16,-22 0 0,0 0 0,0 22 16,0-22-16,1 21 0,-1 0 15,0 21-15,-21-21 0,0 1 16,0-1-16,0 0 0,0 21 0,0-21 16,0 1-16,-21-1 0,0 0 15,-1-21-15,1 21 0,0-21 0,0 0 16,0 0-16,0 0 15,-1 0-15,22-21 16,0 0-16,0 0 16,0-1-16,0 1 0,0 0 15,22 0-15,-1 0 0,-21 0 0,21-1 16,0 1-16,0 0 0,0 0 16,1 21-16,-1-21 0,0 21 15,0 0-15,0 0 0,0 0 0,1 0 16,-1 0-16,0 0 15,0 0-15,0 0 0,0 0 16,1 0-16</inkml:trace>
  <inkml:trace contextRef="#ctx0" brushRef="#br0" timeOffset="-95927.68">23241 12658 0,'0'0'0,"0"-21"0,0-1 16,0 1-1,0 0 1,21 21-16,0 0 16,0 0-1,1 0-15,-1 0 16,-21 21-16,21 0 0,-21 1 16,0 20-16,0-21 0,0 0 15,0 0-15,0 1 0,0 20 0,0-21 16,0 0-16,0 0 0,-21 1 15,21-1-15,-21-21 0,-1 21 0,1-21 16,0 0 0,21-21 15,0 0-31,0-1 0,21 1 16,-21 0-16,21 0 0,1 0 15,-22 0-15,21-1 0,0 1 0,0 0 16,0 0-16,-21 0 0,21 21 15,1 0-15,-1-21 0,0 21 0,0 0 16,0 0-16,0 0 0,1 0 0,-1-22 16,0 22-16</inkml:trace>
  <inkml:trace contextRef="#ctx0" brushRef="#br0" timeOffset="-95695.81">23897 12615 0,'-21'43'15,"21"-22"1,-21 0-16,0 0 0,-1-21 16,22 21-16,-21 1 0,21-1 15,0 0-15,-21 0 0,21 0 0,0 0 16,-21 1-16,21-44 78,21 1-78,-21 0 0,21 21 0</inkml:trace>
  <inkml:trace contextRef="#ctx0" brushRef="#br0" timeOffset="-95508.92">23876 12488 0,'0'0'0,"0"-21"16,-21 21 15,0 0-31,-1 0 31,22 21 1</inkml:trace>
  <inkml:trace contextRef="#ctx0" brushRef="#br0" timeOffset="-95003.21">24236 12552 0,'0'21'31,"0"0"-31,0 0 16,0 1-16,0-1 15,0 0-15,0 0 0,0 0 16,0 0-16,-21 1 0,21-1 16,-22 0-16,22 0 0,-21 0 15,21 0-15,-21-21 16,0 0-16,21-21 31,0 0-15,0 0-16,0 0 15,0 0-15,0-1 0,21 1 16,0 0-16,0 0 0,-21 0 0,22 0 16,-1-1-16,0 22 0,0-21 15,0 0-15,22 0 0,-22 21 0,0 0 16,0-21-16,0 21 0,22 0 16,-22 0-16,0 0 0,0 21 15,-21 0-15,0 0 0,0 0 0,0 1 16,0-1-16,0 0 0,0 21 15,-21-21-15,0 1 0,0-1 0,21 0 16,-22 0-16,1 0 0,21 0 0,-21 1 16,0-1-1,0-21-15,21 21 0,21-21 32,0 0-17</inkml:trace>
  <inkml:trace contextRef="#ctx0" brushRef="#br0" timeOffset="-94322.6">24977 12658 0,'0'0'0,"21"-21"0,-21-1 15,0 1-15,0 0 16,-21 21-16,-1 0 0,1 0 16,0 0-16,-21 0 0,21 0 15,-1 0-15,1 0 0,0 0 16,-21 0-16,42 21 0,-21-21 0,-1 21 15,22 1-15,0-1 16,0 0-16,22 0 16,-1-21-1,0 0-15,0 0 0,0 0 16,0 0-16,1 0 0,-1 0 16,0 0-16,0 0 0,0 0 0,0-21 15,1 21-15,-22-21 0,21 21 16,-21-21-1,21 21 1,-21 21 15,0 0-15,-21-21-16,21 21 0,0 0 16,-21 22-16,-1-22 0,1 0 0,0 21 15,0-21-15,0 22 0,0-1 0,-1-21 16,1 22-16,0-1 0,0 0 15,0 1-15,0-1 0,21 0 0,-22 22 16,22-22-16,-21 0 0,0 22 0,21-22 16,-21 22-16,0-22 0,21 22 15,0-22-15,0 0 0,-21 22 16,21-22-16,-22 0 0,22-20 0,-21 20 16,0-21-16,21 21 0,-21-20 15,0-1-15,0 0 0,-1 0 0,1-21 16,0 21-16,0-21 0,-21 0 0,20 0 15,-20 0-15,21 0 0,-21 0 16,20 0-16,-20 0 0,21 0 0,-21 0 16,20-21-16,1 0 0,21 0 0,0 0 15,0-1-15,0-20 0,0 21 0,0-21 16,0-1-16,0 1 0,21 0 16,22-1-16,-22 1 0,0-22 0,21 22 15,-20 0-15,-1-1 0,21 1 16,-21 21-16,0-21 0,22 20 15,-22 1-15,21 0 0,-21-21 0,22 21 16,-1-1-16,-21 1 0</inkml:trace>
  <inkml:trace contextRef="#ctx0" brushRef="#br0" timeOffset="-93876.13">26098 12340 0,'0'0'0,"43"-84"31,-43 62-31,0 44 31,-21-1-15,21 0-16,-22 0 0,1 21 15,0 1-15,0-1 0,0 0 0,-22-20 16,22 20-16,0 0 0,21 1 16,-21-1-16,0 0 0,0-21 0,21 22 15,0-22-15,-22 0 0,22 0 0,0 0 16,0 1 0,22-22-16,-1 0 0,0 0 15</inkml:trace>
  <inkml:trace contextRef="#ctx0" brushRef="#br0" timeOffset="-93516.34">26416 12531 0,'0'0'0,"21"-21"32,-42 42-17,0 0-15,0 0 0,-1 0 0,1 0 16,21 1-16,-21-1 0,0 0 0,21 0 15,-21 21-15,21-20 0,0-1 16,0 0-16,0 0 0,0 0 16,0 0-16,21-21 0,0 0 15,0 0-15,0 0 0,1 0 16,-1 0-16,0 0 0,0 0 0,21-21 16,-20 0-16,-1 21 0,0-21 15,0-21-15,0 20 0,0 1 0,1 0 16,-22 0-16,0-21 0,0 20 0,0 1 15,0 0-15,0 0 0,-22 0 16,1 21-16,0-21 0,0 21 16,0 0-16,0 0 0,-1 0 0,1 0 15,0 0-15,0 0 16,21-22-16,-21 22 0,0 0 16</inkml:trace>
  <inkml:trace contextRef="#ctx0" brushRef="#br0" timeOffset="-93296.45">26014 12361 0,'0'0'0,"21"0"31,0 0-31,0 0 0,0 0 0,1 0 16,20-21-16,-21 21 15,0 0-15,22 0 0,-22 0 0,21 0 16,0 0-16,-20 0 0,20 0 16,0 0-16,1 0 0,-1-21 0,21 21 15,1 0-15</inkml:trace>
  <inkml:trace contextRef="#ctx0" brushRef="#br0" timeOffset="-93028.62">27686 12129 0,'0'0'0,"21"0"0,-21-22 16,0 44 15,0-1-31,0 0 0,0 0 0,-21 0 16,0 22-16,0-22 0,21 21 15,0 0-15,-22 1 0,1-1 0,0 0 16,0-20-16,21 20 0,-21 0 15,0-21-15,-1 22 0,22-22 0,0 21 16,-21-21-16,21 1 0,-21-1 0,21 0 16,0 0-1,-21-21 1,21-21-16</inkml:trace>
  <inkml:trace contextRef="#ctx0" brushRef="#br0" timeOffset="-92400.66">27199 12531 0,'-42'-21'16,"84"21"15,-21 0-31,0 0 16,1 0-16,20 0 0,-21 0 0,21 0 16,1 0-16,-1 0 15,0 0-15,1 0 0,-1 0 0,0 0 16,1 0-16,-1-22 0,-21 1 0,22 21 15,-22-21-15,0 0 0,21 0 16,-42 0-16,21-22 0,-21 22 0,22-21 16,-22 21-16,0-1 0,0-20 15,0 21-15,0 0 0,0 0 0,0-1 16,0 44 0,0-1-1,0 21-15,0-21 0,-22 22 0,22-1 16,-21 0-16,21 1 0,-21-1 15,0-21-15,0 21 0,21 1 16,-21-22-16,-1 21 0,1-21 0,21 1 16,-21 20-16,21-21 0,-21 0 15,21 0-15,0 1 0,0-1 16,0-42 15,0-1-31,0 1 0,0 0 16,0 0-16,0 0 0,21 0 15,0-1-15,0 1 0,1 0 0,20 0 16,-21 0-16,21 0 0,-20-1 16,20 22-16,0-21 0,-21 21 15,22 0-15,-22 0 0,0 0 0,0 0 16,0 0-16,1 0 0,-1 21 16,-21 1-16,0-1 0,0 0 15,0 0-15,0 0 0,0 0 0,0 1 16,0-1-16,-21 0 0,-1 0 15,1 0-15,0-21 0,21 21 16,-21-21-16,0 0 0,0 0 16,-1 0-16,22-21 31</inkml:trace>
  <inkml:trace contextRef="#ctx0" brushRef="#br0" timeOffset="-92067.79">28321 12531 0,'21'0'16,"0"0"-1,0 0-15,1 0 16,-1 0-16,0 0 16,-21-21-16,21 21 0,0 0 0,0-22 15,1 22-15,-1-21 0,0 0 16,-21 0-1,0 0-15,-21 21 32,0 0-32,-1 0 0,1 0 0,-21 21 15,21 0-15,0 0 0,-22 0 0,22 1 16,0-1-16,0 0 0,0 0 16,-1 0-16,1 0 0,0-21 0,21 22 15,0-1-15,0 0 0,0 0 16,0 0-16,21-21 15,0 0-15,1 0 0,20 0 0,-21-21 16,21 0-16,1 21 16</inkml:trace>
  <inkml:trace contextRef="#ctx0" brushRef="#br0" timeOffset="-91223.88">29295 12594 0,'0'0'0,"21"0"0,0 0 16,0 0-16,0 0 0,0-21 15,1 21-15,-1-21 0,0 0 0,0 0 16,0-1-16,0 1 0,22 0 16,-22 0-16,0-21 0,21 20 15,-20-20-15,-1 0 0,0-1 0,0 22 16,0-21-16,-21 21 0,0 0 16,0-1-16,-21 44 15,0-1-15,0 0 16,0 0-16,-1 21 0,1-20 15,0 20-15,0-21 0,0 21 0,0-20 16,21 20-16,0-21 0,0 0 16,0 0-16,0 1 0,0-1 0,0 0 15,21 0-15,0 0 16,21-21-16,-21 0 0,22 0 0,-22 21 16,21-21-16,1 0 0,20 0 15,-21 0-15,1-21 0,-1 0 16,0 21-16,1-21 0,-1 0 0,0 0 15,1-22-15,-1 22 0,-21-21 0,22-1 16,-22 1-16,21 0 0,-21-1 16,0 1-16,1-21 0,-1 20 0,-21 1 15,0 0-15,0 20 0,0-20 16,0 21-16,-21 21 0,-1 0 16,1 0-16,0 21 15,-21 21-15,21 1 0,-1-1 0,1 0 16,0 1-16,0 20 0,21-20 15,0-1-15,0 0 0,0 1 0,0-1 16,0-21-16,0 0 0,0 22 0,0-22 16,21 0-16,0-21 0,0 21 15,1-21-15,-1 21 0,0-21 16,0 0-16,0 0 0,0 0 16,1 0-16,-1 0 0,0 0 15,0 0-15,0-21 0,0 0 16,1 0-16</inkml:trace>
  <inkml:trace contextRef="#ctx0" brushRef="#br0" timeOffset="-90216.37">30797 12319 0,'-21'0'16,"21"21"-1,-21-21-15,42 0 47,0 0-47,1 0 16,-1 0-16,0 0 0,0 0 0,0 0 15,0-21-15,-21 0 16,22 21-16,-22-21 0,0 0 16,0-1-1,-22 22-15,1 0 0,0 0 16,0 0-16,-21 0 0,20 22 0,1-22 15,0 21-15,0 0 0,-21 0 16,42 0-16,-22 0 0,1 1 0,0-1 16,21 0-16,0 0 15,0 0-15,0 0 0,0 1 16,21-22 0,0 21-16,1-21 0,-1 0 0,21 0 15,-21 0-15,0 0 0,22 0 16,-22 0-16,21 0 0,-21-21 15,22 21-15,-1-22 0,-21 22 0,22-21 16,-22 0-16,21 0 0,-21 0 16,22 0-16,-22-1 0,21 1 0,-21 0 15,0 0-15,1 0 16,-44 42 0,1 0-1,0 0-15,0 0 0,0 1 16,21-1-16,-21-21 0,-1 21 0,22 0 15,0 0-15,0 0 0,-21 1 16,21-1-16,-21-21 16,21 21-1,0-42 17,0 0-32,21-1 15,0 22-15,-21-21 0,22 0 0,-1 0 16,0 0-16,0 0 0,21-1 15,-20 1-15,-1 0 0,21 0 0,-21 0 16,22 0-16,-22-1 16,21 22-16,-21 0 0,0 0 0,1 0 0,-1 0 15,0 0-15,-21 22 16,0-1-16,0 0 0,0 0 16,0 0-16,0 0 0,0 1 15,0-1-15,-21 0 0,21 0 0,-21 0 16,-1 0-16,1 1 0,0-1 15,0-21-15,0 0 16,0 0 0,-1 0-16,22-21 15,0-1-15,0 1 16,0 0-16,22 0 16,-1 0-16,0 0 0,0-1 0,21-20 15,-20 21-15,20 0 0,0 0 16,-21-1-16,22 1 0,-22 21 15,21 0-15,-21 0 0,1 0 16,-1 0-16,0 0 0,-21 21 0,21 1 16,-21-1-16,0 0 0,0 0 15,0 0-15,-21 0 0,0 22 0,21-22 16,-21 0-16,-1 0 0,1-21 16,0 21-16,0 1 0,0-22 15,21 21-15,-21-21 0</inkml:trace>
  <inkml:trace contextRef="#ctx0" brushRef="#br0" timeOffset="-89456.8">31983 12361 0,'42'-21'16,"-21"21"-1,0 0-15,1 0 0,-1-21 16,0 0-16,0 21 16,0-21-16,-21 0 0,21-1 15,-21 1-15,-21 21 32,-21 0-32,21 0 0,-22 0 15,22 21-15,-21 1 0,21-1 16,-22 0-16,22 0 0,-21 0 0,21 0 15,21 1-15,0-1 0,-21 0 16,21 0-16,0 0 0,21 0 16,0-21-1,0 0-15,0 0 0,22 0 0,-1 0 16,0 0-16,1 0 16,-1 0-16,0 0 0,1 0 0,-1 0 0,0 0 15,1-21-15,-22 0 0,21 21 16,-21-21-16,0 0 0,1-22 15,-1 22-15,0 0 0,0 0 16,0 0-16,-21 0 0,0-1 16,-21 44-1,0-1 1,0 0-16,0 0 0,-22 0 16,22 0-16,0 1 0,0-1 0,0 0 15,21 0-15,-22 0 0,22 0 16,-21 1-16,21-1 0,-21-21 15,21 21-15,0-42 47,0 0-47,0-1 16,0 1-16,21 0 0,0 0 16,1 0-16,-1 0 0,0-1 0,21 1 15,-21-21-15,22 21 0,-1 0 16,0-1-16,1 1 0,-1 21 15,-21 0-15,22 0 0,-22 0 0,0 0 16,21 0-16,-21 21 16,-21 1-16,0-1 0,0 0 15,0 0-15,0 21 0,0-20 16,-21-1-16,0 0 0,0 0 16,0 0-16,0 0 15,-1-21-15,1 22 0</inkml:trace>
  <inkml:trace contextRef="#ctx0" brushRef="#br0" timeOffset="-89175.96">33253 11896 0,'0'0'16,"0"-21"-16,-21 21 16,-1 21-16,1 0 15,0 0-15,0 21 0,-21 1 0,20-22 16,1 21-16,-21 1 0,21-1 16,0-21-16,-1 21 0,1 1 0,0-22 15,21 21-15,0-21 0,-21 1 16,21-1-16,0 0 0,0 0 0,0 0 15,21-21 1,0 0-16,0 0 16,1 0-16,-1 0 0,0 0 15</inkml:trace>
  <inkml:trace contextRef="#ctx0" brushRef="#br0" timeOffset="-88965.08">32893 12129 0,'-21'0'16,"42"0"-16,-42-22 0,42 22 31,0 0-31,0 0 0,22 0 16,-22 0-16,21 0 0,0 0 15,1 0-15,20 0 0,1 0 0,-22 0 16,22 0-16,-1 0 0,-21 0 15,1 22-15,-1-22 0</inkml:trace>
  <inkml:trace contextRef="#ctx0" brushRef="#br0" timeOffset="-88091.58">18267 14139 0,'0'-21'16,"0"42"-16,0-63 0,0 63 46,0 0-30,0 22-16,0-22 0,0 0 16,-21 21-16,-1 1 0,22-1 15,-21 0-15,0 1 0,21-1 0,-21-21 16,21 22-16,-21-1 0,0-21 16,21 21-16,0-20 0,-22-1 0,1 0 15,21 0-15,-21 0 0,0-21 16,0 0-1</inkml:trace>
  <inkml:trace contextRef="#ctx0" brushRef="#br0" timeOffset="-87484.21">17843 14478 0,'0'0'0,"0"-21"15,0 0 1,22 21-1,-1 0-15,0-21 16,21 21-16,-21 0 0,22-22 0,-22 22 16,21-21-16,1 21 0,-1-21 15,-21 0-15,21 21 0,-20-21 0,20 0 16,0-1-16,-21 22 0,1-21 0,-1 0 16,0 0-16,0 0 0,0 0 15,-21-1-15,0 1 16,0 42 15,0 1-31,-21-1 0,0 0 0,21 21 16,-21 1-16,0-22 0,-1 21 15,22 0-15,-21 1 0,21-1 0,-21 0 16,0 1-16,21-22 0,-21 21 0,21-21 16,0 1-16,-21-1 0,21 0 15,-22 0-15,22 0 16,-21-21-16,21-21 31,0 0-31,0 0 0,21-22 16,1 22-16,-1 0 15,0 0-15,0-21 0,0 20 0,22-20 16,-22 21-16,21 0 0,-21-22 0,22 22 16,-1 21-16,0 0 0,-21 0 15,22 0-15,-1 0 0,-21 21 0,0 1 16,1-1-16,-22 0 0,0 21 15,0-21-15,0 22 0,0-22 0,0 21 16,-22-21-16,22 1 0,-21 20 0,0-21 16,0 0-16,0-21 0,0 21 15,-1 1-15,1-22 16,42 0 15,1 0-31,-1-22 16,0 22-16</inkml:trace>
  <inkml:trace contextRef="#ctx0" brushRef="#br0" timeOffset="-86644.23">19389 14457 0,'0'0'0,"0"-21"0,0 0 0,0-1 15,-22 1-15,1 21 16,0 0-16,0-21 0,0 21 0,0 0 15,-1 0-15,-20 0 0,21 21 16,0 0-16,0-21 0,-22 43 0,22-22 16,0 0-16,0 0 0,0 22 0,21-22 15,-22 0-15,22 21 0,-21-21 16,21 1-16,0-1 0,0 0 0,0 0 16,21 0-1,1-21-15,-1 0 0,0 0 16,0 0-16,0 0 0,22 0 0,-22-21 15,0 21-15,21-21 16,-21 0-16,1 0 0,-1-1 0,0 1 16,21-21-16,-42 21 0,21 0 0,1-22 15,-1 22-15,0 0 0,-21 0 16,0 0-16,0 42 16,0 0-1,0 0-15,0 0 0,-21 0 0,0 1 16,21-1-16,-22 0 0,22 0 0,0 0 15,0 0-15,0 1 16,0-1-16,0 0 0,22 0 0,-1-21 16,21 0-16,-21 0 0,22 0 0,-22 0 15,21 0-15,0 0 16,1 0-16,-1 0 0,-21-21 0,22 21 16,-22-21-16,21 0 0,-42-1 0,21 1 15,0-21-15,-21 21 0,22 0 16,-22-1-16,0-20 0,0 21 0,0 0 15,0 42 1,0 0 0,-22 0-16,22 22 0,-21-22 0,0 0 15,21 0-15,-21 0 0,0 0 16,21 22-16,-21-43 0,-1 21 0,22 0 16,0 0-16,-21-21 0,0 21 15,0-21 1,21-21 15,0 0-31,0 0 0,21 0 16,0 0-16,0-1 0,1-20 0,-1 21 15,21-21-15,-21 20 0,22-20 16,-1 21-16,0-21 0,1 20 0,-1 1 16,0 0-16,1 0 0,-22 21 0,21 0 15,-21 0-15,22 21 0,-22 0 16,0 22-16,-21-22 0,0 21 0,0 0 15,0 1-15,0-1 0,0-21 16,0 22-16,-21-22 0,0 21 16,-1-21-16,1 0 0,0 1 0,0-1 15,0-21-15,21 21 0</inkml:trace>
  <inkml:trace contextRef="#ctx0" brushRef="#br0" timeOffset="-85649.06">21548 14415 0,'0'0'16,"-22"-43"-16,22 22 0,0 0 0,-21 0 0,21 0 16,0-1-16,0 1 0,0 0 15,0 42 17,0 0-32,0 1 0,0 20 15,0 0-15,0 1 0,-21-22 0,21 21 16,-21 0-16,0 1 15,21-22-15,0 21 0,0-21 0,-21 1 16,21-1-16,0 0 0,-22 0 0,44-21 47,-1-21-47,0 21 0,0-21 16,0 0-16,0-1 0,22-20 0,-22 21 15,21-21-15,-21 20 0,22-20 0,-1 0 16,-21 21-16,0-22 0,22 22 15,-22 0-15,-21 0 0,21 21 16,0 0-16,-21 21 16,0 0-16,0 0 0,0 22 15,0-22-15,0 0 0,0 21 0,0-21 16,0 1-16,0-1 0,0 0 16,0 0-16,0 0 0,0 0 0,0 1 15,21-22-15,1 0 16,-1 0-16,0 0 0,0 0 0,0 0 15,22 0-15,-22 0 0,21 0 0,-21 0 16,22-22-16,-22 1 0,21 21 16,-21-21-16,22-21 0,-22 21 0,21-1 15,-21-20-15,0 21 0,1-21 16,-22-1-16,21 22 0,-21 0 16,21 0-16,-21 0 0,0 42 31,0 0-31,-21 21 15,0-21-15,21 22 0,-22-1 16,22-21-16,0 22 0,-21-22 0,21 21 16,0-21-16,0 0 0,0 1 0,0-1 15,0 0-15,21 0 0,1-21 16,-1 0-16,0 21 0,0-21 0,21 0 16,-20 0-16,20 0 0,0 0 15,1 0-15,-1-21 0,0 21 16,-21-21-16,22 0 0,-1 0 0,-21-1 15,22 1-15,-22-21 0,0 21 16,0-22-16,0 1 0,-21 0 0,0 21 16,21-22-16,-21 1 0,0 21 0,0 0 15,0-1-15,0 1 0,-21 21 16,0 0-16,0 0 0,0 21 16,0 1-16,-1-1 0,1 0 15,0 21-15,0-21 0,0 22 0,21-22 16,0 21-16,0-21 0,0 22 0,0-22 15,0 0-15,0 0 16,0 0-16,21 1 0,0-22 0,0 21 16,0-21-16,1 0 0,20 0 15,-21 0-15,0 0 0,0 0 0,22-21 16,-22-1-16,0 22 0,21-21 0</inkml:trace>
  <inkml:trace contextRef="#ctx0" brushRef="#br0" timeOffset="-84928.47">24193 14055 0,'0'0'0,"0"-21"16,22 21 0,-1 0-16,0 21 0,-21 0 15,21 21-15,-21-21 16,0 1-16,0 20 0,0 0 0,0-21 16,0 22-16,0-1 0,-21 0 0,0-20 15,0 20-15,-1-21 16,1 0-16,0 22 0,0-43 0,0 21 15,0 0-15,-1-21 16,22-21 15,22 0-31,-22-1 0,21 1 16,0 0-16,0-21 0,0 21 0,22-22 16,-22 22-16,0-21 0,0 21 0,21-22 15,-20 22-15,-1 0 0,0 21 16,0-21-16,0 21 0,0 0 0,1 0 15,-1 0-15,-21 21 0,0 0 0,21 0 16,-21 0-16,21 22 16,-21-22-16,21 21 0,-21-21 0,21 22 15,1-22-15,-22 0 0,21 0 16,0 0-16,0 1 0,0-1 0,0-21 16,1 21-16,20-21 0,-21 0 0,21 0 15,1 0-15,-22 0 0,21 0 16,1 0-16,-1 0 0,0-21 0,-21 0 15,1-1-15,20 1 0,-21-21 16,-21 0-16,21-1 0,-21 1 16,0 0-16,0-1 0,0 1 0,0 21 15,0-22-15,-21 1 0,0 21 0,0-21 16,0 20-16,-1 1 0,-20 21 16,21 0-16,0 0 0,-22 0 0,22 0 15,0 0-15,0 21 0,0-21 16,0 22-16,-1 20 0,22-21 0,0 0 15,0 0-15,0 1 0,0-1 16,0 21-16,22-21 0,-1 0 0,0 1 16,0-1-16,21-21 0,1 21 0</inkml:trace>
  <inkml:trace contextRef="#ctx0" brushRef="#br0" timeOffset="-83608.64">25696 14266 0,'0'0'0,"21"-21"0,1 0 15,-1 0-15,-21 0 0,21 0 0,-21-1 16,0 1-16,0 0 16,-21 21-16,0 0 0,-1 0 0,1 0 15,0 0-15,0 0 0,-21 0 0,20 21 16,1 0-16,-21-21 0,21 22 16,0-1-16,-22 0 0,22 0 0,0 21 15,21-20-15,-21-1 0,21 0 16,0 0-16,0 0 0,0 0 15,0 1-15,0-1 0,0 0 0,0 0 0,21-21 16,0 0-16,-21 21 16,21-21-16,0 0 0,22 0 0,-22 0 15,0 0-15,0-21 0,22 21 0,-22-21 16,0 0-16,21 0 0,-21-1 16,1 1-16,-1-21 0,0 21 0,0-22 15,0 22-15,0-21 0,-21 21 16,0 0-16,0-1 0,0 1 15,0 42 1,0 1-16,-21-22 16,21 21-16,0 0 0,-21 0 0,21 0 15,-21 0-15,21 22 0,0-22 16,0 0-16,0 0 16,0 0-16,0 1 0,21-22 0,-21 21 15,42-21-15,-20 0 0,-1 0 16,21 0-16,-21 0 0,22 0 0,-1 0 15,-21 0-15,21-21 0,-20-1 0,-1 1 16,21 0-16,-21 0 0,0 0 16,1 0-16,-22-22 0,21 22 0,0 0 15,-21 0-15,0 0 0,0-1 16,-21 44 0,21-1-1,-21-21-15,-1 21 0,1 0 16,0 21-16,0-20 0,0-1 0,0 0 15,21 0-15,0 0 0,-22 0 0,22 1 16,-21-1-16,42-21 31,1 0-15,-1-21-16,0-1 0,0 1 16,0 0-16,0 0 0,1 0 15,-1 0-15,0-1 0,0 1 0,0 0 16,0 0-16,1 0 0,-1 21 0,0 0 15,-21 21 17,0 0-32,0 0 0,0 0 0,0 1 15,0-1-15,0 0 0,0 0 16,0 0-16,0 0 0,21 1 16,0-1-16,0-21 15,1 21-15,-1-21 0,0 0 0,0 0 16,0 0-16,0 0 0,1 0 0,-1-21 15,0 21 1,0-21-16,-21-1 0,21 1 0,-21-21 0,21 21 16,-21 0-16,22-22 0,-22 1 0,21 21 15,-21-22-15,21 1 16,-21 21-16,0-21 0,21-1 0,0 1 16,-21 0-16,0-1 0,21 22 15,-21 0-15,22-21 0,-22 20 16,21 22-16,-21 22 15,-21-1-15,-1 0 16,1 21-16,0-21 0,0 22 0,0-1 16,0 0-16,-1-20 0,1 20 15,0 0-15,21-21 0,0 22 0,0-1 16,0-21-16,0 22 0,0-22 0,0 0 16,21 21-16,0-21 15,1 1-15,-1-1 0,21-21 0,-21 21 0,22-21 16,-1 0-16,-21 0 15,21 0-15,-20 0 0,20 0 0,0 0 16,-21-21-16,22 0 0,-22-1 0,0 1 16,0 0-16,0 0 0,1-21 15,-1 20-15,0 1 0,-21-21 0,0 21 16,21 0-16,-21-1 0,0 1 16,-21 42-1,21 1 1,-21-1-16,0 0 0,-1 0 15,22 0-15,0 0 0,-21 1 16,21-1-16,-21 0 0,21 0 0,0 0 16,0 0-16,0 1 0,0-1 15,21 0 1,0-21-16,1 0 0,-1 0 16,0 0-16,21 0 0,-21 0 0,22 0 15,-1 0-15,0 0 0,-20 0 0,20-21 16</inkml:trace>
  <inkml:trace contextRef="#ctx0" brushRef="#br0" timeOffset="-83060.21">27982 14161 0,'0'-22'0,"0"1"0,-127 191 0,254-297 0,-127 63 16,-21 43-16,0 21 0,0 0 16,0-21-16,-1 21 0,1 0 15,-21 0-15,21 0 0,0 0 16,-22 21-16,22 0 0,0 0 0,0-21 15,0 21-15,-1 1 0,1-1 0,0 0 16,0 21-16,21-21 0,0 1 16,0-1-16,0 0 0,0 21 0,0-21 15,0 1-15,0-1 0,0 0 16,21 0-16,0-21 0,0 0 16,1 21-16,-1-21 0,0 0 0,0 0 15,21 0-15,-20 0 16,-1-21-16,21 21 0,-21-21 0,0-21 15,1 20-15,20-20 0,-21 21 0,0-21 16,22-1-16,-22 22 0,0-21 16,21-1-16,-21 1 0,1 0 0,-1-1 15,0 1-15,0 0 0,0-1 16,0 1-16,1 0 0,-1 21 0,-21-1 16,0 1-16,0 42 31,-21 1-31,-22-1 0,22 21 0,0 0 15,0-20-15,-22 20 0,22 0 16,0 1-16,-21-1 0,21 0 16,-1-21-16,22 22 0,0-1 15,-21 0-15,21-20 0,0 20 0,0 0 16,0-21-16,21 1 0,-21-1 0,22 0 16,-1 0-16,0 0 0,0-21 15,21 0-15,-20 0 0,-1 0 0,21 0 16,-21 0-16,22 0 0,-22 0 15,21-21-15,-21 21 0,22-21 0,-22 0 16,0 0-16,0-1 0,0 1 16,-21 0-16</inkml:trace>
  <inkml:trace contextRef="#ctx0" brushRef="#br0" timeOffset="-82820.34">26966 14055 0,'-63'21'15,"126"-42"-15,-169 42 0,85-21 0,-21 0 0,21 0 16,21 21-16,21-21 31,21 0-31,1 0 0,-1 0 16,21 0-16,1 0 0,-1 0 15,1-21-15,-1 21 0,1 0 0,-1-21 16,-20 0-16,20 21 0,-20-22 0</inkml:trace>
  <inkml:trace contextRef="#ctx0" brushRef="#br0" timeOffset="-82368.14">29570 13949 0,'0'0'0,"21"0"0,0 0 32,-21 21-17,0 0-15,0 0 16,0 1-16,0-1 0,0 0 0,0 0 15,0 0-15,-21-21 0,21 21 16,-21 1-16,21-1 0,-21-21 0,21 21 16,-22-21-16,1 21 0,0-21 15,0 0-15,0 0 16,0 0 0,21-21-1,0 0-15</inkml:trace>
  <inkml:trace contextRef="#ctx0" brushRef="#br0" timeOffset="-82180.25">29676 13801 0,'0'-21'15,"0"42"-15,21-85 0,-21 43 0,0 0 16,0 0-16,0 0 0,0-1 16,-21 22 15,21 22-16,0-1-15,0 0 16,0 0-16,21-21 16,-21 21-16,21 0 0</inkml:trace>
  <inkml:trace contextRef="#ctx0" brushRef="#br0" timeOffset="-81628.48">30459 14012 0,'0'0'15,"21"0"-15,0 0 0,0 0 0,-21-21 16,0 0-16,0 0 16,0 0-16,0 0 0,0-1 15,-21 1-15,0 0 0,-21 0 0,20 21 16,1 0-16,-21-21 16,0 21-16,-1 0 0,1 0 0,0 21 15,20 0-15,-20 0 0,0 0 16,-1 1-16,22 20 0,-21-21 0,21 0 15,0 22-15,-1-22 0,22 0 0,0 0 16,0 0-16,0 0 0,0 1 16,0-1-16,0 0 0,22-21 0,-1 0 15,21 21-15,-21-21 0,22 0 16,-22 0-16,21 0 0,0 0 0,1 0 16,-1-21-16,0 21 0,-20-21 15,20 0-15,0-1 0,-21-20 0,22 21 16,-22-21-16,0 20 0,21-20 15,-20 0-15,-1-1 0,21-20 16,-21 21-16,0-22 0,1 22 0,-1-1 16,0 1-16,0 0 0,-21-1 15,0 22-15,0 0 0,21 0 0,-42 42 32,0 0-32,0 22 0,0-1 15,-1 0-15,1 22 0,0-22 16,21 0-16,-21 1 0,0-1 15,21 0-15,-21 1 0,21-22 0,0 21 0,0-21 16,0 1-16,0-1 16,0 0-16,0 0 0,0 0 15,21-21-15,0 0 0,0 0 16,0 0-16,0 0 0,1 0 16,-1 0-16,0 0 0,0 0 15</inkml:trace>
  <inkml:trace contextRef="#ctx0" brushRef="#br0" timeOffset="-81292.67">30840 14012 0,'0'22'16,"0"-44"-16,21 22 47,0 0-47,0 0 0,0 0 0,1 0 15,-1 0-15,0 0 0,0 0 0,0-21 16,22 21-16,-43-21 0,21 21 15,0-21-15,-21 0 0,0 0 16,-21 21 0,0 0-16,-1 0 0,1 0 15,0 0-15,-21 0 0,21 21 16,-1 0-16,1 0 0,0-21 0,0 21 16,0 0-16,21 1 0,0-1 15,0 0-15,0 0 0,0 0 16,0 0-16,0 1 15,21-22-15,0 0 0,0 0 16,0 21-16,1-21 0,20 0 0,-21 0 16,21 0-16,1 0 0,-22 0 15,21 0-15,1-21 0</inkml:trace>
  <inkml:trace contextRef="#ctx0" brushRef="#br0" timeOffset="-80803.2">31538 13949 0,'21'-42'16,"-63"126"-16,63-126 0,0-22 15,-21 86 17,-21-22-32,21 21 0,-21 0 0,21 0 15,-21 0-15,0 0 16,0 1-16,21-1 0,-22 0 0,22 0 16,-21 0-16,0 0 15,21 1-15,0-1 16,-21-21 31,21-21-47,0-1 0,0 1 15,0 0-15,0 0 16,21 0-16,0 0 16,0-22-16,1 22 0,20 0 0,-21 0 15,21 0-15,-20-1 0,20 1 16,0 0-16,-21 21 0,22 0 0,-1 0 15,-21 0-15,0 0 0,1 0 16,-1 21-16,0 0 0,-21 1 0,21-1 16,-21 0-16,0 21 0,0-21 15,0 1-15,-21-1 0,0 0 0,21 0 16,-21 0-16,-1 0 0,1-21 16,0 22-16,0-22 0,21 21 15,-21-21-15,42-21 47,0-1-31,0 1-16</inkml:trace>
  <inkml:trace contextRef="#ctx0" brushRef="#br0" timeOffset="-80344.43">32406 13504 0,'21'0'32,"-21"22"-32,-21-1 0,0 0 15,0 21-15,-22 1 0,22-22 16,0 21-16,-21 0 0,21 1 0,-1-1 16,-20-21-16,21 22 0,0-22 15,21 0-15,-21 21 0,21-21 0,-22 1 16,22-1-16,0 0 15,0 0-15,22-21 16,-1 0 0,0 0-16,0 0 0,21 0 0,-20 0 15,20 0-15,-21-21 0,0 21 16,22-21-16,-22 0 0,21-1 16,-21 1-16,22 0 0,-22 0 15,0 0-15,21 0 0,-21-1 16,1 22-16,-22 22 31,0-1-31,-22 0 0,22 0 0,-21 0 16,-21 0-16,21 1 0,0-1 15,-1 0-15,1 0 0,0-21 0,0 21 16,21 0-16,-21-21 16,21 22-16,21-22 31,0-22-16,-21 1-15</inkml:trace>
  <inkml:trace contextRef="#ctx0" brushRef="#br0" timeOffset="-80152.54">32660 13864 0,'21'-21'0,"-127"148"0,191-233 0,-64 64 0,-21 21 16,0 0 15,0 42 31,-21-21-46,0 0-16</inkml:trace>
  <inkml:trace contextRef="#ctx0" brushRef="#br0" timeOffset="-79964.27">32004 13843 0,'0'0'0,"-42"0"0,20 0 16,1 0-16,0 0 0,42 0 47,22 0-47,-22 0 15,21 0-15,0 0 0,1 0 0,20 0 16,1 0-16,-1-21 0,-20 21 15,20 0-15,1 0 0</inkml:trace>
  <inkml:trace contextRef="#ctx0" brushRef="#br0" timeOffset="-78980.58">33189 13568 0,'0'0'0,"-21"0"31,0 0-31,0 21 16,0 0-16,-1 0 0,1 22 0,0-22 16,0 21-16,0-21 0,-22 22 15,22-1-15,0 0 0,-21 1 0,21-1 16,-22 0-16,1 1 0,21-22 16,-22 21-16,22 1 0,0-1 15,0 0-15,0 1 0,0-1 0,-1 0 16,22-21-16,0 22 0,0-1 15,0-21-15,0 0 0,0 1 0,0-1 16,0 0-16,22-21 16,-1 0-16,0 0 15,0 0-15,0 0 16,0-21-16,1 0 0,-22-1 0,21-20 16,-21 21-16,21-21 0,0-1 15,-21 1-15,21 0 0,-21 20 0,0-20 16,0 0-16,21 21 0,-21-1 15,0 1-15,0 0 0,0 0 0,0 0 16,0 0 0,22 21-16,-1 0 0,0 0 15,0 0-15,0-22 16,22 22-16,-22 0 0,0 0 16,21 0-16,-21-21 0,22 21 15,-1-21-15,0 21 0,-20-21 0,20 21 16,-21-21-16,0 21 0,0-21 15,1 21-15,-1-22 16,-42 22 15,21 22-31,-22-1 16,1 0-16,21 0 16,0 0-1,0 0-15,21 1 31,1-22-31,-1 0 0,0 0 0,0 0 16,0 0-16,0 0 0,1 0 16,-1 0-16,21 0 0,-21-22 0,0 22 15,22-21-15,-22 0 0,0 21 16,0-21-16,22 0 0,-22 21 16,-21-21-16,21-1 0,0 1 0,-21 0 15,21 21-15,-21-21 16,0 42-1,-21-21 1,0 21-16,0 0 0,21 1 16,-21 20-16,-1-21 0,1 21 15,-21-20-15,21 20 0,0 0 16,-22 1-16,22-1 0,-21 0 0,21 22 16,-1-22-16,1 22 0,0-1 15,0 1-15,0-1 0,0-21 0,-1 22 16,1-22-16,0 1 0,0-22 15,-21 21-15,20-21 0,1 22 0,0-22 16,-21 0-16,21-21 0,-1 21 16,1-21-16,0 0 0,0 0 15,0 0-15,0 0 16,-1 0 0,1 0-16,0 0 15,0 0-15,0 0 0,-22 0 0,22 0 16,-42 0-16</inkml:trace>
  <inkml:trace contextRef="#ctx0" brushRef="#br0" timeOffset="-77112.63">19092 15769 0,'-21'21'32,"21"-42"-1,21 0-15,-21 0-16,0 0 0,21 0 15,-21-1-15,0 1 0,0 0 16,0-21-16,0 21 15,0-1-15,-21 22 0,0-21 0,0 0 16,0 21-16,0 0 0,-1 0 16,-20 0-16,0 0 0,21 21 0,-22 0 15,1 1-15,21-1 0,-22 0 0,1 0 16,21 21-16,0-20 0,0 20 16,-1-21-16,1 21 0,21-20 0,-21 20 15,21 0-15,0-21 0,0 1 0,0 20 16,0-21-16,21 0 0,0 0 15,1-21-15,-1 0 0,0 0 0,0 0 16,21 0-16,-20 0 16,20 0-16,-21-21 0,21 0 0,1 0 15,-22 0-15,21 0 0,1-22 0,-1 22 16,0 0-16,1-21 0,-22 20 16,21 1-16,-21-21 0,0 21 0,-21 0 15,0-1-15,0 1 0,0 0 0,0 0 16,-21 21-1,0 21 1,0 0-16,0 0 16,21 1-16,0-1 0,-21 21 0,21-21 0,0 0 15,0 1-15,0-1 0,0 21 16,0-21-16,21 0 0,0 1 16,21-1-16,-21-21 0,22 0 15,-1 0-15,0 0 0,1 0 16,-1 0-16,0-21 0,-20 21 0,20-22 15,0 1-15,1 0 0,-22 0 0,0 0 16,0 21-16,0-21 0,0-1 16,-21 1-16,0-21 0,0 21 15,0 0-15,0-1 16,0 44 0,-21-22-16,21 21 15,0 0-15,-21 0 0,0 0 16,21 0-16,-21 1 0,21-1 15,-21 0-15,-1 0 0,22 0 16,0 0 0,0-42 15,22 0-31,-1 21 0,0-21 16,21 0-16,-21 0 0,1 21 0,-1-22 15,0 1-15,0 0 0,0 21 16,0-21-16,1 21 15,-1 0-15,-21 21 32,0 0-32,0 0 0,0 1 0,0-1 15,0 0-15,0 0 0,0 0 16,21 0-16,-21 1 0,21-1 0,0 0 16,0 0-16,-21 0 0,43 0 0,-22-21 15,0 0-15,21 22 0,-20-22 16,20 0-16,0 0 0,1 0 0,-1 0 15,0-22-15,22 1 0,-22 0 16,0 21-16,1-21 0,-1-21 0,0 20 16,-20 1-16,-1 0 0,0-21 15,0 21-15,-21-22 0,0 22 16,0 0-16,0-21 0,0 20 0,0 1 16,0 0-16,-21 0 0,0 21 0,0 0 15,-1 0-15,-20 0 16,21 0-16,0 0 0,0 21 0,-22 0 15,22 0-15,0 1 0,0-1 0,0 0 16,-1 0-16,1 21 0,21-20 16,-21-1-16,21 21 0,0-21 0,0 0 15,0 1-15,0-1 0,0 0 16,21-21-16,0 0 0,1 21 0,20-21 16,-21 0-16,0 0 0,22 0 0,-22-21 15,21 0-15,-21 21 0,22-21 16,-22-1-16,21 1 0,-21-21 15,0 21-15,1 0 0,-1-22 16,21 1-16,-42 21 0,21-22 0,0 1 16,1 0-16,-1-1 0,-21 1 0,0 0 15,21-1-15,-21 22 0,21 0 16,-21-21-16,0 21 0,0 42 31,0 0-31,0 0 0,-21 0 0,0 22 16,21-1-16,-21 0 0,21 1 0,0-22 15,-22 21-15,22 0 0,0-20 16,-21 20-16,21-21 0,0 21 0,0-20 16,0-1-16,0 0 0,0 0 15,0 0-15,0 0 16,21-21 0,1 0-16,-22-21 0,0 0 15,21 21-15,-21-21 0,21 0 16</inkml:trace>
  <inkml:trace contextRef="#ctx0" brushRef="#br0" timeOffset="-76416.94">21950 15600 0,'-21'0'0,"21"-21"16,0 0-1,0-1-15,0 1 16,0 0-16,0 0 0,0 0 15,21 0-15,0-1 0,0 1 16,0 21-16,0-21 0,1 21 16,-1 0-16,0 0 0,0 0 15,0 21-15,0-21 0,-21 21 16,22 1-16,-22-1 0,0 21 16,0-21-16,0 0 0,0 1 0,0 20 15,0-21-15,0 0 0,0 0 0,0 1 16,0 20-16,0-21 15,0 0-15,0 0 0,-22 1 16,1-22 0,21-22-1,0 1 1,0 0-16,0 0 16,0 0-16,0 0 0,0-22 15,0 22-15,21 0 0,1 0 0,-1-22 16,0 22-16,0 0 0,21 0 15,-20 0-15,20 0 0,0-1 0,-21 1 16,22 21-16,-1 0 0,0 0 16,-20 0-16,20 0 0,-21 21 0,0 1 15,0-1-15,-21 0 0,0 21 16,0-21-16,0 1 0,0 20 16,0-21-16,0 0 0,-21 0 0,21 1 15,-21-1-15,0 0 0,0 0 0,0 0 16,-1-21-1,22 21-15,0-42 32,22 0-17,-1 0-15</inkml:trace>
  <inkml:trace contextRef="#ctx0" brushRef="#br0" timeOffset="-76013.18">23072 15409 0,'0'0'16,"-22"22"-1,1-22-15,0 21 0,0 0 16,0 0-16,0 0 0,-1 22 0,1-22 16,0 0-16,0 0 0,0 0 0,21 0 15,0 1-15,-21-1 0,21 0 16,0 0-16,0 0 0,21-21 15,0 0-15,0 0 16,21 0-16,-20 0 0,20 0 16,-21 0-16,21 0 0,1 0 0,-22-21 15,21 0-15,-21 21 0,1-21 0,20-22 16,-21 22-16,-21 0 0,0-21 16,0 21-16,0-22 0,0 22 0,0-21 15,0 21-15,-21-1 0,21 1 16,-21 21-16,0 0 0,-22 0 0,22 0 15,0 0-15,-21 0 0,20 0 0,1 0 16,0 0-16,0 21 0,0 1 16,21-1-16,0 0 0,0 0 15,21 0-15,0-21 16,0 0-16,0 0 0,22 0 16,-22 0-16,21 0 0</inkml:trace>
  <inkml:trace contextRef="#ctx0" brushRef="#br0" timeOffset="-75744.32">23728 15219 0,'-170'169'0,"361"-380"0,-212 253 0,42-106 0,-21 43 15,0 0-15,0 0 0,21 0 0,-21 42 32,0 21-17,-21-21-15,0 22 0,0-1 16,-1 0-16,1 1 0,0-1 15,0 0-15,0 1 0,0-1 0,-1 0 16,22-20-16,-21 20 0,21-21 0,-21 21 16,21-20-16,0-1 0,0 0 15,0 0-15,0 0 0,21-21 16,0 0-16,1 0 0,-1 0 0,0 0 16,21 0-16,-21 0 0,22-21 15,-22 0-15,0 21 0</inkml:trace>
  <inkml:trace contextRef="#ctx0" brushRef="#br0" timeOffset="-75549.12">23580 15388 0,'-43'0'0,"86"0"0,-107 0 0,43 0 16,0 0-16,0 0 15,42 0 1,0 0-1,21 0-15,-21 0 0,22 0 16,-1 0-16,-21 0 0,22 0 0,20-21 16,-21 21-16,1-21 0,20 0 15</inkml:trace>
  <inkml:trace contextRef="#ctx0" brushRef="#br0" timeOffset="-74819.53">25188 15600 0,'-21'0'0,"42"0"0,-84 0 0,20 0 16,22 0-16,0 0 0,0 21 0,42-21 31,0 0-31,0 0 16,22-21-16,-22 0 0,21 21 0,-21-21 15,22-1-15,-22 1 0,21 0 16,-21 0-16,22 0 0,-22-22 0,0 22 16,0-21-16,0 21 0,1-22 15,-22 1-15,21 21 0,-21 0 0,0-22 16,0 22-16,-21 21 15,-1 21 1,1 22-16,-21-22 16,21 21-16,0 1 0,-22 20 15,22-21-15,-21 22 0,21-22 0,-22 22 16,1-22-16,21 22 0,-22-1 0,22 1 16,0 20-16,0-20 0,0-1 15,0 22-15,-1-22 0,1 22 0,0-21 16,21-1-16,-21 22 0,0-22 0,0 22 15,21-22-15,-22 1 0,22-1 16,-21 1-16,21-1 0,0-20 0,0-1 16,0 0-16,0-20 0,21 20 15,1-42-15,20 21 0,-21-21 16,21 0-16,1 0 0,-22-21 0,21 0 16,1 0-16,-1-1 0,0 1 15,-21-21-15,22 0 0,-22-1 0,-21-20 16,0 20-16,0-20 0,0-1 0,0 1 15,0-1-15,0 1 0,-21-22 16,0 22-16,-22-1 0,22 1 0,-21-1 16,-1 1-16,1 20 0,0 1 15,-1 0-15,1 21 0,0-22 0,-1 22 16,22 0-16,0 0 0,0 21 0,21-21 16,0-1-1,21 1 1,21 21-16,-20-21 0,20 21 0,0 0 15,1 0-15,-1-21 0,21 21 16,-20 0-16,-1-21 0,0 21 0</inkml:trace>
  <inkml:trace contextRef="#ctx0" brushRef="#br0" timeOffset="-74436.19">25548 15515 0,'-21'-21'0,"0"-21"31,21 21-31,0-1 16,21 22-16,0 0 15,0 0-15,22 0 0,-22 0 0,21 0 16,0 0-16,1 0 0,-1 22 16,-21-1-16,22 0 0,-22 0 0,21 0 15,-21 0-15,-21 1 0,0-1 0,0 21 16,0-21-16,0 0 0,-21 1 15,0-1-15,0-21 0,0 0 16,-1 21-16,1-21 0,0 0 16,0 0-16,0 0 15,21-21-15,0 0 16,0-1-16,0 1 16,0 0-16,21 0 0,0 21 15,0-21-15,0 0 0,1-1 0,20 1 16,-21 0-16,0 0 0,22 0 15,-22 21-15,21-21 0,-21 21 0,0-22 16,22 22-16,-22 0 0,21 0 16,-21 0-16</inkml:trace>
  <inkml:trace contextRef="#ctx0" brushRef="#br0" timeOffset="-73603.66">26479 15409 0,'0'22'0,"-21"-44"0,42 22 0,-21 43 16,0-22-16,-21 0 0,0-21 15,21 21-15,0 0 0,0 1 0,-21-1 16,21 0-16,-21-21 0,21 21 16,0 0-16,0 0 0,0 1 15,0-44 32,0 1-47,0 0 16,0 0-16,-21 0 0,21 0 15,0-1-15,0-20 0,0 21 0,0 0 16,0 0-16,0-1 16,0 1-16,21 0 0,0 21 15,0 0-15,0 0 0,22 0 16,-22 0-16,0 0 0,21 0 0,-21 21 16,1 0-16,-1 1 0,0-1 0,0 0 15,-21 21-15,0-21 0,21 1 16,-21-1-16,0 0 0,0 0 0,0 0 15,0 0-15,0 1 0,-21-1 16,21 0-16,-21-21 16,0 0-1,21-21 17,0 0-32,0-1 0,0 1 15,0 0-15,0 0 0,21 0 16,0 0-16,0-1 0,0 1 0,22 0 15,-22 0-15,21 0 0,-21 0 0,22 21 16,-1 0-16,0 0 0,1 0 16,-22 0-16,21 0 0,-21 0 0,1 21 15,-1-21-15,0 21 0,0 0 16,-21 0-16,0 0 0,0 1 0,0-1 16,0 0-16,0 0 0,0 0 0,0 0 15,-21 1-15,0-22 31,0 0-15,-1 0-16,22-22 16,0 1-16,0 0 15,0 0-15,0 0 16,0 0-16,22-22 0,-1 22 0,21 0 16,0-21-16,-20 20 0,20-20 15,0 21-15,22 0 0,-22 0 0,0 21 16,1 0-16,-1 0 0,0 0 0,1 0 15,-1 21-15,-21 0 0,0 0 16,1 21-16,-1-20 0,-21-1 0,0 21 16,0-21-16,0 22 0,-21-22 15,-1 0-15,1 0 0,0 0 16,0 0-16,0-21 0,-22 22 0,22-1 16,0-21-16,0 0 15,0 0-15</inkml:trace>
  <inkml:trace contextRef="#ctx0" brushRef="#br0" timeOffset="-73281.14">28956 15282 0,'0'0'0,"0"-21"0,0-85 31,21 85-31,-21 0 0,21 21 0,-21-21 16,0 0-16,0 42 31,0 0-31,0 21 0,0-20 16,-21 20-16,21 0 0,-21 22 15,0-22-15,0 0 0,21 1 0,-22-1 16,1 0-16,0 1 0,0-1 0,0-21 16,0 0-16,-1 22 0,1-22 15,21 0-15,-21-21 0,0 0 16</inkml:trace>
  <inkml:trace contextRef="#ctx0" brushRef="#br0" timeOffset="-72676.49">28406 15494 0,'-22'0'16,"44"0"-16,-44-21 0,22 0 15,22 21 1,-1 0 0,0-21-16,21 21 0,-21 0 15,43 0-15,-22 0 0,1-22 0,20 22 16,1 0-16,-1-21 0,1 21 0,-1-21 15,1 0-15,-1 0 0,-21 0 16,22-1-16,-22 1 0,1 0 0,-22-21 16,0 21-16,0-22 15,0 22-15,-21 0 0,0 0 0,0 0 0,0-1 16,0 44 15,-21-1-31,0 0 0,0 21 0,21 1 16,-21-1-16,-1 0 0,22 22 15,-21-22-15,21 0 0,0 1 0,-21-1 16,21-21-16,-21 22 0,21-22 16,-21 0-16,21 0 0,0 0 0,-21 0 15,21 1-15,-22-22 0,1 0 16,0 0 0,21-22-1,0 1-15,0 0 16,21 0-16,0-21 0,1 20 15,-1 1-15,0 0 0,21-21 16,-21 21-16,22-1 0,-22 1 0,21 21 16,-21 0-16,1 0 0,-1 0 0,0 0 15,0 0-15,0 21 0,0 1 16,-21-1-16,0 0 0,0 0 0,0 0 16,0 0-16,0 22 0,0-22 15,0 0-15,-21 0 0,0 0 0,0 1 16,0-1-16,0-21 15,21 21-15</inkml:trace>
  <inkml:trace contextRef="#ctx0" brushRef="#br0" timeOffset="-72351.22">29612 15558 0,'-42'63'0,"84"-126"15,-21 63-15,-21-22 0,21 22 0,1 0 16,-1 0-16,0-21 16,0 21-16,0 0 0,0-21 15,1 21-15,20-21 0,-21 21 0,0-21 16,0 21-16,-21-21 16,22-1-16,-22 1 0,0 0 15,0 0-15,-22 21 16,1 0-16,0 0 0,0 0 15,-21 0-15,20 21 0,1-21 0,-21 21 16,21 0-16,0 1 0,-1-1 16,1 21-16,21-21 0,0 0 0,0 1 15,0-1-15,0 0 16,0 0-16,0 0 0,21-21 16,1 0-16,-1 0 0,0 21 15,21-21-15,1 0 0,-1 0 16,0 0-16,1 0 0,-1 0 0</inkml:trace>
  <inkml:trace contextRef="#ctx0" brushRef="#br0" timeOffset="-71960.16">30586 15346 0,'0'0'0,"0"-21"16,0 0-16,21 21 15,-21-22-15,0 1 16,21 0-16,0 21 15,0 0-15,1 0 16,-1 0-16,0 0 16,0 0-16,0 0 0,0 21 0,1 0 15,-1 1-15,-21-1 0,21 0 16,0 0-16,-21 0 0,0 22 0,0-22 16,0 0-16,0 0 0,0 21 0,0-20 15,-21-1-15,0 0 16,0-21-16,21 21 0,-22-21 15,1 0-15,21-21 32,0 0-17,0 0-15,0-1 16,21 1-16,1 0 0,-22 0 0,21 0 16,0 0-16,0-1 0,0 1 15,0 0-15,1 0 0,20 0 0,-21 0 16,0-1-16,22 1 0,-22 21 15,21-21-15,0 21 0,-20 0 0</inkml:trace>
  <inkml:trace contextRef="#ctx0" brushRef="#br0" timeOffset="-71296.43">31644 15240 0,'-42'64'16,"21"-64"-16,-1 21 15,1 0-15,21 0 0,-21 0 16,0 0-16,0 1 0,21-1 0,0 0 16,-21-21-16,21 21 0,-22 0 15,22 0-15,22-21 32,-1 0-32,0 0 15,0 0-15,-21-21 0,21 0 16,-21 0-16,21 0 15,-21 0-15,0-1 16,0-20-16,0 21 0,0 0 0,0 0 16,0-1-16,-21 22 0,21-21 15,0 0-15,21 21 32,1 0-32,20 0 15,-21 0-15,0 0 0,0 0 16,22 0-16,-22 0 0,21 0 0,-21 0 15,1 0-15,-1 0 0,0 0 16,0 0-16,0 0 0,-21 21 16,0 0-16,0 1 15,0-1-15,0 0 0,-21 0 0,0 0 16,0 0-16,21 1 16,-21-1-16,21 0 0,0 0 15,0 0-15,0 0 16,21-21-1,0 0-15,0 0 16,0 0-16,0 0 0,1 0 0,-1 0 16,0 0-16,0-21 15,0 0-15,0 0 0,-21 0 0,0 0 16,22-22-16,-22 22 0,0 0 16,0-21-16,0 20 0,0 1 15,0 0-15,0 0 0,-22 0 0,1 21 16,0 0-16,0 0 15,0 0-15,0 0 16</inkml:trace>
  <inkml:trace contextRef="#ctx0" brushRef="#br0" timeOffset="-70987.6">32597 14965 0,'0'0'0,"21"-42"31,-42 42 1,21 21-32,-22 0 0,1 0 15,0 0-15,0 22 0,0-22 0,0 21 16,-22-21-16,22 22 0,0-1 15,21-21-15,-21 21 0,21-20 16,-21 20-16,21-21 0,0 21 0,0-20 16,0-1-16,0 0 0,0 0 15,21-21 1,0 0-16,0 21 0,0-21 16,0 0-16,1 0 0,-1 0 0,21-21 15,-21 21-15,0-21 0,1 0 16</inkml:trace>
  <inkml:trace contextRef="#ctx0" brushRef="#br0" timeOffset="-70712.51">32258 15113 0,'0'0'0,"-21"0"0,21-21 15,42 21 1,-21 0-1,22 0-15,-1 0 0,0 0 0,1 0 16,-1 0-16,21-21 0,-20 21 16,-1 0-16,0 0 0,1 0 0,-22-21 15,21 21-15,-21 0 0,22-22 16,-22 22-16,0-21 0,0 21 16,0 0-1,-42 0 16,0 0-31,0 0 0</inkml:trace>
  <inkml:trace contextRef="#ctx0" brushRef="#br0" timeOffset="-67876.04">18097 16955 0,'0'0'0,"-21"21"32,21-42-1,21-1-31,1 22 0,-1-21 15,0 0-15,0 0 0,0-21 16,22 20-16,-22 1 0,0-21 0,0 21 16,0-22-16,-21 22 0,0-21 0,0 21 15,0 0-15,0-1 0,0 1 16,0 0-16,-21 21 0,0 0 16,0 21-16,0 0 0,-22 1 0,22-1 15,-21 0-15,21 21 16,-1 1-16,-20-1 0,21-21 0,21 21 15,-21 1-15,21-1 0,-21-21 16,21 22-16,0-22 0,0 0 0,0 0 16,21 0-16,0 0 0,0-21 0,0 0 15,0 0-15,22 0 0,-1 0 16,-21 0-16,22 0 0,-1 0 0,0-21 16,1 21-16,-1-21 0,0 0 15,-21 0-15,22-22 0,-1 22 0,0-21 16,-20 21-16,20-22 0,-21 1 15,21 0-15,-20-1 0,-1 1 16,0 0-16,0-1 0,-21 1 0,0 21 16,0 0-16,0 0 0,0-1 0,0 1 15,0 42 1,-21 1-16,21-1 16,-21 0-16,0 0 0,21 0 15,0 22-15,-22-1 0,22-21 0,-21 21 16,21 1-16,0-1 0,0-21 0,0 22 15,0-22-15,0 0 0,0 21 16,0-21-16,0 1 0,21-1 16,1-21-16,-1 0 15,0 0-15,21 0 0,-21-21 16,1-1-16,20 22 0,-21-21 0,0 0 16,22-21-16,-22 21 0,0-1 15,0 1-15,0 0 0,0 0 0,-21 0 16,0 0-16,0-1 0,-21 22 31,0 0-31,0 0 0,0 22 16,0-1-16,-1 0 15,1 0-15,0 0 0,21 22 0,-21-22 16,21 21-16,-21-21 0,21 0 0,0 22 16,0-22-16,0 0 15,0 0-15,0 0 0,42 1 0,-21-22 16,0 0-16,22 0 0,-1 0 15,0 0-15,22 0 0,-22 0 0,22 0 16,-22-22-16,22 1 0,-22 0 0,21 0 16,-20 0-16,-1 0 0,-21-1 15,0 1-15,1-21 0,-1 21 0,-21-22 16,21 22-16,-21 0 0,0 0 16,0 42-1,-21 21 1,0-20-16,21-1 15,-22 0-15,22 0 0,0 21 16,-21-20-16,0-1 0,21 0 0,-21 0 16,21 0-16,0 0 15,0-42 17,0 0-17,21 0-15,0 0 0,-21 0 0,21-22 16,1 22-16,-22 0 0,21 0 15,0 0-15,-21-1 0,21 1 0,0 0 16,0 21 0,1 0-16,-1 21 15,-21 0-15,0 1 16,0-1-16,21 0 0,-21 0 16,0 0-16,0 0 0,0 1 0,0-1 15,0 0-15,21 0 0,-21 0 16,0 0-16,21-21 31,0 0-31,-21-21 16,22 21-16,-1-21 0,0 0 0,-21 0 15,21 0-15,0-1 0,0 1 16,1-21-16,-1 21 0,0 0 0,0-1 16,0 1-16,22 0 0,-43 0 0,21 0 15,0 21-15,0 0 16,-21 21-1,0 0-15,0 0 0,0 0 0,0 1 16,0-1-16,0 0 0,0 0 16,0 0-16,0 0 0,0 1 15,0-1-15,0 0 0,21 0 16,0-21-16,1 0 0,20 21 16,-21-21-16,21 0 0,1 0 0,-1 0 15,0 0-15,1 0 0,-1 0 16,0-21-16,1 21 0,20-21 0,-42 21 15,22-21-15,-1 0 0,-21-1 16,0 22-16,-21-21 0,0 0 16,0 0-16,0 0 0,0 0 0,0-1 15,-21 1-15,0 21 0,0 0 16,0 0-16,0 0 0,-1 0 0,1 0 16,0 0-16,21 21 0,-21-21 0,0 22 15,0-1-15,21 0 0,-22 0 16,22 21-16,0-20 0,0-1 0,0 0 15,0 0-15,22 0 0,-1-21 16,0 21-16,0 1 0,0-22 0,22 0 16,-22 0-16,0 0 0,21 0 15,1 0-15,-22 0 0,21 0 0,-21 0 16,0-22-16,22 22 0,-43-21 16,21 0-16,0 0 0,0 0 15,0 0-15,-21-1 0,0 1 0,22-21 16,-22 21-16,0 0 0,21-1 0,-21 1 15,0 0-15,0 42 32,0 0-32,0 1 15,-21-1-15,-1 0 0,22 0 16,0 0-16,0 0 0,0 1 16,-21-1-16,21 0 15,0-42 16,0 0-31,21 21 16,-21-22-16,22 1 0,-1 0 0,0 0 16,-21 0-16,21 0 0,0-1 15,0 1-15,1 0 0,-1 0 0,0 21 16,0 0-16,0-21 0,0 21 16,1 0-16,-22 21 0,0 0 15,0 0-15,0 0 0,0 1 16,0-1-16,0 0 15,0 0-15,0 0 0,0 0 0,0 1 16,0-1-16,21-21 16,0 21-16,0-21 15,0 0-15,0 0 0,1 0 16,-1 0-16,0-21 16,-21 0-16,21-1 0,-21 1 15,21 0-15,0-21 0,-21 21 0,0-22 16,22 22-16,-1-21 0,-21-1 15,21 1-15,-21 0 0,21-1 0,0 1 16,0 0-16,-21-1 0,0 22 16,0 0-16,22 0 0,-22 42 31,0 0-15,0 0-16,-22 22 0,1-22 0,21 21 15,-21-21-15,0 22 0,21-1 0,-21-21 16,21 22-16,0-1 0,-21-21 15,21 21-15,0-20 0,0-1 0,0 0 16,0 0-16,0 0 0,0 0 16,0 1-16,21-22 15,0 0-15,0 0 0,0 0 0,0 0 16,1-22-16,-1 22 0,0-21 16,0 0-16,0 0 0,0 21 15,-21-21-15</inkml:trace>
  <inkml:trace contextRef="#ctx0" brushRef="#br0" timeOffset="-67660.17">21802 16574 0,'0'0'0,"-22"0"0,-20 0 0,21-22 15,-21 22-15,20 0 0,1 0 0,0 0 16,42 0 0,0 0-1,22 0-15,-1 0 0,0 0 0,1 0 16,-1 0-16,22 0 0,-22 0 0,21 0 15,1 0-15,-22 0 0,22 0 16,-22-21-16,0 21 0,1 0 16,-22 0-16,0 0 0</inkml:trace>
  <inkml:trace contextRef="#ctx0" brushRef="#br0" timeOffset="-66864.11">17568 17738 0,'-21'0'0,"42"0"0,-63 0 0,21 0 0,0 0 15,-1 0-15,22 21 16,22-21-1,-1 0-15,21 0 16,0 0-16,1 0 0,-1 0 16,0 0-16,22 0 0,-1 0 0,-20 0 15,20 0-15,1 0 0,-22 0 16,22-21-16,-22 21 0,-21 0 0,21 0 16,-20 0-16,-1 0 0,0-21 15,-21-1 1,0 1-16,0 0 0,-21 21 15,0-21-15,-1 0 0,1 21 16,0-21-16,0-1 0,0 22 16,21-21-1,21 0 1,0 21 0,0 0-16,0 0 0,1 0 0,-1 0 15,21 0-15,-21 0 0,0 0 16,1 21-16,-1 0 0,0 1 0,-21-1 15,0 0-15,0 21 0,0-21 0,0 22 16,-21-22-16,0 21 0,-22-21 16,22 22-16,-21-22 0,-1 21 0,1-21 15,0 22-15,21-22 0,-22 0 16,22 0-16,-21-21 0,21 21 0,21 1 16,0-44-1,21 1 1</inkml:trace>
  <inkml:trace contextRef="#ctx0" brushRef="#br0" timeOffset="-66428.1">19452 17526 0,'-21'0'0,"42"0"0,-63-21 0,21 21 15,-1 0 1,1 0-16,0 0 0,21 21 0,-21 0 16,0 0-16,0 22 0,21-1 15,0 0-15,-22 1 0,1 20 16,21-20-16,-21-1 0,0 0 16,21 1-16,-21-22 0,0 21 0,21-21 15,-22 22-15,22-22 0,0 0 16,0 0-16,-21-21 0,21 21 0,-21-21 31,21-21-31,0 0 16,0-21-16</inkml:trace>
  <inkml:trace contextRef="#ctx0" brushRef="#br0" timeOffset="-66028.33">19050 17886 0,'-21'-127'31,"21"-42"-15,0 126-16,21 382 0,-42-699 15,21 339-15,21 0 0,0 21 16,0-21-16,0 21 0,22 0 0,-22 21 16,21 0-16,1 0 0,-1 0 15,-21 0-15,21 22 0,-20-1 0,-1 0 16,0-20-16,-21 20 0,0 0 16,0-21-16,-21 22 0,0-22 15,-1 0-15,-20 0 0,0 0 0,-1 1 16,22-1-16,-21-21 0,0 0 15,20 0-15,1 0 0,0 0 0,0 0 16,21-21-16,0-1 16,0 1-16,0 0 0,0 0 15,0 0-15,21 21 16,0 0-16,0 0 0,1 0 16,-1 21-16,0 0 0,-21 0 15,21 0-15,0 22 0,-21-22 0,0 0 16,21 21-16,1-20 0,-22-1 15,21 0-15,-21 0 0,21-21 0,0 21 16,-21 0-16,21-21 0,0 0 16,1 0-16,-1 0 0,0 0 15,0 0-15,0-21 0,0 0 16,1 21-16</inkml:trace>
  <inkml:trace contextRef="#ctx0" brushRef="#br0" timeOffset="-65687.52">19621 18055 0,'22'0'16,"-1"0"-16,0 0 15,0 0-15,0 0 16,0-21-16,1 21 0,-1-21 0,0 0 16,0 21-16,0-21 0,0-1 15,-21 1-15,0 0 0,0 0 16,0 0-16,0 0 15,-21 21-15,0 0 0,0 0 16,0 0-16,0 21 16,-1 0-16,1 0 0,0 0 0,0 0 15,0 1-15,21-1 0,0 21 16,0-21-16,0 0 0,0 1 0,0-1 16,0 0-16,21-21 15,0 0-15,0 0 0,0 0 0,22 0 16,-22 0-16,0 0 0,21 0 15,1-21-15,-22 21 0,21-21 0,-21-1 16,22 1-16,-22 0 0,0 0 16</inkml:trace>
  <inkml:trace contextRef="#ctx0" brushRef="#br0" timeOffset="-65480.64">20278 17590 0,'21'-127'15,"-21"105"-15,-21 171 0,42-319 0,-21 191 31,0 1-31,0 20 0,0 0 16,-21 1-16,21-1 0,0 21 16,0-20-16,0-1 0,-22 0 15,22 1-15,0-1 0,0-21 0,0 22 16,0-22-16,0 0 0,0 0 16,0 0-16,0 0 0,0 1 15,22-22-15,-1 21 0,0-21 16,0 0-16,0 0 0</inkml:trace>
  <inkml:trace contextRef="#ctx0" brushRef="#br0" timeOffset="-64623.97">20849 17971 0,'-127'42'0,"254"-84"0,-106 20 0,-21 1 16,0 0-16,0 0 0,0 0 15,0 0-15,0-1 16,0 1-16,-21 0 0,0 0 0,0 0 15,0 21-15,-1 0 0,-20 0 16,21 0-16,0 0 0,-22 0 0,22 21 16,-21 0-16,21 0 0,0 0 15,-1 1-15,1 20 0,0-21 0,0 21 16,21-20-16,0 20 0,0-21 16,0 0-16,0 0 0,0 1 0,0-1 15,21-21-15,0 0 0,0 21 16,22-21-16,-22 0 0,0 0 0,21 0 15,-20 0-15,-1-21 0,21 0 16,-21-1-16,0 1 0,1 0 16,-1 0-16,0 0 0,0 0 15,0-22-15,-21 22 0,0-21 0,0 21 16,0-1-16,0 1 0,0 42 31,0 1-31,0-1 16,0 21-16,0-21 0,0 0 0,0 22 15,0-22-15,0 0 0,0 0 16,0 0-16,21 1 0,1-1 0,-22 0 16,21-21-16,0 0 15,0 0-15,0 0 0,0 0 0,1 0 0,20 0 16,-21 0-16,0-21 16,22 0-16,-22-1 0,0 1 0,0 0 15,0 0-15,0-21 0,1-1 16,-22 22-16,0-42 0,0 20 0,0 1 15,0-22-15,21 22 0,-21 0 16,0-1-16,0 1 0,0 21 0,0 0 16,0 0-16,0-1 0,0 44 31,-21-1-31,21 21 0,0 0 16,0-20-16,0 41 0,0-21 0,0 1 15,0-1-15,0 0 16,0 1-16,0-1 0,0 0 0,0-20 15,0 20-15,0-21 0,21 0 16,0 0-16,-21 1 0,21-1 0,0-21 16,0 0-16,1 0 0,-1 0 15,0 0-15,0-21 0,0 21 16,0-22-16,1 1 0,-1 0 16,0 0-16,-21-21 0,0 20 0,0 1 15,21-21-15,-21 21 0,0 0 16,21-1-16,-21 1 0,0 0 0,0 42 31,0 0-31,0 1 0,0-1 16,0 21-16,0-21 0,0 0 15,0 1-15,0-1 0,0 0 0,0 0 16,21-21 0,1 0-1</inkml:trace>
  <inkml:trace contextRef="#ctx0" brushRef="#br0" timeOffset="-64448.24">21759 17632 0,'0'-21'16,"0"0"-16,0 275 0,0-466 0,-21 170 0,21 20 16</inkml:trace>
  <inkml:trace contextRef="#ctx0" brushRef="#br0" timeOffset="-64284.42">21188 17738 0,'0'0'0,"21"0"16,0 0 0,0 0-16,0 0 0,1 0 0,20 0 15,0 0-15,-21 0 0,22 0 16</inkml:trace>
  <inkml:trace contextRef="#ctx0" brushRef="#br0" timeOffset="-63928.08">21865 17780 0,'0'0'0,"21"21"0,-21 0 16,21 1-16,-21-1 16,0 0-16,0 0 0,22 0 15,-22 0-15,21 1 16,-21-1-16,0 0 0,0 0 15,0 0-15,0-42 63,0 0-63,0 0 0,21 0 16,0-1-16,-21 1 0,21 0 0,0-21 15,1 21-15,-22-22 0,21 22 16,0 0-16,-21 0 0,21 0 15,0 21-15,-21 21 32</inkml:trace>
  <inkml:trace contextRef="#ctx0" brushRef="#br0" timeOffset="-63620.25">22204 17907 0,'84'42'31,"-189"-84"-31,232 84 0,-233-84 0,233 84 16,-106-63-16,0 0 0,0 21 16,0-21-16,-21 0 0,22 0 15,-1-1-15,-21 1 0,21 0 0,-21-21 16,0 21-16,0-1 0,0 1 16,0 0-16,-21 21 0,0 0 15,-1 0-15,1 21 0,0 0 16,0 1-16,0-1 0,0 0 0,-1 21 15,1 1-15,0-22 0,0 21 16,21-21-16,0 0 0,0 22 16,0-22-16,0 0 0,0 0 0,21-21 15,0 21-15,-21 1 0,21-22 16,1 0-16,20 0 0,-21 0 0,0 0 16,0 0-16,1-22 0,20 1 15,-21 0-15,21 0 0</inkml:trace>
  <inkml:trace contextRef="#ctx0" brushRef="#br0" timeOffset="-63132.53">23516 17420 0,'-21'-21'0,"42"42"0,-63-63 0,21 21 0,21 0 15,-22-1-15,22 1 16,22 21 0,20 0-16,-21 21 0,0 22 15,0-22-15,22 21 0,-22 22 0,0-22 16,0 22-16,22-22 0,-43 21 15,21-20-15,-21 20 0,21-20 0,-21-22 16,0 21-16,0-21 0,0 22 16,0-22-16,0 0 0,0 0 15,21-21 1,-21-21 0,21 0-16</inkml:trace>
  <inkml:trace contextRef="#ctx0" brushRef="#br0" timeOffset="-62887.67">24088 17378 0,'21'-42'15,"-106"253"-15,149-380 0,-64 127 16,-43 42-16,22 21 0,-21 0 16,-1 0-16,1 21 0,0-20 15,-1 20-15,1 0 0,0 1 0,-1-1 16,1 0-16,0 1 0,-1-1 15,22 0-15,-21 1 0,21-22 0,0 0 16,-1 0-16,1 0 0,21 0 16,0 1-16,21-22 15,1 0 1,20 0-16,0 0 0,-21-22 16,43 1-16</inkml:trace>
  <inkml:trace contextRef="#ctx0" brushRef="#br0" timeOffset="-62584.84">24151 17653 0,'21'-21'0,"-84"106"0,105-149 0,-21 85 31,-42 0-15,0 1-16,0 20 0,21 0 0,-21 1 15,-1-1-15,1 0 0,21 1 16,0 20-16,-21-21 0,0 1 15,21 20-15,-21-20 0,21 20 16,-21-21-16,-1 22 0,22-1 16,-21-20-16,0 20 0,0 1 0,0-22 15,21 0-15,-21 22 0,-1-22 16,22 1-16,0-1 0,0 0 0,-21 1 16,21-22-16,0 0 0,21-21 31,1 0-31,-1 0 15,0-42-15,0-1 0</inkml:trace>
  <inkml:trace contextRef="#ctx0" brushRef="#br0" timeOffset="-62280.54">24088 18203 0,'0'-232'31,"0"189"-31,0 530 0,0-1016 0,0 846 0,0-676 0,0 316 0,0 1 16,21 21-16,0 0 0,0-1 15,0 1-15,0 0 0,1 0 0,-1 21 16,21 0-16,-21 0 0,0 0 16,1 0-16,20 21 0,-42 0 15,21 0-15,-21 22 0,0-22 0,0 21 16,0-21-16,0 1 0,-21 20 16,0-21-16,0 0 0,-1 0 15,1 1-15,0-22 0,-21 21 0,21 0 16,-1-21-16,1 0 0,0 0 15,21-21 17,21 21-32,-21-21 0,21 21 15,1-22-15,-1 22 0,21-21 16,-21 0-16</inkml:trace>
  <inkml:trace contextRef="#ctx0" brushRef="#br0" timeOffset="-61864.6">24934 17674 0,'21'-42'16,"-232"190"0,401-254-16,-169 43 0,-42 63 15,0 0-15,0 0 16,0 0-16,-22 21 0,22 0 0,-21 0 16,21 0-16,-22 1 0,22-1 15,0 0-15,0 21 0,0-21 0,21 1 16,0-1-16,0 0 0,0 0 15,0 0-15,21-21 16,0 0 0,0 0-16,0 0 0,22 0 15,-22-21-15,0 0 0,21 21 0,-20-21 16,-1 0-16,21-22 16,-21 22-16,0 0 0,-21 0 0,0-22 15,22 22-15,-22 0 16,0 42-1,0 0-15,0 1 16,0 20-16,-22-21 0,22 0 0,-21 22 16,21-22-16,0 0 0,0 0 15,0 0-15,0 0 0,0 1 16,0-1-16,21-21 16,1 0-16,-1 0 15,0 0-15,0 0 0,0-21 16</inkml:trace>
  <inkml:trace contextRef="#ctx0" brushRef="#br0" timeOffset="-61628.74">25315 17547 0,'21'-127'31,"-21"85"-31,-42 402 0,63-551 0,0-20 0,-21 189 0,0 1 0,0 0 16,0 0-16,0 42 15,0 0 1,0 22-16,0-22 0,0 21 15,0 0-15,0 22 0,-21-22 16,21 1-16,0-1 0,0 0 16,0 1-16,-21-1 0,21 0 0,0-21 15,0 1-15,0-1 0,0 0 16,0 0-16,21-21 16,0 0-16,1-21 15</inkml:trace>
  <inkml:trace contextRef="#ctx0" brushRef="#br0" timeOffset="-61184.47">25633 17336 0,'21'-43'15,"-85"297"-15,128-529 0,-85 339 0,42-170 0,-21 85 16,0-1-16,21 22 0,-21 22 16,0-1-1,0 0-15,0 21 0,0-21 0,0 22 16,0 20-16,0-20 0,0-1 15,0 0-15,0 1 0,0-1 0,0 0 16,0 1-16,0-1 0,-21-21 16,21 0-16,0 0 0,0 1 0,-21-1 15,0-21 1,21-21 0,0-1-1,-22 1-15,22 0 0,0 0 0,0-21 16,0 20-16,0-20 0,22 21 15,-1-21-15,0-1 0,0 22 0,21 0 16,-20 0-16,20 0 0,0 21 16,-21 0-16,22 0 0,-1 0 0,-21 0 15,0 21-15,22 0 0,-22 0 16,0 21-16,0-20 0,-21 20 16,0-21-16,0 21 0,0-20 0,0 20 15,0-21-15,-21 0 0,0 0 16,0 1-16,0-1 0,-1-21 0,1 21 15,0-21-15,0 0 0,0 0 16,0 0-16,-1 0 0,1 0 16,0 0-16,0-21 0</inkml:trace>
  <inkml:trace contextRef="#ctx0" brushRef="#br0" timeOffset="-61015.57">25209 17568 0,'-42'0'15,"233"64"-15,-340-128 0,128 64 32,42 0-32,1-21 0,20 21 0,-21 0 15,21 0-15,-20-21 0,20 21 16,0-21-16,1 0 0,-1 21 16,0-21-16</inkml:trace>
  <inkml:trace contextRef="#ctx0" brushRef="#br0" timeOffset="-60487.87">26987 17420 0,'-21'0'16,"21"-21"0,21 21-16,1 0 15,-1-21-15,0 0 0,21 21 0,-21-21 16,22-1-16,-22 22 0,0-21 16,0 0-16,-21 0 0,0 0 15,-21 21 1,0 0-16,-21 0 0,20 0 0,-20 0 15,0 21-15,-1-21 16,1 21-16,0 0 0,21 0 0,-22 1 16,22-1-16,21 0 0,0 0 15,0 0-15,0 22 0,21-22 0,0 0 16,1 21-16,20-21 0,-21 22 16,21-22-16,1 21 0,-22-21 0,21 22 15,-21-22-15,1 0 0,-1 21 16,0-20-16,-21-1 0,0 0 0,0 0 15,-21-21-15,0 21 0,-22 0 16,1-21-16,0 0 0,-1 0 16,1 0-16,-22 0 0,22 0 15,0 0-15,-1-21 0,22 21 0,0-21 16,0 0-16,21 0 0,0 0 16,0-1-16,0-20 0,0 21 15,21-21-15,21-1 0,-20 1 0,20 21 16</inkml:trace>
  <inkml:trace contextRef="#ctx0" brushRef="#br0" timeOffset="-60249.01">27686 17251 0,'-233'85'16,"466"-170"-16,-233 106 15,-21 0-15,0 0 0,21 22 16,-22-22-16,1 21 0,21 1 0,0-1 15,0 0-15,-21 1 0,21-22 16,-21 21-16,21 0 0,-21-20 16,21 20-16,-21-21 0,21 0 0,0 0 15,0 1-15,0-1 16,0-42 0,0-1-1</inkml:trace>
  <inkml:trace contextRef="#ctx0" brushRef="#br0" timeOffset="-60084.1">27390 17653 0,'-22'-21'15,"107"63"-15,-148-63 0,41-21 16,44 42 0,-1-21-16,0 21 15,21 0-15,1 0 0,-22 0 16,21-22-16,22 22 0,-22-21 0,0 21 15,1 0-15,-1 0 0</inkml:trace>
  <inkml:trace contextRef="#ctx0" brushRef="#br0" timeOffset="-59652.35">28088 17463 0,'0'-43'15,"-21"128"-15,42-191 0,-21 170 0,0-149 16,0 64-16,-21 21 0,0 0 15,0 0-15,-1 0 16,1 0-16,0 0 0,0 21 0,-21 0 16,20 0-16,1 22 0,-21-1 15,21 0-15,-22-21 0,22 22 0,0-1 16,0 0-16,0 1 0,0-22 16,21 0-16,0 0 0,0 0 0,0 1 15,0-1-15,21-21 16,0 0-16,0 0 15,0 0-15,0 0 0,1-21 16,20-1-16,-21 22 0,0-21 0,0-21 16,1 21-16,-1 0 0,0-22 15,0 22-15,-21-21 0,21-1 16,-21 22-16,21 0 0,-21 0 0,0 0 16,0 42-1,0 0-15,0 0 0,0 0 16,0 1-16,0-1 0,0 0 15,0 21-15,0-21 0,0 1 0,0-1 16,0 0-16,22 0 16,-22 0-16,21-21 0,0 0 15,0 0-15,0 0 16,0 0-16</inkml:trace>
  <inkml:trace contextRef="#ctx0" brushRef="#br0" timeOffset="-59304.04">28173 17717 0,'0'-43'0,"-21"-63"31,21 85-31,21 191 0,-42-361 0,21 170 16,21 0-16,0 21 15,0-21-15,0 21 0,0 0 16,1 0-16,-1 0 0,0 0 0,21 21 16,-21-21-16,1 21 0,-22 0 15,21 21-15,0-20 0,-21 20 16,21-21-16,-21 0 0,0 22 0,0-22 15,0 0-15,0 0 0,0 0 16,0 0-16,-21-21 31,21-21-15,0 0-16,0 0 0,0 0 16,0 0-16,0-1 0,0 1 15,0-21-15,21 21 0,-21-22 16,21 22-16,0 0 0,-21-21 15,22 21-15,-1 21 0,0-22 0,-21 1 16,21 21-16,0-21 0,0 21 16,1-21-16,-1 21 0,0-21 0</inkml:trace>
  <inkml:trace contextRef="#ctx0" brushRef="#br0" timeOffset="-59039.19">29041 17124 0,'21'-21'0,"-42"42"0,42-21 16,-21 21 0,0 0-16,0 0 0,0 1 0,0-1 15,-21 21-15,-1-21 0,1 22 16,21-22-16,-21 21 0,0 0 0,21-20 16,-21 20-16,21-21 0,-21 21 15,21-20-15,-22-1 0,22 0 0,0 0 16,0 0-16,0 0 0,0 1 15,22-22 1,-1 0-16,0 0 0,0 0 16,0 0-16,22-22 0,-22 1 0,21 21 15,0-21-15,1 0 0</inkml:trace>
  <inkml:trace contextRef="#ctx0" brushRef="#br0" timeOffset="-58752.35">29316 17547 0,'63'-148'31,"-84"127"-16,-21 190-15,63-338 16,-42 169-16,0 21 0,-1-21 0,22 21 16,0 0-16,-21 1 0,21 20 15,0-21-15,0 0 0,0 0 0,0 1 16,0-1-16,0 0 0,21 0 16,1 0-16,-22 0 0,21 1 15,0-22-15,-21 21 16,0 0-16,0 0 0,0 0 15,0 0 1,0 1-16,-21-22 16,0 0-16,-1 0 0,1 0 15,0 0-15,0 0 0,0 0 16,-22-22-16,22 1 0,0 21 0,0-21 16,0 0-16,0 0 0,-1 0 15</inkml:trace>
  <inkml:trace contextRef="#ctx0" brushRef="#br0" timeOffset="-58568.46">28723 17336 0,'21'0'16,"0"0"-16,1 0 15,-1 0-15,0 0 0,0 0 0,21 0 16,1-22-16,-22 22 0,21 0 15,22-21-15,-22 21 0,0-21 0,1 21 16,-1-21-16,-21 21 0,0-21 16</inkml:trace>
  <inkml:trace contextRef="#ctx0" brushRef="#br0" timeOffset="-57815.89">30332 17124 0,'0'0'0,"-21"21"32,-1 0-32,1 0 0,0 22 15,21-22-15,-21 21 0,0-21 16,21 22-16,-21-1 0,-1-21 0,1 22 15,21-22-15,-21 0 16,21 0-16,-21 0 0,21 0 0,0 1 16,21-44 15,-21 1-31,42 0 16,-20 0-16,-1 0 0,0 0 0,21-1 15,-21 1-15,22-21 0,-22 21 16,21 0-16,-21 21 0,1-22 15,-1 1-15,0 21 0,0 0 16,-21 21 0,0 1-16,0-1 15,0 0-15,0 0 0,0 0 16,21 0-16,-21 1 0,0-1 0,21 0 16,1-21-16,-1 0 15,0 0-15,21 0 0,-21 0 16,1 0-16,-1 0 0,21 0 15,-21-21-15,0 21 0,1-21 16,-1-1-16,0 1 0,-21 0 0,21-21 16,-21 21-16,0-1 0,0-20 15,0 21-15,0-21 0,0 20 0,-21 1 16,21 0-16,-21 0 0,0 21 16,-1 0-1,1 21 1,21 0-16,0 0 0,0 1 15,0-1-15,21-21 16,1 0-16,-1 0 0,0 0 16</inkml:trace>
  <inkml:trace contextRef="#ctx0" brushRef="#br0" timeOffset="-57613">31327 17145 0,'21'-21'31,"-21"42"-15,0 0-16,-21 0 0,-1 1 0,22-1 16,-21 0-16,21 21 0,0-21 15,-21 1-15,0-1 0,21 0 16,-21-21-16,21 21 0,0 0 0</inkml:trace>
  <inkml:trace contextRef="#ctx0" brushRef="#br0" timeOffset="-57244.7">31454 16806 0,'0'0'0,"-22"0"0,1 0 0,0 22 16,-21-22-16,21 21 0,-1 0 15,1 0-15,0 0 0,0 0 0,0 1 16,21-1-16,0 0 16,42-21-1,-21 0-15,0 0 0,1 0 16,20 0-16,-21 0 0,0 0 16,22-21-16,-22 0 0,0 21 0,-21-22 15,21 1-15,-21-21 16,0 21-16,0 0 0,0-1 0,0 1 15,0 0-15,-21 21 0,0 0 16,-22 0-16,22 0 0,0 0 16,-21 21-16,21 0 0,-1 1 15,1-1-15,0 21 0,0-21 0,0 22 16,21-22-16,0 0 0,0 0 16,0 0-16,0 0 0,21 1 0,0-1 15,0-21-15</inkml:trace>
  <inkml:trace contextRef="#ctx0" brushRef="#br0" timeOffset="-56980.44">31877 16891 0,'0'-21'0,"0"42"0,21-63 0,-21 21 16,0-1-16,0 44 15,-21-1-15,0 0 16,0 21-16,21 1 0,-43-1 15,22 0-15,0 1 0,21-1 0,-21 0 16,0 1-16,-1-22 0,22 21 16,-21-21-16,21 22 0,0-22 15,0 0-15,-21 0 0,21 0 16,21-21 15,0 0-31,1-21 16,-1 0-16,0 0 0</inkml:trace>
  <inkml:trace contextRef="#ctx0" brushRef="#br0" timeOffset="-56500.71">32258 16722 0,'-42'63'16,"20"-20"-16,1-1 15,0 0-15,0 1 0,0 20 16,0-21-16,-1 1 0,1-1 0,21 0 16,-21 1-16,21-1 0,-21-21 15,21 22-15,0-1 0,0-21 0,0 0 16,0 0-16,0 1 0,-21-1 16,21 0-16,-21-21 15,21-21 16,-22 0-31,22-1 0,0 1 0,0 0 16,0-21-16,0 21 0,0-1 0,22 1 16,-1-21-16,0 21 15,21-22-15,-21 22 0,22 0 0,-1 0 16,22 0-16,-22 0 0,21-1 16,-20 22-16,20 0 0,-20 0 15,-1 0-15,0 22 0,-21-1 0,1 0 16,-1 21-16,-21-21 0,0 22 15,0-1-15,-21-21 0,-1 22 16,1-1-16,0-21 0,0 21 0,-21-20 16,20-1-16,1 0 15,0 0-15,21 0 0,0 0 16,-21-21-16,0 0 16,0 0-1</inkml:trace>
  <inkml:trace contextRef="#ctx0" brushRef="#br0" timeOffset="-56256.85">31475 17251 0,'127'0'31,"-85"0"-31,-21 0 0,22 0 16,-1 0-16,0 0 0,1 0 15,-1 0-15,-21 0 0,0 0 16,0 0-16,1 0 0</inkml:trace>
  <inkml:trace contextRef="#ctx0" brushRef="#br0" timeOffset="-55664.19">29654 18034 0,'0'-21'0,"0"42"0,22-42 15,-22 0-15,0 0 16,0 42 15,0 0-31,-22 0 0,1 21 16,0-20-16,-21 20 0,21 0 15,-22 22-15,22-22 0,-21 22 0,-1-22 16,1 21-16,0-20 0,-1 20 16,22-20-16,-21-1 0,0 0 15,-1 1-15,22-1 0,-21 0 0,21-21 16,-1 1-16,-20 20 0,21-21 15,21 0-15,-21-21 0,21-21 32,21 21-17,0-21-15,21-21 0</inkml:trace>
  <inkml:trace contextRef="#ctx0" brushRef="#br0" timeOffset="-55348.37">30057 18034 0,'0'0'0,"21"-21"0,0 21 0,-21-21 15,-21 21 17,0 21-17,-1 0-15,1 21 0,-21-20 0,21 41 16,-22-21-16,1 22 0,21-1 15,-21 1-15,-1-1 0,1 1 16,0-1-16,-1-20 0,1 20 0,0-20 16,20-1-16,-20 0 0,21 1 15,-21-22-15,20 21 0,1-21 0,0 0 16,21 1-16,0-1 0,0-42 31,21-1-15,0 1-16,22-21 15</inkml:trace>
  <inkml:trace contextRef="#ctx0" brushRef="#br0" timeOffset="-54703.68">29104 18013 0,'0'0'0,"0"21"47,21-21-31,0 0-1,-21-21-15,22 0 16,-22 0 0,0-1-16,-22 22 31,1 0-31,0 22 16,0-1-16,21 0 0,-21 0 15,21 21-15,-21-20 0,21-1 16,0 21-16,0-21 0,0 0 0,0 1 15,21-1-15,0 0 16,0 0-16</inkml:trace>
  <inkml:trace contextRef="#ctx0" brushRef="#br0" timeOffset="-54393.34">30416 18098 0,'0'0'16,"0"-22"-16,22 1 16,-1 0-16,-21 42 46,0 0-30,0 1-16,0-1 0,0 0 16,-21 0-16,-1 0 0,22 0 15,-21-21-15,0 22 0,0-1 0,0-21 16,21 21-16</inkml:trace>
  <inkml:trace contextRef="#ctx0" brushRef="#br0" timeOffset="-53912.61">31496 18140 0,'42'0'0,"-84"0"0,105 0 0,-41-21 15,-1 21-15,0-21 0,-21-1 16,0 1-1,0 0-15,0 0 0,0 0 16,-21 0-16,0 21 16,-22 0-16,22 0 0,-21 0 15,-1 0-15,1 0 0,0 21 0,-1-21 16,1 21-16,0 0 0,-1 0 16,22-21-16,0 21 0,21 1 15,0-1-15,0 0 0,21-21 0,0 21 16,22 0-16,-1 0 0,0 1 15,1-1-15,-22 0 0,21 0 16,1 0-16,-22 0 0,0 1 0,0-1 16,0 0-16,-21 0 15,0 0-15,0 0 0,-21 1 16,0-1-16,-21-21 0,-1 0 0,-20 21 16,20-21-16,-20 0 0,-1 0 15,1 0-15,21 0 0,-22 0 16,22 0-16,21-21 0,-22 21 0,22-21 15,21-1-15,0 1 16,21 0 0,0 0-16,22 21 0,20-21 0,-20 0 15,20-1-15,1 22 0</inkml:trace>
  <inkml:trace contextRef="#ctx0" brushRef="#br0" timeOffset="-53396.91">31729 18203 0,'-43'0'16,"86"0"-16,-43 22 31,0-1-31,0 0 16,0 0-16,0 0 0,0 0 0,0 1 16,0-1-16,0 0 15,0 0 1,21-21-1,0 0-15,0 0 0,0 0 16,1 0-16,-1-21 0,0 0 16,0 0-16,0-1 0,0 1 0,1 0 15,-1-21-15,0 21 0,-21-1 16,21 1-16,-21 0 0,21 0 16,-21 0-16,0 42 15,0 0 1,0 0-16,-21 22 0,0-22 15,0 42-15,21-20 0,-21-1 16,-1 0-16,1 22 0,0-22 0,0 22 16,0-22-16,0 0 15,21 22-15,-22-22 0,1 0 16,0 22-16,0-22 0,0 22 0,-22-43 16,22-21-16,0 0 0,-21 0 15,21 0-15,-1 0 0,-20 0 0,21 0 16,-21 0-16,20 0 0,1 0 0,-21 0 15,21 0-15,0 0 0,-1 0 16,1 0-16,0 0 0,42 0 31,0 0-15,1 0-16,20-21 0</inkml:trace>
  <inkml:trace contextRef="#ctx0" brushRef="#br0" timeOffset="-52740.15">32131 18203 0,'0'0'16,"0"22"0,0-1-16,0 0 15,0 0-15,0 0 0,-21 0 16,21 1-16,0-1 0,-21 0 15,21 0-15,0 0 16,0 0 0,0-42 15,0 0-31,0 0 16,0 0-16,0 0 0,0-1 15,21-20-15,0 21 0,-21 0 16,21 0-16,0 21 0,0-22 0,1 1 15,-1 21-15,0 0 0,0 0 16,0 0-16,0 0 16,-21 21-16,0 1 15,0-1-15,0 0 0,0 21 16,0-21-16,0 1 0,0-1 16,0 0-16,-21 0 15,21 0-15,-21-21 31,21-21-15,0 0 0,0 0-16,0 0 0,0-1 0,21 1 15,0 0-15,-21 0 0,22 0 16,20 0-16,-21-1 0,0 22 16,0 0-16,1 0 0,20 0 15,-21 0-15,0 0 0,0 22 16,-21 20-16,22-21 15,-22 0-15,0 22 0,0-22 16,0 0-16,0 21 0,-22-21 0,1 1 16,21-1-16,0 0 15,-21-21-15,21-21 47,21 0-47,-21-1 0</inkml:trace>
  <inkml:trace contextRef="#ctx0" brushRef="#br0" timeOffset="-52256.42">32872 17971 0,'0'0'16,"0"21"0,-21 0-1,-1 0-15,22 0 0,-21 0 16,0 22-16,21-22 0,0 0 15,-21 21-15,21-20 0,-21 20 16,21-21-16,-21 0 0,21 22 16,0-22-16,0 0 0,0 0 0,-22 0 15,22-42 48,0 0-63,0 0 0,22 0 15,-1-1-15,0 1 0,-21 0 16,21 0-16,0 0 0,0 0 16,1 21-16,20-22 0,-21 22 0,0 0 15,0 0-15,1 0 16,-22 22-16,0-1 16,0 0-16,0 0 15,0 21-15,-22-20 0,1-1 16,21 0-16,-21 0 0,0-21 15,0 21-15,0 0 0,-1-21 16,1 22-16,0-22 16,21-22 15,0 1-31,21 0 16,0 0-16,1 0 0</inkml:trace>
  <inkml:trace contextRef="#ctx0" brushRef="#br0" timeOffset="-51910.37">33147 18161 0,'0'21'31,"-21"-21"-15,21 21-16,-21 1 0,21-1 15,-22-21-15,22 21 0,0 0 0,0 0 16,0 0-16,22-21 31,-1 0-31,0 0 0,0 0 16,0 0-16,0-21 0,1 21 0,-1-21 15,0 0-15,0 0 16,-21 0-16,0-1 0,0 1 16,21 0-16,-21 0 0,0 0 0,0 0 15,-21 21-15,0 0 16,0 0-16,0 0 15,-1 0-15,1 0 0,0 21 16,21 0 0,21-21-1,0 21-15</inkml:trace>
  <inkml:trace contextRef="#ctx0" brushRef="#br0" timeOffset="-51592.55">33570 17992 0,'21'-43'0,"-42"86"0,64-107 16,-43 43-16,0 0 0,21 0 16,-21 0-16,0 42 31,0 0-31,-21 0 0,-1 21 16,1-20-16,0 20 0,0-21 15,-21 21-15,20 1 0,1-22 16,0 21-16,0-21 0,21 22 15,0-22-15,0 21 0,0-21 0,0 1 16,0-1-16,0 0 16,21 0-1,0-21-15,22 0 0,-22 0 0,0 0 16,0 0-16,0-21 0,0 0 16,1 21-16,-1-21 15,0-1-15,-21 1 16</inkml:trace>
  <inkml:trace contextRef="#ctx0" brushRef="#br0" timeOffset="-51400.67">33782 18352 0,'0'0'0,"-21"0"47,21-22-32,-21 22-15,-1 0 16</inkml:trace>
  <inkml:trace contextRef="#ctx0" brushRef="#br1">4149 11134 0,'63'106'0,"43"-424"0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1:56:07.9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22288 13335 0,'0'0'0,"-21"0"31,0 0 16,0 0-47,0 0 15,0 0 1,-1 0-16,1 0 0,0 0 16,0 0-16,0 0 0,0 0 15</inkml:trace>
  <inkml:trace contextRef="#ctx0" brushRef="#br0" timeOffset="832.52">21675 13335 0,'0'0'0,"-22"0"16,1 0 0,42 0 46,1 0-62,-1 0 16,0-21-1,0 21-15,0 0 0,0 0 16,22 0-16,-22 0 0,21 0 0,-21 0 16,22 0-16,-1 0 0,0 0 15,1 0-15,-1 0 0,0 0 0,1 0 16,-1 0-16,22 0 0,-22 0 16,0 0-16,22 0 0,-1 0 0,1 0 15,-1 0-15,1 0 0,20 0 0,-20 0 16,21 0-16,-1 0 0,-20 0 15,20 0-15,1 0 0,0 0 16,-1 0-16,22 0 0,-21 0 0,21 0 16,-22 0-16,22 0 0,-21 0 15,0 0-15,-1 0 0,1 0 0,0 0 16,-1 0-16,22 0 0,-21 0 16,-1 0-16,1 0 0,0 0 0,-1-21 15,1 21-15,0 0 0,-1 0 0,1-21 16,0 21-16,-1 0 0,1 0 15,0-22-15,-1 22 0,-20 0 0,21-21 16,-1 0-16,1 21 0,0 0 16,-1-21-16,-20 21 0,-1 0 15,22 0-15,-22-21 0,1 21 0,21 0 16,-22-21-16,22 21 0,-1-22 16,-20 22-16,21 0 0,-1-21 0,1 21 15,-22 0-15,1-21 0,-1 21 16,1 0-16,-1 0 0,1-21 0,-1 21 15,-20 0-15,20-21 0,1 21 16,-1-21-16,1 21 0,20 0 0,-20 0 16,-1-22-16,1 22 15,21 0-15,-22 0 0,1 0 0,-1-21 0,-21 21 16,22 0-16,-1 0 0,1 0 16,-1 0-16,1 0 0,21 0 0,-22 0 15,1 0-15,20 0 0,-20 0 16,20 0-16,-20 0 0,-1 0 15,1-21-15,-22 21 0,22 0 16,-22 0-16,0-21 0,1 21 0,-22 0 16,21 0-16,-21-21 0,1 21 15,-1 0-15,0 0 0,0 0 32,-42 21-1,0 0-16,-22-21-15</inkml:trace>
  <inkml:trace contextRef="#ctx0" brushRef="#br0" timeOffset="2169.8">22500 15007 0,'0'0'0,"21"0"63,0 0-63,1-21 15,-1 21-15,0 0 0,0 0 16,0 0-16,0 0 0,1 0 0,-1 0 16,21 0-16,-21 0 0,0 0 15,22 0-15,-22 0 0,0 0 0,21 0 16,-20-21-16,20 21 0,-21 0 16,21 0-16,1 0 0,-1 0 0,0-21 15,1 21-15,-1 0 0,0-21 16,1 21-16,-1 0 0,0 0 0,1-22 15,20 22-15,-20 0 0,20 0 0,-21-21 16,22 21-16,-1 0 0,1 0 16,-1 0-16,22 0 0,-21-21 15,-1 21-15,1 0 0,-1 0 0,22 0 0,-22 0 16,22 0-16,0 0 0,-1 0 16,1 0-16,0 0 0,-1 0 0,1 0 15,0 0-15,-1 0 0,1 0 16,0 0-16,-1 0 0,22 0 15,-21 0-15,-1 0 0,22 0 0,-21 0 16,0 0-16,20 0 0,-20 0 0,0 0 16,-1 0-16,1 0 0,0 0 15,-1 0-15,1-21 0,0 21 0,-1 0 16,1 0-16,21 0 0,-21 0 16,-1 0-16,1 0 0,0 0 0,-1 0 15,1 0-15,0 0 0,-22 0 16,22 0-16,-1 0 0,1 0 0,0 0 15,-1 0-15,1 0 0,-21 0 16,20 0-16,-20 0 0,20 0 0,-20 0 16,21 0-16,-22 0 0,22 0 15,-1 0-15,-20 0 0,21 0 0,-1 0 16,-20 0-16,-1 0 0,22-21 16,-22 21-16,1 0 0,-1 0 0,-20 0 15,20 0-15,1 0 0,-22 0 16,22 0-16,-1 0 0,-21 0 0,22 0 15,-1 0-15,1 0 0,-1 0 16,1 0-16,-1 0 0,1 0 0,-22 0 16,22 0-16,-22 0 0,0 0 15,1 0-15,-1 0 0,0 0 0,1 0 16,-1 0-16,-21 0 0,22 0 16,-1 0-16,-21 0 0,21 0 15,1 0-15,-22 0 0,21 0 16,-21 0-16,22 0 0,-22 0 0,0 0 15,0 0-15,0 0 0,1 0 16,-1 0 15</inkml:trace>
  <inkml:trace contextRef="#ctx0" brushRef="#br0" timeOffset="8259.41">26310 16214 0,'0'0'0,"-21"0"16,0 0-16,0 0 15,-1-21-15,1 21 0,0 0 0,-21-22 0,21 22 16,-1 0-16,1 0 0,-21-21 15,21 21-15,0 0 0,-22 0 16,22 0-16,0 0 0,0 0 0,0 0 16,42 0 46,0 0-62,0 0 16,21 0-16,1 0 0,-1 0 0,0 0 15,1 0-15,20 0 0,1-21 16,-1 21-16,22 0 0,-22 0 0,43 0 16,-21 0-16,21 0 0,-22 0 0,22 0 15,0 0-15,0-21 16,0 21-16,21 0 0,0 0 0,0-21 16,0 21-16,21 0 0,-21 0 0,21-21 15,0 21-15,0 0 0,1 0 16,20 0-16,0 0 0,-21 0 15,1 0-15,-1 0 0,0 0 0,0 0 16,0 0-16,0 0 0,1 0 16,-22 0-16,-22-22 0,1 22 15,0 0-15,0 0 0,0-21 0,-22 21 16,1 0-16,0-21 0,-22 21 16,1 0-16,-1-21 0,-20 0 0,-1 21 15,-21 0-15,21-21 16,-20 21-16,-1-22 0,0 22 15,-21-21-15,-21 21 32,0 0-32,-22 0 15,1 0-15,-22 21 0</inkml:trace>
  <inkml:trace contextRef="#ctx0" brushRef="#br0" timeOffset="9115.16">18944 17336 0,'0'0'0,"-21"0"0,0 0 16,0 21-16,42-21 47,21 0-32,0 0-15,1 0 0,20 0 16,1 0-16,42 0 0,-22 0 0,22 0 16,0 0-16,21 0 0,-21 0 15,0 0-15,21 0 0,0-21 0,0 21 16,-22 0-16,22 0 0,0 0 15,-21 0-15,0 0 0,-21 0 0,21-22 16,-22 22-16,1 0 0,0 0 16,-1 0-16,1 0 0,-22 0 0,-20 0 15,20 0-15,-20 0 0,-22 0 16,0 0-16,0 0 0,0 0 16,0 0-16,-21-21 62,-21 21-46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1:36:58.1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783 529 0,'0'-21'0,"-21"21"62,21-21 63,0 0-125</inkml:trace>
  <inkml:trace contextRef="#ctx0" brushRef="#br0" timeOffset="651.42">868 275 0,'0'0'0,"0"-21"0,0 0 16,0 0-16,0 0 0,0-1 31,0 44-16,0-1 1,0 0-16,-21 0 0,-1 21 0,22 1 16,-21-1-16,0 0 0,0 1 15,0-1-15,21 22 0,-21-22 16,-1 21-16,1 1 0,0-22 16,0 22-16,21-22 0,0 22 0,-21-22 15,21 0-15,0 1 0,0-1 16,0-21-16,0 21 0,0-20 15,0-1-15,0 0 16,0 0-16,21-21 16,-21-21-16,21 0 15,0 21-15,-21-43 0,0 22 0,0 0 16,21-21-16,-21-1 0,22 1 16,-22 0-16,0-22 0,0 22 0,21-22 15,-21 22-15,21-21 0,-21 20 16,0-20-16,21 20 0,-21-20 15,21 21-15,0-1 0,-21 1 16,0 21-16,22-22 0,-22 22 16,21 0-16,0 21 0,0 0 15,0 42 1,-21-20-16,0 20 0,21 0 0,-21 1 16,22-1-16,-22 0 0,0 1 15,0-1-15,0 21 0,0-20 0,0 20 16,0-20-16,0 20 0,0-21 15,0 1-15,0-1 0,0 0 16,0 1-16,0-22 0,0 21 0,0-21 16,0 1-16,0-1 0,0 0 15,0 0 1,-22-42 0</inkml:trace>
  <inkml:trace contextRef="#ctx0" brushRef="#br0" timeOffset="895.56">508 953 0,'0'0'0,"-21"0"0,42 0 63,21 0-63,-21-22 0,22 1 15,-1 21-15,0-21 0,1 0 0,-1 0 16,0 0-16,1-22 0,-1 22 16,0 0-16,1 0 0,-1-22 15,-21 22-15,22 0 0,-22-21 0,0 21 16,0-22-16,0 1 0,-21 21 16</inkml:trace>
  <inkml:trace contextRef="#ctx0" brushRef="#br0" timeOffset="1388.48">1206 275 0,'0'-21'16,"0"42"-16,0-63 0,0 21 0,-21 21 15,0 0 1,21 21 0,0 0-16,0 21 0,0-20 0,0 20 15,0 0-15,0 1 0,0-1 16,0 0-16,0 22 0,0-22 0,0 22 16,0-22-16,0 21 0,0-20 15,0 20-15,0-20 0,0-1 16,0 0-16,0 1 0,0-1 0,0-21 15,0 0-15,0 0 0,0 1 16,0-1-16,0 0 16,0-42 15,-21 0-31,21-1 16,0-20-16,0 21 0,0-21 15,0-1-15,0 1 0,21 21 0,-21-22 16,21 1-16,22 0 0,-22 21 15,21-1-15,0 1 0,1 0 16,-1 0-16,0 21 0,1 0 0,-1 0 16,0 0-16,-20 21 0,20 0 15,-21 22-15,0-22 0,0 0 0,-21 0 16,0 21-16,0-20 0,0 20 16,-21-21-16,0 21 0,-21-20 15,-1-1-15,22 0 0,-21 0 16,0 0-16,-1 0 0,22 1 15,-21-22-15,21 0 0,-1 21 0,1-21 16,0 0-16,0 0 16,0-21-16,21-1 15,0 1-15,21 0 16,0 21-16,0-21 0</inkml:trace>
  <inkml:trace contextRef="#ctx0" brushRef="#br0" timeOffset="1815.23">2159 699 0,'0'0'0,"0"-22"16,-21 22 0,0 0-16,-1 0 0,1 0 15,0 0-15,0 0 0,-21 22 16,20-1-16,-20-21 0,21 21 0,0 0 15,0 0-15,21 0 16,0 1-16,0-1 0,0 0 16,0 0-16,0 0 0,0 0 15,21-21-15,0 22 16,0-1-16,0-21 0,22 21 0,-22-21 16,0 21-16,0 0 0,0-21 15,0 21-15,1 1 0,-22-1 16,0 0-16,0 0 0,0 0 15,-22 0-15,1-21 0,-21 22 16,21-1-16,-22-21 0,22 21 16,-21-21-16,0 0 0,20 0 0,-20 0 15,21 0-15,0 0 0,0 0 16,-1 0-16,1 0 0,21-21 16,0 0-16,0-1 0,0 1 15,0 0-15,21-21 16,1 21-16,-1-22 0,0 22 0,0 0 15</inkml:trace>
  <inkml:trace contextRef="#ctx0" brushRef="#br0" timeOffset="2059.09">2582 360 0,'0'0'0,"0"-21"0,0 0 0,-21 42 47,21 0-31,-21-21-16,21 21 0,0 0 15,0 0-15,0 1 16,0-1 0,-21-21-1,0 0 1</inkml:trace>
  <inkml:trace contextRef="#ctx0" brushRef="#br0" timeOffset="3732.07">2476 762 0,'0'-21'0,"0"42"0,0-63 15,-21 42 1,0 0-16,0 21 16,0 0-16,0 0 0,-1 0 15,1 22-15,0-22 0,0 21 16,0-21-16,0 22 0,-1-1 16,22-21-16,-21 22 0,0-22 0,21 0 15,0 21-15,0-21 0,0 1 16,0-1-16,0 0 0,21-21 15,22 0-15,-22 0 16,21 0-16,-21 0 0,22 0 16,-1 0-16,0 0 0,1-21 15,-1 21-15,0-21 0,1-1 0,-1 1 16,-21 0-16,21 0 0,-20-21 16,-1 20-16,-21-20 0,0 0 0,0-1 15,0 22-15,0-21 0,0 0 16,0-1-16,-21 22 0,-1-21 0,-20 21 15,21-1-15,-21 22 0,20-21 16,-20 21-16,0 0 0,21 0 0,-22 0 16,1 0-16,21 21 15,-22 1-15,22-1 0,-21 0 0,21 21 0,21-21 16,-21 22-16,21-22 16,0 21-16,0 1 0,0-22 0,0 21 15,0-21-15,21 0 0,0 1 16,0-1-16,0 0 0,0-21 0,22 21 15,-1-21-15,-21 0 0,22 0 16,-1 0-16,0 0 0,1-21 16,20 21-16,-21-21 0,1 0 15,20-22-15,-20 22 0,20-21 0,-21-1 16,1 1-16,-1 0 0,0-22 0,1 22 16,-22-22-16,0 22 0,21-21 15,-42 20-15,22-20 0,-22 20 16,0 1-16,0 0 0,0-1 15,0 22-15,0 0 0,0 0 0,-22 0 16,1 21-16,0 0 16,0 21-16,0 0 0,21 0 0,-21 0 15,-1 22-15,1-1 0,0 0 16,0 1-16,0 20 0,21-20 0,-21-1 16,21 21-16,-22-20 0,22 20 15,0-20-15,0 20 0,0-21 0,0 1 16,0-1-16,0 0 0,0 1 15,0-22-15,0 21 0,22-21 16,-1 1-16,0-1 0,0-21 16,0 0-16,0 21 0,22-21 0,-22 0 15,21 0-15,-21 0 0,22-21 16,-22 0-16,21-1 0,-21 1 0,22 0 16,-22 0-16,0 0 0,0-22 15,22 22-15,-22-21 0,0 0 0,0 20 16,-21-20-16,21 21 0,-21 0 15,21 0-15,-21-1 0,0 44 32,0-1-32,0 0 15,0 0-15,0 0 0,0 22 16,-21-22-16,21 0 0,0 21 0,0-21 16,0 1-16,0-1 0,0 0 15,0 0-15,0 0 0,0 0 0,21 1 16,1-22-16,-1 0 15,21 0-15,-21 0 0,0 0 16,1 0-16,20-22 0,-21 22 16,0-21-16,22 0 0,-22 0 0,0-21 15,0 20-15,21-20 0,-20 0 16,-1-1-16,-21 1 0,21 21 0,0-21 16,0 20-16,-21 1 0,0 0 15,0 0-15,0 0 0,0 42 31,0 0-31,0 0 0,0 0 16,0 22-16,-21-1 0,21-21 16,-21 22-16,21-22 0,0 21 0,0-21 15,0 0-15,0 22 0,0-22 16,0 0-16,21 0 0,0 0 16,0-21-16,1 0 0,-1 0 15,0 0-15,0 0 0,21 0 0,-20 0 16,-1 0-16,21-21 0,-21 0 15,0 0-15,22-21 0,-22 20 16,0-20-16,0 0 0,0-22 16,1 22-16,-1-22 0,0 1 0,0-1 15,-21 22-15,0-21 0,0-1 16,0 1-16,0 20 0,0 1 0,0 0 16,0 20-16,0 1 0,0 0 15,-21 21-15,0 0 16,21 21-16,0 22 0,-21-22 15,-1 21-15,22 0 0,-21 1 0,21 20 16,0-20-16,0-1 0,0 21 0,0-20 16,0 20-16,-21-20 0,21-1 15,0 0-15,0 22 0,0-43 16,0 21-16,0 1 0,0-22 16,0 21-16,0-21 0,0 0 0,0 1 15,21-1-15,0-21 16,1 0-16,-1 0 15,0 0-15,0 0 0,0 0 16,0-21-16,22-1 0,-22 1 0,0 0 16,21 0-16,-20 0 0</inkml:trace>
  <inkml:trace contextRef="#ctx0" brushRef="#br0" timeOffset="4127.84">4911 889 0,'0'21'31,"0"0"-31,0 1 16,21-1 0,0-21-16,0 0 0,0 0 15,0 0-15,1 0 0,-1-21 16,0-1-16,0 22 0,0-21 0,0 0 16,1 21-16,-1-21 0,0 0 15,-21 0-15,0-1 0,0 1 0,0 0 16,0 0-16,0 0 0,-21 21 31,0 0-31,-1 0 16,1 21-16,0 0 0,0 0 0,-21 0 15,20 22-15,-20-22 0,21 21 16,0 1-16,0-1 0,-1-21 0,1 21 16,21 1-16,0-22 0,0 0 15,0 0-15,0 0 0,21 1 0,1-1 16,-1-21-16,0 0 0,21 21 0,1-21 15,-22 0-15,21 0 0,0 0 16,1 0-16,-1-21 0,-21 0 0,22 21 16,-1-22-16,-21 1 0,0-21 15,0 21-15,1 0 0,-1-22 16</inkml:trace>
  <inkml:trace contextRef="#ctx0" brushRef="#br0" timeOffset="4395.68">4064 487 0,'0'0'16,"-21"0"-16,0 0 0,21 21 16,21-21-1,0 0-15,21 0 0,-21 0 0,43 0 16,-22 0-16,22 0 0,-1 0 15,1 0-15,20 0 0,-20 0 16,21 0-16,-22-21 0,1 21 0,-1 0 16,1 0-16,-22 0 0,-21-21 15,0 21-15,0 0 0,1 0 0,-22-21 16</inkml:trace>
  <inkml:trace contextRef="#ctx0" brushRef="#br0" timeOffset="4900.05">5927 402 0,'0'0'0,"0"-21"0,0 0 16,0-21-16,0 20 0,0 1 15,0 0-15,0 0 0,0 0 0,0 0 16,21 21-16,0 0 0,0 0 16,0 21-16,0 0 0,1 21 15,-1 1-15,0-1 0,0 0 16,0 22-16,22-22 0,-22 22 0,0-1 16,0 1-16,0-22 0,22 21 15,-22 1-15,21-22 0,-21 1 16,0-1-16,22 0 0,-22-21 0,0 1 15,0 20-15,0-42 0,-21 21 16,22 0-16,-1-21 0,-21-21 31,0 0-31,21 0 0,-21 0 16,0-22-16,21 1 0,-21 0 16,0-1-16</inkml:trace>
  <inkml:trace contextRef="#ctx0" brushRef="#br0" timeOffset="5175.89">6879 64 0,'0'0'0,"0"-22"0,-21 22 31,-21 22-31,20-1 0,1 0 16,-21 21-16,21 22 0,-22-22 15,1 22-15,0-22 0,21 21 0,-22 1 16,1-1-16,0-20 0,-1 20 15,1 1-15,0-1 0,-1-20 0,22-1 16,-21 21-16,21-41 0,-1 20 16,1 0-16,21-21 0,0 1 0,0-1 15,0 0-15,0 0 16,21-21 0,1 0-1,-1-21-15,0 21 0,0-21 0,0 0 16</inkml:trace>
  <inkml:trace contextRef="#ctx0" brushRef="#br0" timeOffset="5495.7">6985 572 0,'0'0'0,"0"21"15,0 0 1,-21 0-16,21 21 0,-21 1 15,21-1-15,0 0 0,0 22 0,0-22 16,0 22-16,-22-22 0,22 22 16,0-1-16,-21-21 0,21 22 0,0-1 15,0-20-15,0 20 0,-21-20 0,0 20 16,21 1-16,0-22 0,-21 21 16,0-20-16,-1-1 0,22 0 0,0 1 15,0-22-15,-21 21 0,21-21 16,0 1-16,0-1 0,0 0 0,21-21 31,1 0-31,-1-21 16,-21 0-16,21-22 0,0 22 15,0-21-15,0-1 0</inkml:trace>
  <inkml:trace contextRef="#ctx0" brushRef="#br0" timeOffset="5787.44">7006 889 0,'-21'-42'0,"42"84"0,-42-127 0,0 43 16,21 21-16,-21-21 0,21 20 0,0 1 16,0 0-16,0 0 0,21 0 15,0 0-15,0 21 16,0 0-16,22 0 0,-22 0 0,21 0 16,0 0-16,1 0 0,-22 0 15,21 21-15,-21 0 0,1 0 0,-1 21 16,0-20-16,-21-1 0,0 21 15,0 0-15,0-20 0,-42 20 0,20-21 16,1 21-16,-21-20 0,21-1 16,-22 0-16,1 0 0,21 0 0,-21 0 15,20-21-15,1 0 0,0 0 16,0 0-16,21-21 31</inkml:trace>
  <inkml:trace contextRef="#ctx0" brushRef="#br0" timeOffset="6340.05">7937 593 0,'0'0'0,"-21"0"0,21-21 0,-21 21 0,0 0 15,0 0-15,0 0 16,-1 0-16,1 0 0,0 0 0,0 0 16,-21 21-16,20 0 0,1 0 15,0 21-15,0-20 0,-21 20 0,20 0 16,1 1-16,0-1 0,21 0 16,-21-21-16,21 22 0,0-22 0,0 21 15,0-21-15,0 1 0,0-1 0,0 0 16,21 0-1,0-21-15,0 0 0,1 0 0,-1 0 16,0 0-16,0-21 0,21 0 16,-20 0-16,-1-1 0,21 1 0,-21-21 15,22 21-15,-22-22 16,0 1-16,21 0 0,-21-1 0,1 1 16,-1 0-16,0-1 0,0 22 15,-21 0-15,0 0 0,21 0 0,-21 42 31,0 0-31,0 0 16,-21 0-16,21 22 0,0-22 0,0 21 16,-21 1-16,21-22 0,0 21 15,0-21-15,0 22 0,0-22 0,0 0 16,0 0-16,0 0 16,0 0-16,0 1 0,21-22 15,0 0 1,0 0-16,1 0 0,-1 0 0,0-22 15,0 22-15,0-21 0,0 0 16,1-21-16,-1 21 0</inkml:trace>
  <inkml:trace contextRef="#ctx0" brushRef="#br0" timeOffset="6631.7">8530 296 0,'0'0'0,"0"-21"0,0 0 0,0 0 16,0 0-16,-21 21 15,0 0-15,21 21 16,-21 0-16,21 0 16,0 0-16,0 22 0,-22-1 0,22 0 15,-21 22-15,21-22 0,0 1 0,0-1 16,0 21-16,-21-20 0,21-1 16,0 22-16,0-22 0,-21 0 0,21 1 15,0-22-15,0 21 0,0-21 16,0 0-16,0 1 0,0-1 0,0 0 15,21-21 1,0 0-16,0-21 16,1 0-16,-1-1 15,0 1-15,0-21 0,0 21 16,0-22-16</inkml:trace>
  <inkml:trace contextRef="#ctx0" brushRef="#br0" timeOffset="7175.86">8911 233 0,'0'-21'16,"0"42"-16,0-21 15,0 21 1,0 21-16,0-20 0,0 20 0,0 0 16,0-21-16,0 22 0,0-1 15,-21 0-15,21 1 0,0-1 16,0 0-16,-21 1 0,21-1 0,0 0 15,-21-20-15,21 20 0,0 0 16,0-21-16,-22 1 0,22-1 0,-21 0 16,21 0-16,0 0 0,0 0 15,-21-21 1,21-21 0,0 0-16,0 0 15,0-21-15,0 20 0,0-20 16,0 0-16,0 21 0,21-22 0,-21 1 15,21 21-15,1 0 0,-1-22 16,0 22-16,21 0 0,-21 0 16,1 0-16,20-1 0,0 22 0,1-21 15,-1 21-15,0 0 0,-21 0 16,22 0-16,-22 0 0,21 0 0,-21 21 16,1 1-16,-22-1 0,0 0 15,0 21-15,0-21 0,0 22 0,0-1 16,0 0-16,-22 1 0,22-22 15,-21 21-15,0 1 0,0-22 0,21 21 16,-21-21-16,0 0 0,21 1 16,0-1-16,-22 0 0,22 0 15,-21-21-15,21-21 47,0 0-47,0 0 0,-21-22 16</inkml:trace>
  <inkml:trace contextRef="#ctx0" brushRef="#br0" timeOffset="7428.22">8297 529 0,'0'0'0,"21"0"15,1 0-15,-1 0 16,0 0-16,0 0 0,21 0 16,1 0-16,-22 0 0,21 0 0,-21 0 15,22 0-15,-22 0 0,21 0 16,-21 0-16,1 0 0,20 0 0,-21 0 16,0 0-16,0 0 15</inkml:trace>
  <inkml:trace contextRef="#ctx0" brushRef="#br0" timeOffset="8443.64">1333 1545 0,'0'0'0,"-42"0"0,21 0 0,-21 0 0,20 21 15,-20-21-15,21 0 0,0 0 16,0 0 0,42 0 30,0 0-46,0 0 0,0 0 0,0 0 16,22 0-16,-22 0 0,21 0 16,1 0-16,20 0 0,-21 0 15,22 0-15,-1 22 0,1-22 0,21 0 16,-22 0-16,22 0 16,-1 0-16,1 0 0,0 0 0,21 0 15,21 0-15,0 0 0,0 0 16,0 0-16,0 0 0,21 0 0,0 0 15,21 0-15,-21 0 0,22 0 16,-1 0-16,0 0 0,1 0 0,-1 0 16,22 0-16,-22 0 0,0 0 15,-21 0-15,22-22 0,-1 22 0,0 0 16,-20 0-16,20 0 0,-21 0 16,0-21-16,0 21 0,1 0 15,-1 0-15,0 0 0,0 0 0,0 0 16,-21 0-16,0 0 0,0 0 15,0 0-15,-21 0 0,21 0 0,-21 0 16,0 0-16,-22 0 0,1 0 16,0 0-16,-22 0 0,-20 0 0,-1 0 15,0 0-15,-21 0 0,1 0 0,-1 0 16,0 0-16,-21 21 16,-21-21 30</inkml:trace>
  <inkml:trace contextRef="#ctx0" brushRef="#br0" timeOffset="9176.1">10054 783 0,'0'0'0,"-21"0"0,0 0 15,0 0-15,42 0 47,0 0-47,21 0 0,1 0 16,-1 0-16,0 0 0,22 0 0,-22 0 16,22 0-16,-1 0 0,1 0 15,-1 0-15,1 0 0,20 0 0,-20 0 16,-1 0-16,1 0 0,-1 0 15,1 0-15,-22 0 0,0 0 0,1 0 16,-1 0-16,-21 21 0,0-21 16,-42 0 31,0 0-47,0 0 0,0 0 15,-22 0-15,22 0 0,0 0 0,-21 0 16</inkml:trace>
  <inkml:trace contextRef="#ctx0" brushRef="#br0" timeOffset="9579.87">10075 868 0,'0'0'0,"-21"0"0,63 0 63,-20 0-63,-1 0 0,21 0 15,0 0-15,1 0 0,-1 0 16,0 0-16,1 0 0,-1 0 0,0 0 15,22 0-15,-22 0 16,1 0-16,-1 0 0,21 0 0,-20 0 16,-1 0-16,0 0 0,1 0 15,-1 0-15,-21 0 0,22 0 0,-22 0 16,0 0-16,0 0 0,0 0 31,-21-21-15,0 0-1,0-1-15</inkml:trace>
  <inkml:trace contextRef="#ctx0" brushRef="#br0" timeOffset="10152.01">11070 529 0,'-21'0'16,"0"0"-1,21 21 17,0 1-32,0-1 0,21 0 15,0-21-15,-21 21 16,21-21-16,0 21 0,1-21 15,20 0-15,-21 21 0,0-21 0,22 0 16,-22 0-16,21 22 0,-21-22 16,22 0-16,-22 0 0,0 0 0,21 0 15,-21 0-15,1 0 0,-1 0 0,0 0 16,-42 0 31,0 0-47,-1 21 15,1-21-15,0 21 0,-21-21 16,21 21-16,-1 0 0,-20 0 16,0 1-16,-1-1 0,1 21 15,-21-21-15,20 0 0,-20 22 0,20-22 16,1 0-16,0 21 0,-1-20 0,1-1 16,0 0-16,21 0 0,-22 0 15,22-21-15,0 21 0,0 1 0,0-1 16,-1-21-16,1 0 0,0 21 15,42-21 48,0-21-63,1 0 16,20 21-16,-21-22 0</inkml:trace>
  <inkml:trace contextRef="#ctx0" brushRef="#br0" timeOffset="11288.44">13525 423 0,'0'-21'0,"0"42"0,22-42 16,-22 42 31,0 1-32,-22-1-15,1 0 0,0 21 16,0-21-16,0 22 0,0-1 0,-1-21 16,-20 43-16,21-22 0,-21 0 0,-1 1 15,1-1-15,21 22 0,-22-22 16,22-21-16,-21 21 0,21 1 0,0-22 15,-1 0-15,1 21 0,0-20 16,21-1-16,0 0 0,-21-21 16,42 0 15,-21-21-15,21 0-16,0-1 0,1 1 15,20-21-15,-21 0 0,21-1 0,-20 1 16,20-22-16,0 22 0,22-21 15,-22-1-15,0 1 0,1 20 0,-1-20 16,0 20-16,1-20 0,-22 21 16,0-1-16,0 22 0,0-21 0,1 21 15,-22-1-15,21 1 0,-21 0 16,0 0-16,0 42 31,-21-21-31,-1 21 0,1 0 16,0 1-16,21 20 0,-42-21 15,21 21-15,-1-20 0,1 20 16,-21 0-16,21 1 0,-22-1 0,22 0 16,-21 1-16,0-1 0,20 0 15,-20 1-15,0 20 0,-1-21 0,22 1 16,-21-22-16,21 21 0,0 1 16,-1-22-16,1 21 0,0-21 15,0 0-15,0 22 0,0-22 0,-1-21 0,22 21 16,0 0-16,0 0 0,-21-21 15,21 22-15,-21-22 16,21-22 15,0 1-31,21 0 0,0 0 16,1 0-16,-22 0 0,21-22 16,0 22-16,21-21 0,-21-1 0,22-20 15,-22 21-15,21-22 0,1 1 16,-1-1-16,21 22 0,-20-22 0,-1 1 15,0 20-15,1-20 0,-22 21 16,21-1-16,-21 1 0,1 0 0,-1 20 16,0 1-16,0 0 0,-21 0 15,0 0-15,21 21 16,-21-21 0,0 42 30,-21-21-46,0 21 16,21 0 0,0 0 15,-21-21-15,21 21-1</inkml:trace>
  <inkml:trace contextRef="#ctx0" brushRef="#br0" timeOffset="21300.53">12933 85 0,'0'0'0,"0"-21"0,-21 21 0,21-22 15,-22 22 1,1 0-16,0 22 31,21-1-15,-21 0-16,21 0 15,0 0-15,0 0 0,0 1 16,21-22 15,0 0-15,0 0-16,1 0 0,-1-22 16,-21 1-16,0 0 15,0 0-15,0 0 16,0 0-16,-21 21 15,-1 0 1,1 0-16,0 0 0,0 21 16,0 0-16,21 0 15,0 0-15,0 0 0,-21 1 0,21-1 16,0 0-16,0 0 16,21 0-16,0-21 15,0 21-15,21-21 0,-20 22 16</inkml:trace>
  <inkml:trace contextRef="#ctx0" brushRef="#br0" timeOffset="22127.58">13991 127 0,'0'21'0,"21"-21"15,0 0 1,1 0 0,-1 0-1,-21-21 1,21 21-16,-21 21 62,0 0-46,0 1 0,-21-22-16,0 0 15,21 21-15,-22-21 0,22-21 63,0-1-63,22 22 15,-22-21-15,21 21 16,-21-21-16,21 21 0,0-21 0,0 21 16,0 0-1,-21 21 1,0 0 0,0 0-16,0 1 15,-21-22 1,0 0-1,21-22 17,0 1-17,0 0-15,0 0 16,0 0-16,21 0 16,0 21-16,1-22 15,-1 22-15,0 0 0,0 0 16,0 0-16,-21 22 15,21-1-15,-21 0 0,0 0 0,0 0 16,0 0-16,0 1 16,0-1-16,0 0 0,0 0 15,0 0-15,-21-21 0,0 21 0,0 1 16</inkml:trace>
  <inkml:trace contextRef="#ctx0" brushRef="#br0" timeOffset="24216.13">995 2180 0,'0'-21'47</inkml:trace>
  <inkml:trace contextRef="#ctx0" brushRef="#br0" timeOffset="24627.89">762 2138 0,'0'0'16,"-21"0"-16,-22 0 0,22 0 0,0 0 16,0 0-16,0 0 0,0 0 0,-1 0 15,1 0-15,0 0 0,21-21 31,21 21-15,0 0-16,22 0 16,-1 0-16,22-21 0,-1 21 0,1-22 15,-1 22-15,1 0 0,-1 0 16,1-21-16,-1 21 0,1 0 0,-1 0 16,1 0-16,-22 0 0,0 0 15,1 0-15,-1 0 0,-21 0 0,0 0 16,0 0-16,-42 0 31,0 0-31,0 0 16,0 0-16,0 0 0,-1 0 15,1 0-15,0 0 0,0 0 16</inkml:trace>
  <inkml:trace contextRef="#ctx0" brushRef="#br0" timeOffset="24959.7">1037 2096 0,'-21'0'0,"0"0"32,0 0-17,21 21-15,0 0 16,0 0-16,-22 0 0,22 0 0,0 1 15,0 20-15,0-21 0,0 21 16,0 1-16,-21-1 0,21 22 0,-21-22 16,0 0-16,21 1 0,0-1 15,-21 0-15,0-21 0,21 22 16,-22-22-16,22 21 0,0-21 0,0 1 16,0-1-16,-21-21 15,21-21 16,21-1-31,1 22 16</inkml:trace>
  <inkml:trace contextRef="#ctx0" brushRef="#br0" timeOffset="25440.12">1164 2498 0,'0'-43'16,"0"22"-1,0 0-15,0 0 16,0 0-16,21 21 16,0 0-16,1-21 0,-1 21 15,21 0-15,-21 0 0,0 0 16,22 0-16,-22 0 0,21 21 0,-21 0 15,22 0-15,-22 0 0,0 0 16,0 1-16,0 20 0,-21-21 0,0 21 16,0-20-16,0 20 0,0-21 15,-21 64 1,0-64-16,0 0 0,0 0 0,0 0 16,-1 1-16,1-1 0,0-21 15,0 0 1,21-21-1,0-1-15,0-20 16,0 21-16,21 0 0,-21-22 16,21 22-16,0-21 0,1 0 0,-22-1 15,21 1-15,0 21 0,0-22 16,0 22-16,0 0 0,1 0 0,-1 0 16,0 21-16,0 0 0,0 0 15,0 0-15,1 0 16,-22 21-16</inkml:trace>
  <inkml:trace contextRef="#ctx0" brushRef="#br0" timeOffset="25983.8">2180 2646 0,'0'0'15,"21"-21"-15,0 0 0,-21-1 16,22 1-16,-22 0 0,0 0 0,0 0 16,0 0-16,0-1 0,0 1 15,0 0-15,0 0 0,0 0 16,-22 21-16,1-21 0,0 21 16,0 0-16,0 0 15,0 0-15,-1 0 0,1 21 0,-21 0 16,21 21-16,0-21 0,-22 22 15,22-22-15,0 21 0,0 1 0,0-1 16,-1 0-16,22-21 0,0 22 16,0-22-16,0 0 0,0 0 0,0 0 15,0 1-15,0-1 0,22-21 16,-1 0-16,0 0 0,0 0 16,0 0-16,0 0 0,1 0 15,-1-21-15,0-1 0,21 1 16,-21 0-16,1 0 0,-1 0 15,0-22-15,0 22 0,0-21 0,0 21 16,-21-22-16,0 22 0,0-21 16,22 21-16,-22 0 0,0-1 0,0 44 31,0-1-15,0 0-16,0 21 0,0-21 15,0 1-15,0 20 0,0-21 16,-22 0-16,22 0 0,0 1 15,0-1-15,0 0 0,0 0 16,22-21 0,-1 0-16,21 0 0,-21 0 0</inkml:trace>
  <inkml:trace contextRef="#ctx0" brushRef="#br0" timeOffset="26408.14">2582 2519 0,'0'0'0,"-21"-21"0,0-43 31,21 43-31,0 0 0,21 21 32,0 21-32,0-21 15,1 21-15,-1 0 0,0 1 16,0 20-16,0-21 0,0 0 0,-21 22 15,0-22-15,0 0 0,0 21 16,0-21-16,0 1 0,0-1 0,0 0 16,0 0-16,0 0 15,-21-21-15,21-21 32,0 0-32,0 0 15,21 0-15,1-1 16,-1 1-16,-21-21 0,21 0 0,0 20 15,0-20-15,0 0 0,1-1 16,-1 22-16,0-21 0,0 21 0,0 0 16,0-1-16,1 22 15,-1-21-15,0 21 0,0 21 16,-21 1 0,0-1-16</inkml:trace>
  <inkml:trace contextRef="#ctx0" brushRef="#br0" timeOffset="26759.94">3048 2625 0,'42'0'16,"-42"-21"0,21-1-16,1 22 0,-1-21 15,-21 0-15,21 0 0,0 0 16,-21 0-16,21-1 0,-21 1 15,0 0-15,0 0 0,-21 21 32,0 0-32,0 0 0,0 21 15,-1 0-15,1 0 0,0 1 16,0-1-16,0 21 0,21-21 16,-21 22-16,21-22 0,0 0 0,0 21 15,0-21-15,0 1 0,0-1 16,0 0-16,0 0 0,21 0 0,0-21 15,0 21-15,0-21 16,0 0-16,22 0 0,-22 0 0,0 0 16,0 0-16,22 0 0,-22 0 15,0-21-15,21 0 0,-21 0 0,1 0 16,-1 0-16</inkml:trace>
  <inkml:trace contextRef="#ctx0" brushRef="#br0" timeOffset="27119.74">3492 2477 0,'0'0'15,"0"-22"-15,-21 22 0,21-21 0,0 0 0,0 0 16,0 0 0,21 21-16,1 0 15,-1 0-15,0 0 16,0 0-16,0 0 0,22 0 0,-22 21 16,0 0-16,0 0 0,0 0 0,0 1 15,1-1-15,-1 21 0,0-21 16,-21 0-16,21 1 0,-21-1 0,0 21 15,0-21-15,0 0 0,0 1 16,-21-1-16,0 0 16,0-21-16,-1 0 0,1 0 15,0 0-15,0 0 16,21-21-16,0 0 16,0-1-16,0 1 15,21 0-15,0-21 0,0 21 0,1-22 16,-1 22-16,0-21 0,0 21 15,0-22-15,0 22 0,22 0 0,-22 0 16,0 21-16,0-21 0,0-1 16,22 22-16,-22 0 0,0 0 0,0 0 15,0 0-15</inkml:trace>
  <inkml:trace contextRef="#ctx0" brushRef="#br0" timeOffset="27611.31">4508 2455 0,'22'-21'16,"-44"42"-16,65-63 0,-22 21 0,0 0 0,0 0 16,0-1-1,-21 1-15,0 0 16,-21 21-16,0 0 0,-21 0 0,21 0 15,-1 0-15,-20 0 0,0 0 16,21 21-16,-22 0 0,22-21 0,-21 22 16,21-1-16,-1 0 0,1 0 15,0 0-15,21 0 0,0 1 16,0-1-16,0 0 0,0 0 16,21 0-16,0-21 0,22 21 15,-22-21-15,0 22 0,21-22 16,-20 0-16,20 21 0,-21-21 0,0 0 15,22 21-15,-22-21 0,0 0 16,-21 21-16,21-21 0,-21 21 16,0 0-16,-21-21 15,0 22-15,-22-22 16,22 0-16,-21 0 0,0 21 0,-1-21 16,22 0-16,-21 0 0,-1 0 0,22 0 15,0 0-15,-21 0 0,21 0 16,-1 0-16,1 0 0,0 0 15,21-21 1,0-1 0,21 22-16,0-21 0,1 21 0</inkml:trace>
  <inkml:trace contextRef="#ctx0" brushRef="#br0" timeOffset="27912.14">4974 2286 0,'0'0'16,"-21"0"-16,0 21 15,0 0-15,21 1 16,-22-1-16,22 0 0,0 0 15,-21 21-15,21-20 0,-21-1 0,21 21 16,-21-21-16,21 0 0,0 1 16,0-1-16,0 0 0,0 0 0,0 0 15,21-42 17,0 0-32</inkml:trace>
  <inkml:trace contextRef="#ctx0" brushRef="#br0" timeOffset="28280.21">4953 1990 0,'0'0'16,"-21"0"-16,0 0 0,-1 0 0,1 0 15,0 21-15,21 0 0,-21-21 16,21 21-16,0 0 15,0 1-15,21-22 0,0 21 16,0-21-16,1 0 0,-1 0 16,0 0-16,21 0 0,-21 0 0,1 0 15,-1 0-15,0-21 0,0-1 16,-21 1-16,21 21 16,-21-21-16,0 0 0,0 0 15,0 0-15,-21-1 0,0 1 16,0 21-16,0 0 0,-1-21 0,1 21 15,0 0-15,0 0 0,0 0 16,-22 21-16,22 0 0,0 1 0,0-1 16,0 0-16,21 21 0,0-21 15,0 1-15,0 20 0,0-21 0,0 0 16,0 0-16,21 1 0,0-1 0,0 0 16,0 0-16</inkml:trace>
  <inkml:trace contextRef="#ctx0" brushRef="#br0" timeOffset="28800.91">5461 2307 0,'-42'43'15,"20"-22"1,22 0-16,-21 0 0,21 0 15,-21 0-15,21 1 0,0 20 0,0-21 16,0 0-16,-21 0 16,21 1-16,-21-1 0,21 0 0,0 0 15,0 0-15,-21-21 16,21 21-16,-22-21 31,22-21-15,0 0-16,0 0 0,0 0 15,0-22-15,0 22 0,22-21 16,-1 21-16,0-22 0,0 1 0,0 21 16,0-21-16,22 20 0,-1-20 0,0 21 15,1 0-15,-1 21 0,0-21 16,22 21-16,-22 0 0,1 0 16,-1 0-16,0 0 0,1 21 15,-22-21-15,0 21 0,0 21 0,-21-21 16,21 22-16,-21-22 0,0 21 0,0 1 15,0-1-15,0 0 0,0-21 16,-21 22-16,0-22 0,0 0 0,0 0 16,-22 0-16,22 1 0,0-1 15,0-21-15,0 21 0,42-21 47,0-21-47,0 21 0,0-21 16</inkml:trace>
  <inkml:trace contextRef="#ctx0" brushRef="#br0" timeOffset="29416.14">6519 2392 0,'21'0'0,"-42"0"0,42-21 16,-21 0-16,0-1 15,0 1-15,-21 21 16,0 0-16,0 0 0,0 0 15,0 0-15,-1 0 0,1 0 16,0 21-16,0-21 0,0 22 0,-22-1 16,22 21-16,0-21 0,0 22 15,0-22-15,-22 21 0,22-21 0,21 0 16,-21 22-16,21-22 0,-21 0 16,21 0-16,0 0 0,0 1 15,21-22-15,0 0 0,0 0 0,1 0 16,-1 0-16,21 0 0,-21 0 15,22 0-15,-22 0 0,21-22 0,-21 22 16,22-21-16,-22 0 0,0 0 16,0 0-16,0-22 0,0 22 15,1 0-15,-1-21 0,-21 21 0,0-1 16,21 1-16,-21 0 0,0 0 16,0 42 15,-21 0-31,21 0 0,0 1 15,-21 20-15,-1-21 0,1 21 0,21 1 16,-21-1-16,0 0 0,21 1 16,-21-1-16,21 22 0,0-22 0,0 0 15,-21 1-15,21 20 0,-22-21 16,22 22-16,0-1 0,-21-20 0,21 20 16,0-20-16,0 20 0,-21-21 0,21 22 15,-21-22-15,21 1 16,0-1-16,-21-21 0,0 21 0,-1-20 15,1-1-15,0 0 0,-21 0 0,21-21 16,-1 0-16,-20 0 0,21 0 16,-21 0-16,20 0 0,-20 0 0,21 0 15,-21 0-15,20 0 0,1-21 0,0 0 16,0 0-16,0-1 0,0 1 16,21 0-16,0 0 0,0 0 0,0-22 15,0 1-15</inkml:trace>
  <inkml:trace contextRef="#ctx0" brushRef="#br0" timeOffset="30328.34">7789 2498 0,'0'0'0,"21"21"16,1-21-16,-22 21 15,21-21-15,0 0 0,0 0 0,0 0 16,0 0-16,22 0 0,-22 0 16,21 0-16,-21-21 0,22 0 0,-1 0 15,0-1-15,1 1 0,-22 0 0,21 0 16,1 0-16,-22 0 15,21-22-15,-21 22 0,0 0 0,1-21 16,-1 20-16,-21 1 0,0-21 0,0 21 16,0-22-16,0 22 0,0-21 15,0 21-15,0 0 0,0-1 0,0 1 16,0 0-16,-21 21 31,-1 21-31,1 0 0,0 1 16,21 20-16,-21 0 0,0 1 0,21-1 15,-21 0-15,-1 22 0,1-1 16,21 1-16,-21 20 0,0-20 16,0 21-16,0-22 0,-1 22 0,1-22 15,0 22-15,0 0 0,0-22 16,0 22-16,-1-1 0,22 1 0,-21 0 16,0-1-16,21-20 0,-21 21 0,21-22 15,0 1-15,0-1 0,0 1 16,0-22-16,0 0 0,0 22 0,0-43 15,0 21-15,21-21 0,0 1 0,0-1 16,1-21-16,-1 0 0,0 0 16,0 0-16,0-21 0,22-1 0,-22 1 15,21 0-15,0-21 0,-20-1 0,20 1 16,0 0-16,1-22 0,-22 22 16,21-22-16,-21 1 0,22-22 15,-22 22-15,0-22 0,-21 22 0,0-22 16,0 21-16,0 1 0,-21-1 15,0 1-15,-1 21 0,-20-22 0,21 22 16,-21-1-16,-1 22 0,22 0 0,-21 0 16,-1 0-16,22 0 0,0-1 15,0 22-15,0 0 0,21-21 0,-21 21 16,21-21 15,21 21-31,0 0 0,0 0 16,21-21-16,-20 0 0,-1 21 15,21-21-15,-21 21 0,22-22 0</inkml:trace>
  <inkml:trace contextRef="#ctx0" brushRef="#br0" timeOffset="30748.1">8657 2350 0,'0'0'0,"-21"0"0,0 0 16,21-22-16,0 1 15,0 0 1,0 0-16,21 21 16,0-21-16,0 21 0,0 0 15,22-21-15,-22 21 0,0 0 0,0 0 16,0 0-16,1 0 0,20 0 0,-21 0 16,0 0-16,0 0 0,1 21 15,-1 0-15,0 0 0,-21 0 0,21 22 16,-21-22-16,0 21 0,0-21 15,0 22-15,0-22 0,0 0 0,0 21 16,-21-21-16,21 1 0,-21-1 16,0-21-16,-1 0 15,22-21 17,0-1-32,0 1 0,0 0 15,0 0-15,0-21 0,0 20 16,22 1-16,-1 0 0,-21 0 0,21-21 15,-21 20-15,21 22 0,0-21 0,-21 0 16,21 0-16,1 21 0,-1-21 16,0 21-16,0 0 0,0 0 15,0-21-15,1 21 0</inkml:trace>
  <inkml:trace contextRef="#ctx0" brushRef="#br0" timeOffset="31675.57">9610 2201 0,'-22'0'15,"1"0"-15,0 22 16,0-22-16,21 21 0,-21 0 0,0 0 16,-1 0-16,1 0 0,0 1 0,21-1 15,0 21-15,-21-21 0,21 0 16,0 1-16,0-1 0,0 0 0,0 0 15,0 0-15,0 0 16,21-21-16,0 0 0,0 0 16,1 0-16,-1 0 0,0 0 15,0 0-15,-21-21 16,21 0-16,-21 0 0,0 0 16,0 0-16,0-22 0,0 22 15,0 0-15,0 0 0,0-22 0,0 22 16,0 0-16,0 0 0,0 0 0,0 0 15,21-1-15,1 1 0,-1 0 16,0 0-16,0 21 0,0 0 0,0-21 16,22 21-16,-22 0 0,0 0 15,21 0-15,-20 21 0,-1 0 0,0 0 16,21 0-16,-42 1 0,21-1 16,1 0-16,-22 21 0,0-21 15,0 22-15,0-22 0,0 0 0,0 21 16,0-20-16,0-1 0,0 0 15,-22 0-15,22 0 0,-21-21 0,21 21 16,-21-21 0,0 0-1,21-21-15,0 0 0,0 0 16,0 0-16,0 0 0,0-1 16,0 1-16,0 0 0,0-21 0,21 21 15,0-1-15,0-20 0,1 21 16,-1 0-16,0 0 0,21-1 15,1 1-15,-22 0 0,21 21 0,0 0 16,1 0-16,-22 0 0,21 0 16,1 0-16,-22 0 0,0 21 0,0 0 15,0 1-15,0-1 0,-21 21 0,0-21 16,0 22-16,0-22 0,0 21 16,0-21-16,0 0 0,0 22 0,0-22 15,-21 0-15,0 0 0,0 0 16,0-21-1,0 0-15,21-21 32,0 0-32,0 0 0,0 0 0,0 0 15,21-1-15,0-20 0,0 21 16,0-21-16,0 20 0,22-20 0,-1 0 16,-21 21-16,22-22 0,-1 22 0,0 0 15,22 0-15,-22 21 0,0 0 16,1 0-16,-1 0 0,0 0 0,-20 21 15,-1 0-15,0 0 0,0 22 16,-21-22-16,0 21 0,0-21 0,0 22 16,0-1-16,0-21 0,-21 21 15,0 1-15,0-22 0,-1 0 16,1 0-16,0 0 0,0 1 0,21-1 16,-21 0-16,0-21 0,-1 0 15</inkml:trace>
  <inkml:trace contextRef="#ctx0" brushRef="#br0" timeOffset="32179.83">12277 1820 0,'0'43'31,"0"-1"-31,-22-21 0,22 22 15,-21-1-15,21 21 0,-21-20 16,0-1-16,21 22 0,-21-22 0,0 21 16,-1-20-16,22 20 0,-21-20 0,0-1 15,0 0-15,21 1 0,-21-22 16,21 0-16,-21 0 0,21 0 16,0 0-16,21-42 31</inkml:trace>
  <inkml:trace contextRef="#ctx0" brushRef="#br0" timeOffset="32536.03">12001 1863 0,'0'0'0,"-21"-21"0,0-22 15,0 22-15,21-21 0,-21 21 16,21-1-16,0 1 0,0-21 0,0 21 15,21 0-15,21-1 0,-21 1 0,22 0 16,-1 0-16,0 21 0,22-21 16,-22 21-16,22 0 0,-1 0 0,-20 0 15,20 0-15,-21 21 0,22 0 16,-22 0-16,1 22 0,-22-1 0,21 21 16,-42-20-16,0 20 0,0-20 15,0-1-15,-21 21 0,0-20 0,0-1 16,-22-21-16,1 22 0,0-22 0,-1 21 15,22-21-15,-21 0 0,-1 1 16,1-22-16,21 21 0,0-21 16,0 0-16,21 21 0,-22-21 15,44 0 1,-1 0 0,0 0-16,0 0 15</inkml:trace>
  <inkml:trace contextRef="#ctx0" brushRef="#br0" timeOffset="33099.69">13081 2265 0,'21'0'0,"-42"0"0,63 0 0,-21-21 15,1 0 1,-22-1-16,0 1 15,0 0-15,0 0 0,0 0 16,0 0-16,-22-1 0,1 1 0,0 0 16,0 21-16,0-21 0,0 21 0,-1 0 15,1 0-15,0 0 0,0 0 16,0 21-16,-22-21 0,22 21 0,-21 22 16,21-22-16,-22 21 0,22-21 15,0 22-15,0-1 0,0-21 0,0 21 16,21 1-16,0-22 0,0 21 15,0-21-15,0 1 0,0-1 16,0 0-16,0 0 0,21-21 16,0 0-16,0 0 0,0 0 15,0 0-15,1 0 0,20-21 0,-21 0 16,21 0-16,-20-1 0,20 1 16,0 0-16,-21-21 0,22 21 0,-22-1 15,21-20-15,-21 21 0,1-21 0,20 20 16,-21-20-16,-21 21 0,21 0 15,-21 0-15,21-1 0,-21 44 32,0-1-32,-21 0 15,0 0-15,0 0 0,21 0 0,0 22 16,-21-22-16,0 0 0,21 0 16,0 0-16,0 1 0,0-1 0,0 0 15,0 0-15,0 0 0,0 0 16,21-21-16,0 0 0,0 0 15,0 0-15,0 0 0,1 0 0,-1 0 16,21 0-16,-21 0 0,0-21 16</inkml:trace>
  <inkml:trace contextRef="#ctx0" brushRef="#br0" timeOffset="33508.28">13525 2201 0,'0'0'0,"-21"-42"31,21 21-31,0 0 16,0 0-16,0-1 16,21 22-16,1 0 0,-1-21 15,0 21-15,0 0 0,0 0 0,0 0 16,1 0-16,-1 21 0,0 1 16,0-1-16,0 0 0,0 0 15,1 0-15,-1 22 0,-21-22 0,21 0 16,-21 0-16,0 21 0,0-20 15,0-1-15,0 21 0,0-21 0,-21 0 16,0 1-16,-1-1 0,1 0 16,0-21-16,0 0 15,21-21 1,0 0-16,0-1 16,0-20-16,0 21 0,21 0 0,0 0 15,0-22-15,1 22 0,-22-21 16,21 21-16,0-1 0,0 1 0,0-21 15,0 21-15,1 0 0,-1 21 16,0-22-16,0 1 0,0 21 16,0 0-16,1 0 0,-1 0 0,0-21 15,0 21-15,0 0 16,0 0-16</inkml:trace>
  <inkml:trace contextRef="#ctx0" brushRef="#br0" timeOffset="34376.24">14224 2286 0,'0'0'0,"42"0"31,-21 0-31,1 0 0,-1 0 16,0-21-16,0 21 0,0-21 0,0 21 15,1-21-15,-1-1 0,0 1 16,0 21-16,-21-21 0,0 0 0,0 0 15,0 0-15,0-1 16,0 1-16,-21 21 0,0 0 16,0 0-16,-1 0 0,1 0 15,0 0-15,0 21 0,-21 1 0,20-1 16,1 0-16,0 0 0,0 0 0,0 0 16,0 1-16,21 20 15,0-21-15,0 0 0,0 0 0,0 1 16,0-1-16,0 0 0,0 0 0,21 0 15,0-21-15,0 0 16,21 21-16,-20-21 0,20 0 0,0 0 16,1 0-16,-1 0 0,0 0 15,1-21-15,-1 0 0,0 21 0,1-21 16,-1 0-16,-21 0 0,21-1 16,-20-20-16,-1 21 0,0 0 0,0-22 15,0 22-15,0 0 0,-21 0 0,0 0 16,0 0-16,0-1 0,0 1 15,0 42 17,0 1-32,-21-1 15,21 0-15,-21 0 0,21 0 0,0 22 16,0-22-16,0 0 0,0 0 16,-21 0-16,21 0 0,-21 22 0,21-22 15,0 0-15,-21 0 0,21 0 0,0 1 16,0-1-16,-22-21 15,22 21-15,0-42 32,0 0-32,0-1 15,0 1-15,0 0 0,0 0 16,0 0-16,0-22 0,22 22 16,-1 0-16,-21 0 0,21-21 0,0 20 15,0 1-15,0-21 0,1 21 16,20 0-16,0-1 0,-21 1 0,22 21 15,-1-21-15,22 21 0,-22 0 16,0 0-16,1 21 0,-1-21 0,-21 21 16,21 1-16,-20 20 0,-1-21 0,-21 0 15,0 22-15,0-22 0,0 0 16,0 21-16,0-21 0,0 22 0,-43-22 16,22 0-16,0 0 0,0 0 15,0 1-15,21-1 0,-21-21 16,-1 0-16,22 21 0,-21-21 0,21-21 31,0 0-15,21-1-16,1 1 15,-1 0-15,0 0 0,0-21 0</inkml:trace>
  <inkml:trace contextRef="#ctx0" brushRef="#br0" timeOffset="34660.08">15917 1609 0,'0'21'15,"-21"0"-15,0 21 16,21-20-16,-21 20 0,0 0 16,-1 1-16,1-1 0,0 21 0,0-20 15,0-1-15,0 0 0,-1 1 0,1-1 16,21 0-16,-21-20 0,21 20 15,-21-21-15,21 21 0,0-20 0,0-1 16,0 0-16,0 0 0,0 0 16,21 0-16,0-21 15,0 0-15,1 0 0,-1 0 16,0 0-16,21 0 0,-21-21 16,1 0-16,-1 0 0,0 0 0,0 0 15</inkml:trace>
  <inkml:trace contextRef="#ctx0" brushRef="#br0" timeOffset="34839.98">15536 2032 0,'0'0'0,"-21"0"0,42 0 47,0 0-47,22 0 0,-22 0 15,21 0-15,-21 0 0,22 0 0,-22 0 16,21 0-16,-21-21 0</inkml:trace>
  <inkml:trace contextRef="#ctx0" brushRef="#br0" timeOffset="35403.19">17166 1609 0,'0'-21'0,"0"42"0,21-64 16,0 22-16,1 21 15,-22 21 1,0 1-16,0-1 16,0 21-16,0 0 0,-22 1 0,1 20 15,0-20-15,0-1 16,0 21-16,0-20 0,-1-1 0,1 0 15,0 1-15,0-1 0,21-21 0,-21 22 16,0-22-16,21 0 0,-22 21 16,22-21-16,0 1 0,0-1 15,-21-21-15</inkml:trace>
  <inkml:trace contextRef="#ctx0" brushRef="#br0" timeOffset="35816.98">17462 2011 0,'0'21'0,"0"0"16,-21 0-16,0 1 0,0-1 15,0 0-15,0 0 0,-1 0 16,1 0-16,0 1 0,0-1 0,21 0 15,0 0-15,-21 0 0,21 0 16,-21 1-16,21-1 0,0 0 16,0 0-16,21-21 15,0 0-15,0 0 0,21 0 16,-20 0-16,20-21 0,0 21 16,-21-21-16,22 21 0,-1-21 15,0-1-15,-20 1 0,20 0 0,-21 0 16,21 0-16,-20 0 0,-22-22 15,0 22-15,0 0 0,0 0 0,0 0 16,0-1-16,-22 1 0,1 21 16,0 0-16,0 0 0,-21 0 15,20 0-15,1 0 0,0 0 0,-21 0 16,21 0-16,-1 0 16,22 21-16,-21-21 0,0 0 0,0 22 0,21-1 15,-21-21 1,0 0-16</inkml:trace>
  <inkml:trace contextRef="#ctx0" brushRef="#br0" timeOffset="36056.19">16954 1884 0,'-21'0'0,"42"0"0,-21-21 31,22 21-31,-1 0 16,0 0-16,21 0 0,1 0 15,-22 0-15,21 0 0,22 0 0,-22 0 16,0 0-16,1 0 0,-1 0 16,0 0-16,1 0 0,-22 0 0,0 0 15,0-21-15,0 21 0,0 0 16,1 0-16</inkml:trace>
  <inkml:trace contextRef="#ctx0" brushRef="#br0" timeOffset="36361.01">18711 1990 0,'0'0'0,"0"21"16,0 0-16,-21 0 15,0-21-15,21 21 0,0 1 16,-21-1-16,0 0 0,-1-21 16,22 21-16,0 0 0,-21 0 0,0-21 15,0 22-15,21-1 16,-21-21-16,0 0 0,21 21 15,0-42 17,21 0-32</inkml:trace>
  <inkml:trace contextRef="#ctx0" brushRef="#br0" timeOffset="36723.81">18775 1566 0,'0'0'0,"-21"0"0,-1 0 15,-20 22-15,21-22 0,0 21 16,0 0-16,21 0 0,-22 0 0,22 0 16,0 1-16,0-1 15,22 0-15,-1-21 16,0 0-16,0 0 0,0 0 15,0 0-15,22 0 0,-22 0 0,0 0 16,21-21-16,-20 0 0,-1 21 16,0-22-16,-21 1 0,0 0 0,21 21 15,-21-21-15,0 0 0,0 0 0,0-1 16,-21 1-16,0 0 16,0 21-16,-22 0 0,22 0 15,0 0-15,-21 0 0,20 0 16,1 21-16,-21 0 0,21 1 0,-22-1 15,22 0-15,0 0 0,0 0 16,0 0-16,21 1 0,-21-1 0,21 0 16</inkml:trace>
  <inkml:trace contextRef="#ctx0" brushRef="#br0" timeOffset="37667.97">18986 1969 0,'0'0'0,"0"-22"0,22 22 15,-1 0-15,0 22 16,-21-1 0,0 0-16,0 0 15,0 0-15,0 0 0,0 1 16,0-1-16,0 0 0,0 0 0,-21 0 16,21 0-16,-21 1 0,21-1 15,-22-21-15,22 21 0,-21-21 0,0 21 16,21-42 31,0 0-47,0 0 0,0-1 15,0 1-15,0 0 0,21 0 0,0 0 16,1 0-16,-22-1 0,21-20 16,0 21-16,0-21 0,0 20 15,0 1-15,1 0 0,-1 0 16,0 21-16,0 0 0,0 0 0,0 0 15,1 21-15,-1 0 16,-21 0-16,21 22 0,-21-22 0,0 21 16,0-21-16,0 1 0,0 20 0,0-21 15,0 0-15,0 0 0,0 1 16,-21-1-16,0-21 31,21-21-15,0-1-1,0 1-15,0 0 0,0 0 16,0 0-16,0-22 16,21 22-16,0 0 0,0-21 15,0 21-15,0-1 0,22-20 0,-22 21 16,0 0-16,21 0 0,-20 21 16,20 0-16,-21 0 0,21 0 0,-20 0 15,-1 0-15,21 21 0,-42 21 0,21-21 16,0 22-16,-21-22 0,0 21 15,0-21-15,0 0 0,0 22 0,0-22 16,0 0-16,0 0 0,-21 0 16,0-21-16,0 22 0,0-1 15,0-21-15,-1 0 16,1 0-16</inkml:trace>
  <inkml:trace contextRef="#ctx0" brushRef="#br0" timeOffset="38584.22">20024 1884 0,'0'0'0,"0"21"15,0 0-15,0 0 0,0 1 0,0 20 16,0-21-16,0 0 15,-22 22-15,22-22 0,0 0 0,-21 0 16,21 21-16,-21-20 0,21-1 0,0 0 16,-21 0-16,0-21 15,21 21-15,0-42 47,0 0-47,0 0 16,0 0-16,0-1 0,0 1 0,0 0 15,0 0-15,21-21 0,0 20 16,-21 1-16,21-21 0,0 21 0,1 0 16,-1-1-16,-21 1 0,21 0 15,0 0-15,0 21 0,0 0 16,1 0-16,-1 0 0,-21 21 16,21 0-16,-21 0 0,0 1 15,0 20-15,21-21 0,-21 0 0,0 22 16,21-22-16,-21 0 0,0 0 15,0 0-15,0 0 0,0 1 16,0-1 0,21-42 15,1-1-15,-1 1-16,0 0 15,0 0-15,0 0 0,22-22 16,-22 22-16,21 0 0,-21 0 0,22-21 15,-1 20-15,0 1 0,-21 0 16,22 21-16,-22 0 0,0 0 0,0 0 16,-21 21-16,0 0 15,0 1-15,0-1 0,0 0 16,0 0-16,0 21 0,-21-20 0,0-1 16,21 0-16,0 0 15,0 0-15,0 0 0,0 1 16,0-1-1,21-21-15,0 0 16,0 0-16,1 0 0,-1 0 0,21 0 16,-21 0-16,22 0 0,-22 0 15,21-21-15,-21-1 0,0 22 0,22-21 16,-22 0-16,0 0 0,0 0 16,-21 0-16,0-1 0,21 1 0,-21 0 15,0 0-15,-21 21 16,0 0-1,0 0-15,0 21 16,0 0-16,-1-21 0,1 21 0,0 1 16,21-1-16,0 0 0,-21 0 0,0 0 15,21 0-15,0 1 16,0-1-16,0 0 0,21 0 16,0-21-1,0 0-15,0 0 0,1 0 0,20 21 16,-21-21-16,21 0 0,1 0 15,-1 0-15,0 0 0,1-21 0,20 21 16</inkml:trace>
  <inkml:trace contextRef="#ctx0" brushRef="#br0" timeOffset="39307.81">21865 2032 0,'0'-21'0,"0"42"0,0-63 0,0 21 0,0-1 15,0 1-15,0 0 0,0 0 16,0 0-16,-21 0 0,0 21 0,0-22 15,-1 22-15,1 0 16,-21 0-16,21 0 0,-22 22 0,22-1 16,-21 0-16,0 0 0,20 0 15,1 0-15,-21 22 0,21-22 0,0 0 16,-1 21-16,1-20 0,0-1 16,21 0-16,0 0 0,0 0 0,0 0 15,0 1-15,0-1 0,0 0 16,21-21-16,22 21 0,-22-21 15,0 0-15,21 0 0,-21 0 0,1 0 16,20 0-16,-21 0 0,21 0 16,-20 0-16,20-21 0,-21 0 0,0 21 15,22-43-15,-22 22 0,0 0 0,0-21 16,0-1-16,0 1 0,1 0 16,-1-1-16,0 1 0,0-21 0,-21 20 15,21 1-15,-21 0 0,0-1 16,0 1-16,0 21 0,0 0 0,0-1 15,0 1-15,0 0 0,-21 21 16,0 21 0,0 0-16,0 1 0,-1 20 15,1 0-15,0 1 0,0-1 0,0 0 16,0 22-16,-1-22 0,1 0 16,21 1-16,0-1 0,-21 0 0,21 1 15,0-22-15,0 21 0,0-21 16,0 1-16,21-1 0,0 0 0,1 0 15,-1-21-15,0 0 0,0 21 0,0-21 16,22 0-16,-22 0 0,21 0 16,-21 0-16,0-21 0,22 0 0,-22 21 15,0-21-15,21 0 0,-20-1 16,-1 1-16,0 0 0,0 0 16,-21 0-16,21 0 0,-21-1 15,0 1-15,21 0 0,-42 42 31,21 0-31,-21 1 0,21-1 16,0 0-16,-21 0 0,21 0 16,0 0-16,0 1 15,0-1-15,21-21 32,0 0-32,0 0 15,1 0-15,-1-21 16,0-1-16</inkml:trace>
  <inkml:trace contextRef="#ctx0" brushRef="#br0" timeOffset="39471.71">22479 1863 0,'0'0'16,"-21"0"-16,0 0 0,-1 0 16,1 0-16,0 0 15,0 0 1,21 21 15,21-21-31,0 0 16</inkml:trace>
  <inkml:trace contextRef="#ctx0" brushRef="#br0" timeOffset="40012.61">22987 2032 0,'0'0'0,"0"-63"31,0 41-31,0 1 16,0 0-16,0 0 0,-21 0 16,0 21-16,-1 0 0,1 0 15,0 0-15,-21 0 0,21 21 16,-22-21-16,1 21 0,21 0 0,-22 0 15,1 22-15,21-22 0,0 0 0,0 0 16,-1 0-16,1 1 0,21-1 16,0 0-16,0 0 0,0 0 0,0 0 15,0 1-15,21-22 16,1 0-16,-1 0 0,0 0 16,0 0-16,0 0 15,0 0-15,22 0 0,-22 0 0,0-22 16,0 1-16,22 0 0,-22 0 0,0 0 15,0 0-15,0-1 0,0-20 16,1 21-16,-1 0 0,0-22 0,0 22 16,-21 0-16,0 0 0,0 0 15,-21 42 1,0-21 0,0 42-16,21-21 0,-22 1 0,22-1 15,-21 0-15,21 0 0,0 21 16,0-20-16,0-1 0,0 0 0,0 0 15,0 0 1,0 0-16,21-21 16,1 0-16,20 0 0,-21 0 0,0 0 15,22 0-15,-22 0 0,21 0 16,-21-21-16,22 21 0</inkml:trace>
  <inkml:trace contextRef="#ctx0" brushRef="#br0" timeOffset="40280.03">23453 1482 0,'0'0'0,"0"-21"15,0-1-15,0 44 32,0-1-32,-22 21 0,1 0 0,21-20 15,-21 41-15,0-21 0,0 1 16,21 20-16,-21-20 0,-1-1 0,22 0 15,-21 1-15,21-1 0,0-21 16,0 21-16,-21-20 0,21-1 0,0 0 16,0 0-16,0 0 15,21-21 1,0 0 0,1 0-16</inkml:trace>
  <inkml:trace contextRef="#ctx0" brushRef="#br0" timeOffset="40667.81">23580 2096 0,'0'0'0,"21"0"0,0 0 16,0 0-16,0 0 0,0 0 15,1-22-15,-1 1 0,0 21 16,0-21-16,0 21 0,0-21 15,1 21-15,-1-21 0,0 0 0,-21-1 16,0 1-16,0 0 0,0 0 16,-21 21-1,0 0-15,-1 0 0,1 0 16,0 0-16,0 21 0,-21 0 16,20 0-16,1 1 0,0-1 0,0 0 15,0 0-15,0 0 0,-1 0 16,22 1-16,0-1 0,0 0 0,0 0 15,0 0-15,0 0 0,0 1 16,22-1 0,-1-21-16,0 0 0,0 0 0,0 21 0,22-21 15,-22 0-15,21 0 16,0 0-16,1 0 0,-22-21 0,21 21 16,1-21-16,-22-1 0,21 1 15,-21 0-15,22 0 0</inkml:trace>
  <inkml:trace contextRef="#ctx0" brushRef="#br0" timeOffset="40943.65">23347 1672 0,'0'0'0,"-21"0"0,-1 0 15,44 0 17,20 0-32,-21 0 0,21 21 0,1-21 15,-1 0-15,0 0 0,22 0 16,-22 0-16,1 0 0,-1 0 0,0 0 16,22 0-16,-43 0 15,0 0-15,0 0 0,-21-21 31</inkml:trace>
  <inkml:trace contextRef="#ctx0" brushRef="#br0" timeOffset="41491.15">25336 1693 0,'0'-21'16,"0"42"-16,0-63 0,0 21 0,0 0 15,0 0-15,0-1 16,-21 22-16,0 0 16,-21 22-16,21-22 0,-22 42 15,22-21-15,-21 21 0,-1 1 16,1-1-16,0 0 0,21 1 0,-22-1 16,22 0-16,0-20 0,0 20 15,0-21-15,21 0 0,0 22 0,0-22 16,0 0-16,21-21 0,0 21 15,0 0-15,0-21 0,22 0 0,-1 21 16,0-21-16,1 0 0,-1 0 16,0 0-16,1 0 0,-1-21 15,0 0-15</inkml:trace>
  <inkml:trace contextRef="#ctx0" brushRef="#br0" timeOffset="42035.85">25844 1355 0,'0'0'0,"-21"0"15,21-21-15,-21 21 0,0 0 0,0 21 16,0 0-16,-1 0 16,1 0-16,0 22 0,0-1 0,0 0 15,0 1-15,-1 20 0,1-21 16,0 22-16,0-22 0,0 22 0,21-22 15,0 0-15,-21 1 0,-1-1 16,22 0-16,-21-20 0,21-1 0,0 0 16,0 0-16,0 0 0,0 0 15,-21-21 1,21-21 15,0 0-31,0 0 16,0 0-16,0 0 0,0-22 15,21 22-15,0-21 0,1 21 0,-1-22 16,0 22-16,0-21 0,0 21 16,22-1-16,-22 1 0,0 21 0,21 0 15,-21 0-15,1 0 0,-1 0 16,0 21-16,0 1 0,0-1 0,0 0 16,1 21-16,-1-21 0,-21 22 15,0-22-15,0 21 0,0-21 0,0 22 16,0-22-16,-21 0 0,21 0 15,0 0-15,-22-21 0,1 22 0,0-22 16,21 21 0,-21-21-16,21-21 47,0-1-47,21 1 15</inkml:trace>
  <inkml:trace contextRef="#ctx0" brushRef="#br0" timeOffset="42267.11">26120 1884 0,'0'85'32,"-22"-64"-32,1 0 15,21 0-15,-21 0 0,0 0 0,21 1 16,-21-1-16,21 0 0,-21 0 15,-1 0-15,22 0 0,-21 1 16,0-22 0,42 0 15,0-22-31</inkml:trace>
  <inkml:trace contextRef="#ctx0" brushRef="#br0" timeOffset="42607.92">26225 1566 0,'-63'43'16,"63"-22"-16,-21-21 16,21 21-16,-21 0 0,21 0 15,0 1-15,0-1 0,21-21 16,0 0-16,0 0 15,0 0-15,22 0 0,-22 0 0,0 0 16,0 0-16,0-21 16,0-1-16,-21 1 0,0 0 15,0 0-15,0 0 0,0 0 16,0-1-16,0 1 0,0 0 16,0 0-16,-21 21 0,0 0 15,0 0-15,0 0 0,0 0 16,-1 0-16,1 0 0,0 0 15,0 0-15,21 21 0,0 0 16,0 0 0,0 1-16</inkml:trace>
  <inkml:trace contextRef="#ctx0" brushRef="#br0" timeOffset="42892.17">26585 1439 0,'0'43'15,"-21"-22"-15,0 0 16,21 21-16,-21 1 0,0-1 0,21 0 16,-22 22-16,1-22 0,21 1 15,-21-1-15,21 0 0,-21 1 16,21-1-16,0 0 0,0-21 15,-21 1-15,21 20 0,0-21 0,-21 0 16,21 0-16,-22-21 16,22 22-16,22-44 31,-1 22-31</inkml:trace>
  <inkml:trace contextRef="#ctx0" brushRef="#br0" timeOffset="43479.83">26924 1926 0,'0'0'0,"0"-21"0,0 0 0,0 0 16,0 0-16,-21 21 15,0-22-15,-1 22 0,1 0 0,0 0 16,0 0-16,0 0 0,-22 0 15,22 0-15,0 22 0,-21-1 0,21 0 16,-1 0-16,1 0 16,-21 22-16,21-22 0,21 0 0,-21 0 15,21 21-15,-22-20 0,22-1 0,0 0 16,0 0-16,0 0 16,0 0-16,22 1 15,-1-22-15,0 0 16,0 0-16,0 0 0,0 0 0,1 0 15,-1-22-15,0 1 0,0 21 16,0-21-16,22 0 0,-22 0 0,0-22 16,21 1-16,-21 21 0,22-21 15,-22-1-15,21-20 0,-21 20 0,22 1 16,-22-21-16,0 20 0,0 1 16,-21 21-16,0-22 0,21 22 0,-21 0 15,0 0-15,-21 21 31,0 21-31,0 0 16,0 0-16,0 22 0,-1-1 0,1 0 16,0 1-16,0-1 0,21 22 15,-21-22-15,0 0 0,-1 1 0,22-1 16,-21-21-16,21 21 0,-21-20 16,21 20-16,-21-21 0,21 0 0,0 0 15,0 1-15,0-1 16,21-21-1,0 0-15,0 0 16,1 0-16,-1 0 16,-21-21-16</inkml:trace>
  <inkml:trace contextRef="#ctx0" brushRef="#br0" timeOffset="43683.45">27030 2180 0,'-21'0'31,"-1"0"-31,1 0 47</inkml:trace>
  <inkml:trace contextRef="#ctx0" brushRef="#br0" timeOffset="57975.5">2688 4593 0,'0'-21'172,"21"21"-156</inkml:trace>
  <inkml:trace contextRef="#ctx0" brushRef="#br0" timeOffset="58908.24">2730 4551 0,'0'-21'47,"0"0"-32,0-1 1,0 1-16,0 0 15,0 0-15,0 0 16,0 0 0,0 42 46,0 0-62,0 0 0,0 0 16,0 0-16,0 1 15,0-1-15,0 0 0,0 0 0,0 21 16,0-20-16,0-1 0,0 21 16,0-21-16,0 22 0,0-1 0,0 0 15,0-21-15,0 22 0,0-1 16,0-21-16,0 22 0,0-1 0,-21-21 16,21 21-16,0-20 0,-21 20 15,21-21-15,0 0 0,0 0 0,0 1 16,0-1-16,0 0 0,0 0 15,0 0-15,0 0 0,0 1 16,0-1 0,0-42 46,-21 21-62,21-22 0,0 1 16,0 0-16,0 0 0,0 0 15,0-22-15,0 22 16,0 0-16,0 0 0,0-21 0,21 20 16,-21-20-16,21 21 15,0-21-15,1 20 0,-1-20 0,0 21 16,0 0-16,0-22 0,0 22 16,22 0-16,-22 0 0,0 0 0,0 21 15,0-21-15,1 21 0,-1-22 16,0 22-16,0 0 0,0 0 0,0 0 15,1 22-15,-1-1 16,-21 0-16,0 0 0,21 0 0,0 22 16,-21-22-16,0 0 0,0 21 15,0-21-15,0 22 0,0-22 0,0 0 16,0 21-16,0-20 0,0-1 0,-21 0 16,21 0-16,-21 0 0,21 0 15,0 1-15,-21-1 0,-1 0 16,22 0-16,-21-21 15,21 21-15,0-42 63,0 0-63,0 0 16,0 0-16,21-1 0</inkml:trace>
  <inkml:trace contextRef="#ctx0" brushRef="#br0" timeOffset="59335.99">3556 4551 0,'0'0'0,"21"-21"0,-21-22 31,0 22-31,0 42 32,0 1-17,-21-1-15,21 0 0,0 0 16,-21 0-16,21 22 0,0-1 16,-21-21-16,21 21 0,0 1 0,0-1 15,-22 22-15,22-22 0,-21 0 16,0-21-16,21 22 0,0-1 0,0 0 15,-21-20-15,21 20 0,-21-21 16,21 0-16,0 0 0,0 1 0,0-1 16,0 0-16,0 0 0,0 0 15,21-21 1,0 0 0,0 0-16,0 0 15,1 0-15,-1-21 16,0 0-16,0 21 0,0-21 0,0 0 15,1-1-15,-22 1 0,42 0 16,-42 0-16</inkml:trace>
  <inkml:trace contextRef="#ctx0" brushRef="#br0" timeOffset="59603.87">3387 4932 0,'0'0'0,"-22"0"16,1 21 0,42-21-1,1 0-15,-1 0 16,0 0-16,21 0 0,-21 0 16,22 0-16,-22-21 0,21 21 0,1 0 15,-22 0-15,0 0 0,21-21 16,-21 21-16,1 0 0,-1 0 15,0 0-15,-21-21 16</inkml:trace>
  <inkml:trace contextRef="#ctx0" brushRef="#br0" timeOffset="60516.35">4043 4868 0,'0'0'0,"-21"0"15,-1 0 1,22 22-1,0-1-15,-21 0 16,21 0-16,0 0 0,0 0 16,0 1-16,0-1 0,0 0 0,0 21 15,0-21-15,0 1 0,0-1 16,0 0-16,0 0 0,0 0 0,0 0 16,0 1-16,0-1 0,0 0 0,0 0 15,-21-21 16,21-21-15,0 0 0,-21 21-16,21-21 0,0-1 0,0 1 15,-21 0-15,21 0 0,0-21 16,0 20-16,0-20 0,0 21 0,0 0 16,0-22-16,21 22 0,0 0 15,0-21-15,0 21 0,1-1 0,-1 1 16,0 0-16,0 21 0,21-21 15,-20 21-15,-1 0 0,21 0 0,-21 0 16,0 0-16,22 0 0,-22 0 16,0 21-16,0 0 0,0 0 15,1 1-15,-22-1 0,21 0 0,0 0 16,-21 21-16,0-20 0,0 20 16,0-21-16,0 0 0,0 22 0,0-22 15,0 0-15,0 0 0,0 0 0,0 0 16,0 1-16,0-1 15,0 0-15,0-42 47,0 0-31,0-1-16,0 1 16,0 0-16,0 0 0,0-21 15,0 20-15,21-20 0,0 0 0,0 21 16,22-22-16,-22 1 0,21 21 15,1-22-15,-1 22 0,0 0 0,22 0 16,-22 0-16,0 21 0,1 0 16,-1 0-16,-21 0 0,22 0 0,-22 21 15,0 0-15,-21 21 0,0-20 16,0 20-16,0-21 0,0 21 0,0-20 16,0 20-16,0-21 0,0 21 0,-21-20 15,0-1-15,-1 0 0,22 0 16,-21 0-16,0 0 0,21 1 15,-21-22-15,42-22 63,0 22-63,0-21 0</inkml:trace>
  <inkml:trace contextRef="#ctx0" brushRef="#br0" timeOffset="60948.1">5503 4657 0,'0'0'0,"-21"-21"0,-21-43 31,21 43-31,21 0 16,0 42 31,0 0-47,-22-21 0,22 21 0,0 0 15,0 22-15,0-22 0,0 21 0,0 1 16,-21-1-16,21 0 0,-21 1 16,21-1-16,-21 0 0,21 1 0,0-1 15,-21 0-15,0 1 16,21-1-16,-22-21 0,22 21 0,-21-20 15,21-1-15,0 0 0,0 0 0,0 0 16,0 0-16,21-21 16,1 0-16,-1 0 0,0 0 0,0 0 15,0 0-15,0 0 0,1 0 0,-1 0 16,21 0-16,-21-21 0,22 0 16,-22 21-16,0-21 0,0 21 0,21-21 15,-20 0-15,-1 21 0,0 0 0,0 0 16,-21-22-16,21 1 0,0 21 15,1 0-15</inkml:trace>
  <inkml:trace contextRef="#ctx0" brushRef="#br0" timeOffset="61711.66">4170 5842 0,'0'0'0,"0"-21"0,0 0 15,0 0 1,0-1-16,0 1 16,0 42 31,0 1-47,0 20 0,0-21 15,0 21-15,0 1 0,0-1 0,0 0 16,0 1-16,0-1 0,0 0 0,0 22 15,0-22-15,0 22 0,0-1 16,0 1-16,0-22 0,0 22 0,0-22 16,0 21-16,0-20 15,-21-1-15,21 0 0,0-20 0,0-1 16,0 21-16,0-21 0,0 0 0,0 1 0,0-1 16,21-42 30,0 21-30,-21-22-16</inkml:trace>
  <inkml:trace contextRef="#ctx0" brushRef="#br0" timeOffset="62264.57">4191 6858 0,'-21'0'0,"-22"21"31,22-21-31,0 0 16,21 21 0,21-21 15,0 22-31,22-22 0,-22 0 15,21 0-15,1 0 0,-1 0 0,0 0 16,22 0-16,-1 21 0,1-21 0,-1 0 16,22 21-16,-22-21 15,22 0-15,-21 21 0,20-21 0,-20 0 16,20 0-16,-20 21 0,-1-21 0,1 0 16,-1 0-16,1 0 0,-22 21 15,1-21-15,-1 0 0,0 0 0,-21 0 16,1 0-16,-1 0 0,0 0 0,-42 0 47,0 0-32,-1 0 1,22-21-16</inkml:trace>
  <inkml:trace contextRef="#ctx0" brushRef="#br0" timeOffset="62799.62">5419 6689 0,'0'0'0,"-22"0"0,1 0 15,0 0 1,0 0-16,21 21 31,0 0-31,0 0 16,0 0-16,21 1 15,0-1-15,0 0 0,1-21 16,-1 21-16,0 0 0,0-21 0,21 21 16,-20 1-16,20-22 0,0 21 0,1-21 15,-1 0-15,-21 0 0,21 0 16,1 0-16,-1 0 0,-21 0 0,22 0 15,-22 0-15,21 0 0,-21 0 0,0 0 16,1 0-16,-44 0 47,1 0-47,-21 0 16,21 0-16,0 0 0,-22 21 0,22-21 15,-21 21-15,-1-21 0,22 21 0,-21 0 16,0 1-16,-1-1 0,22 0 15,-21 21-15,-1-21 0,22 1 0,-21 20 16,21-21-16,-22 0 0,22 0 0,0 22 16,0-22-16,0 0 0,0-21 15,21 21-15,0 0 0,0 1 16,0-44 15,0 1-31,21 21 0,0-21 16</inkml:trace>
  <inkml:trace contextRef="#ctx0" brushRef="#br0" timeOffset="63716.09">6477 6117 0,'0'0'0,"0"-21"0,0 0 0,0 0 0,0 0 16,-21-1-16,21 1 0,0 0 15,-21 21-15,21-21 0,0 0 0,0 0 16,0-1 0,0 44-1,0-1-15,0 0 0,0 0 16,0 21-16,21-20 0,-21 20 16,0 0-16,0 1 0,21 20 0,-21-21 15,0 22-15,0-1 0,0 1 16,0-1-16,0 1 0,0-22 15,0 22-15,-21-22 0,21 0 0,-21-20 16,21 20-16,-22-21 0,22 0 16,0 0-16,0 1 0,0-44 47,0 1-47,0 0 0,0 0 0,0 0 15,0 0-15,0-1 0,0-20 0,0 21 16,0-21-16,0-1 0,22 22 15,-1-21-15,0-1 0,-21 22 16,21-21-16,0 21 0,0 0 0,1-22 16,-1 22-16,21 21 0,-21-21 15,0 0-15,22 21 0,-22 0 0,21 0 16,-21 0-16,22 0 0,-22 0 16,21 0-16,-21 21 0,22 0 0,-22 0 15,21 22-15,-21-22 0,1 21 0,-22 0 16,0 1-16,0-22 0,0 21 15,0-21-15,-22 22 0,1-22 0,-21 21 16,21-21-16,-22 1 0,1-1 16,0 0-16,-1 0 0,1 0 0,0-21 15,21 0-15,-22 0 0,22 0 16,-21 0-16,21 0 0,-1 0 0,1 0 16,0 0-16,0 0 15,0 0-15,21-21 16,0 0-1,0 0-15,21 21 16,0-21-16,0-1 0</inkml:trace>
  <inkml:trace contextRef="#ctx0" brushRef="#br0" timeOffset="64219.34">7366 6329 0,'0'0'16,"-21"0"-16,0 0 0,-1 0 0,1 21 15,0 0-15,0-21 0,0 21 16,0 1-16,-1-1 0,1 21 16,0-21-16,0 0 0,0 22 0,21-22 15,0 0-15,0 21 0,0-20 0,0 20 16,0-21-16,0 0 0,0 0 15,0 1-15,0-1 0,21 0 16,0 0-16,0-21 0,0 21 0,1-21 16,-1 0-16,21 0 0,-21 0 15,0 0-15,1 0 0,20 0 0,-21 0 16,0-21-16,0 0 0,22 21 0,-22-21 16,0 0-16,0-1 0,0-20 15,1 21-15,-1-21 0,0 20 0,-21-20 16,0 0-16,0-22 0,0 22 0,0 0 15,0 20-15,0-20 0,0 21 16,-21 0-16,0 0 0,-1 21 0,1 0 16,0 0-16,-21 0 0,21 0 15,-1 0-15,-20 0 0,21 0 0,-21 21 16,20-21-16,1 21 0,0 0 16,0 0-16,0 0 0,0 1 15,21 20-15,-22-21 0,22 0 0,0 0 16,0 1-16,0-1 0,22 0 15,-1 0-15,0-21 0,0 0 16,21 21-16,-20-21 0,20 0 0</inkml:trace>
  <inkml:trace contextRef="#ctx0" brushRef="#br0" timeOffset="64833">8424 6392 0,'0'0'16,"0"-21"-16,0 0 0,0 0 0,0 0 0,-21 21 16,21-21-16,-21 21 0,0 0 15,0-22-15,-22 22 0,22 0 0,0 0 16,-21 0-16,-1 0 0,1 0 0,0 22 16,-1-1-16,-20 0 0,20 0 15,1 0-15,0 0 0,-1 22 0,22-22 16,-21 21-16,42-21 15,-21 22-15,21-22 0,0 21 0,0-21 0,0 1 16,0 20-16,21-21 0,0 0 16,0-21-16,0 21 0,22 1 15,-22-22-15,21 0 0,1 0 0,-1 0 16,0 0-16,1 0 0,-22 0 0,21 0 16,0-22-16,1 1 0,-1 0 15,0 0-15,-20 0 0,20 0 0,-21-22 16,0 1-16,0 0 0,22-1 0,-22-20 15,-21 20-15,21 1 0,0-21 16,0 20-16,-21-20 0,0 20 0,0 1 16,0-21-16,0 20 0,0 1 0,0 0 15,0-1-15,0 1 16,0 0-16,0 20 0,0 1 0,0 0 16,-21 42-1,21 0-15,0 1 16,0 20-16,0 0 0,0 1 0,0-1 15,0 21-15,0-20 0,0-1 16,0 22-16,0-22 0,0 21 0,0-20 16,0 20-16,0-20 0,0 20 0,0-21 15,-21 1-15,21-22 0,0 21 16,0-21-16,0 22 0,0-22 0,0 0 16,0 0-16,21-21 15,0 0 1,1 0-16,-1 0 0,0 0 0,0 0 15,0-21-15,22 0 0,-22 21 0,21-21 16</inkml:trace>
  <inkml:trace contextRef="#ctx0" brushRef="#br0" timeOffset="65731.7">9292 6202 0,'0'0'0,"0"-21"0,0 0 31,-21 21-31,0 0 0,0 0 16,21 21-16,-22-21 0,22 21 15,-21 0-15,21 0 0,0 0 0,-21 1 16,21 20-16,-21-21 0,21 0 16,-21 22-16,21-22 0,0 21 0,0-21 15,0 0-15,0 1 0,0 20 0,0-21 16,0 0-16,21 0 15,0 1-15,0-22 0,0 0 0,1 0 16,-1 0-16,21 0 0,-21 0 0,0 0 16,22 0-16,-22-22 15,21 22-15,-21-21 0,1-21 0,20 21 0,-21 0 16,0-22-16,22 1 0,-22 0 16,0 20-16,0-20 0,0 21 15,0-21-15,1 20 0,-22 1 0,21 0 16,-21 0-16,0 0 0,0 0 15,0-1 1,0 44 0,0-1-1,0 0-15,0 0 16,0 0-16,0 0 0,0 22 0,0-22 16,0 21-16,-21 1 0,21-1 15,-22 0-15,22 1 0,-21-1 0,21 0 16,-21 1-16,0 20 0,21-21 15,0 1-15,-21 20 0,0-20 0,21-1 16,-22 21-16,1-20 0,21 20 16,-21-20-16,21 20 0,0 1 0,-21-22 15,21 21-15,-21-20 0,21 20 0,0-20 16,0-1-16,0 0 0,0 1 0,0-1 16,0 0-16,-21 1 0,21-1 15,0 0-15,0 1 0,-22-22 0,22 21 16,0 0-16,0-20 0,0 20 15,0-21-15,0 0 0,0 0 0,0 1 16,-21-22 0,0 0-16,21-22 15,0 1-15,0 0 0,0-21 16,-21 21-16,21-22 0,-21 1 16,21 0-16,-21-1 0,-1-20 0,1 20 15,21-20-15,-21-1 0,0 1 0,21-1 16,0 1-16,0-22 0,0 22 0,0-1 15,0 1-15,0-1 0,21 22 16,0-22-16,0 22 0,22-21 0,-22 20 16,0 1-16,0-22 0,22 22 15,-22 0-15,21-1 0,0 1 16,-20 0-16,20 21 0,-21-22 0,21 22 16,-20 0-16,-1 0 0,0 0 15,0 21-15,0 0 0,-21-22 0,21 22 16,-21 22 31</inkml:trace>
  <inkml:trace contextRef="#ctx0" brushRef="#br0" timeOffset="66592.17">7451 7641 0,'0'0'0,"0"-21"15,-22 21 17,22 21-32,0 0 0,0 1 15,0-1-15,0 21 0,-21 0 16,21 22-16,0-22 0,-21 22 0,21 20 16,0-20-16,0-1 0,0 1 0,-21 21 15,0-43-15,0 21 0,21 1 16,-22-22-16,1 22 0,21-22 0,-21 0 15,21 22-15,-21-22 0,21-21 16,-21 22-16,21-1 0,0-21 16,0 0-16,0 1 0,0-1 0,0 0 15,0 0-15,21-21 32,0 0-17,-21-21 1,21 21-16,-21-21 0,0 0 15,21-1-15,-21 1 16,22 0-16</inkml:trace>
  <inkml:trace contextRef="#ctx0" brushRef="#br0" timeOffset="66991.95">7260 8890 0,'-21'0'0,"-21"21"31,63-21 16,21 0-47,-21 0 0,22 0 0,-22 0 15,42 0-15,-20 0 0,20 0 16,1 0-16,20 0 0,1 0 0,0 0 16,20 0-16,-20 0 0,21 0 0,0 0 15,-22 21-15,1-21 0,21 0 16,-21 0-16,-22 0 0,22 0 0,-22 0 16,1 22-16,-22-22 0,0 0 0,-20 0 15,20 0-15,-21 0 0,0 0 16,0 0-1,-21-22 1,0 1 0,0 0-16,0 0 15</inkml:trace>
  <inkml:trace contextRef="#ctx0" brushRef="#br0" timeOffset="67431.61">8742 8594 0,'0'0'16,"-21"0"-16,-1 0 15,1 0 1,21 21 0,0 0-16,21-21 15,1 21-15,-1 0 0,0-21 16,21 22-16,-21-1 0,22-21 0,-22 21 15,21 0-15,-21-21 0,22 21 0,-22-21 16,0 21-16,21-21 0,-20 0 16,-1 22-16,0-22 0,0 0 0,0 0 15,-21 21 1,-21-21 0,0 21-1,0 0-15,0-21 0,-22 21 16,22 0-16,0 1 0,-21-1 15,20 0-15,-20 0 0,21 0 0,-21 22 16,-1-22-16,22 0 0,-21 21 0,-1-21 16,22 1-16,-21 20 0,21-21 15,-22 0-15,22 0 0,0 1 0,0-1 16,21 0-16,-21 0 0,42-21 31,0 0-15,0 0-16</inkml:trace>
  <inkml:trace contextRef="#ctx0" brushRef="#br0" timeOffset="68340.22">10668 8848 0,'0'0'0,"21"0"16,0 0 15,0-21-31,-21-1 0,22 1 16,-1 21-16,-21-21 0,21 0 0,-21 0 15,0 0-15,0-1 16,0 1-16,0 0 0,0 0 0,-21 0 16,0 0-16,-1-1 0,1 1 0,0 0 15,0 0-15,-21 21 0,20 0 16,-20 0-16,21 0 0,-21 0 0,20 0 16,-20 0-16,0 0 0,-1 21 0,22 0 15,-21 0-15,0 1 0,20-1 0,-20 21 16,21-21-16,-21 22 0,20-22 15,1 21-15,21-21 0,0 22 16,0-22-16,0 0 0,0 21 0,21-21 16,1 1-16,-1-22 0,0 21 15,21 0-15,-21-21 0,22 0 0,-1 0 16,0 0-16,1 0 0,-22 0 0,21 0 16,1 0-16,-1 0 0,0-21 15,-21 0-15,22-1 0,-1 1 0,-21 0 16,22-21-16,-22 21 0,0-22 0,21 1 15,-21 0-15,1-1 0,-1 1 16,0 0-16,0-1 0,0 1 16,0 0-16,-21-22 0,0 22 0,22-22 0,-22 22 15,21 0-15,-21-1 16,0-20-16,0 42 0,0-22 0,0 22 16,0 0-16,0 0 0,0 0 0,0 42 15,-21 0 1,21 21-16,-22-21 0,22 43 0,0-22 15,0 1-15,0 20 0,0-21 0,0 22 16,0-22-16,0 1 0,0 20 16,0-21-16,0 1 0,0-1 0,-21 0 15,21 1-15,0-22 0,0 21 0,0 1 16,0-22-16,0 0 0,21 0 16,-21 0-16,22-21 0,-1 21 0,0 1 15,0-22-15,0 0 16,0 0-16,1 0 15,20-22-15,-21 1 0,0 0 0,0 21 16,22-21-16,-22-21 0</inkml:trace>
  <inkml:trace contextRef="#ctx0" brushRef="#br0" timeOffset="68600.48">11557 8424 0,'0'-21'16,"0"42"-1,0 1 1,0-1-16,0 0 16,0 0-16,0 0 0,0 22 0,0-22 15,0 0-15,0 0 0,0 21 16,0-20-16,0-1 0,0 0 0,0 0 16,0 0-16,0 0 0,0 1 0,0-1 15,0-42 16,0-1-15,21 1-16,-21 0 16</inkml:trace>
  <inkml:trace contextRef="#ctx0" brushRef="#br0" timeOffset="68995.5">11726 7959 0,'0'0'0,"-21"-21"0,0 21 16,0 0-16,0 0 0,-1 0 16,1 0-16,0 21 0,21 0 15,0 0-15,-21 0 0,21 0 16,0 1-16,0-1 0,0 0 16,0 0-16,21 0 0,0 0 15,0-21-15,1 0 0,-1 0 16,0 0-16,0 0 0,21 0 15,-20 0-15,-1 0 0,0-21 0,0 0 16,0 21-16,0-21 0,1 0 0,-22 0 16,0-1-16,0 1 0,0-21 15,0 21-15,0 0 0,-22-1 0,1 1 16,0 0-16,0 21 0,0 0 0,0-21 16,-22 21-16,22 0 0,0 0 15,0 0-15,0 21 0,-1-21 0,1 21 16,21 0-16,0 1 0,-21-1 0,21 0 15,0 0-15,0 21 16,0-20-16,0-1 0,0 0 0,0 0 16,21 0-16,-21 0 0,21 1 0,22-1 15,-22 0-15,0 0 0</inkml:trace>
  <inkml:trace contextRef="#ctx0" brushRef="#br0" timeOffset="69304.32">12192 8382 0,'-21'0'31,"21"21"-31,0 0 16,0 1-16,0-1 15,0 0-15,0 0 0,0 21 0,21-20 16,-21-1-16,21 21 0,-21-21 0,21 0 15,-21 22-15,0-22 0,0 21 16,21-21-16,1 1 0,-22-1 0,0 0 16,0 0-16,0 0 0,0 0 0,21-21 15,-21 22-15,21-22 16,-21-22 0,21 22-16,0-21 0,-21 0 15,21 0-15,1 0 16,-1-22-16</inkml:trace>
  <inkml:trace contextRef="#ctx0" brushRef="#br0" timeOffset="69543.57">12785 8255 0,'21'-21'16,"-42"42"-16,21-21 31,-22 21-31,1 22 0,0-22 16,0 0-16,0 21 15,0 1-15,-22-22 0,22 21 0,0-21 16,-21 22-16,20-22 0,1 0 0,0 21 16,0-21-16,0 1 0,0-1 15,-1 0-15,1 0 0,21 0 0,0 0 16,-21-21-16,21 22 0,21-22 31</inkml:trace>
  <inkml:trace contextRef="#ctx0" brushRef="#br0" timeOffset="70360.53">11599 9567 0,'0'0'0,"0"-21"15,0 0 1,0 0 0,0 42-1,0 0-15,0 0 16,0 22-16,0-1 0,0 0 0,0 1 15,0 20-15,-21-20 0,21 20 0,0-21 16,-21 22-16,0-22 0,0 1 16,21 20-16,-22-21 0,22 1 0,-21-1 15,21 0-15,-21 1 0,21-1 0,0 0 16,-21-20-16,21 20 0,0-21 16,0 0-16,0 0 0,0 1 15,21-22 16,0 0-31,0 0 16,1-22-16,-1 1 0,0 0 16,0 0-16,0 0 0</inkml:trace>
  <inkml:trace contextRef="#ctx0" brushRef="#br0" timeOffset="70751.78">11515 10520 0,'0'0'0,"-22"0"16,22 21 15,22-21-15,-1 0-16,0 0 0,0 0 0,21 0 15,1 0-15,-1 0 0,22 0 16,-1 0-16,1 0 0,-1 0 16,22 0-16,-1 0 0,1 0 0,0 0 15,-1 0-15,-20 0 0,21 0 16,-22 0-16,1 0 0,-1 0 0,1 0 16,-22 0-16,0 0 0,1 0 0,-22 0 15,0 0-15,0 0 0,0 0 16,0 0-16,-21-21 47,0 0-47,-21 0 15,21-1-15</inkml:trace>
  <inkml:trace contextRef="#ctx0" brushRef="#br0" timeOffset="71172.02">12806 10224 0,'0'0'0,"-21"0"0,-1 0 15,1 0-15,0 0 16,21 21-16,0 0 16,0 0-16,0 0 15,21 0-15,0-21 0,1 22 16,-1-1-16,0 0 0,0-21 15,21 21-15,-20-21 0,20 0 0,0 0 16,-21 0-16,22 0 0,-22 0 16,21 0-16,-21 0 0,1 0 0,20 0 15,-21 0-15,-42 21 32,0-21-17,0 21-15,-22 1 0,22-1 16,-21-21-16,21 42 0,-22-21 0,22 0 15,-21 1-15,21 20 0,-22-21 0,22 0 16,-21 22-16,21-22 0,-1 0 0,-20 0 16,21 0-16,0 0 0,0 1 15,21-1-15,-22-21 16,22 21-16,-21-21 0,42 0 31,1-21-31</inkml:trace>
  <inkml:trace contextRef="#ctx0" brushRef="#br0" timeOffset="71720.02">13695 10181 0,'0'-42'31,"0"63"-15,0 0-16,0 0 16,0 1-16,0-1 0,0 0 0,0 21 15,0-21-15,0 22 0,-21-22 16,21 21-16,-22 1 0,22-22 16,0 0-16,0 21 0,0-21 0,0 1 15,0-1-15,0 0 0,0 0 16,22-42 15,-22 0-31,21 21 0</inkml:trace>
  <inkml:trace contextRef="#ctx0" brushRef="#br0" timeOffset="72160.77">13822 9673 0,'-21'0'0,"42"0"0,-64 0 15,22 0-15,0 21 0,0 1 16,0-1-16,21 0 0,-21 0 16,-1 0-16,22 22 0,0-22 0,0 0 15,-21 0-15,21 0 0,0 0 0,0 1 16,0-1-16,21-21 15,1 0-15,-1 0 16,0 0-16,0 0 0,0 0 16,0 0-16,1 0 0,-1 0 0,0-21 15,0-1-15,0 1 0,0 0 16,1 0-16,-22 0 0,0 0 0,0-1 16,0-20-16,0 21 0,0 0 15,0-22-15,0 22 0,0 0 0,-22 0 16,1 21-16,0-21 0,0 21 15,0 0-15,0 0 0,-1 21 16,1 0-16,0 0 0,21 0 0,-21 22 16,21-22-16,-21 21 0,21-21 15,0 1-15,0 20 0,0-21 16,0 21-16,0-20 0,0-1 0,0 0 16,21 0-16,0 0 0,0 0 0,0 1 15</inkml:trace>
  <inkml:trace contextRef="#ctx0" brushRef="#br0" timeOffset="72723.48">14224 10139 0,'-21'0'0,"0"0"0,-1 0 15,1 21-15,21 0 16,0 0-16,-21 1 0,21-1 15,-21-21-15,21 21 0,0 0 0,0 21 16,0-20-16,0-1 0,0 0 16,0 0-16,0 0 0,0 0 0,0 1 15,0-1-15,0 0 0,0 0 16,-21-21 15,21-21-15,0 0-16,0 0 0,0-1 15,0 1-15,0 0 0,0-21 16,0 21-16,0-22 0,21 22 0,0-21 16,0 21-16,-21-22 0,43 22 0,-22-21 15,0 21-15,21-22 0,-21 22 16,22 0-16,-1 0 0,0 0 0,1 21 16,-1 0-16,-21 0 0,22 0 15,-1 0-15,0 0 0,-21 0 0,22 21 16,-22 0-16,0 0 0,0 0 0,0 22 15,1-22-15,-22 0 0,0 21 16,0-21-16,0 22 0,0-22 0,0 0 16,0 0-16,0 0 0,-22 1 15,1-1-15,0 0 0,0 0 16,21 0-16,-21 0 0,0-21 16,21 22-1,0-44 16,21 22-31,0-21 0,-21 0 16,21 0-16,0 21 0,0-21 16</inkml:trace>
  <inkml:trace contextRef="#ctx0" brushRef="#br0" timeOffset="73080.39">15219 9948 0,'0'0'0,"0"-21"0,0 0 15,0 42 32,0 0-47,0 22 0,0-22 0,0 21 16,0-21-16,0 22 0,0-1 0,0 0 16,0 1-16,0-1 0,-21 0 15,21 22-15,-22-22 0,22 22 0,0-22 16,-21 22-16,21-22 0,-21 21 0,21-20 15,-21 20-15,21-20 0,0 20 16,-21-21-16,21 1 0,-21-1 16,21 22-16,0-22 0,-22 0 0,22-21 15,-21 22-15,21-1 0,0-21 0,0 0 16,0 1-16,0-1 16,21-42-1,-21-1-15,22 1 16,-1 0-16,-21 0 0,21-21 0,0 20 15,0-20-15,-21 0 0</inkml:trace>
  <inkml:trace contextRef="#ctx0" brushRef="#br0" timeOffset="73419.62">15240 10308 0,'0'-42'15,"0"84"-15,0-105 0,0 20 0,0 1 0,0 21 16,0-21-16,0 20 0,0 1 15,0 0-15,21-21 0,0 21 0,0-1 16,1 22-16,20-21 0,-21 0 16,21 21-16,1 0 0,-1 0 0,-21 0 15,22 0-15,-1 0 0,0 0 0,-21 21 16,22 22-16,-22-22 0,0 0 16,-21 21-16,0-21 0,0 22 0,0-22 15,0 21-15,-21 1 0,0-22 16,0 0-16,-22 21 0,1-21 15,21 1-15,-22-1 0,1-21 0,0 21 16,-1 0-16,22-21 0,0 0 0,0 0 16,0 0-16,0 0 0,-1 0 15,44-21 17,-1 0-32,21 0 0,-21 21 15,22-22-15,-22 1 0</inkml:trace>
  <inkml:trace contextRef="#ctx0" brushRef="#br0" timeOffset="74187.48">16129 9991 0,'0'0'0,"21"-43"32,-21 22-32,0 42 15,0 1 1,-21-22-16,21 21 0,0 0 0,-21 21 15,21-21-15,-21 1 0,21 20 0,0-21 16,0 0-16,0 22 0,0-22 16,0 21-16,0-21 0,0 0 0,0 1 15,0-1-15,0 0 0,0 0 0,0 0 16,0 0-16,21-21 16,0 0-16,0 0 0,0 0 0,0 0 15,1 0-15,-1 0 0,0 0 0,21 0 16,-21-21-16,1 0 0,20 0 15,0 0-15,-21-22 0,1 22 0,20-21 16,-21 21-16,0-22 0,0 1 0,1 21 16,-1-21-16,0 20 0,0-20 15,-21 21-15,0 0 0,0 0 0,0-1 16,21 22-16,-42 22 31,21-1-31,-21 0 0,21 0 16,-21 21-16,21-20 0,0-1 0,0 21 15,0-21-15,0 0 0,0 22 16,0-22-16,0 0 0,0 0 0,0 22 16,21-22-16,0 0 0,0 0 15,0-21-15,1 0 0,-1 0 16,0 0-16,0 0 0,0 0 0,0 0 16,1-21-16,-1 0 0,0 0 0,21-1 15,-21 1-15,1 0 0,-1-21 16,0 21-16,0-22 0,0 1 15,0 0-15,-21-1 0,22 1 0,-1 0 16,0-22-16,-21 22 0,0-1 16,0 1-16,0 21 0,0-21 0,0 20 15,0 1-15,0 42 16,0 22 0,0-22-16,0 0 0,0 21 15,0 1-15,0-1 0,0 0 16,0 1-16,0-1 0,-21 0 0,0-20 15,21 20-15,-22 0 0,22 1 0,0-1 16,-21-21-16,21 21 0,0-20 16,-21-1-16,21 0 0,0 0 15,0 0-15,0 0 0,0 1 0,21-22 16,0 0-16,1 0 16,-1 0-16,0 0 15,0-22-15,0 1 0,0 0 0,1 0 16,-1 0-16,0 0 0,0-1 0</inkml:trace>
  <inkml:trace contextRef="#ctx0" brushRef="#br0" timeOffset="74383.5">16976 10012 0,'-22'0'0,"44"0"16,-1 0-1,0 0-15,0 0 0,0 0 0,22 0 16,-22 0-16,0 0 0,21 0 16,-21 0-16,1 0 0,20 0 0,-21 0 15,0 0-15,0 0 0,1 0 0,-1 0 16</inkml:trace>
  <inkml:trace contextRef="#ctx0" brushRef="#br0" timeOffset="74923.56">19240 9610 0,'0'-21'0,"0"42"0,0-64 0,0 22 15,0 42 17,0 1-32,0-1 0,-21 0 15,0 21-15,0 1 0,21-1 16,-21 0-16,0 1 0,-1-1 0,1 21 15,21-20-15,-21-1 0,0 0 0,21-20 16,-21 20-16,21 0 0,-21-21 16,21 1-16,-22-1 0,22 21 0,0-21 15,0 0-15,0 1 0,0-44 47,0 1-47</inkml:trace>
  <inkml:trace contextRef="#ctx0" brushRef="#br0" timeOffset="75239.45">19113 9779 0,'0'0'0,"0"-148"32,0 127-32,0 0 0,0-1 15,22 1-15,-1 0 0,0 21 16,0-21-16,0 21 0,22-21 0,-22 21 15,21 0-15,0 0 0,-20 0 0,20 21 16,0 0-16,-21 21 0,22-20 16,-22 20-16,0 0 0,0 22 15,0-22-15,1 0 0,-22 22 0,0-22 16,0 1-16,0-1 0,0 0 16,0 1-16,0-22 0,0 21 0,0-21 15,-22 0-15,22 1 0,-21-1 0,21 0 16,-21-21-16,21 21 0,-21-21 15,0 0-15,0 0 16,-1 0 0,1-21-16</inkml:trace>
  <inkml:trace contextRef="#ctx0" brushRef="#br0" timeOffset="75456.37">19029 10033 0,'0'0'0,"-43"0"32,65 0-17,-1 0-15,0 0 16,21 0-16,-21 0 0,1 0 0,20 0 16,0 0-16,1 0 0,-1 0 0,0 0 15,1 0-15,20 0 0,-21-21 16,-20 21-16,20 0 0,-21 0 0,21-21 15,-20 21-15</inkml:trace>
  <inkml:trace contextRef="#ctx0" brushRef="#br0" timeOffset="76415.52">11472 10647 0,'0'-21'16,"0"0"0,0-1-16,0 1 31,0 42-16,0 1 1,0-1-16,0 0 0,0 21 0,0 1 16,0-22-16,0 21 0,0 0 15,0 22-15,0-22 0,0 1 0,0 20 16,-21-21-16,21 22 0,0-22 0,0 22 16,-21-22-16,21 22 0,-21-22 15,21 0-15,0 22 0,0-22 16,0 0-16,0 1 0,-21-1 0,21-21 15,-22 22-15,22-22 0,0 0 0,0 21 16,0-21-16,0 1 0,0-1 16,-21 0-16,21 0 0,21-42 47,-21 0-47,22 0 15</inkml:trace>
  <inkml:trace contextRef="#ctx0" brushRef="#br0" timeOffset="76863.52">11366 11959 0,'-21'21'0,"-42"1"31,42-22-31,21 21 0,0 0 47,21-21-31,0 21-16,0-21 15,0 0-15,22 0 0,-1 0 0,0 0 16,1 21-16,20-21 0,-21 0 15,43 0-15,-21 0 0,20 0 0,22 0 16,-21 0-16,21 0 0,-22 0 0,22 0 16,-21 0-16,-1 0 0,1 21 0,-21-21 15,-1 0-15,1 0 0,-22 0 16,21 0-16,-20 0 0,-22 0 0,21 0 16,-21 0-16,1 0 0,-1 0 15,-21-21 32,0 0-31,0 0-16</inkml:trace>
  <inkml:trace contextRef="#ctx0" brushRef="#br0" timeOffset="77276.09">12954 11705 0,'0'0'0,"-21"0"0,0 0 15,-1 0-15,22 21 16,0 1-16,0-1 16,0 0-16,22 0 15,-1-21-15,0 21 0,0-21 16,0 21-16,22-21 0,-22 0 0,21 22 15,-21-22-15,22 0 0,-1 0 0,-21 0 16,0 0-16,22 0 0,-22 0 0,0 0 16,0 0-16,-21 21 15,0 0 1,-21-21 0,0 0-16,-22 21 0,22 0 15,-21 0-15,21-21 0,-22 22 0,1-1 16,21 21-16,-21-21 0,-1 0 0,1 1 15,21 20-15,-22-21 0,1 0 0,21 0 16,-21 22-16,20-22 0,-20 0 16,21 0-16,0 0 0,0-21 0,-1 22 15,22-1-15,-21-21 0,0 21 16</inkml:trace>
  <inkml:trace contextRef="#ctx0" brushRef="#br0" timeOffset="77748.17">13885 11748 0,'0'-22'16,"-21"22"15,21 22-31,0-1 0,-21 0 0,21 0 16,0 0-16,0 22 0,-21-22 0,21 0 15,0 21-15,0-21 0,0 1 0,0-1 16,0 0-16,-21 0 0,21 0 15,0 0-15,0 1 0,0-44 47,0 1-47</inkml:trace>
  <inkml:trace contextRef="#ctx0" brushRef="#br0" timeOffset="78107.96">13928 11430 0,'0'0'0,"0"-21"0,0 0 0,-22 42 47,22 0-47,0 0 0,0 0 16,0 1-16,0-1 0,0 0 15,22-21 1,-1 0-16,0 0 0,0 0 0,0 0 15,0 0-15,1 0 0,-1-21 16,0 21-16,-21-21 16,0-1-16,0 1 0,0 0 15,0 0-15,0 0 0,0 0 0,0-1 16,-21 1-16,0 0 0,-1 0 0,1 21 16,0 0-1,0 0-15,21 21 0,0 0 16,-21 0-16,21 22 0,0-22 0,0 0 15,0 21-15,0-20 0,0 20 16,0-21-16,0 0 0,21 0 0,-21 1 16,21-1-16,0 0 0</inkml:trace>
  <inkml:trace contextRef="#ctx0" brushRef="#br0" timeOffset="78628.66">14520 11663 0,'-21'0'16,"-21"21"-1,42 0-15,0 0 0,-21 1 16,21-1-16,0 0 16,-22 21-16,22-21 0,0 1 0,0-1 0,0 0 15,0 21-15,0-21 0,-21 1 16,21-1-16,0 0 0,0 0 15,-21 0-15,21 0 0,0-42 47,0 0-47,0 0 16,0 0-16,0 0 0,0-22 0,0 22 16,0-21-16,0 21 0,0-22 15,0 22-15,21-21 0,0 21 0,22-22 16,-22 22-16,21 0 0,-21 0 15,22 0-15,-1-1 0,0 1 0,1 21 16,-1 0-16,0 0 0,1 0 16,-1 0-16,-21 21 0,22 1 0,-22-1 15,0 0-15,0 21 0,0-21 16,-21 1-16,21-1 0,-21 21 0,0-21 16,0 22-16,0-22 0,0 0 0,-21 0 15,0 0-15,0 0 0,21 1 0,-21-1 16,0 0-16,-1-21 0,1 21 15,0-21-15,21-21 47,21 21-47,0-21 0,1 0 16</inkml:trace>
  <inkml:trace contextRef="#ctx0" brushRef="#br0" timeOffset="78971.47">15367 11705 0,'0'-21'0,"21"0"31,-21 42-15,0 0 0,0 0-16,0 1 0,0-1 15,0 21-15,0-21 0,0 22 0,0-1 16,0 0-16,0 1 0,0 20 0,0-21 15,0 22-15,0-22 0,0 22 16,0-22-16,0 22 0,0-22 0,-21 21 16,0-20-16,21 20 0,-21-20 0,-1 20 15,1-21-15,21 1 0,-21 20 16,0-20-16,0-1 0,21-21 0,0 21 16,-21-20-16,21 20 0,0-21 0,0 0 15,0-42 16,0 0-31,21 0 16,0 0-16,0-1 0,-21-20 0,21 21 16</inkml:trace>
  <inkml:trace contextRef="#ctx0" brushRef="#br0" timeOffset="79304.28">15473 11832 0,'0'0'0,"0"-42"0,0 0 0,0-1 0,0 1 15,0 21-15,0 0 0,21-1 16,0 1-16,0 21 0,0-21 0,1 21 16,-1 0-16,0-21 0,0 21 0,21 0 15,-20 0-15,-1 0 16,21 0-16,-21 21 0,0-21 0,1 21 16,-1 0-16,0 1 0,0-1 0,-21 21 15,21-21-15,-21 0 0,0 22 16,0-22-16,0 0 0,-21 21 0,0-20 15,0-1-15,0 0 0,-22 0 0,22 0 16,0 0-16,-21-21 0,20 22 16,-20-22-16,21 0 0,0 21 0,0-21 15,-1 0-15,44-21 47,-1-1-47,0 1 0,0 21 16,21-21-16</inkml:trace>
  <inkml:trace contextRef="#ctx0" brushRef="#br0" timeOffset="79744.03">16404 11536 0,'0'0'16,"0"21"-1,-21-21-15,21 21 0,-21 0 16,0 1-16,21-1 0,0 0 0,-22 21 15,1-21-15,21 1 0,-21 20 0,21-21 16,0 0-16,0 0 16,0 22-16,0-22 0,0 0 0,0 0 15,0 0-15,0 1 0,0-1 16,21-21-16,0 0 16,1 0-16,-1 0 0,21 0 0,-21 0 15,0-21-15,22-1 0,-22 1 0,21 21 16,-21-21-16,22-21 0,-22 21 15,0-1-15,21-20 0,-20 21 0,-1-21 16,0 20-16,0 1 0,0-21 16,-21 21-16,0 0 0,0-1 15,0 44 1,-21-1 0,21 21-16,-21-21 0,21 0 15,-21 1-15,21 20 0,0-21 0,0 21 16,0-20-16,0-1 0,0 0 0,0 0 15,0 0-15,0 0 0,21-21 0,0 0 16,0 22-16,0-22 0,1 0 16,-1 0-16,0 0 0,0-22 0,0 22 15,0-21-15</inkml:trace>
  <inkml:trace contextRef="#ctx0" brushRef="#br0" timeOffset="80019.87">17166 11324 0,'0'-42'0,"0"84"0,0-126 0,0 62 16,0-20-16,0 21 0,-21 21 16,21 21-16,-21 0 15,21 0-15,0 1 0,0 20 0,-21 0 16,21 1-16,0-1 0,0 0 0,0 1 16,-22-1-16,22 0 0,0 1 15,0-1-15,0 0 0,0 1 0,0-22 16,0 21-16,0-21 0,0 22 0,0-22 15,0 0-15,0 0 0,0 0 16,0 0-16,22-21 16,-1 0-16,0 0 15,0 0-15,0 0 0,0-21 0,1 21 16,-1-21-16,0 0 0,0 0 16</inkml:trace>
  <inkml:trace contextRef="#ctx0" brushRef="#br0" timeOffset="80247.74">16954 11472 0,'0'0'0,"-21"0"0,0 0 0,42 0 32,0 0-32,1 0 0,-1 0 0,0 22 15,21-22-15,1 0 0,-22 0 16,21 0-16,0 0 0,1 0 0,-1 0 15,-21 0-15,22 0 0,-1 0 0,-21 0 16,0 0-16,22 0 0,-22 0 16,0 0-16,0 0 0,0 0 15</inkml:trace>
  <inkml:trace contextRef="#ctx0" brushRef="#br0" timeOffset="83100.11">19071 11494 0,'0'0'16,"0"-22"-16,0 1 0,0 0 0,0 0 16,0 0-16,0 0 0,0-1 0,0 1 15,0 0-15,0 0 16,0 42-1,0 0 1,0 0-16,0 22 16,0-1-16,0 0 0,0 1 0,0-1 15,0-21-15,-21 22 0,21-1 0,-21 0 16,21-21-16,-21 22 0,21-22 16,0 21-16,0-21 0,-22 1 0,22-1 15,-21 0-15,21 0 0,-21 0 16,21-42 15,21 0-31,0 21 0,1-21 16</inkml:trace>
  <inkml:trace contextRef="#ctx0" brushRef="#br0" timeOffset="83772.03">19071 11430 0,'-21'-21'16,"0"21"-16,21-21 0,-21 21 0,21-21 15,0-1-15,0 1 0,0 0 16,0 0-16,21 0 16,0 21-16,0 0 0,0-21 15,0 21-15,22 0 0,-22 0 16,21 0-16,1 0 0,-1 0 15,0 0-15,1 0 0,-1 0 0,0 0 16,1 0-16,-22 21 0,21 0 16,-21 0-16,0 0 0,1 0 0,-22 1 15,0-1-15,0 21 0,0-21 0,0 22 16,-22-22-16,-20 0 0,0 0 16,-1 0-16,1 0 0,0 1 0,-1-1 15,1 0-15,0 0 0,21-21 0,-22 21 16,22-21-16,0 0 0,0 0 15,0 21-15,21-42 32,21 21-32,0 0 15,0-21-15,0 21 0,0 0 16,22 0-16,-22-21 0,21 21 0,1 0 16,-1 0-16,0 0 0,1 0 0,-1 0 15,0 0-15,1 0 0,-1 0 16,0 21-16,-21-21 0,22 21 0,-1 0 15,-21-21-15,22 22 0,-22-1 0,-21 0 16,0 0-16,0 0 0,0 0 16,0 1-16,0-1 0,-43 0 15,22 0-15,-21 0 0,0 0 16,-1-21-16,1 22 0,0-22 16,-22 21-16,22-21 0,-22 0 0,22 0 15,0 0-15,-1 0 0,-20 0 0,42 0 16,-22 0-16,1 0 0,21 0 15,-22 0-15,22 0 0,0 0 0,0 0 16,0-21-16,0 21 16,-1 0-16,1 0 15,0 0 1,0 0-16</inkml:trace>
  <inkml:trace contextRef="#ctx0" brushRef="#br0" timeOffset="84988.17">7345 8975 0,'0'-21'16,"-21"21"46,21 21-62,0 0 16,0 0-16,-22 0 0,22 22 0,0-22 16,0 21-16,0-21 0,0 22 15,0-1-15,0 0 0,0 1 0,0 20 16,0-21-16,-21 22 0,21-22 0,0 22 15,0-1-15,0 22 0,0-22 16,0 1-16,0-1 0,0 22 0,-21-21 16,21 20-16,-21 1 0,21 0 0,-21 20 15,21-20-15,0 0 0,-21 21 0,-1-22 16,1 1-16,21 21 0,0 0 16,-21-22-16,0 22 0,0-21 0,21-1 15,0 22-15,-21-21 0,-1 0 16,22-1-16,0 22 0,0-21 15,0-1-15,-21 1 0,21 0 0,0-1 16,-21 1-16,21 0 0,0-1 0,0-20 16,0 21-16,0-1 0,-21-20 15,21 20-15,-21-20 0,21-1 0,0-20 16,0 20-16,-21 1 0,21-22 0,-22 0 16,22 1-16,-21-1 0,21 0 15,0 1-15,0-1 0,-21-21 0,21 22 16,-21-22-16,21 0 0,0 0 15,0-42 17,21 0-32,0 0 15</inkml:trace>
  <inkml:trace contextRef="#ctx0" brushRef="#br0" timeOffset="85560.79">6604 13631 0,'0'0'0,"-85"0"31,64 0-31,0 0 0,42 0 31,0 0-31,22 0 0,-1 0 16,0 0-16,22 0 0,-1 0 0,1 0 15,20 0-15,1 0 0,0 0 16,-1 0-16,-20 0 0,21 0 0,-1 0 16,1 0-16,0 0 0,-1 0 0,1 0 15,21 0-15,-43 0 0,22 0 16,0 0-16,-22 0 0,1 0 0,-1 0 15,-21 0-15,1 0 0,-1 0 0,0 0 16,1 0-16,-22 0 16,21 0-16,-21 0 0,1 0 15,-44 0 32,22-21-31,-21 0-16</inkml:trace>
  <inkml:trace contextRef="#ctx0" brushRef="#br0" timeOffset="85972.07">8297 13335 0,'0'0'0,"-21"0"0,21 21 31,0 0-31,0 1 16,21-22-16,-21 21 16,21 0-16,22-21 0,-22 21 0,0-21 15,21 21-15,-20-21 0,20 21 0,0-21 16,-21 0-16,22 0 0,-1 22 16,-21-22-16,22 21 0,-22-21 15,0 0-15,0 0 0,0 0 0,0 0 16,-21 21-16,22-21 0,-22 21 15,0 0-15,-22-21 0,1 21 16,0-21-16,0 22 0,0-1 0,-22 0 16,22-21-16,-21 42 0,21-21 15,-22 1-15,1-1 0,21 0 0,-21 21 16,-1-21-16,1 1 0,21 20 0,-22-21 16,1 0-16,0 0 0,21 1 15,-22-1-15,22-21 0,0 21 0,0-21 16,0 0-16,21 21 0,-22-21 0,22-21 31,22 21-31,-1-21 16</inkml:trace>
  <inkml:trace contextRef="#ctx0" brushRef="#br0" timeOffset="87000.6">10435 13801 0,'21'0'0,"0"-21"16,-21-1-1,22 1-15,-22 0 0,0 0 16,0 0-1,0 0-15,0-1 0,0 1 0,0 0 16,0-21-16,0 21 0,-22-1 0,22-20 16,-21 21-16,0 0 0,0 0 15,0 21-15,0-22 0,-1 22 0,1 0 16,0 0-16,-21 0 0,21 0 0,-22 0 16,1 22-16,21-1 0,-22 0 15,1 0-15,0 0 0,-1 22 0,22-1 16,-21-21-16,21 21 0,0 1 15,-1-1-15,22-21 0,0 22 16,0-1-16,0-21 0,0 21 0,0-20 0,0-1 16,22 0-16,-1 0 0,0-21 15,21 21-15,-21-21 0,22 0 16,-1 0-16,-21 0 0,22 0 0,-1 0 16,0-21-16,1 0 0,-1 0 0,0 21 15,-21-43-15,22 22 0,-1 0 16,-21-21-16,22 21 0,-22-22 0,21 1 15,-21-22-15,0 22 0,1 0 16,-1-22-16,0 22 0,0 0 0,0-1 16,0 1-16,-21 0 0,0-1 15,22 1-15,-22 21 0,0 0 0,0 42 32,-22 0-17,22 21-15,-21 1 0,21-22 16,0 21-16,0 22 0,-21-22 0,21 0 15,0 22-15,-21-22 0,21 0 0,0 1 16,0-1-16,0 0 0,0 1 16,0-1-16,0-21 0,0 0 0,21 1 15,0-1-15,0 0 0,-21 0 0,22-21 16,-1 0-16,0 0 0,21 0 16,-21 0-16,1 0 0,-1 0 15,127-63 1,-127 41-16,0 1 15,0 0-15,1-21 0,-1 21 0,0-1 16,-21-20-16,21 21 0,-21 0 0,0 0 16,0 42-1,0 0 1,0 0-16,0 0 0,-21 0 0,21 22 16,0-22-16,0 0 0,-21 0 15,21 0-15,0 1 0,0-1 0,0 0 16,0 0-16,21-21 47,-21-21-47,21 0 0,-21 0 15,21-1-15,-21 1 0</inkml:trace>
  <inkml:trace contextRef="#ctx0" brushRef="#br0" timeOffset="87204.52">11197 13377 0,'0'0'0,"-21"0"16,0 0 15,0 0-15,42 0 30,0 0-46,0 0 0,0 0 0</inkml:trace>
  <inkml:trace contextRef="#ctx0" brushRef="#br0" timeOffset="87515.67">11536 13420 0,'0'0'0,"0"21"47,0 0-47,0 0 0,0 0 16,0 1-16,0 20 0,0-21 16,21 21-16,-21 1 0,21-22 0,-21 21 15,0-21-15,0 22 0,21-22 16,-21 0-16,21 0 0,-21 0 0,0 1 15,22-1-15,-1 0 0,0-21 16,-21 21-16,21-21 16,0 0-16,0 0 15,1 0-15,-1 0 0,0-21 16,-21 0-16,21 21 0,0-21 0</inkml:trace>
  <inkml:trace contextRef="#ctx0" brushRef="#br0" timeOffset="87783.52">12128 13462 0,'0'0'0,"0"-21"0,0 0 15,-21 21 1,0 0-16,0 21 16,0-21-16,0 21 0,-1 0 0,1 0 15,0 22-15,0-22 0,-21 0 0,20 21 16,1-20-16,0 20 0,0-21 15,0 0-15,0 22 0,-1-22 0,1 0 16,0 0-16,0 0 0,21 0 0,0 1 16,0-1-16,-21-21 15,21 21 1,21-21 0,0-21-1</inkml:trace>
  <inkml:trace contextRef="#ctx0" brushRef="#br0" timeOffset="88584.17">11366 14266 0,'0'0'0,"0"-21"0,0 0 16,0 0-16,-21 21 0,21-21 16,-21 21-16,21 21 31,0 21-15,0-21-16,0 22 0,0-1 0,0 0 15,0 1-15,0-1 0,0 22 0,0-22 16,0 0-16,0 1 0,0-1 15,-21 0-15,0 1 0,21-1 16,0-21-16,-21 21 0,21-20 0,-22 20 16,22-21-16,-21 21 0,21-20 15,0-1-15,0 0 0,0 0 0,0 0 16,0 0-16,0 1 0,0-1 16,0-42 15,21-1-16,1 22-15,-22-21 0,21 21 16</inkml:trace>
  <inkml:trace contextRef="#ctx0" brushRef="#br0" timeOffset="88999.99">11282 15071 0,'-21'0'0,"42"0"0,-64 0 0,22 0 16,0 0-16,0 0 15,21 21 1,0 0 0,0 0-16,21 0 15,0-21-15,0 22 16,22-22-16,-22 0 0,21 21 0,22-21 15,-22 0-15,22 0 0,-1 0 0,1 0 16,20 0-16,1 0 0,0 0 16,-1 0-16,22 0 0,0 0 0,-21 0 15,20 0-15,-20 21 0,0-21 0,-1 0 16,-20 0-16,-1 0 0,1 0 16,-1 0-16,-20 0 0,-1 0 0,0 0 15,1 0-15,-22 0 0,21 0 16,-21 0-16,1 0 15,-1 0-15,-21-21 32,0 0-17,0-1-15,0 1 0</inkml:trace>
  <inkml:trace contextRef="#ctx0" brushRef="#br0" timeOffset="89376.32">12933 14901 0,'0'0'0,"-21"0"0,-1 0 16,1 0-1,21 22 1,0-1-16,21-21 16,1 21-16,-1-21 15,0 0-15,21 21 0,-21-21 0,22 0 16,-1 0-16,-21 21 0,22-21 0,-1 0 15,-21 0-15,0 0 0,22 0 16,-22 21-16,0-21 16,-21 22-16,0-1 0,0 0 15,-21-21-15,0 21 0,-1 0 16,-20 0-16,0 1 0,21-1 0,-22 0 16,1 0-16,0 0 0,-1 22 15,1-22-15,0 0 0,20 0 16,-20 0-16,0 0 0,-1 22 0,22-43 15,-21 21-15,21 0 0,0 0 0,-1 0 16,1-21-16,42-21 31,1 21-31,-1-21 0</inkml:trace>
  <inkml:trace contextRef="#ctx0" brushRef="#br0" timeOffset="89884.03">14160 14796 0,'-21'0'0,"42"0"0,-63-22 16,21 22-1,0 0-15,0 0 16,21 22-16,0-1 0,-22 0 0,22 0 16,-21 0-16,21 0 0,0 1 0,-21 20 15,21-21-15,0 0 16,0 0-16,0 1 0,0-1 0,0 0 15,0 0-15,0 0 0,0 0 16,0 1 0,0-44-1,0 1-15</inkml:trace>
  <inkml:trace contextRef="#ctx0" brushRef="#br0" timeOffset="90267.81">14182 14415 0,'0'-22'0,"0"44"0,-22-65 15,1 43-15,0 0 16,0 0-16,0 0 0,0 21 0,21 1 16,-22-22-16,1 21 0,21 0 0,0 0 15,0 0-15,0 0 16,0 1-16,21-22 15,1 0-15,-1 0 0,0 0 16,0 0-16,0-22 16,0 1-16,1 21 0,20-21 0,-21 0 15,0 0-15,0 0 0,-21-1 0,0 1 16,0 0-16,0 0 0,0 0 16,0 0-16,0-1 0,-21 1 0,0 0 15,0 0-15,0 21 0,0 0 16,-1 0-16,1 0 0,0 0 0,0 0 15,0 0-15,0 0 0,-1 21 0,1 0 16,21 0-16,0 22 0,-21-22 16,21 21-16,0-21 0,0 22 0,0-22 15,0 0-15,21 21 0,0-20 16,1-1-16,-1 0 0,0 0 16</inkml:trace>
  <inkml:trace contextRef="#ctx0" brushRef="#br0" timeOffset="90793.47">14584 14626 0,'0'21'16,"0"1"-16,0-1 16,0 0-16,0 0 0,0 0 0,0 0 15,0 22-15,0-22 0,0 0 16,0 0-16,0 22 0,0-22 0,0 0 15,0 0-15,0 21 0,0-20 16,0-1-16,0 0 0,0 0 16,0 0-16,-21 0 0,-1-21 31,22-21-15,0 0-16,0 0 0,-21 0 15,21 0-15,0-22 0,0 22 16,0 0-16,0-21 0,0-1 0,21 1 15,-21 21-15,22-22 0,20 1 0,-21 0 16,0-1-16,22 1 0,-1 21 16,0 0-16,1 0 0,20 21 15,-21 0-15,1 0 0,-1 0 0,22 0 16,-22 21-16,-21 0 0,21 21 16,1-21-16,-22 22 0,0-1 0,0-21 15,-21 22-15,21-1 0,-21-21 0,0 21 16,0-20-16,0-1 0,-21 21 15,0-21-15,0 0 0,-21 1 0,20-1 16,1 0-16,0 0 0,0 0 16,0-21-16,21 21 0,-21-21 15,21-21 17,21 0-32,0 0 0,0 0 15,0 0-15,0-1 0</inkml:trace>
  <inkml:trace contextRef="#ctx0" brushRef="#br0" timeOffset="91139.48">15621 14584 0,'0'0'0,"0"-21"16,0 0-16,0 42 47,0 0-47,0 0 0,0 0 15,0 22-15,0-1 0,-21 0 16,21 1-16,0-1 0,-21 21 16,21 1-16,-22-1 0,22 1 0,0-1 15,0 1-15,0 21 0,-21-22 0,21 1 16,0-1-16,0 22 0,-21-22 16,21 1-16,-21-1 0,21 1 0,0-1 15,-21 1-15,0-1 0,-1 1 0,22-22 16,-21 22-16,0-22 0,0 0 15,21-21-15,0 22 0,-21-22 0,21 0 16,-21 0-16,21-42 31,21 0-31,0-21 16,0 20-16,-21-20 0,42 0 0</inkml:trace>
  <inkml:trace contextRef="#ctx0" brushRef="#br0" timeOffset="91500.27">15684 14796 0,'0'0'16,"0"-22"-16,0 1 0,0 0 0,0 0 16,0 0-16,0 0 0,22-1 15,-1 1-15,0 0 0,0 0 0,0 0 16,0 0-16,22 21 0,-22 0 15,21 0-15,-21 0 0,1 0 0,20 0 16,-21 0-16,0 21 0,0 0 0,1 21 16,-1-21-16,-21 1 0,0 20 15,0-21-15,0 21 0,0-20 0,0 20 16,-21-21-16,-1 0 0,1 0 0,-21 1 16,21-1-16,-22-21 0,22 21 15,0-21-15,-21 0 0,21 21 0,-1-21 16,1 0-16,0 0 0,0 0 0,0 0 15,21-21 17,21 21-32,0-21 0,0 21 15,0-21-15,22 21 0</inkml:trace>
  <inkml:trace contextRef="#ctx0" brushRef="#br0" timeOffset="92264.6">16341 14647 0,'0'0'0,"21"-21"0,-21 0 0,21 0 16,0 21-16,-21-21 16,0 42-1,0 0 1,0 0-16,0 0 16,0 22-16,0-22 0,0 0 0,0 21 15,0-20-15,0-1 0,0 21 0,-21-21 16,21 0-16,0 1 0,0-1 15,0 0-15,0 0 0,0 0 0,21-21 16,0 0-16,-21 21 0,21-21 0,1 0 16,-1 0-16,21 0 0,-21 0 15,0-21-15,22 21 0,-22-21 0,21 0 16,-21 0-16,1 0 0,-1-1 16,21 1-16,-42 0 0,21-21 0,0 21 15,1-22-15,-22 22 0,0-21 16,21-1-16,-21 22 0,0 0 15,0 0-15,21 0 0,-21 0 0,-21 42 32,21 0-17,-21 21-15,21-21 0,-22 1 0,22 20 16,0-21-16,0 0 0,0 22 0,0-22 16,0 0-16,0 0 0,0 21 15,0-20-15,22-1 0,-1-21 0,-21 21 16,21 0-16,0-21 0,0 0 0,0 21 15,1-21-15,20 0 16,-21 0-16,0 0 0,22 0 0,-22 0 16,0-21-16,0 0 0,0 0 0,0 0 15,1-1-15,20 1 0,-42-21 16,21 21-16,0-22 0,0 1 0,1-21 16,-1 20-16,-21-20 0,21-1 15,-21 22-15,21-22 0,-21 1 0,0 21 16,0-1-16,0 1 0,21 21 0,-21 0 15,0-1-15,0 1 0,0 42 16,-21 22 0,0-22-16,21 21 0,0 1 15,-21-1-15,0 21 16,21-20-16,-22 20 0,22-20 0,0-1 16,0 21-16,0-20 0,0-1 0,0-21 15,0 22-15,0-22 0,0 21 16,0-21-16,0 0 0,0 1 0,0-1 15,0 0-15,22-21 16,-1 0-16,0 0 0,0 0 16,0 0-16,0-21 0,1 21 15,-1-21-15,21-1 0,-21 1 0,0 0 16,1 0-16</inkml:trace>
  <inkml:trace contextRef="#ctx0" brushRef="#br0" timeOffset="92476.48">17230 14563 0,'0'0'0,"-22"0"31,44 0-15,-1 0-16,21 0 0,-21 0 15,0 0-15,1 0 0,20 0 16,-21 0-16,21 0 0,-20 0 0,-1 0 15,21 0-15,-21-21 0,22 21 16,-1-22-16,-21 22 0,21-21 16,1 21-16</inkml:trace>
  <inkml:trace contextRef="#ctx0" brushRef="#br0" timeOffset="92976.2">19071 14203 0,'0'0'0,"-63"-64"31,41 64-31,1 0 0,0 0 16,0 0-16,-21 0 0,20 0 0,-20 0 15,21 22-15,-21-1 0,20 0 0,-20 0 16,21 21-16,-21-20 0,20 20 16,-20 0-16,21 1 0,0-1 15,0 0-15,-1 1 0,22-1 0,0-21 16,0 21-16,0-20 0,0 20 15,22-21-15,20 0 0,-21 0 0,0-21 16,22 22-16,-1-22 0,-21 0 0,21 0 16,1 0-16,-1 0 0,0 0 15,-20 0-15,20 0 0,-21 0 0,21-22 16,-20 22-16,20-21 0,-21 0 16,0 21-16,0-21 0,1 0 0,-1 21 15,0 0-15,0-21 0</inkml:trace>
  <inkml:trace contextRef="#ctx0" brushRef="#br0" timeOffset="94343.61">11239 15282 0,'0'22'31,"22"-22"-31,-22 21 0,0 0 16,0 0-16,0 21 0,0-20 0,0 20 15,0-21-15,0 21 0,0 1 16,0-1-16,0 0 0,0 1 0,0-1 15,0 22-15,0-22 0,0 21 16,0-20-16,0 20 0,0-20 0,0 20 16,0-21-16,0 1 0,0-1 0,0 0 15,0 1-15,-22-1 0,22-21 16,0 22-16,-21-22 0,21 21 0,0-21 16,0 0-16,-21 1 0,21-1 15,0 0-15,0 0 16,21-21-1,0 21 1,1-21-16,-1 0 0,0 0 16,0 0-16,0 0 0,0 0 0,22 0 15,-1 0-15,-21 0 0,22 0 16,20 0-16,-21 0 0,22 21 0,-1-21 16,1 0-16,21 0 0,-1 0 0,1 0 15,0 0-15,20 0 0,-20 0 16,0 0-16,-1 0 0,22 0 0,-21 0 15,-22 0-15,22 0 0,0-21 16,-22 21-16,-20 0 0,20 0 0,-21 0 16,1-21-16,-22 21 0,0 0 15,0 0-15,0 0 0,-21-21 0,0 0 32,0 0-17,-21 21-15,0-22 16,0 22-16,0-21 0,0 21 15,-1 0-15,1 0 0,0-21 0,-21 21 16,21 0-16,-1 0 0,1 0 0,0-21 16,0 21-1,0 0-15,42 0 32,0 0-17,0 0-15,0 0 0,1 0 0,-1 0 16,0 0-16,21 0 0,-21 0 0,1 0 15,20 0-15,-21 0 0,0 21 16,0-21-16,1 21 0,-1 0 16,-21 1-16,0-1 0,0 0 15,0 0-15,-21 0 16,-1 0-16,-20 1 0,21-1 0,0 0 16,-22 0-16,22 0 0,-21 0 15,21 1-15,0-1 0,-22-21 16,43 21-16,-21-21 0,42-21 31,0 0-31</inkml:trace>
  <inkml:trace contextRef="#ctx0" brushRef="#br0" timeOffset="94744.4">13906 16383 0,'0'0'0,"22"-21"0,-22 0 16,21 21-16,0 0 16,-21 21-1,0 0-15,0 21 16,0-20-16,0-1 0,0 21 16,0-21-16,0 22 0,0-1 0,0-21 15,0 0-15,0 22 0,0-22 16,0 0-16,0 0 0,-21 0 0,0-21 15,-1 21-15,1-21 16,21-21 0,0 0-16,0 0 0,0-21 15,0 20-15</inkml:trace>
  <inkml:trace contextRef="#ctx0" brushRef="#br0" timeOffset="94920.3">13928 16044 0,'0'0'0,"0"-21"16,0 42 15,0 1-31,0-1 16,0 0-16,0 0 16,21 0-16,0-21 0,-21 21 15,21-21-15,21 22 0</inkml:trace>
  <inkml:trace contextRef="#ctx0" brushRef="#br0" timeOffset="95415.91">14605 16320 0,'0'21'15,"0"-42"-15,0 63 0,0-21 16,0 0-16,0 0 0,0 1 15,0-1-15,0 0 0,0 0 0,0 0 16,0 0-16,0 1 0,-21-1 16,21 0-16,0 21 0,0-21 0,-21 1 15,21-1-15,0 21 0,0-21 0,0 0 16,0 1-16,0-1 16,0 0-16,-22-21 0,22-21 46,0 0-46,0-1 0,0 1 0,0-21 16,0 21-16,0-22 0,22 1 16,-1 21-16,-21-21 0,42-1 0,-21 1 15,0 21-15,22-22 0,-1 22 0,0 0 16,1 0-16,-1 21 0,0 0 16,1 0-16,-1 0 0,0 0 0,1 0 15,-1 21-15,-21 0 0,0 22 16,22-22-16,-43 0 0,21 21 15,-21-21-15,0 22 0,0-1 0,0-21 16,0 22-16,-21-22 0,21 21 0,-21-21 16,-1 0-16,1 1 0,21-1 15,0 0-15,-21-21 0,21 21 16,-21-21-16,21-21 16,21 21-16,0-21 15,22 0-15</inkml:trace>
  <inkml:trace contextRef="#ctx0" brushRef="#br0" timeOffset="95788.89">15748 16425 0,'0'0'0,"0"-21"0,0 0 15,0 0-15,0 42 31,0 0-15,0 0-16,0 1 0,0-1 0,0 21 16,0-21-16,0 0 0,0 22 0,0-1 15,0 0-15,0 1 0,-21-1 16,21 0-16,-21 22 0,21-22 16,0 22-16,-22-22 0,1 22 0,21-1 15,-21-21-15,0 22 0,21-22 16,-21 22-16,21-22 0,-21 22 0,-1-22 15,22 21-15,-21-20 0,0-1 0,21 0 16,-21 1-16,21-1 0,0-21 16,0 0-16,0 1 0,0-1 0,21-42 47,-21-1-47,21-20 0,0 21 15</inkml:trace>
  <inkml:trace contextRef="#ctx0" brushRef="#br0" timeOffset="96108.78">15917 16531 0,'0'-42'0,"0"84"0,0-126 0,0 62 0,0-20 16,0 21-16,0 0 0,21 0 15,1-1-15,-1 1 0,21 0 0,-21 21 16,22 0-16,-1 0 0,-21 0 15,21 0-15,1 0 0,-1 0 0,-21 21 16,85 127 0,-106-126-16,0 20 15,0-21-15,-21 21 0,0-20 16,0-1-16,-22 0 0,22 0 0,-21 0 16,-1 0-16,22 1 0,-21-22 15,21 21-15,-22-21 0,22 0 0,0 0 16,0 0-16,21-21 31,0-1-31,42 1 0,-21 0 16,22 21-16,-1-21 0</inkml:trace>
  <inkml:trace contextRef="#ctx0" brushRef="#br0" timeOffset="96787.72">16785 16277 0,'0'0'0,"0"21"16,0 1-16,0-1 16,0 0-16,0 0 0,-21 0 0,21 22 15,0-22-15,-21 0 0,21 0 16,0 21-16,0-20 0,0-1 0,0 0 16,0 0-16,0 0 0,0 0 0,0 1 15,21-22 1,0 0-16,0 0 0,0 0 15,1 0-15,-1 0 0,0-22 0,0 22 16,0-21-16,0 0 0,1 0 16,-1 0-16,0-22 0,0 22 0,0 0 15,0-21-15,1-1 0,-1 22 16,0 0-16,0 0 0,-21 0 0,0 0 16,0 42-1,0 0 1,0 0-16,-21 21 0,21-20 0,0-1 15,0 0-15,0 21 0,0-21 0,0 1 16,0-1-16,0 21 16,0-21-16,0 0 0,21 1 15,0-1-15,0-21 0,1 0 0,-1 0 16,21 0-16,-21 0 0,22 0 16,-22 0-16,21-21 0,-21-1 0,22 1 15,-22 0-15,21 0 0,-21-21 16,22 20-16,-22-20 0,0 0 0,21-1 15,-21-20-15,1 21 0,-1-22 0,0 1 16,-21-1-16,0 1 0,21-1 16,-21 22-16,0-1 0,0 1 15,0 21-15,0 0 0,-21 21 16,21 42 0,-21-21-16,21 22 0,-21-1 0,-1 0 15,22 1-15,0 20 0,-21-21 16,21 22-16,-21-22 0,21 1 0,0-1 15,0 0-15,0 1 0,0-1 0,0 0 16,0-21-16,0 1 0,21-1 16,0 0-16,1 0 0,-1 0 0,0 0 15,0-21-15,0 0 0,0 0 16,1 0-16,-1 0 0,0-21 0,0 0 16,0 0-16,0 0 0,1 0 15</inkml:trace>
  <inkml:trace contextRef="#ctx0" brushRef="#br0" timeOffset="97015.59">17568 16277 0,'-21'0'16,"42"0"-16,-21 0 31,21 0-31,1 0 15,-1 0-15,21 0 0,-21 0 16,0 0-16,1 0 0,-1 0 0,0 0 16,0 0-16,0-21 0,0 21 15,1 0-15,-1 0 0,0-21 0,0 21 16,0 0-16,0-21 0</inkml:trace>
  <inkml:trace contextRef="#ctx0" brushRef="#br0" timeOffset="97468.03">19029 15896 0,'0'-21'15,"0"42"-15,0-63 16,0 63-1,0 0-15,-21 22 0,-1-1 16,1 0-16,0 1 0,21-1 16,-21 0-16,21 1 0,-21-1 0,0 0 15,21 1-15,0-1 0,0 0 16,0-21-16,0 1 0,0 20 0,0-21 16,0 0-16,0 0 0,21-21 31,0 0-31,0 0 15,0 0-15,-21-21 0,21 0 0,-21 0 16,0 0-16</inkml:trace>
  <inkml:trace contextRef="#ctx0" brushRef="#br0" timeOffset="97859.82">18859 15939 0,'0'0'0,"-21"-22"15,-21-20-15,21 21 0,0 0 16,21 0-16,-22 21 0,22-22 15,0 1-15,22 0 16,-1 21-16,0 0 16,21 0-16,-21 0 0,22 0 0,-1 0 15,0 0-15,1 0 0,20 0 0,-20 0 16,20 21-16,1 0 16,20 1-16,-20-1 0,-1 0 0,1 21 15,20 1-15,-41-1 0,20 0 0,-20 1 16,-22-1-16,21 0 0,-42 1 15,0-1-15,0 0 0,0-21 0,0 22 16,-42-22-16,21 21 0,-22-21 16,1 1-16,0-1 0,-22 0 0,22 0 15,-22-21-15,1 21 0,20-21 0,-20 21 16,21-21-16,-22 22 16,22-22-16,-1 21 0,1-21 0,21 21 0,-21-21 15,20 0-15,-20 21 0,21-21 16,-21 0-16,20 21 0,1-21 15,0 0-15,0 0 0,0 21 0,0-21 16,-1 0-16</inkml:trace>
  <inkml:trace contextRef="#ctx0" brushRef="#br1" timeOffset="108532.1">6223 4403 0,'0'0'0,"-21"0"15,21-21-15,-21 21 0,21-22 32,42 22-17,-21 0 1,21 0-16,-20 0 0,20 0 0,0 0 15,1 0-15,-1 0 0,0 0 0,-21 0 16,22 0-16,-1 0 0,-21 0 16,0 0-16,1 0 0,-44 0 31,1 0-31,0 0 0,0 0 16,-21 0-16,-1 0 0,22 0 0</inkml:trace>
  <inkml:trace contextRef="#ctx0" brushRef="#br1" timeOffset="108859.97">6202 4382 0,'0'63'32,"0"-42"-32,0 0 15,-21 1-15,21-1 0,-22 0 0,22 0 16,0 21-16,-21-20 0,21-1 15,-21 21-15,0 0 0,21 1 0,0-1 16,-21 0-16,21 1 0,-21-1 16,21 0-16,-22 1 0,22-1 0,-21-21 15,21 22-15,0-1 0,0-21 0,0 0 16,0 22-16,0-22 0,0 0 16,0 0-16,0 0 0,0 0 0,21 1 15,1-22 1,-1 0-16,0 0 0,0 0 15,0 0-15,22 0 0,-22 0 0,0-22 16,0 1-16,0 21 0,0-21 16,22 0-16,-22 0 0,0 0 0</inkml:trace>
  <inkml:trace contextRef="#ctx0" brushRef="#br1" timeOffset="109124.82">6689 4657 0,'0'21'31,"0"0"-31,0 0 0,0 22 0,0-22 16,0 21-16,-22 0 0,22-20 0,-21 20 15,21 0-15,-21-21 0,21 22 16,0-22-16,-21 21 0,21-21 0,-21 1 15,21-1-15,0 0 0,21-21 47,0-21-47,0 21 0</inkml:trace>
  <inkml:trace contextRef="#ctx0" brushRef="#br1" timeOffset="109651.53">7070 4424 0,'21'0'16,"0"0"-16,0 0 15,0 0-15,0 0 0,1 0 16,-1 0-16,21 0 15,-21 0-15,0 0 0,1-21 16,-1 21-16,0 0 0,21 0 0,-21 0 16,1 0-16,-1 0 0,0 0 15,0 0-15,0 0 0,0 0 0,-21 21 32,0 0-32,0 0 0,0 0 15,0 22-15,0-22 0,0 0 16,0 0-16,0 22 15,0-22-15,0 21 0,0-21 0,0 22 16,-21-22-16,21 21 0,-21-21 0,21 22 16,0-22-16,0 21 0,-21-21 15,21 22-15,0-22 0,0 21 0,0-21 16,-21 0-16,21 1 0,0-1 0,0 0 16,0 0-16,0 0 0,0 0 15,0 1-15,-21-1 0,21 0 16,-22-21-16,1 21 0,0-21 15,0 0-15,0 0 16,0 21-16,-1-21 0,1 0 0,0 0 16,0 0-16,0 0 0,0 0 15,-1 0-15,1 0 0,0 0 16,0 0-16,0 0 0</inkml:trace>
  <inkml:trace contextRef="#ctx0" brushRef="#br1" timeOffset="110359.9">10499 5990 0,'21'0'16,"-42"0"-16,63 0 0,0 0 0,-21 21 16,1-21-16,-1 0 0,0 0 0,0 0 15,0 0-15,0 0 0,1 0 0,41 0 31,-84 0-15,0 0-16,0 0 16,-1 0-16,-20 0 0</inkml:trace>
  <inkml:trace contextRef="#ctx0" brushRef="#br1" timeOffset="110640.74">10329 6011 0,'0'0'0,"-42"85"31,21-64-31,21 0 0,-21 22 0,-1-22 16,1 21-16,21-21 0,-21 22 15,0 20-15,0-20 0,0-1 0,-1 21 16,1-20-16,0 20 0,21-20 0,0-1 16,-21 0-16,21 1 0,0-22 15,0 21-15,0-21 0,0 0 0,0 22 16,0-22-16,21 0 0,0 0 15,0-21-15,1 21 0,-1-21 16,0 0-16,0 0 0,0 0 0,0 0 16,22 0-16,-22 0 0,21 0 15,-21-21-15,1 21 0,-1-21 16,21 0-16,-21 0 0,0 0 0</inkml:trace>
  <inkml:trace contextRef="#ctx0" brushRef="#br1" timeOffset="110867.61">10689 6371 0,'0'21'16,"0"1"-16,0 20 0,0-21 0,0 21 16,0 1-16,0-22 15,-21 21-15,21 1 0,-21-1 0,21-21 16,0 21-16,0-20 0,-21-1 0,21 0 15,-22 0-15,22 0 0,0 0 16,0 1-16,22-22 16,-1 0-1,-21-22-15</inkml:trace>
  <inkml:trace contextRef="#ctx0" brushRef="#br1" timeOffset="111360.32">11218 6075 0,'21'0'16,"-42"0"-16,64 0 0,-22 0 0,21 0 15,-21 0-15,0 0 0,22 0 16,-22 0-16,21 0 0,-21 0 0,22 0 15,-22 0-15,0 0 0,0 0 16,0 0-16,1 0 0,-1 0 0,0 0 16,-21 21-1,0 0-15,0 0 16,0 1-16,0-1 0,-21 0 16,21 0-16,0 0 0,0 0 0,-21 1 15,21 20-15,0-21 0,-22 21 16,22 1-16,0-1 0,0 0 0,0-20 15,0 20-15,0 0 0,0 1 0,0-22 16,0 21-16,0 0 0,0-20 16,0-1-16,0 21 0,0-21 0,-21 0 15,21 1-15,-21-1 0,21 0 0,-21-21 16,0 21-16,0 0 0,-1-21 16,1 0-16,0 21 0,0-21 15,-21 0-15,-1 0 0,1 0 0,0 0 16,-1 22-16,1-22 0,0 0 15,20 0-15,-20 0 0,21 0 0,0 0 16,0 0-16,-1 0 0,1 0 16</inkml:trace>
  <inkml:trace contextRef="#ctx0" brushRef="#br1" timeOffset="111848.08">12658 7853 0,'0'0'0,"21"0"0,0 0 0,0 0 15,21 0-15,-20 0 0,20 0 16,-21 0-16,21 0 0,1 0 0,-1 0 16,0 0-16,1 0 0,20 0 0,-20 0 15,-1 0-15,0 0 16,-21 0-16,22 0 0,-22 0 0,0 0 15,0 0-15,-42 0 16,0 0-16,0 0 16</inkml:trace>
  <inkml:trace contextRef="#ctx0" brushRef="#br1" timeOffset="112164.9">12848 7832 0,'0'0'0,"0"21"0,0 0 0,-21-21 0,21 21 16,-21 0-16,21 22 0,0-22 16,0 0-16,-21 21 0,21 1 15,-22-22-15,1 21 0,21 1 0,-21-1 16,0 0-16,21 1 0,-21-22 0,0 21 16,-1 0-16,1-20 0,0 20 15,21 0-15,-21-21 0,0 1 0,21 20 16,0-21-16,0 21 0,-21-20 0,21-1 15,0 0-15,0 21 0,0-21 16,0 1-16,21-22 0,-21 21 0,21 0 16,0-21-16,0 0 0,0 0 0,1 0 15,20 0-15,-21 0 0,0 0 16,22-21-16,-22 21 0,21-21 16,0-1-16,-20 1 0,20 0 0,0 0 15,-21 0-15</inkml:trace>
  <inkml:trace contextRef="#ctx0" brushRef="#br1" timeOffset="112423.75">13335 8192 0,'0'21'0,"0"-42"0,0 84 16,0-42-16,0 0 0,0 22 15,0-22-15,-21 21 0,0-21 0,-1 22 16,22-22-16,-21 21 0,0-21 0,0 22 16,0-22-16,21 0 0,-21 0 15,-1 0-15,22 1 0,-21-1 0,21 0 16,21-21 15,1 0-31,-22-21 0</inkml:trace>
  <inkml:trace contextRef="#ctx0" brushRef="#br1" timeOffset="112928.44">13822 7980 0,'0'0'0,"21"0"31,0 0-31,0 0 16,0 0-16,22 0 15,-22 0-15,0 0 0,0 0 16,22 0-16,-22 0 0,0 0 0,0 0 16,0 0-16,0 0 0,1 0 0,-1 0 15,-21 21-15,0 0 16,0 0-16,0 1 15,0-1-15,0 0 16,0 0-16,0 21 0,0-20 0,0-1 16,0 21-16,0-21 0,0 0 0,-21 22 15,21-22-15,-22 21 0,22-21 16,-21 22-16,21-22 0,0 0 0,0 21 16,0-20-16,-21 20 0,21-21 15,0 0-15,-21 22 0,21-22 0,0 21 16,0-21-16,0 22 0,-21-22 15,0 0-15,-1 0 0,22 0 0,-21 0 16,0 1-16,0-1 0,-21 0 0,20-21 16,1 21-16,0-21 0,-21 0 15,21 0-15,-1 0 0,-20 0 0,21 0 16,-21 0-16,20 0 0,1 0 0,0 0 16,0 0-16,0-21 0,0 21 0,21-21 15,-22 21-15,22-21 16</inkml:trace>
  <inkml:trace contextRef="#ctx0" brushRef="#br1" timeOffset="113711.5">20129 9419 0,'85'0'32,"-64"0"-32,0 0 15,1 0-15,-1 0 0,0 0 0,21 0 16,-21 0-16,1 0 0,20 0 0,-21 0 16,0 0-16,-42 0 31,0-21-31,0 21 0,0 0 0,-22 0 15,22 0-15,-21-21 0,-1 21 16,22 0-16</inkml:trace>
  <inkml:trace contextRef="#ctx0" brushRef="#br1" timeOffset="113976.35">20066 9377 0,'-42'106'31,"42"-85"-31,0 0 0,-22 21 16,22 1-16,-21-1 0,0 0 0,21 1 15,-21 20-15,0-20 0,0-1 16,21 21-16,-22-20 0,1-1 0,0 0 16,21 1-16,0-1 0,-21 0 0,21 1 15,0-22-15,0 21 0,0-21 16,0 1-16,0-1 0,21 0 0,0 0 16,-21 0-16,21-21 0,1 0 0,-1 0 15,0 0-15,0 0 0,0 0 16,22 0-16,-22 0 0,0 0 0,21 0 15,-21-21-15,1 0 0,20 0 16,-21 0-16,0-1 0,22 1 16,-22-21-16</inkml:trace>
  <inkml:trace contextRef="#ctx0" brushRef="#br1" timeOffset="114216.21">20532 9716 0,'-43'21'16,"43"0"0,-21 0-16,21 21 0,0-20 0,-21 20 0,21 0 15,-21 1-15,0-22 16,21 21-16,0 0 0,-22-20 0,1 20 16,21-21-16,0 0 0,0 22 0,-21-22 15,21 0-15,0 0 16,21-21-1,0 0 1,1-21-16</inkml:trace>
  <inkml:trace contextRef="#ctx0" brushRef="#br1" timeOffset="114706.94">20891 9525 0,'0'0'0,"0"-21"32,22 21-32,-1-21 15,0 21-15,0 0 0,0 0 16,22 0-16,-22 0 0,21 0 16,-21 0-16,22 0 0,-22 0 0,21 0 15,-21 0-15,22 0 0,-22 0 0,21 0 16,-21 0-16,0 0 0,1 0 15,-1 0 1,-21 21-16,0 0 16,0 0-16,0 0 15,0 1-15,0 20 0,0-21 0,-21 21 16,21 1-16,0-1 0,0 0 0,-22-20 16,22 20-16,-21 0 0,21 1 15,0-1-15,0 0 0,-21 1 0,21-22 16,-21 21-16,21 0 0,-21 1 0,21-22 15,0 21-15,-21 1 0,-1-22 16,1 21-16,21-21 0,-21 22 0,0-22 16,0 0-16,0 0 0,21 0 15,-22 0-15,-20-21 0,21 22 0,0-22 16,-22 0-16,22 0 0,-21 0 16,21 0-16,-22 0 0,1 0 0,21 0 15,0 0-15,-22 0 0,22 0 16,0 0-16,0 0 0,0 0 15,0 0-15,-1 0 0</inkml:trace>
  <inkml:trace contextRef="#ctx0" brushRef="#br1" timeOffset="115420.52">20278 11409 0,'0'0'0,"0"-21"0,21 21 15,0 0-15,0-21 0,0 21 16,0 0-16,22 0 0,-22 0 0,21 0 16,-21 0-16,22 0 0,-1 0 15,0 0-15,1 0 0,-22 0 16,21 0-16,-21 0 0,1 0 0,-1 0 16,-42 0-1,-1-22 1,-20 22-16,21 0 0,-21 0 0,20 0 15,1 0-15,-21 0 0,21 0 16,0 0-16,-1 0 16,1 0-16,21 22 15,-21-22-15,0 21 0,0 0 16,21 21-16,-21-21 0,-1 1 0,22 20 16,-21-21-16,0 21 0,0 1 15,0-22-15,0 21 0,-1-21 16,1 22-16,21-22 0,-21 21 0,0 1 15,0-22-15,0 21 0,-1 0 0,22-20 16,0 20-16,-21-21 0,21 0 16,-21 22-16,21-22 0,0 0 15,0 0-15,21-21 0,0 0 16,1 0-16,-1 0 0,0 0 16,21 0-16,-21 0 0,22 0 0,-1-21 15,0 0-15,1 0 0</inkml:trace>
  <inkml:trace contextRef="#ctx0" brushRef="#br1" timeOffset="115924.23">21040 11578 0,'0'0'0,"21"-21"0,-21 0 15,0 0-15,21 21 0,-21-21 16,21 21-16,0-22 0,0 22 15,1 0-15,-1 0 0,0 0 16,0 0-16,-21 22 0,21-1 16,-21 21-16,0-21 0,0 22 15,0-22-15,0 21 0,0 0 16,0 1-16,0-1 0,0 0 0,-21-20 16,0 20-16,0 0 0,-22 1 15,22-22-15,-21 21 0,0-21 0,-1 0 16,1 1-16,0-1 0,-1 0 0,1-21 15,0 0-15,20 0 0,-20 0 16,21 0-16,0 0 0,0 0 0,-1 0 16,22-21-16,0 0 0,0-1 15,0 1-15,0 0 0,0 0 16,0-21-16,22 20 0,-1 1 0,0-21 16,0 21-16,0 0 0,0-1 0,1 1 15,20 21-15,-21 0 16,0 0-16,0 0 0,1 0 0,-1 0 15,-21 21-15,21 1 0,0-1 16,-21 21-16,0-21 0,21 0 16,0 1-16,-21-1 0,0 0 0,22 0 15,-1 0-15,0 0 0,0-21 16,0 22-16,0-22 0,1 0 16,-1 0-16,0 0 0,0 0 0,0 0 15,0-22-15,1 1 0,20 0 0</inkml:trace>
  <inkml:trace contextRef="#ctx0" brushRef="#br1" timeOffset="116418.95">21738 11261 0,'0'-21'0,"0"42"0,0-64 0,21 43 0,0-21 15,1 21 1,-1 0-16,0 0 0,0 0 15,0 0-15,0 0 0,22 0 16,-22 0-16,0 0 0,21 0 0,-20 0 16,-1 0-16,21 0 0,-21 0 0,0 0 15,1 0-15,-1 0 16,0 0-16,-21 21 47,0 1-32,0-1-15,0 0 16,0 0-16,0 0 0,0 0 16,0 22-16,0-22 0,-21 21 15,21 1-15,-21-1 0,21 0 0,-22 1 16,1-1-16,0 0 0,0 22 0,0-22 16,0 22-16,-1-22 0,1 0 15,0 22-15,21-22 0,-21 0 16,0 1-16,0-22 0,-1 21 0,1-21 15,0 1-15,0-1 0,0 0 16,0 0-16,-1 0 0,1-21 0,0 0 16,0 21-16,0-21 0,0 0 0,-1 0 15,1 0-15,0 0 0,0 0 16,0 0-16,0 0 0,-1 0 0,-20 0 16,21 0-16,0 0 0,0 0 0,-22-21 15,1 21-15</inkml:trace>
  <inkml:trace contextRef="#ctx0" brushRef="#br1" timeOffset="117111.56">12721 13018 0,'21'0'16,"-21"-22"-16,21 22 0,1 0 16,-1 0-16,0 0 0,0-21 15,0 21-15,22 0 0,-22 0 0,0 0 16,21 0-16,-21-21 0,1 21 15,-1 0-15,-42 0 16,-1 0 0,1 0-16,-21 0 15</inkml:trace>
  <inkml:trace contextRef="#ctx0" brushRef="#br1" timeOffset="117401.39">12658 12996 0,'0'0'16,"0"22"-16,0-1 0,0 0 0,0 0 16,0 0-16,0 22 0,0-22 15,-22 21-15,22-21 0,-21 22 0,21-1 16,-21-21-16,21 21 0,-21 1 0,0-1 16,21 0-16,-21-20 15,-1 20-15,1 0 0,0 1 0,21-22 16,-21 21-16,21-21 0,-21 0 0,21 1 15,0-1-15,0 0 16,0 0-16,21-21 16,0 0-16,0 0 0,0 0 0,1 0 15,20-21-15,-21 0 0,0 0 16,22-1-16,-1 1 0,-21 0 0,21-21 16,-20 21-16</inkml:trace>
  <inkml:trace contextRef="#ctx0" brushRef="#br1" timeOffset="117884.11">13144 13250 0,'0'0'0,"0"-21"0,-21 21 0,21-21 15,-21 0-15,21 0 16,0 0-16,0-1 16,21 22-16,0 0 15,1 0-15,20 0 16,-21 0-16,0 0 0,0 22 0,1-1 15,-1 0-15,-21 0 0,21 21 16,-21-20-16,21-1 0,-21 21 0,0-21 16,0 22-16,0-22 0,-21 21 0,0-21 15,0 0-15,-1 22 16,1-22-16,-21 0 0,21 0 0,-22 22 16,22-43-16,-21 21 0,0 0 0,20 0 15,1-21-15,-21 0 0,21 0 16,0 0-16,-1 0 0,1-21 15,21 0-15,-21 0 0,21-1 16,0 1-16,0 0 0,0 0 16,0-21-16,0 20 0,21 22 0,0-21 15,1 0-15,-1 21 0,0 0 0,0 0 16,0 0-16,0 0 0,1 21 16,-1 0-16,0-21 0,-21 22 15,21-1-15,-21 0 0,21 0 16,-21 0-16,0 0 0,21 1 0,-21-1 15,22 0-15,-1 0 16,0 0-16,0-21 16,0 0-16,0 0 0,1 0 0,-1 0 15,0-21-15,0 0 0,21 21 16,-20-21-16</inkml:trace>
  <inkml:trace contextRef="#ctx0" brushRef="#br1" timeOffset="118367.84">13779 12954 0,'0'0'0,"-42"-21"31,63 21 0,0 0-31,1 0 0,-1 0 0,0 0 16,21 0-16,-21 0 0,22 0 0,-22-21 15,21 21-15,-21 0 0,22 0 16,-22 0-16,0 0 0,21 0 0,-20 0 16,-1 0-1,-21 21-15,0 0 0,0 0 16,0 0-16,0 1 0,0-1 16,0 21-16,-21-21 0,21 0 15,-22 1-15,22-1 0,0 0 0,-21 0 16,0 21-16,21-20 0,-21-1 0,21 21 15,0-21-15,0 22 0,0-22 16,0 21-16,0 0 0,0 1 0,0-1 16,0 0-16,0-20 0,21 20 0,-21 0 15,0 1-15,0-22 0,0 21 16,0-21-16,0 0 0,0 1 16,-21-1-16,0 0 0,0 0 0,-1-21 0,1 21 15,-21-21-15,21 0 0,-22 0 16,22 0-16,-21 0 0,0 0 15,20 0-15,1 0 0,0 0 0,-21 0 16,21 0-16,-1-21 0,22 0 16,0 0-16,0 0 15</inkml:trace>
  <inkml:trace contextRef="#ctx0" brushRef="#br1" timeOffset="119336.88">19960 14097 0,'-21'-21'0,"42"42"0,-63-42 16,21 21-16,21-21 15,0 0-15,21 21 16,0 0 0,0-22-16,0 22 0,0 0 0,1 0 15,20 0-15,-21 0 0,0 0 0,0 0 16,1 0-16,20 0 0,-21 0 16,0 0-16,-42 0 31,0-21-31,0 21 0,0 0 15,-1 0-15,-20 0 0,21 0 0,-21 0 16,20 0-16,1 0 0,0 0 0,0 0 16,0 0-16,0 0 0,-1 0 15,1 0-15,0 0 0,21 21 0,-21 1 16,0-1 0,21 0-16,-21 0 0,21 0 0,0 22 15,-22-22-15,22 21 0,-21 0 0,0 1 16,21 20-16,0-20 0,-21 20 15,21-21-15,-21 1 0,21 20 0,0-20 16,0-1-16,0 0 0,0 1 0,0-22 16,0 42-16,0-42 15,21 1-15,0-1 0,-21 0 0,21 0 16,0-21-16,1 0 0,-1 21 0,21-21 16,-21 0-16,0 0 0,22 0 15,-22 0-15,21 0 0,-21-21 0,22 21 16,-22-21-16,0 0 0,21 0 15,-20-1-15,-1 1 0,0 0 16,0-21-16</inkml:trace>
  <inkml:trace contextRef="#ctx0" brushRef="#br1" timeOffset="119567.75">20510 14203 0,'0'0'0,"0"21"31,-21 0-31,0 0 16,0 22-16,21-1 0,-21-21 0,21 43 16,-21-22-16,21 0 0,0 1 15,-22-1-15,22 0 0,-21 1 0,21-22 16,0 21-16,0-21 0,0 1 16,0-1-16,0 0 0,0 0 15,21-21 1,1 0-16,-1-21 15</inkml:trace>
  <inkml:trace contextRef="#ctx0" brushRef="#br1" timeOffset="120048">20891 14097 0,'0'-21'0,"0"42"0,-21-42 16,21 0-1,21 21 1,1 0-16,-1 0 16,0 0-16,0 0 0,21 0 0,-20-21 15,20 21-15,0 0 0,-21 0 0,22 0 16,-1 0-16,-21 0 0,22 0 16,-22 0-16,21-22 0,-21 22 0,0 0 15,-21 22 16,0-1-31,0 0 16,-21 0-16,21 0 16,0 0-16,0 1 0,0-1 15,0 0-15,-21 21 0,21-21 0,0 22 16,-21-1-16,21 0 0,0 1 0,0-1 16,0 22-16,-21-22 0,21 0 15,-21 1-15,-1-1 0,22 0 0,-21-21 16,21 22-16,0-22 0,-21 21 15,0-21-15,0 1 0,0-1 0,21 21 16,-22-21-16,1-21 0,0 21 16,0 1-16,0-1 0,0-21 0,-1 21 15,1-21-15,0 0 0,0 0 16,0 0-16,0 0 0,-1 0 0,1 0 16,0 0-16,0 0 0,0 0 0,0 0 15,-1 0-15</inkml:trace>
  <inkml:trace contextRef="#ctx0" brushRef="#br1" timeOffset="120496.74">20447 15663 0,'42'0'31,"-21"0"-31,1 0 0,20 0 0,-21 0 16,21 0-16,-20 0 0,20 0 0,0 0 15,1 0-15,-22 0 0,21 0 16,-21 0-16,0 0 0,1 0 15,-1 0-15,-42 0 16,-1 0 0,-20 0-16,21 0 0,-21 0 15,-1 0-15,1-21 0</inkml:trace>
  <inkml:trace contextRef="#ctx0" brushRef="#br1" timeOffset="120763.59">20468 15642 0,'0'0'0,"-63"43"31,63-22-31,0 0 0,-22 0 0,22 0 16,-21 0-16,21 22 0,-21-22 0,21 21 16,-21 1-16,21-1 0,0 0 15,-21 1-15,0-1 0,21 0 16,0 1-16,-22 20 0,22-21 0,-21 1 16,0-1-16,21 22 0,0-22 0,-21 0 15,21 22-15,-21-22 0,21 0 16,0 1-16,0-1 0,0 0 0,0-20 15,0 20-15,21-21 0,0-21 0,0 21 16,22-21-16,-1 0 0,0 0 16,1 0-16,-1-21 0,0 21 0,22-21 15,-1-21-15,-20 20 0,20-20 0,1 0 16,-1 21-16</inkml:trace>
  <inkml:trace contextRef="#ctx0" brushRef="#br1" timeOffset="121317.27">21357 15960 0,'0'0'0,"42"-64"31,-42 43-31,22 0 0,-1 21 0,0-21 15,0 0-15,0 21 0,0 0 16,1 0-16,-1 0 0,0 0 16,0 21-16,-21 0 0,21 21 15,-21-21-15,0 22 0,0-1 16,0 85 0,-21-85-16,0 1 0,0-1 0,0 0 15,-1 1-15,-20-22 0,21 21 0,-21-21 16,20 1-16,-20-1 0,21 0 0,-21 0 15,-1 0-15,1 0 0,21-21 16,-22 0-16,22 0 0,-21 0 0,21 0 16,0 0-16,-1 0 0,1 0 0,0-21 15,21 0-15,-21 0 16,21 0-16,0-22 0,0 22 16,0 0-16,0-21 0,0 21 0,21-22 15,-21 22-15,21 0 0,0 0 16,1 0-16,-1 21 0,0 0 15,0 0-15,-21 21 0,21 0 16,0 0-16,1 0 0,-22 0 16,0 22-16,21-22 0,0 0 0,-21 21 15,21-20-15,0-1 0,0 0 0,1 0 16,-1 0-16,0 0 0,0-21 16,0 22-16,0-22 0,22 0 0,-22 0 15,0 0-15,0 0 0,22 0 16,-22 0-16,0 0 0,0-22 15</inkml:trace>
  <inkml:trace contextRef="#ctx0" brushRef="#br1" timeOffset="121831.98">22034 15706 0,'0'-21'0,"0"42"0,22-42 31,-1 21-15,0 0-16,0 0 0,0 0 16,0 0-16,1 0 0,20 0 15,-21 0-15,21 0 0,-20 0 0,20 0 16,-21 0-16,0 0 0,22 0 16,-22 0-16,0 0 0,0 0 15,-21 21 1,0 0-1,0 0-15,-21-21 16,21 21-16,-21 0 0,21 1 0,-21-1 16,21 0-16,-22 0 0,22 21 15,-21-20-15,21 20 0,0 0 16,-21 1-16,0-1 0,21 0 0,-21 1 16,21-1-16,0 0 0,-21 1 15,21-1-15,0 0 0,-22-21 0,22 22 16,0-1-16,0-21 0,0 22 0,0-22 15,0 21-15,-21-21 0,21 0 16,-21 1-16,21-1 0,0 0 0,0 0 16,-21 0-16,0 0 0,0 1 15,-1-22-15,1 0 0,0 0 16,0 0-16,0 21 0,0-21 0,-1 0 16,1 0-16,0 0 0,-21 0 0,21 0 15,-1 0-15,-20 0 16,21 0-16,-21-21 0,20 21 0,-20-22 15,0 1-15,21 21 0,-22-21 0,1 0 16</inkml:trace>
  <inkml:trace contextRef="#ctx0" brushRef="#br2" timeOffset="128573.02">11451 3344 0,'0'22'78,"0"-1"-78,0 0 16,0 0-16,0 0 0,0 0 16,0 22-16,0-22 0,0 0 0,0 21 15,0-20-15,-21 20 0,21-21 0,-21 21 16,0-20-16,21-1 0,0 21 15,-22-21-15,22 0 0,-21 22 0,21-22 16,-21 0-16,21 0 0,0 0 16,0 1-16,0-1 0,0 0 15,-21 0-15,21-42 47,0 0-31,0 0-16,21-1 0</inkml:trace>
  <inkml:trace contextRef="#ctx0" brushRef="#br2" timeOffset="129100.1">11451 3450 0,'0'-42'31,"0"21"-31,21 21 0,0 0 15,-21-21-15,22 21 0,-1 0 0,0 0 16,0 0-16,0-22 16,0 22-16,1 0 0,-1 0 15,0 0-15,-21 22 0,21-22 0,0 21 16,0 0-16,1 0 0,-1 0 16,-21 0-16,21 1 0,-21-1 0,21 0 15,-21 0-15,0 21 0,0-20 0,0-1 16,0 0-16,0 0 0,0 0 15,0 22-15,0-22 0,0 0 16,0 0-16,0 0 0,0 0 0,0 1 16,0-1-16,0 0 0,0 0 15,0 0-15,0 0 0,-21 1 16,21-1-16,-21-21 16,21 21-16,0-42 62,0 0-62,0-1 0</inkml:trace>
  <inkml:trace contextRef="#ctx0" brushRef="#br2" timeOffset="129520.17">11430 3789 0,'0'0'0,"-21"0"16,42 0 31,0 0-47,0 0 0,0 0 15,1 0-15,-1 0 0,21 0 16,-21 0-16,0 0 0,22 0 0,-22 0 16,21 0-16,-21 0 0,22 0 0,-22 0 15,0 0-15,0 0 0,0 0 16,1 0-16,-22-21 78</inkml:trace>
  <inkml:trace contextRef="#ctx0" brushRef="#br2" timeOffset="130164.02">12192 3747 0,'0'0'16,"-21"0"-16,0 0 15,-1 0 1,1 0-16,0 0 31,42 0 0,0 0-31,1 0 16,-1 0-16,0 0 0,21 0 16,-21 0-16,22 0 0,-1 0 15,-21 0-15,22 0 0,-1 0 0,0 0 16,1 0-16,-1 0 0,0 0 0,-21 0 16,22 0-16,-22 0 0,21 0 15,-21 0-15,1 0 0,20 0 0,-21 0 16,0 0-16,0 0 0,1 0 0,-1 0 15,0 0-15,0 0 32,-21-22 30</inkml:trace>
  <inkml:trace contextRef="#ctx0" brushRef="#br2" timeOffset="131095.87">12806 3450 0,'0'21'62,"21"1"-46,0-22-16,-21 21 0,21 0 16,0-21-16,-21 21 0,22 0 0,-1-21 15,0 21-15,0 1 0,0-22 16,0 21-16,1-21 0,-1 21 0,0-21 16,0 0-16,0 21 0,0 0 0,1-21 15,-1 0-15,0 0 0,0 0 16,0 21-16,0-21 0,1 0 15,-1 0-15,0 0 0,0 0 16,-42 0 47,0 0-63,0 22 15,-1-22-15,1 21 16,0-21-16,0 0 0,0 21 0,0 0 15,-1-21-15,-20 21 0,21-21 0,0 21 16,0 1-16,-22-22 0,22 21 16,0 0-16,-21-21 0,20 21 0,1 0 15,0 0-15,0-21 0,0 22 0,0-22 16,-1 21-16,1 0 16,42-21 46,1-21-62,-1 21 0,-21-21 16,21 21-16,21-22 0,-21 1 15,1 0-15,-1 21 0,21-21 0,-21 0 16,22 0-16,-22-1 0,21 1 16,-21 21-16,0-21 0,22 0 0,-22 21 15,0 0-15,-21-21 0,21 21 0,0 0 16,-21-21-16,22 21 0,-22-22 156</inkml:trace>
  <inkml:trace contextRef="#ctx0" brushRef="#br2" timeOffset="143500.07">2053 4911 0,'-21'0'0,"21"-21"0,-21-1 31,0 22-15,21-21-1,-22 21 1,1 0-1,21 21-15,0 1 16,-21-1-16,21 0 0,-21 0 16,21 0-16,-21 0 0,21 1 0,0-1 15,0 0-15,0 0 16,0 0-16,0 0 0,0 1 16,21-22-1,0 0-15,0 0 16,0 0-16,1 0 15,-1 0-15,0-22 0,-21 1 16,21 0-16,-21 0 16,21 0-16,-21 0 0,0-1 0,0 1 15,0 0-15,0 0 16,0 0-16,0 0 0,0-1 16,-21 22-1,0 0-15,0 0 0,0 0 16,-1 0-16,22 22 15,-21-1-15,0 0 16,0 0-16,21 0 16,0 0-16,0 1 0,0-1 0,0 0 15,0 0-15,0 0 16,0 0-16,0 1 0,21-22 16,0 0-1,0 0-15,1 0 16,-1 0-1,-21-22-15,21 1 0,-21 0 16,0 0-16,0 0 0,0 0 16,0-1-16,0 1 0,0 0 15,0 0-15,0 0 16,-21 21-16,0 0 16,-1 0-1,1 0-15,21 21 16,-21 0-16,21 0 15,-21 0-15,21 1 0,0-1 0,0 0 16,0 0-16,0 0 16,0 0-16,21-21 15,0 0 1,0 0-16,1 0 16,-1 0-16,-21-21 15,0 0 1,0 0-16,0 0 15,0 0-15,0-1 0,0 1 0,0 0 16,0 0-16,-21 21 16,-1 0-1,1 0 1,0 0-16,0 21 16,21 0-16,0 0 15,0 1-15,0-1 0,0 0 16,0 0-16,0 0 15,0 0 1,21-21-16,0 0 16,0 0-16,1 0 15,-22-21 1,0 0-16,0 0 16,0 0-16,0 0 15,0-1-15,-22 22 63,1 0-63,21 22 15,-21-22-15,21 21 0,0 0 32,0-42 14,0 0-14,0-1-17,0 1 1,0 0 0,0 0 15,0 0 0,0 0-15,-21 21-1,0 0-15,0 0 16,-1 0-16,1 0 0,0 0 16,0 0-16,0 0 15,0 0-15,-1 0 16,1 21-16,0-21 0,0 0 15,0 0-15,0 21 0,-1-21 16,1 21-16,0 0 0,0-21 16,0 0-16,21 21 0,-21-21 15,-1 0-15,1 22 0,0-1 16,0 0-16,0 0 16,0-21-16,21 21 0,-22-21 0,22 21 15,-21-21-15,0 22 0,21-1 16,-21 0-16,0 0 15,0-21-15,21 21 0,-22 0 16,22 1-16,-21-1 16,0-21-16,21 21 0,-21 0 15,21 0-15,-21 0 16,0 1-16,21-1 0,-22 0 16,22 0-16,0 0 0,0 0 15,-21 1-15,21-1 0,0 0 16,-21 0-16,21 21 0,0-20 15,0-1-15,0 0 0,0 0 0,0 0 16,0 0-16,0 1 0,0-1 16,-21 0-16,21 0 0,0 0 15,0 0-15,0 1 0,0-1 0,0 0 16,0 0-16,0 0 0,0 0 16,0 1-16,-21-1 0,21 0 15,0 0-15,0 0 0,0 0 16,0 1-16,0-1 0,0 0 15,0 0-15,0 0 0,0 0 16,0 1-16,0-1 0,0 0 0,0 0 16,0 0-16,0 0 0,0 1 15,0 20-15,0-21 0,0 0 0,21 0 16,-21 1-16,0-1 0,21 0 16,-21 0-16,0 0 0,0 0 0,21 1 15,0-1-15,-21 0 0,22 0 16,-1 0-16,0 0 0,0 1 15,-21-1-15,21-21 16,0 21-16,1 0 0,-1-21 0,-21 21 16,21-21-16,0 21 0,0-21 15,0 22-15,1-22 0,-1 21 0,0-21 16,0 0-16,0 21 0,0-21 16,1 0-16,20 21 0,-21-21 0,0 0 15,0 21-15,1-21 0,-1 0 0,21 0 16,-21 21-16,0-21 0,1 0 15,-1 0-15,0 22 0,0-22 0,0 0 16,0 0-16,22 0 0,-22 0 16,0 21-16,0-21 0,0 0 0,1 0 15,20 0-15,-21 0 16,0 0-16,22 0 0,-22 0 0,0 0 16,21 0-16,-21 0 0,1 0 0,20 0 15,-21 0-15,0 0 0,22 0 16,-22 0-16,0 0 0,0 0 0,0 0 15,0 0-15,1 0 0,-1 0 16,0 0-16,0 0 0,0 0 0,22 0 16,-22 0-16,0 0 0,0 0 0,0 0 15,0 0-15,1 0 0,-1 0 16,0 0-16,0 0 0,0 0 0,0 0 16,1 0-16,-1 0 0,0 0 0,0 0 15,0 0-15,0 0 16,1 0-16,-1 0 0,0 0 0,0 0 15,0 0-15,0 0 0,1 0 0,-1 0 16,0 0-16,0 0 16,0 0-16,0 0 0,1 0 0,-1 0 15,0 0-15,0 0 0,0 0 16,0 0 0,-21-21 15,0-1 16,0 1-32</inkml:trace>
  <inkml:trace contextRef="#ctx0" brushRef="#br2" timeOffset="144323.6">3217 6583 0,'-21'0'0,"0"0"15,0 0 17,21 21-32,0 0 15,0 0-15,0 1 16,21-1-16,-21 0 16,21-21-16,0 21 0,-21 0 0,21-21 15,1 21-15,-1-21 0,-21 22 16,21-22-16,0 21 0,0-21 15,0 21-15,1-21 0,-1 21 0,0-21 16,0 21-16,0-21 0,0 0 16,1 21-16,-1-21 15,0 22-15,0-22 16,0 0 0,-21 21-16,21-21 15,-21 21 1,0 0-1,-21-21 1,21 21-16,-21-21 16,0 0-16,0 21 0,0-21 15,-1 0-15,22 22 16,-21-22-16,0 0 0,21 21 0,-21 0 16,0-21-16,0 21 0,-1-21 0,1 21 15,0-21-15,0 21 0,0-21 16,0 22-16,-22-1 0,22 0 0,0-21 15,0 21-15,-22 0 0,22 0 0,0-21 16,0 22-16,0-1 0,0 0 16,-1-21-16,1 21 0,0 0 0,0-21 15,0 21-15,0 1 0,-1-22 16,1 21-16,0-21 0,0 21 16,21 0-16,-21-21 0,0 21 0,-1-21 15,1 21 1,0 1-16,0-1 15,0-21 1,21 21-16,0-42 94,0 0-79,0-1-15</inkml:trace>
  <inkml:trace contextRef="#ctx0" brushRef="#br2" timeOffset="146159.66">3471 7091 0,'0'-21'31,"-21"21"0,0 0-15,21 21-16,-21-21 0,21 21 0,-21-21 16,21 21-16,0 0 15,0 1-15,0-1 16,21-21 15,0 0-15,0 0-1,-21-21-15,0-1 16,0 1-16,0 0 16,-21 21-1,0 0 1,0 0-16,-1 0 15,1 0-15,0 21 16,0 0-16,21 1 16,0-1-16,-21 0 0,21 0 15,0 0 1,21-21 15,0 0-15,0-21-16,-21 0 0,0 0 15,0 0 1,-21 21 0,0 0-1,0 0-15,0 0 0,-1 0 16,1 0-16,0 0 0,0 21 16,0 0-16,0 0 0,-1-21 15,1 21-15,0 0 0,21 1 0,-21-1 16,0 21-16,0-21 0,-1 0 15,22 1-15,-21-1 0,0 0 16,0 21-16,21-21 0,0 1 0,-21-1 16,21 0-16,-21 0 0,21 0 15,-22 0-15,22 1 0,0-1 0,0 0 16,-21 0-16,21 0 0,-21 0 16,21 1-16,0-1 0,0 0 0,-21 0 15,21 0-15,0 22 0,0-22 0,0 0 16,0 0-16,0 0 0,0 0 15,0 1-15,0 20 0,0-21 0,21 0 16,0 0-16,0 22 0,-21-22 16,22 0-16,-1 21 0,0-20 0,0-1 15,-21 0-15,21 0 0,0 21 0,1-20 16,-22-1-16,21 0 16,-21 0-16,21 0 0,0-21 0,-21 21 15,21 1-15,0-1 0,1 0 16,-1 0-16,0 0 0,0-21 15,0 21-15,0 1 0,1-22 0,-1 21 16,0 0-16,0-21 0,21 21 0,-20 0 16,20-21-16,-21 21 0,21-21 15,1 22-15,-1-22 0,-21 0 0,22 21 16,-1-21-16,-21 0 0,21 0 16,-20 21-16,20-21 0,-21 0 0,21 0 15,1 0-15,-22 0 0,21 21 0,-21-21 16,22 0-16,-22 0 0,21 0 15,1 0-15,-22 0 0,21 0 0,0 0 16,-20 0-16,20 0 0,0 0 16,1 0-16,-1 0 0,-21 0 0,21 0 15,1 0-15,-1 0 0,0 0 0,1 0 16,-1 0-16,0 0 0,1 0 16,-1 0-16,0 0 0,1 0 0,-1 0 15,-21 0-15,22 0 0,-1 0 0,0-21 16,1 21-16,-22 0 0,21 0 0,-21 0 15,22 0-15,-22 0 16,21 0-16,-21 0 0,0-21 0,22 21 16,-22 0-16,21 0 0,-21 0 0,1 0 15,20 0-15,-21 0 0,0 0 0,0 0 16,1 0-16,20 0 0,-21 0 16,0 0-16,0 0 0,1 0 0,-1 0 15,0 0-15,0 0 0,0 0 0,0 0 16,1 0-16,-1 0 0,0 0 15,0 0-15,0 0 16,-21-21 47,-21 21-63,21-22 15</inkml:trace>
  <inkml:trace contextRef="#ctx0" brushRef="#br2" timeOffset="146801.25">5757 8340 0,'0'0'0,"-21"0"0,0 0 16,0 21-1,21 0 1,0 0-16,0 0 16,0 1-16,21-22 0,-21 21 15,21 0-15,0 0 0,0-21 16,1 21-16,-1 0 0,0-21 0,0 22 15,21-1-15,-20-21 0,-1 21 16,21 0-16,-21-21 0,0 0 0,22 21 16,-22-21-16,0 0 0,0 21 15,0-21-15,1 0 0,-1 0 0,0 0 16,0 0-16,0 22 0,0-22 0,1 0 31,-22 21-31,-22 0 16,1-21-1,0 21-15,0-21 0,0 21 0,0-21 16,-1 21-16,1-21 0,0 22 16,-21-22-16,21 21 0,-22 0 0,1-21 15,21 21-15,-22 0 0,1 0 16,0 1-16,-1-1 0,-20-21 0,21 21 16,-1 0-16,1 0 0,0 0 15,20 1-15,-20-1 0,0 0 0,21-21 16,-22 21-16,22 0 0,0 0 0,-21-21 15,20 22-15,1-1 0,0 0 0,-21-21 16,21 21-16,-1-21 0,1 21 16,0-21-16,0 21 0,0-21 15,0 0-15,21 22 16,0-44 15,0 1-31,21 0 16</inkml:trace>
  <inkml:trace contextRef="#ctx0" brushRef="#br2" timeOffset="148272.5">6032 9059 0,'22'0'63,"-1"0"-47,0 0-1,0 0-15,-21-21 0,0 0 16,0 0-1,-21 21 32,0 0-47,0 0 0,-1 0 16,1 21-16,0 0 0,0 0 16,21 1-16,-21-22 0,21 21 15,0 0-15,-21 0 0,21 0 16,0 0-16,21-21 31,0 0-15,0 0-16,0 0 15,-21-21-15,0 0 16,0 0-16,0 0 16,-21 0-16,0 21 15,0 0-15,0 0 16,-1 0-16,1 0 0,0 0 0,0 0 15,0 0-15,0 21 0,-22-21 16,22 21-16,0 0 0,0 0 16,0-21-16,21 21 0,-22 1 0,1-1 15,0 0-15,21 21 0,0-21 0,-21 1 16,0-1-16,21 0 16,-21 21-16,21-21 0,0 1 0,0 20 15,-22-21-15,22 0 0,0 22 0,0-22 16,0 0-16,0 0 0,0 21 15,0-20-15,0-1 0,0 0 0,0 0 16,0 0-16,0 0 0,0 22 0,0-22 16,0 0-16,22-21 0,-1 21 0,-21 0 15,21 1-15,0-1 0,-21 0 16,21 0-16,0 0 0,1 0 0,-1-21 16,0 22-16,21-1 0,-21 0 0,1 0 15,20-21-15,0 21 0,-21 0 16,22-21-16,-22 22 0,21-1 15,1-21-15,-1 21 0,-21-21 0,21 21 16,1-21-16,-22 21 0,21-21 0,1 0 16,-1 21-16,0-21 0,1 0 15,-1 22-15,0-22 0,1 0 0,-1 21 16,0-21-16,1 0 0,20 0 0,-21 0 16,1 21-16,20-21 0,-20 0 0,-1 0 15,0 0-15,1 0 0,20 0 16,-21 0-16,1 0 0,-1 0 0,0 0 15,1 0-15,-1 0 0,0 0 0,1 0 16,-1 0-16,0 0 0,1 0 16,-1 0-16,0 0 0,1 0 15,-1 0-15,0 0 0,1 0 0,-1 0 16,0 0-16,1 0 0,-1 0 0,0 0 16,1 0-16,20 0 0,-20 0 15,-1 0-15,-21 0 0,21 0 0,1 0 16,-1 0-16,0 0 0,1 0 0,-1 0 15,0 0-15,1 0 0,-1 0 0,0 0 16,1 0-16,-1 0 0,0 0 16,1 0-16,-1 0 0,0 0 0,1 0 15,20 0-15,-20 0 0,-1 0 0,0 0 16,1 0-16,-1 0 0,0 0 16</inkml:trace>
  <inkml:trace contextRef="#ctx0" brushRef="#br2" timeOffset="148484.38">10054 10393 0,'0'0'0,"21"0"0,0 0 16,1 0-16,-1 0 16,0 0-1,-21-21 48,-21 21-63,21-21 0</inkml:trace>
  <inkml:trace contextRef="#ctx0" brushRef="#br2" timeOffset="148819.18">9927 9970 0</inkml:trace>
  <inkml:trace contextRef="#ctx0" brushRef="#br2" timeOffset="149483.79">9356 10308 0,'-64'0'16,"43"0"-1,0 0-15,0 0 16,-1 0-16,1 0 15,0 0-15,42 0 63,0 0-63,1 0 16,-1 0-16,0 0 0,0 21 0,0-21 0,22 0 15,-22 0-15,21 22 0,0-22 16,-20 0-16,20 0 0,0 0 15,1 21-15,-1-21 0,0 0 0,1 0 16,-1 0-16,0 0 0,1 0 0,-1 0 16,0 0-16,-21 0 0,22 0 15,-22 0-15,0 0 0,0 0 0,0 0 16,1 0-16,-22-21 31,0-1 16,-22 1-31</inkml:trace>
  <inkml:trace contextRef="#ctx0" brushRef="#br2" timeOffset="150068.47">9906 9991 0,'0'0'16,"-21"0"-16,21 21 16,0 0-16,0 0 15,0 0 1,0 1-16,21-1 0,0 0 15,0-21-15,0 21 0,1 0 0,-1 0 16,0 1-16,0-22 16,0 21-16,0-21 0,1 0 0,-1 21 15,0-21-15,0 0 0,0 0 0,0 21 16,1-21-16,-1 0 0,0 0 0,0 21 16,0-21-1,-21 21 1,0 1 15,-21-22-31,0 21 0,0-21 0,0 0 16,-1 21-16,1-21 0,0 21 0,0 0 15,0-21-15,0 21 0,-22 1 0,1-22 16,21 21-16,-22 0 0,1 0 16,0 0-16,-1 0 0,1 1 0,0-1 15,-1 0-15,1 0 0,0 0 0,-1 0 16,1 1-16,0-1 0,21 21 0,-22-21 15,1-21-15,21 21 16,-22 1-16,22-1 0,0 0 0,0 0 16,0-21-16,21 21 0,0 0 15,-21-21-15,21 22 0,0-1 16,21-21 15,0-21-15,0-1-16,0 22 15</inkml:trace>
  <inkml:trace contextRef="#ctx0" brushRef="#br2" timeOffset="151640.29">18690 9229 0</inkml:trace>
  <inkml:trace contextRef="#ctx0" brushRef="#br2" timeOffset="152484.14">18944 10435 0,'-42'0'16,"21"0"-1,-1 0-15,1 0 16,0 21-16,0-21 15,0 0-15,0 0 16,-1 0-16,44 0 63,-1 0-63,0 0 0,21 0 15,-21 0-15,22 0 0,-22 0 0,21 0 16,1 0-16,-1 0 0,0 0 0,1 0 15,-22 0-15,21 0 0,0 0 16,1 0-16,-1 0 0,-21 0 0,22 0 16,-22 0-16,21 0 0,-21 0 15,0 0-15,1 0 16,-44 0 46,1 0-62,0 0 16,0 0 0,0 0-16</inkml:trace>
  <inkml:trace contextRef="#ctx0" brushRef="#br2" timeOffset="152883.91">18711 10541 0,'-21'0'0,"42"0"0,-63 21 16,63-21 30,0 0-46,0 0 16,1 0-16,20 0 0,-21 0 0,21 0 16,-20 0-16,20 0 0,0 0 15,1 0-15,-22 21 0,21-21 0,0 0 16,1 0-16,-1 0 0,0 0 16,-20 0-16,20 0 0,-21 0 15,0 0-15,0 0 0,1 0 0,-1 0 31,-21 22 1,-21-22-32,-1 0 15,1 0-15,0 0 0,0 21 16,0-21-16</inkml:trace>
  <inkml:trace contextRef="#ctx0" brushRef="#br2" timeOffset="156907.53">2053 4826 0,'0'-21'0,"0"0"31,0 0-15,0-1 15,-21 22 1,0 0-17,21 22-15,-21-1 16,21 0-16,-22 0 0,1 21 15,21-20-15,0-1 16,0 0-16,0 0 0,0 0 0,0 0 16,0 1-16,0-1 0,0 0 15,0 0-15,0 0 16,21-21-16,1 0 16,-1 0-1,0 0-15,0 0 0,0-21 16,-21 0-1,21 21-15,-21-21 0,0 0 0,0-1 0,22 1 16,-22 0-16,0 0 0,0 0 16,0 0-16,0-22 15,0 22-15,0 0 0,-22 0 0,22 0 16,0-1-16,-21 22 16,0-21-16,0 21 15,0 0-15,21 21 16,-21-21-16,21 22 15,-22-1-15,22 0 0,0 0 16,0 0-16,0 0 0,0 1 16,0-1-16,0 0 0,0 0 15,0 0-15,0 0 0,22 1 16,-22-1-16,21-21 0,0 0 16,0 0-1,0 0-15,0 0 16,1 0-16,-22-21 0,21-1 15,0 1-15,-21 0 0,0 0 16,0 0-16,0 0 0,0-1 16,0 1-16,0 0 0,0 0 15,0-21-15,-21 20 0,0 22 0,-1-21 16,22 0-16,-21 21 0,0-21 16,0 21-16,0 0 15,0 0 1,-1 21-16,1 0 0,21 0 15,0 1-15,-21-1 0,0 0 16,21 0-16,0 0 0,0 22 16,0-22-16,0 0 0,-21 0 0,21 0 15,0 0-15,0 1 0,0-1 16,0 0-16,21-21 0,0 21 16,0-21-1,0 0-15,1 0 0,-1 0 16,0 0-16,0-21 0,0 21 15,-21-21-15,21 0 0,1-1 16,-1 1-16,-21 0 0,0 0 16,0 0-16,0 0 0,0-1 15,0 1-15,0 0 0,0 0 0,0 0 16,-21 0-16,21-1 0,-22 22 16,1 0-16,0 0 0,0 0 0,0 0 15,0 0-15,-1 0 0,1 0 16,0 22-16,0-1 0,0 0 0,21 0 15,-21 0-15,-1 0 0,22 1 16,0-1-16,0 0 0,0 0 16,0 21-16,0-20 15,0-1-15,0 0 0,0 0 16,22-21-16,-1 0 0,0 0 16,0 0-16,0 0 15,0 0-15,1 0 0,-1 0 0,0 0 16,0 0-16,0 0 0,0-21 15,1 0-15,-1 21 0,0-21 0,-21-1 16,21 1-16,-21 0 0,0-21 16,0 21-16,0-1 0,0 1 15,-21 0-15,0 0 0,0 0 0,-1 21 16,1 0-16,0-21 0,0 21 16,0 0-16,0 0 0,-1 0 15,22 21-15,-21 0 0,21 0 16,-21 0-16,21 0 15,0 1-15,0-1 0,0 0 16,0 0-16,21-21 16,-21 21-16,21-21 15,1 0-15,-1 0 16,0 0 0</inkml:trace>
  <inkml:trace contextRef="#ctx0" brushRef="#br2" timeOffset="158103.88">720 5694 0,'21'0'16,"-21"-21"-1,-21 42 16,21 0-15,-22 0-16,1 0 0,0 1 16,0-1-16,0 21 0,-22 0 15,22-20-15,-21 20 0,21 0 16,-22 1-16,1-22 0,0 21 16,-1 0-16,1-20 0,21 20 0,-21-21 15,20 0-15,1 22 0,0-22 16,0 0-16,0 0 15,21 0-15,21-42 32,0 0-17,0 21-15,-21-21 0,21 0 0,1-1 16,20-20-16,-21 21 0,21 0 16,-20-22-16,20 22 0,0-21 15,1 0-15,-1 20 0,0-20 16,1 0-16,-1 21 0,-21-22 15,21 22-15,-20-21 0,-1 21 0,-21-1 16,0 1-16,21 0 0,-21 0 16,-21 42 15,0 0-31,-1 0 0,1 1 16,0-1-16,0 0 0,-21 21 0,20-21 15,-20 22-15,21-22 16,-21 21-16,-1-21 0,1 22 0,0-22 15,-1 21-15,1-21 0,0 22 0,20-22 16,-20 0-16,21 0 16,0 0-16,0 1 0,-1-22 0,1 21 15,0-21-15,42 0 47,0-21-47,1-1 16,-1 1-16,0 21 15,0-21-15,0 0 0,0 21 0,1-21 16,-1 21-16,0-21 0,0 21 16</inkml:trace>
  <inkml:trace contextRef="#ctx0" brushRef="#br2" timeOffset="159395.17">2244 8319 0,'0'0'16,"0"-22"-16,21 22 0,-21-21 0,21 21 15,-21-21-15,0 0 16,0 0-1,-21 21 1,0 0-16,-1 21 16,22 0-16,-21 0 0,0 0 15,0 22-15,0-22 0,0 21 0,-1-21 16,1 22-16,0-1 0,-21 0 16,21 1-16,-1-1 0,-20 0 0,21 1 15,0-1-15,0 0 0,-1 1 16,-20 20-16,21-42 0,21 22 0,-21-1 15,0-21-15,-1 22 16,22-22-16,-21 0 0,21 0 0,0 0 16,0-42 15,21 0-31,1 0 0,-1 0 16,0-1-16,0-20 0,0 21 0,0-21 15,1-1-15,-1-20 0,21 20 16,-21 1-16,22 0 0,-22-1 0,21-20 15,-21 42-15,22-22 0,-22 1 16,21 21-16,-21-21 0,0 20 0,1 1 16,-22 0-16,0 0 0,21 0 15,-21 0-15,0 42 32,-21 0-32,-1 0 15,1 0-15,0 0 0,0 22 0,0-22 16,-22 21-16,1 1 0,21-1 15,-21-21-15,-1 21 0,1 1 0,21-1 16,-22 0-16,1-20 0,21 20 16,0-21-16,0 0 0,-1-21 15,22 21-15,0 1 0,0-44 32,22 1-32,-1 0 15,0 0-15,0 0 0,0 0 16,0-22-16,22 22 0,-22-21 15,21-1-15,-21 22 0,1-21 0,-1 21 16,0 0-16,0-1 0,0 1 16,-21 0-16,21 21 0,-42 0 31</inkml:trace>
  <inkml:trace contextRef="#ctx0" brushRef="#br2" timeOffset="160387.57">6096 10774 0,'0'-21'15,"0"42"17,0 0-32,-21 0 15,0 0-15,21 1 0,-22-1 0,1 0 16,0 0-16,0 0 0,0 0 16,0 22-16,-1-22 0,1 0 0,0 21 15,0-20-15,0 20 0,-22-21 0,22 21 16,0-20-16,0 20 0,0-21 15,0 0-15,-1 0 0,1 1 0,0-1 16,0 0-16,21 0 16,0-42 15,0 0-31,21 0 0,0-22 16,0 22-16,1-21 0,20-1 0,-21 1 15,21 0-15,1-1 0,-22 1 16,21-21-16,1 20 0,-1 1 0,-21 0 15,21-1-15,1 22 0,-22-21 0,0 21 16,21-1-16,-42 1 0,22 21 16,-22 21-1,0 1 1,-22-22-16,1 21 0,0 0 16,0 0-16,0 0 0,-22 22 15,22-22-15,0 0 0,0 0 0,0 0 16,0 0-16,-1 1 0,1-22 0,0 21 15,0 0-15,0 0 0,0 0 16,21 0-16,-22 1 0,1-22 16,21 21-16,-21-21 15,21-21 1</inkml:trace>
  <inkml:trace contextRef="#ctx0" brushRef="#br2" timeOffset="164155.6">13906 3366 0,'0'-22'0,"0"1"16,0-21-1,0 21 1,0 0-16,-21 21 15,21 21 17,0 0-32,0 0 0,0 0 0,0 22 15,0-22-15,0 21 0,0 0 0,0-20 16,0 20-16,0 0 0,0-21 16,-21 22-16,21-22 0,0 21 15,0-21-15,-21 22 0,21-22 16,-21 0-16,21 21 0,-21-20 0,21-1 15,0 0-15,0 0 16,0-42 15,0 0-15,0 0-16,0-1 0,0 1 16,0 0-16,21-21 0,0 21 15,0-1-15,0 1 0,-21 0 16,21 0-16,1 0 0,20 0 15,-21-1-15,0 1 0,22 21 0,-22-21 16,21 0-16,-21 21 0,22 0 16,-1 0-16,-21 0 0,21 0 0,1 0 15,-22 0-15,21 0 0,-21 21 16,1 0-16,-22 0 0,0 1 0,0-1 16,0 0-16,0 0 0,0 0 0,0 22 15,0-22-15,-22 0 0,1 0 16,0 0-16,0 0 0,0-21 0,0 22 15,21-1-15,-22-21 16,22 21-16,0-42 47,22 21-47,-22-21 0,21-1 16,-21 1-16,21 0 0,0 0 0</inkml:trace>
  <inkml:trace contextRef="#ctx0" brushRef="#br2" timeOffset="164463.44">14668 3344 0,'0'-21'16,"0"0"-16,0 0 16,0 42 15,0 0-31,0 0 15,0 1-15,0 20 0,0-21 0,0 21 16,0-20-16,0 20 0,-21-21 0,0 21 16,21-20-16,-21 20 0,21-21 15,0 0-15,-21 22 0,21-22 0,-21 0 16,21 0-16,0 0 16,0 0-16,21-21 15,0 0 1,0 0-16,0-21 15,0 21-15,-21-21 0,22 0 16,-1 21-16,0-21 0</inkml:trace>
  <inkml:trace contextRef="#ctx0" brushRef="#br2" timeOffset="164695.29">14541 3620 0,'0'0'0,"-21"0"16,42 0 15,1 0-31,-1 0 0,0 0 16,0 0-16,21 0 0,-20-22 0,-1 22 15,21 0-15,-21 0 0,0-21 16,1 21-16,-1 0 0,0 0 0,0-21 15</inkml:trace>
  <inkml:trace contextRef="#ctx0" brushRef="#br2" timeOffset="165471.85">15007 3535 0,'-21'0'16,"21"21"31,0 0-47,0 0 15,0 1-15,0-1 0,0 0 16,-21 0-16,21 0 0,-21 0 15,21 1-15,0-1 0,0 0 0,0 0 16,0 0 0,0-42 31,0 0-47,0 0 15,0 0-15,0-1 0,0 1 0,0 0 16,0 0-16,21 0 0,0 0 0,0-1 15,-21 1-15,21 21 0,22-21 16,-22 0-16,0 0 0,0 21 0,0 0 16,0 0-16,1 0 0,-1 0 15,0 0-15,0 0 0,0 0 0,-21 21 16,21-21-16,-21 21 0,22 0 16,-22 0-16,0 1 0,0-1 15,0 0-15,0 0 0,0 0 0,0 0 16,0 1-16,0-1 15,0 0-15,0 0 0,0 0 16,-22-21 15,22-21-15,0 0-16,0 0 0,0 0 16,0-1-16,22 1 15,-1 0-15,0 0 0,0-21 0,0 20 16,22 1-16,-22 0 0,21 0 15,-21 0-15,22 0 0,-22 21 0,21 0 16,-21 0-16,22 0 0,-22 0 0,0 0 16,0 0-16,0 0 0,-21 21 15,21 0-15,-21 0 0,22 0 0,-22 0 16,0 1-16,0-1 0,0 0 16,0 0-16,0 21 0,-22-42 0,1 22 15,0-1-15,21 0 0,-21 0 16,0-21-16</inkml:trace>
  <inkml:trace contextRef="#ctx0" brushRef="#br2" timeOffset="165827.66">16298 3196 0,'-21'-21'16,"0"21"-1,0 0 1,0 21-16,-1 22 16,22-22-16,-21 0 0,0 21 15,0 1-15,21-22 0,-21 21 0,0 0 16,-1 1-16,1-1 0,0 0 15,0-20-15,21 20 0,-21 0 0,21-21 16,-21 22-16,21-22 0,0 0 16,0 0-16,0 0 0,0 1 0,21-22 15,0 21-15,0-21 0,0 21 0,0-21 16,1 0-16,-1 0 0,0 0 16,21 0-16,-21 0 0,1-21 15,20 0-15,-21 21 0,0-22 0,22 1 16,-22 0-16,0 0 0,0 0 15,0 0-15,22-1 0,-22 1 0</inkml:trace>
  <inkml:trace contextRef="#ctx0" brushRef="#br2" timeOffset="166228.03">17230 2985 0,'0'0'0,"-22"0"15,1 0-15,21 21 16,0 0-16,-21 0 0,0 0 15,0 22-15,0-1 0,-1 0 0,1 1 16,-21 20-16,21 1 0,0-1 16,-22 1-16,1-1 0,0 1 0,-1-1 15,1 1-15,0-1 0,-1 1 16,1-1-16,0 1 0,20-22 16,-20 21-16,21-20 0,0-1 0,0 0 15,21-20-15,0 20 0,0-21 16,0 0-16,0 0 0,21-21 15,0-21 1,0 0-16,0 0 0,0 0 16,1 0-16</inkml:trace>
  <inkml:trace contextRef="#ctx0" brushRef="#br2" timeOffset="167160.28">17568 3217 0,'0'0'0,"-21"-42"31,21 63-15,0 0-16,-21 1 16,21 20-16,0-21 15,-21 21-15,21-20 0,-21 20 0,21 0 16,0 1-16,0-22 0,-22 21 15,22 0-15,-21-20 0,21-1 0,0 21 16,0-21-16,0 0 0,0 1 0,-21-22 16,21 21-16,0-42 47,0-1-47,0 1 15,0 0-15,0 0 0,0 0 0,0 0 16,0-1-16,21 1 0,-21 0 15,21 0-15,1 0 0,-22 0 16,21-1-16,0 1 0,21 0 16,-21 21-16,1 0 0,20 0 0,-21 0 15,21 0-15,-20 0 0,20 0 16,-21 21-16,21-21 0,-20 21 0,-1 1 16,0-1-16,-21 0 0,0 0 15,0 21-15,0-20 0,0-1 0,-21 0 16,0 0-16,-1 0 0,-20 0 0,0-21 15,-1 22-15,22-1 16,-21-21-16,0 0 0,20 21 0,1-21 0,0 0 16,0 0-16,0 0 0,21-21 31,21 21-15,0 0-16,0-21 0,0 21 15</inkml:trace>
  <inkml:trace contextRef="#ctx0" brushRef="#br2" timeOffset="167620.01">18119 3429 0,'0'0'0,"0"-21"31,0 42 0,-22 0-31,22 0 0,-21 1 16,0-1-16,21 0 0,0 0 15,-21 0-15,21 0 0,-21 1 0,21-1 16,0 0-16,0 0 0,0 0 0,0 0 16,0 1-16,21-1 15,0-21-15,0 0 16,0 0-16,22 0 0,-22 0 15,0 0-15,21 0 0,-20-21 0,20-1 16,-21 22-16,21-21 0,-20 0 16,-1 0-16,-21 0 0,0 0 15,0-1-15,0 1 0,0 0 0,0 0 16,-21 0-16,-1 0 0,1-1 16,0 1-16,0 0 0,-21 21 0,20 0 15,1 0-15,-21 0 0,21 0 16,0 0-16,-1 0 0,22 21 15,-21 0-15,21 1 0,0-1 0,0 0 16,0 0-16,0 0 0,21 0 16,1 1-16,-1-22 0,0 0 15,21 21-15</inkml:trace>
  <inkml:trace contextRef="#ctx0" brushRef="#br2" timeOffset="168144.06">18838 3493 0,'0'0'0,"0"-85"31,-21 64-31,0 21 0,0 0 16,0 0-16,-1 0 16,1 0-16,0 0 0,-21 21 0,21 0 15,-1 0-15,-20 0 16,21 1-16,0-1 0,-22 21 0,22-21 15,0 0-15,0 22 0,0-22 0,21 0 16,0 0-16,0 0 0,0 1 16,0-1-16,21-21 15,0 0-15,0 0 0,0 0 16,22 0-16,-22 0 0,21 0 0,-21 0 16,22-21-16,-1 21 0,0-22 0,-20 1 15,20 0-15,-21-21 16,21 21-16,-20-22 0,-1 1 0,0 21 0,0-43 15,0 22-15,-21 0 0,0-1 16,21 1-16,-21 0 0,0-1 16,0 1-16,0 21 0,0 0 15,0-1-15,0 1 0,0 42 16,0 1 0,-21-1-16,21 0 0,0 21 0,0 1 15,-21-1-15,21 0 0,-21 1 0,21-1 16,-21 0-16,21 1 0,0-1 15,0 0-15,0-21 0,0 1 0,0 20 16,0-21-16,0 0 0,0 0 16,0 1-16,21-22 15,0 0-15,0 0 16,0 0-16,1 0 0,-1 0 16</inkml:trace>
  <inkml:trace contextRef="#ctx0" brushRef="#br2" timeOffset="168763.71">19537 3471 0,'-64'0'32,"43"0"-32,0 0 0,0 22 0,21-1 15,-21 0-15,-1-21 0,1 21 16,21 0-16,0 0 0,0 1 0,-21-1 15,21 0-15,0 0 0,0 0 16,21 0 0,0-21-16,1 0 15,-1 0-15,21 0 0,-21 0 16,22 0-16,-1-21 0,-21 21 0,21-21 16,1 0-16,-22 21 0,21-21 0,-21 0 15,1-1-15,-1 1 0,0 0 16,0 0-16,0 0 0,-21 0 15,0-1-15,0 1 16,0 42 15,0 1-15,0-1-16,-21 0 0,21 0 0,-21 21 16,0-20-16,21-1 0,0 21 15,-21-21-15,21 0 0,-22 22 0,22-1 16,0-21-16,-21 22 0,21 20 15,0-21-15,0 1 0,0 20 0,0-20 16,-21-1-16,21 21 0,-21-20 0,21-1 16,-21 0-16,0 1 15,21-1-15,-22-21 0,1 22 0,21-22 0,-21 0 16,0 0-16,0-21 16,0 21-16,-1-21 15,-20 0-15,21 0 0,0 0 0,-22-21 16,22 0-16,-21 21 0,21-21 0,-22 0 15,1 21-15,21-22 0,-21 1 16,20 21-16,1-21 0,0 0 0,0 0 16,21 0-16,0-1 15,0 1-15,21-21 0,0 21 16,22-22-16,-22 22 0</inkml:trace>
  <inkml:trace contextRef="#ctx0" brushRef="#br2" timeOffset="169072.79">20489 3048 0,'0'-21'31,"0"42"-31,0 0 15,-21 0-15,0 22 0,0-1 16,0 0-16,-1 22 0,1-1 16,-21-20-16,21 20 0,-22 1 0,22-1 15,0-20-15,-21 20 0,21-21 16,-1 1-16,1-1 0,0 0 0,0 1 16,0-1-16,21-21 0,0 0 0,0 1 15,-21-1-15,21 0 0,21-42 31</inkml:trace>
  <inkml:trace contextRef="#ctx0" brushRef="#br2" timeOffset="172491.97">23770 3006 0,'42'-21'31,"-20"21"-31,-1 0 0,0 0 0,21 0 16,-21 0-16,1 0 0,-1 0 15,0 0-15,0 0 0,21 0 16,-20 0-16,-1 0 16,-42 0-1,-1-22 1,1 22-16,0 0 0,0 0 15,0 0-15,-22 0 0,22 0 0,0 0 16,0 0-16,0 0 0,0 0 16,-1 0-16,1 0 15,0 0-15,0 0 16,0 22-16,21-1 16,-21-21-16,21 21 0,0 0 15,0 0-15,-22 0 0,1 1 16,21-1-16,-21 21 0,21-21 0,0 22 15,-21-1-15,0 0 0,21 1 16,-21-1-16,21-21 0,0 21 0,-22 1 16,22-22-16,-21 21 0,21-21 15,0 22-15,0-22 0,0 0 0,0 0 16,0 0-16,0 1 0,21-22 16,1 21-1,-1-21-15,0 0 0,21 0 0,-21 0 16,1 0-16,20-21 0,-21 21 15,21-22-15,1 22 0,-1-21 0,-21 0 16,22 0-16,-22 21 0,21-21 16,-21 0-16,22-22 0,-22 22 15,0 0-15</inkml:trace>
  <inkml:trace contextRef="#ctx0" brushRef="#br2" timeOffset="172764.82">24257 3175 0,'0'0'0,"0"-21"0,0 42 47,0 0-47,0 0 16,0 1-16,-21 20 0,21-21 16,-21 21-16,21-20 0,-22-1 0,22 21 15,0-21-15,-21 0 0,21 22 16,-21-22-16,21 0 0,-21-21 0,21 21 15,0 0-15,0 1 0,0-1 16,21-42 15,-21-1-15,21 1-16,0 0 0</inkml:trace>
  <inkml:trace contextRef="#ctx0" brushRef="#br2" timeOffset="173315.9">24553 3027 0,'0'0'16,"-21"-21"-16,0 21 16,21-21 15,21 21-31,0 0 15,22-22-15,-22 22 0,0 0 16,0 0-16,0 0 16,0 0-16,22 0 0,-22 0 0,0 0 15,21 0-15,-20 0 0,-1 0 16,0 0-16,0 0 0,0 0 0,-21 22 31,0-1-15,0 0-16,0 0 15,0 0-15,-21 0 0,21 1 16,-21-1-16,0 21 0,21-21 0,0 22 16,-21-22-16,21 0 0,-22 21 15,22 1-15,0-22 0,0 21 0,-21-21 16,21 22-16,0-22 16,0 21-16,-21-21 0,21 0 0,0 1 15,0-1-15,-21 0 0,21 0 16,-21 0-16,21 0 0,-21-21 0,21 22 15,-22-22-15,1 0 0,0 21 16,0-21-16,0 0 0,0 0 16,-1 0-16,1 0 0,0 0 15,0 0-15,0 0 16,21-21 0,-21 21-16,21-22 15,0 1-15,0 0 16,21 21-16,-21-21 15</inkml:trace>
  <inkml:trace contextRef="#ctx0" brushRef="#br2" timeOffset="173727.7">25675 2836 0,'0'0'0,"0"-21"0,-21 21 32,0 0-32,0 21 0,-1 1 15,1-1-15,0 0 0,0 0 16,0 21-16,-22 1 0,22-1 0,0 0 15,-21 22-15,21-1 0,-22 1 16,22-1-16,-21 1 0,21-1 0,-22 1 16,1-22-16,0 22 0,-1-22 15,1 22-15,0-22 0,20 0 16,-20 1-16,0-1 0,21 0 0,-22 1 16,22-1-16,0-21 0,0 21 15,0-20-15,-1 20 0,1-21 0,21 0 16,0 0-16,-21-21 0,21 22 0,-21-22 15,42-22 17</inkml:trace>
  <inkml:trace contextRef="#ctx0" brushRef="#br2" timeOffset="192211.81">21590 3641 0,'21'0'15,"-21"-21"1,21 21-16,0 0 16,1 0-16,-22-22 0,21 22 15,0 0-15,-21-21 0,21 21 16,0-21-16,-21 0 0,21 21 15,-21-21-15,0 0 0,0-1 16,0 1-16,0 0 16,0 0-16,-21-21 0,21 20 15,-21 1-15,-21 0 0,21 0 0,-1 21 16,-20-21-16,21 21 0,-21 0 0,20 0 16,-20 0-16,21 21 0,-21 0 15,-1 0-15,1 0 0,21 1 0,-22 20 16,22-21-16,0 21 0,0 1 15,0-22-15,21 21 0,-21-21 0,21 1 16,0-1-16,0 0 0,0 0 16,21 0-16,0-21 0,0 21 0,0-21 15,0 0-15,22 0 0,-22 0 16,21 0-16,1 0 0,-1 0 0,-21 0 16,21-21-16,1 0 0,-1 0 15,-21 0-15,22 0 0,-22-1 16,21-20-16,-21 21 0,0-21 0,22-1 15,-22 1-15,0 0 0,-21-22 16,21 22-16,0-1 0,-21 1 0,22 0 16,-22-1-16,0 22 0,0-21 15,0 21-15,0 0 0,0-1 16,0 44 0,-22-1-16,22 21 15,-21-21-15,0 22 0,21-1 0,-21 0 16,0 22-16,21-22 15,-21 0-15,-1 22 0,22-22 0,-21 1 0,21-1 16,0-21-16,0 21 16,0-20-16,21-1 0,1 0 0,-1 0 15,0-21-15,0 0 0,0 0 0,0 0 16,1 0-16,20 0 0,-21 0 16,0 0-16,0-21 0,1 0 0,-1 0 15,0-1-15,0 1 0,0 0 16,0 0-16,-21 0 0,0 0 0,0-22 15,22 43-15,-22-21 0,0 42 32,0 0-32,0 1 15,0-1-15,0 0 0,0 0 16,-22 0-16,22 0 0,0 1 0,0-1 16,0 0-16,-21 0 15,21-42 16,21 0-15</inkml:trace>
  <inkml:trace contextRef="#ctx0" brushRef="#br2" timeOffset="192427.71">22373 3154 0,'0'0'0,"-21"0"0,0 0 15,0 0-15,-1 0 0,1 0 16,0 0-16,0 0 16,42 0 31,0 0-47,0 0 0,1 0 15,-1 0-15</inkml:trace>
  <inkml:trace contextRef="#ctx0" brushRef="#br2" timeOffset="192716.12">22627 3260 0,'-21'0'15,"21"21"1,0 0-16,0 0 16,0 0-16,0 1 0,0-1 15,0 0-15,0 0 0,0 0 16,0 0-16,0 1 0,0-1 16,0 0-16,21 0 0,0 0 0,-21 0 15,21 1-15,1-22 16,-22 21-16,21-21 15,0 0-15,0 0 0,0 0 16,0-21-16</inkml:trace>
  <inkml:trace contextRef="#ctx0" brushRef="#br2" timeOffset="192912.01">23072 3323 0,'0'0'0,"0"-21"0,0 0 0,0 0 15,-22 21 1,22 21-1,-42 0-15,21 0 0,0 0 16,0 1-16,-1 20 0,1-21 0,-21 0 16,21 22-16,0-22 0,-1 0 15,1 0-15,0 0 0,0 0 0,0 1 16,21-1-16,0 0 16</inkml:trace>
  <inkml:trace contextRef="#ctx0" brushRef="#br2" timeOffset="193576.65">25993 3429 0,'0'0'15,"-22"21"-15,22 0 16,0 1-16,0-1 0,-21 21 16,21-21-16,-21 0 0,0 1 15,21-1-15,0 0 0,-21 0 0,21 0 16,-21 0-16,21 1 0,0-1 16,0-42 30</inkml:trace>
  <inkml:trace contextRef="#ctx0" brushRef="#br2" timeOffset="193940.42">26098 3175 0,'0'-21'15,"0"42"-15,0-63 0,0 21 0,0-1 16,-21 22-16,0 0 15,0 0-15,0 0 0,0 0 16,-1 22-16,22-1 16,0 0-16,0 0 0,0 0 15,22 0 1,-1-21-16,0 0 0,0 0 16,21 0-16,-20 0 0,-1 0 15,0 0-15,21 0 0,-21-21 16,-21 0-16,22 21 0,-22-21 0,0 0 15,0 0-15,0-1 0,0 1 16,-22 21-16,1-21 0,0 0 0,0 21 16,0 0-16,0 0 0,-1 0 15,1 0-15,0 0 0,0 0 0,0 21 16,0 0-16,21 0 0,0 1 16,0 20-16,0 0 0,0-21 0,0 22 15,0-1-15,21-21 0,-21 22 16,42-22-16,-21 0 0,0 0 0</inkml:trace>
  <inkml:trace contextRef="#ctx0" brushRef="#br2" timeOffset="194412.15">26543 3366 0,'-42'0'15,"84"0"-15,-106 0 16,43 0-1,21 21-15,0 0 0,-21 21 16,21-21-16,0 1 0,0-1 16,0 0-16,0 21 0,0-21 0,0 1 15,0-1-15,0 0 0,0 0 16,-21 0-16,21 0 16,0-42 15,0 0-16,0 0-15,0 0 0,0 0 16,0-1-16,0-20 0,21 21 0,-21-21 16,21-1-16,22 1 0,-22 0 15,0-1-15,21 22 0,1 0 0,-1 0 16,0 0-16,1 21 0,-1 0 16,0 0-16,1 21 0,-1 0 0,-21 0 15,21 21-15,-20-20 0,-22 20 16,0 0-16,0-21 0,0 22 15,0-1-15,-22-21 0,1 22 0,0-22 16,0 0-16,-21 0 0,20 0 16,1-21-16,0 21 0,0 1 0,42-22 47,0-22-47,0 22 0,22-21 15</inkml:trace>
  <inkml:trace contextRef="#ctx0" brushRef="#br2" timeOffset="194696.99">27305 3217 0,'0'-21'0,"0"42"0,0-63 0,0 63 47,0 22-47,0-22 0,0 21 16,0 0-16,0 1 0,0-1 0,-21 22 15,0-22-15,21 21 0,-22-20 16,1 20-16,21-20 0,-21 20 0,0 1 16,0-1-16,0-21 0,-1 22 15,1-1-15,21-20 0,-21 20 0,21-20 16,-21-1-16,21 0 0,-21-21 16,21 22-16,0-22 0,0 0 15,21-42 1,0 0-1</inkml:trace>
  <inkml:trace contextRef="#ctx0" brushRef="#br2" timeOffset="195019.8">27368 3302 0,'0'0'0,"0"-21"0,0 0 0,0 0 0,0-1 15,0 1-15,22 0 0,-1 21 16,0-21-16,0 21 0,0 0 16,22 0-16,-22 0 0,0 0 15,0 0-15,0 21 0,0-21 0,1 21 16,-1 0-16,-21 22 0,0-22 16,0 21-16,0 1 0,0-22 0,-21 21 15,-1-21-15,1 0 0,-21 22 16,21-22-16,0 0 0,-22 0 15,22-21-15,0 21 0,0-21 0,0 0 16,-1 0-16,1 0 0,0 0 16,42-21 15,0 0-31,1 0 0,-1 0 0,0 0 16</inkml:trace>
  <inkml:trace contextRef="#ctx0" brushRef="#br2" timeOffset="195668.16">27876 3112 0,'0'21'31,"0"0"-31,-21 0 0,21 0 16,-21 22-16,0-22 0,0 0 0,21 21 15,0-21-15,0 1 0,0 20 0,0-21 16,0 0-16,0 0 0,0 1 15,0-1-15,21-21 16,0 0-16,21 0 0,-20 0 16,-1 0-16,21 0 0,-21-21 0,22-1 15,-22 1-15,21 0 0,-21 0 16,0-21-16,1-1 0,20 22 0,-21-21 16,0 21-16,-21-22 15,21 22-15,-21 0 0,22 0 0,-22 0 16,0-1-16,-22 44 31,1-1-31,21 0 0,0 21 16,-21-21-16,21 22 0,-21-1 15,21-21-15,0 22 0,0-22 0,0 0 16,0 21-16,0-21 0,0 1 16,21-1-16,0 0 0,0-21 15,1 0-15,-1 0 0,0 0 16,0 0-16,21 0 0,-20-21 0,-1 0 15,0-1-15,0 1 16,0-21-16,0 0 0,1-1 0,-1 1 16,0 0-16,0-1 0,0 1 15,0 0-15,1-1 0,-1 1 0,0 0 16,0-1-16,0 1 0,0 21 0,1-22 16,-1 22-16,-21 0 0,0 0 15,0 63 1,0-21-16,-21 22 15,-1-22-15,1 21 0,-21 1 0,21 20 16,21-21-16,-21 1 0,-1-1 16,22 22-16,-21-22 0,21 0 0,0 1 15,0-22-15,0 21 16,0-21-16,0 0 0,0 1 0,0-1 16,21-21-1,1 0-15</inkml:trace>
  <inkml:trace contextRef="#ctx0" brushRef="#br2" timeOffset="195876.04">28596 3112 0,'0'0'0,"-21"0"15,42 0 32,0 0-47,22 0 0,-22 0 16,0 0-16,21-22 0,1 22 0,-22 0 15,21-21-15,-21 21 0</inkml:trace>
  <inkml:trace contextRef="#ctx0" brushRef="#br2" timeOffset="196160.23">29443 2858 0,'0'0'16,"0"-22"-16,0 1 16,0 0-1,21 21-15,0 0 0,0 0 16,22 0-16,-22 0 0,0 0 15,21 0-15,-21 0 0,22 0 16,-22 0-16,0 0 0,0 0 0,0 0 16,1-21-16,-1 21 15,-42 0 1,-1 0-16,1-21 0,0 21 16,0 0-16,-21 0 0,20 0 15</inkml:trace>
  <inkml:trace contextRef="#ctx0" brushRef="#br2" timeOffset="196388.09">29485 2815 0,'0'21'0,"0"-42"0,-21 64 0,0-22 0,0 0 15,21 0-15,-22 0 0,1 0 16,0 1-16,0 20 0,0-21 0,0 21 16,21 1-16,-22-1 0,22 0 15,-21-20-15,21 20 0,0 0 16,0-21-16,0 22 0,0-22 15,0 0-15,0 21 0,21-42 0,1 22 16,-1-1-16,0 0 0,0-21 16,0 0-16,22 0 0,-22 0 0,0 0 15,0 0-15,21-21 0,-20 21 16,-1-21-16,21-1 0</inkml:trace>
  <inkml:trace contextRef="#ctx0" brushRef="#br2" timeOffset="196619.31">29972 2963 0,'-21'22'31,"0"-22"-15,21 21-16,-22 0 0,1 0 0,0 0 15,21 22-15,-21-22 0,0 0 16,21 21-16,0-21 0,-21 1 0,21 20 15,-22-21-15,22 0 0,-21 0 16,21 1-16,0-1 16</inkml:trace>
  <inkml:trace contextRef="#ctx0" brushRef="#br2" timeOffset="197191.98">30332 2709 0,'0'0'0,"0"-21"0,21 21 31,21 0-16,-21 0-15,1 0 0,-1 0 0,21 0 16,-21 0-16,0 0 0,22 0 16,-22 0-16,0 0 0,21 0 0,-20 0 15,-1 0-15,0 0 0,0 0 32,-21 21-32,0 1 0,0-1 15,-21 0-15,0 0 16,21 0-16,0 0 0,0 22 0,-21-22 15,21 0-15,-22 0 0,22 22 16,-21-22-16,21 0 0,0 0 16,0 21-16,0-20 0,0 20 15,0 0-15,0-21 0,0 22 0,0-1 16,0 0-16,-21 1 0,21-22 16,-21 21-16,21 1 0,-21-22 0,21 0 15,-21 21-15,-1-21 0,1 1 16,0-22-16,0 21 0,0 0 0,0 0 15,-1-21-15,-20 0 0,21 0 16,0 0-16,-22 0 0,22 0 0,-21 0 16,21 0-16,-22 0 0,22 0 0,-21 0 15,21 0-15,0 0 0,-1 0 16,1 0-16,0 0 0,0 0 16,0 0-1,0 0-15,-1 0 16,1 0-16</inkml:trace>
  <inkml:trace contextRef="#ctx0" brushRef="#br2" timeOffset="197487.84">8403 5736 0,'0'0'0,"21"0"0,43-21 0,-22 0 15</inkml:trace>
  <inkml:trace contextRef="#ctx0" brushRef="#br2" timeOffset="212797.44">11557 4572 0</inkml:trace>
  <inkml:trace contextRef="#ctx0" brushRef="#br2" timeOffset="213835.84">11578 4551 0,'0'-21'16,"0"0"15,0-1 0,0 44 126,0-1-157,0 0 15,0 0-15,0 0 16,0 0-16,0 1 0,0-1 15,0 0-15,0 0 0,0 0 16,0 0-16,0 1 0,0-1 16,0 0-16,0 0 0,0 0 0,0 0 15,0 1-15,0-1 0,0 0 16,0 0 0,-21-21-1,21-21 16,0 0-31,0 0 16</inkml:trace>
  <inkml:trace contextRef="#ctx0" brushRef="#br2" timeOffset="214356.02">11620 4572 0,'0'-21'0,"0"42"78,0 0-78,0 0 16,0 1-16,0-1 0,0 0 0,0 21 15,0-21-15,0 1 0,0 20 0,0-21 16,0 21-16,-21 1 0,21-22 16,0 21-16,0-21 0,0 1 0,0 20 15,-21-21-15,21 0 0,0 0 0,0 1 16,-21-1-16,21 0 0,0 0 16,0 0-16,0-42 46,0 0-30,0 0-16,0 0 16,0-1-16,21 1 0</inkml:trace>
  <inkml:trace contextRef="#ctx0" brushRef="#br2" timeOffset="-214545.06">11282 4636 0,'-21'0'0,"42"0"0,-64 0 15,43-22-15,0 1 31,0 0-15,22 21-16,-1 0 0,0 0 16,0-21-16,0 21 0,0 0 0,1 0 15,-1-21-15,0 21 16,0 0-16,21 0 0,-20 0 0,-1 0 16,21 0-16,-21 0 0,22 0 0,-22 0 15,21 21-15,0-21 0,-20 21 16,20 0-16,-21 0 0,21 1 0,-20-1 15,-1 0-15,21 0 0,-21 0 16,0 22-16,1-22 0,-22 0 0,0 21 16,21-21-16,-21 1 0,0 20 0,0-21 15,0 0-15,0 0 0,0 1 16,-21 20-16,-1-21 0,1 0 16,0 0-16,0 1 0,0-1 0,-22-21 15,22 21-15,-21 0 0,0 0 0,-1-21 16,1 21-16,0-21 0,-1 0 15,1 0-15,0 0 0,-1 22 0,1-22 16,0 0-16,20 0 0,-20 0 16,0 0-16,21 0 0,-22 0 0,22 0 15,0 0-15,0 0 0,0-22 16,42 22 31,0 0-32,0 0-15,0-21 0,0 21 0</inkml:trace>
  <inkml:trace contextRef="#ctx0" brushRef="#br2" timeOffset="-213928.63">12636 4953 0,'0'0'0,"-21"0"16,21-21-1,-21 21-15,0 0 16,0 0-16,0-21 16,-1 21-16,1 0 0,0 0 0,-21 0 15,21 0-15,-1 0 0,1 0 16,0 0-16,0 0 0,0 0 15,0 0-15,-1 0 0,44 0 47,-1 0-47,0 0 0,21 0 0,1 0 16,-1 0-16,0 21 0,1-21 16,20 0-16,-21 0 0,22 0 0,-1 0 15,1 0-15,-22 0 0,22 0 16,-1 0-16,-20 0 0,20 0 0,-21 0 15,1 0-15,-1 0 0,0 0 0,1 0 16,-22 0-16,0 0 16,0 0-16,0 0 0,1-21 0,-22 0 31,0-1 0,-22 1-15</inkml:trace>
  <inkml:trace contextRef="#ctx0" brushRef="#br2" timeOffset="-213427.92">13123 4636 0,'0'-22'15,"-63"22"1,63 22 15,0-1-31,0 0 16,21 0-16,0 0 16,0 0-16,0 1 0,22-1 15,-22 0-15,0-21 0,21 21 0,-20 0 16,20 0-16,-21-21 15,21 22-15,-20-22 0,-1 0 0,21 0 16,-21 0-16,0 21 0,1-21 0,-1 0 16,0 0-16,0 0 15,-42 0 17,0 0-32,0 0 15,-1 0-15,1 0 0,-21 21 0,21-21 16,-22 21-16,1 0 0,0 0 15,-1 1-15,1-1 0,0 0 16,-1 0-16,1 21 0,0-20 0,-1-1 16,1 0-16,21 0 0,0 0 15,0 0-15,-1 1 0,1-1 16,21 0-16,0 0 0,0 0 31,21-21-15</inkml:trace>
  <inkml:trace contextRef="#ctx0" brushRef="#br2" timeOffset="-206176.54">14097 4720 0,'0'0'0,"0"-21"0,-21 21 16,21-21-16,0 0 0,-21 21 0,21-21 16,0-1-16,0 44 46,0-1-46,0 0 0,-22 0 16,22 0-16,0 22 0,0-22 16,-21 21-16,21 0 0,0-20 0,0 20 15,0 0-15,-21-21 0,21 22 16,0-22-16,-21 0 0,21 21 0,-21-20 16,21-1-16,0 0 0,-21-21 15,21 21-15,-22-21 31,22-21-15,-21 0-16,21 0 0,0-1 16,0 1-16,0 0 0,0 0 0,0-21 15,21 20-15,1-20 0,-1 0 16,0 21-16,0-1 0,0 1 16,22-21-16,-22 42 0,21-21 0,0 0 15,1 21-15,-1 0 0,-21 0 16,22 0-16,-1 0 0,-21 21 0,0 0 15,0 0-15,-21 0 0,0 0 0,0 22 16,0-22-16,0 0 0,0 21 16,0-20-16,-21-1 0,0 0 0,0 0 15,-21 0-15,20-21 0,1 21 16,21 1-16,-21-22 0,0 0 16,21-22 15,21 1-16,0 0-15</inkml:trace>
  <inkml:trace contextRef="#ctx0" brushRef="#br2" timeOffset="-205912.69">14732 4551 0,'0'63'15,"-21"-41"-15,21-1 16,-21 21-16,21-21 0,-22 22 16,22-1-16,0-21 0,0 21 0,-21 1 15,21-22-15,-21 21 0,21-21 16,0 22-16,0-22 0,0 0 0,0 0 16,0 0-16,0 1 15,21-22-15,0 0 0,1 0 16,-1 0-16,0 0 0,0 0 15,0-22-15,0 1 0,1 0 16</inkml:trace>
  <inkml:trace contextRef="#ctx0" brushRef="#br2" timeOffset="-205728.62">14436 4826 0,'0'0'0,"21"0"31,0 0-31,0 0 0,0 0 0,22 0 16,-22 0-16,21 0 0,0 0 0,1 0 15,-1 0-15,0 0 0,1 0 16,-22-21-16,21 21 0,1 0 0</inkml:trace>
  <inkml:trace contextRef="#ctx0" brushRef="#br2" timeOffset="-205084.99">15155 4741 0,'-63'106'31,"63"-85"-31,-21 1 16,21 20-16,0-21 0,0 21 0,0-20 16,0-1-16,0 0 0,-22 21 0,22-21 15,0 1-15,0-1 0,-21-21 16,21 21-16,0 0 0,0 0 15,0-42 17,0 0-32,-21 0 15,21 0-15,0-22 16,0 22-16,0 0 0,0-21 0,0 20 16,0-20-16,0 21 0,0-21 0,21 20 15,0 1-15,1-21 0,-1 21 16,21 21-16,-21-21 0,0 21 0,22 0 15,-22 0-15,0 0 0,0 21 16,22 0-16,-22 0 0,0 0 16,-21 0-16,21 1 0,0 20 0,0-21 0,-21 21 15,0-20-15,0-1 0,0 21 16,0-21-16,0 0 0,0 1 16,0-1-16,0 0 0,0 0 15,-21-21 1,0 0-16,0 0 15,21-21-15,0 0 16,0 0-16,0-1 0,0 1 16,0 0-16,21 0 0,0-21 0,0 20 15,1-20-15,-1 21 0,21-21 16,-21 20-16,0 1 0,22 0 0,-1 21 16,-21 0-16,22 0 0,-22 0 15,0 0-15,0 21 0,0 0 0,0 1 16,-21-1-16,0 21 0,0-21 15,0 22-15,0-22 0,0 0 16,0 21-16,0-21 0,0 1 0,0-1 16,-21 0-16,0 0 0,0 0 15,21 0 1,0-42 15</inkml:trace>
  <inkml:trace contextRef="#ctx0" brushRef="#br2" timeOffset="-204793.15">16171 4657 0,'21'-21'0,"-21"42"31,-21 0-15,21 21-16,-21-21 0,0 22 15,0-1-15,0 0 0,21 1 16,-22-1-16,1 0 0,0 1 0,0-22 16,21 21-16,0-21 15,0 22-15,0-22 0,0 0 0,0 0 16,0 0-16,0 1 0,21-22 16,0 0-1,0 0-15,1 0 0,-1 0 0,0 0 16,0 0-16,0-22 0,22 1 15,-22 0-15,21 0 0,0 0 0</inkml:trace>
  <inkml:trace contextRef="#ctx0" brushRef="#br2" timeOffset="-204448.35">17208 4445 0,'0'0'15,"0"-21"-15,0 0 0,0 0 16,-21 21-16,0 0 16,0 21-16,0 0 15,0 0-15,-1 0 0,1 22 0,0-1 16,0 21-16,-21-20 0,20 20 15,-20 22-15,0-22 0,-1 1 16,1 21-16,0-22 0,-1 1 0,1-1 16,0 1-16,21-22 0,-22 21 15,22-20-15,0-1 0,0 0 0,0-20 16,21 20-16,0-21 0,0 0 16,0 0-16,0 1 0</inkml:trace>
  <inkml:trace contextRef="#ctx0" brushRef="#br2" timeOffset="-203328.96">17674 4678 0,'0'0'0,"0"-21"0,0 0 16,0-1-16,0 1 15,0 42 17,0 1-32,0-1 0,0 21 15,-21 0-15,21 1 0,0-1 16,-21 0-16,21 1 0,-21 20 0,21-20 15,-22-1-15,22 0 0,-21-21 16,21 22-16,-21-22 0,21 21 0,0-21 16,-21 1-16,21-1 0,-21-21 15,21 21-15,0 0 0,0-42 32,-21 0-32,21 0 15,0-1-15,0 1 0,0-21 16,0 21-16,0-22 15,21 22-15,0 0 0,0-21 0,0 21 0,0-22 16,1 22-16,20 0 0,-21 0 16,21 0-16,-20 21 0,-1 0 15,21 0-15,0 0 0,-20 0 0,-1 0 16,21 21-16,-21 0 0,0 0 16,1 21-16,-1-20 0,0-1 0,-21 21 15,0-21-15,0 22 0,0-22 16,0 0-16,-21 0 0,0 0 0,-1 0 15,1 1-15,0-1 0,-21-21 0,21 0 16,-1 21-16,1-21 0,0 0 16,0 0-16,0 0 0,0 0 0,21-21 15,0 0-15,0-1 16,0 1 0,21 0-16,0 21 0,0-21 15,0 0-15,0 21 0</inkml:trace>
  <inkml:trace contextRef="#ctx0" brushRef="#br2" timeOffset="-202913.2">18457 4911 0,'0'0'16,"-21"0"-1,0 0-15,0 0 16,21 21-16,-21 0 0,-1 0 0,1 0 15,0 1-15,0-1 0,21 0 16,-21 0-16,0 0 0,21 22 0,-22-22 16,22 0-16,0 0 0,0 0 0,0 0 15,0 1-15,0-1 0,0 0 16,22-21-16,-1 0 0,0 0 16,0 0-16,0 0 0,22 0 15,-1 0-15,0 0 0,-21 0 0,22-21 16,-1 0-16,0-1 0,1 1 15,-1 0-15,-21 0 0,22-21 16,-22 20-16,0-20 0,-21 0 0,0 21 16,0-22-16,0 22 0,0-21 15,-21 21-15,0-1 0,-1 22 0,-20 0 16,21 0-16,-21 0 0,-1 0 16,22 0-16,-21 22 0,-1-1 0,22 0 15,0 0-15,0 0 0,0 0 0,21 1 16,0-1-16,0 0 0,21 0 15,0-21-15,0 21 0,22-21 16</inkml:trace>
  <inkml:trace contextRef="#ctx0" brushRef="#br2" timeOffset="-202412.49">19283 5038 0,'0'0'0,"0"-21"0,0-1 0,0 1 16,-21 0-16,-1 0 0,1 21 0,0-21 16,0 21-16,0 0 0,0 0 15,-1 0-15,1 0 0,0 0 0,0 21 16,0 0-16,0 0 0,-1 0 16,1 22-16,21-22 0,-21 0 15,21 21-15,-21-20 0,21-1 0,0 0 16,0 0-16,0 0 0,0 0 15,0 1-15,21-1 0,0-21 0,0 0 16,1 0-16,-1 0 0,0 0 16,0 0-16,0 0 0,0 0 0,1-21 15,-1-1-15,0 1 0,0 0 0,0-21 16,0 21-16,1-22 0,-1 1 16,-21 0-16,0-22 0,21 22 0,0-1 15,-21-20-15,21 21 0,-21-1 16,0 22-16,0-21 0,0 21 0,0-1 15,0 1-15,0 42 32,0 1-32,-21-1 0,21 21 0,0-21 15,-21 22-15,21-1 0,0 0 0,0 1 16,0-1-16,0 0 0,0 1 16,0-1-16,0 0 0,0-21 0,0 22 15,21-22-15,-21 0 0,0 0 16,21 0-16,0 1 0,1-22 15,-1 0-15,0 0 0,0 0 0,0 0 16</inkml:trace>
  <inkml:trace contextRef="#ctx0" brushRef="#br2" timeOffset="-201854.47">19854 4911 0,'0'-21'0,"0"42"0,0-64 0,0 65 31,-21-1-15,21 0-16,-21 0 0,21 0 16,-21 0-16,21 1 0,0-1 0,0 0 15,0 0-15,0 0 0,0 0 16,0 1-16,0-1 0,0 0 16,21-21-16,0 0 0,0 0 15,0 0 1,22 0-16,-22 0 0,0-21 0,0 0 15,22-1-15,-22 1 0,0 0 0,0 0 16,0 0-16,0-22 0,1 22 16,-22 0-16,21-21 0,-21 21 0,21 21 15,-21-22-15,0 1 0,0 42 32,0 1-17,0-1-15,0 0 0,-21 0 0,0 21 16,-1-20-16,22 20 0,-21 0 0,0 1 15,0-22-15,0 21 16,0 22-16,-1-22 0,1 0 0,0 1 16,21 20-16,0-21 0,0 22 0,0-1 15,0-20-15,0 20 0,0 1 16,-21-22-16,21 22 0,0-22 0,-21 0 16,21 1-16,0-22 0,0 21 0,-21-21 15,-1 0-15,1 1 0,0-1 16,0-21-16,0 0 0,0 0 0,-1 0 15,-20 0-15,21 0 0,0 0 0,0 0 16,-1-21-16,1 21 0,0-22 16,0 1-16,0 21 0,21-21 0,-21 0 15,21 0-15,-22 0 0,22-1 16,0 1-16,0 0 0,0-21 0</inkml:trace>
  <inkml:trace contextRef="#ctx0" brushRef="#br2" timeOffset="-201312.66">21082 4360 0,'0'-21'16,"0"42"15,0 1-31,-21 20 16,0-21-16,-1 21 0,1 1 0,0-1 15,0 22-15,0-22 0,0 21 0,-22 1 16,22-22-16,0 22 0,0-1 16,-22-20-16,22-1 0,0 21 0,0-41 15,0 20-15,0 0 16,-1-21-16,1 1 0,21-1 0,0 0 16,21-21 15,1-21-31,-1 0 0</inkml:trace>
  <inkml:trace contextRef="#ctx0" brushRef="#br2" timeOffset="-200352.85">21780 4868 0,'22'0'0,"-44"0"0,44-21 0,-1 0 16,-21 0-16,0 0 0,0 0 16,0-1-16,-21 1 0,-1 0 15,1 0-15,0 21 0,0-21 0,0 21 16,0 0-16,-1 0 0,1 0 15,0 0-15,-21 0 0,21 0 0,-1 0 16,1 21-16,0 0 0,0 0 16,-21 22-16,20-22 0,22 21 0,-21-21 15,0 22-15,21-22 0,0 21 16,0-21-16,0 0 0,0 1 16,0-1-16,0 0 0,0 0 0,21 0 15,0-21-15,1 0 0,-1 21 0,0-21 16,21 0-16,-21 0 0,1 0 15,-1 0-15,21-21 0,-21 0 0,0 21 16,22-21-16,-22-21 0,0 20 16,0-20-16,22 21 0,-22-21 0,0-1 15,0 1-15,0 0 0,0 20 16,-21-20-16,0 0 0,22-1 0,-22 22 16,21-21-16,-21 21 0,0-22 0,0 22 15,0 0-15,0 0 16,0 0-16,0 42 31,-21 0-31,-1 21 0,22-20 0,-21 20 16,0 0-16,0 1 0,21-1 0,0 21 15,0-20-15,0-1 0,0 0 16,0 1-16,0-22 0,0 21 0,0-21 16,0 1-16,0-1 0,0 0 15,21-21-15,0 0 0,0 21 0,1-21 16,-1 0-16,0 0 15,0 0-15,0-21 0,22 0 0,-22 0 16,0 21-16,0-22 0,0-20 16,0 21-16,-21 0 0,22 0 15,-22-22-15,21 22 0,-21 0 0,0-21 16,0 20-16,0 1 0,0 42 31,0 1-31,0-1 0,0 21 16,0-21-16,0 22 0,0-22 15,-21 21-15,21-21 0,0 0 0,0 1 16,0-1-16,0 0 0,0 0 16,0 0-16,0-42 31,0 0-31</inkml:trace>
  <inkml:trace contextRef="#ctx0" brushRef="#br2" timeOffset="-200176.96">22267 4530 0,'0'0'0,"0"21"47,0 0-32,0 0 1,21-21-16,1 0 0,-1 21 15</inkml:trace>
  <inkml:trace contextRef="#ctx0" brushRef="#br2" timeOffset="-199949.07">22479 4636 0,'0'21'15,"0"0"-15,0 0 16,0 0-16,0 22 0,0-22 15,0 21-15,0-21 0,0 22 16,0-22-16,0 21 0,0-21 0,0 0 16,0 22-16,0-22 0,21 0 0,0 0 15,-21 0-15,21-21 16,1 0 0,-1 0-16,0-21 15,0 0-15</inkml:trace>
  <inkml:trace contextRef="#ctx0" brushRef="#br2" timeOffset="-199744.19">22923 4636 0,'-63'63'16,"42"-21"-16,0-20 15,-22 20-15,22-21 0,0 21 0,0 1 16,0-22-16,-1 21 0,1-21 15,0 1-15,0-1 0,21 0 0,0 0 16,0 0-16,21-21 31,0 0-31,0 0 0</inkml:trace>
  <inkml:trace contextRef="#ctx0" brushRef="#br2" timeOffset="-199252.47">23389 4487 0,'0'0'0,"-21"0"16,21-21-16,0 0 15,42 21 1,-21 0-16,1 0 0,-1 0 15,0 0-15,21 0 0,-21 0 16,1 0-16,20 0 0,-21 0 16,0 0-16,22 0 0,-22 0 15,-42 0 17,-1 0-32,1 0 0,0-21 0,0 21 15,0 0-15,0 0 0,-1 0 16,1 0-16,0 0 0,0 0 0,0 0 15,0 21-15,-1-21 0,22 21 16,-21 0-16,21 1 0,-21-1 0,0 21 16,21-21-16,0 22 0,-21-22 0,0 21 15,-1 0-15,22 22 16,-21-22-16,21 1 0,-21-1 0,0 0 16,21 1-16,0-1 0,-21-21 15,21 21-15,-21 1 0,21-22 0,0 0 16,0 0-16,0 0 0,0 1 0,0-1 15,0 0-15,21-21 0,0 0 16,0 21-16,0-21 0,0 0 16,1 0-16,20 0 0,-21-21 0,0 0 15</inkml:trace>
  <inkml:trace contextRef="#ctx0" brushRef="#br2" timeOffset="-198775.74">24045 4720 0,'-21'-21'0,"42"42"0,-63-63 0,21 42 0,21-21 15,0 0-15,0-1 16,0 1-16,21 0 16,0 21-16,0 0 15,0 0-15,1 0 0,-1 0 0,0 21 16,0 0-16,0 1 0,-21-1 15,0 21-15,0 0 0,0 1 16,0-1-16,0 0 0,-21 1 16,0-1-16,0 0 0,0 1 15,-1-1-15,1 0 0,0-20 0,-21 20 16,21-21-16,-1 0 0,1 0 0,-21-21 16,21 22-16,0-22 0,-1 0 15,1 0-15,0 0 0,0 0 16,21-22-1,0 1-15,0 0 0,0 0 16,0 0-16,0 0 0,21-1 0,0-20 16,0 21-16,1 0 0,-1-22 15,0 22-15,0 21 0,-21 21 32,0 1-32,21-1 0,-21 0 15,0 0-15,21 0 0,-21 0 0,0 1 16,22-1-16,-1 0 0,0 0 15,-21 0-15,21-21 0,0 0 0,0 21 16,1-21-16,-1 0 0,21 0 0</inkml:trace>
  <inkml:trace contextRef="#ctx0" brushRef="#br2" timeOffset="-198312.67">24680 4572 0,'-21'0'0,"42"0"0,-63 0 0,21 0 15,42 0 17,0 0-32,0 0 0,0 0 0,1 0 15,-1 0-15,0-21 0,0 21 16,0 0-16,22 0 0,-22 0 0,0 0 15,0 0-15,0 0 0,0 0 0,-21 21 32,0 0-32,0 0 15,0 1-15,0-1 0,-21 0 16,0 0-16,21 21 0,0-20 0,-21 20 16,0 0-16,0-21 0,-1 22 15,22-1-15,-21-21 0,0 22 0,0-22 16,0 21-16,21-21 0,-21 22 0,-1-22 15,22 0-15,-21 21 0,0-21 16,21 1-16,-21-22 0,21 21 0,-21 0 16,0 0-16,-1 0 0,1-21 15,0 0-15,0 0 16,0 0-16,0 0 16,-1 0-16,22-21 15,0 0 1,0 0-16</inkml:trace>
  <inkml:trace contextRef="#ctx0" brushRef="#br2" timeOffset="-198009.39">25844 4382 0,'0'-22'0,"0"44"0,0-65 0,0 22 16,-21 42 0,0 0-16,0 1 15,-21 20-15,20-21 0,1 21 16,-21 22-16,0-22 0,20 22 0,-20-1 16,0 1-16,-1-1 0,1 1 0,0-1 15,-1 1-15,22-1 16,-21-20-16,21 20 0,0-21 0,-1 1 0,1-22 15,0 21-15,21-21 0,-21 1 16,21-1-16,-21 0 0,0 0 16,21 0-16</inkml:trace>
  <inkml:trace contextRef="#ctx0" brushRef="#br2" timeOffset="-197309.04">26225 4784 0,'0'0'0,"0"-21"0,0 42 47,0 0-47,0 0 0,0 0 0,-21 22 16,21-22-16,0 0 0,-21 0 15,21 21-15,0-20 0,0-1 16,0 0-16,0 0 0,0 0 16,0-42 15</inkml:trace>
  <inkml:trace contextRef="#ctx0" brushRef="#br2" timeOffset="-197124.62">26374 4466 0,'0'-21'15,"-127"466"-15,254-869 0,-127 382 0,0 21 16,0 42 31,21-21-47,-21 21 15,21-21-15,0 21 0</inkml:trace>
  <inkml:trace contextRef="#ctx0" brushRef="#br2" timeOffset="-196656.89">26818 4636 0,'0'0'0,"-21"0"15,21 21-15,-21-21 0,21 21 0,-21-21 16,21 21-16,0 0 0,0 0 0,0 1 16,0 20-16,0-21 0,0 0 15,0 22-15,0-22 0,0 0 0,0 0 16,0 0-16,0 0 0,0 1 15,0-1-15,0 0 16,0-42 15,0 0-31,0-1 0,0 1 0,0 0 16,0 0-16,0 0 16,0-22-16,0 22 0,0-21 0,21 21 15,0-22-15,0 22 0,21 0 16,-20-21-16,20 42 0,0-21 0,-21-1 15,22 22-15,-1 0 0,0 0 0,1 0 16,-22 22-16,0-22 0,21 21 16,-42 0-16,22 0 0,-22 21 0,0-20 15,0-1-15,0 21 0,0-21 16,-22 0-16,1 1 0,21-1 16,-21-21-16,0 21 0,0 0 0,0-21 15,-1 0-15,22 21 0,22-21 31,-1 0-15,0 0-16,0-21 0</inkml:trace>
  <inkml:trace contextRef="#ctx0" brushRef="#br2" timeOffset="-196125.24">27686 4551 0,'0'21'15,"0"0"1,0 22-16,-21-22 0,21 21 16,-21 0-16,21 1 0,0-1 15,0-21-15,-22 22 0,22-1 16,-21 0-16,21 1 0,0-22 0,0 21 16,0-21-16,0 0 0,0 1 15,0-1-15,-21 0 0,21 0 0,0-42 47,0 0-47,21 0 0,-21-1 16,0 1-16,0 0 0,21-21 15,-21 21-15,22-22 0,-22 1 0,0 0 16,0-1-16,0 22 0,0-21 16,0-1-16,0 1 0,0 0 0,0 21 15,0-22-15,0 43 0,0-21 0,-22 0 16,22 0-16,0 0 0,0-1 15,22 22 1,-1 0-16,0 0 0,21 0 16,-21 0-16,22 0 0,-22 0 0,21 22 15,-21-1-15,1 0 0,-1 0 16,-21 0-16,0 0 0,0 22 0,0-22 16,-21 0-16,-22 0 0,22 0 15,-21 1-15,21-1 0,-22 0 16,22-21-16,0 21 0,0-21 0,0 0 15,-1 0-15,1 0 0,42 0 32,1-21-17,20 0-15,-21 21 0</inkml:trace>
  <inkml:trace contextRef="#ctx0" brushRef="#br2" timeOffset="-195489.09">28173 4551 0,'0'-21'15,"-212"148"-15,424-233 0,-212 106 32,0 21-17,0 0-15,0 22 0,0-22 16,0 0-16,0 0 0,-21 0 16,21 22-16,-22-22 0,22 0 0,0 0 15,0 21-15,0-20 0,0-1 16,0 0-16,22-21 15,-1 0-15,0 0 0,0 0 16,0 0-16,0 0 0,1-21 16,-1 0-16,21-1 0,-21 1 15,0-21-15,1 21 0,-1-22 0,0 22 16,0-21-16,0 21 0,0 0 16,-21-1-16,0 1 0,22 0 15,-22 0-15,0 42 31,0 0-31,0 0 0,-22 1 0,22-1 16,0 0-16,-21 0 0,21 21 0,-21-20 16,21-1-16,0 0 0,0 0 15,0 0-15,0 0 0,0 1 0,0-1 16,21-21 0,0 0-16,1 0 0,-1 0 0,0 0 15,0 0-15,0-21 16,0-1-16,1 1 0,-1-21 0,0 21 15,-21 0-15,21-22 0,0 1 0,0 21 16,1-22-16,-22 1 0,21 0 16,-21-1-16,21 22 0,-21-21 0,0 21 15,0 0-15,0-1 0,0 1 16,-21 42 0,0 1-16,21-1 15,0 21-15,-22-21 0,22 22 0,-21-22 16,21 21-16,-21 0 0,21-20 15,0 20-15,0 0 0,0-21 16,0 22-16,0-22 0,0 21 0,0-21 16,0 1-16,0-1 0,0 0 15,21-21-15,0 0 0,1 0 16</inkml:trace>
  <inkml:trace contextRef="#ctx0" brushRef="#br2" timeOffset="-195264.21">28829 4509 0,'-21'0'16,"42"0"-16,-63 0 0,20 0 0,1 0 16,21-22-16,21 22 31,1 0-31,-1 0 0,21 0 15,-21 0-15,0 0 0,22 0 16,-1 0-16,-21 0 0,22 0 0,-1-21 16,0 21-16,1-21 0</inkml:trace>
  <inkml:trace contextRef="#ctx0" brushRef="#br2" timeOffset="-194797.48">29612 4403 0,'-21'-21'0,"21"-1"15,0 1 1,21 21-16,0 0 16,0 0-16,1 0 15,-1 0-15,0 0 0,0 0 0,0 0 16,0 0-16,22 0 0,-22 0 0,0 0 15,0 0 1,-42 0 15,0 0-31,0 0 0,0 0 0,-1 0 16,1 0-16,0 0 0,0 0 16,0 0-16,0 0 0,-1 0 0,1 0 15,0 0-15,0 21 0,0 1 16,0-1-16,-1 0 0,1 0 0,0 21 15,21-20-15,-21 20 0,0-21 16,0 21-16,21 1 0,-22-22 0,22 21 16,-21 1-16,21-1 0,-21-21 15,21 21-15,0-20 0,0-1 16,0 21-16,0-21 0,0 0 0,0 1 16,21-22-16,0 0 15,1 0-15,-1 0 0,0 0 16,0 0-16,0 0 0,0-22 15,22 22-15,-22-21 0</inkml:trace>
  <inkml:trace contextRef="#ctx0" brushRef="#br2" timeOffset="-194284.77">30162 4572 0,'0'0'15,"0"-21"-15,-21 21 0,21-21 0,0 0 16,0-1-16,0 1 16,21 21-16,1 0 15,-1-21-15,0 21 0,0 0 0,0 0 16,0 0-16,1 0 16,-1 0-16,0 21 0,-21 0 0,21 1 15,-21-1-15,0 0 0,0 0 16,-21 21-16,0-20 0,0 20 0,-22 0 15,22 1-15,-21-1 0,21 0 16,-22-21-16,22 22 0,0-22 16,-21 0-16,20 21 0,1-42 15,0 22-15,0-1 0,0-21 16,0 0-16,21-21 16,0-1-1,0 1-15,0 0 0,0 0 16,21 0-16,0 0 0,0-22 15,0 22-15,0-21 0,1 21 0,-1-1 16,0 1-16,0 0 16,-21 0-16,21 21 0,0 0 0,-21 21 15,0 0 1,0 0-16,0 1 16,0 20-16,0-21 0,0 0 15,0 0-15,0 1 0,0-1 16,0 0-1,22-21-15,-1 0 0,21 0 0,-21 0 16,0 0-16</inkml:trace>
  <inkml:trace contextRef="#ctx0" brushRef="#br2" timeOffset="-193805.05">30734 4276 0,'0'0'0,"-21"0"16,0-21-16,42 21 47,0 21-47,0-21 16,0 0-16,0 0 0,22 0 15,-22 0-15,0 0 0,0 0 0,22 0 16,-22 0-16,0-21 0,0 21 15,0 0-15,0 0 0,1 0 16,-22 21 0,0 0-16,0 0 15,0 0-15,0 0 16,0 22-16,0-22 0,-22 0 0,22 0 16,-21 22-16,0-22 0,21 0 15,-21 21-15,0-21 0,0 1 0,-1 20 16,1-21-16,21 21 0,-21 1 15,0-22-15,0 21 0,0 1 0,21-22 16,-22 0-16,1 21 0,21-21 16,0 1-16,-21-1 0,0-21 15,0 21-15,21 0 0,-21-21 16,21 21-16,-22-21 0,1 0 16,0 0-1,0 0-15,0 0 0,0 0 16,-1 0-16,1 0 15</inkml:trace>
  <inkml:trace contextRef="#ctx0" brushRef="#br2" timeOffset="-189280.35">12658 5969 0,'21'-21'0,"-21"0"16,0 0-16,21 21 0,-21-22 15,0 1-15,0 0 16,0 0-16,0 0 0,0 0 16,0 42 15,0 0-16,0 21-15,0-21 0,0 1 16,0 20-16,0-21 0,0 21 0,0-20 16,0-1-16,0 21 0,0-21 15,0 0-15,0 1 0,0-1 16,-21-21-16,21 21 0,0 0 0,-21-21 16,21 21-16,0-42 46,0 0-46,0 0 16,0 0-16</inkml:trace>
  <inkml:trace contextRef="#ctx0" brushRef="#br2" timeOffset="-188676.69">12636 5779 0,'0'-22'0,"0"44"0,0-65 16,0 22 0,0 0-16,22 21 15,-1 0-15,0-21 0,0 21 16,0 0-16,22 0 0,-22 0 0,21 0 16,0 0-16,-20 21 0,20-21 15,0 21-15,-21 0 0,1 0 0,20 1 16,-42 20-16,0-21 0,0 0 15,0 0-15,0 22 0,0-22 16,-42 0-16,20 0 0,-20 0 0,0 1 16,-1-1-16,1-21 0,0 21 15,21-21-15,-22 0 0,22 21 0,0-21 16,0 0-16,0 0 0,21-21 31,21 0-15,0 21-16,0 0 15,0 0-15,22 0 0,-22 0 16,0 0-16,21 0 0,1 0 0,-1 0 16,0 0-16,-21 0 0,22 0 15,-1 0-15,0 21 0,-20-21 16,20 21-16,-21 0 0,0-21 0,-21 21 16,0 1-16,0-1 15,0 0-15,0 0 0,-42-21 0,21 21 16,0 0-16,-22-21 0,1 22 0,0-1 15,-1-21-15,1 0 0,21 0 16,-22 0-16,1 0 0,0 0 0,21 0 16,-22 0-16,22 0 0,0 0 0,0 0 15,0 0-15,-1 0 0,1 0 16,0-21-16,0 21 16,21-22 15,21 22-31,0 0 0,0 0 15,1-21-15</inkml:trace>
  <inkml:trace contextRef="#ctx0" brushRef="#br2" timeOffset="-188260.93">13695 5990 0,'0'0'0,"21"0"31,0 0-31,21 0 16,-20 0-16,20 0 0,0 0 0,1 0 15,20 0-15,1 0 0,-22 0 16,21 0-16,1 0 0,-1 0 16,1 0-16,-1 21 0,-20-21 0,20 0 15,-20 0-15,-1 0 0,-21 0 16,21 0-16,-20 0 0,-1 0 0,-42-21 47,-1 21-47,1-21 0</inkml:trace>
  <inkml:trace contextRef="#ctx0" brushRef="#br2" timeOffset="-187814.19">14414 5757 0,'22'22'16,"-1"-22"-1,0 21-15,0 0 0,0 0 16,0 0-16,1 0 0,-1 1 15,0-1-15,0-21 0,21 21 16,-20 0-16,-1-21 0,0 21 0,0-21 16,0 0-16,0 21 0,1-21 0,-1 0 15,0 0 1,-42 0 31,0 0-47,-1 0 15,1 0-15,0 22 0,-21-1 16,21-21-16,-22 21 0,1 0 0,0 0 16,-1 0-16,1 1 0,0-1 15,-22 0-15,43 0 0,-21-21 16,-1 21-16,1 0 0,21-21 0,0 22 16,-1-1-16,1-21 0,0 0 15,21 21-15,-21-21 0</inkml:trace>
  <inkml:trace contextRef="#ctx0" brushRef="#br2" timeOffset="-187060.6">13123 6900 0,'0'0'0,"0"-21"15,0 0-15,-21 0 16,0 21-16,0 0 15,0 0-15,-1 0 0,1 0 0,0 0 16,-21 0-16,21 0 0,-22 0 16,22 21-16,0-21 0,-21 21 0,20 0 15,-20 1-15,21 20 0,0-21 0,-22 21 16,22-20-16,0 20 0,0 0 16,21 1-16,0-1 0,0-21 0,0 21 15,0 1-15,0-22 0,21 21 16,0-21-16,0 1 0,1-22 15,20 21-15,0 0 0,-21-21 0,22 0 16,-1 0-16,0 0 0,1 0 16,-1 0-16,-21 0 0,22 0 0,-1 0 15,-21 0-15,0 0 0,0 0 0,1 0 16,-22-21-16,21 21 16,-21-21-16,21-1 0,0 1 15,0 21-15,0-21 0,1 21 16,-1 0-16</inkml:trace>
  <inkml:trace contextRef="#ctx0" brushRef="#br2" timeOffset="-186604.57">14012 7070 0,'-21'0'16,"42"0"-16,-63 0 0,21 0 0,0 0 15,42 0 1,0 0 0,21 0-16,-21 0 0,43 0 15,-22 0-15,22 0 0,-1 0 0,-20 21 16,20-21-16,1 0 0,-1 0 0,-21 0 16,22 0-16,-22 0 0,1 0 15,-1 0-15,0 0 0,-21 0 16,1 0-16,-1 0 0,0 0 0,0 0 15,-21 21-15,-21-21 32,0 0-32,0-21 15,-1 21 1,22-21-16</inkml:trace>
  <inkml:trace contextRef="#ctx0" brushRef="#br2" timeOffset="-186148.46">14647 6879 0,'-21'0'16,"21"21"15,0 1-31,21-22 0,0 21 16,1 0-16,-1-21 0,0 21 15,0 0-15,0-21 0,22 21 16,-22-21-16,0 22 0,21-22 0,1 0 16,-22 21-16,21-21 0,-21 21 0,22-21 15,-22 0-15,21 0 0,-21 0 16,0 0-16,1 0 0,-44 0 47,1 0-47,0 0 0,-21 21 0,21-21 15,-1 21-15,1 0 0,-21 1 0,21-1 16,-22 0-16,22 0 0,-21 21 16,0-20-16,20 20 0,-20 0 0,0-21 15,-1 22-15,1-22 0,21 0 16,-21 21-16,20-20 0,-20-22 0,21 21 16,0 0-16,21 0 0,-21-21 0,21 21 15,-22-21 1,44 0 15</inkml:trace>
  <inkml:trace contextRef="#ctx0" brushRef="#br2" timeOffset="-184928.89">16637 7747 0,'21'-21'16,"-21"42"31,0 0-47,0 0 0,0 1 15,0-1-15,-21 21 0,0 0 16,0-20-16,-1 20 0,1 0 0,0 1 16,0-1-16,0 0 0,0 1 15,-1-22-15,1 21 0,21-21 0,-21 22 16,21-22-16,-21 0 0,21 0 0,0 0 16,0 0-16</inkml:trace>
  <inkml:trace contextRef="#ctx0" brushRef="#br2" timeOffset="-184564.1">16679 7747 0,'0'0'0,"0"-21"16,0 0-16,0 0 16,21 21-16,1 0 15,-1 0-15,0 0 16,0 0-16,0 0 0,0 0 16,1 0-16,-1 21 0,0 0 0,-21 0 15,21 0-15,0 0 0,-21 22 0,21-22 16,-21 21-16,0 1 0,0-1 15,0 0-15,0 1 0,0-22 16,0 21-16,0 0 0,0-20 0,0-1 16,-21 21-16,0-21 0,0 0 0,0 1 15,21-1-15,-21-21 16,-1 0-16,22-21 31,0-1-31,0 1 16,0 0-16</inkml:trace>
  <inkml:trace contextRef="#ctx0" brushRef="#br2" timeOffset="-184333.23">16446 8086 0,'-21'0'0,"42"0"0,-63 0 0,63 0 31,0 0-31,1 0 0,-1 0 16,21 0-16,0 0 0,-20 0 0,20-21 16,0 21-16,1 0 15,-1 0-15,-21-22 0,21 22 0,-20 0 16,-1 0-16,0 0 0,0-21 16,0 21-16,-21-21 0,21 21 15,-21-21-15</inkml:trace>
  <inkml:trace contextRef="#ctx0" brushRef="#br2" timeOffset="-184049.39">17314 7768 0,'0'21'16,"0"1"-1,-21-22-15,21 21 0,-21 0 0,21 21 16,0-21-16,-21 22 0,21-22 16,-21 21-16,21-21 0,-22 22 0,22-1 15,0-21-15,0 22 0,-21-22 0,21 0 16,-21 0-16,21 0 0,0 0 16,0 1-16,0-1 0,0-42 46</inkml:trace>
  <inkml:trace contextRef="#ctx0" brushRef="#br2" timeOffset="-183432.75">17208 7747 0,'0'0'0,"0"-21"31,0 0-31,22 21 16,-1-21-16,0 21 0,21 0 0,-21 0 16,22 0-16,-1 0 0,-21 0 15,22 0-15,-1 0 0,0 21 16,-21-21-16,1 21 0,-1 0 0,0 0 16,-21 0-16,0 1 0,0-1 15,0 0-15,0 0 0,-21 0 0,-22 0 16,22 1-16,-21-1 0,21 0 15,-22 0-15,22-21 0,-21 21 0,21-21 16,0 0-16,-1 0 0,1 21 0,0-21 16,42-21 15,0 21-15,1 0-16,-1 0 0,0-21 0,21 21 15,-21-21-15,22 21 0,-22 0 16,21 0-16,-21 0 0,22 0 15,-1 0-15,-21 0 0,22 0 0,-22 0 16,0 21-16,21 0 0,-21-21 16,-21 21-16,22 1 0,-22-1 0,0 0 15,0 0-15,0 21 0,0-20 0,0-1 16,-22 0-16,1 0 0,0 0 16,0 0-16,0-21 0,-22 22 0,1-1 15,21 0-15,-21-21 16,-1 21-16,1-21 0,0 0 0,-1 0 15,1 0-15,21 0 0,-22 0 0,1 0 0,21 0 16,-21 0-16,20 0 16,1 0-16,-21 0 0,21 0 0,0 0 15,-1 0-15,22-21 16,0 0 0,22 21-1,-22-21-15,42 21 0,-21-22 16,0 1-16,0 21 0</inkml:trace>
  <inkml:trace contextRef="#ctx0" brushRef="#br2" timeOffset="-183044.48">18415 7811 0,'0'-22'0,"0"44"0,-21-44 16,0 22-16,-1 0 16,1 0-16,-21 0 15,21 0-15,-22 0 0,22 22 0,-21-1 0,21 0 16,-22 0-16,22 0 0,-21 0 15,21 22-15,0-22 0,-1 21 16,1 1-16,21-22 0,-21 21 0,21-21 16,0 22-16,0-22 0,0 0 15,21 21-15,0-42 0,1 21 0,-1 1 16,0-1-16,0-21 0,0 0 0,22 21 16,-22-21-16,21 0 0,-21 0 15,22 0-15,-22 0 0,0 0 0,21-21 16,-21 0-16,22-1 0,-22 1 0,0 0 15,0 0-15</inkml:trace>
  <inkml:trace contextRef="#ctx0" brushRef="#br2" timeOffset="-182764.64">18817 7811 0,'0'21'16,"0"0"0,0 0-16,0 0 15,0 22-15,-21-22 0,21 21 16,-21-21-16,21 22 0,0-22 0,0 21 16,-21-21-16,21 22 0,-22-22 15,22 0-15,-21 0 0,21 0 0,-21 0 16,21 1-16,0-1 0,0 0 0,21-21 47,-21-21-47</inkml:trace>
  <inkml:trace contextRef="#ctx0" brushRef="#br2" timeOffset="-182367.86">18732 7789 0,'-21'-21'0,"42"42"0,-42-63 16,0 42-16,21-21 15,0 0-15,21 21 16,0 0-16,1 0 16,-1 0-16,0 0 0,21 0 0,1 0 15,-22 0-15,21 21 0,0-21 16,1 21-16,-1 0 0,0 0 0,1 1 15,-1-1-15,0 0 0,-20 21 16,20-21-16,-21 22 0,0-22 16,-21 21-16,0 1 0,0-22 0,0 21 15,-21-21-15,0 22 0,0-22 0,-22 0 16,22 0-16,-21 0 0,0 0 16,-1 1-16,1-22 0,-22 21 0,22-21 15,0 0-15,-22 21 0,22-21 0,0 0 16,-1 0-16,1 0 0,0 0 15,20 0-15,1 0 0,0 0 0,0 0 16,21-21 0,0 0-1,21-1-15,0 22 0,0-21 0,22 21 16</inkml:trace>
  <inkml:trace contextRef="#ctx0" brushRef="#br2" timeOffset="-181916.44">20002 8001 0,'0'0'0,"22"0"32,-1 0-17,0 0-15,0 0 0,21 0 0,-20 0 16,20 0-16,0 0 0,1 0 15,-1 0-15,21 0 0,-20 0 16,20 0-16,1 0 0,-22 0 0,22 0 16,-22 0-16,0 0 0,1 0 15,-1 0-15,0 0 0,-21 0 0,22 0 16,-22 0-16,0 0 0,-42 0 31,0 21-15,-22-21-16,22 0 0,0 0 15,-21 0-15,21 0 0,-1 0 0</inkml:trace>
  <inkml:trace contextRef="#ctx0" brushRef="#br2" timeOffset="-181672.48">20066 8043 0,'21'0'32,"0"0"-32,0 0 0,1 0 0,20 0 15,-21 0-15,21 0 0,1 0 16,20 0-16,-20 0 0,20 0 0,1 0 16,-1 0-16,1 0 0,-1 0 0,1 0 15,-22 0-15,0-21 16,1 21-16,-1 0 0,0 0 0,-21-21 15,1 21-15</inkml:trace>
  <inkml:trace contextRef="#ctx0" brushRef="#br2" timeOffset="-181140.68">20955 7705 0,'0'0'0,"-21"0"16,21 21 15,0 0-16,0 0-15,21-21 0,0 21 0,21 1 16,-20-22-16,-1 21 0,0 0 16,21 0-16,-21-21 0,1 21 0,20-21 15,-21 21-15,0-21 0,22 0 16,-22 0-16,21 22 0,-21-22 16,22 0-16,-22 0 0,0 0 0,0 0 15,-21-22 1,-21 1-1,0 21 1,0 0-16,-1 0 0,1 0 16,0 21-16,-21-21 0,21 22 0,-1-1 15,-20 21-15,21-21 0,-21 22 16,-1-22-16,1 21 0,0 0 0,-1-20 16,1-1-16,0 21 0,20-21 15,-20 0-15,21 1 0,0-1 16,0 0-16,-1 0 0,1-21 0,21 21 15,0 0 1</inkml:trace>
  <inkml:trace contextRef="#ctx0" brushRef="#br2" timeOffset="-175420.68">22098 7472 0,'0'-21'0,"0"0"16,0 42 30,-21 21-30,21-21-16,0 0 0,0 22 16,0-22-16,-21 21 0,21-21 0,0 22 15,-22-1-15,22-21 0,0 22 0,0-22 16,0 21-16,0 0 0,0-20 16,0 20-16,0-21 0,0 0 0,0 0 15,0 1-15,0-1 0,0 0 16,-21-21 15,21-21-31,0 0 16,0-1-16,0 1 0,0 0 15,0-21-15,0 21 0,21-1 16,-21 1-16,22-21 0,-1 21 0,0 0 16,0-22-16,0 22 0,0 0 0,1-21 15,-1 20-15,0 22 0,21-21 16,-21 0-16,1 21 0,20 0 0,-21 0 15,21 0-15,-20 0 0,-1 21 16,0 0-16,0 1 0,0-1 16,-21 0-16,0 21 0,0-21 0,0 1 15,0 20-15,0-21 0,-21 21 16,0-20-16,-21-1 0,20 0 0,1 0 16,0 0-16,0 0 0,0-21 0,21 22 15,-21-22-15,21-22 31,0 1-31</inkml:trace>
  <inkml:trace contextRef="#ctx0" brushRef="#br2" timeOffset="-175148.84">22860 7472 0,'0'0'0,"0"21"31,0 0-31,-21 0 0,21 1 0,-21-1 16,21 21-16,-22-21 0,1 22 15,0-22-15,21 21 0,-21-21 0,0 22 16,21-22-16,0 0 0,-21 21 16,21-21-16,0 1 0,0-1 0,0 0 15,0 0-15,0 0 0,21 0 16,0-21-1,0 0-15,0 0 0,0 0 0,1-21 16,-1 0-16,21 21 0,-42-21 16</inkml:trace>
  <inkml:trace contextRef="#ctx0" brushRef="#br2" timeOffset="-174972.94">22606 7726 0,'0'0'0,"-21"0"15,0 0-15,42 0 32,0 0-32,0 0 0,0 0 15,22 0-15,-1 0 0,0 0 16,-21 0-16,22 0 0,-1 0 0,0 0 16,-20 0-16</inkml:trace>
  <inkml:trace contextRef="#ctx0" brushRef="#br2" timeOffset="-174276.33">23220 7684 0,'-21'42'16,"21"-21"-16,-22 0 16,22 0-16,0 1 0,0-1 15,0 0-15,-21 0 0,21 0 0,0 0 16,0 1-16,0 20 0,0-21 15,0 0-15,0 0 0,0 1 16,0-1-16,0 0 16,0-42 15,0 0-31,0-1 16,0 1-16,0 0 0,0 0 15,0-21-15,0 20 0,0 1 0,0 0 16,21-21-16,1 21 0,-1-1 15,-21 1-15,21-21 0,0 21 0,0 21 16,0-21-16,1 21 0,20 0 16,-21 0-16,0 0 0,22 0 0,-22 0 15,0 0-15,21 0 0,-21 21 0,1 0 16,-1 0-16,0 0 0,-21 22 16,0-22-16,0 0 0,0 21 0,0-21 15,0 1-15,0 20 0,-21-21 16,0 0-16,21 0 0,0 1 0,-22-22 15,1 21-15,0-21 16,21-21 15,0-1-31,0 1 16,0 0-16,0 0 0,0 0 16,21-22-16,0 22 0,1 0 0,-1 0 15,0 0-15,0-22 0,21 22 16,1 0-16,-1 0 0,0 21 0,1-21 15,-1 21-15,0 0 0,1 0 0,-22 0 16,21 0-16,-21 0 0,22 21 16,-43 0-16,21 0 0,-21 0 0,0 1 15,0-1-15,0 0 0,0 21 16,-21-21-16,21 1 0,-21-1 16,-1 0-16,1 0 0,0 0 0,0 0 15,0 1-15,21-1 16,0-42 15,0-1-31</inkml:trace>
  <inkml:trace contextRef="#ctx0" brushRef="#br2" timeOffset="-173984.5">24574 7493 0,'0'21'16,"-21"0"-16,0-21 0,0 22 0,0 20 15,21-21-15,-21 0 0,-1 0 0,1 22 16,0-22-16,21 21 0,-21 1 16,0-22-16,21 21 0,-21-21 0,21 22 15,0-22-15,0 21 0,0-21 16,0 0-16,0 1 0,0-1 0,21 0 15,0-21-15,0 21 0,0-21 16,0 0-16,22 0 0,-22 0 16,21 0-16,-21 0 0,22-21 0,-22 21 15,21-21-15,-21 0 0,1-1 0,20 1 16,-21-21-16</inkml:trace>
  <inkml:trace contextRef="#ctx0" brushRef="#br2" timeOffset="-173144.98">25548 7239 0,'0'0'0,"21"0"0,-21-21 0,0 0 16,21 21-16,-21-21 15,0 42 1,0 0-16,0 21 15,-21-21-15,0 22 0,0-1 0,0 22 16,0-22-16,-1 21 0,1 1 0,0-1 16,0-20-16,0 20 0,-22 1 15,22-1-15,0-20 0,-21 20 0,21 1 16,-1-22-16,1 0 16,0 1-16,-21-1 0,21 0 0,-1 1 15,22-22-15,-21 0 0,21 0 0,-21 0 16,21 0-1,0-42 1,0 0-16,21 0 0,0 0 16,1 0-16</inkml:trace>
  <inkml:trace contextRef="#ctx0" brushRef="#br2" timeOffset="-172604.29">25908 7472 0,'0'0'0,"21"-21"31,-21 42-31,0 0 0,0 0 16,0 0-16,-21 22 0,0-22 16,0 21-16,21-21 0,-22 22 0,1-22 15,0 21-15,21-21 0,-21 1 0,0 20 16,0-21-16,-1 0 0,1 0 15,21 1-15,0-1 0,0 0 0,-21 0 16,21 0-16,-21-21 16,21-21 15,0 0-15,0 0-16,0 0 0,21-1 0,0 1 15,-21 0-15,21 0 0,-21 0 0,22 0 16,-1-1-16,0 1 0,21 0 15,-21 0-15,1 21 0,20-21 0,-21 21 16,21 0-16,1 0 0,-22 0 16,21 0-16,1 0 0,-22 0 0,21 0 15,-21 21-15,0 0 0,1-21 0,-22 21 16,0 0-16,0 1 0,0-1 16,0 0-16,-22 0 0,1 0 15,0 0-15,-21-21 0,-1 22 0,1-1 16,0-21-16,-1 21 0,1-21 15,0 0-15,21 0 0,-22 0 0,22 0 16,0 0-16,42 0 31,0-21-31,0 21 0,1-21 16,20 21-16,-21-22 0</inkml:trace>
  <inkml:trace contextRef="#ctx0" brushRef="#br2" timeOffset="-172192.53">26606 7599 0,'0'0'0,"-21"0"16,0 0 0,0 0-16,0 21 0,0 0 15,-22-21-15,22 21 0,0 1 16,0-1-16,0 0 0,21 0 0,-22 0 15,1 0-15,21 1 0,-21-1 16,21 0-16,0 0 0,0 0 0,0 0 16,21-21-16,0 22 0,1-22 0,-1 0 15,0 21-15,21-21 16,-21 0-16,1 0 0,20 0 0,0 0 16,-21-21-16,22-1 0,-22 22 0,0-21 15,21 0-15,-20 0 0,-22 0 16,21 0-16,-21-1 0,0-20 0,0 21 15,0 0-15,0 0 0,0-22 0,-21 22 16,-1 0-16,1 21 0,0-21 16,0 21-16,0 0 0,0 0 0,-1 0 15,1 0-15,0 0 0,0 21 16,21 0-16,0 0 0,0 0 16,0 1-16,0-1 0,0 0 15,21 0-15,0-21 16,0 21-16</inkml:trace>
  <inkml:trace contextRef="#ctx0" brushRef="#br2" timeOffset="-171684.82">27411 7620 0,'0'0'0,"0"-21"0,0 0 0,-21 21 16,-1 0-16,1 0 0,0 0 0,-21 0 15,21 0-15,-22 0 0,22 21 0,-21 0 16,-1-21-16,22 21 16,-21 0-16,21 1 0,-22-1 0,22 0 15,21 0-15,0 0 0,0 0 0,0 1 16,0-1-16,0 0 16,21 0-16,1-21 0,-1 0 0,0 21 15,0-21-15,21 0 0,-20 0 0,20 0 16,-21 0-16,21 0 0,-20 0 15,-1-21-15,0 0 0,0 0 0,0 0 16,0-1-16,1 1 0,-1-21 16,0 21-16,-21-22 0,21 1 0,-21 0 15,21-22-15,-21 22 0,0-22 0,0 22 16,0 0-16,0-1 16,0 1-16,0 21 0,0 0 0,0 0 15,-21 42-15,0 0 16,21 21-16,-21-21 0,21 22 15,0-1-15,-21 0 0,21 22 0,0-22 16,0 1-16,0-1 0,0 0 16,0-21-16,0 22 0,0-1 0,0-21 15,0 0-15,0 1 0,0-1 0,0 0 16,0 0-16,0 0 0,21-21 16,0 21-16,0-21 0,0 0 15,0 0-15,1 0 16,-1-21-16,0 0 0</inkml:trace>
  <inkml:trace contextRef="#ctx0" brushRef="#br2" timeOffset="-171128.62">27813 7620 0,'0'0'0,"21"0"0,-21-21 0,0 42 32,0 0-32,-21 0 15,0 1-15,0-1 16,21 0-16,0 0 15,0 0-15,0 0 16,21 1 0,0-22-16,0 0 0,0 0 15,0 0-15,22 0 0,-22 0 0,21 0 16,1-22-16,-1 1 0,0 21 16,-21-21-16,22 0 0,-22 0 0,21 0 15,-21-1-15,1 1 0,-1 0 0,0 0 16,0 21-16,-21-21 0,0 0 15,0 42 17,0 0-32,-21 0 15,21 21-15,-21-20 0,0-1 16,21 0-16,-22 21 0,1-21 16,0 1-16,21 20 0,-21 0 0,0 1 15,0-1-15,21 0 0,0 1 16,-22-1-16,22 0 0,0 22 0,0-22 15,0 0-15,0 1 0,0-1 0,0 0 16,0 1-16,0-22 0,0 21 16,-21-21-16,21 22 0,-21-22 0,21 0 15,-21-21-15,0 21 0,0-21 0,-1 21 16,1-21-16,0 0 0,0 0 16,0 0-16,0-21 0,-22 0 0,22 21 15,0-21-15,-21 0 0,20 0 16,1 21-16,0-22 0,0 1 15,0 0-15,21 0 0,-21 0 0,21 0 16,0-1-16,0 1 16,0 0-16,42 21 0,-21-21 15,0 0-15</inkml:trace>
  <inkml:trace contextRef="#ctx0" brushRef="#br2" timeOffset="-170820.79">29168 7218 0,'0'0'16,"0"-21"-16,0 0 0,0-1 0,0 65 31,-22-22-31,22 21 0,-42 1 0,21-1 16,0 21-16,-22-20 0,22 20 15,-21 1-15,21-22 0,-22 22 0,22-22 16,0 21-16,-21-20 0,21-1 0,-1 0 16,22 1-16,-21-1 0,21 0 15,-21-20-15,21 20 0,-21-21 0,21 0 16,0 0-16,0-42 31</inkml:trace>
  <inkml:trace contextRef="#ctx0" brushRef="#br2" timeOffset="-169817.36">29612 7853 0,'0'0'0,"0"-42"31,0 20-31,0 1 0,0 0 16,0 0-16,0 0 0,0 0 15,0-1-15,-21 22 16,0 0-16,0 0 16,-1 0-16,-20 0 0,21 22 15,-21-1-15,20 0 0,-20 0 16,21 0-16,-21 0 0,20 1 0,1 20 15,0-21-15,0 0 0,21 0 0,-21 22 16,21-22-16,0 0 0,0 0 16,0 0-16,42-21 0,-21 22 0,0-22 15,1 0-15,20 0 0,0 0 16,-21 0-16,22 0 0,-1 0 0,0 0 16,1 0-16,-22-22 0,21 1 0,1 0 15,-22 0-15,21-21 0,-21 20 16,0-20-16,22 0 0,-22 21 15,0-22-15,0 1 0,0 0 16,1-22-16,-22 22 0,21-1 0,-21 1 16,21-21-16,-21 20 0,0 1 0,0 21 15,0 0-15,0-1 0,0 1 16,-21 21-16,0 0 16,-1 21-16,1 1 0,21 20 15,-21 0-15,21 1 0,-21-1 0,21 0 16,0 1-16,0-1 0,0 0 15,0 1-15,0-1 0,0-21 0,0 21 16,0 1-16,0-22 0,0 21 0,0-21 16,0 1-16,0-1 0,21 0 15,0 0-15,-21 0 0,21-21 16,1 0-16,-1 21 0,0-21 16,0 0-16,0 0 0,0-21 15,1 21-15,-1-21 0,0 0 0,21 0 16</inkml:trace>
  <inkml:trace contextRef="#ctx0" brushRef="#br2" timeOffset="-169604.48">30332 7726 0,'0'21'16,"0"0"0,0 0-16,0 1 0,-21-1 15,21 0-15,0 0 0,-22-21 16,22 21-16,0 0 0,0 1 15,0-1 1,0-42 15,0-1-15,0 1-16,0 0 0</inkml:trace>
  <inkml:trace contextRef="#ctx0" brushRef="#br2" timeOffset="-169429.58">30289 7493 0,'0'0'16,"0"-21"-16,-21 21 0,0 0 31,0 0-31,21 21 0,0 0 16,0 0-1,0 1 1,21-22-16,0 0 0,0 0 0</inkml:trace>
  <inkml:trace contextRef="#ctx0" brushRef="#br2" timeOffset="-169159.74">30522 7578 0,'0'21'31,"21"-21"-31,-21 21 0,22 0 16,-1-21-16,-21 21 0,0 1 16,21 20-16,-21-21 0,21 0 0,0 0 15,-21 1-15,0-1 0,0 0 0,21 0 16,-21 0-16,0 0 16,0 1-16,0-1 15,22-21 16,-1-21-31,0 21 0,-21-22 16</inkml:trace>
  <inkml:trace contextRef="#ctx0" brushRef="#br2" timeOffset="-168960.85">30967 7641 0,'0'-21'0,"0"42"0,-21-42 31,-1 42-31,1 0 0,21 1 15,-21-1-15,0 0 16,0-21-16,0 21 0,-1 0 0,22 0 16,-21 1-16,0-1 0,21 0 15,0 0-15,0 0 16,21-21 0</inkml:trace>
  <inkml:trace contextRef="#ctx0" brushRef="#br2" timeOffset="-168640.04">31581 7239 0,'0'-21'0,"0"42"0,0-63 16,0 21-16,0-1 0,0 1 15,-22 21 1,1 21-16,0 22 0,0-22 15,0 21-15,0 1 0,-1-1 0,1 0 16,0 22-16,-21-22 0,21 22 16,-1-22-16,1 21 0,0-20 0,-21 20 15,21-20-15,-1 20 0,1 1 16,0-22-16,0 0 0,0 22 16,0-22-16,-1 0 0,1-20 0,21 20 0,0-21 15,-21 21-15,21-20 16,-21-1-16,21 0 0,0 0 15,21-21 1,-21-21 0,21 0-16,0 0 0</inkml:trace>
  <inkml:trace contextRef="#ctx0" brushRef="#br2" timeOffset="-168392.18">31665 7726 0,'0'42'31,"0"-21"-31,-21 1 0,21-1 16,-21 0-16,21 0 0,0 0 0,0 0 16,-21 1-16,21-1 0,-21 0 15,21 0-15,-22 0 0,22-42 47,0 0-31,0 0-16</inkml:trace>
  <inkml:trace contextRef="#ctx0" brushRef="#br2" timeOffset="-168224.46">31708 7493 0,'0'0'0,"0"-63"15,-22 63 1,22 21 15,0 0-15,0 0-16,0 0 0</inkml:trace>
  <inkml:trace contextRef="#ctx0" brushRef="#br2" timeOffset="-167740.38">31898 7662 0,'0'22'16,"0"-1"0,0 0-16,-21 0 0,21 0 15,0 0 1,0 1-16,0-1 0,-21 0 15,21 0 1,0 0-16,0 0 16,-21-21-1,21 22-15,0-44 16,0 1 0,0 0-16,0 0 15,0 0-15,21 0 0,0-1 16,0 1-16,0-21 0,0 21 15,1 0-15,20-1 0,-21 1 0,0 21 16,22-21-16,-22 21 0,21 0 16,-21 0-16,22 0 0,-22 0 0,0 0 15,0 21-15,0-21 16,-21 21-16,0 1 0,0-1 0,21-21 16,-21 21-16,0 0 0,0 0 15,0 0-15,0 1 0,0-1 0,-21 0 16,0 0-16,21 0 15,-21-21-15,21 21 0,-21-21 16,42 0 31</inkml:trace>
  <inkml:trace contextRef="#ctx0" brushRef="#br2" timeOffset="-167416.56">32618 7662 0,'0'0'16,"0"-21"-16,0 42 47,-21 1-47,-1-1 0,1 0 16,21 0-16,-21 21 0,0-20 15,0 20-15,0 0 0,-1 1 0,1-1 16,-21 0-16,21 22 0,0-22 15,-1 0-15,1 22 0,21-22 16,-21 1-16,21-1 0,-21 0 0,21 1 16,0-1-16,0-21 0,-21 21 15,21-20-15,-21 20 0,-1-21 0,22 0 16,-21 0-16,0-21 0,0 22 16,0-22-16,0 0 0,-1 0 15,1 0 1,21-22-16,0 1 15,0 0-15,0 0 0,0 0 0</inkml:trace>
  <inkml:trace contextRef="#ctx0" brushRef="#br2" timeOffset="-167096.75">32406 7705 0,'0'0'0,"0"-21"0,0-22 0,21 22 15,-21 0-15,0 0 0,0 0 16,21-1-16,1 22 0,-1-21 0,0 21 16,0 0-16,0 0 0,0 0 15,1 0-15,20 0 0,-21 0 0,0 21 16,0 1-16,1-1 0,-1 0 16,-21 0-16,21 0 0,-21 0 0,0 1 15,0-1-15,0 0 16,-21 0-16,0 0 0,-1-21 0,1 21 15,0-21-15,0 0 0,0 22 16,0-22-16,-1 0 0,1 0 0,0 0 16,0 0-16,42 0 31,0 0-15,0 0-16</inkml:trace>
  <inkml:trace contextRef="#ctx0" brushRef="#br2" timeOffset="-166632.23">32935 7599 0,'0'0'0,"0"-21"32,0 42-32,0 0 15,0 0-15,0 0 16,-21 1-16,21-1 0,0 0 0,0 0 15,0 0-15,0 0 16,0 1-16,0-1 0,21-21 31,0 0-31,1 0 16,-1 0-16,0 0 0,0-21 16,0-1-16,0 1 0,1 0 15,20 0-15,-21 0 0,-21 0 16,21-22-16,0 22 0,1 0 0,-22 0 15,0 0-15,0-1 16,0 44 0,-22-1-1,1 0-15,21 0 0,0 0 0,-21 0 16,0 1-16,21-1 16,0 0-16,0 0 0,0 0 15,0 0-15,21 1 16,0-22-16,0 0 15,1 0-15,-1 0 16,0 0-16,21 0 0,-21-22 16,1 1-16,-1 0 0,21 0 0,-21 0 15</inkml:trace>
  <inkml:trace contextRef="#ctx0" brushRef="#br2" timeOffset="-166368.39">33697 7154 0,'0'-21'0,"0"42"0,0-63 15,0 21-15,-21 21 32,21 21-32,-21-21 15,0 42-15,21-20 0,-21 20 0,21 0 16,-22 1-16,1-1 0,0 0 16,21 1-16,0-1 0,-21 0 0,21-21 15,-21 22-15,21-1 0,0-21 16,0 0-16,0 1 0,0-1 15,0 0-15,0 0 0,21 0 0,0-21 16,0 0-16,0 0 0,1 0 16,-1 0-16,0 0 0,0 0 0,0 0 15,0-21-15,22 21 16</inkml:trace>
  <inkml:trace contextRef="#ctx0" brushRef="#br2" timeOffset="-166084.54">33464 7260 0,'0'0'15,"-42"0"-15,21 0 0,0-21 0,0 21 16,-1 0-16,22-21 16,22 21-16,-1 0 15,21 0-15,0 0 0,1 0 16,-1 0-16,0 0 0,22 0 15,-22-21-15,1 21 0,-1-21 0,21 21 16,-63-22 0,0 44 31</inkml:trace>
  <inkml:trace contextRef="#ctx0" brushRef="#br2" timeOffset="-130275.85">2180 4805 0,'0'-42'16,"0"20"-1,0 1-15,0 0 16,-21 21-1,0 0 1,0 0 0,-1 0-1,22 21-15,-21 0 16,21 1-16,0 20 0,0-21 16,0 0-16,0 0 0,0 1 15,0-1-15,0 0 0,0 0 0,0 0 16,0 0-16,0 1 0,0-1 15,0 0 1,21-21 0,1 0-16,-1 0 0,0 0 15,0 0-15,0-21 0,0 0 0,1 21 16,-22-22-16,21 1 16,0 0-16,0 21 0,-21-21 0,21 0 15,-21 0-15,0-22 0,0 22 16,0 0-16,0 0 0,-21 0 15,0-1-15,0 1 0,0 21 16,-1-21-16,1 21 0,0 0 0,-21 0 16,21 0-16,-1 0 0,1 0 15,0 0-15,-21 21 0,21-21 0,-1 21 16,1 1-16,0-1 16,21 0-16,-21 0 0,21 0 0,-21 0 15,21 1-15,0-1 0,0 0 16,0 0-16,0 0 0,0 0 15,0 1-15,0-1 16,21-21-16,0 0 0,0 0 16,0 0-16,1 0 0,-1 0 15,0 0-15,-21-21 16,21-1-16,0 1 0,-21 0 16,21 0-16,-21 0 0,0-22 15,0 22-15,0 0 0,0 0 0,0 0 16,0 0-16,0-1 0,-21 1 15,21 0-15,-21 21 0,0 0 0,0 0 16,0 0 0,-1 0-16,1 0 0,0 21 15,21 0-15,0 1 0,-21-1 16,0 0-16,21 0 0,0 0 16,0 0-16,0 1 0,0-1 0,0 0 15,0 0-15,0 0 0,0 0 16,21-21-16,0 0 0,-21 22 15,21-22-15,0 0 0,1 0 16,-1 0-16,0 0 0,0-22 16,0 22-16,0-21 15,-21 0-15,22 0 0,-22 0 16,0 0-16,0-1 0,0 1 16,0 0-16,0 0 0,0 0 0,0 0 15,-22-1-15,1 22 16,0 0-16,0 0 15,0 0-15,0 22 0,-1-22 16,22 21-16,-21 0 0,21 0 16,-21 0-16,21 0 0,0 1 0,0-1 15,0 0-15,0 0 16,0 0-16,0 0 0,21-21 16,0 0-1,1 0-15,-1 0 0,0 0 16,0 0-16,0 0 0,0 0 15,1 0-15,-1-21 0,0 0 16,0 0-16,0 0 0,-21 0 16,0-1-16,21 1 0,-21 0 15,22 0-15,-22 0 0,0 0 0,0-1 16,0 1-16,-22 21 16,1 0-16,0 0 15,0 0-15,0 0 0,0 0 16,-1 0-16,1 21 0,0 1 0,0-22 15,21 21-15,0 0 0,-21 0 16,21 0-16,0 0 16,0 1-16,0-1 0,0 0 15,0 0-15,21-21 0,0 21 16,0-21-16,0 21 16,1-21-16,-1 0 0,21 0 0,-21 0 15,0 0-15,1 0 0,-1 0 16,0-21-16,0 0 0,0 0 15,-21 0-15,0 0 0,0-1 16,0 1-16,-21 21 16,0-21-16,0 21 0,0 0 0,-1 0 15,1 0-15,0 0 16,0 0-16,0 0 0,0 0 0,-1 0 16,22 21-16,0 0 15,-21-21-15,21 22 0,0-1 0,0 0 16,0 0-1,0 0-15,0 0 16,0 1-16,21-22 0</inkml:trace>
  <inkml:trace contextRef="#ctx0" brushRef="#br2">24955 11367 0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1:49:41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804 0,'0'0'0,"0"-21"15,0 0-15,0-21 0,-21 21 16,21-1-16,0 1 0,0 0 15,0 0-15,0 0 0,0 0 0,-21 21 16,21 21 15,-21 0-15,21 21-16,0-21 0,-21 22 16,21 20-16,0-20 0,0 20 0,0 1 15,0-1-15,0 1 0,0-22 16,-21 21-16,21-20 0,0 20 15,0-20-15,-22-1 0,22 0 16,-21 1-16,21-22 0,-21 21 16,21-21-16,0 0 0,0 1 0,0-1 15,0 0-15,0-42 16,0 0-16,0-1 16</inkml:trace>
  <inkml:trace contextRef="#ctx0" brushRef="#br0" timeOffset="431.75">1609 762 0,'0'0'0,"-43"-21"0,22 0 0,0 0 16,0-1-16,0 1 0,21 0 16,0 0-16,0 0 0,21 21 15,0-21-15,0-1 0,21 22 16,1 0-16,20-21 0,-20 21 0,20 0 15,1 0-15,-1 0 0,1 0 16,20 0-16,1 21 0,0 1 0,20-1 16,-20 0-16,0 21 0,-1 22 15,-20-22-15,-1 43 0,-20-22 16,-22 1-16,21 20 0,-42-20 0,0 21 16,0-22-16,-21 1 15,0-1-15,-21 1 0,-22-1 0,22 1 16,-22-22-16,1 21 0,-22-20 15,22-1-15,-1-21 0,1 0 0,-1 22 16,1-43-16,20 21 0,-20-21 16,20 21-16,1-21 0,0 0 0,-1 0 15,1-21-15,21 0 0,-21 21 16,20-21-16,22-1 0,0 1 16,0-21-16,0 21 0,0 0 0,22-1 15,-1 1-15,0 0 0,21 0 16,1 0-16,-22 0 0,21-1 0,0 1 15,1 21-15</inkml:trace>
  <inkml:trace contextRef="#ctx0" brushRef="#br0" timeOffset="872.5">2879 1355 0,'0'0'0,"0"-21"0,0-1 16,0 1-16,0 0 16,21 0-16,0 21 15,0 0-15,0 0 16,0-21-16,1 21 0,-1 0 0,0 0 16,21 0-16,-21 21 0,1 0 15,20 0-15,-21 0 0,0 1 0,22 20 16,-22-21-16,0 21 0,-21-20 15,0 20-15,0-21 0,0 21 0,0-20 16,0 20-16,0-21 0,-21 0 16,0 0-16,-1 1 0,22-1 15,-21 0-15,0-21 0,0 0 16,21-21-16,0 0 16,0-1-16,0-20 0,0 21 0,0 0 15,0-22-15,0 22 16,0-21-16,0 0 0,0 20 0,0 1 15,21 0-15,0 0 0,0 0 16,1 0-16,-1-1 0,0 22 0,0-21 16,21 21-16,-20 0 0,20 0 15,0 0-15,-21 0 0,22-21 0,-1 21 16,-21 0-16,22 0 0</inkml:trace>
  <inkml:trace contextRef="#ctx0" brushRef="#br0" timeOffset="1403.26">4170 1355 0,'0'0'0,"21"-21"15,-21-1-15,0 1 16,0 0-16,0 0 0,0 0 16,-21-22-16,0 22 0,21 0 0,-22 0 15,1 0-15,0 21 0,21-21 16,-21 21-16,0 0 0,0 0 0,-22 0 15,22 0-15,0 21 0,-21 21 16,20-21-16,1 22 0,-21-22 16,21 21-16,0 0 0,-1 1 15,1-1-15,0-21 0,0 22 0,0 62 16,21-83 0,0-1-16,0 21 0,21-21 0,0-21 15,0 21-15,22-21 0,-22 0 16,0 0-16,21 0 0,-21 0 0,1-21 15,20 0-15,-21 0 0,21 0 16,-20 0-16,-1-22 0,0 1 0,0 21 16,0-22-16,-21 1 0,0 0 15,21-1-15,-21 1 0,0 21 0,0-21 16,0 20-16,0 1 16,0 42-1,0 1-15,-21-1 16,21 0-16,0 0 0,0 21 0,0-20 15,0 20-15,0-21 0,0 0 16,0 22-16,0-22 0,0 0 0,0 0 16,0 0-16,0 0 0,21 1 15,-21-1-15,22-21 0,-1 0 0,0 0 16,0 0-16,0 0 0,0 0 16,1 0-16,20-21 0,-21-1 0,0 1 15,22 0-15,-22-21 0</inkml:trace>
  <inkml:trace contextRef="#ctx0" brushRef="#br0" timeOffset="1971.94">4657 1207 0,'0'0'0,"21"-22"0,-21 1 16,0 42 15,-21 22-31,-1-22 16,22 0-16,-21 21 0,0-20 0,21-1 15,0 21-15,-21-21 0,0 0 16,21 22-16,0-22 0,0 0 0,0 0 15,0 0-15,0 1 16,0-1-16,21-21 16,0 0-1,0-21-15,0-1 0,1 1 0,20 0 16,-21 0-16,0 0 0,0-22 16,1 22-16,-1 0 0,0-21 0,0 21 15,0-1-15,0 1 0,-21 0 16,22 21-1,-22 21 1,0 0-16,0 1 0,0-1 16,0 0-16,0 0 0,0 21 15,-22-20-15,22-1 0,0 0 0,0 0 16,0 0-16,0 0 0,0 1 16,22-1-16,-1 0 0,21-21 15,-21 21-15,0-21 16,22 0-16,-22 0 0,21-21 0,1 21 15,-1-21-15,0 0 0,1-22 16,-22 22-16,21 0 0,-21-21 0,0-1 16,1 1-16,-22 0 0,0-1 15,0 1-15,0 0 0,-22-1 0,1 1 16,-21 0-16,21-1 0,0 22 16,-22-21-16,22 21 0,0 21 0,-21-22 15,20 22-15,1 0 0,0 0 16,0 0-16,0 0 0,21 22 0,0-1 15,0 0 1,0 0-16,21-21 16,0 0-16,0 0 0,0 0 15,1 0-15</inkml:trace>
  <inkml:trace contextRef="#ctx0" brushRef="#br0" timeOffset="2512.19">5757 572 0,'0'0'0,"0"-22"16,0 1-16,-21 0 0,21 0 0,-21 21 16,0 0-1,0 21 1,21 21-16,0-20 0,-22 20 0,22 21 16,-21-20-16,21 20 0,0 1 15,0 20-15,0-20 0,0-1 16,0 1-16,0-1 0,0-20 0,0 20 15,0-20-15,-21-1 0,21 0 0,0 1 16,0-1-16,0-21 0,0 0 16,-21 0-16,21 1 0,0-1 0,0-42 31,-21-1-31,21 1 16,0 0-16,0-21 0,0 21 15,0-1-15,0-20 0,21 0 16,-21-1-16,42 22 0,-21-21 15,1 21-15,20-22 0,0 22 0,1-21 16,-1 42-16,21-21 0,-20 21 16,-1 0-16,0 0 0,1 0 0,-1 21 15,0 0-15,-20 0 0,-1 0 16,0 22-16,-21-22 0,0 21 0,0-21 16,0 22-16,0-22 0,-21 0 15,0 21-15,-1-20 0,-20-1 0,0 0 16,-1-21-16,1 21 0,0 0 15,-1-21-15,1 0 0,21 0 16,-21 0-16,20 0 0,1 0 16,0 0-16,0 0 0,21-21 15,0 0-15,42 0 16,-21 0-16,1 21 16,20-22-16,0 1 0,1 21 0</inkml:trace>
  <inkml:trace contextRef="#ctx0" brushRef="#br0" timeOffset="3008.83">6731 1207 0,'0'0'0,"0"-22"0,0 1 16,0 0-16,0 0 0,0 0 16,-42 0-16,20 21 15,1 0-15,0 0 0,-21 0 0,21 21 16,-22-21-16,22 21 0,-21 21 15,21-21-15,-22 22 0,22-22 0,0 21 16,0 1-16,0-22 0,-1 21 16,1 0-16,21-20 0,-21-1 0,21 21 15,0-21-15,0 0 0,0 1 16,0-1-16,0 0 0,21 0 0,0-21 16,1 0-16,-1 0 15,0 0-15,0 0 0,21 0 0,-20-21 16,-1 0-16,21 0 0,-21-1 15,22 1-15,-22-21 0,21 0 0,-21-1 16,22 1-16,-22 0 0,0-1 16,0 1-16,0 0 0,0 20 0,-21-20 15,22 21-15,-44 42 32,1 21-32,0-20 0,0 20 15,21-21-15,-21 21 0,21 1 0,-21-1 16,21-21-16,0 22 0,0-1 15,0-21-15,0 21 0,0-20 16,0 20-16,0-21 0,21 0 16,0 0-16,0-21 0,0 22 0,22-22 15,-22 0-15,21 0 0,0 0 0,1 0 16,-1-22-16,0 1 0,1 0 16,-22 0-16,21-21 0</inkml:trace>
  <inkml:trace contextRef="#ctx0" brushRef="#br0" timeOffset="3256.7">7514 1122 0,'0'0'0,"0"-21"0,0-22 0,0 22 0,0 0 0,0 0 16,0 0-16,-21 21 15,0 0-15,0 0 0,-1 0 16,1 21-16,0 0 0,0 21 16,0-20-16,21 20 0,-21 0 0,-1 1 15,1-1-15,0 0 0,21 1 16,-21-1-16,21-21 0,0 21 0,0 1 15,0-22-15,0 21 0,0-21 16,21 22-16,0-22 0,0 0 0,1-21 16,20 21-16,-21-21 0,21 0 15,1 0-15,-1 0 0,0 0 0,22-21 16,-22 0-16,22 0 0,-22 0 16,22-22-16</inkml:trace>
  <inkml:trace contextRef="#ctx0" brushRef="#br0" timeOffset="3899.33">8361 593 0,'0'0'0,"0"-43"0,0 22 0,0 0 15,0 0-15,-21 21 0,-1 0 16,1 0-16,0 0 0,21 21 16,-21 0-16,21 22 0,0-22 15,0 21-15,-21 0 0,21 22 0,0-1 16,0 1-16,0-1 0,0 1 15,0-1-15,0 1 0,0-22 0,0 22 16,0-22-16,0 0 16,0 1-16,21-22 0,-21 21 0,0-21 15,0 1-15,0-1 0,0 0 16,0 0-16,0 0 16,-21-21-16,0 0 15,-1-21-15,22 0 0,0 0 16,0 0-16,0-1 0,0 1 0,0-21 15,0 0-15,0-1 0,0 22 16,0-21-16,22-22 0,-1 22 0,0 0 16,0 20-16,0-20 15,22 21-15,-22 0 0,21 0 0,-21 21 0,22 0 16,-1 0-16,-21 0 16,21 21-16,-20 0 0,-1 0 0,0 0 15,0 22-15,-21-22 0,0 0 16,0 0-16,0 0 0,-21 0 0,0 1 15,0-1-15,-22 0 0,22 0 16,-21-21-16,21 0 0,-22 21 0,22-21 16,-21 0-16,21 0 0,-1 0 15,-20 0-15,21-21 0,0 0 0,0 21 16,21-21-16,-22 21 16,22 21-1,0 0 1,0 0-16,0 0 0,22 1 15,-1 20-15,0-21 0,0 21 0,0-20 16,0 20-16,22 0 0,-22-21 16,0 1-16,21 20 0,-20-21 0,20 0 15,0 0-15,1 1 0,-1-1 16,0 0-16,1-21 0,-1 0 0,0 0 16,1 0-16,-1 0 0,0-21 15,-21 0-15,1 21 0</inkml:trace>
  <inkml:trace contextRef="#ctx0" brushRef="#br0" timeOffset="4503.97">2138 2540 0,'-85'21'0,"170"-42"0,-255 63 0,65-42 15,20 0-15,21 0 0,-20 0 0,20 0 16,22 0-16,-22 0 0,43 0 15,-21 0-15,21 0 0,0 0 16,-1 0-16,22-21 16,0 0-16,22 21 15,20 0-15,0 0 0,1-21 0,20 21 16,1 0-16,-1-21 0,22 21 16,-1 0-16,1 0 0,21-21 15,0 21-15,42 0 0,-21 0 16,21 0-16,0 0 0,0-22 0,22 22 15,20 0-15,-20 0 0,20 0 16,1 0-16,20 0 0,1 0 0,0 0 16,20 0-16,-20 0 0,0 0 15,21 0-15,-22-21 0,1 21 0,0 0 16,-1 0-16,1 0 0,-22 0 16,1 0-16,-1 0 0,1-21 0,-1 21 15,-20 0-15,-1 0 0,0 0 16,-20 0-16,-22 0 0,0-21 0,-22 21 15,1 0-15,-21 0 0,0 0 16,-22 0-16,1 0 0,-22 0 16,-21-21-16,0 21 0,0 0 0,1 0 15,-22-21 17</inkml:trace>
  <inkml:trace contextRef="#ctx0" brushRef="#br0" timeOffset="4615.92">8763 2413 0,'0'0'0,"0"21"0,-21-21 15,0 0-15,-1 21 16,1-21-16,0 22 0</inkml:trace>
  <inkml:trace contextRef="#ctx0" brushRef="#br0" timeOffset="5899.25">1249 3260 0,'0'0'0,"0"-21"0,0-1 0,0 1 0,0 0 16,-21 21-16,21-21 0,0 0 0,-22 21 15,22 21 1,0 21 0,0-21-16,0 22 0,0-1 15,0 0-15,0 22 0,22-22 0,-22 22 16,0-22-16,0 0 0,0 1 15,0-1-15,0 0 0,0-20 16,0 20-16,0-21 0,0 0 0,0 0 16,0 1-16,0-1 0,21-21 15,0 0 1,-21-21-16,21-1 0,0-20 16,0 21-16,1-21 0,-1 20 15,21-41-15,-21 21 0,0-1 16,1 1-16,-1 0 0,0-1 15,0 1-15,0 0 0,-21 20 0,21 22 16,1 0-16,-1 22 16,-21-1-16,0 0 0,0 21 0,0 1 15,21-1-15,-21 0 0,0 1 16,0-22-16,0 21 0,0 0 0,0 1 16,21-22-16,-21 21 0,21-21 15,-21 1-15,21-1 0,-21 0 16,22-21-16,-22 21 0,21-21 0,0 0 15,0 0-15,0-21 16,0 21-16,1-21 0,-1 0 16,0-22-16,-21 22 0,21-21 0,0-1 15,0 1-15,1-21 0,-22 20 16,21-20-16,-21-1 0,21 1 16,-21-1-16,0 22 0,0-22 0,0 43 15,0-21-15,0 21 0,0 0 16,0-1-16,0 44 31,0 20-31,0 0 0,0 1 0,0-1 16,0 0-16,0 1 15,0 20-15,0-21 0,0 1 0,0 20 0,0-20 16,0-1-16,0-21 16,0 21-16,0-20 0,0 20 0,21-21 15,0-21-15,0 21 0,1 0 16,20-21-16,-21 0 0,21 0 0,1 0 15,-1 0-15,0-21 0,22 0 16,-22 0-16,1-21 0,20 20 0,-21-20 16,1 0-16,-1-1 0,0 1 15,-20 0-15,-1-22 0,0 22 0,0 0 16,-21-1-16,0 1 16,0 0-16,0 20 0,0 1 0,0 0 15,-21 21-15,0 21 16,0 0-16,-1 22 0,1-1 0,0 0 15,0 1-15,0-1 0,0 22 16,21-22-16,0 0 0,0 1 0,0-1 16,0-21-16,0 21 0,0-20 15,0-1-15,21 0 0,0 0 0,0 0 16,0-21-16,22 0 0,-22 0 16,21 0-16,0 0 0,1 0 0,-1-21 15,22 0-15,-1 0 0</inkml:trace>
  <inkml:trace contextRef="#ctx0" brushRef="#br0" timeOffset="6435.62">4762 2942 0,'0'-21'16,"0"42"-16,0-63 0,0 21 0,0 0 15,0-1-15,0 1 0,-42 0 16,21 21-16,0 0 0,-22 0 16,1 0-16,0 21 0,-1 0 0,1 1 15,0-1-15,-1 21 0,1 0 16,0 1-16,-1 20 0,22 1 15,0-1-15,0 1 0,0-1 0,21 1 16,-21-1-16,21 1 0,0-22 16,0 22-16,0-22 0,21 0 0,0-21 15,0 22-15,21-22 0,1 0 16,-1 0-16,0-21 0,22 0 0,-1 0 16,1 0-16,-1 0 0,1 0 15,-1 0-15,-20-21 0,20 0 0,-20 0 16,20 0-16,-21-1 0,1-20 0,41-21 15,-62 20 1</inkml:trace>
  <inkml:trace contextRef="#ctx0" brushRef="#br0" timeOffset="8047.7">5292 3239 0,'0'-22'0,"0"44"0,0-65 0,0 22 16,0 0-16,-22 21 16,1 0-16,0 0 0,0 0 0,0 21 15,0 0-15,-1 0 0,1 1 0,-21 20 16,21 0-16,0 1 0,-1-1 15,1 0-15,0 1 0,0-1 0,0 0 16,21 1-16,-21-22 0,21 21 16,0-21-16,0 0 0,0 1 15,0-1-15,0 0 0,21-21 0,0 0 16,0 0-16,0 0 0,0 0 16,1 0-16,-1 0 0,21-21 0,-21 0 15,0-1-15,22 1 0,-22 0 16,0-21-16,21-1 0,-20 1 0,-1 0 15,0-1-15,0-20 0,0 21 16,0-1-16,1 1 0,-22 0 0,0 20 16,0 1-16,0 0 0,21 0 15,-21 63 1,0-21-16,-21 1 0,21 20 0,-22 0 16,22 1-16,0-1 0,-21 0 15,21 1-15,-21-22 0,21 21 0,0 0 16,0-20-16,0-1 15,0 21-15,0-21 0,21 0 16,0 1-16,22-22 0,-22 0 16,0 0-16,21 0 0,1 0 0,-22 0 15,21 0-15,1-22 0,-1 1 0,21 0 16,-20 0-16,-1 0 0,0-22 16,-20 22-16,20-21 0,-21 0 0,0-1 15,22 1-15,-43 0 0,21 20 16,-21-20-16,0 21 0,21 21 15,-21-21-15,0 42 16,-21 0-16,21 0 16,-21 22-16,-1-22 0,22 21 0,-21-21 15,0 22-15,0-22 0,21 21 16,-21-21-16,0 0 0,21 22 0,0-22 16,-22 0-16,1 0 15,21 0-15,0-42 31,0 0-15,21 0-16,-21-21 0,22 20 0,-1-20 16,0 21-16,0-21 15,0-1-15,0 22 0,1-21 0,-22 21 16,21-1-16,0 1 0,0 0 0,0 21 16,0 0-16,1 0 15,-1 21-15,-21 0 0,0 1 16,21 20-16,-21-21 0,21 0 15,-21 22-15,0-22 0,21 21 0,0-21 16,-21 0-16,22 1 0,-22-1 16,21 0-16,0 0 0,0 0 0,-21 0 15,21-21-15,0 0 0,1 0 0,-1 0 16,21 0-16,-21 0 0,0 0 16,22-21-16,-22 21 0,21-21 15,-21 0-15,22 0 0,-22-22 16,21 22-16,-21-21 0,1 21 0,-1-22 15,0 1-15,-21 0 0,0-1 16,0 1-16,0 21 0,0 0 0,0 0 16,-21 63-1,0-21 1,21 0-16,-22 22 0,1-22 0,21 21 16,0 0-16,-21-20 0,0 20 15,21-21-15,-21 21 0,21-20 0,0-1 16,-21 0-16,21 0 0,-22 0 15,44-42 17,-1 0-17,0 0-15,-21 0 0,21-1 0,0 1 16,22-21-16,-22 0 0,0-1 0,0 1 16,0 21-16,0-22 0,1 1 15,-1 21-15,0 0 0,0 0 16,-21-1-16,21 22 0,0 22 15,-21-1-15,0 21 0,0-21 16,0 22-16,0 84 31,0-85-31,0-21 0,0 21 0,0-20 0,0-1 16,0 0-16,22 0 0,-1 0 16,0 0-16,0-21 0,0 0 0,0 0 15,1 0-15,-1 0 0,21 0 0,-21 0 16,22 0-16,-22-21 0,21 21 15,-21-21-15,22-21 0,-22 21 0,21-1 16,-21-20-16,0 0 0,1 21 16,-1-22-16,0 1 0,-21 0 0,0 20 15,0 1-15,0 0 0,0 0 16,0 0-16,-21 42 16,0 0-16,21 0 15,-22 22-15,1-22 0,0 21 16,0 0-16,21-20 0,0 20 0,0-21 15,0 21-15,0-20 0,0 20 16,0-21-16,0 0 0,0 0 0,21 1 16,21-22-16,-20 0 0,-1 0 15,21 0-15,0 0 0,-20 0 16,20 0-16,0 0 0,1-22 0,-1 1 16,0 0-16,1 0 0,-22 0 15,21-22-15,-21 22 0,-21-21 16,0 0-16,0-1 0,0 1 0,0-22 0,0 22 15,-21 21-15,0-21 16,0 20-16,-22 1 0,22 0 0,-21 0 16,0 21-16,-22 0 0,22 0 15,-1 21-15,1 0 0,0 0 0,21 1 16,-22 20-16,22 0 0,0-21 0,0 22 16,21-1-16,0-21 0,0 0 15,0 22-15,0-22 0,21-21 0,0 21 16,0-21-16,22 0 0,-1 0 15</inkml:trace>
  <inkml:trace contextRef="#ctx0" brushRef="#br0" timeOffset="8315.54">8530 2921 0,'-63'85'15,"41"-43"-15,1 0 16,0 1-16,21-1 0,-21 22 16,0-22-16,0 21 0,21 1 0,-22-22 15,1 22-15,21-22 0,0 0 0,0 1 16,0-22-16,0 21 16,0-21-16,0 1 0,0-1 0,21-21 15,1 21-15,-1-21 0,0 0 0,0 0 16,21 0-16,1 0 0,-22-21 15,21 21-15,1-21 0,-1-22 0,0 22 16,1-21-16</inkml:trace>
  <inkml:trace contextRef="#ctx0" brushRef="#br0" timeOffset="8495.44">8340 3260 0,'0'0'0,"-22"21"0,-20-21 16,21 0-16,0 21 0,42-21 31,0 0-15,21 0-16,-20 0 0,-1 0 15,21-21-15,0 21 0,1-21 0,-1 21 16,0-21-16,1-1 0,-1 1 0</inkml:trace>
  <inkml:trace contextRef="#ctx0" brushRef="#br0" timeOffset="9111.12">10308 2985 0,'0'-22'0,"0"44"0,0-65 0,0 1 16,0 0-16,0 20 0,0-20 15,0 21-15,0-21 0,0 20 0,21 1 16,0 42-1,-21 22 1,0-22-16,0 21 0,0 1 16,0 20-16,0-21 0,0 22 0,0-1 15,-21 1-15,21-1 0,-21 1 0,21-1 16,0 1-16,-21-1 0,21-20 16,0 20-16,0-20 0,0-22 0,0 21 15,0-21-15,21 22 0,0-22 0,0-21 16,-21 21-16,22-21 15,-1 0-15,0 0 0,0 0 0,21-21 16,-20 0-16,20-1 0,-21 1 16,21-21-16,-20 0 0,20-1 0,-21 1 15,0-22-15,22-20 0,-22 20 0,0 1 16,0-1-16,0-20 0,0 41 16,1-20-16,-22 20 0,21 1 0,-21 21 15,0-21-15,0 20 16,-21 22-16,-1 0 15,1 22-15,21-1 16,-21 0-16,21 0 0,0 0 0,0 0 16,0 1-16,0-1 0,0 0 15,21 0-15,0 0 0,1 0 16,-1 1-16</inkml:trace>
  <inkml:trace contextRef="#ctx0" brushRef="#br0" timeOffset="9487.92">11282 3366 0,'21'0'16,"-42"0"-16,63 0 0,-21-22 0,0 22 0,1-21 16,-1 0-16,-21 0 0,21 0 15,-21 0-15,21-1 0,-21 1 0,0 0 16,0 0-16,-21 21 0,0 0 16,0 0-16,-1 0 15,-20 0-15,21 0 0,-21 21 0,20-21 16,-20 21-16,21 22 0,0-22 15,0 0-15,21 0 0,0 21 0,0-20 16,0-1-16,0 0 0,21 21 0,0-21 16,0 1-16,21-1 0,-20 0 15,-1 0-15,0 0 0,0 0 0,21-21 16,-42 22-16,22-1 0,-22 0 16,0 0-16,-22 0 15,1-21-15,-21 0 0,21 0 16,-22 0-16,1 0 0,0 0 15,21 0-15,-1 0 0,-20 0 16,21-21-16,21 0 16,0 0-16,21 0 15,21-1-15,1 1 0,-22 21 0,42-21 16,-20 0-16</inkml:trace>
  <inkml:trace contextRef="#ctx0" brushRef="#br0" timeOffset="9807.92">11663 3493 0,'21'0'16,"0"0"0,0-22-1,0 1-15,1 21 0,-1-21 16,0 0-16,0 0 0,0 0 0,0-1 16,1 1-16,-1 0 0,0-21 15,-21 21-15,0-1 0,0 1 0,0 0 16,0 0-16,-21 21 15,0 0-15,-1 0 0,1 21 16,-21 0-16,21 0 0,-22 22 16,22-1-16,0 0 0,-21 1 0,21-22 15,21 21-15,-22 1 0,22-22 0,0 21 16,0-21-16,0 0 0,0 1 16,22-1-16,-1-21 15,0 0-15,21 0 0,1 0 0,-1 0 16,0 0-16,1 0 0,20 0 15,-21-21-15,22-1 0,-22 1 0</inkml:trace>
  <inkml:trace contextRef="#ctx0" brushRef="#br0" timeOffset="10183.7">13039 3133 0,'0'0'15,"0"-21"-15,0 42 31,0 0-31,0 0 16,0 0-16,0 0 0,0 22 0,0-1 16,0-21-16,0 22 0,-22-1 15,22-21-15,-21 0 0,21 22 16,0-22-16,-21 0 0,21 0 16,0 0-16,-21-21 0,21 21 0,21-21 31,0 0-31,-21-21 15,21 0-15,1 0 0,-22 0 0</inkml:trace>
  <inkml:trace contextRef="#ctx0" brushRef="#br0" timeOffset="10539.51">13229 2815 0,'0'-21'0,"0"42"0,-21-63 0,0 21 15,0 21-15,-22 0 0,22 0 16,-21 0-16,21 21 0,-22 0 15,1 21-15,21-20 0,0-1 0,-22 0 16,43 21-16,-21-21 0,21 1 16,0-1-16,0 0 0,0 0 0,0 0 15,21-21-15,0 21 0,1-21 0,20 0 16,0 0-16,-21 0 0,22 0 16,-1 0-16,0 0 0,1-21 0,-1 21 15,0-21-15,1 0 0,-22 0 16,0 0-16,0-1 0,-21-20 0,0 21 15,0 0-15,0-22 0,-21 22 16,0 0-16,0 0 0,-22 0 16,1 0-16,21 21 0,-21 0 0,-1 0 15,22 0-15,-21 0 0,21 21 16,-22 0-16,43 0 0,0 0 0,0 0 16,0 1-16,0-1 15,21-21-15,22 21 0,-22-21 16,21 0-16,1 0 0</inkml:trace>
  <inkml:trace contextRef="#ctx0" brushRef="#br0" timeOffset="10823.34">13779 2582 0,'0'-42'0,"0"84"0,0-105 16,0 42-16,0 42 15,0 0 1,0 0-16,0 22 0,-21-1 15,0 0-15,21 1 0,-21 20 0,21-21 16,-21 1-16,0 20 0,-1-20 16,22 20-16,-21 1 0,0-22 0,21 21 15,0-20-15,0-1 0,0 0 0,0 1 16,0-1-16,0-21 16,0 22-16,21-22 0,0 0 15,1-21-15,20 0 0,-21 0 16,0 0-16,22 0 0,-22-21 0,21 0 15,-21-1-15,22 1 0,-22 0 0,0-21 16,0 21-16,0-22 0</inkml:trace>
  <inkml:trace contextRef="#ctx0" brushRef="#br0" timeOffset="10983.25">13525 3112 0,'0'0'0,"-21"0"0,0 0 0,21 21 31,42-21-31,-20 0 16,-1 0-16,0 0 0,21 0 0,1 0 16,-1 0-16,0 0 0,22 0 15,-22-21-15,22-1 0,-1 22 0,1-21 16</inkml:trace>
  <inkml:trace contextRef="#ctx0" brushRef="#br0" timeOffset="11371.03">14880 3154 0,'0'0'0,"-21"0"0,21-21 15,-21 0-15,21-1 0,0 1 16,0 0 0,21 21-16,0 0 15,0 0-15,0 0 0,1 0 16,-22 21-16,21 0 16,-21 1-16,21 20 0,-21-21 15,0 21-15,0 1 0,0-22 16,0 21-16,0 1 0,0-22 0,0 21 15,0-21-15,0 0 0,0 1 0,0-1 16,0 0 0,0-42-1,0 0 1,0-1-16,0 1 0,0-21 0</inkml:trace>
  <inkml:trace contextRef="#ctx0" brushRef="#br0" timeOffset="11731.83">15007 2604 0,'0'0'0,"-42"0"0,-1 21 16,22 0-16,0 0 0,0 21 0,0-20 16,0-1-16,21 21 0,0-21 15,0 0-15,0 1 0,0-1 0,0 0 16,21 0-16,0 0 0,0-21 15,21 0-15,1 0 0,-1 0 0,0 0 16,1 0-16,-1 0 0,0-21 16,1 21-16,-22-21 0,0 0 0,0 0 15,-21-1-15,0 1 0,0 0 16,0-21-16,0 21 0,-21-22 16,0 22-16,0 0 0,0 0 0,-22 21 15,22 0-15,0 0 0,-21 0 16,20 0-16,1 21 0,0 0 0,0 21 15,0-20-15,21 20 0,-21-21 16,21 21-16,0 1 0,0-22 0,0 21 16,21-21-16,0 1 0,21-1 0,-21 0 15,22 0-15,-22 0 0</inkml:trace>
  <inkml:trace contextRef="#ctx0" brushRef="#br0" timeOffset="12131.6">15557 3069 0,'0'21'16,"0"1"-16,0 20 0,0-21 15,0 0-15,0 0 0,0 22 16,0-22-16,0 21 0,0-21 0,0 1 16,0-1-16,0 0 0,0 0 15,0 0-15,0 0 0,0-42 47,0 0-47,0-21 0,0 21 16,0-22-16,0 1 0,0 0 15,22-1-15,-1 1 0,0 0 0,0-1 16,21 22-16,-20-21 0,-1-1 16,21 22-16,-21 0 0,22 21 0,-1 0 15,0 0-15,1 0 0,-1 0 16,0 21-16,1 0 0,-22 22 0,21-22 15,-21 21-15,0 1 0,1-1 0,-22 0 16,0 1-16,0-1 0,0 0 16,0 1-16,0-22 0,-22 21 0,1-21 15,0 0-15,0 1 16,0-1-16</inkml:trace>
  <inkml:trace contextRef="#ctx0" brushRef="#br0" timeOffset="12703.79">17357 3090 0,'-22'0'0,"44"0"0,-86-21 0,43 0 16,0 21-16,0-21 0,21 0 0,0 0 15,0-1-15,0 1 16,0 0-16,21 0 0,0 0 15,0 21-15,21 0 16,-20 0-16,20 0 0,-21 0 0,21 0 16,1 0-16,-1 21 0,0 0 0,1 0 15,-22 22-15,21-22 0,-21 21 16,22 0-16,-22 1 0,-21-1 0,0 0 16,0 1-16,0-1 0,0-21 15,0 22-15,0-22 0,0 0 0,-21 0 16,0 0-16,-1 0 0,1-21 15,0 0-15,0 0 0,0-21 16,21 0-16,0 0 0,0 0 16,0 0-16,0-22 0,0 22 15,0-21-15,0-1 0,0 1 16,21 0-16,0-1 0,0 1 16,0 21-16,1-21 0,-1 20 0,0-20 15,0 21-15,0 21 0,22-21 16,-22 21-16,0 0 0,21 0 0,-21 0 15,1 21-15,-1-21 0,0 21 16,0 0-16,0 0 0,-21 22 0,0-22 16</inkml:trace>
  <inkml:trace contextRef="#ctx0" brushRef="#br0" timeOffset="13027.6">18161 3344 0,'0'0'0,"21"0"0,0 0 16,0 0-16,1-21 0,-1 0 15,0 21-15,0-21 0,0-21 16,0 20-16,1 1 0,20-21 0,-21 21 16,0 0-16,-21-22 0,21 22 15,-21 0-15,0-21 0,0 20 0,0 1 16,-21 21-16,0 0 16,-21 0-16,-1 0 0,22 0 0,-21 21 15,0 1-15,-1-1 16,22 0-16,-21 21 0,-1-21 0,22 22 15,0-1-15,0-21 0,21 22 0,0-1 16,0-21-16,0 21 0,0-20 16,0-1-16,0 0 0,21 0 0,0-21 15,22 21-15,-22-21 0,21 0 16,-21 0-16,22 0 0,-1 0 0,21 0 16,-20 0-16,-1-21 0,0 21 15,1-21-15,-1 0 0,0 0 0</inkml:trace>
  <inkml:trace contextRef="#ctx0" brushRef="#br0" timeOffset="14104.68">19113 3069 0,'64'-63'31,"-64"42"-31,0-1 0,0 1 16,0 0-16,-21 0 15,0 0-15,-1 21 0,1 0 16,-21 0-16,21 0 0,0 0 0,-22 21 16,22 0-16,0 0 0,-21 0 15,20 22-15,-20-22 0,21 21 0,-21 1 16,20-1-16,1 0 0,0 1 15,0-1-15,21 0 0,-21-21 0,21 22 16,0-22-16,0 0 0,0 0 16,21 0-16,0-21 0,0 0 0,0 22 15,22-22-15,-22 0 0,0 0 16,21 0-16,-20-22 0,20 22 16,0-21-16,-21 0 0,22 0 0,-22-21 15,21 20-15,-21-20 0,1 0 16,20-1-16,-21 1 0,0 0 0,-21-1 15,21 1-15,-21 0 0,0 21 16,0-1-16,0 1 0,0 0 0,0 42 31,-21 0-31,0 1 0,21 20 0,-21-21 16,0 21-16,21 1 0,0 20 16,0-20-16,0-1 0,0-21 0,0 21 15,0 1-15,0-22 16,0 0-16,0 0 0,21 0 0,0 1 15,0-1-15,22-21 0,-1 0 16,-21 0-16,21 0 0,22 0 0,-22 0 16,1 0-16,20-21 0,-21-1 15,1 1-15,-1-21 0,0 0 0,1-1 16,-22 1-16,21 0 0,-21-22 16,1 1-16,-1-1 0,0 1 0,0-149 31,-21 148-31,0 1 0,0-1 0,0 22 15,0 0-15,0 21 0,0-1 0,0 44 16,0 20 0,0 0-16,-21 1 0,21-1 0,-21 21 15,0 1-15,-1-1 0,22 1 16,0-1-16,-21 1 0,21-22 0,0 22 16,-21-22-16,21 0 0,0 1 15,0-1-15,0-21 0,0 0 0,0 22 16,21-22-16,0 0 15,1-21-15,-1 0 0,0 0 0,0 0 16,0 0-16,22 0 0,-22-21 16,21 0-16,-21 0 0,22-1 15,-1 1-15,0 0 0,22-21 0</inkml:trace>
  <inkml:trace contextRef="#ctx0" brushRef="#br0" timeOffset="15627.71">20934 3344 0,'0'0'0,"0"22"0,0-1 0,0 0 15,21-42 17,0 0-32,0-1 0,0 1 15,1 0-15,-1-21 0,0-1 16,0 1-16,0 0 0,22-1 15,-22 1-15,0-21 0,0 20 0,0-20 16,22-1-16,-43 1 0,21-1 16,0 1-16,-21 20 0,21-20 0,-21 42 15,0-22-15,0 22 0,0 0 16,-21 42-16,0 22 16,0-22-16,-1 21 0,1 22 15,0-22-15,0 21 0,0-20 0,0 20 16,-1 1-16,1-22 0,0 22 15,21-22-15,0 21 0,0-20 16,0-1-16,0 0 0,0 1 0,0-1 16,0 0-16,0-20 0,21-1 15,0 0-15,1 0 0,-1 0 0,0-21 16,21 0-16,1 0 0,-22 0 16,21 0-16,0 0 0,1-21 0,-1 0 15,22-21-15,-22 20 0,0-20 16,-21 0-16,22-1 0,-1 1 0,-21 0 15,22 21-15,-22-22 0,-21 22 0,21 0 16,-21 0-16,0 0 0,-21 42 31,0 0-15,-1 0-16,1 0 0,0 0 0,0 1 16,21-1-16,-21 21 0,21-21 15,-21 0-15,21 22 0,0-22 0,0 0 16,0 21-16,21-20 0,0-1 0,0-21 15,0 21-15,22 0 0,-22-21 16,0 0-16,0 0 0,21 0 0,-20 0 16,-1 0-16,0-21 0,0 21 15,21-42-15,-20 20 0,-1 1 0,0-21 16,0 0-16,21-1 0,-20 22 16,-1-21-16,0-1 0,0 22 0,-21 0 15,0 0-15,21 0 16,-42 42-1,21 0 1,-21 21-16,0-20 16,0-1-16,21 0 0,0 21 0,-22-21 15,22 1-15,-21 20 0,21-21 16,0 0-16,0 0 0,0 1 16,-21-1-16,21-42 31,0-1-16,0 1-15,0 0 0,21-21 16,0 21-16,-21-22 0,22 22 0,-1-21 16,0-1-16,21 22 0,-21-21 15,1 21-15,-1-22 0,0 22 0,0 0 16,0 21-16,0 0 0,1 0 16,-1 0-16,0 0 0,0 0 0,0 21 15,-21 0-15,0 22 16,0-22-16,0 21 0,0-21 0,21 22 15,-21-1-15,22-21 0,-22 22 16,0-1-16,0-21 0,0 0 16,0 0-16,0 1 0,0-1 0,0 0 15,0-42 17,21 0-32,0-1 15,-21-20-15,21 21 0,-21-21 0,21-1 16,22 22-16,-22-21 0,0-1 15,21 1-15,1 0 0,-22 21 0,21-22 16,0 22-16,-20 0 0,20 0 16,-21 0-16,0 21 0,0 0 0,1 21 15,-22 0 1,0 0-16,0 0 0,0 0 0,0 1 16,-22 20-16,22 0 0,0-21 15,0 22-15,0-1 0,0 0 16,0-20-16,22 20 0,-1-21 0,0 21 15,0-20-15,0-1 0,0 0 16,22 0-16,-22 0 0,21-21 0,-21 0 16,22 0-16,-22 0 0,21 0 15,-21-21-15,22 21 0,-22-21 0,21-21 16,1 20-16,-1-20 0,-21 0 16,21-1-16,1 1 0,-1-21 0,0 20 15,1 1-15,-22 0 0,0 20 16,0-20-16,-21 21 0,0 0 0,0 0 15,-21 21-15,0 0 16,0 0-16,0 21 0,-22 0 16,1 0-16,21 21 0,-22-20 0,22 20 15,0 0-15,0 1 0,0-1 16,21 0-16,0-21 0,0 22 0,0-1 16,0-21-16,21 22 0,0-22 15,21 0-15,1 0 0,-1-21 0,0 0 16,1 0-16,20 0 0,-20 0 15,-1 0-15,21 0 0,-20 0 0,20-21 16,1 0-16,-22-22 0,22 22 16,-22-21-16,21 0 0,-20-1 15,-1 1-15,0 0 0,1 20 0,-1-20 16,-21 0-16,0-1 0,-21 22 16,0 0-16</inkml:trace>
  <inkml:trace contextRef="#ctx0" brushRef="#br0" timeOffset="15863.79">22987 2519 0,'0'0'0,"0"-21"0,0 0 31,-21 21-31,0 0 16,-1 0-16,1 0 15,0 0-15,0 0 0,-21 0 0,-1 0 16,1 0-16</inkml:trace>
  <inkml:trace contextRef="#ctx0" brushRef="#br0" timeOffset="16071.66">21188 3006 0,'0'0'0,"21"0"32,21 0-32,1 0 0,-1 0 15,0 0-15,1-21 0,20 21 0,1 0 16,-1-22-16,1 22 0,-22 0 15,21 0-15,-20 0 0,-1-21 0,0 21 16,1 0-16</inkml:trace>
  <inkml:trace contextRef="#ctx0" brushRef="#br0" timeOffset="17159.7">1905 5292 0,'0'0'0,"0"21"16,0-42 15,0 0-15,0-1-16,0 1 0,0 0 15,0 0-15,-21-21 16,21 20-16,-21 1 0,-22 0 0,22 0 15,-21-21-15,-1 20 0,1 22 16,0 0-16,-1 0 0,-20 0 0,21 0 16,-22 22-16,1-1 0,20 21 15,1 0-15,-22 1 0,43-1 16,-21 0-16,21 22 0,0-22 0,-1 1 16,22 20-16,-21-21 0,21 1 15,0-1-15,0 22 0,21-22 0,1-21 16,-1 21-16,0-20 0,0-1 15,21 0-15,1-21 0,-1 0 16,0 0-16,1 0 0,20-21 16,-20 0-16,20-1 0,-21-20 0,1 21 15,-1-21-15,0-1 0,1 1 16,-1 0-16,-21-1 0,0-20 0,1 20 16,-1 1-16,0-21 0,-21 41 15,21-20-15,-21 21 0,0 0 0,0 42 31,0 0-31,0 21 0,0 1 0,0-1 16,0-21-16,0 22 0,0-1 16,0 0-16,0 1 0,0-22 15,0 21-15,0-21 0,21 0 16,-21 1-16,21-1 0,1-21 0,-1 0 16,21 0-16,-21 0 0,22 0 15,-22-21-15,21-1 0,0 1 0,1 0 16</inkml:trace>
  <inkml:trace contextRef="#ctx0" brushRef="#br0" timeOffset="17456.53">2603 5059 0,'0'0'0,"0"-21"0,0 0 0,0-1 16,-21 22-16,0 0 0,0 0 16,0 0-16,0 43 15,21-22-15,0 21 0,-22-21 16,22 22-16,-21 20 0,21-20 15,0 20-15,0-21 0,0 43 0,0-21 16,0-1-16,0 22 0,0-1 16,21 1-16,1-21 0,-22 20 0,21 1 15,0 21-15,-21-22 0,21 1 0,-21 0 16,21 21-16,-21-22 0,0-20 16,0 20-16,0-20 0,0-1 0,0 1 15,0-1-15,-21-20 16,21-22-16,-21 21 0,21-63 15,0-21 1,0 21-16,0-22 16,21-20-16</inkml:trace>
  <inkml:trace contextRef="#ctx0" brushRef="#br0" timeOffset="17771.98">2540 5419 0,'0'0'0,"-21"-64"0,21 22 0,0 21 15,0-22-15,0 22 0,0 0 16,0 0-16,21 0 0,0 0 16,0 21-16,22 0 0,-1-22 0,21 22 15,-20 0-15,-1 0 0,22 0 0,-22 22 16,0-1-16,1 21 16,-1-21-16,-21 22 0,21-22 0,-42 21 15,0 0-15,0 1 0,0-1 16,-21 0-16,0 1 0,-21-1 0,-1-21 15,1 22-15,0-22 0,-22 21 16,22-21-16,0 0 0,-1 1 0,1-22 16,0 0-16,20 21 0,1-21 15,21-21-15,0-1 16,21 1-16,1-21 16,-1 21-16,0 0 0,21-22 15,1 22-15,-1-21 0</inkml:trace>
  <inkml:trace contextRef="#ctx0" brushRef="#br0" timeOffset="18075.81">3344 5165 0,'0'21'0,"0"0"0,0 0 16,0 0-16,0 22 0,0-1 15,0 0-15,0 22 0,0-22 0,0 43 16,0-22-16,0 1 0,0 21 15,0-1-15,0 1 0,0-22 16,0 22-16,0 0 0,0-1 0,0 1 16,0 21-16,0-21 0,0-1 15,-21 1-15,0-22 0,0 22 0,0-21 16,-1 20-16,1-20 0,0-1 0,0-20 16,21 20-16,-21-21 0,21-20 15,-21-1-15,21 0 0,0-42 16,0 0-16,21-22 15,-21 1-15,21 0 0,0-22 16,0 1-16,0-1 0,-21 1 0</inkml:trace>
  <inkml:trace contextRef="#ctx0" brushRef="#br0" timeOffset="18371.64">3323 5652 0,'0'-64'15,"0"128"-15,0-213 0,-21 86 0,21 21 0,0-22 16,-21 22-16,21-1 0,0 1 15,0 0-15,21 21 0,21-1 0,-21 1 16,22 0-16,-1 0 0,22 21 16,-22 0-16,21 21 0,1 0 0,-22 0 15,22 1-15,-22 20 0,-21 0 16,22 1-16,-22-1 0,-21 21 16,0-20-16,0-1 0,-43 0 0,22 22 0,-21-22 15,0 1-15,-22-22 16,22 21-16,-22-21 0,22 22 0,-22-22 15,22-21-15,0 0 0,21 0 16,-1 0-16,1 0 0,0 0 0,21-21 16,0-1-16,0 1 15,21 0-15,0-21 0,22-1 0,-22 22 16,21-21-16,1 0 0,-1-1 0</inkml:trace>
  <inkml:trace contextRef="#ctx0" brushRef="#br0" timeOffset="18783.4">4297 4763 0,'0'0'0,"0"21"15,-21 0-15,-1 21 16,22-21-16,-21 22 0,21 20 16,-21-20-16,21 20 0,-21 1 0,21-22 15,-21 21-15,21 1 0,0-22 16,0 22-16,0-22 0,0 0 0,0 1 15,0-1-15,0 0 0,0 1 0,0-22 16,21 0-16,21 0 0,-21 0 16,1-21-16,20 0 0,0 0 0,1 0 15,-22-21-15,21 0 0,0 0 16,1 0-16,-1-22 0,0 22 16,-20-21-16,20 0 0,-21-1 0,0 1 15,-21 21-15,0-22 0,0 22 16,21 0-16,-21 0 0,0 63 31,0-21-31,-21 1 0,21 20 16,0-21-16,0 21 0,0-20 0,-21 20 15,21-21-15,0 21 0,0-20 16,0-1-16,0 0 0,0 0 16,21-21-1,0 0-15,1-21 0,-22 0 16</inkml:trace>
  <inkml:trace contextRef="#ctx0" brushRef="#br0" timeOffset="18968.3">4805 5059 0,'0'0'0,"-21"-21"0,-1 0 0,1 21 16,0 0-16,0-22 0,0 22 15,0 0 1,21 22-16,0-1 15,0 0-15,21 0 16,0 0-16,0-21 0,0 21 16,0 1-16,1-22 0,-1 21 0,0-21 15</inkml:trace>
  <inkml:trace contextRef="#ctx0" brushRef="#br0" timeOffset="19915.45">5567 5059 0,'0'0'16,"0"-21"-16,-21 21 31,-1 21-31,1 0 16,0 0-16,0 0 0,0 1 16,0 20-16,-1-21 0,1 21 0,0 1 15,0-22-15,21 21 0,0 1 0,-21-1 16,21-21-16,0 21 0,0 1 15,0-22-15,0 0 0,21 21 0,0-20 16,0-1-16,22 0 0,-22-21 16,21 21-16,0-21 0,1 0 0,-1 0 15,22 0-15,-22 0 0,0 0 0,1-21 16,20 0-16,-21 0 0,1-1 16,-22 1-16,21 0 0,-21 0 15,1-21-15,-1 20 0,0-20 0,-21 0 16,0-1-16,0 1 0,0-21 15,0 20-15,0-20 0,-21 20 0,21 1 16,-21 0-16,21 21 0,-22-1 16,1 1-16,0 21 0,0 0 15,0 21-15,0 1 0,-1 20 0,1 0 16,0 1-16,21-1 0,-21 21 16,0-20-16,0-1 0,21 0 0,0 1 15,0-1-15,0 0 0,0-20 16,0-1-16,0 21 0,21-42 0,0 21 15,0-21-15,21 0 0,43 0 16,-43-21 0,-20 21-16,-1-21 0,21 0 0,-21-22 15,0 22-15,1 0 0,-1-21 0,0-1 16,0 1-16,-21 0 0,21-1 16,-21 1-16,0 0 0,21-1 0,-21 22 15,0 0-15,0 0 0,0 42 16,0 0-1,0 22-15,0-22 0,0 21 0,0 0 16,0 1-16,0-1 0,0-21 16,0 22-16,0-22 0,0 21 15,0-21-15,22 22 0,-22-22 0,21 0 16,0 0-16,0-21 0,0 21 16,22-21-16,-22 0 0,21 0 0,0 0 15,1-21-15,-1 0 0,0 0 0,1 0 16,-22-1-16,21 1 0,1-21 15,-1 0-15,-21-1 0,21-20 0,-20-1 16,20 1-16,-21-22 0,0 0 16,0 22-16,1-22 0,-1 22 0,-21-1 15,0 22-15,0 0 0,0-1 0,0 22 16,0 0-16,-21 21 16,-1 0-1,1 21-15,21 21 0,-21-20 0,21 20 16,-21 21-16,21-20 0,0 20 15,0 1-15,0-1 0,0 1 0,0-1 16,0 1-16,0-22 0,0 22 16,21-22-16,0 0 0,-21 1 0,21-1 15,1 0-15,-22-21 0,21 22 0,0-22 16,0 0-16,0 0 16,0-21-16,1 0 0,-1 0 0,21 0 15,-21-21-15,0 0 0,22 0 16,-22 0-16,21-22 0</inkml:trace>
  <inkml:trace contextRef="#ctx0" brushRef="#br0" timeOffset="20123.32">7895 4974 0,'0'0'0,"0"-21"16,-21 21 0,0 21-16,0 0 15,21 1-15,-22-1 0,1 21 0,0-21 16,21 22-16,0-22 0,-21 21 15,0 0-15,21-20 0,-21 20 0,21 0 16,0-21-16,0 1 0,0-1 16,0 21-16,0-21 0,0 0 15,21 1-15,0-22 0,0 0 16,21 0-16,-20 0 0,20 0 0,0 0 16</inkml:trace>
  <inkml:trace contextRef="#ctx0" brushRef="#br0" timeOffset="20791.93">8509 5165 0,'0'0'0,"-21"21"15,0 0-15,-1 0 16,1 0-16,21 1 0,0-1 16,-21 0-16,21 0 0,-21 0 0,21 0 15,0 1-15,0-1 0,0 0 16,0 0-16,0 0 0,0 0 0,0 1 15,0-1-15,0-42 32,0-1-17,0 1-15,0 0 0,0-21 0,0 21 16,0-22-16,0 1 0,0 0 16,0-1-16,0 1 0,0 0 0,0-22 15,21 22-15,0-1 0,0 1 16,1 21-16,20 0 0,0 0 15,-21-1-15,22 22 0,-1 0 0,0 0 16,1 0-16,-1 22 0,0-1 16,1 0-16,-1 21 0,-21 1 0,22-1 15,-1 0-15,-21 1 0,0-22 16,0 21-16,-21 0 0,22 1 0,-22-22 16,0 21-16,0-21 0,0 22 0,0-22 15,0 0-15,-22 0 0,1 0 16,0 1-16,0-22 0,0 0 15,0 0-15,-1 0 0,1-22 16,21 1-16,0 0 16,0 0-16,0 0 0,0 0 15,0-22-15,21 1 0,1 0 0,-1-1 16,21 1-16,0-22 0,1 1 16,-1 21-16,0-22 0,1 22 0,20-1 15,-20 1-15,-1 21 0,0 0 0,1 0 16,-1 21-16,0 0 0,1 21 15,-1 0-15,-21 21 0,0 1 0,22-1 16,-43 0-16,0 1 0,0-1 16,0 21-16,0-20 0,0-1 0,0 0 15,-22 1-15,1-1 0,-21-21 0,21 22 16,0-22-16,-1 21 0,1-21 0,0-21 16,0 21-16,21 1 15,-21-22-15,0 0 0,-1 0 16,22-22-16</inkml:trace>
  <inkml:trace contextRef="#ctx0" brushRef="#br0" timeOffset="20995.47">8657 4551 0,'0'0'0,"-42"0"0,21 0 0,-22 0 0,22 0 16,0 0-16,0 0 0,0 0 16,21 21-16</inkml:trace>
  <inkml:trace contextRef="#ctx0" brushRef="#br0" timeOffset="21240.03">7070 5059 0,'-22'21'0,"44"-42"0,-22 42 31,21-21-31,21-21 0,0 21 16,-20-21-16,20 0 0,0 21 0,1-22 15,20 22-15,-21-21 0,1 0 0,20 21 16,-20-21-16,20 0 0,-21 21 16,1-21-16,-1-1 0,0 22 0,1-21 15,-1 0-15,-21 0 0,0 21 16,1-21-16</inkml:trace>
  <inkml:trace contextRef="#ctx0" brushRef="#br0" timeOffset="23308.29">11493 4847 0,'0'-21'16,"0"42"-16,0-63 0,0 21 16,0 0-16,0-1 0,0 1 0,22 0 15,-1 0-15,-21 0 0,21 0 0,-21-1 16,0 1-16,21-21 0,0 21 15,0 0-15,-21-22 0,22 22 0,-1 0 16,-21 0-16,0 0 0,0-1 16,0 1-16,21 21 0,-21 21 15,0 22-15,-21-22 16,0 21-16,-1 1 0,1 20 16,21 1-16,-21-1 0,-21 22 0,21-1 15,-1-20-15,1 21 16,-21-22-16,0 22 0,20-22 0,-20 1 15,0-22-15,-1 22 0,1-22 0,0 0 16,-1 1-16,22-1 0,-21-21 16,21 0-16,0 0 0,-1-21 0,1 0 15,0 0-15,21-21 16,0-21-16,-21 21 0,21-22 16,0 22-16,0-21 0,0-22 0,0 22 15,0-21-15,0 20 0,0-20 16,0-1-16,0 1 0,0-1 15,21 22-15,-21 0 0,0-1 0,21 22 16,-21 0-16,21 0 0,1 21 16,-22 21-16,21 0 15,0 0-15,-21 22 0,21-1 0,0 0 16,-21 22-16,21-22 0,-21 0 16,0 1-16,22-1 0,-1 0 0,-21 1 15,21-1-15,0-21 0,0 22 16,-21-22-16,21 21 0,1-21 0,20 0 15,-21-21-15,0 22 0,22-22 0,-1 0 16,-21 0-16,21 0 0,1 0 16,20 0-16,-20-22 0,-1 1 0,21 0 15,-20 0-15,20-21 0,-20 20 16,-1-20-16,0 0 0,-21-1 16,22 1-16,-22 0 0,-21-1 0,0 1 15,21 0-15,-21-1 0,0 22 16,0 0-16,0 0 0,-21 21 15,0 0-15,0 0 0,-1 21 0,1 0 16,0 0-16,0 22 0,0-22 16,0 21-16,-1 1 0,1-1 0,21-21 15,0 21-15,0 1 0,0-22 16,0 21-16,0-21 0,0 1 16,0-1-16,0 0 0,21 0 0,1 0 0,20-21 15,-21 0-15,21 21 16,-20-21-16,20 0 0,0 0 0,1 0 15,-1-21-15,0 21 0,1-21 0,-22 0 16,21 0-16,0-22 0,-20 22 16,-1 0-16,21-21 0,-21-1 0,-21 1 15,0 21-15,21-21 0,-21-1 0,0 22 16,0-21-16,0 21 16,0 42-1,-21 0-15,21 21 16,0-21-16,0 22 0,-21-1 15,21 0-15,-21-20 0,21 20 0,-21 0 16,21-21-16,0 1 0,-21 20 16,21-21-16,-22 0 0,22 0 15,-21 1-15,21-44 32,0 1-32,21 0 0,1 0 15,-1 0-15,0 0 0,0-22 0,0 22 16,0-21-16,1-1 0,-1 1 15,0 0-15,21-1 0,-21 1 0,1 21 16,20-21-16,-21 42 0,0-22 16,0 22-16,1 0 0,-1 22 0,0-22 15,-21 42-15,0-21 0,0 21 16,0-20-16,0 20 0,0 0 16,0-21-16,0 22 0,0-22 0,0 21 15,0-21-15,0 22 0,21-22 0,0 0 16,0 0-16,1 0 0,-1-21 15,21 22-15,0-22 0,1 0 0,-1 0 16,0 0-16,22 0 0,-22 0 16,22 0-16,-1-22 0,1 22 0,-22-21 15,22 0-15,-22 0 0,21-21 0,-20 20 16,-22-20-16,21 0 0,-21 21 16,1-22-16,-1-20 0,-21 42 0,0-22 15,0 1-15,0 0 0,-21 20 16,-1 1-16,1 21 0,0 0 15,-21 0-15,21 0 0,-22 0 0,22 21 16,-21 1-16,-1-1 0,22 21 16,0-21-16,-21 22 0,21-22 0,-1 21 15,22-21-15,0 0 0,0 22 0,0-22 16,0 0-16,22 0 16,-1-21-16,0 0 0,0 0 0,0 0 15,22 0-15,-22 0 0,21 0 16,0 0-16,-20 0 0,20 0 0,-21-21 15,21 0-15,-20 0 0,-1 21 16,0-21-16,0-1 0,0 1 0,-21 0 16,0 42 15,0 0-15,0 1-16,0 20 0,-21-21 0,21 21 15,0 1-15,0-1 0,0 22 0,0-22 16,0 21-16,0 1 0,0 21 15,0-22-15,0 1 0,21-1 0,-21 22 16,0-22-16,0 22 0,0 0 16,0-1-16,0 22 0,0-21 0,0-1 15,0 22-15,0-21 0,0 0 16,0 20-16,-21-20 0,0 0 0,0-1 16,0 1-16,-1-21 0,1-1 0,-21 1 15,21-22-15,-22 0 0,1 1 16,0-22-16,-1 0 0,1 0 0,0-21 15,-1 0-15,1 0 0,-21-21 0,20 0 16,-20-22-16,20 1 0,-20-21 0,21-1 16,-22-21-16,22 22 0,21-43 15,-22 21-15,22-20 0,0-1 0,21 0 16,0 0-16,0 0 0,21 0 16,0 22-16,22-22 0,-1 42 15,0-20-15,22-1 0,-1 22 0,1-1 16,-22 1-16,22-1 0,-1 1 0,1 20 15,-22-20-15,21 20 0</inkml:trace>
  <inkml:trace contextRef="#ctx0" brushRef="#br0" timeOffset="23631.82">14647 4741 0,'21'-21'15,"-42"42"-15,42-63 0,-21 21 0,22 0 16,-22-22-16,0 22 0,0 0 0,0 0 16,0 0-16,0 0 0,0-1 0,0 1 15,0 42 1,-22 1-16,22-1 16,-21 21-16,21 0 0,0 22 15,-21-1-15,0 1 0,0-1 0,21 22 16,-21-21-16,-1-1 0,22 1 0,-21-1 15,0-21-15,21 22 0,0-22 16,-21 1-16,21-22 0,-21 21 0,21-21 16,0 0-16,0 1 0,0-1 0,21-21 31,0-21-31,0-1 16,0-20-16,1 21 0</inkml:trace>
  <inkml:trace contextRef="#ctx0" brushRef="#br0" timeOffset="24079.56">15134 4593 0,'0'-21'16,"0"42"-16,0-63 0,0 21 0,-21 42 31,0 0-31,21 0 0,-21 22 0,-1-1 16,22 0-16,-21 22 0,0-1 15,21 1-15,-21-22 0,21 22 16,-21-1-16,0-21 0,21 22 0,-22-22 15,1 1-15,21-22 0,-21 21 16,21-21-16,0 0 0,-21 1 0,21-1 16,0-42 15,0-1-31,0 1 0,0-21 0,21 21 16,0-22-16,0 1 0,22 0 15,-22-22-15,21 22 0,22-22 0,-22 22 16,22 0-16,-22-1 0,0 1 15,22 21-15,-22 0 0,0 0 16,-20 21-16,20 0 0,-21 21 0,0 0 16,0 0-16,1 21 0,-22 1 15,0-1-15,0 22 0,0-22 0,0 0 16,0 22-16,-22-22 0,1 0 0,0 1 16,-21-22-16,21 21 0,-1-21 15,1 1-15,0-1 0,0 0 0,0 0 16,0-21-16,-1 0 15,22-21 1,-21 0-16,0 0 16</inkml:trace>
  <inkml:trace contextRef="#ctx0" brushRef="#br0" timeOffset="24291.45">14372 4953 0,'-21'21'0,"42"-42"0,-63 42 16,63-21 15,0 0-31,21 0 16,-20 0-16,20-21 0,0 21 16,1 0-16,-1-21 0,0 21 15,1-21-15,-1 21 0,21-21 0,-20 21 16,-1-22-16,0 1 0,1 21 0</inkml:trace>
  <inkml:trace contextRef="#ctx0" brushRef="#br0" timeOffset="24820.61">17335 4636 0,'0'0'0,"0"-22"16,22-20-16,-1 0 0,-21 21 0,21-22 15,0 22-15,-21 0 0,21 0 16,-21 0-16,0-1 0,0 1 0,0 42 31,0 22-31,0-22 0,-21 21 0,0 22 16,21-22-16,-21 22 0,0-1 15,-1 1-15,-20 20 0,21-20 0,0-1 16,0 1-16,-1-1 0,-20 1 0,21-22 16,0 0-16,0 1 15,-1-22-15,1 21 0,21-21 0,0 1 16,0-1-16,-21-21 15,21-21 1,-21-1-16</inkml:trace>
  <inkml:trace contextRef="#ctx0" brushRef="#br0" timeOffset="25455.45">16764 4953 0,'0'0'15,"-21"-21"-15,0 21 0,42 0 31,0 0-15,0 0-16,21 0 0,1 0 0,-1 0 16,22 0-16,-1-21 0,22 0 15,-1-1-15,1 1 0,0 0 0,-1-21 16,1 21-16,0-1 0,-22-20 16,-20 21-16,20 0 0,-21-22 0,1 22 15,-22 0-15,0-21 0,-21 21 16,0-1-16,0-20 0,0 21 0,0 0 15,-21 0-15,0 21 0,0 0 16,-1 0-16,1 0 16,0 21-16,0 21 0,0-21 0,0 22 0,-1-1 15,1 0-15,0 22 0,0-1 16,0 1-16,21-1 0,-21 1 16,-1-1-16,22 1 0,-21-22 0,21 22 15,0-22-15,-21 0 0,21-21 16,0 22-16,-21-22 0,21 0 0,0 0 15,0 0-15,0-42 32,0 0-17,0 0-15,0-21 0,21 20 16,0-20-16,0 0 0,1-1 0,20 1 16,-21-21-16,21 20 0,1 1 15,-1-22-15,0 43 0,1-21 16,-1 21-16,0 21 0,1 0 0,-1 0 15,-21 21-15,22 0 0,-22 0 16,-21 22-16,0-1 0,0 0 0,0 1 16,0-1-16,0 0 0,-21-21 15,-1 22-15,1-22 0,0 0 0,0 0 16,0 0-16,0 1 0,-1-22 16,22 21-16,-21-21 0,21 21 0,0-42 46,21 0-46,1-1 0,-22 1 16,21 0-16,0 0 0,0 0 0,21 0 16</inkml:trace>
  <inkml:trace contextRef="#ctx0" brushRef="#br0" timeOffset="25756.67">18203 5059 0,'21'0'0,"1"0"0,-1 0 16,0 0-16,0 0 15,0 0-15,0-21 0,1 21 0,-1-21 16,21 21-16,-21-22 0,22 1 16,-22 21-16,0-21 0,0 0 0,0 0 15,0 0-15,-21-1 16,0 1-16,0 0 0,-21 0 16,0 21-16,-21 0 0,21 0 15,-22 21-15,1 0 0,0 0 0,-1 22 16,1-22-16,0 21 0,-1 1 0,1-1 15,21 0-15,0 1 0,-1-22 16,22 21-16,0-21 0,0 0 0,0 1 16,0-1-16,22 0 0,-1 0 15,21-21-15,0 0 0,-20 0 0,20 0 16,0 0-16,1 0 0,-1-21 0,0 0 16,1 0-16</inkml:trace>
  <inkml:trace contextRef="#ctx0" brushRef="#br0" timeOffset="26327.34">19664 5080 0,'0'0'0,"0"21"0,-21-21 0,42 0 31,0 0-31,0 0 0,0-21 15,0 0-15,1 21 0,20-21 16,-21 0-16,21-1 0,-20 1 0,20-21 16,-21 21-16,21-22 0,-20 22 15,-1-21-15,0 21 0,0-22 16,0 22-16,-21 0 0,0-21 0,0 21 16,0-1-16,0 1 0,0 0 15,-21 21-15,0 0 0,0 0 0,0 0 16,-1 0-16,1 21 0,0 0 0,-21 22 15,21-1-15,-1 0 0,1 1 16,0 20-16,0-20 0,0-1 0,21 21 16,0-20-16,0-1 0,0-21 15,0 22-15,0-22 0,21 21 0,0-21 16,0-21-16,0 21 0,1 1 0,20-22 16,-21 0-16,21 0 15,1 0-15,-1 0 0,0 0 0,1 0 16,-1-22-16,0 1 0,1 0 0,-1 0 15,-21-21-15,22 20 0,-1-20 16,-21 0-16,0-1 0,22 1 0,-22-21 16</inkml:trace>
  <inkml:trace contextRef="#ctx0" brushRef="#br0" timeOffset="26556.4">20637 4678 0,'0'0'16,"22"-21"-16,-22 0 0,21 21 16,0 21-1,0 0-15,-21 0 0,0 21 16,21-20-16,0 20 15,1 0-15,-22 1 0,21-1 0,0 0 16,-21 1-16,0-22 0,0 21 0,21-21 16,-21 22-16,0-22 0,0 0 15,0 0-15,0 0 0,0 0 0,0 1 16,0-44 15,0 1-31,0 0 0,21 0 16,0-21-16,1 20 0,-1-20 15,0 21-15,0-21 0</inkml:trace>
  <inkml:trace contextRef="#ctx0" brushRef="#br0" timeOffset="26908.46">21124 4720 0,'0'-21'31,"0"0"-31,0 42 94,-21-21-63,0 21-31,0-21 0,0 21 0,-1 1 16,1-1-16,-21 0 0,0 0 15,-1 21-15,1 1 0,0-1 0,-1 0 16,-20-20-16,20 20 0,1 0 16,0 1-16,-1-22 0,22 21 0,-21-21 15,21 0-15,21 1 0,0-1 16,0 0-16,21-21 16,0 0-16,0 0 0,22 0 0,-1-21 15,0 0-15,1 21 16,-1-22-16</inkml:trace>
  <inkml:trace contextRef="#ctx0" brushRef="#br0" timeOffset="27195.48">21484 4636 0,'0'-22'0,"-63"44"31,41-1-31,1 0 0,21 0 0,0 43 0,-21-22 15,0 21-15,21 1 0,-21-1 16,21 1-16,0-1 0,-21 22 0,21-21 16,-22-1-16,22 22 0,0-22 15,0 22-15,0-22 0,-21 22 0,0-21 16,0-1-16,21 22 0,-21-22 16,0-20-16,-1 20 0,22 1 0,-21-22 15,0 0-15,0 1 0,21-1 16,0-21-16,0 0 0,0 0 0,0-42 15,0 0 1,0-21-16</inkml:trace>
  <inkml:trace contextRef="#ctx0" brushRef="#br0" timeOffset="27505.26">21294 4995 0,'0'0'0,"0"-84"16,0-86-16,0 128 15,0 0-15,21 21 0,0-22 16,0 22-16,0 0 0,22 0 0,-1 21 16,21 0-16,-20 0 0,20 0 15,1 21-15,-22 0 0,22 21 0,-22 1 16,-21-1-16,21 0 0,-20 22 16,-1-1-16,-21-20 0,0 20 0,0-20 15,-21-1-15,-22 0 0,1-21 0,21 22 16,-43-22-16,22 0 15,0 0-15,-1-21 0,1 0 0,21 21 16,0-21-16,-1 0 0,22-21 16,0 0-1,0 0-15,22 0 0,-1 0 0,21-1 16,-21-20-16,22 21 0,-1-21 16,0 20-16</inkml:trace>
  <inkml:trace contextRef="#ctx0" brushRef="#br0" timeOffset="27863.7">22056 4741 0,'0'0'16,"0"-21"-16,21 0 0,-21 0 0,21 0 15,0 0-15,0-1 16,0 1-16,1 21 0,-1 0 16,0 0-16,0 0 0,0 21 0,0 1 15,1-1-15,-1 0 0,0 21 16,0 1-16,0-1 0,-21 0 0,0 1 15,0-1-15,0 0 0,0-21 16,0 22-16,0-22 0,0 0 0,0 0 16,0 0-16,0-42 31,0 0-31,0 0 16,0-21-16,0 20 0,0-20 15,0 21-15,0-21 0,21-1 16,1 1-16,-1 21 0,0-22 15,0 22-15,0 0 0,0 0 0,1 0 16,-1 21-16,21 0 0,-21-21 0,0 21 16,1 0-16,20 0 0,-21 0 15,0 0-15,-21 21 0,21-21 0,-21 21 16,22 0-16</inkml:trace>
  <inkml:trace contextRef="#ctx0" brushRef="#br0" timeOffset="28807.72">22839 4868 0,'0'0'0,"21"0"0,42 22 31,-41-22-31,-1 0 0,-21-22 16,42 22-16,-21-21 0,0 0 0,22 0 15,-22 0-15,0 0 0,0-1 16,0 1-16,1 0 0,-22 0 0,0 0 16,0 0-16,0-1 15,-22 22-15,1 0 16,0 0-16,0 22 0,0-1 0,-22 0 15,22 0-15,0 0 0,0 0 16,-21 22-16,20-1 0,22-21 16,0 22-16,0-1 0,0-21 0,0 21 15,0-20-15,0 20 0,0-21 16,0 0-16,22 0 0,-1-21 0,0 22 16,21-22-16,-21 0 0,1 0 15,20 0-15,-21 0 0,21 0 0,1-22 16,-1 1-16,0 0 0,1 0 15,-1 0-15,22-22 0,-22 1 0,0 0 16,1-1-16,20 1 0,-42-21 0,22 20 16,-22 22-16,0-21 0,0 21 15,-21-1-15,0 1 0,0 0 0,-21 21 16,0 0 0,21 21-16,-21 0 0,-1 1 0,1-1 15,21 0-15,0 21 0,0-21 16,0 22-16,0-22 0,0 21 15,0-21-15,0 22 0,0-22 0,0 0 16,0 21-16,0-20 0,21-22 16,-21 21-16,0 0 0,-21-42 31,21 0-15,-21-1-16,0 1 0,0 0 0,0 0 15,-1 0-15,1 21 16,0 0-16,0 0 15,0 0-15,0 21 0,21 0 16,0 0-16,0 0 0,0 1 16,0-1-16,21 0 15,0-21-15,21 0 0,-21 0 16,22 0-16,-1 0 0,-21 0 0,22 0 16,20 0-16,-21 0 0,1 0 0,20-21 15,-20 0-15,20-1 0,-21 1 16,1 0-16,-1-21 0,0-1 0,1 1 15,-1 0-15,0-1 0,-20 1 16,20 21-16,-42-21 0,0-1 0,0 22 16,0 0-16,0 0 0,-21 21 15,0 0-15,-1 0 16,1 0-16,-21 0 0,21 21 0,0 0 16,-1 0-16,22 22 0,0-22 15,0 0-15,0 21 0,0 1 0,0-22 16,0 21-16,22 0 0,-1-20 15,-21 20-15,21-21 0,0 21 0,-21-20 16,0-1-16,21 0 0,-21 0 0,0 0 16,-21-21-1,0 0-15,0-21 16,0 21 0,21-21-16,-22 21 0,22-21 0,0 0 0,0-1 15,0 1-15,0 0 16,22 21-16,-1-21 0,0 0 15,0-22-15,0 22 0,22 0 0</inkml:trace>
  <inkml:trace contextRef="#ctx0" brushRef="#br0" timeOffset="29007.61">24828 4614 0,'0'0'0,"22"0"0,-22 85 31,-22-43-31,1-20 0,0 20 16,0 0-16,0 1 0,0-22 15,21 21-15,-22-21 0,1 0 0,21 1 16,-21-1-16,21 0 0,0 0 16,0 0-16,0-42 31,0 0-31,21 0 16,0 0-16,1-1 0</inkml:trace>
  <inkml:trace contextRef="#ctx0" brushRef="#br0" timeOffset="29175.51">24723 4382 0,'0'0'0,"-43"0"0,22 0 15,0 0-15,0 0 0,0 0 16,21 21 0,0 0-1,21-21-15,0 21 0,0 0 16,21-21-16,-20 21 0,-1-21 15,21 22-15</inkml:trace>
  <inkml:trace contextRef="#ctx0" brushRef="#br0" timeOffset="29751.25">25273 4678 0,'0'0'0,"0"21"0,0 0 15,0 0-15,0 1 0,-21-1 16,0 21-16,21-21 0,-22 0 0,22 1 15,-21-1-15,0 0 0,21 0 16,-21 0-16,21 0 0,-21 1 16,0-22-16,-1 0 15,1 0-15,0 0 0,0 0 16,0 0-16,21-22 0,0 1 16,0 0-16,0 0 0,0 0 15,0-22-15,21 22 0,0-21 0,0 21 16,22-22-16,-1 22 15,0-21-15,1 21 0,-1 0 0,0-1 16,1 1-16,-1 21 0,0 0 16,1 0-16,20 0 0,-21 0 0,1 0 15,-1 21-15,0 1 0,1-1 16,-22 21-16,21 0 0,-21 1 0,1-1 16,-22 0-16,0 1 0,0-1 0,0 0 15,0-20-15,-22 20 0,1-21 16,0 0-16,-21 0 0,21-21 0,-22 0 15,22 22-15,0-22 0,-21 0 16,20 0-16,1 0 0,0-22 16,0 1-16,21 0 0,0 0 15,0-21-15,0 20 0,21 1 16,0-21-16,22 21 0,-1-22 0,0 1 16,43 0-16,-22 21 0,22-22 15,-21 1-15,20 21 0,-20 0 0,20-1 16,-20 22-16,-22 0 0,1 0 0,-1 22 15,0-1-15,-21 0 0,-21 21 16,0 1-16,0 20 0,0-21 0,-42 22 16,21-22-16,-21 22 0,-1-22 15,1 0-15,0 1 0,-22-1 0,22 0 16,-22 1-16,1-1 0,-1 0 16,22-20-16</inkml:trace>
  <inkml:trace contextRef="#ctx0" brushRef="#br0" timeOffset="30319.68">6562 7154 0,'0'0'0,"0"-21"0,-22 0 16,22 0-16,-21 21 0,21-21 0,0 42 31,0 0-31,0 21 16,0-20-16,0 20 0,0 0 0,0 1 16,0-1-16,0 0 0,0 1 0,0-1 15,0-21-15,0 21 16,0-20-16,0-1 0,0 0 0,0 0 15,0 0-15,43-21 16,-22 0-16</inkml:trace>
  <inkml:trace contextRef="#ctx0" brushRef="#br0" timeOffset="30623.82">7260 7197 0,'21'-43'15,"-42"86"-15,63-128 0,-42 64 0,0 0 16,0 0-16,-21 21 15,0 0-15,0 0 0,0 0 16,-22 0-16,22 21 0,-21 0 0,21 0 16,0 21-16,-1-20 0,1-1 15,21 0-15,0 21 0,0-21 0,0 1 16,43-1-16,-22 0 0,21-21 0,-21 21 16,22 0-16,-1 0 0,0 1 15,-21-1-15,22-21 0,-1 21 0,-21 0 16,22 0-16,-22 0 0,-21 1 0,0-1 15,0 0-15,0 0 16,-21-21-16,-1 0 0,1 21 0,0-21 16,-21 0-16,-1 0 0,1 0 15,0 0-15,-1 0 0,1 0 16,0-21-16,-22 0 0,22 0 0,0 0 16</inkml:trace>
  <inkml:trace contextRef="#ctx0" brushRef="#br0" timeOffset="30792.05">6583 6816 0,'0'0'0,"21"0"0,0 0 0,0 0 15,0 0 1,1 0 0,-1 21-1,0-21-15,0 0 16,0 21-16,22-21 0</inkml:trace>
  <inkml:trace contextRef="#ctx0" brushRef="#br0" timeOffset="31136.95">9038 6795 0,'0'0'0,"21"-22"0,-21 1 16,21 0-16,-21 0 0,0 0 15,0 63 17,0-21-32,-21 22 0,21-1 15,-21 21-15,0-20 0,21 20 0,-21 22 16,0-22-16,21 22 0,0-21 0,-22-1 15,22 1-15,-21-22 0,21 21 16,0-20-16,0-22 0,0 21 0,0-21 16,0 1-16,21-1 0,1-21 15,-1 0-15,-21 21 0,21-21 16,-21-21 0,0 0-16,-21-1 0</inkml:trace>
  <inkml:trace contextRef="#ctx0" brushRef="#br0" timeOffset="31865.56">8657 7387 0,'0'0'0,"-42"-42"0,21 21 16,-1-22-16,22 22 0,0 0 16,0-21-16,0 21 0,0-1 0,22 1 15,20 0-15,0 21 0,1-21 16,-1 0-16,0 0 0,22 21 0,-1-22 16,1 1-16,-1 21 0,1-21 15,-1 21-15,-20 0 0,20 0 16,1 0-16,-22 0 0,0 0 0,1 21 15,-22 0-15,21 1 0,-21-1 0,-21 21 16,0 0-16,0 1 0,0-1 16,0 0-16,0 1 0,-21-1 0,0 0 15,0 1-15,21-22 0,-21 21 0,-1-21 16,22 1-16,0-1 0,0 0 16,22-21-1,-1 0-15,21 0 16,-21-21-16,22 21 15,-1-21-15,-21-1 0,21 1 0,1 0 16,-22 0-16,0-21 0,0 20 0,0-20 16,-21 21-16,0-21 0,0 20 15,0-20-15,0 21 0,-21 0 0,0 0 16,0-1-16,0 1 0,0 0 0,-22 21 16,22 0-16,0-21 0,0 21 15,0 0-15,-1 0 0,22-21 16,22 21-1,-1 0-15,21 0 0,0 0 0,1 0 16,-1 0-16,0 0 0,1 0 0,-1 0 16,0 21-16,-20-21 0,20 21 15,0 0-15,-21 0 0,1 1 16,-1-1-16,0 0 0,-21 21 0,0-21 16,0 22-16,0-22 0,0 21 15,0-21-15,0 22 0,0-22 0,-21 0 16,21 0-16,0 0 0,0 1 0,21-22 31,0 0-31,0 0 0,0 0 16,1-22-16,20 22 0,-21-21 0,0 0 15,22-21-15,-22 21 0,0-22 16,0 22-16,-21-21 0,0-1 0,0 1 16,0 0-16,0-1 0,0 22 0,-21-21 15,0 21-15,0 0 16,-1-1-16,-20 22 0,21 0 0,-21 0 15,20 0-15,1 0 0,-21 0 0,21 0 16,0 0-16,-1 22 0,1-1 16,21 0-16,0 0 0,0 0 15,21 0-15,22-21 0,-22 22 0,21-22 16,-21 0-16</inkml:trace>
  <inkml:trace contextRef="#ctx0" brushRef="#br0" timeOffset="32384.21">12023 6646 0,'0'0'0,"0"-21"0,0-21 16,-22 21-16,1 0 0,0 21 16,0 0-16,0 21 15,0 21-15,21 0 0,-22 1 16,1-1-16,21 22 0,0-1 0,-21 1 15,21-1-15,-21 1 0,21-1 0,0 22 16,-21-22-16,21 1 16,0-22-16,0 22 0,0-22 0,0 0 15,0 1-15,0-22 0,0 0 0,0 0 0,0-42 47,0 0-47,0 0 0,0-22 16,0 22-16,0-21 0,0-1 15,0 1-15,21 0 0,0-1 0,21 1 16,-20 0-16,20-1 0,0 22 0,1 0 16,-1 0-16,21 0 0,-20 21 15,-1 0-15,0 0 0,1 0 0,-1 0 16,0 21-16,-20 0 0,-1 0 0,0 22 16,0-22-16,-21 21 15,0 0-15,0-20 0,0 20 0,0-21 16,-21 21-16,0-20 0,0 20 0,-22-21 15,1 0-15,0 0 0,-1 1 16,-20-1-16,20-21 0,1 21 0,0-21 16,-1 0-16,1 0 0,21 0 0,0 0 15,42-21 1,21 0-16,1-1 16,-1 1-16,0 0 0</inkml:trace>
  <inkml:trace contextRef="#ctx0" brushRef="#br0" timeOffset="32604.09">12806 7027 0,'-21'22'16,"21"20"-16,-22-21 0,1 21 0,0 1 16,0-1-16,21 0 0,-21 1 0,21-1 15,-21 0-15,-1-20 0,22 20 16,0 0-16,0-21 0,0 1 0,0-1 15,0 0-15,0 0 0,22-21 32,-1 0-17,-21-21-15,21 0 0,0 0 0</inkml:trace>
  <inkml:trace contextRef="#ctx0" brushRef="#br0" timeOffset="32947.94">12827 6731 0,'0'0'0,"-21"-21"0,0 21 0,-22 0 0,22 0 16,0 0-16,-21 21 0,20 0 0,1 0 15,21 1-15,-21-1 0,21 0 16,0 21-16,0-21 0,0 1 0,0-1 16,0 0-16,0 0 0,21 0 15,0-21-15,1 21 0,20-21 16,-21 0-16,21 0 0,-20 0 0,20 0 15,-21 0-15,0 0 0,22-21 0,-22 0 16,0 0-16,0 0 0,-21 0 16,0-1-16,0-20 0,0 21 0,0-21 15,0 20-15,-21-20 0,0 21 0,0 0 16,-1 0-16,1 21 0,-21 0 16,21 0-16,-22 0 0,22 21 0,0 0 15,-21 0-15,21 0 0,-1 22 16,22-1-16,0-21 0,-21 21 0,21 1 15,0-22-15,0 21 0,0 1 16,21-22-16,1 0 0,20 21 0</inkml:trace>
  <inkml:trace contextRef="#ctx0" brushRef="#br0" timeOffset="33847.44">13885 7239 0,'0'-42'0,"0"84"0,0-105 16,0 41-16,0 1 0,0 0 0,0 0 0,-21 0 16,0 0-16,0 21 0,0 0 0,-1 0 15,-20 0-15,21 0 16,-21 0-16,-1 21 0,22 0 0,-21 0 16,-1 21-16,1-20 0,0 20 0,-1-21 15,22 21-15,0-20 0,0 20 16,21-21-16,0 21 0,0-20 0,0-1 15,0 0-15,21 0 0,21 0 16,-20 0-16,20-21 0,0 0 0,1 0 16,-1 0-16,0 0 0,1 0 0,-1 0 15,0 0-15,1-21 0,-22 0 16,21 0-16,-21 0 0,22 0 0,-22-22 16,0 22-16,0-21 0,0 21 0,-21-22 15,0 22-15,21-21 16,-21 21-16,0-1 0,0 1 15,-21 42 1,0-21 0,21 22-16,-21-1 0,21 0 0,0 0 15,-21 21-15,0-20 0,21-1 0,-22 0 16,1 21-16,21-21 0,-21 1 16,21 20-16,-21-21 0,0 21 0,0 1 15,21-1-15,-22 0 0,22 1 16,-21-1-16,21 22 0,0-1 15,0 1-15,0 20 0,0-20 0,0 20 0,0 1 16,0 0-16,0-1 0,0 1 16,0 21-16,0-21 0,0 20 15,0-20-15,0 21 0,21 0 0,1-22 16,-22 22-16,0-21 0,0 21 0,21 0 16,-21-22-16,0 22 0,0-21 0,0-1 15,0 1-15,0 0 0,0-1 0,-21 1 16,-1-21-16,1 20 0,21-20 15,-21-1-15,0-20 0,0-1 0,-22 0 16,22 1-16,0-22 0,0 0 0,0 0 16,-22-21-16,22 0 0,0 0 0,0 0 15,-21-21-15,20 0 0,1 0 16,0-1-16,0-20 0,-21 0 16,20-22-16,1 1 0,0-1 0,0-20 15,0 20-15,0-42 0,-1 22 0,1-43 16,0 21-16,0-21 0,0 21 0,21-21 15,0 0-15,-21-21 0,21 21 16,0 0-16,0 0 0,0 21 0,21-21 16,0 21-16,21 21 0,22 1 0,-22-1 15,22 22-15,-1-1 0,1 1 16,-22 20-16,21 1 0,-20 21 16,-1-22-16,0 22 0,1 0 0,-22-21 15,21 21-15,-21 21 0,1-22 16,20 1-16,-21 0 0,0 21 0,-21-21 15,21 21-15,1 0 0,-22-21 0,21 21 32,0 0-32,0 0 15</inkml:trace>
  <inkml:trace contextRef="#ctx0" brushRef="#br0" timeOffset="34075.31">15155 7620 0,'0'21'31,"0"0"-16,0 1 1,0-1-16</inkml:trace>
  <inkml:trace contextRef="#ctx0" brushRef="#br0" timeOffset="59142.59">27284 7662 0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07T11:52:21.2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1863 445 0,'0'0'0,"0"-22"0,0 1 16,0 0-16,0 0 0,0 0 15,0 0 1,0-1-16,0 1 0,0 0 16,0 0-1,0 42 32,0 0-47,0 22 0,0-1 16,0 0-16,0 1 0,0 20 15,0-21-15,-22 22 0,22-1 0,0 1 0,0-1 16,0 1-16,-21-1 16,0 1-16,21-1 0,-21-20 0,21-1 15,0 0-15,0 1 0,-21-22 16,21 21-16,0-21 0,0 1 16,0-1-16,-21-21 0,21-21 31,0-1-31,0 1 15,0 0-15,0 0 0</inkml:trace>
  <inkml:trace contextRef="#ctx0" brushRef="#br0" timeOffset="683.6">1609 635 0,'21'21'0,"-42"-42"0,-1 0 0,22 0 0,-21 0 0,0-1 15,21 1-15,0 0 0,0 0 0,0 0 16,0 0-16,0-1 0,0 1 16,0 0-16,0 0 0,21 0 15,0 0-15,1-1 0,-1-20 16,21 21-16,-21 0 0,22 0 0,-1-1 15,0 1-15,1 21 0,-1-21 16,21 21-16,-20 0 0,-1 0 0,22 0 16,-22 21-16,21-21 0,-20 43 15,-1-22-15,0 21 0,-20 0 16,-1 1-16,0 20 0,-21-20 0,0 20 16,0-21-16,0 22 0,-21-1 15,-22-20-15,22 20 0,-21 1 0,0-22 16,-1 22-16,22-22 15,-21 0-15,-1 1 0,22-1 0,-21-21 16,21 0-16,-22 0 0,22 1 16,0-1-16,0-21 0,0 0 0,0 0 15,-1 0-15,1 0 16,21-21-16,-21-1 0,0-20 16,21 21-16,0 0 0,0-22 15,0 22-15,0 0 0,0-21 0,0 21 16,0-1-16,0 1 15,21 21-15,0 0 0,0 0 16,1 0-16,-22 21 0,21 1 16,0-1-16,0 0 15,-21 0-15,21 0 0,0 0 0,1 1 16,-22 20-16,21-21 0,0 0 16,-21 0-16,0 1 0,21-1 0,0 0 15,-21 0-15,0 0 0,21 0 16,1-21-16,-1 0 31,0 0-31,0-21 16,0 0-16,-21 0 15,21 0-15,-21 0 0,22-1 0,-1 1 16</inkml:trace>
  <inkml:trace contextRef="#ctx0" brushRef="#br0" timeOffset="1172.06">2582 1016 0,'0'0'0,"0"21"0,0 0 15,-21-21-15,21 22 0,21-22 31,0 0-15,1-22-16,-1 22 0,0-21 0,0 0 16,0 0-16,0 0 0,1 0 15,-1-1-15,-21 1 0,0 0 0,21 0 16,-21 0-16,0 0 0,0-1 16,0 1-16,-21 21 15,0 0-15,-1 0 0,1 0 16,0 0-16,0 21 0,-21-21 15,20 22-15,1-1 0,-21 21 0,21-21 16,0 0-16,-1 22 0,1-1 16,0-21-16,21 22 0,-21-1 0,21-21 15,-21 21-15,21-20 16,0-1-16,0 21 0,0-21 0,0 0 16,0 1-16,0-1 0,0 0 15,21-21-15,0 21 0,0-21 0,0 0 16,1 0-16,-1 0 0,0 0 15,21 0-15,-21 0 0,22 0 0,-1-21 16,-21 0-16,22 0 0,-1-1 16,-21 1-16,21 0 0,1-21 0,-1 21 15,0-22-15,-20 22 0</inkml:trace>
  <inkml:trace contextRef="#ctx0" brushRef="#br0" timeOffset="1479.99">3281 318 0,'0'0'0,"-64"-106"31,43 106-31,0 0 0,0 0 16,21 21-16,0 0 15,-21 21-15,21-20 0,0 20 16,-22 0-16,22 1 0,0 20 0,0-21 15,0 22-15,0-1 0,0-20 16,-21 20-16,21 1 0,0-22 16,0 0-16,-21 22 0,21-22 0,0 1 15,0-22-15,0 21 0,0-21 16,0 0-16,0 1 0,0-1 0,0 0 16,21-21-1,0-21 1</inkml:trace>
  <inkml:trace contextRef="#ctx0" brushRef="#br0" timeOffset="2112.63">3725 995 0,'0'0'0,"0"-21"0,21 21 16,-21-21-16,0-1 16,0 1-16,0 0 0,0 0 15,0 0-15,0 0 0,0-22 16,0 22-16,0 0 16,0 0-16,-21 0 0,21-1 0,-21 22 15,0 0-15,0 0 16,0 0-16,-22 0 0,22 0 0,0 0 15,-21 22-15,20-1 0,1 0 16,-21 21-16,21-21 0,0 22 0,-1-1 16,1 0-16,0 1 0,0-1 15,0-21-15,0 22 0,21-1 0,0-21 16,0 0-16,0 0 0,0 1 16,0-1-16,0 0 0,21-21 15,0 0-15,0 0 0,0 0 16,0 0-16,1 0 0,-1-21 15,21 21-15,-21-21 0,22-22 16,-22 22-16,0 0 0,0-21 0,0 20 16,0-20-16,1 0 0,-1-1 15,-21 1-15,21 21 0,-21-21 0,0 20 16,0 1-16,0 0 0,0 42 31,-21 0-15,21 1-16,-21 20 0,21-21 0,-22 21 15,22 1-15,0-22 0,0 21 16,0-21-16,0 22 0,0-22 0,0 0 16,0 21-16,0-20 15,0-1-15,0 0 0,0 0 16,22-21-16,-1 0 16,0 0-16,0 0 0,0 0 0,0 0 15,22 0-15,-22-21 0,0 0 0,21 0 16,-20-1-16,-1-20 0</inkml:trace>
  <inkml:trace contextRef="#ctx0" brushRef="#br0" timeOffset="2684.3">4233 254 0,'0'0'0,"-21"-21"0,21 0 0,-21 21 0,0-21 15,0 21 1,-1 21 0,22 0-16,0 21 0,0-21 15,0 22-15,0-1 0,0 0 0,-21 1 16,21-1-16,0 0 0,0 22 16,0-22-16,0 1 0,-21 20 0,21-21 15,0 1-15,0 20 0,0-20 16,0-1-16,0 0 0,0-21 15,0 22-15,0-22 0,0 0 0,0 0 16,0 0-16,0 1 0,21-1 16,0-21-16,1 0 0,-1 0 15,0 0-15,0 0 0,0 0 16,0 0-16,1-21 0,-1-1 0,0 1 16,0 0-16,0 0 0,0 0 15,1 0-15,-1-22 0,0 22 0,0-21 16,-21-1-16,21 22 0,0-21 15,-21 21-15,0 0 0,0-1 0,22 1 16,-22 0-16,0 0 16,-22 42 15,22 0-31,0 0 0,-21 1 0,21-1 16,-21 0-16,21 21 0,0-21 0,0 1 15,0 20-15,0-21 0,0 0 16,0 0-16,0 1 0,0-1 0,0 0 15,0 0-15,0 0 0,0 0 16,21-21 0,0 0-16,1 0 15,-1-21-15,0 0 0,-21 0 16,21 0-16</inkml:trace>
  <inkml:trace contextRef="#ctx0" brushRef="#br0" timeOffset="3017.11">4868 423 0,'0'0'16,"-21"22"-16,0-1 0,21 0 0,-21-21 16,21 21-16,-21 0 15,21 0-15,0 1 0,0-1 16,21-21-1,0 0 1,-21-21-16,21 21 16,-21-22-16,21 1 0,-21 0 15,0 0-15,0 0 16,0 0-16,-21 21 0,0-22 16,0 22-16,0 0 15,-1 0-15,1 22 16,0-1-16,21 0 15,-21 0-15,21 0 16</inkml:trace>
  <inkml:trace contextRef="#ctx0" brushRef="#br0" timeOffset="3268.02">3916 762 0,'21'0'0,"0"0"16,0-21-16,0 21 0,1 0 15,-1 0-15,0-21 0,0 21 16,0 0-16,0 0 0,1-21 15,-1 21-15,0 0 0,0 0 0,0 0 16,0 0-16,1 0 0</inkml:trace>
  <inkml:trace contextRef="#ctx0" brushRef="#br0" timeOffset="3767.73">4911 804 0,'0'0'0,"0"-21"15,-22 21-15,22-21 16,22 21 15,-1 21-31,-21 0 0,21 1 16,0-1-16,0 0 0,-21 0 15,0 0-15,0 22 0,21-22 16,-21 0-16,22 0 0,-22 21 0,0-20 16,21-1-16,-21 0 0,0 0 15,0 0-15,0 0 0,0 1 0,0-1 16,0 0-1,0-42 17,0 0-32,0-1 0,21 1 15,0 0-15,-21-21 0,21 21 0,0-22 16,-21 22-16,22-21 16,-1-1-16,0 22 0,0-21 0,-21 21 15,21 0-15,0-1 0,1 1 16,-1 0-16,0 21 0,0-21 0,0 0 15,0 21-15,1 0 0,-1-21 16,0 21-16,0 0 0</inkml:trace>
  <inkml:trace contextRef="#ctx0" brushRef="#br0" timeOffset="4184.49">5503 1080 0,'0'0'16,"0"21"-16,21-21 16,1 0-16,-1 0 15,0 0-15,0-21 0,0 21 16,0-22-16,1 1 0,-1 21 16,0-21-16,0 0 0,-21 0 0,0 0 15,21-1-15,-21 1 0,0 0 0,0 0 16,0 0-16,0 0 0,-21-1 15,0 22-15,0 0 16,0 0-16,-1 0 0,1 0 16,0 22-16,0-22 0,21 21 15,-21 0-15,0 0 0,-1 21 16,22-20-16,0-1 0,-21 21 0,21-21 16,0 22-16,0-22 0,0 21 15,0-21-15,0 0 0,0 1 0,21-1 16,1 0-16,-1 0 0,0-21 15,0 0-15,21 0 0,-20 0 0,20 0 16,-21 0-16,21 0 0,1 0 0,-22 0 16,21-21-16,-21 21 0,22-21 15,-22 0-15,0-1 0,21 1 0,-20 0 16,-1 21-16</inkml:trace>
  <inkml:trace contextRef="#ctx0" brushRef="#br0" timeOffset="4780.14">6985 191 0,'0'0'0,"0"-22"0,42-20 31,-42 21-31,21 21 0,1 0 16,-1 0-16,0 21 15,-21 0-15,21 0 0,0 22 0,0-1 16,1 0-16,20 1 0,-21 20 16,0-20-16,22 20 0,-22-21 0,0 22 15,21-1-15,-21-20 16,22 20-16,-22-20 0,21 20 0,-21-21 0,1 1 16,20-1-16,-21 0 15,0-20-15,-21-1 0,21 21 0,1-21 16,-22 0-16,0-42 31,0 0-31,0-21 16,0 21-16</inkml:trace>
  <inkml:trace contextRef="#ctx0" brushRef="#br0" timeOffset="5059.99">8043 191 0,'0'0'0,"0"-22"0,0 1 0,0 0 16,0 0-16,0 0 0,0 0 0,-21 21 16,0 0-16,0 0 0,0 21 15,-22 0-15,22 0 0,-21 21 16,-1 1-16,1-1 0,0 22 16,-1-22-16,1 21 0,0-20 0,-1 20 15,-20 1-15,21-22 0,-1 22 16,22-1-16,-21 1 0,-1-22 0,22 21 15,-21-20-15,21 20 0,-22-42 16,22 22-16,21-1 0,-21-21 0,21 0 16,-21 1-16,21-1 0</inkml:trace>
  <inkml:trace contextRef="#ctx0" brushRef="#br0" timeOffset="5475.75">8191 635 0,'0'-21'15,"0"42"1,0 0-16,0 0 16,0 1-16,0 20 0,0-21 15,0 43-15,0-22 0,0 21 0,0-20 16,0 20-16,0 1 0,0-1 16,0 1-16,0-1 0,0 1 0,0-1 15,0 1-15,0-1 0,0 22 16,0-22-16,0 1 0,0-1 15,-21 1-15,0-1 0,21 1 0,-21-1 0,0 1 16,0-22-16,-1 1 0,1 20 16,0-21-16,0 1 0,21-22 15,-21 21-15,0-21 0,21 1 0,0-1 16,0-42 0,0-1-1,0-20-15,21 21 0,-21-21 0,21-1 16</inkml:trace>
  <inkml:trace contextRef="#ctx0" brushRef="#br0" timeOffset="5853.54">8128 741 0,'0'0'0,"0"-21"0,-21 0 0,21-1 15,0 1-15,0 0 0,0 0 16,0 0-16,21 0 0,0 21 16,0-22-16,0 22 0,1 0 15,20-21-15,-21 21 0,0 0 0,22 0 16,-22 0-16,0 0 16,21 0-16,-21 21 0,1-21 0,20 22 15,-21-1-15,-21 0 0,0 21 0,0-21 16,0 1-16,0 20 0,0-21 15,-21 21-15,-21 1 0,20-22 0,-20 0 16,21 21-16,-21-20 0,-1-1 16,22 0-16,-21-21 0,21 21 0,-1-21 15,1 0-15,0 0 0,21 21 16,-21-21-16,42-21 31,0 21-31,0-21 0,1 21 0,20-21 16</inkml:trace>
  <inkml:trace contextRef="#ctx0" brushRef="#br0" timeOffset="6408.22">9207 572 0,'0'0'0,"-21"0"0,0-22 15,0 22-15,0 0 0,0 0 16,-1 0-16,1 0 0,0 0 0,0 0 16,-21 0-16,20 22 15,1-22-15,-21 42 0,21-21 0,0 0 16,-1 0-16,1 22 0,0-1 0,0-21 16,0 22-16,0-1 0,21-21 15,0 21-15,0-20 0,0 20 0,0-21 16,0 0-16,0 0 0,0 1 15,21-22-15,0 0 0,0 0 16,0 0-16,0 0 0,1 0 16,-1 0-16,21-22 0,-21 1 0,22 0 15,-1 0-15,-21 0 0,21-22 16,-20 22-16,20-21 0,-21 0 0,0 20 16,0-20-16,1 0 0,-1 21 15,-21-22-15,0 22 0,21 0 16,-21 0-16,0 0 0,0-1 15,0 44 17,-21-1-32,21 0 0,-21 0 15,21 0-15,0 22 0,0-22 0,0 21 16,-22 0-16,22-20 0,0 20 0,0-21 16,0 21-16,0-20 15,0-1-15,0 0 0,0 0 0,22 0 0,-22 0 16,21-21-16,0 0 0,0 0 15,0 0-15,0 0 16,1 0-16,-1 0 0,-21-21 16,21 0-16,0 0 0,0 0 0</inkml:trace>
  <inkml:trace contextRef="#ctx0" brushRef="#br0" timeOffset="6692.06">9800 169 0,'-21'0'0,"42"0"0,-63 0 16,21 0-16,21 22 15,-22-1-15,22 21 0,0-21 16,-21 22-16,21-1 0,-21 0 16,21 1-16,-21-1 0,21 0 0,0 1 15,0 20-15,-21-21 0,21 1 16,0-1-16,0 0 0,-21 1 0,21-1 15,0 0-15,0-20 0,0 20 16,0-21-16,0 0 0,0 0 0,0 1 16,21-22-1,0 0 1,-21-22-16,21 1 0,0 0 0</inkml:trace>
  <inkml:trace contextRef="#ctx0" brushRef="#br0" timeOffset="7223.75">10202 191 0,'0'0'0,"0"-43"0,0 22 15,0 0-15,0 0 0,-21 21 16,21 21 0,0 21-16,0-21 15,0 22-15,0-1 0,0 0 16,0 22-16,0-22 0,0 1 0,-21 20 15,21-21-15,0 1 0,0 20 16,-21-20-16,0-1 0,21 21 16,-22-20-16,22-1 0,0 0 0,-21 1 15,21-22-15,-21 21 0,21-21 0,0 1 16,0-1-16,0 0 0,-21 0 16,0-21-1,21-21 1,0 0-16,0 0 15,0-22-15,0 22 0,0-21 16,0-1-16,21 1 0,0 0 0,0-1 16,0 1-16,22 21 0,-22-21 15,21 20-15,-21 1 0,22-21 16,-1 42-16,-21-21 0,22 0 0,-1 21 16,-21 0-16,21 0 0,1 0 15,-22 0-15,0 0 0,21 21 0,-20 0 16,-1 21-16,-21-21 0,0 1 0,0 20 15,0 0-15,0-21 0,0 22 16,0-1-16,0-21 0,0 22 0,-21-22 16,-1 0-16,1 0 0,21 0 15,-21 0-15,0 1 0,0-22 0,21 21 16,-21-21 0,21-21-1,-22-1-15,22 1 16</inkml:trace>
  <inkml:trace contextRef="#ctx0" brushRef="#br0" timeOffset="7472.2">9504 572 0,'0'0'15,"21"0"-15,0 0 16,0 0-16,22 0 0,-22 0 16,21 0-16,0 0 0,1 0 0,-1 0 15,0 0-15,1 0 0,-1 0 16,0 0-16,1 0 0,-22 0 0,0 0 16,0 0-16,0-22 0</inkml:trace>
  <inkml:trace contextRef="#ctx0" brushRef="#br0" timeOffset="8523.6">1841 1757 0,'0'0'0,"-21"0"0,0 0 0,0 0 16,0 0-16,21-21 0,-21 21 0,-1 0 15,44 0 32,20 0-31,-21 0-16,0 0 16,22 0-16,-22 0 0,21 0 0,0 21 15,22-21-15,-22 0 0,22 21 16,20-21-16,1 0 0,0 21 0,21-21 15,21 0-15,-22 0 0,22 0 16,22 0-16,-22 0 0,42 0 0,-21 0 16,21 0-16,1 0 0,-1 0 15,22 0-15,-1 0 0,-21 0 0,22 0 16,-22 0-16,22 0 0,-22 0 16,22 0-16,-22 0 0,21 0 15,-20 0-15,-1 0 0,22 0 0,-22 0 16,21 0-16,1 0 0,-22-21 15,22 21-15,-1 0 0,1 0 0,-1-21 16,-20 21-16,20 0 0,1 0 0,-22-21 16,21 21-16,-20-21 0,-1 21 15,0 0-15,1 0 0,-22-22 0,21 22 16,-21 0-16,1 0 0,-22-21 16,21 21-16,-42 0 0,21 0 0,-22 0 15,1 0-15,0 0 0,-21-21 16,-1 21-16,1 0 0,-21 0 15,-22 0-15,0 0 0,1 0 0,-22 0 16,0 0-16,0 0 0</inkml:trace>
  <inkml:trace contextRef="#ctx0" brushRef="#br0" timeOffset="12419.95">14287 445 0,'0'0'0,"22"0"0,-1-22 0,0 1 0,0 21 0,0-21 15,-21 0-15,21 0 16,1 0-16,-44 21 47,1 42-32,0-21-15,0 0 0,-21 22 0,-1-1 16,22 0-16,-42 1 0,20-1 16,1 0-16,-22 22 0,22-1 0,-21-20 15,20 20-15,-20 1 0,20-22 0,1 21 16,0-20-16,-1-1 0,-20 0 16,21 1-16,-1-1 0,22-21 0,-21 22 15,21-22-15,-1 0 16,1-21-16,0 21 0,42-21 31,0-21-15,1 21-16,20-21 0,-21-22 0,21 22 15,1 0-15,-1-21 0</inkml:trace>
  <inkml:trace contextRef="#ctx0" brushRef="#br0" timeOffset="12768.75">14795 402 0,'0'0'0,"0"-21"0,0 0 16,0 42 15,0 0-31,-21 22 16,0-22-16,21 21 0,-42-21 0,21 22 15,-1 20-15,-20-21 0,21 22 0,-21-1 16,-1 1-16,-20-1 0,20 1 16,-20-22-16,21 22 0,-22-22 0,22 22 15,-1-22-15,1-21 0,0 21 16,-1-20-16,22 20 0,-21-21 16,21-21-16,21 21 0,-21 0 0,-1-21 15,22-21 16,22 0-31,-1 0 16,-21 0-16,21 0 0</inkml:trace>
  <inkml:trace contextRef="#ctx0" brushRef="#br0" timeOffset="13427.51">13483 254 0,'-21'0'31,"21"21"-31,0 0 16,-21-21-16,21 22 15,0-1-15,21-21 32,0 0-32,0 0 15,0 0 1,-21-21-16,22-1 0,-22 1 15,0 0-15,0 0 0,0 0 16,0 0-16,0-1 16,-22 22-1,1 0-15,21 22 0,-21-22 16,21 21-16,0 0 0,-21 0 16,21 0-16,-21 0 15,21 1-15,0-1 0,0 0 16,0 0-1,21-21 1,0 0-16,0 0 16,0-21-16,1 0 0,-1 21 0,0-21 15,-21-1-15,0 1 0,21 0 16,-21 0-16,0 0 0,0 0 0,0-1 16,0 44-1,-21-22 1,21 21-16,0 0 0,-21 21 15,0-21-15,21 1 0,-22 20 16,22-21-16,0 0 0,0 0 0,0 22 16,0-22-16,0 0 15,0 0-15,22-21 0,-1 21 0,0-21 16</inkml:trace>
  <inkml:trace contextRef="#ctx0" brushRef="#br0" timeOffset="14192.08">15557 318 0,'0'0'0,"22"0"0,-22 21 16,0 0-1,0 0 1,0 0-1,-22-21-15,1 0 0,0 0 16,0 0-16,0 0 16,0 0-16,-1 0 0,1 0 15,0-21-15,21 0 16,0 0-16,0 0 16,0-1-16,0 1 15,21 21-15,0 0 16,1 0-16,-1 0 0,0 0 15,0 0 1,-21 21-16,0 1 16,0-1-16,0 0 15,0 0-15,0 0 16,-21-21-16,0 21 16,0-21-16,-1 0 0,1 0 15,0 0-15,0 0 16,0 0-16,0-21 15,21 0 1,0 0-16,0 0 16,0 0-16,0-1 0,0 1 15,21 0-15,0 21 16,-21-21-16,21 21 0,0 0 16,0 0-16,1 0 15,-1 0-15,-21 21 0,21 0 16,0-21-16,-21 21 0,0 1 15,0-1-15,0 0 0,0 0 0,0 0 16,0 0-16,0 1 0,-21-1 16,0 0-16,0-21 0,-22 21 15,22 0-15,-21-21 0,-1 21 16,1 1-16,0-22 0,-22 21 0</inkml:trace>
  <inkml:trace contextRef="#ctx0" brushRef="#br0" timeOffset="19383.79">402 2371 0</inkml:trace>
  <inkml:trace contextRef="#ctx0" brushRef="#br0" timeOffset="20488.41">339 2265 0,'0'0'0,"-22"0"0,1 0 0,42 0 47,1 0-47,20 0 0,0 0 15,1 0-15,20 0 0,1 0 16,-1 0-16,1 0 0,-1-21 16,1 21-16,-22 0 0,21 0 0,-20-21 15,20 21-15,-42 0 0,22 0 16,-22 0-16,21 0 0,-63 0 31,0 0-15,0 0-16,-22 21 0,22-21 0</inkml:trace>
  <inkml:trace contextRef="#ctx0" brushRef="#br0" timeOffset="20808.29">804 2286 0,'-42'0'31,"21"0"-16,0 0 1,21 21-16,0 0 16,0 22-16,-22-22 0,22 21 0,-21 22 15,21-22-15,-21 22 0,0-22 16,0 21-16,21 1 0,-21-22 0,-1 22 16,22-22-16,0 0 15,-21 1-15,21-1 0,-21-21 0,21 22 16,0-22-16,0 0 0,0 0 15,0 0-15,21-21 16,0-21 0,1 21-16,-1-21 15,0 0-15,0 0 0,0-1 0,0 1 16</inkml:trace>
  <inkml:trace contextRef="#ctx0" brushRef="#br0" timeOffset="21220.06">995 2879 0,'-21'-21'0,"-1"21"15,22-22-15,-21 1 16,21 0-16,0 0 16,0 0-16,21 21 15,1-21-15,-1 21 16,0-22-16,21 22 0,-21 0 15,22 0-15,-22 0 0,21 22 0,1-1 16,-1 0-16,-21 0 0,21 0 16,-20 22-16,-1-22 0,0 0 0,-21 21 15,0-21-15,0 22 16,0-22-16,-21 0 0,0 21 0,-1-20 16,-20-1-16,21 0 0,0-21 15,0 0 1,21-21-1,0 0-15,0-1 0,0 1 16,0 0-16,21 0 0,0 0 0,0-22 16,-21 22-16,21-21 0,22 21 15,-22 0-15,0-1 0,0-20 16,21 21-16,1 21 0,-22-21 0,21 0 16,-21 21-16,22 0 0,-22 0 15,0 0-15,0 0 0</inkml:trace>
  <inkml:trace contextRef="#ctx0" brushRef="#br0" timeOffset="23316.19">2180 2921 0,'42'-21'15,"-84"42"-15,106-42 0,-64 0 16,0 0-16,21-1 0,-21 1 0,0 0 0,0 0 15,0-21-15,0 20 16,-21 1-16,-1-21 0,1 21 0,0 0 16,0-1-16,-21 22 0,20 0 15,1 0-15,-21 0 0,21 0 16,0 0-16,-22 22 0,22-1 0,-21 0 16,21 21-16,-1 1 0,-20-22 15,21 21-15,0 0 0,0 1 0,21-1 16,0 0-16,0-20 0,-22 20 15,22-21-15,0 21 0,0-20 0,0-1 16,22 0-16,-1 0 0,0-21 16,0 0-16,0 0 0,0 0 0,1 0 15,-1 0-15,21-21 16,-21 0-16,0 0 0,1-1 0,20 1 16,-21-21-16,0 21 0,0 0 15,1-22-15,-1 1 0,0 0 16,-21 20-16,21-20 0,-21 0 0,0 21 15,0-1-15,0-20 0,0 21 16,0 0-16,0 42 16,0 0-1,0 0-15,0 0 0,0 1 0,0-1 16,0 21-16,0-21 16,0 22-16,0-22 0,0 21 0,0-21 15,0 0-15,21 1 0,-21 20 16,21-42-16,1 21 0,-22 0 0,21-21 15,0 0-15,0 0 16,0 0-16,22 0 0,-22 0 0,0 0 16,0-21-16,0 21 0,0-21 15,1 0-15,-1-22 0,0 22 0,0 0 16,0-21-16,0 21 0,1-22 16,-22 1-16,0 21 0,21-22 15,0 22-15,-21 0 0,0 0 0,0 0 16,0 42 15,0 0-31,0 0 0,0 0 0,0 1 16,0 20-16,0-21 0,0 21 15,0-20-15,21 20 0,-21-21 0,0 0 16,21 22-16,0-22 0,-21 0 16,22 0-16,-1-21 0,-21 21 0,21-21 15,0 0-15,0 0 0,0 0 16,1 0-16,20 0 0,-21 0 0,0-21 15,0 0-15,1 0 0,20-22 16,-21 22-16,0-21 0,0 21 0,1-22 16,-1 1-16,0 0 0,-21-1 15,21 22-15,0-21 0,-21 21 16,0-22-16,21 22 0,-21 0 16,0 42 15,0 0-31,-21 1 0,21 20 0,0-21 15,0 21-15,0-20 0,0 20 16,-21-21-16,21 21 0,0-20 0,0 20 16,0-21-16,0 0 0,0 0 15,0 1-15,0-1 0,21 0 0,0 0 16,1-21-16,20 21 16,-21-21-16,0 0 0,22 0 0,-22 0 15,21 0-15,-21-21 16,22 0-16,-1 21 0,-21-21 0,21 0 15,-20-1-15,-1 1 0,0-21 0,0 21 16,0 0-16,-21-22 0,21 22 16,-21-21-16,0 21 0,0-1 0,0-20 15,0 21-15,0 0 16,0 0-16,-21 21 0,0 0 16,0 0-16,0 0 15,21 21-15,-21 0 0,-1 21 0,22-21 16,-21 1-16,21 20 0,0-21 15,-21 0-15,21 22 0,0-22 16,0 0-16,0 21 0,0-21 0,0 1 16,0-1-16,0 0 0,21 0 15,0-21-15,1 0 0,-1 21 16,21-21-16,-21 0 0,0 0 16,22 0-16,-1 0 0,0-21 0,-20 0 15,20 0-15,0 0 0,-21-1 16,22 1-16,-22 0 0,21-21 0,-21 21 15,-21-1-15,22 1 0,-22-21 16,0 21-16,0 0 16,0-1-16,-22 22 31,22 22-15,0-1-16,0 0 0,0 0 15,0 0-15,0 0 0,0 1 0,0-1 16,0 0-16,0 0 0,22 0 0,-22 0 15,0 1-15,21-1 0,-21 0 16,0 0-16,0 0 0,21-21 0,0 21 16,0-21-16,0 22 15,1-22-15,-1 0 0,21 0 0,-21 0 16,0 0-16,22 0 0,-22-22 16,21 22-16,-21-21 0,22 0 15,-1 0-15,0 0 0,-20 0 0,20-22 16,-21 22-16,21 0 0,-20-21 15,-1-1-15,-21 22 0,0 0 0,0-21 16,0 20-16,0 1 16,-21 0-16,-1 21 0,1 0 15,0 0-15,0 21 0,0 0 0,0 1 16,21 20-16,0-21 16,0 0-16,0 0 0,0 1 0,0-1 15,0 0-15,0 0 0,0 0 16,0 0-16,0 1 0,21-1 15,-21 0-15,21-21 0,-21 21 0,0 0 16,-21-42 31,0 21-47,-1-21 16,1 21-16,0 0 0,0-21 15,0 21-15,0 0 0,-1 0 16,22 21-1,0 0 1,0 0-16,0 0 0,0 1 16,22-22-16,-1 21 0,0-21 15,0 0-15,0 0 0,22 21 16,-22-21-16,21 0 0,0 0 0,1 0 16,-1 0-16,0 0 0,1-21 15,-1 21-15,0-21 0,-20-1 0,20 1 16,0 0-16,-21 0 0,22 0 15,-22 0-15,0-22 0,0 22 16,22-64-16,-22 64 0,-21 0 0,21-21 16,-21 21-16,0-1 15,-21 22 1,0 22-16,21-1 0,-22 0 16,1 21-16,0-21 0,21 1 15,0 20-15,-21-21 0,21 0 16,0 22-16,0-22 0,0 0 0,0 0 15,0 0-15,0 0 0,21-21 16,0 0-16,0 0 16,1 0-16,-1 0 0,0 0 0,0 0 15,0 0-15,0-21 0,1 0 16,-1 0-16,0 0 0,0 0 0</inkml:trace>
  <inkml:trace contextRef="#ctx0" brushRef="#br0" timeOffset="23648">5313 2328 0,'0'0'0,"-43"0"0,22 0 0,0 22 0,-21-1 16,42 0-16,0 0 0,0 0 16,0 0-16,0 1 0,0-1 0,0 0 15,21 0-15,0-21 0,0 0 16,0 21-16,1-21 0,20 0 0,-21 0 15,21 0-15,-20-21 0,-1 21 16,0-21-16,0 0 0,0 0 0,0-1 16,-21 1-16,0 0 0,0 0 15,0 0-15,0 0 0,0-1 16,-21 1-16,0 0 0,0 21 0,-21 0 16,20 0-16,1 0 0,-21 0 15,21 0-15,-22 0 0,22 0 0,0 21 16,0 0-16,0 22 0,21-22 15,-21 0-15,21 21 0,0-20 0,0-1 16,0 0-16,0 0 0,21 0 16</inkml:trace>
  <inkml:trace contextRef="#ctx0" brushRef="#br0" timeOffset="24171.7">5736 2688 0,'0'0'15,"-21"-21"1,21 42 0,0 0-16,0 1 0,0-1 15,0 0-15,0 0 0,0 0 16,0 0-16,0 22 0,0-22 15,0 0-15,0 0 0,0 0 16,0 1-16,-21-1 16,0-21-16,-1 0 31,1 0-31,0-21 16,21-1-16,0 1 15,0 0-15,0 0 0,0-21 0,21 20 16,0 1-16,1-21 0,-1 0 0,21 20 15,-21-20-15,22 21 0,-1 0 16,0 0-16,-21-1 0,22 1 16,-1 21-16,0 0 0,-20 0 15,20 0-15,-21 21 0,21 1 0,-20-1 16,-1 21-16,0-21 0,-21 22 0,0-22 16,0 21-16,0-21 0,0 0 15,0 22-15,0-22 0,0 0 0,0 0 16,0 0-16,-21 1 0,0-22 15,21 21-15,-22-21 0,1 0 16,42-21 15,1 21-31</inkml:trace>
  <inkml:trace contextRef="#ctx0" brushRef="#br0" timeOffset="24880.31">6752 2625 0,'0'0'0,"0"-21"0,0-1 16,0 1-16,-21 0 15,0 21-15,0 0 0,-1-21 0,1 21 16,-21 0-16,21 0 0,0 0 0,-22 21 16,22 0-16,0 0 0,0 1 15,0-1-15,-1 0 0,22 0 0,0 21 16,-21-20-16,21-1 15,0 0-15,0 0 0,0 0 0,0 0 16,0 1-16,0-1 0,21-21 16,1 21-16,-1-21 0,0 0 15,0 0-15,0 0 0,0 0 0,1 0 16,-1-21-16,21 21 0,-21-21 16,-21-1-16,21 22 0,1-21 0,-1 0 15,0 0-15,0-21 0,-21 20 16,21 1-16,0 21 0,-21-21 0,22 0 15,-22 0-15,0 0 0,0 42 47,0 0-47,-22 0 0,1 0 16,21 0-16,-21 22 0,0-22 0,0 21 16,0 1-16,-1-1 0,22 0 0,0 22 15,0-22-15,0 22 0,0-1 16,0 1-16,0-1 0,0 1 0,0 20 15,0-20-15,0-1 0,22 1 0,-1 20 16,0-20-16,0 21 0,0-22 16,0 22-16,1-22 0,-1 22 0,0-22 15,0 22-15,0-21 0,-21-1 0,21 1 16,-21-1-16,22 1 0,-22-1 16,0-21-16,0 22 0,0-22 15,0 1-15,0-1 0,0-21 0,0 0 16,0 0-16,-22-21 0,1 0 15,0 0-15,0-21 0,0 0 0,0-21 16,-1-1-16,1 1 0,-21 0 0,21-22 16,0 1-16,-22-22 0,1 22 15,21-22-15,-22 0 0,22-21 0,-21 22 16,21-1-16,21 0 0,0 22 0,0-1 16,0-20-16,0 41 0,21-20 15,0-1-15,0 1 0,22 21 0,-22-22 16,21 1-16,0 20 0,1-20 0,-1 20 15,22 1-15,-22 0 16</inkml:trace>
  <inkml:trace contextRef="#ctx0" brushRef="#br0" timeOffset="25661.86">8128 2752 0,'0'0'0,"-21"0"0,0 21 15,42-42 16,0 21-31,0-21 16,0-1-16,22 1 0,-22-21 0,21 21 16,0-22-16,-20 22 0,20-21 15,-21 0-15,21-1 0,-20 1 0,-1 0 16,0-1-16,0 1 16,-21 0-16,0-1 0,0 1 0,0 21 0,0 0 15,0-22-15,0 22 16,-21 21-16,0-21 0,0 21 15,-1 0-15,1 0 0,0 21 0,0 0 16,0 0-16,0 22 0,-1-1 16,1 22-16,0-1 0,0 1 0,0 20 15,0 1-15,-1 0 0,1-1 16,0 1-16,0 21 0,0 0 0,0-1 16,21 1-16,-22 0 0,1 0 0,0 21 15,0-21-15,0 0 0,0 21 16,-1-22-16,1 22 0,0-21 0,0 0 15,0 0-15,0-21 0,21 20 16,0-20-16,-22 0 0,22-22 16,0 22-16,0-22 0,0-20 0,0-1 15,0 0-15,22-20 0,-22-1 0,42 0 16,-21-21-16,0 0 0,22-21 0,-1 0 16,0-22-16,22 1 0,-22 0 15,22-22-15,-1 1 0,-21-1 0,22-21 16,-1 22-16,1-22 0,-22 1 0,22-1 15,-43-21-15,21 21 0,-21-20 16,1 20-16,-22 0 0,0 1 0,-22-1 16,1 0-16,-21 1 0,0 20 0,-1 1 15,1-1-15,0 22 16,-22-1-16,22 1 0,-1 21 0,1-21 16,0 42-16,21-22 0,-22 1 15,22 21-15,21-21 16,0 0-1,21 21-15,0 0 16,1-21-16,-1 0 0,21 21 0,-21-22 16,22 22-16,-22-21 0,21 0 0</inkml:trace>
  <inkml:trace contextRef="#ctx0" brushRef="#br0" timeOffset="26051.61">8699 2773 0,'0'0'0,"-21"0"0,21-21 0,-21 21 0,21-21 16,0-1-16,0 1 15,0 0-15,0 0 0,21 0 16,22 0-16,-22 21 16,0 0-16,21-22 0,-21 22 0,22 0 15,-22 0-15,21 0 0,1 22 16,-22-1-16,0 0 0,0 0 15,0 0-15,-21 22 0,0-22 0,0 0 16,0 0-16,0 21 0,0-20 16,-21-1-16,0 0 0,0 0 0,-22-21 15,22 21-15,0-21 0,0 0 16,0 0-16,21-21 16,0 0-16,0 0 15,0 0-15,0-1 16,21 1-16,0 0 0,0-21 0,0 21 15,1-1-15,-1 1 0,0 0 0,0 0 16,0 0-16,0 21 0,1-21 16,20 21-16,-21-22 0,21 1 15,-20 21-15,-1 0 0,21 0 16</inkml:trace>
  <inkml:trace contextRef="#ctx0" brushRef="#br0" timeOffset="26838.12">9525 2540 0,'-21'42'31,"0"-20"-31,-1-1 0,22 0 0,-21 0 16,0 0-16,21 0 0,-21 1 15,21-1-15,-21 0 0,21 0 0,0 0 16,0 0-16,0 1 0,0-1 31,21-21-31,0 0 16,0 0-16,0-21 15,-21-1-15,0 1 16,0 0-16,0 0 0,0 0 0,0 0 16,0-1-16,0-20 0,0 21 15,0 0-15,22-22 0,-22 22 0,21 0 16,0 0-16,0 0 0,0 0 0,0 21 16,1 0-16,20-22 0,-21 22 15,0 0-15,22 0 0,-22 22 0,21-1 16,-21-21-16,0 21 15,1 21-15,-1-21 0,0 1 0,0 20 0,-21-21 16,0 0-16,0 0 0,0 22 16,0-22-16,0 0 0,-21 0 15,0 0-15,0-21 0,-1 0 16,1 22-16,0-22 16,21-22-1,0 1-15,0 0 0,0 0 16,0 0-16,0 0 0,21-22 15,0 22-15,1-21 0,20 21 0,-21-1 16,0-20-16,22 21 0,-1 0 16,0 0-16,-21 21 0,22 0 0,-1 0 15,-21 0-15,22 0 0,-22 21 16,0 0-16,0 0 0,0 21 16,-21-20-16,0-1 0,0 21 0,0-21 15,0 0-15,0 1 0,0-1 16,0 0-16,0 0 0,0 0 0,-21 0 15,0-21 1,0 0-16,21-21 16,-21 21-16,21-21 0,0 0 15,0 0-15,0 0 0,0-1 0,0 1 16,21 0-16,0-21 0,0 21 16,0-22-16,22 1 0,-22 21 0,21-22 15,0 22-15,1 0 16,-1 0-16,22 21 0,-22 0 0,0 0 15,1 0-15,-22 0 0,21 21 0,-21 0 16,0 0-16,1 22 0,-22-22 16,0 21-16,0-21 0,0 1 0,0 20 15,0-21-15,0 0 0,-22 0 16,1 1-16,0-1 0,21 0 16,-21-21-16</inkml:trace>
  <inkml:trace contextRef="#ctx0" brushRef="#br0" timeOffset="27300.12">12298 1884 0,'0'0'0,"0"-21"0,21 21 16,-21-21-16,0 42 16,0 0-1,0 0-15,0 0 0,0 22 16,0 20-16,0-21 0,0 1 0,-21 20 16,0 1-16,21-1 0,-22 1 0,1-1 15,0 1-15,21-1 16,-21-20-16,0 20 0,0-21 0,-1 1 15,22-22-15,0 21 0,0-21 16,-21 1-16,21-1 0,0-42 31,0-1-31</inkml:trace>
  <inkml:trace contextRef="#ctx0" brushRef="#br0" timeOffset="27627.94">12065 2074 0,'0'0'0,"-21"-42"16,21-127 0,0 126-16,0 1 0,21 0 15,0-1-15,0 22 0,0-21 16,22 21-16,-22 0 0,21-1 0,1 1 16,-1 21-16,21 0 0,-20 0 15,-1 21-15,0 22 0,1-22 0,-1 21 16,0 22-16,-20-22 0,-1 22 0,0-22 15,-21 21-15,0-20 0,0-1 16,-21 0-16,0 1 0,-1-1 0,1-21 16,-21 0-16,21 22 0,-22-22 15,1-21-15,21 21 0,-21 0 16,20-21-16,-20 0 0,21 0 0,0 0 16,21 21-16,21 1 31,0-22-16,21 0-15,-20 21 0</inkml:trace>
  <inkml:trace contextRef="#ctx0" brushRef="#br0" timeOffset="28115.66">12996 2455 0,'0'0'16,"21"-21"-16,-21 0 0,0 0 15,0 0-15,0 0 0,0-22 0,0 22 16,-21 0-16,0-21 0,0 20 0,21 1 16,-21 0-16,0 0 0,-1 0 15,1 0-15,0 21 0,0 0 0,0 0 16,0 21-16,-1 0 0,-20 0 16,21 0-16,0 22 0,0-1 0,-1 0 15,-20 1-15,21-1 0,0 0 0,21 1 16,0-1-16,-21 0 15,21 1-15,0-22 0,0 0 0,0 0 16,21 0-16,-21 0 0,21-21 16,0 0-16,0 0 0,0 0 0,1 0 15,20-21-15,-21 0 0,21 0 0,1 0 16,-22 0-16,21-1 0,1-20 16,-22 0-16,21 21 0,-21-22 0,0 1 15,1 21-15,-1-22 0,0 22 16,-21 0-16,0 0 0,0 0 0,0 42 31,0 0-15,0 0-16,0 0 0,0 22 0,-21-22 15,21 21-15,0-21 0,0 1 0,0 20 16,0-21-16,0 0 0,0 0 16,21 1-16,-21-1 0,21-21 0,0 0 15,0 21-15,1-21 0,-1 0 16,0 0-16,0 0 0,0 0 0,0-21 15</inkml:trace>
  <inkml:trace contextRef="#ctx0" brushRef="#br0" timeOffset="28491.44">13377 2328 0,'0'0'0,"0"-21"0,0 0 0,0 0 15,0 0-15,21 21 0,1-21 16,-1 21-16,0-22 15,0 22-15,0-21 0,0 21 0,1 0 16,-1 0-16,0 0 0,0 21 16,-21 1-16,21-1 0,0 0 0,1 0 15,-22 0-15,21 0 0,-21 22 0,0-22 16,0 21-16,0-21 0,0 1 16,0 20-16,0-21 0,0 0 0,0 0 15,-21-21-15,21 22 0,-22-22 0,22-22 31,0 1-15,0 0-16,0 0 0,0 0 16,0 0-16,0-22 0,22 22 0,-1-21 15,-21 21-15,21-1 0,0-20 0,0 21 16,0 0-16,1 0 0,-1-1 16,0 1-16,0 21 0,0 0 0,0 0 15,1 0-15,20 0 0,-21 0 16,0 0-16,0 0 0,-21 21 15</inkml:trace>
  <inkml:trace contextRef="#ctx0" brushRef="#br0" timeOffset="29268.03">14097 2477 0,'0'0'0,"42"0"31,-21 0-31,1 0 16,-1-22-16,0 1 0,21 21 0,-21-21 15,1 0-15,-1 0 0,0 0 0,0-1 16,-21 1-16,0 0 0,21 0 16,-21 0-16,0 0 0,0-1 0,-21 22 15,0 0-15,0 0 0,-22 0 16,22 0-16,-21 0 0,21 22 16,0-22-16,-22 21 0,22 0 15,0 0-15,0 0 0,0 22 16,21-22-16,-22 21 0,22-21 0,0 0 15,0 22-15,0-22 0,0 0 0,22 0 16,-1 0-16,0 1 0,0-1 16,0-21-16,22 21 0,-22-21 0,21 0 15,0 0-15,1 0 0,-1 0 0,0 0 16,1-21-16,-1 21 0,0-21 16,1-1-16,-22 1 0,0 0 0,21-21 15,-20 21-15,-1-1 0,-21-20 16,0 21-16,21-21 0,-21 20 0,0-20 15,0 21-15,0 0 0,0 0 16,0-1-16,0 1 0,0 0 16,0 42 15,0 0-31,0 1 0,0-1 0,0 0 16,0 0-16,0 21 0,0-20 0,0-1 15,0 21-15,-21 0 0,21-20 16,0-1-16,-21 0 0,21 21 0,0-21 15,-22-21-15,22 22 0,0-1 16,-21-42 15,21-1-31,0 1 16,0 0-16,0 0 0,0 0 0,0-22 16,21 22-16,1-21 0,-1 21 0,0-22 15,0 1-15,0 21 0,0-21 16,22 20-16,-1 1 0,0 0 0,1 0 15,-1 0-15,0 21 0,1 0 16,-1 0-16,0 0 0,-20 21 0,-1 0 16,0 0-16,0 0 0,-21 1 0,0 20 15,0-21-15,0 21 16,0 1-16,0-22 0,-21 21 0,0-21 16,21 1-16,-21-1 0,21 21 0,-22-42 15,22 21-15,0 0 0,22-42 47,-1 0-47,0 0 0,0 0 0</inkml:trace>
  <inkml:trace contextRef="#ctx0" brushRef="#br0" timeOffset="29523.89">15748 1820 0,'0'0'0,"0"-21"0,0 0 0,0 42 15,0 0 1,-21 1-16,0-1 0,-1 21 0,22-21 16,-21 22-16,0-1 0,0 0 0,0 1 15,0-1-15,-1 0 0,1 1 16,0-1-16,21 0 0,0 1 0,0-22 16,0 21-16,0-21 0,0 0 15,0 1-15,21-1 0,0 0 0,1-21 16,20 0-16,-21 0 0,0 0 0,0 0 15,1 0-15,-1 0 0,0-21 16,0 0-16,0-1 0,0 1 0,1 0 16</inkml:trace>
  <inkml:trace contextRef="#ctx0" brushRef="#br0" timeOffset="29719.77">15430 2159 0,'0'0'15,"22"0"1,-1 0 0,0 0-16,0 0 0,21 0 0,-20 0 15,20 0-15,0 0 0,-21 0 0,22 0 16,-1 0-16,-21 0 16,0 0-16,1 0 0,-1 0 0,0-21 15,0 21-15,-21-21 0</inkml:trace>
  <inkml:trace contextRef="#ctx0" brushRef="#br0" timeOffset="30192.87">17357 1566 0,'0'0'0,"0"-21"16,-22 21-1,1 0-15,0 21 16,0 1-16,0 20 0,0 0 0,-1 1 16,1-1-16,21 21 0,-21 1 15,0-22-15,0 22 0,0-22 0,-1 22 16,1-22-16,21 0 0,-21 1 0,0-1 15,21 0-15,-21 1 0,21-22 16,0 0-16,0 21 0,0-21 0,0 1 16,21-22-1,0 0-15,21-22 16,-20 1-16,-1 0 0,21 0 16</inkml:trace>
  <inkml:trace contextRef="#ctx0" brushRef="#br0" timeOffset="30536.43">17589 2074 0,'0'0'0,"-21"0"16,0 0-1,0 22-15,0-1 0,0 0 0,-1 0 16,1 0-16,21 0 0,-21 1 16,0-1-16,21 21 0,-21-21 0,21 0 15,0 1-15,0-1 0,0 21 0,21-21 16,0 0-1,21-21-15,-20 0 0,-1 0 0,21 0 16,0 0-16,-20 0 0,20 0 16,0 0-16,-21-21 0,22 0 0,-1 0 15,-21 0-15,0 0 0,1-1 0,-1-20 16,-21 21-16,0 0 0,0 0 16,0-1-16,0 1 0,0 0 0,-21 0 15,-1 0-15,1 21 0,0 0 16,0-21-16,0 21 0,0 0 0,-1 0 15,1 0-15,0 0 0,0 0 0,0 0 16,0 0-16,-1-22 16,1 22-16,0-21 15</inkml:trace>
  <inkml:trace contextRef="#ctx0" brushRef="#br0" timeOffset="30732.32">17039 1863 0,'0'21'32,"21"-21"-32,22 0 0,-22 0 0,21 0 15,0 0-15,1 0 0,20 0 16,-20 0-16,20 0 0,1 0 0,-1 0 16,-21 0-16,22-21 0,-22 21 15,1 0-15,-1 0 0,-21 0 16,0 0-16,0-21 0</inkml:trace>
  <inkml:trace contextRef="#ctx0" brushRef="#br0" timeOffset="31455.91">19219 2350 0,'21'0'15,"1"-22"-15,-1 22 16,0-21-16,0 21 0,0-21 0,0 0 16,1 0-16,-22 0 0,21-1 0,-21 1 15,21 0-15,-21 0 16,0 0-16,0-22 0,0 22 0,0-21 16,0 0-16,-21 20 0,0 1 15,-1 0-15,1 0 0,0 0 0,-21 21 16,21 0-16,-22 0 0,22 0 0,-21 21 15,-1 0-15,22 0 0,-21 22 16,0-22-16,-1 21 0,22 0 0,-21-20 16,21 20-16,-22 0 0,22-21 15,0 22-15,0-1 0,21-21 0,0 22 16,0-22-16,0 0 0,0 0 16,21 0-16,0 0 0,0-21 15,0 0-15,22 0 0,-22 0 0,21 0 16,-21 0-16,22-21 0,-1 0 15,22 0-15,-22 0 0,0 0 0,1-1 16,-1 1-16,0 0 0,1-21 16,-22 21-16,0-1 0,21 1 0,-42-21 15,21 21-15,-21 0 0,22 21 16,-22-22-16,-22 44 31,1-1-31,21 0 0,0 0 0,-21 21 16,0-20-16,21-1 0,0 0 0,0 21 15,0-21-15,0 1 16,0-1-16,0 0 0,0 0 0,0 0 16,0 0-16,21-21 15,0 0-15,0 0 0,1 0 0,20 0 16,-21 0-16,21-21 0,-20 21 16,-1-21-16,21 0 0,0 0 0</inkml:trace>
  <inkml:trace contextRef="#ctx0" brushRef="#br0" timeOffset="32607.76">19960 2053 0,'0'-21'0,"0"42"0,0-21 31,0 21-31,-21 22 16,0-22-16,0 0 0,-1 0 16,22 0-16,-21 22 0,0-22 0,21 0 15,-21 0-15,21 22 0,0-22 16,0 0-16,-21 0 0,21 0 15,21-21 17,-21-21-32,21 0 15,0 0-15,-21 0 0,21-1 0,1 1 16,-1 0-16,0-21 0,0 21 16,0-1-16,0-20 0,1 21 15,-1-21-15,0 20 0,0 1 0,0 0 16,0 0-16,1 21 0,-1 0 15,-21 21-15,0 0 16,21-21-16,-21 43 0,0-22 16,0 0-16,0 0 0,0 21 0,0-20 15,21-1-15,-21 21 0,21-21 0,-21 0 16,21 1-16,-21-1 0,22 0 16,-1-21-16,-21 21 0,21-21 0,0 0 15,0 0-15,0 0 0,1 0 16,-1 0-16,0 0 0,21-21 0,-21 0 15,22 21-15,-1-21 16,-21-1-16,22 1 0,-22 0 0,21 0 16,-21 0-16,0 0 0,1-22 0,-1 22 15,0 21-15,0-21 0,-21 0 16,0 42 15,0 0-15,0 0-16,0 0 15,-21 1-15,21-1 0,0 0 16,0 0-16,21-21 16,0 21-16,0-21 15,1 0-15,-1 0 0,0 0 16,0 0-16,21 0 0,1 0 16,-22-21-16,21 21 0,-21-21 0,1 0 15,20 21-15,-21-21 0,0-1 16,0 1-16,1 0 0,-1 0 0,0 0 15,-21 0-15,21-1 0,-21 1 0,21 0 16,-21 0 0,0 42-1,0 0 1,0 22-16,0-22 0,0 21 16,0-21-16,-21 22 0,0-1 15,0 21-15,21-20 0,-21 20 16,-1 1-16,22-1 0,0 1 0,-21-1 15,21 1-15,-21-1 0,21 1 16,-21-1-16,21 1 0,0-1 0,0 1 16,0-1-16,-21 1 0,21-1 15,0 22-15,0-22 0,0 1 0,0-1 16,0 1-16,0-1 0,0 1 0,0 21 16,0-22-16,0 1 0,0-1 15,0 1-15,0-1 0,0 1 0,-21-1 16,-1-21-16,1 1 0,21-1 15,-21-21-15,0 22 0,0-22 0,0 0 0,-22-21 16,22 0-16,0 0 16,-21 0-16,20-21 0,-20 0 0,0-1 15,21-20-15,-22 0 0,1-22 0,21 1 16,-22-22-16,1 0 0,0 1 16,21-1-16,-22-21 0,22 22 0,0-1 15,21-21-15,0 0 0,0 22 0,21-1 16,21 0-16,-20 1 0,20-1 15,0 21-15,1-20 0,-1 20 0,0 1 16,1 20-16,-1-20 16,0 21-16,1-1 0,-22 1 0,21 0 0,-21 20 15,22-20-15,-22 21 16,0 0-16,0 0 0,-21-1 16,0 1-16,21 0 0,-21 0 15,0 0 1,0 0-16,0-1 0</inkml:trace>
  <inkml:trace contextRef="#ctx0" brushRef="#br0" timeOffset="33171.44">22691 1863 0,'0'-21'0,"0"42"0,0-64 15,0 22-15,0 0 0,0 0 0,0 0 16,-22 0-16,1 21 15,0 0-15,0 0 0,0 0 0,0 0 16,-22 21-16,1 0 0,21 0 16,-22 21-16,1 1 0,0-1 15,-1 0-15,22 1 0,0 20 0,0-20 16,0-1-16,0 0 0,21 1 16,0-1-16,0 0 0,0-21 0,0 22 15,21-22-15,0 21 0,0-21 16,21 1-16,1-22 0,-22 21 0,42-21 15,-20 0-15,-1 0 0,22 0 16,-1-21-16,-21-1 0,22 22 0,-1-42 16,-20 21-16,20 0 0,-20 0 15,-1-22-15,0 22 0</inkml:trace>
  <inkml:trace contextRef="#ctx0" brushRef="#br0" timeOffset="33668.16">23474 1524 0,'0'0'15,"21"-21"-15,-21-21 0,0 20 16,-21 22-16,0 22 16,-1-1-16,1 0 0,0 21 15,0 22-15,0-22 0,0 22 0,-1-1 16,1 1-16,0-1 0,0 1 16,0-22-16,21 21 0,-21-20 0,21-1 15,0 0-15,-22 1 0,22-1 16,-21 0-16,21-20 0,0 20 0,0-21 15,0 0-15,0 0 16,0 1-16,-21-22 16,21-22-1,0 1-15,0 0 0,0 0 16,0 0-16,0 0 0,0-22 0,21 22 16,0 0-16,1-21 0,-1 20 15,0-20-15,0 21 0,21-21 0,-20 20 16,20 1-16,0 0 0,1 0 15,-1 0-15,-21 21 0,21 0 0,1 0 16,-1 0-16,0 21 0,-20 0 16,20 0-16,-21 0 0,-21 1 0,0 20 15,0-21-15,0 21 0,0-20 16,0 20-16,0 0 0,-21-21 16,0 1-16,0 20 0,-1-21 0,1 0 15,0 0-15,21 1 0,-21-1 16,0-21-16,21 21 0,-21-21 0,63-21 47,-21 0-47,0-1 0,0 1 0,22 0 15,-22 0-15</inkml:trace>
  <inkml:trace contextRef="#ctx0" brushRef="#br0" timeOffset="33908.01">24215 2032 0,'0'42'32,"0"-20"-32,-22-1 0,1 0 15,21 21-15,-21-21 0,0 1 0,21 20 16,-21-21-16,0 0 0,21 22 0,0-22 16,-22 0-16,22 0 0,-21 0 15,21 0-15,0 1 0,21-22 47,1 0-47,-1-22 16,-21 1-16,21 0 0,0 0 0</inkml:trace>
  <inkml:trace contextRef="#ctx0" brushRef="#br0" timeOffset="34279.81">24384 1715 0,'0'0'0,"-21"0"0,0 0 0,-22 0 0,22 0 16,0 0-16,0 21 0,-22 0 16,22 0-16,21 0 0,-21 0 0,21 1 15,0-1-15,0 0 0,0 0 16,0 0-16,0 0 0,21 1 16,0-22-16,1 0 15,-1 0-15,0 0 0,0 0 0,0 0 16,22 0-16,-22 0 0,0-22 0,0 22 15,0-21-15,22 0 0,-43 0 16,21 0-16,-21 0 0,0-22 0,0 22 16,0 0-16,0-21 0,-21 20 15,-1 1-15,1 0 0,0 0 0,0 0 16,-21 21-16,20 0 0,1 0 16,-21 0-16,21 21 0,0 0 15,-1 0-15,22 0 0,0 1 16,0-1-16,0 0 0,0 0 0,0 0 15,0 0-15,0 1 0,0-1 16,22 0-16,-1 0 0,0-21 0,21 0 16,-21 0-16,22 0 0</inkml:trace>
  <inkml:trace contextRef="#ctx0" brushRef="#br0" timeOffset="34547.65">24998 1545 0,'0'0'0,"0"-21"15,21 0-15,-21 0 16,0 42 0,-21 0-16,0 0 15,-1 22-15,1-1 0,0 0 0,0 22 16,0-22-16,0 22 0,-1-22 16,1 21-16,0-20 0,0-1 0,0 0 15,0 1-15,-1-22 0,1 21 0,21-21 16,0 1-16,-21 20 0,0-21 15,21 0-15,0 0 0,21-21 47,0 0-47</inkml:trace>
  <inkml:trace contextRef="#ctx0" brushRef="#br0" timeOffset="35135.83">25527 2201 0,'0'0'0,"21"0"0,0-21 0,-21 0 15,0 0-15,0 0 0,0-22 16,0 22-16,0 0 0,0 0 16,0 0-16,0 0 0,0-1 15,-21 1-15,0 21 0,0 0 0,0 0 16,-1 0-16,1 0 0,-21 0 15,21 21-15,0 1 0,-22-1 0,22 0 16,-21 0-16,-1 21 0,22-20 16,-21 20-16,21-21 0,0 21 0,-1-20 15,1-1-15,21 21 0,0-21 16,0 0-16,0 22 0,0-22 0,21 0 16,1-21-16,-1 21 0,0 0 15,0-21-15,0 0 0,22 0 0,-22 0 16,21 0-16,-21 0 0,22-21 15,-22 0-15,21 0 0,-21 0 16,22 0-16,-1-22 0,-21 22 0,21-21 16,-20-1-16,20-20 0,-21 21 15,21-22-15,-20 1 0,-1-1 0,21 1 16,-21-1-16,0 1 0,-21 20 16,0 1-16,0 0 0,0 20 0,0 1 15,0 0-15,-21 21 16,0 21-16,0 0 0,0 22 0,0-1 15,-1 0-15,1 1 0,-21 20 16,42 1-16,-21-22 0,0 22 0,21-22 16,0 21-16,0-20 0,0-1 15,0 0-15,0 1 0,0-22 16,0 21-16,0-21 0,0 22 0,0-22 16,21 0-16,0-21 0,0 21 15,0-21-15,22 0 0,-22 0 0,0 0 16,21 0-16,1 0 0,-22 0 15,21 0-15,-21-21 0,22 21 0,-22-21 16,21 0-16</inkml:trace>
  <inkml:trace contextRef="#ctx0" brushRef="#br0" timeOffset="35352.37">26331 2434 0,'-21'0'16,"0"0"31,0 0-32,0 0-15,-1 0 16</inkml:trace>
  <inkml:trace contextRef="#ctx0" brushRef="#br0" timeOffset="41380.65">762 4678 0,'0'-21'15,"0"0"1,0-1-16,0 1 0,0 0 16,0 0-16,-21 0 15,21 0 1,0-1-16,-21 22 15,21 22 1,0 20-16,0-21 0,0 21 16,0 1-16,0 20 0,0 1 15,0-1-15,0 1 0,0 20 0,-22-20 16,22-1-16,0 1 16,-21-1-16,21 1 0,0-22 0,-21 22 15,21-22-15,-21-21 0,21 22 16,0-22-16,-21 0 0,21 0 0,0-42 31,0 0-15,0 0-16,0-22 0,0 22 0,0-21 15,0-1-15,0 1 0,0 0 16,21-1-16,0-20 0,21 21 16,-20-22-16,20 22 0,-21-1 15,21 1-15,1 0 0,-1 21 0,0-1 16,-20 22-16,20 0 0,0 0 15,-21 22-15,22-1 0,-22 0 16,0 21-16,0 1 0,-21-1 0,0 0 16,0 1-16,0-1 0,0 0 15,0-21-15,-21 22 0,0-1 0,0-21 16,21 22-16,-21-22 0,-1 0 16,22 0-16,0 0 0,-21-21 15,21-21 16,0 0-31,0 0 0,21 0 16</inkml:trace>
  <inkml:trace contextRef="#ctx0" brushRef="#br0" timeOffset="41633">1482 4530 0,'-22'63'15,"22"-20"1,-21-1-16,21 0 0,-21 1 16,21 20-16,-21 1 0,21-22 15,0 21-15,0 1 0,-21-22 16,21 1-16,-21-1 0,21 0 16,0 1-16,0-22 0,0 21 0,0-21 15,0 0-15,0 1 16,21-22-16,0 0 0,0 0 15,0 0-15,0-22 0,1 1 16</inkml:trace>
  <inkml:trace contextRef="#ctx0" brushRef="#br0" timeOffset="41804.08">1206 5144 0,'-21'0'0,"42"0"0,-42-22 31,42 1-15,1 21-16,-1 0 0,0-21 0,21 21 16,1-21-16,-1 21 0,0-21 15,1 21-15,-1-21 0,-21 21 0,21 0 16</inkml:trace>
  <inkml:trace contextRef="#ctx0" brushRef="#br0" timeOffset="42463.71">1863 4953 0,'0'0'0,"-22"0"15,1 21-15,21 0 16,0 1-16,0 20 16,0-21-16,0 0 0,-21 0 0,21 1 15,0 20-15,0-21 0,-21 0 16,21 0-16,0 1 0,0-1 0,0 0 15,0 0-15,-21-21 0,21 21 16,-21-21-16,21 21 16,-22-21-1,22-21 1,0 0-16,0 0 0,0 0 16,0 0-16,0-1 0,0-20 0,0 0 15,22-1-15,-1 1 0,0 0 16,0 21-16,21-22 0,-20 1 0,-1 21 15,21 0-15,-21 21 0,0 0 16,1 0-16,20 0 0,-21 0 0,0 21 16,0 0-16,-21 0 0,22 0 15,-1 22-15,0-22 0,-21 21 0,0-21 16,0 22-16,0-22 16,0 0-16,0 0 0,0 21 0,0-20 15,0-1-15,-21 0 16,0-21-1,21-21 1,0 0-16,0-1 16,0 1-16,21-21 0,0 0 15,0-1-15,21 1 0,-20 0 0,20 20 16,0-20-16,1 0 0,-1 21 16,0-1-16,-21 22 0,22 0 0,-22 0 15,21 0-15,-21 0 0,1 22 16,-1-1-16,-21 0 0,0 0 15,0 21-15,0-20 0,0 20 0,0-21 16,0 21-16,0-20 0,0 20 16,-21-21-16,-1 0 0,22 22 0,-21-22 15,21 0-15,0 0 16,21-21 0,1 0-1,-1-21-15</inkml:trace>
  <inkml:trace contextRef="#ctx0" brushRef="#br0" timeOffset="42744.55">3196 4509 0,'0'0'0,"0"-22"0,-21 22 16,21 22-1,-21-1-15,0 21 0,-1-21 16,22 22-16,-21-1 0,0 21 0,0-20 15,0 20-15,0 1 0,21-1 16,-22-20-16,22 20 0,-21-21 0,21 1 16,0-1-16,0 0 0,0-20 15,0 20-15,21-21 0,-21 0 0,22-21 16,20 21-16,-21-21 0,0 0 16,0 0-16,22 0 0,-22 0 15,21-21-15,-21 0 0,1 0 0,20 21 16,-21-21-16,0 0 0,0-1 0,1 1 15</inkml:trace>
  <inkml:trace contextRef="#ctx0" brushRef="#br0" timeOffset="43564.08">1863 5969 0,'0'-21'15,"0"42"-15,0-63 0,-22 21 0,22-1 16,-21 22 0,21 22-1,0 20-15,0-21 0,-21 21 0,21-20 16,0 20-16,0 21 0,0-20 15,0-1-15,0 22 0,-21-1 0,21-21 16,0 22-16,0-22 0,0 1 16,0-1-16,0 0 0,0 1 0,0-22 15,0 0-15,0 0 0,0 0 16,21-21-16,0 0 0,0 21 0,22-21 16,-1 0-16,0 0 0,1 0 15,20 0-15,-20 0 0,41 0 16,-20 0-16,-1 0 0,22 0 0,0 0 15,-22 0-15,22 0 0,-22 0 16,1-21-16,-1 21 0,1 0 0,-22-21 16,0 0-16,1 21 0,-22-21 15,0 21-15,0-21 0,0-1 16,-21 1-16,0 0 0,-21 0 16,-21 0-16,21 0 0,-22-1 15,1 1-15,0 0 0,-1 0 0,-20 21 16,21-21-16,-1 21 0,1 0 15,21-21-15,-22 21 0,22 0 16,64 0 0,-22 0-1,21 0-15,0 0 0,1 0 16,20 21-16,-20-21 0,-1 21 0,0 0 16,1-21-16,-22 21 0,0 0 0,0 1 15,0-1-15,-21 0 0,0 0 16,0 21-16,0-20 0,-21-1 0,0 0 15,-21 21-15,20-21 0,-20 1 16,0-1-16,-1 0 0,1 0 0,0 0 16,-1 0-16,22-21 0,-21 22 0,21-22 15,0 0-15,21 21 16</inkml:trace>
  <inkml:trace contextRef="#ctx0" brushRef="#br0" timeOffset="44247.88">4085 6202 0,'-21'-21'0,"42"42"0,-42-63 15,21 20-15,-21 22 31,21 22-31,0-1 0,-21 21 16,21 0-16,0 1 0,0-1 0,0 22 16,0-1-16,0 1 0,0-1 15,0 1-15,0-22 0,-22 21 0,22-20 16,-21-1-16,0 0 0,21-20 16,0 20-16,0-21 0,-21 0 0,0 0 15,21-42 1,0 0-1,0 0-15,0 0 0,0 0 16,0-22-16,0 1 0,21 21 0,0-22 16,0 1-16,0 0 0,1-1 15,20 1-15,-21 0 0,21 21 16,-20-1-16,20 1 0,21 21 16,-20 0-16,-1 0 0,22 21 0,-22 1 15,0-1-15,22 0 0,-22 21 0,0 1 16,-20-1-16,-1-21 0,-21 21 15,0 1-15,0-22 0,-21 21 0,-1 1 16,-20-22-16,0 0 0,-1 0 0,1 0 16,0 0-16,-22 1 0,22-22 15,0 0-15,-1 0 0,1 0 0,0 0 16,20 0-16,1 0 0,0 0 16,0 0-16,0 0 0,21-22 15,0 1-15,0 0 0,21 0 16,0 0-16,21 21 15,-20-21-15,20-1 0</inkml:trace>
  <inkml:trace contextRef="#ctx0" brushRef="#br0" timeOffset="44639.66">5080 6519 0,'-85'22'31,"64"-22"-16,0 42-15,0-21 0,-22 0 0,22 22 16,0-22-16,0 21 0,0 0 16,0-20-16,-1 20 0,22 0 0,0-21 15,0 1-15,0 20 0,0-21 0,22 0 16,-1 0-16,0-21 0,0 22 16,21-22-16,1 0 0,-1 0 0,0 0 15,1 0-15,-1 0 0,0-22 0,1 22 16,-1-21-16,0 0 0,-20 0 15,20 0-15,-21-22 0,0 22 0,0 0 16,-21-21-16,0-1 0,0 1 16,0 21-16,-21-21 0,0 20 15,0-20-15,0 21 0,-22 0 0,1 21 16,0 0-16,21 0 0,-22 0 16,1 0-16,0 0 0,-1 0 0,22 21 15,-21 0-15,21 0 0,21 0 0,0 1 16,0-1-16,0 0 0,0 0 15,21 0-15,21 0 0,-21-21 16,22 0-16,-1 0 0</inkml:trace>
  <inkml:trace contextRef="#ctx0" brushRef="#br0" timeOffset="45140.74">6096 6456 0,'0'0'0,"-21"-21"0,-85 0 16,64 21-16,20 0 15,-20 21-15,0 0 0,21 0 0,-22 21 16,1-20-16,21 20 0,-22 0 16,22-21-16,-21 22 0,21-1 15,0-21-15,21 22 0,0-22 0,0 0 0,0 21 16,0-21-16,0 1 15,21-1-15,0 0 0,0-21 16,21 0-16,-20 0 0,20 0 0,0 0 16,1 0-16,-1-21 0,0 0 15,1-1-15,-1 1 0,0 0 0,-21-21 16,22 21-16,-1-22 0,-21 1 0,22 0 16,-22-22-16,0 22 0,0-22 15,-21 1-15,0 20 0,0-20 0,0 21 16,0-1-16,0 1 0,0 0 0,0-1 15,0 22-15,0 0 0,0 0 16,-21 21-16,0 0 0,0 21 16,-1 0-16,22 0 0,-21 22 15,21-1-15,-21 0 0,21 22 16,0-1-16,0 1 0,0-1 0,0 1 16,0-22-16,0 22 0,0-22 0,0 0 15,0 1-15,0-1 0,21-21 16,0 0-16,1 22 0,-1-43 0,0 21 15,0-21-15,21 0 0,-20 0 0,20 0 16,0 0-16</inkml:trace>
  <inkml:trace contextRef="#ctx0" brushRef="#br0" timeOffset="45792.02">6921 6456 0,'0'-21'0,"0"42"0,0-63 0,0 20 16,-21 22-1,0 0-15,0 22 16,0-1-16,0 0 0,21 21 0,-22-21 16,1 22-16,21-22 0,-21 21 15,21 1-15,0-22 0,0 21 0,0-21 16,0 0-16,0 22 0,21-22 0,0-21 16,1 21-16,20 0 0,-21-21 15,21 0-15,-20 0 0,20 0 0,0 0 16,1 0-16,-22-21 0,21 21 15,0-21-15,-20 0 0,-1 0 16,0-1-16,0-20 0,0 21 0,0-21 16,1 20-16,-22-20 0,21 0 0,-21 21 15,0-22-15,0 22 0,0 0 16,0 0-16,0 0 0,21 21 16,-21 21-1,0 0-15,0 0 0,0 0 16,0 22-16,-21-1 0,21 0 0,0 1 15,-21 20-15,-1-21 0,1 1 16,21 20-16,-21 1 0,21-22 0,-21 43 16,21-22-16,0 1 0,0 20 0,0-20 15,-21-1-15,21 22 0,0-21 16,-21-1-16,21 1 0,0-1 16,0-21-16,0 22 0,0-1 0,0 1 15,0-1-15,0-20 0,-22 20 0,22-20 16,-21-1-16,21 0 0,0 1 0,-21-22 15,0 21-15,21-21 0,-21 0 16,0-21-16,-1 0 0,1 0 16,0 0-16,0 0 0,0-21 0,0-21 15,-1 21-15,1-22 0,0 1 0,0-21 16,21 20-16,0-20 16,0-1-16,0-20 0,0 20 0,0-21 0,21 1 15,0-1-15,0 0 0,22 1 16,-1-22-16,0 21 0,22 22 15,-22-22-15,1 22 0,-1-1 0,21 22 16,-20-1-16,-1 1 0,-21 0 0,22 21 16,-22-22-16,21 22 0,-21 21 15,0 0-15</inkml:trace>
  <inkml:trace contextRef="#ctx0" brushRef="#br0" timeOffset="46691.87">4741 7599 0,'0'0'0,"0"21"16,0 0-16,0 0 0,0 22 15,-21-1-15,21 0 0,-21 22 0,21-1 16,-21 1-16,21-1 0,-21 22 15,21-21-15,-22 20 0,1-20 0,0-1 16,0 1-16,0-1 0,0 1 0,-22-1 16,22-20-16,0 20 0,0-21 15,0 1-15,21-1 0,0-21 0,0 22 16,0-22-16,0 0 0,0 0 16,0 0-16,21 0 0,21-21 0,-21 0 15,22 22-15,20-22 0,-21 0 0,22 0 16,-1 0-16,22 0 0,-21 0 15,-1 0-15,22 0 0,-22 0 16,22 0-16,0-22 0,-1 1 0,1 21 16,0-21-16,-1 0 0,-20 21 15,20-21-15,-20 0 0,-1 21 0,-20-22 16,-1 1-16,0 21 0,-20-21 0,-1 0 16,-21 0-16,0 0 15,-21-1-15,-22 1 0,22 21 16,-21-21-16,-22 0 0,22 21 0,-22-21 15,22 21-15,-21 0 0,20-21 16,1 21-16,0 0 0,20 0 16,1-22-16,0 22 0,42 0 31,0-21-31,22 21 0,-1 0 0,0 0 16,22 0-16,-22 21 0,22-21 0,-22 22 15,0-1-15,1 21 0,-1-21 16,-21 22-16,0-22 0,-21 21 0,0 0 15,0 1-15,-21-22 0,0 21 0,-21 1 16,21-22-16,-22 21 0,1-21 16,0 0-16,-1 22 0,1-22 0,0 0 15,20-21-15,-20 21 0,21 0 0,0-21 16,0 0-16</inkml:trace>
  <inkml:trace contextRef="#ctx0" brushRef="#br0" timeOffset="47571.71">7027 9250 0,'0'-21'16,"0"0"0,0-1-16,0 1 0,0 0 15,0-21-15,0 21 0,0-22 0,0 22 16,0-21-16,0 21 0,-42-22 15,21 22-15,0 0 0,-22 0 0,22 21 16,-21 0-16,-1 0 0,1 0 0,0 0 16,-1 21-16,1 0 0,0 21 15,21-20-15,-22 20 0,22 0 16,0 1-16,0-1 0,0 0 0,-1 1 16,22-1-16,0-21 0,0 21 15,0-20-15,0 20 0,0-21 0,0 0 16,22 0-16,-1-21 0,0 22 0,0-22 15,0 0-15,22 0 0,-22 0 16,21 0-16,0-22 0,1 22 0,-1-21 16,0 0-16,1 0 0,-1-21 0,0 20 15,-20-20-15,20 0 0,0-1 16,-21 1-16,22-21 0,-22-1 16,0 22-16,0-22 0,0 1 0,-21-1 15,0 1-15,0-1 0,0 22 16,0 0-16,0-1 0,0 22 0,0-21 15,0 63 1,-21 0-16,21 0 16,0 22-16,-21-1 0,21 21 0,-21 1 15,21-1-15,0 1 0,0-1 0,0-20 16,0 20-16,0-20 0,0 20 16,0-42-16,0 22 0,0-1 0,21-21 15,0 0-15,0 0 0,-21 1 16,22-22-16,20 0 0,-21 0 0,0 0 15,0 0-15,22 0 0,-22-22 16,21 22-16,-21-21 0,22 0 0,-22-21 16,21 21-16,-21-1 0,1-20 0,-1 21 15,0-21-15,0-1 0,0 22 16,-21 0-16,0-21 0,0 20 16,-21 44-1,0-1-15,21 0 16,0 21-16,-21-21 0,0 1 0,21-1 15,-22 21-15,22-21 0,0 0 0,-21 1 16,21-1-16,0 0 16,0 0-16,0 0 15,21-42 17,-21 0-32</inkml:trace>
  <inkml:trace contextRef="#ctx0" brushRef="#br0" timeOffset="47751.61">7662 8721 0,'0'-21'16,"0"42"-16,0-64 0,-21 22 0,21 0 15,-21 0-15,0 0 16,21 42 0,0 0-1,0 0-15,0 0 0,21 1 16,-21-1-16,21 0 0,0-21 15,0 21-15,1 0 0,-1 0 0</inkml:trace>
  <inkml:trace contextRef="#ctx0" brushRef="#br0" timeOffset="47972.75">8043 8827 0,'0'0'0,"0"-22"0,21 44 31,-21-1-31,0 0 15,0 0-15,22 0 0,-22 22 0,0-22 16,0 21-16,0-21 0,21 22 16,-21-22-16,21 0 0,-21 0 0,0 0 15,21 0-15,-21 1 0,21-1 0,0 0 16,1-21-16,-22 21 0,21-21 16,0 0-16,0 0 0,0 0 15,0 0-15,1 0 0,-1-21 0</inkml:trace>
  <inkml:trace contextRef="#ctx0" brushRef="#br0" timeOffset="48147.65">8636 8890 0,'0'0'0,"0"-42"0,0 21 15,0-22-15,0 22 0,-21 42 32,0 22-32,-1-22 0,1 0 15,0 21-15,0 1 0,0-22 0,0 21 16,21 0-16,-22-20 0,1 20 0,0-21 15,0 21-15,0-20 0,-22-1 16,22 0-16,0 0 0,0 0 0,0 22 16</inkml:trace>
  <inkml:trace contextRef="#ctx0" brushRef="#br0" timeOffset="48908.39">6773 9970 0,'0'0'0,"0"-43"0,0 1 0,0 0 0,21-1 16,-21 1-16,0 21 0,22 0 15,-22-1-15,21 22 0,-21 22 16,0-1-16,0 21 0,0-21 0,0 43 16,0-22-16,0 0 0,0 22 15,0-1-15,-21 1 0,-1-1 0,1 1 16,0-1-16,21 1 0,-21 21 0,0-22 15,0 1-15,-1-22 0,22 21 16,0-20-16,0-1 0,0-21 0,0 22 16,0-22-16,0 0 0,0 0 15,22 0-15,-1-21 0,0 21 16,21-21-16,1 0 0,20 0 16,-21 0-16,22 0 0,21 0 0,-22 0 15,22 0-15,-22 0 0,43 0 0,-21 0 16,-1 0-16,22 0 0,-21 0 15,21-21-15,-22 21 0,1 0 0,-21-21 16,20 0-16,-41 21 0,20-21 0,-42 21 16,22-21-16,-22 21 0,0-22 0,-21 1 15,0 0 1,-21 0-16,0 0 0,-22 21 0,22-21 16,-21 21-16,-1-22 0,1 1 15,0 21-15,21-21 0,-22 0 16,22 21-16,-21-21 0,42 0 0,-21-1 15,21 1-15,0 0 16,21 21 0,0 0-16,21 0 0,-21 0 0,1 21 15,20-21-15,-21 21 0,21 1 0,-20-1 16,-1 0-16,0 0 0,0 21 16,-21-20-16,0-1 0,0 21 0,0-21 15,-21 0-15,0 22 0,-22-22 0,22 21 16,-21-21-16,0 22 0,-22-22 0,22 21 15,-1-21-15,1 1 16,21 20-16,-21-21 0,20 0 0,1-21 16,21 21-16</inkml:trace>
  <inkml:trace contextRef="#ctx0" brushRef="#br0" timeOffset="49280.17">8615 10499 0,'21'0'16,"-42"0"-16,63 0 0,-21 21 0,0-21 15,-21 42-15,22-21 0,-22 1 0,0 20 16,0-21-16,0 21 16,0-20-16,0 20 0,0-21 0,0 0 15,-22 0-15,22 1 0,-21-1 0,0 0 16,0 0-16,0-21 0,21 21 15,-21-21 1,21-21-16,0 0 16,0 0-16</inkml:trace>
  <inkml:trace contextRef="#ctx0" brushRef="#br0" timeOffset="49432.09">8636 10245 0,'0'0'0,"0"-43"0,0 22 0,0 0 15,0 0-15,0 0 16,0 42 0,21 0-16,0 0 15,0 22-15,1-22 16,-22 0-16</inkml:trace>
  <inkml:trace contextRef="#ctx0" brushRef="#br0" timeOffset="49913.81">9038 10541 0,'0'0'0,"0"-42"31,0 63-15,0 0-16,0 0 0,0 22 15,0-22-15,0 0 0,0 21 16,0-21-16,0 1 0,21 20 0,-21-21 15,0 0-15,0 0 0,0 1 0,0-1 16,0 0-16,0 0 0,0 0 16,-21-21-1,21-21 1,0 0-16,0 0 16,0 0-16,0-22 0,21 22 0,0-21 15,1 21-15,-1-22 0,0 1 16,0 0-16,21-1 0,-20 1 0,20 0 15,0 20-15,-21 1 0,22 0 16,-1 21-16,-21 0 0,22 0 0,-1 21 16,-21 0-16,21 1 0,-20-1 15,-1 21-15,0 0 0,-21 1 0,0-22 16,0 21-16,0 1 0,0-1 0,0-21 16,0 21-16,-21-20 0,0-1 0,-1 0 15,1 0-15,0 0 16,21 0-16,-21-21 0,42 0 31,0-21-15,0 0-16,22 21 0,-22-21 0,0 0 15</inkml:trace>
  <inkml:trace contextRef="#ctx0" brushRef="#br0" timeOffset="50171.66">9969 10541 0,'0'0'15,"22"-21"-15,-1 0 0,0 0 0,-21-1 16,21 22-16,-21 22 15,0-1-15,0 0 0,0 0 16,0 21-16,-21-20 0,21 20 16,-21 21-16,0-20 0,-1-1 0,1 22 15,21-1-15,-21 1 0,0-1 16,0 1-16,0 20 0,-1 1 0,1-22 16,21 22-16,-21 0 0,0-22 0,21 22 15,0 0-15,-21-22 0,0 22 0,21-22 16,-22 22-16,22-22 0,0-20 15,-21 20-15,21-20 0,-21-1 0,21 0 16,0-21-16,0 22 0,0-64 16,0-1-1,21 1-15</inkml:trace>
  <inkml:trace contextRef="#ctx0" brushRef="#br0" timeOffset="50484.48">9821 10837 0,'0'0'0,"-21"-63"0,21-1 0,0 1 0,-21 21 16,21-1-16,0-20 0,0 20 0,0 1 15,0 21-15,21-21 0,0 20 16,0 1-16,1 21 0,20-21 0,0 21 16,1 0-16,-1 0 0,0 0 0,1 21 15,-22 0-15,21 1 0,-21 20 16,0-21-16,1 21 0,-22 1 15,0-1-15,0-21 0,-22 22 0,1-1 16,-21-21-16,-22 43 16,22-43-16,0 0 0,-1 0 0,1-21 15,0 21-15,21-21 0,-1 0 0,1 0 16,42-21 0,1 21-1,20-21-15,-21 0 0,21 0 0,1-1 16,-1-20-16,0 21 0</inkml:trace>
  <inkml:trace contextRef="#ctx0" brushRef="#br0" timeOffset="51088.14">10477 10329 0,'0'64'16,"0"-43"0,0 21-16,0-20 0,0 20 0,-21 0 15,21 1-15,-21-22 0,21 21 16,0-21-16,0 22 0,0-22 0,0 0 15,0 0-15,0 0 0,21-21 16,0 0 0,1 0-16,-1 0 0,0 0 15,0-21-15,0 0 0,0 0 0,22 0 0,-22-1 16,0 1-16,21-21 16,-20 0-16,-1-1 0,0 1 0,0 0 15,0-1-15,0 1 0,-21 0 0,0 20 16,0 1-16,0 0 0,0 42 31,0 0-31,0 1 0,0 20 0,0-21 16,-21 21-16,21 1 0,0-1 15,0 0-15,0-20 0,0 20 0,0-21 16,0 21-16,0-20 0,21-1 0,1 0 16,-1 0-16,0 0 0,0-21 15,21 0-15,-20 0 0,20 0 0,-21 0 16,21 0-16,1 0 0,-22-21 0,21 0 15,1 0-15,-22-22 16,21 22-16,-21-21 0,0-22 0,1 22 16,-1-21-16,0-1 0,0 22 0,0-22 15,-21 22-15,0-22 0,0 22 16,0 0-16,0-1 0,0 22 0,0-21 16,0 21-16,-21 21 15,0 0-15,21 42 16,-21-21-16,0 22 0,21-22 0,-22 21 15,22 22-15,0-22 0,0 21 0,0 1 16,0-22-16,0 22 0,0-22 16,0 22-16,22-22 0,-1 0 0,0-21 15,0 22-15,0-22 0,0 0 16,1 0-16,-1 0 0,21-21 0,-21 0 16,0 0-16,1 0 0,20-21 15,-21 0-15</inkml:trace>
  <inkml:trace contextRef="#ctx0" brushRef="#br0" timeOffset="51248.05">11472 10308 0,'-21'0'0,"42"0"0,-63 0 0,21 0 16,21-21-16,0 0 16,21 21-1,0-21-15,0 21 0,22 0 16,-22 0-16,21 0 0,-21 0 0,22-21 15,-1 21-15,21 0 0</inkml:trace>
  <inkml:trace contextRef="#ctx0" brushRef="#br0" timeOffset="51640.82">13674 10139 0,'-22'-21'0,"44"42"0,-86-63 16,64 20-16,-21 22 0,0-21 0,0 0 15,-1 21-15,1 0 0,0 0 0,0 0 16,0 0-16,0 21 15,-1 0-15,22 22 0,-21-1 16,0 0-16,0 1 0,21 20 16,-21-20-16,0 20 0,-1 1 0,1-1 15,0-21-15,0 22 0,0-22 16,0 1-16,-1-1 0,1-21 0,21 0 16,0 0-16,0 1 0,0-1 15,0-42 1,0-1-16,0 1 15,0 0-15,0 0 0,21-21 16,1 20-16,-22-20 0</inkml:trace>
  <inkml:trace contextRef="#ctx0" brushRef="#br0" timeOffset="51840.82">13377 10245 0,'0'0'16,"43"-43"-16,-1 1 0,0 0 0,1-1 16,-1 22-16,-21 0 0,21 0 0,-20 21 15,20 0-15,-21 0 0,21 21 16,-20-21-16,20 42 0,-21-20 0,0 20 15,0 0-15,1 1 0,-1 20 0,0 1 16,-21-22-16,0 21 0,0 1 16,0-22-16,0 22 0,0-22 0,0 0 15,0 1-15,0-22 0,-21 21 0,0-21 16,21 1-16,-22-22 0,1 21 16,0-21-16,0 0 0,0 0 0,0 0 15,-1 0-15</inkml:trace>
  <inkml:trace contextRef="#ctx0" brushRef="#br0" timeOffset="52016.71">13293 10605 0,'0'-22'15,"21"22"1,0 0-16,21 0 16,1 0-16,-22 0 0,21 0 0,22 0 15,-22 0-15,0 0 0,22 0 0,-22 0 16,22 0-16,-1 0 0,-21 0 15,22 0-15,-22 0 0,1 0 0,-1 0 16,-21 0-16,0 0 0</inkml:trace>
  <inkml:trace contextRef="#ctx0" brushRef="#br0" timeOffset="53031.64">6964 11113 0,'0'0'0,"-21"21"0,-1 0 0,1 0 16,0 21-16,0 1 0,21 20 0,-21-20 16,0 41-16,-1-20 15,22-1-15,0 22 0,-21 0 0,0-1 16,21 1-16,-21 0 0,0-22 0,21 22 16,0-22-16,-21 1 0,-1-1 15,22 1-15,0-22 0,-21 22 0,21-22 16,0 0-16,0-21 0,0 22 0,0-22 15,0 21-15,0-21 0,21 1 16,1-22-16,-1 21 0,0-21 0,21 0 16,1 0-16,-1 0 0,0 0 0,1 0 15,20 0-15,-21 0 0,22 0 16,-1 0-16,1-21 0,-1 21 0,1-22 16,-1 22-16,1-21 0,-1 21 15,1-21-15,-22 21 0,22-21 16,-22 21-16,0 0 0,1-21 0,-1 21 15,-21 0-15,0 0 0,1 0 0,-1 0 16,-21-21-16,-21-1 31,-1 22-31,-20 0 0,21-21 0,0 21 16,-22 0-16,22 0 0,-21-21 16,21 21-16,0 0 0,-22 0 0,22-21 15,0 21 1,42 0-1,0 0-15,0 21 0,22-21 0,-1 21 16,0-21-16,1 0 0,-1 21 16,0-21-16,1 22 0,-1-1 15,0-21-15,1 21 0,-22 0 0,21 0 16,-21 0-16,-21 1 0,0-1 0,0 0 16,0 0-16,-21 0 0,0 0 15,0 1-15,-21-1 0,-1 0 0,1 0 16,0 0-16,-1 0 0,1 1 0,0-1 15,-1-21-15,22 21 0,-21-21 0,21 0 16,-1 0-16</inkml:trace>
  <inkml:trace contextRef="#ctx0" brushRef="#br0" timeOffset="53331.53">8742 12531 0,'-21'0'0,"42"0"0,-64 0 0,22 0 15,0 0-15,21 21 16,0 0-1,0 21-15,0-20 0,0-1 0,-21 21 16,21-21-16,0 0 0,0 22 0,0-22 16,0 0-16,0 0 0,-21 0 15,21 1-15,0-1 0,0-42 32,0-1-32</inkml:trace>
  <inkml:trace contextRef="#ctx0" brushRef="#br0" timeOffset="53480.5">8615 12319 0,'0'-42'0,"0"-106"31,0 169 0,21 0-31,0 0 0,0 0 16</inkml:trace>
  <inkml:trace contextRef="#ctx0" brushRef="#br0" timeOffset="53920.3">8953 12467 0,'0'-21'31,"0"42"-15,0 0-16,0 1 0,0-1 15,0 21-15,0-21 0,0 22 16,22-22-16,-22 21 0,21-21 0,-21 22 16,0-22-16,0 21 0,0-21 0,0 0 15,0 22-15,0-22 0,0 0 16,0 0-16,0-42 31,0 0-31,0 0 16,0 0-16,0-1 0,-21-20 0,21 21 15,0-21-15,0-1 0,0 1 0,21 0 16,0-1-16,0 1 0,21 21 16,-20-22-16,20 1 0,0 21 0,-21 0 15,22 21-15,-1 0 0,-21 0 0,22 0 16,-1 21-16,-21 0 0,0 0 16,22 0-16,-22 22 0,0-1 0,-21-21 15,0 22-15,0-1 0,0 0 16,0 1-16,0-1 0,0 0 0,0-21 15,-21 22-15,21-22 0,-21 0 16,21 0-16,-22 0 0,22-42 31</inkml:trace>
  <inkml:trace contextRef="#ctx0" brushRef="#br0" timeOffset="54183.5">9927 12383 0,'0'0'0,"0"-22"0,0 44 32,0-1-32,0 0 0,0 21 0,0 1 15,0-22-15,-21 42 16,21-20-16,0 20 0,0-21 0,0 22 16,0-1-16,0 22 0,0-21 0,-21-1 15,21 1-15,0 20 0,-21-20 16,21-1-16,-22 22 0,22-22 0,-21 1 15,0-1-15,0 1 0,0-22 0,21 22 16,-21-22-16,21-21 0,-22 0 0,22 1 16,0-1-16,0-42 15,0-1-15,22 1 0,-1-21 16,0 0-16</inkml:trace>
  <inkml:trace contextRef="#ctx0" brushRef="#br0" timeOffset="54480.29">9906 12510 0,'0'0'0,"0"-43"0,0-20 0,0 20 16,0 1-16,21 0 0,0 21 15,0-1-15,1 1 0,-1 21 0,21 0 16,0 0-16,-20 0 0,20 0 16,0 21-16,-21 1 0,22-1 0,-22 0 15,0 21-15,0-21 0,0 22 0,-21-1 16,22 0-16,-22-20 0,0 20 15,0 0-15,-22-21 0,1 22 16,0-22-16,0 0 0,-21 0 0,20 0 16,-20 1-16,21-1 0,-21-21 15,20 0-15,1 0 0,0 0 0,21-21 32,0-1-32,42 1 0,-20 0 15,-1 0-15,21-21 0,-21 20 0,22-20 16,-1 21-16</inkml:trace>
  <inkml:trace contextRef="#ctx0" brushRef="#br0" timeOffset="55108.93">10668 12234 0,'0'0'0,"21"0"0,-21 22 16,0-1-16,0 0 0,0 21 16,0-21-16,0 1 0,0 20 0,-21-21 15,21 21-15,0-20 0,-21 20 0,0-21 16,21 0-16,0 22 0,0-22 15,0 0-15,0 0 0,0 0 0,0 0 16,21-21 0,0 0-16,0 0 0,0-21 15,22 21-15,-22-21 0,21 0 0,-21 0 16,22 0-16,-1-22 0,-21 22 16,21-21-16,1-1 0,-22 1 0,0 0 15,21-1-15,-20 1 0,-1 21 16,-21-21-16,21 20 0,-21 1 0,21 0 15,-21 42 1,0 0-16,0 1 0,0-1 16,0 0-16,-21 21 0,21-21 15,-21 22-15,21-1 0,0-21 0,0 22 16,-21-22-16,21 0 0,0 21 0,0-21 16,0 1-16,0-1 0,0 0 15,0 0-15,21-21 0,0 21 16,0-21-16,0 0 0,0 0 0,22 0 0,-22 0 15,0-21-15,0 0 0,22 21 16,-22-21-16,0-22 0,0 22 16,21 0-16,-20-21 0,-1-1 0,0 1 15,0 0-15,0-1 0,0-20 0,1-1 16,-1 1-16,-21-1 0,21 1 16,0 21-16,-21-1 0,21 1 0,-21 21 15,0 0-15,0-1 0,0 44 16,0 20-1,-21 0-15,0 1 0,0-1 0,0 21 16,21-20-16,0 20 0,0-20 16,0-1-16,-22 21 0,22-20 0,0-1 15,0-21-15,0 22 0,0-1 16,0-21-16,0 0 0,22 0 0,-1 1 16,-21-1-16,21-21 0,0 0 15,0 0-15,0 0 0,1 0 0,-1-21 16,0 21-16,0-22 0</inkml:trace>
  <inkml:trace contextRef="#ctx0" brushRef="#br0" timeOffset="55272.83">11578 12065 0,'0'0'0,"21"0"31,0 0-31,1 0 15,20 0-15,0-21 0,1 21 0,-1 0 16,21 0-16,1-21 0,-1 21 16</inkml:trace>
  <inkml:trace contextRef="#ctx0" brushRef="#br0" timeOffset="55532.39">13335 11811 0,'-21'21'0,"0"0"15,21 1-15,-22 20 0,1-21 16,0 21-16,21 1 0,-21-1 0,0 0 16,0 1-16,21-1 0,-22 0 0,1 1 15,21-1-15,-21-21 0,21 22 16,0-22-16,-21 0 0,0 0 0,21 0 15,0 0-15,-21 1 0,42-22 32</inkml:trace>
  <inkml:trace contextRef="#ctx0" brushRef="#br0" timeOffset="55993.13">13144 12002 0,'0'0'0,"0"-43"0,43-126 31,-22 148-31,0 0 0,0-1 0,0 1 16,1 21-16,20 0 0,0 0 0,1 0 15,-1 0-15,0 0 0,1 21 16,-1-21-16,-21 22 0,21-1 0,-20 21 16,-1-21-16,0 22 0,-21-1 15,0 0-15,0-21 0,0 22 0,-21-22 16,0 21-16,-1-21 0,-20 1 15,0-1-15,-1 0 0,1 0 0,0 0 16,-1-21-16,1 0 0,21 0 16,-21 0-16,20 0 0,1 0 0,42-21 15,22 0 1,-22 21-16,21-21 0,1 21 16,-1-21-16,21 21 0,-20 0 0,20 0 15,-20 0-15,-1 0 0,0 0 0,-21 21 16,22 0-16,-22 0 0,0 0 15,0 0-15,-21 22 0,0-22 16,0 21-16,0-21 0,0 22 0,-21-1 16,0-21-16,0 0 0,-22 22 15,1-22-15,0 0 0,-22 0 0,1 0 16,-1 1-16,1-22 0,-1 21 0,1-21 16,-22 0-16,22 0 0,-1 0 0,1 0 15,-1 0-15,1 0 0,20 0 16,-20 0-16,-1-21 0,22-1 0,-22 1 15</inkml:trace>
  <inkml:trace contextRef="#ctx0" brushRef="#br0" timeOffset="56993.12">4678 9313 0,'0'-21'0,"0"42"0,0-63 15,0 21 1,0 0-16,-21 0 16,-1 21-1,22 21 1,0 0-16,0 0 0,-21 21 0,21 1 15,0-1-15,-21 22 0,21 20 16,0 1-16,0 0 0,0-1 0,-21 22 16,21 0-16,0 0 0,0 0 15,0 21-15,0-22 0,0 22 0,0 0 16,0-21-16,0 42 0,0-21 0,0 0 16,0 0-16,0 0 0,0 22 15,0-22-15,0 0 0,-21 0 0,21 0 16,0 0-16,0 0 0,0-22 15,0 22-15,0-21 0,0-21 16,0 21-16,0-22 0,0 1 0,0-21 16,0-1-16,0 1 0,0-1 15,0-21-15,0 1 0,21-1 0,-21 0 16,21-20-16,-21 20 0,0-21 0,21 0 16,-21 0-16,21 1 0,-21-1 15,22-21-15,-22 21 0,21-21 31</inkml:trace>
  <inkml:trace contextRef="#ctx0" brushRef="#br0" timeOffset="57844.38">4487 13420 0,'0'21'47,"21"0"-47,-21 0 15,0 22-15,0-22 0,0 21 16,22 0-16,-22 1 0,21-1 0,-21 0 15,0 1-15,0-1 0,0 0 16,21 1-16,-21-1 0,0 0 0,0 1 16,0-1-16,0 0 0,-21 1 15,0-1-15,21-21 0,0 22 16,-22-22-16,22 21 0,-21-21 0,21 0 16,0 1-16,0-1 0,0 0 0,0 0 15,0 0-15,0 0 16,0 1-16,0-1 15,0 0 1,21-21-16,1 0 0,20 21 16,-21-21-16,21 0 0,1 0 0,-1 0 15,22 21-15,-1-21 0,1 0 16,-1 0-16,22 0 0,-22 0 0,43 0 16,-21 0-16,21 0 0,-1 0 15,1 21-15,0-21 0,0 0 16,-21 0-16,20 0 0,-20 22 0,21-22 15,-21 0-15,-22 21 0,22-21 0,-22 0 16,1 0-16,-1 21 0,-20-21 16,-1 0-16,-21 0 0,0 0 0,0 0 15,-21-21 17,-21 0-32,0-1 0,0 1 15,0 0-15,0 0 0</inkml:trace>
  <inkml:trace contextRef="#ctx0" brushRef="#br0" timeOffset="58111.56">6413 14393 0,'0'0'0,"-42"-21"0,21 0 0,-21 21 0,20-21 16,1 21-16,0 0 0,0 0 15,42 0 17,0 0-32,22 21 0,-22 0 15,21-21-15,0 21 0,1 1 0,20-1 16,-20 0-16,-1 0 0,0 0 15,1 0-15,-1 1 0,-21 20 0,0-21 16,-21 0-16,0 0 0,0 22 0,-21-22 16,0 0-16,-21 0 0,20 0 15,-20 1-15,0-1 0,-1 0 16,1 0-16,0-21 0,-1 21 0,1 0 16,0-21-16,-1 22 0,1-22 15,21 21-15,0 0 0,0-21 0,-1 0 16,22 21-16,-21-21 0</inkml:trace>
  <inkml:trace contextRef="#ctx0" brushRef="#br0" timeOffset="59084.14">7937 14647 0,'0'0'0,"22"0"47,-1 0-32,0 0-15,0 0 0,0 0 16,0 0-16,1 0 0,-22-21 16,0 0-16,21 0 15,-21 0-15,0 0 0,0-1 16,0 1-16,0 0 0,-21 0 15,-1-21-15,1 20 0,-21 1 0,0 0 16,-1 0-16,1 0 0,0 0 0,-1 21 16,1 0-16,0 0 0,-1 0 15,1 0-15,0 21 0,-1 0 16,1 0-16,0 21 0,20 1 16,1-1-16,0 0 0,0 1 0,21-1 15,0 0-15,0 22 0,0-22 0,0 1 16,0-22-16,0 21 0,0 0 15,0-20-15,21-1 0,0 0 0,0 0 16,1-21-16,-1 0 0,21 0 16,-21 0-16,0 0 0,22 0 15,-22-21-15,21 0 0,1 0 0,-1-1 16,0-20-16,1 21 0,-1-21 16,0-1-16,1-20 0,-22-1 15,21 1-15,-21-1 0,22 1 0,-22-1 16,-21-20-16,0 20 0,21 1 15,-21 20-15,0-20 0,0 20 0,0 1 16,0 0-16,0 21 0,0-1 16,0 44-16,-21-1 15,21 21-15,-21-21 0,21 22 0,-22-1 16,22 21-16,-21 1 0,21-22 16,0 22-16,0-1 0,0 1 0,0-1 15,0 1-15,0-22 0,0 22 16,0-22-16,0-21 0,21 21 0,1-20 15,-1-1-15,-21 0 0,21 0 16,0 0-16,0-21 0,0 0 16,1 0-16,-1 0 0,0 0 0,0-21 15,21 0-15,-20 0 0,-1 0 0,0-1 16,0 1-16,0-21 0,0 21 16,1-22-16,-22 22 0,0-21 0,0 21 15,0 0-15,0 42 16,0 0-1,0 0-15,0 0 0,0 22 16,0-22-16,0 0 0,-22 0 0,22 0 16,0 0-16,0 1 0,0-1 15,0-42 32</inkml:trace>
  <inkml:trace contextRef="#ctx0" brushRef="#br0" timeOffset="59252.04">8488 14351 0,'0'0'0,"-21"-21"0,21-21 0,-22 42 15,22-22-15,0 1 0,-21 21 16,21 21 15,21 1-15,1-22-16,-1 0 0,0 21 15,0-21-15,21 0 0,-20 0 0</inkml:trace>
  <inkml:trace contextRef="#ctx0" brushRef="#br0" timeOffset="59472.4">8975 14288 0,'0'0'0,"0"-22"0,0 44 31,0-1-31,0 0 0,0 0 15,0 21-15,0-20 0,0 20 0,0 0 16,0 1-16,21-1 0,-21-21 16,21 21-16,-21-20 0,0 20 0,21-21 15,0 0-15,0 0 0,-21 1 16,22-1-16,-1-21 0,0 0 0,0 0 16,0 0-16,0 0 0,1 0 15,-1-21-15,21 21 0</inkml:trace>
  <inkml:trace contextRef="#ctx0" brushRef="#br0" timeOffset="59645.33">9504 14351 0,'0'0'0,"0"-21"0,0-21 0,0 20 15,0 1-15,0 0 0,-21 42 16,-1 22 0,1-22-16,0 21 0,0 0 0,0-20 15,-22 20-15,22 0 0,0 1 16,0-1-16,0 0 0,-22 1 0,22-22 15,0 21-15,0 0 0,0-20 0,0-1 16,-1 21-16,1-21 0</inkml:trace>
  <inkml:trace contextRef="#ctx0" brushRef="#br0" timeOffset="60328.02">8276 15388 0,'0'0'16,"-21"-42"-16,0 21 0,0-22 0,-1 22 16,22-21-16,-21 21 0,21 0 0,-21 21 15,21-22-15,-21 22 0,21 22 16,0-1-16,-21 0 15,21 21-15,0 1 0,0-1 16,0 0-16,0 1 0,0-1 16,0 21-16,0-20 0,0-1 0,0 0 15,0 1-15,0-1 0,0 0 0,0 1 16,0-1-16,0-21 0,0 22 16,21-22-16,-21 0 0,21 0 0,0-21 15,22 21-15,-22-21 0,21 0 16,0 0-16,1 0 0,-1 0 0,22 0 15,-1 0-15,22 0 0,-1 0 0,1 0 16,0 0-16,-1 0 0,22 0 16,-21 0-16,0-21 0,-1 21 0,-20 0 15,20-21-15,-20 0 0,-22 21 16,22-21-16,-43 21 0,21-22 16,-21 1-16,1 0 0,-22 0 15,0 0-15,0 0 0,0-1 0,-22 1 16,1 0-16,-21 0 0,21 0 15,0 0-15,-22-1 0,22 22 0,-21-21 16,21 21-16,-1 0 0,1 0 0,0-21 16,0 21-16,42 0 31,0 21-31,0-21 0,1 21 16,20-21-16,-21 22 0,0-1 0,22 0 15,-22-21-15,0 21 0,21 0 16,-42 0-16,0 1 0,0-1 0,0 21 15,0-21-15,0 0 0,-21 22 16,0-22-16,-21 21 0,20-21 0,-20 1 16,0-1-16,-1 0 0,22 0 15,-21 0-15,21 0 0,0 1 0,-1-22 16</inkml:trace>
  <inkml:trace contextRef="#ctx0" brushRef="#br0" timeOffset="60656.3">10181 15304 0,'0'0'0,"0"21"31,0 0-31,0 0 0,0 0 16,0 22-16,21-22 0,-21 0 15,21 21-15,-21-21 0,0 22 0,0-22 16,0 0-16,0 0 0,0 0 0,0 1 15,0-1-15</inkml:trace>
  <inkml:trace contextRef="#ctx0" brushRef="#br0" timeOffset="60820.17">10181 14986 0,'0'0'0,"0"-21"0,0 42 31,0 0-15,0 0-16,0 1 0,21-1 16</inkml:trace>
  <inkml:trace contextRef="#ctx0" brushRef="#br0" timeOffset="61296">10520 15261 0,'0'21'0,"0"-42"0,0 64 0,0-22 0,0 0 16,0 0-16,-21 0 0,21 0 15,0 1-15,0-1 0,-22 0 0,22 0 16,0 0-16,0 0 0,0 1 15,0-1-15,0 0 0,0 0 16,0 0-16,0-42 47,0 0-47,0 0 16,0 0-16,0-1 0,0 1 15,0-21-15,22 0 0,-1 20 0,0-20 16,-21 0-16,21 21 0,0-22 0,0 22 15,22 0-15,-22 21 0,0 0 16,21 0-16,-20 0 0,20 0 0,-21 21 16,21 0-16,-20 22 0,20-22 15,-21 21-15,0-21 0,0 22 0,1-1 16,-22-21-16,0 21 0,0-20 16,0-1-16,0 0 0,0 0 15,0 0-15,-22 0 0,1 1 0,0-1 16,42-42 15,0-1-15,1 1-16,20 0 0,-21 0 0,21 0 15,-20-22-15</inkml:trace>
  <inkml:trace contextRef="#ctx0" brushRef="#br0" timeOffset="61572.36">11324 15261 0,'0'0'15,"0"-21"-15,0 0 0,0 42 16,0 0-1,0 0-15,0 1 16,0 20-16,0-21 0,-21 21 0,0 22 16,0-22-16,21 1 0,-22 20 0,1 1 15,0-22-15,0 43 0,21-22 16,-21 1-16,0 20 0,-1 1 0,1 0 16,0-1-16,21-20 0,-21 20 0,-21 1 15,20 0-15,1-1 0,0-20 16,0-1-16,0 1 0,0-1 0,-1 1 15,22-22-15,0 1 0,0-22 0,-21 0 16,42-42 0,1 0-1,-22-1-15,21-20 0,0-21 0,21 20 16,-21-20-16,1-1 0,-1-20 16,21 20-16</inkml:trace>
  <inkml:trace contextRef="#ctx0" brushRef="#br0" timeOffset="61856.19">11197 15558 0,'0'0'16,"0"-64"-16,0 1 0,0-1 0,0 22 0,0-22 16,0 22-16,21 21 0,0-22 15,1 22-15,-1 0 0,0 0 16,0 21-16,21 0 0,-20 0 0,20 0 0,0 0 16,-21 0-16,22 21 15,-1 0-15,0 22 0,-20-22 0,-1 21 16,0 0-16,0 1 0,-21-1 0,0 0 15,0 1-15,0-1 0,-21-21 16,0 22-16,-22-22 0,1 0 0,0 0 16,-1 0-16,1-21 0,0 21 15,-1-21-15,1 0 0,21 0 0,-21 0 16,20 0-16,1 0 0,21-21 16,0 0-16,0 0 15,21 0-15,1 0 0,-1-1 0,21-20 16,-21 21-16</inkml:trace>
  <inkml:trace contextRef="#ctx0" brushRef="#br0" timeOffset="62515.91">11853 15155 0,'0'0'16,"21"0"-16,-21 22 16,0-1-16,0 0 15,0 0-15,0 0 0,-21 22 0,21-22 16,0 0-16,0 0 0,-21 21 0,21-20 15,0-1-15,0 0 0,0 0 16,0 0-16,0 0 0,0 1 0,21-1 16,0-21-16,1 0 0,-1 0 15,0 0-15,0 0 16,0 0-16,0 0 0,22-21 0,-22-1 16,21 1-16,-21 0 0,22 0 0,-22 0 15,21-22-15,-21 1 0,1 21 16,-1-21-16,0-1 0,0 1 0,-21 0 15,21 20-15,-21 1 0,0 0 0,0 0 16,0 42 0,0 0-16,0 0 0,0 1 0,-21 20 15,21-21-15,-21 21 0,21 1 16,0-1-16,0-21 0,0 22 16,0-22-16,0 21 0,0-21 0,0 0 0,21 1 15,-21-1-15,21-21 16,0 21-16,1-21 0,-1 0 0,0 0 15,0 0-15,21 0 0,-20 0 0,-1-21 16,0 0-16,21-1 0,-21 1 16,1 0-16,-1-21 0,0-1 0,-21 1 15,21 0-15,0-22 0,0 1 0,1 20 16,-1-20-16,0-1 0,0 22 16,0-21-16,0 20 0,-21 1 0,22 21 15,-22-22-15,21 22 0,-21 0 16,0 42-1,-21 0-15,21 1 16,-22 20-16,1-21 0,21 21 16,0 22-16,0-22 0,0 22 0,0-22 15,0 22-15,0-22 0,0 21 0,0-20 16,0-1-16,0 0 0,0 1 16,0-22-16,0 21 0,0-21 0,0 1 15,0-1-15,21-21 16,1 0-16,-1 0 15,0-21-15,0-1 0,0 1 16,0 0-16,1 0 0</inkml:trace>
  <inkml:trace contextRef="#ctx0" brushRef="#br0" timeOffset="62683.32">12785 15071 0,'0'0'0,"-64"0"31,85 0-15,0 0-16,1 0 16,-1 0-16,0 0 0,21 0 0,-21-21 15,22 21-15,-1 0 0,0-22 0,1 1 16,20 21-16</inkml:trace>
  <inkml:trace contextRef="#ctx0" brushRef="#br0" timeOffset="63028.13">14541 14711 0,'0'0'0,"-21"-21"0,0 21 16,0 0-16,0-21 0,0 21 15,-22 0-15,1 0 0,0 0 0,-1 0 16,1 21-16,0 0 0,-1 0 0,-20 21 15,20 1-15,1-22 16,0 21-16,21 1 0,-22-1 0,22 21 16,0-20-16,0-1 0,21 0 0,0 1 15,0-1-15,21 0 0,0 1 16,21-22-16,1 21 0,-1-21 0,22 1 16,-1-1-16,1-21 0,-1 0 0,1 0 15,-1 0-15,-21 0 0,22 0 16,-22 0-16,1 0 0,-1-21 0,0-1 15,-21 1-15,22 21 0,-22-21 16,-21 0-16,21 0 0,-21 0 0,0-1 16,0 1-16</inkml:trace>
  <inkml:trace contextRef="#ctx0" brushRef="#br0" timeOffset="64124.52">8128 15875 0,'0'0'0,"0"-21"15,0 63 17,0-21-17,0 22-15,0-1 0,0 22 16,0-1-16,0 1 0,0-1 0,-21 1 15,21-1-15,-21 22 0,-1-22 0,1 22 16,0-22-16,0 1 0,0 21 16,0-22-16,-1-21 0,1 22 0,0-1 15,0-20-15,0-1 16,0-21-16,21 22 0,0-22 0,0 0 16,0 0-16,0 0 0,0 0 15,0 1-15,42-22 0,-21 0 16,21 0-16,1 0 0,-1 0 0,22 0 15,-22 0-15,21 0 0,1 0 16,-1 0-16,22 0 0,-21 0 0,20 0 16,1 0-16,0 0 0,-1-22 15,22 22-15,-21 0 0,-1-21 0,-20 0 16,21 21-16,-22 0 0,1 0 16,-22-21-16,0 21 0,1 0 0,-22 0 15,0 0-15,0 0 0,-21-21 0,-21 21 31,0-21-31,0 21 0,-1 0 0,1-22 16,0 1-16,-21 21 0,21-21 16,-1 21-16,1-21 0,0 21 0,0-21 15,42 21 17,0 0-32,0 0 0,1 0 15,-1 0-15,0 0 0,0 0 16,0 0-16,0 21 0,1 0 0,-1-21 15,-21 21-15,0 0 0,0 1 16,0-1-16,-21 0 0,-1 0 16,1 0-16,-21 0 0,21 1 15,-22-1-15,22 0 0,-21 0 16,21 0-16,-22-21 0,22 21 0,0 1 16,0-22-16,42 0 31,0 0-31,0-22 0,22 1 15,-22 0-15,21 0 0</inkml:trace>
  <inkml:trace contextRef="#ctx0" brushRef="#br0" timeOffset="64348.4">9821 16997 0,'0'0'0,"0"-21"0,0 0 15,0 42 1,0 0-1,0 0-15,0 0 0,0 0 16,0 22-16,0-22 0,0 0 0,0 0 16,0 0-16,0 22 0,0-22 15,0 0-15,0 0 0,0 0 16,0 1-16,-21-22 0,42-22 31</inkml:trace>
  <inkml:trace contextRef="#ctx0" brushRef="#br0" timeOffset="64508.34">9927 16785 0,'0'0'0,"0"-42"0,0 0 16,0 20-16,0 1 0,0 0 0,0 0 16,0 0-16,0 42 31,0 0-31,21-21 15,0 21-15,1 0 0,-1 1 16</inkml:trace>
  <inkml:trace contextRef="#ctx0" brushRef="#br0" timeOffset="64976.13">10393 16933 0,'0'43'16,"0"-22"-16,0 0 16,0 0-16,0 0 0,0 1 15,0-1-15,0 0 0,0 0 16,0 0-16,0 0 0,-21 1 16,21-1-16,-22 0 15,22 0-15,-21-21 16,21 21-16,-21-21 0,21-21 31,0 0-31,0 0 16,0 0-16,0-22 0,21 22 15,0-21-15,1-1 0,-1 1 0,21 0 16,-21 21-16,22-22 0,-1 22 16,0 0-16,-21 0 0,22 21 0,-1 0 15,0 0-15,-20 0 0,20 21 16,0 0-16,-21 0 0,1 0 0,-1 22 15,0-22-15,-21 21 0,0-21 16,0 22-16,0-22 0,0 0 16,0 21-16,-21-20 0,0-1 0,-1 0 15,1 0-15,0-21 0,0 21 16,0 0-16,0-21 16,42-21-1,0 21 1</inkml:trace>
  <inkml:trace contextRef="#ctx0" brushRef="#br0" timeOffset="65263.96">11112 16955 0,'0'0'0,"0"-22"0,22 1 15,-1 21-15,-21-21 16,0 42 0,0 0-1,0 1-15,0-1 0,0 21 0,0-21 16,0 22-16,0-1 0,0 0 0,0 1 15,0-1-15,-21 21 0,21 1 16,-22-22-16,1 43 0,21-22 0,-21 1 16,0 21-16,0-22 0,0 22 15,-1-22-15,1 1 0,0 20 0,0-20 16,0 21-16,0-22 0,-1 1 16,22-1-16,-21 1 0,21-22 15,0 0-15,0 1 0,0-22 16,0 0-16,21-42 15,1 0-15,-1-22 16,0 22-16,0-42 0</inkml:trace>
  <inkml:trace contextRef="#ctx0" brushRef="#br0" timeOffset="65579.78">11112 17060 0,'0'0'0,"0"-63"0,0-1 16,0 1-16,0 21 0,22-1 15,-22 1-15,21 21 0,-21-22 0,21 22 0,0 21 16,0-21-16,0 21 16,1 0-16,20 0 0,0 0 0,1 21 15,-22 0-15,21 1 0,0-1 16,1 21-16,-22 0 0,0-20 0,0 20 16,-21 0-16,0 1 0,0-22 0,0 21 15,-42-21-15,21 22 0,0-22 16,-22 0-16,1 0 0,0-21 0,-1 21 15,1-21-15,21 0 0,-22 0 16,22 0-16,0 0 0,0 0 16,21-21-1,21 0-15,0 0 0,22 0 16,-22-1-16,21 1 0,0 0 0,1 0 16,-22-21-16,21 20 0</inkml:trace>
  <inkml:trace contextRef="#ctx0" brushRef="#br0" timeOffset="66208.1">11769 16701 0,'21'0'0,"0"0"0,0 0 0,-21 21 16,0 0 0,0 0-16,0 0 0,0 0 0,0 22 15,0-22-15,0 21 0,0-21 16,0 22-16,0-22 0,0 0 16,0 21-16,0-20 0,0-1 0,0 0 15,21 0-15,0 0 16,1-21-16,-1 0 0,0 0 15,0 0-15,0 0 0,0 0 16,22-21-16,-22 0 0,0 0 0,0 0 16,22-1-16,-22-20 0,0 21 0,0-21 15,0-1-15,0 1 0,-21 0 16,0-1-16,22 22 0,-22 0 0,21 0 16,-21 0-16,0 42 15,0 0 1,0 21-16,0-21 0,0 1 15,0 20-15,0 0 0,0-21 16,0 22-16,0-22 0,0 21 0,0-21 16,21 1-16,-21-1 0,21 0 15,21 0-15,-20 0 0,-1-21 0,21 0 16,0 0-16,-20 0 0,20 0 16,0 0-16,-21 0 0,22-21 0,-22 0 15,21 0-15,-21 0 0,1-22 16,-1 1-16,-21-22 0,21 22 0,-21-21 15,21-1-15,-21 1 0,0 20 0,0-20 16,0-1-16,0 22 0,0-22 16,0 22-16,0 21 0,0-21 15,0 20-15,-21 22 16,0 22 0,0 20-16,21 0 0,0 1 0,-22-1 15,1 0-15,21 22 0,-21-22 16,21 22-16,0-1 0,0-21 0,0 22 15,0-22-15,0 1 0,0-1 16,21 0-16,0 1 0,1-22 0,-22 0 16,21 0-16,0 0 0,0 0 0,0-21 15,0 0-15,1 0 16,-1 0-16,0 0 0,0-21 0,0 0 0,0 0 16,1 0-16,-22-22 0</inkml:trace>
  <inkml:trace contextRef="#ctx0" brushRef="#br0" timeOffset="66376">12742 16658 0,'-21'0'0,"42"0"0,-63 0 15,63 0 17,0 21-32,0-21 0,22 0 15,-22 0-15,21 0 0,1 0 16,-1 0-16,0 0 0,22-21 0,-22 0 15,22 21-15,20-21 0</inkml:trace>
  <inkml:trace contextRef="#ctx0" brushRef="#br0" timeOffset="66635.86">14330 16256 0,'0'0'0,"-85"-21"31,64 21-31,0 21 0,0 0 0,-1 0 0,1 22 16,0-22-16,21 21 0,-21 128 31,0-128-31,21 0 0,0 1 0,0-1 16,0 0-16,0-21 0,0 22 16,0-22-16,0 21 0,0-21 0,0 1 15,0-1-15,0-42 31,0-1-15,0 1-16</inkml:trace>
  <inkml:trace contextRef="#ctx0" brushRef="#br0" timeOffset="66920.69">13970 16320 0,'-21'-22'0,"42"44"0,-42-65 15,21 22-15,0 0 0,0 0 16,0 0-16,21 21 15,0 0-15,21-22 0,1 22 0,-1 0 16,22 0-16,-1 0 0,1 0 16,-1 0-16,22 0 0,-43 0 0,22 43 15,-22-22-15,0 21 0,1 1 16,-22-1-16,0 0 0,0 1 0,-21 20 16,0-21-16,0 22 0,-21-22 0,0 1 15,0 20-15,-1-21 0,-20 1 16,0-1-16,-1-21 0,1 22 15,0-22-15,-1 0 0,1 0 16,0 0-16,21-21 0,-22 0 0,1 21 16,21-21-16,-22 0 0,22 0 0,0 0 15,0-21-15</inkml:trace>
  <inkml:trace contextRef="#ctx0" brushRef="#br1" timeOffset="72202.86">4212 4276 0,'0'0'0,"-21"0"0,42 0 63,0 0-63,22 0 0,-22 0 0,21 0 15,0-21-15,1 21 0,-1 0 16,-21 0-16,22 0 0,-22 0 0,0 0 15,-42 0 17,0 0-32,-22 0 15,22 0-15,0 0 0,-21 0 0,20 0 16,1 0-16,-21 0 0,21 0 16,0 0-16,-1 0 0,1 0 0,0 0 15,0 0-15,0 0 16,0 21-16,21 0 0,-22-21 0,22 21 15,-21 0-15,21 0 0,-21 1 16,21-1-16,0 0 0,0 0 0,0 21 16,0-20-16,0 20 0,0-21 15,0 21-15,0 1 0,0-1 0,0 22 16,0-22-16,0 21 0,0-20 16,0 20-16,0-20 0,0 20 15,0-21-15,0 1 0,0-1 0,0 0 16,0-20-16,0-1 0,0 0 15,0 0-15,0 0 0,0 0 0,21-21 16,0 0-16,1 0 16,-1 0-16,0 0 0,0 0 0,0-21 15,0 21-15,22-21 0,-22 0 0,21 0 16,1 0-16,-22-22 0,21 22 16,0-21-16</inkml:trace>
  <inkml:trace contextRef="#ctx0" brushRef="#br1" timeOffset="72419.77">4826 4614 0,'-21'43'0,"42"-86"0,-42 107 0,0-22 16,21 1-16,-22-1 0,22 0 15,0 1-15,0-1 0,-21 0 0,21 1 16,-21-22-16,21 21 0,-21-21 15,21 22-15,0-22 0,0 0 0,0 0 16,21-42 15</inkml:trace>
  <inkml:trace contextRef="#ctx0" brushRef="#br1" timeOffset="72884.28">5143 4339 0,'22'0'47,"-1"-21"-47,0 21 0,0 0 16,0 0-16,0 0 0,1 0 15,-1 0-15,0 0 0,21 0 0,1 0 16,-22 0-16,21 0 0,0 0 16,-20 21-16,20-21 0,-21 21 0,21 1 15,-20-1-15,-1 0 0,0 0 0,0 0 16,-21 0-16,0 22 0,0-22 16,0 21-16,0-21 0,0 22 15,-21-1-15,0 0 0,0 1 16,-1-1-16,22 22 0,0-22 0,0 0 15,-21 1-15,21-1 0,0 0 16,0-21-16,0 22 0,0-1 0,0-21 16,0 22-16,0-22 0,0 0 0,0 21 15,-21-21-15,0 1 0,0-1 16,0-21-16,-1 21 0,-20 0 0,21 0 16,-21-21-16,-1 21 0,22-21 15,-21 0-15,-1 0 0,1 0 0,21 0 16,0 0-16,-22 0 0,22 0 0,21-21 15,-21 21 1</inkml:trace>
  <inkml:trace contextRef="#ctx0" brushRef="#br1" timeOffset="73380.02">7789 5884 0,'0'0'16,"21"-21"-16,1 21 16,-1 0-16,0 0 0,21-21 0,-21 21 15,22 0-15,-1 0 0,-21 0 0,22-21 16,-22 21-16,21 0 0,-21 0 16,22 0-16,-22 0 0,0-21 0,0 21 15,0 0-15,-42 0 31,0 0-31,0 0 0</inkml:trace>
  <inkml:trace contextRef="#ctx0" brushRef="#br1" timeOffset="73635.87">7895 5906 0,'0'42'0,"0"-84"0,-21 105 15,21-21-15,-21-20 0,0 20 0,21 0 16,-22 1-16,1-1 0,21 0 0,-21 1 15,0 20-15,21-21 0,0 22 16,-21-22-16,21 22 0,-21-22 16,21 22-16,0-22 0,0 0 0,0 1 15,0-1-15,0-21 0,0 21 0,0-20 16,0 20-16,0-21 0,21 0 16,0 0-16,0-21 15,0 0-15,22 0 0,-22 0 16,0 0-16,21-21 0,1 0 0,-1 0 15,0 0-15,1 0 0,-1-22 16,0 22-16</inkml:trace>
  <inkml:trace contextRef="#ctx0" brushRef="#br1" timeOffset="73872.73">8509 6138 0,'0'64'31,"0"-43"-31,0 21 0,0-20 0,-21 41 16,21-21-16,-21 1 0,21-1 0,0 22 15,0-22-15,-22 0 0,22 1 16,-21-1-16,21 0 0,0-21 0,-21 22 16,21-22-16,0 0 0,0 0 0,21-21 31,0 0-31,1 0 0,-1-21 15,0 21-15,0-21 0</inkml:trace>
  <inkml:trace contextRef="#ctx0" brushRef="#br1" timeOffset="74315.48">9102 5694 0,'0'-21'16,"0"42"-16,21-42 0,0 21 16,0 0-16,0 0 15,0 0-15,1 21 0,-1-21 16,21 0-16,-21 21 0,0-21 0,22 21 16,-22-21-16,0 21 0,21-21 15,-20 22-15,-1-22 0,0 21 0,0 0 16,0 0-16,-21 0 15,21 0-15,-21 1 0,0-1 16,0 0-16,0 0 0,0 0 0,0 22 16,-21-22-16,21 21 0,-21 0 15,0-20-15,21 20 0,0 0 0,0 1 16,-21-1-16,21 0 0,0 1 0,0-1 16,-21 0-16,21 1 15,0-1-15,0 0 0,0 1 0,0-1 16,0-21-16,-22 21 0,1 1 0,0-22 15,0 0-15,0 21 0,-22-20 16,22-1-16,-21 0 0,0 0 0,-1 0 16,1 0-16,0 1 0,-1-22 0,1 21 15,0-21-15,20 0 0,-20 0 0,21 0 16,0 0-16,0 0 0</inkml:trace>
  <inkml:trace contextRef="#ctx0" brushRef="#br1" timeOffset="74957.47">8890 8276 0,'0'0'0,"21"-21"16,0 21-16,-21-21 0,21 21 15,1 0-15,-1-21 0,21 21 16,-21 0-16,0-21 0,22 21 0,-1-22 16,-21 22-16,22-21 0,-22 21 0,21-21 15,-21 21-15,22 0 0,-22 0 16,0-21-16,-42 21 31,0 0-31,-1 0 16,-20 0-16,21 0 0,-21 0 0,20 0 15,-20 0-15,0 0 0,21 0 0,-1 21 16,-20-21-16,21 21 0,-21 0 16,20-21-16,1 22 0,0-1 0,0 21 15,0-21-15,-22 22 0,22-22 16,0 21-16,0 0 0,0 1 0,0-1 16,-1 0-16,22 1 0,0 20 0,-21-20 15,21 20-15,0-21 0,0 22 16,0-22-16,0 1 0,0-1 15,0 0-15,0 1 0,0-22 0,0 21 16,21-21-16,1 0 0,-1 1 0,0-22 16,-21 21-16,21-21 0,0 0 15,0 0-15,1 0 0,20 0 0,-21 0 16,0-21-16,22 21 0,-1-22 0,0 1 16,-21-21-16,22 21 0</inkml:trace>
  <inkml:trace contextRef="#ctx0" brushRef="#br1" timeOffset="75160.36">9461 8446 0,'0'0'0,"0"21"16,0 0-16,0 0 0,0 0 16,0 22-16,0-22 0,-21 21 0,21-21 15,0 22-15,-21-1 0,21-21 16,0 21-16,0 1 0,0-22 0,0 21 15,-21-21-15,21 1 0,0-1 0,0 0 16,0 0-16</inkml:trace>
  <inkml:trace contextRef="#ctx0" brushRef="#br1" timeOffset="75620.09">9737 8234 0,'0'0'0,"0"-42"0,0 20 16,21 1-16,-21 0 0,0 0 0,21 21 15,0-21-15,0 21 16,0 0-16,1 0 0,-1-21 16,0 21-16,0 0 0,21 0 0,-20 0 15,-1 0-15,21 0 0,-21 0 16,0 0-16,22 0 0,-22 0 0,0 21 15,21-21-15,-20 0 0,-1 21 16,0-21-16,0 21 0,0-21 16,0 21-16,1-21 0,-22 21 0,0 1 15,0-1-15,0 0 0,0 0 0,0 21 16,0-20-16,0 20 0,0-21 0,0 21 16,0-20-16,-22 20 0,22 0 15,0 1-15,0-22 0,0 21 0,0 0 16,0 1-16,0-1 0,0 0 0,0 1 15,0-1-15,0 0 0,0 1 16,0-1-16,0 0 0,0 1 0,0-1 16,0 0-16,0-20 0,-21 20 0,0-21 15,0 0-15,0 0 16,0 1-16,-1-1 0,1 0 0,-21-21 16,21 21-16,-22-21 0,1 0 0,0 0 15,21 0-15,-22 0 0,22 0 0,0 0 16,-21 0-16,42-21 0,0 0 15</inkml:trace>
  <inkml:trace contextRef="#ctx0" brushRef="#br1" timeOffset="76620.45">14626 10139 0,'0'0'0,"21"-21"32,0 21-32,22 0 0,-22-21 15,0 21-15,21 0 0,1 0 16,-1-22-16,0 22 0,1 0 0,-1 0 16,0-21-16,1 21 0,-22 0 15,21 0-15,-63 0 31,0 0-31,-21 0 0,20 0 16,-20 0-16,21 0 0,-21 0 0,20 0 16,1 0-16,0 0 0,0 0 15,0 0-15,0 0 0,-1 0 0,1 0 16,0 0 0,0 21-16,21 1 0,-21-22 15,0 42-15,-1-21 0,22 0 0,-21 22 16,0-1-16,0 0 0,21 22 15,-21-1-15,0-20 0,-1 20 0,22 1 16,0-1-16,-21-21 0,21 22 0,0-22 16,0 1-16,0-1 15,0 0-15,0-21 0,0 22 0,0-22 16,0 0-16,0 0 0,21 0 0,1-21 16,-1 0-16,0 0 15,0 0-15,0 0 0,22 0 16,-22-21-16,0 0 0,21 0 15,1 0-15</inkml:trace>
  <inkml:trace contextRef="#ctx0" brushRef="#br1" timeOffset="76828">15452 10478 0,'0'0'0,"0"42"15,-22-21-15,1 21 0,0 1 0,0-22 16,0 21-16,21 1 0,-21-22 0,-1 21 16,1-21-16,0 22 0,0-22 15,0 0-15,21 0 0,0 0 0,0 0 16</inkml:trace>
  <inkml:trace contextRef="#ctx0" brushRef="#br1" timeOffset="77276.2">15684 10181 0,'0'0'16,"0"-21"-16,0 0 0,0 0 15,22 21-15,-1-21 0,0 21 16,0-22-16,0 22 0,0 0 15,1-21-15,20 21 0,-21 0 0,21 0 16,1 0-16,-22 0 0,21 0 0,1 0 16,-22 0-16,0 0 15,0 0-15,0 0 0,-21 21 16,0 1-16,0-1 16,0 0-16,0 0 0,0 0 15,0 0-15,0 1 0,0-1 0,0 0 16,0 0-16,21 0 0,-21 22 15,22-22-15,-22 21 0,0 0 0,0-20 16,21 20-16,-21 0 0,0 1 16,0-1-16,0 0 0,0 1 0,0-22 15,0 21-15,-21 0 0,-1-20 0,1 20 16,0-21-16,-21 21 16,21-20-16,-22-1 0,22 0 0,-21 0 15,-1 0-15,1 0 0,21 1 0,-21-1 16,20-21-16,-20 21 0,21-21 15,0 21-15,0-21 0,-1 0 0,1 21 16,0-21-16,0 21 16</inkml:trace>
  <inkml:trace contextRef="#ctx0" brushRef="#br1" timeOffset="77732.25">14795 11917 0,'0'0'0,"0"-21"16,22 21-16,-1 0 16,0-21-16,0 21 0,21 0 0,-20 0 15,20-22-15,-21 22 0,21 0 16,1 0-16,-22 0 0,21 0 0,-21-21 16,1 21-16,-1 0 15,-42 0 1,-22 0-16</inkml:trace>
  <inkml:trace contextRef="#ctx0" brushRef="#br1" timeOffset="77964.24">14753 11896 0,'0'42'0,"0"-84"0,-21 105 0,21-20 16,0-1-16,0 0 0,0 1 15,0 20-15,0-21 0,-21 1 0,21 20 16,-21-20-16,21-1 0,0 0 0,0 1 15,-22-1-15,22 0 16,0 1-16,-21-1 0,21-21 0,0 0 16,0 22-16,0-22 0,0 0 15,21-21 1,1 0-16,-1 0 0,21-21 16,-21 0-16,0-1 0,22 1 15,-1-21-15</inkml:trace>
  <inkml:trace contextRef="#ctx0" brushRef="#br1" timeOffset="78424.09">15388 11959 0,'0'0'0,"0"-21"0,21 0 31,0 21-31,1-21 0,-1 21 0,0 0 0,0 0 15,0 0-15,0 21 0,1 0 16,-1 21-16,0-20 0,0 41 0,0-21 16,-21 1-16,0 20 0,0-20 15,0 20-15,0-21 0,-21 1 0,0-1 16,0 0-16,-22 1 0,1-1 0,0-21 16,-1 0-16,-20 22 15,21-22-15,-1-21 0,1 21 0,0-21 16,-1 0-16,1 0 0,21 0 0,-22 0 15,22-21-15,21 0 0,0 0 16,-21-1-16,21 1 0,0 0 0,0 0 16,0-21-16,21 20 0,0-20 15,1 0-15,-1 21 0,21-1 0,-21 1 16,0 0-16,22 21 0,-22 0 0,21 0 16,1 21-16,-22 0 0,0 1 15,21-1-15,-21 0 0,1 21 0,-1-21 16,0 1-16,0-1 0,0 0 15,0 21-15,1-21 16,-1 1-16,-21-1 0,21-21 0,0 0 16,0 0-16,0 0 15,1 0-15,-1 0 0,0 0 0</inkml:trace>
  <inkml:trace contextRef="#ctx0" brushRef="#br1" timeOffset="78868.8">16065 11726 0,'0'0'16,"22"0"-16,-1 0 0,0 0 16,0 0-16,0 0 0,0 0 0,1 0 15,-1 0-15,21 0 0,106 0 31,-127 0-31,1 0 0,-1 0 0,-21 22 16,0-1 0,0 0-16,0 0 0,0 0 15,0 0-15,0 1 0,0 20 16,0-21-16,-21 21 0,21-20 16,-22 20-16,22 0 0,-21 1 0,21-1 15,0-21-15,0 21 0,0 1 16,0-1-16,-21 0 0,21 1 0,-21-1 15,21 0-15,-21 1 0,21-1 16,-21 0-16,21 1 0,-22-1 0,1 0 16,21-20-16,-21 20 0,0-21 0,0 21 15,21-20-15,-21-1 0,-22 0 16,22-21-16,0 21 0,0-21 0,-22 21 16,22-21-16,-21 0 0,21 0 15,0 0-15,-1 0 0,-20 0 0,21 0 16,0-21-16,0 0 0,-1 21 15,1 0-15</inkml:trace>
  <inkml:trace contextRef="#ctx0" brushRef="#br1" timeOffset="79676.63">10393 13758 0,'0'-21'16,"0"0"-16,21 21 16,0-21-16,0 21 0,0 0 0,22-21 15,-1 21-15,0 0 0,22-21 16,-22 21-16,1 0 0,20 0 0,-21 0 15,-20 0-15,20 0 0,-21 0 16,0 0-16,-42 0 31,-21 0-31,21 0 0,-22 21 0</inkml:trace>
  <inkml:trace contextRef="#ctx0" brushRef="#br1" timeOffset="79941.48">10414 13758 0,'0'0'0,"0"43"0,0-1 15,-21 0-15,0 1 0,-1-1 16,22 22-16,0-22 0,-21 21 0,0 1 16,21-22-16,0 22 0,-21-1 0,0 1 15,21-22-15,-21 22 0,21-22 16,-22 0-16,22-21 0,0 22 15,0-22-15,0 0 0,0 0 16,0 0-16,22-21 16,-1 0-16,0 0 0,0-21 15,21 21-15,-20-21 0,-1 0 16,21 0-16,0-22 0,-20 22 0</inkml:trace>
  <inkml:trace contextRef="#ctx0" brushRef="#br1" timeOffset="80416.21">11007 13949 0,'0'0'0,"21"-21"15,0 21 1,0 0-16,0 0 0,0 21 0,1 0 15,-1 0-15,0 0 0,0 1 0,0 20 16,0-21-16,-21 21 0,0 1 16,0-1-16,0 0 0,0 1 0,-21-1 15,0 0-15,-21 1 0,21-1 16,-22-21-16,1 22 0,0-22 0,-1 0 16,1 0-16,0 0 0,-1-21 15,1 0-15,0 0 0,-1 0 16,22 0-16,-21 0 0,21-21 0,-1 21 15,22-21-15,0 0 0,0-22 16,0 22-16,0-21 0,0 0 0,22 20 16,-1-20-16,0 0 0,21 21 15,-21-1-15,22 1 0,-1 0 0,-21 21 16,22 0-16,-1 0 0,-21 0 0,21 0 16,-20 21-16,-1 0 0,0 1 15,0 20-15,0-21 0,0 21 0,1-20 16,-22-1-16,21 21 0,-21-21 15,21 0-15,0 1 0,0-1 16,0-21-16,1 0 0,-1 0 16,0 0-16,0 0 0,0-21 15,0 21-15</inkml:trace>
  <inkml:trace contextRef="#ctx0" brushRef="#br1" timeOffset="80871.95">11684 13653 0,'0'0'0,"-21"-43"15,42 43 17,0 0-32,21 0 0,-20 0 0,20 0 15,-21 0-15,21 0 0,1 0 16,-1 0-16,0 0 0,1 0 0,-1 0 15,0 0-15,1 0 0,-22 0 16,0 0-16,0 0 0,0 0 0,-21 21 16,22 1-16,-22-1 0,0 0 15,0 0-15,0 21 0,-22-20 0,1 20 16,0 0-16,21-21 0,-21 22 0,21-1 16,-21 0-16,21 1 15,0-1-15,0-21 0,0 22 0,0-1 16,0 0-16,0 1 0,0 20 15,0-21-15,0 1 0,21-1 0,-21-21 16,21 22-16,-21-1 0,0-21 0,0 21 16,0-20-16,-21-1 0,0 0 15,-22 0-15,22 0 0,-21 0 0,0 1 16,-22-22-16,22 21 0,-1-21 16,-20 0-16,21 0 0,-1 0 0,22 0 15,-21 0-15,21 0 0,-1 0 0,1 0 16,21-21-16,0-1 0,0 1 15</inkml:trace>
  <inkml:trace contextRef="#ctx0" brushRef="#br1" timeOffset="81444.19">15473 14605 0,'0'0'0,"0"-21"31,0 0-31,21 21 0,21 0 0,-21 0 0,1 0 16,-1-21-16,21 21 0,-21 0 15,0 0-15,22-22 0,-22 22 16,0 0-16,21 0 0,-20 0 16,-1 0-16,-42 0 31,-1 0-31,1 0 0,-21 0 16</inkml:trace>
  <inkml:trace contextRef="#ctx0" brushRef="#br1" timeOffset="81728.02">15430 14520 0,'0'0'0,"0"22"0,-21 62 31,21-41-31,-21-22 0,21 21 0,-21 0 16,21 1-16,-21-1 0,0 0 0,21 1 16,-22 20-16,1-20 0,0 20 15,21 1-15,-21-22 0,0 21 0,21-20 16,-21 20-16,21-20 0,0-1 15,0 0-15,0-21 0,-22 22 0,22-22 16,0 0-16,0 0 0,0 0 0,0 1 16,22-22-16,-1 0 0,0 0 15,0 0-15,0 0 0,0 0 0,22 0 16,-1-22-16,-21 22 0,22-21 0,-1 0 16,0 0-16,1-21 15,-1 20-15,0-20 0,1 0 0,-1-1 16,0 1-16</inkml:trace>
  <inkml:trace contextRef="#ctx0" brushRef="#br1" timeOffset="81952.55">15981 14817 0,'0'0'0,"0"21"0,0 0 0,0 0 16,0 0-16,-21 1 0,21-1 15,0 21-15,0 0 0,0 1 0,0-1 16,-22 0-16,22 1 0,-21-1 15,21 0-15,-21-20 0,21 20 0,0-21 16,0 0-16,0 0 0,0 1 16,-21-1-16,42-21 31,0-21-31,0-1 16,1 1-16,-1 0 0</inkml:trace>
  <inkml:trace contextRef="#ctx0" brushRef="#br1" timeOffset="82404.64">16277 14542 0,'0'0'0,"0"-22"0,0 1 0,0 0 0,21 21 32,0 0-32,1 0 0,-1 0 15,21 0-15,-21 0 0,22 0 16,-1 0-16,0 0 0,1-21 0,-1 21 15,0 0-15,1 0 0,-22-21 0,21 21 16,0 0-16,-20 0 0,41 0 31,-63 21-31,0 0 16,0 0-16,0 0 0,0 1 0,0 20 16,0-21-16,-21 21 15,21-20-15,0 20 0,0 0 0,0-21 16,0 22-16,0-1 0,0 0 0,0 1 15,0-1-15,0 0 0,0 1 16,0 20-16,0-20 0,21-1 0,-21 21 16,0-20-16,0-1 0,0 0 15,0 1-15,0-1 0,0 0 0,-21 1 16,0-22-16,0 21 0,-1-21 0,-20 1 16,21-1-16,-21 0 0,-1-21 15,1 21-15,0-21 0,-1 0 0,1 0 16,21 0-16,-22 0 0,22 0 15,-21 0-15,21 0 0,0 0 16,-1 0-16,1 0 0,21-21 0</inkml:trace>
  <inkml:trace contextRef="#ctx0" brushRef="#br1" timeOffset="82787.41">15303 16404 0,'22'0'15,"-1"0"-15,21 0 0,-21 0 0,22 0 16,-22 0-16,21 0 0,0 0 0,1 0 16,-22-21-16,21 21 15,-21 0-15,22 0 0,-22 0 0,0-21 16,-21 0-1,-21 21 1,0 0-16,0 0 16,-22 0-16,22 0 0,0 0 15</inkml:trace>
  <inkml:trace contextRef="#ctx0" brushRef="#br1" timeOffset="83025.27">15452 16341 0,'-22'21'0,"1"0"0,127-63 0,-169 42 0,-1 42 0,43-21 15,0 0-15,21 1 0,-21-1 0,-1 0 16,22 21-16,-21-21 0,21 22 15,-21-1-15,0 0 0,21 1 16,-21-1-16,0 22 0,21-22 16,0 0-16,-22 22 0,22-22 0,-21 0 15,21 1-15,-21-1 0,21 0 0,-21 1 16,21-1-16,0 0 0,0 1 16,0-22-16,0 21 0,0-21 0,0 1 15,0-1-15,0 0 0,21 0 16,0-21-16,22 0 0,-22 0 0,21-21 15,0 0-15,22 0 0,-22-1 16,1 1-16,20-21 0,-21 21 16,22-22-16</inkml:trace>
  <inkml:trace contextRef="#ctx0" brushRef="#br1" timeOffset="83476">16002 16679 0,'0'0'0,"0"-63"15,0 42-15,0 0 0,0-1 16,0 1-16,0 0 16,21 21-16,0 0 15,0 0-15,1 0 0,-1 21 16,0 0-16,0 1 0,0 20 16,0-21-16,1 21 0,-1 1 0,-21-1 15,0 22-15,0-22 0,0 0 16,0 1-16,-21 20 0,-1-21 15,-20 1-15,0-1 0,-1-21 0,1 22 16,0-1-16,-1-21 0,1 0 16,0 0-16,-1 1 0,22-22 0,-21 0 15,21 0-15,0 0 0,-1 0 0,1 0 16,21-22-16,0 1 0,0 0 16,0 0-16,0 0 0,0-22 0,0 22 15,21-21-15,1 21 0,-1-22 16,0 22-16,0 0 0,0 0 0,0 21 15,22 0-15,-22 0 0,0 0 16,0 0-16,22 21 0,-22 0 16,0-21-16,0 21 0,21 1 0,-20-1 15,-1 0-15,0 21 0,0-42 16,0 21-16,0 1 0,1-1 0,-1 0 16,0-21-16,0 0 0,0 0 15,0 0-15,1 0 0,-1 0 16</inkml:trace>
  <inkml:trace contextRef="#ctx0" brushRef="#br1" timeOffset="83939.75">16658 16383 0,'0'0'15,"0"-21"-15,0 0 0,21 21 0,0 0 0,1 0 16,-1 0-16,0 0 15,0 0-15,-21-21 0,21 21 0,0 0 16,22 0-16,-22 0 0,0-22 0,0 22 16,22 0-16,-22-21 0,0 0 15,0 21-15,0 0 0,0 0 0,1 0 16,-1 0-16,0 0 31,-21 21-31,0 0 0,0 1 16,0-1-16,0 0 15,0 0-15,0 0 0,0 22 0,0-22 16,0 0-16,0 21 0,-21 1 16,21-1-16,0 0 0,0 1 0,0 20 15,0-21-15,0 22 0,0-22 0,0 22 16,0-22-16,0 0 0,0 22 16,0-22-16,0 1 0,0-1 0,0 0 15,-21 1-15,-1-22 0,1 21 16,0-21-16,0 22 0,0-22 15,0 0-15,-1 0 0,1-21 0,0 0 16,0 0-16,0 0 0,0 0 16,-1 0-16,1-21 0,21 0 0,-21 0 15,0-1-15,21 1 0,-21-21 16,0 0-16,21-1 0,-22 1 0</inkml:trace>
  <inkml:trace contextRef="#ctx0" brushRef="#br2" timeOffset="108485.13">11007 3789 0,'0'0'0,"-22"-21"16,22 0-1,-21 21 1,21 21 15,0 0-31,0 0 0,-21 0 16,21 0-16,-21 22 0,21-22 0,-21 21 16,21 1-16,-21-1 0,-1 0 15,22 1-15,0-22 0,-21 21 0,0 0 16,21-20-16,-21-1 0,21 21 15,0-21-15,-21 0 0,0 1 16,21-1-16,0 0 16,0-42 31,0 0-32,0-1-15,0 1 0,0 0 16,0 0-16,0 0 0</inkml:trace>
  <inkml:trace contextRef="#ctx0" brushRef="#br2" timeOffset="108803.95">10901 3789 0,'0'-21'15,"0"42"63</inkml:trace>
  <inkml:trace contextRef="#ctx0" brushRef="#br2" timeOffset="109184.8">11007 3747 0,'-22'0'15,"22"21"-15,0 0 16,-21 0-16,21 0 0,0 0 16,-21 22-16,21-22 0,0 21 0,0 1 15,-21-1-15,0 0 0,21 22 0,-21-22 16,-1 0-16,1 1 0,0-1 16,0-21-16,21 22 0,-21-22 15,0 0-15,-1 0 0,22 0 0,0 0 16,-21 1-16,0-22 0,21 21 15,0-42 17,21-1-17,-21 1-15,0 0 0,21 0 16,-21 0-16</inkml:trace>
  <inkml:trace contextRef="#ctx0" brushRef="#br2" timeOffset="109568.97">10901 3874 0,'0'-22'16,"-21"1"-16,21 0 16,0 0-16,0 0 15,0 0-15,21-1 16,0 22-16,0-21 0,0 21 0,0 0 15,22-21-15,-22 21 0,0 0 16,21 0-16,-20 0 0,20 0 16,-21 21-16,85 64 15,-106-43-15,21 1 0,-21-1 16,21 0-16,-21 1 0,0-1 16,0 0-16,0 1 0,0-1 0,0 0 15,0 1-15,0-22 0,-21 21 0,0-21 16,21 0-16,-21 1 0,21-1 15,-21 0-15,21 0 0,-22-21 16,22 21-16,0-42 47,0 0-47,0 0 16</inkml:trace>
  <inkml:trace contextRef="#ctx0" brushRef="#br2" timeOffset="109863.8">10964 4149 0,'0'0'0,"-21"0"15,21-21 1,21 21-1,0 0-15,1 0 0,20 0 0,-21 0 16,0-22-16,22 22 0,-1 0 16,-21 0-16,0 0 0,22 0 0,-22 0 15,0 0-15,0 0 16</inkml:trace>
  <inkml:trace contextRef="#ctx0" brushRef="#br2" timeOffset="110332.53">11832 4149 0,'-21'0'16,"42"0"-16,-63 0 0,21 0 0,-1 0 15,44 0 17,-1 0-32,0 0 0,21 0 15,1 0-15,-1 0 0,21 0 0,1 0 16,-1 0-16,1 0 16,-1 0-16,-20 0 0,20 0 0,-20 0 15,20 0-15,-21 0 0,1 0 0,-1 0 16,-21-21-16,22 21 0,-22 0 15,21 0-15,-21-22 0,0 22 0,1-21 16,-1 21 0,-21-21-16,-21 21 31,-1 0-15,1-21-16,0 21 0</inkml:trace>
  <inkml:trace contextRef="#ctx0" brushRef="#br2" timeOffset="110859.23">12509 3789 0,'-21'-21'0,"42"42"0,-63-42 16,21 21-16,21 21 31,0 0-15,21-21-16,0 21 0,0 0 15,1-21-15,-1 22 0,21-1 16,-21-21-16,0 21 0,22 0 0,-22-21 16,21 21-16,-21 0 0,22-21 15,-22 0-15,21 0 0,-21 22 0,22-22 16,-22 0-16,0 0 0,21 0 0,-20 0 15,-1 0-15,0 0 0,0 0 16,0 0-16,-21-22 16,-21 22 15,0 0-31,0 22 16,0-22-16,-22 21 0,22 21 15,0-21-15,-21 0 0,20 22 0,-20-1 16,21-21-16,-21 22 0,-1-1 15,1-21-15,21 21 0,-22-20 0,22 20 16,0-21-16,-21 0 0,21 0 0,-1 1 16,1-1-16,0 0 15,0-21-15,21 21 0,0-42 63,0 0-63</inkml:trace>
  <inkml:trace contextRef="#ctx0" brushRef="#br2" timeOffset="123468.18">14880 3641 0,'0'-21'15,"21"21"1,-21-22-16,21 22 0,-21-21 16,0 0-16,0 0 31,0 42-16,0 0-15,-21 0 16,21 1-16,-21-1 0,21 0 0,-21 21 16,0-21-16,0 22 0,-1-1 0,1 0 15,0 1-15,0-1 0,0 0 16,0 1-16,-1 20 0,1-20 0,0-1 16,0 0-16,0 1 15,0-22-15,-1 21 0,1-21 0,0 22 0,21-22 16,0 0-16,-21 0 0,21 0 0,0 0 15,-21 1-15,21-1 16,0 0-16,21-42 47,-21 0-47,21 21 16,0-22-16,-21 1 0,21 0 0,1-21 15,-1 21-15</inkml:trace>
  <inkml:trace contextRef="#ctx0" brushRef="#br2" timeOffset="124216.79">15303 3598 0,'0'22'78,"-21"-1"-62,21 0-16,-21 0 0,0 21 15,0-20-15,0 20 0,21-21 16,-43 21-16,22 1 0,0-1 0,0 0 16,0 1-16,-1-1 0,1-21 15,0 22-15,-21-1 0,21 0 0,-1 1 16,1-22-16,0 21 0,0-21 15,0 22-15,-43 62 16,64-83-16,-21-1 16,21 0-16,-21 0 0,21 0 15,-21-21-15,21 21 16,0-42 218,0 0-202,0 0-32,21 0 15</inkml:trace>
  <inkml:trace contextRef="#ctx0" brushRef="#br2" timeOffset="125211.57">16044 4255 0,'0'0'0,"0"-22"0,0 1 15,21 21-15,-21-21 0,0 0 0,0 0 16,0 0-16,0-1 0,0-20 16,0 21-16,-21 0 15,0 0-15,0-1 0,0 1 16,0 21-16,-1 0 0,1 0 16,0 0-16,0 0 0,-21 0 0,20 0 15,-20 0-15,21 21 0,-21 1 0,-1 20 16,1-21-16,0 21 0,20-20 15,-20 20-15,21 0 0,-21-21 0,20 22 16,1-1-16,0-21 0,21 0 0,0 22 16,0-22-16,0 0 0,0 0 15,0 0-15,21 1 0,0-22 0,1 21 16,-1-21-16,0 0 0,21 0 16,-21 0-16,1 0 0,20 0 15,-21 0-15,21 0 0,-20 0 0,-1-21 16,21-1-16,-21 1 0,22 0 15,-22 0-15,21-21 0,-21-1 0,0 1 16,22 0-16,-22-1 0,0-20 0,0 20 16,22-20-16,-22 21 0,0-1 15,0 1-15,-21 0 0,0-1 0,21 1 16,-21 21-16,0-22 0,0 22 0,0 0 16,0 0-16,0 0 0,0 0 15,0-1-15,-21 22 16,0 0-1,0 22-15,0-1 0,21 0 16,-22 0-16,1 21 0,21 1 0,0-22 16,-21 42-16,21-20 0,-21-1 15,21 22-15,0-22 0,0 0 0,0 22 16,0-22-16,0 0 0,0-20 16,0 20-16,0-21 0,0 0 0,0 22 15,21-22-15,0 0 0,0-21 16,1 0-16,-1 0 0,0 0 15,21 0-15,-21 0 0,1 0 0,20 0 16,-21-21-16,21 0 0,-20-1 0,20 1 16,-21 0-16,0-21 15,0 21-15,22-22 0,-22 22 0,-21 0 16,21 0-16,-21 0 0,21-1 16,-21 44-1,0-1-15,-21 0 16,0 0-16,21 21 0,-21-20 15,21-1-15,0 0 0,0 0 0,-21 0 16,21 0-16,0 1 0,-22-22 0,22 21 16,0 0-1,0-42 17,22 21-32,-1-21 15,-21-1-15</inkml:trace>
  <inkml:trace contextRef="#ctx0" brushRef="#br2" timeOffset="125408.46">16658 3874 0,'0'0'0,"0"-22"16,-21 22-16,42 0 62,-21 22-62,0-1 16,21-21-16</inkml:trace>
  <inkml:trace contextRef="#ctx0" brushRef="#br2" timeOffset="125688.29">16954 3937 0,'0'21'31,"0"0"-15,0 1-16,0-1 0,0 0 16,0 21-16,0-21 0,0 22 0,0-22 15,22 21-15,-22-21 0,0 1 16,0 20-16,0-21 0,0 0 0,0 0 15,0 1-15,0-1 0,0 0 0,21 0 16,0-21 0,0 0-1,0 0 1,0-21-16</inkml:trace>
  <inkml:trace contextRef="#ctx0" brushRef="#br2" timeOffset="125933.19">17526 3937 0,'-64'42'31,"43"-20"-31,0-1 0,0 0 0,-21 21 16,20-21-16,1 22 0,-21-1 15,21-21-15,-22 22 0,22-1 0,-21-21 16,21 0-16,0 22 0,-1-22 15,22 0-15,-21 0 0,0 0 16,21 0-16,21-21 31,22 0-31,-22 0 0,0-21 16,0 0-16</inkml:trace>
  <inkml:trace contextRef="#ctx0" brushRef="#br2" timeOffset="126248.13">17949 3704 0,'0'-42'31,"21"42"-31,1 0 0,-1-21 16,0 21-16,21 0 0,-21 0 0,22 0 16,-1 0-16,0 0 0,1 0 15,-1 0-15,-21 0 0,22 0 0,-1 0 16,-21 0-16,0 0 0,0 0 16,-42 0-1,0 0-15,-21 0 0,21 0 16,-22 0-16,1 0 0,0 0 15,-1 0-15,1 0 0</inkml:trace>
  <inkml:trace contextRef="#ctx0" brushRef="#br2" timeOffset="126548.96">17970 3641 0,'-21'21'16,"0"0"0,21 0-1,-21-21 1,21 21-16,0 1 0,0-1 0,0 0 15,0 0-15,-21 0 0,21 0 0,0 1 16,-21 20-16,21 0 16,0 1-16,-22-22 0,22 21 0,0 0 15,0 1-15,0-1 0,0 0 16,0 1-16,0-22 0,0 21 0,0-21 16,0 1-16,0 20 0,0-21 0,0 0 15,0 0-15,22 1 16,-1-22-16,0 21 0,0-21 15,0 0-15,0 0 0,1 0 0,20 0 16,-21 0-16,0 0 0,22-21 16,-22-1-16,0 1 0,21 0 0,-21 0 15,22 0-15,-22 0 0</inkml:trace>
  <inkml:trace contextRef="#ctx0" brushRef="#br2" timeOffset="126816.8">18648 3831 0,'-43'21'32,"22"1"-32,21-1 0,0 0 0,-21 21 15,0-21-15,21 22 0,-21-22 16,21 21-16,0 1 0,0-22 0,-21 21 15,21-21-15,-22 0 0,22 1 16,0-1-16,-21 0 0,21 0 0,0 0 16,21-21 15,1-21-31,-1 0 0,21 0 16</inkml:trace>
  <inkml:trace contextRef="#ctx0" brushRef="#br2" timeOffset="127268.54">18986 3620 0,'0'0'0,"22"0"31,-1 0-31,0-22 15,0 22-15,0 0 0,22 0 16,-22 0-16,21 0 0,-21 0 0,22 0 16,-22 0-16,0 0 0,21 0 15,-21 0-15,1 0 16,-1 22-16,-21-1 0,0 0 16,0 0-16,0 0 15,0 0-15,0 1 0,0-1 0,0 0 16,0 0-16,0 21 0,0-20 0,0-1 15,0 21-15,0 0 0,0-20 16,0 20-16,0 0 0,0-21 0,0 22 16,0-1-16,0-21 0,0 22 15,0-22-15,0 0 0,0 21 0,-21-21 16,-1 1-16,1-1 0,0 0 16,0 0-16,0-21 0,-22 21 15,22-21-15,0 21 0,-21-21 0,21 0 16,-1 0-16,1 22 0,0-22 0,0 0 15,0 0-15,0 0 16,-1 0-16,22-22 0</inkml:trace>
  <inkml:trace contextRef="#ctx0" brushRef="#br2" timeOffset="127848.2">20828 3408 0,'0'0'0,"0"21"15,0 0-15,0 22 16,-21-22-16,-22 21 0,22-21 0,0 43 16,-21-22-16,-1 0 0,1 22 15,0 21-15,-22-22 0,1 22 0,20-1 16,-20 1-16,21-21 0,-22 20 15,22-20-15,-1-1 0,1 1 0,0-1 16,-1 1-16,1-22 0,21 22 0,0-22 16,-22 0-16,22-21 0,0 22 15,21-22-15,0 0 0,0 0 0,21-42 32,0-21-17,1 21-15,-1-1 0,21-20 16</inkml:trace>
  <inkml:trace contextRef="#ctx0" brushRef="#br2" timeOffset="128132.04">21209 4149 0,'0'0'0,"0"42"31,-21 0-31,21-20 0,-21-1 0,-1 0 16,22 21-16,-21-21 0,21 1 0,-21 20 15,21-21-15,-21 0 16,21 0-16,0 1 0,-21-1 0,0 0 16,21 0-1,-22-21-15,22-21 31,22 0-31,-1 21 0,-21-21 0,21-1 16</inkml:trace>
  <inkml:trace contextRef="#ctx0" brushRef="#br2" timeOffset="128497.84">21294 3747 0,'-22'0'0,"44"0"0,-65 0 0,22 0 15,0 0-15,0 21 0,0-21 16,-1 21-16,1-21 0,21 21 0,-21 0 16,21 0-16,0 1 15,0-1-15,21-21 16,0 0-16,1 0 0,20 0 16,-21 0-16,21 0 0,-20 0 0,20 0 15,-21 0-15,21-21 0,-20 21 16,20-22-16,-21 1 0,-21 0 0,0 0 15,0 0-15,0 0 0,0-1 16,-21 22-16,0-21 16,-22 21-16,22 0 0,-21 0 0,21 0 15,-22 0-15,22 21 0,-21-21 16,21 22-16,0-1 0,-1 0 0,1 0 16,0 21-16,21-20 0,0-1 0,0 21 15,0-21-15,0 22 0,0-22 16,21 21-16,0-21 0,1 0 0,-1 1 15,21-22-15</inkml:trace>
  <inkml:trace contextRef="#ctx0" brushRef="#br2" timeOffset="128975.56">21717 4128 0,'0'21'0,"0"0"15,0 0-15,0 0 0,-21 0 0,21 1 16,-21-1-16,21 0 0,-22 21 16,1-21-16,21 1 0,0-1 0,-21 0 15,0 0-15,21 0 0,-21 0 0,21 1 16,0-1-16,-21-21 16,21 21-16,-22-21 0,22-21 46,0 0-46,0-1 0,0 1 16,0 0-16,22-21 0,-1 21 16,0-22-16,0 1 0,0 0 0,22-1 15,-1 1-15,-21 0 0,21 20 16,1-20-16,-1 21 0,0 21 0,1-21 16,-1 21-16,0 0 0,1 0 0,-22 21 15,21 0-15,-21 21 0,1-20 16,-22 20-16,0 0 0,0 1 15,0-1-15,0-21 0,0 21 16,-22 1-16,1-22 0,0 21 0,21-21 16,-21 1-16,0-1 0,0 0 0,-1-21 15,22 21-15,0 0 0,22-21 47,-22-21-47,21 0 0,0 21 16</inkml:trace>
  <inkml:trace contextRef="#ctx0" brushRef="#br2" timeOffset="129327.36">22691 3958 0,'0'0'0,"-22"21"31,1-21-31,21 43 0,-21-22 0,0 21 16,0 1-16,0-1 0,21 0 16,-22 22-16,1-22 0,-21 22 0,21-1 15,0-21-15,-1 22 0,1-1 0,0-20 16,21 20-16,-21 22 0,0-22 16,0 1-16,-1-1 0,1 1 15,0-1-15,0-20 0,0 20 0,0-20 16,-1 20-16,1-21 0,0 22 15,0-22-15,0 1 0,0-1 0,-1-21 16,1 21-16,0-20 0,21-1 0,0 0 16,-21 0-16,21-42 15,0 0 1,21 0-16,-21-1 0,21-20 0,0 0 16,1-1-16,-1 1 0</inkml:trace>
  <inkml:trace contextRef="#ctx0" brushRef="#br2" timeOffset="129672.16">22267 4043 0,'0'-85'16,"0"170"-16,0-191 0,21 85 15,1 0-15,20 21 16,-21-21-16,0 21 0,22-22 0,-1 22 15,0 0-15,1 0 0,-1 0 0,0 0 16,1 0-16,-22 22 0,21-1 16,-21 0-16,0 0 0,1 21 0,-22 1 15,0-22-15,0 21 16,0 1-16,-22-1 0,-20-21 0,21 21 16,-21-20-16,20 20 0,-20-21 0,0 0 15,21 0-15,-22 1 0,22-22 16,-21 21-16,21-21 0,-1 0 0,1 21 15,0-21-15,0 0 16,42 0 0,0-21-16,0 0 15,22-1-15</inkml:trace>
  <inkml:trace contextRef="#ctx0" brushRef="#br2" timeOffset="130408.74">22923 3958 0,'0'0'0,"0"-21"16,0 42 15,0 0-31,0 1 0,0 20 16,0-21-16,0 21 0,0 1 0,0-22 16,0 21-16,0-21 0,0 22 15,0-22-15,0 0 0,0 0 16,0 0-16,0 1 0,0-1 15,22-21-15,-1 0 0,0 0 16,0 0-16,0 0 0,0 0 16,1 0-16,-1-21 0,0-1 15,0 1-15,0 0 0,0-21 0,22 21 16,-22-22-16,0 1 0,0 0 0,0-1 16,1 1-16,-1 21 0,0-22 15,0 22-15,-21 0 0,0 0 0,21 21 16,-21-21-16,0 42 31,0 0-31,0 0 16,-21 0-16,21 22 0,0-1 0,-21 0 15,21-20-15,0 20 0,-21 0 16,21-21-16,0 22 0,0-22 16,0 0-16,0 0 0,21 0 0,0 1 15,0-22-15,0 0 0,1 21 0,-1-21 16,0 0-16,0 0 0,0 0 15,0 0-15,1-21 0,20-1 0,-21 1 16,0 0-16,0 0 0,1 0 16,-1-22-16,0 22 0,0-21 0,0-22 15,0 22-15,1 0 0,-1-1 0,0-20 16,0 21-16,-21-1 0,21 1 16,-21 0-16,21-1 0,-21 22 15,22 0-15,-22 0 0,0 0 16,0-1-16,0 44 15,0-1-15,0 0 0,-22 21 16,1-21-16,0 22 0,21-1 16,-21 0-16,0 1 0,21-1 0,-21 0 15,-1 22-15,1-22 0,21 1 16,-21-22-16,21 21 0,-21 0 0,21-20 16,0-1-16,0 0 0,0 0 15,0 0-15,0 0 16,21-21-1,0 0 1,0-21-16,-21 0 0,22 0 0,-1 0 16,0 0-16,-21-22 0,21 22 0</inkml:trace>
  <inkml:trace contextRef="#ctx0" brushRef="#br2" timeOffset="130631.61">23728 3789 0,'0'0'0,"-21"0"0,-1 0 16,22-21 15,22 21-31,-1 0 0,0 0 16,21 0-16,-21 0 0,22 0 15,-1 0-15,0-21 0,1 21 0,-1 0 16,0 0-16,1 0 0,-1-22 0,0 22 15,-20 0-15,20-21 0,0 21 16</inkml:trace>
  <inkml:trace contextRef="#ctx0" brushRef="#br2" timeOffset="131188.29">24532 3662 0,'21'0'0,"-42"0"0,85 0 16,-43 0-16,21 0 0,0 0 0,-20 0 16,20 0-16,0-21 0,1 21 15,-1 0-15,-21 0 0,0 0 16,0 0-16,1 0 0,-44-21 31,1 21-31,0 0 0,-21 0 0,21 0 16,-22 0-16,22 0 0,-21 0 15,21 0-15,-22 0 0,22 0 0,0 0 16,0 0-16,0 0 0,-1 0 0,1 0 16,0 0-16,0 0 0,0 0 15,0 0-15,21 21 16,-22 0-16,1-21 15,21 21-15,-21-21 0,21 21 0,-21 0 16,21 1-16,0-1 0,-21 21 16,21-21-16,-21 22 0,21-22 15,-22 21-15,22 0 0,0 1 0,-21-1 16,21 0-16,-21 1 0,21-1 16,-21 0-16,21 1 0,0-22 0,0 21 15,0-21-15,0 1 0,0-1 0,0 0 16,21 0-16,0 0 0,0 0 15,1-21-15,-1 0 0,0 0 16,21 0-16,-21 0 0,1 0 16,20 0-16,0 0 0,-21 0 0,22-21 15,-1 0-15,0 0 0,-20 0 0,20 0 16,0-22-16</inkml:trace>
  <inkml:trace contextRef="#ctx0" brushRef="#br2" timeOffset="131452.14">25167 3831 0,'0'21'31,"-21"-21"-15,21 22-16,-21-1 0,0 21 15,21-21-15,-22 22 0,1-1 0,0-21 16,0 21-16,21 1 0,-21-22 0,0 21 15,21-21-15,-22 1 16,22-1-16,0 0 0,0 0 0,0 0 16,0 0-1,22-42 1,-1 21-16,0-21 16,0 0-16</inkml:trace>
  <inkml:trace contextRef="#ctx0" brushRef="#br2" timeOffset="132076.79">25463 3556 0,'0'0'16,"-21"-21"-16,42 21 31,1 0-15,20 0-16,-21 0 0,0 0 0,22 0 15,-1 0-15,0-21 0,-21 21 16,22 0-16,-1 0 0,0 0 0,1 0 16,-22 0-16,0 0 0,0 0 15,0 0-15,1 0 0,-1 0 16,0 21-16,0-21 0,-21 21 0,0 0 15,21-21-15,-21 21 16,0 1-16,0-1 0,0 0 16,0 0-16,0 0 0,0 0 15,0 1-15,0-1 0,0 0 0,0 0 16,-21 0-16,0 22 0,21-22 16,-21 21-16,0-21 0,21 22 0,-22-1 15,1 0-15,21 1 0,-21-1 16,0 0-16,21 1 0,-21-22 15,0 21-15,21 0 0,0 1 0,-22-22 16,1 21-16,21-21 0,-21 1 0,21 20 16,0-21-16,0 0 0,-21 0 15,0 1-15,21-1 0,-21 0 0,-1 0 16,1 0-16,0 0 16,21 1-16,-21-22 0,0 21 0,0-21 15,-22 0-15,22 0 0,0 21 0,0-21 16,0 0-16,-1 0 0,1 0 15,0 0-15,0 0 0,0 0 0,0 0 16,-1 0 0,22-21 15,0 0-15</inkml:trace>
  <inkml:trace contextRef="#ctx0" brushRef="#br2" timeOffset="135747.94">14309 4636 0,'-22'0'63,"1"0"-47,0 0-1,0 0 1,42 0 62,0 0-78,0 0 16,1 0-16,-1 0 0,0 0 15,0 0-15,0 0 0,0 0 16,1 0-16,-1 0 0,21 0 0,-21 0 15,0 0-15,1 0 0,-1 0 16,21 0-16,-21 0 0,0 0 0,1 0 16,-1 0-16,0 0 31,-42 0 31</inkml:trace>
  <inkml:trace contextRef="#ctx0" brushRef="#br2" timeOffset="136128.85">14203 4678 0,'21'0'15,"0"0"-15,0 0 0,0 0 0,1 0 16,20 0-16,-21 0 0,0 0 0,22 0 15,-22 0-15,21 0 0,-21 0 16,0 0-16,22 0 0,-22 0 16,0 0-16,0 0 0,0 0 0,1 0 15,-1 0 1,-21 21 46</inkml:trace>
  <inkml:trace contextRef="#ctx0" brushRef="#br2" timeOffset="140208.16">529 5757 0,'0'0'0,"-21"22"0,-21-22 16,20 0-16,1 0 0,-21 21 0,-85-21 31,106 0-31,-22 0 0,22 21 16,0-21-16,42 0 47,0 0-47,1 0 0,20 0 15,0 0-15,1 0 0,20 0 16,1 0-16,-1-21 0,1 21 0,20-21 15,-20 21-15,20-22 0,22 22 16,0-21-16,0 21 0,0-21 16,0 21-16,21-21 0,-22 0 15,1 21-15,-21-21 0,21 21 16,-22-22-16,1 22 0,21-21 0,-21 21 16,-22-21-16,22 21 0,-1 0 15,-20-21-15,-22 21 0,22 0 0,-22 0 16,-21 0-16,22 0 0,-22 0 15,0 0-15</inkml:trace>
  <inkml:trace contextRef="#ctx0" brushRef="#br2" timeOffset="141248.79">3302 7472 0,'-21'21'0,"-22"-21"31,22 0-31,42 0 47,1-21-47,20 21 16,-21 0-16,21 0 0,1-21 0,20 21 16,1 0-16,-1-21 0,1 21 0,-1-22 15,22 22-15,-22 0 0,22-21 16,0 21-16,-1 0 0,1-21 0,21 21 15,0 0-15,0-21 0,-1 21 16,1-21-16,0 21 0,21 0 0,-21-21 16,0 21-16,21 0 0,-21-22 0,21 22 15,0 0-15,-22 0 16,1-21-16,0 21 0,0 0 0,0 0 16,-22 0-16,1 0 0,0-21 15,-1 21-15,1 0 0,-21 0 0,20 0 16,-41 0-16,20 0 0,-21 0 0,-20 0 15,20 0-15,-21 0 0,0 0 16,0-21-16,-42 21 78,0 0-78,0 0 16,0 0-16,0 0 0,-1 0 15,22 21-15</inkml:trace>
  <inkml:trace contextRef="#ctx0" brushRef="#br2" timeOffset="160363.62">11176 5355 0,'21'0'15,"0"0"1,-21-21-16,0 0 16,0 0-16,0 0 31,-21 21-31,0 0 0,0 0 15,0 0-15,-1 0 0,1 0 16,0 0-16,-21 0 0,21 0 16,-1 0-16,1 0 0,-21 21 0,21-21 15,0 21-15,-22 0 0,22 0 16,0-21-16,0 21 0,-22 1 0,22-1 16,0 0-16,0 21 0,21-21 15,-21 1-15,21 20 0,-21-21 0,21 21 16,0-20-16,0-1 0,0 21 0,0 64 31,21-85-31,0 0 0,0 0 16,0-21-16,0 0 0,22 22 15,-22-22-15,0 0 0,0 0 16,22 0-16,-22 0 0,21 0 0,-21-22 16,22 22-16,-22-21 0,0 21 15,21-21-15,-21 0 0,1 21 0,-1-21 16,0 21-16,0 0 0,0-21 15,0 21-15,1-22 0,-22 44 63,0-1-63,-22-21 0,22 21 16,-21-21-16,0 21 0,0-21 0,0 21 15,0-21-15,-1 21 0,1-21 16,0 22-16,0-22 0,0 21 15,0-21-15,-1 0 0,-20 0 0,21 0 16,0 21-16,-22-21 0,22 0 16,0 0-16,-21 0 0,21 0 0,-1 0 15,1 0-15,0-21 0,0 0 0,0 21 16,0-22-16,-1 1 0,1 0 16,21 0-16,0 0 0,-21 0 0,21-22 15,0 22-15,0 0 0,0-21 16,0 20-16,0 1 0,0-21 0,0 21 15,21 0-15,0-1 0,1 1 16,-1 0-16,0 0 0,0 0 16,0 0-16,22-1 0,-1 22 0,-21-21 15,21 21-15,1 0 0,-22 0 16,21 0-16,-21-21 0,22 21 0,-22 0 16,0 0-16,0 0 0,0 0 15,1 0 1,-44 0 15,1 0-15,0 0-1,0 0-15,0 0 16,0 0-16,-1 0 16,1 0-16,0 0 15,0 0-15,0 0 16,0 0-16,-1 0 15,1 21-15,21 0 0,-21 1 0,0-1 16,0 0-16,0 0 0,-1 0 0,1 22 16,-21-22-16,21 21 0,21 0 15,-21-20-15,-1 20 0,1-21 0,21 21 16,0-20-16,0 20 16,0-21-16,0 0 0,0 0 0,0 1 15,0-1-15,21 0 0,1 0 0,-1-21 16,21 0-16,-21 21 0,22-21 15,-1 0-15,0 0 0,1 0 0,-1 0 16,-21 0-16,21-21 0,1 21 16,-22-21-16,21 21 0,-21 0 0,1-21 15,-1 0-15,-21-1 16,0 1 0,0 0 15,21 21-16</inkml:trace>
  <inkml:trace contextRef="#ctx0" brushRef="#br2" timeOffset="160992.26">12023 5715 0,'0'0'0,"-22"0"16,1 0-16,0 0 0,21-21 15,-21 21-15,0 0 16,42 0 15,0 0-31,0 0 0,22 0 16,-1 0-16,0 0 0,22 0 16,-1 0-16,1 0 0,-1 0 0,1 0 15,-1 0-15,-20 0 0,20 0 16,-21 0-16,22 0 0,-22 0 0,1 0 15,-1 0-15,-21 0 0,21 0 16,-20 0-16,-1 0 0,0 0 16,0 0-16,-21-21 31,0 0-15,-21 21-16,0 0 15,21-22 1,-21 22-16</inkml:trace>
  <inkml:trace contextRef="#ctx0" brushRef="#br2" timeOffset="161584.13">12721 5313 0,'-21'0'16,"0"0"-16,21 21 47,0 0-47,0 0 0,21 1 15,0-1-15,0-21 0,0 21 16,22 0-16,-22 0 0,21 0 15,1-21-15,-1 22 0,0-1 0,1-21 16,-1 21-16,0-21 0,1 0 16,-1 0-16,0 0 0,1 0 0,-1 0 15,-21 0-15,0 0 0,22 0 0,-22 0 16,0-21-16,0 21 16,-21-21-16,0-1 15,-21 22 1,0 0-16,-22 0 15,22 0-15,0 0 0,0 22 16,0-1-16,-22 0 0,22 0 16,-21 0-16,21 0 0,-22 1 0,1 20 15,0-21-15,-1 0 0,22 22 16,-21-22-16,0 21 0,-1-21 0,22 0 16,-21 1-16,21-1 0,-1 0 0,1 0 15,0 0-15,0 0 0,21 1 16,-21-22-16,21 21 0,-21-21 15,21 21-15,0 0 32,21-21-1,0 0-15,0 0-16,0-21 0</inkml:trace>
  <inkml:trace contextRef="#ctx0" brushRef="#br2" timeOffset="171297.87">14393 5652 0,'0'-22'31,"21"22"-31,-21-21 0,0 0 16,22 21-16,-22-21 0,21 0 16,-21 0-16,0-1 15,0 1-15,0 0 16,21 0-16,-21 0 16,0 0-16,0-1 15,0 44 16,-21-1-15,0 0-16,-1 0 0,22 21 0,-42 1 16,21-1-16,0 0 0,0 22 15,-22-22-15,22 1 0,-21-1 0,21 21 16,-22-20-16,22-22 16,0 21-16,-21 1 0,20-22 0,1 0 0,0 0 15,0 0-15,21 0 0,0 1 16,-21-22-16,21 21 15,21-42 17,0-1-32,0 22 15,0-21-15,1 0 0</inkml:trace>
  <inkml:trace contextRef="#ctx0" brushRef="#br2" timeOffset="171660.66">14817 5419 0,'0'-21'31,"0"42"-15,-22 0-1,1 0-15,0 0 0,0 22 0,0-1 16,0 0-16,-1 1 0,1-1 16,-21 21-16,21-20 0,0-1 15,-1 0-15,-20 1 0,21-1 0,0-21 16,-22 22-16,22-22 0,0 21 16,0-21-16,0 0 0,21 1 0,-21-1 15,21 0-15,-22-21 0,22 21 0,-21-21 16,21 21-1,21-21 17,1-21-32,-1 21 0</inkml:trace>
  <inkml:trace contextRef="#ctx0" brushRef="#br2" timeOffset="173499.72">15727 5842 0,'21'0'47</inkml:trace>
  <inkml:trace contextRef="#ctx0" brushRef="#br2" timeOffset="174740.74">15790 5863 0,'0'-21'93,"21"21"-93,-21-21 0,0 0 16,0 0 0,0-1-16,-21 1 15,0 0-15,0 0 16,0 21-16,0 0 0,-1 0 16,1-21-16,0 21 0,-21 0 15,21 0-15,-1 0 0,-20 0 0,21 0 16,-21 21-16,20 0 0,1-21 15,-21 21-15,21 0 0,0 1 0,-1-1 16,1 0-16,0 21 0,21-21 0,0 1 16,-21-1-16,21 0 0,0 0 15,0 0-15,0 0 16,0 1-16,21-22 0,-21 21 16,21-21-16,0 0 0,1 21 0,-1-21 0,0 21 15,0-21-15,0 0 0,22 0 16,-22 0-16,21 0 0,-21 0 15,0 0-15,22-21 0,-22 0 0,21 21 16,-21-21-16,1-1 0,20 1 16,-21 0-16,0 0 0,0-21 0,22 20 15,-22-20-15,-21 21 0,21-21 16,0-1-16,0 1 0,-21 0 0,0-1 16,0 1-16,22 0 0,-22-1 15,0 1-15,0 0 0,0 20 0,0 1 16,0 0-16,0 0 0,0 0 15,0 42 1,-22 0 0,1 21-16,21-20 15,-21 20-15,21 0 0,0 22 0,0-22 16,0 22-16,0-22 0,-21 0 16,21 22-16,0-22 0,0 0 0,0-20 15,0 20-15,0-21 0,21 0 16,-21 0-16,21 1 0,0-1 0,1-21 15,-1 0-15,21 0 0,-21 0 0,22 0 16,-22 0-16,21 0 16,0-21-16,-20 21 0,20-22 0,0 1 15,-21 0-15,22 0 0,-22-21 16,0 20-16,0 1 0,0-21 0,1 21 16,-1-22-16,-21 22 0,0 0 0,21 21 15,-21-21-15,0 42 16,0 0-1,0 0-15,0 1 0,0-1 16,0 0-16,0 21 0,0-21 0,0 1 16,0-1-16,0 0 15,0 0-15,0 0 0,0-42 63,0 0-63,21 21 0,-21-42 15</inkml:trace>
  <inkml:trace contextRef="#ctx0" brushRef="#br2" timeOffset="174924.64">16552 5440 0,'0'0'16,"-21"-21"-1,0 21 1,21 21 15,21-21-15,0 21-16,0 0 0,1-21 15,-1 21-15,0 1 0</inkml:trace>
  <inkml:trace contextRef="#ctx0" brushRef="#br2" timeOffset="175192.48">16954 5546 0,'0'0'0,"0"21"47,0 0-47,0 0 16,0 22-16,22-22 0,-22 0 0,0 21 15,0-21-15,21 1 0,-21 20 0,21-21 16,-21 0-16,0 22 0,0-22 15,0 0-15,0 0 0,0 0 16,21 0-16,0-21 31,0 0-15,1-21-16,-1 0 0,0 21 0</inkml:trace>
  <inkml:trace contextRef="#ctx0" brushRef="#br2" timeOffset="175420.35">17441 5482 0,'0'0'0,"0"-21"0,0 42 31,-21 0-15,0 1-16,0 20 0,-22-21 0,22 21 16,0 1-16,-21-1 0,21-21 15,-1 22-15,-20-1 0,21-21 0,0 21 16,0-20-16,-1-1 0,22 0 15,0 0-15,0 0 0,0 0 16,22-21 0,-1 0-1,0 0-15,0-21 0</inkml:trace>
  <inkml:trace contextRef="#ctx0" brushRef="#br2" timeOffset="175720.18">17970 5334 0,'0'0'0,"-21"0"16,21-21-16,0 0 15,21 21 1,1 0-16,-1 0 0,0 0 15,0 0-15,21-21 0,-20 21 0,20 0 16,0 0-16,-21 0 0,22 0 0,-1 0 16,0 0-16,-20-22 0,-1 22 15,0 0-15,0 0 0,-42 0 32,-21 0-32,20 0 0,-20 0 0,21 0 15,-21 0-15</inkml:trace>
  <inkml:trace contextRef="#ctx0" brushRef="#br2" timeOffset="175997.02">18013 5249 0,'0'0'0,"-21"0"16,-1 22-1,1-1 1,21 0-16,0 0 0,0 0 16,-21 0-16,21 1 0,-21-1 0,21 21 15,-21 0-15,21 1 0,0-1 16,-21 0-16,-1 1 0,22-1 15,-21 0-15,0 22 0,0-43 0,21 21 16,0 1-16,-21-1 0,21-21 16,-21 0-16,21 1 0,0-1 0,0 0 15,0 0-15,0 0 0,0 0 16,21-21-16,0 0 0,0 0 16,0 0-16,0 0 0,1 0 0,-1 0 15,0 0-15,0 0 0,0 0 16,22-21-16,-22 0 0,0 0 0,21 0 15,1 0-15</inkml:trace>
  <inkml:trace contextRef="#ctx0" brushRef="#br2" timeOffset="177105.99">18648 5546 0,'0'-21'125,"0"-1"-125,0 1 16,0 0-1,0 0-15,21 0 16,0 0 0,0 21-16,0 0 15,1 0-15,-1 0 16,0 0 0,0 0-16,0 0 0,-21 21 15,21-21-15,-21 21 0,22 0 16,-22 0-16,21 0 0,-21 1 15,0-1-15,21 21 0,-21-21 16,0 22-16,0-22 0,0 0 0,0 21 16,0-21-16,-21 22 0,0-22 15,-1 21-15,22-21 0,-42 1 0,21-1 16,0 0-16,-22 0 0,22 0 0,0 0 16,-21 1-16,21-1 0,-1-21 15,-20 21-15,21-21 0,0 0 0,0 0 16,-1 0-16,1 0 15,21-21 1,0 0-16,0-1 16,0 1-16,0-21 15,0 21-15,0 0 0,0-1 0,0 1 16,0 0-16,21 0 0,1 0 16,-22 0-16,21 21 0,0 0 0,0 0 15,0 0-15,0 0 16,1 21-16,-1 0 0,0 0 15,0 0-15,0 0 0,0-21 16,-21 22-16,22-1 0,-1 0 0,0 0 16,0-21-16,0 21 15,0-21-15,1 0 16,-1 0-16,0 0 0,0 0 16,0 0-16,0 0 0,1-21 15,-1 0-15,0 0 0,0 0 16,0-1-16</inkml:trace>
  <inkml:trace contextRef="#ctx0" brushRef="#br2" timeOffset="177596.71">19389 5271 0,'0'0'0,"0"-22"15,0 1 1,21 21-1,0 0-15,0 0 0,0 0 16,0-21-16,1 21 0,20 0 16,-21 0-16,0 0 0,0-21 0,22 21 15,-22 0-15,0 0 0,0 0 0,0 0 16,1 0-16,-1 21 16,0 0-16,-21 0 15,0 1-15,0-1 16,0 0-16,0 0 0,0 0 15,-21 22-15,0-22 0,21 0 16,-22 21-16,22-21 0,0 22 0,-21-1 16,0 0-16,21-20 0,0 20 15,0 0-15,0 1 0,0-1 0,0 0 16,0 1-16,0-22 0,0 21 0,0-21 16,0 0-16,-21 1 0,21-1 15,0 0-15,0 0 0,-21 0 0,0-21 16,-1 21-16,1-21 0,0 0 15,-21 0-15,21 0 0,-22 0 0,22 0 16,-21 0-16,-1 0 0,22 0 16,-21 0-16,21 0 0,0 0 0,-1 0 15,22-21 1,0 0 0,0 0-16,22 0 0,20 0 15,-21-1-15,21 1 0,-20-21 0</inkml:trace>
  <inkml:trace contextRef="#ctx0" brushRef="#br2" timeOffset="177912.53">20616 5122 0,'0'-21'15,"-21"42"1,0 1-16,0-1 0,21 21 0,-21 0 16,-1 1-16,-20-1 0,21 22 15,0-22-15,-22 21 0,22 22 0,-21-21 16,21-1-16,-22 1 0,1-1 16,21 1-16,-21-1 0,-1-21 0,22 1 15,0-1-15,-21 0 0,20 1 0,22-22 16,-21 0-16,21 0 15,-21 0-15,21 1 0,0-1 0,21-21 32,0 0-17</inkml:trace>
  <inkml:trace contextRef="#ctx0" brushRef="#br2" timeOffset="178435.8">21251 5736 0,'0'0'0,"0"-21"0,0 0 0,-21 21 16,21 21 15,0 0-31,-21 0 16,21 22-16,-21-22 0,21 0 0,0 0 15,0 22-15,-21-22 0,21 0 16,0 0-16,-22 0 0,22 0 15,0 1-15,0-1 16,0-42 15,0-1-31,0 1 16,0 0-16,0 0 0</inkml:trace>
  <inkml:trace contextRef="#ctx0" brushRef="#br2" timeOffset="178612.69">21251 5419 0,'0'0'0,"-21"-21"31,21 42 16,21-21-31,0 21-16,1-21 0,-1 21 0</inkml:trace>
  <inkml:trace contextRef="#ctx0" brushRef="#br2" timeOffset="179123.4">21717 5546 0,'0'21'31,"0"0"-31,-21 0 0,21 0 16,0 22-16,0-22 0,0 21 16,0-21-16,0 22 0,0-1 0,0-21 15,0 22-15,0-22 0,0 21 0,0-21 16,0 0-16,0 1 0,0-1 16,0 0-16,0 0 0,0-42 46,0 0-46,0 0 16,0-1-16,0-20 0,0 21 16,21-21-16,0-1 0,0 1 0,0 0 15,1-1-15,-1 1 0,21 0 16,-21 20-16,22-20 0,-1 21 0,0 0 16,1 0-16,-1-1 0,0 22 15,1 0-15,-22 0 0,21 22 0,0-1 16,-20 0-16,-1 21 0,0 1 15,0-1-15,-21 0 0,0 1 0,0-1 16,0-21-16,0 21 0,-21 1 0,0-22 16,21 21-16,-21-21 15,-1 1-15,1-1 0,21 0 16,-21-21-16,21 21 16,0-42 15,21 0-31,0 0 15,1-1-15,-1 1 0</inkml:trace>
  <inkml:trace contextRef="#ctx0" brushRef="#br2" timeOffset="179436.22">22669 5525 0,'0'0'0,"0"-22"0,0 1 15,0 42 16,0 1-31,0-1 0,0 0 0,0 21 16,0 1-16,0-1 0,0 21 16,-21-20-16,21 20 0,-21 1 0,0-22 15,21 22-15,0-1 0,-21-21 16,0 22-16,-1-1 0,1 1 0,21-1 16,-21 1-16,0-1 0,21 1 0,-21-1 15,0-20-15,-1-1 0,22 22 16,-21-22-16,0-21 0,21 21 0,0-20 15,-21-1-15,21 0 0,-21 0 16,21 0-16,21-42 31,0 0-31,-21 0 0,21 0 16,0-22-16</inkml:trace>
  <inkml:trace contextRef="#ctx0" brushRef="#br2" timeOffset="179800.02">22648 5609 0,'0'0'0,"-21"-42"0,0 21 0,21-22 16,0 22-16,0 0 0,0 0 0,0 0 16,21 0-16,0-1 15,0 22-15,22 0 0,-1 0 0,0 0 16,1 0-16,-1 0 0,0 0 15,1 0-15,-1 0 0,0 22 0,-20-1 16,20 0-16,-21 0 0,0 0 0,-21 22 16,0-1-16,0-21 0,0 21 15,0-20-15,0 20 0,-21-21 0,0 0 16,-21 0-16,-1 1 16,1-1-16,0-21 0,-1 21 0,1-21 0,0 0 15,-1 0-15,22 0 16,0 0-16,0 0 0,0 0 0,42 0 47,0 0-47,0 0 0,21 0 0,-20 0 15,20-21-15,-21 21 0</inkml:trace>
  <inkml:trace contextRef="#ctx0" brushRef="#br2" timeOffset="180543.59">23431 5461 0,'0'0'0,"0"21"31,0 0-31,-21 1 16,21-1-16,0 0 0,-21 0 15,21 21-15,0-20 0,0 20 0,0-21 16,0 0-16,-21 0 0,21 1 15,0 20-15,0-21 0,0 0 16,21 0 0,0-21-16,0 0 15,1 0-15,-1 0 0,0 0 0,-21-21 16,21 21-16,0-21 0,0 0 16,1 0-16,20 0 0,-21-22 0,0 22 15,0-21-15,1 21 0,-1-22 16,0 22-16,-21-21 0,21 21 0,0-1 15,-21 1-15,0 0 0,21 21 0,-42 0 32,0 21-32,0 0 15,0 1-15,21-1 0,-21 21 16,21-21-16,-22 22 0,22-22 16,0 21-16,0-21 0,0 0 15,0 1-15,0 20 0,0-21 0,0 0 16,0 0-16,22-21 0,-1 0 15,0 22-15,0-22 16,21 0-16,-20 0 0,-1 0 0,0-22 16,0 1-16,21 21 0,-20-42 15,-1 21-15,0 0 0,0-22 0,0 1 16,0 0-16,1-1 0,-1-20 16,-21 20-16,0 1 0,21 0 0,-21-1 15,0-20-15,0 21 0,0-1 16,0 1-16,0 21 0,0-22 15,0 22-15,0 0 0,0 42 32,0 0-32,0 22 0,0-1 15,0-21-15,0 22 0,0-1 16,0 0-16,0 1 0,-21 20 0,21-21 16,0 1-16,0-1 0,-21 0 15,21 1-15,0-22 0,-22 21 0,22-21 16,0 1-16,0-1 0,0 0 15,0 0-15,22-21 16,-1 0-16,0 0 0,0 0 16,0-21-16,0 0 15,1 0-15,-1-1 0</inkml:trace>
  <inkml:trace contextRef="#ctx0" brushRef="#br2" timeOffset="180779.46">24088 5334 0,'-22'21'0,"44"-42"0,-22 42 32,21-21-17,0 0-15,0 0 16,0 0-16,0 0 0,1 0 0,-1 0 15,0 0-15,0 0 0,0 0 16,0-21-16,1 21 0,-1 0 0,0-21 16,-21 0-16,21 21 0</inkml:trace>
  <inkml:trace contextRef="#ctx0" brushRef="#br2" timeOffset="181328.14">24977 5186 0,'42'-42'32,"-21"42"-17,0 0-15,0 0 0,22 0 0,-22 0 16,0 0-16,0 0 0,22 0 15,-22 0-15,0 0 0,0 0 0,0 0 16,0 0 0,-21-22-16,-21 22 31,0 0-31,0-21 0,0 21 0,0 0 16,-22 0-16,22 0 0,-21 0 15,21 0-15,-1 0 0,1 0 0,0 0 16,0 0-16,0 0 0,0 0 15,-1 0-15,1 0 16,21 21-16,0 1 0,-21-1 16,21 0-16,-21 0 0,0 0 0,21 0 15,-21 1-15,-1 20 0,1-21 0,21 21 16,-21 1-16,0-1 16,0 0-16,21 1 0,-21-1 0,21 22 15,0-22-15,0 0 0,0 1 16,0-1-16,0 0 0,0 1 0,21-22 15,0 21-15,-21-21 0,21 0 16,0 1-16,0-1 0,22-21 0,-22 21 16,0-21-16,21 0 0,-20 0 15,20 0-15,-21 0 0,21 0 0,-20 0 16,20 0-16,-21-21 0,21 0 0,1-1 16,-1 1-16</inkml:trace>
  <inkml:trace contextRef="#ctx0" brushRef="#br2" timeOffset="181599.99">25675 5313 0,'0'0'16,"-21"0"-16,0 21 15,21 0-15,-21 0 16,21 1-16,-22-1 0,22 0 0,0 21 15,0-21-15,-21 22 0,21-22 16,-21 21-16,21-21 0,-21 22 0,21-22 16,0 21-16,0-21 0,0 1 15,0-1-15,-21 0 0,21 0 16,21-21 15,0-21-31,0 0 0,0 0 16</inkml:trace>
  <inkml:trace contextRef="#ctx0" brushRef="#br2" timeOffset="182195.65">26035 4995 0,'0'0'15,"-21"0"-15,21-21 16,21 21 0,0 0-16,0 0 15,0 0-15,1 0 0,-1 0 16,21 0-16,-21 0 0,22 0 0,-22 0 16,21 0-16,-21 0 0,0 0 15,1 0-15,-1 0 0,0 0 0,0 0 16,0 0-1,-21 21 1,0 1 0,0-1-16,0 0 0,0 0 15,0 0-15,0 0 0,0 1 16,0-1-16,-21 21 0,21-21 0,0 0 16,0 1-16,-21 20 0,0-21 15,21 21-15,-21-20 0,-1 20 0,1 0 16,0 1-16,21-1 0,-21 0 15,0 1-15,0 20 0,-1-21 0,1 1 16,21-1-16,0 0 0,-21 1 16,0-1-16,21 0 0,0-20 15,0 20-15,-21-21 0,21 0 0,-21 0 16,21 1-16,-22-1 0,22 0 16,-21 0-16,0-21 0,0 0 15,21 21-15,-21-21 0,0 0 16,-1 0-16,1 0 0,0 0 0,0 0 15,0 0-15,0 0 0,-1 0 0,1 0 16,0 0-16,0 0 0,0 0 16,0 0-16,-1 0 0,1 0 15,0 0 1,0 0 0</inkml:trace>
  <inkml:trace contextRef="#ctx0" brushRef="#br2" timeOffset="186644.95">11218 6456 0,'0'0'0,"0"-21"15,0 0-15,0 42 47,0 0-47,0 0 0,0 0 0,0 22 16,0-1-16,0 0 0,0-21 15,0 22-15,0-1 0,0 0 16,0 1-16,0-22 0,-21 21 16,21-21-16,-21 1 0,21-1 0,0 0 15,0 0-15,0 0 0,-21-21 0,21 21 16,-21-21 15,21-21-31</inkml:trace>
  <inkml:trace contextRef="#ctx0" brushRef="#br2" timeOffset="187188.29">11091 6625 0,'0'0'16,"0"-21"-16,0-21 0,0 21 0,0-1 15,0 1-15,0 0 0,0 0 16,21 0-16,1 0 0,-1 21 16,21-22-16,0 22 0,1 0 0,-1-21 15,0 21-15,22 0 0,-22 0 16,22 0-16,-22 0 0,0 21 0,1-21 16,-22 22-16,0 20 0,-21-21 15,0 21-15,0-20 0,-21 20 16,0-21-16,-22 21 0,1-20 0,0 20 15,-1-21-15,-20 0 0,-1 0 16,22-21-16,0 22 0,-1-22 0,1 21 16,21-21-16,0 0 0,42-21 31,21 21-31,-21-22 16,22 22-16,-1 0 0,0 0 0,1 0 15,20 0-15,-20 0 0,20 0 0,1 0 16,-1 22-16,-21-22 0,22 21 15,-1 0-15,-20 0 0,-1-21 0,0 21 16,-20 22-16,-1-22 0,-21 0 16,0 0-16,-21 0 0,-1 0 15,-20 1-15,0-1 0,-1 0 0,1 0 16,0 0-16,-1 0 0,1-21 16,0 22-16,-1-22 0,1 0 0,0 0 15,-1 0-15,22 0 0,0 0 16,-21 0-16,21 0 0,-1 0 0,1 0 15,0 0-15,21-22 32,21 22-17,0 0 1,1-21-16,-1 21 0,0 0 0</inkml:trace>
  <inkml:trace contextRef="#ctx0" brushRef="#br2" timeOffset="187508.1">12531 6837 0,'21'0'15,"0"0"-15,0 0 16,0 0-16,22 0 0,-1 0 15,21 0-15,-20 0 0,20 0 16,1 0-16,20 0 0,1 0 16,-21 0-16,20 0 0,-20 0 0,-1 0 15,-20 0-15,20 0 0,-42 0 0,0 0 16,1-21-16,-44 0 31,1 21-31,0-22 16,0 22-16,0-21 0,-22 21 0,22-21 15,0 21-15,0-21 0,0 0 16</inkml:trace>
  <inkml:trace contextRef="#ctx0" brushRef="#br2" timeOffset="187776.95">13229 6646 0,'21'22'16,"-42"-44"-16,42 22 16,0 0-1,22 0-15,-22 0 0,21 0 0,-21 22 16,22-22-16,-1 0 0,0 0 15,-20 0-15,-1 21 0,0-21 0,0 21 16,0-21-16,-21 21 0,0 0 16,0 0-16,0 1 15,-21-1-15,0 0 0,0-21 16,-22 21-16,22 0 0,0 0 0,-21 1 16,21-22-16,-22 21 0,22 0 0,-21-21 15,21 21-15,-1-21 16,1 21-16,0-21 0,0 0 0,0 21 15,21 1-15,-21-1 0,-1-21 16,22 21-16,-21-21 0,21 21 16,0 0-16</inkml:trace>
  <inkml:trace contextRef="#ctx0" brushRef="#br2" timeOffset="188140.86">11578 7705 0,'-42'-43'31,"84"86"-31,-84-64 0,42 42 0,0 0 16,0 0-16,-21 21 15,21 1-15,0-22 0,0 21 0,-22 1 16,22 20-16,0-21 0,0 1 0,-21-1 16,21 0-16,-21 1 0,21-22 15,0 21-15,0-21 0,0 22 0,0-22 16,0 0-16,0 0 15,-21-21-15,21-21 16</inkml:trace>
  <inkml:trace contextRef="#ctx0" brushRef="#br2" timeOffset="188495.65">11366 7747 0,'0'0'0,"-21"-21"0,21 0 15,0 0-15,0-1 0,21 22 16,1 0-16,-1-21 16,21 21-16,-21 0 0,22 0 0,-1 0 15,21 0-15,-20 0 0,20 21 0,1-21 16,-1 22-16,1-1 0,-1 0 16,1 21-16,-1-21 0,-20 22 0,-1-1 15,-21 0-15,0 1 0,-21-1 0,-21 22 16,0-22-16,-21 0 15,-22 22-15,1-22 0,-1 0 0,1-20 16,-22 20-16,0 0 0,22-21 0,-22 1 16,22-1-16,-1 0 0,1-21 15,20 0-15,1 0 0,0 0 0,20 0 16,1 0-16,42 0 31,1 0-31,20 0 0,0-21 0,1 0 0,20 21 16,-21-22-16,22 22 0,-1-21 0,22 0 15</inkml:trace>
  <inkml:trace contextRef="#ctx0" brushRef="#br2" timeOffset="189087.96">12975 7959 0,'-21'0'0,"42"0"0,-63 0 0,21 0 16,-1 0-16,44 0 31,-1 0-31,21 0 0,0 0 16,1 21-16,20-21 0,-20 0 0,20 0 15,1 0-15,-1 21 0,22-21 16,-43 0-16,22 0 0,-1 0 0,1 0 15,-1 0-15,-21-21 0,22 21 16,-22 0-16,1-21 0,-1 21 0,0 0 16,-21-21-16,1 21 0,-22-22 15,-43 22 1,22-21-16,-21 0 0,-1 21 0,1 0 16,0-21-16,-1 21 0,22 0 15,-21-21-15,21 21 0,-22 0 0,22 0 16,0 0-16,42 0 47,0 0-47,1 0 0,-1 0 0,0 0 15,0 0-15,21 0 0,-20 0 16,-1 0-16,21 21 0,-21-21 0,22 0 16,-22 21-16,0-21 0,0 21 0,-21 0 15,0 1-15,0-1 16,0 0-16,-21 0 0,0 0 15,0 0-15,-22 1 0,22-1 16,-21 0-16,21 0 0,-22 21 16,1-20-16,21-1 0,-22-21 0,22 21 15,0 0-15,0 0 0,0 0 16,21 1-16,-21-1 0</inkml:trace>
  <inkml:trace contextRef="#ctx0" brushRef="#br2" timeOffset="189680.09">15706 8297 0,'0'0'0,"0"-21"0,0 42 32,0 1-17,0 20-15,0 0 0,0-21 16,0 22-16,0-1 0,0 0 16,0 1-16,-22-1 0,22 0 0,-21 1 15,21-1-15,-21-21 0,21 22 0,0-1 16,0-21-16,0 0 0,0 0 15,0 1-15,0-44 32,21 1-17,-21 0-15,0 0 0,0 0 16</inkml:trace>
  <inkml:trace contextRef="#ctx0" brushRef="#br2" timeOffset="189940.94">15811 8382 0,'0'0'0,"22"-21"0,-1 0 16,0 0-16,0-1 0,0 22 0,22-21 16,-22 21-16,21 0 0,-21 0 0,22 0 15,-1 0-15,-21 21 0,21 1 16,-20-1-16,20 21 0,-21 0 0,0-20 16,0 20-16,1 0 0,-22 1 15,0-1-15,0 0 0,0 1 16,-22-1-16,1 0 0,0 1 0,-21-1 0,21-21 15,-22 21-15,22-20 16,-21-1-16,21 0 0,-1-21 0,1 21 16,0-21-16,0 0 0,0 0 15,0 0-15,-1 0 0,1-21 16,0 0-16,0 21 0,21-21 0</inkml:trace>
  <inkml:trace contextRef="#ctx0" brushRef="#br2" timeOffset="190112.84">15748 8721 0,'0'-21'16,"21"21"0,0 0-16,0 0 15,1 0-15,-1 0 0,21 0 16,0 0-16,1 0 0,-1-22 0,0 22 16,22 0-16,-1-21 0,1 21 15,21-21-15,-22 21 0,1-21 0,-22 0 16,21 21-16,-20-21 0,-1-1 0</inkml:trace>
  <inkml:trace contextRef="#ctx0" brushRef="#br2" timeOffset="190284.74">16785 8467 0,'0'0'15,"-21"0"-15,21 21 16,-21 0-16,21 0 0,0 0 0,-21 1 16,-1 20-16,22-21 15,0 21-15,0-20 0,-21 20 0,0 0 16,21-21-16,-21 22 0,21-22 0,0 21 15,0-21-15,-21 1 0,21-1 16,0 0-16,0 0 0</inkml:trace>
  <inkml:trace contextRef="#ctx0" brushRef="#br2" timeOffset="190825.43">16679 8594 0,'0'0'0,"0"-21"0,43-64 32,-22 85-32,0-21 0,0 21 0,0 0 15,0-21-15,22 21 0,-22 0 0,21 0 16,1 0-16,-1 21 0,0 0 16,-21-21-16,22 21 0,-22 0 0,21 0 15,-21 1-15,-21-1 0,0 0 16,0 0-16,0 21 0,-21-20 0,-21-1 15,0 0-15,-1 0 0,1 0 0,0 0 16,-1 1-16,1-22 0,0 21 16,-1-21-16,22 0 0,0 0 15,0 0-15,0 0 0,21-21 16,0-1 0,21 22-16,0 0 0,0-21 15,21 21-15,-20 0 0,20 0 16,0 0-16,1 0 0,-1 21 0,0-21 15,1 22-15,20-1 0,-21-21 16,1 21-16,-1 0 0,-21 0 0,22 0 16,-22 1-16,0-1 0,-21 0 0,0 0 15,0 0-15,-42 0 0,20 1 16,-20-22-16,0 21 0,-1 0 16,-20-21-16,21 21 0,-1-21 0,-20 21 15,20-21-15,1 0 0,0 0 16,-1 0-16,1 0 0,0 0 0,21 0 15,-1 0-15,-20-21 0,21 21 16,21-21-16,0 0 0,0 0 16,0-1-16,21 1 15,0 21-15,0-21 0,1 0 16,20 0-16,-21 0 0,21 21 0,1-22 16,20 1-16</inkml:trace>
  <inkml:trace contextRef="#ctx0" brushRef="#br2" timeOffset="191136.25">18013 8551 0,'0'0'0,"0"-42"31,-21 42-31,-1 0 0,1 0 0,0 0 16,0 0-16,0 21 0,-22 0 15,22 1-15,-21-1 0,21 21 0,-22-21 16,22 22-16,0-1 0,0-21 0,0 21 16,0 1-16,21-1 0,0-21 15,0 22-15,0-22 0,0 0 16,0 0-16,21 0 0,0 0 16,21 1-16,-21-22 0,22 0 0,-1 0 15,0 0-15,1 0 0,-22 0 0,21 0 16,22 0-16,-22-22 0,0 22 15,1-21-15,-1 0 0,0 0 0,1 0 16,-1 0-16</inkml:trace>
  <inkml:trace contextRef="#ctx0" brushRef="#br2" timeOffset="191376.12">18542 8573 0,'0'0'0,"0"-22"0,0 1 15,0 0-15,0 0 16,0 42-1,0 0 1,0 0-16,0 1 0,0 20 0,0-21 16,0 21-16,0 1 0,-21-1 15,21-21-15,-21 22 0,21-1 0,0-21 16,-22 21-16,1-20 0,21-1 16,-21 0-16,0 0 0,21 0 15,-21-21-15,21-21 31,0 0-31</inkml:trace>
  <inkml:trace contextRef="#ctx0" brushRef="#br2" timeOffset="191691.94">18436 8446 0,'0'-22'0,"0"44"0,0-65 16,0 22-16,21 0 15,0 21-15,1-21 0,-1 21 16,21 0-16,0 0 0,-20 0 16,20 0-16,21 21 0,-20 0 0,-1 0 15,0 22-15,1-22 16,-1 21-16,0 0 0,1 1 0,-22-1 16,0 0-16,-21 1 0,0-1 0,0 0 15,-21 1-15,-21-1 0,20-21 16,-20 22-16,0-22 0,-1 0 0,1 0 15,0-21-15,-1 21 0,1-21 0,0 0 16,-1 0-16,1 0 0,21 0 16,-21 0-16,20 0 0,1 0 0,0 0 15,21-21 17</inkml:trace>
  <inkml:trace contextRef="#ctx0" brushRef="#br2" timeOffset="192204.02">19494 8615 0,'0'0'0,"-21"0"0,0 0 16,21-21 0,21 21-1,0 0-15,22 0 0,-1 0 16,22 0-16,-22 0 0,21 0 15,1 0-15,-1 0 0,1 0 0,21 0 16,-1 0-16,-20 0 0,42 0 16,-22 0-16,1 0 0,0 0 0,-22 0 15,22 0-15,-43 0 0,22 0 16,-43 0-16,21 0 0,-21 0 16</inkml:trace>
  <inkml:trace contextRef="#ctx0" brushRef="#br2" timeOffset="192583.8">20616 8319 0,'0'0'0,"-63"21"31,63 0-31,0 0 16,0 0-16,0 0 15,0 1-15,21-22 0,0 21 0,0 0 16,22-21-16,-22 21 16,21-21-16,-21 0 0,22 0 0,-1 21 15,0-21-15,-21 0 0,22 0 0,-22 0 16,21 0-16,-21 0 0,1 0 16,-44 21 15,1-21-31,0 22 0,-21-1 15,-1-21-15,1 21 0,0 0 0,-1 21 16,1-20-16,-21 20 16,20-21-16,1 21 0,0-20 0,-1 20 15,22-21-15,-21 0 0,-1 22 0,22-22 16,0 0-16,0 0 0,0 0 16,21 0-16,-21-21 0</inkml:trace>
  <inkml:trace contextRef="#ctx0" brushRef="#br2" timeOffset="193135.92">22796 8128 0,'0'-21'0,"0"42"0,0-21 31,-21 21-15,0 22-16,0-22 0,0 21 16,0 0-16,-22 1 0,22-1 15,-21 0-15,-1 22 0,22-22 0,-21 1 16,0-1-16,-1 21 0,22-20 16,-21 20-16,21 1 0,-22-22 0,22 0 15,-21 22-15,21-22 0,-1 1 0,-20-22 16,21 21-16,0-21 0,0 0 15,21 1-15,0-1 0,-22-21 0</inkml:trace>
  <inkml:trace contextRef="#ctx0" brushRef="#br2" timeOffset="193491.73">23220 8107 0,'0'0'0,"-21"21"31,-1 0-31,1 22 0,0-1 16,0 0-16,-21 1 0,20-1 15,-20 21-15,0 1 0,21-22 16,-22 22-16,1-1 0,0 1 0,-1-1 16,1 1-16,-22-1 0,22 1 0,0-1 15,-1-20-15,1-1 0,21 0 16,-21 1-16,-1-22 0,22 21 0,0-21 16,0 0-16,0-21 0,21 22 15,0-1-15,0-42 16,0-1-1</inkml:trace>
  <inkml:trace contextRef="#ctx0" brushRef="#br2" timeOffset="193768.16">23326 8678 0,'-22'64'31,"1"-22"-31,21-21 0,-21 22 0,0-1 16,0-21-16,21 22 0,-21-1 16,-1-21-16,1 21 0,0-20 15,21 20-15,0-21 0,0 0 0,-21-21 16,21 21-16,0 1 0,21-22 31,0-22-31,0 1 0</inkml:trace>
  <inkml:trace contextRef="#ctx0" brushRef="#br2" timeOffset="194155.94">23474 8319 0,'-21'0'0,"42"0"0,-64-22 0,22 22 0,0 0 16,0 0-16,0 22 15,0-22-15,21 21 0,-22 0 0,22 0 16,0 0-16,0 0 16,0 1-16,22-22 0,-1 0 15,0 21-15,0-21 0,21 0 0,-20 0 16,20 0-16,-21 0 0,21 0 15,-20 0-15,-1 0 0,0 0 0,0-21 16,0-1-16,-21 1 0,0 0 16,0-21-16,0 21 15,-21-1-15,0 1 0,-21 21 0,20-21 16,-20 0-16,21 21 0,-21 0 16,-1 0-16,22 0 0,0 21 0,-21 0 15,20 0-15,1 1 0,0 20 16,0-21-16,21 0 0,0 22 0,0-22 15,0 0-15,0 21 0,0-21 16,0 1-16,0-1 0,21 0 0,0 0 16,0 0-16,1 0 0</inkml:trace>
  <inkml:trace contextRef="#ctx0" brushRef="#br2" timeOffset="194660.65">23728 8742 0,'0'0'0,"0"-21"0,21 21 0,-21-21 16,0-1 0,0 44-1,0-1-15,0 0 16,0 21-16,0-21 0,0 1 16,0 20-16,0-21 0,0 0 0,0 22 15,0-22-15,0 21 16,0-21-16,-21 0 0,21 1 0,-21-1 15,21 0-15,0 0 0,-22-21 0,22 21 16,0 0-16,0-42 31,0 0-31,0 0 16,0 0-16,0-22 0,0 22 16,0-21-16,0 0 0,22-1 0,-1 1 15,0 21-15,21-22 0,-21 1 16,22 21-16,-1 0 0,0 0 0,1-1 15,-1 1-15,0 21 0,1 0 16,-22 0-16,21 0 0,1 0 16,-22 21-16,0-21 0,0 22 0,0 20 15,0-21-15,-21 0 0,0 22 16,0-22-16,0 21 0,0-21 0,0 22 16,-21-22-16,0 0 0,0 0 0,21 0 15,-21 0-15,0 1 0,-1-1 16,22 0-16,-21-21 15,42 0 1,1-21 0,-1 0-16,0 21 0</inkml:trace>
  <inkml:trace contextRef="#ctx0" brushRef="#br2" timeOffset="195024.45">24701 8657 0,'0'0'0,"0"-21"16,0 42 15,0 22-15,0-22-16,0 21 0,0 0 16,0 1-16,0-1 0,0 0 0,0 1 15,0 20-15,0-20 0,0-1 0,0 21 16,0-20-16,0 20 15,0 1-15,0-22 0,0 22 0,0-1 16,-21 1-16,0-1 0,0 1 0,0-1 16,0-21-16,-1 22 0,1-22 15,-21 1-15,21-1 0,0 0 16,-22 1-16,22-22 0,0 0 0,0 0 0,0 0 16,21 0-16,-22-21 15,22 22-15,22-44 31,-22 1-31,21 21 16,0-21-16,0-21 0,0 21 0,0-22 16</inkml:trace>
  <inkml:trace contextRef="#ctx0" brushRef="#br2" timeOffset="195378.35">24574 8594 0,'0'0'0,"-21"-21"0,21-1 0,0 1 16,-21 0-16,21 0 0,0 0 15,21 21-15,0 0 0,1 0 16,20 0-16,-21 0 16,21 0-16,1 0 0,-1 0 0,0 0 15,1 0-15,-1 21 0,-21-21 0,22 21 16,-22 0-16,0 0 0,0 1 15,-21-1-15,0 0 0,0 0 0,0 0 16,0 0-16,-21-21 0,0 22 16,-22-1-16,1 0 0,0 0 0,-1 0 15,1-21-15,0 0 0,-1 21 0,22-21 16,-21 0-16,21 0 0,0 0 16,42 0 15,0 0-31,0 0 0,0-21 0,22 21 15,-22-21-15,21 0 0</inkml:trace>
  <inkml:trace contextRef="#ctx0" brushRef="#br2" timeOffset="196127.84">25252 8509 0,'0'0'0,"0"-21"15,0 42 16,0 0-31,0 0 0,0 1 16,0-1-16,0 0 0,0 0 16,0 0-16,0 0 0,0 22 0,0-22 15,0 0-15,0 0 16,0 22-16,0-22 0,0 0 16,0 0-16,21 0 15,0-21-15,0 0 16,0 0-16,1-21 0,-1 21 15,0-21-15,0 0 0,0 0 16,-21-22-16,21 22 0,1-21 0,-1 21 16,0-22-16,21 1 0,-21 21 0,1-22 15,-1 22-15,0-21 0,-21 21 16,21 0-16,-21-1 0,21 22 0,-21-21 16,0 42 15,0 1-31,-21-1 0,0 0 0,21 0 15,-21 0-15,0 0 0,21 22 16,0-22-16,0 0 0,0 21 0,0-20 16,0-1-16,0 21 0,0-21 15,0 0-15,21 1 0,0-22 0,0 21 16,0-21-16,22 0 0,-22 0 0,0 0 16,21 0-16,-21 0 0,22-21 15,-22-1-15,0 1 0,21 0 0,-20 0 16,-1-21-16,0 20 0,0-20 15,0 0-15,0-1 0,1 1 16,-1 0-16,0-1 0,-21-20 0,21 21 16,-21-22-16,0 1 0,0 20 15,0 1-15,0 0 0,0-1 0,0 22 16,0 0-16,0 0 0,0 0 16,0 42-16,0 0 15,0 0-15,0 21 0,0 1 16,-21-1-16,21 0 0,-21 22 0,21-22 15,-21 1-15,21 20 0,0-21 16,0 1-16,0-1 0,0 0 0,0-20 16,0 20-16,0-21 0,0 21 15,0-20-15,0-1 0,0 0 16,0 0-16,21-21 0,0 0 0,0 21 16,0-21-16,0 0 0,1 0 15,-1 0-15,0-21 0,0 0 0,0 0 16,0 21-16,1-21 0,-1-1 15,-21-20-15,21 21 0,0 0 0</inkml:trace>
  <inkml:trace contextRef="#ctx0" brushRef="#br2" timeOffset="196363.93">25993 8297 0,'-22'0'16,"44"0"-16,-44-21 15,44 21-15,20 0 16,-21 0-16,21 0 0,1-21 16,-1 21-16,0 0 0,1 0 0,-1 0 15,-21 0-15,22 0 0,-1 0 16,0 0-16,-21 0 0,1 0 0,20 0 16,-21 0-16,0 0 15,-42-21 1</inkml:trace>
  <inkml:trace contextRef="#ctx0" brushRef="#br2" timeOffset="-151796.77">13568 1439 0,'-21'0'0,"-1"0"0,1 0 15,0 0-15,21-21 16,-21 21-16,0 0 0,0 0 15,-1 0-15,1 0 0,0 0 16,0 0-16,0 0 16,0 0-16,-1 0 15,1 0-15,42 0 63,1 0-48,-1 0-15,21 0 0,0 0 16,1 0-16,-1 0 0,0 0 0,1 0 16,-1 0-16,0 0 15,1 0-15,-1 0 0,0 0 0,1 0 16,-1 0-16,0 0 0,-20 0 0,20 0 16,-21 0-16,0 0 0,0 0 15,1 0-15,-1 0 16,-42 0 46,-1 0-62,1 0 0,0 0 16,0 0-16,0 0 16</inkml:trace>
  <inkml:trace contextRef="#ctx0" brushRef="#br2" timeOffset="-151424.73">13250 1439 0,'-21'0'0,"-85"0"31,127 0-16,1 0 1,-1 0-16,21 0 0,0 0 0,1 0 16,20 0-16,-20 0 0,20 0 15,-21 0-15,22 0 0,-22 0 0,1 22 16,-1-22-16,0 0 0,1 0 0,-1 0 16,0 0-16,-21 0 0,1 0 15,-1 0-15,0 0 0,0 0 16,-42 0 31,0 0-32,0 0 1,-1 0 0,22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5BD1-5867-4044-B742-15ED5DCA2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A3E92-EFD6-4E37-B34D-ED0056071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989F-B3BE-49E0-AB55-986A462F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3A16-E9C9-414F-8DC1-45ED5487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25EA-2339-4010-B052-EB06A5C4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469-DCFE-4132-9786-9576E0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B1FA-B603-4275-BFEC-E8C631FF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0E05-779A-4E66-8C62-92CCF464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17CD-16D5-4383-91F8-02677188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8A72-8C07-4960-8CBD-6C7219BD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4F882-4234-4596-9916-C9CFC2164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9CF6-9AD6-4206-97DE-9551BF00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60B1-3598-49F5-ADEE-6A2AF2C3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50D0-F413-4204-832F-15E8232C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824F-6461-4445-AD37-BBE5568D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6EFE-FCA6-42E4-B8D1-AEF96C96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E6CF-9AA0-4963-9C07-B2875291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3877-7A5F-4422-AD00-C4FD83C7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668F5-39F1-405D-AE35-AA7DFAAF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E347-2D8E-44BE-914B-66ED9B2A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6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EEA1-70C9-4BA5-886A-467307D1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6FDD-C203-4A43-B079-64B1ACC7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8089-5819-4AE6-A624-B38E812C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EC9B-EB72-46EC-8188-5C41199F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F948-7F13-431D-905D-0E7E536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325-CDA1-47A9-8FB7-FBA3572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D9EE-EF49-47C2-888A-F3A809F3A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B069-66A3-4208-8116-E046EDB9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86A64-4906-4DC1-B07D-4BE0CAD6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2276-930F-4FF4-9EA1-2B3338EC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61BC-2D84-455B-978C-8EB2A42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6E7-02EE-4C76-9C2E-6D1E0981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7D196-BE19-421B-A888-23C9CA7D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B301D-8E38-49BB-B721-59A9C468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D2C87-B92B-4C23-BB71-19EC5868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BBC4E-79E7-421D-99D7-B9E8C8A0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B6BCF-496A-420F-A55B-E89A836C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C5D94-26D2-4829-8AC3-FA289D39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52E0-ACCE-457F-A55E-6A773398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D3B1-B6AE-456C-9ACF-1BB587E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D1491-5A73-4A74-A4E6-377623CC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DA547-0990-4524-8222-397DBEE9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7FB02-CFD3-48F7-8872-E2489FFC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F5346-C1EC-4833-BD97-BDAE30C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9C1CB-0F02-409D-AE7D-99B9FCF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81210-8D19-4853-926B-79F41868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50C1-2274-4E50-87C3-A723D785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E4B1-6F07-47ED-B77A-DF1DC6F1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AD94-0B25-49FF-AEB8-8C21B1EB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BE82-C67D-4FDC-B3EE-5FFC761D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E20E-AE18-4599-A21E-FF8899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EB2D-E113-4B09-9750-9FC0F12C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1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624B-AC77-488E-A59A-330CB126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44442-D34A-4091-BB96-127F31D89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39166-1951-4261-A0B8-5B1EDC488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5E72E-DB6A-43A7-8FC9-343B5DA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C12D-660F-42AC-ADFC-24EA772F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AFEC-8801-43BE-8919-19CA373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721BC-6CC7-4205-A1C7-15E26426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EC85-7668-456F-9BD1-93D52800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AED7-1C0B-4B91-ABFF-05C09DB52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5F1D-540A-4F75-A52C-74935352F32A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7F88-9ED8-486B-B8D2-7960A95D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8288-62A1-4094-B6A5-CD6E1AEA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80DF-FBF4-4EAF-8084-AD74C2CB4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6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E3E346-D73C-4EEB-B73F-FE7EB19C3ED7}"/>
                  </a:ext>
                </a:extLst>
              </p14:cNvPr>
              <p14:cNvContentPartPr/>
              <p14:nvPr/>
            </p14:nvContentPartPr>
            <p14:xfrm>
              <a:off x="0" y="45720"/>
              <a:ext cx="8664120" cy="673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E3E346-D73C-4EEB-B73F-FE7EB19C3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8682840" cy="67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59D8CF-C477-497D-9EC3-BBFC72919BD7}"/>
                  </a:ext>
                </a:extLst>
              </p14:cNvPr>
              <p14:cNvContentPartPr/>
              <p14:nvPr/>
            </p14:nvContentPartPr>
            <p14:xfrm>
              <a:off x="1203840" y="3634920"/>
              <a:ext cx="8641440" cy="320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59D8CF-C477-497D-9EC3-BBFC72919B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480" y="3625560"/>
                <a:ext cx="866016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8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00C02C-1BEC-42D7-86C1-732F0D832FE7}"/>
                  </a:ext>
                </a:extLst>
              </p14:cNvPr>
              <p14:cNvContentPartPr/>
              <p14:nvPr/>
            </p14:nvContentPartPr>
            <p14:xfrm>
              <a:off x="213480" y="0"/>
              <a:ext cx="970056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00C02C-1BEC-42D7-86C1-732F0D832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-9360"/>
                <a:ext cx="971928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33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BDC9C6-EF22-4899-82F1-F2EF0CE2AA5B}"/>
                  </a:ext>
                </a:extLst>
              </p14:cNvPr>
              <p14:cNvContentPartPr/>
              <p14:nvPr/>
            </p14:nvContentPartPr>
            <p14:xfrm>
              <a:off x="0" y="129600"/>
              <a:ext cx="977688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BDC9C6-EF22-4899-82F1-F2EF0CE2AA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79560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6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E1186-E925-4B0B-878D-7750B329D8B5}"/>
                  </a:ext>
                </a:extLst>
              </p14:cNvPr>
              <p14:cNvContentPartPr/>
              <p14:nvPr/>
            </p14:nvContentPartPr>
            <p14:xfrm>
              <a:off x="205560" y="0"/>
              <a:ext cx="949500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E1186-E925-4B0B-878D-7750B329D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951372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86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CE461-81A9-4F38-BFD8-55883B470CDC}"/>
                  </a:ext>
                </a:extLst>
              </p14:cNvPr>
              <p14:cNvContentPartPr/>
              <p14:nvPr/>
            </p14:nvContentPartPr>
            <p14:xfrm>
              <a:off x="0" y="0"/>
              <a:ext cx="8184240" cy="312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CE461-81A9-4F38-BFD8-55883B470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20296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3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C6BCFD-16BC-468B-AD35-55700868CBC8}"/>
                  </a:ext>
                </a:extLst>
              </p14:cNvPr>
              <p14:cNvContentPartPr/>
              <p14:nvPr/>
            </p14:nvContentPartPr>
            <p14:xfrm>
              <a:off x="0" y="30600"/>
              <a:ext cx="1217700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C6BCFD-16BC-468B-AD35-55700868C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2195720" cy="68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15317A-0C5F-49B7-A2EF-CEFEE40B6505}"/>
                  </a:ext>
                </a:extLst>
              </p14:cNvPr>
              <p14:cNvContentPartPr/>
              <p14:nvPr/>
            </p14:nvContentPartPr>
            <p14:xfrm>
              <a:off x="6797160" y="4648320"/>
              <a:ext cx="4541760" cy="160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15317A-0C5F-49B7-A2EF-CEFEE40B6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7800" y="4638960"/>
                <a:ext cx="4560480" cy="16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6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2128F4-499A-412C-9465-EBF3DC5A4955}"/>
                  </a:ext>
                </a:extLst>
              </p14:cNvPr>
              <p14:cNvContentPartPr/>
              <p14:nvPr/>
            </p14:nvContentPartPr>
            <p14:xfrm>
              <a:off x="7560" y="15120"/>
              <a:ext cx="1217700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2128F4-499A-412C-9465-EBF3DC5A4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5760"/>
                <a:ext cx="1219572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4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2ECB21-FE83-49E6-9ED7-4CECDEFD8A04}"/>
                  </a:ext>
                </a:extLst>
              </p14:cNvPr>
              <p14:cNvContentPartPr/>
              <p14:nvPr/>
            </p14:nvContentPartPr>
            <p14:xfrm>
              <a:off x="380880" y="175320"/>
              <a:ext cx="944172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2ECB21-FE83-49E6-9ED7-4CECDEFD8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65960"/>
                <a:ext cx="946044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9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643C25-7D68-4E47-A7C4-6F3A579B0409}"/>
                  </a:ext>
                </a:extLst>
              </p14:cNvPr>
              <p14:cNvContentPartPr/>
              <p14:nvPr/>
            </p14:nvContentPartPr>
            <p14:xfrm>
              <a:off x="53280" y="23040"/>
              <a:ext cx="951768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643C25-7D68-4E47-A7C4-6F3A579B0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13680"/>
                <a:ext cx="953640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68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31F3BC-D7D5-4649-8F74-51A7B9969B42}"/>
                  </a:ext>
                </a:extLst>
              </p14:cNvPr>
              <p14:cNvContentPartPr/>
              <p14:nvPr/>
            </p14:nvContentPartPr>
            <p14:xfrm>
              <a:off x="0" y="7560"/>
              <a:ext cx="1122444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31F3BC-D7D5-4649-8F74-51A7B9969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800"/>
                <a:ext cx="11243160" cy="57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09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AB8-197E-412B-999E-B8000DA58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EEEC-782F-4B87-9B31-A3676C514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AC2480-0FEC-477A-960D-9B5E5BDAF14A}"/>
                  </a:ext>
                </a:extLst>
              </p14:cNvPr>
              <p14:cNvContentPartPr/>
              <p14:nvPr/>
            </p14:nvContentPartPr>
            <p14:xfrm>
              <a:off x="0" y="60840"/>
              <a:ext cx="9510120" cy="399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AC2480-0FEC-477A-960D-9B5E5BDAF1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480"/>
                <a:ext cx="9528840" cy="40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8150FA-FBEF-463C-A7CB-EC91C6E1FF43}"/>
                  </a:ext>
                </a:extLst>
              </p14:cNvPr>
              <p14:cNvContentPartPr/>
              <p14:nvPr/>
            </p14:nvContentPartPr>
            <p14:xfrm>
              <a:off x="0" y="3825360"/>
              <a:ext cx="7246800" cy="258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8150FA-FBEF-463C-A7CB-EC91C6E1F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816000"/>
                <a:ext cx="7265520" cy="26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41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2021-12-07T10:36:03Z</dcterms:created>
  <dcterms:modified xsi:type="dcterms:W3CDTF">2021-12-07T12:38:03Z</dcterms:modified>
</cp:coreProperties>
</file>