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11:40:51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572 0,'0'-22'16,"0"1"-16,0 0 16,0 0-16,0 0 0,0 0 0,0-1 15,0 1-15,0 0 0,0-21 16,0 21-16,0-1 0,0 1 15,0 0-15,-21 0 0,0 21 0,0 0 16,0 0-16,0 0 16,-22 0-16,22 0 0,0 0 0,-21 21 15,20 0-15,-20 0 0,21 22 16,-21-22-16,20 21 0,-20 1 16,0-1-16,21 0 0,-22 1 0,22-1 15,-21 21-15,21 1 0,-22-1 16,22 1-16,0-1 0,0 1 15,0-1-15,21-20 0,0 20 0,0 1 16,0-22-16,0 0 0,21 1 16,0-22-16,0 21 0,21-21 0,1 1 15,-1-22-15,-21 21 16,22-21-16,-1 0 0,0 0 0,1 0 16,-22 0-16,21-21 0,-21-1 15,22 22-15,-22-21 0,21 0 16,-21 0-16</inkml:trace>
  <inkml:trace contextRef="#ctx0" brushRef="#br0" timeOffset="448.74">2498 974 0,'0'0'0,"0"-21"0,0-1 0,0 1 16,0 0-16,0 0 0,-22 21 15,1 0-15,0 0 16,0 0-16,0 0 15,0 21-15,-1 0 0,22 0 0,-21 1 16,0 20-16,0-21 0,0 21 16,0 1-16,21-1 0,-22 0 0,1 1 15,21-1-15,0 0 0,0-20 16,0 20-16,0-21 0,21 85 31,1-106-31,20 0 0,-21 0 16,0 0-16,22 0 0,-22 0 0,21-21 15,-21 0-15,22-1 0,-22 1 16,21 0-16,-21 0 0,0-21 16,1 20-16,-22-20 0,0 0 15,0-1-15,0 1 0,0 0 0,0 21 16,-22-22-16,1 22 0,0-21 16,-21 42-16,21-21 0,-22 21 15,22 0-15,-21 0 0,-1 0 0,1 21 16,21 0-16,-21 0 0,20 0 15,1 0-15,0 1 0,0-1 0,21 0 16,0 0-16,0 0 16,0 0-16,42-21 15,-21 0-15,1 0 0,20 0 16</inkml:trace>
  <inkml:trace contextRef="#ctx0" brushRef="#br0" timeOffset="960.44">2963 953 0,'-21'0'31,"0"0"-31,21 21 0,0 0 0,0 0 16,-21 0-16,21 22 0,0-22 15,0 0-15,-21 21 0,21-21 0,0 22 16,0-22-16,0 21 15,0-21-15,0 1 0,0 20 0,0-21 16,0 0-16,0 0 16,0 1-16,-22-44 47,22 1-47,0 0 0,0 0 15,0-21-15,0 20 0,0-20 16,0 0-16,0-1 0,0 1 0,22 0 15,-22 21-15,21-22 16,21 1-16,-21 21 0,0 0 0,22-1 0,-22 1 16,0 21-16,21 0 15,-20 0-15,20 21 0,-21 1 0,0-1 16,22 0-16,-22 21 0,-21 1 16,21-22-16,-21 21 0,0 0 15,0-20-15,0 20 0,0-21 0,0 0 16,-21 22-16,0-22 0,21 0 15,0 0-15,-22 0 0,1-21 0,21 21 16,0 1 0,0-44-1,0 1 1,21 21-16,1-21 0,-1-21 0</inkml:trace>
  <inkml:trace contextRef="#ctx0" brushRef="#br0" timeOffset="1248.28">3641 593 0,'0'0'16,"0"-21"-16,0-1 0,0 44 31,0-1-31,0 0 0,0 0 16,-22 21-16,22 1 15,0-1-15,-21 0 0,21 22 0,0-1 16,0-20-16,-21 20 0,0 1 15,0-22-15,0 22 0,21-22 0,-22 0 16,22 1-16,-21-22 0,21 21 16,0-21-16,0 0 0,0 1 0,21-22 15,1 0 1,-1 0-16,0 0 0,0 0 0,0 0 16,0-22-16,1 1 0,-1 21 15,-21-21-15,0 0 0,21 0 0,-21-22 16</inkml:trace>
  <inkml:trace contextRef="#ctx0" brushRef="#br0" timeOffset="1427.18">3429 1101 0,'-21'0'16,"42"0"-1,0 0 1,0 0-16,0 0 0,1 0 15,20 0-15,-21-21 0,21 21 0,-20 0 16,-1-22-16,0 22 0,0 0 16,0 0-16,0-21 0</inkml:trace>
  <inkml:trace contextRef="#ctx0" brushRef="#br0" timeOffset="1831.94">3895 1228 0,'21'0'15,"0"0"-15,0 0 16,0 0-16,0 0 0,1-21 0,-1 21 16,0-22-16,0 1 0,0 0 15,0 21-15,1-21 0,-1 0 16,-21 0-16,0-1 0,21 22 15,-21-21-15,0 0 0,0 0 0,-21 0 16,0 21 0,-1 0-16,1 0 0,0 0 0,-21 21 15,21-21-15,-1 21 0,-20 0 16,21 0-16,0 1 0,0-1 0,-1 21 16,1-21-16,21 0 0,0 22 15,0-22-15,0 0 0,0 21 0,0-20 16,0-1-16,0 0 0,0 0 15,21 0-15,1-21 0,-1 0 16,0 0-16,21 0 16,-21 0-16,1 0 0,20 0 0,-21 0 15,21-21-15,-20 21 0,-1-21 16,0 0-16,0 0 0</inkml:trace>
  <inkml:trace contextRef="#ctx0" brushRef="#br0" timeOffset="2060.75">4318 995 0,'0'0'0,"0"-21"0,0 0 16,0 42 15,0 0-31,21 0 0,0 0 0,0 22 16,-21-22-16,22 0 0,-1 21 16,-21-21-16,21 1 0,0-1 15,-21 21-15,0-21 0,21 0 0,0-21 16,-21 22-16,22-1 0,-22 0 15,21-21 1,-21-21 0,21 0-16,-21-1 15</inkml:trace>
  <inkml:trace contextRef="#ctx0" brushRef="#br0" timeOffset="2283.62">4657 953 0,'0'0'0,"-43"0"31,22 21-31,0 0 0,0 0 16,-22 21-16,22-20 0,0 20 0,0-21 15,0 21-15,0-20 0,-22 20 16,22-21-16,0 21 0,0-20 0,0-1 16,-1 0-16,22 0 0,0 0 15,-21 0-15,42-21 31,1-21-31,-1 21 0,0-21 16</inkml:trace>
  <inkml:trace contextRef="#ctx0" brushRef="#br0" timeOffset="2607.42">4995 402 0,'0'0'0,"0"-21"0,-21 42 32,21 22-17,0-22-15,0 21 0,-21 0 16,0 1-16,21 20 0,-21-20 16,-1 20-16,22 1 0,-21-1 0,0 1 15,21-1-15,0-21 0,-21 22 16,21-22-16,0 1 0,0-1 0,0-21 15,0 21-15,0-20 0,0-1 16,0 0-16,21-21 0,0 0 16,0 0-16,1 0 0,-1 0 15,0 0-15,0-21 0,0 0 16,0 21-16,1-22 0,-1 1 0,0-21 16,-21 21-16,0 0 0,0-22 15</inkml:trace>
  <inkml:trace contextRef="#ctx0" brushRef="#br0" timeOffset="2775.34">4678 995 0,'0'0'15,"-21"0"-15,-1 21 0,44-21 32,-1 0-32,0 0 0,21 0 0,-21 0 15,22 0-15,-22-21 0,21 21 16,1 0-16,-22-21 0,21 0 0,-21 21 15,0-22-15,22 1 16</inkml:trace>
  <inkml:trace contextRef="#ctx0" brushRef="#br0" timeOffset="3103.15">5778 423 0,'0'0'15,"-21"-21"-15,21 0 0,-21 21 0,0 0 16,21 21 0,-21 0-16,21 1 15,0 20-15,-21 0 0,21 22 16,0-22-16,0 22 0,-22-1 15,1 1-15,21-1 0,0 1 0,-21-1 16,0-21-16,21 22 0,0-22 0,0-21 16,0 22-16,0-22 0,0 0 15,0 0-15,0 0 0,21-21 16,0 0 0,-21-21-16,0 0 0</inkml:trace>
  <inkml:trace contextRef="#ctx0" brushRef="#br0" timeOffset="3655.83">5503 529 0,'0'0'0,"-21"-42"0,21 21 0,-21 0 16,21-1-16,0 1 0,0 0 16,0 0-16,21 0 0,0 21 15,22 0-15,-22 0 0,21 0 0,0 0 16,1 0-16,-1 21 0,0 21 15,1-21-15,-1 22 0,-21-22 0,22 42 16,-22-20-16,21-1 16,-21 22-16,0-22 0,1 21 0,-22-20 15,0 20-15,21-20 0,-21-1 16,21 0-16,-21 1 0,0-1 0,0-21 16,0 0-16,0 0 0,0 1 15,0-44 16,0 1-31,0 0 0,0 0 0,0-21 16,0-1-16,0-20 0,21 20 16,-21-20-16,21-1 0,0 1 0,1-22 15,-1 22-15,0-22 0,0 22 16,0-22-16,0 21 0,22 1 16,-22 21-16,21-1 0,-21 1 0,1 21 15,20 21-15,-21 0 0,0 0 16,0 21-16,-21 0 0,22 21 15,-22 1-15,0 20 0,0 1 0,0-1 16,0 1-16,0-1 0,0 22 0,-22-22 16,1 22-16,0-21 0,21 20 15,-21-20-15,0-1 0,21-20 0,-21 20 16,21-21-16,0 1 0,0-22 16,0 21-16,0-21 0,0 1 0,0-1 15,21-42 16,0-1-31,0 22 0,0-21 16,0 0-16</inkml:trace>
  <inkml:trace contextRef="#ctx0" brushRef="#br0" timeOffset="4035.62">6646 1101 0,'21'0'15,"1"0"-15,-1 0 16,0 0-16,0 0 0,0 0 16,22-21-16,-22-1 0,21 1 15,-21 0-15,0 21 0,22-21 0,-22 0 16,0 0-16,0-1 0,-21 1 16,0 0-1,-21 21-15,0 0 0,0 0 16,-22 0-16,22 0 0,-21 21 15,21 0-15,-22 1 0,22-1 0,-21 21 16,21-21-16,0 0 0,-22 22 0,43-22 16,-21 21-16,21-21 0,0 1 15,0-1-15,0 21 0,0-21 16,0 0-16,21 1 16,0-22-16,22 0 0,-22 21 0,21-21 15,1 0-15,20 0 0,-21 0 16,22 0-16,-22-21 0,1-1 0,20 22 15,-21-21-15,1 0 0,-1 0 16,-21 0-16,22-22 0</inkml:trace>
  <inkml:trace contextRef="#ctx0" brushRef="#br0" timeOffset="4919.57">7429 889 0,'0'0'0,"0"-21"16,-21 21-1,0 21 1,0 21-16,21-20 15,0-1-15,-21 0 0,21 21 16,0-21-16,0 22 0,0-22 0,-21 21 16,21-21-16,0 1 0,-22-1 0,22 21 15,0-21-15,0 0 16,0 1-16,0-1 16,0-42 15,0-1-31,0 1 0,0 0 15,0 0-15,0 0 0,0-22 16,0 1-16,22 21 0,-1-21 16,-21-1-16,21 22 0,-21-21 0,21 21 15,0-1-15,0 1 0,1 0 16,-1 0-16,0 0 0,0 21 0,0 0 16,0 0-16,1 0 0,-1 21 15,-21 0-15,0 0 0,21 0 0,-21 1 16,21 20-16,-21-21 0,0 21 15,0-20-15,0 20 0,0-21 0,0 21 16,0-20-16,0-1 0,0 0 16,21 0-16,-21 0 0,21 0 0,1-21 15,-22 22-15,21-22 0,0 0 16,0 0-16,21 0 0,-20 0 16,-1 0-16,0 0 0,21-22 0,-21 22 15,1-21-15,-1 0 0,0 0 16,0 0-16,0 0 0,0-22 0,1 1 15,-22 21-15,21-22 0,-21 22 16,0-21-16,0 21 0,0-22 0,21 22 16,-21 0-16,0 0 15,0 42 1,0 0-16,0 0 16,-21 1-16,21 20 0,0-21 15,0 21-15,0-20 0,0 20 0,0-21 16,0 21-16,0-20 0,0-1 15,0 21-15,0-21 0,0 0 16,21 1-16,0-22 16,0 21-16,0-21 0,22 0 0,-1 0 15,0-21 1,-42-1-16,22 1 0,-1 0 0,0 0 16,0 0-16,0-22 0,0 1 15,-21 0-15,22-1 0,-1 1 0,-21 0 16,0-1-16,21 22 0,-21 0 15,0 0-15,21 0 0,-21 42 32,0 0-32,-21 21 15,21-20-15,-21-1 0,21 21 0,0 0 16,0-20-16,0-1 0,0 21 16,0-21-16,0 0 0,0 1 0,0-1 15,0 0-15,21 0 0,0-21 16,0 0-16,0 21 0,1-21 0,-1 0 15,0 0-15,0 0 0,21 0 16,1-21-16,-22 0 0,21 21 0,1-21 16</inkml:trace>
  <inkml:trace contextRef="#ctx0" brushRef="#br0" timeOffset="5599.77">10181 85 0,'0'0'0,"0"-43"0,21 1 16,-42 42 31,0 0-32,0 0-15,0 64 0,-1 20 16,-20 1-16,21 0 0,-21-1 0,-1 22 16,1 0-16,0 0 0,-22 0 15,1-22-15,20 22 0,-20 0 0,-1-21 16,22-1-16,0 1 0,-1-22 0,1 22 15,0-21-15,20-1 0,1-21 16,0 22-16,0-43 0,21 21 0,0-20 16,0-1-16,0 0 0,0-42 31,21 0-31,0-1 0,-21-20 0,21 21 16,1-21-16</inkml:trace>
  <inkml:trace contextRef="#ctx0" brushRef="#br0" timeOffset="10799.37">10583 529 0,'0'0'0,"0"-21"0,21 0 16,-21 0-16,0 0 0,0-1 16,0 1-16,0 0 0,0 0 15,0 0-15,0 0 0,0-1 16,0 1-16,0 42 15,-21 1 1,21 20-16,-21 0 0,21 22 0,0-1 16,0 1-16,0-1 0,-21 22 15,21 0-15,0-1 0,-21 1 0,21-22 16,0 22-16,0-21 0,-21-22 16,21 21-16,0-20 0,-22-1 0,22 0 15,0-20-15,0-1 0,0 0 0,0-42 47,22 0-47,-22-1 0,21-20 16,-21 21-16,21-21 0</inkml:trace>
  <inkml:trace contextRef="#ctx0" brushRef="#br0" timeOffset="11212.13">11070 529 0,'0'0'0,"21"-21"0,22 0 0,-43 0 15,-22 21 1,1 21-16,-21 0 16,0 0-16,-1 22 0,1-22 0,-22 21 15,1 0-15,21 1 16,-22-1-16,22 0 0,-1 1 0,1-1 16,0 0-16,-1 1 0,22-1 0,0-21 15,0 0-15,0 1 0,21-1 16,21-21 15,-21-21-31,21 21 0,0 0 0,0-22 16,1 22-16,-1 0 0,0 0 15,0 22-15,0-1 0,0 0 16,1 0-16,-1 0 0,0 0 16,0 1-16,0-1 0,-21 21 0,21-21 15,1 0-15,-1 22 16,-21-22-16,21 0 0,0 0 0,0 0 15,0 1-15,1-22 0,-1 21 0,0 0 16,0-21-16,0 0 0,0 0 16,1 0-16,20 0 0,-21 0 0,0 0 15,0 0-15,1-21 0,-1 21 16,0-21-16,0-1 0,0 1 0</inkml:trace>
  <inkml:trace contextRef="#ctx0" brushRef="#br0" timeOffset="12135.24">11282 1207 0,'0'0'0,"-21"0"16,-1 0-16,44 0 63,-1-22-63,0 22 15,0-21-15,0 0 0,0 21 0,1-21 16,-1 0-16,-21 0 0,21-1 15,-21 1-15,0 0 0,0 0 16,-21 21 0,0 0-16,-1 0 15,1 0-15,0 0 0,0 21 16,0 0-16,0 22 0,-22-22 0,43 21 16,-21-21-16,0 22 0,21-1 15,0-21-15,0 21 0,0-20 16,0 20-16,0-21 0,0 0 0,0 0 15,21 1-15,0-1 0,0-21 16,1 0-16,-1 0 0,21 0 0,-21 0 16,22 0-16,-22 0 0,21 0 0,0-21 15,-20 21-15,20-22 0,0 1 16,1 0-16,-22 0 0,21 0 0,-21 0 16,0-22-16,1 22 0,-1 0 15,0 0-15,0-22 0,-21 22 0,0 0 16,0 0-16,0 42 31,0 0-31,-21 0 16,21 1-16,-21-1 0,21 0 15,-21 0-15,21 0 0,0 0 0,0 1 16,0-1-16,0 0 0,0 0 16,0 0-16,21-21 0,-21 21 15,21-21-15,21 0 0,-21 0 0,1 0 16,20 0-16,-21-21 0,21 0 15,-20 21-15,20-21 0,-21 0 16,21 0-16,-20-1 0,-1 1 16,0-21-16,0 21 0,0 0 0,-21-1 15,0 1-15,21 0 0,-21 0 0,22 0 16,-22 0 0,0 42-1,0 0-15,0 0 16,0 0-16,0 22 0,0-22 0,-22 21 15,22 0-15,0-20 0,-21 20 16,21 21-16,0-20 0,0 20 0,0-20 16,0 20-16,0 1 0,0 20 0,0-20 15,0-1-15,0 1 16,0-1-16,0 1 0,0-22 0,0 22 16,0-1-16,0-21 0,0 1 0,0-1 15,0 0-15,0-20 0,0 20 16,-21-21-16,0 0 0,0-21 0,0 21 15,-1-21-15,1 0 0,0 0 0,-21 0 16,21-21-16,-22 0 0,1 0 16,0 0-16,-1-22 0,1 22 0,0 0 15,-1-21-15,22-1 0,0 22 0,-21-21 16,20 21-16,22-22 0,0 22 16,0-21-16,0 0 0,0 20 0,0-20 15,0 0-15,22-1 0,-1 1 16,21 21-16,-21-43 0,22 22 15</inkml:trace>
  <inkml:trace contextRef="#ctx0" brushRef="#br0" timeOffset="12692.92">12552 656 0,'0'0'15,"0"-42"-15,0 0 0,0 20 0,0-20 16,0 21-16,0 0 0,0 0 0,0 42 47,0 21-47,0-21 0,0 22 15,0-1-15,0 0 0,0 22 0,0-22 16,0 22-16,0-1 0,-21 1 16,21-1-16,-22-21 0,22 22 0,-21-22 15,21 1-15,-21-1 0,21-21 0,0 21 16,0-20-16,-21-1 0,21 0 15,-21 0-15,21-42 32,0 0-32,0 0 15,0-22-15,0 22 0,0 0 16,0-21-16,0 20 0,21-20 16,0 0-16,-21 21 0,21-22 0,0 1 15,22 21-15,-22 0 0,0-1 16,0 1-16,0 0 0,22 21 0,-22 0 15,0 0-15,21 21 0,-20 0 16,-1 1-16,21-1 0,-21 0 0,0 21 16,-21-21-16,0 22 0,0-1 15,0-21-15,0 22 0,0-22 0,0 0 16,-21 0-16,-21 21 0,21-20 0,-22-1 16,22-21-16,-21 21 0,0 0 15,20-21-15,-20 0 0,21 21 16,0-21-16,0 0 0,-1 0 15,22-21 17,22 0-32,-1 0 15,21 0-15</inkml:trace>
  <inkml:trace contextRef="#ctx0" brushRef="#br0" timeOffset="13115.33">13250 931 0,'-21'0'15,"0"0"-15,0 0 16,0 22-16,-1-1 0,1 0 16,0 0-16,0 0 0,0 22 0,0-1 15,-1-21-15,1 21 0,0 1 0,21-22 16,0 21-16,0-21 0,0 1 15,0-1-15,0 0 0,21 0 0,0 0 16,1-21-16,-1 0 0,21 0 16,-21 0-16,22 0 0,-1 0 15,0 0-15,-21 0 0,22-21 0,-22 0 16,21 0-16,-21 0 0,1-1 16,-1 1-16,0 0 0,-21-21 0,0-1 15,0 22-15,0-21 0,0 0 16,0-1-16,-21 1 0,0 21 0,-1 0 15,1-1-15,0 1 0,0 0 16,-21 21-16,20 0 0,1 0 0,-21 0 16,21 0-16,0 21 0,-1-21 15,1 21-15,0 1 0,21-1 0,0 0 16,0 21-16,0-21 0,0 1 0,0-1 16,0 0-16,0 0 15,21 0-15,0-21 0,1 21 0</inkml:trace>
  <inkml:trace contextRef="#ctx0" brushRef="#br0" timeOffset="13855.31">13864 974 0,'0'0'0,"21"-21"0,-21-1 16,0 1-16,0 0 15,0 0-15,-21 21 0,0 0 0,0 0 16,0 0-16,-1 0 0,1 0 15,0 21-15,0 0 0,0 0 0,0 22 16,-1-22-16,1 21 0,0 1 16,0-1-16,0-21 0,21 21 15,0 1-15,0-22 0,0 21 0,0-21 16,0 1-16,0-1 0,0 0 16,0 0-16,0 0 0,21-21 0,0 21 15,0-21-15,0 0 16,1 0-16,-1 0 0,0-21 0,0 21 15,0-21-15,22 0 0,-22 0 0,0 0 16,-21-1-16,21-20 0,0 21 16,0-21-16,-21-1 0,0 1 0,22 21 15,-22-22-15,0 1 16,21 21-16,-21 0 0,0 0 0,-21 42 31,-1 0-15,22 0-16,-21 0 0,21 22 0,0-22 15,-21 21-15,21-21 0,-21 22 16,21-22-16,0 0 0,0 0 0,0 21 16,0-20-16,0-1 15,0 0-15,21-21 0,0 0 0,0 0 16,1 0-16,-1 0 0,21 0 0,-21 0 16,22 0-16,-22 0 15,21-21-15,0 0 0,-20-1 0,20 1 0,0 0 16,-21 0-16,1-21 0,-1 20 15,0-20-15,-21 21 0,21 0 16,-21-22-16,0 22 0,0 0 16,-21 0-16,0 21 0,0 0 15,-1 0-15,1 0 16,21 21-16,0 0 0,0 0 16,0 1-16,21-1 0,1 0 15,-22 0-15,21 0 0,-21 0 0,0 1 16,21-1-16,0 0 0,-21 0 15,0 0-15,0 0 0,0 1 16,21-1-16,-21 0 0,0 0 16,0 0-16,21-21 0,-21 21 15,22-21-15,-1 0 16,0 0-16,0 0 16,0 0-16,0 0 0,1 0 0,-1-21 15</inkml:trace>
  <inkml:trace contextRef="#ctx0" brushRef="#br0" timeOffset="14375.01">15240 1101 0,'0'0'0,"0"-21"0,-21-64 16,21 64 0,-21 0-16,-1 21 0,-20 0 15,21 0-15,0 0 0,-22 0 0,22 0 16,-21 0-16,21 21 0,-22 0 15,22 0-15,-21 0 0,21 22 0,0-22 16,-1 21-16,1-21 0,0 22 16,21-22-16,-21 21 0,21-21 0,0 22 15,0-22-15,0 0 0,0 0 16,21 0-16,0 0 0,0-21 16,22 0-16,-22 0 0,0 0 15,21 0-15,-20 0 16,20 0-16,-21-21 0,21 0 0,-20 0 15,20 0-15,-21 0 0,0-22 0,22 1 16,-22 0-16,0-1 0,0-20 16,0 20-16,-21-20 0,21-1 0,-21 1 15,22-1-15,-22 1 0,0-1 16,0 22-16,0 0 0,0-1 0,0 22 16,0-21-16,0 21 15,0 42 1,-22 0-16,22 0 0,-21 22 15,21-1-15,-21 0 0,21 22 0,0-1 16,0 1-16,0-1 0,0 1 16,0-1-16,0-20 0,0-1 15,0 21-15,21-41 0,0 20 0,1 0 16,-1-21-16,0 1 0,0-1 16,21-21-16,-20 0 0,-1 21 0,21-21 15,-21 0-15,22 0 0,-22-21 0,0 0 16,0-1-16</inkml:trace>
  <inkml:trace contextRef="#ctx0" brushRef="#br0" timeOffset="15136.09">16468 572 0,'0'0'0,"0"-22"0,0-105 16,0 106-16,0 0 16,-22 0-16,1 21 0,0 0 15,0 0-15,0 21 0,0 0 16,-1 22-16,22-1 0,-21 0 0,0 22 15,0-1-15,0 1 0,0-1 16,-1 1-16,1 20 0,21-20 16,-21-1-16,0 1 0,0-22 0,0 22 15,-1-22-15,1-21 0,21 22 16,0-22-16,0 0 0,-21-21 16,21-21-1,0 0-15,0-1 16,21-20-16,-21 0 0,21-1 0,1 1 15,-1-21-15,0-1 0,0 1 16,21-1-16,-20 1 0,-1-22 0,21 21 16,-21 1-16,0-1 0,22 1 15,-22 21-15,0-1 0,0 22 16,0-21-16,1 42 16,-22 21-16,0 21 15,0 1-15,21-1 0,-21 21 16,0 1-16,0-1 0,0 1 0,0 21 15,0-22-15,0 22 0,0-22 16,0 1-16,0-22 0,0 22 0,0-22 16,0-21-16,0 21 0,0-20 0,0 20 15,0-21-15,0 0 16,0-42 15,0 0-31,-21 0 16,-1 0-16,1-1 0,0 1 0,-21 0 15</inkml:trace>
  <inkml:trace contextRef="#ctx0" brushRef="#br0" timeOffset="15311.99">15981 1143 0,'21'0'31,"0"0"-31,0 0 0,22 0 16,-1 0-16,0 0 0,1 0 15,-1 0-15,21-21 0,-20 21 0,20-21 16,-20 21-16,20 0 16,-21-21-16,22 21 0,-22-22 0,1 22 15,-1-21-15</inkml:trace>
  <inkml:trace contextRef="#ctx0" brushRef="#br0" timeOffset="16879.12">17103 804 0,'0'0'15,"0"-21"-15,0 0 16,-22 21-16,1 0 0,0 0 16,0 21-16,0 0 15,0 1-15,-1-1 0,1 21 0,0 0 16,0 1-16,21-1 16,-21 0-16,21 1 0,0-1 0,0-21 15,0 22-15,0-1 0,0-21 16,0 0-16,0 22 0,0-22 0,21-21 15,0 21-15,0 0 0,22-21 0,-22 0 16,21 0-16,0 0 0,1 0 16,-1 0-16,0-21 0,1 0 0,-1 0 15,0-1-15,-20-20 0,20 21 16,-21-21-16,21-1 0,-20-20 0,-1 20 16,0-20-16,0-1 0,-21 1 15,21-1-15,-21 1 0,21-1 0,-21 1 16,0-1-16,0 1 15,0 21-15,0-1 0,0 1 0,0 21 16,0 0-16,0-1 0,-21 44 16,0-1-1,21 0-15,0 21 0,-21 1 16,0-1-16,21 21 0,0 1 0,-21-1 16,-1 1-16,1-1 0,21 1 0,-21-1 15,21 1-15,0-1 0,-21 1 16,21-22-16,0 1 0,0-1 0,0 0 15,0 1-15,0-22 0,21 0 16,-21 0-16,21 0 0,0-21 0,1 0 16,-1 0-16,0 0 15,0 0-15,21 0 0,-20 0 0,20-21 16,-21 21-16,21-21 0,-20 0 0,-1 0 16,21-22-16,-21 22 0,0-21 15,1 21-15,-1-22 0,0 1 0,0 21 16,0-22-16,-21 22 0,0 0 15,21 0-15,-21 0 0,-21 42 32,21 0-32,-21 0 15,21 0-15,0 22 16,-21-22-16,21 21 0,0-21 0,0 22 0,0-22 16,0 0-16,0 0 15,0 0-15,0 1 0,0-1 0,21-21 16,0 21-16,0-21 0,1 0 0,-1 0 15,0 0-15,0 0 0,21 0 16,-20 0-16,20-21 0,-21 0 0,21 21 16,-20-22-16,20-20 0,-21 21 15,21-21-15,-20 20 0,20-20 0,-21 21 16,0-21-16,0-1 0,1 22 16,-1 0-16,0 0 0,0 21 0,-21-21 15,21 21-15,-21 21 16,0 0-1,0 0-15,0 0 0,-21 0 16,0 22-16,21-22 0,-21 0 0,21 0 16,0 22-16,0-22 0,0 0 0,0 0 15,0 0-15,0 0 0,21 1 16,0-22-16,0 0 0,-21 21 16,21-21-16,1 0 0,-1 0 15,0 0-15,0 0 0,21 0 0,-42-21 16,22 21-16,-1-22 0,0 1 15,-21 0-15,21-21 0,-21 21 16,0-1-16,0-20 0,0 21 0,0-21 16,-21 20-16,0-20 0,-22 21 15,22 0-15,0 21 0,-21-21 0,21 21 16,-1 0-16,-20 0 0,21 0 16,0 0-16,42 0 31,0 0-31,21 0 15,-20 0-15,20 0 0,0-22 16,1 22-16,-1 0 0,0 0 0,-21-21 16,22 21-16,-1 0 0,0 0 15,1 0-15,-22 0 0,21 0 16,-21 0-16,22 0 0,-22 0 16,0 21-16,0-21 0,-21 22 0,0-1 15,0 0-15,0 0 16,0 0-16,0 0 0,0 1 0,0-1 15,0 0-15,0 0 0,0 0 0,0 0 16,0 1-16,0-1 16,0 0-16,0 0 15,-21-21-15,21 21 16,-21-21 0,21-21 15,0 0-31,0 0 0,0 0 15,0-22-15,0 22 0,21-21 16,0 21-16,0-22 0,1 1 0,-1 0 16,0 20-16,21-20 0,-21 0 15,22 21-15,-1-1 0,-21 1 0,22 21 16,-1 0-16,-21-21 0,21 21 16,-20 0-16,-1 0 0,0 21 0,0 0 15,0 1-15,0-1 0,-21 21 16,0-21-16,0 22 0,0-22 0,0 21 15,0-21-15,0 22 0,0-22 16,0 0-16,0 0 0,-21 0 16,21 0-16,-21 1 0,21-1 0,0 0 15,0 0 1,21-21 15,0-21-15,1 0-16,-1 0 0</inkml:trace>
  <inkml:trace contextRef="#ctx0" brushRef="#br0" timeOffset="17363.84">20299 889 0,'0'0'0,"0"-21"0,21 0 15,-21 0-15,0-1 0,0 1 16,0 0-16,0 0 0,-21 21 15,0 0 1,-1 0-16,1 0 0,0 0 0,0 21 16,-21 0-16,20 0 0,1 1 15,0-1-15,0 0 0,21 0 0,0 0 16,-21-21-16,21 21 0,0 1 16,0-1-16,0 0 0,0 0 15,21-21-15,0 21 16,0-21-16,0 21 0,1-21 0,-1 22 15,0-22-15,21 21 0,-21-21 16,22 21-16,-22-21 0,21 21 0,-21-21 16,1 21-16,-1-21 0,0 21 0,0-21 15,-21 22-15,0-1 16,0 0-16,-21-21 16,0 21-16,0-21 0,-1 0 15,-20 21-15,21-21 0,-21 0 0,20 0 16,-20 0-16,21 0 0,-21 0 15,20 21-15,1-21 0,0 0 0,0 0 16,0 0-16,0 0 0,-1 0 16,1 0-1,0 0 1,21-21-16,0 0 16,-21 21-16,0-21 0,0 0 15,21 0-15</inkml:trace>
  <inkml:trace contextRef="#ctx0" brushRef="#br0" timeOffset="17655.66">18563 318 0,'-21'0'31,"21"21"0,0 0-31,0 0 16,-21 0-1,0 0-15,-1-21 16,1 22-16</inkml:trace>
  <inkml:trace contextRef="#ctx0" brushRef="#br0" timeOffset="17891.54">17462 741 0,'0'0'0,"0"21"16,22-21-16,-1 0 16,21 0-16,-21 0 0,0 0 15,22 0-15,-1 0 0,-21 0 16,22 0-16,-1 0 0,-21-21 0,21 21 16,-20 0-16,-1 0 0,0 0 15,0 0-15,-42 0 31</inkml:trace>
  <inkml:trace contextRef="#ctx0" brushRef="#br0" timeOffset="18945.05">2667 1969 0,'0'0'0,"-21"0"0,-22-22 16,22 22-16,0 0 0,0-21 0,0 21 15,0 0-15,-1 0 16,22-21-16,-21 21 0,21 21 62,21-21-62,1 0 0,-1 0 16,0 0-16,21 0 0,-21 21 16,22-21-16,-1 0 0,0 0 15,22 0-15,-22 0 0,22 0 16,-22 0-16,22 0 0,20 0 0,-20 0 15,20 0-15,1 0 0,21 0 16,0 0-16,0 0 0,-1 0 0,1 0 16,21 0-16,-21 0 0,21 0 15,21-21-15,-21 21 0,21 0 0,1-21 16,-22 21-16,21 0 0,0 0 16,0 0-16,0 0 0,-21 0 0,21 0 15,-21 0-15,22 0 0,-1 0 16,0 0-16,21 0 0,-21 0 0,1 0 15,-1 0-15,21 0 0,-21 0 16,22 0-16,-22 0 0,21 0 16,-21 0-16,0 0 0,-21 0 15,22 0-15,-22 0 0,21 0 0,-21 0 16,-21 0-16,-1 0 0,1 0 0,-21 0 16,0 0-16,-22 0 0,1 0 15,-1 0-15,-21 0 0,1 0 0,-22 0 16,21 0-16,-21 0 0,1 0 15,-1 0-15,-42 0 32,-1 0-32,1 0 0,0-21 15</inkml:trace>
  <inkml:trace contextRef="#ctx0" brushRef="#br0" timeOffset="19831.21">10647 2011 0,'0'0'0,"-21"0"0,-1 0 16,1 0-16,0 0 16,0 0-1,0 0-15,21-21 16,21 21 31,0 0-32,0 0-15,22 0 0,-22 0 16,21 0-16,22 0 0,-22 0 16,21 0-16,22 0 0,-21 0 0,20 0 15,1 0-15,21 0 0,-22 0 0,1-21 16,21 21-16,0 0 0,21 0 15,-21 0-15,21 0 0,0 0 0,0 0 16,0 0-16,0-22 0,21 22 16,0 0-16,21-21 0,-21 21 0,22-21 15,-1 21-15,22-21 0,-22 21 16,21-21-16,1 21 0,-22-21 0,22 21 16,-1 0-16,1-22 0,-1 22 15,-20 0-15,20 0 0,-21 0 16,22 0-16,-1 0 0,1-21 0,-22 21 15,22 0-15,-22 0 0,22 0 16,-22 0-16,0 0 0,1 0 0,-22 0 16,0 0-16,0 0 0,0 0 15,-21 0-15,21 0 0,-42-21 0,21 21 16,-21 0-16,0 0 0,-21-21 0,-22 21 16,22 0-16,-22 0 0,1-21 15,-22 21-15,22 0 0,-43 0 0,21-21 16,-21 21-16,0 0 0,1 0 15,-22-22 1,21 22 0,0 22 15</inkml:trace>
  <inkml:trace contextRef="#ctx0" brushRef="#br0" timeOffset="28807.56">2879 3471 0,'0'0'0,"0"-21"0,0 0 16,0 0-16,0 0 0,0 0 16,0-1-16,0 1 0,0 0 0,-22 0 15,22 0-15,-21 0 0,21-1 16,0 1-16,0 42 31,0 1-31,0-1 0,0 21 0,0 0 16,0 1-16,0 20 15,0-20-15,0 20 0,0 1 0,0-1 16,21 22-16,-21-22 0,0 22 16,0 0-16,0-1 0,0-20 0,0 20 15,0-20-15,0-1 0,0 1 16,0-1-16,0-20 0,0-1 0,0 0 16,0 1-16,0-22 0,0 0 0,0 0 15,0 0-15,0 1 0,0-44 47,0 1-47,0 0 0,-21-21 0,21 21 16,0-22-16,0 22 15</inkml:trace>
  <inkml:trace contextRef="#ctx0" brushRef="#br0" timeOffset="29479.74">2603 3747 0,'0'0'0,"-42"-22"0,21 1 16,0 0-16,0 0 15,-22 21-15,22-21 0,21 0 0,-21-1 16,21 1-16,0-21 0,0 21 0,0 0 16,0-22-16,0 22 0,21 0 15,0-21-15,22 20 0,-22-20 16,21 21-16,22-21 0,-22 20 15,21 1-15,-20 0 0,20 0 0,1 0 16,-22 0-16,22 21 0,-1 0 16,1 0-16,-22 0 0,21 0 0,1 0 15,-22 21-15,1 0 0,20 0 16,-42 21-16,22 1 0,-22 20 0,-21-20 16,0-1-16,0 21 0,0 1 15,-21-22-15,-1 22 0,-20-22 16,0 22-16,-1-1 0,-20-21 0,21 22 15,-22-22-15,1 22 0,20-22 16,-20 0-16,20 1 0,1-1 0,-21 0 16,20-20-16,1 20 0,21-21 15,-22-21-15,22 21 0,-21 0 0,21-21 16,0 0-16,-1 0 0,1 0 16,21-21-16,0 0 15,0 0-15,0 0 16,0 0-16,21-1 0,-21 1 0,22 0 15,-1 0-15,0 21 0,21-21 16,-21 21-16,1 0 0,-1 0 16,21 0-16,-21 0 0,0 0 15,22 21-15,-22 0 0,0 0 0,0 0 16,0 22-16,1-22 0,-1 21 16,0 1-16,0-22 0,0 21 0,0 0 15,-21-20-15,22 20 0,-1-21 16,-21 21-16,21-20 0,-21-1 0,21 0 15,0 0-15,-21 0 0,21-21 16,1 21-16,-1-21 0,0 0 16,0 0-16,0 0 0,0 0 0,1-21 15,-1 0-15,0 0 16,0 0-16,0 0 0,0-1 16,1 1-16,-1 0 0,-21 0 15</inkml:trace>
  <inkml:trace contextRef="#ctx0" brushRef="#br0" timeOffset="29963.98">3768 4128 0,'0'-22'16,"-22"22"-16,1 0 16,0 0-16,0 22 15,21-1-15,-21-21 0,0 21 0,21 21 16,-22-21-16,22 1 15,-21 20-15,21-21 0,-21 21 0,21-20 16,0 20-16,0 0 0,0-21 16,0 1-16,0 20 0,0-21 0,0 0 15,0 0-15,0 1 0,21-1 0,0 0 16,1-21-16,-1 0 0,0 21 16,21-21-16,-21 0 0,1 0 0,20 0 15,-21 0-15,0-21 0,22 21 16,-22-21-16,0 0 0,0-1 0,0 1 15,0 0-15,1 0 0,-1-21 16,0 20-16,-21-20 0,0 0 0,0-1 16,0 1-16,0 0 0,0-1 15,0 1-15,-21 21 0,0-21 16,-1 20-16,-20 1 0,21 0 0,0 0 16,-22 21-16,22 0 0,-21 0 15,21 0-15,-22 0 0,22 21 0,-21 0 16,21 0-16,0 1 0,-1-1 15,1 0-15,21 21 0,-21-21 0,21 1 16,0 20-16,0-21 0,0 0 0,21 0 16,0 1-16,1-22 0,-1 21 15,21-21-15,-21 0 0,0 0 0,22 0 16,-1 0-16,-21-21 16</inkml:trace>
  <inkml:trace contextRef="#ctx0" brushRef="#br0" timeOffset="30595.62">4614 3514 0,'0'0'0,"0"-21"0,-84-64 32,62 85-32,1 0 15,0 0-15,21 21 0,0 0 16,-21 0-16,21 1 0,-21 20 0,21-21 15,0 21-15,0 1 0,0-1 16,0 0-16,0 22 0,0-22 0,0 22 16,0-1-16,0 1 0,0-22 15,0 22-15,0-1 0,0-21 0,0 22 16,0-22-16,-21 1 0,21-1 16,0 0-16,0-21 0,0 22 0,-22-22 15,22 0-15,0 0 0,0 0 16,0 1-16,0-44 31,0 1-15,0 0-16,0 0 0,0 0 0,0 0 15,0-1-15,0-20 0,0 21 16,0 0-16,0-22 0,22 22 0,-1 0 16,0 0-16,0-21 0,0 20 15,22 1-15,-22 0 0,21 0 0,0 21 16,-20-21-16,20 21 0,0 0 0,1 0 15,-1 0-15,0 0 0,1 21 16,-22-21-16,21 21 0,-21 0 0,0 22 16,1-22-16,-1 0 0,-21 0 15,0 21-15,0-20 0,0 20 0,0-21 16,-21 0-16,-1 0 0,-20 22 16,21-22-16,-21 0 0,-1 0 15,1 0-15,0 1 0,20-22 0,-20 21 16,0 0-16,-1-21 0,1 0 0,0 0 15,21 0-15,-22 0 0,22 0 16,-21 0-16,21 0 0,-1 0 0,1 0 16,0 0-16,0 0 0,21-21 15,0 0 1,0-1-16,21 22 0,0-21 16</inkml:trace>
  <inkml:trace contextRef="#ctx0" brushRef="#br0" timeOffset="31112.34">5482 4106 0,'0'0'0,"21"0"0,-21-21 15,0 0-15,0 0 16,-21 0-16,0 21 15,0 0-15,0 21 16,-1 0-16,1 0 0,0 0 16,0 1-16,21-1 0,-21 21 0,0-21 15,-1 22-15,1-1 0,21-21 16,-21 21-16,21 1 0,-21-22 0,21 21 16,0-21-16,0 1 0,0 20 15,0-21-15,0 0 0,0 0 0,0 1 16,21-22-16,0 21 0,0-21 0,1 0 15,-1 0-15,21 0 0,-21 0 16,22 0-16,-22 0 0,21 0 0,-21 0 16,22-21-16,-22-1 0,21 22 0,-21-21 15,0 0-15,1 0 16,-1-21-16,0 20 0,-21 1 0,0-21 16,0 21-16,0-22 0,0 1 0,0 21 15,0-21-15,-21 20 0,0-20 16,-1 21-16,1 0 0,-21 21 0,21-21 15,0-1-15,-1 22 0,-83 0 16,83 0 0,1 0-16,0 22 0,21-1 15,-21 0-15,21 0 16,21-21 15,0 0-31,0 0 0</inkml:trace>
  <inkml:trace contextRef="#ctx0" brushRef="#br0" timeOffset="31516.1">6265 3302 0,'0'0'16,"0"-21"-16,0 0 0,0 0 15,-21 21 1,0 21 0,21 0-16,-21 0 0,21 21 15,0-20-15,-21 20 0,21 0 16,-22 1-16,22 20 0,-21-21 0,21 1 16,0 20-16,0-20 0,-21 20 15,21 1-15,-21-1 0,21 1 0,-21-1 16,21-21-16,-21 22 0,21-1 0,0-20 15,0-1-15,0 0 0,0 1 16,0-22-16,0 21 0,0-21 0,0 1 16,21-1-16,0 0 0,0-21 15,0 21-15,0-21 16,1 0-16,-1 0 0,0 0 16,0-21-16,0 0 0,0 21 15,1-21-15,-1-1 0,21 1 0,-21 0 16,0 0-16,1 0 0,-22 0 0,21-22 15,-21 22-15</inkml:trace>
  <inkml:trace contextRef="#ctx0" brushRef="#br0" timeOffset="31739">5800 3916 0,'0'0'0,"-22"0"0,1 0 16,21-21-16,21 21 15,1 0-15,-1 0 16,21-21-16,0 21 0,-20 0 0,20 0 16,21 0-16,-20-22 0,-1 22 15,0 0-15,1 0 0,-1 0 0,0 0 16,-20 0-16,20 0 0,-21 0 0,0 0 16,0-21-16,-21 0 15</inkml:trace>
  <inkml:trace contextRef="#ctx0" brushRef="#br0" timeOffset="32371.69">7705 2477 0,'0'-43'31,"-22"43"-31,1 0 16,0 0-16,0 0 0,0 0 15,0 0-15,-22 21 0,22 1 0,0 20 16,0-21-16,0 0 15,-1 22-15,1-22 0,21 21 0,-21-21 0,21 22 16,0-22-16,0 0 0,0 0 16,0 0-16,0 0 0,0 1 15,21-1-15,0-21 0,1 0 0,20 21 16,-21-21-16,21 0 0,-20 0 16,20 0-16,0 0 0,1-21 0,-1 0 15,0 21-15,-21-22 0,22 1 16</inkml:trace>
  <inkml:trace contextRef="#ctx0" brushRef="#br0" timeOffset="32911.37">7874 2138 0,'0'0'0,"-21"0"0,0-21 0,-22 21 0,22-21 16,-21 21-16,-1-22 0,1 22 15,21 0-15,-21 0 0,-1 0 0,1 0 16,0 0-16,-1 0 0,22 22 16,-21-1-16,-1 0 0,1 0 0,21 0 15,-21 22-15,20-22 0,-20 21 16,21 22-16,0-22 0,0 21 0,-1-20 16,22 20-16,0 1 0,0-1 15,0-20-15,0-1 0,0 0 0,22 1 16,-1-1-16,0 0 0,0 1 15,0-22-15,0 21 0,1-21 16,20 22-16,-21-22 0,0 0 0,22 0 16,-1-21-16,0 21 0,1-21 15,-1 0-15,21 0 0,-20 0 0,20 0 16,-20-21-16,20 0 0,-21 21 0,1-21 16,20 0-16,-20-1 0,-1-20 15,-21 21-15,21 0 0,-20-22 0,-1 1 16,0 0-16,0-1 0,-21 1 15,0 0-15,0-22 0,0 1 0,0-1 16,0 1-16,-21-1 0,0 1 16,0 20-16,-22-20 0,22 21 15,-21-1-15,-1 22 0,1-21 0,-21 21 16,20 21-16,1-22 0,-22 22 16,22 0-16,-21 0 0,20 0 0,1 0 15,0 0-15,-1 22 0,22-22 16,-21 21-16,21 0 0,-1 21 0,1-21 15,0 1-15,0 20 0,21-21 0,-21 21 16,0 1-16</inkml:trace>
  <inkml:trace contextRef="#ctx0" brushRef="#br0" timeOffset="35547.55">7959 3958 0,'0'0'0,"0"-21"31,-22 0-16,22 0-15,0 0 16,0-1 0,22 22-16,-1 0 0,0-21 15,0 21-15,0-21 0,0 21 0,1 0 16,-1 0-16,0 0 0,0 0 0,0 0 16,0 0-16,1 21 0,20 0 15,-21 1-15,0-1 0,0 21 0,1 0 16,-1 1-16,0-1 0,-21 0 15,21 22-15,-21-22 0,0 1 0,0-1 16,0 0-16,0 1 0,-21-1 16,0-21-16,21 21 0,-21-20 15,-1-1-15,22 0 0,-21-21 0,21 21 16,0-42 0,0 0-1,0 0-15,0-1 0,0 1 0,0 0 16,0 0-16,21-21 0,-21-1 15,0 1-15,22 0 0,-1-1 0,-21 1 16,21 0-16,0-1 0,0 1 16,0 0-16,1-1 0,-1 22 0,0 0 15,0 0-15,0 0 0,0-1 0,22 1 16,-22 0 0,0 21-16,-21 21 31,-21-21-16,0 0-15,21 21 0</inkml:trace>
  <inkml:trace contextRef="#ctx0" brushRef="#br0" timeOffset="35907.35">9631 4085 0,'0'0'0,"-21"0"0,-1 21 15,44-21 32,-1 0-47,0 0 0,21 0 16,-21 0-16,22 0 0,-1-21 15,-21 21-15,22 0 0,-1 0 0,-21 0 16,21 0-16,-20-21 0,-1 21 16,0 0-16,0 0 0,-42 0 46,0 0-46,0 0 16,-1 0-16</inkml:trace>
  <inkml:trace contextRef="#ctx0" brushRef="#br0" timeOffset="36139.21">9546 4339 0,'0'0'0,"21"0"32,0 0-17,1 0-15,-1 0 0,0 0 0,0 0 16,21 0-16,-20-21 0,-1 21 16,0 0-16,21 0 0,-21 0 15,1 0-15,-1-21 0,0 21 16,-21-21-16</inkml:trace>
  <inkml:trace contextRef="#ctx0" brushRef="#br0" timeOffset="36860.48">10985 4064 0,'0'0'0,"-21"0"0,0-21 0,21 0 0,-21 21 15,21-21-15,0-1 0,0 1 16,0 0-16,0 0 0,0 0 15,0 0-15,21-1 0,0 1 0,0 21 16,1-21-16,-1 0 0,0 21 16,21 0-16,-21-21 0,22 21 0,-22 0 15,0 0-15,21 0 0,-20 0 16,-1 0-16,0 0 0,0 21 16,0 0-16,0 0 0,1 0 0,-1 22 15,0-22-15,-21 21 0,0 22 16,21-22-16,-21 0 0,0 1 0,21-1 15,-21 22-15,0-22 0,0 0 0,0-21 16,0 22-16,0-22 0,0 21 16,0-21-16,0 1 0,0-1 15,-21-21-15,0 0 16,21-21 0,0-1-16,0 1 0,0 0 15,0 0-15,0 0 0,0-22 16,0 22-16,0-21 0,0 0 15,0-1-15,21-20 0,0 20 0,0 1 16,1 0-16,-1-1 0,0 1 16,21 21-16,-21-21 0,22 20 0,-1 22 15,0-21-15,1 21 0,-22 0 0,21 0 16,1 21-16,-22-21 0,21 22 16,-21 20-16,0-21 0,1 21 0,-22 1 15,0-1-15,21 0 0,-21 1 16,0-1-16,0 0 0,0 1 15,0-22-15,0 21 0,-21 1 0,21-22 16,0 0-16,-22 0 0,22 0 0,-21 0 16,0 1-1,21-44 1,0 1 0,21 0-16,0 0 0,1 0 15,-22 0-15</inkml:trace>
  <inkml:trace contextRef="#ctx0" brushRef="#br0" timeOffset="37263.62">12382 4170 0,'0'0'0,"22"0"0,-1 0 0,0 0 16,0 0-16,0-21 0,0 0 15,1-1-15,-1 1 0,0 21 16,0-42-16,0 21 0,0 0 0,1-1 16,-1 1-16,0 0 0,0-21 15,-21 21-15,0-1 0,0 1 16,0 0-16,-21 21 16,0 0-16,0 0 0,-1 0 15,-20 0-15,21 0 0,0 21 0,0 0 16,-1 22-16,22-22 0,-21 21 15,0 1-15,21-22 0,0 42 16,-21-20-16,21-1 0,-21 0 0,21-21 16,0 22-16,0-1 0,0-21 15,0 22-15,0-22 0,0 0 0,0 0 16,21 0-16,-21 0 0,21 1 0,0-22 16,0 0-16,22 21 0,-22-21 15,0 0-15,21 0 0,-20 0 0,20-21 16,0 21-16,-21-22 0,22 1 15,-1 0-15</inkml:trace>
  <inkml:trace contextRef="#ctx0" brushRef="#br0" timeOffset="37947.23">13377 3852 0,'0'0'0,"0"-42"31,0 63-16,-21-21-15,21 21 0,-21 1 16,21 20-16,0 0 0,-21 1 16,21-1-16,-21 0 0,21 1 15,0-1-15,0 0 0,-22 1 0,22-1 16,-21-21-16,21 21 0,0-20 0,0 20 16,0-21-16,0 0 0,0 0 15,21 1-15,1-22 16,-1 0-16,0 0 0,0 0 0,0 0 15,0-22-15,1 1 0,-1 0 0,0 0 16,21 0-16,-21 0 0,1-22 16,-1 1-16,0 21 0,0-22 0,0 1 15,0 0-15,1 21 0,-22-1 16,0-20-16,21 21 0,-21 0 16,21 21-16,-21 21 15,0 0 1,0 0-16,0 0 0,-21 1 15,21 20-15,0 0 0,-21-21 0,21 22 16,0-22-16,0 21 0,0-21 16,0 22-16,0-22 0,0 0 0,21 21 15,0-42-15,-21 22 0,21-1 16,0 0-16,0-21 0,1 0 0,-1 0 16,21 0-16,-21 0 0,22 0 0,-22 0 15,0-21-15,21 0 0,-21-1 16,22 1-16,-22-21 0,21 21 0,-21-22 15,1 1-15,-1-21 0,0 20 16,-21-20-16,0 20 0,0 1 16,0-21-16,0 41 0,-21-20 0,0 21 15,-1-21-15,1 20 0,-21 22 0,21-21 16,0 21-16,-1 0 0,1 0 16,42 0 15,1 21-31,-1-21 0,0 0 0,0 0 15,21 0-15,-20 0 0,20 0 0,0 0 16,-21 0-16,22 0 0,-22 0 16,0 0-16,0 0 0,0 0 0,1 0 15,-22-21-15,0 0 0</inkml:trace>
  <inkml:trace contextRef="#ctx0" brushRef="#br0" timeOffset="38572.87">16192 3112 0,'0'0'0,"0"-22"0,0 1 0,0 0 16,0 0-16,0 0 0,0 0 16,0-1-16,0 1 0,0 0 0,0 0 15,0 42 1,-21-21-1,21 42-15,0-20 0,0 20 0,-21 0 16,21 22-16,0-1 0,-21 1 16,21 20-16,-21-20 0,0 21 0,-1-22 15,22 1-15,-21 20 0,0-20 16,0-1-16,0 1 0,0-1 16,-22 1-16,22-1 0,21-20 0,-21-1 15,0 0-15,21 1 0,-21-22 16,21 0-16,0 0 0,0-42 31,0 0-15,0 0-16,0-22 0,0 1 0,0 21 15,0-22-15,0 1 0</inkml:trace>
  <inkml:trace contextRef="#ctx0" brushRef="#br0" timeOffset="39147.54">15769 3387 0,'0'0'0,"0"-43"0,-21-147 32,21 148-32,0-1 0,0 1 15,21 21-15,0-22 0,0 1 16,22 0-16,-22 21 0,21-22 0,22 22 16,-22-21-16,22 21 0,-1-1 15,1 1-15,20 21 0,-20 0 0,-1 0 16,1 21-16,-22 1 0,22 20 0,-22-21 15,0 21-15,-21 22 0,22-22 16,-43 22-16,0-22 0,0 22 0,0-1 16,-43 1-16,22-1 15,-21 1-15,-22-1 0,1 1 0,-1-22 16,1 21-16,-22-20 0,22-22 0,-1 21 16,1 1-16,-1-22 0,22 0 15,0 0-15,-107 0 16,107-21-16,21 0 15,0 0-15,0-21 0,-1 0 0,22 0 16,0 0-16,0-1 0,0 1 16,0 0-16,22 21 15,-1 0 1,0 0-16,0 21 16,0-21-16,0 21 0,1 1 0,-1 20 15,0-21-15,0 0 0,0 22 0,0-1 16,1 0-16,20 1 0,-42-22 15,21 21-15,0 0 0,0 1 0,1-1 16,-1-21-16,0 22 0,0-22 0,21 0 16,-20 0-16,-1 0 0,0 0 15,21-21-15,-21 0 0,22 0 0,-22 0 16,0 0-16,21 0 0,-20 0 16,-1-21-16,0 21 0,21-21 0,-21 0 15,1 0-15,-1 0 0,0-22 16,21 22-16,-21-21 0,1-1 15,-1 1-15,0 0 0,0-1 0</inkml:trace>
  <inkml:trace contextRef="#ctx0" brushRef="#br0" timeOffset="39543.32">16912 3662 0,'0'0'16,"0"-21"-16,0 42 31,-21-21-31,0 21 0,0 0 16,21 22-16,-22-22 0,1 0 0,21 21 15,-21-21-15,21 22 0,0-22 0,-21 21 16,21 1-16,0-1 16,0-21-16,0 21 0,0-20 0,0-1 15,0 0-15,0 0 0,21 0 0,0-21 16,0 0-16,22 0 16,-22 0-16,0 0 0,21 0 0,1-21 15,-22 0-15,21 0 0,1 0 16,-22-22-16,21 22 0,-21-21 0,0 21 15,1-22-15,-22 22 0,0-21 0,0-1 16,0 22-16,0-21 0,-22 0 16,1 20-16,-21-20 0,0 21 0,20 0 15,-20 0-15,21-1 16,-21 22-16,-1 0 0,22 0 0,0 0 16,0 0-16,-22 0 0,22 22 0,21-1 15,-21-21-15,21 21 0,-21 0 16,21 0-16,0 0 0,0 1 0,21-1 15,0-21-15,0 0 16,1 0-16,-1 0 0,0 0 0,21 0 16</inkml:trace>
  <inkml:trace contextRef="#ctx0" brushRef="#br0" timeOffset="40134.98">17780 3027 0,'0'0'0,"0"-42"16,0 20-16,0 1 0,-21 0 0,0 0 16,-1 21-16,22 21 15,-21 0-15,0 22 0,21-22 16,-21 21-16,21 22 0,-21-1 16,21 1-16,0-1 0,0 1 0,-21-1 15,21 1-15,-22-1 0,22 1 16,-21-1-16,0-21 0,21 22 0,-21-22 15,0 1-15,0 20 0,21-21 16,-22 1-16,22-22 0,-21 21 16,21 1-16,0-22 0,0 0 0,0 0 15,-21-21-15,21-21 32,0 0-32,0-22 15,0 22-15,0 0 0,21-21 16,-21 21-16,21-22 0,1 22 0,-1-21 15,0 21-15,0-1 0,21-20 16,-20 21-16,20 0 0,-21 0 0,21-1 16,-20 22-16,-1 0 0,21 0 0,-21 0 15,22 0-15,-22 0 16,0 0-16,0 22 0,21-1 0,-20 0 16,-1 0-16,0 0 0,0 0 0,0 1 15,-21-1-15,0 21 0,0-21 16,0 0-16,0 22 0,-42-22 0,21 0 15,-22 21-15,1-20 0,0-1 16,-1 0-16,1 21 0,0-21 0,-1 1 16,-20-22-16,21 21 0,-1 0 0,1-21 15,21 0-15,-22 0 0,22 0 16,0 0-16,21-21 31,0 0-31,21-1 16,0 22-16,1-21 0,-1 21 0,0-21 15</inkml:trace>
  <inkml:trace contextRef="#ctx0" brushRef="#br0" timeOffset="40603.71">18521 3683 0,'0'-21'0,"-21"0"31,-1 21-31,1 0 0,0 21 16,0-21-16,0 21 0,0 0 15,-1 0-15,1 22 0,21-22 16,-21 0-16,0 21 0,0 1 0,0-1 16,-1-21-16,22 22 0,0-1 0,-21 0 15,21-21-15,0 22 0,0-22 16,0 0-16,21 0 0,-21 0 0,22 1 15,20-22-15,-21 0 0,21 0 0,-20 0 16,20 0-16,-21 0 0,21 0 16,1-22-16,-22 1 0,21 0 0,-21 0 15,22-21-15,-22 20 0,0-20 16,0 21-16,0-21 0,-21-1 16,0 22-16,0-21 0,0-1 0,0 22 15,0-21-15,-21 21 0,0 0 16,-21-1-16,21 1 0,-22 0 0,22 21 15,-21 0-15,-1 0 0,1 0 16,21 0-16,-21 0 0,20 21 0,-20 0 16,21-21-16,0 22 0,21-1 0,0 0 15,0 0-15,0 0 16,0 0-16,21-21 0,21 0 16,-21 0-16,1 0 0</inkml:trace>
  <inkml:trace contextRef="#ctx0" brushRef="#br0" timeOffset="40979.49">19325 3133 0,'0'0'16,"0"-21"-16,21-22 0,-21 22 0,21 0 0,-21 0 15,0 0-15,0-1 0,0 44 31,0-1-31,0 0 0,-21 21 16,0-21-16,0 43 0,0-22 0,0 22 16,-1-1-16,1 1 0,0-1 15,0 1-15,0-22 0,0 22 16,-1-1-16,22 1 0,-21-1 0,21-21 16,-21 22-16,21-22 0,0 22 15,0-22-15,0 0 0,0 1 0,0-22 16,21 0-16,0 21 0,1-20 0,-1-22 15,0 21-15,0-21 0,0 0 16,0 0-16,22 0 0,-22 0 0,0-21 16,21-1-16,-20 22 15,20-21-15,-21 0 0,0-21 0,22 21 0,-22-1 16,0-20-16,0 21 0,0-21 0,-21 20 16,0 1-16,21-21 15</inkml:trace>
  <inkml:trace contextRef="#ctx0" brushRef="#br0" timeOffset="41207.36">18986 3683 0,'-21'0'16,"42"0"-16,-21 0 31,22 0-31,-1-21 16,0 21-16,21 0 0,1 0 15,-1 0-15,0 0 0,1-21 0,-1 21 16,21 0-16,-41 0 0,20 0 0,0 0 16,-21 0-16,1-21 0,-1 21 15,0 0-15,-21-22 16,21 22-16</inkml:trace>
  <inkml:trace contextRef="#ctx0" brushRef="#br0" timeOffset="41720.16">21061 3006 0,'0'-43'31,"0"22"-31,-21 21 16,-1 0 0,1 0-16,21 21 0,-21 1 0,0-1 15,0 0-15,0 0 0,-1 21 16,1 1-16,0 20 0,0-20 0,0 20 16,-22 1-16,22-1 0,0 1 0,-21-1 15,21 1-15,-1-22 16,1 21-16,0 1 0,21-1 0,0 1 15,0-1-15,0-20 0,0 20 16,0-20-16,0 20 0,21-21 0,0 1 16,22-1-16,-22-21 0,21 22 0,1-22 15,-1 0-15,-21 0 0,43-21 16,-22 0-16,0 0 0,1 0 0,20 0 16,1-21-16</inkml:trace>
  <inkml:trace contextRef="#ctx0" brushRef="#br0" timeOffset="44648.35">22013 3090 0,'0'-21'32,"0"0"15,21 21-32,1 0-15,-1 0 16,0 0-16,0 0 15,0 21-15,-21 0 0,21 1 16,1-1-16,20 0 0,-21 0 16,0 21-16,22-20 0,-22 20 0,0-21 15,21 21-15,-21 1 0,1-1 16,-1 0-16,0 1 0,0-1 0,-21 0 16,0 1-16,0-1 15,0 0-15,0 22 0,0-22 0,0 1 16,-21-1-16,0 0 0,-22 1 0,22 20 15,-21-21-15,21-20 0,-22 20 16,22 0-16,-21-21 0,21 22 0,-22-22 16,22 0-16,0 0 0,0 0 15,0-21-15,21 22 0,-21-22 0,-1 0 16,22 21-16,0-42 31,0-1-15,0 1-16,22 21 0,-1-21 15,0 0-15,0 0 0</inkml:trace>
  <inkml:trace contextRef="#ctx0" brushRef="#br0" timeOffset="44992.89">23431 3514 0,'-21'0'16,"21"-21"-16,0-1 15,0 1 1,0 0-1,0 42 48,0 0-47,0 1-16,0-1 0,0 0 15</inkml:trace>
  <inkml:trace contextRef="#ctx0" brushRef="#br0" timeOffset="45391.66">23410 4064 0,'0'0'0,"-21"0"0,21 21 0,0-42 47,0 0-31,21 0-16,0 21 16,1-21-16,-1-1 15,0 22 1,0 0-16,0 0 0,-21 22 15,0-1-15,21-21 0,-21 21 0,0 21 16,22-21-16,-22 1 0,0 20 16,0-21-16,0 21 0,-43 1 15,22-1-15,0 0 0,-21 1 0,-1-22 16,1 21-16,-22 1 0,22-22 0,-21 21 16,20-21-16,-20 22 0,20-22 15,-20 0-15,21-21 0,-1 21 0,22 0 16,-21-21-16,21 0 0</inkml:trace>
  <inkml:trace contextRef="#ctx0" brushRef="#br0" timeOffset="46015.71">23431 3493 0,'-21'0'15,"0"21"-15,0 0 16,0-21 0,21 21-16,0 0 0,0 0 15,21-21 16,0 0-31,0 0 0,0 0 16,1 0 0,-22-21-16,0 0 0,0 0 15,0 0-15,0 0 16,0-1-16,0 1 0,-22 21 16,1 0-1,0 0-15,0 0 0,0 21 16,0-21-16,-1 22 0,22-1 15,0 0-15,0 0 0,0 0 16,0 0-16,0 1 16,0-1-16,22-21 15,-1 0 1,0 0 0</inkml:trace>
  <inkml:trace contextRef="#ctx0" brushRef="#br0" timeOffset="46743.55">23410 4064 0,'0'0'0,"-21"42"31,0-20-31,21-1 16,0 0-16,0 0 15,21-21 16,0 0-31,0 0 16,1 0-16,-1 0 16,0-21-1,-21 0-15,0 0 16,0-1-16,0 1 16,0 0-1,-21 21-15,0 0 0,-1 0 16,1 21-16,0-21 0,21 21 15,0 1-15,-21-1 0,0-21 16,21 21-16,-21 0 0,21 0 0,0 0 16,0 1-16,21-22 15,0 0 1,0 0-16,0 0 16,0-22-16,1 22 0,-22-21 15,0 0-15,21 0 0,-21 0 16,0 0-16,0-1 0,0 1 15,0 0 1,-21 21 15,21 21-31,0 0 0,-22 1 16,22-1-16,-21-21 0,21 21 16,0 0-16,-21 0 15</inkml:trace>
  <inkml:trace contextRef="#ctx0" brushRef="#br0" timeOffset="49663.88">3408 6244 0,'0'-21'16,"0"0"-1,0 0-15,0 0 16,0-1 0,0 1-16,0 0 15,-21 21 1,-1 0 15,22 21-31,0 0 0,0 1 16,0 20-16,0-21 0,0 21 15,0 1-15,0-1 0,0 0 0,0 22 16,0-22-16,22 22 0,-22-1 16,0-20-16,0-1 0,0 21 0,0-20 15,0-22-15,0 21 0,0 1 0,0-22 16,0 0-16,0 0 0,0 0 16,0 0-16,0 1 15,21-22 1,0-22-1,-21 1-15,21 0 0,-21 0 16,0 0-16</inkml:trace>
  <inkml:trace contextRef="#ctx0" brushRef="#br0" timeOffset="49983.7">3895 6625 0,'0'0'16,"0"21"0,21-21 15,0 0-31,-21-21 16,21 0-16,-21 0 15,0 0 1,0 0-1,-21 21-15,0 0 16,0 0 0,-1 0-16,22 21 15,0 0-15,0 0 32,0 0-17</inkml:trace>
  <inkml:trace contextRef="#ctx0" brushRef="#br0" timeOffset="50531.47">5567 5715 0,'0'0'0,"21"-21"0,-21 0 16,0 42 15,0 21-31,0 1 0,0-1 15,0 0-15,0 22 0,0-22 0,0 22 16,0-1-16,-21-21 0,0 22 0,21-1 16,-22 1-16,1-1 0,0 1 15,0-22-15,0 22 0,21-22 0,-21 0 16,21 1-16,-22-1 0,22-21 16,0 22-16,0-22 0,0 0 15,0 0-15,0-42 31,22 0-31,-22 0 16,21-22-16</inkml:trace>
  <inkml:trace contextRef="#ctx0" brushRef="#br0" timeOffset="51771.64">6244 5694 0,'0'0'0,"-42"63"32,21-41-32,-1-1 0,-20 21 15,21-21-15,-21 22 0,-1-1 0,-20-21 16,20 21-16,-20 1 0,-1-1 16,1-21-16,-1 22 0,22-1 0,-21 0 15,20-21-15,1 22 0,0-22 16,20 0-16,1 0 0,0 0 15,0-21-15,21 22 0,-21-22 16,42 0 0,0 0-1,0 0-15,0 0 0,1 21 16,-1 0-16,0 0 0,0 0 0,21 0 16,-20 1-16,20 20 0,-21-21 15,21 21-15,-20-20 0,20 20 0,-21-21 16,0 21-16,22-20 0,-22-1 0,0 0 15,21 0-15,-21 0 0,22-21 16,-22 21-16,0-21 0,21 0 0,-20 0 16,20 0-16,-21 0 0,21 0 0,-20 0 15,20-21-15,0 0 16,1 0-16,-1 0 0,0 0 0,-21-1 16,22-20-16,-1 21 0,0-21 0,-20 20 15,-1-20-15,0 0 0,0-1 16,0 1-16,-21 21 0,0-21 0,0 20 15,0 1-15,0 0 0,0 0 16,0 0-16,-21 21 0,0 0 16,0 0-16,0 0 15,-1 0-15,1 21 0,0 21 0,0-21 16,21 22-16,-21-1 0,21-21 0,-21 22 16,21-1-16,0 0 0,0-21 15,0 22-15,0-22 0,0 21 16,0-21-16,0 1 0,21-1 15,0-21-15,0 0 0,0 0 16,22 0-16,-22 0 0,21 0 0,-21-21 16,22-1-16,-1 22 0,0-42 15,-21 21-15,22 0 0,-1 0 0,-21-22 16,22 22-16,-22-21 0,0 21 0,0-1 16,0-20-16,0 21 0,-21 0 15,0 0-15,22 21 0,-22-22 0,0 1 16,0 42-1,0 1-15,0-1 16,0 0-16,0 0 0,0 0 16,-22 0-16,22 22 0,0-22 15,0 0-15,0 21 0,0-20 0,0-1 16,0 0-16,0 0 0,0 0 16,22-21-16,-1 0 0,0 0 15,21 0-15,-21 0 0,1 0 0,-1 0 16,21-21-16,-21 0 0,0 0 15,22 0-15,-22-22 0,21 22 0,-21-21 16,1 21-16,-1-22 0,0 22 0,0-21 16,0 21-16,-21-22 0,0 22 15,0 0-15,0 0 0,21 0 0,-21-1 16,0 44 15,0-1-31,0 0 16,0 0-16,0 0 0,0 22 15,0-1-15,0 0 0,0 1 0,0-1 16,0 21-16,0-20 0,0 20 0,0-20 16,0 20-16,0-21 0,0 22 15,0-22-15,0 22 0,0-1 0,22 1 16,-22 20-16,0-20 0,0-1 16,0 1-16,21-1 0,-21 1 0,21-1 15,-21 1-15,0-1 0,0-20 0,0 20 16,0-20-16,0-1 0,-21 0 15,-22 1-15,22-22 0,0 21 16,-21-21-16,-1 0 0,22 1 0,-21-1 16,0-21-16,-1 0 0,1 0 0,0 0 15,-1 0-15,1 0 0,0-21 0,-1 21 16,22-22-16,-21 1 0,21 0 16,-1 0-16,1 0 0,21 0 0,0-1 15,0 1-15,0-21 0,0 21 0,0-22 16,0 22-16,0-21 0,0 0 15,21-1-15,1 1 0</inkml:trace>
  <inkml:trace contextRef="#ctx0" brushRef="#br0" timeOffset="52127.7">7959 5863 0,'0'0'0,"0"-21"0,-22 0 0,22 0 0,-21 21 16,0 0-16,0 0 16,0 0-16,21 21 0,-21 0 15,21 0-15,0 22 0,0-1 16,0 0-16,0 1 0,0-1 0,0 21 15,0-20-15,0 20 0,0-20 0,0 20 16,0-21-16,0 22 0,0-22 16,0 1-16,0-1 0,0 0 0,0-21 15,0 1-15,0-1 0,0 0 16,0-42 15,0 0-31,0-22 16,0 22-16</inkml:trace>
  <inkml:trace contextRef="#ctx0" brushRef="#br0" timeOffset="52475.28">7620 5948 0,'0'0'0,"-42"-64"31,42 43-31,0 0 0,0 0 0,0 0 0,21 0 16,21-1-16,-21 1 0,22 0 15,-1 21-15,0-21 0,1 0 16,20 21-16,-21 0 0,22 0 16,-22 0-16,1 0 0,-1 21 0,0 0 15,-21 0-15,1 0 0,-1 22 0,0-1 16,-21 0-16,0 1 0,0-1 16,0-21-16,-21 22 0,-22-1 0,22 0 15,-21-21-15,0 22 0,-1-22 0,-20 0 16,20 21-16,22-20 0,-21-22 15,21 21-15,0 0 0,-1-21 0,1 0 16,42 0 15,1 0-31,-1 0 0,0 0 0,0 0 16,21 0-16,-20 0 16,-1 0-16,21-21 0,-21 21 0</inkml:trace>
  <inkml:trace contextRef="#ctx0" brushRef="#br0" timeOffset="52920.03">8340 6371 0,'0'-21'32,"0"0"-32,0 0 15,0 0 1,21-1-16,0 22 0,-21-21 15,21 21-15,0 0 0,0 0 0,1 0 16,-1 0-16,0 0 0,0 0 16,0 0-16,0 0 0,1 21 0,-1 1 15,0-1-15,0 0 0,0 0 0,-21 21 16,0-20-16,0 20 0,0-21 16,0 21-16,0-20 0,0-1 0,-21 21 15,21-21-15,-21 0 0,0 1 16,0-1-16,21 0 0,-22-21 15,22-21 1,0 0 0,0-1-16,0 1 0,0 0 0,0 0 15,22-21-15,-22-1 0,21 22 0,0-21 16,-21 21-16,21-22 0,0 22 16,-21 0-16,21 0 0,1 0 0,-1-1 15,-21 1-15,21 21 0,0 0 0,-21-21 16,21 21-16,0 0 0,1 0 15,-1 0-15,0 21 16,-21 0-16,0 1 16</inkml:trace>
  <inkml:trace contextRef="#ctx0" brushRef="#br0" timeOffset="54006.97">9059 6519 0,'85'0'31,"-64"0"-31,0-21 0,0 0 16,1 0-16,-1 0 0,0 0 15,0 21-15,-21-22 0,21 1 0,0 0 16,-21 0-16,22 0 0,-22 0 0,0-1 16,0 1-16,0 0 15,0 0-15,-22 21 16,1-21-16,0 21 0,0 0 15,0 0-15,0 21 16,-1 0-16,1 0 16,21 0-16,0 1 0,0-1 0,0 21 15,-21-21-15,21 22 0,0-22 16,0 0-16,0 21 0,0-21 0,0 1 16,0 20-16,0-21 0,0 0 0,21 0 15,0 1-15,1-22 16,-1 0-16,-21 21 0,21-21 15,21 0-15,-21 0 0,1 0 0,-1 0 0,21-21 16,-21 21-16,0-22 16,22 1-16,-1 0 0,0 0 0,-20-21 15,20 20-15,0-20 0,-21 21 0,22-21 16,-22-1-16,0 22 0,0-21 16,0-1-16,1 22 0,-22 0 0,0 0 15,0 0-15,0 0 0,-22 21 16,1 0-16,0 0 15,0 0-15,0 21 0,0 0 16,21 0-16,-22 0 0,22 0 0,0 1 16,0-1-16,0 0 0,0 0 15,0 21-15,22-20 0,-1-1 0,0 0 16,-21 0-16,21 21 0,0-20 16,0-1-16,-21 0 15,22 0-15,-22 0 0,0 0 16,-22-21 15,1 0-31,21-21 0,-21 21 16,0-21-16,0 21 0,0-21 0,21 0 15,-22 21-15,1-21 0,0-1 16,0 22 0,0 0-16,21 22 15,0-1 1,0 0-16,0 0 15,0 0-15,21 0 0,0-21 16,0 22-16,0-1 0,1-21 0,-1 21 16,0-21-16,0 0 0,21 0 15,-20 0-15,20 0 0,0 0 0,1 0 16,-1 0-16,0 0 0,1-21 0,-1 21 16,21-21-16,-20-1 0,-1 1 15,0 0-15,1-21 0,-1 21 0,0-22 16,-20 22-16,20-21 0,-21-1 15,0 1-15,-21 0 0,0 21 0,0-22 16,0 22-16,0 0 0,0 0 0,0 0 16,-21 21-16,0 0 15,0 0-15,0 0 16,-1 21-16,1 0 0,21 0 0,-21 0 16,21 0-16,0 1 0,0-1 0,0 21 15,0-21-15,21 0 0,0 22 16,1-22-16,-1 0 0,-21 0 0,21 0 15,0 1-15,0-1 0,0 0 0,-21 0 16,22 0-16,-22 0 16,0 1-16,-22-22 15,1 0-15,0 21 0,0-21 16,0 0-16,0 0 0,-1 0 16,1 0-16,0 0 0,0 0 0,0 0 15,0 0-15,-1 0 16,1 0-16</inkml:trace>
  <inkml:trace contextRef="#ctx0" brushRef="#br0" timeOffset="55071.2">3196 8678 0,'-21'0'16,"0"-21"-16,0 21 16,-1-21-16,1 21 15,21-21-15,0 0 16,-21 21-16,21-21 0,0-1 0,0 1 15,0 0-15,0 0 0,21 0 16,0 0-16,22-1 0,-22 1 0,0 0 16,21 21-16,1 0 0,-1 0 15,0 0-15,-20 0 0,20 21 0,0 0 16,1 1-16,-1 20 0,-21 0 0,0 1 16,0-1-16,1 0 0,-22 22 15,0-1-15,0 1 0,-22-1 0,1-20 16,0 20-16,-21 1 0,21-22 15,-43 21-15,22-20 0,-1-1 16,1 0-16,-21-20 0,20 20 0,1-21 16,0 0-16,20 0 0,-20 1 15,0-1-15,21-21 0,-1 0 0,-20 0 16,21 0-16,0 0 0,0-21 16,-1-1-16,1 1 0,0 0 0,0 0 15,21-21-15,0 20 0,0-20 0,0 0 16,0-1-16,0 1 0,0 0 15,0 21-15,21-22 0,0 22 0,22 0 16,-22 21-16,0 0 0,0 0 16,21 0-16,-20 0 0,20 0 0,-21 21 15,21 0-15,-20 22 16,-1-22-16,21 0 0,-21 21 0,0-21 16,1 22-16,-1-22 0,0 21 0,-21-21 15,0 22-15,21-22 0,0 0 16,-21 0-16,0 0 0,21 1 0,-21-1 15,22-21-15,-22 21 0,21-21 16,0 0-16,0 0 16,0 0-16,0-21 15,-21 0-15,22 21 0</inkml:trace>
  <inkml:trace contextRef="#ctx0" brushRef="#br0" timeOffset="55356.33">3958 9208 0,'0'0'0,"0"21"0,21 0 15,0-21 1,1 0 0,-1 0-16,0 0 0,0-21 15,0 0-15,-21-1 16,0 1-16,0 0 15,0 0 1,-21 21-16,0 0 16,0 0-16,0 0 0,21 21 31,21-21 0</inkml:trace>
  <inkml:trace contextRef="#ctx0" brushRef="#br0" timeOffset="56279.62">5313 8192 0,'0'0'0,"0"-22"16,0 1-16,0 0 0,0 0 0,0 0 16,0 0-16,0-1 15,0 44 17,0 20-32,0-21 0,0 21 15,0 22-15,0-22 0,0 22 0,0-1 16,21 1-16,-21-1 15,0 1-15,0-1 0,0 1 0,0-1 16,0 1-16,0-1 0,0-20 0,0-1 16,0 0-16,0 1 0,0-1 15,0-21-15,0 0 0,0 0 0,0 1 16,21-22 15,-21-22-31,0 1 16,0 0-16,0 0 0,0-21 15,0 20-15,0-20 0,21 21 0,-21-21 16</inkml:trace>
  <inkml:trace contextRef="#ctx0" brushRef="#br0" timeOffset="56779.57">5969 8086 0,'0'-21'0,"0"42"0,21-42 0,-42 42 32,21 21-32,-42-21 0,20 22 15,1-1-15,-21-21 0,0 21 16,-1 1-16,1-1 0,0-21 0,-1 22 16,22-1-16,-21 0 0,-1-21 15,1 22-15,0-22 0,-1 0 16,22 21-16,0-20 0,0-1 0,0 0 15,0-21-15,21 21 0,-22-21 0,22-21 47,22 21-47,-1 0 16,0-21-16,0 21 0,0 0 16,0 0-16,22 0 0,-22 21 15,0-21-15,0 21 0,22 0 0,-22 0 16,0 22-16,21-22 0,-21 21 0,1-21 15,-1 22-15,0-1 0,0-21 16,0 22-16,0-22 0,1 21 16,-1-21-16,-21 0 0,21 1 0,-21-1 15,0 0-15,21-21 0,0 21 0,0-21 16,1 0 0,-1 0-16,0 0 0,0-21 15,-21 0-15,21 0 0,-21-1 16,21-20-1,-21 21-15,22 0 0,-22 0 0,21-22 0,-21 22 16</inkml:trace>
  <inkml:trace contextRef="#ctx0" brushRef="#br0" timeOffset="57775.47">6181 8827 0,'0'21'16,"0"0"-16,21-21 47,0 0-47,0-21 0,0 0 15,0-1-15,1 1 16,-1 0-16,0 0 0,0 0 0,0 0 16,-21-1-16,0 1 0,0 0 15,21 21-15,-21-21 0,0 0 16,0 0-16,-21 21 15,0 0-15,-21 21 16,21 0-16,21 21 16,-22-21-16,22 1 0,0 20 0,-21 0 15,21 1-15,0-22 0,0 21 0,0 0 16,0 1-16,0-22 0,0 21 16,0-21-16,0 22 0,0-22 15,21 0-15,-21 0 0,22-21 0,-1 21 16,0-21-16,0 0 0,0 0 0,0 0 15,22 0-15,-22 0 0,0 0 16,21-21-16,-20 0 0,-1 0 0,21 0 16,-21 0-16,0-1 0,22-20 15,-22 21-15,0-21 0,0 20 0,0-20 16,1 21-16,-1-21 0,0 20 0,-21 1 16,0 0-16,21 0 0,-21 0 15,21 0-15,-21 42 47,0 0-47,0 0 16,0 0-16,0 22 0,0-22 0,0 0 15,0 0-15,0 21 0,0-20 16,0-1-16,21 0 0,1-21 0,-22 21 16,42 0-16,-21-21 0,0 0 0,0 0 15,22 0-15,-22 0 0,21 0 16,-21 0-16,1-21 0,20 0 0,-21 0 15,21 0-15,-20-1 0,-1 1 0,0-21 16,-21 21-16,0 0 0,21-22 16,-21 22-16,0 0 0,0-21 0,0 20 15,0 1-15,0 0 16,0 0-16,0 42 31,0 0-31,0 0 16,0 1-16,0 20 0,0-21 15,0 21-15,0 1 0,0 20 0,0-20 16,0 20-16,0-21 0,0 22 0,0-1 16,0-20-16,0 20 0,0 1 15,0-1-15,0 1 0,0-1 0,21 1 16,-21 20-16,21-20 0,-21-1 0,0 1 16,0 21-16,22-22 0,-22 1 15,21-1-15,-21 1 0,0-1 16,0 1-16,0-22 0,0 21 0,0-20 15,0-1-15,0 0 0,-21-20 0,-1-1 16,1 0-16,0 0 0,0-21 0,-21 0 16,20 0-16,-20 0 0,21 0 0,-21-21 15,-1 0-15,22 0 0,-21-1 16,21-20-16,-1 21 0,-20-21 0,21-1 16,0 22-16,21-21 0,0-1 0,0 1 15,0 21-15,0-21 0,0-1 0,0 1 16,0 0-16,21-1 0,0-20 15,0 20-15,0-20 0,22 21 16</inkml:trace>
  <inkml:trace contextRef="#ctx0" brushRef="#br0" timeOffset="58103.44">8128 8022 0,'0'0'0,"0"-21"0,-21-21 31,0 42-31,-1 21 0,22 0 0,-21 21 16,21 1-16,0-1 0,0 22 16,0-22-16,-21 21 0,21 1 15,-21-1-15,21 1 0,-21-1 0,21 1 16,0-1-16,-21 1 0,-1-22 0,22 1 15,-21 20-15,21-21 0,0-20 16,0 20-16,0-21 0,0 0 0,0 0 16,0 1-16,0-1 15,0-42 1,0-1-16,21 1 0,1 0 16,-22 0-16,21-21 0,-21-1 15</inkml:trace>
  <inkml:trace contextRef="#ctx0" brushRef="#br0" timeOffset="59287.39">7937 8403 0,'0'0'0,"0"-21"0,-21 0 0,0 0 15,0 0-15,21-1 0,0 1 16,0 0-16,0-21 0,0 21 0,21-22 16,0 22-16,22-21 0,-22-1 15,21 22-15,0 0 0,1-21 0,-1 21 16,0 21-16,1-22 0,-1 22 0,0 0 15,1 0-15,-1 22 16,-21-1-16,22 21 0,-1 0 0,-21 1 16,0-1-16,-21 0 0,0 1 0,0-1 15,0 22-15,0-22 0,-42 0 16,21 1-16,0-22 0,-22 21 0,1 0 16,0-20-16,-1-1 0,22 0 0,-21 0 15,-1-21-15,22 0 0,0 0 16,0 0-16,0 0 0,0 0 0,21-21 15,0 0-15,0 0 16,0-1 0,21 22-1,-21 22-15,21-1 16,0 0-16,-21 0 16,0 21-16,0-20 0,21-1 0,-21 21 15,0-21-15,21 22 0,-21-22 0,0 0 16,22 21-16,-1-21 0,-21 1 0,21-1 15,0 0-15,0-21 0,0 21 16,22-21-16,-22 0 0,21 0 0,-21 0 16,22 0-16,-1 0 0,0-21 0,22 0 15,-22 0-15,1-1 0,-1 1 16,0-21-16,1 21 0,-1-22 0,-21 22 16,21-21-16,-20 21 0,-22-22 15,0 1-15,21 21 0,-21-21 16,0 20-16,0-20 0,0 21 0,0 0 0,0 0 15,-21 21-15,-1-22 0,1 22 16,0 0-16,0 0 16,21 22-16,-21-1 0,0 21 15,21-21-15,0 0 0,-22 1 0,22 20 16,0-21-16,0 21 0,0-20 16,0 20-16,0-21 0,0 21 0,0-20 15,0-1-15,22 0 0,-1 0 0,0 0 16,0-21-16,0 0 0,22 21 15,-22-21-15,21 0 0,-21 0 0,22 0 16,-1-21-16,0 0 0,1 0 16,-1 0-16,-21 0 0,21-1 0,-20-20 15,20 0-15,-21 21 0,0-22 16,0 1-16,-21-22 0,22 22 0,-22-21 16,21-1-16,-21 1 0,0-1 0,0 22 15,0-22-15,0 22 0,0 0 16,0-1-16,0 22 0,0-21 0,0 21 15,0-1-15,-21 22 32,21 22-32,-22-1 0,22 0 0,0 21 15,0-21-15,0 22 0,-21 20 16,21-20-16,0-1 0,-21 21 0,21-20 16,0 20-16,0-20 0,0-1 15,0 0-15,0 1 0,0-1 0,0 0 16,0 1-16,0-22 0,0 21 15,21-21-15,0 0 0,1 1 0,-1-22 16,0 0-16,21 0 0,1 0 0,-22 0 16,21 0-16,0 0 0,1-22 15,-1 1-15,0 0 0,1 0 0,-22-21 16,21 20-16,-21 1 0,1-21 0,-1 21 16,0-22-16,-21 22 0,21-21 15,-21 21-15,0 0 0,0-1 16,0 1-16,0 0 0,0 0 0,-21 21 15,0 0-15,0 0 16,-1 0-16,1 21 0,0 0 0,0 0 16,0 1-16,21 20 0,-21-21 0,21 0 15,0 22-15,0-22 0,0 21 0,0-21 16,0 0-16,0 22 0,0-22 16,0 0-16,0 0 0,21 0 0,0 1 15,0-22-15,0 21 0,22-21 0,-22 0 16,21 0-16,0 0 0,1 0 15,-22 0-15,21 0 0,1-21 16,20-1-16,-21 22 0,1-21 0</inkml:trace>
  <inkml:trace contextRef="#ctx0" brushRef="#br0" timeOffset="60447.59">11028 8424 0,'0'-42'0,"0"84"0,0-105 0,0 42 0,-21 0 16,-1 21-16,1-22 0,0 1 15,0 0-15,0 21 0,-22-21 0,22 21 16,0 0-16,-21 0 0,21 0 0,-22 0 16,22 21-16,-21-21 0,21 21 15,-22 22-15,22-22 0,0 0 16,0 0-16,0 21 0,-1 1 0,1-22 16,21 21-16,0 1 0,-21-22 0,21 21 15,0-21-15,0 22 0,0-22 16,0 21-16,0-21 0,0 0 0,0 1 15,21-22-15,0 0 0,1 21 0,-1-21 16,0 0-16,0 0 0,0-21 16,22-1-16,-22 1 0,0 21 0,21-21 15,-21-21-15,22 21 0,-22-1 0,0 1 16,0-21-16,0 21 0,1-22 0,-1 1 16,-21 21-16,21-21 0,-21-1 15,0 22-15,0-21 0,0 21 16,0-1-16,0 44 31,-21-22-31,0 21 0,21 0 0,-22 21 16,22-21-16,0 1 0,-21 20 0,21-21 15,0 21-15,-21-20 0,21 20 16,0-21-16,0 0 0,0 0 0,0 1 16,21-1-16,0 0 0,1 0 0,-1-21 15,0 0-15,0 0 0,21 0 0,1 0 16,-22 0-16,21 0 0,22 0 15,-22-21-15,0 0 0,1 0 0,-1-1 16,0 1-16,1 0 0,-1-21 16,0 21-16,1-22 0,-1 22 15,-21-21-15,22-1 0,-1 22 0,-21-21 16,0 0-16,0 20 0,-21-20 0,0 21 16,0 0-16,-21 21 15,0 21 1,21 0-16,-21 0 0,21 0 0,0 22 15,-21-22-15,21 0 0,0 21 0,0-20 16,0-1-16,0 0 0,0 0 16,0 21-16,0-20 0,0-1 15,0 0-15,0 0 0,21-21 0,-21 21 16,0-42 31,-21 0-32,0 21-15,-1-21 0,22 0 16,-21-1-16,0 22 16,21-21-1,-21 21-15,21 21 16,0 1 0,0-1-16,0 0 15,0 0-15,0 0 0,21-21 16,-21 21-16,21 1 0,0-22 15,1 0-15,-1 0 0,0 21 16,0-21-16,0 0 0,22 0 0,-22 0 16,21 0-16,0 0 0,1 0 0,-1 0 15,0 0-15,-20 0 0,20-21 0,0-1 16,1 22-16,-22-21 0,21-21 16,-21 21-16,0 0 0,1-22 0,-1 1 15,0 0-15,-21-1 0,0 1 0,21-22 16,-21 22-16,0 21 0,0-21 15,0 20-15,0-20 0,0 21 16,-21 21-16,0 21 16,0 0-1,-1 0-15,1 22 0,0-1 0,0 0 16,21-20-16,-21 20 0,21 21 0,-21-41 16,21 20-16,0 0 0,0 1 15,0-22-15,21 21 0,0-21 0,0 0 16,0 1-16,0-1 0,22 0 0,-22-21 15,21 21-15,1-21 0,20 0 0,-21 0 16,1 0-16,-1 0 0,0 0 16,1-21-16,-22 0 0,21 21 0,-21-21 15,22-22-15,-22 22 0,0 0 16</inkml:trace>
  <inkml:trace contextRef="#ctx0" brushRef="#br0" timeOffset="121771.39">910 12319 0,'0'0'0,"21"-21"0,-21 0 16,0 0-16,0-1 15,0 1-15,0 0 0,0 0 16,0 0 0,0 42-1,0 0-15,0 0 16,0 0-16,0 1 0,0 20 0,0-21 16,-21 21-16,21-20 15,0 20-15,0-21 0,0 21 0,0-20 16,-21 20-16,21-21 0,0 0 0,0 22 15,0-22-15,0 0 16,0 21-16,0-21 0,0 1 0,0-1 16,0 0-16,0 0 0,0 0 15,0 0-15,0-42 47,0 0-47,0 0 16,0 0-16,0 0 15,0-1-15,0 1 0</inkml:trace>
  <inkml:trace contextRef="#ctx0" brushRef="#br0" timeOffset="122167.16">889 12277 0,'0'0'0,"0"-21"0,0-1 0,0 1 16,0 0 0,0 42 31,0 22-47,0-22 15,0 21-15,0-21 0,0 22 16,0-1-16,0 0 0,0 1 0,0-1 15,0 0-15,-21 22 0,21-22 16,0 22-16,0-22 0,-21 0 0,21 1 16,0-1-16,0-21 0,0 21 15,-22-20-15,22-1 0,0 0 0,0 0 16,0 0-16,0-42 47,0 0-32,0 0-15,0 0 0,0-1 0,0-20 16,0 21-16,0 0 0,0-22 16</inkml:trace>
  <inkml:trace contextRef="#ctx0" brushRef="#br0" timeOffset="122536.09">931 12213 0,'0'0'0,"0"-21"0,21 21 32,-21 21-32,22 0 15,-1 1-15,0-1 0,0 0 16,0 21-16,0-21 0,1 22 15,-1-1-15,0-21 0,0 22 0,0-22 16,22 21-16,-22-21 0,0 22 16,0-22-16,0 0 0,0 21 0,-21-21 15,22 1-15,-22-1 0,21 0 16,-21 0-16,0 0 0,0 0 16,0-42 15,0 0-16,0 0-15,0 0 0,0-22 16,0 22-16,21-21 0</inkml:trace>
  <inkml:trace contextRef="#ctx0" brushRef="#br0" timeOffset="122870.89">1566 12044 0,'0'-21'0,"0"42"32,0 0-32,0 0 0,0 22 15,0-1-15,0 0 0,0 1 16,-21-1-16,21 0 0,-21 1 16,21 20-16,-21-21 0,0 1 0,21-1 15,0 0-15,-22 1 0,1-1 16,21-21-16,-21 22 0,21-22 0,0 0 15,0 0-15,0 0 0,0 0 16,0 1 0,0-44 15,0 1-15,0 0-16,21 0 0,0 0 15,1 0-15,-1-1 0,0 1 16</inkml:trace>
  <inkml:trace contextRef="#ctx0" brushRef="#br0" timeOffset="123367.61">1926 12383 0,'0'21'31,"-21"0"-31,0 0 16,21 0-16,-21 0 0,21 1 0,-22-1 16,22 0-16,-21 21 0,0-21 15,21 1-15,0 20 0,0-21 0,0 21 16,0-20-16,0-1 0,0 0 16,0 0-16,0 0 0,0 0 0,0 1 15,21-22-15,0 0 0,1 0 16,-1 0-16,0 0 0,0 0 15,0 0-15,0-22 0,1 22 0,20-21 16,-21 0-16,0 0 0,0 0 16,1-22-16,-1 22 0,-21 0 0,21-21 15,0 21-15,-21-1 0,0-20 16,0 21-16,0-21 0,0-1 0,0 22 16,0-21-16,-21 21 0,0-1 15,0 1-15,-1 0 0,1 0 0,-21 21 16,21 0-16,0 0 0,-1 0 15,1 0-15,0 0 0,-21 21 0,21 0 16,-1 0-16,1-21 0,0 22 16,21-1-16,0 0 0,-21 0 15,21 0-15,0 0 0,0 1 16,0-1-16,0 0 0,21-21 16,0 0-16,0 0 0,1 0 15,-1 0-15,21 0 0,-21 0 0</inkml:trace>
  <inkml:trace contextRef="#ctx0" brushRef="#br0" timeOffset="123712.41">2730 11917 0,'0'0'0,"-21"0"15,21 21-15,0 0 16,-21 0-16,21 1 0,0-1 16,0 21-16,-21-21 0,21 22 0,0-1 15,0 0-15,-21 1 0,21 20 16,-21-21-16,-1 1 0,1-1 0,21 0 16,-21 1-16,0-1 0,21-21 15,0 22-15,-21-1 0,21-21 0,0 21 16,0-20-16,0-1 0,0 0 15,0 0-15,21-21 32,0 0-32,0 0 15,0-21-15,-21 0 0,22 0 16,-1-1-16,0 1 0,-21-21 0</inkml:trace>
  <inkml:trace contextRef="#ctx0" brushRef="#br0" timeOffset="124139.16">2857 12488 0,'0'22'0,"0"-1"31,22-21-31,-1 0 0,0 0 16,0 0-16,0 0 0,0 0 15,22-21-15,-22 21 16,0-22-16,0 1 0,0 21 0,1-21 15,-1 0-15,-21 0 16,21 21-16,-21-21 0,0-1 0,0 1 16,0 0-16,-21 21 15,0 0-15,-1 0 16,1 0-16,0 0 0,0 0 16,0 0-16,0 21 0,-1-21 15,1 21-15,0 1 0,0-1 0,21 0 16,-21 21-16,0-21 0,21 1 15,-22 20-15,22-21 0,0 0 0,0 22 16,0-22-16,0 0 0,0 0 16,0 0-16,0 0 0,22 1 0,-1-1 15,0 0-15,0-21 0,0 0 16,0 0-16,1 0 0,-1 0 0,0 0 16,0 0-16,0 0 0,0-21 0,22 21 15,-22-21-15,0-1 16,0 1-16,0 0 0,1-21 0,-1 21 15,0-1-15</inkml:trace>
  <inkml:trace contextRef="#ctx0" brushRef="#br0" timeOffset="124435.99">2625 12129 0,'21'-22'15,"21"22"1,-21 0-16,0 0 0,22 0 0,-1-21 16,-21 21-16,22 0 0,-1 0 15,-21-21-15,21 21 0,-20-21 0,-1 21 16,21 0-16,-21 0 0,0 0 15,1 0-15</inkml:trace>
  <inkml:trace contextRef="#ctx0" brushRef="#br0" timeOffset="125195.56">4212 12383 0,'0'-22'46,"21"22"-46,-21-21 0,21 0 16,1 21-16,-1-21 0,-21 0 0,21 0 16,0-1-16,0 1 0,0 0 15,-21 0-15,0 0 0,22 0 0,-22-1 16,0 1-16,0 0 0,0 0 16,0 0-16,0 42 31,-22 0-16,22 0-15,0 0 0,0 1 0,-21 20 16,21-21-16,0 21 16,-21-20-16,21 20 0,0 0 0,0-21 15,0 22-15,0-22 0,0 21 0,0-21 16,0 1-16,0 20 0,0-21 16,0 0-16,0 0 0,0 1 0,0 20 15,0-21-15,0 0 0,0 0 16,0 1-16,0-1 0,0 0 15,0 0-15,-21-21 32,0 0-32,0 0 15,-1 0-15,1 0 0,-21 0 16,21 0-16,0 0 0,-22 0 16,22-21-16,0 21 0,-21 0 0,20 0 15,1 0-15,0 0 0,21-21 16,21 21 15,0 0-31,1 0 16,-1 0-16,21 0 0,-21 0 0,22 0 15,-1 0-15,-21 0 0,21 0 16,1 0-16,-1 0 0,-21 0 0,22 0 16,-22 0-16,21 0 0,-21 0 15,0 0-15,1 0 0,-1 0 0,0 0 16,0 0-16,-42 0 47,-21 0-32,20 0-15,-20 0 0</inkml:trace>
  <inkml:trace contextRef="#ctx0" brushRef="#br0" timeOffset="125803.46">1270 13356 0,'0'0'0,"-42"0"0,-1 0 0,22 0 16,0 0-16,0 0 0,0 0 16,-1 0-16,1 0 0,0 0 15,0 0-15,42 0 31,0 0-31,22 0 16,-22 0-16,21-21 0,0 21 16,22-21-16,-1 21 0,1 0 0,21-21 15,-22 21-15,43 0 0,-21-21 16,-1 21-16,22 0 0,0-22 0,21 22 16,-21-21-16,21 21 0,0-21 15,0 21-15,0 0 0,-21-21 0,21 21 16,-22 0-16,1 0 15,0 0-15,0-21 0,0 21 0,0 0 16,-22 0-16,1 0 0,0 0 0,-22 0 16,1 0-16,-1 0 0,-21 0 15,1 0-15,-1 0 0,0 0 0,-20 0 16,-1-21-16,0 21 0,0 0 16,0 0-16,-42 0 31,0-22-16,0 22-15,0 0 0,-1 0 0,1 0 16,-21 0-16,21 0 0,-22 0 16,1 0-16,0 0 0</inkml:trace>
  <inkml:trace contextRef="#ctx0" brushRef="#br0" timeOffset="126303.17">1630 13377 0,'0'0'0,"-43"0"0,22 0 15,0 0-15,-21 0 0,21 22 16,-1-22-16,1 0 0,0 0 0,0 0 15,0 0-15,42 0 32,21 0-17,1 0-15,-1 0 0,0 0 16,22 0-16,20 0 0,-20 0 0,21-22 16,-1 22-16,22-21 0,21 21 15,-21-21-15,21 21 0,0-21 0,0 21 16,0-21-16,0 21 0,0 0 15,0-21-15,0 21 0,-21 0 16,21-22-16,-43 22 0,22 0 0,-21 0 16,-22 0-16,22-21 0,-21 21 0,-1 0 15,-21 0-15,22 0 0,-22 0 16,1 0-16,-1-21 0,0 21 0,-21 0 16,1 0-16,-1 0 0,0 0 15,0 0-15,0 0 16,0 0-16,1 0 0,-1 0 15,0 0 1,0-21 0</inkml:trace>
  <inkml:trace contextRef="#ctx0" brushRef="#br0" timeOffset="126995.34">6054 12192 0,'0'21'0,"-22"0"0,1 1 16,0-22-16,21 21 15,0 0-15,0 0 32,21-21-17,0-21 1,-21 0-16,0 0 16,0-1-1,0 1-15,-21 21 16,0 0-1,0 0 1,21 21 0,0 1-16,0-1 31,0 0-31,0 0 0,0 0 16</inkml:trace>
  <inkml:trace contextRef="#ctx0" brushRef="#br0" timeOffset="127627.97">5969 12764 0,'0'-22'47,"0"1"-31,-21 21 15,0 0-15,21 21-16,0 1 15,0-1-15,0 0 16,21-21-1,0 0 1,0 0 0,0 0-16,0-21 15,-21 0 1,0-1-16,0 1 16,0 0-16,-21 21 15,0 0 1,0 0-1,0 0-15,21 21 0,0 0 16,0 1-16,0-1 16,21-21 46,-21-21-62,21-1 16</inkml:trace>
  <inkml:trace contextRef="#ctx0" brushRef="#br0" timeOffset="128094.97">5969 12298 0,'0'0'0,"0"21"0,21-21 47,0 0-16,0 0 31,1 0-46,-1 0 0</inkml:trace>
  <inkml:trace contextRef="#ctx0" brushRef="#br0" timeOffset="131339.37">8255 11790 0,'0'-21'15,"0"0"-15,0-1 16,21 1-16,-21 0 0,0 0 16,21 0-16,-21 0 0,0-1 0,0 1 15,21 0-15,-21 0 16,0 42-1,0 0 1,0 0-16,0 22 0,0-1 0,0 0 16,-21 1-16,21-1 0,0 22 0,0-22 15,0 21-15,0-20 0,0 20 16,-21-20-16,21 20 0,0-21 0,-21 22 16,21-22-16,0 1 0,-21-1 0,21 0 15,0-21-15,0 22 0,0-22 16,-21 0-16,21 0 0,0 0 0,0 1 15,0-1-15,0-42 47,0-1-47,0 1 16,0 0-16,-22 0 0,22 0 16</inkml:trace>
  <inkml:trace contextRef="#ctx0" brushRef="#br0" timeOffset="131739.14">8001 11980 0,'-21'0'16,"-22"-105"0,43 83-1,0 1-15,0 0 0,0 0 0,22 0 16,-1 0-16,0-1 0,21 1 0,1 0 15,-1 0-15,0 0 0,1 0 16,20-1-16,1 22 0,-1 0 0,22 0 16,-22 0-16,22 0 0,-22 0 0,1 0 15,-22 22-15,1-1 0,-22 21 16,0-21-16,-21 0 0,0 22 0,0-22 16,0 21-16,-42-21 0,20 22 15,-20-22-15,21 21 0,-21-21 16,-1 22-16,1-22 0,21 0 0,-22 0 15,22 0-15,0-21 0,0 22 16,0-22-16,21 21 0,0 0 31,0 0-15</inkml:trace>
  <inkml:trace contextRef="#ctx0" brushRef="#br0" timeOffset="133567.09">8699 12552 0,'0'0'0,"22"0"16,-1 0-1,0 0-15,0-21 0,-21 0 16,21 21-16,0-22 0,1 1 16,-1 0-16,0 0 0,0 0 0,21 0 15,-20-1-15,-1 1 0,0-21 16,21 21-16,-21-22 0,1 1 0,-1 0 16,0-1-16,21-20 0,-21 21 15,-21-22-15,22 22 0,-1-1 0,-21 1 16,21 0-16,-21-1 0,0 1 15,0 21-15,0-21 0,0 20 0,0 1 16,0 0-16,0 0 0,-21 21 16,0 0-1,-1 21-15,22 0 16,0 0-16,0 1 0,-21 20 0,21-21 16,-21 21-16,21 1 0,-21-1 15,21 0-15,0 1 0,-21-1 16,0 22-16,21-22 0,0 0 0,0 1 15,0-1-15,0 0 0,0 1 16,0-22-16,0 21 0,0-21 0,0 0 16,21 1-16,0-1 0,0 0 0,0 0 15,22-21-15,-22 21 0,21-21 16,-21 0-16,22 0 0,-1 0 0,0 0 16,22 0-16,-22 0 0,0 0 0,22-21 15,-22 0-15,22 0 0,-22 0 16,-21-1-16,22 1 0,-1 0 0,-21 0 15,0 0-15,0-22 0,-21 22 16,0-21-16,22 21 0,-22-22 16,0 1-16,0 21 0,0-21 0,0 20 15,0 1-15,0 0 0,-22 0 0,1 0 16,0 21-16,0-21 16,0 21-16,0 0 0,-22 0 0,22 0 15,0 21-15,0 0 0,0-21 0,-1 21 16,-20 0-16,21 22 0,0-22 15,0 0-15,-1 21 0,22-21 0,-21 22 16,0-22-16,21 0 0,0 21 16,0-20-16,0-1 0,0 21 0,0-21 15,0 0-15,0 1 0,0-1 16,21 0 0,0-21-16,1 0 0,-1 0 15,0 0-15,0 0 0,0 0 0,0 0 16,1 0-16,-1-21 0,0 0 15,0 21-15,0-22 0,-21 1 0,21 0 16,1-21-16,-1 21 0,-21-1 0,21-20 16,0 21-16,-21 0 0,0 0 15,21-1-15,-21 1 0,0 0 0,21 0 16,-21 0-16,0 0 16,0 42 15,0 0-31,0 0 15,0 0-15,0 0 16,0 1-16,0 20 0,0-21 0,0 0 16,0 0-16,22 1 0,-22-1 0,21 0 15,-21 0-15,0 0 0,21 0 16,0-21-16,-21 22 0,21-1 0,0-21 16,1 0-16,-1 0 0,0 0 0,0 0 15,21 0-15,-20 0 0,-1 0 16,0 0-16,0 0 0,0-21 0,0 21 15,1-22-15,-1 1 0,0 21 0,-21-21 16,21 0-16,-21-21 0,21 20 16,0 1-16,-21-21 0,0 21 15,22 0-15,-1-22 0,-21 22 0,0 0 16,0 0-16,21 21 16,-21 21 15,0 0-16,0 0-15,0 0 0,0 1 0,0-1 16,0 0-16,0 0 0,0 0 0,0 0 16,0 1-16,0-1 15,0 0-15,0 0 0,21 0 16,0-21-16,0 21 0,1-21 16,20 0-16,-21 0 15,0 0-15,22 0 0,-22 0 0,0 0 16,21-21-16,-21 0 0,1 21 0,-1-21 15,0 0-15,0 0 0,0-1 16,0 1-16,-21 0 0,0 0 0,0 0 16,0 0-16,22-1 0,-22 1 0,0 0 15,0 0-15,0 0 0,0 0 16,0-1-16,21 1 0,-21 0 16,0 0-1,0 42 16,0 0-31,0 0 0,0 1 16,0-1-16,0 0 0,0 0 16,-21 21-16,21-20 0,-22 20 0,22 0 15,-21 1-15,21-22 0,0 21 0,-21 0 16,0 1-16,21-1 0,-21 22 0,21-22 16,0 0-16,0 22 0,0-1 15,0-20-15,0 20 0,0 1 0,0-1 16,0 1-16,0-1 0,0 1 0,21-1 15,-21 1-15,0 20 16,0-20-16,21-1 0,-21 1 0,0-1 16,0-20-16,0 20 0,0-21 0,0 22 15,0-22-15,0 1 0,-21-22 0,21 21 16,-21-21-16,0 0 0,-1 1 16,1-22-16,0 0 0,0 0 15,0 0-15,0 0 0,-1-22 0,1 1 16,0-21-16,0 0 0,0-1 0,0-20 15,-1 20-15,1-20 0,21-22 16,0 22-16,0-1 0,0-20 0,0-1 16,0 21-16,0-20 0,21-1 0,-21 22 15,22-1-15,-1-21 16,0 43-16,0-21 0,0 20 0,0 1 16,1 0-16,-1 20 0,0-20 0,0 21 15,0 0-15,0 0 0,1-1 0,-1 1 16,0 0-16,21 21 0,-21-21 15,1 21-15,-1 0 0,0-21 0,0 21 16,0 0-16,0-21 0,1 21 0,-1 0 16,0 0-16,-21-22 0,21 1 15,0 21-15,0 0 0</inkml:trace>
  <inkml:trace contextRef="#ctx0" brushRef="#br0" timeOffset="163295.28">12975 11705 0,'0'-21'16,"0"0"-16,-21 21 15,21-21-15,0 0 16,0-1-16,0 1 16,0 0-16,0 0 15,0 0-15,0 0 16,0-1 0,0 44 15,0-1-31,0 21 15,0-21-15,0 22 0,0-22 16,0 21-16,0 0 0,0 1 0,0-1 16,0 22-16,0-22 0,0 0 0,0 22 15,-21-22-15,21 0 0,-21 1 16,21-1-16,0-21 0,-22 22 16,1-1-16,21-21 0,-21 0 0,21 0 15,-21 22-15,0-43 0,21 21 16,-21 0-16,21 0 0,-22-21 0,1 21 15,0-21-15,21 22 16,-21-22-16,0 0 16,21-22-1,-21 22-15,21-21 0,0 0 0,0 0 16,0 0-16,0 0 0,0-1 16,0-20-16,0 21 0,0 0 0,0 0 15,0-1-15,0 1 0,21 0 0,-21 0 16,21 21-1,0 0-15,0 0 16,-21 21-16,21 0 0,1 0 16,-1 1-16,-21-1 0,21 0 15,0 21-15,0-21 0,-21 1 0,21-1 16,1 0-16,-1 0 0,0 0 0,0-21 16,0 21-16,0-21 0,1 0 15,-1 0-15,0 0 0,21 0 0,-21 0 16,22 0-16,-1 0 0,-21-21 15,22 0-15,-1 0 0,0 0 0,-21 0 16,22-22-16,-1 22 0,-21-21 0,22-1 16,-22-20-16,0 21 0,0-22 15,0 22-15,-21-1 0,0-20 16,0 21-16,0-1 0,0 1 0,0 0 16,0-1-16,0 1 0,-21 21 0,0-22 15,0 22-15,0 0 0,-22 0 16,22 0-16,-21 0 0,-1-1 0,1 22 15,21 0-15,-21 0 0,-1 0 0,1 0 16,0 0-16,20 22 0,-20-1 16,0 0-16,-1 21 0,22-21 15,-21 22-15,21-22 0,0 21 0,-1 1 16,1-1-16,21 21 0,0-20 0,0 20 16,0-20-16,0-1 0,0 0 15,21 1-15,1-1 0,-1 0 16,21-21-16,-21 1 0,22-1 0,-22 0 15,21 0-15,0-21 0,1 0 0,-1 0 16,0 0-16,1 0 0,20 0 16,-20 0-16,-1-21 0,0 0 0,1 0 15,-1-1-15,0 1 0,1 0 0,-22 0 16,0-21-16,21 20 0,-21-20 16,1 21-16,-1 0 0,-21-22 0,21 22 15,0 0-15,-21 0 16,0 42-1,0 0-15,0 0 16,0 1-16,0-1 0,0 21 0,0-21 16,0 0-16,0 22 0,0-22 15,0 21-15,0-21 0,0 1 0,0-1 16,0 0-16,0 0 0,21-21 0,-21 21 16,21 0-16,1-21 15,-1 0 1,0 0-16,0 0 15,-21-21-15,21 0 0,-21 0 16,0 0-16,21 0 0,-21-1 16,22-20-16</inkml:trace>
  <inkml:trace contextRef="#ctx0" brushRef="#br0" timeOffset="163647.09">14097 11621 0,'0'0'0,"-42"0"15,20 0 1,22 21 15,22-21-15,-1 0 0,0 0-16,0-21 15,-21-1 1,0 1-16,0 0 0,-21 0 15,0 21 1,0 0-16,-1 0 0,1 0 0,0 0 16,0 21-16,0 0 15,21 0-15,0 1 16,0-1-16,0 0 0,0 0 16,0 0-16,0 0 15,21-21-15,0 0 16,0 22-16,0-22 0,1 0 15,-1 0-15,0 0 0</inkml:trace>
  <inkml:trace contextRef="#ctx0" brushRef="#br0" timeOffset="164275.14">14499 11959 0,'42'-42'16,"-42"21"-16,0 0 16,22 21-16,-22-22 0,21 22 0,-21-21 15,-21 21 17,-1 0-17,1 0-15,-21 21 0,21 1 16,-22-22-16,22 21 0,0 0 0,-21 0 15,21 0-15,-1 0 0,22 1 16,0-1-16,0 0 0,0 0 16,0 0-16,22-21 15,-1 0-15,21 21 0,-21-21 16,0 0-16,22 22 0,-1-1 0,-21-21 16,0 21-16,22-21 0,-22 21 0,0-21 15,-21 21-15,0 0 16,0 1-16,0-1 15,-42 0-15,21 0 0,-1-21 16,-20 21-16,0-21 0,-1 0 16,22 0-16,-21 21 0,21-21 0,0 0 15,-1 0-15,1 0 0,0 0 0,0 0 16,0 0-16,21-21 31,21 21-15,0-21-16,0 21 0,0-21 15,1 0-15,20 21 0,-21-21 16</inkml:trace>
  <inkml:trace contextRef="#ctx0" brushRef="#br0" timeOffset="164622.76">14795 11980 0,'0'0'0,"22"-63"31,-22 42-31,21 21 15,-21 21 1,0 0-16,0 0 16,0 0-16,0 1 0,21 20 0,-21-21 0,21 21 15,-21 1-15,0-1 16,21 22-16,-21-22 0,21 0 0,1 22 16,-22-22-16,0 0 0,21 22 0,0-1 15,-21-20-15,0 20 0,0 1 16,0-1-16,0 1 0,0-22 0,0 22 15,0-22-15,0 0 0,-21 22 0,21-22 16,-21-21-16,21 22 0,0-22 0,0 21 16,0-21-16,0 0 0,0 1 15,0-44 17,21-20-32,0 21 15,-21 0-15,21-22 0,0 1 0,0-21 16</inkml:trace>
  <inkml:trace contextRef="#ctx0" brushRef="#br0" timeOffset="164974.56">14922 12107 0,'0'0'15,"0"-21"-15,-21-21 0,21 21 0,0 0 0,0-22 16,0 22-16,0 0 15,0 0-15,21 0 0,1 21 0,-1-22 0,0 1 16,21 21-16,-21 0 0,1 0 0,20 0 16,0 0-16,-21 0 15,22 0-15,-22 21 0,0 1 0,0-1 16,0 21-16,1-21 0,-22 0 0,0 22 16,0-22-16,0 21 0,-22-21 15,1 22-15,0-22 0,0 21 0,-21-21 16,-1 1-16,22-1 0,-21 0 0,21-21 15,-22 21-15,22 0 0,0-21 16,0 0-16,0 0 0,21 21 16,0-42-1,0 0 1,0 0-16,0 0 0,21 21 16,0-21-16,0-1 0</inkml:trace>
  <inkml:trace contextRef="#ctx0" brushRef="#br0" timeOffset="165293.39">15430 11621 0,'0'0'15,"0"-22"-15,0-20 0,0 21 0,0 0 16,0 0-16,0-1 0,0 1 0,0 0 16,0 0-16,22 21 31,-22 21-31,21 0 0,-21 0 0,0 22 15,0-22-15,21 21 0,-21 1 16,0-1-16,21 21 0,-21-20 16,0 20-16,0-20 0,0 20 0,0-21 15,0 1-15,0-1 0,0 0 0,0 1 16,0-1-16,0-21 0,0 0 16,0 1-16,0-1 0,0 0 0,0 0 15,0-42 16,0 0-15,0 0-16,0-1 0,21 1 0,0 0 0</inkml:trace>
  <inkml:trace contextRef="#ctx0" brushRef="#br0" timeOffset="166599.6">16214 11938 0,'0'0'0,"21"-63"32,-21 41-32,0 1 0,0 0 0,0 0 15,-21 21-15,-1-21 16,1 21-16,21-21 0,-21 21 0,0 0 16,0 0-16,-22 0 0,22 0 15,0 21-15,-21 0 0,21 0 0,-1 0 16,-20 22-16,21-22 0,0 21 0,-22 0 15,43-20-15,-21 20 0,0 0 16,21 1-16,-21-22 0,21 21 0,0-21 16,0 0-16,0 22 0,0-22 15,0 0-15,21 0 0,0-21 16,0 0-16,1 0 0,-1 0 0,0 0 16,0 0-16,0 0 0,0-21 0,1 0 15,20 0-15,-21 0 0,0-22 16,0 22-16,22-21 0,-22-1 15,0 1-15,0 21 0,0-21 0,1-1 16,-1 1-16,-21 21 0,21 0 16,-21-1-16,21 1 0,-21 42 31,0 22-15,0-22-16,-21 0 0,21 21 0,0-20 15,-21 20-15,21-21 0,0 21 0,0-20 16,0-1-16,0 21 0,0-21 15,0 0-15,21 1 0,0-22 0,0 21 16,0-21-16,22 0 0,-22 0 16,21 0-16,-21 0 0,22 0 15,-1 0-15,0-21 0,1-1 0,-22 1 16,21 0-16,-21 0 0,22 0 0,-22 0 16,0-22-16,0 22 0,0-21 15,-21-1-15,22 22 0,-22 0 0,21 0 16,-21 0-16,0 0 0,0 42 47,0 0-47,0 0 0,0 0 0,0 22 15,0-22-15,0 0 0,0 0 16,0 0-16,0 0 0,0 1 16,0-1-16,21 0 0,0-21 0,0 21 15,0-21-15,1 0 0,20 0 16,-21 0-16,21 0 0,-20 0 0,20 0 15,-21-21-15,0 0 0,22 0 0,-22-1 16,0 1-16,0 0 0,0 0 16,-21-21-16,21 20 0,1-20 0,-22 21 15,0 0-15,0 0 0,21-1 0,-21 1 16,0 0-16,21 21 0,-21-21 16,0 42 30,0 0-46,0 0 0,0 1 16,0-1-16,0 21 0,-21-21 0,21 0 16,0 22-16,-21-1 0,21 0 15,0 1-15,0-1 0,0 0 0,0 1 16,0-1-16,0 22 0,0-22 0,0 0 16,0 22-16,0-22 0,0 22 15,0-1-15,0-21 0,0 22 0,0-1 16,0-20-16,0 20 0,0 1 0,0-22 15,0 0-15,0 22 0,0-22 0,0 1 16,21-1-16,-21 0 16,0 1-16,0-1 0,0 0 0,0 1 15,0-1-15,0-21 0,0 0 0,0 22 16,0-22-16,0 0 0,0 0 16,-21-21-1,-1 0-15,22-21 16,-21 0-16,0 0 0,0-1 0,0-20 15,0 0-15,-22 21 0,22-22 16,0-20-16,0 20 0,21 1 0,0-21 16,0-1-16,0 1 0,0-1 0,0 1 15,0-1-15,21 1 0,0-1 16,0 1-16,0-1 0,1 22 16,20-22-16,-21 22 0,0 0 0,22 20 15,-1-20-15,-21 0 0,21 21 16,-20-22-16,20 22 0,-21 0 0,0 0 15,0 0-15,22-1 0,-43 1 0,21 0 16,0 21-16,-21-21 16,0 42 15,0 0-15,-21-21-16,0 21 0</inkml:trace>
  <inkml:trace contextRef="#ctx0" brushRef="#br0" timeOffset="177695.97">6731 14584 0,'0'21'0,"-21"-21"0,0 0 0,-1 0 16,1 21-16,0-21 0,-21 0 15,-1 21-15,22-21 0,0 0 16,-21 0-16,21 0 0,-1 22 0,-20-22 15,21 0-15,0 0 16,0 0-16,-1 0 0,1 0 16,0 0-1,42-22 17,0 22-32,1 0 0,20 0 15,-21 0-15,43 0 0,-22 0 0,21 0 16,1 0-16,21 0 0,-1 0 15,-20 0-15,20 0 0,1 0 16,0 0-16,-22 0 0,22 0 16,-22-21-16,22 21 0,-21 0 0,-1 0 15,1-21-15,-22 21 0,0 0 16,-21 0-16,1 0 0,-1-21 0,-21 0 16,0 0-1,-21 21-15,-22-22 16,22 22-16,0-21 0,-21 21 0,20-21 15,-20 21-15,21-21 0,0 0 16,0 21-16,-1 0 0,1-21 0,0 21 16,0-22-1,0 22 1,42 0 15,0 0-31,0 0 0,0 0 16,1 0-16,20 0 0,-21 0 0,21 0 15,-20 0-15,-1 0 0,21 0 0,-21 22 16,0-22-16,-21 21 0,0 0 16,0 0-16,0 0 0,0 22 15,0-22-15,-21 0 0,0 0 16,-21 21-16,21-20 0,-1 20 0,1-21 16,0 21-16,-21-20 0,21-1 15,21 0-15,-22 0 0,1 0 16,0 0-16,0 1 0,21-1 0,-21 0 15,21 0-15,-21 0 0,-1 0 16,22 1 0,0-44-1</inkml:trace>
  <inkml:trace contextRef="#ctx0" brushRef="#br0" timeOffset="178791.39">8297 14224 0,'0'-21'16,"0"42"-16,0-63 0,0 21 0,0-1 16,0 1-16,0 0 0,0 0 15,0 0-15,0 42 47,0 0-47,-21 0 0,21 22 16,0-1-16,0 0 0,0 1 0,0-1 15,0 21-15,0-20 0,0 20 16,-21-20-16,21-1 0,0 21 0,0-41 16,0 20-16,0 0 0,0-21 15,0 1-15,0-1 0,0 0 0,0 0 16,0 0-16,0-42 31,0 0-15,0 0-16,0 0 15,-21-1-15,21-20 0,0 0 0,0-1 16,0-20-16,0-1 0,0 22 16,0-21-16,0 20 0,0-20 0,0 20 15,21 1-15,-21 21 0,0-21 0,21 20 16,-21 1-16,21 21 0,0 0 15,-21 21 1,22 1-16,-22-1 16,0 21-16,0 0 0,0 1 0,21 20 15,-21-20-15,0-1 0,21 21 16,-21-20-16,0-1 0,21 0 0,-21-20 16,0 20-16,0-21 0,0 0 15,0 0-15,21 1 0,0-22 31,1 0-31,-22-22 16,21 1-16,-21 0 0,21-21 0,0-1 16,-21 1-16,21 0 0,0-22 15,-21 1-15,22 20 0,-1-20 0,0 21 16,-21-22-16,21 22 0,0-1 0,0 22 16,-21 0-16,0 0 0,22 0 15,-22 0-15,21 21 16,-21 21-16,0 0 0,0 0 15,0 0-15,0 22 0,0-1 16,0 0-16,21 22 0,-21-22 16,0 22-16,0-1 0,0-21 0,0 22 15,0-22-15,0 1 0,0-1 0,0 0 16,0 1-16,0-22 0,0 0 16,-21 21-16,21-21 0,0 1 0,0-1 15,0 0-15,21-42 31,0 0-15,0 21-16,0-22 0,22 1 16</inkml:trace>
  <inkml:trace contextRef="#ctx0" brushRef="#br0" timeOffset="179335.14">9504 14563 0,'0'0'0,"0"-21"0,21-1 16,-21 1-16,0 0 0,0 0 0,0 0 16,0 0-16,0-1 0,0 1 15,0 0-15,0 0 0,-21 21 0,0 0 16,-1 0-16,1 0 16,0 0-16,-21 21 15,21 0-15,-1 0 0,1 1 16,0 20-16,0 0 0,-21-21 0,20 22 15,1-1-15,0 0 0,0-20 0,21 20 16,0 0-16,-21-21 0,21 1 16,0 20-16,0-21 0,0 0 0,0 0 15,21 1-15,0-22 16,0 0-16,0 0 0,1 0 16,20 0-16,-21 0 0,0 0 0,22-22 15,-22 1-15,0 0 0,21 0 16,-21 0-16,1-22 0,-1 22 0,0-21 15,0 21-15,-21-22 0,21 1 16,-21 21-16,21-21 0,-21 20 16,0 1-16,-21 21 31,21 21-31,-21 22 0,21-22 16,0 0-16,0 0 0,0 22 15,0-22-15,0 0 0,0 21 0,0-21 16,0 1-16,0-1 0,0 0 0,21 0 15,0-21-15,1 21 16,-22 0-16,21-21 0,0 0 0,0 0 16,0 0-16,0 0 0,1 0 0,20 0 15,-21 0-15,0-21 0,22 0 16,-22 0-16,21 21 0,-21-21 0</inkml:trace>
  <inkml:trace contextRef="#ctx0" brushRef="#br0" timeOffset="179627.97">10308 14499 0,'0'0'16,"0"-21"-16,0 0 0,0 0 0,0 0 16,0-1-16,0 1 0,-21 0 15,0 21-15,0 0 16,-1 0-16,1 0 16,0 0-16,0 21 0,0 0 0,0 1 15,-1 20-15,1-21 0,21 21 16,-21 1-16,0-22 0,0 21 0,21 1 15,-21-1-15,21 0 0,0-21 16,0 22-16,0-22 0,0 21 0,0-21 16,0 1-16,21-1 0,0 0 0,21-21 15,-21 0-15,22 21 0,-22-21 16,21 0-16,1 0 0,-22 0 0,21-21 16,0 0-16,1 21 0,-22-21 0,0-1 15,21 1-15,-20 0 16,-1 0-16,0 0 0</inkml:trace>
  <inkml:trace contextRef="#ctx0" brushRef="#br0" timeOffset="180527.49">11239 14182 0,'-21'-21'0,"21"-1"16,0 1-1,-21 21 17,21 21-17,0 1 1,0 20-16,0-21 0,0 21 0,0 22 16,0-22-16,0 22 0,0-1 0,0 1 15,0-22-15,0 22 0,0-1 16,0-21-16,0 22 0,0-22 0,0 1 15,0-22-15,-21 21 0,21 0 16,0-20-16,0-1 0,0 0 0,0 0 16,0 0-1,0-42 1,21 0-16,0 0 0,-21 0 16,0-1-16,21 1 15,-21 0-15,22 0 0,-22 0 0,0 0 16,0-1-16,0 1 15,0 0-15,0 0 16</inkml:trace>
  <inkml:trace contextRef="#ctx0" brushRef="#br0" timeOffset="181327.13">11176 14351 0,'0'-21'31,"0"0"-15,0 0 0,-21 21-1,21-22 1,0 1 0,0 0-1,21 0-15,0 21 0,0-21 16,0 0-16,22 21 0,-22 0 15,0-22-15,0 22 0,0 0 16,1 0-16,-1 0 0,0 0 0,0 0 16,0 22-16,0-1 0,-21 0 15,0 0-15,0 21 0,0-20 0,0 20 16,-21 0-16,0 1 0,0-1 16,-21 0-16,-1 1 0,22-22 15,-21 21-15,-1-21 0,22 0 0,0 1 16,0-1-16,0-21 0,21 21 15,21-42 17,0 21-32,0-21 0,0-1 0,1 22 15,-1-21-15,21 21 0,-21 0 16,0 0-16,22 0 0,-22 0 0,21 0 16,-21 0-16,22 21 0,-22 1 15,0-1-15,21 0 0,-20 0 0,-1 21 16,0-20-16,-21-1 0,0 21 0,0-21 15,-21 22-15,0-22 16,-1 0-16,-20 21 0,21-21 0,-21 22 16,20-22-16,-20 0 0,0 0 15,21 0-15,-22 1 0,22-22 0,-21 0 16,21 0-16,-1 0 0,1 0 0,0 0 16,0-22-16,0 22 0,0-21 15,21 0-15,-22 0 0,22 0 16,0 0-16,0-1 0,0 1 15,0 0 1,22 0-16,-1 21 16,0-21-16,0 21 15,0-21-15,0 21 0,1 0 0,-1-22 16,0 22-16</inkml:trace>
  <inkml:trace contextRef="#ctx0" brushRef="#br0" timeOffset="182098.74">12128 14542 0,'0'0'0,"0"-43"31,-21 43-15,0 0-16,0 0 0,0 21 15,0 1-15,-1-1 0,1 0 0,0 0 16,0 21-16,0-20 0,0 20 15,21 0-15,-22-21 0,1 22 0,21-22 16,0 21-16,0-21 0,0 1 0,0 20 16,0-21-16,0 0 0,0 0 15,21-21-15,1 22 0,-1-22 0,0 0 16,21 0-16,-21 0 0,22 0 16,-22 0-16,21 0 0,-21-22 0,22 22 15,-22-21-15,0 0 0,0 0 16,0 0-16,-21 0 0,0-1 15,0 1-15,0 0 0,0-21 0,-21 21 16,0-1-16,-21-20 0,21 21 16,-22 0-16,22 0 0,0-1 0,0 1 15,0 21-15,-1-21 0,22 0 16,43 0 0,-22 0-16,21 21 0,-21 0 15,22 0-15,-1-22 0,0 22 16,1 0-16,-1 0 0,0 0 0,1 0 15,-22 22-15,21-1 0,-21-21 16,1 21-16,-22 0 0,0 0 16,0 0-16,0 22 0,0-22 0,0 0 15,0 0-15,-22 22 0,1-22 16,0 0-16,0 0 0,21 0 0,0 0 16,0 1-16,0-1 0,0 0 15,0 0-15,0 0 0,21-21 16,0 0-16,0 0 0,1 0 15,20 0-15,-21 0 0,0 0 16,22-21-16,-22 21 0,21-21 0,-21 0 16,0 0-16,22-1 0,-22 1 15,-21 0-15,0 0 0,0 0 0,0-22 16,0 22-16,-21 0 0,0-21 16,-1 21-16,-20-1 0,21 1 15,-21 21-15,20-21 0,-20 21 0,21 0 16,0 0-16,-22 0 0,22 0 15,0 0-15,0 0 0,21 21 16,-21-21-16,21 21 0,0 1 16,0-1-1,21-21-15,0 0 0,0 0 16,0 0-16,1 0 0,20-21 16,0 21-16,-21-22 0</inkml:trace>
  <inkml:trace contextRef="#ctx0" brushRef="#br0" timeOffset="182871.63">13335 14118 0,'0'0'0,"0"-63"31,-21 42-31,0 21 0,-1 0 0,1 0 16,0 21-16,0 0 0,21 0 15,0 0-15,-21 0 0,21 22 0,-21-1 16,21 0-16,0 22 0,0-22 15,0 22-15,0-1 0,0-20 0,0 20 16,0-21-16,0 1 16,0-1-16,0 0 0,-22 1 0,22-1 15,0 0-15,0-20 0,0-1 0,0 21 16,0-21-16,0 0 0,0 1 16,0-1-16,0-42 31,0-1-16,0 1-15,0 0 0,0-21 0,0 21 16,0-22-16,22 22 0,-1-21 16,0 21-16,-21-22 0,21 22 0,0 0 15,22-21-15,-22 20 0,0 22 16,0-21-16,0 0 0,0 21 0,1 0 16,-1 0-16,0 0 0,0 0 15,0 0-15,-21 21 16,21 0-16,-21 1 0,0-1 15,0 0-15,-21 0 16,0-21-16,0 21 0,0-21 0,0 21 16,-1-21-16,1 0 0,0 22 15,-21-22-15,21 0 0,-1 0 0,1 0 16,0 0-16,0 0 0,0 0 0,21-22 16,-21 22-1,21 22 32,0-1-31,21-21-16,0 21 0,-21 0 15,21 0-15,0 0 0,0 1 0,1-22 16,-1 21-16,21 0 0,-21 0 16,0 0-16,22-21 0,-22 21 0,21-21 15,-21 22-15,22-22 0,-22 0 0,21 0 16,-21 0-16,22 0 0,-1 0 15,-21 0-15,22 0 0,-22-22 0,0 22 16,21-21-16,-21 21 0,1-21 16,-22 0-16,21 21 0,0-21 15,0 21-15,-21-21 0,21-1 32,0 22-32,-21-21 0,22 21 15,-22-21-15,0 0 0,21 0 0,0 21 16</inkml:trace>
  <inkml:trace contextRef="#ctx0" brushRef="#br0" timeOffset="192540.31">6562 16616 0,'0'0'16,"-22"0"-16,-20 0 0,-106 0 16,127 0-1,-22 0-15,1 0 0,21 0 0,0 0 0,0 0 16,-1 0-16,1 0 16,0 0-16,21-21 0,0 0 31,21 21-31,0 0 0,22-22 15,-22 22-15,0 0 0,0 0 16,22 0-16,-1 0 0,0 0 0,22 0 16,-1 0-16,1 0 0,-1-21 15,22 21-15,0 0 0,-1 0 0,1 0 16,0 0-16,-1 0 0,1 0 16,0 0-16,-22 0 0,22 0 0,-22 0 15,1 0-15,-22 0 0,0 0 0,1 0 16,-1 0-16,0 0 15,-20 0-15,-1 0 0,0 0 16,-21-21 0,0 0-16,-21 0 15,0 0-15,-1 21 0,-20-22 16,0 1-16,-1 21 0,1-21 0,0 0 16,-1 21-16,1-21 0,0 21 15,-1 0-15,1-21 0,21 21 0,0 0 16,0 0-16,-1 0 0,44 0 31,-1 0-15,0 0-16,21 0 0,1 0 15,-22 0-15,21 0 0,22 0 0,-22 21 16,0-21-16,1 0 0,-1 0 16,0 0-16,1 0 0,-1 21 0,-21-21 15,0 0-15,0 0 0,1 21 16,-22 0-16,21-21 0,-21 21 15,0 1-15,-21-22 0,-1 21 16,1 0-16,-21 0 0,21 0 0,-22 0 16,22 1-16,-21 20 0,0-21 15,-1 21-15,22-20 0,-21 20 0,21-21 16,-1 0-16,1 22 0,0-22 16,0 0-16,0 0 0,21 0 15,-21 0-15,21 1 0,0-1 0,0 0 16,21-42 15,0 0-31,0-1 0</inkml:trace>
  <inkml:trace contextRef="#ctx0" brushRef="#br0" timeOffset="193711.31">9504 15939 0,'0'0'0,"0"-22"0,0 1 15,0 0-15,0 0 16,0 0 0,0 0-16,0-1 31,0 1 0,0 0 16,0 0 16,21 21 15,-21-21-78,0 42 93,0 0-77,0 0-16,0 22 0,0-22 16,0 42-16,0-20 0,0 20 0,0 1 15,0-22-15,0 21 0,0 1 16,0-1-16,-21 1 0,21-22 0,0 22 16,0-1-16,-21-20 0,21 20 15,-22-21-15,22 22 0,0-22 16,0 1-16,0-1 0,0-21 0,-21 0 0,21 0 15,0 1-15,0-1 16,0-42 0,0-1-1,0-20-15,0 0 0,0-1 0,0 1 16,0 0-16,0-1 0</inkml:trace>
  <inkml:trace contextRef="#ctx0" brushRef="#br0" timeOffset="194171.65">9356 15939 0,'0'0'0,"-22"0"16,1-22-16,0 1 0,0 0 0,21 0 16,0 0-16,0 0 0,0-1 15,0 1-15,0 0 16,21 0-16,0 21 0,0-21 0,22 0 15,-1 21-15,-21-22 0,22 1 16,20 21-16,-21 0 0,22-21 0,-22 21 16,22 0-16,-1 0 0,-20 0 15,-1 21-15,0 0 0,1 1 16,-22-1-16,0 21 0,-21-21 0,0 22 16,0-1-16,0 0 0,-21 22 15,-22-22-15,1 0 0,0 1 0,-1-1 16,1 0-16,0 1 0,-1-1 15,1-21-15,0 0 0,21 22 0,-1-22 16,-20 0-16,21 0 0,0 0 16,21 1-16,-21-22 0,-1 0 15,22-22 32,0 1-31,0 0-1,22 21-15,-1-21 16,0 0-16,0 0 16</inkml:trace>
  <inkml:trace contextRef="#ctx0" brushRef="#br0" timeOffset="194795.3">9969 16404 0,'-21'0'16,"0"0"-1,0 0 1,21-21 0,0 0-1,0 0-15,0 0 0,21 21 16,0-22-16,0 22 16,1-21-16,-1 21 0,0 0 15,0 0-15,0 0 0,22 0 16,-22 0-16,0 0 0,0 21 15,0 1-15,0-22 0,1 21 0,-22 0 16,21 0-16,-21 21 0,21-20 16,-21-1-16,0 0 0,0 0 0,0 21 15,0-20-15,0-1 0,-21 21 16,0-21-16,21 0 0,-22 1 0,1-1 16,21 0-16,-21 0 0,0-21 15,0 0 1,21-21-16,0 0 15,0 0-15,0-1 16,0 1-16,0-21 0,0 21 0,0-22 16,21 22-16,-21-21 0,21 21 15,0-22-15,0 22 0,1-21 0,-1 21 16,0-22-16,0 22 0,0 0 16,0 0-16,1 0 0,-1 21 0,-21-21 15,21 21-15,-21-22 0,21 22 16,0 0-16,0 22 15,-21-1-15,0 0 16,22-21-16,-22 21 16,21-21-16</inkml:trace>
  <inkml:trace contextRef="#ctx0" brushRef="#br0" timeOffset="195938.53">10668 16468 0,'0'0'15,"21"0"1,0 0 0,0 0-16,1 0 0,-1 0 0,-21-21 15,21 21-15,0-22 0,0 1 16,0 21-16,-21-21 0,22 0 0,-1 0 16,-21 0-1,0-1-15,0 1 0,0 0 16,-21 21-1,-1 0 1,1 0-16,0 0 0,0 21 16,0 0-16,21 1 15,-21-1-15,-1 0 0,22 0 0,0 0 16,0 22-16,-21-22 0,21 0 16,0 0-16,-21 0 0,21 0 0,0 1 15,0-1-15,0 0 16,0 0-16,0 0 0,0 0 0,0 1 15,21-22-15,0 21 0,1-21 16,-1 0-16,0 0 0,0 0 16,0 0-16,0 0 0,1 0 15,20 0-15,-21-21 0,0-1 0,22 1 16,-22 21-16,21-42 0,0 21 0,1 0 16,-22-1-16,21-20 0,1 0 15,-22 21-15,21-22 0,-21 1 0,22 21 16,-22-22-16,-21 22 0,21 0 15,-21 0-15,0 0 0,0 0 0,-21 21 32,0 0-32,-1 0 0,1 21 15,0 0-15,0 0 0,0 0 0,0 0 16,21 1-16,-22-1 0,22 0 16,0 0-16,0 0 0,0 0 0,0 1 15,22-1-15,-1 0 16,0 0-16,0-21 0,0 21 0,0-21 15,1 21-15,-1-21 0,0 0 0,0 22 16,0-22-16,-21 21 16,21-21-16,-21 21 0,0 0 31,-21-21-31,0 0 0,0 0 16,0 0-16,0 0 0,-1 0 0,1 0 15,0 0-15,0 0 0,0 0 16,0-21-16,21 0 0,-22 21 15,1 0 1,21 21 15,0 0-15,21 0-16,1 0 16,-1-21-16,0 0 15,-21 22-15,21-22 0,0 0 0,0 0 16,1 0-16,-1 0 15,0 0-15,0-22 0,21 22 0,-20-21 16,20 0-16,-21 0 0,21 21 16,1-21-16,-1-22 0,-21 22 0,22 0 15,-22 0-15,21-21 0,-21 20 0,0-20 16,-21 21-16,0 0 0,0-22 16,0 22-16,0 0 0,0 0 15,-21 21 1,0 0-16,0 21 15,21 0-15,0 0 0,0 1 16,0-1-16,0 0 0,0 0 0,0 0 16,0 0-16,42 1 0,-21-1 15,1 0-15,-1-21 0,0 21 16,0 0-16,0 0 0,0-21 0,1 22 16,-1-1-16,0 0 15,-21 0-15,-21-21 16,0 21-16,-1-21 0,1 21 15,0-21-15,-21 0 0,21 0 0,-1 0 16,1 0-16,0 0 0,0 0 0,0-21 16,21 0-16,0 0 15</inkml:trace>
  <inkml:trace contextRef="#ctx0" brushRef="#br0" timeOffset="196807.49">13039 16383 0,'0'0'0,"-22"21"0,-83-21 31,83 0-15,44 0 15,20 0-31,-21 0 0,43 0 0,-22 0 15,21 0-15,1 0 0,-1 0 16,22 0-16,-21 0 0,20 0 0,1 0 16,0 0-16,-1 0 0,22 0 15,-21 0-15,-1 0 0,22 0 0,-42 0 16,20 0-16,-20-21 0,-1 21 16,-20 0-16,-1-21 0,0 21 15,-20 0-15,-1 0 0,0-21 0,0 21 16,-21-21-16,0-1 15,0 1-15,-21 21 16,0-21-16,-22 21 0,22 0 0,-21-21 16,0 21-16,20 0 0,-20-21 15,0 21-15,21-21 0,-22 21 0,22 0 16,0 0-16,-21 0 0,20 0 16,1 0-16,21-22 31,21 22-31,1 0 15,20-21-15,-21 21 0,21 0 0,-20 0 16,20 0-16,0 0 0,-21 0 16,22 0-16,-22 21 0,0 1 0,0-22 15,0 21-15,1 0 0,-22 0 16,0 0-16,0 0 0,0 1 0,0-1 16,-22 0-16,22 0 0,-42 0 0,21 22 15,0-22-15,0 0 0,-22 0 16,22 0-16,-21 0 0,21 1 0,-1-1 15,1-21-15,0 21 0,0 0 16,0-21-16,21 21 0</inkml:trace>
  <inkml:trace contextRef="#ctx0" brushRef="#br0" timeOffset="197327.03">15621 15621 0,'0'0'0,"21"0"15,-21-21-15,21 0 0,-21 0 0,0-1 16,0 1-1,0 42 17,21 1-32,-21-1 0,0 21 0,22-21 15,-22 22-15,0 20 0,0-21 0,0 22 16,21-1-16,-21 1 0,0-22 16,0 22-16,0-1 0,0-20 0,-21-1 15,-1 21-15,22-20 0,0-22 16,-21 21-16,21-21 0,-21 1 0,21-1 15,0 0-15,0 0 0,0-42 47,0 0-47,0 0 0,0-22 16,0 22-16</inkml:trace>
  <inkml:trace contextRef="#ctx0" brushRef="#br0" timeOffset="199763.44">15706 15748 0,'0'0'16,"0"-21"-16,-22 0 0,1 0 0,21-1 16,0 1-16,0 0 0,0 0 0,0 0 15,0 0-15,0-1 0,0 1 16,21-21-16,1 21 0,-1 21 16,0-21-16,0-1 0,0 1 0,22 21 15,-1 0-15,-21 0 0,21 0 16,22 0-16,-22 21 0,1 1 0,-1-1 15,0 0-15,1 21 0,-22-21 16,0 22-16,0-22 0,-21 21 0,0 1 16,0-1-16,-21-21 0,-21 21 0,20 1 15,-20-1-15,0 0 0,-22 1 16,22-22-16,0 21 0,-1-21 0,1 1 16,0-1-16,20 0 15,-20 0-15,21-21 0,0 0 0,0 0 0,-1 0 16,22-21-1,0 0-15,0 0 16,22 21 0,-1 0-16,-21 21 15,0 0-15,21 0 0,0 0 0,-21 0 16,21 1-16,0-1 0,-21 0 16,22 0-16,-1 0 0,0 0 0,-21 1 15,21-1-15,0 0 0,0 0 0,1 0 16,20 0-16,-21 1 0,0-22 15,0 21-15,22-21 0,-22 0 0,21 21 16,1-21-16,-1 0 16,-21 0-16,21 0 0,1 0 0,-1-21 15,0 21-15,1-21 0,-22-1 0,21 1 16,-21 0-16,1 0 0,20-21 16,-21 20-16,-21 1 0,21-21 0,-21 21 15,0-22-15,0 22 0,0 0 16,0-21-16,0 21 0,0-1 0,-21 1 15,21 0-15,-21 21 0,0 0 16,0 0-16,-1 0 16,1 21-16,0 0 0,0 1 0,21 20 15,-21-21-15,21 21 0,-21-20 16,21 20-16,0-21 0,0 0 0,0 22 16,0-22-16,0 0 0,0 21 15,0-21-15,21 1 0,0-1 16,0 0-16,0 0 0,0-21 0,1 21 15,-1-21-15,0 0 0,0 0 16,0 0-16,22 0 0,-22 0 0,21 0 16,-21 0-16,0-21 0,22 0 15,-22 0-15,21 0 0,-21-1 0,22-20 16,-22 0-16,21-1 0,-21 1 0,1-21 16,-1-1-16,0 1 0,0-1 15,0 1-15,0-1 0,1 1 0,-22 20 16,0 1-16,0 0 0,0-1 15,0 22-15,0 0 0,0 0 16,0 0-16,-22 21 16,1 0-16,0 0 0,0 21 15,0 0-15,0 0 0,21 0 16,-22 0-16,22 22 0,-21-22 16,21 21-16,0 1 0,0-1 0,0 21 15,0-20-15,0-1 0,0 0 0,0 22 16,0-22-16,0 1 0,0-1 15,0-21-15,21 21 0,1-20 0,-1 20 16,0-21-16,0 0 16,21 0-16,-20-21 0,20 22 0,-21-22 15,21 21-15,1-21 0,-22 0 0,21 0 16,1 0-16,-22-21 0,21-1 16,-21 22-16,0-21 0,22 0 0,-22-21 15,0 21-15,-21-1 0,21-20 16,-21 21-16,21-21 0,-21 20 0,0 1 15,0 0-15,0 0 0,0 0 0,0 0 16,-21 21-16,0 0 16,0 0-16,0 0 0,0 21 15,21 0-15,-22 0 16,22 0-16,0 0 0,0 22 0,0-22 16,0 0-16,0 0 0,0 0 15,0 1-15,22-1 0,-22 0 16,21 21-16,0-42 0,-21 21 0,21 1 15,0-1-15,0-21 0,1 21 16,-1-21-16,21 0 0,-21 0 0,22 0 16,-1 0-16,0 0 0,1 0 0,20 0 15,-21-21-15,1 0 0,-1-1 16,22 22-16,-22-21 0,-21 0 0,21 0 16,-20-21-16,-1 20 0,0 1 15,0-21-15,0 21 0,-21-22 0,0 22 16,0-21-16,0 21 0,0 0 15,0-1-15,0 1 0,-21 0 16,21 0-16,-21 21 0,0 0 0,0 0 16,-1 0-16,1 0 0,0 0 15,0 0-15,0 21 0,0 0 0,-1 0 16,1 1-16,0 20 0,21-21 0,-21 0 16,21 22-16,-21-22 0,21 0 15,0 0-15,0 21 0,0-20 0,0-1 16,0 0-16,21 0 15,0-21-15,0 21 0,0-21 16,1 0-16,-1 0 16,0-21-16,0 0 15,-21 0-15,21 0 0,0-1 16,-21 1-16,22 0 0,-1-21 16,0 21-16,-21-1 0,21-20 0,-21 21 15,21 21-15,-21-21 0,0 0 0,0 42 31,0 0-31,0 0 16,-21-21-16,21 21 0,-21 22 16,21-22-16,0 0 0,0 0 0,0 0 15,0 0-15,0 1 0,0-1 16,0 0-16,21-21 0,0 21 16,-21 0-16,43-21 0,-22 0 0,0 21 15,0-21-15,21 0 0,-20 0 16,20 0-16,-21 0 0,21-21 0,-20 0 15,-1 21-15,21-21 0,-21-21 0,0 20 16,1-20-16,-1 21 0,0-21 16,-21-1-16,21 1 0,-21 21 0,21-22 15,-21 22-15,0 0 0,0 0 16,0 0-16,0 42 31,0 0-31,0 0 0,0 0 0,0 1 16,0-1-16,0 21 0,21-21 15,-21 0-15,22 1 0,-22-1 16,21 0-16,0 21 0,0-21 0,-21 1 16,21-1-16,0-21 0,1 21 15,-1 0-15,0 0 0,-21 0 16,21-21-16,-21 22 0,-21-22 31,0 0-15,0 0-16,-1 0 0,1 0 0,21-22 15,-21 22-15,0 0 16,0 0-16,21 22 47,21-1-31,0-21-1,0 0-15,22 0 0,-22 0 0,0 0 16,21 0-16,1 0 0,-22 0 15,21 0-15,0-21 0,1 21 0,-1-22 16,0 22-16,1-21 0,-1 0 0,0 21 16,1-21-16,-1 0 0,0 0 15,1-1-15,-22 1 0,0-21 0,0 21 16,0 0-16,1-1 0,-22 1 16,0 0-16,0 0 0,0 0 15,0 0-15,-22-1 0,1 22 16,0 0-16,0 0 15,0 0-15,0 22 0,-1-1 16,1-21-16,0 21 0,0 0 16,0 0-16,0 0 0,21 1 0,-22-1 15,22 0-15,-21 21 0,21-21 0,-21 1 16,21-1-16,0 0 16,0 0-16,0 0 0,21 0 15,0-21-15,1 0 0,-1 0 16,0 0-16,0 0 0,0 0 0,0 0 15,1 0-15,20 0 0,-21 0 16,0 0-16,0 0 0,1 0 16,-1 0-16,0 0 0,0 0 0,0 0 15,-21-21-15,21 21 16,-21-21 0,22 21-16,-22-21 31</inkml:trace>
  <inkml:trace contextRef="#ctx0" brushRef="#br0" timeOffset="-184348.65">7366 14563 0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12:16:29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5207 3048 0</inkml:trace>
  <inkml:trace contextRef="#ctx0" brushRef="#br0" timeOffset="15374.3">6011 1566 0,'0'0'0,"0"-21"0,0 0 16,0 0-16,0 0 15,0 0 1,0-1-16,-21 22 0,0 0 31,0 0-15,21 22-1,-21-22-15,21 21 0,0 0 16,0 0-16,0 0 0,0 22 0,0-22 16,0 21-16,0-21 0,0 22 15,0-1-15,0 0 0,0 1 0,0-1 16,0 0-16,0 1 0,0-1 15,0 0-15,0 1 0,0-1 0,0 21 16,0-20-16,0-1 0,0 22 0,0-22 16,0 21-16,0-20 0,0 20 15,0 1-15,0-22 0,0 22 0,0-22 16,0 21-16,0-20 16,0-1-16,0 22 0,0-22 0,0 0 15,0 22-15,0-22 0,0 22 0,0-22 16,0 21-16,0-20 0,0 20 15,0-20-15,0 20 0,-22-21 0,22 1 16,0 20-16,0-20 0,0 20 16,0-21-16,0 22 0,-21-1 0,21 1 15,-21-1-15,21 1 0,0-1 0,0 1 16,0-1-16,-21 1 0,21-1 16,0 1-16,-21-1 0,21 1 0,0-1 15,0 1-15,0-1 0,0 22 0,0-21 16,0-1-16,0 1 15,0-1-15,0 1 0,0 20 0,0-20 16,0-1-16,-21 1 0,21-1 0,0 1 16,0-1-16,0 22 0,0-22 15,0 1-15,0-1 0,0 1 0,0-1 16,0 1-16,0-1 0,0 22 16,0-21-16,0-1 0,0 1 0,0 20 15,0-20-15,0-1 0,0 1 0,0-1 16,21 1-16,-21 20 0,0-20 15,0-1-15,0 22 0,0-21 0,0 20 16,0-20-16,0 20 0,0-20 0,0 21 16,0-22-16,0 22 0,0-1 15,0 1-15,0 0 0,0-1 16,0 1-16,0-21 0,0 20 0,0 1 16,0 0-16,0-22 0,0 22 0,0-22 15,0 22-15,0-22 0,0 22 16,21-21-16,-21-1 0,21 1 0,-21 20 15,0-20-15,0-1 0,21 1 0,-21 20 16,0-20-16,21-1 0,-21 1 0,0-1 16,0 1-16,0-1 0,0 1 15,0-22-15,0 1 0,0-22 0,0 0 16,22 0-16,-1-21 0,-21-21 16</inkml:trace>
  <inkml:trace contextRef="#ctx0" brushRef="#br0" timeOffset="18474.15">6117 1482 0,'0'-21'31,"21"21"32,0 0-63,1 0 16,-1 0-16,0 0 15,0 0-15,0 21 0,0-21 0,1 0 16,20 0-16,-21 0 0,21 0 15,1 0-15,-1 21 0,0-21 0,22 0 16,-1 0-16,1 0 0,21 0 16,-22 0-16,22 0 0,-22 0 15,22 0-15,0 21 0,-22-21 0,22 0 16,21 0-16,-22 0 0,1 0 16,21 0-16,0 21 0,-22-21 0,1 0 15,21 0-15,-22 21 0,1-21 16,21 0-16,0 0 0,0 0 15,-1 0-15,22 0 0,0 0 16,-21 0-16,21 0 0,0 0 0,0 0 16,0 0-16,0 0 0,0 0 15,0 0-15,-21 0 0,0 0 0,0 0 16,0 0-16,-22 0 0,1 0 16,0 0-16,-1 0 0,-20 0 0,20 0 15,1 0-15,-21 0 0,20 0 0,-20 0 16,-1 0-16,1 0 0,-1 0 15,1 0-15,-1 0 0,22 0 16,-22 0-16,22 0 0,0 0 16,-1 0-16,1 0 0,21 0 0,-21 0 15,-1 0-15,1 0 0,0 0 16,20 0-16,-20 0 0,0 0 0,-1 0 16,22 0-16,-21 0 0,0 0 15,20 0-15,-20 0 0,21 0 0,-21 0 16,-1 0-16,22 0 0,-21 0 15,21 0-15,-1 0 0,1 0 0,0 0 16,21 0-16,-21 0 0,0 0 16,0 0-16,-1 0 0,1 0 15,21 0-15,0 0 0,0 0 0,0 0 16,0 0-16,-21 0 0,0 0 16,21-21-16,-21 21 0,0 0 0,-1 0 15,22 0-15,-21 0 0,21 0 16,-21 0-16,0 0 0,0 0 0,0 0 15,-1 0-15,1-21 0,0 21 16,0 0-16,21 0 0,-42 0 0,20 0 16,1 0-16,-21 0 0,0 0 15,-1 0-15,1 0 0,0 0 0,-1 0 16,1 0-16,0 0 16,-22 0-16,22 0 0,-43 0 0,22 0 0,-1 0 15,-21 0-15,1 0 16,-22 0-16,21 0 0,-21 0 0,1 0 15,-1 0-15,0 0 16,0 21 0,-21 0-1,0 1 1,0-1-16,0 0 16,0 0-16,0 0 0,0 0 0,0 1 15,0-1-15,0 21 0,0-21 16,0 0-16,0 22 0,0-22 15,0 0-15,0 21 0,0 1 0,0-22 16,0 21-16,0 1 0,0-22 16,0 21-16,0 0 0,0 1 0,0-1 15,0 22-15,0-1 0,0-21 16,0 22-16,0-1 0,0 22 0,0-21 16,0-1-16,0 1 0,0-1 15,0 1-15,0-1 0,0 22 0,0-22 16,0 1-16,-21 20 0,21-20 15,-21 21-15,21-22 0,0 1 0,-21-1 16,21 22-16,-22-22 0,22 22 16,-21 0-16,21-1 0,0 1 15,0 0-15,-21-1 0,21 1 0,-21 0 16,21-1-16,-21 1 0,21 0 16,0 20-16,-21-20 0,-1 0 0,1-1 15,21 1-15,-21 0 0,0-1 16,21 1-16,-21 0 0,0-1 0,21 1 15,0 0-15,0-1 0,-22-20 0,22 21 16,0-1-16,0-20 0,0 20 16,0 22-16,0-21 0,0 0 0,0-1 15,0 1-15,0-22 0,0 22 16,0 0-16,0-1 0,0 1 16,0 0-16,-21-1 0,21 1 0,-21 0 15,21-22-15,0 22 0,-21-22 16,21 22-16,-21 0 0,21-22 0,-21 22 15,21 0-15,0-22 0,0 22 16,-22-22-16,22 22 0,0-22 0,0 1 16,-21-1-16,21 1 0,0-1 0,0 1 15,0-1-15,0 1 0,0-1 16,0-20-16,0 20 0,0-20 0,0-1 16,0 0-16,0 1 0,0-1 15,0-21-15,0 21 0,0-20 0,-21-1 16,21 0-16,0 0 0,-21 0 15,21 0-15,0 1 0,0-1 16,0 0-16,-21-21 0,21 21 0,-21 0 16,-1-21-16,1 21 0,0-21 15,0 0-15,0 0 16,-22 0-16,22 0 0,-21 0 0,0 0 16,20 0-16,-20 0 0,0 0 15,-1 0-15,1 0 0,0 0 0,-1 0 16,1 0-16,-21 0 0,-1 0 0,1 0 15,-1 0-15,-21 0 0,1 0 16,-22 0-16,21 0 0,-21 0 0,22 0 16,-22 0-16,-21 0 0,21 22 15,-21-22-15,21 0 0,-21 21 16,21-21-16,-21 0 0,22 21 0,-22 0 16,0-21-16,0 21 0,0 0 15,0 1-15,-22-22 0,22 21 0,-21 0 16,0 0-16,-21-21 0,-1 21 0,1 0 15,0-21-15,-1 22 0,-20-1 16,-1-21-16,22 21 0,0-21 0,-1 21 16,22 0-16,0-21 0,0 21 0,0-21 15,0 22-15,21-22 0,0 21 16,0-21-16,0 21 0,-22-21 0,22 21 16,0-21-16,-21 21 0,21-21 15,0 21-15,0-21 0,21 0 16,1 22-16,-1-22 0,21 0 0,0 0 15,1 0-15,20 21 0,1-21 16,-1 0-16,1 0 0,20 0 0,-20 0 16,21 0-16,-22 21 0,22-21 0,-22 0 15,1 0-15,20 21 0,1-21 16,-21 0-16,20 0 0,1 0 0,0 0 16,-1 0-16,1 0 0,0 0 0,-1 0 15,1 0-15,21 0 0,-43 0 16,22 0-16,0 0 0,-22 0 0,1 0 15,-1 0-15,1 0 0,-22 0 16,21 0-16,1 0 0,-1 0 16,1 0-16,-1 0 0,1 0 0,21 0 15,-22 0-15,22 0 0,-1 0 16,1 0-16,-21 0 0,20 0 0,1 0 16,0 0-16,-1 0 0,1 0 0,-22 0 15,22 0-15,-21 0 0,20 0 16,-20 0-16,20 0 0,1 0 0,0 0 15,-22 21-15,22-21 16,0 0-16,-1 0 0,1 0 0,21 0 16,-22 0-16,22 0 0,-21 0 0,21 0 0,0 0 15,-22 0-15,22 0 16,0 0-16,0 0 0,0 0 16,-1 0-16,1 0 0,0-21 15,0 21-15,0 0 0,0 0 0,-1 0 16,1 0-16,0 0 0,0 0 15,0 0-15,0 0 16,-22 0-16,22 0 0,0 0 0,-21 0 16,20 0-16,-20 0 0,21 0 15,-21 0-15,20 0 0,1 0 0,0 0 16,-21 0-16,21 0 0,-1 0 16,1 0-16,0 0 0,0 0 15,21-21-15,-21 21 16,0-21-16,21 0 31,0-1-15,0 1-16,0 0 15,0 0-15,0-21 0</inkml:trace>
  <inkml:trace contextRef="#ctx0" brushRef="#br0" timeOffset="20381.91">5948 677 0,'0'0'0,"0"-21"16,-21 0 0,21 0-16,-22 21 0,22-21 15,0 0-15,0 42 32,0 0-32,0 0 15,0 21-15,0-20 0,0 20 16,0 0-16,0 1 0,0-1 0,0 0 15,0 1-15,0-1 0,0 0 16,-21-21-16,21 22 0,0-22 0,-21 21 16,21-21-16,0 1 0,0-1 15,0 0-15,-21-21 16,21-21 0</inkml:trace>
  <inkml:trace contextRef="#ctx0" brushRef="#br0" timeOffset="20718.43">5609 677 0,'0'0'0,"-21"-21"0,21-21 0,-21 21 16,21 0-16,-21-22 0,21 22 16,0 0-16,0-21 0,0 20 0,0 1 15,0 0-15,0 0 16,21 0-16,0 0 0,21-1 0,1 1 15,-22 21-15,21 0 0,22 0 16,-22 21-16,0 1 0,1 20 0,-1-21 16,-21 21-16,0 1 0,0-22 15,-21 21-15,0 1 0,0-1 0,0 0 16,0-21-16,-21 22 0,0-1 16,0-21-16,0 22 0,-22-22 0,22 0 15,0 0-15,0 0 0,0-21 16,21 21-16,-21-21 0,21-21 47,21 21-32,0 0-15</inkml:trace>
  <inkml:trace contextRef="#ctx0" brushRef="#br0" timeOffset="21858.78">6392 974 0,'21'0'0,"1"-21"16,-22-1-16,0 1 16,0 0-16,0 0 0,0 0 15,0 0-15,0-1 16,0 1-16,-22 21 0,1-21 15,0 21-15,0 0 0,0 21 16,0 0-16,-1 1 0,1-1 16,0 0-16,0 21 0,0-21 15,0 22-15,-1-22 0,1 21 16,0-21-16,21 1 0,0 20 0,-21-21 16,21 0-16,0 0 15,0 1-15,21-22 16,0 0-16,0 0 15,1-22-15,-1 1 16,0 0-16,0 0 0,0 0 16,0 0-16,1-1 0,20-20 0,-21 21 15,0 0-15,0 0 0,1-1 16,-1 1-16,-21 0 0,21 0 0,0 21 16,-21 21 15,0 0-31,-21 0 15,21 1-15,-21-1 0,21 0 0,0 21 16,0-21-16,0 1 0,0-1 16,0 0-16,0 0 0,0 0 0,0 0 15,0 1 1,21-22-16,0 0 0,0 0 16,0 0-16,22 0 0,-22 0 15,0-22-15,21 22 0,-20-21 0,20 0 16,-21 0-16,21 0 0,-20 0 15,-1-1-15,0 1 0,0-21 0,0 21 16,-21 0-16,0-1 0,21 1 16,-21 0-16,0 0 0,0 0 15,-21 21 17,21 21-32,0 0 0,0 0 15,0 0-15,-21 1 16,21-1-16,0 0 0,0 0 0,0 0 15,0 0-15,21-21 16,0 22-16,1-22 0,-1 0 16,0 0-16,0 0 0,0 0 15,0 0-15,1-22 0,-1 22 0,0-21 16,0 0-16,0 0 0,0 0 16,1 21-16,-22-21 0,0-1 0,21 1 15,-21 0-15,21 0 16,-21 0-16,0 0 0,0-1 15,0 1-15,0 42 47,0 1-47,0-1 0,0 0 16,0 0-16,0 21 0,0-20 16,0 20-16,0 0 0,0 1 0,0-22 15,0 21-15,21 22 0,-21-22 16,0 0-16,0 1 0,0-1 0,0 21 15,0-20-15,0 20 0,0-20 16,0-1-16,0 0 0,-21 1 16,0 20-16,0-42 0,-1 22 15,1-1-15,0-21 0,0 0 0,0 0 16,0 1-16,-1-1 0,-20-21 0,21 0 16,-21 0-16,20 0 0,-20 0 15,21-21-15,-21-1 0,20-20 0,1 21 16,0-21-16,0-1 0,0 1 15,0 0-15,21-1 0,0 1 0,0 0 16,0 20-16,0-20 0,0 0 16,21 21-16,0-22 0,0 22 0,21-21 15,-20 21-15,20-22 0,0 1 16</inkml:trace>
  <inkml:trace contextRef="#ctx0" brushRef="#br0" timeOffset="22142.62">7472 529 0,'0'-21'16,"0"42"0,0 0-1,0 1-15,0-1 0,0 0 16,0 21-16,0 1 0,0-22 15,-21 21-15,21 0 0,-22 1 16,22-1-16,0 0 0,0 1 0,0-1 16,0-21-16,0 0 0,0 22 15,0-22-15,0 0 0,0 0 16,22-21-16,-1 0 0,0 0 16,0-21-16,-21 0 15</inkml:trace>
  <inkml:trace contextRef="#ctx0" brushRef="#br0" timeOffset="22330.51">7366 889 0,'0'0'0,"-21"0"16,0-21-16,42 0 31,0 21-15,0 0-16,0 0 0,22-21 15,-22 21-15,21-22 0,0 22 0,-20-21 16,20 21-16,0 0 0,-21-21 16,22 21-16</inkml:trace>
  <inkml:trace contextRef="#ctx0" brushRef="#br0" timeOffset="23006.12">7959 783 0,'0'0'0,"0"21"16,-22 1-16,22-1 0,0 0 0,0 0 16,0 0-16,0 0 0,0 1 15,0-1-15,0 0 0,0 0 0,0 0 16,0 0-16,0 1 0,0-1 16,0 0-16,0 0 0,0 0 15,-21 0 1,0-21 15,21-21-31,-21 0 0,21 0 16,0 0-16,0-22 15,0 22-15,0 0 0,0-21 0,0 21 16,0-1-16,21-20 0,0 21 16,0 0-16,1 0 0,-1-1 0,0 22 15,0 0-15,0 0 16,0 0-16,1 0 0,-22 22 15,21-1-15,-21 0 0,21 0 16,-21 21-16,0-20 0,0-1 0,21 0 16,-21 0-16,0 0 0,0 0 15,0 1-15,0-1 0,0 0 16,0 0-16,-21-21 16,0 0-1,21-21 1,0 0-16,0 0 15,0-22-15,0 22 0,0 0 16,21-21-16,0 20 0,0-20 0,-21 21 16,21 0-16,1 0 0,-1-1 15,0 1-15,0 0 0,0 21 0,0 0 16,1 0-16,-1 0 0,0 0 16,0 21-16,0 0 15,0 1-15,-21-1 0,0 0 0,0 21 16,0-21-16,0 1 0,0 20 15,0-21-15,0 0 0,0 22 0,-21-22 16,21 0-16,-21 0 0,0-21 16,21 21-16,0 0 0,0-42 47,0 0-47</inkml:trace>
  <inkml:trace contextRef="#ctx0" brushRef="#br0" timeOffset="23317.94">8657 1037 0,'21'0'0,"-21"21"0,21-21 15,1 0-15,-1 0 0,0 0 16,0-21-16,0 21 0,-21-21 15,21 21-15,-21-21 0,22 0 16,-22 0-16,0-1 16,0 1-16,-22 21 15,1-21-15,0 21 0,0 0 16,0 0-16,0 0 0,-1 0 16,22 21-16,-21 0 15,21 1-15,-21-22 0,21 21 0,0 0 16,21-21 15,0 0-31</inkml:trace>
  <inkml:trace contextRef="#ctx0" brushRef="#br0" timeOffset="23666.41">9461 677 0,'0'0'0,"0"-21"0,-21 21 31,0 0-31,0 0 16,0 0-16,0 0 15,21 21-15,-22-21 0,1 22 16,21-1-16,-21 0 0,21 21 15,-21-21-15,21 22 0,-21-22 0,21 21 16,0-21-16,0 22 0,0-22 16,0 0-16,0 21 0,0-20 0,0-1 15,0 0-15,0 0 0,21-21 16,0 21-16,0-21 0,0 0 16,1 0-16,-1 0 0,0 0 0,0 0 15,0 0-15,22 0 0,-22-21 16,0 21-16,0-21 0,21 0 0</inkml:trace>
  <inkml:trace contextRef="#ctx0" brushRef="#br0" timeOffset="24637.85">9821 741 0,'0'0'0,"0"-21"16,-21 21-1,0 0 1,0 21-16,0 0 15,21 0-15,-22 0 0,1 1 0,21-1 16,-21 21-16,21-21 0,0 0 16,-21 1-16,21 20 0,0-21 0,0 0 15,0 0-15,0 1 16,21-1-16,0-21 0,0 0 16,1 0-16,-1 0 15,0 0-15,0 0 0,0 0 16,0 0-16,1-21 0,-1-1 15,-21 1-15,0 0 16,0 0-16,0 0 0,0-22 0,0 22 16,0 0-16,0 0 0,-21-21 15,21 20-15,-22 1 0,22 0 0,0 0 16,0 0-16,0 0 16,22 21-16,-1-22 15,0 22-15,0 0 0,0 0 16,22 0-16,-1 0 0,-21 0 0,21 0 15,1 0-15,-22 0 0,0 0 16,0 22-16,0-1 0,1 0 16,-1 0-16,0 0 0,0 0 0,-21 1 15,0-1-15,21 0 0,-21 0 16,0 21-16,0-20 0,0-1 0,0 0 16,0 0-16,0 0 15,0 0-15,0 1 16,-21-22-1,21-22 1,0 1 0,0 0-16,0 0 0,0 0 15,0 0-15,0-22 0,0 22 16,0 0-16,21-21 0,0 20 16,-21 1-16,22-21 0,-1 21 0,0 0 15,0-1-15,21 1 0,-20 21 16,-1-21-16,0 21 0,0 0 0,0 0 15,0 0-15,1 21 0,-1-21 16,0 21-16,0 1 0,0-1 0,-21 21 16,0-21-16,0 0 0,0 22 15,0-22-15,0 0 0,0 0 0,0 22 16,0-22-16,0 0 0,0 0 16,-21 0-16,0-21 0,21 21 15,-21-21-15,0 0 16,21-21-1,0 0 1,0-21-16,0 21 16,0-22-16,21 22 0,0-21 0,0-1 15,0 1-15,22 0 0,-22 21 16,21-22-16,0 22 0,1 0 0,-1 0 16,0 0-16,1 21 0,-1-22 0,0 22 15,1 0-15,-1 0 0,0 22 16,-20-1-16,-1 0 0,0 0 0,-21 0 15,0 0-15,0 22 0,0-22 16,0 21-16,-21 1 0,0-22 16,-1 21-16,1-21 0,0 22 0,0-22 15,0 21-15,0-21 0,21 0 16,0 1-16,0-1 0,0 0 16,21-21-1</inkml:trace>
  <inkml:trace contextRef="#ctx0" brushRef="#br0" timeOffset="26802.21">9483 2942 0,'0'0'0,"-22"0"47,1 0-32,0 0-15,0 0 16,0 0-16,0 21 0,-1-21 16,-20 0-16,21 0 0,-21 22 0,20-22 15,-20 0-15,21 0 0,-21 21 16,20-21-16,-20 0 0,21 21 0,-21-21 16,20 0-16,1 21 15,-21-21-15,21 0 0,0 21 0,-1 0 16,1-21-16,0 22 0,0-1 15,0 0-15,0 0 0,-1 0 0,22 0 16,-21 22-16,0-22 0,0 21 16,21 1-16,0-1 0,-21 0 0,0 1 15,21-1-15,-22 21 0,22-20 0,0-1 16,-21 0-16,21 22 0,-21-22 16,21 22-16,-21-22 0,21 22 0,0-1 15,0 1-15,-21-1 0,21 1 16,-21-1-16,21 1 0,0-1 0,0 1 15,0-1-15,0 1 16,0-1-16,0 22 0,0-22 0,0 22 16,0 0-16,0-22 0,0 22 0,0-22 15,0 1-15,0 20 0,0-20 16,21 21-16,-21-22 0,0 22 0,21-22 16,-21 22-16,0-22 0,0 1 15,0 21-15,0-22 0,0 1 0,0-1 16,0 22-16,0-1 0,0-20 0,0 21 15,0-1-15,0 1 0,0 0 16,0-1-16,0-20 0,0 20 0,0 1 16,0 0-16,0-22 0,0 1 0,0-1 15,0 1-15,0-1 16,0 1-16,0-22 0,0 0 0,0 1 16,0-22-16,0 0 0,0 0 0,0 0 15,0-42 1,0 0-16,0 0 15,0-21-15,0-22 0</inkml:trace>
  <inkml:trace contextRef="#ctx0" brushRef="#br0" timeOffset="29194.88">8932 3006 0,'0'-21'16,"21"21"15,1 0-31,-1 0 16,0 0-16,0 0 0,0 0 15,22 0-15,-22 0 0,21 0 0,-21 0 16,22 0-16,-22-22 0,63 22 16,-62 0-16,20 0 0,0 0 15,1 0-15,-1 0 0,0 0 16,22 0-16,-1 0 0,1 0 15,-1 0-15,1 0 0,20 0 0,-20 0 16,21 0-16,-1 0 0,1-21 16,-22 21-16,22 0 0,0 0 0,-1 0 15,22-21-15,-21 21 0,0 0 16,20 0-16,-20 0 0,21 0 0,-21-21 16,-1 21-16,22 0 0,-21 0 0,21 0 15,21 0-15,-22 0 0,1-21 16,21 21-16,-21 0 0,0 0 0,-21 0 15,20 0-15,1 0 0,0 0 16,0 0-16,0 0 0,0 0 16,-1 0-16,-20 0 0,0 0 15,-1 0-15,1 0 0,-21 0 0,20 0 16,-20 0-16,-1 0 0,1 0 16,-1 0-16,1 0 0,-1 0 0,-20 0 15,-1 0-15,21 0 0,-20 0 0,-1 0 16,0 0-16,-20 0 0,20 0 15,-21 0-15,21 0 0,-20 0 0,-1 21 16,0-21-16,0 0 0,0 0 16,0 21-16,1-21 0,-22 21 0,21-21 15,0 21-15,0-21 0,-21 22 16,0-1-16,21 0 16,-21 0-16,0 0 0,0 0 0,0 1 15,0-1-15,0 21 0,0-21 16,0 22-16,0-1 0,-21 0 0,0 1 15,21-1-15,0 0 0,0 1 16,-21-1-16,21 0 0,-21 1 0,21-1 16,0 0-16,0 1 0,0-1 15,-22 21-15,22-20 0,0 20 0,0 1 16,0-1-16,0-20 0,0 20 0,0 1 16,0-1-16,0-21 0,0 22 15,0-1-15,0-20 0,0 20 0,0-20 16,0 20-16,0 1 0,0-22 15,0 21-15,0 1 0,0-1 16,0 1-16,0-22 0,0 22 0,0-1 16,0-20-16,0-1 0,0 21 15,0-20-15,-21 20 0,21-20 0,-21-1 16,21 21-16,0-20 0,-21 20 0,21-20 16,-21-1-16,0 21 0,21-20 15,0-1-15,0 0 0,-22 1 0,22-1 16,-21 0-16,21 22 0,-21-22 0,21 1 15,0 20-15,0-21 0,0 22 16,0-22-16,-21 22 0,21-22 16,0 22-16,-21-22 0,21 0 0,0 1 15,0-1-15,0 0 0,-21 1 16,21-1-16,-22 0 0,22 1 0,0-1 16,0 0-16,-21 1 0,21-1 0,0 0 15,-21 1-15,21-1 0,-21-21 16,21 21-16,0-20 0,0 20 0,0-21 15,-21 21-15,21-20 0,-21-1 0,21 0 16,0 0-16,0 0 0,-22 0 0,1 1 16,21-1-16,-21-21 0,21 21 15,-21 0-15,21 0 0,-21-21 16,0 0-16,21 21 0,-22-21 0,1 0 16,0 0-16,0 22 0,0-22 15,0 0-15,-1 0 0,1 0 16,0 0-16,-21 21 0,21-21 0,-22 0 15,22 0-15,-21 0 0,21 0 0,-22 21 16,22-21-16,-21 0 0,21 0 16,-22 0-16,1 21 0,0-21 0,20 0 15,-20 0-15,-21 0 0,20 21 0,1-21 16,-22 0-16,22 0 0,0 0 0,-22 0 16,22 0-16,-22 0 0,22 21 15,0-21-15,-22 0 0,22 0 0,0 0 16,-1 0-16,1 0 0,-22 0 0,22 0 15,0 0-15,-1 0 0,1 0 16,-21 0-16,20 0 0,1 0 16,-22 0-16,22 0 0,-21 0 0,20 0 15,-20 0-15,20 0 0,1 0 0,0 0 16,-22 0-16,22 0 0,0 0 0,-1 0 16,1 0-16,0 0 0,-1 0 15,1 0-15,-22 0 0,22 0 0,0 0 16,-22 0-16,1 0 0,-1 0 0,1 0 15,-1 0-15,22-21 0,-22 21 0,1 0 16,21-21-16,-22 21 0,22 0 16,-1 0-16,1 0 0,0 0 15,-1 0-15,1 0 0,-21 0 0,20 0 16,1 0-16,-22 0 0,1 0 0,21 0 16,-22 0-16,1 0 0,-1 0 15,22 0-15,-22 0 0,22 0 0,-22 0 16,22 0-16,0 0 0,-1 0 0,22 0 15,-21 0-15,0 0 0,20 0 16,1 0-16,-21 0 0,21 0 0,-22 0 16,22 0-16,0 0 0,-21 0 0,21 0 15,-1 0-15,-20 0 0,21 0 16,0 0-16,0 0 0,-1 0 0,1 0 16,-21 0-16,21 0 0,0 0 0,-22 0 15,22 0-15,0 0 0,-21 0 16,20 0-16,1 0 0,-21 0 15,21 0-15,0 0 0,-22 0 0,22 0 16,0 0-16,0 0 0,0 0 0,-1 0 16,1 0-16,0-21 0,0 21 15,0 0-15,0 0 0,-1 0 16,1 0-16,0 0 0,0 0 16,0 0-16,21-21 15,-21 21-15,-1 0 16,1 0-1,42 0 110,-21-21-109,22-1-16</inkml:trace>
  <inkml:trace contextRef="#ctx0" brushRef="#br0" timeOffset="31298.21">11345 1947 0,'0'-21'0,"0"0"15,0 0 1,0 0-16,0 0 15,0-1-15,0 1 32,0 42-1,0 1-31,0 20 16,0-21-16,0 0 0,0 0 15,0 22-15,0-22 0,0 21 0,0-21 16,0 22-16,0-1 0,0-21 0,0 22 15,0-22-15,0 21 0,0-21 16,-21 22-16,21-22 0,0 21 0,0-21 16,0 0-16,-21 1 0,21-1 15,0 0-15,0-42 47,0 0-31,0-1-16,0 1 15,0 0-15</inkml:trace>
  <inkml:trace contextRef="#ctx0" brushRef="#br0" timeOffset="31618.12">11303 1884 0,'0'-21'15,"21"21"-15,0 0 16,0 0-16,1 0 0,-1 0 16,0 0-16,0-21 0,0 21 15,0 0-15,1 0 0,-1 0 16,0 0-16,0 0 0,0 0 0,0 0 15,1 0 1,-1 0-16</inkml:trace>
  <inkml:trace contextRef="#ctx0" brushRef="#br0" timeOffset="31897.96">11388 2244 0,'21'0'16,"0"0"0,0 0-16,0 0 0,0 0 15,1 0-15,-1 0 16,0 0-16,0 0 0,0 0 0,0 0 16,1-21-16,-1 21 0,0 0 15</inkml:trace>
  <inkml:trace contextRef="#ctx0" brushRef="#br0" timeOffset="32470.22">11811 2265 0,'0'0'0,"0"-21"31,0 0-15,0-1-16,21 22 15,0-21-15,0 21 16,1 0-16,-1 0 15,0 0-15,0 0 0,0 0 0,0 0 16,1 0-16,-1 0 0,0 0 16,0 21-16,0-21 15,0 22-15,1-1 0,-1 0 0,-21 0 16,21 0-16,-21 0 16,21 1-16,-21 20 0,0-21 0,0 0 15,0 0-15,0 1 0,0-1 16,0 0-16,0 0 0,0 0 15,-21-21-15,21 21 0,-21-21 16,0-21 0,21 0-1,0 0-15,0 0 16,0 0-16,0-1 0,0 1 0,0-21 16,0 21-16,0 0 0,21-1 15,-21 1-15,0 0 0,21 0 16,0 0-16,0 0 0,-21-1 0,21 22 15,1-21-15,-1 21 16,0 0-16,-21-21 0,21 21 0,0 0 16,0-21-16,1 21 0,-1 0 15</inkml:trace>
  <inkml:trace contextRef="#ctx0" brushRef="#br0" timeOffset="33246.64">12933 2371 0,'21'0'0,"-42"0"0,42-21 0,0 21 16,0-22-16,-21 1 15,0 0-15,21 21 16,-21-21-16,0 0 0,0 0 16,0-1-16,0 1 15,0 0-15,-21 21 0,21-21 0,-21 0 16,0 21-16,0-21 0,0 21 0,-1 0 15,1 0-15,0 0 0,0 0 16,0 0-16,-22 0 0,22 0 0,0 21 16,-21-21-16,21 21 0,-1 0 15,1-21-15,0 21 0,0 0 0,0 22 16,0-22-16,-1 0 0,22 0 0,0 0 16,-21 22-16,21-22 0,-21 0 15,21 21-15,0-20 0,0-1 16,0 0-16,0 0 0,0 0 0,0 0 15,21-21-15,0 22 0,1-22 16,-1 0-16,0 0 0,0 0 16,0 0-16,0 0 15,22-22-15,-22 1 0,0 0 0,0 21 16,22-21-16,-22-21 0,0 20 16,21 1-16,-21 0 0,1-21 0,-1 21 15,0-1-15,0-20 0,-21 21 0,0 0 16,21 0-16,-21-1 15,21 1-15,-21 0 16,0 42 15,0 0-31,0 1 0,0-1 16,0 42 0,0 1-16,0-43 0,0 0 15,0 0-15,0 22 16,0-22-16,0 0 0,0 0 0,22-21 15,-22 21-15,21-21 0,0 0 0,0 0 16,0 0-16,0 0 0,1 0 16,-1 0-16,0 0 0,0-21 15,0 21-15,0-21 0,1 0 0,20 21 16,-21-21-16,0-1 0,0 1 16</inkml:trace>
  <inkml:trace contextRef="#ctx0" brushRef="#br0" timeOffset="34082.17">13504 2201 0,'0'0'0,"-21"0"31,21 22-15,0-1 0,0 0-16,0 0 0,0 0 15,0 0-15,0 1 0,0-1 16,0 0-16,0 0 0,0 0 15,0 0-15,0 1 0,0-1 0,0 0 16,0 0-16,0 0 16,0 0-16,0-42 62,0 0-62,0 0 0,0 0 0,-21 0 16,21-1-16,0 1 15,0 0-15,0-21 0,0 21 0,0-1 16,0 1-16,21 0 0,0 0 16,-21 0-16,21 0 0,1 21 0,-1-22 15,0 1-15,0 21 0,0 0 0,0-21 16,1 21-16,-1 0 0,0 0 16,0 0-16,0 0 0,0 0 0,1 0 15,-1 21-15,0 0 0,0-21 0,-21 22 16,21-1-16,-21 0 0,21 21 15,-21-21-15,0 1 0,0-1 0,0 0 16,0 0-16,0 0 0,0 0 16,0 1-16,0-1 0,0 0 15,0 0-15,0 0 0,0 0 32,-21-42-1,21 0-16,0 0-15,0 0 0,0 0 16,0-1-16,0 1 0,0 0 16,0-21-16,0 21 0,0-1 0,21 1 15,1 0-15,-1 0 0,0 21 0,0-21 16,0 0-16,22-1 0,-22 22 16,0-21-16,21 21 0,-21 0 15,22 0-15,-22 0 0,0 0 0,0 0 16,0 0-16,1 0 0,-22 21 15,0 1-15,21-1 0,-21 0 16,0 0-16,0 0 0,0 0 16,0 1-16,0-1 0,0 21 0,0-21 15,0 0-15,0 1 0,0-1 0,-21-21 16,21 21-16,-22 0 0,22 0 16,0 0-16,-21-21 0,21 22 15,0-1 1,0-42 15,0-1-31,0 1 0,21 0 16,1 0-16</inkml:trace>
  <inkml:trace contextRef="#ctx0" brushRef="#br0" timeOffset="34590.05">14584 2392 0,'21'0'16,"0"0"-16,0 0 0,-21-21 0,21 21 15,1 0-15,-1-21 0,0 21 0,0 0 16,-21-22-16,21 22 0,0-21 16,1 21-16,-1-21 0,0 21 0,-21-21 15,21 21-15,-21-21 16,0 0-16,0-1 16,0 1-1,-21 21-15,0 0 16,0 0-16,-1 0 0,1 0 15,0 0-15,0 21 0,0 1 16,0-1-16,-1 0 16,22 21-16,0-21 0,-21 1 0,21 20 15,-21-21-15,21 21 0,0-20 16,0-1-16,0 0 0,0 0 0,0 0 16,0 0-16,0 1 0,21-1 0,0-21 15,1 21 1,-1-21-16,0 0 0,0 0 0,0 0 0,22 0 15,-22 0-15,0 0 0,0 0 16,21-21-16,-20 21 0,-1-21 16,0 21-16,0-22 0,0 1 0,0 21 15</inkml:trace>
  <inkml:trace contextRef="#ctx0" brushRef="#br0" timeOffset="39594.73">1376 12065 0,'0'0'0,"0"-85"31,0 64-31,0 0 16,0 42 15,0 0-31,0 1 0,0-1 16,0 21-16,0 0 0,0 1 15,0-1-15,0 0 0,-21 1 0,-1-1 16,1 0-16,21-20 0,0 20 16,0-21-16,0 21 0,0-20 0,0-1 15,0 0-15,0-42 32,21 0-32,1-1 15,-1-20-15,0 21 16,0 0-16,-21 0 0,21-22 15,0 22-15,1-21 0,-22 21 16,21-22-16,0 22 0,0 0 0,0-21 16,0 20-16,1 1 15,-1 21-15,0 0 0,-21 21 16,21 1 0,-21-1-16,0 21 0,21-21 0,-21 0 15,0 1-15,0 20 0,0-21 16,0 0-16,21 22 0,-21-22 0,22 0 15,-22 0-15,0 0 0,21-21 16,0 21-16,0-21 0,0 22 16,0-22-16,1 0 15,-1 0-15,0-22 0,0 22 16,0-21-16,0 0 0,1 0 16,-22-21-16,21 20 0,0-20 0,0 0 15,-21-1-15,0 1 0,21 0 16,-21-1-16,0 22 0,21-21 0,-21 21 15,0 0-15,0-1 0,0 1 16,0 42 0,0 1-16,0-1 15,0 0-15,0 21 0,0 1 16,0-1-16,0-21 0,0 21 0,0 1 16,22-1-16,-22 0 0,21-20 15,-21-1-15,0 21 0,21-21 16,0 0-16,0-21 0,0 22 0,1-22 15,-1 0-15,0 0 0,0 0 16,0 0-16,22 0 0,-22-22 0,21 22 16,-21-21-16,22 0 0,-22-21 15,21 21-15,-21-22 0,0 1 0,1 0 16,-1-1-16,0-20 0,-21 20 16,0-20-16,0 21 0,0-22 0,0 22 15,0-1-15,0 22 0,0-21 16,0 21-16,0 0 0,-21 21 15,0 0 1,-1 0-16,22 21 0,-21 0 16,21 0-16,0 21 0,0 1 15,0-1-15,0 22 0,0-22 0,-21 21 16,21-20-16,0 20 0,-21-20 16,21-1-16,0 0 0,0-21 0,0 22 15,0-22-15,0 0 0,0 0 16,0 0-16,0-42 47,0 0-47,21-21 0,-21 21 0,21-1 15,0-20-15,1 21 16,-1 0-16,0-22 0,0 22 0,-21 0 16,21 0-16,0 0 0,1 0 15,-1 21-15,0 0 0,0 0 16,-21 21-16,21 0 15,-21 21-15,0-21 0,0 1 0,21-1 16,-21 21-16,22-21 0,-22 22 16,0-22-16,0 0 0,21 21 0,0-21 15,0 1-15,0-1 0,0 0 16,1-21-16,-1 0 0,0 0 16,21 0-16,-21 0 0,22 0 0,-22 0 15,21-21-15,1 0 16,-1-1-16,-21 1 0,21 0 0,1 0 15,-22 0-15,0 0 0,0-22 0,0 22 16,-21-21-16,0 21 0,0-22 16,0 22-16,0-21 0,0 21 0,-21-1 15,0 1-15,0 0 0,0 0 16,0 21-16,-1 0 0,-20 0 0,21 21 16,0 0-16,0 0 0,-1 22 15,1-22-15,0 21 0,0 1 0,0-1 16,21-21-16,-21 21 0,21 1 15,0-22-15,0 21 0,0-21 0,0 1 16,0-1-16,21 0 16,0-21-16,0 21 0,0-21 15,0 0-15,1 0 0,-1 0 0,0-21 16,0 0-16,21 21 0,-20-21 16,-22-1-16,21 1 0,0 0 0,0 0 15,-21 0-15,0 0 0,0-1 16,21-20-16,-21 21 0,0-21 0,0 20 15,0 1-15,0 0 0,21 21 16,-21-21-16,0 42 16,0 0-1,0 0-15,0 1 0,0 20 16,0-21-16,0 0 0,0 22 0,0-22 16,0 0-16,0 0 0,22 0 0,-1 0 15,0 1-15,0-22 0,0 21 16,0-21-16,1 0 0,20 0 0,-21 0 15,21 0-15,-20 0 0,20 0 16,-21-21-16,21-1 0,-20 1 0,20 0 16,-21 0-16,21 0 0,-20-22 15,-1 1-15,0 0 0,0-1 0,0 1 16,-21 0-16,0-22 0,21 22 16,-21 0-16,0-22 0,22 22 0,-22 21 15,0-1-15,0 1 0,0 0 16,-22 21-1,1 21-15,0 0 0,21 1 16,-21 20-16,0 0 0,21 22 0,0-22 16,-21 22-16,-1-22 0,22 21 15,0-20-15,0-1 0,0 0 0,0 1 16,0-22-16,0 0 0,0 21 0,0-20 16,0-1-16,22-21 15,-1 0-15,0 0 0,0 0 16,0 0-16,0 0 15,1 0-15,-22-21 0,21-1 0,0 1 16,0 0-16,0 0 0,0 0 0,1 0 16,-22-22-16,0 22 0,21-21 15,-21 21-15</inkml:trace>
  <inkml:trace contextRef="#ctx0" brushRef="#br0" timeOffset="39817.58">4043 12086 0,'0'0'16,"-21"0"-16,-1 0 0,1 0 0,0 21 0,42-21 62,0 0-62,1 0 0,-1 0 16,0-21-16,0 21 0,0 0 16,0 0-16,1-21 0,-1 21 15,0 0-15,0 0 16,0 0-16,0 0 15,-21-21-15,22 21 0,-1 0 16,0 0-16,0 0 0</inkml:trace>
  <inkml:trace contextRef="#ctx0" brushRef="#br0" timeOffset="40130.42">5546 12002 0,'0'0'0,"21"-64"31,-21 43-31,0 42 32,0 0-32,0 0 0,0 1 0,0-1 15,0 0-15,0 21 0,-21-21 16,-1 22-16,1-22 0,21 21 15,-21-21-15,0 22 0,21-22 0,-21 21 16,0-21-16,-1 1 0,22-1 16,0 0-16,-21 0 0,42-21 31,1 0-15,20-21-16,-21 0 0</inkml:trace>
  <inkml:trace contextRef="#ctx0" brushRef="#br0" timeOffset="40570.16">6244 12002 0,'0'0'15,"0"-22"-15,0 1 0,0 0 0,0 0 16,-21 21 0,0 0-16,0 0 0,-1 0 0,1 0 15,0 0-15,0 21 0,-21 0 0,20 0 16,-20 1-16,21-1 0,0 0 15,0 0-15,-1 0 0,1 0 0,21 1 16,0-1-16,0 0 16,21-21-16,1 0 15,-1 0-15,0 0 0,21 0 0,-21 0 16,1 0-16,20 0 0,-21 0 16,21 0-16,-20 21 0,-1-21 15,0 0-15,0 0 0,0 21 0,0-21 16,-21 21-16,0 1 0,0-1 15,0 0-15,0 0 16,0 0-16,-21-21 16,0 21-16,0-21 0,0 22 0,0-1 15,-22-21-15,22 21 0,-21-21 0,21 21 16,-22-21-16,22 0 0,-21 0 16,21 21-16,-1-21 0,1 0 0,0 0 15,0 0-15,0 0 16,21-21-1,0 0-15,0 0 0,0 0 16,0-1-16,0 1 0,0 0 0</inkml:trace>
  <inkml:trace contextRef="#ctx0" brushRef="#br0" timeOffset="40774.05">5524 11748 0,'0'0'0,"-21"0"16,42 0 31,1 0-32</inkml:trace>
  <inkml:trace contextRef="#ctx0" brushRef="#br0" timeOffset="43208.65">7197 12171 0,'21'0'0,"-42"0"0,42 21 0,0-21 0,0 0 15,0 0 1,0 0-16,1 0 0,-1 0 15,21-21-15,-21 0 0,22 0 16,-1-1-16,0 1 0,1 0 0,20-21 16,-21 21-16,1-22 0,-1 22 15,0-21-15,-20-1 0,20 22 16,-21-21-16,0 0 0,-21-1 0,0 22 16,0-21-16,0 21 0,0-1 0,0 1 15,-21 0-15,0 21 0,0 0 16,0-21-16,-1 21 0,1 0 15,0 21-15,0 0 0,21 0 16,-21 1-16,21-1 0,-21 21 0,21 0 16,0 1-16,-22-1 0,22 22 0,-21-22 15,21 21-15,-21 1 0,21-1 16,0 22-16,0-21 0,-21-1 16,21 1-16,0-1 0,0 22 0,-21-22 15,21 22-15,0-22 0,0 22 16,0 0-16,0-22 0,-21 22 0,21-22 15,-22 22-15,22-21 0,0-1 0,0 1 16,0-22-16,0 21 0,0-20 16,0-22-16,0 21 0,0-21 0,0 1 15,22-22-15,-1 0 0,0-22 16,21 1-16,-21 0 0,22-21 16,-1 21-16,0-22 0,1 1 0,-1 0 15,0-22-15,1 22 0,-1-22 0,0 1 16,-20-1-16,-1 1 0,0-1 15,-21-20-15,0 20 0,0 1 16,-21-1-16,0 1 0,-22 20 0,1 1 16,0 0-16,-1-1 0,-20 1 15,20 21-15,-20 0 0,21-1 0,-1 22 16,1 0-16,0 0 0,20-21 0,-20 21 16,63 0 15,0 0-31,22-21 0,-22 21 15,21-21-15,1 21 0,-1-21 16,21 0-16,-20-1 0,-1 1 0,0 0 16,22-21-16,-22 21 15,1-1-15,-22-20 0,21 0 0,-21 21 16,22-22-16,-22 22 0,0 0 0,-21 0 16,0 0-16,21 21 0,-21-22 15,0 44 16,0-1-31,0 0 16,0 21-16,0-21 0,0 22 0,0-1 16,0 0-16,0 1 0,0-22 0,21 21 15,0-21-15,-21 22 0,43-22 16,-22 0-16,0 0 0,0 0 0,22-21 16,-22 0-16,21 0 0,0 0 15,1 0-15,-1 0 0,22 0 16,-22 0-16,0-21 0,22 0 0,-22 0 15,22 0-15,-22 0 0,0-22 16,-21 22-16,22-21 0,-22 21 0,0-22 16,0 1-16,-21 21 0,0-22 0,0 22 15,0-21-15,0 21 0,-21 0 16,0 21-16,0-22 0,-22 22 0,22 0 16,-21 0-16,0 0 0,-1 0 0,1 22 15,0-1-15,20 21 0,-20-21 16,0 22-16,21-22 0,-1 21 0,1 0 15,21 1-15,0-22 0,0 21 16,0-21-16,0 22 0,0-22 16,21 0-16,1 0 0,-1 0 0,0-21 15,0 0-15,21 0 0,-20 0 16,20 0-16,-21 0 0,0 0 0,22 0 16,-22-21-16,0 0 0,21 0 0,-21 0 15,1 0-15,-1-1 0,-21-20 16,21 0-16,-21 21 0,21-22 0,-21 1 15,0 21-15,0-22 0,0 22 16,0 0-16,0 0 0,0 42 31,0 0-31,0 0 0,0 1 16,0 20-16,0-21 0,0 0 16,0 22-16,0-22 0,0 21 0,0-21 15,21 0-15,-21 1 0,21-1 16,1 0-16,-1-21 0,0 0 0,0 21 15,21-21-15,-20 0 0,-1 0 0,0 0 16,0-21-16,21 21 0,-20-21 16,-1 0-16,0-1 0,21 1 0,-21 0 15,1-21-15,-1 21 0,0-22 0,0 1 16,0 0-16,-21 20 0,0-20 16,21 21-16,-21 0 0,22 0 0,-22-1 15,0 44 16,0-1-31,-22 21 0,22-21 0,-21 22 16,0-1-16,21 0 0,0-21 0,0 22 16,0-22-16,-21 21 0,21-21 15,0 1-15,0-1 0,0 0 0,0 0 16,0-42 31,0 0-47,0 0 0,0-1 0,0 1 15,21-21-15,0 21 0,-21-22 0,21 22 16,1-21-16,-1 0 0,-21 20 16,21-20-16,21 21 0,-21 0 15,1 0-15,-1 21 0,0 0 0,0-22 16,0 22-16,0 0 0,1 0 16,-1 22-16,-21-1 15,0 0-15,21 21 0,-21-21 0,21 1 16,-21 20-16,21-21 0,-21 0 0,0 22 15,0-22-15,21 0 0,-21 0 16,0 0-16,0 0 0,22 1 16,-1-22-1,0 0 1,0-22-16,0 22 16,-21-21-16,21 0 0,1 0 0,-22-21 15,21 20-15,21-20 0,-21 21 16,0-21-16,1-1 0,-1 22 0,0-21 15,0 21-15,21-1 0,-20 1 0,-1 0 16,0 21-16,0 0 16,-21 21-1,0 0-15,0 1 0,0-1 0,0 21 16,0-21-16,0 22 0,0-1 16,0-21-16,0 21 0,0-20 15,0-1-15,0 21 0,0-21 0,21 0 16,0 1-16,-21-1 0,22 0 15,20-21-15,-21 21 0,0-21 0,22 0 16,-22 0-16,21 0 0,0 0 0,-20 0 16,20 0-16,0-21 0,1 0 15,-1 21-15,0-21 0,-21-1 0,22 1 16,-1 0-16,-21-21 0,0 21 16,1-22-16,-1 1 0,0 21 0,-21-22 15,21 22-15,-21 0 0,0 0 0,0 0 16,0 0-16,-21 21 15,0 0-15,0 0 0,-1 0 16,1 21-16,0 0 0,0 0 0,21 0 16,0 0-16,-21 22 0,21-22 15,0 21-15,0-21 0,0 1 0,0 20 16,0-21-16,0 0 0,21 0 0,0-21 16,0 22-16,0-1 0,1-21 15,-1 0-15,0 0 0,0 21 0,0-21 16,0 0-16,1 0 0,-1 0 0,0 0 15,21-21-15,-21 0 0,1 21 16,-1-22-16,0 1 0,21 0 0,-21 0 16,22 0-16</inkml:trace>
  <inkml:trace contextRef="#ctx0" brushRef="#br0" timeOffset="43610.42">12806 11875 0,'-21'-22'0,"-1"1"0,1 21 16,21-21-16,-21 21 0,0-21 16,0 21-16,21-21 0,0 0 15,0-1-15,0 1 0,0 0 16,0 0-16,21 0 0,-21 0 15,42-1-15,-21 1 0,1 0 16,-1 21-16,21-21 0,-21 21 0,22 0 16,-1 0-16,0 0 0,-21 0 0,22 0 15,-22 21-15,0 0 0,0 0 16,-21 1-16,0-1 0,0 21 0,0-21 16,-21 22-16,0-1 0,0-21 0,0 21 15,-1 1-15,-20-1 16,21 0-16,0 1 0,0-22 0,-22 21 15,22-21-15,0 1 0,0 20 0,21-21 16,-21 0-16,-1-21 0,22 21 16,0 1-16,-21-22 0</inkml:trace>
  <inkml:trace contextRef="#ctx0" brushRef="#br0" timeOffset="43782.32">12785 12531 0,'0'21'0,"0"-42"0,-22 42 0,1 0 0,21 0 16,-21-21-16,21-21 47,0 0-32,0 0 1</inkml:trace>
  <inkml:trace contextRef="#ctx0" brushRef="#br0" timeOffset="45779.18">1905 13843 0,'0'0'0,"0"-21"16,0 0-16,0 0 16,0 42 15,0 0-31,0 21 0,0-21 16,0 22-16,0-1 0,-21 0 0,21 22 15,0-22-15,0 1 16,0 20-16,0-21 0,0 1 0,-21-1 0,21 0 15,0 1-15,0-22 16,0 21-16,0-21 0,21-21 16,0 0-1,0-21-15,0 0 0,0 0 16,-21 0-16,22-22 0,-1 1 16,0 0-16,0-1 0,0 22 0,0-21 15,1 0-15,-1-1 0,0 1 16,0 0-16,0 20 0,-21 1 15,0 0-15,0 42 32,0 0-32,0 1 0,0-1 0,0 21 15,0-21-15,0 22 0,0-22 0,0 21 16,21 0-16,1 1 0,-1-22 16,-21 21-16,21-21 0,0 22 15,0-22-15,0 0 0,22-21 0,-22 0 16,21 0-16,1 0 0,-1 0 15,-21 0-15,21-21 0,1 0 0,-1 0 16,0-1-16,-20-20 0,20 21 16,-21-21-16,21-1 0,-20 1 0,-1 0 15,0-1-15,0 1 0,0 0 16,-21-1-16,0 1 0,0 0 16,0-1-16,0 22 0,0-21 15,0 21-15,0-1 0,0 1 0,0 42 31,0 1-31,0-1 0,0 0 16,0 21-16,0-21 0,0 22 16,0-1-16,0 0 0,0-20 0,0 20 15,0 0-15,0-21 0,21 22 16,-21-1-16,0-21 0,0 0 0,22 22 16,-1-22-16,0-21 15,-21 21-15,21 0 0,0-21 0,0 0 0,1 0 16,-1 0-16,0 0 15,21-21-15,-21 0 0,22 0 0,-22 21 16,21-21-16,-21-1 0,22 1 16,-22 0-16,0-21 0,0 21 0,0 21 15,-21-22-15,0 1 0,0 0 0,0 0 16,0 0-16,-21 21 16,0 0-16,0 0 0,0 0 0,0 0 15,-1 0-15,1 21 0,0 0 16,0 0-16,21 0 0,-21 1 0,21-1 15,-21 21-15,21-21 0,0 22 16,0-22-16,0 21 0,0-21 0,0 0 16,21 22-16,0-22 15,0 0-15,0 0 0,0-21 16,22 0-16,-22 0 0,21 0 16,-21 0-16,22-21 0,-22 0 0,21 0 15,1 0-15,-1-1 0,0 1 16,1-21-16,-1 0 0,0-1 0,1 1 15,-1 0-15,-21-1 0,0 1 16,0-22-16,1 22 0,-1-21 0,-21 20 16,0 1-16,0-22 0,0 43 15,0-21-15,0 21 0,0 0 0,0-1 16,-21 22-16,21 22 16,-22-1-16,22 0 15,0 21-15,0-21 0,0 22 0,0-1 16,0 0-16,0 1 0,0-1 15,0 0-15,0 1 0,0-1 0,0 0 16,0 1-16,0-1 0,0 0 16,0 1-16,0-22 0,0 21 0,0-21 15,0 1-15,-21-1 0,21-42 32,0-1-17,0 1-15,0-21 0,0 21 16,0 0-16,0-22 0,0 22 0,21-21 15,1 21-15,-22-1 16,21-20-16,0 21 0,0 0 0,21 0 16,-20-1-16,20 1 0,0 21 15,-21 0-15,22 0 0,20 0 0,-20 0 16,-1 0-16,0 0 0,1 21 0,-22 1 16,21-1-16,-21 0 0,-21 0 15,0 0-15,0 22 0,0-22 0,-42 0 16,21 21-16,-22-21 0,-20 22 15,21-22-15,-1 0 0,1 0 0,0 22 16,-1-43-16,1 21 0,21 0 16,0-21-16,-1 0 0,1 21 15,21-42 17,21 21-32,1-21 0,-1 0 15,21-1-15,0-20 0,-20 21 16</inkml:trace>
  <inkml:trace contextRef="#ctx0" brushRef="#br0" timeOffset="46054.02">5080 13653 0,'0'0'0,"0"-22"0,0 1 0,0 0 0,0 0 16,-21 21-1,0 0-15,21 21 0,-22 0 16,22 0-16,0 22 0,0-1 15,0-21-15,-21 43 0,21-22 0,0 0 16,-21 1-16,21-1 0,0 0 16,0 1-16,0-1 0,-21 0 0,21 1 15,0-1-15,0-21 0,0 0 0,0 22 16,0-22-16,0 0 0,0 0 16,0 0-16,0-42 31,0 0-31,0 0 0,0 0 15,0 0-15,0-22 0</inkml:trace>
  <inkml:trace contextRef="#ctx0" brushRef="#br0" timeOffset="46329.89">4826 13928 0,'0'0'0,"0"-43"16,-21 1-16,0 21 0,21-21 0,-22-1 16,22 22-16,0-21 0,0 21 0,22-22 15,-1 22-15,0-21 0,0 21 16,21-1-16,1 1 0,-1 0 0,0 0 15,1 0-15,-1 21 0,22 0 16,-22 0-16,0 0 0,22 21 0,-22-21 16,-21 21-16,22 21 0,-22-20 15,-21 20-15,0 0 0,0 1 16,0-1-16,-43-21 0,22 21 0,-21 1 16,21-1-16,-22-21 0,1 22 15,0-22-15,-1 0 0,1 0 0,0 0 16,21 0-16,-1 1 0,1-22 15,21 21-15,21-21 16,1 0 0</inkml:trace>
  <inkml:trace contextRef="#ctx0" brushRef="#br0" timeOffset="47305.51">5842 14076 0,'0'0'15,"42"21"-15,-21-21 0,1 0 0,-1 0 16,0 0-16,-21-21 16,0 0-1,0 0-15,0-1 0,0 1 16,-21 0-16,0 0 0,-1 0 16,1 0-16,0 21 0,-21 0 15,21 0-15,-1 0 0,-20 0 0,21 0 16,-21 0-16,20 21 15,-20 0-15,0 0 0,-1 21 0,22-20 16,-21-1-16,21 21 0,0-21 0,-1 22 16,1-22-16,21 21 0,0-21 15,0 22-15,0-22 0,0 0 0,0 0 16,21 0-16,1 0 0,-1 1 16,21-22-16,-21 0 0,0 0 0,22 0 15,-22 0-15,21-22 0,-21 1 0,22 21 16,-22-21-16,21-21 0,-21 21 15,22-1-15,-22 1 0,21-21 0,-21 21 16,22-22-16,-22 1 0,0 21 16,0-21-16,-21 20 0,0 1 15,21 0-15,-21 0 0,-21 42 32,21 0-32,-21 0 0,0 85 31,21-85-31,0 1 0,0 20 0,0-21 15,0 21-15,21-20 0,0-1 0,0 0 16,1 0-16,20 0 0,-21 0 16,21-21-16,-20 0 0,20 0 0,0 0 15,22 0-15,-22 0 0,0-21 16,22 0-16,-22 0 0,1 0 16,20 0-16,-21-1 0,1-20 0,-22 21 15,0-21-15,0 20 0,-21-20 16,0 21-16,0-21 0,0-1 0,0 22 15,-21 0-15,0 0 0,-21 0 0,20-1 16,-20 22-16,0 0 0,-1 0 16,22 0-16,-21 22 0,0-22 0,20 21 15,-20 0-15,21 0 0,0 0 16,0 22-16,21-22 0,0 0 0,0 0 16,0 0-16,0 0 0,21 1 15,0-22-15,0 0 0,0 0 16,22 0-16,-22 0 0,21 0 15,-21 0-15,22 0 0,-22 0 0,0 0 16,21 0-16,-21 0 0,1 0 16,-1 0-16,0 21 0,0 0 15,0 0-15,-21 0 0,0 22 16,0-22-16,21 21 0,-21 0 16,0 1-16,0-1 0,0 0 0,0 22 15,0-22-15,0 22 0,0-22 0,-21 22 16,0-22-16,0 0 0,0 22 15,0-22-15,-1 22 0,1-22 0,-21 21 16,21-20-16,-22-1 0,1-21 16,21 22-16,-21-22 0,-1 0 15,22 0-15,-21 0 0,21-21 0,-1 0 16,1 0-16,0 0 0,0-21 16,21-21-16,-21 21 0,21-22 15,0 22-15,0-21 0,0-22 0,0 22 16,0-22-16,21 1 0,0-1 15,0 1-15,22-1 0,-1-20 0</inkml:trace>
  <inkml:trace contextRef="#ctx0" brushRef="#br0" timeOffset="47650.31">7027 14182 0,'85'0'15,"-64"0"-15,0 0 16,22-21-16,-22 21 0,0-22 16,21 1-16,-21 0 0,1 0 0,20 0 15,-21 0-15,-21-1 0,21 1 16,-21 0-16,0 0 0,0 0 16,-21 21-16,0 0 0,0 0 15,-22 0-15,22 21 0,0 0 16,-21 0-16,21 0 0,-22 1 0,22-1 15,0 21-15,0-21 0,21 22 16,0-1-16,0-21 0,0 21 16,0-20-16,0-1 0,21 0 0,0 0 15,0 0-15,22 0 0,-22-21 0,0 0 16,21 0-16,-21 0 0,22 0 16,-22 0-16,21-21 0,-21 21 0,22-21 15,-22 0-15,21-21 0,-21 20 0</inkml:trace>
  <inkml:trace contextRef="#ctx0" brushRef="#br0" timeOffset="48110.05">8890 13864 0,'0'-21'0,"0"42"0,21-63 0,-21 21 16,0 0-16,-21 42 31,21 0-31,-21 0 16,21 0-16,-21 22 0,21-22 16,-22 21-16,22-21 0,-21 22 0,21-22 15,0 21-15,0-21 0,-21 0 0,21 1 16,-21-1-16,21 0 0,0 0 15,0-42 32,0 0-47,21 0 0,-21-1 0,21 1 16,-21-21-16</inkml:trace>
  <inkml:trace contextRef="#ctx0" brushRef="#br0" timeOffset="48445.87">8890 13526 0,'0'0'0,"0"-22"0,0 1 0,0 0 0,-21 21 16,0 0-16,-1 0 0,1 0 0,0 0 16,0 21-16,0 0 15,0 1-15,21-1 16,0 0 0,21-21-16,0 0 15,0 0-15,0 0 0,0 0 0,22-21 16,-22 0-16,21 21 0,-21-22 15,1 1-15,-1 0 0,0 21 0,-21-21 16,0 0-16,0 0 16,-21 21-16,0 0 0,-1 0 0,-20 0 15,0 0-15,21 0 0,-22 0 0,22 0 16,-21 0-16,21 21 0,-1-21 16,22 21-16,0 0 0,0 0 0,0 0 15,0 1-15,0-1 16,0 21-16,22-21 0,-1 0 0,0 1 15,0-1-15,21 0 0,-20-21 0,20 21 16,0-21-16,1 0 0</inkml:trace>
  <inkml:trace contextRef="#ctx0" brushRef="#br0" timeOffset="48889.66">9398 13737 0,'0'0'15,"0"21"-15,0 1 0,-21-1 16,0 0-16,21 0 15,-22 0-15,1 0 0,21 1 16,-21-1-16,21 0 0,0 0 16,0 0-16,0 0 0,-21 1 0,21-1 15,0 0-15,0 0 0,-21 0 16,21 0 0,0-42 15,0 0-31,0 0 15,0 0-15,21 0 0,0-22 0,0 22 16,0-21-16,1-1 16,-1 1-16,0 0 0,0-1 0,21 22 0,-20-21 15,20 21-15,-21 0 0,21 21 16,1 0-16,-22 0 0,0 0 16,21 21-16,-20 0 0,-1 0 0,0 21 15,-21-20-15,0 20 0,0-21 16,0 21-16,0 1 0,0-22 0,0 21 15,0-21-15,-21 1 0,0-1 0,-1 0 16,22 0-16,0 0 0,-21 0 16,0-21-16,21 22 0,21-44 47,0 1-47,1 21 0,-1-21 0,21-21 15,-21 21-15</inkml:trace>
  <inkml:trace contextRef="#ctx0" brushRef="#br0" timeOffset="50317.86">10329 13737 0,'0'0'0,"21"-21"0,1 0 16,-1 21-16,-21-21 0,0 0 15,0-1 1,-43 22-16,22 0 16,0 0-16,0 0 0,0 0 0,-22 0 15,1 22-15,21-1 0,-21 0 0,-1 0 16,1 0-16,21 0 15,-22 1-15,22-1 0,0 21 0,0-21 16,21 0-16,0 1 0,0-1 0,0 0 16,42 0-16,-21-21 15,1 0-15,-1 0 0,21 0 0,0 0 16,-20 21-16,20-21 0,0 0 16,-21 0-16,22 0 0,-22 21 0,0-21 15,21 22-15,-20-1 0,-22 0 16,0 0-1,0 0-15,-22-21 0,1 21 16,0 1-16,0-22 0,-21 0 16,20 21-16,1-21 0,-21 0 15,21 0-15,-22 0 0,22 0 0,-21 0 16,21 0-16,0 0 0,-22 0 0,22-21 16,0-1-16,0 1 15,42 42 32,0 1-47,0-22 0,0 21 16,1-21-16,-1 0 0,21 0 15,-21 0-15,22 0 0,-22 0 0,21 0 16,0 0-16,1 0 0,-1 0 16,0 0-16,1-21 0,-22 21 15,21-22-15,1 1 0,-1 21 0,-21-21 16,21 0-16,-20 0 0,-1 0 0,0-1 15,0-20-15,0 21 0,-21 0 16,0-22-16,0 22 0,0 0 0,0 0 16,0 0-16,0 0 0,0 42 31,0 0-15,-21 0-16,21 0 0,-21 0 15,21 1-15,0 20 0,0-21 0,0 0 16,0 0-16,0 1 0,0-1 15,21 0-15,0 0 0,0 0 16,1 0-16,-1-21 0,21 22 0,-21-22 16,22 0-16,-1 0 0,0 0 0,-21 0 15,22 0-15,20 0 0,-20 0 16,-1-22-16,0 1 0,-21 21 0,22-21 16,-1 0-16,-21 0 0,0 0 0,1-1 15,-1 1-15,-21-21 0,0 21 16,0 0-16,0-22 0,0 22 0,0-21 15,0 21-15,0-1 0,-21 1 16,-1 21-16,1 0 0,0 0 16,-21 0-16,21 0 0,-1 21 0,1-21 15,-21 22-15,21-1 16,0 0-16,-1 21 0,1-21 0,0 1 16,0-1-16,21 21 0,0-21 0,0 0 15,0 1-15,0-1 0,0 0 16,0 0-16,0 0 0,21-21 0,0 21 15,0-21-15,1 0 0,-1 0 0,0 0 16,0 0-16,0 0 0,0 0 16,1 0-16,-1-21 0,0 0 0,0 0 15,21 0-15,-42 0 0,43-1 16,-43-20-16,21 21 0,0-21 0,0-1 16,-21-20-16,0 20 0,0-20 0,21 21 15,-21-22-15,22 22 16,-22-1-16,0 22 0,0-21 0,0 21 15,0 0-15,0-1 16,-22 44 0,1-1-16,21 0 15,0 21-15,0 1 0,0-1 0,0 0 16,0 1-16,0-1 0,0 21 16,0-20-16,0-1 0,0 0 0,0 1 15,0-1-15,21-21 0,1 0 16,-1 22-16,0-22 0,-21 0 15,21-21-15,21 21 0,-20-21 0,-1 0 0,21 0 16,-21 0-16,22 0 16,-22 0-16,21 0 0,-21-21 0,22 0 15,-1 21-15,-21-21 0,0 0 0,0-1 16,1-20-16,-1 21 0,-21 0 16,21 0-16,-21-22 0,0 22 0,0 0 15,0 0-15,0 0 0,-21 21 0,0 0 16,-1 0-16,1 0 0,0 0 15,0 21-15,0 0 0,21 0 0,0 0 16,-21 0-16,21 22 0,0-22 0,0 0 16,0 0-16,0 0 0,21 1 15,0-1-15,0 0 0,0-21 16,0 21-16,22-21 0,-22 0 0,21 0 16,-21 0-16,22 0 0,-22 0 15,21 0-15,-21 0 0,22-21 0,-1 0 16,-21 0-16,0-1 0,22 1 0,-22 0 15,0 0-15,0 0 0,0-22 16,1 1-16,-22 21 0</inkml:trace>
  <inkml:trace contextRef="#ctx0" brushRef="#br0" timeOffset="50544.74">11007 13377 0,'0'0'0,"-22"0"0,1 0 0,-21 22 16,21-22-16,0 0 0,-1 0 15,44 0 17,-1 0-32,0 0 0,0 0 0,0 0 15,0 0-15,1 0 0,-1 0 16,0 0-16</inkml:trace>
  <inkml:trace contextRef="#ctx0" brushRef="#br0" timeOffset="51742.07">13695 13843 0,'63'0'32,"-63"-21"-32,21 21 15,-21-21-15,22 0 16,-22-1-16,0 1 0,0 0 15,0 0-15,0 0 0,0 0 16,0-22-16,0 22 0,0 0 16,0 0-16,-22-22 0,1 22 0,0 0 15,0 0-15,-21 0 0,20 21 16,-20 0-16,0 0 0,-1 0 0,1 0 16,0 0-16,-1 21 0,1 0 0,0 21 15,-1 1-15,22-1 0,-21 0 16,21 1-16,0-1 0,21 0 15,0 1-15,0-22 0,0 21 16,0 1-16,21-22 0,0 0 0,0 0 16,21 0-16,-20-21 0,20 0 0,-21 0 15,21 0-15,1 0 0,-1 0 16,0-21-16,1 21 0,-1-21 0,0 0 16,1 0-16,-1-1 0,-21-20 15,22 21-15,-22-21 0,21 20 0,-42-20 16,21 21-16,-21-21 0,0 20 15,0 1-15,0-21 0,0 21 0,-21 21 16,0 0 0,0 0-16,21 21 15,-21 0-15,21 0 0,-22 22 0,22-22 16,0 21-16,0 0 0,0-20 16,0 20-16,22-21 0,-1 0 0,-21 0 15,21 1-15,0-1 0,21 0 0,-20-21 16,20 0-16,-21 0 0,21 0 15,1 0-15,20 0 0,-20 0 0,-1-21 16,0 0-16,1-1 0,-1 1 16,-21 0-16,0 0 0,0 0 0,1 0 15,-1-22-15,-21 22 0,0-21 16,0 21-16,0-22 0,0 22 0,0 0 16,0 0-16,-21 21 15,-1 0-15,22 21 16,-21 0-16,21 0 0,-21 0 15,21 22-15,0-22 0,0 0 16,0 21-16,0-20 0,-21-1 0,21 21 16,0-21-16,0 0 0,0 1 0,-21-22 15,21 21-15,0 0 16,0-42 15,0 0-31,0-1 16,0-20-16,0 21 0,0 0 0,21-22 15,0 1-15,21 0 16,-20-1-16,-1 1 0,21 0 0,-21 21 16,22-1-16,-22 1 0,21 0 15,-21 21-15,22 0 0,-22 0 0,0 0 16,0 21-16,0 0 0,0 1 0,1-1 16,-22 21-16,0 0 0,0-20 15,0 20-15,0-21 0,0 21 0,0-20 16,0-1-16,0 21 0,0-21 15,0 0-15,0 1 0,0-1 16,0 0 0,21-42 15,0 0-31,0-1 0,0 1 0</inkml:trace>
  <inkml:trace contextRef="#ctx0" brushRef="#br0" timeOffset="52146.84">15473 13420 0,'0'-21'0,"-21"21"15,-1 0-15,1 0 0,0 0 16,0 21-16,21 0 0,-21 0 16,0 0-16,-1 0 0,1 22 0,0-22 15,0 21-15,21 1 0,-21-1 16,21-21-16,-21 21 0,21 1 15,0-22-15,0 0 0,0 21 0,0-20 16,21-1-16,0-21 16,0 0-16,21 0 0,-20 0 0,20 0 15,-21 0-15,21-21 0,-20 21 0,20-22 16,-21 1-16,0 0 0,0 0 16,1 0-16,-22-22 0,0 22 0,0-21 15,0 21-15,0-22 0,0 1 16,-22 0-16,1 21 0,-21-1 15,21 1-15,-22 0 0,22 0 0,-42 21 16,42 0-16,-22 0 16,22 0-16,0 0 0,0 21 0,21 0 15,0 0-15,-21-21 0,21 22 0,0-1 16,0 0-16,21 0 16,0-21-16,0 0 0,0 0 0,22 0 15,-22 0-15,21 0 0</inkml:trace>
  <inkml:trace contextRef="#ctx0" brushRef="#br0" timeOffset="52422.3">15981 13166 0,'0'0'0,"0"-43"16,0 22-16,0 0 0,0 0 0,0 0 16,0 42-1,-21 0-15,-1 0 16,22 0-16,0 22 0,0-1 15,-21 0-15,21 1 0,-21-1 0,21 22 16,0-22-16,0 21 0,0-20 0,0-1 16,0 0-16,0 1 0,0-1 15,0 0-15,0-20 0,0-1 0,0 0 16,0 0-16,0 0 0,0 0 16,21-21-16,0 0 15,-21-21 1,0 0-16,0 0 15,0 0-15</inkml:trace>
  <inkml:trace contextRef="#ctx0" brushRef="#br0" timeOffset="53029.95">15727 13568 0,'-43'0'15,"86"0"-15,-107-21 0,64 0 0,-21 21 0,42 0 32,0 0-32,1-22 0,-1 22 15,21 0-15,0 0 0,1 0 16,-1-21-16,22 21 0,-1-21 0,-21 21 15,22-21-15,-1 21 0,1-21 16,-1 0-16,-20-1 0,20 1 16,-42 0-16,22 0 0,-22-21 0,0 20 15,0-20-15,-21 21 0,0-21 0,0 20 16,0-20-16,0 21 0,0 0 16,0 0-16,-21-1 0,0 22 15,0 0-15,21 22 16,-21-1-16,-1 21 0,22-21 0,-21 22 15,21-1-15,0 0 0,0 1 0,0-1 16,-21 0-16,21 1 0,-21-1 16,21 21-16,0-20 0,0-1 15,0 0-15,0 1 0,-21-1 16,21-21-16,0 22 0,0-22 0,0 0 16,0 0-16,0 0 0,-21-21 0,21 21 15,0-42 1,0 0-1,0 0-15,0 0 0,21 0 0,0-1 16,0-20-16,0 0 0,0-1 16,1 1-16,20 0 0,-21 21 0,21-22 15,1 22-15,-22-21 0,21 21 16,-21 21-16,1 0 0,-1 0 0,0 0 16,0 0-16,0 0 0,-21 21 0,0 0 15,0 21-15,0-21 16,0 22-16,0-22 0,0 21 0,0 1 15,0-22-15,-21 21 0,21-21 0,0 0 16,0 1-16,0-1 0,0 0 16,-21 0-16,21 0 0,0 0 15,21-42 17,-21 0-32,0 0 15,21 0-15,0 0 16,1-1-16</inkml:trace>
  <inkml:trace contextRef="#ctx0" brushRef="#br0" timeOffset="53427.12">17018 13589 0,'0'0'0,"0"21"16,-21 0-16,42-21 31,0 0-15,0 0-16,22 0 15,-22 0-15,0-21 0,0 21 0,21-21 16,-20 0-16,-1 21 0,0-21 0,0 0 16,0-1-16,0 1 15,-21 0-15,0 0 0,0 0 16,0 0-16,-21 21 0,0-22 16,0 22-16,0 0 0,0 0 15,-1 0-15,1 22 0,0-22 0,0 21 16,0 0-16,21 0 0,-21 21 15,21-20-15,-22-1 0,22 21 0,0-21 16,0 22-16,0-22 0,0 0 0,0 0 16,0 21-16,0-20 15,22-1-15,-1 0 0,0-21 0,0 21 16,0-21-16,22 0 0,-22 0 16,0 0-16,0 0 0,0 0 15,0-21-15,22 21 0,-22-21 16,0 0-16,0-1 0,0 1 0,1 0 15,-1 21-15</inkml:trace>
  <inkml:trace contextRef="#ctx0" brushRef="#br0" timeOffset="53805.93">17589 13483 0,'0'0'0,"-21"-21"0,21 0 16,0 0-16,0 0 15,21 21-15,1 0 16,-1-22-16,21 22 0,-21 0 0,0 0 15,22 0-15,-22 0 16,21 0-16,-21 0 0,1 0 0,-1 22 16,0-1-16,0 0 0,-21 0 0,0 21 15,0 1-15,0-22 0,0 21 16,0 1-16,0-22 0,-21 21 0,21-21 16,-21 22-16,21-22 0,-21 0 0,-1 0 15,22 0-15,0 0 16,-21-21-16,0 0 15,21-21 1,0 0-16,0 0 16,0 0-16,0 0 0,21-22 15,0 22-15,-21-21 0,22-1 16,-1 1-16,0 21 0,0-21 0,0-1 16,0 22-16,1-21 0,-1 21 0,0-1 15,-21 1-15,0 0 16,21 21-16,-21-21 15</inkml:trace>
  <inkml:trace contextRef="#ctx0" brushRef="#br0" timeOffset="55382.81">19262 13272 0,'0'0'0,"0"-106"32,0 85-32,-22 21 0,22-22 0,-21 1 15,0 21-15,0 0 16,21 21-16,-21 1 15,21-1-15,0 0 0,0 21 16,0 1-16,0-1 0,-21 0 16,21 1-16,0-1 0,-22 21 0,22-20 15,0-1-15,0 0 0,0-20 16,0 20-16,0-21 0,0 0 0,0 0 16,22-21-1,-1 0-15,0 0 16,0-21-16,0 0 0,0-21 15,1 21-15,-1-22 0,0 22 16,21-21-16,-21-1 0,1 1 0,20 21 16,-21 0-16,0 0 0,0-1 15,1 1-15,-1 21 0,0 0 0,0 0 16,-21 21-16,0 1 16,0-1-16,0 0 0,0 0 15,0 21-15,0-20 0,0 20 0,0-21 16,0 21-16,0-20 0,21-1 0,-21 0 15,21 0-15,-21 0 0,22 0 16,-1-21-16,0 0 0,0 0 16,0 0-16,0 0 0,22 0 15,-22-21-15,0 0 0,0 0 0,22 0 16,-22 0-16,0-22 0,0 22 0,0-21 16,0-1-16,1 1 0,-22 0 15,0-1-15,0-20 0,21 21 0,-21-1 16,0 1-16,0 0 15,0 20-15,0 1 0,0 0 0,-21 0 16,-1 21-16,1 21 16,0 0-16,21 22 15,0-22-15,0 21 0,0 0 0,0 1 16,0-1-16,0 0 0,0 1 16,0-1-16,0 0 0,0 1 0,0-1 15,21-21-15,0 22 0,1-22 0,-1 0 16,0 0-16,21-21 0,-21 21 15,1-21-15,20 0 0,0 0 0,-21 0 16,22-21-16,-1 21 0,0-21 0,-20 0 16,20 0-16,-21-22 0,0 22 15,0 0-15,-21-21 0,0-1 16,0 22-16,0-21 0,0 21 16,0-1-16,0 1 0,-21 0 0,21 0 15,-21 21-15,0 0 0,0 0 0,0 0 16,-1 21-16,1 0 15,0 0-15,21 1 0,0 20 0,0-21 16,0 21-16,0-20 0,0 20 0,0-21 16,0 0-16,21 22 0,0-22 15,1 0-15,-1 0 0,0-21 0,0 21 16,0-21-16,22 0 0,-22 0 16,21 0-16,0 0 0,-20 0 0,20 0 15,0-21-15,-21 0 0,22 0 16,-22-22-16,21 1 0,-21 21 15,1-21-15,-1-1 0,0-20 0,-21 20 16,0-20-16,0 21 0,0-22 0,0 1 16,0 20-16,0-20 0,0 20 15,0 1-15,0 0 0,0-1 0,0 22 16,0 0-16,0 42 16,0 0-1,0 1-15,0 20 0,0 0 16,0 1-16,0-1 0,0 21 0,0-20 15,0-1-15,0 22 0,0-22 0,0 0 16,0 1-16,0-1 16,0 0-16,0 1 0,-21-22 0,21 21 15,0-21-15,0 0 0,-21 1 16,21-1-16,0-42 31,0-1-31,0 1 0,0 0 16,21 0-16,0-21 0,0 20 0,0-20 15,0 21-15,1-21 0,20 20 16,-21-20-16,21 21 0,1 0 0,-1 0 16,0 21-16,1 0 0,-1 0 15,0 0-15,1 0 0,-22 0 16,21 21-16,-21 0 0,1 0 0,-22 0 16,0 22-16,0-22 0,0 21 0,-43-21 15,22 22-15,-21-22 0,21 0 16,-22 21-16,1-21 0,0 1 0,-1-1 15,1-21-15,0 21 0,20 0 16,-20-21-16,21 0 0,0 0 0,0 0 16,-1 0-16,1 0 0,21-21 31,0 0-31,21 0 0,1-1 16,-1 1-16,0-21 0,21 21 0</inkml:trace>
  <inkml:trace contextRef="#ctx0" brushRef="#br0" timeOffset="55645.66">21950 12912 0,'0'0'0,"0"-43"32,0 65-32,0-1 0,0 0 15,-21 21-15,-1 1 0,1-1 0,21 0 16,-21 22-16,0-22 0,21 0 15,0 1-15,-21 20 0,0-20 16,21-1-16,0 0 0,-22 1 0,22-1 16,0 0-16,0-21 0,0 1 15,0-1-15,0 0 0,0 0 0,22-21 32,-22-21-17,21 0-15,0 0 0</inkml:trace>
  <inkml:trace contextRef="#ctx0" brushRef="#br0" timeOffset="55958.49">21738 13166 0,'-21'-43'0,"42"86"0,-63-128 15,21 64-15,21-21 0,0 20 16,0-20-16,0 21 0,0 0 0,0 0 16,21-1-16,0 1 0,0 0 15,21 0-15,1 21 0,-1-21 0,0 21 16,1 0-16,20 0 0,-20 0 15,-1 0-15,0 21 0,-21-21 0,22 21 16,-22 21-16,0-20 0,-21 20 0,0 0 16,0-21-16,0 22 0,-21-1 15,0 0-15,0 1 0,-22-22 0,22 21 16,-21-21-16,-22 1 0,22-1 16,0 21-16,-1-42 0,1 21 15,0 0-15,20-21 0,1 22 0,0-22 16,42 0-1,0 0 1,1 0-16,20 0 0,-21 0 0,0 0 16,22 0-16</inkml:trace>
  <inkml:trace contextRef="#ctx0" brushRef="#br0" timeOffset="56854.16">22627 13420 0,'0'0'0,"42"0"0,-20 0 16,-22-21-16,0-1 16,0 1-16,0 0 0,0 0 15,-22 0-15,22 0 0,-21-1 16,0 22-16,0-21 0,0 21 0,0 0 16,-22 0-16,22 0 0,-21 0 15,-1 21-15,22 1 0,-21-1 0,21 0 16,-22 0-16,22 0 0,0 22 0,0-22 15,0 21-15,0-21 0,21 0 16,0 22-16,0-22 0,0 0 0,0 0 16,0 0-16,0 1 15,21-1-15,0-21 0,0 0 0,0 0 16,0 0-16,1 0 0,20 0 0,-21 0 16,21-21-16,-20-1 0,20 1 15,0 0-15,-21-21 0,22 21 0,-22-1 16,21-20-16,-21 0 0,1 21 15,-1-22-15,0 22 0,-21 0 0,0 0 16,21 0-16,-42 42 31,21 0-31,-21 0 16,21 0-16,0 22 0,0-22 16,0 0-16,0 21 0,0-21 15,0 1-15,21-1 0,0 0 0,21 0 16,-20 0-16,-1-21 0,21 0 15,0 21-15,1-21 0,-1 0 0,0 0 16,1 0-16,-1-21 0,0 0 16,1 0-16,-1 0 0,-21 0 0,22-1 15,-22-20-15,21 21 0,-21-21 0,-21-1 16,0 1-16,0 0 0,0-1 16,0 22-16,0-21 0,-21 21 0,0-1 15,-21 1-15,20 21 0,-20 0 16,0 0-16,21 0 0,-22 0 0,1 21 15,0 1-15,20-1 0,1 0 16,0 0-16,0 0 0,21 0 16,0 1-16,0-1 0,0 0 0,21-21 15,0 21-15,0 0 0,1-21 16,20 21-16,-21-21 0,21 22 0,-20-22 16,20 21-16,-21-21 0,21 21 0,-20 0 15,-1 0-15,0 0 0,0 22 16,0-22-16,-21 21 0,21 1 0,-21-1 15,0 21-15,0-20 0,0-1 16,0 0-16,0 1 0,0-1 0,0 0 16,0 1-16,0-1 0,-21 0 0,0 1 15,21-1-15,-21-21 16,0 22-16,-22-22 0,22 21 0,0-21 16,-21 0-16,-1 1 0,1-1 0,21-21 15,-21 21-15,-1-21 0,1 0 16,21 0-16,0 0 0,-1 0 0,1 0 15,21-21 1,0 0-16,0-1 0,0 1 0,21-21 16,1 21-16,-1-22 0,0 1 0,21 0 15,1-1-15,-1 1 0</inkml:trace>
  <inkml:trace contextRef="#ctx0" brushRef="#br0" timeOffset="57230.07">23770 13462 0,'0'0'16,"-21"-21"-16,21 0 0,21 0 15,0-1 1,0 22-16,1-21 0,-1 21 0,21-21 16,-21 21-16,0-21 0,22 0 0,-22 21 15,0-21-15,0-1 0,-21 1 16,0 0-16,0 0 15,-21 0 1,-21 21-16,21 0 0,-22 0 16,22 0-16,-21 21 0,21 0 0,-22 0 15,22 0-15,0 22 0,0-22 16,0 0-16,21 21 0,0-20 0,0 20 16,0-21-16,21 21 0,-21-20 15,42 20-15,-21-21 0,0 0 0,22 0 16,-1 1-16,-21-1 0,22-21 0,-1 0 15,-21 0-15,21 0 0,1 0 16,-22 0-16,21 0 0,-21-21 0,1-1 16,20 1-16,-21 0 0,0 0 15,-21 0-15,0 0 0,0-1 16</inkml:trace>
  <inkml:trace contextRef="#ctx0" brushRef="#br0" timeOffset="58474.86">6837 2498 0,'0'0'15,"21"-21"-15,-21-1 16,0 1-16,0 0 15,0 42 1,0 0 0,0 1-16,0-1 0,0 21 15,0-21-15,0 22 0,0-1 0,0 0 16,0 1-16,0-22 0,0 21 0,0 0 16,0-20-16,0 20 0,0-21 15,0 0-15,0 0 0,0 1 16,0-1-16,0 0 0,-21 0 15,21-42 32,0 0-47</inkml:trace>
  <inkml:trace contextRef="#ctx0" brushRef="#br0" timeOffset="59213.54">7070 2159 0,'0'0'0,"-22"-21"0,22 0 16,-21 21-16,0-21 0,0-1 15,0 22-15,0-21 0,-1 21 0,1 0 16,0 0-16,0 0 0,0 0 15,0 0-15,-1 0 0,1 0 0,-21 0 16,21 21-16,-22 1 0,22-1 16,-21 0-16,0 0 0,-1 0 15,22 0-15,-21 1 0,21 20 0,-1-21 16,-20 21-16,21 1 0,21-1 16,-21 22-16,21-22 0,-21 21 0,21-20 15,-22 20-15,22-20 0,0 20 16,0-21-16,0 1 0,0-1 0,0 0 15,0 1-15,0-1 0,0-21 16,0 22-16,22-1 0,-1-21 0,0 21 16,0-20-16,0 20 0,0-21 0,22 0 15,-22 0-15,0 1 0,21-1 16,1 0-16,-1-21 0,-21 0 16,22 0-16,20 0 0,-21 0 15,1 0-15,-1 0 0,22 0 0,-22 0 16,0-21-16,1 0 0,-1-1 0,0 1 15,1 0-15,-1 0 0,0-21 16,-21 20-16,22 1 0,-22-21 0,0 21 16,0-22-16,0 1 0,1 21 15,-1-21-15,-21-1 0,0-20 0,0 20 16,0-20-16,0 21 0,0-22 16,0 1-16,0-1 0,0 1 0,-21-1 15,-1 22-15,1-1 0,21 1 0,-21 0 16,0 21-16,0-22 15,0 22-15,-1 0 0,1 0 0,0 0 16,0 21-16,0 0 0,-22-22 16,22 22-16,0 0 0,-21 0 0,21 0 15,-1 0-15,1 22 0,-21-1 16,21-21-16,0 21 0,-1-21 0,1 21 16,0-21-16,21 21 0,-21-21 15,0 0-15,0 0 0,21 21 0,-22-21 31,22 22-31,22-1 32,-1-21-17</inkml:trace>
  <inkml:trace contextRef="#ctx0" brushRef="#br0" timeOffset="60094.04">9271 3556 0,'-21'0'15,"21"-21"-15,0 0 16,0 0-1,0-1-15,0 1 16,0 0-16,21 0 16,0 21-16,-21-21 0,21 21 0,0 0 15,1-21 1,-1 21-16,0 0 0,0 0 0,0 0 16,0 0-16,1 21 0,-22 0 15,21 0-15,0 0 16,-21 0-16,0 1 0,0-1 0,0 21 15,0-21-15,0 0 0,0 1 16,-21 20-16,0-21 0,-1 0 0,1 0 16,0 1-16,0-1 0,0-21 0,-22 21 15,22 0-15,0-21 0,0 21 16,0-21-16,0 21 0,-1-21 0,1 0 31,42-21 16,1 21-47,-1 0 16,0 0-16,0-21 0,0 21 0,0 0 15,1 0-15,-1 0 0,0 0 16,0 0-16,0-21 0,0 21 16,1 0-16,-1 0 0,0 0 0,0 0 15,0 0-15,0 0 0,1 0 16,-22-21 31</inkml:trace>
  <inkml:trace contextRef="#ctx0" brushRef="#br0" timeOffset="60853.6">9779 3175 0,'0'0'0,"0"-21"0,-21 0 0,0 0 0,-1 21 16,1-22-16,0 22 0,0 0 15,0-21-15,0 21 0,-1 0 0,-20 0 16,21 0-16,0 0 0,0 0 15,-22 0-15,22 0 0,0 0 0,-21 0 16,20 0-16,1 21 0,-21-21 0,21 22 16,-22-22-16,22 21 0,-21 0 15,0 0-15,20 0 0,-20 0 0,0 1 16,21 20-16,-22-21 0,22 21 16,-21-20-16,21 20 0,-1-21 15,1 21-15,21 1 0,0-22 0,-21 21 16,21 1-16,0-22 0,0 21 15,0-21-15,0 22 0,0-22 0,0 0 16,0 21-16,0-21 0,21 1 0,0-1 16,1 21-16,-22-21 0,42 0 15,-21 1-15,0-22 0,0 21 0,22 0 16,-22 0-16,21-21 0,-21 21 16,1 0-16,20-21 0,-21 0 0,21 22 15,-20-22-15,-1 0 0,21 0 0,-21 0 16,22 0-16,-22 0 15,0 0-15,21 0 0,-21 0 0,22 0 16,-22 0-16,21 0 0,-21-22 0,106-20 31,-105 21-31,20 0 0,-21 21 0,0-21 16,0-1-16,1 1 0,-1 0 0,0-21 16,-21 21-16,21-1 0,-21-20 15,21 21-15,-21-21 0,0 20 0,0-20 16,0 0-16,0-1 0,0 22 0,0-21 15,0 0-15,0 20 0,-21-20 16,0 21-16,0-21 0,0 20 16,-1 1-16,1 0 0,0-21 15,0 21-15,0-1 0,0 1 0,-1 21 16,-20-21-16,21 0 0,0 21 0,0 0 16,-1-21-16,1 21 0,0 0 15,0 0-15,0 0 0,0 0 16,-1 0-1,1 0-15,0 0 16,21 21-16,-21-21 0</inkml:trace>
  <inkml:trace contextRef="#ctx0" brushRef="#br0" timeOffset="63201.79">9779 2159 0,'0'0'16,"-21"0"15,0 0-15,21 21-16,-22-21 15,22 21-15,-21 1 0,21-1 16,0 0-16,0 0 16,21-21-1,1 0-15,-1 0 16,0 0-16,0 0 0,0 0 16,-21-21-1,21 0-15,-21 0 16,0-1-16,0 1 0,0 0 15,-21 0-15,0 21 16,0-21-16,0 21 0,0 0 16,-1 0-1,22 21-15,0 0 0,-21-21 0,21 21 16,0 0-16,-21-21 0,21 22 0,0-1 16,0 0-1,21-21 1,0 0-16,1 0 15,-1 0-15,0 0 16,0 0-16,-21-21 0,21 21 16,-21-21-16,0-1 15,0 1-15,-21 0 16,0 21-16,0 0 16,0 0-16,-1 0 15,1 0 1,21 21-16,0 0 0,0 1 15,0-1-15,0 0 16,21-21-16,1 0 16,-1 21-16,0-21 15,0 0 1,-21-21-16,21 21 16,-21-21-16,0 0 0,0-1 15,0 1 1,0 0-16,-21 21 0,0 0 15,0 0 1,0 0 0,-1 0-16,22 21 15,0 0-15,0 1 16,22-22 46,-1 0-62,0 0 0,0 0 16,0 0-16,-21-22 0,21 22 16,1 0-16,-1 0 15,0 0-15,-21-21 0,21 21 0,0 0 16,0 0-16,1 0 0,-1 0 16,0 0-16,0 0 0,0 0 15,0 0-15,1 0 0,-1 0 16,0 21-16,0-21 0,0 22 0,0-22 15,1 21-15,-1 0 0,0-21 0,0 21 16,-21 0-16,21 0 16,0 1-16,1-1 0,-1 0 0,-21 0 15,21 0-15,0 0 0,-21 22 16,21-22-16,0 0 0,1 21 0,-22-20 16,21 20-16,0-21 0,-21 21 0,21-20 15,0 20-15,0-21 0,-21 21 16,22-20-16,-1 20 0,0-21 0,-21 0 15,21 22-15,-21-22 0,21 0 16,-21 21-16,21-21 0,-21 1 16,0 20-16,0-21 0,0 0 0,0 0 0,0 22 15,0-22-15,0 0 16,0 0-16,0 0 0,-21 22 0,21-22 16,0 0-16,-21 0 0,0 0 0,0 1 15,21-1-15,-21-21 0,-1 21 16,22 0-16,-21 0 0,21 0 15,-21-21-15,21 22 0,-21-22 0,21 21 16,-21-21-16,21 21 16,21-21 46,0 0-46,-21-21-16,0 0 15,21 21-15,-21-22 0,0 1 16,0 0 0,0 0-1,-21 21 1,21 21 0,0 0-16,-21-21 0,21 21 15,-21 1-15,21-1 16,0 0-16,0 0 15,0 0 1,21-21-16,0 0 16,0 0-1,0 0-15,1 0 0,-22-21 16,21 21-16,-21-21 0,21 21 16,-21-21-16,0 0 0,0-1 15,0 1-15,0 0 0,0 0 16,-21 21-16,0-21 15,-1 21-15,1 0 16,0 0-16,21 21 16,-21-21-16,0 21 15,0 0-15,21 0 0,0 1 0,0-1 16,0 0-16,0 0 16,0 0-1,21-21-15,0 0 0,0 0 16,0 0-16,0 0 15,1 0-15,-22-21 16,21 21-16,-21-21 0,0 0 16,0 0-16,0-1 15,0 1-15,0 0 16,-21 21 0,-1 0-16,1 0 15,0 0-15,21 21 16,-21 0-16,21 1 15,-21-1-15,21 0 16,0 0-16,0 0 0,0 0 16,21-21-16,0 0 15,0 0-15,0 0 16,1 0-16,-1-21 16,-21 0-1,21 21-15,-21-21 0,0 0 16,0 0-16,0-1 15,-21 22-15,0-21 16,-1 21-16,1 0 16,0 21-1,21 1-15,0-1 0,0 0 16,0 0 0,0 0-16,0-42 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12:19:37.8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6540 4657 0,'0'0'0,"0"-21"32,0-1-17,0 1-15,0 42 63,0 1-48,0-1-15,0 0 0,0 0 16,0 0-16,0 22 0,0-22 16,0 21-16,0-21 0,0 22 15,-21-22-15,21 21 0,0 0 16,0-20-16,-21-1 0,21 21 0,-21-21 16,21 0-16,-21 1 0,21-1 15,0 0-15,0 0 0,0-42 47,0 0-47,0 0 0,0-22 16,0 22-16,0-21 0,0-1 15,0 22-15,0-21 0,0 0 0,0-1 16,21 1-16,-21 21 0,0-22 16,0 22-16,0 0 0,0 0 15,0 0-15,0 0 0,0-1 0,0 44 47,0-1-47,0 21 16,0-21-16,0 22 0,0-22 0,0 21 15,0 0-15,0 1 0,0-22 16,0 21-16,0-21 0,0 22 0,0-22 16,0 0-16,0 0 0,0 0 0,0 1 15,0-44 32,0 1-47,0 0 0,0-21 16,21 21-16,-21-1 0,0-20 15,0 21-15,0-21 0,21 20 0,-21 1 16,0 0-16,0 0 0,21 0 0,-21 42 31,0 0-15,0 0-16,0 0 0,-21 22 15,21-22-15,-21 0 0,21 21 0,0-20 16,0-1-16,0 0 0,0 0 16,0 0-16,0 0 0,0-42 47</inkml:trace>
  <inkml:trace contextRef="#ctx0" brushRef="#br0" timeOffset="847.45">6816 4424 0,'0'-42'15,"-22"20"1,1 1-16,0 21 0,0 0 15,0 0-15,0-21 0,-1 0 16,1 21-16,0 0 0,0 0 0,0 0 16,0 0-16,-1 0 0,1 0 15,-21 0-15,21 0 0,0 21 0,-22-21 16,22 21-16,0 0 0,0 1 16,-22-1-16,22 21 0,0-21 0,0 0 15,0 1-15,0 20 0,-1-21 16,1 21-16,0-20 0,0 20 0,21-21 15,-21 21-15,0 1 0,21-1 0,0 0 16,0 1-16,0-22 16,0 21-16,0 1 0,0-1 0,0 0 15,0-21-15,0 22 0,0-22 0,0 21 16,21-21-16,0 1 0,-21-1 16,21 0-16,0 0 0,0 0 0,-21 0 15,22-21-15,-1 22 0,0-22 16,0 21-16,0-21 0,22 0 0,-22 0 15,21 0-15,-21 0 0,22 0 0,-1 0 16,-21 0-16,21 0 0,1 0 16,-1 0-16,-21-21 0,22 21 0,-22-22 15,21 22-15,-21-21 0,0 0 16,22 0-16,-22 0 0,0 0 16,0-1-16,0-20 0,1 21 0,-22-21 15,21 20-15,-21-20 0,21 0 16,-21-1-16,21 1 0,-21 0 0,0 21 15,0-22-15,0 1 0,0 0 16,-21 20-16,0-20 0,0 21 0,21-21 16,-22 20-16,1-20 0,0 21 0,-21 0 15,21 0-15,-1-1 0,1 1 16,0 0-16,-21 0 0,21 21 0,-1-21 16,-20 21-16,21-21 15,0 21-15,-22 0 0,22 0 0,-21 0 16,21 0-16,0 0 0,-22 0 15,22 21-15,0 0 0,0-21 0,-22 21 16,22 0-16,0 0 0,0-21 0,0 22 16,0-1-16,-1 0 0,22 0 15,-21 0-15,0 0 0,0 1 0,21 20 16,-21-21-16,21 21 0,-21 1 16,21-1-16,-22 0 0,22 1 0,0-22 15,0 21-15,0 1 0,0-22 16,0 21-16,0-21 0,22 0 0,-1 1 15,0-1-15,-21 0 0,21 0 16,0-21-16,0 21 0,1-21 0,-1 0 16,0 0-16,0 0 0,0 0 15,0 0-15</inkml:trace>
  <inkml:trace contextRef="#ctx0" brushRef="#br0" timeOffset="1636.02">6329 4868 0,'0'0'0,"-21"0"0,21-21 32,0 0-32,0 0 15,0 0-15,0 0 16,21-1-16,0 22 0,-21-21 16,0 0-16,21 21 15,0-21-15,0 21 0,1-21 16,-1 21-16,0-21 15,0 21-15,-21-22 16,0 44 15,0-1-31,0 0 0,0 0 0,0 0 16,0 0-16,0 22 0,0-22 16,0 21-16,0-21 0,0 22 0,0-22 15,0 21-15,-21-21 0,21 22 0,0-22 16,0 0-16,0 21 0,0-20 15,0-1-15,0 0 0,0 0 16,0 0-16,0 0 16,-21-21 15,0 0-31,-1 0 16,1 0-16,0 0 0,0 0 15,-21 0-15,20 0 16,1 0-16,0 0 0,0 0 0,0 0 15,0 0-15,-1 0 16,44 0 15,20 0-31,-21 0 16,0 0-16,0 0 0,22 0 0,-1 0 16,0 0-16,-20-21 0,20 21 15,0 0-15,-21 0 0,22 0 0,-22 0 16,0 0-16,0 0 0,0 0 0,1-21 78,-1 21-62,0 0-1</inkml:trace>
  <inkml:trace contextRef="#ctx0" brushRef="#br0" timeOffset="2683.6">9461 5927 0,'0'0'0,"0"-21"16,-21 21-1,21 21 1,-21 0 0,21 21-16,0-21 0,0 22 0,0-1 15,0 0-15,0 1 0,0-1 16,0 22-16,0-22 0,-21 21 0,21-20 15,0 20-15,-21-20 0,21-1 0,0 0 16,0 1-16,-21-1 0,21 0 16,0-21-16,0 1 0,0-1 0,0 0 15,0 0-15,0 0 0,0 0 16,0-42 15,0 0-31,0 0 0,21 0 16,-21 0-16,21-1 0,-21-20 15,21 0-15,-21-1 0,0 1 0,21 0 16</inkml:trace>
  <inkml:trace contextRef="#ctx0" brushRef="#br0" timeOffset="3475.61">9525 5969 0,'-21'-21'0,"21"0"15,-21 21-15,21-21 0,0-1 31,21 22-15,0 0-16,0 0 0,0 0 16,0 0-16,22 0 0,-1 0 0,22 0 15,-1 0-15,1 0 0,-1 0 16,22 0-16,-1 0 0,1 0 0,21 0 16,-21-21-16,20 21 0,22 0 15,-21 0-15,21 0 0,-21 0 0,21 0 16,0 0-16,-21 0 0,0 0 0,0 0 15,-1 0-15,-20-21 0,21 21 16,0 0-16,-22 0 0,1 0 0,0 0 16,-1-21-16,-20 21 0,-1 0 15,1 0-15,-22 0 0,1 0 0,-1 0 16,0 0-16,1 0 0,-22 0 16,0 0-16,0 0 0,-21 21 46,-21-21-46,21 21 0,-21 0 0,21 1 16,-21-1-16,21 0 0,0 0 0,-22 21 16,22-20-16,0 20 0,-21 0 15,21-21-15,0 22 0,0-1 0,0 0 16,0 1-16,0 20 0,0-20 0,0-1 16,0 21-16,0-20 0,0 20 15,0-20-15,0-1 0,0 0 16,0 1-16,0-1 0,0 0 0,0 1 15,0-22-15,-21 21 0,21-21 16,-21 22-16,21-22 0,-21 0 0,21 0 16,-21 0-16,-1 0 0,22 1 0,-21-22 15,0 21-15,0-21 0,0 0 16,0 0-16,-1 0 0,1 0 0,0 0 16,-21 0-16,-1 0 0,1-21 0,0-1 15,-22 22-15,1-21 0,-1 21 16,1-21-16,-22 0 0,0 0 15,-20 21-15,-1-21 0,0-1 0,-21 22 16,0-21-16,0 21 0,0 0 0,0-21 16,0 21-16,0 0 0,21 0 15,0 0-15,0 0 0,1 0 0,-1 0 16,21 0-16,0 0 0,22 0 0,-1 0 16,1 0-16,21 0 0,-1 0 15,22 0-15,-21 0 0,21 0 0,-1 0 16,22-21-1,0 0 17,22 21-32,-1-21 0,0 21 0,0-22 15,0 22-15</inkml:trace>
  <inkml:trace contextRef="#ctx0" brushRef="#br0" timeOffset="4656.93">10139 6223 0,'0'-21'16,"0"0"15,0 0-15,0-1-1,0 1 16</inkml:trace>
  <inkml:trace contextRef="#ctx0" brushRef="#br0" timeOffset="6135.16">10223 6160 0,'22'-22'31,"-44"22"1,1 0-32,-21 0 15,21 0-15,-22 22 0,22-1 0,-21 0 16,0 0-16,-1 0 0,1 0 0,21 22 16,-22-22-16,22 21 0,0 1 15,0-22-15,0 21 0,21-21 0,0 0 16,0 22-16,0-22 0,0 0 15,21 0-15,0 0 16,21-21-16,-20 0 0,20 0 0,-21 0 16,21 0-16,1 0 0,-1 0 15,0 0-15,-20-21 0,20 21 0,-21-21 16,0 0-16,0 21 0,-21-21 0,0 0 16,0-1-16,-21 1 15,0 21-15,0-21 0,-21 21 0,-1 0 16,1-21-16,0 21 0,-1 0 0,22 0 15,-21 0-15,21 0 0,-1 0 16,44 0 0,-1 0-16,21 0 15,0 0-15,-20 0 0,20 0 16,0 0-16,1 0 0,-1 21 0,-21 0 16,21 0-16,-20 1 0,-1-1 15,0 21-15,-21-21 0,0 0 0,0 22 16,0-1-16,0-21 0,0 0 0,-21 22 15,0-22-15,-1 0 0,-20 21 16,21-20-16,0-1 0,0 0 0,-1 0 16,22 0-16,-21-21 0,21-21 31,21 21-15,1-21-16,-22 0 0,21 0 15</inkml:trace>
  <inkml:trace contextRef="#ctx0" brushRef="#br0" timeOffset="6743.88">10477 6350 0,'-21'85'32,"0"-64"-32,21 0 15,0 21-15,0-20 0,-21-1 0,21 0 16,0 0-16,0 0 0,0 0 0,0 1 15,0-1-15,21 0 16,0-21 0,0 0-16,1 0 0,-1 0 0,0-21 15,0 0-15,-21-1 16,0 1-16,0 0 0,0 0 16,0 0-16,0 0 0,0-1 0,0 1 15,-21 0-15,0 0 0,0 21 16,-1-21-16,22 0 0,0-1 15,0 1 1,22 21-16,-1-21 16,0 21-16,21 0 0,-21 0 0,1 0 15,20 0-15,-21 0 16,0 0-16,0 0 0,1 21 0,-1-21 16,-21 21-16,21 1 0,-21-1 0,0 0 15,0 0-15,0 0 0,0 0 16,-21 1-16,0-1 0,-1 0 0,22 0 15,0 0-15,0 0 0,0 1 16,22-22 0,-1 0-1,0 0-15,0 0 0,21 0 0,-20-22 16,-1 1-16,0 21 0,0-21 16,0 0-16,-21 0 0,0 0 15,0-1-15,0 1 0,0 0 0,0 0 16,0 0-16,-21 0 15,0-1-15,-21 22 0,20 0 0,1 0 16,0 0-16,0 0 0,0 0 16,21 22-16,0-1 15,0 0-15,21-21 16,0 0-16,0 21 0</inkml:trace>
  <inkml:trace contextRef="#ctx0" brushRef="#br0" timeOffset="7151.81">11303 6435 0,'0'0'16,"0"-21"-16,-21 21 15,0 0-15,-22 0 0,22 0 16,0 0-16,0 0 0,-22 0 0,22 0 16,0 0-16,0 0 0,0 21 15,0 0-15,21 0 0,0 0 16,21-21-1,0 0-15,0 0 0,0 0 16,22 0-16,-22 0 0,0-21 0,0 21 16,21-21-16,-20 21 0,-1-21 15,0 0-15,0 21 16,0 0-16,-21 21 16,0 0-1,0 0-15,0 21 0,0 1 0,0-1 16,-21 0-16,0 1 0,0 20 0,21-20 15,-21-1-15,-1 21 0,1-20 16,21-1-16,-21 22 0,0-22 0,0 0 16,21 1-16,-21-1 0,-1 0 0,1-21 15,0 1-15,21-1 0,0 0 0,-21 0 16,0-21-16,21-21 16,0 0-1,0 0-15,0-22 0,0 22 16</inkml:trace>
  <inkml:trace contextRef="#ctx0" brushRef="#br0" timeOffset="7395.81">11515 6202 0,'0'0'16,"0"-42"-16,0 20 0,0 1 16,0 0-16,0 42 15,0 0 1,0 1-16,0 20 0,0-21 0,0 21 15,0 1-15,0-1 0,0 0 0,0 1 16,0-1-16,0 0 16,0 1-16,-22-1 0,22-21 0,0 0 15,0 1-15,0-1 0,0 0 0,22-21 32,-1 0-32,0 0 15,-21-21-15,21 0 0</inkml:trace>
  <inkml:trace contextRef="#ctx0" brushRef="#br0" timeOffset="7691.64">11642 6456 0,'21'0'47,"0"0"-47,0 0 15,0 0-15,0 0 0,1-21 16,-1 21-16,0-21 0,0 21 15,0-22-15,-21 1 0,0 0 16,-21 21 0,0 0-16,0 21 15,-22 0-15,22 1 0,0-1 0,0 0 16,0 21-16,0-21 0,-1 1 16,22-1-16,-21 0 0,21 0 0,0 0 15,0 0-15,21 1 16,1-22-16,-1 0 15,0 0-15,0 0 0,0 0 0,22-22 16,-22 1-16,21 0 0</inkml:trace>
  <inkml:trace contextRef="#ctx0" brushRef="#br0" timeOffset="7903.51">12234 6138 0,'0'0'0,"-21"-21"31,21 42-31,0 1 0,-21-1 16,21 0-16,0 0 0,-21 21 16,21 1-16,0-1 0,0 0 0,0 1 15,0-22-15,0 21 0,0 1 0,0-22 16,0 21-16,0-21 0,0 0 16,0 1-16,0-1 0</inkml:trace>
  <inkml:trace contextRef="#ctx0" brushRef="#br0" timeOffset="8171.29">12171 6202 0,'0'0'0,"0"-42"0,-21 20 0,21 1 16,0 0-16,0 0 0,0 0 15,21 21-15,0-21 0,0 21 16,0 0-16,0 0 0,22 0 0,-22 0 15,21 0-15,-21 0 0,1 0 16,-1 21-16,0 0 0,0 0 0,-21 0 16,0 0-16,0 1 0,0 20 0,0-21 15,-21 0-15,0 0 0,0 22 16,-22-22-16,22 0 0,-21 0 0,21 0 16,-22 1-16,22-1 0,0-21 0,0 21 15,42-21 16</inkml:trace>
  <inkml:trace contextRef="#ctx0" brushRef="#br0" timeOffset="8435.14">12636 6054 0,'0'0'15,"0"-21"-15,0 42 31,0 0-15,0 0-16,0 0 0,-21 0 16,21 22-16,0-22 0,-21 21 0,0 1 15,0-1-15,21-21 0,-21 21 0,-1 1 16,22-1-16,0 0 0,0-20 16,-21-1-16,21 0 0,0 0 0,0 0 15,0 0-15,21-21 31,1 0-31,-1 0 0,0-21 16</inkml:trace>
  <inkml:trace contextRef="#ctx0" brushRef="#br0" timeOffset="9279.91">12890 6435 0,'0'-21'0,"0"42"0,22-42 15,-22-1-15,0 1 0,0 0 0,0 0 16,0 0-16,-22 21 15,1 0 1,0 0-16,0 0 0,0 21 0,0 0 16,21 0-16,-22 22 0,1-22 0,0 0 15,21 0-15,-21 21 0,21-20 16,0-1-16,0 0 0,0 0 0,0 0 16,0 0-16,21-21 31,0 0-31,0 0 0,1 0 15,-1 0-15,-21-21 0,21 0 0,0 0 16,-21 0-16,21 0 0,-21-1 16,0 1-16,21 0 0,-21 0 0,22 0 15,-22 0-15,0-1 0,0 44 32,0-1-32,0 0 0,-22 21 15,22-21-15,-21 1 0,21-1 0,0 0 16,0 0-16,0 0 15,0 0-15,21-21 16,1 0-16,-1 0 16,0 0-16,0 0 0,0 0 15,0 0-15,1-21 0,-22 0 0,21 21 16,0-21-16,-21 0 0,0 0 0,21-1 16,0-20-16,-21 21 0,21 0 15,-21 0-15,0-1 0,0 1 0,22 21 16,-22 21-1,0 1 1,0-1-16,0 0 0,-22 0 0,22 0 16,0 22-16,0-22 0,0 0 15,0 0-15,0 0 0,0 0 16,0 1-16,22-1 16,-1-21-16,0 0 0,0 0 15,0 0-15,0 0 0,1 0 0,-1 0 16,0 0-16,0 0 0,-21-21 0,21-1 15,0 1-15,-21 0 0,22 0 16,-22 0-16,0 0 0,0-1 0,0-20 16,0 21-16,0 0 0,0 0 0,0-1 15,0 1-15,21 21 0,-21 21 32,0 1-32,0 20 15,0-21-15,0 21 0,-21-20 16,-1 20-16,22 0 0,-21 1 0,0-1 15,21 0-15,-21-21 0,0 22 0,21-1 16,-21 0-16,21-20 0,-22 20 16,1-21-16,21 0 0,-21 0 0,0 22 15,21-22-15,-21-21 0,21 21 0,0 0 16,-21-21-16,21-21 31,0 0-31,0 0 16</inkml:trace>
  <inkml:trace contextRef="#ctx0" brushRef="#br0" timeOffset="10463.58">7091 5271 0,'0'-22'15,"-21"22"-15,-1 0 16,22-21 0,-21 21-16,21-21 62,21 21-62,1 0 0,20 0 16,-21 0-16,21 0 0,1 0 0,-1 0 15,22 0-15,-1 0 0,22 0 16,-1 0-16,22 0 0,0 0 0,0 0 16,0 0-16,21 0 0,-21 0 0,-1 0 15,1 0-15,0 0 0,-21 0 16,21 0-16,-22 0 0,-20 0 0,20 0 15,-20 0-15,-22 21 16,1-21-16,-1 0 0,0 0 0,-21 0 16,1 0-16,-1 0 15,-21-21 79</inkml:trace>
  <inkml:trace contextRef="#ctx0" brushRef="#br0" timeOffset="10938.1">9186 5059 0,'0'0'16,"0"-21"-16,-21 21 0,0 0 31,0 0-15,21 21 15,21 0-15,0-21-16,0 21 0,0-21 15,1 0-15,-1 21 0,0-21 16,0 0-16,0 22 0,0-22 0,22 0 16,-22 0-16,0 0 0,0 0 0,0 0 15,1 0-15,-1 0 0,0 0 16,0 0-16,-42 0 31,0 0-15,0 0-16,-1 21 0,1-21 0,0 21 15,21 0-15,-21-21 16,0 21-16,0 0 0,-1 1 0,1 20 16,0-21-16,0 0 0,0 0 0,0 1 15,21-1-15,0 0 0,-22 0 16,1 0-16,21 0 16,0-42 30,0 0-30</inkml:trace>
  <inkml:trace contextRef="#ctx0" brushRef="#br0" timeOffset="11687.32">10033 4953 0,'0'0'0,"0"-21"15,0 0 1,0 0-1,21 21-15,0-22 16,0 22-16,1 0 0,-1 0 16,0-21-16,0 21 0,0 0 15,0 0-15,1 0 0,-1 21 16,-21 1-16,0-1 16,0 0-16,0 0 0,0 0 0,-21 0 15,-1 1-15,1 20 0,-21-21 16,0 0-16,20 0 0,-20 1 0,21-1 15,-21 0-15,20-21 0,1 21 16,0-21-16,42 0 31,0 0-15,1 0-16,-1 0 0,0 0 0,0-21 16,0 21-16,0 0 15,1 0-15,-1-21 0,0 21 0,0-21 16,0 21-16,0 0 0,1-22 0,-1 22 15,-21-21-15,21 0 16,-21 0-16</inkml:trace>
  <inkml:trace contextRef="#ctx0" brushRef="#br0" timeOffset="12259.57">10456 4551 0,'0'0'0,"-21"0"0,0-21 0,0 21 16,0 0-16,-1 0 0,1-21 0,0 21 15,0 0-15,0 0 0,0 0 16,-1 0-16,-20 0 0,21 21 0,-21-21 16,-1 21-16,1 0 0,21 0 15,-22 0-15,1 1 0,21 20 0,-21-21 16,20 21-16,-20-20 0,21 20 0,0 0 15,0 1-15,21-1 0,0 0 16,0 1-16,0-1 0,0 0 0,0 1 16,21-22-16,0 21 0,0-21 15,0 22-15,0-22 0,1 0 16,20 0-16,-21 0 0,21 0 0,-20 1 16,20-22-16,0 21 0,-21-21 15,22 0-15,-1 0 0,0 0 0,-20 0 16,20 0-16,0 0 0,-21 0 0,22 0 15,-1-21-15,0-1 0,-20 1 16,20 21-16,0-21 0,-21 0 0,22-21 16,-22 20-16,0-20 0,0 21 0,0-21 15,-21-1-15,0 1 0,0-22 16,0 22-16,0 0 0,0-1 0,0-20 16,-21 42-16,0-22 15,0 1-15,0 21 0,0 0 0,-22 0 16,22-1-16,-21 1 0,21 0 0,-22 0 15,22 21-15,-21 0 0,21-21 16,-1 21-16,-20 0 0,21 0 0,0 0 16,0 0-16,-1 0 0,1 0 15,0 21-15,21 0 0,-21 0 16,0-21-16,21 21 16,-21 1-16,21-1 0</inkml:trace>
  <inkml:trace contextRef="#ctx0" brushRef="#br0" timeOffset="14307.77">7175 15727 0,'22'0'0,"-44"0"0,65-21 31,-43 0-15,21-1-16,-21 1 0,0 0 15,0 0-15,0 0 0,0 0 16,0-1-16,0 1 15,-21 0-15,0 21 0,-22-21 0,22 21 16,0 0-16,-21 0 0,20 0 16,-20 0-16,21 21 0,-21 0 0,20 0 15,-20 1-15,0-1 0,21 21 16,-1-21-16,-20 22 0,21-22 0,21 21 16,-21 0-16,21 1 0,0-22 0,0 21 15,0-21-15,0 22 0,0-22 16,21 0-16,0 0 0,0 0 0,22-21 15,-22 0-15,0 0 16,0 0-16,21 0 0,-20 0 0,20-21 16,-21 0-16,21 0 0,-20 0 15,-1-22-15,21 22 0,-21 0 16,0-21-16,1-1 0,-1 22 0,0-21 16,-21-22-16,21 22 0,-21 0 15,21-22-15,-21 22 0,21-22 0,-21 1 16,0 21-16,0-1 0,0-20 0,22 20 15,-22 22-15,0-21 0,0 21 16,21 0-16,-21-1 0,0 44 31,0-1-15,-21 21-16,21 0 0,0 1 16,0-1-16,-22 0 15,22 1-15,0-1 0,-21 22 0,21-22 16,0 0-16,0 1 0,-21-1 15,21 0-15,0 1 0,0-22 0,0 21 16,0-21-16,0 22 0,0-22 0,0 0 16,0 0-16,0 0 0,0 0 15,21-21-15,0 22 0,1-22 16,-1 0-16,0 0 0,0 0 16,0 0-16,0-22 0,1 1 15,20 0-15,-21 21 0,0-21 16,0 0-16,1 0 0,-1-1 15,0 1-15,0 0 0,0-21 0,-21 21 16,0-1-16,0 1 0,0 0 16,0 0-16,0 0 0,-21 0 15,0 21 1,0 0-16,0 0 0,-1 0 0,1 0 16,0 21-16,0-21 0,21 21 15,0 0 1,21-21-16,0 0 15,0 0-15,22 0 0,-22 0 16,0 0-16,0 0 0,0 0 0,1 0 16,-1 21-16,0-21 0,0 21 15,0 1-15,0-22 0,-21 21 16,0 0-16,0 0 0,0 0 16,0 0-16,0 1 0,0-1 15,0 21-15,0-21 0,0 0 0,0 1 16,0-1-16,0 0 15,22-21-15,-1 0 0,0 0 16,0 0-16,0 0 0,0 0 0,1-21 16,20 0-16,-21-1 0,0 1 15,0 0-15,1 0 0,-1 0 0,0 0 16,0-22-16,0 22 0,-21 0 16,0 0-16,21 0 0,-21-1 0,0 1 15,0 42 16,-21-21-31,21 22 16,0-1-16,0 0 0,0 21 0,0-21 16,-21 1-16,21-1 0,0 0 15,0 21-15,0-21 0,0 1 0,0-1 16,0 0-16,21-21 31,-21-21-15,0 0-16,0-1 15,0 1-15,0-21 0,0 21 0</inkml:trace>
  <inkml:trace contextRef="#ctx0" brushRef="#br0" timeOffset="14487.77">8107 15431 0,'-21'0'0,"42"0"0,-42-22 0,-1 22 15,1 0-15,21-21 16,21 42 31,1-21-32,-1 0-15,0 22 16,0-1-16</inkml:trace>
  <inkml:trace contextRef="#ctx0" brushRef="#br0" timeOffset="15448.23">8403 15600 0,'0'-21'47,"0"0"-47,0-1 16,21 22-16,0-21 15,1 21-15,-1 0 16,0 0-16,0 0 0,-21 21 15,21 1-15,0-1 0,-21 0 16,0 0-16,0 0 0,22 0 0,-22 22 16,0-22-16,0 21 0,0-21 15,0 22-15,0-22 0,0 0 0,0 21 16,0-20-16,0-1 0,0 0 0,0 0 16,21-21-1,0 0-15,0-21 16,0 0-16,-21 0 15,21-1-15,1 1 0,-1 0 0,0 0 16,0-21-16,0 20 0,0-20 0,1 21 16,-1-21-16,0-1 0,0 22 15,0 0-15,-21 0 0,0 0 0,21-1 16,-21 1-16,0 42 31,0 1-31,0-1 0,0 0 0,-21 0 16,21 0-16,0 22 0,0-22 15,-21 0-15,21 21 0,0-21 0,0 22 16,0-22-16,0 21 0,0-21 16,0 1-16,21 20 0,0-42 0,1 21 15,-1 0-15,0-21 0,21 0 16,-21 0-16,22 0 0,-1 0 16,-21 0-16,22-21 0,-1 0 0,0 0 15,1 0-15,-1-1 0,-21-20 0,21 21 16,-20 0-16,-1-22 0,0 22 15,0-21-15,-21 21 0,0-22 0,0 22 16,0 0-16,0 0 0,0 0 0,0 0 16,-21 21-16,0 0 0,0 0 15,-1 0-15,1 0 0,0 21 16,0 0-16,0 0 0,21 21 16,0-20-16,0-1 0,-21 0 15,21 21-15,0-21 0,0 1 0,0 20 16,0-21-16,21 0 0,-21 0 15,21 1-15,0-22 0,0 21 0,0 0 16,1-21-16,-1 0 0,0 0 0,0 0 16,0 0-16,0 0 0,1 0 15,-1-21-15,21 0 0,-21 21 0,0-22 16,1 1-16,-22 0 0,21 0 0,0 0 16,0-22-16,0 22 0,-21-21 15,0 21-15,21 0 0,-21-22 0,22 22 16,-22 0-16,0 0 0,0 0 15,0-1-15,0 44 32,0-1-32,0 0 0,0 0 15,0 0-15,0 0 0,0 22 0,0-22 16,0 0-16,21 21 0,-21-20 0,21-1 16,0 0-16,-21 0 0,0 0 15,21 0-15,-21 1 0,21-22 0,1 0 16,-22 21-16,21-21 0,0 0 15,0-21-15,0 21 16,0-22-16,1 1 0,-1 0 0</inkml:trace>
  <inkml:trace contextRef="#ctx0" brushRef="#br0" timeOffset="15667.09">10414 15706 0,'0'-21'47,"21"21"-32,0 0 1</inkml:trace>
  <inkml:trace contextRef="#ctx0" brushRef="#br0" timeOffset="17248.07">11620 15769 0,'0'0'0,"-42"21"0,21-21 16,-21 0-16,20 0 0,-20 0 0,21 22 16,0-22-16,0 0 0,-1 0 15,22-22 1,0 1-16,22 0 15,-1 0-15,0 0 0,0 0 0,0-22 16,0 1-16,22 21 0,-22-43 16,21 22-16,1-22 0,-22 22 0,21-21 15,-21-1-15,0 22 0,-21-1 16,0 1-16,0 0 0,0 21 0,0-1 16,-21 1-16,0 21 0,0 0 15,0 0-15,0 0 0,-1 0 16,1 0-16,0 21 0,0 1 0,0 20 15,21-21-15,0 21 0,0 1 16,0-1-16,0 0 0,21 1 0,0-1 16,0 0-16,0 1 0,1-1 0,20 0 15,-21-20-15,0 20 0,22-21 16,-22 0-16,0 0 0,-21 1 0,0-1 16,0 0-16,-21-21 31,0 0-31,-1 0 0,-20 0 0,21-21 15,0 21-15,0-21 0,-1 21 16,1-22-16,0 22 0,21-21 16,-21 21-16,21 21 31,21 1-15,0-1-16,0-21 0,1 0 15,-1 21-15,21-21 16,-21 0-16,0 0 0,1 0 0,20 0 15,-21 0-15,21-21 0,-20 0 16,20 21-16,0-22 0,-21 1 0,1 0 16,20 0-16,-42 0 0,21 0 15,-21-1-15,21 1 0,-21-21 16,0 21-16,0 0 0,0-1 0,0 1 16,0 0-16,0 0 15,0 42 1,0 0-16,0 0 0,-21 1 15,21-1-15,0 21 0,0-21 16,0 0-16,0 22 0,0-22 0,0 0 16,0 0-16,0 0 0,0 1 0,0-1 15,21-21-15,0 0 16,1 0-16,-1 0 0,0 0 0,0 0 16,0-21-16,22 21 15,-22-22-15,0 1 0,0 0 16,-21 0-16,21 0 0,0 0 0,1-22 15,-22 22-15,21 0 0,-21 0 16,0 0-16,0-1 0,0 1 0,0 42 31,0 1-15,0-1-16,0 0 0,0 0 0,0 0 16,0 22-16,0-22 0,0 0 0,0 0 15,0 0-15,21 0 0,0 1 16,-21-1-16,21-21 15,0 0-15,1 0 0,-1 0 16,0 0-16,0 0 16,0-21-16,0-1 0,1 1 0,-1 0 15,0 0-15,0 0 0,-21-22 0,0 22 16,21-21-16,-21 21 0,21-22 16,-21 22-16,0-21 0,0 21 0,0 0 15,0-1-15,22 22 16,-22 22-1,0-1-15,0 0 0,0 0 16,0 21-16,0-20 0,0-1 16,0 21-16,21-21 0,-21 22 15,0-22-15,0 0 0,21 0 0,0 0 16,-21 0-16,21 1 0,0-22 16,1 0-16,-1 0 0,0 0 0,0 0 15,0 0-15,0 0 0,1 0 16,-1-22-16,0 22 0,0-21 0,0 0 15,0 0-15,1 0 0,-1 0 0,-21-22 16,0 22-16,21-21 0,-21 21 16,21-22-16,-21 22 0,0 0 0,0 0 15,0 0-15,0 42 16,0 0 0,0 0-16,0 21 0,0-20 15,0-1-15,0 21 0,0-21 0,0 0 16,0 1-16,0-1 0,0 0 15,0 0-15,0 0 0,0 0 0,21-21 16,-21 22-16,21-22 16,-21-22-1,0 1-15,22 21 0,-22-21 16,0 0-16,0-21 0,0 20 16</inkml:trace>
  <inkml:trace contextRef="#ctx0" brushRef="#br0" timeOffset="17531.9">13250 15050 0,'0'0'16,"0"-22"-16,-21 1 0,0 21 0,0 0 31,21 21-31,0 1 0,0-1 0,0 0 16,21-21-16,0 0 16,0 0-16,0 0 0,1 0 15,-1 0-15,0 0 0,0-21 0,-21 0 16,0-1-16,0 1 0,0 0 15,0 0-15,-21 0 16,0 21-16,0-21 0,-1 21 0,1 0 16,0 0-16,0 0 0,0 0 15,0 0-15,21 21 0,-22 0 16,22 0-16,0 0 0,0 0 16,0 1-16,0-1 0,22 0 15,-1 0-15,0-21 0,0 21 0,0-21 16,22 0-16</inkml:trace>
  <inkml:trace contextRef="#ctx0" brushRef="#br0" timeOffset="17808.74">13906 14923 0,'0'0'16,"0"-22"-16,0 1 0,0 0 16,0 0-16,-21 21 15,0 0 1,0 21-16,21 0 15,-21 0-15,21 1 0,-21 20 0,-1 0 16,22 1-16,0-1 0,0 0 16,-21 1-16,21 20 0,0-21 0,0 1 15,0-1-15,0 0 0,0 1 16,0-1-16,0-21 0,0 22 0,0-22 16,0 0-16,0 0 0,0 0 0,21-21 15,-21-21 16,0 0-15</inkml:trace>
  <inkml:trace contextRef="#ctx0" brushRef="#br0" timeOffset="17987.64">13652 15388 0,'-42'0'31,"63"0"-16,0 0-15,1 0 0,20 0 16,-21 0-16,21 0 0,1 0 0,-1-21 16,0 21-16,1-21 0,20 21 15,-20-21-15,20 0 0,1 21 0,-22-22 16,21 1-16</inkml:trace>
  <inkml:trace contextRef="#ctx0" brushRef="#br0" timeOffset="18651.25">14541 15177 0,'0'0'16,"0"-22"-16,-21 22 15,0 0-15,0 0 0,0 22 16,0-1-16,-1-21 0,-20 21 0,21 0 16,0 0-16,0 22 0,-1-22 15,1 21-15,0-21 0,21 22 0,0-1 16,0-21-16,0 0 0,0 22 0,0-22 16,0 0-16,21 0 0,0 0 15,1-21-15,20 21 0,-21-21 0,21 0 16,1 0-16,-1 0 0,0 0 15,1 0-15,-22-21 0,21 21 16,1-21-16,-22 0 0,0-21 0,0 20 16,21-20-16,-42 0 0,22-1 0,-1 1 15,-21-21-15,0-1 0,0 22 16,0-22-16,0 1 0,0 20 0,0-20 16,0 21-16,0 20 0,0-20 15,0 21-15,0 0 0,0 0 0,0-1 16,0 44-1,0-1-15,0 0 0,0 0 16,0 21-16,0-20 0,0 20 0,0 21 16,0-20-16,0-1 15,0 22-15,0-22 0,0 0 0,0 22 16,-21-22-16,21 0 0,0 1 0,-22-22 16,22 21-16,0-21 0,0 1 15,0-1-15,0 0 0,0 0 0,-21-21 16,21-21 15,0 0-31,0 0 0,0-1 16,21-20-16,1 21 0,-22-21 15,21 20-15,0-20 0,21 0 0,-21-1 16,1 22-16,20-21 0,-21 21 16,21 0-16,1-1 0,-22 1 15,21 21-15,-21 0 0,1 0 0,-1 21 16,0 1-16,0-1 0,0 0 0,-21 0 15,0 21-15,0-20 0,0 20 16,0-21-16,0 21 0,0-20 0,-21 20 16,0-21-16,0 0 0,21 0 0,0 1 15,-21-1-15,21 0 0,-22 0 16,22-42 31</inkml:trace>
  <inkml:trace contextRef="#ctx0" brushRef="#br0" timeOffset="19548.05">15557 14774 0,'0'0'0,"22"0"46,20 0-30,-21 0-16,0 0 0,22 0 16,-1 0-16,0-21 0,1 21 0,-1-21 15,0 21-15,1 0 16,-1 0-16,0 0 0,1 0 0,-22 0 16,0 0-16,-42 0 31,0 0-31,-22 0 0,22 0 0,0 0 15,-21 0-15</inkml:trace>
  <inkml:trace contextRef="#ctx0" brushRef="#br0" timeOffset="19799.9">15811 14732 0,'-42'0'16,"21"0"-16,21 21 0,0 0 16,0 1-1,0-1-15,0 0 0,0 21 0,0-21 16,0 22-16,0-1 0,0 0 0,0 1 15,0 20-15,0-20 0,0 20 16,0-21-16,0 1 0,0 20 0,0-20 16,0-1-16,0-21 0,-21 21 0,21-20 15,0-1-15,0 0 0,0 0 16,0 0-16,0-42 47,21 0-47,0 0 0,0 0 0,0-22 15,-21 22-15</inkml:trace>
  <inkml:trace contextRef="#ctx0" brushRef="#br0" timeOffset="20167.09">16256 15155 0,'0'0'0,"0"22"15,0-1 1,0 0-16,-21 0 0,21 0 0,-21 0 15,-1 22-15,22-22 0,-21 0 0,21 21 16,0-20-16,0-1 0,0 0 16,0 0-16,0 0 0,0 0 15,21 1-15,1-22 0,-1 0 16,21 0-16,-21 0 0,0 0 16,22 0-16,-1 0 0,-21-22 0,22 1 15,-22 0-15,21 0 0,-21 0 0,0 0 16,1-1-16,-1-20 0,-21 21 15,0-21-15,0-1 0,0 1 0,0 21 16,-21-22-16,-1 22 0,1 0 0,-21 0 16,21 0-16,-22 0 0,22 21 15,-21 0-15,21 0 0,0 0 0,-1 0 16,1 21-16,0 0 0,0-21 16,21 21-16,0 0 0,0 0 15,0 22-15,0-22 0,0 0 0,21-21 16,0 21-16,0 0 0,22-21 15</inkml:trace>
  <inkml:trace contextRef="#ctx0" brushRef="#br0" timeOffset="20459.21">17272 15346 0,'0'0'0,"-21"21"31,42-21-15,0 0-16,0 0 0,0-21 0,1 21 15,-1-21-15,0 21 0,-21-21 16,0-1-16,21 22 0,-21-21 0,0 0 16,0 0-16,-21 21 15,0 0-15,0 0 0,-1 0 16,1 0-16,0 0 0,0 0 15,0 21-15,21 0 0,-21-21 16,-1 21-16</inkml:trace>
  <inkml:trace contextRef="#ctx0" brushRef="#br0" timeOffset="21431.84">18288 15261 0,'0'-63'15,"21"42"-15,0-1 16,0 1-16,1 0 0,-1 0 16,0 0-16,0 0 0,21-22 0,-20 22 15,-1-21-15,0 21 0,0-22 0,-21 1 16,0 21-16,21-22 0,-21-20 15,0 21-15,0-1 0,0 1 16,0 0-16,0 20 0,0-20 16,0 21-16,0 0 0,0 0 0,-21 21 15,0 0-15,0 21 0,0 0 16,21 21-16,-22 1 0,22 20 16,-21-21-16,21 22 0,0 21 0,0-22 15,0 22-15,-21-1 0,21 1 0,-21 0 16,21-1-16,0 1 0,0 0 15,0-1-15,-21 1 0,21 0 0,-21-1 16,21 1-16,-22 0 0,22-1 0,0 1 16,-21 0-16,0-22 0,0 22 15,21-22-15,0 1 0,0-22 16,-21 22-16,21-22 0,0-21 0,0 0 16,0 1-16,21-22 15,0 0-15,0 0 0,22-22 0,-1-20 16,-21 21-16,21-21 0,1-1 0,-1 1 15,0 0-15,-20-1 0,20-20 16,-21-1-16,0 1 0,-21-1 0,0 1 16,0-1-16,0 1 0,0-1 0,-21 1 15,21-1-15,-42 22 0,21-22 16,-1 22-16,-20 0 0,0 21 0,-1-22 16,22 22-16,-21 0 0,0 21 0,-1-21 15,22 0-15,0 21 0,0 0 16,0 0-16,21-22 15,21 22 1,0-21-16,0 21 0,21-21 16,-20 0-16,20 0 0,-21 0 0,21-1 15,1-20-15,-1 21 0,-21-21 16,22 20-16,-1 1 0,-21-21 0,21 21 16,-20 0-16,-1-1 0,0 1 0,0 0 15,0 0-15,0 21 0,1-21 16,-1 21-16,-21 21 15,0 0 1,0 0-16,0 0 0,0 1 16,0-1-16,0 0 0,21 0 0,-21 21 15,0-20-15,21-1 0,-21 21 0,0-21 16,0 0-16,21 1 0,0-22 16,-21 21-16,22 0 0,-1-21 15,0 0-15,0 0 0,0 0 16,22 0-16,-22-21 0,21 21 0,-21-21 15,22-1-15,-1 1 0,0-21 0</inkml:trace>
  <inkml:trace contextRef="#ctx0" brushRef="#br0" timeOffset="22675.2">19643 14965 0,'0'-21'0,"0"42"0,21-63 16,-21 20-16,0 1 0,0 0 16,-21 21-16,-1-21 0,1 21 0,0 0 15,0 0-15,-21 0 0,20 0 16,-20 21-16,21 0 0,-21 0 0,20 1 15,-20-1-15,21 21 0,-21-21 0,20 22 16,1-1-16,0 0 0,0 1 16,21-22-16,0 21 0,0-21 0,0 0 15,0 22-15,21-22 0,0 0 16,0-21-16,1 0 0,20 0 16,-21 0-16,0 0 0,22-21 0,-22 0 15,21 0-15,-21-1 0,0-20 16,1 21-16,-1-21 0,0 20 15,-21-20-15,21 0 0,-21 21 0,0-1 16,0 1-16,0 0 0,0 0 16,-21 42-1,21 0 1,0 0-16,-21 1 0,21 20 16,0-21-16,0 0 0,0 0 0,0 1 15,21-1-15,0 0 0,0 0 0,0 0 16,1 0-16,-1-21 0,0 0 15,0 0-15,21 0 0,-20 0 0,-1 0 16,0-21-16,0 21 16,21-21-16,-42 0 0,22 0 0,-1 0 15,0-22-15,0 22 0,-21-21 0,0 21 16,0-22-16,21 22 0,-21 0 16,0 0-16,21 0 0,-21 42 31,0 0-16,0 0-15,0 21 0,0-20 0,0 20 16,0-21-16,0 21 0,0-20 16,-21-1-16,21 21 0,0-21 0,0 0 15,0 1-15,0-1 16,0-42 15,0-1-31,21 1 0,-21 0 16,0-21-16,22 21 0,-22-22 15,21 22-15,0-21 0,-21 21 0,21-22 16,0 22-16,-21 0 0,21 0 16,1 0-16,-1-1 0,0 1 0,0 21 15,0 0-15,0 0 0,-21 21 16,22 1 0,-22-1-16,0 0 0,21 0 0,-21 0 15,0 0-15,0 1 0,0 20 0,21-21 16,0 0-16,-21 0 0,21 1 15,-21-1-15,0 0 0,21 0 0,1-21 16,-22 21-16,21-21 16,0 0-16,-21-21 15,0 0-15,21 0 0,0 0 16,-21-22-16,21 22 0,1 0 16,-22-21-16,21 20 0,0-20 0,21 21 15,-21-21-15,1 20 0,-1 1 16,21 0-16,-21 0 0,0 0 15,1 21-15,-1 0 0,0 0 0,0 21 16,-21 0 0,0 0-16,0 0 0,0 1 15,0-1-15,0 21 0,0-21 0,0 0 16,0 22-16,0-22 0,0 21 16,0-21-16,21 1 0,-21-1 0,21 0 15,1 0-15,-1 0 0,0 0 0,0-21 16,0 0-16,0 0 0,1 0 15,-1 0-15,21 0 0,-21 0 0,22 0 16,-1-21-16,-21 21 0,21-21 16,1 0-16,-22-21 0,21 20 15,-21 1-15,1-21 0,-1 0 0,0 20 16,-21-20-16,0 21 0,0-21 16,0 20-16,0-20 0,0 21 0,-21 0 15,0 21-15,-22 0 16,22 0-16,0 21 0,0 0 15,0 0-15,-1 0 0,1 22 0,21-22 16,0 21-16,-21-21 0,21 22 0,0-1 16,0 0-16,0-20 0,0 20 15,21-21-15,-21 21 0,21-20 0,1-1 16,-1-21-16,0 21 0,21-21 0,1 0 16,-22 0-16,21 0 15,0 0-15,1-21 0,-22 21 0,21-21 16,-21-1-16,22 1 0,-22-21 0,21 21 15,-21-22-15</inkml:trace>
  <inkml:trace contextRef="#ctx0" brushRef="#br0" timeOffset="23054.98">23050 14055 0,'0'0'0,"-21"0"0,-148 0 32,127 0-32,20 0 0,-20 21 0,0 0 15,-1 0-15,1 0 0,0 22 0,21 20 16,-22-20-16,1 20 0,0 1 15,20 20-15,-20-20 0,21 20 0,-21-20 16,42 21-16,-22-22 0,22 22 0,0-22 16,0 22-16,0-22 0,0 22 15,22-21-15,-22-22 0,21 21 16,0-20-16,0-1 0,21 0 0,-20 1 16,20-22-16,-21 0 0,21 0 15,1 0-15,-22-21 0,21 0 0,22 0 16,-22 0-16,0 0 0,22 0 0,-1-21 15,1 0-15,-1 0 0</inkml:trace>
  <inkml:trace contextRef="#ctx0" brushRef="#br0" timeOffset="23703.02">23622 14584 0,'0'-21'0,"0"42"0,0-63 0,0 20 16,-21 22-1,0 0-15,-1 0 0,1 0 0,0 22 16,0-1-16,-21 0 15,20 0-15,1 21 0,0-20 0,0 20 16,21 0-16,-21 1 0,0-22 0,-1 21 16,22 0-16,-21 1 15,21-22-15,0 21 0,0-21 0,0 22 16,43-22-16,-22 0 0,0 0 0,21 0 16,1-21-16,-1 22 0,0-22 15,1 0-15,-1 0 0,0 0 0,1-22 16,-1 22-16,0-21 0,1 0 0,-22-21 15,21 21-15,-21-22 0,0 22 16,-21-21-16,0-22 0,0 22 0,0 0 16,0-22-16,0 22 0,0-1 15,-21 1-15,0 0 0,-21 21 0,21-1 16,-22 1-16,1 21 0,0 0 0,-1 0 16,1 0-16,21 0 15,-22 21-15,22 1 0,0-22 0,0 21 16,0 0-16,21 0 0,0 0 15,0 0-15,0 1 16,21-22-16,0 21 0,0-21 0,22 0 16,-22 0-16</inkml:trace>
  <inkml:trace contextRef="#ctx0" brushRef="#br0" timeOffset="24100.86">24342 14097 0,'0'0'0,"0"-21"15,21 21 1,0 0-16,0 0 16,21 0-16,-20 0 0,20 0 0,0 21 15,1 0-15,-1 0 0,0 1 16,22 20-16,-22 0 0,0 1 0,1-1 15,-22 21-15,21 1 0,-21-22 16,-21 22-16,0-1 0,0 1 0,0-1 16,0 1-16,-21 20 0,-21-20 0,21-1 15,-22 1-15,22-22 16,-21 22-16,0-22 0,-1 0 0,1 1 16,21-1-16,-22-21 0,22 0 0,-21 1 15,21-1-15,0-21 0,-1 0 16,1 0-16,0 0 0,0 0 0,0 0 15,0 0-15,21-21 16,0-1-16,0 1 0,0 0 16,21 0-16,0 0 0,21 0 15,1-1-15,-1 22 0</inkml:trace>
  <inkml:trace contextRef="#ctx0" brushRef="#br0" timeOffset="24343.83">25633 14859 0,'-21'-21'16,"21"0"-1,-22 21 1,22 21-1,0 0-15,0 0 16,0 0-16,0 1 16,0-1-16,0 0 0,0 0 15,0 0-15</inkml:trace>
  <inkml:trace contextRef="#ctx0" brushRef="#br0" timeOffset="24571.7">25739 15473 0,'0'0'0,"0"21"16,0 0-16,0 0 0,0 1 0,0-1 15,0 0-15,0 0 16,-22 0-16,1 0 16,21 1-16,-21-1 0,-21 0 0,21 0 15,-22 0-15,22 0 0,-21 1 0,-1-1 16,1 0-16,0-21 0,-1 21 0,-20 0 15,21 0-15,-22 1 0,22-22 16,-22 21-16,1-21 0,-1 0 0</inkml:trace>
  <inkml:trace contextRef="#ctx0" brushRef="#br0" timeOffset="26408.66">11620 4001 0,'0'0'0,"0"-22"0,0 1 0,0 0 15,0 42 17,0 0-32,0 22 15,0-1-15,0 22 0,0-1 0,0 1 16,0-1-16,0 1 0,-21 20 0,21-20 16,-21 20-16,21 1 0,0-21 15,-21 20-15,21 1 0,-21 0 0,0-22 16,21 22-16,-22-22 0,22 1 15,-21-22-15,21 22 0,-21-22 0,21 0 16,0 1-16,0-1 0,0-21 16,0 0-16,0 0 0,0 1 15,21-44 1,-21 1 0,21 0-16,1-21 0,-22-1 15,0 1-15,0 0 0,21-1 0,-21-20 16,21-1-16</inkml:trace>
  <inkml:trace contextRef="#ctx0" brushRef="#br0" timeOffset="27276.57">11684 4022 0,'0'0'0,"0"-21"31,21 21 0,-21-22-31,21 22 16,0 0-16,22 0 0,-22 0 0,21-21 16,1 21-16,-1-21 0,0 21 15,22 0-15,-22-21 0,22 21 16,-1 0-16,1 0 0,20-21 15,-20 21-15,-1 0 0,22 0 0,-22 0 16,22 0-16,0-21 0,21 21 0,-22 0 16,1 0-16,0 0 0,-1 0 15,1 0-15,-22 0 0,1 0 0,-1 0 16,1 0-16,-1 0 0,-20 0 16,20 0-16,-20 0 0,-1 0 0,-21 0 15,21 0-15,1 0 0,-22 0 0,0 0 16,21 0-16,-20 0 0,-1 0 15,-21 21-15,21-21 0,-21 21 16,0 0 0,0 0-16,0 0 0,0 1 0,0-1 15,0 0-15,-21 21 0,21-21 0,-21 22 16,21-1-16,0-21 0,0 22 16,-22-1-16,22 0 0,0 1 0,-21-22 15,21 21-15,0 0 0,0 1 16,0-1-16,0 0 0,0 1 0,0-1 15,0 0-15,0 22 0,0-22 0,0 1 16,0 20-16,0-21 0,0 1 16,0-1-16,0 0 0,0 1 0,0-1 15,0 0-15,0-20 0,0 20 16,0-21-16,0 0 0,-21 22 16,21-22-16,0 0 0,-21 0 0,21 0 15,0 0-15,-21 1 0,0-1 16,-1 0-16,1-21 0,21 21 15,-21-21-15,-21 21 0,21-21 0,-1 0 16,-20 21-16,0-21 0,-1 22 0,1-22 16,-21 0-16,-22 0 0,0 0 15,1 0-15,-22 0 0,0 0 0,-21 0 16,21 0-16,0 0 0,-21 0 0,21 0 16,-21 0-16,43 0 0,-22 0 15,0 0-15,21 21 0,22-21 16,-22 0-16,22 0 0,-1 0 0,22 0 15,0 0-15,-1 0 0,1 0 16,0 0-16,20 0 0,1 0 0,0 0 16,0 0-16,0 0 15,21-21 1,0-1-16,0 1 0,21 0 16,0 0-16,0 0 15,-21 0-15,21-1 0,1 1 0</inkml:trace>
  <inkml:trace contextRef="#ctx0" brushRef="#br0" timeOffset="27859.04">12107 4255 0,'0'0'15,"0"-22"1,0 1-16,0 0 16,0 42 15,0 0-31,0 1 0,0-1 0,0 21 16,0-21-16,0 22 0,0-22 15,0 0-15,0 21 0,0-21 0,0 1 16,0-1-16,0 0 0,0 0 0,0 0 15,0 0 1,0 1-16,-21-22 16,21-22 15</inkml:trace>
  <inkml:trace contextRef="#ctx0" brushRef="#br0" timeOffset="28271.78">12594 4445 0,'21'-21'16,"-21"42"15,0 0-31,0 0 0,0 1 0,0-1 16,0 0-16,0 21 0,-21-21 16,21 22-16,0-1 0,-21 0 0,21 1 15,0-1-15,0 0 0,0 1 16,-21-22-16,21 21 0,0 1 15,-21-22-15,21 0 0,0 0 0,0 0 16,0 0-16,0 1 0,0-1 16,0-42 15,0-1-31,21 1 16,-21 0-16,0 0 0,0-21 0,0 20 15,0-20-15,0 0 0</inkml:trace>
  <inkml:trace contextRef="#ctx0" brushRef="#br0" timeOffset="28919.31">12615 4339 0,'0'0'0,"21"0"47,1 0-47,-1 0 16,0 0-16,21 0 0,-21 0 15,22 0-15,-22 0 0,21 0 0,22-21 16,-22 21-16,22 0 0,-22 0 16,21-21-16,1 21 0,-1 0 0,1 0 15,-22-21-15,22 21 0,-22 0 16,22 0-16,-22-21 0,-21 21 16,21 0-16,1 0 0,-22 0 0,0 0 15,0 0-15,0 21 16,-21 0-16,22-21 15,-22 21-15,0 0 0,0 0 16,0 1-16,0-1 0,0 0 16,0 0-16,0 0 0,0 0 0,0 1 15,0-1-15,0 0 0,0 21 16,0-21-16,0 1 0,0 20 16,-22-21-16,22 21 0,0-20 0,-21 20 15,21 0-15,0 1 0,0-22 16,0 21-16,0 0 0,0-20 0,0 20 15,0-21-15,0 21 0,0-20 16,0-1-16,0 0 0,0 0 0,0 0 16,0 0-16,0 1 0,0-1 0,0 0 15,-21 0-15,0-21 16,0 0-16,0 21 0,-22-21 16,22 0-16,-21 0 0,-1 0 0,1 0 15,-21 0-15,-1 0 0,1 0 16,-22 0-16,21 0 0,1 0 0,-1 0 15,1 0-15,-1 0 0,22 0 16,0-21-16,-1 21 0,22 0 16,0 0-16,0 0 0,0 0 0,0 0 15,-1 0-15,22-21 16,0 0 0,0 0-1,0-1-15,0 1 16,22 21-16,-1-21 0,0 0 0,-21 0 15</inkml:trace>
  <inkml:trace contextRef="#ctx0" brushRef="#br0" timeOffset="29387.94">13123 4572 0,'0'0'15,"0"-21"-15,-21 21 16,21-21 0,21 21-1,0 0 1,1 0-16,-1 0 0,0 0 0,0 0 16,0 0-16,0 0 0,1 0 0,-1 21 15,0 0-15,0-21 16,-21 21-16,0 0 0,0 1 0,0-1 15,0 0-15,-21 0 16,0 0-16,-22 0 0,22 1 0,-21-1 16,21 0-16,-22 0 0,1 0 0,0 0 15,21-21-15,-22 22 0,22-1 16,0-21-16,42 0 31,0 0-15,0 0-16,22 0 15,-22 0-15,0-21 0,0 21 0,22-22 16,-22 22-16,21-21 0,-21 21 16,0 0-16,22-21 0,-22 21 0,0 0 15,0 0-15,0-21 0,-21 0 16,0 0 0</inkml:trace>
  <inkml:trace contextRef="#ctx0" brushRef="#br0" timeOffset="31156.57">8276 4551 0,'0'21'0,"-21"-21"47,21-21-16,0 0-16,0 0 1,0-1-16,21 1 0,-21 0 16,21 0-16,0 21 0,1-21 0,-1 0 15,0-1-15,0 1 0,21 0 16,1 0-16,-1-21 0,22 20 0,-1 1 16,22 0-16,-1 0 0,1-21 15,0 20-15,21 1 0,-1 0 0,1 0 16,21 0-16,0 21 0,0 0 15,0-21-15,21 21 0,-21 0 0,0 0 16,0 21-16,0 0 0,-21 0 16,21 0-16,-21 0 0,-21 1 0,21 20 15,-43-21-15,22 21 0,-22 1 16,-20-22-16,20 21 0,-42 1 16,22-22-16,-22 21 0,0-21 0,0 0 15,-21 1-15,21-1 0,-21 0 0,0 0 16,0 0-16,0 0 15,0 1 329,0-1-344,0 0 16,21-21-16,1 0 15,-1 0 1,0 0-16,0 0 16,0-21-1,0 0 1,-21-1-16,0 1 0,0 0 16,0 0-1,-21 21-15,0 0 16,0 0-16,0 0 15,21 21-15,-21-21 16,21 21-16,0 0 0,0 1 16,0-1-16,0 0 15,21-21 17,0 0-32,0 0 15,0 0 1</inkml:trace>
  <inkml:trace contextRef="#ctx0" brushRef="#br0" timeOffset="31895.18">11832 4826 0,'-21'21'0,"42"-42"0,-63 42 16,42 0-16,-21-21 0,21-21 47,21 0-32,0 21-15,0-21 0,21 21 0,-20-21 16,20 21-16,0-21 0,1 21 0,-1 0 16,0 0-16,1 0 0,20 0 15,-21 0-15,1 0 0,20 0 0,-20 21 16,-1-21-16,0 21 0,1 0 15,-22 21-15,21-20 0,-21 20 0,0-21 16,1 21-16,-22-20 0,0 20 0,0-21 16,0 21-16,0-20 0,0-1 15,0 0-15,0 0 0,0 0 16,0 0 0,0-42 15,21 0-16,-21 0 1,21 0-16,-21 0 0,21 21 16,-21-22-16,21 22 0,-21-21 0,0 0 15,0 0-15,0 0 16,0 0-16,21-1 0,-21 1 16,0 0-1,-21 21-15,0 0 16,0 21-16,21 0 0,0 1 0,-21-1 15,21 0-15,-21 0 0,21 0 16,0 0-16,0 1 0,0-1 0,0 0 16,0 0-16,21-21 15,0 0 1,0 0-16,0 0 0,0 0 16,1-21-16,-22 0 15,21 0-15,-21-1 16,0 1-16,-21 21 31,-1 21-15,22 1-16,0-1 15,-21 0-15,21 0 16,0 0-16,0 0 16,0 1-1</inkml:trace>
  <inkml:trace contextRef="#ctx0" brushRef="#br0" timeOffset="35173.21">9377 7705 0,'-43'0'31,"22"0"-31,0 0 15,0 0-15,21-21 16,-21 21 0,21-22-1,0 1 1,21 0 0,0 21-1,0 0 1,0-21-16,1 21 0,-1 0 15,0 0-15,0 0 16,21 0-16,-20 0 0,-1 0 0,21 0 16,0 0-16,1 0 0,-1 0 0,0 21 15,1-21-15,20 21 0,-20-21 16,-1 21-16,0 1 0,22-22 0,-22 21 16,0 0-16,1 0 0,-1 0 15,0 0-15,-20 22 0,20-22 0,0 21 16,-21 1-16,22-1 0,-22 0 15,21 1-15,-21-1 0,1 21 16,20-20-16,-21-1 0,21 0 0,-20 22 16,-1-22-16,0 1 0,0-1 15,0 0-15,-21 1 0,0-1 0,0 21 16,0-20-16,0-1 0,0 22 0,0-1 16,0-21-16,0 22 0,0-22 15,-21 1-15,0 20 0,0-21 0,0 22 16,-1-22-16,1 1 0,0-1 15,0 0-15,0 1 0,0 20 0,-1-21 16,1 1-16,0-1 0,-21 0 0,21 1 16,-1-1-16,1 0 0,0-20 15,-42 62-15,41-63 16,1 22-16,-21-22 0,21 21 0,0-21 16,-22 22-16,22-22 0,-21 21 15,21-21-15,-1 1 0,-20 20 0,21-21 16,21 0-16,-21 0 0,0 1 0,21-1 15,-22 0-15,22 0 16,0 0 0,0-42 31,0 0-32,0 0 1,0 0-16,0-1 0,0 1 15,0 0-15</inkml:trace>
  <inkml:trace contextRef="#ctx0" brushRef="#br0" timeOffset="36251.31">9715 9567 0,'0'0'0,"-21"0"0,21-21 0,-21 0 15,0 21-15,21-21 0,21 42 47,-21 0-47,21 0 16,0 1-16,1-1 0,-1 21 0,0-21 15,0 22-15,0-1 0,0 0 16,1 1-16,-1-1 0,-21 0 0,21 1 16,0-22-16,-21 21 0,21 0 0,-21 1 15,0-1-15,0-21 16,0 22-16,0-22 0,0 21 0,0-21 16,0 0-16,0 1 0,0-1 0,0 0 15,0 0-15,0 0 0,0 0 16,21-42 31,1 0-47,-1 0 15,0 21-15,0-21 16,-21 0-16,21 21 0,0-22 0,-21 1 16,22 21-16,-1-21 0,0 0 0,0 0 15,0 0-15,0-1 0,1 1 16,20 0-16,-21-21 0,21 21 15,-20-22-15,20 22 0,0-21 0,22 21 16,-22-22-16,22 22 0,-1-21 0,1 21 16,-1-1-16,1 1 0,-22 0 15,21 21-15,-20-21 0,-1 21 0,0 0 16,-20 0-16,-1 0 0,0 0 0,0 0 16,-21 21-1,-21-21 1,0 21-16,0-21 0,-1 21 0,1-21 15,0 22-15,0-1 0,-21 0 16,-1-21-16,1 21 0,-22 0 16,22 0-16,-21 1 0,-1-1 0,1 21 15,20-21-15,-20 0 0,-1 1 16,22-1-16,0 0 0,-22 0 0,22 0 16,-1 0-16,1 1 0,0-1 0,-1 0 15,22 0-15,-21-21 0,0 21 16,20 0-16,1 1 0,0-1 0,0-21 15,0 21-15,0 0 0,-1-21 0,1 21 16,0-21-16,21 21 16,-21-21-16,21 22 0,-21-22 0,0 0 265,21-22-249</inkml:trace>
  <inkml:trace contextRef="#ctx0" brushRef="#br0" timeOffset="43115">7387 17272 0,'0'-21'47,"0"0"-31,-21 21-16,21-21 15,0-1-15,0 1 16,0 0-16,0 0 0,-21 21 0,0-21 15,21 0-15,-22-1 0,1 22 16,0-21-16,0 21 0,0 0 16,0 0-16,-1 0 0,1 0 15,0 21-15,0 1 0,0-1 0,-22 21 16,22-21-16,-21 22 0,21-22 16,0 21-16,-1 0 0,1 1 0,0-1 15,21-21-15,0 22 0,0-1 16,0-21-16,0 21 0,21-20 0,0-1 15,1 0-15,-1-21 16,0 0-16,0 0 0,21 0 16,-20 0-16,-1-21 0,0 0 15,0-1-15,21 1 0,-20-21 16,-1 21-16,21-22 0,-21 1 0,0 0 16,22-1-16,-22 1 0,0 0 15,0-22-15,0 22 0,-21-22 0,0 1 16,22 21-16,-22-22 0,0 1 15,0 20-15,21 1 0,-21 0 0,0 20 16,0 1-16,0 0 0,0 42 31,0 22-31,0-22 16,0 21-16,0 22 0,0-22 16,0 21-16,-21-20 0,21 20 0,-22 1 15,22-22-15,0 22 16,0-22-16,0 21 0,0-20 0,0-1 15,0 0-15,0 1 0,22-1 16,-1-21-16,0 0 0,0 1 0,0-22 16,0 0-16,1 0 0,20 0 15,-21 0-15,21 0 0,-20-22 0,20 1 16,-21 0-16,21-21 0,-20 21 16,-1-1-16,21-20 0,-21 21 15,0-21-15,-21 20 0,0 1 0,22 0 16,-22 0-16,0 0 0,0 0 15,-22 21-15,1 0 16,0 0-16,0 0 0,0 0 16,0 21-16,21 0 0,-22 0 15,22 0 1,22-21-16,-1 0 16,0 0-16,0 0 15,21 0-15,-20 0 0,-1 0 0,0-21 16,21 21-16,-21 0 0,1 0 15,-1 0-15,0 0 0,-21 21 16,21 0-16,-21 1 0,0-1 16,0 0-16,0 21 15,0-21-15,0 1 0,0-1 16,0 21-16,0-21 0,0 0 0,0 1 16,0-1-16,21-21 0,0 21 15,1-21-15,-1 0 0,0 0 16,0 0-16,0 0 0,0 0 15,1-21-15,-1 0 0,0-1 0,-21 1 16,21-21-16,0 21 0,0 0 16,1-1-16,-22-20 0,0 21 0,21 0 15,-21 0-15,21-1 0,-21 1 16,0 0-16,0 42 47,0 0-47,0 1 15,0 20-15,0-21 0,0 0 16,0 22-16,0-22 0,0 21 0,0-21 16,0 0-16,0 1 0,21-1 15,0 0-15,-21 0 0,21-21 0,1 0 16,-1 0-16,0 0 0,21 0 16,-21-21-16,1 0 0,20 0 0,-21-1 15,0 1-15,0 0 0,1 0 16,-1-21-16,0 20 0,0 1 0,0 0 15,-21-21-15,0 21 16,0-1-16,0 1 0,21 21 0,-21-21 16,0 42 15,0 0-31,0 1 16,0-1-16,0 0 0,0 0 15,0 0-15,0 22 0,0-22 16,0 0-16,0 0 0,0 0 0,0 0 15,0 1-15,0-1 16,22-21-16,-1 0 16,0 0-16,0 0 15,0-21-15,0-1 0,-21 1 16,22 0-16,-22 0 0,0 0 16,21 0-16,0-1 0,-21 1 0,21 0 15,-21 0-15,0 0 0,0 0 16,21-1-16,0 1 15,-21 42 1,0 1 0,22-1-16,-22 0 15,0 0-15,0 0 0,0 0 0,0 1 16,21-1-16,0 0 0,-21 0 16,21 0-16,-21 0 0,21-21 15,0 22-15,1-22 16,-1 0-16,0 0 0,0 0 15,0-22-15,0 22 0,1-21 16,-1 0-16,0 0 0,0 0 16,-21-22-16,21 22 0,0 0 0,-21 0 15,0-21-15,22 20 0,-22 1 16,0-21-16,0 21 0,0 0 0,0-1 16,-22 22-1,22 22 1,-21-1-16,21 0 15,-21 0-15,21 21 0,-21-20 16,21 20-16,0-21 0,0 21 16,0-20-16,0 20 0,0-21 0,0 0 15,0 0-15,21 1 0,0-1 16,0-21-16,1 0 0,-1 0 0,0 0 16,21 0-16,-21 0 0,22-21 15,-1 21-15,-21-43 0,22 22 0,-22 0 16,21 0-16,-21-22 0,0 22 15,1-21-15,-1 21 0,0 0 0,-21-22 16,0 22-16,0 0 0,0 0 16,0 42 15,0 0-31,0 0 16,0 0-16,0 22 0,0-22 15,0 0-15,21 0 0,0 0 0,-21 1 16,21-22-16,1 21 0,-1 0 15,21-21-15,-21 0 0,0 0 0,22 0 16,-22 0-16,0-21 0,0 21 16,0-21-16,1-1 0,-22 1 0,21 0 15,-21 0-15,0 0 0,0 0 16,0-1-16,0 1 0</inkml:trace>
  <inkml:trace contextRef="#ctx0" brushRef="#br0" timeOffset="43332.87">8953 16933 0,'0'0'16,"-21"0"-16,0 0 0,0 0 0,0 0 0,0 0 15,-1 0-15,1 0 0,42 0 47,1 0-31,-1 0-16,21 0 0</inkml:trace>
  <inkml:trace contextRef="#ctx0" brushRef="#br0" timeOffset="43611.68">10668 17230 0,'0'-21'46,"21"21"1,0 0-31</inkml:trace>
  <inkml:trace contextRef="#ctx0" brushRef="#br0" timeOffset="45107.42">11239 17441 0,'0'0'0,"22"22"16,-1-22 0,0 0-16,0 0 31,0 0-31,0 0 0,-21-22 15,22 1-15,-1 0 0,-21 0 16,21 0-16,0-22 0,0 1 0,0 0 16,22-1-16,-22 1 0,0-21 15,21-1-15,1-21 0,-22 22 16,21-1-16,-21 1 0,1 21 0,-1-1 16,-21 1-16,0 21 0,0 0 15,-21 21-15,-1 0 0,-20 0 0,21 21 16,-21 0-16,-1 21 0,1 1 15,21-1-15,-22 0 0,22 22 0,21-22 16,0 22-16,0-22 0,0 0 16,0 1-16,21-1 0,1-21 0,20 21 15,0-20-15,1-1 0,-1 21 16,0-42-16,1 21 0,-1 0 16,0 1-16,-21-22 0,1 0 15,-44 0 1,1 0-16,-21 0 15,0 0-15,-1 0 0,1 0 0,0 0 16,20 0-16,-20 0 0,0 0 16,21 0-16,-1 0 0,1 0 0,21 21 31,0 0-31,0 0 0,0 0 16,21-21-16,1 21 15,-1-21-15,0 0 0,21 0 0,1 0 16,-22 0-16,21 0 15,22 0-15,-22 0 0,0-21 0,1 0 16,20 21-16,-21-21 0,1 0 16,-22 0-16,21-1 0,-21 1 0,1 0 15,-1-21-15,0 21 0,-21-1 16,21-20-16,-21 21 0,0 0 0,0 0 16,0-1-16,0 44 31,0-1-16,-21 0-15,21 0 0,-21 21 0,21-20 16,0-1-16,0 21 0,0-21 16,0 0-16,0 1 0,0-1 0,21 0 15,0 0-15,0 0 16,0-21-16,1 0 0,-1 0 0,0 0 16,21 0-16,-21 0 0,1-21 15,20 21-15,-21-21 0,0 0 0,0 0 16,1-1-16,-1 1 0,0 0 15,0-21-15,-21 21 0,0-1 0,0 1 16,0 0-16,0 0 0,0 0 16,0 42 15,0 0-31,0 0 0,0 0 0,0 1 16,0-1-16,0 0 0,0 0 15,0 0-15,0 0 0,0 1 16,0-1-16,0 0 0,21-21 15,0 0-15,1 0 16,-1 0-16,0 0 0,0 0 0,0 0 16,-21-21-16,21 0 0,1 21 15,-1-22-15,0 1 0,0 0 0,-21 0 16,21 0-16,-21 0 0,21-1 16,-21-20-16,0 21 0,0 0 0,0 0 15,0-1-15,0 44 31,-21-1-31,21 0 16,0 0-16,-21 21 0,21-20 16,0-1-16,0 0 0,0 0 15,0 21-15,0-20 0,21-1 0,0-21 16,1 21-16,-1 0 0,0-21 16,21 0-16,-21 0 0,22 0 0,-22 0 15,21 0-15,1 0 0,-22-21 16,21 21-16,-21-21 0,0 0 0,1-1 15,-1 1-15,0 0 0,0 0 16,-21 0-16,0-22 0,0 22 0,0 0 16,21 0-16,-21 0 0,0 0 15,0 42 17,0 0-32,-21 0 0,21 0 15,0 0-15,0 1 0,0-1 0,-21 0 16,21 0-16,0 0 0,0 0 15,0 1-15,0-1 0,0-42 47,0-1-47,0 1 16</inkml:trace>
  <inkml:trace contextRef="#ctx0" brushRef="#br0" timeOffset="45264.33">13335 16912 0,'0'-21'15,"0"42"-15,0-63 0,0 21 0,0 0 16,-21 21-16,0 0 16,42 0 31,0 0-47,0 0 0,0 0 15</inkml:trace>
  <inkml:trace contextRef="#ctx0" brushRef="#br0" timeOffset="45516.19">14097 16637 0,'0'0'0,"42"-21"0,-21 0 0,-21 0 15,-21 21 1,0 0-16,0 0 16,0 21-16,0 0 0,-22 0 0,22 21 15,0 1-15,0-1 0,0 22 16,-1-22-16,1 21 0,0-20 0,0-1 15,0 0-15,21 22 0,0-43 16,0 21-16,0 1 0,0-22 0,0 21 16,0-21-16,0 1 15,0-1-15,21 0 0,0-21 0,0 0 16,0 0-16,1 0 0,-1 0 16,0 0-16,0 0 0,0-21 0,-21 0 15</inkml:trace>
  <inkml:trace contextRef="#ctx0" brushRef="#br0" timeOffset="46299.9">13716 17103 0,'-21'0'0,"42"0"0,-21 0 32,21 0-32,21 0 15,-20 0-15,20 0 0,0 0 0,22 0 16,-22-21-16,22 21 0,-1-22 0,1 1 15,-22 21-15,21-21 0,-20 0 16,20 0-16,-20 21 0,-22-21 0,21-1 16,-21 1-16,0 21 0,-21-21 15,-21 21 1,0 0-16,-21 0 16,21 21-16,-1-21 0,-20 21 0,21 1 15,0-1-15,0 21 0,-1-21 16,1 0-16,21 22 0,-21-22 0,21 21 15,0-21-15,0 1 16,0-1-16,21 0 0,0 0 0,1 0 16,-1-21-16,0 21 0,0-21 0,21 0 15,-20 0-15,20 0 0,0 0 16,1 0-16,-22-21 0,21 21 0,0-21 16,-20 0-16,-1 0 0,0-22 15,0 22-15,0-21 0,0 0 0,1-1 16,-22 1-16,0-22 0,0 22 15,0-21-15,0-1 0,0 22 0,0-1 16,0 1-16,0 21 0,0-21 16,0 84 15,0-21-31,-22 21 0,22-20 16,0 20-16,0 21 0,0-20 0,0-1 15,0 0-15,0 1 0,0-1 16,0-21-16,0 22 0,0-22 0,0 0 15,0 0-15,0 0 0,0 0 16,0-42 15,0 0-31,0-21 0,0 21 16,22-1-16,-1 1 0,0-21 16,0 0-16,0 20 0,0-20 15,22 21-15,-22-21 0,21 20 16,1 1-16,-22 21 0,21 0 0,-21 0 15,22 0-15,-22 0 0,21 21 16,-21 1-16,0-1 0,1 0 0,-1 0 16,-21 21-16,0-20 0,0-1 0,0 21 15,0-21-15,0 0 0,-21 1 16,-1-1-16,22 0 0,-21 0 0,0-21 16,21 21-16,-21-21 0,0 21 15,0-21-15,21-21 16,0 0-1</inkml:trace>
  <inkml:trace contextRef="#ctx0" brushRef="#br0" timeOffset="46547.76">15515 16595 0,'0'-21'16,"21"21"-1,0 0-15,1 0 0,-1 0 16,21 0-16,-21 0 0,22 0 16,-1 0-16,0-22 0,1 22 0,-1 0 15,21-21-15,-20 21 0,-1 0 16,0-21-16,-20 21 0,-1 0 16,0 0-16,0-21 0,-42 21 31,0 0-31,0 0 0,-1 0 0,-20 0 15,21 0-15</inkml:trace>
  <inkml:trace contextRef="#ctx0" brushRef="#br0" timeOffset="46787.62">15811 16552 0,'-21'43'31,"21"-22"-31,-21 0 0,21 0 16,0 22-16,0-22 0,0 21 0,0 0 15,0-20-15,0 20 0,-21 0 16,21 1-16,0-1 0,0 0 0,-21-21 16,21 22-16,-21-22 0,21 21 15,-22-21-15,22 1 0,0-1 0,0 0 16,0 0-16,0 0 16,22-21-1,-1-21-15,0 21 16,21-21-16,-21 0 0</inkml:trace>
  <inkml:trace contextRef="#ctx0" brushRef="#br0" timeOffset="47108.28">16171 16828 0,'0'0'16,"0"21"0,0 0-16,-21 0 15,0 21-15,0-20 0,21 20 16,0-21-16,-21 0 0,21 22 0,0-22 15,0 0-15,21 0 0,0 0 16,0-21-16,21 21 0,-20-21 0,20 0 16,0 0-16,1 0 0,-1 0 15,0 0-15,-21 0 0,22 0 0,-22-21 16,0 0-16,0 0 0,-21 0 16,0 0-16,0-22 0,0 22 15,0-21-15,0-1 0,0 22 0,-21-21 16,0 21-16,0-22 0,0 22 15,-1 21-15,1 0 0,0 0 16,0 21-16,21 1 16,0-1-16,0 0 15,0 0-15,21-21 0,0 0 0,0 21 16</inkml:trace>
  <inkml:trace contextRef="#ctx0" brushRef="#br0" timeOffset="47352.23">17081 16955 0,'0'21'31,"22"-21"1,-1 0-32,-21-21 15,21-1-15,-21 1 16,-21 21-1,0 0 1,-1 0-16,1 0 0,0 0 16,0 21-16,0-21 15</inkml:trace>
  <inkml:trace contextRef="#ctx0" brushRef="#br0" timeOffset="50063.03">19071 17251 0,'21'-21'62,"0"0"-46,1 21-16,-22-22 0,0 1 16,0 0-16,0 0 0,0 0 15,0 0-15,-22-1 0,1 1 0,21 0 16,-42 0-16,21 0 0,0 21 0,-1 0 16,1 0-16,0 0 0,-21 0 15,21 21-15,-1 21 0,-20-21 0,21 22 16,0-22-16,-22 21 0,22 1 15,0-1-15,0-21 0,0 21 16,21 1-16,0-22 0,0 0 16,0 0-16,0 0 0,21 1 0,0-22 15,0 0-15,0 0 0,22 0 16,-22-22-16,21 1 0,-21 0 0,22 0 16,-1-21-16,0 20 0,1-20 15,-1 0-15,-21-1 0,22-20 0,-1 21 16,-21-22-16,0 1 0,0-1 15,1 1-15,-22-1 0,0 1 0,0 20 16,0 1-16,0 0 0,-22-1 16,1 22-16,0 0 0,0 21 0,0 0 15,0 0-15,-22 21 0,22 0 16,0 22-16,0-1 0,0 0 16,21 1-16,0 20 0,0 1 0,0-1 15,0-21-15,0 22 0,0-22 16,0 1-16,0-1 0,21 0 0,0-21 15,21 1-15,1-1 0,-1 0 16,0 0-16,1-21 0,20 0 0,1 0 16,-22 0-16,21 0 0,-20 0 15,-1-21-15,22 0 0,-22 0 0,0-1 16,-21 1-16,22 0 0,-22-21 16,0 21-16,-21-1 0,0 1 0,0 0 15,0 0-15,0 0 0,0 0 16,-21 21-1,0 0-15,0 21 0,-1 0 0,1 0 16,0 0-16,0 0 0,0 22 16,21-22-16,-21 21 0,21-21 0,0 1 15,0 20-15,0-21 0,0 0 16,0 0-16,21 1 0,0-22 0,0 21 16,21-21-16,1 0 0,-22 0 15,21 0-15,1 0 0,20 0 0,-21-21 16,1-1-16,20 1 0,-20 0 15,20 0-15,-21-21 0,1-1 0,-1 1 16,-21 0-16,22-1 16,-22-20-16,0-1 0,0 1 0,0-22 15,-21 22-15,0 20 0,0-20 0,0 20 16,0 1-16,0 21 0,0-21 16,0 20-16,-21 22 15,0 22-15,0-22 0,0 21 16,-1 21-16,1 0 0,0 1 0,0-1 15,0 22-15,0-1 0,-1 1 16,1-1-16,21 1 0,0-1 0,-21 1 16,21 20-16,0-20 0,-21-1 15,21 22-15,0-22 0,0 22 0,0-21 16,0 20-16,0 1 16,0-22-16,0 1 0,0 21 0,0-22 15,0 1-15,0 20 0,0-20 16,0-1-16,0 1 0,0-22 0,0 22 15,21-22-15,0-21 0,0 21 16,1-42-16,20 0 0,0 0 0,1 0 16,-1 0-16,0-21 0,1 0 15,20 0-15,-21-21 0,1-1 0,-1 1 16,0 0-16,1-1 16,-1-20-16,-21 20 0,0 1 0,1-21 0,-22-1 15,0 22-15,0-22 16,-22 1-16,1-1 0,-21 1 0,21 20 15,-22-20-15,1 21 0,-21 20 16,20-20-16,1 21 0,0 0 0,-1 0 16,1 21-16,21 0 0,-22-22 15,65 22 17,-1 0-32,21 0 0,0-21 0,1 21 15,20-21-15,1 0 0,-1 0 16,1 21-16,-1-21 0,1-1 0,-1-20 15,22 21-15,-22 0 16,1-22-16,21 22 0,-22-21 0,-21 0 16,1 20-16,-1-20 0,-21 0 0,-21 21 15,0-1-15,0-20 0,-21 42 16,0-21-16,0 21 0,-22 0 0,1 0 16,21 0-16,-21 0 0,-1 21 15,1 0-15,21 0 0,-22 22 0,22-22 16,0 21-16,0-21 0,0 22 15,21-22-15,0 0 0,0 0 0,0 0 16,0 1-16,0-1 0,21 0 16,0-21-16,0 0 0,22 0 15,-22 0-15,21 0 16,-21 0-16,22-21 0,-1 21 0,-21-21 16,21-1-16,-20 1 0,20 0 15,-21 0-15,0 0 0,0 0 0,-21-1 16,0 1-16,0 0 0,-21 21 31,0 21-15,21 0-16,-21 1 0,21-1 0,0 0 15,0 0-15,0 0 0,0 0 16,0 1-16,0-1 0,0 0 0,0 0 16,21-21-16,0 21 0,0-21 15,1 0-15,-1 0 0,0 0 16,21 0-16,-21 0 0,22 0 0,-1-21 15,-21 0-15,22 21 0,-1-21 16,-21 0-16,21-1 0,1 1 0,-22-21 16,0 21-16,0 0 0,-21-1 15,0 1-15,0 0 0,0 42 32,-21 0-17,0 1-15,21-1 0,-21 0 16,21 0-16,0 0 0,0 0 15,0 1-15,0-1 0,0 0 0,0 0 16,0 0-16,0 0 0,21-21 0,0 22 16,0-22-16,0 0 0,1 0 15,-1 0-15,0 0 0,0 0 16,0 0-16,0-22 0,1 1 0,-1 0 16,0 0-16,0 0 0,-21 0 15,0-1-15,21-20 0,-21 21 0,21-21 16,-21 20-16,0-20 0,0 21 15,0 0-15,0 0 0,0 42 32,0 0-32,0 0 15,0 0-15,0 22 0,0-22 0,0 0 16,0 0-16,0 0 0,0 0 16,0 1-16,0-1 0,0 0 0,0 0 15,22-21-15,-1 0 16,0 0-16,0 0 0,21 0 0,-20 0 15,20 0-15,-21 0 0,21 0 16,-20-21-16,20 0 0,-21 0 0,21-1 16,-20-20-16,20 21 0,-21-21 15,0-1-15,0-20 0,1 20 16,-22-20-16,0-1 0,21 1 0,-21 21 16,0-1-16,0 1 0,0 0 15,0 20-15,0 1 0,0 42 31,0 1-31,-21-1 0,-1 21 0,1-21 16,0 22-16,21-1 0,0 0 16,-21 1-16,21-1 0,0 0 0,0 1 15,0-1-15,0 0 0,0-21 16,0 22-16,21-22 0,0 0 0,0 0 16,1 0-16,-1 1 0,0-22 15,0 0-15,0 0 0,0 0 0,1 0 16,-1 0-16,0 0 0,0-22 15,0 22-15,0-21 0,1-21 16,-1 21-16,0-22 0,0 1 0,0-21 16,0 20-16,22-20 0,-22-1 15,0 1-15,0-1 0,22 22 0,-22 0 16,0-1-16,0 22 0,-21 0 16,0 0-16,-21 42 15,21 0-15,-21 0 16,0 22-16,21-1 0,-22 0 15,22 1-15,0-1 0,0 0 0,0 1 16,0-1-16,0 0 0,0-21 16,0 22-16,0-1 0,0-21 0,0 0 15,0 1-15,0-1 16,0 0-16,0 0 0,22-21 0,-1 0 16,0 0-16,0 0 15,0 0-15,0-21 0,1 21 16,-22-21-16,21 0 0,0-1 15,0 1-15,-21 0 0,0 0 0,0 0 16,0 0-16</inkml:trace>
  <inkml:trace contextRef="#ctx0" brushRef="#br0" timeOffset="50271.91">23050 16891 0,'-21'21'15,"42"-42"-15,-42 63 0,42-42 16,1 0-16,-1 0 15,0 0-15,0 0 0,21 0 0,-20 0 16,20 0-16,0 0 0,-21 0 16,22-21-16,-1 21 0,0-21 0,1 21 15,-1-21-15,-21 21 0,22-21 16,-22 21-16,-21-21 0,0-1 16,0 1-1,-21 21-15</inkml:trace>
  <inkml:trace contextRef="#ctx0" brushRef="#br0" timeOffset="52579.74">24363 16743 0,'0'0'16,"21"-42"-16,0 20 0,-21 1 0,0 0 15,21 0-15,-21 0 0,0-22 0,0 22 16,0 0-16,0 0 0,0 0 16,-21 0-16,0 21 0,0 0 0,0 0 15,-1 0-15,1 0 0,-21 0 16,21 21-16,-22 0 0,1 0 15,0 21-15,-1 1 0,1-1 0,0 22 16,-1-22-16,1 21 0,0 1 16,-1-22-16,22 22 0,0-22 0,0 0 15,21 1-15,0-22 0,0 21 16,21-21-16,0 1 0,22-1 0,-22 0 16,21-21-16,22 0 0,-22 0 15,0 0-15,1 0 0,-1 0 0,21 0 16,-20-21-16,-1 21 0,0-21 15,1-1-15,-22-20 0,21 21 16,-21 0-16,1-22 0,-1 22 16,0 0-16,-21 0 0,21 0 0,-21 0 15,0-1-15,0 44 16,0-1-16,-21 0 16,0 0-16,21 21 0,-21-20 15,-1-1-15,22 21 0,0-21 0,0 0 16,0 1-16,0-1 0,0 0 15,0 0-15,0 0 0,22-21 0,-1 0 16,0 0-16,21 0 0,1 0 16,-1 0-16,0 0 0,22-21 0,-22 21 15,22-21-15,-22 0 0,0 0 16,1-1-16,-22-20 0,21 21 16,-42-21-16,0-1 0,0 1 0,0 0 15,-21-1-15,0 22 0,-22-21 16,1 21-16,0-1 0,-1 22 0,1 0 15,-21 0-15,20 0 0,1 22 16,0-1-16,-1 21 0,1-21 0,21 22 16,-22-22-16,22 21 0,21-21 15,0 22-15,0-22 0,0 0 16,21 0-16,1 0 0,20 0 0,0-21 16,1 22-16,20-22 0,1 0 15,-1 0-15,1 0 0,-1 0 16,1 0-16,-1-22 0,1 22 0,-22-21 15,0 0-15,1 0 0,-1 0 16,-21 0-16,21-1 0,-20 1 0,-22 0 16,0-21-16,21 21 0,-21-1 15,0 44 1,0-1 0,0 0-16,-21 21 0,21-21 15,0 1-15,0-1 0,0 0 16,-22 0-16,22 0 0,0 0 0,0 1 15,-21-1-15,21 0 16,21-21 15,1-21-31,-1 0 0,0-1 16,0 1-16,21 0 16,-20-21-16,-1 21 0,0-1 0,0-20 15,0 21-15,0 0 0,1 0 16,-1-1-16,-21 44 15,0-1 1,0 0-16,0 0 0,0 0 0,0 0 16,0 1-16,0-1 0,0 0 15,0 0-15,21 0 0,0-21 0,0 21 16,0 1-16,1-22 16,20 0-16,-21 0 0,21 21 0,1-21 15,-1 0-15,0 0 0,1 0 16,-1-21-16,0-1 0,-20 1 0,20 0 15,-21 0-15,0 0 0,0-22 16,22 1-16,-22 0 0,0-1 0,-21-20 16,21-1-16,-21 1 0,21-1 15,-21 1-15,0 21 0,0-1 0,0 1 16,0 0-16,0 20 0,-21 22 31,0 0-31,21 22 0,-21-1 0,0 0 16,0 21-16,-1 1 0,1-1 15,0 0-15,0 1 0,21-1 0,0 0 16,-21 22-16,21-22 0,0 0 16,0 1-16,0-22 0,0 21 0,0-21 15,21 22-15,0-22 0,-21 0 16,21-21-16,0 21 0,1-21 0,-1 0 16,21 0-16,-21 0 0,0 0 15,22 0-15,-22-21 0,0 0 0,0 0 16,0 0-16,1-1 0,-1 1 15,-21 0-15,0-21 0,0 21 16,0-1-16,0 1 16,-21 42-1,-1-21-15,1 22 0,21-1 16,-21 21-16,21-21 0,-21 0 0,21 22 16,0-22-16,0 0 0,0 0 15,0 0-15,0 1 0,0-1 0,0 0 16,21-21-16,0 21 0,0-21 15,22 0-15,-22 0 0,21 0 0,1 0 16,-1 0-16,-21 0 0,21-21 16,1 0-16,-1 21 0,-21-21 0,0-1 15,22-20-15,-22 21 16,0 0-16,0-22 0,-21 22 0,0 0 16,0 0-16,0 0 0,0 0 15,-21 42 1,21 0-1,-21 0-15,0 0 0,21 0 0,0 1 16,0-1-16,-21 0 0,21 0 16,0 0-16,0 0 15,21-21 32,-21-21-47,21 0 0,0 0 0,0 21 16,0-21-16,1 0 0,-1-1 15,0 1-15,0 0 0,-21 0 0,21 0 16,0 21-16,1 0 16,-22 21-16,21 0 15,-21 0-15,21 0 16,-21 1-16,0-1 0,21 0 0,0 0 16,0 0-16,1-21 0,-22 21 15,21-21-15,0 0 0,21 0 0,-21 0 16,1 0-16,-1 0 0,21 0 15,-21 0-15,0 0 0,1-21 16,20 0-16,-21 0 0,0 0 0,0 0 16,1-22-16,-1 1 0,0 0 15,-21-22-15,21 22 0,0-22 0,0 1 16,1-1-16,-1 1 0,0-1 16,0 22-16,0-22 0,0 22 0,-21 21 15,0 0-15,0 0 0,-21 42 16,0-21-16,0 42 15,0-21-15,0 22 0,-1-1 16,1 0-16,0 1 0,0-1 0,21 21 16,0 1-16,0-22 0,0 22 15,0-22-15,0 0 0,0 1 16,0-1-16,21 0 0,0-20 16,0 20-16,1-21 0,-1 0 0,0-21 15,0 21-15,0-21 0,22 0 16,-22 0-16,21 0 0,-21 0 0,0 0 15,22-21-15,-22 0 0,0 0 16,0 0-16,0 0 0,-21-1 0,0 1 16,0-21-16</inkml:trace>
  <inkml:trace contextRef="#ctx0" brushRef="#br0" timeOffset="52783.14">27644 16806 0,'21'0'16,"0"0"-16,0 0 16,21 0-16,-20-21 0,20 21 0,0-21 15,1 21-15,20-21 0,-21 0 16,1 21-16,-1-21 0,0 21 0,1-22 16,-22 22-16,0 0 0,-21-21 15,-21 21-15,0-21 16,-22 21-16</inkml:trace>
  <inkml:trace contextRef="#ctx0" brushRef="#br0" timeOffset="53004.02">26056 16764 0,'0'0'0,"-106"42"31,127-42-15,1 0-16,-1 0 0,21 0 0,0-21 16,1 0-16,20 21 0,1-21 15,20 0-15,1 21 0,21-21 16,0-1-16,0 1 0,-1 0 0,22 0 16,0 21-16</inkml:trace>
  <inkml:trace contextRef="#ctx0" brushRef="#br0" timeOffset="53290.85">29295 16320 0,'-127'63'31,"105"-42"-31,-20 0 15,0 22-15,-1-22 0,1 21 16,0 22-16,-1-22 0,22 22 0,-21-22 16,21 21-16,0-20 0,-1 20 15,22-20-15,0-1 0,0 0 0,0 1 16,0-1-16,22-21 0,-1 0 16,21 0-16,-21 1 0,0-1 0,22 0 15,-22-21-15,21 0 0,-21 0 16,22 0-16,-1-21 0,-21 0 0</inkml:trace>
  <inkml:trace contextRef="#ctx0" brushRef="#br0" timeOffset="53571.69">29549 16447 0,'21'-43'16,"-42"86"-16,84-128 0,-42 43 0,0 20 15,22 22-15,-22 0 0,0 0 0,21 0 16,-20 0-16,20 0 0,-21 22 15,0-1-15,0 21 0,1-21 0,-1 22 16,0-1-16,0 0 0,-21 1 16,21 20-16,-21 1 0,0-22 0,0 21 15,0-20-15,-21 20 16,0-20-16,0-1 0,-22-21 0,22 21 16,0-20-16,-21-1 0,21 0 15,-22 0-15,22 0 0,0-21 0,0 0 16,0 0-16,-1 0 0,22-21 15,0 0 1,22 0-16,-1 0 0</inkml:trace>
  <inkml:trace contextRef="#ctx0" brushRef="#br0" timeOffset="53767.58">30522 16468 0,'0'0'0,"0"-21"0,21 21 0,1 0 15,-22-22-15,0 1 32,0 42 15,0 1-32,-22-22-15</inkml:trace>
  <inkml:trace contextRef="#ctx0" brushRef="#br0" timeOffset="53991.45">30459 16955 0,'0'0'0,"0"21"0,-21 0 16,21 0-16,0 0 0,0 0 0,0 1 15,0-1-15,0 0 0,0 21 16,21-21-16,-21 1 0,0-1 0,0 0 15,0 0-15,0 0 0,0 0 16,0 1-16,-21-22 0,-1 21 0,-20 0 16,21 0-16,-21 0 0,-1-21 15,-20 21-15,20 1 0,-20-22 16,-1 21-16,1-21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12:36:12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6646 3006 0,'-21'0'31,"0"0"-31,0 0 16,21 21-16,0 0 15</inkml:trace>
  <inkml:trace contextRef="#ctx0" brushRef="#br0" timeOffset="11511.9">2011 1376 0,'0'-21'31,"-21"21"63,-1 0-78,1 0-16,0 0 15,0 0 1,0 0-16,0 0 16,-1 0-1,1 0 1</inkml:trace>
  <inkml:trace contextRef="#ctx0" brushRef="#br0" timeOffset="12024.15">1799 1334 0,'0'0'0,"-21"0"0,0 0 15,0 0 1,-1 0-16,1 0 16,0 0-16,42 0 62,0 0-62,1 0 0,20 0 0,-21 0 16,21 0-16,1 0 0,-1 0 15,0 0-15,1 0 0,20 0 16,1 0-16,-1 0 0,22 0 0,-22 0 16,22 0-16,0 0 0,-1 0 15,1 0-15,0 0 0,-22 0 16,22 0-16,-22-22 0,1 22 0,-1 0 16,-20 0-16,20 0 0,-20 0 15,-1 0-15,-21 0 0,21 0 16,-20 0-16,-1 0 0,0 0 15,-42 0 32,0-21-47,-1 21 16</inkml:trace>
  <inkml:trace contextRef="#ctx0" brushRef="#br0" timeOffset="12631.8">3154 953 0,'0'0'0,"-21"0"0,21 21 63,0 0-48,0 0-15,21-21 0,-21 21 16,21 0-16,0-21 0,-21 22 16,21-1-16,0 0 0,1-21 0,-1 21 15,0-21-15,21 21 0,-21-21 16,22 0-16,-22 21 0,21-21 0,-21 0 15,22 0-15,-22 0 0,21 0 16,1 0-16,-22 0 0,21 0 0,-21 0 16,0 0-16,1 0 0,-1 0 15,0 0 1,-21 22 0,-21-22-1,21 21-15,-21 0 0,-1-21 16,1 21-16,-21-21 0,21 21 0,0 0 15,-22 1-15,22-22 0,-21 21 16,-1 0-16,1 0 0,0 21 0,21-20 16,-22-1-16,1 0 0,0 21 15,20-21-15,1 1 0,-21 20 0,21-21 16,0 0-16,-1 0 0,1 1 16,21-1-16,-21 0 0,21 0 0,-21 0 15,21 0 1,0 1-16,-21-22 15,21-22 32,0 1-47,21 21 0</inkml:trace>
  <inkml:trace contextRef="#ctx0" brushRef="#br0" timeOffset="13652.31">4847 1122 0,'21'0'46,"0"0"-46,1 0 16,-1-21-16,0 0 0,0 21 0,21-22 16,-20 1-16,-1 0 0,0 21 15,21-21-15,-21 0 0,-21 0 0,22 21 16,-22-22-16,21 1 0,-21 0 16,0 0-16,-21 21 15,-1 0-15,-20 0 0,21 0 16,-21 0-16,-1 0 0,22 0 0,-21 21 15,-1-21-15,1 21 0,0 0 16,-1 1-16,22-1 0,-21 0 0,21 0 16,0 0-16,21 0 15,0 1-15,0-1 0,0 0 0,0 0 16,0 0-16,21 0 0,0 1 16,0-1-16,21 0 0,-20 21 0,-1-42 15,21 21-15,0 1 0,-20-1 16,20 0-16,0 0 0,-21 0 0,22 0 15,-22-21-15,0 22 0,0-1 16,0 0-16,-21 0 0,0 0 0,0 0 16,-21 1-16,-21-1 15,21 0-15,-22 0 0,1-21 0,-21 21 16,20-21-16,1 0 0,-22 0 16,22 0-16,0 0 0,-22 0 15,43 0-15,-21-21 0,-1 0 16,1 21-16,21-21 0,0 0 0,-22-1 15,22 1-15,21 0 0,0 0 16,-21 0-16,21 0 0,0-1 16,0 1-16,21 21 15,0 0-15,1 0 0,-1-21 0,0 21 16,21 0-16,-21 0 0,22 0 0</inkml:trace>
  <inkml:trace contextRef="#ctx0" brushRef="#br0" timeOffset="15444.29">5588 1207 0,'0'0'16,"0"-22"-16,0 1 15,-21 21 1,0 0-16,-1 0 0,1 21 15,0 1-15,0-22 0,21 21 16,-21 21-16,0-21 0,-1 0 16,22 1-16,-21 20 0,0-21 15,21 0-15,0 22 0,0-22 16,0 0-16,0 21 0,0-21 0,0 22 16,0-22-16,0 0 0,0 0 15,21 0-15,0 1 0,22-22 16,-22 0-16,0 0 0,21 0 15,-20 0-15,20 0 0,-21 0 0,21-22 16,1 1-16,-22 0 0,21 0 16,1 0-16,-1 0 0,-21-1 0,0-20 15,22 21-15,-22-21 0,0 20 16,-21 1-16,0-21 0,21 21 0,-21 0 16,0-1-1,0 1-15,-21 21 16,0 0-1,21 21 1,0 1-16,0-1 0,0 0 0,0 0 16,0 0-16,0 0 15,0 1-15,0-1 0,0 0 0,0 0 16,0 0-16,0 0 0,0 1 16,21-1-16,0-21 0,0 21 0,0 0 15,1-21-15,-1 21 16,0-21-16,0 0 0,0 0 15,22 0-15,-22 0 0,0 0 16,0 0-16,0 0 0,22-21 0,-22 0 16,21 0-16,-21 21 0,0-21 15,22-1-15,-22 1 0,0 0 0,0 0 16,0 0-16,1 0 0,-1-22 0,0 22 16,-21 0-16,0 0 0,0 0 15,0-1-15,0 1 0,0 0 16,-21 21-1,0 0-15,-1 0 16,1 0-16,0 0 16,0 21-16,0 0 0,21 1 0,-21-1 0,-1 0 15,22 0-15,-21 0 16,21 0-16,0 1 0,0 20 0,0-21 16,0 0-16,0 0 0,0 1 15,0-1-15,0 0 0,0 0 0,21-21 16,1 21-16,-1-21 0,21 0 0,-21 21 15,0-21-15,22 0 0,-1 0 16,0 0-16,1 0 0,-22-21 0,21 21 16,1-21-16,-1 0 0,0 0 15,1 0-15,-22-1 0,21 1 16,-21 0-16,0 0 0,1 0 0,-22-22 16,0 22-16,0 0 0,0 0 15,0 0-15,0 0 16,-22 21-16,1 0 15,0 0-15,0 0 16,0 21-16,21 0 16,-21 0-16,21 0 0,0 0 0,0 1 15,0-1-15,0 0 0,0 21 16,0-21-16,0 1 0,0-1 0,21 0 16,0 0-16,0-21 0,0 21 15,0 0-15,1-21 0,-1 0 16,21 0-16,-21 0 0,0 0 15,22 0-15,-22-21 0,0 0 0,0 21 16,22-21-16,-22 0 0,0 0 16,0-1-16,0 1 0,0 0 0,-21 0 15,0-21-15,22 20 0,-22 1 0,0 0 16,0 0-16,0 0 0,0 0 16,0-1-16,-22 22 31,22 22-31,0-1 15,0 0-15,-21 21 0,21-21 16,0 1-16,-21-1 0,21 0 16,0 21-16,0-21 0,0 1 15,0-1-15,0 0 0,0 0 0,0 0 16,0 0 0,0-42 15,0 0-31,0 0 0,0 0 15,0 0-15,0-1 0,0 1 16,0-21-16,21 21 0,0 0 0,-21-1 16,22 1-16,-1-21 0,0 21 0,21 0 15,-21 21-15,1-22 0,20 22 16,-21 0-16,0 0 0,0 0 16,22 0-16,-22 0 0,0 0 15,-21 22-15,21-1 0,-21 0 0,0 0 16,21 0-16,-21 22 0,0-22 15,0 0-15,0 0 0,0 0 0,0 0 16,0 1-16,0-1 0,0 0 16,0 0-16,22-21 15,-1 0-15,0 0 0,0 0 16,21 0-16,-20 0 0,20-21 16,0 0-16,-21 0 0,22 21 0,-1-22 15,-21-20-15,22 21 0,-22 0 16,21 0-16,-21-22 0,0 22 15,1-21-15,-22 21 0,0-1 16,0 1-16,0 0 0,-22 21 31,1 0-31,0 0 0,0 21 0,0 0 16,21 1-16,0-1 0,-21 0 0,21 0 16,0 0-16,0 0 0,0 1 15,0-1-15,0 0 0,21 0 0,-21 0 16,0 0-16,21 1 0,-21-1 15,21 0-15,-21 0 0,0 0 16,-21-21 15,0 0-31,0 0 16,-1 0-16,1 0 16,0 0-16,21-21 0,0 0 15,0 0 1,0 0-16,0-1 0</inkml:trace>
  <inkml:trace contextRef="#ctx0" brushRef="#br0" timeOffset="15968.11">8678 953 0,'0'0'0,"0"-22"0,0 44 31,-21-1-31,21 0 16,0 0-16,-21 21 0,21 1 0,0-22 16,0 21-16,0 1 0,-21-1 15,21 0-15,0 1 0,-21-22 0,21 21 16,0-21-16,0 22 0,0-22 16,0 0-16,-22 0 0,22 0 0,0 0 15,-21 1-15,21-1 0,0 0 16,-21-21-1,21-21 1,0 0 0,0-1-16,0 1 0,0 0 0,0 0 15,21 0-15,0-22 0,1 22 16,-1 0-16,0-21 0,0 21 0,21-1 16,-20 1-16,20-21 0,0 42 15,1-21-15,-22 0 0,21 21 0,-21 0 16,22 0-16,-22 0 0,0 21 15,0 0-15,0 0 0,-21 0 0,0 0 16,0 22-16,0-22 0,0 0 16,0 0-16,0 0 0,-21 1 15,0 20-15,0-21 0,0 0 0,-1 0 16,1-21-16,0 22 0,0-1 16,0-21-16,21 21 15,0-42 1,21 0-16,0 21 15,0-22-15,0 1 0,1 0 16</inkml:trace>
  <inkml:trace contextRef="#ctx0" brushRef="#br0" timeOffset="16351.9">9292 1249 0,'0'-21'16,"0"42"-1,-21 0-15,0-21 16,21 21-16,-21 0 0,-1 22 0,22-22 16,-21 0-16,21 0 0,0 0 15,-21 1-15,21-1 0,0 0 0,0 0 16,0 0-16,0 0 0,0 1 16,21-22-16,0 21 0,1-21 15,-1 0-15,0 0 0,0 0 16,0-21-16,0 21 0,1-22 0,-1 1 15,0 0-15,0 21 0,0-42 16,0 21-16,-21-1 0,0 1 16,0 0-16,0-21 0,0 21 0,0-1 15,0 1-15,-21 0 0,0 0 16,0 21-16,0 0 0,0 0 16,-1 0-16,1 0 0,0 0 15,0 0-15,0 0 0,0 21 0,-1 0 16,22 0-1,22-21 1</inkml:trace>
  <inkml:trace contextRef="#ctx0" brushRef="#br0" timeOffset="16724.68">9906 783 0,'0'0'0,"0"-21"0,0-21 16,21 42-16,-21-21 0,0-1 0,-21 44 31,21-1-31,-21 0 16,21 21-16,-21-21 15,-1 22-15,22-1 0,-21 0 0,0 1 16,21 20-16,-21-20 0,21-1 0,0 0 15,0 1-15,0-1 0,-21 0 16,21-21-16,0 22 0,0-22 0,0 0 16,0 0-16,0 0 0,0 1 15,0-1-15,21 0 0,0-21 0,-21 21 16,21-21-16,0 0 16,1 0-16,-1 0 0,0 0 15,0 0-15,0-21 16,0 0-1,-21 0-15,22 21 0,-1-22 0,-21 1 16,0 0-16,0 0 0</inkml:trace>
  <inkml:trace contextRef="#ctx0" brushRef="#br0" timeOffset="16999.53">9610 1101 0,'-22'0'16,"44"0"0,-1 0-16,21 0 15,-21-21-15,22 21 0,-1 0 16,0 0-16,22 0 0,-1-22 0,-20 22 16,20 0-16,-21 0 0,22-21 15,-22 21-15,1 0 0,-1 0 0,-21 0 16,0-21-16,0 21 0,1 0 15,-1 0-15,-64 0 32,22 0-32,0 0 15</inkml:trace>
  <inkml:trace contextRef="#ctx0" brushRef="#br0" timeOffset="17943.99">1524 3196 0,'0'0'0,"-21"0"0,0 0 16,-1 0-16,44 0 31,-1 0-31,21 0 16,-21 0-16,43 21 15,-22-21-15,22 0 0,-1 0 0,1 0 16,-1 0-16,22 0 0,-1 0 15,22 0-15,0 0 0,-21 0 0,21 0 16,-22 0-16,22 0 0,-21 0 16,-1 0-16,-20 0 0,21 0 0,-22 0 15,-21 0-15,22-21 0,-43 21 16,21 0-16,-20 0 0,-1 0 0,0 0 16,-21-21-16,-21 21 15,0-21-15,-1 21 0,1 0 16,-21 0-16,21-21 0,-22 21 15,22 0-15,0 0 0,-21-21 16,21 21-16,-1 0 0,1 0 16,0-22-16,42 22 31,0 0-15,1 0-16,-1 0 0,21 0 0,-21 0 15,22 0-15,-22 0 0,21 0 16,-21 22-16,22-1 0,-22-21 0,21 21 15,-42 0-15,21 0 16,-21 0-16,0 1 0,0-1 0,-21 0 0,0 21 16,0-21-16,-22 1 0,22-1 15,-21 21-15,0-21 0,20 0 16,-20 1-16,21-1 0,0 0 16,0 0-16,-1 0 0,44-21 31</inkml:trace>
  <inkml:trace contextRef="#ctx0" brushRef="#br0" timeOffset="18436.22">4953 2709 0,'0'0'0,"0"-21"16,0-21-16,0 21 0,0 0 0,0-1 16,0 1-16,0 0 0,0 0 15,-21 0-15,0 21 16,21 21 0,0 0-16,0 0 0,0 22 0,0 20 15,0-21-15,0 22 0,0-1 16,0-20-16,0 20 0,0 1 0,0-1 15,-22 1-15,1-1 16,21 1-16,-21-22 0,21 22 0,0-22 0,-21-21 16,21 21-16,0-20 0,0-1 15,0 0-15,0 0 0,-21-21 32,21-21-17,0 0-15,0-22 0,0 22 0,0-21 16</inkml:trace>
  <inkml:trace contextRef="#ctx0" brushRef="#br0" timeOffset="18740.66">4720 2794 0,'0'0'0,"0"-21"0,-21 0 0,21 0 16,0-1-16,0 1 0,0 0 16,0 0-16,0 0 0,0-22 15,0 22-15,21 0 0,0 0 0,0 21 16,22-21-16,-22 0 0,21-1 15,-21 22-15,22 0 0,-1 0 0,0 0 16,1 22-16,-1-1 0,0 0 16,-20 21-16,20 1 0,-21-1 0,0 0 15,-21 1-15,0-1 0,0 0 16,0 1-16,-21-22 0,-21 21 0,21 0 16,-22-20-16,1-1 0,0 21 15,20-21-15,-20 0 0,21-21 0,0 22 16,0-22-16,21 21 15,21-21 1,-21-21 0,21-1-16</inkml:trace>
  <inkml:trace contextRef="#ctx0" brushRef="#br0" timeOffset="19159.93">5651 2858 0,'-63'21'16,"42"-21"-16,-22 21 15,22 0-15,0 0 0,0 22 16,-21-22-16,20 0 0,1 21 0,0 1 16,0-22-16,0 21 0,21 0 15,-21 1-15,21-22 0,0 21 0,0-21 16,0 1-16,21-1 0,0 0 15,0-21-15,0 0 0,22 0 0,-1 0 16,-21 0-16,21 0 0,1 0 0,-1-21 16,0 0-16,1-1 0,-1 1 15,0 0-15,1-21 0,-22 21 16,0-22-16,0 22 0,0-21 0,-21 21 16,0-22-16,0 1 0,0 21 15,-21 0-15,0-22 0,0 22 0,0 0 16,-22 21-16,22 0 0,-21 0 15,0 0-15,20 0 0,-20 0 0,21 0 16,0 0-16,0 21 0,-1-21 16,22 21-16,0 0 0,0 1 15,0-1-15,0 0 0,22-21 16,-1 21-16,0-21 0,0 0 0,21 0 16,-20 0-16</inkml:trace>
  <inkml:trace contextRef="#ctx0" brushRef="#br0" timeOffset="19496.15">6371 2879 0,'-42'0'32,"21"21"-17,21 0-15,-22 0 0,22 0 16,-21 1-16,21 20 0,0 0 15,0 1-15,0-1 0,0 0 0,0 22 0,0-1 16,0-20-16,-21 20 0,21 1 16,0-1-16,-21 1 0,21-1 15,0-21-15,-21 22 0,0-1 0,21-20 16,-22 20-16,22-20 0,0-1 16,0 0-16,0-21 0,-21 22 0,21-22 15,0 0-15,0 0 16,0-42-1,0 0-15,0 0 0,0 0 16,21-1-16,-21-20 0,0 0 16,0 21-16,0-43 0,22 22 0</inkml:trace>
  <inkml:trace contextRef="#ctx0" brushRef="#br0" timeOffset="19791.87">6202 3196 0,'0'-21'16,"0"42"-16,0-84 0,0 42 0,0-22 15,0 22-15,0 0 0,0 0 0,0-22 16,0 22-16,0 0 0,21 21 0,0-21 16,0 0-16,22 0 0,-22 21 15,21 0-15,0 0 0,-20 0 0,20 0 16,0 0-16,-21 21 0,22 0 16,-22 0-16,-21 0 0,0 22 0,0-22 15,-21 0-15,0 21 0,-22-21 16,1 22-16,0-22 0,-1 0 0,1 0 15,0 22-15,-1-22 0,22-21 16,-21 21-16,21 0 0,-1-21 16,1 0-16,42 0 31,1-21-31,20 21 16,-21-21-16,0 0 0,22-1 0</inkml:trace>
  <inkml:trace contextRef="#ctx0" brushRef="#br0" timeOffset="20163.81">7027 2921 0,'0'0'0,"0"-21"16,0 42 0,0 0-1,-21 0-15,21 1 0,0 20 16,-21-21-16,21 0 0,-21 22 0,21-1 15,-21-21-15,21 21 0,0-20 0,0 20 16,0-21-16,0 21 0,0-20 16,0-1-16,21 0 0,0-21 0,0 21 15,0-21-15,0 0 0,1 0 16,20 0-16,-21 0 0,21-21 16,-20 0-16,20 0 0,-21-1 0,0 1 0,0-21 15,22 21-15,-43-22 16,21 1-16,-21 0 0,21 21 0,-21-22 15,0 22-15,0 0 0,0-21 16,0 20-16,21 44 47,0-22-31,1 0-16</inkml:trace>
  <inkml:trace contextRef="#ctx0" brushRef="#br0" timeOffset="20472.64">7832 2921 0,'-22'21'32,"1"0"-32,21 1 0,0 20 15,0-21-15,-21 21 0,21-20 0,0 41 16,-21-21-16,21 1 0,0 20 15,0-20-15,0 20 0,-21 1 0,21-22 16,-21 21-16,21 1 0,-22-22 16,22 22-16,0-22 0,0 0 15,0 1-15,0-1 0,0 0 0,0 1 16,0-22-16,0 21 0,0-21 16,22 1-16,-22-1 0,21-21 15,-21-21 1,21-1-1,-21-20-15,0 21 0,0-21 0,0-1 16,21 1-16</inkml:trace>
  <inkml:trace contextRef="#ctx0" brushRef="#br0" timeOffset="20747.48">7832 3302 0,'0'0'0,"0"-63"0,0 20 16,0 1-16,0 0 0,0-1 15,0 22-15,0-21 0,21 21 0,0-22 16,0 22-16,0 0 0,0 0 0,1 0 15,-1 21-15,0 0 0,21 0 16,-21 0-16,1 0 0,-1 0 0,0 21 16,0 0-16,0 0 0,-21 0 15,0 22-15,0-22 0,0 21 0,0-21 16,-21 0-16,0 22 0,0-22 0,0 21 16,-22-21-16,1 22 0,21-22 15,-22 0-15,22 0 0,0-21 0,0 21 16,0-21-16,42 0 31,0 0-31,0-21 16,0 0-16,22 0 0,-22 0 15</inkml:trace>
  <inkml:trace contextRef="#ctx0" brushRef="#br0" timeOffset="21080.08">8551 3006 0,'0'0'16,"43"-21"-16,-1-1 0,-21 22 0,0-21 15,0 0-15,-21 0 0,0 0 16,-21 21-16,0 0 0,-21 0 16,21 0-16,-22 0 15,22 0-15,-21 21 0,21 0 0,-1 0 16,-20 0-16,21 1 0,0-1 0,21 0 16,0 0-16,0 0 15,0 0-15,0 1 0,21-1 16,0 0-16,0-21 0,22 21 15,-22 0-15,0-21 0,21 21 0,-21-21 16,1 22-16,-1-1 0,0-21 0,-21 21 16,0 0-16,0 0 15,-21-21-15,-22 0 16,22 0-16,-21 21 16,21-21-16,-22 0 0,22 0 0,-21 22 15,21-22-15,-22 0 0,22 0 0,0 21 16,0-21-16,0 21 0,-22 0 15,22 0-15</inkml:trace>
  <inkml:trace contextRef="#ctx0" brushRef="#br0" timeOffset="21803.3">1863 5609 0,'0'0'0,"-22"-21"0,1 21 15,42 0 1,1 0-1,20 0-15,21 0 0,1 21 16,-1-21-16,43 21 0,-21-21 0,21 22 16,0-22-16,-1 0 0,1 0 0,0 0 15,-21 0-15,-1 0 16,1 0-16,0 0 0,-22 0 0,-20 0 16,-1 0-16,0 0 0,-21 0 0,-42 0 31,0 0-16,0-22-15,-21 22 0,20-21 0,1 21 16,-21-21-16,21 0 0,0 21 16,-1-21-16,1 21 0,0 0 15,21-21-15,21 21 16,0 0 0,1 0-16,20 0 0,-21 0 15,21 21-15,1 0 0,-22 0 0,21 0 16,-21 0-16,1 1 0,-22-1 15,0 21-15,0-21 0,0 22 16,0-22-16,-22 0 0,-20 21 0,21-21 16,-21 1-16,-1-1 0,1 21 15,0-42-15,20 21 0,-20 0 0,21 1 16,0-22-16,0 0 0,21 21 16,21-42-1,0-1-15,0 22 0</inkml:trace>
  <inkml:trace contextRef="#ctx0" brushRef="#br0" timeOffset="23596.11">4487 4995 0,'0'0'0,"0"-42"0,0 21 15,-21 42 1,21 0-1,-21 22-15,21-1 0,-21 0 16,21 1-16,-21 20 0,-1-21 0,22 22 16,-21-1-16,0-20 0,0 20 15,0 1-15,0-22 0,-1 0 0,1 1 16,0-1-16,0 0 0,21-20 0,0-1 16,-21 0-16,21 0 15,-21-21-15,21-21 16,0 0-1,0 0-15,0-1 0,0 1 0,0-21 16,21 0-16,-21 20 0,21-20 0,-21 0 16,0-1-16,21 1 0,-21 0 15,21-1-15,0 22 0,-21 0 0,0 0 16,0 0-16,22 21 0,-1 0 16,0 21-16,-21 0 15,0 0-15,0 0 0,21 1 16,0 20-16,-21-21 0,21 0 0,-21 22 15,22-22-15,-1 21 0,0-21 16,-21 0-16,21 1 0,21-1 16,-20 0-16,-1-21 0,21 0 0,0 0 15,-20 0-15,20 0 0,0 0 16,1 0-16,-1-21 0,0-22 0,1 22 16,-1 0-16,0-21 0,-21 21 0,1-22 15,-1 1-15,0 0 0,0-1 16,-21-20-16,0 20 0,0-20 0,0-1 15,0 1-15,0 21 0,-21-22 16,0 22-16,-22-1 0,22 1 0,-21 21 16,0 0-16,-1 0 0,1 21 0,0 0 15,-1 0-15,1 21 16,21 0-16,-22 21 0,1 1 0,21-1 16,0 0-16,0 1 0,-1 20 15,22-21-15,0 1 0,0 20 0,0-20 16,0-1-16,0 0 0,0-21 0,22 22 15,-1-1-15,21-21 0,-21 0 16,22 1-16,-1 20 0,0-42 0,1 21 16,20 0-16,-21-21 0,22 0 15,-22 0-15,22 0 0,-22 0 0,22 0 16,-22-21-16,21 21 0,1-21 16,-22 0-16,22 0 0,-1-1 0,-20 1 15,-1 0-15,0 0 0,1 0 16,-22 0-16,0-22 0,0 22 15,-21 0-15,0 0 0,0 0 0,0-1 16,0 1-16,0 0 0,-21 21 16,0 0-16,0 0 0,-22 0 15,22 21-15,0-21 0,0 21 16,0 1-16,21-1 0,-22 21 16,1-21-16,0 0 0,21 1 0,-21 20 15,21-21-15,0 0 0,0 0 16,0 1-16,0-1 0,0 0 15,0 0-15,0 0 0,21-21 16,0 0 0,0 0-16,1-21 0,-1 0 0,0 21 15,21-21-15,-21 0 0,1-1 0,-1 1 16,-21-21-16,21 21 0,0-22 16,-21 22-16,0 0 0,0 0 0,0-21 15,0 20-15,0 1 0,0 0 16,0 42 15,0 0-31,0 1 16,0-1-16,0 0 0,0 0 0,0 0 15,0 22-15,0-22 0,0 0 0,0 0 16,0 0-16,0 0 0,21 1 16,0-22-16,1 21 0,-1-21 0,0 0 15,0 0-15,21 0 0,-20 0 0,-1 0 16,21 0-16,-21 0 0,22-21 15,-22-1-15,21 1 0,-21 0 0,0 0 16,1-21-16,-1-1 0,0 1 16,0 0-16,-21-1 0,21 1 0,0-22 15,-21 1-15,22 21 0,-22-22 0,0 22 16,0-1-16,21 22 16,-21 0-16,0 0 0,0 0 0,0 0 15,-21 42 1,-1 0-16,22 0 0,-21 21 15,21 1-15,0-1 0,-21 0 0,21 1 16,0 20-16,0-20 0,0-1 16,0 0-16,0 1 0,0-1 0,0 0 15,0 1-15,0-22 0,21 21 0,0-21 16,1 0-16,-1 1 0,0-1 16,0 0-16,0-21 0,22 0 0,-1 0 15,-21 0-15,21 0 0,1 0 16,-1 0-16,0-21 0,1 0 15,-22-1-15,21 1 0,1 0 0,-22 0 16,0-21-16,0 20 0,0-20 16,0 21-16,-21-21 0,0 20 0,0 1 15,0-21-15,0 21 0,0 0 0,-21 21 16,0 0-16,0 0 0,0 0 16,0 0-16,-1 0 0,1 21 0,0 0 15,0 0-15,0 0 0,0 0 0,-1 22 16,22-22-16,0 0 15,0 0-15,0 0 0,0 1 0,0-1 0,0 0 16,0 0-16,22-21 16,-1 0-16,0 0 0,0 0 15,0 0-15,0 0 0,1 0 16,-1-21-16,0 0 0,0 0 0,0-1 16,0 1-16,1 0 0,-22 0 15,21 0-15,-21 0 0,21-1 0,-21 1 16,21 0-16,-21 42 31,0 0-31,0 1 0,0-1 16,0 0-16,0 0 0,0 21 15,0-20-15,21-1 0,0 0 16,-21 0-16,22-21 0,-1 0 16,0 21-16,0-21 0,0 0 15,0 0-15,1 0 0,-1 0 0,0-21 16,0 0-16,0 21 0,0-21 0,-21 0 15,0-1-15,22 1 0,-22 0 0,0 0 16</inkml:trace>
  <inkml:trace contextRef="#ctx0" brushRef="#br0" timeOffset="23799.99">6138 5059 0,'0'0'0,"-21"0"0,21 21 0,21-21 32,22 0-17,-22 0-15,0 0 0,21 0 16,1 0-16,-22-21 0,21 21 16,0-21-16,1 21 0,-1-21 0,0 21 15,-20-22-15</inkml:trace>
  <inkml:trace contextRef="#ctx0" brushRef="#br0" timeOffset="25268.13">8276 4784 0,'0'0'16,"21"-21"-16,-21-1 0,0 1 0,-21 42 31,0 1-31,21-1 0,-21 21 16,0 0-16,-1 22 0,1-22 15,0 22-15,0-1 0,-21 1 16,20-1-16,1-20 0,0 20 0,-21-21 0,21 22 15,-1-22-15,-20 1 0,21-1 16,-21-21-16,20 21 0,1-20 16,21-1-16,-21-21 0,21 21 0,-21-21 15,21-21 1,0 0-16,0-22 16,0 22-16,0 0 0,0-21 0,0-1 15,21 22-15,-21-21 0,21-1 16,-21 1-16,21-21 0,-21 41 15,22-20-15,-1 0 0,-21 21 0,0-1 16,21 1-16,0 21 16,-21 21-16,0 1 0,0-1 15,0 21-15,21 0 0,-21-20 16,0 20-16,21 0 0,-21-21 0,0 22 16,22-1-16,-1-21 0,-21 22 0,21-22 15,0 0-15,0 0 0,0 0 16,1 0-16,20-21 0,-21 0 0,0 0 15,22 0-15,-22 0 0,21 0 0,0 0 16,-20-21-16,20 0 0,-21 0 16,21 0-16,1 0 0,-22-1 0,21-20 15,-21 21-15,1-21 0,20-1 0,-21 1 16,-21-22-16,0 1 0,21 21 16,-21-22-16,0 1 0,0-1 15,0 1-15,-21-1 0,0 1 16,21 20-16,-21 1 0,0 0 0,-22-1 15,22 22-15,0 0 0,0 0 0,0 0 16,-1 21-16,-20 0 0,21 0 16,0 0-16,0 0 0,-22 21 0,22 0 15,21 0-15,-21 21 0,0 1 16,21 20-16,-21 1 0,21-1 0,0 1 16,-22-1-16,22 22 0,-21-22 0,21 1 15,0-1-15,0-20 0,0 20 16,0-20-16,0-1 0,21 0 0,1-21 15,-1 22-15,0-22 0,0 0 16,21-21-16,-20 21 0,20-21 16,-21 0-16,21 0 0,1 0 0,-1 0 15,22-21-15,-22 0 0,21 0 16,-20 0-16,20-1 0,-20 1 0,20 0 16,-21-21-16,1 21 0,-1-22 0,0 22 15,1-21-15,-22 21 0,0-22 16,-21 22-16,0 0 0,0 0 0,0 0 15,-21-1-15,0 22 0,0 0 16,-1 0-16,1 0 0,0 0 16,0 0-16,0 0 0,0 0 0,-1 0 15,22 22-15,0-1 16,0 0-16,22 0 16,-1-21-16,0 21 0,0 0 0,0 1 15,0-1-15,1 0 0,-1-21 16,0 21-16,-21 0 0,21 0 0,-21 1 15,21-1-15,0 0 0,-21 0 16,0 0-16,22-21 16,-22 21-16,21-21 0,0 0 15,0 0-15,0 0 16,0 0-16,1 0 0,-1 0 16,0 0-16,0-21 0,0 21 15,0-21-15,1 21 0,20-21 0,-21 0 16,0 0-16,0-1 0,1 1 0,-1 0 15,0 0-15,0 0 0,0 0 16,-21-1-16,0 1 0,21 0 0,-21 0 16,-21 42 15,21 0-31,0 0 0,-21 1 0,0-1 16,21 0-16,-21 0 0,21 21 15,0-20-15,0-1 0,0 0 0,0 0 16,0 0-16,0 0 0,0 1 15,0-1 1,21-21-16,0 0 16,0 0-16,0 0 0,1 0 0,-22-21 15,21-1-15,0 22 0,-21-21 16,0 0-16</inkml:trace>
  <inkml:trace contextRef="#ctx0" brushRef="#br0" timeOffset="25444.03">9737 4953 0,'-22'0'0,"44"0"0,-65 0 0,22-21 16,0 21-16,0 0 15,21 21 17,21-21-17,-21 21-15,21-21 0,0 21 0,0-21 16,1 22-16,-1-22 0</inkml:trace>
  <inkml:trace contextRef="#ctx0" brushRef="#br0" timeOffset="26493.15">10139 5144 0,'0'0'0,"0"21"0,0 0 0,0 0 15,0 0-15,0 0 16,0 1-16,0-1 0,0 0 0,0 21 15,0-21-15,0 1 0,0-1 0,0 0 16,0 0-16,0 0 0,0 0 16,21 1-16,-21-1 0,21-21 0,0 21 15,0-21 1,1 0-16,-1 0 16,0-21-16,0 0 0,0 21 0,-21-22 15,21 1-15,1 0 0,-1 0 0,0-21 16,0 20-16,0-20 0,0 21 15,1-21-15,-1-1 0,0 22 16,0-21-16,0-1 0,-21 22 0,0 0 16,21 0-16,-21 42 31,0 0-31,-21 0 0,0 1 16,21-1-16,0 21 0,-21-21 15,0 22-15,21-22 0,0 21 0,0-21 16,0 0-16,0 22 0,0-22 15,0 0-15,0 0 0,0 0 0,21-21 16,0 22-16,0-22 16,0 0-16,22 0 0,-22 0 15,0 0-15,21 0 0,-20 0 0,20 0 16,0-22-16,1 1 0,-1 21 0,-21-21 16,21 0-16,-20 0 0,20-22 15,-21 22-15,0 0 0,0-21 0,-21 21 16,0-22-16,0 22 0,0 0 0,0 0 15,0 0-15,0-1 0,-21 22 16,0 0-16,0 22 16,0-1-16,21 0 0,-21 0 0,21 0 15,-22 22-15,22-22 0,0 0 16,0 21-16,0-21 0,0 1 16,0-1-16,22 0 0,-1 0 0,0 0 15,0 0-15,0-21 0,22 0 16,-1 22-16,-21-22 0,21 0 0,1 0 15,-22 0-15,21-22 0,-21 22 0,22-21 16,-22 0-16,0 0 0,21 0 16,-20 0-16,-1-22 0,0 22 0,0-21 15,-21 21-15,0-22 0,21 1 0,-21 21 16,0 0-16,0-1 0,0 1 16,0 0-16,0 42 15,-21 0 1,21 1-16,-21-1 0,21 21 15,-21-21-15,21 0 0,0 22 0,0-22 16,-21 21-16,21-21 0,-22 1 0,22-1 16,0 0-16,0 0 0,0 0 15,-21 0-15,21 1 0,-21-22 16,21-22 15,0 1-31,0 0 16,0 0-16,0 0 0,0-22 15,21 22-15,0-21 0,1 0 0,-1-1 16,0 1-16,21 0 0,-21-1 0,22 1 16,-22 21-16,21-22 15,1 22-15,-1 0 0,0 21 0,1 0 16,-1 0-16,-21 21 0,21 0 0,-20 1 16,-1 20-16,0-21 0,-21 21 15,0 1-15,0-1 0,0 0 0,0 1 16,-21-22-16,21 21 0,-21 1 0,-1-22 15,1 0-15,0 21 0,0-21 16,0 1-16,0-22 0,-1 21 0,1 0 16,0-21-16,0 21 0</inkml:trace>
  <inkml:trace contextRef="#ctx0" brushRef="#br0" timeOffset="27388.65">1503 7641 0,'0'0'0,"-21"0"0,-1 0 0,1 21 16,0-21-16,0 0 15,0 0-15,21 22 16,42-1 0,-21-21-16,22 0 0,20 0 15,-21 21-15,43-21 0,-21 0 0,-1 0 16,22 0-16,-1 0 0,1 0 0,21 0 16,-21 0-16,20 0 0,1 0 15,0 0-15,-21 0 0,21 0 16,-22 0-16,-20-21 0,20 21 15,-20 0-15,-22 0 0,22-21 0,-43 21 16,21 0-16,-42-22 16,-21 22-1,0 0-15,0-21 0,-22 21 16,22 0-16,-21 0 0,0 0 16,20 0-16,-20-21 0,21 21 0,-21 0 15,20 0-15,1 0 0,21-21 16,0 0-1,21 21-15,1 0 16,-1-21-16,21 21 16,0 0-16,-20 0 0,20 0 0,0 0 15,-21 0-15,22 0 0,-1 21 16,-21 0-16,22 0 0,-22 0 0,0 0 16,-21 1-16,0-1 0,0 21 0,0-21 15,-42 22-15,20-1 16,-20-21-16,21 21 0,-21 1 0,-1-1 0,1-21 15,0 22-15,-1-22 0,1 21 16,0-21-16,20 0 0,1 1 16,0-1-16</inkml:trace>
  <inkml:trace contextRef="#ctx0" brushRef="#br0" timeOffset="29115.98">4254 7006 0,'0'0'0,"-21"0"16,0 0-16,0 0 0,0 0 16,0 0-16,-1 0 15,1 0-15,0 0 0,0 0 16,0-21-16,42 21 31,0 0-31,21 0 16,1 0-16,-1 0 0,22 0 15,-1-21-15,1 21 0,-1 0 0,22 0 16,-22 0-16,22 0 0,-22 0 0,1-21 16,-1 21-16,-20 0 15,-1 0-15,0 0 0,-20 0 0,-1 0 16,0 0-16,-42 0 15,0 21 1,-1-21-16,-20 0 0,21 0 0,-21 0 16,-1 0-16,1 0 0</inkml:trace>
  <inkml:trace contextRef="#ctx0" brushRef="#br0" timeOffset="29358.84">4530 6964 0,'-22'0'15,"44"0"-15,-44 21 0,1 0 16,21 0-16,-21-21 0,21 43 15,-21-22-15,21 21 0,0 1 16,0 20-16,0-21 0,0 22 0,0-1 16,0 1-16,-21-1 0,0 1 15,-1-22-15,22 22 0,-21-22 0,0 0 16,0 22-16,21-43 0,0 21 0,0 1 16,-21-22-16,21 0 0,0 0 15,0 0-15,21-21 16,0 0-16,0 0 15,0-21-15,1 0 0,-1 0 0,21 0 16,-21 0-16,0-1 0,22 1 16</inkml:trace>
  <inkml:trace contextRef="#ctx0" brushRef="#br0" timeOffset="30292.81">4784 7768 0,'21'0'0,"0"0"0,0 0 16,-21-21-16,21 21 0,0 0 15,1-21-15,-1 0 16,0 21-16,0-21 0,0-1 0,64-41 31,-85 42-31,21 0 0,-21-1 0,0 1 16,0 0-16,0 0 0,0 0 0,0 0 16,-21 21-16,0 0 0,0 0 0,-1 0 15,1 0-15,0 21 16,0 0-16,0 21 0,0-21 0,-1 22 15,1-1-15,0 0 0,0-20 16,0 20-16,21 0 0,0 1 0,0-22 16,0 21-16,0-21 0,0 22 0,0-22 15,0 0-15,21-21 0,0 0 16,21 21-16,1-21 0,-22 0 0,21 0 16,1-21-16,-1 0 0,0 21 0,22-21 15,-22-1-15,0 1 16,1-21-16,20 21 0,-20 0 0,-1-22 15,21 1-15,-20 21 0,-22-22 0,21 1 16,-21 21-16,1-21 0,-1 20 16,-21 1-16,0 0 0,-21 21 15,-1 0-15,1 0 0,0 0 0,0 0 16,-21 21-16,20 0 0,1 1 16,0 20-16,21-21 0,0 0 0,0 0 15,0 22-15,0-22 0,0 0 0,0 0 16,21 0-16,0 1 0,1-1 15,-1 0-15,0 0 0,0-21 0,-21 21 16,21-21-16,0 21 16,-42-21-1,0 0-15,0 0 16,0 0-16,-22 0 0,22 0 0,0 0 16,-21 0-16,21 0 0,-1 0 15,1 0-15,42 0 31,1 22-15,-1-22-16,0 0 0,21 0 0,-21 0 16,22 0-16,-1 0 0,0 0 0,1-22 15,-1 22-15,0-21 0,1 0 16,-1 21-16,0-21 0,1 0 16,-1 0-16,-21-1 0,22-20 0,-22 21 0,0-21 15,21 20-15,-42-20 16,21-21-16,-21 20 0,22-20 0,-22 20 15,0-20-15,0 21 0,21-1 0,-21 1 16,0 0-16,0-1 0,0 22 16,0 0-16,0 42 15,0 0 1,0 22-16,0-22 0,0 21 16,0 22-16,0-22 0,0 0 0,0 22 15,0-22-15,0 22 0,-21-22 0,21 0 16,0 1-16,-22-1 0,22 0 15,0 1-15,0-1 0,0-21 0,0 0 16,0 22-16,0-22 0,22-21 16,-1 21-16,0-21 15,0 0-15,0 0 0,0-21 16,1 21-16,-1-21 0,0-1 0,-21 1 16,0 0-16,21-21 0</inkml:trace>
  <inkml:trace contextRef="#ctx0" brushRef="#br0" timeOffset="30456.27">6032 7514 0,'-21'0'0,"42"0"0,-63 0 0,21 0 15,42 0 1,0 0-16,0 0 16,22 0-16,-22 0 0,21 0 15,1 0-15,-1 0 0,0 0 0,22 0 16,-1-21-16,1 21 0,-1-21 0,1 21 15,20-21-15</inkml:trace>
  <inkml:trace contextRef="#ctx0" brushRef="#br0" timeOffset="30709.19">7324 7176 0,'0'0'16,"-22"-22"-16,1 22 0,0-21 15,0 21-15,0 0 0,0 0 0,-1 0 16,1 0-16,0 21 0,-42 64 15,41-43-15,1 1 16,0 20-16,0-20 0,-21 20 0,20-21 16,1 22-16,0-22 0,0 22 0,0-22 15,0 0-15,21-20 0,0 20 16,0-21-16,0 21 0,0-20 0,0-1 16,0 0-16,21-21 15,0 0-15,0-21 16,-21 0-16,21-1 0,0 1 0,1 0 15,-22 0-15</inkml:trace>
  <inkml:trace contextRef="#ctx0" brushRef="#br0" timeOffset="30932.06">7048 7366 0,'0'-42'0,"0"84"0,0-105 0,22 20 16,-22 22-16,0 0 0,21 21 16,-21 21-1,0 21-15,0-20 0,21 20 0,0 0 16,0 1-16,-21-1 0,21 0 15,1 1-15,-1-1 0,0-21 16,0 21-16,21-20 0,-20 20 0,-1-21 0,0 0 16,0 0-16,0 1 0,0-22 15,1 21-15,-1-21 16,0 0-16,0 0 0,-21-21 16,21-1-16,-21 1 0,21 0 0,1 0 15,-22 0-15,21-22 0</inkml:trace>
  <inkml:trace contextRef="#ctx0" brushRef="#br0" timeOffset="31131.94">7705 7218 0,'21'-42'0,"-42"84"0,42-127 0,-21 64 16,0 0-16,0 0 0,-21 21 15,-1 0-15,1 21 16,0 0-16,0 21 0,0 1 16,0-1-16,-1 0 0,22 1 0,-21 20 0,21-20 15,-21 20-15,0-21 0,21 1 16,0-1-16,0 0 0,-21-20 15,21 20-15,0-21 0,0 0 0,0 22 16,0-22-16,0 0 0,21-21 16,0 0-1,0 0-15,0 0 0</inkml:trace>
  <inkml:trace contextRef="#ctx0" brushRef="#br0" timeOffset="31727.95">8530 7091 0,'0'0'16,"21"-42"-16,-21 20 0,0 1 0,0 0 0,-21 21 31,0 0-31,0 0 0,0 21 16,-1 0-16,1 1 0,-21-1 0,21 21 15,0 0-15,-22 1 0,22 20 0,0 1 16,0-22-16,0 64 15,21-43-15,0-20 0,0-1 0,0 0 16,0 1-16,21-1 0,0-21 16,21 0-16,-21 1 0,22-1 15,-22 0-15,21 0 0,1-21 0,-1 0 16,0 0-16,-21 0 0,22 0 0,-22 0 16,21-21-16,-21 0 0,1 21 0,-22-21 15,0-1-15,0 1 0,0-21 16,0 21-16,0 0 0,-22-22 0,1 22 15,0-21-15,-21 21 0,21-1 0,-1 1 16,-20 0-16,21 21 0,0 0 16,0 0-16,-1 0 0,1 0 0,0 0 15,42 0 17,22 0-32,-22 0 15,0 0-15,21 0 0,-21 0 0,22 0 16,-22 0-16,21 0 0,-21 0 15,1 0-15,-1 21 0,0 0 0,-21 1 16,0-1-16,0 0 0,0 0 0,0 21 16,0-20-16,0 20 0,-21-21 15,0 21-15,-1 1 0,1-1 0,0-21 16,0 22-16,0-1 0,-22 0 0,22 1 16,0-1-16,0 0 0,0-21 15,0 22-15,21-22 0,0 21 0,0-21 16,0 1-16,0-1 0,0 0 0,0 0 15,0 0-15,21 0 16</inkml:trace>
  <inkml:trace contextRef="#ctx0" brushRef="#br0" timeOffset="33000.4">9059 7366 0,'0'0'0,"0"-21"15,0 0-15,21 21 16,-21-21-16,0 42 109,0 0-93</inkml:trace>
  <inkml:trace contextRef="#ctx0" brushRef="#br0" timeOffset="33975.94">1185 9885 0,'-84'-21'31,"84"0"-16,21 21 1,0 0 0,21 0-16,22 0 0,-1 0 0,1 0 15,42 0-15,-22 0 0,22 0 16,0 0-16,0 0 0,0 0 0,-1 0 16,22 0-16,-21 0 0,21-22 15,-21 22-15,0-21 0,0 21 0,-22 0 16,1 0-16,0-21 0,-22 21 0,1 0 15,-22 0-15,-21 0 16,22-21-16,-22 21 0,-21-21 16,-21 21-16,-1-21 15,1-1-15,-21 22 0,0-21 16,-1 21-16,1-21 0,0 21 0,-1 0 16,1-21-16,21 21 0,-22 0 15,22 0-15,0-21 0,0 21 0,0 0 16,42 0-1,0 0 1,21 0-16,-20 0 0,20 0 0,0 0 16,-21 0-16,22 0 0,-1 0 0,-21 21 15,0 0-15,1 0 0,-22 0 16,0 1-16,0 20 0,0-21 0,0 21 16,-22-20-16,-20 20 0,21-21 15,-21 21-15,-1-20 0,1 20 0,0-21 16,20 21-16,-20-20 0,0-1 0,21 0 15,-1 0-15,1-21 0,21 21 16</inkml:trace>
  <inkml:trace contextRef="#ctx0" brushRef="#br0" timeOffset="34590.19">4551 9271 0,'0'-21'16,"0"42"-16,0-63 0,0-1 0,0 22 0,0 0 16,0 0-16,0 0 15,0 0-15,-21 21 16,-1 0-1,1 0-15,0 0 16,21 21 0,-21-21-1,21-21 48,0-1-32</inkml:trace>
  <inkml:trace contextRef="#ctx0" brushRef="#br0" timeOffset="36083.78">4593 8996 0,'-21'-21'16,"21"0"-16,-21 21 15,21 21 1,-21 21-16,21 0 15,-22 1-15,22 20 0,-21 1 0,21-1 16,0 22-16,0-22 0,-21 22 16,21 0-16,-21-22 0,0 22 0,21-22 15,0-20-15,0 20 0,-21-20 16,21-22-16,0 21 0,0-21 0,0 0 16,105-42-1,-83 0 1,-1 0-16,21 0 0,-21-22 15,0 22-15,1-21 0</inkml:trace>
  <inkml:trace contextRef="#ctx0" brushRef="#br0" timeOffset="36399.6">4572 9229 0,'0'0'0,"-21"-21"0,0-1 0,-1 1 0,22 0 15,0 0-15,0 0 0,0 0 16,43-1-16,-22 1 0,21 0 15,1 21-15,-1-21 0,21 21 16,1-21-16,-1 21 0,1 0 16,-1 21-16,-20 0 0,20 0 0,-20 0 15,20 1-15,-42 20 0,0-21 16,1 21-16,-22 1 0,0-22 0,-22 21 16,1 1-16,-21-22 0,0 21 0,-22-21 15,1 22-15,-1-22 0,22 0 16,-22 0-16,1 0 0,20 0 0,1 1 15,0-22-15,21 0 0,-1 0 0,44 0 32,-1 0-32,0 0 0,21-22 15,1 22-15,-1-21 0,0 0 0,22 21 16,-22-21-16,0 0 0</inkml:trace>
  <inkml:trace contextRef="#ctx0" brushRef="#br0" timeOffset="36864.05">6181 9186 0,'0'0'0,"-22"0"15,1 0-15,-21 22 16,21-1-16,0 0 0,-22 0 16,22 0-16,-21 22 0,21-1 15,-22 0-15,22 1 0,-21-1 0,21 0 16,-1 1-16,1 20 0,0-21 0,0 1 15,21-1-15,-21 0 0,21-20 16,0 20-16,0-21 0,21 0 0,0 0 16,21 1-16,-20-22 0,20 0 0,0 0 15,1 0-15,-1 0 0,0 0 0,22-22 16,-22 1-16,0 0 0,22 0 16,-22 0-16,1-22 0,-1 1 0,21 21 15,-41-21-15,20-22 0,-21 22 0,0-1 16,-21-20-16,0 21 0,0-1 15,-42-20-15,21 20 0,0 1 16,-22 0-16,1-1 0,0 22 0,-1 0 16,1 0-16,-22 0 0,22 21 15,0 0-15,-1 0 0,1 21 0,0 0 16,-1 21-16,1-20 0,21 20 0,-21-21 16,20 21-16,1 1 0,21-1 15,0 0-15,0-20 0,0 20 0,0 0 16,0-21-16,0 22 0,21-22 0,1 0 15,20 0-15,-21-21 0,21 21 16,1-21-16,20 0 0,-20 0 0,-1 0 16,21 0-16</inkml:trace>
  <inkml:trace contextRef="#ctx0" brushRef="#br0" timeOffset="37557.08">7154 9123 0,'0'0'15,"0"-21"-15,0 0 0,0 42 32,0 0-32,-21 21 0,0-21 0,0 22 15,21-1-15,0 0 0,-21 1 0,-1-1 16,22 0-16,-21 1 0,21 20 16,0-20-16,0-1 0,0-21 15,-21 21-15,21 1 0,0-22 0,-21 0 16,21 0-16,0 0 0,0-42 31,21 0-15,0 0-16,0-21 0,-21 20 0,0-20 15,22 0-15,-1-1 0,-21 1 16,0-21-16,0 20 0,0 1 0,0-22 16,21 22-16,-21 0 0,0-1 0,0 22 15,21 0-15,-21-21 0,0 21 16,21 21-1,0 21-15,1 0 0,-1 0 16,-21 21-16,21-20 0,0 20 16,0-21-16,0 21 0,1 1 0,-1-22 15,0 21-15,0-21 0,0 22 0,0-22 16,1 21-16,-22-21 0,21 1 0,0-1 16,0 0-16,0-21 0,-21 21 15,21-21-15,1 0 0,-1 0 16,0-21-16,0 21 0,-21-21 15,21 0-15,0-22 0,-21 22 16,22-21-16,-1 21 0,0-22 16,0 1-16,0-22 0,0 22 0,1 0 15,-1-22-15,0 22 0,0 0 16,0 20-16,0-20 0,1 21 0,-1 21 16,-21 21-1,0 21-15,0-20 0,0 20 16,0 0-16,0 22 0,0-22 0,0 0 15,0 22-15,0-22 0,-21 22 0,21-22 16,0 0-16,0 1 0,0-1 16,-22-21-16,22 22 0,0-22 0,0 0 15,0 0-15,0 0 0,22-21 32,-22-21-17,21 0-15,-21 0 0,21 0 0</inkml:trace>
  <inkml:trace contextRef="#ctx0" brushRef="#br0" timeOffset="40095.93">10816 2773 0,'0'0'0,"-21"0"0,0 21 0,0-21 0,-22 0 16,22 0-16,0 0 0,0 0 15,-22 0-15,22 0 0,0 0 16,0 0-16,0 0 16,0 0-1,42 0 32,0 0-47,0 0 0,0 0 0,22 0 16,-1 0-16,0 0 0,1 0 15,20 0-15,1 0 0,20 0 16,1 0-16,0 0 0,20 0 0,1 0 0,0-21 16,0 21-16,21 0 0,0 0 15,0-21-15,0 21 0,0 0 16,0 0-16,-21-21 0,21 21 16,0-22-16,0 22 0,21 0 0,-21 0 15,0-21-15,21 21 0,-21 0 0,0 0 16,0 0-16,-21 0 0,21 0 15,-21 0-15,-22 0 0,22 0 0,-21 0 16,-22 0-16,1 0 0,-1 0 0,-20 0 16,-1 0-16,0 0 0,-20 0 15,-1 0-15,-21-21 16,-21 21 15,-1 0-15,1 0-16,0-21 0,0 21 15,0 0-15,-22 0 0,1-21 0,0 21 16,-1 0-16</inkml:trace>
  <inkml:trace contextRef="#ctx0" brushRef="#br0" timeOffset="40804.24">10985 2794 0,'0'0'0,"-21"0"0,-21 0 15,21 0-15,0 0 0,-22 0 0,22 0 16,0 0-16,0 0 0,0 0 16,-1 0-16,22 21 15,-21-21-15,0 0 0,42 0 63,0 0-63,1 0 0,-1 0 15,21 0-15,-21-21 16,0 21-16,22 0 0,-1 0 0,0 0 16,1-21-16,20 21 0,1 0 15,-1 0-15,1-21 0,20 21 0,-20 0 16,42 0-16,-22 0 0,22-21 16,21 21-16,0 0 0,0 0 15,0 0-15,0 0 0,0 0 0,21 0 16,-21 0-16,22 0 0,-22 0 15,21 0-15,-42 0 0,21 0 0,-22 0 16,1-22-16,-21 22 0,21 0 0,-22 0 16,1-21-16,21 21 0,190-42 31,-232 42-31,-1 0 0,-20 0 0,-1 0 0,0-21 16,1 21-16,-22 0 15,0 0-15,0 0 0,0 0 0,-42-21 110,0 21-95,0-22-15</inkml:trace>
  <inkml:trace contextRef="#ctx0" brushRef="#br0" timeOffset="41387.9">14203 2328 0,'0'0'0,"-21"0"0,-1-21 0,22 0 16,-21 21-16,0 0 15,21-21-15,-21 21 16,21 21 15,21-21-31,0 21 16,0 0-16,1 1 0,-1-1 16,21 0-16,-21 0 0,22 0 15,-22 0-15,21 1 0,0-1 0,-20 0 16,20 0-16,0-21 0,1 21 0,-1 0 15,0-21-15,-21 22 0,22-22 16,-1 0-16,-21 0 0,22 0 0,-22 0 16,0 0-16,0 0 0,0 0 15,0 0-15,1 0 16,-44 0 15,1 0-31,0 0 0,0 0 16,0 21-16,0-21 0,-22 21 0,22 0 0,0 0 15,0 0-15,-22 1 16,22-1-16,-21 0 0,0 21 0,20-21 16,-20 1-16,0-1 0,-1 21 0,1-21 15,0 0-15,-1 1 0,1-1 16,21 21-16,-21-21 0,-1 0 0,22-21 16,0 22-16,0-1 0,0 0 0,-1-21 15,1 21-15,0-21 16,21 21-16,21-42 62,0 0-62,1 21 16</inkml:trace>
  <inkml:trace contextRef="#ctx0" brushRef="#br0" timeOffset="42719.23">16446 2752 0,'0'21'16,"0"-42"46,0 0-62,0-1 16,22 1-16,-1 0 16,-21 0-16,21-21 0,0 20 0,-21 1 15,21-21-15,0 21 0,1-22 16,-22 22-16,0-21 0,21 21 0,-21 0 15,21-1-15,-21 1 0,0 0 16,0 0-16,0 42 47,0 0-47,0 0 0,0 22 0,-21-22 16,21 21-16,0 1 0,0 20 15,0-21-15,0 1 0,0-1 0,0 0 16,0 1-16,0-1 15,0 0-15,0 1 0,0-1 0,-21 0 16,21 1-16,0-1 0,0-21 0,0 22 16,0-1-16,0 0 0,0-21 15,0 22-15,0-22 0,-22 21 0,22-21 16,0 1-16,0-1 0,0 0 0,0 0 16,0 0-16,0 0 15,-21-21 16,21 22-31,-21-22 16,0 0-16,0 0 0,0 0 0,-1 0 16,-20 0-16,21 0 15,-21 0-15,20 0 0,-20 0 0,21 0 16,0 0-16,-22 0 0,22 0 0,-21 0 16,21 0-16,0 0 0,-1 0 15,1 0-15,0 0 0,0 0 16,42 0 15,0 0-31,22 0 0,-1 0 0,0 0 16,1 0-16,-1 0 0,21 0 15,1 0-15,-1 0 0,1 0 0,-1-22 16,-20 22-16,20 0 0,-20 0 16,-1 0-16,21 0 0,-41 0 15,20 0-15,0 0 0,-21 0 0,1 0 16,-1 0-16,0 0 0,0 0 15,-42 0 79,0 0-78,21-21-1,-21 21 1</inkml:trace>
  <inkml:trace contextRef="#ctx0" brushRef="#br0" timeOffset="44395.95">13017 5292 0,'-21'0'110,"0"0"-63,0 0-32,21-21 48,-21-1-48,0 22 1</inkml:trace>
  <inkml:trace contextRef="#ctx0" brushRef="#br0" timeOffset="44795.72">12785 5207 0,'0'0'0,"-43"21"31,22-21-31,21 21 16,21-21 15,0 0-31,1 0 0,20 0 0,0 22 16,1-22-16,20 0 0,1 0 15,-1 0-15,1 0 0,-1 0 0,22 0 16,-1 0-16,-20 0 0,21 0 0,-1 0 16,-20 0-16,20 0 0,1 0 15,0 0-15,-1 0 0,1 0 0,0 0 16,-1 0-16,-20 0 0,-1 0 16,1 0-16,-22-22 0,1 22 0,-1 0 15,0 0-15,-21 0 0,1 0 16,-22-21 15,-22 21-15,1-21-1,0 21-15,0 0 16,0 0-16,0-21 0,-1 21 0,1 0 16,0-21-16,0 21 0,0 0 15</inkml:trace>
  <inkml:trace contextRef="#ctx0" brushRef="#br0" timeOffset="45202.53">14245 4974 0,'0'0'0,"-21"-21"0,0 21 0,0 0 15,-1 0 1,1 0-16,21 21 31,0 0-31,21 1 16,1-22-16,-1 0 0,0 21 0,0 0 15,21-21-15,-20 0 0,20 0 16,-21 0-16,21 0 0,1 0 0,-1 0 16,-21 0-16,22 0 0,-1 0 0,-21 0 15,0 0-15,0 0 0,1 0 16,-1 21-16,-21 0 16,0 0-16,-21 1 15,-1-1-15,-20 0 16,21 0-16,-21 0 0,-1 0 0,1 22 15,0-22-15,-1 21 0,-20-21 0,20 1 16,-20 20-16,21 0 0,-1-21 16,1 1-16,0 20 0,-1-21 0,1 0 15,21 0-15,-22 1 0,22-1 0,0 0 16,0-21-16,0 21 0,0-21 16,-1 0-16,1 0 0,0 0 0,0 0 15,0 0-15,0-21 0,-1 0 16,1 0-16,0-1 15</inkml:trace>
  <inkml:trace contextRef="#ctx0" brushRef="#br0" timeOffset="47256.37">16341 4868 0,'0'22'15,"0"-1"1,0-42 15,0-1-15,0 1-16,0 0 0,21 0 16,0 0-16,-21 0 0,21-1 0,0 1 15,0 0-15,1-21 0,-1 21 16,0-1-16,0 1 0,0 0 15,0 0-15,-21 0 0,0 0 0,22-1 16,-22 44 15,0-1-15,-22 0-16,22 0 0,0 21 0,-21-20 16,21 20-16,-21 0 0,0 1 15,21 20-15,0-21 0,0 1 0,-21 20 16,21-20-16,0-1 0,0 21 0,0-20 15,0-1-15,0 0 0,0-20 16,0 20-16,0-21 0,0 21 16,0-20-16,0-1 0,21 21 0,-21-21 15,0 0-15,0 1 16,0-1-16,0 0 16,-21-21-1,0 0-15,-1 0 16,1 0-16,0 0 0,0 0 0,-21 0 15,20 0-15,1 0 0,-21 0 16,21 0-16,-22 0 0,22 0 0,-21 0 16,0 0-16,20 0 0,-20 21 0,21-21 15,0 0-15,0 0 0,-1 0 16,22 21-16,43-21 31,-22 0-31,21 0 16,1 0-16,-1 0 0,21 0 0,1 0 15,-1 0-15,1 0 0,-1 0 16,1 0-16,-22 0 0,22-21 0,-22 21 16,22 0-16,-22-21 0,-21 21 15,21 0-15,-20 0 0,-1 0 0,0 0 16,0 0-16,0 0 0,-42 21 109,0-21-109,0 21 0</inkml:trace>
  <inkml:trace contextRef="#ctx0" brushRef="#br0" timeOffset="47979.86">11472 7641 0,'0'0'0,"-127"21"31,106-21-31,0 0 16,-21 22-16,-1-22 0,1 0 0,0 0 16,-1 0-16,1 0 0,0 0 0,-1 0 15,1 0-15,21 0 0,0 0 0,-1 0 16,1 0-16,42 0 16,1 0-16,20 0 15,21 0-15,22 0 0,0 0 0,21-22 16,-1 22-16,22 0 0,22 0 15,-1 0-15,0 0 0,0-21 0,21 21 16,1 0-16,-1 0 0,0 0 0,1 0 16,-22 0-16,0 0 0,0 0 15,-21 0-15,-21 0 0,0-21 16,0 21-16,-43 0 0,22 0 0,-22 0 16,-20 0-16,-1 0 0,-21 0 15,0 0-15,1 0 0,-1-21 16,-21 0-1,-21 21-15,-1-21 0,1-1 16,0 22-16,0-21 0,0 21 0</inkml:trace>
  <inkml:trace contextRef="#ctx0" brushRef="#br0" timeOffset="48317.71">13504 7345 0,'0'0'0,"-21"0"0,42 0 31,0 0-15,1 0-16,20 0 0,0 0 0,1 0 15,-1 0-15,0 0 0,1 0 0,-1 0 16,0 0-16,1 0 0,-1 0 16,0 21-16,1-21 0,-22 21 0,0 0 15,0-21-15,-21 22 0,0-1 0,0 21 16,0-21-16,-21 22 0,0-22 15,-22 21-15,1-21 0,0 22 16,-1-1-16,-20 0 0,21 1 0,-22-1 16,1 0-16,20 1 0,-20-22 0,-1 21 15,22 0-15,0-20 0,-1-1 16,1 0-16,21 0 0,0 0 0,42-21 31,21-21-31,-21 21 16,22-21-16</inkml:trace>
  <inkml:trace contextRef="#ctx0" brushRef="#br0" timeOffset="49200.63">16404 7027 0,'0'0'16,"0"-21"-1,0 0 1,0 0 0,0 0-1,0 0-15,0-1 16,21 1-16,0 0 15,1 21-15,-1-21 0,21 0 16,0 21-16,-20-21 0,20-1 0,21 22 16,-20-21-16,-1 21 0,0 0 0,1 0 15,20 0-15,-20 0 0,-22 0 16,21 21-16,-21 1 0,22 20 0,-22 0 16,-21 1-16,0-1 0,0 0 0,0 1 15,-21 20-15,-22-21 0,1 22 16,0-22-16,-1 22 0,-20-22 0,-1 0 15,1 1-15,-1-1 0,-20 0 16,20 1-16,1-1 0,20-21 0,-20 0 16,20 1-16,1-1 0,21 0 15,0-21-15,0 0 0,21 21 0,-22-21 16,22-21 0,22 0-16,-1 0 15,0-1-15,0 1 0,0 0 0,22 0 16,-22 0-16,21 0 0,-21-1 15,22 1-15,-22 21 0,21 0 0,-21 0 16,0 0-16,22 0 0,-22 0 0,0 21 16,-21 1-16,21-1 0,0 0 15,-21 0-15,22 21 0,-22-20 0,0-1 16,21 0-16,0 0 0,-21 0 16,21-21-16,0 21 0,0-21 15,1 22-15,-1-22 0,21 0 0,-21 0 16,22 0-16,-22 0 0,21-22 0,0 22 15,1-21-15,-22 0 0,21 0 16,1 21-16,-22-21 0,0-22 0,0 22 16,0 0-16,0 0 0,-21 0 0,0 0 15,0-1-15,0 1 16,-21 21 0,0 0-16,0 21 15,0-21-15,0 22 0,-1-1 16,-20 0-16,21 0 0,-21 0 15</inkml:trace>
  <inkml:trace contextRef="#ctx0" brushRef="#br0" timeOffset="49918.22">11028 9504 0,'0'0'0,"-21"0"0,42 0 31,0 21-15,21-21-16,1 0 0,-1 21 16,21-21-16,1 21 0,-1-21 15,1 0-15,21 22 0,20-22 0,-20 0 16,21 0-16,21 0 0,0 0 0,-21 0 15,42 0-15,-21 0 0,0 0 16,21 0-16,0 0 0,-21 0 0,0 0 16,0 0-16,-21-22 0,0 22 0,-21 0 15,-22 0-15,1-21 0,-22 21 16,0 0-16,-21-21 0,1 21 0,-22-21 16,0 0-16,-22 0 15,1-1-15,-21 22 0,21-21 0,-22 0 16,1 21-16,21-21 15,-21 21-15,-1 0 0,22-21 0,0 21 16,0-21-16,0 21 0,-1 0 16,44-22-1,-1 22-15,0 0 16,0 0-16,21 0 0,1 0 0,-1 0 16,0 0-16,-20 0 0,20 22 0,0-1 15,-21-21-15,22 21 0,-22 0 16,-21 0-16,0 0 0,0 1 0,0 20 15,0-21-15,0 21 0,-21-20 0,0 20 16,-22-21-16,1 21 0,0 1 16,-1-22-16,1 21 0,0-21 15,-1 1-15,1 20 0,21-21 0,0-21 16,-1 21-16,22 0 0,22-21 16,20-21-16,0 0 0</inkml:trace>
  <inkml:trace contextRef="#ctx0" brushRef="#br0" timeOffset="50563.06">16214 9546 0,'-22'0'0,"44"0"0,-65 0 16,22 0-16,21-21 16,0 0-16,0 0 0,0 0 15,0-1-15,0 1 16,0-21-16,21 21 0,-21 0 0,21-22 16,1 22-16,-22-21 0,0 21 0,21-1 15,0 1-15,-21 0 0,0 0 16,0 0-16,0 42 31,0 0-15,0 0-16,0 22 0,0-22 15,0 21-15,-21-21 0,21 22 0,0-1 16,-21 0-16,21-21 0,0 22 0,-22 20 16,22-20-16,0-1 0,0 0 15,0-21-15,0 22 0,0-1 0,22-21 16,-22 22-16,0-22 0,21 0 0,-21 0 15,0 0-15,0 0 0,0 1 16,0-1-16,0 0 16,-21-21-16,-22 0 0,22 21 0,0-21 15,-21 0-15,20 0 0,-20 0 16,0 0-16,-1 0 0,1 0 16,0 0-16,-1 0 0,1 0 0,0 0 15,21 0-15,-22 0 0,22-21 0,42 21 31,0 0-31,22 0 16,-1 0-16,22 0 0,-1 0 0,22 0 16,-1-21-16,1 21 0,0 0 0,21 0 15,-22-21-15,-20 21 0,-1 0 16,1 0-16,-22 0 0,-21 0 0,0 0 16,1 0-16,-44 0 15,1 0 1</inkml:trace>
  <inkml:trace contextRef="#ctx0" brushRef="#br0" timeOffset="52187.96">17441 3217 0,'0'22'16,"0"-44"-16,-21 44 0,21-1 0,0 0 31,21-21-15,0 0-16,1-21 15,-1 0-15,21 21 0,-21-22 0,22 1 16,-1 0-16,0-21 0,1 21 16,-1-1-16,0 1 0,22-21 0,-22 21 15,0 0-15,22-22 0,-22 43 0,22-21 16</inkml:trace>
  <inkml:trace contextRef="#ctx0" brushRef="#br0" timeOffset="52609.03">17568 5165 0,'21'-21'47,"1"21"-47,-1-22 0,21 1 0,-21 21 16,22-21-16,-1 0 0,0 0 0,1 0 15,-1-1-15,21 1 0,-20 0 16,20-21-16,1 21 0,-1-22 0,1 22 16</inkml:trace>
  <inkml:trace contextRef="#ctx0" brushRef="#br0" timeOffset="53108.06">17843 7662 0,'22'0'63,"-22"-21"-1,0 0-46</inkml:trace>
  <inkml:trace contextRef="#ctx0" brushRef="#br0" timeOffset="53895.91">17208 9970 0,'0'21'0,"0"-42"0,22 42 31,-1-42-31,0 21 16,21-22-16,1 1 0,-1 0 0,0 0 16,1-21-16,20 20 0,1-20 0,20 21 15,-20-21-15,20 20 0,1 1 16,-21-21-16,20 21 0</inkml:trace>
  <inkml:trace contextRef="#ctx0" brushRef="#br0" timeOffset="56196.18">9927 12213 0,'0'0'0,"0"-21"0,0 0 15,0 0-15,0 0 16,0-1-16,0 1 15,0 0-15,0 0 16,0 0-16,0 0 0,0-1 16,0 1-16,0 0 15,-21 0 1,0 21-16,0-21 0,-1 21 16,22-21-16,-21 21 0,0 0 0,0 0 15,0 0-15,0 0 0,-1 21 16,-20 0-16,21 0 0,0 0 0,-22 0 15,22 1-15,0 20 0,0-21 0,0 21 16,21 1-16,-21-1 0,21 0 16,0 1-16,0-1 0,21 0 0,0 1 15,0-22-15,0 21 0,22 1 0,-1-22 16,-21 21-16,21-21 0,1 22 16,-1-22-16,0 21 0,1-21 15,-22 22-15,21-22 0,-42 21 0,0-21 16,0 22-16,0-22 0,-21 0 15,0 21-15,-21-21 0,-22 1 0,22-22 16,-22 21-16,1 0 0,-1-21 0,22 0 16,-22 0-16,22 0 0,0 0 15,-1 0-15,1 0 0,0-21 0,21 21 16,-1-21-16,22-1 0,0 1 0,0 0 16,0 0-16,0 0 0,0 0 15,0-1-15,43 1 0,-22 0 0,0 0 16,21 0-16,-20 0 0</inkml:trace>
  <inkml:trace contextRef="#ctx0" brushRef="#br0" timeOffset="56964.09">10435 12531 0,'0'0'0,"0"-21"0,0-1 15,-21 1-15,0 21 16,0-21-16,-1 21 16,1 0-16,0 0 0,0 0 15,0 0-15,0 21 0,-1 0 16,1 1-16,0-1 0,21 0 0,-21 21 16,0 1-16,0-22 0,21 21 0,-22 0 15,22 1-15,0-1 0,0 0 16,0-20-16,0 20 0,0-21 0,0 0 15,0 0-15,22-21 0,-1 0 0,0 22 16,0-22-16,0 0 16,0-22-16,22 1 0,-22 0 0,0 0 15,0 0-15,0 0 0,1-22 0,-22 22 16,21-21-16,0-1 0,-21 22 16,0-21-16,0 0 0,0 20 0,0-20 15,0 21-15,0 0 0,0 0 16,0-1-16,0 44 31,0-1-31,0 0 0,0 0 0,0 0 16,0 22-16,0-22 0,0 21 0,0 0 15,0-20-15,0 20 0,0-21 16,0 21-16,0-20 0,21-1 0,0 0 16,0-21-16,1 21 0,-1-21 0,0 0 15,0 0-15,0 0 16,0-21-16,22 21 0,-22-21 0,0 0 0,21-1 15,-20-20-15,20 21 0,-21-21 16,0-1-16,22 1 0,-22 0 0,0-1 16,0 1-16,0-22 0,0 1 15,-21 21-15,0-22 0,22 1 0,-22 20 16,21-20-16,-21 20 0,0 1 0,0 21 16,0 0-16,0 0 0,-21 42 15,-1 0 1,1 0-16,21 21 0,-21 1 15,0-1-15,21 0 0,0 22 0,0-22 16,-21 1-16,21 20 0,0-21 0,0 1 16,0-1-16,0 0 0,0 1 15,21-1-15,-21-21 0,21 0 16,0 1-16,0-1 0,1 0 0,20-21 16,-21 0-16,0 0 0,0 0 0,1 0 15,-1 0-15,21 0 0,-21-21 16,-21 0-16,21-1 0,-21 1 0,22 0 15,-22 0-15,0 0 0,0 0 0</inkml:trace>
  <inkml:trace contextRef="#ctx0" brushRef="#br0" timeOffset="57139.96">10837 12467 0,'0'0'0,"0"21"16,0 1-1,21-22-15,1 0 0,-1 0 16,0 0-16,21 0 0,-21 0 16,22 0-16,-1 0 0,0 0 0,1 0 15,-1-22-15,0 22 0,1-21 0,-1 21 16</inkml:trace>
  <inkml:trace contextRef="#ctx0" brushRef="#br0" timeOffset="57404.82">12467 12637 0,'-42'42'16,"42"-21"-16,0 0 15,-21-21-15,21 21 0,-22 1 0,1 20 16,21-21-16,0 0 0,-21 22 0,0-22 15,0 0-15,21 21 0,-21-21 16,21 1-16,-22-1 0,22 0 16,-21 0-16,0 0 0,21 0 0,21-21 31,0-21-15</inkml:trace>
  <inkml:trace contextRef="#ctx0" brushRef="#br0" timeOffset="58828">13589 12065 0,'0'-21'0,"0"42"0,0-63 0,0 21 0,0-1 15,0 1-15,-21 21 16,0 0-16,-1 0 0,-20 0 15,0 0-15,-1 0 0,1 21 0,0 1 16,-1-1-16,1-21 0,0 21 0,-1 0 16,22 0-16,0 0 0,0 1 0,21-1 15,-21 0-15,21 0 0,0 0 16,0 0-16,21-21 0,0 22 0,0-1 16,22 0-16,-22 0 0,21 0 0,-21 0 15,22 1-15,-22-1 16,21 0-16,-21 0 0,0 0 0,1 0 15,-1 1-15,0-1 0,0 0 0,-21 0 16,0 0-16,0 0 0,0 1 16,0-1-16,-21 0 0,0 0 0,-22 0 15,22-21-15,-21 21 0,0-21 0,-1 0 16,1 0-16,0 0 0,-1 0 16,1 0-16,0 0 0,-1-21 0,1 0 15,21 0-15,-22 21 0,22-21 0,0-22 16,0 22-16,0 0 0,0 0 15,-1 0-15,1 0 0,21-1 0,0 1 16,0 0-16,0 42 31,0 0-31,0 1 16,21-1-16,1 21 0,-1-21 0,0 0 16,0 22-16,0-22 0,0 21 0,22-21 15,-22 1-15,21-1 0,1 0 0,-22 0 16,21 0-16,0-21 0,1 0 15,-1 0-15,0 0 0,1 0 0,-1 0 16,0 0-16,1 0 0,-1-21 0,0 0 16,1 0-16,-1 0 0,-21-1 15,0 1-15,22-21 0,-22 21 0,0-22 16,0 22-16,0-21 0,1 0 16,-22 20-16,0-20 0,21 21 15,-21 0-15,21 0 0,-21-1 0,0 44 31,0-1-31,-21 0 16,21 0-16,-21 21 0,21-20 16,-22-1-16,22 21 0,0-21 0,0 0 15,0 1-15,0 20 0,0-21 0,0 0 16,0 0-16,22 1 0,-1-22 16,0 21-16,0-21 0,0 0 0,0 0 15,1 0-15,20 0 0,-21 0 0,21 0 16,-20-21-16,-1-1 15,21 22-15,-21-21 0,0 0 0,1 0 16,-1-21-16,0 20 0,0 1 0,-21-21 16,21 21-16,-21-22 0,21 22 15,-21 0-15,0 0 0,0 0 0,0 0 16,-21 21 0,21 21-16,-21-21 15,21 21-15,-21 0 0,21 0 16,0 22-16,0-22 0,0 0 0,0 0 15,0 0-15,0 0 0,0 1 0,0-1 16,21 0-16,0 0 0,0-21 16,1 21-16,-1-21 0,0 0 15,21 0-15,-21 0 0,22 0 0,-22 0 16,21 0-16,-21 0 0,1 0 16,20-21-16,-21 0 0,0 21 0,0-21 15,1-22-15,-22 22 0,21 0 0,-21 0 16,21 0-16,-21-22 0,0 22 0,0 0 15,0 0-15,0 0 0,0 0 16,0-1-16,0 44 31,0-1-15,0 0-16,0 0 0,0 0 0,0 0 16,0 1-16,0-1 0,0 0 15,0 0-15,0 0 0,0 0 0,0 1 16,0-1-16,0 0 15,0-42 17,0 0-17,-21 21-15,21-22 0,0 1 0,0 0 16,0 0-16,0 0 0,0 0 0,0-22 16,21 22-16,0-21 0,0-1 15,0 1-15,22 21 0,-1-21 0,0 20 16,1-20-16,-1 21 0,0 0 0,22 21 15,-22 0-15,1 0 0,-1 21 16,0 0-16,-21 0 0,22 0 16,-22 22-16,0-1 0,-21-21 0,0 22 15,0-1-15,0 0 0,0-21 0,0 22 16,-21-22-16,0 21 0,0-21 16,-1 1-16,1-1 0,0 0 0,0-21 15,0 21-15,0-21 0,-1 0 16,1 0-16,0 0 0,0 0 0</inkml:trace>
  <inkml:trace contextRef="#ctx0" brushRef="#br0" timeOffset="59363.95">9631 13250 0,'0'0'0,"-127"0"31,106 0-31,-1 0 16,44 0 0,-1 0-1,21 0-15,0 0 0,1 0 0,20 0 16,22 0-16,21 0 0,0 0 0,21 0 16,21 0-16,0 0 0,21 0 15,1 0-15,20-21 0,1 21 0,-1 0 16,22 0-16,-1 0 0,1-21 0,0 21 15,-1 0-15,1 0 0,0 0 16,-1 0-16,1-21 0,-21 21 16,-1 0-16,1 0 0,-22-21 0,0 21 15,-21 0-15,-21 0 0,0 0 0,-21 0 16,0 0-16,-21 0 0,-1 0 16,1 0-16,-21 0 0,-22 0 0,21 0 15,-20 0-15,-22 0 0,21 0 0,-21 0 16,1 0-1,-22 21-15,-22-21 16,1 0-16,-21 0 0,0 0 16,-22 21-16</inkml:trace>
  <inkml:trace contextRef="#ctx0" brushRef="#br0" timeOffset="60272.62">8128 14732 0,'0'-21'0,"0"42"0,0-63 15,0 21-15,0-1 16,21 22-16,0 0 0,-21 43 15,21-22 1,-21 21-16,0 1 0,0-1 16,0 0-16,0 22 0,0-22 0,0 22 15,0-1-15,0-21 0,0 22 0,0-22 16,0 1-16,-21-1 0,21 0 16,0-21-16,-21 1 0,21-1 0,0 0 15,-21-21-15,21-21 16,0 0-1,0-1-15,0 1 0,0-21 0,0 0 16,0-1-16,0 1 16,0 0-16,0-22 0,0 22 0,0-22 0,0 1 15,0 20-15,0-20 0,0-1 16,0 22-16,21 0 0,0-1 16,0 22-16,1-21 0,-1 42 15,0 0-15,0 0 0,0 0 0,0 42 16,1-21-16,-1 22 0,0-1 15,0 0-15,0 1 0,-21-1 0,21 0 16,1 1-16,-1-1 0,-21 22 16,0-43-16,21 21 0,0 0 0,-21 1 15,0-22-15,21 0 0,0-21 16,1 0 0,-1-21-16,-21 0 0,21 0 15,0-1-15,-21-20 0,21 21 16,0-21-16,1-1 0,-1 1 15,0 0-15,0-22 0,0 22 0,0-22 16,1 22-16,20 0 0,-21-22 0,0 43 16,0-21-16,1 20 0,-1 22 15,0 0-15,-21 22 0,0 20 16,0-21-16,0 21 0,0 1 16,0-1-16,0 0 0,0 22 0,0-22 15,0 1-15,0-1 0,0 21 16,0-20-16,0-1 0,0 0 0,0 1 15,0-1-15,0 0 0,0-20 16,0 20-16,0-21 0,0 0 0,0 0 16,0 1-16,21-22 15,0 0-15,0 0 0,1 0 16,-1-22-16</inkml:trace>
  <inkml:trace contextRef="#ctx0" brushRef="#br0" timeOffset="60916.25">9652 15007 0,'0'0'0,"21"0"0,-42 21 31,0 1-15,0-1-16,-1-21 0,1 42 0,0-21 16,0 0-16,21 1 0,0-1 0,-21 0 15,21 21-15,0-21 0,0 1 16,0-1-16,0 0 0,0 0 15,21-21-15,0 0 16,0 0-16,0 0 16,-21-21-16,0 0 15,0 0-15,0-22 0,0 22 16,0 0-16,0-21 16,0-1-16,0 22 0,22-21 0,-22 21 15,21-22-15,0 22 0,0-21 0,0 21 16,0-1-16,1 22 0,-1-21 15,21 21-15,-21 0 0,22 0 0,-22 0 16,0 21-16,21 1 0,-21-1 0,1 0 16,20 21-16,-21-21 0,0 22 15,0-1-15,1-21 0,-22 22 0,0-1 16,21 0-16,-21-21 0,0 22 0,21-22 16,-21 0-16,0 0 0,0 0 15,0 1-15,0-44 31,0 1-31,0 0 16,0 0-16,0 0 0,0 0 16,0-22-16,0 1 0,21 0 0,0-1 15,0 1-15,1 0 0,-1-1 0,0 1 16,0 0-16,0 20 0,0 1 16,1 0-16,-1 21 0,0 0 0,0 0 15,0 0-15,0 21 0,1 0 0,-22 1 16,0 20-16,21-21 0,-21 21 15,21-20-15,-21 20 0,0 0 0,0 1 16,0-22-16,0 21 0,0 0 0,0-20 16,0-1-16,0 0 15,0 0-15,0 0 0,21-21 32,0 0-32,0-21 0,1 0 0</inkml:trace>
  <inkml:trace contextRef="#ctx0" brushRef="#br0" timeOffset="62395.32">11366 15028 0,'0'0'0,"22"-21"0,-22-85 32,0 85-32,0 0 15,-22 21 1,1 0-16,0 0 0,-21 0 0,21 21 15,-22 0-15,1 1 0,21-1 0,-22 21 16,1-21-16,21 22 0,-21-1 0,20 0 16,1 1-16,0-1 0,0 0 15,21 1-15,0-1 0,0-21 0,0 0 16,0 22-16,21-22 0,0-21 0,0 21 16,1-21-16,20 0 15,0 0-15,-21 0 0,22 0 0,-1 0 0,0 0 16,-20-21-16,20 0 0,-21-1 15,21 1-15,1 0 0,-22-21 16,21-1-16,-21 1 0,1 0 0,20-1 16,-21-20-16,0-1 0,0 1 0,1-64 15,-22 63-15,0 1 16,0-1-16,0 1 0,0 21 0,0-1 16,0 1-16,0 21 0,0 0 0,0-1 15,-22 22-15,1 22 16,21 20-16,0-21 0,-21 21 15,0 1-15,21-1 0,0 22 0,-21-22 16,21 21-16,0-20 16,0 20-16,0-20 0,21-1 0,0 21 0,0-20 15,0-1-15,1 0 0,-1-20 16,21 20-16,-21-21 0,22 21 16,-1-20-16,0-22 0,1 21 0,20-21 15,-21 0-15,22 0 0,-22 0 0,22-21 16,-1 21-16,-20-22 0,-1 1 0,0-21 15,1 21-15,-1-22 0,0 22 16,-21-21-16,1 21 0,-1-22 0,0 1 16,-21 21-16,0-21 0,0 20 0,0 1 15,0 0-15,-21 21 16,0 0-16,-1 0 0,1 0 0,-21 0 16,21 21-16,-22 22 0,22-22 15,-21 0-15,21 21 0,0 1 16,-1-22-16,1 21 0,0-21 0,21 0 15,0 22-15,0-22 0,0 0 0,0 0 16,21 0-16,0-21 0,1 0 16,-1 0-16,0 0 0,0 0 15,0-21-15,0 21 0,22-21 0,-22 0 16,0 0-16,21 0 0,-20-1 0,-1-20 16,0 21-16,0-21 0,0 20 15,0-20-15,-21 21 0,22 0 0,-22 0 16,21-1-16,-21 1 0,21 0 0,-21 42 31,0 0-31,0 1 16,0-1-16,0 0 0,0 0 0,0 0 15,0 22-15,0-22 0,0 0 16,0 0-16,0 0 0,0 0 0,0 1 16,21-1-16,-21 0 0,21-21 0,0 0 15,1 0-15,20 0 0,-21 0 0,0 0 16,22 0-16,-22-21 0,21 0 15,-21-1-15,22 1 0,-22 0 0,21 0 16,-21 0-16,0-22 0,22 22 16,-22-21-16,0 21 0,-21 0 15,21-1-15,-21 1 0,21 0 0,-21 0 16,0 42 0,0 0-16,0 0 15,0 1-15,0-1 0,0 0 16,0 21-16,0-21 0,0 1 0,0-1 15,0 0-15,0 0 0,22 0 16,-1 0-16,0-21 0,0 0 16,0 0-16,22 0 0,-22 0 0,21 0 15,-21-21-15,22 21 0,-22-21 0,21 0 16,-21 0-16,0 0 16,1-1-16,-1 1 0,0-21 0,0 21 15,-21 0-15,0-22 0,0 22 16,21 21-16,-21 21 31,0 0-31,0 1 16,0-1-16,0 0 0,-21 0 0,21 21 15,-21-20-15,21 20 0,0 0 16,0 22-16,0-22 0,0 0 0,0 22 16,0-1-16,0-20 0,21 20 0,0 1 15,0-22-15,-21 22 0,22-1 16,-1 1-16,-21-1 0,21 1 15,-21-1-15,0 1 0,0-1 0,21 1 16,-21-22-16,0 21 0,0-20 0,0-22 16,0 21-16,0-21 0,0 1 15,-21-22-15,0 0 16,0 0-16,-1-22 0,1 1 0,0-21 16,0 21-16,0-22 0,21 1 0,0 0 15,0-1-15,0-20 0,0 21 16,0-22-16,21 1 0,0-1 0,0-21 15,0 22-15,1-1 0,20 1 0,-21-1 16,21 22-16,-20-21 0,20 20 16,-21 1-16,0 21 0,0-22 15,1 22-15,-1 0 0,-21 0 0</inkml:trace>
  <inkml:trace contextRef="#ctx0" brushRef="#br0" timeOffset="62972.08">9377 15981 0,'0'0'0,"-85"0"0,22 0 0,-1 0 16,22 0-16,-22 0 0,22 0 0,-22 0 15,1 0-15,21 0 0,-22 0 0,22 0 16,-22 0-16,1 0 0,20 0 0,-20 0 16,-1-21-16,22 21 0,0 0 15,-1 0-15,1 0 0,21 0 0,0-21 16,21-1-16,21 22 15,0 0-15,21-21 16,1 21-16,20 0 0,22 0 0,0-21 16,20 21-16,1 0 0,21 0 0,0-21 15,21 21-15,1 0 0,-1 0 16,21-21-16,-21 21 0,43 0 0,-22 0 16,22 0-16,-1 0 0,1 0 0,-1 0 15,-21 0-15,22-21 0,-1 21 16,-20 0-16,-1 0 0,0 0 0,-20 0 15,-1 0-15,0 0 0,-21 0 0,-21 0 16,0 0-16,-1 0 0,-20 0 16,-21 0-16,-1 0 0,1 0 15,-22 0-15,-21 0 0,21 0 0,-42-22 16,-42 22 0,21-21-16,-21 21 15,-22 0-15,22 0 0,-43 0 0,22 0 16,-22 0-16,0 0 0,-21 0 0,1 21 15,-1-21-15,-21 22 0,0-22 16,0 21-16</inkml:trace>
  <inkml:trace contextRef="#ctx0" brushRef="#br0" timeOffset="63352.86">8403 16150 0,'0'0'0,"-63"0"16,-1 0-16,22 0 0,-22 0 0,22 0 15,21 0-15,0 0 0,-1 0 0,44 0 16,-1 0 0,21 0-16,0 0 0,1 0 0,20 0 15,22 0-15,21 0 0,0 0 0,-1 0 16,44-21-16,-1 21 0,0-21 15,0 0-15,21 21 0,22-21 16,-22-1-16,1 22 0,20-21 0,-21 21 16,22-21-16,-22 21 0,1-21 15,-1 21-15,-21 0 0,0-21 0,-21 21 16,0 0-16,-21 0 0,0 0 0,-21-21 16,-1 21-16,1 0 0,-43 0 15,22 0-15,-22 0 0,-21 0 0,0 0 16,1 0-16,-22-22 0,0 1 15,-22 0-15,1 21 16,0-21-16</inkml:trace>
  <inkml:trace contextRef="#ctx0" brushRef="#br0" timeOffset="65767.92">4360 2117 0,'21'0'140,"1"0"-140,-1 0 16,0 0-16,21 0 0,-21 0 0,22 0 16,-1 0-16,0 0 0,22 0 15,-22 0-15,22 0 0,-1 0 0,1 0 16,20 0-16,-20 0 0,-1 0 0,22 0 16,-21 0-16,20 0 0,1 0 15,-22 0-15,22 0 0,0 0 16,-22 0-16,22-21 0,0 21 0,-1 0 15,-20 0-15,20 0 0,-20 0 16,21 0-16,-22 0 0,22 0 0,-22 0 16,22 0-16,0 0 0,-1 0 0,1 0 15,0 0-15,-1 0 0,-20 0 16,20 0-16,1 0 0,0 0 0,-1 0 16,1 0-16,0 0 0,-1 0 15,1 0-15,0 0 0,-1 0 0,-20 0 16,21 0-16,-1 0 0,-20 0 0,20 0 15,-20 0-15,21 0 16,-22 0-16,22 0 0,-1 0 0,-20-22 16,21 22-16,-1-21 0,1 21 0,0 0 15,-1-21-15,1 21 0,-22 0 16,22-21-16,-21 21 0,-1 0 0,22-21 16,-22 21-16,1-21 0,-1 21 0,1-22 15,-1 22-15,1-21 0,-1 0 16,1 21-16,-1-21 0,1 21 0,-1-21 15,1 0-15,-22 21 0,22-22 0,-22 1 16,0 0-16,22 21 0,-22-21 16,0 0-16,1 0 0,-1-1 15,-21 1-15,22 21 0,-1-21 16,0 0-16,-21-21 0,22 20 0,-22 1 16,0 0-16,0 0 0,0 0 0,1-22 15,-1 22-15,-21 0 0,21-21 16,-21 21-16,0-1 0,0-20 0,0 21 15,0-21-15,0 20 0,0-20 0,0 21 16,0 0-16,0-22 0,0 22 16,-21-21-16,0 21 0,21-22 0,-22 22 15,1-21-15,0 21 0,0 0 16,0-1-16,0 1 0,-22-21 0,22 21 16,-21 0-16,-1-1 0,22 1 15,-21 0-15,0 0 0,-1 21 16,22-21-16,-21 0 0,-1-1 0,1 1 15,0 21-15,21-21 0,-43 0 16,22 0-16,-1 21 0,-20-21 0,-1-1 16,1 1-16,-1 21 0,1-21 15,-22 0-15,22 21 0,-22-21 0,22 21 16,-22-21-16,21 21 0,-20-22 16,-1 22-16,0-21 0,1 21 15,-1-21-15,-21 21 0,22-21 0,-1 21 0,0-21 16,1 21-16,-1-21 0,0 21 15,-21-22-15,22 22 0,-22-21 16,21 21-16,-21-21 0,22 21 16,-22 0-16,21-21 0,1 21 0,-1 0 15,0-21-15,1 21 0,-22 0 16,21 0-16,0 0 0,-20 0 0,-1 0 16,0 0-16,0 0 0,21-21 15,-20 21-15,-1 0 0,0 0 0,21 0 16,-21 0-16,22-22 0,-1 22 15,0 0-15,22 0 0,-22 0 0,22 0 16,-1 0-16,-20 0 0,20 0 0,1 0 16,-1 0-16,1 0 15,-1 22-15,1-22 0,-22 0 0,21 21 16,1-21-16,-22 0 0,22 21 16,-1-21-16,1 21 0,-1 0 0,22-21 15,-22 21-15,22 1 0,0-22 16,-1 21-16,1 0 0,0 0 0,-1 0 15,1 0-15,0 1 0,-1-1 16,1 0-16,0 0 0,-1 0 0,22 22 16,-21-22-16,21 0 0,-22 21 15,22-21-15,0 22 0,0-22 0,-21 21 16,20 1-16,1-22 0,0 21 16,0 0-16,0 1 0,0-22 15,21 21-15,-22 1 0,1-1 16,0-21-16,21 21 0,0 1 0,-21-1 15,21-21-15,-21 22 0,21-22 16,0 21-16,0 0 0,0-20 0,0 20 16,0 0-16,0 1 0,0-1 15,0 0-15,21 1 0,0-1 0,0 0 16,0 1-16,22-1 0,-22 0 0,21-21 16,1 22-16,-1-22 0,0 21 15,22-21-15,-1 1 0,1-1 16,-1-21-16,1 21 0,20 0 0,1-21 15,21 21-15,-21-21 0,20 0 16,1 21-16,-21-21 0,21 0 0,-22 0 16,-20 22-16,21-22 0,-22 0 15,1 0-15,-1 0 0,1 0 0,-1 0 16,1-22-16</inkml:trace>
  <inkml:trace contextRef="#ctx0" brushRef="#br0" timeOffset="90295.51">2286 10837 0,'-21'0'0,"42"0"0,-63 0 15,63 0 32,21 0-47,-21 0 0,22 0 0,-1 0 16,0 0-16,22 0 0,-22 0 15,22 0-15,-1 0 0,22 0 0,-22 0 16,22-21-16,-22 21 0,22 0 0,21 0 16,-21 0-16,20 0 0,1-21 15,0 21-15,0 0 0,0 0 0,0 0 16,21-21-16,0 21 0,0 0 0,0 0 16,0 0-16,21-21 0,0 21 15,-21-21-15,21 21 0,21 0 16,-20 0-16,20-22 0,-21 22 0,21 0 15,-20 0-15,20 0 0,0-21 0,1 21 16,-1 0-16,0 0 0,1-21 0,-22 21 16,21 0-16,0 0 0,1 0 15,-1-21-15,0 21 0,-20 0 0,20 0 16,-21-21-16,21 21 0,-20 0 0,-1 0 16,0 0-16,-21 0 0,0 0 15,0-21-15,-21 21 0,21 0 0,-43 0 16,22 0-16,-21 0 0,-22 0 15,1 0-15,-1 0 0,-20 0 0,-1 0 16,-21 0-16,0 0 0,1 0 16,-44 0-1,-20 0-15,21 0 0,-21 0 16,-1 0-16,-20 0 0,-1 0 0,1 0 16,-22 0-16,-21 0 0,22 0 15</inkml:trace>
  <inkml:trace contextRef="#ctx0" brushRef="#br0" timeOffset="91175.37">2540 10964 0,'-21'0'0,"0"0"15,-1 0 1,1 0-1,42 0 64,1 0-64,20 0-15,-21 0 0,21 0 16,1 0-16,-1 0 0,0 0 0,22 0 15,-1 0-15,1 0 0,-1 0 0,22 0 16,0 0-16,-1 0 16,1 0-16,21 0 0,0 0 0,0 0 15,-1-21-15,22 21 0,-21 0 0,21 0 16,-21 0-16,21-21 0,21 21 16,-21 0-16,0 0 0,21 0 0,1 0 15,-22-21-15,21 21 0,21 0 0,-21 0 16,22 0-16,-22-21 0,21 21 0,-21 0 15,22 0-15,-1-21 0,0 21 16,1 0-16,-1 0 0,0-22 0,1 22 16,20 0-16,-21 0 0,-20 0 0,20-21 15,0 21-15,-21 0 0,22 0 0,-22 0 16,-21 0-16,21 0 16,-21 0-16,0 0 0,-21 0 0,0 0 15,0 0-15,-22-21 0,1 21 0,-22 0 16,1 0-16,-1 0 0,-20 0 0,-1 0 15,-21-21-15,0 21 0,1 0 16,-22-21-16,-22 21 16,1-21-1,0 21-15,21-22 32,-21 22-17</inkml:trace>
  <inkml:trace contextRef="#ctx0" brushRef="#br0" timeOffset="91363.26">10118 10859 0,'0'0'0,"0"21"0,0 0 15,0 0 1,0 0-1,-22-21-15,1 0 0,0 21 16,0 1-16,0-22 16,0 21-16</inkml:trace>
  <inkml:trace contextRef="#ctx0" brushRef="#br0" timeOffset="114479.61">12150 13377 0,'0'0'0,"0"-21"16,0 0-1,0 0-15,0 0 0,0 0 16,0-1-1,21 44 17,-21-1-32,0 0 0,21 0 15,-21 0-15,0 22 0,0-1 16,0 0-16,0 22 0,0-1 0,0 1 16,0-1-16,0 1 0,0-22 15,0 22-15,0-1 0,0-21 0,0 22 16,0-22-16,0 1 0,-21-22 0,21 21 15,-21-21-15,21 0 0,0 1 16,-22-22-16</inkml:trace>
  <inkml:trace contextRef="#ctx0" brushRef="#br0" timeOffset="114771.44">12213 13356 0,'0'0'0,"0"-21"0,0 0 16,0 0-16,0 0 15,0 42 1,0 0 0,21 21-16,0-21 0,-21 22 15,0 20-15,22-20 0,-22 20 16,21 1-16,-21-1 0,0 1 15,0-1-15,0 1 0,0-1 0,0 1 16,0-1-16,0-21 0,-21 22 0,21-22 16,0 1-16,0-22 0,0 21 15,-22-21-15,22 0 0</inkml:trace>
  <inkml:trace contextRef="#ctx0" brushRef="#br0" timeOffset="115192.23">11726 14139 0,'0'0'0,"-42"0"15,21 0-15,0-21 0,-1 0 16,44 21 15,-1 0-31,0 0 0,21 21 0,1 0 16,-22-21-16,21 22 0,0-1 15,1 21-15,-1-21 0,0 22 0,1-22 16,-1 21-16,0-21 0,-20 22 0,20-22 16,-21 21-16,0-21 0,0 22 15,-21-22-15,0 0 0,22 0 0,-22 0 16,21-21-16,-21-21 31,21 0-31,-21-21 0,0-1 16,21 1-16,-21-22 0,0 22 0,21-21 15,0-1-15,22 22 0,-22-22 16,0 22-16,0 21 0,22 0 0,-22-1 16,0 1-16,0 21 0,0 0 0,0 0 15,1 21-15,-22 1 0,21-1 16,-21 0-16,0 0 0,0 21 0,0-20 16,0-1-16,0 0 0,-21 0 0,-1 0 15,1 0-15,0 1 0,21-1 16</inkml:trace>
  <inkml:trace contextRef="#ctx0" brushRef="#br0" timeOffset="129851.8">19558 2286 0,'0'-21'0,"0"0"15,21 21 1,-21-21-16,0-1 0,21 22 15,-21-21 1,0 0 0,21 21 15,-42 0 188,21 21-204,0 0 1,0 1-16,0-1 0,-21 0 0,21 0 16,0 21-16,-21-20 0,21 20 15,0 0-15,0 1 0,0-1 0,0 0 16,0 1-16,0-1 0,0-21 15,0 21-15,0-20 0,0 20 0,0-21 16,-21 0-16,21 0 16,0 1-16,0-1 0,-21 0 0,21 0 15,0 0-15,0 0 16,0-42 31,0 0-47,0 0 15,0 0-15,0 0 0,21-1 16,0 1-16,0 0 0</inkml:trace>
  <inkml:trace contextRef="#ctx0" brushRef="#br0" timeOffset="130323.8">20214 2265 0,'0'0'0,"0"-21"0,0 0 0,0-1 16,0 1-1,-21 21 17,0 0-32,0 0 0,-1 21 15,1 1-15,0-1 0,0 21 16,0 0-16,0-20 0,-1 41 0,22-21 15,-21 1-15,0-1 0,0 0 16,21 1-16,-21-1 0,21 0 0,0-20 16,0-1-16,0 21 0,0-21 15,21 0-15,0-21 0,0 22 0,0-1 16,22-21-16,-22 0 0,0 0 16,0 0-16,22 0 0,-22 0 0,0-21 15,0-1-15,0 1 0,0 0 0,-21 0 16,0 0-16,0-22 15,0 22-15,0 0 0,0 0 0,0 0 16,-21 0-16,-21-1 0,21 22 16,0 0-16,-22 0 0,22 0 0,-21 0 15,21 0-15,-1 22 0,1-22 16,0 21-16,0-21 0,0 21 0,21 0 16,-21-21-16,21 21 15,21-21 1,0 0-16</inkml:trace>
  <inkml:trace contextRef="#ctx0" brushRef="#br0" timeOffset="130968.43">20532 1842 0,'-22'-22'0,"44"44"0,-86-65 16,43 22-16,-21 0 0,-1 21 16,1-21-16,0 21 0,-1 0 0,1 0 15,0 0-15,-1 0 0,1 0 16,-22 21-16,22 0 0,0 0 0,-22 0 16,22 22-16,-22-22 15,22 21-15,-21 1 0,20-1 0,-20 0 16,20 1-16,-20-1 0,21 0 15,-1 1-15,1 20 0,0 1 0,-1-1 16,22 1-16,0-1 0,0 1 16,0-1-16,21 1 0,0-1 0,0 1 15,0-22-15,0 21 0,0-20 16,21-1-16,21 22 0,-21-22 0,22-21 16,-1 21-16,21 1 0,1-22 15,-1 0-15,1 0 0,-1 0 0,1 1 16,-1-22-16,22 0 15,-21 0-15,-1 0 0,22 0 0,-22 0 16,1 0-16,20-22 0,1 1 0,-21 0 16,20 0-16,-20 0 0,-1 0 15,1-22-15,-1 22 0,1-21 0,-22-1 16,0 1-16,1 0 0,-1-22 16,0 1-16,-20-1 0,20 1 0,-21-1 15,0-20-15,0-1 0,-21 21 16,0 1-16,0-1 0,0 1 0,0-1 15,0 1-15,-21 21 0,0-1 16,0 1-16,-21 0 0,-1-1 0,1 22 16,-22-21-16,22 21 15,-43-1-15,22 22 0,-1 0 0,-20 0 16,20 0-16,-20 0 0,20 22 16,1-1-16,-1 0 0,1 0 15,20 0-15,1 22 0,-22-22 0,43 21 16,-21-21-16,21 22 0,0-22 15,-1 0-15,22 21 0,0-21 0,0 22 16</inkml:trace>
  <inkml:trace contextRef="#ctx0" brushRef="#br0" timeOffset="132079.79">20722 5567 0,'0'0'0,"0"-21"0,0 0 16,-21 21-16,0-22 16,21-20 15,0 21-15,21 21-16,0-21 15,0 21-15,0 0 0,1 0 0,-22-21 16,21 21-16,0 0 0,0 0 15,0 0-15,0 0 0,1 0 16,-1 0-16,0 0 16,0 0-16,0 0 0,0 0 15,1 0-15,-1 0 16,-21 21-16,21-21 16,-21 21-16,0 0 15,0 0-15,0 0 16,0 1-16,0-1 0,0 0 15,0 0 1,-21 0-16,0 0 0,-1 1 0,22-1 16,-21 0-16,0 21 0,0-21 0,0 1 15,0-1-15,-1 0 0,-20 0 16,21 0-16,0 0 0,0 1 0,-22-1 16,22 0-16,0 0 0,0-21 15,0 21-15,-1-21 0,1 0 0,21 21 16,-21-21-1,42 0 64,0 0-79,1 0 15,-1 0-15,0 0 31,0 0 48,-21-21-64,0 0 16</inkml:trace>
  <inkml:trace contextRef="#ctx0" brushRef="#br0" timeOffset="132412.6">20595 6054 0,'0'0'0,"0"21"0,-21-21 16,0 0-16,42 0 47,0 0-47,0 0 0,0 0 15,1 0-15,20 0 0,-21-21 0,21 21 16,-20 0-16,20 0 0,0-21 15,-21 21-15,22 0 0,-1 0 0,-21 0 16,0-22-16,22 22 0,-22 0 0,0 0 16,0 0-16,0 0 15,-21-21-15,22 21 0,-22-21 16</inkml:trace>
  <inkml:trace contextRef="#ctx0" brushRef="#br0" timeOffset="132900.32">21632 5503 0,'0'0'0,"21"-42"15,-42 42 17,0 21-32,0 0 15,0 1-15,0-1 0,-22 21 16,22-21-16,0 22 0,0-1 16,0 0-16,21 1 0,-22-22 0,1 21 15,21 0-15,-21-20 0,21 20 0,0-21 16,0 0-16,0 0 15,0 1-15,0-1 0,21 0 16,0-21-16,1 0 0,-1 0 16,0 0-16,0 0 0,0 0 15,0 0-15,1-21 0,-1 21 16,0-21-16,-21-1 16,0 1-16,0 0 0,0 0 15,0 0-15,-21 21 16,0 0-16,-1 0 15,1 0-15,0 0 0,0 0 0,0 0 16,0 0-16,-1 0 16,1 0-1,42 0 1</inkml:trace>
  <inkml:trace contextRef="#ctx0" brushRef="#br0" timeOffset="133611.91">22013 5122 0,'0'0'0,"0"-21"0,-21 0 0,0 21 0,0-21 15,0 0-15,-1 21 0,-20-21 16,21-1-16,-21 22 0,-1 0 0,1 0 16,0-21-16,-1 21 0,-20 0 15,20 0-15,-20 0 0,21 0 0,-22 0 16,22 0-16,-22 0 0,22 21 16,0 1-16,-22-1 0,22 0 0,-22 21 15,1-21-15,-1 1 0,22 20 16,-22 0-16,1-21 0,-1 22 0,1-22 15,21 21-15,-22 1 0,22-22 16,-1 21-16,1 0 0,21 1 16,-21-1-16,20 22 0,1-22 0,-21 0 15,42 1-15,-21-1 0,0 0 16,21 1-16,0-1 0,0 0 0,0 1 16,0-22-16,0 21 0,0-21 15,21 22-15,21-22 0,-21 0 0,22 0 16,-1 21-16,0-20 0,1-1 0,-1 0 15,21 0-15,-20 21 0,20-20 16,-20-1-16,20-21 0,-21 21 0,22 0 16,-22-21-16,22 0 0,-22 21 0,22-21 15,-22 0-15,21 0 16,1 0-16,-1 0 0,1-21 0,-1 21 16,1-21-16,-1 0 0,1 0 0,-1-1 15,1 1-15,-1 0 0,-20-21 16,20 21-16,-20-22 0,20 22 0,-21-21 15,1-1-15,-1 1 0,0-21 16,22 20-16,-22-20 0,1-1 0,-1 1 16,-21-1-16,0-20 0,22 20 0,-43 1 15,0 20-15,0-20 0,0 20 16,-22 1-16,1 0 0,-21-1 0,21 1 16,-22 21-16,1 0 0,0 0 15,-1-1-15,1 1 0,0 21 16,-1-21-16,22 0 0,0 21 15,0-21-15,0 21 0,0-21 16,21-1-16,-22 22 0,22-21 0</inkml:trace>
  <inkml:trace contextRef="#ctx0" brushRef="#br0" timeOffset="134055.66">20976 3725 0,'0'0'0,"0"-21"0,0 0 16,0 42-1,21 0 1,0 1-16,1-1 16,-1 21-16,0 0 0,0 1 0,21 20 15,-20 22-15,20-22 0,-21 22 16,21-21-16,1 20 0,-22-20 0,21-1 15,1 1-15,-1-1 0,0 1 16,-21-1-16,22-20 0,-22-1 0,0 0 16,0 1-16,-21-22 0,0 0 15,0 0-15,0-42 32,-21 0-32,0-22 15,0 22-15,21-21 0,0 0 0</inkml:trace>
  <inkml:trace contextRef="#ctx0" brushRef="#br0" timeOffset="134379.49">21463 3493 0,'-21'-22'0,"42"44"0,-42-65 0,21 22 15,0 0-15,0 42 31,0 21-31,0 1 16,21-1-16,0 0 0,0 1 16,0 20-16,1 1 0,-1-1 15,21 1-15,0 20 0,-20-20 0,20 21 16,0-22-16,-21 22 0,22-22 16,-22 1-16,21-22 0,-21 22 0,1-22 15,-1 0-15,-21 1 0,0-22 16,0 0-16,0 21 0,0-21 0,0 1 15,0-1-15,0 0 16,-21-21-16,-1 0 0,1 0 0,0 0 16,0 0-16,-21 0 0,-1-21 15,22 0-15</inkml:trace>
  <inkml:trace contextRef="#ctx0" brushRef="#br0" timeOffset="134640.34">20997 4551 0,'0'0'0,"-42"0"0,21 0 0,0 0 16,21 21 0,0 0-16,21 0 15,0 1-15,21-1 0,-21 0 16,22 0-16,-22 0 0,21 22 16,22-22-16,-22 0 0,0 21 0,22-21 15,-22 1-15,22-1 0,-1 0 16,-20 0-16,-1 0 0,0 0 0,1 1 15,-1-22-15,0 0 0,-21 0 16,1 21-16,-1-21 0,0 0 0,0 0 16,0 0-16,0-21 0,-21-1 15,22 22-15,-22-21 0,21 0 0,-21 0 16</inkml:trace>
  <inkml:trace contextRef="#ctx0" brushRef="#br0" timeOffset="134831.25">22394 4382 0,'0'0'16,"21"-22"-16,1 1 0,-1 21 0,-21 21 16,0 1-16,-21 20 15,-1-21-15,-20 21 0,21 1 0,-21-1 16,20 22-16,-20-22 0,0 21 16,-1-20-16,22-1 0,-21 0 0,21 1 15,-22-1-15,22 0 0,0 1 16,21-22-16,-21 0 0,21 0 0,-21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12:38:35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677 0,'0'-21'0,"0"0"47,0 42 0,-21-21-47,21 21 16,0 1-16,0-1 15,0 0-15,0 0 0,0 21 0,0-20 16,0-1-16,0 21 0,0-21 16,0 22-16,0-22 0,0 21 0,0-21 15,0 22-15,0-1 0,0 0 16,0 1-16,0-22 0,0 21 15,0 0-15,0 1 0,0-1 0,0 22 16,0-22-16,0 21 0,0 1 16,0-1-16,0 22 0,0-21 0,0 20 15,0-20-15,0 20 0,0-20 16,0 21-16,0-22 0,0 22 0,0-1 16,0 1-16,0 0 0,0-22 15,21 22-15,-21 0 0,0-1 0,0 1 16,22 0-16,-22 20 0,0-20 0,0 0 15,0 21-15,0-22 0,0 1 16,0 21-16,0-22 0,0 1 0,0 0 16,0-1-16,0 1 0,0-21 15,21 20-15,-21-20 0,21-1 16,-21-20-16,0 20 0,0-21 0,21 1 16,-21-1-16,0-21 0,0 22 0,0-22 15,0 0-15,0-42 16,0-22-1,-21 22-15,21-21 0</inkml:trace>
  <inkml:trace contextRef="#ctx0" brushRef="#br0" timeOffset="1124.28">3895 699 0,'-22'21'15,"44"-21"17,-1 0-17,0 0-15,0 0 0,0 0 16,0 0-16,1 0 0,-1 0 16,0 0-16,0 0 0,21 0 0,-20 0 15,20 0-15,0 0 0,1 0 16,20 0-16,-21 0 0,22 0 0,-1 0 15,1 0-15,-1 0 16,22 0-16,-21 0 0,20 0 0,1 0 16,-22 0-16,22 0 0,0 0 15,-1 0-15,22 0 0,0 0 0,0 0 16,0 0-16,0 0 0,-1 0 16,1 0-16,0 0 0,0 0 0,0 0 15,0 21-15,21-21 0,-22 0 16,1 0-16,0 21 0,0-21 0,0 0 15,0 0-15,-22 0 0,22 0 16,0 0-16,0 21 0,21-21 0,-21 0 16,-1 0-16,1 0 0,0 0 15,0 21-15,0-21 0,0 0 16,-1 0-16,22 0 0,-21 0 16,0 0-16,0 0 0,0 0 0,0 0 15,-1 22-15,-20-22 0,21 0 16,-21 0-16,20 0 0,-20 0 0,0 0 15,21 0-15,-22 0 0,1 0 16,-22 0-16,1 0 0,-1 0 0,1 0 16,-22 0-16,1 0 0,-1 0 15,-21 0-15,0 0 0,22 0 0,-22 0 16,0 0-16,0 0 16,0 0-16,-42 0 46,0 0-46</inkml:trace>
  <inkml:trace contextRef="#ctx0" brushRef="#br0" timeOffset="1664.07">10456 889 0,'0'21'47,"0"0"-31,0 1-16,0-1 0,0 0 15,0 0-15,0 21 0,0-20 0,0 20 16,-21-21-16,21 21 0,-21 1 16,21-1-16,0 0 0,0 1 0,0-1 15,0 22-15,0-22 0,0 21 0,0 1 16,0-1-16,0 1 16,0 21-16,0-22 0,0 1 0,0 20 15,0-20-15,0 20 0,0 1 0,0-21 16,0 20-16,0 1 0,0 0 15,0-1-15,0 1 0,0-22 0,0 22 16,0 0-16,0-1 0,0-20 0,0 21 16,0-1-16,0-20 0,21 20 15,-21-20-15,21-1 0,-21 1 16,0-1-16,0-20 0,21 20 0,1-20 0,-22 20 16,21-21-16,-21 1 0,0-1 15,21-21-15,-21 22 0,0-22 0,0 0 16,0 0-16,0 0 0,21-21 15,-42 0 17,0-21-32,0 21 0,-1-21 15</inkml:trace>
  <inkml:trace contextRef="#ctx0" brushRef="#br0" timeOffset="1959.92">4043 4932 0,'0'0'0,"-21"0"0,-22 0 0,22 0 16,0 0-16,0-21 0,0 21 15</inkml:trace>
  <inkml:trace contextRef="#ctx0" brushRef="#br0" timeOffset="2723.67">4043 4741 0,'0'22'31,"21"-1"32,0-21-48,0 0-15,0 0 0,22 0 0,-1 0 16,0 0-16,1 0 0,20 0 15,22 0-15,0 0 0,-1 0 0,22 0 16,0 0-16,0 0 0,21 0 16,0 0-16,0 0 0,0 0 15,0 21-15,21-21 0,0 21 0,-21-21 16,21 21-16,-21-21 0,21 21 16,22-21-16,-22 0 0,21 22 0,-21-22 15,1 0-15,20 0 0,-21 21 0,0-21 16,0 0-16,1 0 0,-22 0 15,-22 0-15,1 0 0,0 0 0,-21 0 16,-1 0-16,-20 0 0,-1 0 0,-20 0 16,-1 0-16,0 0 0,-20 0 15,20 0-15,0 0 0,-21 0 0,1 0 16,20 0-16,-21 0 0,21 0 0,-20 0 16,20 0-16,-21 0 15,21 0-15,-20 0 0,-1 0 0,21 0 16,-21 0-16,0 0 0,1 0 0,-1 0 15,0 0-15,0 0 16,0 0-16,0 0 16,-21-21 15,-21 21-15,21-22-16,0 1 15</inkml:trace>
  <inkml:trace contextRef="#ctx0" brushRef="#br0" timeOffset="4229.57">10477 4001 0,'0'-22'16,"0"1"15,-21 21 0,21 21 0,0 1-15,0-1-16,0 0 16,0 0-16,0 0 15,0 22-15,0-22 0,0 0 0,0 21 16,0 1-16,0-22 0,0 21 0,0 0 16,-21 1-16,21-22 0,0 21 15,0-21-15,0 1 0,0 20 0,-21-21 16,21 0-16,0 0 0,0 1 0,0-1 15,-21-21-15,21 21 0,0 0 16,0 0-16,0 0 0,0 1 16,0-1 31,0 0 78,0 0-79,-21-21-30,-1 0-16,1 0 16,0 0-16,0 0 15,0 0-15,0 21 0,-1-21 0,1 0 16,0 0-16,0 0 0,0 0 0,0 0 16,-22 0-16,1 0 0,0 0 15,-1 0-15,1 0 0,0 0 0,-1 0 16,1 0-16,-22 0 0,22 0 0,0 0 15,-1 0-15,-20 0 0,21 0 16,-1 0-16,1 0 0,0 0 0,-1 0 16,22 0-16,-21 0 0,-1 0 0,22 0 15,-21 0-15,21 0 16,0 0-16,-22 0 0,22 0 0,0 0 16,0 0-16,0 0 15,-1 0-15,44 0 172,-1 0-172,0 0 0,0 0 16,0 0-16,22 0 0,-22 0 15,21 0-15,0 0 0,-20 0 0,41 0 16,-21 0-16,1 0 0,-1 0 0,22 0 16,-22 0-16,21 0 0,-20-21 15,-1 21-15,0-21 0,1 0 0,-22 21 16</inkml:trace>
  <inkml:trace contextRef="#ctx0" brushRef="#br0" timeOffset="4704.27">10520 4043 0,'-21'0'93,"21"21"-93,-22 0 0,22 0 16,0 22-16,0-1 0,-21 0 0,21 1 16,-21-1-16,21 0 0,-21 22 15,21-22-15,0 1 0,-21-1 0,0 0 16,21-21-16,-22 22 0,22-22 0,-21 0 16,21 0-16,-21 0 0</inkml:trace>
  <inkml:trace contextRef="#ctx0" brushRef="#br0" timeOffset="6579.91">4127 4255 0,'-21'0'0,"0"0"16,0 0 0,0 0-16,0 0 0,-1 0 15,1 0-15,0 0 32,42 0 30,0 0-62,1 0 16,-1 0-16,0 0 15,0 0-15,0 0 0,0 0 16,22 0-16,-22 0 0,0 0 0,21 0 16,1-22-16,-22 22 0,21 0 15,1 0-15,-1 0 0,0 0 0,1 0 16,20 0-16,-21 0 0,1 0 15,20 0-15,-20 0 0,-1 0 0,0 0 16,22 0-16,-22 0 0,22 0 0,-22 0 16,21 0-16,-20 0 0,20 0 15,1 0-15,-1 0 0,1 0 0,-1 0 16,1 0-16,20 0 0,-20 0 16,-1 0-16,22 0 0,-21 0 15,-1 0-15,1 0 0,20 0 0,-20 0 16,-1 0-16,22 0 0,-22 0 15,22 0-15,-21 0 0,20 0 0,1 0 16,0 0-16,-22 0 0,22 0 16,-22 0-16,22 0 0,-22 0 0,22 0 15,-21 0-15,-1 0 0,22 0 0,-22 0 16,1 0-16,20 0 0,-20 0 16,-1 0-16,22 0 0,-21 0 0,-1 0 15,1 0-15,-1 0 0,1 0 16,-1 0-16,1 0 0,-1 0 15,1 0-15,-22 0 0,21 0 0,1 0 16,-1 0-16,1 0 0,-1 0 16,-20 0-16,20 0 0,1 0 0,-22 0 15,22 0-15,-22 0 0,0 0 0,22 0 16,-22-21-16,0 21 0,1 0 16,-1 0-16,0 0 0,1 0 0,-1 0 15,0 0-15,1 0 0,-1 0 16,0 0-16,1 0 0,-1 0 0,0 0 15,1 0-15,-1 0 0,0 0 0,1-21 16,-1 21-16,-21 0 0,22 0 16,-1 0-16,-21 0 0,21 0 15,-20 0-15,20 0 0,-21 0 0,21 0 16,-20 0-16,-1 0 0,21-21 16,-21 21-16,0 0 0,1 0 15,-1 0-15,0 0 0,0 0 16,-21-21-16,21 21 15,-42 0 64</inkml:trace>
  <inkml:trace contextRef="#ctx0" brushRef="#br0" timeOffset="8320.04">4318 4826 0,'-21'0'0,"0"0"16,-1 0-1,1 0-15,0 0 16,0 0-16,0 0 15,0 0-15,-1 0 0,1 0 16,-21 0-16,21 0 0,0 0 0,-1 0 16,1 0-16,0 0 0,0 0 15,0 0-15,0 0 16,42 0 62,0 0-78,0 0 0,0 0 16,0 0-16,1 0 0,-1 0 15,21 0-15,-21-21 0,22 21 0,20-21 16,-21 21-16,22 0 0,-1-21 16</inkml:trace>
  <inkml:trace contextRef="#ctx0" brushRef="#br0" timeOffset="9528.11">5651 4360 0,'-21'0'0,"21"-21"31,-21 21-16,21-21 1,0 0 0,-21 0-1,21 0 1,0-1 15,-21 22 0,21 22-31,0-1 0,0 0 16,0 0-16,0 0 0,-21 0 16,21 22-16,0-22 0,0 21 15,0-21-15,0 1 0,0 20 0,0-21 0,0 0 16,-22 22-16,22-22 0,0 0 16,0 0-16,0 0 0,0 0 15,0 1-15,0-1 16,0-42 15,0-1-31,0 1 16</inkml:trace>
  <inkml:trace contextRef="#ctx0" brushRef="#br0" timeOffset="11023.82">5630 4255 0,'-21'0'16,"0"0"-1,42 0 79,0 0-94,0 0 16,1 0-16,-1 0 0,0-22 15,0 22-15,0 0 0,22 0 16,-22 0-16,21 0 0,0 0 0,1 0 15,-1 0-15,0 0 0,22 0 16,-22 0-16,1 0 0,20 0 0,-21 0 16,22 0-16,-22 0 0,22 0 0,-1 0 15,1 0-15,-1 0 0,1 0 16,-1 0-16,-20 0 0,20 0 16,1 0-16,-1 0 0,1 0 15,-22 0-15,21 0 0,-20 0 0,-1 0 16,0 0-16,1 0 0,-1 0 0,-21 0 15,22 22-15,-1-22 0,-21 0 16,0 0-16,22 0 0,-22 0 0,0 0 16,0 0-16,0 0 0,0 0 15,1 0 1,-22 21-16,21-21 16,-21 21 46,0 0-46,0 0-16,0 0 15,0 1-15,0-1 16,0 0-16,0 0 0,-21 0 16,21 0-16,0 1 0,-22-1 15,22 0-15,0 0 0,0 0 16,0 0-16,0 1 0,0-1 15,0 0-15,0 0 0,0 0 16,-21 0-16,21 1 16,0-1-16,-21-21 15,21 21-15,0 0 16,-21-21 15,0 0-15,21 21-1,-21-21 1,-1 0-16,1 0 0,0 0 16,0 0-16,0 0 15,0 0-15,-22 0 0,22 0 0,-21 0 16,-22 0-16,22 0 0,-22 0 0,1 0 16,-1 0-16,1 0 0,-22 0 15,22 0-15,-22 0 0,22 0 16,-22 0-16,21 0 0,-20 0 0,-1 0 15,0 0-15,22 0 0,-22 0 16,22 0-16,-1 0 0,1 0 0,-1 0 16,22 0-16,-22 0 0,22 0 15,0 0-15,21 0 0,-22 0 0,22 0 16,-21 0-16,21 0 0,-1 0 16,1 0-16,0 0 15,0 0 32,0 0-31,0 0-1,42 0 95,0 0-110,0 0 15,0 0-15,0 0 0,1 21 16,-1-21-16,21 0 0,0 0 0,1 0 16,-1 0-16,22 0 0,-1 0 15,22 0-15,-22 0 0,1 0 0,20-21 16,1 21-16,-21 0 0,20 0 0,1-21 15,0 21-15,-22 0 0,1 0 16,20 0-16,-41-21 0,20 21 0,-21 0 16</inkml:trace>
  <inkml:trace contextRef="#ctx0" brushRef="#br0" timeOffset="12760.12">4847 5800 0,'0'0'0,"-21"0"0,0 0 15,-22 0-15,22 0 0,0 0 16,0 0-16,0 0 0,0 0 0,-1 0 16,1 0-16,21 21 15,21-21 16,1 0-31,20 0 0,0 21 0,22-21 16,-1 0-16,1 0 0,20 0 0,1 0 16,21 0-16,21 0 0,-21 0 15,21 0-15,21 0 0,-21 0 0,0 0 16,21 0-16,0 0 0,0 0 0,-21 0 16,22 0-16,-1 0 0,-21-21 15,0 21-15,0 0 0,0 0 16,-21 0-16,-1 0 0,1 0 0,-21-21 15,0 21-15,-1 0 0,-20 0 16,-1 0-16,-20 0 0,-1 0 0,0 0 16,-21-21-16,1 21 0,-1 0 15,0 0-15,0 0 16,-21-22-16,-21 22 16,0 0-1,0 0-15,-1 0 16,1-21-16,0 21 15,0 0-15,0-21 16,0 21-16</inkml:trace>
  <inkml:trace contextRef="#ctx0" brushRef="#br0" timeOffset="13204.07">7705 5525 0,'0'0'16,"-22"0"-16,1 0 16,21 21-1,21 0 1,1-21 0,-1 21-16,0-21 0,21 21 0,1-21 15,-1 21-15,0-21 0,1 22 0,-1-22 16,21 21-16,-20-21 0,-1 0 15,0 0-15,1 0 0,-1 21 0,0-21 16,-20 0-16,-1 0 0,21 0 0,-21 0 16,-21 21-1,-21 0 1,0-21 0,0 21-16,-22-21 0,22 22 15,-21-1-15,21 0 0,-22 0 0,1 0 16,0 22-16,-1-22 0,1 0 0,21 21 15,-21-21-15,-1 22 0,1-22 16,0 0-16,-1 21 0,22-20 0,-21-1 16,21-21-16,-1 21 0,22 0 0,0 0 15,22-42 17,-1 21-32</inkml:trace>
  <inkml:trace contextRef="#ctx0" brushRef="#br0" timeOffset="14904.44">9461 847 0,'0'21'94,"0"0"-78,0 0-1,0 0-15,0 1 0,0-1 16,0 0-16,0 0 16,0 0-16,0 0 0,0 1 15,-21-1-15,21 0 0,0 0 16,0 0-16,0 0 0,-21 1 15,21-1-15,0 0 0,0 0 16,0 0-16,0 0 16,0 1-16,0 20 0,0-21 0,0 0 15,0 0-15,0 1 0,0-1 0,0 21 16,0-21-16,0 0 0,0 22 16,0-22-16,0 0 0,0 21 0,0-20 15,21-1-15,-21 21 0,0-21 16,0 0-16,21 1 0,-21-1 0,0 0 15,0 0-15,0 0 0,0 0 16,0 1-16,0-1 0,0 0 0,0 0 16,0 0-16,0 0 0,0 1 0,0-1 15,0 0-15,0 0 16,0 0-16,0 0 0,0 1 16,0-1-16,0 0 0,0 0 0,0 0 15,0 0-15,0 1 0,0-1 16,0 0-16,0 0 0,0 0 0,0 0 15,0 1-15,0-1 0,0 0 0,0 0 16,0 0-16,0 0 0,0 22 16,0-22-16,0 0 0,0 0 0,0 0 15,0 1-15,0-1 0,0 0 0,0 21 16,0-21-16,0 1 0,0-1 16,22 0-16,-22 0 0,0 0 15,0 0-15,0 22 0,21-22 0,-21 0 16,0 0-16,0 0 0,0 1 15,0 20-15,0-21 0,0 0 0,21 0 16,-21 22-16,0-22 0,21 0 0,-21 21 16,0-20-16,0-1 0,0 21 15,0-21-15,21 0 0,-21 1 0,0 20 16,21-21-16,-21 0 0,0 0 0,0 1 16,0 20-16,0-21 0,0 0 15,0 0-15,0 1 0,0-1 0,0 0 16,22 0-16,-22 0 0,0 0 0,0 1 15,0-1-15,0 21 0,0-21 16,0 0-16,0 1 0,0-1 16,0 0-16,0 0 0,0 0 0,0 0 15,0 1-15,0-1 0,0 0 16,0 0 0,21-21-16,0 0 31,-21-21 16</inkml:trace>
  <inkml:trace contextRef="#ctx0" brushRef="#br0" timeOffset="16548.34">9546 1778 0,'0'0'0,"-21"0"16,0 0 0,0 0-16,42 21 46,0-21-46,0 0 0,0 0 16,0 0-16,22 0 0,-1 0 0,0 0 16,1 0-16,20 0 0,-20 0 0,20 0 15,-21 0-15,22 0 0,-22 0 16,1 0-16,-1 0 0,0 0 16,-21-21-16,1 21 0,20 0 15,-21 0-15,0 0 16,-21 21 31,0 0-32,0 1-15,0-1 0,0 0 16,0 0-16,0 0 0,0 0 16,0 1-16,0-1 0,0 0 0,0 21 15,0-21-15,0 22 0,0-22 0,0 0 16,0 21-16,0 1 15,0-22-15,0 21 0,0 1 0,0-1 16,0-21-16,0 21 0,0 1 0,0-1 16,0 0-16,0 1 0,0-22 15,0 21-15,0 1 0,0-22 0,21 0 16,-21 21-16,22-21 0,-22 1 16,0-1-16,21 0 0,-21 0 0,0 0 15,0 0-15,0 1 0,0-1 16,0 0-1,-21-21 32,-1 0-31,1 0-16,0 0 0,0 0 16,0 0-16,0 0 15,-22 0-15,22 0 0,-21 0 0,-1 0 16,1 0-16,-21 0 0,20 0 0,-20 0 15,20 21-15,-20-21 0,21 0 16,-1 0-16,1 0 0,0 0 0,-1 0 16,22 0-16,-21 0 0,21 0 0,-1 0 15,1 0-15,0 0 0,0 0 16,0 0 0,21-21 77,0 0-30,21 21-63,0-21 15,-21-1 1,0 1-16,0 0 0,21 0 16,-21 0-16,21-22 0,-21 1 15,0 0-15,0-1 0,0-20 0,22 21 16,-22-22-16,0 1 0,0-1 16,0 22-16,0-22 0,0 22 0,0-22 15,0 22-15,0 0 0,0-1 0,0-20 16,0 21-16,-22 20 0,22-20 15,0 0-15,0 21 0,0-1 0,0 1 16,0 0-16,0 0 0,0 0 16,0 0 15,0 42 0,0 0 0,22-21 16</inkml:trace>
  <inkml:trace contextRef="#ctx0" brushRef="#br0" timeOffset="17416.95">11515 1270 0,'-22'0'15,"1"0"1,0 0-1,21 21-15,-21 0 16,21 1-16,-21-1 0,21 0 0,0 0 16,0 21-16,0 1 0,0-1 15,0 22-15,0-1 0,0 1 0,0-1 16,0 1-16,0 20 0,0-20 16,0-1-16,21 22 0,-21-22 0,0 22 15,21 0-15,-21-1 0,0 1 0,0 0 16,0-1-16,0 1 15,0-21-15,0 20 0,0-20 0,0-1 0,0 22 16,-21-22-16,21 1 0,-21-22 16,21 22-16,-21 42 0,-1-64 15,22 0-15,-21-21 0,21 22 16,0-22-16,0 0 0,0 21 0,0-20 16,0-1-16,-21-21 15,21-21 16,21-1-31,-21 1 0,0 0 16,0 0-16,21-21 0,-21 20 0,22-20 16,-22 0-16,0-22 15,0 22-15</inkml:trace>
  <inkml:trace contextRef="#ctx0" brushRef="#br0" timeOffset="18156.04">11472 1524 0,'0'-21'0,"0"42"0,0-63 32,-21 42-1,0 21-31,0 0 15,21 0-15,-21 22 0,-1-22 16,-20 21-16,21 0 0,0 1 16,0-1-16,-22 0 0,22 1 0,0-1 15,0 0-15,0-20 0,-1 20 16,1-21-16,21 0 0,0 0 0,-21 1 16,21-1-16,-21-21 0,21 21 15,21-42 16,0 0-31,0-1 16,1 1-16,-1 0 0,0 0 16,0-21-16,0-1 0,0 1 0,1 0 15,-1-1-15,0 1 0,0-22 16,0 22-16,0 0 0,1-1 0,-1 22 16,-21-21-16,0 21 0,21 0 15,-21-1-15,21 1 0,-21 0 0,21 21 16,-21-21-16,21 42 31,1 0-31,-22 22 16,21-22-16,0 21 0,-21 0 0,21 1 15,0-1-15,0 0 0,-21 1 16,22-1-16,-1-21 0,-21 22 0,0-1 16,0-21-16,21 21 0,-21-20 0,0-1 15,0 0-15,21 0 0,-21 0 16,0 0-16,21-21 47,0 0-47</inkml:trace>
  <inkml:trace contextRef="#ctx0" brushRef="#br0" timeOffset="19020.57">12213 2265 0,'0'-21'31,"0"0"-31,0-1 16,0 1-16,21 0 0,0 0 15,1 21-15,-1-21 0,0 0 16,0-1-16,0 22 0,0-21 0,22 21 16,-22-21-16,0 21 0,0 0 15,0 0-15,1 0 0,-22 21 16,21 0-16,-21 1 0,0-1 16,0 0-16,0 0 0,0 0 15,0 0-15,0 1 0,-21-1 0,21 21 16,-22-21-16,22 0 0,0 1 0,0-1 15,0 0-15,0 0 0,0 0 16,0 0-16,0 1 0,22-22 16,-1 0-16,0 0 15,0 0-15,0 0 0,0-22 16,22 22-16,-22-21 0,0 0 0,21 0 16,-20 0-16,20 0 0,-21-1 15,0-20-15,0 21 0,1 0 16,-1-22-16,0 22 0,-21 0 0,0 0 15,21 0-15,-21 0 0,0-1 16,21 22-16,-21-21 0,0 42 47,0 1-47,0-1 0,0 0 0,-21 0 16,21 0-16,-21 22 0,21-22 0,-21 21 15,21 0-15,0 1 0,-21-1 16,21 0-16,-22 1 0,22 20 0,0-20 15,0-1-15,0 21 0,-21-20 16,21-1-16,0 22 0,0-22 16,0 0-16,0 1 0,0-1 0,0 0 15,0 1-15,0-22 0,0 21 0,0-21 16,0 22-16,0-22 0,0 21 16,0-21-16,0 0 0,0 1 15,-21-1-15,0-21 0,0 21 16,0-21-16,-1 0 0,1 0 15,0 0-15,0-21 0,21 0 16,0-1-16,-21-20 0,21 21 16,0-21-16,0-1 0,0 1 15,0 0-15,0-1 0,21-20 16,-21-1-16,21 1 0,0-1 0,0 1 16,1-1-16,20 1 0,-21-1 15,0 22-15,22 0 0,-22 20 0,21-20 16,-21 21-16,22 21 0,-1-21 0,-21 21 15,21 0-15,1 0 0,-22 0 16,0 0-16,21 0 0,-20 0 0</inkml:trace>
  <inkml:trace contextRef="#ctx0" brushRef="#br0" timeOffset="20148.5">9186 6498 0,'0'0'0,"0"-21"0,-21 21 0,21-21 16,-21 21-16,21-21 0,0 0 16,0-1-16,0 1 15,0 0-15,21 0 16,0 21-16,0 0 15,1 0-15,-1 0 16,0 0-16,0 0 0,0 0 0,0 21 16,1 21-16,-22-20 0,21-1 15,-21 21-15,21 0 0,-21-20 0,0 20 16,0 0-16,0 1 0,0-1 0,-21-21 16,0 21-16,21-20 0,-22-1 0,1 21 15,0-21-15,0 0 0,0-21 16,0 22-16,-1-1 0,1 0 15,21-42 17,0 0-32,21-1 15,-21 1-15,22-21 0,-1 21 16,0 0-16,0-22 0,0 1 16,0 0-16,1-1 0,-1 1 0,21 0 15,-21-22-15,0 43 0,1-21 0,-1-1 16,21 22-16,-21 0 0,0 0 15,1 0-15,-22 42 32,0 0-32,-22 0 0,1 0 15,0 22-15,0-1 0,0 0 16,0-21-16,-1 22 0,22-1 0,0 0 0,0 1 16,0-22-16,0 21 0,0-21 15,0 22-15,22-22 0,-1 0 16,0 0-16,21-21 0,1 21 0,-1-21 15,0 22-15,1-22 0,-1 0 0,0 0 16,22-22-16,-22 1 0,0 21 16</inkml:trace>
  <inkml:trace contextRef="#ctx0" brushRef="#br0" timeOffset="23569.53">5715 4382 0,'-21'0'0,"21"-22"16,0 1-16,-21 21 16,21-21-16,0 0 15,0 42 1,0 0-16,0 0 15,0 1-15,0-1 0,0 21 0,0-21 16,0 22-16,0-22 0,0 0 16,0 0-16,-22 21 0,22-20 0,0-1 15,0 0-15,22-42 63,-22 0-63,21-1 0,-21 1 0,21 0 15,0 0-15,0-21 0,-21 20 0,21-20 16,1 21-16,-1-21 0,-21 20 16,0-20-16,21 21 0,-21 0 0,0 0 15,0 42 1,0 0-16,0 0 16,0 0-16,0 22 0,-21-22 15,0 21-15,21 0 0,-22-20 0,1 20 16,21-21-16,-21 21 0,0-20 15,21 20-15,-21-21 0,21 0 16,0 0-16,0 1 0,21-44 31,0 1-15,0 0-16,-21 0 0,21 0 0,1 0 16,-1-22-16,0 22 0,0-21 15,-21-1-15,21 1 0,0 0 0,-21-1 16,22 1-16,-22 21 0,0 0 0,0 0 15,0-1-15,0 44 16,0-1-16,0 21 16,0-21-16,-22 22 15,22-22-15,-21 21 0,0 0 0,0-20 16,21 20-16,0 0 0,-21 1 0,21-22 16,-21 21-16,21-21 0,0 0 15,0 1-15,0-1 0,21-21 16,0 0-1,0 0-15,0-21 0,0-1 16,1 1-16,-1 0 0,0-21 0,0 21 16,-21-22-16,21 22 0,-21-21 15,21-1-15,-21 22 0,0-21 0,0 0 16,0 20-16,0 1 0,0 0 16,0 0-16,0 42 15,0 0-15,0 0 16,0 1-16,0-1 0,0 0 15,-21 21-15,21-21 0,-21 22 0,21-22 16,-21 21-16,21-21 0,0 1 0,0-1 16,0 0-16,0 0 0,0 0 15,0 0-15,0 1 0,21-22 32,0-22-32,-21 1 0,21 0 15,1 0-15,-1 0 0,0 0 0,-21-22 16,21 22-16,0-21 0,-21-1 15,0 1-15,0 21 0,21-21 16,-21 20-16,0 1 0,0 0 0,0 0 16,0 42-1,0 0-15,0 0 0,0 1 16,0-1-16,0 21 0,-21-21 16,21 22-16,0-22 0,-21 21 0,21-21 15,-21 0-15,21 22 0,0-22 0,-21 0 16,21 0-16,0 0 0,0 1 15,21-22 1,0 0-16,0-22 16,-21 1-16,21 0 0,1 0 0,-1 0 15,0 0-15,-21-1 0,21-20 16,0 21-16,-21-21 0,21 20 16,-21-20-16,0 0 0,0 21 0,0-1 15,0 1-15,0 0 0,0 42 31,0 0-31,0 1 0,-21 20 0,21-21 16,-21 21-16,21 1 0,-21-22 16,21 21-16,-21-21 0,21 22 0,0-22 15,0 0-15,0 0 0,0 0 0,0 1 16,0-1-16,21-21 16,0 0-16,0-21 15,0-1-15,1 1 16,-1 0-16,0 0 0,0 0 15,0-22-15,-21 22 0,21-21 0,-21 21 16,22-22-16,-22 1 0,0 21 16,0 0-16,0-22 0,0 22 0,0 42 31,0 1-15,0 20-16,-22-21 0,22 0 0,0 22 15,-21-22-15,0 21 0,21-21 16,0 22-16,0-22 0,0 0 0,-21 21 15,21-21-15,0 1 0,0-1 0,0 0 16,21-21 0,0 0-1,0-21-15,-21 0 16,22-1-16,-1 1 0,0 0 0,-21 0 16,21-21-16,0 20 0,0-20 0,-21 0 15,22 21-15,-22-22 0,21 22 16,-21-21-16,0 21 0,21-1 0,-21 1 15,0 42 1,0 1-16,0 20 16,0-21-16,0 0 0,0 22 0,-21-22 15,21 21-15,-21-21 16,21 0-16,0 22 0,0-22 0,-22 0 16,22 0-16,0 0 0,0 1 15,22-22 1,-1 0-16,-21-22 15,21 22-15,0-21 0,0 0 16,0 0-16,1 0 0,-1-22 16,0 22-16,0-21 0,0 21 0,0-22 0,-21 22 15,0-21-15,22 21 0,-22 0 16,21-1-16,-21 1 0,0 0 0,0 42 31,0 0-31,0 1 0,-21 20 16,21-21-16,-22 21 0,1-20 0,0 20 15,21-21-15,-21 21 0,21-20 16,-21-1-16,21 21 0,0-21 0,0 0 16,0 1-16,0-1 0,0 0 0,21-21 15,0 0 1,0 0-16,0 0 0,1-21 0,-1 21 16,0-21-16,21-1 0,-21 1 15,1-21-15,-1 21 0,0 0 0,0-22 16,0 22-16,-21-21 0,0-1 15,21 22-15,-21-21 0,22 21 16,-22 0-16,0-1 0,0 44 31,0-1-31,0 0 16,0 0-16,-22 0 0,22 22 0,-21-22 16,21 21-16,0-21 0,-21 0 15,21 22-15,0-22 0,0 0 0,0 0 16,0 22-16,0-22 0,0 0 15,21-21 1,0 0-16,1 0 0,-1 0 16,0-21-16,-21 0 0,21-1 15,0 1-15,0-21 0,1 21 16,-1 0-16,-21-22 0,21 22 0,-21-21 16,21-1-16,-21 1 0,21 21 15,-21-21-15,0 20 0,0 1 0,0 0 16,0 0-16,0 42 15,0 0-15,0 0 0,0 1 16,0-1-16,0 21 0,0-21 0,0 22 16,-21-22-16,21 21 0,-21-21 15,21 22-15,0-22 0,0 21 0,0-21 16,0 0-16,0 1 0,0-1 0,0 0 16,0 0-16,21-21 15,0 0-15,0-21 16,1 21-16,-1-21 15,-21 0-15,21-1 0,0 1 0,-21-21 16,21 21-16,0 0 0,-21-22 0,0 1 16,22 21-16,-22-22 0,21 1 15,-21 21-15,21-21 0,-21 20 0,0 1 16,0 0-16,0 42 31,0 0-31,0 1 0,0-1 16,0 0-16,0 21 0,0-21 15,0 1-15,-21 20 0,21-21 16,0 21-16,0-20 0,0-1 0,0 21 16,0-21-16,0 0 0,0 1 15,0-1-15,0 0 0,0 0 16,21-21 0,-21-21-16,21 0 15,0 0-15,-21-1 0,21 1 0,-21 0 16,0 0-16,22-21 0,-1-1 0,-21 22 15,0-21-15,0-1 0,21 1 16,-21-21-16,21 41 0,-21-20 16,0 21-16,0 0 0,0 0 0,0-1 15,0 44 1,0-1-16,0 0 0,0 21 16,0-21-16,0 22 0,0-1 15,0-21-15,0 22 0,0-22 0,0 21 16,0-21-16,0 22 0,0-22 0,0 0 15,0 0-15,0 0 0,0 0 16,0 1-16,21-22 0,0 0 16,1-22-1,-22 1 1,21 0-16,0 0 0,-21-21 0</inkml:trace>
  <inkml:trace contextRef="#ctx0" brushRef="#br0" timeOffset="31336.99">9652 1926 0,'-21'0'16,"0"0"-16,-1 0 15,1 0-15,0 0 16,42 0 31,22 0-47,-22 0 0,21 0 15,0 0-15,1 0 0,20 0 0,1 0 16,-22 0-16,22 0 0,-1 0 16,-21 0-16,22 0 0,-43 0 0,21 0 15,-20 0-15,-1 0 0,-42 0 16,-1 0 0,-20 21-16,0-21 0,-1 0 15,-20 22-15,21-22 0,-22 0 0,1 21 16,20 0-16,1-21 0,0 0 15,-1 21-15,1-21 0,21 0 0,0 21 16,21 0 0,21-21-1,21 0-15,-21 0 0,22 0 0,-1 0 16,0 0-16,1 0 0,20 0 16,-21 0-16,22 0 0,-22 0 0,1 0 15,-1 0-15,0 0 0,1 0 0,-1 0 16,-21-21-16,0 21 0,-42 0 31,0 0-31,-21 0 16,-22 0-16,1 21 0,20-21 0,-41 22 15,20-22-15,1 21 0,20-21 16,-20 21-16,20-21 0,1 0 0,21 21 16,-21-21-16,20 21 15,44-21 1,20 0-1,-21 0-15,21 0 0,1 0 0,20 0 16,-20 0-16,20 0 0,-21 0 16,22 0-16,-1 0 0,-20 0 0,-1 0 15,0 0-15,1-21 0,-22 21 16,0 0-16,-42 0 16,0 0-16,-22 0 15,1 0-15,-21 0 0,-1 21 0,1-21 16,-1 21-16,1-21 0,-1 0 0,22 22 15,-1-22-15,1 0 16,0 21-16,21-21 0,-1 21 0,22 0 16,22-21-1,-1 0-15,21 0 16,0 0-16,1 0 0,-1 0 0,22 0 16,-1 0-16,1 0 0,-1 0 15,1 0-15,-1 0 0,-21 0 0,22 0 16,-43 0-16,21 0 0,1 0 0,-64 0 31,-1 0-15,-20 0-16,-21 0 0,20 0 0,-20 21 15,-1-21-15,1 0 0,20 21 16,-20-21-16,21 22 0,-1-22 0,1 21 16,0-21-16,20 21 0,1-21 15,0 0-15,21 21 0,-21-21 0,21 21 16,21-21-1,0 0-15,22 0 0,-22 0 0,42 0 16,-20 0-16,-1 0 0,21 0 16,1 0-16,-1-21 0,22 21 0,-43 0 15,22-21-15,-1 21 0,-20 0 0,-1 0 16,-21 0-16,0 0 0,-21-21 16,-21 21-16,-21 0 15,0 0-15,-1 0 16,-20 21-16,-1-21 0,1 21 0,-1-21 15,-20 21-15,20-21 0,22 21 0,-22-21 16,22 22-16,0-22 0,20 0 16,1 21-16,0-21 0,21 21 0,21 0 31,0-21-31,22 0 0,-1 0 0,0 0 16,22 0-16,-1 0 0,1 0 15,-1 0-15,1 0 0,-22 0 0,22-21 16,-1 21-16,-42 0 0,22 0 0,-22 0 15,0 0-15,-21-21 0,-21 21 16,0 0-16,-22 0 16,1 0-16,-21 21 0,-1-21 15,1 0-15,-1 21 0,1-21 0,-1 21 16,22 0-16,-1-21 0,1 0 0,21 22 16,-21-22-16,42 21 15,0 0-15,21-21 16,21 0-16,-21 0 15,22 0-15,20 0 0,-21 0 0,22 0 16,-22 0-16,22 0 0,-22 0 0,22 0 16,-22 0-16,-21 0 15,0 0-15,0 0 0,-42 0 16,-21 0 0,0 21-16,-1 0 0,-20-21 0,-1 0 15,1 21-15,20-21 0,-20 22 0,-1-22 16,22 21-16,0-21 0,-1 21 15,1-21-15,21 21 0,0-21 0,0 0 16,21 21-16,0 0 16,21-21-16,21 0 0,-21 0 15,22 0-15,20 0 0,1 22 0,-1-22 16,1 0-16,-1 0 0,1 0 16,-1 0-16,1 0 0,-22 0 15,0 0-15,1 0 0,-22 0 0,-42 0 31,-1 0-31,-20 0 0,-21 0 0,20 0 16,-20 0-16,-1 21 0,1 0 0,-1-21 16,22 0-16,-22 0 0,22 21 15,0 0-15,21-21 0,-22 0 0,22 21 16,21 1 0,21-22-16,0 0 15,22 21-15,-1-21 0,0 0 0,22 0 16,-22 0-16,22 0 15,-1 0-15,1 0 0,-22 0 0,22 0 0,-22 0 16,-21 0-16,0 0 0,0 0 16,-42 0-1,0 0-15,-21 0 0,-1 0 16,1 0-16,0 0 0,-22 0 0,22 0 16,-22 0-16,22 0 0,0 0 15,21 0-15,-22 21 0,22-21 0,0 0 16,21 21-16,21-21 15,21 0-15,-20 0 16,20 0-16,21 0 0,-20 0 0,-1 0 16,22 0-16,-22 0 0,0 0 15,1 0-15,-1 0 0,-21 0 16,0 0-16,0 0 0,-42 0 16,0 0-1,0 0-15,-21 0 0,-1 0 0,1 0 16,0 0-16,-1 0 0,1 0 0,0 0 15,-1 0-15,22 0 0,-21 0 16,21 0-16,-1 0 0,1 0 0,0 0 16,42 0 31,0 0-47,1-21 31,-22 0-31,0 0 15,0-1-15,0 1 16,-22 21 0,1 0-1,21-21-15,-21 21 0,0 0 16,0 0 0,0 0-1,-1 0 1,1 0-1,0 0 17,0 0-32,21-21 15,-21 0-15,21 0 16,0-1-16,0 1 16,0 0-16,0 0 0,0 0 0,0-22 15,0 1-15,0 0 0,0-1 16,0 1-16,21 0 0,0-1 0,-21-20 15,21 21-15,-21-1 0,0 1 0,0-22 16,21 22-16,-21 21 0,22-21 16,-22 20-16,0-20 0,0 21 15,0 0-15,0 0 0,0-1 16,-22 22 15,1 22-15,21 20-16,-21-21 0,21 21 0,-21 1 15,21-1-15,-21 22 0,21-22 16,-21 21-16,21 1 0,-22-1 0,22 1 16,0-1-16,0-20 0,0 20 15,0-20-15,0-1 0,0-21 0,0 21 16,0-20-16,0-1 0,0 0 16,0 0-16,0-42 31,0 0-16,0 0-15,-21-22 16,21 22-16,0-21 0,0-1 0,0-20 16,0 21-16,0-22 0,0 1 15,0-1-15,0 22 0,0-22 0,0 1 16,0-1-16,0 22 0,21 0 16,-21-1-16,0 22 0,0-21 0,0 21 15,0 42 1,0 0-16,0 0 15,0 21-15,0 1 0,0-1 16,0 22-16,0-1 0,0-21 16,0 22-16,0-1 0,0 1 0,-21-1 15,21 1-15,-21-22 0,21 1 0,0-1 16,0 0-16,0-21 0,0 22 16,0-22-16,0 0 0,-21 0 15,21-42 16,0 0-31,0-21 16,0 20-16,0-20 0,0 0 16,0-1-16,0 1 0,0-21 15,21-1-15,-21 1 0,0-1 16,0 1-16,0-1 0,0 22 0,0-22 16,0 1-16,0 20 0,0 1 0,0 21 15,0-21-15,0 20 0,0 44 31,0 20-31,0-21 0,0 43 16,0-22-16,0 0 0,0 22 0,0 20 16,0-20-16,0-1 0,-21 1 15,0-1-15,21 1 0,-21-1 0,-1-20 16,22-1-16,0 0 0,0-20 0,0-1 16,0 0-16,-21 0 15,21 0-15,0-42 31,0 0-31,21 21 0,-21-21 16,22-22-16,-22 22 0,0-21 0,21 0 16,0-1-16,-21 1 0,0-22 15,0 1-15,21-1 0,-21 1 0,21 21 16,-21-22-16,0 1 0,0 20 16,0 1-16,0 0 0,0-1 0,0 1 15,0 21-15,0-22 0,0 22 16,0 0-16,0 0 0,0 0 15,-21 0 1,42 21 47,0 0-63,1 0 0,-1 0 15,21 0-15,-21 0 0,0 0 0,22 0 16,-1 0-16,0 0 0,1 0 15,-1-22-15,0 22 0,1 0 0,-1 0 16,-21 0-16,22 0 0,-22 0 16,0-21-16,-42 21 31,0 0-31,-22 0 0,1 0 16,0 0-16,-22 0 0,1 0 0,20 21 15,1-21-15,0 0 0,-1 0 16,1 22-16,21-22 0,0 0 0,-1 0 15,1 0-15,64 0 32,-22 0-32,21 0 0,0 0 15,1 0-15,-1 0 0,0 0 16,1 0-16,-1 0 0,0 0 0,1 0 16,-1 0-16,-21 0 0,0 0 15,-42 0 1,-21 0-16,0 0 15,-1 0-15,1 0 0,0 0 0,-1 21 16,1-21-16,0 21 0,20-21 16,-20 0-16,21 21 0,0-21 0,21 21 15,0 0 1,21-21-16,21 0 16,-21 0-16,22 0 0,-1 0 15,0 0-15,22 0 0,-22 0 16,1 0-16,-1 0 0,0 0 0,1 0 15,-1 0-15,-21 0 0,-42 0 32,-21 0-32,-1 0 15,1 22-15,0-22 0,-1 0 0,1 21 16,-22-21-16,22 0 0,0 21 16,21-21-16,-22 0 0,22 21 0,0-21 15,21 21 1,21-21-16,0 0 15,22 0-15,-1 0 0,0 0 0,22 0 16,-22 0-16,22 0 16,-1 0-16,-21 0 0,22 0 0,-22 0 15,1 0-15,-1 0 0,-21 0 16,0 0-16,-42 0 16,0 0-16,-21 0 15,-22 0-15,1 0 0,-1 0 0,1 21 16,-1-21-16,22 22 0,-22-22 0,22 21 15,0-21-15,-1 0 0,22 21 16,0-21-16,21 21 0,21-21 16,21 0-1,1 0-15,-1 0 0,0 0 0,1 0 16,20 0-16,-20 0 0,20 0 16,-21 0-16,1 0 0,-1 0 15,-21 0-15,22 0 0,-65 0 31,1 0-31,-21 0 0,-22 0 0,22 0 16,-21 0-16,20 0 0,-20 21 0,20-21 16,-20 21-16,42-21 0,-22 0 15,22 0-15,0 22 0,0-22 0,21 21 16,21-21 0,0 0-16,0 0 0,1 21 15,20-21-15,0 0 0,22 0 16,-22 0-16,22 0 0,-22 0 15,0 0-15,22 0 0,-22 0 0,-21 0 16,22 0-16,-22 0 0,-64 21 31,22-21-31,-21 0 0,-22 21 0,1-21 16,-1 21-16,22-21 0,-21 22 16,-1-22-16,22 21 0,-1 0 0,1-21 15,21 21-15,0-21 0,0 21 16,21 0-16,21 1 15,21-22-15,-21 0 16,22 0-16,-1 0 0,0 0 0,22 0 16,-22 0-16,0 0 0,22 0 15,-22 0-15,1 0 0,-1 0 16,-21 0-16,0 0 0,0 0 0,-42 0 31,0 0-31,-21 0 0,-1 0 0,-20 21 16,21-21-16,-22 21 0,1-21 15,20 21-15,-20-21 0,20 21 0,22 0 16,-21-21-16,21 22 0,0-22 0,21 21 16,0 0-1,21-21-15,0 0 0,21 0 16,1 0-16,-1 0 0,21 0 16,-20 0-16,20 0 0,1 0 15,-22 0-15,22 0 0,-22 0 0,0 0 16,1 0-16,-22 0 0,0 0 15,-42 0 1,-22 0-16,1 21 0,0-21 16,-22 21-16,1-21 0,-1 21 0,22-21 15,-22 22-15,22-22 0,0 21 0,21-21 16,-1 21-16,1-21 0,21 21 16,0 0-16,21-21 15,1 21-15,-1-21 0,21 0 16,0 0-16,1 0 0,20 0 0,-20 0 15,20 0-15,1 0 0,-22 0 16,21 0-16,-20 0 0,-1 0 16,-21 0-16,0 0 0,1 0 0,-44 0 15,1 0 1,-21 0-16,0 0 0,-22 0 16,1 0-16,20 0 0,-20 0 0,-1 22 15,1-22-15,-1 0 0,22 21 16,0-21-16,20 0 0,1 0 0,0 21 15,21 0 1,21-21-16,0 0 0,22 0 16,-22 0-16,21 0 0,1 0 15,-1 0-15,21 0 0,-20 0 0,-1 0 16,22 0-16,-22 0 0,0 0 16,1 0-16,-22 0 0,0 0 0,0 0 15,-42 0 1,0 0-16,-22 0 0,1 0 15,0 0-15,-1 0 0,-20 0 0,21 0 16,-1 0-16,1 0 0,0 0 16,-1 21-16,22-21 0,0 0 0,0 0 15,0 21-15,42-21 32,0 0-32,21 0 0,-21 0 15,1 0-15,20 0 0,0 0 0,-21 0 16,22 0-16,-1 0 0,0 0 15,1 0-15,-1 0 0,0-21 0,-20 21 16,-1 0-16,0 0 0,0 0 16,-21-21-16,-21 21 15,0 0-15,-22 0 16,1 0-16,0 0 0,-1 0 16,1 0-16,0 0 0,-1 21 0,1-21 15,0 0-15,21 0 0,-22 0 0,22 21 16,-21-21-16,21 0 0,-1 0 15,22 22-15,0-1 32,22-21-32,-1 0 15,21 0-15,-21 0 0,22 0 0,-1 0 16,0 0-16,1 0 0,-1 0 16,0 0-16,22 0 0,-22-21 0,0 21 15,-20 0-15,-1-22 0,0 22 0,0 0 16,-21-21-16,-21 21 15,0 0-15,0-21 16,-22 21-16,22 0 0,-21 0 0,21 0 16,-1 0-16,-20-21 0,21 21 15,0 0-15,0 0 0,-22-21 16,22 0-16,0 21 0,21-22 0,-21 22 16,0-21-16,-1 21 15,1-21-15,64 21 47,-22 0-47,0 0 0,0 0 0,0 0 16,0 0-16,22-21 0,-22 21 15,0 0-15,21 0 0,-20-21 16,-1 21-16,-42 0 31,-22 0-31,22 0 0,-21 0 16,-1 21-16,1-21 0,0 0 15,21 0-15,-22 21 0,22-21 0,0 21 16,0-21-16,0 0 0,-1 0 16,44 0-1,-1 0-15,0 0 16,0 0-16,21 0 0,1 0 16,-22 0-16,21 0 0,1 0 0,-1-21 15,0 21-15,1 0 0,-1-21 16,0 21-16,1 0 0,-22 0 0,0 0 15,0 0-15,-42-21 16,0 21 0,-22 0-16,1 0 0,0 0 0,-1 0 15,-20 0-15,21 0 0,-1 0 0,1 0 16,0 0-16,20 21 0,1-21 16,-21 0-16,42 21 15,21-21 1,0 0-16,22 0 0,-22 0 0,21 0 15,0 0-15,1 0 0,-1 0 0,0 0 16,-20-21-16,20 21 0,0 0 16,-21 0-16,22-21 0,-22 21 15,0 0-15,-42 0 32,0 0-32,0 0 0,-22 0 0,1 21 15,0-21-15,20 21 0,-20-21 16,21 0-16,-21 0 0,20 21 0,1-21 15,42 0 17,1-21-32,-1 0 15,0 21-15,0-21 0,0 0 16,0-1-16,1-20 0,20-21 16,-21 20-16,-21 1 0,0 0 15,21-1-15,-21 1 0,0 0 16,0-1-16,0 1 0,0 0 0,0-1 15,0 22-15,0 0 0,0-21 16,0 20-16,0 1 0,21 42 31,-21 1-31,0 20 0,0-21 16,0 21-16,22 1 0,-22 20 0,0-20 16,0 20-16,0 1 0,0-1 15,0-21-15,0 22 0,0-22 0,0 1 16,0-22-16,0 21 0,0-21 0,0 0 15,0 1-15,0-1 16,0-42 15,0-1-31,0 1 0,0 0 0,0 0 16,0-21-16,0-1 0,0 1 0,0 0 16,0-1-16,0-20 0,0 20 15,0-20-15,0 21 0,0-22 0,0 1 16,21 20-16,-21 1 0,0 0 15,21 20-15,-21 1 0,0 0 0,0 42 16,0 22 0,0-22-16,0 21 15,0-21-15,0 22 0,0 20 0,0-21 16,0 22-16,0-22 0,0 22 16,0-1-16,-21-20 0,21-1 0,-21 0 15,-1-21-15,22 22 0,0-22 0,0 0 16,-21 0-16,21-42 31,0 0-15,0 0-16,0 0 0,0-22 0,0 1 15,0 0-15,21-1 0,-21-20 0,0 20 16,22-20-16,-22-1 0,21 22 16,-21-21-16,0 20 0,0 1 15,0 21-15,0 0 0,0-1 16,21 1-16,-21 42 15,0 1-15,0-1 0,0 0 0,0 21 16,0-21-16,0 22 0,0-1 16,0 0-16,0 1 0,-21-22 0,21 21 15,0 1-15,0-22 0,0 0 16,-21 0-16,21 0 0,0 0 0,21-42 31,0 0-15,-21 0-16,0 0 0,21 0 15,-21-22-15,0 22 16,0-21-16,0 21 0,0-22 0,-21 1 16,0 21-16,0-22 0,-1 1 0,1 21 15,-21 0-15,21-22 0,-64 22 16,64 0-16,-64 21 16,64 0-16,0 0 0,0 0 15,0 0-15,-1 0 0,22-21 0,22 21 31,20 0-15,-21 0-16,21 0 0,1 0 16,-1 0-16,0-21 0,1 0 15,-1 21-15,-21 0 0,22-22 0,-22 22 16,-21-21 0,-21 21-16,-1-21 15,-20 21-15,0 0 0,-1 0 16,1 0-16,0 0 0,-1 0 0,1 0 15,21 0-15,0 0 0,0 0 16,63 0 0,0 0-16,-21 0 15,43 0-15,-22 0 0,1 0 16,-1 0-16,0 0 0,1 0 0,-1 0 16,-21 0-16,0 0 0,0 0 15,1-21-15,-22 0 16,-22 21-1,1 0-15,0 0 0,0 0 16,0 0-16,-22 0 0,22 0 16,0 0-16,21-21 31,21 21-31,0 0 16,1 0-16,-1-22 0,0 22 0,0 0 15,0 0-15,0 0 0,1 0 16,-1 0-16,0 0 0,-42 0 78,0 22-78,-1-22 0,1 21 16,0 0-16,-21 0 0,-1 0 15</inkml:trace>
  <inkml:trace contextRef="#ctx0" brushRef="#br0" timeOffset="36281.06">6477 4572 0,'0'0'0,"-21"-21"0,-191 0 32,170 21-32,21 0 0,-22 0 15,22-21-15,0 21 0,42 0 32,0 0-32,22 0 0,-22 0 15,21 0-15,22 0 0,-1 0 0,1 0 16,-1 0-16,22 0 0,-22 0 15,22 0-15,0 0 0,-22 0 0,1 0 16,-1 0-16,1 0 0,-22 0 16,-21 0-16,0 0 0,-63 0 15,0 0 1,-1 0-16,-20 0 0,-1 0 16,-20 0-16,-1 0 0,0 0 15,1 0-15,-1 0 0,0 0 16,1 0-16,-1 0 0,21 0 0,-20 0 15,20 0-15,1 0 0,20 0 0,22 0 16,0 0-16,42 0 16,0 0-16,22 0 0,-1 0 15,0 0-15,22 0 0,-1 0 16,22-22-16,0 22 0,-1-21 0,22 0 16,-21 21-16,21-21 0,-22 21 15,1-21-15,-21 21 0,-1 0 0,-21 0 16,-20-21-16,-1 21 0,-42 0 15,-22 0-15,-20 0 16,-1 0-16,-20 0 0,-1 0 0,0 0 16,-21 0-16,22 0 0,-22 0 15,0 0-15,0 21 0,22-21 0,-1 0 16,21 0-16,1 0 0,21 0 0,20 21 16,1-21-16,42 0 15,1 0-15,20 0 0,21 0 16,-20 0-16,20 0 0,22 0 15,-22 0-15,22 0 0,0 0 0,-1-21 16,1 21-16,21-21 0,-21 21 16,-22 0-16,1-22 0,-1 22 0,-21 0 15,1 0-15,-22 0 0,-21-21 16,-42 21-16,-1 0 16,1 0-16,-43 0 0,22 0 0,-22 0 15,0 0-15,1 0 0,-22 0 16,21 0-16,1 0 0,-22 0 0,21 0 15,0 21-15,22-21 0,21 0 0,-1 0 16,1 0-16,21 0 0,21 22 16,42-22-16,-21 0 0,22 0 15,20 0-15,1 0 0,-1 0 16,22 0-16,-22 0 0,22 0 0,21 0 16,-22 0-16,22 0 0,0 0 15,0-22-15,-21 22 0,-1 0 16,1 0-16,-22-21 0,1 21 0,-22 0 15,1 0-15,-22 0 0,0-21 16,-42 21-16,-22 0 16,-20 0-16,-1 0 0,-41 0 15,-1 0-15,0 0 0,0 0 0,-21 0 16,0 0-16,21 21 0,-21-21 16,21 0-16,22 0 0,20 21 0,1-21 15,20 0-15,1 0 0,42 22 0,42-22 16,1 21-1,20-21-15,1 0 0,20 0 0,1 0 16,0 0-16,21 0 16,21 0-16,0 0 0,0 0 0,0 0 15,-22 0-15,22 0 0,-42 0 0,0 0 16,-1 0-16,-20 0 0,-22 0 16,-21 0-16,-42 0 15,-21 0-15,-22 0 0,-20 0 16,-1 21-16,0-21 0,-20 0 0,-1 21 15,0-21-15,0 21 0,21-21 16,-20 21-16,20 1 0,21-22 0,-20 21 16,41-21-16,1 21 0,0-21 15,21 0-15,21 21 0,21 0 16,21-21-16,-21 0 16,43 0-16,-22 0 0,43 0 0,-1 0 15,1 0-15,21 0 0,0 0 16,0 0-16,-22 0 0,22 0 0,-21 0 15,-1 0-15,1-21 0,-21 21 16,-1 0-16,-21 0 0,1 0 0,-22 0 16,-42 0-1,-22 0-15,1 0 0,-21 21 16,-1-21-16,-21 21 0,1-21 0,-22 22 16,0-22-16,0 21 0,0-21 15,22 21-15,-22-21 0,21 21 16,1-21-16,20 0 0,22 21 0,-1 0 15,22-21-15,21 22 16,21-22-16,22 0 16,-1 0-16,0 0 0,1 0 15,20 0-15,22 0 0,-22 0 0,43 0 16,-21-22-16,0 22 0,-1 0 16,1 0-16,0-21 0,-1 21 0,-20 0 15,-22 0-15,0 0 0,1 0 0,-22 0 16,0 0-16,-42 0 15,0 0-15,-22 0 16,-20 0-16,21 0 0,-43 0 0,0 0 16,1 21-16,-22-21 0,21 22 15,-21-22-15,22 0 0,-22 21 0,42-21 16,1 21-16,-1-21 0,22 21 16,21-21-16,0 0 0,21 21 0,0 0 15,21-21 1,21 0-16,0 0 0,22 22 0,-1-22 15,22 0-15,0 0 0,21 0 0,-22 0 16,22 0-16,-21 0 0,-1 0 16,-20 0-16,-1-22 0,1 22 15,-22 0-15,-21 0 0,1 0 16,-44 0-16,-20 0 16,0 0-16,-1 0 0,-20 0 0,-1 0 15,1 0-15,-22 0 0,22 0 16,-1 0-16,22 0 0,0 0 0,-1 0 15,22 0-15,0 0 0,42 0 16,0 0 0,22 0-16,-22 0 0,42 0 15,-20 0-15,-1 0 0,21 0 0,-20 0 16,20 0-16,-20 0 0,-1-21 0,0 0 16,1 21-16,-1 0 0,0-21 15,-21 21-15,22 0 0,-22 0 16,0-21-16,0 21 0,0 0 15,-21-21-15,0-1 16,0 1 15,0 0-15,0 0-16,22 0 16,-1 0-16,-21-1 0,21 1 15,-21 0-15,0 0 0,0 0 0,0 0 16,0-1-16,0 1 0,0 0 15,0 0-15,-21 42 47,21 0-47,-21 0 0,21 1 0,0 20 16,0-21-16,0 0 0,0 22 16,0-1-16,0-21 0,0 21 0,0 1 15,0-22-15,0 0 0,0 21 16,0-20-16,21-1 0,-21 0 15,21-21 1,-21-21 0,21 0-16,-21-1 0,0 1 15,0 0-15,0 0 0,0 0 16,0 0-16,0-22 0,0 22 0,21 0 16,-21 0-16,0-22 0,0 22 0,0 0 15,0-21-15,0 21 0,0-1 16,0 1-16,-21 42 31,21 1-31,0-1 0,0 0 16,0 0-16,-21 0 0,21 22 0,0-22 15,-21 0-15,21 21 0,0-21 16,0 1-16,0-1 0,0 0 16,0 0-16,0-42 31,0 0-31,0 0 15,0-1-15,21 22 0,-21-42 16,0 21-16,21 0 0,-21 0 0,0-1 16,0 1-16,0-21 0,0 21 15,0-22-15,0 22 0,0 0 0,0 0 16,-21 0-16,21 0 0,-21 21 0,0 0 16,-1 0-1,1 21-15,0 0 0,21 0 0,-21 21 16,0-20-16,0-1 15,-1 21-15,22 0 0,-21-20 0,21 20 16,-21-21-16,21 21 0,0-20 0,0-1 16,0 0-16,0 0 0,0 0 15,21-21 1,0 0 0,-21-21-16,0 0 0,22 0 0,-22 0 15,21-1-15,-21-20 0,0 21 0,0 0 16,0-22-16,0 22 0,0-21 15,0 21-15,0-22 0,0 1 0,0 21 16,0-21-16,0 20 0,0 1 16,0 0-16,0 42 15,0 0 1,0 22-16,0-22 16,0 0-16,-21 21 0,21-20 0,0 20 15,0-21-15,0 21 0,0-20 16,0-1-16,0 21 0,0-21 15,0 0-15,21-21 32,-21-21-32,21 0 15,-21 0-15,21 0 0,-21 0 16,0-1-16,0 1 0,0 0 0,0 0 16,21-21-16,-21 20 0,0-20 15,0 21-15,0-21 0,0 20 16,0 1-16,0 0 0,21 21 15,-21 21 1,0 0-16,0 1 0,0 20 16,0-21-16,0 21 0,0-20 15,0 20-15,0-21 0,0 21 0,0-20 16,0-1-16,0 0 0,0 0 0,0 0 16,0 0-16,22-21 15,-1 0 1,-21-21-1,21 0-15,-21 0 0,0 0 0,21 0 16,-21-22-16,21 22 0,-21 0 16,0 0-16,0-22 0,0 22 15,0-21-15,21 21 0,-21 0 0,0-1 16,0 1-16,0 64 31,0-22-31,0 0 0,0 21 0,0 1 16,0-22-16,0 21 0,-21-21 15,21 22-15,0-22 0,0 21 0,0-21 16,0 0-16,0 1 0,0-1 16,21-21-1,1 0 1,-22-21-16,21-1 16,0 1-16,-21 0 0,21 21 0,-21-21 15,21 0-15,-21 0 0,0-22 16,21 22-16,-21 0 0,22 0 0,-22-22 15,21 22-15,-21 0 0,0 0 0,0 42 32,0 0-17,0 0-15,0 1 0,0 20 0,0-21 16,-21 0-16,-1 22 0,22-1 0,-21-21 16,21 21-16,0-20 0,0 20 0,0-21 15,-21 21-15,21-20 16,0-1-16,0 0 0,0 0 0,0 0 15,0-42 17,0 0-17,0 0-15,-21 0 16,0 21-16,0-22 0,-22 1 16,1 0-16,0 0 0,-1 0 0,-20 0 0,-1-1 15,1 22-15,-22-21 0,0 0 16,-20 21-16,20 0 0,-21 0 15,0 0-15,0 0 0,22 0 0,-1 21 16,0 0-16,1-21 0,20 22 16,1-1-16,-1 0 0,43-21 0,-21 21 15,21 0-15,-1-21 0,22 21 16,22-21 0,20 0-16,-21 0 0,21 0 15,1 0-15,-1 0 0,0 0 0,1 0 16,20 0-16,-20 0 0,20-21 15,1 0-15,-1 21 0,1 0 0,-1-21 16,1 0-16,-1 21 0,1-21 0,-22 21 16,0 0-16,1-22 15,-22 22-15,-64 0 16,1 0-16,-21 0 0,20 0 16,-41 0-16,20 0 0,-21 0 15,1 0-15,-1 0 0,0 22 0,1-22 16,-1 21-16,0 0 0,22-21 15,-1 0-15,22 21 0,0-21 0,21 0 16,21 21 0,21-21-16,0 0 0,21 0 0,1 0 15,20 0-15,-21 0 0,22-21 0,-1 0 16,1 21-16,-1-21 0,1 0 16,-1-1-16,1 22 0,-1-21 15,-20 0-15,-22 21 0,0-21 16,-42 21-16,0-21 15,-22 21-15,1 0 0,-21 0 0,-1 0 16,1 0-16,-1 0 0,1 0 16,-1 0-16,1 0 0,20 0 0,-20 0 15,-1 0-15,22 0 0,21 0 16,-22 0-16,22 0 0,0 0 0,0 0 16,42 0-1,0 0 1,22 0-16,-22 0 0,0 0 0,21 0 15,1-21-15,-22-1 16,21 22-16,0-21 0,1 0 0,-22 21 16,0-21-16,-42 21 15,0 0 1,-22 0-16,-20 0 0,21 0 0,-22 0 16,1 0-16,20 0 0,-20 21 15,20-21-15,1 21 0,0-21 0,21 0 16,-1 0-16,22 21 0,22-21 15,-1 0 1,0 0-16,0 0 0,21 0 0,1 0 16,-22 0-16,21 0 15,1 0-15,-1 0 0,0 0 0,1 0 16,-1-21-16,0 21 0,-21 0 0,22-21 16,-22 21-16,0 0 0,-21-21 15,-21 21 1,-21 0-1,20 0-15,-20 0 0,21 0 0,-21 0 16,-1 0-16,22 0 0,-21 0 0,21 0 16,-1 0-16,1 0 0,0 0 15,21 21 1,21-21 0,0 0-1,1 21 1,-1 0-16,-21 1 15,0-1 1,-21-21 15,-1 0-31,1-21 16,0-1 0,0 22-16,21-21 0,-21 0 15,0 0 1,-1 21-16,44 0 47,-1 0-47,0 21 0</inkml:trace>
  <inkml:trace contextRef="#ctx0" brushRef="#br0" timeOffset="53040.12">1185 8890 0,'0'0'0,"-21"0"0,-21 0 0,21 0 16,-1 0-16,1 0 0,0 0 0,0 0 16,42 0 15,0 0-16,0 0-15,22 0 0,-1 0 16,22-21-16,-1 21 0,1 0 0,-1 0 16,1 0-16,20-21 0,-20 21 15,-1 0-15,1 0 0,-1 0 16,-20 0-16,20 0 0,-21 0 0,-20-21 16,20 21-16,-21 0 0,21 0 15,-20 0-15,-44 21 47,1-21-47,0 0 16,0 0-16,0 0 0,0 21 15</inkml:trace>
  <inkml:trace contextRef="#ctx0" brushRef="#br0" timeOffset="53555.85">1757 8954 0,'-21'0'15,"-1"0"17,22 21-1,0 0-31,0 0 15,0 0-15,0 0 16,0 1-16,0 20 0,0-21 16,0 0-16,0 22 0,0-1 0,0-21 15,0 21-15,22 1 0,-22-22 16,0 21-16,0 1 0,0-1 0,0 0 16,0 1-16,0-22 0,0 21 15,0 0-15,0 1 0,0-22 0,0 21 16,0-21-16,-22 22 0,1-22 15,0 0-15,0 0 0,0 0 0,0 1 16,-1-1-16,-20 0 0,21-21 16,-21 0-16,-1 21 0,1-21 0,0 0 15,-22 0-15,22 0 16,-1-21-16,1 21 0,0-21 0,-1 0 16,1-1-16,0 1 0,-1 0 15,22-21-15,0 21 0,0-1 0,0 1 16,0 0-16,21 0 0,0 0 15,0 0-15,0-1 0,0 1 16,21 21 0,0-21-16,0 21 0,21 0 15,-20-21-15,-1 21 0,21 0 16</inkml:trace>
  <inkml:trace contextRef="#ctx0" brushRef="#br0" timeOffset="54184.49">2371 9589 0,'0'0'0,"0"-22"0,0 1 15,21 21-15,-21-21 0,0 0 0,0 0 16,0 0-16,-21 21 15,-1-22-15,1 1 0,0 21 16,0 0-16,0-21 0,0 21 16,-1 0-16,1 0 0,0 0 0,-21 0 15,21 0-15,-1 21 0,1 0 0,0 1 16,0-1-16,0 0 0,0 21 16,21-21-16,-22 22 0,22-22 0,-21 21 15,21 1-15,-21-22 0,21 21 16,0-21-16,0 22 0,0-22 0,0 0 15,0 0-15,0 0 0,0 0 16,0 1-16,21-22 0,0 0 0,1 21 16,-1-21-16,0 0 15,0 0-15,0 0 0,0 0 16,1-21-16,-1-1 0,0 1 0,21 21 16,-21-21-16,1-21 0,-1 21 15,0-1-15,-21-20 0,21 21 0,0-21 16,0 20-16,-21-20 0,0 0 15,0 21-15,22-1 0,-22 1 0,21 0 16,-21 0-16,0 42 31,0 0-15,0 0-16,0 22 0,0-22 16,0 0-16,0 21 0,0-20 15,21 20-15,-21-21 0,0 0 16,21 0-16,-21 1 0,21-1 0,-21 0 15,0 0-15,0 0 0,21-21 0,1 0 16,-22 21-16,21-21 0,0 0 16,0 0-16,0 0 0,0-21 15,1 0-15,-22 0 16,21 0-16</inkml:trace>
  <inkml:trace contextRef="#ctx0" brushRef="#br0" timeOffset="54452.34">2773 9483 0,'0'-21'16,"0"42"15,0 0-31,0 0 16,0 0-16,21 0 0,-21 22 0,21-22 15,-21 0-15,0 21 0,0-20 0,0-1 16,0 21-16,0-21 0,0 0 15,21 1-15,-21-1 0,0 0 0,0 0 16,0 0-16,0 0 16,21-21-16,1 0 15,-1-21 17,-21 0-32</inkml:trace>
  <inkml:trace contextRef="#ctx0" brushRef="#br0" timeOffset="54712.19">3111 9483 0,'0'0'15,"0"-21"-15,-21 42 47,0 0-47,0 0 0,21 0 16,-21 0-16,21 22 0,-21-22 15,-1 21-15,1-21 0,0 1 0,21 20 16,-21-21-16,0 0 0,0 22 0,21-22 16,0 0-16,0 0 15,0 0-15,21-42 32,0 21-32,0-21 15</inkml:trace>
  <inkml:trace contextRef="#ctx0" brushRef="#br0" timeOffset="55268.9">3577 9525 0,'0'-21'0,"0"42"0,0-63 15,0 21-15,0-1 16,-21 1-16,0 21 0,0-21 15,-1 21-15,1 0 0,0 0 16,0 0-16,0 0 0,0 21 16,-1 0-16,1 1 15,0-1-15,0 0 0,21 0 0,-21 21 16,0-20-16,21 20 0,-22-21 16,22 21-16,-21 1 0,21-22 0,-21 0 15,21 21-15,0-20 0,0-1 16,0 0-16,0 0 0,21-21 15,0 21-15,1-21 0,-1 0 16,0 0-16,0 0 16,0 0-16,0-21 0,22 21 0,-22-21 15,0 0-15,0 0 0,0-1 0,1 1 16,-1-21-16,0 21 0,0-22 16,0 22-16,0-21 0,1 21 0,-22-22 15,0 22-15,0 0 0,0 0 0,0 0 16,0 42 15,0 0-31,0 0 16,0 0-16,0 1 0,0 20 15,0-21-15,-22 0 0,22 22 0,0-22 16,0 0-16,0 21 0,0-21 16,0 1-16,0-1 0,0 0 0,22 0 15,-1-21-15,-21 21 16,21-21-16,0 0 0,0 0 15,0 0-15,1 0 0,-1 0 16,-21-21-16,21 21 0,0-21 0</inkml:trace>
  <inkml:trace contextRef="#ctx0" brushRef="#br0" timeOffset="56184.39">4593 9313 0,'0'0'0,"21"0"31,0 0-15,1 0-16,-22-21 0,21 21 0,21-21 15,-21 0-15,0 21 0,22-21 16,-22 0-16,21-1 0,-21 1 0,1 0 15,-1 0-15,0 0 0,0 0 16,-21-1-16,0 1 0,0 0 16,0 0-16,-21 0 0,0 21 15,-22 0-15,1 0 0,0 0 0,-1 0 16,-20 0-16,-1 21 0,1-21 16,21 21-16,-22 0 0,22 0 0,-1 1 15,1-1-15,0 0 0,21 0 16,-1 0-16,1 0 0,21 1 0,0-1 15,0 0-15,0 0 0,0 0 16,21 0-16,1 1 0,-1-1 16,0-21-16,0 21 0,0 0 0,22 0 15,-22 0-15,21 1 0,0-22 16,-20 21-16,20 0 0,0 0 16,1 0-16,-22 0 0,0 1 0,21-1 15,-42 0-15,21 21 0,-21-21 16,0 1-16,0-1 0,0 0 0,-21 0 15,-21 21-15,21-20 0,-22-1 0,1 0 16,0 0-16,-1-21 0,1 21 16,0-21-16,-1 0 0,1 0 0,0 0 15,-1 0-15,22 0 0,-21 0 0,21 0 16,0 0-16,-1-21 0,1 0 16,0 0-16,21 0 0,-21-1 0,21 1 15,-21-21-15,21 21 0,-21 0 16,21-1-16,0 1 0,0 0 15,0 0-15,0 0 0,0 0 0,0-1 16,21 22 0,0 0-1,0 0-15,0 0 0,0 0 0,1 0 16,-1 0-16</inkml:trace>
  <inkml:trace contextRef="#ctx0" brushRef="#br0" timeOffset="57083.87">5186 9398 0,'0'0'0,"0"-21"0,0 0 15,-21 21 1,-1 0-1,1 0 1,0 0-16,21 21 0,0 0 0,-21 0 16,21 0-16,-21 1 0,21-1 15,0 21-15,-21-21 0,-1 22 0,22-22 16,-21 21-16,21-21 0,0 22 16,0-22-16,0 0 0,0 0 15,0 21-15,0-20 0,0-1 16,0 0-16,21-21 0,1 21 15,-1-21-15,0 0 0,0 0 16,0 0-16,0 0 0,1-21 0,-1 0 16,0 21-16,21-21 0,-21-1 0,22 1 15,-22 0-15,0 0 0,21-21 16,-20 20-16,-1-20 0,21 21 0,-42-21 16,21-22-16,-21 43 15,0 0-15,0 0 0,0-1 16,-21 22-16,21-21 0,-21 21 0,0 0 15,0 0-15,-22 0 0,22 0 0,0 0 16,0 0-16,0 21 0,21 1 16,-22-22-16,22 21 0,0 0 15,0 0-15,0 0 0,22-21 16,-22 21-16,21 1 0,0-1 16,0 0-16,0-21 0,-21 21 0,21 0 15,1 0-15,-22 1 0,0-1 0,21 0 16,-21 0-16,0 0 15,0 0-15,0 1 0,21-1 16,-21 0-16,21 0 16,0-21-16,0 0 15,1 0-15,-1 0 0,0 0 16,0 0-16,0 0 0,0 0 0,1-21 16,-1 0-16,0 21 0,21-21 0,-21-1 15,1 1-15,-1 0 0,0 0 16,0 0-16,0 0 0,0-1 0,1-20 15,-22 21-15,0 0 0,21 0 0,-21-1 16,0 1-16,21 0 0,-21 0 16,0 0-1,0 42 17,0 0-32,0 0 0,0 0 0,-21 1 15,21-1-15,-21 0 0,21 21 0,0-21 16,0 1-16,0-1 0,0 0 15,0 0-15,0 0 0,0 0 0,0 1 16,0-1-16,21-21 16,0 0-1,0 0-15,0 0 16,0-21-16,1 21 0,-1-22 0,-21 1 16,21 21-16,0-21 0,0 0 15</inkml:trace>
  <inkml:trace contextRef="#ctx0" brushRef="#br0" timeOffset="57460.65">6032 9144 0,'0'0'16,"-21"0"-16,0 0 0,0 0 0,0 21 0,0-21 15,-1 21-15,1 1 0,0-1 0,21 0 16,0 0-1,0 0-15,0 0 0,0 1 16,21-1-16,0-21 0,1 0 0,-1 0 16,0 0-16,0 0 0,21 0 15,-20 0-15,-1 0 0,0 0 0,0 0 16,21-21-16,-20 21 0,-22-22 0,21 1 16,0 0-16,-21 0 15,0 0-15,0 0 0,0-1 0,0 1 16,-21 0-16,0 21 0,-1-21 0,1 21 15,0-21-15,-21 21 0,21 0 16,-1 0-16,1 0 0,0 21 0,0-21 16,0 21-16,0 0 0,-1 0 15,1 1-15,21-1 0,0 0 16,0 0-16,0 0 0,0 0 0,0 1 16,0-1-16,0 0 0,0 0 0,21 0 15</inkml:trace>
  <inkml:trace contextRef="#ctx0" brushRef="#br0" timeOffset="57861.42">6498 9504 0,'-21'-21'16,"0"21"-1,21 21 1,0 0-16,0 0 0,0 0 16,0 1-16,0 20 0,0 0 15,0-21-15,0 22 0,0-1 0,0 22 16,0-22-16,-21 0 0,21 22 0,0-22 16,-22 22-16,22-22 0,0 21 15,-21 1-15,0-1 0,0 1 0,0-1 16,21 1-16,-21-1 0,-1 1 0,22-1 15,0-20-15,-21-1 0,0 0 16,21 1-16,-21-1 0,21-21 16,0 0-16,0 1 0,0-44 31,0 1-15,0 0-16,21-21 0,-21 21 0,21-22 15,-21 22-15,21-21 0,1-22 16,-22 22-16,21-22 0</inkml:trace>
  <inkml:trace contextRef="#ctx0" brushRef="#br0" timeOffset="58192.24">6371 9716 0,'0'-43'16,"0"86"-16,-21-107 0,21 43 0,0 0 0,0-22 15,0 22-15,0 0 0,0 0 16,0 0-16,0 0 0,21-1 0,0 1 15,0 0-15,1 21 0,-1-21 0,0 21 16,21 0-16,1 0 0,-22 0 16,21 0-16,-21 0 0,22 0 0,-22 0 15,21 21-15,-21 0 0,0 0 0,1 1 16,-22 20-16,0-21 0,0 21 0,0-20 16,0 20-16,-22-21 0,1 21 15,0-20-15,-21-1 0,21 21 16,-22-21-16,22-21 0,-21 21 0,21 1 15,-22-22-15,22 0 0,0 21 16,0-21-16,0 0 16,21-21-1,21-1 1,0 1-16</inkml:trace>
  <inkml:trace contextRef="#ctx0" brushRef="#br0" timeOffset="58532.07">7197 9017 0,'0'0'0,"0"-21"0,0 0 31,-22 21-15,22 21-16,-21 0 15,21 21-15,0-20 0,0 20 0,0-21 16,-21 21-16,21 1 0,-21-1 16,21 22-16,-21-22 0,21 0 15,-21 1-15,21-1 0,0 0 0,0 1 0,0-1 16,0 0-16,0-21 16,0 1-16,0 20 0,0-21 15,0 0-15,21-21 0,0 0 16,0 0-16,0 0 0,0 0 15,1-21-15,-1 21 16,0-21-16,-21 0 0,21 0 0,0-1 16,-21-20-16,21 21 0</inkml:trace>
  <inkml:trace contextRef="#ctx0" brushRef="#br0" timeOffset="58711.97">6921 9377 0,'22'0'16,"-1"0"-1,0 0-15,0 0 0,21 0 0,-20 0 16,-1 0-16,0 0 0,21 0 0,-21 0 16,1 0-16,-1 0 0,0 0 15</inkml:trace>
  <inkml:trace contextRef="#ctx0" brushRef="#br0" timeOffset="59543.68">7810 9165 0,'0'0'0,"-21"21"32,42-21-1,1 0-31,-1 0 0,0 0 0,21 0 16,-21-21-16,22 21 0,-1-21 15,0 0-15,1 21 0,-1-21 16,0 0-16,-20-1 0,20 1 0,-21 0 15,0 21-15,-21-21 0,0 0 16,0 0-16,0-1 0,0 1 0,0 0 16,-21 0-16,0 0 0,-21 0 0,20 21 15,-20 0-15,0 0 0,-22 0 16,22 0-16,0 0 0,-1 21 0,1 0 16,0 0-16,20 0 0,-20 22 0,21-22 15,0 21-15,0-21 0,21 22 16,-22-22-16,22 0 0,0 21 15,0-21-15,0 1 0,0-1 0,22 0 16,-1 0-16,0 0 0,21 0 16,-21-21-16,22 22 0,-1-22 0,0 0 15,1 0-15,-1 0 0,0 0 0,1 0 16,-22 0-16,21 0 0,-21 0 16,1 0-16,-1 0 0,-21-22 15,-21 22-15,-1 0 16,-20 0-16,21 0 0,-21 0 15,-1 0-15,-20 22 0,20-22 0,1 21 16,-21 0-16,20 0 0,1 0 0,0 0 16,20 1-16,-20 20 0,21 0 15,0-21-15,21 22 0,0-22 16,0 21-16,0-21 0,0 22 0,0-22 16,0 0-16,21 0 0,21 0 0,-21 1 15,22-22-15,-22 0 0,21 0 16,1 0-16,-1 0 0,21 0 0,-20 0 15,-1 0-15,0-22 0,1 22 0,-1-21 16,0 0-16,1 0 0,-22 0 16,21 0-16,-21-1 0,1-20 0,-1 21 15,0-21-15</inkml:trace>
  <inkml:trace contextRef="#ctx0" brushRef="#br0" timeOffset="59767.67">8403 9335 0,'0'-22'16,"21"22"-1,0 0 1,-21 22-16,22-22 0,-1 21 0,-21 0 16,21 0-16,0 0 0,-21 0 0,21 1 15,0-1-15,-21 0 0,0 0 16,22 0-16,-1 0 0,-21 1 0,21-1 16,-21 0-16,21 0 0,-21 0 15,21-21 1,0 0-1,-21-21-15,0 0 16,22 0-16,-1 0 0</inkml:trace>
  <inkml:trace contextRef="#ctx0" brushRef="#br0" timeOffset="60004.48">8869 9271 0,'0'0'0,"0"-21"0,-21 21 16,-1 21-1,1 0-15,0 0 0,0 1 16,-21-1-16,20 0 0,1 0 0,0 0 16,-21 22-16,21-22 0,-22 0 0,22 21 15,-21-21-15,21 22 0,-1-22 16,1 0-16,0 0 0,21 0 16,0 1-16,0-1 0,0 0 0,21-21 31,0 0-16,1 0-15,-1-21 0,0 0 0</inkml:trace>
  <inkml:trace contextRef="#ctx0" brushRef="#br0" timeOffset="60432.24">9123 9440 0,'-43'22'31,"43"-1"-31,22-21 31,-1 0-15,0 0-16,0 0 0,0 0 16,0 0-16,1-21 0,-1 21 0,0-22 15,0 22-15,0-21 0,0 21 0,1-21 16,-22 0-16,0 0 0,0 0 15,0-1-15,-22 22 16,1 0 0,0 0-16,-21 0 0,21 0 15,-1 0-15,1 22 0,-21-1 16,21 0-16,0 0 0,-1 0 0,-20 0 16,21 1-16,21-1 0,-21 21 0,21-21 15,-21 0-15,21 22 0,0-22 16,0 0-16,0 0 0,0 0 0,21 1 15,0-1-15,0-21 0,0 0 16,0 21-16,22-21 0,-22 0 0,0 0 16,21 0-16,1 0 15,-22 0-15,21-21 0,-21 0 0,22 21 0,-1-22 16</inkml:trace>
  <inkml:trace contextRef="#ctx0" brushRef="#br0" timeOffset="60900.62">9673 9335 0,'0'0'0,"0"-22"32,-21 22-32,0 0 15,0 0-15,-1 22 0,22-1 16,-21 0-16,21 0 0,0 0 16,-21 0-16,21 1 0,-21-1 0,21 21 15,0-21-15,-21 0 0,21 1 0,0 20 16,0-21-16,0 0 0,21 0 15,0 1-15,0-22 16,0 21-16,1-21 0,-1 0 0,0 0 16,0 0-16,0 0 0,22 0 0,-22 0 15,0-21-15,21 21 0,-21-22 0,1 1 16,-1 0-16,0 0 0,0 0 16,0 0-16,0-22 0,1 22 0,-22 0 15,0-21-15,0 20 0,0 1 0,21 0 16,-21 0-16,0 0 0,0 0 15,0 42 17,-21 0-32,21 0 0,0 0 15,0 0-15,0 1 0,-22 20 16,22-21-16,0 0 0,0 0 0,0 1 16,0 20-16,0-21 0,22 0 15,-22 0-15,21 1 0,0-22 16,0 0-16,0 0 0,0 0 15,1 0-15,-1 0 0,0 0 16,0 0-16,0-22 0,0 1 0,1 21 16</inkml:trace>
  <inkml:trace contextRef="#ctx0" brushRef="#br0" timeOffset="61293.1">10541 8721 0,'0'0'0,"0"-21"0,-21 21 46,0 0-46,-1 21 0,22 0 16,0 21-16,-21-21 0,21 22 0,-21-1 16,0 0-16,21 22 0,0-22 15,-21 1-15,0 20 0,-1-21 0,22 22 16,0-22-16,0 1 0,-21 20 0,21-21 16,0 1-16,0-1 0,0-21 0,0 22 15,0-22-15,0 0 0,0 0 16,0 0-16,21 0 0,1 1 0,-1-22 15,0 0-15,0 0 0,0 0 16,0 0-16,1 0 0,-1 0 16,0-22-16,0 22 0,21-21 15,-20 0-15</inkml:trace>
  <inkml:trace contextRef="#ctx0" brushRef="#br0" timeOffset="61703.59">10858 9292 0,'0'0'0,"0"-21"15,-21 21 17,0 21-32,0 0 0,21 1 0,0-1 15,-21 0-15,0 0 0,21 0 0,0 0 16,0 1-16,-22 20 16,22-21-16,0 0 0,0 0 0,0 1 15,0-1-15,0 0 0,0 0 0,22 0 16,-1 0-16,0-21 0,0 0 15,21 0-15,-20 0 0,-1 0 16,21 0-16,-21 0 0,22 0 0,-22-21 16,21 0-16,-21 0 0,0 21 0,1-42 15,-1 20-15,0 1 0,-21 0 16,21-21-16,-21 21 0,0-22 0,0 22 16,0-21-16,-21 21 0,0-1 15,0-20-15,-1 42 0,1-21 0,0 21 16,-21 0-16,21 0 0,-1 0 15,-20 0-15,21 21 0,0-21 0,0 21 16,-1 0-16,1 1 0,0-1 0,0 21 16,21-21-16,0 0 0,0 1 15,0-1-15,0 0 0,21 0 16,0 0-16,0-21 0,22 0 0,-22 0 16,21 21-16,1-21 0</inkml:trace>
  <inkml:trace contextRef="#ctx0" brushRef="#br0" timeOffset="62100.36">11430 9377 0,'0'0'0,"0"-21"0,0 0 16,0-1-16,0 1 0,0 0 16,0 0-16,21 21 15,0 0-15,0 0 0,1 0 0,-1 0 16,0 0-16,0 0 0,0 0 15,0 21-15,1 0 0,-1 0 0,0 1 16,0-1-16,-21 0 0,0 0 0,21 0 16,-21 0-16,0 22 0,0-22 15,0 0-15,0 0 0,0 0 16,0 1-16,0-1 0,-21 0 0,0 0 16,21 0-16,-21-21 15,21-21 16,0 0-31,0 0 16,0 0-16,21-1 0,-21-20 16,21 21-16,0 0 0,0-22 15,1 22-15,-1-21 0,0 21 0,0 0 16,0-22-16,0 22 0,-21 0 0,22 0 16,-1 0-16,-21-1 0,0 1 15,0 0-15</inkml:trace>
  <inkml:trace contextRef="#ctx0" brushRef="#br0" timeOffset="62388.2">10266 9038 0,'0'0'0,"21"-21"16,0 21-16,0 0 0,22 0 16,-1-21-16,0 21 0,1 0 0,20 0 15,-21-21-15,22 21 0,-1-21 0,1 21 16,21 0-16,-22 0 0,1 0 16,-1-22-16,1 22 0,-1 0 0,-21 0 15,1 0-15,-1-21 0,0 21 0,-20 0 16,-1 0-16,0 0 0,0-21 15,0 21-15</inkml:trace>
  <inkml:trace contextRef="#ctx0" brushRef="#br0" timeOffset="144016.91">13504 9038 0,'-21'21'16,"0"-21"-1,21 22 1,-21-22 93,0 0-109</inkml:trace>
  <inkml:trace contextRef="#ctx0" brushRef="#br0" timeOffset="144589.1">13547 9229 0,'0'0'0,"-22"21"0,1-21 16,0 0-16,0 0 31,21-21-15,0 0 0,0-1-16,21 1 0,0 0 15,0 0-15,-21 0 16,22 0-16,-1-22 0,-21 22 0,21 0 15,-21 0-15,21 0 0,-21-1 0,0 1 16,21 21-16,-21-21 0,0 0 16,21 21-16,-21 21 31,0 0-15,0 0-16,0 1 15,0-1-15,-21 21 0,21-21 0,0 22 16,-21-22-16,21 21 0,0 0 0,0 1 15,0-1-15,0 0 0,0 1 16,0 20-16,0-20 0,0 20 0,0 1 16,0-22-16,0 21 0,0-20 0,0 20 15,0-20-15,0 20 0,0-21 0,0 1 16,0-22-16,0 21 16,0 1-16,0-22 0,-21 0 0,21 0 15,-21 0-15,0 0 0,21 1 0,-22-1 16,1-21-16,0 21 0,-21-21 0,21 0 15,-22 0-15,22 0 0,-21 0 0,21 0 16,-22 0-16,1-21 0,21 0 16,-22 21-16,22-22 0,0 1 0,0 0 15,21 0-15,0 0 0,0-22 0,0 22 16,0 0-16,0-21 0,21 21 0,0-22 16,0 1-16,1 0 15,-22-1-15</inkml:trace>
  <inkml:trace contextRef="#ctx0" brushRef="#br0" timeOffset="144980.9">13631 8530 0,'0'0'0,"-21"0"16,0 21 0,21 1-16,0-1 15,21-21 1,0 0-16,0 0 16,-21-21-1,0-1 1,0 1-16,-21 21 0,0-21 15,0 21-15,0 0 16,0 0-16,-1 0 0,1 0 0,0 0 16,0 0-16,21 21 15,0 0-15,0 1 0,0-1 16,0 0-16,0 0 0,0 0 0,21 0 0,0 1 16,0-22-16,1 21 0,-1 0 15,0-21-15,21 0 0,-21 21 16,22-21-16</inkml:trace>
  <inkml:trace contextRef="#ctx0" brushRef="#br0" timeOffset="145320.69">14393 9038 0,'-21'0'31,"63"0"0,-20 0-31,-1 0 0,0 0 0,0 0 16,21 0-16,-20 0 0,-1 0 15,0 0-15,0 0 0,0 0 16,0 21-16,-21 1 31,-21-1-31,0-21 16,0 0-16,-21 21 0,20-21 0,1 21 16</inkml:trace>
  <inkml:trace contextRef="#ctx0" brushRef="#br0" timeOffset="145484.06">14245 9292 0,'0'0'16,"0"21"0,21-21-1,0 0-15,1 0 16,-1 0-16,0 0 16,0 0-16,0 0 0,0 0 15,1-21-15,-1 21 0,0-21 0,0 0 16,0 0-16,0 0 0</inkml:trace>
  <inkml:trace contextRef="#ctx0" brushRef="#br0" timeOffset="145936.23">15769 7768 0,'0'0'0,"0"-21"0,-21 0 16,21 0-16,-21 0 0,21-1 0,-21 1 15,21 0-15,-22 21 16,1 0-16,0 0 0,0 0 15,0 21-15,0 0 0,-1 1 16,1-1-16,-21 21 0,21 0 16,0 22-16,-22-1 0,22 1 0,-21 21 15,21-22-15,-22 22 0,22-1 16,0 1-16,-21 0 0,20 21 0,-20-22 16,21 22-16,0-21 0,0 21 0,-1-22 15,1-20-15,21 20 0,0-20 16,0 21-16,0-43 0,0 21 0,0 1 15,0-22-15,21 1 0,1-22 0,-1 21 16,0-21-16,0 0 0,21 1 16,-20-1-16,20-21 0,0 0 0,1 0 15,-22 0-15,21 0 0,0-21 0,1-1 16,-1 1-16</inkml:trace>
  <inkml:trace contextRef="#ctx0" brushRef="#br0" timeOffset="146216.07">15896 8446 0,'0'0'0,"-21"0"0,42 0 31,21 0-31,-20 0 0,-1 0 16,21 0-16,0 0 0,1 0 16,-1 0-16,0 0 0,1 0 0,-1 0 15,0 0-15,1 0 0,-22 0 0,0 0 16,-42 0 0,-21 0-1,20 0-15</inkml:trace>
  <inkml:trace contextRef="#ctx0" brushRef="#br0" timeOffset="146567.87">16023 8509 0,'0'0'0,"0"21"0,0 0 16,0 1-16,0-1 0,0 0 16,0 0-16,-21 0 0,21 0 0,0 1 15,0 20-15,0 0 0,0-21 16,0 22-16,0-1 0,0 0 0,0 1 15,0-1-15,21 0 0,-21-20 0,0 20 16,0-21-16,0 21 0,0-20 16,0-1-16,0 21 0,0-21 0,0 0 15,-21 1-15,0-1 16,0-21-16,-1 21 0,-20-21 16,21 0-16,-21 0 0,20 0 0,-20 0 15,21 0-15,-21 0 0,20 0 0,-20 0 16,21-21-16,0 0 0,0 21 0,-1-22 15,22 1-15,0 0 16,0 0-16,0 0 16,22 21-16,-1-21 0,0 21 15,0 0-15,0 0 0,0 0 16,1 0-16,-1-22 0,21 22 0</inkml:trace>
  <inkml:trace contextRef="#ctx0" brushRef="#br0" timeOffset="147016.89">16425 8975 0,'0'-21'15,"0"42"-15,0-64 0,0 22 0,0 0 16,-21 21-16,0-21 0,0 21 16,0 0-16,-1 0 0,1 21 0,0 0 15,0 0-15,0 22 0,0-22 16,-1 21-16,-20-21 0,21 22 0,0-22 15,0 21-15,21-21 0,0 1 0,-22-1 16,22 0-16,0 0 0,0 0 16,0 0-16,0 1 15,22-22-15,-1 0 0,0 0 0,0 0 16,0 0-16,0 0 0,1 0 0,-1-22 16,0 22-16,0-21 0,0 0 15,0 0-15,1 0 0,-1-22 0,-21 22 16,0-21-16,21 0 0,-21 20 0,21-20 15,-21 21-15,0 0 0,0 42 32,0 0-32,0 0 15,0 0-15,0 1 0,0 20 0,-21-21 16,21 0-16,0 0 0,0 22 16,0-22-16,0 0 0,0 0 15,21 0-15,0-21 0,0 22 16,1-22-16,-1 0 0,0 0 15,0 0-15,0-22 0,0 22 16,-21-21-16,22 0 0</inkml:trace>
  <inkml:trace contextRef="#ctx0" brushRef="#br0" timeOffset="147223.76">16658 8932 0,'0'0'0,"0"-21"0,0 42 31,0 1-31,0 20 15,0 0-15,0-21 0,21 1 16,-21 20-16,0-21 0,21 0 16,-21 0-16,0 1 0,0-1 0,0 0 15,0 0-15,22-21 0,-22 21 0,0 0 16,21-21 0,-21-21-1,21 0-15,0 21 0</inkml:trace>
  <inkml:trace contextRef="#ctx0" brushRef="#br0" timeOffset="147408.66">16891 8932 0,'0'0'0,"0"-21"0,0 0 0,0 0 0,0 0 15,-21 42 1,0 0 0,21 21-16,-22-20 0,1-1 0,0 21 15,21-21-15,-21 22 0,0-22 16,0 21-16,21-21 0,-22 0 0,22 1 15,0-1-15,0 0 0,0 0 0,0 0 16,22-21 0,-1 0-16</inkml:trace>
  <inkml:trace contextRef="#ctx0" brushRef="#br0" timeOffset="147844.43">17357 8932 0,'0'-21'0,"0"42"0,0-63 0,0 21 0,-22 0 16,1 21-16,0-21 0,0 21 0,0 0 15,0 0-15,-1 0 16,1 21-16,0 0 0,0 0 0,0 0 16,0 22-16,-1-22 0,1 21 15,0-21-15,21 22 0,0-1 16,0-21-16,0 0 0,0 22 0,0-22 15,0 0-15,0 0 0,21-21 16,0 0-16,1 0 0,-1 0 16,0 0-16,0 0 0,0 0 0,0 0 15,1-21-15,-1 21 0,0-21 0,-21 0 16,21-22-16,0 22 0,0 0 0,-21-21 16,0-1-16,22 1 0,-22 21 15,21-22-15,-21 22 0,0 0 0,0 0 16,0 42-1,0 0-15,0 0 16,-21 1-16,21-1 0,-22 21 0,1-21 16,21 22-16,0-22 0,0 21 0,0-21 15,0 0-15,0 1 0,0-1 16,0 0-16,21 0 0,1 0 0,-1-21 16,0 0-16,0 21 0,21-21 0,-20 0 15,20 0-15,-21 0 0</inkml:trace>
  <inkml:trace contextRef="#ctx0" brushRef="#br0" timeOffset="148244.28">18140 8488 0,'0'0'0,"0"-42"0,0-22 16,21 43-16,-21-21 0,0 20 0,0 1 15,0 0-15,0 0 0,-21 21 16,0 0-16,-1 0 0,-20 21 15,21-21-15,-21 21 0,20 22 0,-20-22 16,21 21-16,0-21 0,0 22 16,-1-1-16,1-21 0,21 21 0,0-20 15,0 20-15,0 0 0,0-21 0,0 22 16,21-22-16,1 21 0,-1 1 16,0-22-16,21 21 0,-21 0 15,1-20-15,20 20 0,-21-21 0,0 21 16,0-20-16,1 20 0,-22-21 0,0 0 15,0 0-15,0 1 0,0-1 16,-22 0-16,1-21 0,-21 21 0,0-21 16,20 0-16,-20 21 0,0-21 0,-22 0 15,22 0-15,0 0 0,-1 0 0,1 0 16,0 0-16,20 0 0,-20-21 16,21 21-16,21-21 0,0 0 15,21 21-15,-21-21 16,42-1-16,-20 22 0,-1 0 15</inkml:trace>
  <inkml:trace contextRef="#ctx0" brushRef="#br0" timeOffset="148908.9">18605 8805 0,'0'0'0,"0"-21"0,0 0 0,-21 21 15,0 0-15,0 0 16,0 0-16,0 0 0,-1 0 0,1 0 16,0 21-16,0 22 0,0-22 0,-22 0 15,22 21-15,0 1 0,0-1 16,0-21-16,0 21 0,21 1 16,0-22-16,0 21 0,0-21 0,0 22 15,0-22-15,0 0 0,0 0 16,42 0-16,-21-21 0,0 22 0,0-22 15,22 0-15,-22 0 0,21 0 0,1 0 16,-1 0-16,0 0 0,-21 0 0,22-22 16,-1 1-16,-21 0 0,0 0 15,1 0-15,-1-22 0,0 22 0,-21-21 16,21 0-16,-21 20 0,0-20 0,0 21 16,0 0-16,0 0 15,-21 21 1,0 21-16,0 0 0,21 0 15,-22 0-15,22 0 0,0 22 16,0-22-16,0 0 0,0 0 0,0 0 16,0 22-16,0-22 0,22 0 15,-22 0-15,21-21 0,0 21 0,0-21 16,0 0-16,0 0 0,1 0 16,-1 0-16,0 0 0,0 0 0,-21-21 15,21 21-15,0-21 0,1 0 0,-1 0 16,0 0-16,0-1 0,-21 1 15,21-21-15,-21 21 0,21 0 0,-21-1 16,0 1-16,0 0 0,0 0 0,0 42 31,0 0-31,0 0 16,0 1-16,0-1 0,0 0 16,0 0-16,0 0 0,0 0 0,0 1 15,0-1-15,0 0 16,22 0-16,-1-21 0,0 0 15,0 0 1,0-21 0,-21 0-16</inkml:trace>
  <inkml:trace contextRef="#ctx0" brushRef="#br0" timeOffset="149064.81">19198 8805 0,'0'0'0,"0"-21"0,-21 21 0,0-21 15,21 42 32,21-21-47,-21 21 16,21-21-16,0 0 0</inkml:trace>
  <inkml:trace contextRef="#ctx0" brushRef="#br0" timeOffset="149364.64">19389 8848 0,'0'63'31,"0"-42"-31,0 1 16,0 20-16,0-21 0,0 21 16,0-20-16,0 20 0,0 0 0,0 1 15,0-1-15,0 0 0,0 1 0,0 20 16,0-21-16,-22 22 0,22-1 0,0-20 15,0 20-15,0 1 16,0-22-16,-21 22 0,21-22 0,0 21 16,0-20-16,0-1 0,0 0 0,0-20 15,0 20-15,0 0 0,0-21 0,0 1 16,21-1-16,-21 0 0,0 0 16,0-42-1,0 0 1,0 0-16,22-1 0,-22-20 0</inkml:trace>
  <inkml:trace contextRef="#ctx0" brushRef="#br0" timeOffset="149627.74">19431 9419 0,'0'0'0,"0"-84"0,0 20 16,0 1-16,0 20 0,21-20 0,-21 20 16,21 1-16,0 0 0,1-1 15,-1 22-15,0-21 0,21 21 0,-21 21 16,22-21-16,-1 21 0,0 0 0,-20 21 15,20-21-15,-21 42 0,0-21 16,0 22-16,-21-22 0,0 21 0,0-21 16,0 22-16,-21-1 0,0-21 0,0 0 15,0 22-15,-22-22 0,1-21 16,0 21-16,21 0 0,-22-21 0,22 0 16,-21 0-16,21 21 0,21-42 31,21 0-16,0 0-15,0 0 0,21-1 0</inkml:trace>
  <inkml:trace contextRef="#ctx0" brushRef="#br0" timeOffset="149872.6">20193 8446 0,'0'0'0,"0"-22"0,0 44 31,-21-1-31,0 0 0,21 21 16,-22 1-16,1-1 0,21 0 16,-21 22-16,21-22 0,-21 22 0,0-22 15,21 21-15,0-20 0,0-1 0,0 0 16,0 1-16,0-1 0,0-21 0,0 22 16,0-22-16,0 0 0,0 0 15,21-21-15,0 0 0,0 0 16,0 0-16,1-21 0,-22 0 15,21 0-15</inkml:trace>
  <inkml:trace contextRef="#ctx0" brushRef="#br0" timeOffset="150040.5">19981 8784 0,'0'0'0,"-21"0"0,0 0 15,42 0 16,0 0-31,0 0 0,22 0 0,-22 0 16,21 0-16,1 0 0,-1 0 16,0-21-16,1 21 0,-1-21 0,21 21 15</inkml:trace>
  <inkml:trace contextRef="#ctx0" brushRef="#br0" timeOffset="150780.65">20680 8615 0,'84'0'31,"-62"0"-31,-1 0 15,21-21-15,0 21 0,-20-21 0,20-1 16,0 1-16,1 0 0,-1 0 16,0 0-16,1-22 0,-1 22 15,-21-21-15,0 21 0,0-22 0,-21 1 16,0 0-16,0 21 0,-21-22 0,0 22 16,0 0-16,-21 0 0,-1 21 15,1 0-15,0 0 0,-1 0 0,1 21 16,0 0-16,-1 21 0,1-20 15,0 20-15,-1 0 0,22 1 0,0-1 16,0 0-16,21 1 0,0-22 0,0 21 16,0 0-16,0-20 0,21 20 15,0-21-15,0 0 0,0 22 0,1-22 16,-1 0-16,21 0 0,-21 0 0,22 0 16,-22-21-16,0 22 15,0-22-15,-21 21 0,-42-21 16,21 21-1,-22-21-15,1 0 0,-22 21 16,22 0-16,-21-21 0,-1 21 0,1 1 16,20-1-16,-20 0 0,-1 21 0,22-21 15,0 1-15,20-1 0,1 21 16,0-21-16,21 0 0,0 1 0,0-1 16,21 0-16,0 0 0,22 0 0,-22-21 15,42 21-15,-20-21 0,20 0 0,-20 0 16,20 0-16,1 0 0,-1 0 15,-21 0-15,22 0 0,-22 0 16,1-21-16,-1 0 0,-21 0 0,21 21 16,-20-21-16,-1 0 0</inkml:trace>
  <inkml:trace contextRef="#ctx0" brushRef="#br0" timeOffset="151148.44">21082 8932 0,'0'-21'0,"0"42"0,21-21 31,0 0-31,0 22 15,1-1-15,-22 21 0,21-21 0,0 0 16,0 1-16,0-1 0,0 0 16,1 0-16,-1 0 0,0 0 0,-21 1 15,21-22-15,0 21 0,-21-42 47,0-1-47,0 1 16,0 0-16,0 0 0,0 0 0,21 0 15,-21-22-15,22 22 0,-22 0 16,0 0-16,0 0 0,0-1 0,0 1 16,0 42-1,-22 1 1,1-1-16,0 0 0,0 0 0,-21 0 16,20 22-16,1-22 0,-21 0 0,21 0 15,0 0-15,-22 0 0,43 1 16,0-1-16,-21-21 0,21 21 15,0 0-15,21-21 16,0 0-16,1 0 0,-1 0 0,0 0 16</inkml:trace>
  <inkml:trace contextRef="#ctx0" brushRef="#br0" timeOffset="151499.62">21590 9081 0,'21'0'31,"0"0"-31,0 0 16,1-22-16,-1 22 0,0 0 15,0-21-15,0 21 0,0 0 0,22-21 16,-22 21-16,0-21 0,21 21 0,-20-21 16,-22 0-16,21-1 0,-21 1 15,-21 21 1,-1 0-16,1 0 0,0 0 15,-21 0-15,-1 21 0,1 1 16,21-1-16,-21 0 0,20 21 0,-20-21 16,21 1-16,0-1 0,0 0 15,21 0-15,0 0 0,0 0 0,0 1 16,0-1-16,21 0 16,0-21-16,0 0 0,0 0 0,22 0 15,-22 0-15,21 0 0,-21 0 0,22 0 16,-1 0-16,0 0 0,1-21 15,-1 21-15,0-21 0</inkml:trace>
  <inkml:trace contextRef="#ctx0" brushRef="#br0" timeOffset="152044.31">22288 9038 0,'0'0'0,"0"-21"0,22 0 0,-22 0 16,0 0-16,0-1 16,-22 22-16,1 0 15,0 0-15,21 22 0,-21-1 16,0 0-16,21 0 0,-21 0 0,21 0 15,-22 1-15,22-1 0,0 21 0,0-21 16,0 0-16,0 1 0,0-1 16,0 0-16,22 0 15,-1-21-15,0 0 0,0 0 16,0 0-16,0 0 0,22-21 16,-22 21-16,0-21 0,0 0 0,22-1 15,-22 1-15,0 0 0,0 0 0,0-21 16,-21 20-16,21 1 0,-21 0 0,22 0 15,-22 0-15,0 42 32,-22 0-32,22 0 15,-21 0-15,21 1 0,-21-1 16,21 0-16,0 0 0,0 0 16,0 0-16,21-21 15,0 0 1,1 0-16,-1 0 0,0 0 15,21 0-15,-21-21 0,1 21 0,-1-21 16,-21 0-16,21 0 0,0 0 0,-21-1 16,0 1-16,0 0 15,21 0-15,-42 42 32,21 0-32,0 0 15,-21 1-15,21-1 0,-21 0 0,21 0 16,0 21-16,0-20 0,0-1 15,0 0-15,21 0 0,0-21 16,0 0-16,0 0 0,22 0 16,-22 0-16,0 0 0,0-21 0,0 21 15,22-21-15</inkml:trace>
  <inkml:trace contextRef="#ctx0" brushRef="#br0" timeOffset="152301.16">23156 8446 0,'0'0'0,"0"-64"0,0 1 15,0-1-15,21 22 0,-21-1 16,0 22-16,0 0 0,0 42 16,0 0-16,0 1 15,0 20-15,-21 0 0,21 1 0,-21 20 16,21-21-16,0 22 0,0-1 0,-21 1 16,21-1-16,-21 1 0,0-1 15,21 1-15,0-1 0,-22 1 0,22-22 16,-21 1-16,21-1 0,0-21 0,0 21 15,0-20-15,0-1 0,0 0 16,21-21 0,1 0-16,-1-21 15,0 21-15,21-21 0,-21-1 0</inkml:trace>
  <inkml:trace contextRef="#ctx0" brushRef="#br0" timeOffset="152600.19">23347 8975 0,'0'0'0,"-21"0"31,-1 21-31,1 0 0,21 0 16,0 0-16,-21 1 0,21-1 0,-21 0 16,21 0-16,0 0 0,0 0 0,0 1 15,0-1 1,21 0-16,0-21 0,0 21 16,1-21-16,-1 0 0,0 0 0,0 0 15,0 0-15,0 0 0,1-21 0,-22 0 16,0 0-16,21-1 0,-21 1 15,0 0-15,0 0 0,0-21 0,0 20 16,0 1-16,0-21 0,0 21 0,-21 21 16,21-21-16,-22 21 0,1 0 15,21 21 1,0 0-16,0 0 0,0 0 16,0 0-16,0 1 15,21-22-15,1 0 16</inkml:trace>
  <inkml:trace contextRef="#ctx0" brushRef="#br0" timeOffset="152935.92">23685 9038 0,'0'-106'16,"0"85"0,22 21-16,-1-21 0,0 21 15,0 0-15,0 0 0,0 0 16,1 0-16,-22 21 0,21 0 15,-21 1-15,0-1 0,0 21 0,0-21 16,0 0-16,0 1 16,0 20-16,0-21 0,0 0 0,0 0 15,0 1-15,0-1 0,0 0 16,0-42 15,0 0-31,21-1 16,-21 1-16,21 0 0,0 0 0,-21 0 15,21 0-15,1-22 0,-1 22 16,0-21-16,0 21 0,-21-1 0,21 1 16,-21 0-16,21 0 0,-21 0 15</inkml:trace>
  <inkml:trace contextRef="#ctx0" brushRef="#br0" timeOffset="153135.81">22839 8678 0,'0'0'16,"0"-21"-16,21 21 16,0 0-16,21 0 0,1 0 15,-1 0-15,0 0 0,1 0 16,20 0-16,-20 0 0,20 0 0,1 0 15,-1 0-15,1 0 0,-22 0 0,21 0 16,1-21-16</inkml:trace>
  <inkml:trace contextRef="#ctx0" brushRef="#br0" timeOffset="153480.63">24066 7768 0,'0'-21'0,"0"42"0,0-84 0,0 42 0,0-1 16,0 1-16,22 21 15,-1 0-15,0 0 0,0 0 16,0 21-16,0 22 0,22-22 0,-1 42 16,0-20-16,1 20 0,20 22 15,1 0-15,-22-1 0,22 22 0,-1-21 16,-21 21-16,1-22 0,-1 22 0,-21 0 15,-21 0-15,0-22 16,0 1-16,-21 0 0,-21-1 0,-1-20 0,1-1 16,0 1-16,-22-1 0,22-20 15,-22 20-15,1-20 0,-1-1 0,22-21 16,-21 21-16,20-20 0,1-1 16,0 0-16,20 0 0,-20-21 0,42-21 31</inkml:trace>
  <inkml:trace contextRef="#ctx0" brushRef="#br0" timeOffset="156972.35">25315 9165 0,'0'-21'15,"0"0"1,0 0-16,0 0 0,0-22 16,0 22-16,0 0 0,0-21 15,0 20-15,0 1 0,0-21 0,-21 21 16,0 0-16,21-1 0,-21 1 15,0 21-15,-1 0 0,1 0 0,-21 0 16,21 0-16,0 21 0,-1 1 16,-20-1-16,21 21 0,0-21 0,0 22 15,-1-1-15,1-21 0,0 21 0,21 1 16,0-22-16,0 0 0,0 21 16,0-20-16,0-1 0,0 0 0,0 0 15,21-21-15,0 21 0,1-21 0,-1 0 16,21 0-16,-21 0 15,0 0-15,22 0 0,-22-21 0,0 0 0,21 21 16,-20-21-16,20-22 0,-21 22 0,21-21 16,-20 0-16,-1-1 15,0 1-15,0-22 0,0 22 0,0-21 16,1-1-16,-22 1 0,21 20 0,-21-20 16,21 20-16,-21-20 0,0 21 15,0-1-15,0 1 0,0 0 0,0 20 16,0 1-16,0 0 0,0 42 15,-21 0 1,0 1-16,21 20 0,-22 0 0,22 22 16,0-22-16,-21 22 0,0-1 15,21-21-15,-21 22 0,21-1 16,0 1-16,0-1 0,-21-20 0,21-1 16,0 0-16,0 1 0,0-1 0,0-21 15,0 22-15,0-22 0,0 0 16,21-21-16,0 21 0,0-21 15,0 0-15,1 0 0,-1 0 0,21-21 16,-21 21-16,0-21 0,1 0 16,20-1-16,-21 1 0,0-21 0,0 21 15,1-22-15,-22 22 0,0-21 0,0 0 16,0 20-16,0 1 0,0 0 16,-22 0-16,1 0 0,0 0 15,0 21-15,0 0 0,0 21 31,21 0-31,0 0 0,21 0 16,0 0-16,-21 1 0,21-1 0,0 0 16,0 0-16,1 0 0,-1 0 15,0 1-15,0-22 0,-21 21 0,21 0 16,-21 0-16,0 0 0,0 0 16,0 1-16,0-1 15,0 0-15,0 0 16,21-21-1,1 0 1,-1 0-16,0 0 0,0-21 0,0 21 16,0-21-16,1 21 0,-1-21 0,0-1 15,0 1-15,0 0 0,0 0 16,1-21-16,-22 20 0,0 1 0,21 0 16,-21 0-16,0 0 0,21 0 0,-21-1 15,0 44 1,0-1-1,-21 0-15,21 21 0,-21-21 0,21 1 16,-22-1-16,22 0 0,0 0 16,0 0-16,0 0 0,-21 1 0,21-1 15,0 0-15,0 0 16,0-42 15</inkml:trace>
  <inkml:trace contextRef="#ctx0" brushRef="#br0" timeOffset="157152.24">26141 8742 0,'0'0'0,"0"-21"0,-21 21 16,-1 0-1,22 21 16,0 0-31,22 0 16,-1-21-16,-21 21 0,21 1 16</inkml:trace>
  <inkml:trace contextRef="#ctx0" brushRef="#br0" timeOffset="157984.34">26437 8954 0,'0'0'0,"0"21"0,0 0 16,0 0-16,0 0 0,0 0 15,0 1-15,0-1 0,0 0 0,0 0 16,0 0-16,0 0 0,0 1 16,0-1-16,0 0 0,0 0 0,0 0 15,21-21-15,-21 21 16,21-21-16,1 0 0,-1 0 15,0 0-15,0 0 0,0 0 16,0-21-16,1 21 0,-1-21 0,0 0 16,0 0-16,-21 0 0,21-22 15,0 22-15,1-21 0,-1 21 0,-21-22 16,21 22-16,-21-21 0,21 21 16,-21-1-16,0 1 0,0 42 31,-21 1-31,0-1 15,21 0-15,-21 0 0,-1 0 16,1 0-16,21 22 0,0-22 0,0 0 16,0 0-16,0 0 0,0 1 0,0-1 15,0 0-15,0 0 0,0 0 16,21 0-16,1-21 16,-1 0-16,0 0 0,0 0 0,0 0 0,0 0 15,22 0-15,-22 0 0,0 0 16,21-21-16,-20 0 0,-1 0 15,21 0-15,-21 0 0,0-1 0,1 1 16,-22 0-16,0-21 0,21 21 0,-21-22 16,0 22-16,0-85 15,-21 106 1,-1 0-16,1 21 16,0 1-16,0-1 0,21 0 15,-21 21-15,0-21 0,-1 22 0,22-22 16,0 0-16,0 21 0,0-20 15,0-1-15,0 0 0,0 0 16,0 0-16,22 0 0,-1-21 16,0 0-16,0 0 0,0 0 0,0 0 15,1 0-15,-1 0 16,0-21-16,0 21 0,0-21 0,0 0 16,1 0-16,-22 0 0,21-1 0,0 1 15,0-21-15,-21 21 0,0 0 16,21-1-16,-21 1 0,21 0 0,-21 0 15,0 42 1,0 0-16,0 0 16,0 22-16,0-22 0,0 0 0,0 0 15,0 0-15,0 1 0,0-1 16,0 0-16,0 0 16,22-21-1,-1 0-15,0 0 16,0 0-16</inkml:trace>
  <inkml:trace contextRef="#ctx0" brushRef="#br0" timeOffset="159572.01">27601 8954 0,'0'-22'16,"0"1"15,0 42 16,0 1-32,0-1-15,0 0 16,0 0-16,0 0 0,0 0 16</inkml:trace>
  <inkml:trace contextRef="#ctx0" brushRef="#br0" timeOffset="159783.89">27580 9398 0,'0'21'15,"0"0"-15,0 1 16,0-1-16,0 0 0,0 0 16,0 0-16,0 0 0,-21 1 15,21-1-15,-21 0 0,21 0 16,-21 0-16,21 0 0,-22-21 0,1 22 15,-21-1-15,21 0 0,-22 0 0,1 0 16,0 0-16,-1-21 16,1 22-16,-21-1 0,-1 0 0</inkml:trace>
  <inkml:trace contextRef="#ctx0" brushRef="#br0" timeOffset="161297.57">3895 11176 0,'0'0'0,"-22"21"0,1 0 15,21 1-15,21-22 47,1-22-47,-1 1 0,0 0 0,0 0 16,0 0-16,0 0 0,1-1 16,-1 1-16,-21 0 0,21 0 15,-21 0-15,21 0 0,-21-1 0,0 1 16,0 0-16,0 0 0,0 0 15,0 42 17,0 0-32,0 0 15,0 0-15,0 22 0,0-1 0,0 0 16,0 22-16,0-22 0,0 22 0,0-1 16,0 1-16,0-1 15,0-20-15,0 20 0,0 1 0,0-1 16,0 1-16,0-1 0,0 1 0,0-1 15,0-21-15,0 22 0,0-1 16,0 1-16,0-22 0,0 1 0,-21-1 16,21 0-16,-21 1 0,0-22 0,21 21 15,-22-21-15,1-21 0,0 21 16,0-21-16,-21 0 0,20 0 0,-20 0 16,0 0-16,-1-21 0,22 0 0,-21 0 15,0 0-15,-1 0 0,1-22 16,21 22-16,0-21 0,-22 21 0,43-22 15,-21 1-15,21 0 0,0-1 0,-21 1 16,21 0-16,0-1 16,0 22-16,0-21 0,0-1 0,0 1 15,0 0-15,0-1 0</inkml:trace>
  <inkml:trace contextRef="#ctx0" brushRef="#br0" timeOffset="161676.35">4064 10710 0,'21'-21'62,"0"21"-62,-21-21 16,21 21-16,1-21 0,-1 0 16,0 21-16,-21-21 15,0-1-15,-21 22 16,0 0-16,-1 0 16,1 22-16,0-22 15,0 21-15,0 0 16,21 0-16,0 0 0,0 0 15,0 1 1,0-1-16,21-21 16,0 21-16,0-21 0,0 0 0,1 21 15,-1-21-15,0 21 0</inkml:trace>
  <inkml:trace contextRef="#ctx0" brushRef="#br0" timeOffset="161988.43">4614 11197 0,'0'0'0,"0"21"16,21-42 0,-21 0-1,22 21-15,-22-21 0,21 0 16,-21 0-16,0-1 15,-21 22 1,-1 0-16,1 0 0,0 0 0,0 0 16,0 0-16,0 0 15,21 22-15,-22-22 16,22 21-16,0 0 16,22-21-1,-1 0 1,0 0-16,0 0 0,0-21 0</inkml:trace>
  <inkml:trace contextRef="#ctx0" brushRef="#br0" timeOffset="164616.51">5165 11494 0,'0'21'31,"0"-42"-15,21-1-16,0 1 0,0-21 15,0 21-15,0 0 16,1-1-16,-1-20 0,21 21 0,-21-21 16,0 20-16,1-20 0,-22 0 15,21 21-15,-21-22 0,21 22 0,-21 0 16,0-21-16,0 20 0,0 1 16,0 0-16,0 0 15,-21 21-15,0 0 0,-1 0 16,1 21-16,0 0 0,21 0 15,0 1-15,-21-1 0,21 0 0,-21 21 16,21-21-16,0 22 0,0-22 16,0 21-16,0 1 0,0-22 0,0 21 15,0-21-15,0 22 0,21-22 0,0 0 16,0 0-16,0 0 16,1-21-16,-1 0 0,0 0 15,0 0-15,0 0 16,0-21-16,1 0 0,-1 0 15,0 0-15,0-1 0,0 1 0,0 0 16,1 0-16,-1-21 0,0 20 0,0-20 16,0 21-16,22-21 0,-22 20 15,0 1-15,21 0 0,-21 21 0,22-21 16,-22 21-16,0 0 0,0 0 0,0 0 16,1 21-16,20 85 31,-42-85-31,0 0 0,0 22 0,0-22 15,0 21-15,-21-21 0,0 0 16,-1 1-16,22 20 0,-21-21 16,21 0-16,-21-21 0,21-21 47,21 0-47,0 0 0,1 0 0,-1-22 15,0 22-15,0-21 0,0-1 0,22 1 16,-22 0-16,0 21 0,0-22 15,0 22-15,0-21 0,1 21 0,-1-1 16,-21 1-16,21 21 0,-42 0 31,0 21-31,-1 1 16,1-1-16,0 0 0,21 0 16,-21 21-16,21-20 0,-21 20 15,21 0-15,0-21 0,0 22 0,0-22 16,0 21-16,0-21 0,21 1 0,0-1 15,0 0-15,0-21 0,1 21 16,-1-21-16,21 0 0,-21 0 0,22 0 16,-1 0-16,0 0 0,1-21 0,-1 0 15,0 0-15,1-1 0,-1 1 0,-21 0 16,21 0-16,-20-21 0,20 20 16,-42-20-16,21 21 0,-21-21 15,0 20-15,0 1 0,0 0 0,0 0 16,0 0-16,0 0 0,-21-1 15,0 22-15,0 0 0,-1 0 16,1 0-16,0 0 0,0 22 0,0-1 16,0 0-16,-1 0 0,1 21 15,21-20-15,0-1 0,0 21 0,0-21 16,0 22-16,0-22 0,0 21 0,21-21 16,1 0-16,-22 1 0,21-22 0,0 21 15,21-21-15,-21 0 0,1 0 16,-1 0-16,0 0 0,21 0 0,-21 0 15,22 0-15,-22-21 0,21-1 0,-21 1 16,1 0-16,20 0 16,-21 0-16,0 0 0,0-22 0,1 22 15,-1-21-15,0 21 0,0-22 0,-21 22 16,21 0-16,0 0 0,1 0 16,-1-1-16,0 1 0,0 21 0,0 0 15,0 0-15,-21 21 16,0 1-16,22-1 15,-22 0-15,21-21 16,-21 21-16,0 0 0,0-42 63,0 0-63,0 0 15,0 0-15,0-1 0,0 1 16,-21 21-16,-1 0 15,1-21-15,0 21 16,0 0-16,0 0 0,0 21 16,-1-21-16,1 21 15,21 1-15,0-1 0,-21 0 0,21 0 16,-21 21-16,21-20 0,0 20 0,0-21 16,0 21-16,0-20 0,0 20 15,0-21-15,0 21 0,0-20 16,21-1-16,0 0 0,0 0 0,1 0 15,-1 0-15,0 1 0,21-22 0,-21 0 16,22 0-16,-1 0 0,-21 0 16,22 0-16,-1 0 0,0-22 0,-21 22 15,22-21-15,-22 0 0,21 0 0,-21-21 16,1 20-16,-1-20 0,0 21 0,0-21 16,0-1-16,0 22 0,-21-21 15,0 21-15,0-22 0,0 22 0,0 0 16,0 0-16,-21 42 31,21 0-15,0 0-16,0 0 0,-21 1 0,21-1 15,0 0-15,0 0 0,0 21 16,0-20-16,0-1 0,0 0 0,0 0 16,0 0-16,0 0 0,21-21 15,0 0-15,1 0 0,-1 0 16,0 0-16,0 0 0,0 0 15,0-21-15,1 0 0,-1 21 16,0-21-16,0-21 0,0 20 0,-21 1 16,21 0-16,-21-21 0,22 21 15,-1-22-15,-21 22 0,0 0 16,0 0-16,0 0 0,21-1 0,-21 1 16,0 42 15,0 1-31,0-1 0,0 0 15,0 0-15,0 0 0,0 22 0,0-22 16,0 21-16,0-21 0,0 22 16,0-22-16,0 0 0,0 0 0,0 21 15,21-20-15,0-1 0,0 0 16,1-21-16,-1 0 0,0 0 0,0 0 16,0 0-16,0 0 15,1 0-15,-1-21 0,21 21 0,-21-21 0,0-1 16,1-20-16,-1 21 0,0-21 15,0-1-15,0 1 0,-21 0 0,21-1 16,1 1-16,-1-22 0,-21 22 16,21-21-16,0-1 0,-21 1 0,0-1 15,21 22-15,-21-22 0,21 22 0,-21 0 16,0 20-16,0-20 0,0 21 16,-21 42-1,0 0-15,21 22 16,0-22-16,0 21 0,-21 0 15,21 22-15,-21-22 0,21 1 16,0-1-16,0 0 0,0 22 0,0-22 16,-21 0-16,21 1 0,0-1 15,0 0-15,0 1 0,0-1 0,0-21 16,0 22-16,0-22 0,0 0 0,21 0 16,0 0-16,0 0 0,0-21 0,0 0 15,1 0-15,20 0 0,-21 0 16,21 0-16,1 0 0,-22-21 0,21 21 15,1-21-15,-22 0 0,21 0 0,-21 0 16,22-22-16,-22 22 0,0 0 16,0-21-16,0 20 0,-21-20 0,0 21 15,0-21-15,0 20 0,0 1 16,0 0-16,0 0 0,-21 21 16,0 0-1,0 0-15,0 21 0,21 0 0,0 0 16,-22 1-16,22-1 0,-21 21 0,21-21 15,0 22-15,0-22 0,0 21 16,0-21-16,0 22 0,0-22 0,0 0 16,21 0-16,1 0 0,-1 0 15,0-21-15,0 22 0,21-22 0,-20 0 16,20 0-16,-21 0 0,21 0 16,-20-22-16,20 1 0,-21 0 15,21 0-15,-20 21 0,-1-42 0,21 20 16,-21 1-16,0 0 0,1-21 0,-1 21 15</inkml:trace>
  <inkml:trace contextRef="#ctx0" brushRef="#br0" timeOffset="164852.38">8742 10816 0,'-21'0'15,"42"0"-15,-64 21 0,22-21 0,42 0 32,1 0-32,20 0 0,-21 0 15,0 0-15,22 0 0,-1-21 0,0 21 16,1 0-16,-1 0 0,0-21 16,1 21-16,-1 0 0,-21 0 0,21-21 15,-20 21-15,-1-21 16</inkml:trace>
  <inkml:trace contextRef="#ctx0" brushRef="#br0" timeOffset="166532.67">10520 10816 0,'0'0'0,"21"0"0,0 0 0,0 0 0,-21-21 16,43 21-16,-22-21 0,0 0 0,0 0 16,0 21-16,22-43 0,-22 22 15,0 0-15,0 0 0,0-22 0,0 22 16,-21-21-16,0 21 0,0 0 0,0-1 16,-21-20-16,0 42 0,-21-21 15,-1 0-15,1 21 0,0 0 0,-1 0 16,1 0-16,0 21 0,-1 0 0,1 0 15,0 0-15,21 1 0,-22-1 16,22 0-16,21 21 0,0-21 16,0 1-16,0 20 0,0-21 0,0 0 15,0 0-15,21 22 0,0-22 16,1 0-16,-1 0 0,0 0 0,0 1 16,0-1-16,22 0 0,-22 0 0,0 0 15,21 0-15,-21 1 0,1 20 16,20-21-16,-21 0 0,0 0 0,-21 1 15,0-1-15,21 0 0,-21 0 0,0 0 16,0 0-16,-21 1 0,0-1 16,-21 0-16,21 0 0,-22 0 0,22-21 15,-21 21-15,21-21 0,-22 0 0,1 0 16,21 0-16,-22 0 0,22 0 16,0-21-16,-21 21 0,21-21 0,-1 0 15,22 0-15,-21-22 0,0 22 16,21-21-16,-21 21 0,21-22 0,0 22 15,0 0-15,-21 0 0,21 0 0,0 0 16,0-1-16,0 44 31,0-1-31,0 0 16,21 0-16,-21 0 0,0 0 16,21 22-16,0-22 0,0 0 0,1 0 15,-22 0-15,21 1 0,0-1 16,0 0-16,21-21 0,-20 21 0,-1-21 15,0 0-15,21 0 0,-21 0 16,22 0-16,-1 0 0,-21 0 0,22-21 16,-22 21-16,21-21 0,0 0 0,-20 21 15,20-22-15,-21-20 0,21 21 16,-20 0-16,-1 0 0,0-22 0,21 22 16,-21-21-16,1 21 0,-1-1 0,0-20 15,-21 21-15,21 0 0,0 21 16,0-21-16,1 21 0,-1 0 15,0 0 1,-21 21-16,21 0 16,-21 0-16,0 0 15,0 0-15,21-21 32,0-21-17,-21 0 1,0 0-16,0 0 15,0 0-15,0-1 0,0 1 16,0 0 0,-21 21-16,0 0 15,0 0-15,0 0 0,0 0 16,-1 0-16,1 21 16,21 0-16,-21 1 0,0-1 0,0 0 15,0 0-15,-1 21 0,1-20 0,21-1 16,-21 0-16,21 21 0,-21-21 0,21 22 15,0-22-15,0 0 0,0 0 16,0 0-16,0 1 0,0-1 0,21 0 16,0-21-16,0 21 0,1-21 0,-1 0 15,0 0-15,21 0 0,1 0 16,-22 0-16,21-21 0,0 21 0,1-21 16,-22 0-16,21-1 0,1 1 15,-22 0-15,21 0 0,-21-21 0,0 20 16,1 1-16,-22 0 0,0-21 15,0 21-15,0-1 0,0 1 0,0 0 16,0 0-16,-22 21 16,1 0-16,0 0 15,21 21-15,0 0 16,0 0-16,0 1 0,0-1 16,0 0-16,0 0 0,0 0 15,0 0-15,0 1 0,21-1 16,-21 0-16,21 0 0,-21 0 15,22-21-15,-22 21 0,21 1 16,0-1-16,0-21 16,0 0-16,0 0 15,1 0-15,-1 0 0,0-21 16,0 21-16,0-22 0,0 1 0,1 21 16,-1-21-16,0 0 0,0 0 0,0 0 15,0-1-15,1 1 0,-22-21 16,21 21-16,-21 0 0,21-1 0,-21 1 15,0 0-15,0 42 32,0 0-17,-21 1-15,21-1 0,-21 0 16,-1 0-16,22 0 0,0 0 0,0 1 16,0-1-16,0 0 0,0 0 0,0 0 15,0 0-15,22-21 16,-1 0-16,0 0 0,0 0 15,0 0-15,0 0 0,1 0 0,-1-21 16,0 0-16,0 0 0,0 0 16,0 0-16,1-1 0</inkml:trace>
  <inkml:trace contextRef="#ctx0" brushRef="#br0" timeOffset="166865.32">12150 10626 0,'0'0'0,"-22"0"0,1 0 0,0 0 15,-21 0-15,21 0 0,-22 21 0,22-21 16,0 21-16,0 0 0,0 0 0,21 1 16,-22-1-16,22 0 0,0 0 15,0 0-15,22-21 0,-1 21 0,0-21 16,0 0-16,21 0 0,-20 0 0,20 0 16,-21 0-16,0 0 0,22 0 15,-22 0-15,0 0 0,0-21 0,-21 0 16,0 0-16,21 21 0,-21-21 0,0 0 15,0-1-15,0 1 0,-21 0 16,21 0-16,-21 21 0,0-21 16,0 21-16,-1 0 0,1 0 0,-21 0 15,21 0-15,0 0 0,-1 21 0,1 0 16,0 0-16,21 0 0,0 1 16,-21-1-16,21 0 0,0 0 0,0 0 15,0 0-15,21 1 0,-21-1 0,21-21 16,22 21-16,-22-21 0,21 21 0</inkml:trace>
  <inkml:trace contextRef="#ctx0" brushRef="#br0" timeOffset="167224.12">12594 10901 0,'0'0'15,"-21"-21"-15,0 21 0,21-21 16,-21 21-16,-1 0 15,22 21-15,-21-21 16,21 21-16,0 0 0,0 0 0,0 22 16,0-22-16,0 21 0,0-21 0,0 22 15,0-1-15,0 0 0,0 1 16,-21-1-16,21 0 0,0 22 0,-21-22 16,21 22-16,0-1 0,-21-21 0,0 22 15,21-1-15,-22 1 0,22-1 16,0 1-16,0-22 0,0 22 0,0-1 15,0 1-15,0-22 0,0 0 16,0 1-16,0-1 0,0-21 0,0 0 16,0 1-16,0-1 0,0-42 15,22-1-15,-1-20 16,-21 21-16,21 0 16,0-22-16,-21 22 0,0-21 0,21 0 15,-21-22-15,21 22 0,-21-1 0</inkml:trace>
  <inkml:trace contextRef="#ctx0" brushRef="#br0" timeOffset="167519.95">12488 11218 0,'0'0'15,"0"-42"-15,0 0 0,0-1 0,0 1 0,21 21 16,-21-21-16,22 20 0,-1 1 0,0 0 16,0 0-16,0 0 0,22 21 15,-22 0-15,0 0 0,21 0 0,-21 0 16,1 21-16,-1-21 0,0 21 0,0 0 15,-21 0-15,0 1 0,0 20 16,0-21-16,0 0 0,-21 0 0,0 1 16,0 20-16,-22-21 0,22 0 15,-21 0-15,-1-21 0,22 22 0,-21-1 16,0-21-16,-1 0 0,22 21 16,-21-21-16,-1 0 0,22 0 0,0 0 15,42 0 16,0 0-31,1 0 0,-1-21 0,21 0 16,0-1-16,-20 22 0,20-21 0</inkml:trace>
  <inkml:trace contextRef="#ctx0" brushRef="#br0" timeOffset="167832.06">13314 10541 0,'0'0'0,"0"-21"0,0 0 0,0-22 15,0 22-15,0 0 0,-21 21 32,-1 21-32,1 0 0,21 1 15,-21 20-15,0 0 0,0 1 0,21-1 16,-21 0-16,-1 1 0,22-1 0,-21 0 16,21 1-16,0-1 0,0 0 15,0-21-15,0 22 0,0-1 0,0-21 16,0 22-16,0-22 0,0 21 0,0-21 15,0 0-15,21 1 16,1-22-16,-1 0 16,0 0-16,0 0 0,0 0 0,0 0 15,22-22-15,-22 22 0,0-21 0,0 0 16,0 0-16,1 0 0,-1 0 0,0-1 16,0-20-16,0 21 0</inkml:trace>
  <inkml:trace contextRef="#ctx0" brushRef="#br0" timeOffset="168025.95">13039 10753 0,'0'0'0,"0"21"16,0 0 0,21-21-1,0 0-15,0 0 0,21 0 16,-20 0-16,20 0 0,-21 0 15,21 0-15,1 0 0,-1 0 0,-21 0 16,22-21-16,-1 21 0,-21-21 0,21 0 16</inkml:trace>
  <inkml:trace contextRef="#ctx0" brushRef="#br0" timeOffset="168500.29">14563 10181 0,'0'0'0,"21"0"0,0-21 16,-21 0-16,0 0 15,-21 21 1,0 21-1,-1 0-15,1 0 0,-21 0 0,21 22 16,-22-1-16,22 22 0,-21-1 16,0 1-16,20-1 0,-20 22 0,21-22 15,-21 22-15,20-22 0,1 1 16,0 21-16,21-22 0,0 1 0,0-1 16,0 1-16,21-1 0,22-21 15,-1 1-15,0-1 0,1 0 0,20-20 16,1-1-16,20 0 0,-20 0 0,20-21 15,1 0-15,-21 0 0</inkml:trace>
  <inkml:trace contextRef="#ctx0" brushRef="#br0" timeOffset="169360.47">22352 9737 0,'0'0'0,"0"-21"0,-21 21 16,21-22-1,21 22 1,21 0 0,-21 0-16,22 22 0,-1-1 15,22 0-15,-1 0 0,-21 0 0,22 22 16,-1-1-16,-20 0 0,-1 1 15,0-1-15,1 21 0,-22 1 16,0-1-16,-21 1 0,0 21 0,0-1 16,0 1-16,-42-22 0,21 22 0,-22-21 15,1-1-15,0 1 0,-1-1 16,1 1-16,-22-22 0,22 0 0,-21 22 16,20-22-16,-20-21 0,20 22 0,-20-22 15,-1 21-15,22-21 0,-21 0 16,-1-21-16,1 22 0</inkml:trace>
  <inkml:trace contextRef="#ctx0" brushRef="#br0" timeOffset="177592.86">15452 5292 0,'-22'0'0,"1"0"15,0 0-15,0 0 0,0 0 16,0 0-16,-1 0 16,1 0-16,0 0 0,0 0 0,0 0 15,0 0-15,-1 0 0,1 0 16,0 0-16,0 0 0,0 0 15,0 0-15,-1 0 0,44 0 63,-1 0-63,0 0 0,21 0 16,-21 0-16,22 0 0,-22 0 0,21 0 15,22 0-15,-22 0 0,22 0 16,-1 0-16,-21 0 0,43 0 0,-21 0 15,-1 0-15,22 0 0,-22 0 0,22 21 16,0-21-16,20 0 16,-20 0-16,21 0 0,0 0 0,0 0 15,-1 21-15,-20-21 0,42 0 0,-21 0 16,0 0-16,0 21 0,21-21 16,-22 0-16,-20 0 0,21 0 0,-21 0 15,-1 0-15,-20 0 0,20 0 16,1 0-16,-21 0 0,20 0 0,1 0 15,0 0-15,-22 0 0,1 0 0,20 0 16,-20 0-16,-22 0 0,22 0 16,-22 0-16,21 0 0,-20 0 15,-22-21-15,21 21 0,1 0 0,-22 0 16,21 0-16,-21 0 0,0 0 16,22 0-16,-22 0 0,0-21 0,0 21 15,0 0-15,1 0 0,-1 0 16,0 0-16,0 0 15,0 0-15,-21-21 63,-21 21-47,21-21-16,-21 21 0,21-22 15,-21 22-15</inkml:trace>
  <inkml:trace contextRef="#ctx0" brushRef="#br0" timeOffset="178440.39">18965 4890 0,'0'0'0,"-21"0"15,0 0-15,21 21 32,0 0-17,0 0-15,0 0 16,0 0-16,21 1 15,0-22-15,0 21 0,1 0 0,-1 0 16,0 0-16,0-21 0,21 21 16,-20 1-16,20-1 0,-21-21 15,21 21-15,-20 0 0,20-21 0,-21 0 16,21 21-16,-20-21 0,-1 0 16,0 0-16,21 21 0,-21-21 0,1 0 15,-1 0-15,0 0 0,0 0 16,0 0-16,0 0 15,-21 22 17,-21-22-17,0 0-15,0 0 0,0 21 0,0-21 16,-1 0-16,1 0 0,0 21 16,0-21-16,0 21 0,0-21 15,-22 21-15,22 0 0,-21-21 0,21 22 16,-22-1-16,1 0 0,0 0 15,-1 0-15,22 0 0,-21 1 0,-1-1 16,1 0-16,0 0 0,21 0 0,-22-21 16,22 21-16,0 1 0,0-1 15,0-21-15,-1 21 0,1 0 0,0-21 16,21 21-16,-21-21 0,21 21 16,-21-21-16,21 22 15,0-44 204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12:39:46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10456 2011 0,'0'-21'0,"0"0"32,0-1-17,0 1 1,0 0 15,0 42 0,0 0-15,0 22-16,0-1 0,0-21 16,0 43-16,0-22 0,0 43 0,0-22 15,0 22-15,0 0 0,0-1 0,0 1 16,0 0-16,0-1 0,0 1 16,0 0-16,0-22 0,0 22 0,0-1 15,0-20-15,0-1 0,0 1 16,0-1-16,0 1 0,0-22 0,0-21 15,0 22-15,0-22 0,0 0 0,21 0 16,-21 0-16,22-21 16,-22-21-1,0 0-15,0 0 0,0 0 0,21-22 16,-21 1-16,0 0 0,0-1 16</inkml:trace>
  <inkml:trace contextRef="#ctx0" brushRef="#br0" timeOffset="1139.8">10604 1947 0,'0'0'0,"-21"0"0,21-21 16,0 0 31,21 21-47,1 0 0,-1 0 15,0 0-15,21 0 16,1 0-16,-1 0 0,21 0 0,1 0 15,21 0-15,-1 0 0,1 0 16,0 0-16,20 21 0,1-21 0,0 0 16,21 21-16,0-21 0,21 0 0,-21 22 15,43-22-15,-22 0 0,21 0 16,22 21-16,-1-21 0,1 0 0,-22 21 16,21-21-16,1 21 0,-1-21 15,1 0-15,-22 0 0,22 21 0,-22-21 16,22 0-16,-1 0 0,-21 21 15,1-21-15,-1 0 0,0 0 0,1 0 16,-22 22-16,0-22 16,0 0-16,-21 0 0,-21 0 0,0 0 15,-21 21-15,-22-21 0,22 0 0,-22 0 16,-20 0-16,-1 0 0,0 0 16,1 0-16,-22 0 0,0 0 0,0 0 15,0 0-15,-21 21 31,0 0-31,0 0 16,0 0-16,0 1 16,0-1-16,0 21 0,0-21 15,0 0-15,0 22 0,0-1 0,0 0 16,-21 1-16,21 20 0,0-20 16,-21 20-16,21-21 0,0 22 15,0-1-15,0 1 0,0-22 0,0 22 16,-21-1-16,21 1 0,0-1 0,0 1 15,0-1-15,0-20 0,0 20 16,0-21-16,0 22 0,0-22 0,0 1 16,0-22-16,0 21 0,0 0 15,0-20-15,0 20 0,0-21 0,0 0 16,0 0-16,0 1 0,0-1 0,0 0 16,0 0-16,0 0 15,-21-21-15,-1 0 0,1 21 16,0-21-16,0 0 0,0 0 0,0 0 15,-22 22-15,1-22 0,21 0 16,-22 0-16,-20 0 0,21 0 0,-22 0 16,1 0-16,-1 0 0,-21 0 15,1 0-15,-1 0 0,0 0 0,-20 0 16,-22 0-16,21 0 0,-42 0 0,21 0 16,-22-22-16,-20 22 0,21 0 15,0 0-15,0-21 0,-1 21 0,1 0 16,0-21-16,0 21 0,21 0 15,-21 0-15,0 0 0,-1 0 0,1 0 16,-21-21-16,21 21 0,-22 0 16,22 0-16,-21 0 0,21 0 0,0 0 15,-1 0-15,1 0 0,21 0 16,0 0-16,0 0 0,21 0 0,1 0 16,20 0-16,0 0 0,1 21 0,20-21 15,-21 0-15,43 0 0,-21 0 16,-1 0-16,22 0 0,-1 0 0,1 0 15,21 0-15,-21 0 0,20 0 0,1 0 16,0 0-16,0 0 0,0 0 16,0 0-16,21-21 0,-22 21 15,1 0 1,0 0-16,0 0 16,0-21-16,0 21 0</inkml:trace>
  <inkml:trace contextRef="#ctx0" brushRef="#br0" timeOffset="2527.67">2688 2286 0,'0'0'0,"-21"0"31,0 0-15,0 0-16,-1 0 15,1 0 1,0 21-16,21 0 0,-21 1 0,0-1 16,0 21-16,-1 22 0,22-22 15,-21 21-15,21 22 0,-21-21 16,21-1-16,0 22 0,-21-1 0,0 1 16,0 21-16,-1-21 0,22 20 15,-21-20-15,0 0 0,0-1 0,0-20 16,0-1-16,21 22 15,-22-21-15,1-1 0,0-21 0,0 22 16,21-22-16,-21 1 0,0-1 16,21 0-16,-22-21 0,22 1 0,0-1 15,0 0-15,0-42 32,0-22-32,0 22 15,0-21-15,0 0 0,0-1 0</inkml:trace>
  <inkml:trace contextRef="#ctx0" brushRef="#br0" timeOffset="3523.92">2498 2540 0,'0'0'15,"-22"0"-15,1 0 0,0-21 0,0 21 16,21-21 0,21 0 15,0 21-31,22 0 0,-1-22 15,0 22-15,22-21 0,-1 21 16,1-21-16,20 0 0,1 21 0,0-21 16,21 0-16,21-1 0,0 22 15,0-21-15,21 0 0,0 0 0,21 0 16,1 21-16,-1-21 0,21-1 16,1 22-16,-1-21 0,22 0 0,-21 21 15,-1 0-15,1-21 0,-1 21 16,-21 0-16,22 0 0,-22-21 15,1 21-15,-22 0 0,0 0 16,-21 0-16,0 0 0,-21 0 0,0-21 16,-22 21-16,1 0 0,-22 0 15,1 0-15,-1 0 0,-20 0 0,-22 0 16,0 0-16,0 0 0,0 0 16,-21 21 15,-21-21-31,0 21 0,0 0 0,21 0 15,0 0-15,-21 1 0,0-1 0,21 0 16,0 21-16,0-21 0,0 22 16,-22-1-16,22 22 0,0-22 15,-21 21-15,21-20 0,0 20 16,0 1-16,0-1 0,0 1 0,-21-1 16,21 1-16,0-1 0,-21 1 15,21 20-15,0-20 0,0-1 0,0 1 16,0-1-16,0 1 0,0-22 0,0 1 15,0 20-15,0-21 0,0 1 16,0-1-16,0-21 0,0 22 0,0-1 16,0-21-16,0 21 0,0-20 15,-21-1-15,21 0 0,-21 21 0,-1-21 16,1-21-16,0 22 0,0-1 0,0 0 16,0-21-16,-1 21 15,-20-21-15,21 0 0,0 21 0,0-21 16,-22 0-16,22 0 0,-21 0 0,-1 21 15,1-21-15,0 0 0,-1 0 16,-20 0-16,-1 0 0,1 0 0,-22 0 16,1 22-16,-22-22 0,0 0 0,0 0 15,-21 0-15,-21 21 0,-21-21 16,20 0-16,-41 21 0,21-21 0,-43 0 16,21 21-16,-20 0 0,20-21 15,-20 21-15,-1-21 0,0 22 0,1-1 16,20-21-16,-21 21 15,22-21-15,21 0 0,-1 21 0,22-21 16,21 0-16,0 0 0,21 0 16,22 0-16,20 0 0,1 0 0,20 0 15,1 0-15,21 0 0,0 0 16,42-21 0,0 0-16,21 21 0,1-21 15,-1-1-15,21-20 0</inkml:trace>
  <inkml:trace contextRef="#ctx0" brushRef="#br0" timeOffset="4540.74">10943 2709 0,'0'0'0,"0"-21"0,21 0 0,-21 0 16,0 42-1,0 21 1,0-20-16,0 20 0,0 0 15,0 1-15,0-1 0,0 0 16,0 1-16,-21-1 0,21 21 0,0-20 16,0-1-16,-21 0 0,21 22 0,-21-22 15,21-21-15,0 22 16,0-22-16,0 0 0,0 0 0,0 0 16,0 1-16,21-44 31,0 1-31,-21 0 0,21-21 0,0 21 15,1-22-15,-22 1 0,21 0 16,0-1-16,0 1 0,0 0 0,0-22 16,1 22-16,-1-1 0,0 1 15,0 0-15,0 21 0,-21-1 16,0 1-16,0 0 0,0 42 16,0 0-16,0 1 0,0-1 15,0 21-15,0-21 0,0 22 16,0-1-16,0 0 0,0 1 15,0-1-15,0 0 0,0 1 0,0-1 16,21 0-16,1-21 0,-22 1 0,21-1 16,0 0-16,0 0 0,0-21 15,0 0-15,1 0 0,-1 0 0,0 0 16,21 0-16,-21-21 0,1 0 0,-1 0 16,21-22-16,-21 22 0,0-21 15,1-1-15,-22 1 0,21 0 0,-21-22 16,0 22-16,0-22 15,0 22-15,0-21 0,0-1 0,-21 22 16,-1-1-16,22 1 0,-21 0 16,0-1-16,0 22 0,0 0 0,0 21 15,-1 0-15,22 21 16,0 0-16,0 22 0,0-22 16,0 0-16,0 21 0,0-20 0,0 20 15,22-21-15,-1 21 0,0-20 16,0-1-16,-21 0 0</inkml:trace>
  <inkml:trace contextRef="#ctx0" brushRef="#br0" timeOffset="4875.55">11790 3239 0,'0'21'0,"21"-21"31,-21-21-31,42 21 0,-21-22 15,1 1-15,-1 21 0,0-21 16,21 0-16,-21 0 0,22 0 0,-1-22 16,-21 22-16,0 0 0,-21 0 15,0 0-15,0-1 16,-21 22-16,0 0 16,0 0-16,-21 22 0,20-1 0,-20-21 15,21 21-15,-21 21 0,-1-21 16,22 1-16,0 20 0,0-21 0,0 0 15,-1 22-15,22-22 0,0 0 16,0 21-16,0-21 0,0 1 16,22-1-16,-1-21 0,0 0 15,0 0-15,21 0 0,-20 0 0,20 0 16,0-21-16,1 21 0,-22-22 0,21 1 16</inkml:trace>
  <inkml:trace contextRef="#ctx0" brushRef="#br0" timeOffset="5388.25">12446 2625 0,'0'0'0,"0"-43"0,0 22 0,0 0 0,0 0 15,0 42 1,-21 0-16,21 0 16,0 22-16,-21-1 0,21 0 15,0 1-15,0-1 0,0 0 0,0 1 16,0-1-16,0 0 0,0 22 0,0-22 15,0 1-15,0-1 0,0-21 16,-22 21-16,22-20 0,0 20 0,0-21 16,0 0-16,0 0 0,0 1 15,-21-22-15,0 0 16,21-22 0,0 1-16,0 0 15,0 0-15,0-21 0,0 20 16,0 1-16,0 0 0,21-21 15,0 21-15,1-1 0,-1 1 0,0 0 16,21 0-16,-21 0 0,22 21 0,-1-21 16,0 21-16,1 0 0,-1 0 15,0 0-15,1 21 0,-1 0 0,-21 0 16,22 0-16,-22 0 0,0 1 0,-21-1 16,0 21-16,0-21 15,0 0-15,-21 22 0,-22-22 0,22 0 16,-21 0-16,-22 0 0,22 1 15,0-22-15,-1 21 0,-20 0 0,21-21 16,-1 0-16,22 21 0,-21-21 0,-1 0 16,22 0-16,0 0 0,21-21 31,0 0-31,21 21 0,0-21 0,1-1 16,-1 1-16,21 21 0</inkml:trace>
  <inkml:trace contextRef="#ctx0" brushRef="#br0" timeOffset="5675.09">13420 2646 0,'0'0'0,"0"-21"0,0 0 16,0-1-16,0 44 31,0 20-31,0-21 0,0 21 15,-22 1-15,22-1 0,-21 0 0,0 22 16,21-22-16,-21 1 0,21-1 0,-21 0 16,21 22-16,-21-22 0,-1-21 15,22 22-15,0-1 0,0-21 16,0 0-16,0 22 0,0-22 0,0 0 16,0-42 15,0 0-16,0-1-15</inkml:trace>
  <inkml:trace contextRef="#ctx0" brushRef="#br0" timeOffset="6047.87">12996 2709 0,'-21'-21'0,"42"42"0,-63-63 0,21 21 0,0 0 0,21 0 15,0-1 1,0 1-16,21 21 0,0-21 0,21 0 15,1 21-15,20 0 0,-21-21 16,22 21-16,-1 0 0,22 0 0,-21 0 16,-1 21-16,1 0 0,-1 0 15,-21 0-15,22 22 0,-22-22 0,1 21 16,-1 1-16,0-1 0,-21 0 0,1 22 16,-1-22-16,-21 0 0,0 1 15,0 20-15,-21-20 0,-1-1 16,1 0-16,0 1 0,-21-22 0,21 21 15,-22-21-15,1 22 0,0-22 0,-1 0 16,1-21-16,-22 21 0,22 0 16,0-21-16,-22 0 0,22 0 15,0 0-15,20 0 0,-20 0 0,21 0 16,0 0-16,0 0 0,-1 0 0,22-21 31,22 21-31,-1-21 16,0 21-16,0 0 0,0-21 15</inkml:trace>
  <inkml:trace contextRef="#ctx0" brushRef="#br0" timeOffset="6471.63">13970 3112 0,'0'0'0,"0"-22"0,0 1 0,-21 21 0,21-21 16,0 0-16,0 0 0,0 0 16,21 21-16,0 0 15,0 0-15,0 0 0,1 0 16,-1 0-16,21 21 0,-21 0 16,0-21-16,1 42 0,-1-21 15,0 1-15,0-1 0,-21 21 0,0-21 16,21 22-16,-21-22 0,0 0 15,0 0-15,0 0 0,0 0 0,0 1 16,0-1-16,-21 0 0,0-21 16,0 0-16,0 0 15,21-21 1,0 0-16,0-1 16,0 1-16,0-21 0,0 21 0,0 0 15,21-22-15,0 22 0,-21 0 0,21-21 16,0 20-16,0 1 0,1 0 15,-1 0-15,0 0 16,0 21-16,0 0 0,0 0 0,1-21 16,-1 21-16,0 0 15,0 0-15</inkml:trace>
  <inkml:trace contextRef="#ctx0" brushRef="#br0" timeOffset="6707.49">14647 2985 0,'0'21'16,"0"0"-16,0 0 0,0 0 16,-21-21-16,21 21 0,0 1 15,0 20-15,0-21 0,0 0 16,0 0-16,0 22 0,0-22 0,0 0 16,0 0-16,0 0 0,0 1 0,0-1 15,0 0 1,0-42 15,0 0-31,0-1 16</inkml:trace>
  <inkml:trace contextRef="#ctx0" brushRef="#br0" timeOffset="6887.39">14605 2900 0,'-21'0'0,"42"0"0,-42-21 15,21 0-15,0-1 16,21 22 31,0 22-47,0-1 16</inkml:trace>
  <inkml:trace contextRef="#ctx0" brushRef="#br0" timeOffset="7283.49">14859 3027 0,'21'0'47,"-21"21"-47,21 0 15,-21 0-15,21 1 0,-21-1 16,22 0-16,-22 0 0,0 0 0,0 0 16,0 1-16,0-1 0,0 0 15,0 0-15,0 0 0,0 0 16,0 1-16,0-44 47,21 1-47,-21 0 0,21 0 15,-21 0-15,21 0 0,0-1 16,-21 1-16,21 0 0,1-21 0,-22 21 16,21-1-16,-21 1 0,21 21 15,-21-21-15,21 21 0,0-21 16,0 21-16,1 0 16,-1 0-1,-21 21 1</inkml:trace>
  <inkml:trace contextRef="#ctx0" brushRef="#br0" timeOffset="7628.29">15303 3133 0,'0'0'0,"22"0"16,-1 0-16,0 0 15,0 0-15,-21-21 0,21 21 16,0 0-16,1-22 0,-1 22 15,0 0-15,0-21 0,0 0 16,-21 0 0,-21 21-1,0 0 1,0 0-16,0 0 0,-1 0 0,22 21 16,-21 0-16,0 0 0,0 1 0,0-1 15,0 0-15,21 0 0,0 0 16,0 0-16,0 22 0,0-22 0,0 0 15,0 0-15,0 0 16,21-21-16,0 22 0,0-22 16,0 0-16,0 0 0,22 0 15,-22 0-15,0 0 0,21 0 16,-20 0-16,-1-22 0,0 22 0,0-21 16,0 0-16</inkml:trace>
  <inkml:trace contextRef="#ctx0" brushRef="#br0" timeOffset="7972.09">15663 3239 0,'0'0'0,"0"-22"0,0 1 0,0 0 0,0 0 15,21 0-15,1 0 16,-22-1-16,0 1 0,21 0 0,0 21 16,0-21-16,0 0 0,0 21 15,1 0-15,-1 0 16,0 0-16,0 0 0,0 0 0,0 21 16,-21 0-16,22 0 15,-22 0-15,21 1 0,-21-1 0,0 0 16,0 21-16,0-21 0,0 1 0,0-1 15,0 0-15,0 0 0,0 0 16,0 0-16,0 1 0,0-1 16,-21-42 15,21-1-31,0 1 16,0 0-16,0 0 15,0-21-15,21 20 0,-21 1 0,21 0 16,0-21-16,-21 21 0,21-1 15,0 1-15,1 0 0,-22 0 16,21 0-16,0 0 0,0-1 0,0 1 16,0 0-16,1 21 15,-1-21-15</inkml:trace>
  <inkml:trace contextRef="#ctx0" brushRef="#br0" timeOffset="8619.86">16764 2392 0,'0'-21'15,"0"0"1,0-1-1,-21 22 32,21 22-47,0-1 0,0 0 16,-21 0-16,-1 21 0,1-20 0,21 20 16,0-21-16,-21 21 0,0 1 15,21-22-15,-21 21 0,21-21 0,0 1 16,0-1-16,0 0 0,0 0 0,0 0 15,21-21 17,0-21-17,-21 0 1</inkml:trace>
  <inkml:trace contextRef="#ctx0" brushRef="#br0" timeOffset="8855.74">16468 2731 0,'0'0'0,"-22"0"0,1 21 0,0-21 16,21 21-16,-21-21 0,21 21 15,21-21 1,0 21-16,0-21 16,1 0-16,-1 0 0,21 0 0,-21 0 15,0 0-15,22 0 0,-22 0 16,0 0-16,21 0 0,-20 0 15,-1 0-15,0 0 0,-21-21 16,21 21-16,-21-21 0,0 0 16,0 0-16,0-1 15,0 1-15,0 0 0</inkml:trace>
  <inkml:trace contextRef="#ctx0" brushRef="#br0" timeOffset="9092.25">16341 2307 0,'105'-21'32,"-83"21"-32,20 0 0,0 0 15,-21 0-15,22 0 0,-1 0 16,-21 0-16,22 0 0,-22 0 0,0 0 15,0 0-15,0 0 0,0 0 0,-21-21 32</inkml:trace>
  <inkml:trace contextRef="#ctx0" brushRef="#br0" timeOffset="9627.7">16849 2117 0,'0'0'0,"-22"0"0,1-21 0,0 21 16,-21 0-16,21 0 16,-1 0-16,1 0 0,0 0 15,-21 0-15,21 0 0,-1 0 0,-20 0 16,21 21-16,-21 0 0,-1 0 15,22 0-15,-21 0 0,21 1 0,-22 20 16,22-21-16,-21 21 0,21 1 16,-1-1-16,1 0 0,0-20 0,21 20 15,0 0-15,0 1 0,0-1 16,0 0-16,0-21 0,0 22 0,21-1 16,22-21-16,-22 0 0,0 22 15,21-22-15,-21 0 0,22-21 0,-1 21 16,0 0-16,-20-21 0,20 0 0,0 0 15,1 0-15,-1 0 16,-21 0-16,21 0 0,1-21 0,-1 21 16,-21-21-16,22 0 0,-22 0 15,21 0-15,-21-22 0,22 22 0,-22-21 16,0-1-16,0 1 0,0-21 0,0 20 16,1-20-16,-22 20 0,0-20 15,0 21-15,0-1 0,0 1 0,0 0 16,-22 20-16,1-20 0,-21 21 15,21 0-15,-22 0 0,22-1 0,-21 1 16,21 21-16,-22 0 0,1 0 16,0 0-16,-1 0 0,22 0 0,-42 21 15,20-21-15,1 22 0,0-1 16,-1 0-16,-20-21 0,21 21 16,-22 0-16</inkml:trace>
  <inkml:trace contextRef="#ctx0" brushRef="#br0" timeOffset="10468.93">2498 3069 0,'0'0'0,"-149"0"16,128 0-16,21-21 15,21 21 1,22 0-16,-1-21 0,0 21 0,1 0 16,20 0-16,1 0 0,-1 0 15,1-21-15,-22 21 0,22 0 0,-1 0 16,-21 0-16,22 0 0,-22 0 15,1 0-15,-22 0 0,21 0 0,-21 0 16,-42 0 15</inkml:trace>
  <inkml:trace contextRef="#ctx0" brushRef="#br0" timeOffset="10843.72">2857 3006 0,'-21'42'31,"0"-42"-31,21 21 0,0 0 16,0 1-16,0-1 0,0 21 15,0-21-15,0 22 0,0-1 16,0 0-16,0 1 0,0-1 16,0 0-16,0 1 0,0-1 0,0-21 15,0 21-15,0 1 0,0-22 16,0 21-16,0-21 0,0 22 0,0-22 15,0 0-15,-21 0 0,0-21 16,0 21-16,-22 1 0,22-22 0,-21 0 16,21 0-16,-22 0 0,1 0 15,0 0-15,-1 0 0,22-22 0,-21 22 16,-1-21-16,22 0 0,-21 21 16,21-21-16,0 0 0,-1 0 15,1-1-15,0 1 0,0 0 0,21 0 16,0 0-16,0 0 15,21 21-15,0 0 16,0 0-16,1 0 0,20-22 16,0 22-16,1 0 0,-1 0 0,21 0 15</inkml:trace>
  <inkml:trace contextRef="#ctx0" brushRef="#br0" timeOffset="11311.39">3154 3493 0,'0'0'0,"0"-22"0,0 1 0,0 0 16,-21 21-1,-1 0-15,1 0 0,0 21 16,0-21-16,0 21 16,0 22-16,-1-22 0,22 0 0,-21 21 15,0-20-15,0 20 0,0-21 0,0 0 16,21 22-16,-22-22 0,22 0 15,0 0-15,0 0 0,22-21 16,-1 0-16,0 0 16,0 0-16,0 0 0,0 0 0,1 0 15,-1-21-15,0 0 16,0 21-16,0-21 0,0 0 0,-21-1 16,22-20-16,-22 21 0,21-21 15,-21 20-15,0 1 0,0-21 0,0 21 16,0 0-16,0-1 0,0 44 31,0-1-15,0 0-16,0 21 0,0-21 0,0 1 15,0-1-15,0 0 0,0 0 16,0 0-16,0 0 0,21 1 0,0-22 16,-21 21-16,21-21 15,0 0-15,1 21 0,-1-21 16,0 0-16,0 0 15,0-21-15,0 0 0</inkml:trace>
  <inkml:trace contextRef="#ctx0" brushRef="#br0" timeOffset="11527.87">3408 3429 0,'0'-21'0,"0"42"0,0-63 16,0 21-16,21 21 15,-21 21 1,0 0-16,21 21 0,-21-21 15,0 1-15,0 20 0,0-21 16,0 21-16,0-20 0,0-1 16,0 0-16,0 0 0,0 0 15,0 0-15,0 1 0,0-1 16,21-21 0,0 0-16,1 0 15,-1-21-15,0 21 0</inkml:trace>
  <inkml:trace contextRef="#ctx0" brushRef="#br0" timeOffset="11731.97">3768 3429 0,'0'0'15,"-22"0"17,1 21-32,0 0 15,0 1-15,0-1 0,0 0 16,21 0-16,-22 0 0,1 0 0,0 1 15,0-1-15,0 0 0,21 0 16,-21 0-16,21 0 0,21-21 31,0 0-31</inkml:trace>
  <inkml:trace contextRef="#ctx0" brushRef="#br0" timeOffset="12175.77">4127 3471 0,'0'0'0,"0"-21"0,0 0 0,0 0 0,0 0 15,-21 0-15,0-1 16,0 22-16,0 0 0,0 0 16,-1 0-16,1 0 0,0 0 15,0 22-15,0-1 0,0 0 0,-1 21 16,1-21-16,0 22 0,21-22 15,0 21-15,-21-21 0,21 22 16,0-22-16,0 0 0,0 0 0,0 0 16,0 1-16,21-22 0,0 0 15,0 21-15,1-21 0,-1 0 0,0 0 16,0 0-16,0 0 0,0 0 16,1-21-16,-1-1 0,0 1 15,0 0-15,0 0 0,0 0 0,-21 0 16,22-1-16,-22-20 0,21 21 15,-21 0-15,0 0 0,21-1 0,0 22 16,-21 22 15,0-1-31,0 0 0,0 0 0,0 0 16,0 0-16,0 1 0,0-1 16,0 0-16,0 0 0,0 0 15,21 0-15,0-21 0,-21 22 16,22-22-16,-1 0 0,0 0 15</inkml:trace>
  <inkml:trace contextRef="#ctx0" brushRef="#br0" timeOffset="13256.22">4720 3154 0,'21'0'31,"0"0"-16,-21-21 32,22 21-47,-1 0 16,-21-21 62,21 21-62,0 0-1,-21-22-15,21 22 0,0-21 16,1 21-16,-22-21 16,21 21-16,-21-21 0,21 21 0,0-21 15,-21 0-15,21-1 16,-21 1-16,21 0 0,-21 0 15,0 0-15,-21 21 16,0-21-16,0 21 0,-21 0 0,-1 0 16,1 0-16,0 0 0,-22 0 15,22 21-15,-22 0 0,22-21 0,-22 42 16,22-21-16,0 1 0,-1-1 0,22 21 16,0-21-16,21 22 0,0-22 15,0 21-15,0-21 0,21 22 0,22-22 16,-22 21-16,21-21 0,0 22 15,1-22-15,-1 0 0,22 21 0,-22-21 16,0 1-16,1-1 0,-22 21 16,0-21-16,0 0 0,0 1 0,-21-1 15,0 0-15,-21 0 16,0 0-16,-21-21 0,-1 21 16,1-21-16,0 0 0,-1 0 0,1 0 15,0 0-15,-1 0 0,1 0 16,0 0-16,20-21 0,1 21 0,0-21 15,0 0-15,0 0 0,0 0 16,21-1-16,0 1 0,0 0 16,0 0-16,0 0 15,21 21-15,0-21 0,0 21 16,0 0-16,0-22 0,1 22 16,20 0-16</inkml:trace>
  <inkml:trace contextRef="#ctx0" brushRef="#br0" timeOffset="14039.77">5143 3302 0,'22'-21'0,"-22"0"16,-22 21 0,1 0-16,0 0 15,0 0-15,0 21 0,0 0 0,-1 0 16,1 0-16,0 22 15,0-22-15,0 0 0,0 21 0,-1 1 16,1-22-16,0 0 0,0 21 0,21-20 16,0-1-16,0 0 0,0 0 15,0 0-15,0 0 0,21-21 0,0 0 16,0 22-16,1-22 0,20 0 16,-21 0-16,21 0 0,1 0 0,-1-22 15,0 22-15,1-21 0,-1 0 0,0 0 16,1 21-16,-22-42 0,21 20 15,-21 1-15,1 0 0,-1 0 0,-21-21 16,0 20-16,0 1 0,0 0 16,0 0-16,0 0 0,-21 21 15,-1 0-15,1 0 16,0 0-16,-21 0 0,21 21 0,21 0 16,-22-21-16,22 21 0,-21 0 0,21 1 15,0-1 1,21-21-16,1 0 0,-1 0 15,0 0-15,0 0 16,0 0-16,0 0 0,1 0 0,-1 0 16,-21 21-1,21-21-15,-21 21 0,0 0 16,0 0 0,0 1-16,0-1 31,21-21 0,0-21-15,0 21-16,-21-22 0,22 1 15,-1 21-15,0-21 0,-21 0 0,21 0 16,0 0-16,0-1 0,1-20 16,-22 21-16,21 0 0,-21 0 0,21 21 15,-21-22-15,0 44 16,0-1-1,0 0-15,0 0 0,0 0 16,-21 0-16,21 1 0,-21-1 16,21 0-16,0 0 0,0 0 0,0 0 15,0 1-15,0-44 47,0 1-31,0 0-16</inkml:trace>
  <inkml:trace contextRef="#ctx0" brushRef="#br0" timeOffset="14199.68">5715 3217 0,'0'0'0,"-21"-21"0,21 0 0,-21 21 16,-1-21-16,1 21 31,21 21-15,21 0-1,1-21 1,-1 21-16,0-21 0</inkml:trace>
  <inkml:trace contextRef="#ctx0" brushRef="#br0" timeOffset="14528.01">6011 3281 0,'-21'0'31,"21"21"-31,-21 0 16,21 0-16,0 22 0,0-22 0,0 21 15,0 1-15,-21-1 0,21 0 0,-21 1 16,21-1-16,0 0 0,0 1 16,-22-1-16,22 21 0,-21-20 0,21 20 15,0 1-15,-21-1 0,0-20 16,0 20-16,0 1 0,-1-22 15,22 21-15,-21-20 0,0-1 0,0 0 16,21 1-16,0-22 0,0 0 16,0 0-16,0 0 0,0 1 0,0-44 31,0 1-15,0 0-16,0 0 0,21-21 15,0 20-15,-21-20 0,21 0 0</inkml:trace>
  <inkml:trace contextRef="#ctx0" brushRef="#br0" timeOffset="14827.83">5842 3535 0,'0'0'0,"0"-42"0,0 20 16,0-20-16,0 0 0,0 21 16,0-22-16,0 22 0,21 0 0,0 0 15,0 0-15,1-1 0,-1 22 0,21 0 16,-21 0-16,22 0 0,-22 0 15,21 0-15,-21 0 0,0 22 0,1-1 16,-1 21-16,-21-21 0,0 0 16,0 22-16,0-22 0,-21 21 0,-1-21 15,1 1-15,0 20 0,-21-21 16,21 0-16,-22-21 0,22 21 16,-21 1-16,21-22 0,-1 0 0,1 0 0,0 21 15,0-21-15,21-21 31,21-1-31,0 22 16,0-21-16,1 0 0,-1 0 0,21 0 16</inkml:trace>
  <inkml:trace contextRef="#ctx0" brushRef="#br0" timeOffset="15095.94">6540 2879 0,'0'0'0,"-21"0"16,0 0-16,21 21 16,0 0-16,-21 0 0,0 0 0,21 1 15,0 20-15,-21-21 0,-1 21 16,1 1-16,0-1 0,21 0 0,-21 22 16,0-22-16,21 1 0,-21-1 0,21-21 15,0 21-15,0-20 0,0-1 16,0 0-16,0 0 0,0 0 0,21-21 15,0 0 1,0 0-16,0 0 16,0 0-16,1-21 0,-1 21 0,-21-21 15</inkml:trace>
  <inkml:trace contextRef="#ctx0" brushRef="#br0" timeOffset="15279.83">6244 3175 0,'0'0'16,"-21"0"0,42 0-1,0 0 1,0 0-16,1 0 0,-1 0 16,0 0-16,21 0 15,-21-21-15,1 21 0,-1 0 0,21 0 16</inkml:trace>
  <inkml:trace contextRef="#ctx0" brushRef="#br0" timeOffset="15795.9">6794 3090 0,'0'0'0,"22"0"0,-1 0 15,0-21-15,0 21 16,0 0-16,0-21 0,1 21 15,-1-21-15,21 21 0,-21-21 0,0 0 16,22 21-16,-22-22 0,0 1 16,0 21-16,-21-21 0,0 0 0,0 0 15,-21 21 1,0 0-16,0 0 0,-22 0 16,22 0-16,-21 0 0,0 0 15,-1 0-15,1 21 0,21 0 0,-22 0 16,1 0-16,21 1 0,0-1 0,0 21 15,-1-21-15,22 0 0,0 1 16,0-1-16,0 0 0,0 0 0,22 0 16,20 0-16,-21 1 0,0-22 15,22 21-15,-22-21 0,21 21 16,-21-21-16,22 0 0,-22 0 0,0 0 16,-42 0 15,0 0-31,-1 21 0,-20-21 15,21 21-15,-21-21 0,-1 21 0,1 1 16,0-1-16,-1 0 0,1 0 16,21 0-16,-22 0 0,22 1 0,0-1 15,21 0-15,0 0 0,0 0 16,0 0-16,21-21 16,22 0-16,-22 0 0,0 0 0,21 0 15,-21 0-15,22 0 16,-1 0-16,-21 0 0,22-21 0,-1 21 15</inkml:trace>
  <inkml:trace contextRef="#ctx0" brushRef="#br0" timeOffset="16028.76">7048 3281 0,'0'0'16,"0"-21"-16,22 42 31,-1-21-31,-21 21 0,21 0 15,0 0-15,-21 1 0,0-1 16,21 0-16,0-21 0,-21 21 16,0 0-16,22 0 0,-22 1 0,0-1 15,0 0 1,21-42 15,-21 0-31</inkml:trace>
  <inkml:trace contextRef="#ctx0" brushRef="#br0" timeOffset="16227.65">7260 3196 0,'0'0'15,"-21"21"17,0-21-32,21 22 0,-21-1 0,-1 0 15,1 0-15,0 21 0,0-20 16,0-1-16,0 0 0,21 0 0,-22 0 15,22 0-15,0 1 0,0-1 16,22-21 0,-1 0-16,0 0 15,0 0-15</inkml:trace>
  <inkml:trace contextRef="#ctx0" brushRef="#br0" timeOffset="16597.43">7408 3323 0,'-21'0'31,"42"0"-15,0 0-16,1 0 0,-1 0 15,0 0-15,0 0 0,0-21 0,0 0 16,-21 0-1,0 0-15,0-1 16,-21 22 0,0 0-16,0 0 0,0 0 15,0 0-15,-1 22 0,1-1 0,0 0 16,0 0-16,0 0 0,21 0 16,0 1-16,-21-1 0,21 0 0,0 0 15,0 0-15,0 0 0,0 1 16,0-1-16,21-21 15,0 0-15,-21 21 0,21-21 0,0 0 16,0 0-16,1 0 0,-1 0 16,21-21-16,-21 21 0,0-21 15,1-1-15</inkml:trace>
  <inkml:trace contextRef="#ctx0" brushRef="#br0" timeOffset="17020.21">7747 3196 0,'0'0'15,"-21"21"1,0-21 0,21 22-16,-22-1 0,1 0 0,21 0 15,0 0-15,-21 0 0,21 1 16,0-1-16,-21 0 0,21 0 0,0 0 16,0 0-16,0 1 15,21-22 1,0 0-16,0 0 0,1 0 15,-1 0-15,0 0 0,0 0 16,0 0-16,0-22 0,1 22 0,-1-21 16,0 0-16,0 0 0,-21 0 0,21 0 15,-21-1-15,21 1 0,-21 0 16,22 21-16,-22-21 0,0 0 0,0 42 31,0 0-15,-22 0-16,22 0 0,-21 1 15,21-1-15,-21 0 16,21 0-16,0 0 0,0 0 0,0 1 16,0-1-1,21-21 1,0 0-16,1 0 0,-22-21 16,21 21-16,0-22 0,0 1 15,0 0-15</inkml:trace>
  <inkml:trace contextRef="#ctx0" brushRef="#br0" timeOffset="17323.22">8276 2731 0,'0'-22'0,"0"44"0,-21-22 31,21 21-31,0 0 0,-21 0 16,21 0-16,-21 0 0,21 22 0,0-22 15,0 21-15,-22-21 0,22 22 16,-21-1-16,21 0 0,-21-20 0,21 20 16,0 0-16,-21 1 0,21-22 15,-21 21-15,21-21 0,0 22 0,0-22 16,0 0-16,0 0 0,0 0 0,0 0 16,21-21 30,0 0-30,0-21-16,0 0 0,1 21 0</inkml:trace>
  <inkml:trace contextRef="#ctx0" brushRef="#br0" timeOffset="17681">8403 3217 0,'-42'22'16,"42"-1"-1,-21 0-15,-1 0 0,1-21 16,21 21-16,-21 0 0,21 1 0,-21-1 16,21 0-16,0 0 0,0 0 15,0 0-15,0 1 16,21-22 0,0 0-16,0 0 0,1 0 15,-1 0-15,0 0 0,0 0 16,-21-22-16,21 1 15,-21 0-15,21 0 0,-21 0 0,0 0 16,0-1-16,0 1 0,0 0 0,0 0 16,0 0-16,-21 21 15,0-21-15,0 21 16,0 0-16,0 21 16,21 0-16,0 0 15,0 0-15,21-21 31,0 0-31</inkml:trace>
  <inkml:trace contextRef="#ctx0" brushRef="#br0" timeOffset="18043.8">8657 3217 0,'-21'-21'16,"42"42"15,-21 1-15,21-1-16,-21 0 0,0 0 15,0 0-15,0 0 0,0 1 0,0-1 16,0 0-16,0 0 0,0 0 0,0 0 16,-21 1-16,21-1 0,-21 0 15,21 0-15,-21-21 16,0 0-16,21-21 31,0 0-15,0 0-16,0-1 0,21 1 15,0 0-15,-21 0 0,21 0 16,-21-22-16,21 22 0,0 0 0,1 0 16,-22 0-16,21 0 0,0-1 15,-21 1-15,21 0 0,0 21 0,-21-21 16,21 21-16,-21-21 0</inkml:trace>
  <inkml:trace contextRef="#ctx0" brushRef="#br0" timeOffset="18287.64">8064 2942 0,'0'0'0,"-21"0"0,42 0 31,22 0-15,-22 0-16,21 0 0,-21 0 0,22 0 15,-1 0-15,0 0 0,-20 0 16,20 0-16,0 0 0,-21 0 0,22-21 16,-22 21-16,0 0 0,0 0 0,-21-21 15,0 0-15,0 0 16</inkml:trace>
  <inkml:trace contextRef="#ctx0" brushRef="#br0" timeOffset="18792">6816 2138 0,'0'-21'0,"0"42"0,21-42 16,-21 42 30,-21 0-46,21 0 0,-22 0 16,22 1-16,0-1 0,0 0 16,-21 0-16,21 0 0,-21 0 0,21 1 15,0-1-15,0 0 0,0 0 16,0 0-16,0 0 16</inkml:trace>
  <inkml:trace contextRef="#ctx0" brushRef="#br0" timeOffset="19039.87">6519 2477 0,'0'0'15,"0"21"-15,0 0 0,0 0 16,21-21-1,1 21-15,-1-21 0,0 0 0,0 21 16,0-21-16,0 0 16,1 0-16,20 0 0,-21 0 0,0 0 15,22 0-15,-22 0 0,0 0 16,0 0-16,0-21 0,0 0 0,1 21 16,-1 0-16,0-21 0,0 21 0,-21-21 15,21 0-15,-21-1 16,0 1-16</inkml:trace>
  <inkml:trace contextRef="#ctx0" brushRef="#br0" timeOffset="19252.71">6646 2223 0,'0'0'0,"-21"0"0,0 0 16,42-22 15,0 22-31,0 0 0,22 0 16,-22 0-16,0 0 0,21 0 15,-20-21-15,20 21 0,-21 0 0,0-21 16,22 21-16,-22 0 0,0 0 0,0-21 16</inkml:trace>
  <inkml:trace contextRef="#ctx0" brushRef="#br0" timeOffset="19795.4">7027 1905 0,'0'0'0,"-21"0"0,-21 0 0,21 0 0,-1 0 16,-20 0-16,0 0 0,-1 0 0,22 0 15,-21 0-15,0 0 16,-1 0-16,1 0 0,0 21 0,-1 0 16,1 1-16,0-1 0,-1 0 15,1 21-15,21-21 0,0 22 0,-22-22 16,22 21-16,21 1 0,-21-1 16,21 0-16,-21 1 0,21-1 0,0 0 15,0 1-15,0-1 0,0 0 16,21-21-16,0 22 0,21-22 0,-20 21 15,20-21-15,0 1 0,1-1 0,-1 0 16,21-21-16,1 0 0,-22 0 16,22 0-16,-1 0 0,1 0 15,-1 0-15,1 0 0,-22-21 16,22 0-16,-22 21 0,0-43 0,1 22 16,-1 0-16,-21-21 0,0-1 0,0 1 15,1 0-15,-22-1 0,21-20 16,-21 20-16,0-20 0,0 21 0,0-22 15,-21 22-15,-1-1 0,-20 1 16,21 0-16,-21-1 0,-1 1 0,1 21 16,0 0-16,-22 0 0,1-1 15,-1 22-15,1 0 0,-1 0 0,1 0 16,20 0-16,-20 22 0,-1-1 16,22 0-16,0 0 0,-1 0 15,22 0-15,0 1 0,0 20 16,0-21-16,-1 0 0,22 0 0,0 22 15</inkml:trace>
  <inkml:trace contextRef="#ctx0" brushRef="#br0" timeOffset="30092.03">12890 1799 0,'0'0'0,"0"21"16,0 1 31,0-44 93,0 1-124,0 0 0,0 0-16,0 0 15,0 0-15,0-1 0,0 1 0,0 0 16,0 0-16,0 0 0,0 0 16,-21-1-16,21 1 0,0 0 15,0 0-15,0 0 0,0 0 16,0-1-16,-21 22 15,21-21-15,0 0 0,-21 21 0,21-21 16,0 0-16,-21 0 16,0-1-16,-1 1 15,22 0-15,-21 0 0,0 0 16,21 0-16,-21-1 0,0 22 16,0-21-16,-1 0 0,1 0 15,0 21-15,21-21 0,-21 21 16,21-21-16,-21 21 0,21-22 15,-21 1-15,21 0 0,-22 0 16,22 0-16,-21 21 16,21-21-16,-21-1 15,21 1-15,-21 0 0,0 21 16,0-21-16,21 0 16,-22 21-16,1-21 0,0 21 0,0-22 15,0 1-15,0 21 0,-1-21 16,1 21-16,0-21 0,0 21 0,0-21 15,0 21-15,21-21 0,-22 21 0,1-22 16,0 22-16,-21-21 0,21 21 16,-22-21-16,22 21 0,-21-21 0,-1 21 15,1-21-15,21 21 0,-21-21 16,-1 21-16,1-22 0,21 22 0,-22-21 16,22 21-16,-21-21 15,21 21-15,0-21 0,-22 21 0,22-21 0,-21 21 16,21 0-16,-22-21 0,22-1 15,-21 22-15,-1-21 0,1 21 16,0 0-16,-1-21 0,-20 21 0,21 0 16,-1-21-16,1 21 0,0-21 15,-22 21-15,22 0 0,-1-21 0,1 21 16,21 0-16,-21-22 0,-1 22 16,1 0-16,21-21 0,-22 21 0,1 0 15,0-21-15,-1 0 0,1 21 16,0-21-16,-1 21 0,1 0 0,-21-21 15,20 21-15,-20-22 0,20 22 16,-20 0-16,-1-21 0,1 0 16,21 21-16,-22 0 0,22-21 15,-22 21-15,22 0 0,-22 0 0,22-21 16,0 21-16,-22-21 0,22 21 0,-22 0 16,22 0-16,-21-22 0,20 22 15,-20 0-15,-1 0 0,22 0 0,-22-21 16,22 21-16,-21 0 0,20 0 15,1 0-15,0 0 0,-1-21 0,1 21 16,0 0-16,20 0 0,-20 0 16,0 0-16,-1 0 0,22 0 0,-21 0 15,0 0-15,-1 0 16,1 0-16,0 0 0,-1 0 0,1 0 16,0 0-16,-1 0 0,1 0 0,0 0 15,-1 0-15,1 0 0,0 0 16,-1 0-16,22 0 0,-21 0 0,-1 0 15,1 0-15,0 0 0,21 0 16,-22 0-16,1 0 0,0 0 0,20 0 16,-20 0-16,0 0 0,-1 0 15,1 0-15,0 0 0,-1 0 0,1 0 16,0 0-16,-1 21 0,1-21 16,-21 0-16,20 0 0,1 21 15,-22-21-15,22 0 0,-21 0 16,-1 22-16,22-22 0,-1 21 0,-20-21 15,21 0-15,-1 0 0,-20 21 16,20-21-16,1 0 0,0 21 0,-22-21 16,22 0-16,0 21 0,-22-21 15,22 0-15,-1 0 0,-20 21 0,21-21 16,-1 22-16,-20-22 0,20 21 16,1-21-16,-21 21 0,20-21 0,1 0 15,0 21-15,-1-21 0,22 21 16,-21-21-16,-1 21 0,1-21 15,21 22-15,-21-22 0,-1 21 16,22-21-16,-21 21 0,-1-21 0,1 21 16,0-21-16,-1 21 0,-20-21 15,21 21-15,-1-21 0,1 22 0,0-1 16,-1-21-16,1 21 0,0-21 16,20 0-16,-20 21 0,21-21 0,0 0 15,0 21-15,-1-21 0,1 0 16,0 21-16,0-21 0,0 22 0,0-1 15,-1-21-15,1 21 16,0-21-16,0 21 0,0-21 16,0 21-16,-1 0 0,1-21 15,0 22-15,0-22 0,0 21 0,0-21 16,-22 21-16,22 0 0,0-21 16,0 21-16,0 0 0,-1-21 15,-20 22-15,21-1 0,0 0 0,-22 0 16,22 0-16,-21 0 0,21 1 15,-22-1-15,22 0 0,0 0 0,0 0 16,-21 0-16,20 1 0,22-1 16,-21 0-16,0 0 0,21 0 0,0 0 15,-21 1-15,0-1 0,21 0 16,-21 0-16,-1 0 0,22 0 16,-21 1-16,0-1 0,21 0 15,-21 0-15,0-21 0,21 21 16,-21 0-16,21 1 0,-22-1 0,1-21 15,21 21-15,0 0 0,-21 0 16,21 0-16,-21 1 0,21-1 0,-21 0 16,21 0-16,0 0 0,-21 0 15,21 1-15,-22-1 0,1 0 0,21 0 16,0 21-16,0-20 0,-21-1 16,21 0-16,-21 0 0,21 0 0,-21 0 15,21 1-15,0-1 0,-21 0 16,21 0-16,0 0 0,0 0 15,0 1-15,0-1 16,0 0-16,0 0 0,0 0 16,-22 0-16,22 1 15,-21-22-15,21 21 16,-21-21 46,0 0-46,21-21-16,-21-1 0,0 1 16,-1 0-16,1 21 0</inkml:trace>
  <inkml:trace contextRef="#ctx0" brushRef="#br0" timeOffset="31711.97">2434 1693 0,'0'-21'0,"0"0"32,21 21-1,0 21-31,-21 0 0,22 1 16,-1-1-16,-21 0 0,21 0 15,0 0-15,0 22 0,-21-22 0,21 21 16,1-21-16,-1 22 15,-21-22-15,21 21 0,-21-21 0,21 0 16,-21 22-16,0-22 0,21 0 16,-21 0-16,21 0 0,-21 1 0,0-1 15,0 0-15,0 0 0,22 0 16,-22 0-16,21 1 0,-21-1 16,0 0-1,21-21 63,0 0-62,-21-21-16,0 0 0,21 21 0,0-22 16,-21 1-16,22 0 0,-1 0 15,0 0-15,0 0 0,0-1 16,0 1-16,1 0 0,-1 0 15,0 0-15,21 0 0,-21-1 0,22 1 16,-22 0-16,21 21 0,-21-21 16,22 0-16,-22 21 0,0 0 0,0-21 15,0 21-15,1 0 0,-1 0 16,-42 21 46,-1-21-62,1 21 16,0-21-16,0 21 16,0 0-16,0-21 0,-1 21 0,1-21 15,0 22-15,0-1 0,0-21 16,0 21-16,-1-21 0,1 21 0,0 0 16,0 0-16,0-21 0,0 22 15,-1-1-15,1 0 0,0-21 0,0 21 16,0 0-16,21 0 0,-21-21 15,-1 22-15,1-22 16,21 21-16,-21 0 16,0-21-1,21 21-15,0-42 78,0 0-78,0 0 16,0-1 0,0 1-16,0 0 0,0 0 15,-21 0-15,21 0 0,-21-1 16,21 1-16,0 0 0,-22 0 16,1-21-16,0 20 0,21 1 15,0-21-15,-21 21 0,0-22 0,0 1 16,21 21-16,0-21 0,-22 20 15,22-20-15,-21 21 0,0 0 0,21-22 16,0 22-16,-21 0 16,21 0-16,-21 21 0,21-21 15,0 42 32,0 0-31,0 21-16,0-20 0,0 20 0,0-21 15,0 21-15,21 1 0,0-22 16,0 21-16,-21 1 0,21-1 0,1 0 16,-22-21-16,0 22 0,21-22 15,0 0-15,-21 21 0,0-20 0,0-1 16,21 0-16,0 0 16,-21 0-16,0 0 0,0 1 15,21-22 1,1 0-1,-1 0 17,0 0-17,-21-22-15,21 22 16,0-21-16,-21 0 0,21 21 16,1-21-16,-1 21 0,0-21 0,0 21 15,0-21-15,0-1 0,1 1 16,20 0-16,0 0 0,-21 0 0,22 0 15,-1-1-15,0 1 0,1 21 16,-1-21-16,-21 0 0,0 21 0,22-21 16,-22 21-16,0-21 0,0 21 15,0 0 1,-42 0 46,0 0-62</inkml:trace>
  <inkml:trace contextRef="#ctx0" brushRef="#br0" timeOffset="32792.26">14309 487 0,'0'0'0,"-22"0"0,1 0 0,0 0 16,0 0-1,0 0-15,0 0 0,-1 0 0,1 0 16,0 0-16,0 0 0,63 0 47,-21 0-47,22 0 0,20 0 0,-20 0 15,20 0-15,1 0 0,-1 0 16,22 0-16,-22 0 0,1 0 0,20 0 16,-20 0-16,21 0 0,-22 0 0,1 0 15,-22 0-15,0 0 0,-21 0 16,1 0-16,-1 0 0,-42 0 31,-1 0-31,-20 0 0,21 0 0,-21 0 16,20 0-16,-20 0 0</inkml:trace>
  <inkml:trace contextRef="#ctx0" brushRef="#br0" timeOffset="33080.08">14690 508 0,'-22'0'15,"22"21"-15,0 0 16,0 1-16,0-1 15,0 0-15,0 0 0,0 0 16,0 0-16,-21 22 0,21-22 16,0 21-16,-21 1 0,21 20 0,-21-21 15,21 1-15,-21-1 0,21 0 16,-21 1-16,-1-1 0,22 0 0,0-20 16,-21-1-16,21 21 0,-21-21 15,21 0-15,0 1 0,21-22 47,-21-22-47,21 1 0,1 0 16</inkml:trace>
  <inkml:trace contextRef="#ctx0" brushRef="#br0" timeOffset="33683.75">15028 762 0,'0'21'32,"0"0"-32,0 1 0,0-1 15,0 0-15,-21 0 0,21 0 0,-21 0 16,21 1-16,0 20 0,-21-21 16,21 0-16,-21 0 0,21 1 0,0-1 15,0 0-15,0 0 16,21-21-1,0 0-15,0 0 0,0 0 0,0 0 16,22 0-16,-22 0 0,0-21 16,21 21-16,-20-21 0,20 0 0,-21-1 15,0 1-15,0 0 0,1 0 16,-1 0-16,-21-22 0,21 22 0,-21 0 16,21 0-16,-21 0 0,0 0 15,0-1-15,0 1 16,0 42-1,0 1-15,0 20 16,0-21-16,-21 0 16,21 0-16,0 22 0,-21-22 15,0 21-15,21-21 0,-22 1 0,22 20 16,0-21-16,0 21 0,0-20 16,0-1-16,0 21 0,0-21 0,0 0 15,0 1-15,0-1 0,-21 0 16,21 0-16,-21 0 0,21 0 15,-21 1-15,0-22 0,0 21 0,-22-21 16,22 0-16,0 21 0,-21-21 16,-1 21-16,1-21 0,0 0 0,-1 0 15,1 0-15,0 0 0,20 0 16,-20 0-16,21 0 0,0-21 16,0 21-16,-1-21 0,1 21 0,21-21 15,0-1 1,21 1-16,1 21 15,-1-21-15,0 21 0,21-21 0</inkml:trace>
  <inkml:trace contextRef="#ctx0" brushRef="#br0" timeOffset="34016.28">15706 762 0,'0'21'16,"0"0"-1,-22 1-15,22-1 0,0 0 16,-21 21-16,21 1 0,-21-1 0,21 0 16,0 1-16,-21-1 0,0 0 15,21 1-15,-21-22 0,-1 21 0,22 0 16,0 1-16,-21-1 0,0-21 0,21 22 15,0-22-15,0 0 16,-21 21-16,21-21 0,-21 1 0,21-1 16,0 0-16,0 0 15,0-42 1,0 0 0,21 0-16,-21-1 0,21 1 15</inkml:trace>
  <inkml:trace contextRef="#ctx0" brushRef="#br0" timeOffset="34332.1">15515 910 0,'-21'-21'0,"42"42"0,-42-63 16,21 21-16,0 0 0,0-1 16,0 1-16,21 0 15,0 21-15,0-21 0,1 21 16,-1 0-16,0-21 0,0 21 15,21 0-15,-20 0 0,-1 0 0,0 0 16,0 0-16,0 0 0,-21 21 16,0 0-16,0 0 0,0 0 0,0 22 15,0-22-15,0 0 0,0 21 0,-21-20 16,-21-1-16,21 0 0,-1 0 16,-20 0-16,21 0 0,0 1 0,0-22 15,-1 0-15,1 21 16,42-21 15,1 0-31,-1-21 0,0-1 16,0 1-16</inkml:trace>
  <inkml:trace contextRef="#ctx0" brushRef="#br0" timeOffset="34703.89">15981 868 0,'21'0'16,"-21"-21"-16,21 21 15,0-21-15,0 21 16,-21-22-16,22 22 0,-1-21 0,0 21 16,0-21-16,-21 0 0,21 0 15,-21 0-15,0-1 16,-21 22-1,0 0-15,0 0 0,0 0 16,-1 22-16,1-22 0,0 21 0,0 0 16,-21 0-16,20 0 0,1 0 15,21 22-15,-21-22 0,21 0 16,-21 21-16,21-20 0,0-1 16,0 0-16,0 0 0,0 0 15,0 0-15,21 1 16,0-22-16,0 0 0,1 0 0,-1 0 15,0 0-15,0 0 0,0 0 0,0 0 16,22 0-16,-22-22 0,0 22 16</inkml:trace>
  <inkml:trace contextRef="#ctx0" brushRef="#br0" timeOffset="34964.01">16658 699 0,'0'0'0,"0"-22"15,-42-20 17,21 42-32,-1 0 0,1 0 0,0 0 15,0 21-15,0-21 0,0 21 0,-1 1 16,1-1-16,0 0 0,0 0 16,0 21-16,0-20 0,-1-1 0,22 21 15,-21-21-15,21 0 0,0 85 31,21-106-31,1 21 0,-1-21 0,0 0 0,0 0 16,0 0-16,0 0 16,22 0-16,-22 0 0,21 0 0</inkml:trace>
  <inkml:trace contextRef="#ctx0" brushRef="#br0" timeOffset="35439.74">17166 741 0,'0'-21'0,"-63"-22"16,41 43 0,1 0-16,-21 0 0,21 0 15,0 0-15,-1 0 0,-20 22 16,21-1-16,0 0 0,-22 0 16,22 0-16,0 22 0,0 20 15,21-42-15,-21 0 0,21 22 16,0-22-16,0 0 0,0 0 0,0 0 15,0 1-15,21-22 16,0 0-16,0 0 0,0 0 0,1 0 16,-1 0-16,0 0 0,0 0 15,0 0-15,0-22 0,1 1 0,-1 0 16,0 0-16,0 0 0,0-22 16,-21 22-16,21-21 0,-21 21 0,22-22 15,-22 22-15,0 0 0,0 0 16,0 0-16,0 0 0,0 42 31,0 0-15,0 0-16,0 0 0,-22 0 0,22 1 15,-21 20-15,21-21 0,0 0 16,0 0-16,0 1 0,0-1 0,0 0 16,0 0-16,0 0 0,0 0 15,21-21 1,1 0-1,-1 0-15,0-21 0,0 0 16</inkml:trace>
  <inkml:trace contextRef="#ctx0" brushRef="#br0" timeOffset="35860.5">17611 656 0,'0'0'0,"21"0"0,-21-21 0,0 0 16,-21 21 15,-1 0-31,1 0 0,0 0 16,0 0-16,0 0 0,-22 21 0,22-21 15,21 21-15,-21 0 16,0 1-16,21-1 16,0 0-16,0 0 15,21 0-15,0 0 0,0 1 16,1-1-16,-1-21 15,-21 21-15,21 0 0,0 0 0,0-21 16,0 21-16,-21 1 0,0-1 16,22-21-16,-22 21 0,0 0 15,-22-21 1,1 0-16,0 0 0,0 0 16,0 0-16,0 0 0,-22 0 0,22 0 15,0 0-15,0 0 16,0 0-16,-22 0 0,22-21 15,0 21-15,0 0 16,21-21-16,0 0 31,21-1-31,0 22 16</inkml:trace>
  <inkml:trace contextRef="#ctx0" brushRef="#br0" timeOffset="36847.94">18034 360 0,'0'0'0,"0"-21"0,0 0 16,0-1-16,0 1 0,-21 21 16,0 0-1,21 21-15,0 1 16,0-1-16,-22 0 0,22 0 15,0 21-15,-21-20 0,21 20 0,0 0 16,0 1-16,-21-22 0,0 21 0,21 0 16,-21 1-16,21-1 15,0 0-15,0-20 0,0 20 0,0 0 16,0-21-16,0 1 0,0-1 16,0 0-16,0 0 0,0 0 0,21-21 15,0 0-15,0 0 16,0 0-16,1 0 0,-1 0 15,0-21-15,0 21 0,0-21 16,22 0-16,-22 0 0,0-1 0,0-20 16,-21 21-16,21 0 0,-21-22 15,21 22-15,-21 0 0,0 0 0,0 0 16,-21 21 15,0 21-31,0 0 0,21 0 16,0 0-16,-21 1 0,21-1 15,0 0-15,0 0 0,0 21 0,0-20 16,0-1-16,0 0 16,0 0-16,21-21 0,0 0 15,0 0-15,0 0 0,1 0 16,-1 0-16,0 0 0,21 0 0,-21 0 16,22-21-16,-22 21 0,21-21 15,-21 0-15,1-1 0,-1 1 0,21 0 16,-21-21-16,0 21 0,-21-1 15,0-20-15,0 21 0,0 0 16,0 0-16,-21 42 31,21 0-31,-21 0 16,0 21-16,21-20 0,-21-1 16,21 0-16,0 0 0,-21 21 0,21-20 15,-22-1-15,22 0 16,0 0-16,0 0 0,-21-21 0,21 21 15,0-42 32,0 0-47,0 0 16,0 0-16,0 0 0,0-1 0,21-20 16,-21 21-16,22 0 0,-1-22 15,0 22-15,21 0 0,-21 0 0,1 0 16,20 0-16,-21-1 0,21 22 15,-20 0-15,-1 0 0,21 0 0,-21 0 16,0 0-16,1 0 0,-22 22 16,0-1-16,21 0 0,-21 0 0,0 21 15,0-20-15,0 20 0,0-21 16,0 0-16,-21 22 0,-1-22 0,22 0 16,0 0-16,0 0 0,-21-21 15,21 21-15,-21-21 0,21 22 16,-21-22-16,42 0 31,0-22-15,0 22-16,1-21 0,-1 0 15,0 0-15</inkml:trace>
  <inkml:trace contextRef="#ctx0" brushRef="#br0" timeOffset="37503.56">19431 762 0,'0'0'0,"0"-21"16,0 0-16,0 0 16,0-1-16,0 1 15,-21 21-15,0 0 16,-1 0-16,1 0 0,0 0 0,0 0 16,0 0-16,-22 21 0,22 1 0,0-1 15,-21 0-15,21 0 0,-1 0 16,1 0-16,0 22 0,0-22 0,21 0 15,-21 0-15,21 22 0,0-22 16,0 0-16,0 0 0,0 0 16,21-21-16,0 0 0,0 21 15,0-21-15,1 0 0,-1 0 0,0 0 16,0 0-16,0 0 16,22 0-16,-22-21 0,0 0 0,0 0 15,0 21-15,-21-21 0,21 0 16,1-1-16,-1 1 0,-21 0 0,0 0 15,0 0-15,21 0 0,-21-1 16,0 1 0,0 42-1,0 1-15,-21-22 0,21 42 16,-21-21-16,21 0 0,0 22 16,-22-22-16,22 21 0,-21 0 15,21-20-15,-21 20 0,21 0 0,0 1 0,0-1 16,0 0-16,0 1 15,0-1-15,0 0 0,0 1 0,0-1 16,-21 0-16,21 1 0,0-1 0,-21 0 16,21 1-16,0-1 0,0 0 15,-21-21-15,21 22 0,-22-22 0,1 21 16,21-21-16,-21 1 0,0-1 16,0 0-16,0-21 0,21 21 0,-22-21 15,1 0-15,0 0 0,0 0 0,0 0 16,0 0-16,-1 0 0,1 0 15,0 0-15,0 0 0,0 0 16,21-21-16,-21 0 0,21 0 0,-22-1 16,22 1-1,0 0-15,0 0 0,0 0 16,0 0-16,0-1 0,0-20 0,0 21 16</inkml:trace>
  <inkml:trace contextRef="#ctx0" brushRef="#br0" timeOffset="37809.39">18288 487 0,'-21'0'0,"42"0"0,-42-21 32,0 21-32,-1 0 93</inkml:trace>
  <inkml:trace contextRef="#ctx0" brushRef="#br0" timeOffset="38047.25">17632 635 0,'42'21'16,"-21"-21"0,0 0-16,1 0 0,-1 0 0,21 0 15,-21 0-15,0 0 0,1 0 16,20 0-16,-21 0 0,0 0 0,0 0 16,1 0-16,-1 0 0,0 0 15,0 0-15</inkml:trace>
  <inkml:trace contextRef="#ctx0" brushRef="#br0" timeOffset="43487.85">593 5969 0,'0'0'0,"-22"21"0,1-21 15,21 21 1,0-42 31,21 0-31,1 0-16,-1 0 0,21 0 15,-21-1-15,22 1 0,-22 0 0,21-21 16,-21-1-16,22 22 0,-22-21 15,0 0-15,0 20 0,-21-20 0,0 0 16,0 21-16,0-22 0,0 22 16,0 0-16,0 0 0,0 0 0,-21 21 15,0 0-15,0 0 16,-1 0-16,1 0 0,0 0 16,0 21-16,21 0 0,-21 21 0,21-21 15,-21 22-15,21-1 16,0 0-16,0 1 0,0-1 0,0 0 15,0 1-15,0-1 0,0-21 16,0 22-16,21-22 0,0 0 0,-21 0 16,21 0-16,0-21 0,0 21 15,1-21-15,-1 0 16,0 0-16,0 0 0,-21-21 16,21 21-16,0-21 0,1 0 0,-1 0 15,0 0-15,0-1 0,-21 1 16,21-21-16,22 21 0,-22-22 15,0 22-15,0 0 0,0-21 0,22 21 16,-22-1-16,21 1 16,-21 21-16,0 0 0,1 0 0,-1 0 15,0 0-15,0 0 0,0 21 16,-21 1-16,21-1 0,-21 0 16,0 0-16,0 21 0,0-20 15,0-1-15,-21 0 0,0 21 0,0-21 16,21 1-16,-21-1 0,0 0 15,-1 0-15,22 0 0,0 0 16,0-42 15,0 0-31,22 0 16,-1 0-16,0 0 0,0-1 16,0 1-16,0-21 0,1 21 0,-1-22 15,21 22-15,-21-21 0,0 21 16,1-22-16,-1 22 0,0 0 0,-21 0 15,0 0-15,-21 42 47,21 0-47,-21 0 0,21 0 0,-22 1 16,1 20-16,21-21 0,0 0 16,-21 22-16,21-22 0,0 21 15,0-21-15,0 0 0,0 1 16,0 20-16,0-21 0,21 0 15,0 0-15,1-21 0,-1 0 16,0 0-16,21 0 0,-21 0 0,22 0 16,-22 0-16,21 0 0,1 0 15,-1-21-15,-21 0 0,21 21 0,-20-21 16,20 0-16,-21 0 0,0-22 16,0 22-16,1 0 0,-22-21 0,0 20 15,0-20-15,0 21 0,0 0 16,0-22-16,0 22 0,0 0 15,0 0-15,-22 21 0,1 0 0,0 0 16,0 0-16,0 0 16,0 0-16,-1 0 0,22 21 15,-21 0-15,21 0 0,-21 22 0,21-22 16,0 21-16,0 1 0,0-22 16,0 21-16,0-21 0,0 22 0,0-22 15,21 0-15,0 0 0,-21 0 16,22 0-16,-1 1 0,0-22 0,0 0 15,0 0-15,0 0 0,1 0 16,20 0-16,-21 0 0,0 0 0,22 0 16,-22-22-16,21 1 0,-21 0 15,22 0-15,-22 0 0,21 0 0,0-22 16,-20 22-16,20-21 16,-21-1-16,21 1 0,-20 21 0,-1-21 15,0 20-15,0 1 0,0 0 16,0 0-16,-21 0 0,0 42 31,0 0-31,0 0 0,0 0 16,0 1-16,0-1 15,0 0-15,22-21 0,-22 21 0,0 0 32,21-21-32,-21-21 15,0 0 1,0 0-16,0 0 15,0-1-15,0 1 0,0 0 16,0 0-16,0 0 16,-21 0-16,-1 21 15,1 0-15,0 0 16,0 0-16,0 0 16,21 21-16,-21 0 0,21 0 15,-22 21-15,1-20 0,21-1 0,-21 21 16,21-21-16,0 22 0,-21-1 15,21-21-15,-21 21 0,21-20 16,0 20-16,0-21 0,0 0 0,0 0 16,0 1-16,21-1 0,0-21 15,0 21-15,0-21 0,1 0 0,-1 0 16,0 0-16,0 0 0,21 0 16,-20 0-16,20-21 0,-21 0 0,21-1 15,1 1-15,-22 0 0,0 0 0,21 0 16,-20-22-16,-1 22 0,0-21 15,0 21-15,-21-22 0,21 22 0,-21-21 16,21 21-16,-21 0 0,0-1 16,0 1-16,0 0 15,0 42 1,0 0 0,0 1-16,0-1 0,0 21 15,0 0-15,0-20 0,0 20 16,0-21-16,0 0 0,0 0 0,0 1 15,0-1-15,0 0 0,0 0 16,0 0-16,22-21 0,-1 0 16,0 0-16,0 0 0,0 0 15,0 0-15,1 0 0,-1-21 0,0 0 16,0 21-16,0-21 0,0 0 0,1-1 16,-1 1-16,0 0 15,0-21-15,0 21 0,-21-22 0,0 22 16,21 0-16,-21-21 0,0 20 15,22 1-15,-22 0 0,0 0 0,-22 42 47,22 0-47,-21 0 0,21 1 0,-21-1 16,21 0-16,0 21 0,0-21 16,0 22-16,0-22 0,0 0 0,0 0 15,0 22-15,0-22 0,21 0 16,-21 0-16,21 0 0,1-21 15,-1 0-15,0 0 0,0 0 16,21 0-16,-20 0 0,-1 0 16,21 0-16,-21-21 0,0 21 0,1-21 15,-1 0-15,21 0 0,-21-1 0,-21 1 16,21-21-16,1 0 0,-22 20 16,0-20-16,0 0 0,0-22 0,21 22 15,-21 0-15,0-1 0,0 1 16,0 0-16,0 20 0,21-20 0,-21 21 15,0 0-15,0 0 0,0 42 32,0 0-17,0 0-15,0 0 16,0 0-16,0 22 0,0-22 0,0 21 16,0 1-16,-21-22 0,21 21 0,0 0 15,-21 1-15,21-1 0,0-21 16,0 22-16,0-1 0,0-21 0,0 0 15,0 0-15,0 1 0,0-1 16,0 0-16,0 0 0,21-21 0,0 0 16,0 0-16,0 0 0,0 0 0,1 0 15,20 0-15,-21 0 0,21-21 16,-20 0-16,20 21 0,-21-21 0,21-1 16,-20 1-16,20 0 0,-21 0 15,0 0-15,-21-22 0,21 22 16,-21 0-16,0 0 0,0-21 0,0 20 15,0 1-15,0 0 0,0 0 16,-21 21-16,0 0 16,0 0-16,0 21 0,21 0 15,0 0-15,-21 1 0,-1 20 16,22-21-16,0 21 0,0-20 0,0 20 16,0-21-16,0 21 0,0-20 15,0-1-15,0 0 0,0 0 16,22-21-16,-1 21 0,0-21 0,21 0 0,-21 0 15,1 0-15,20 0 0,-21 0 16,21 0-16,1 0 0,-1-21 16,-21 0-16,22 21 0,-22-21 0,0 0 15,21-1-15,-21-20 0,1 21 16,-22 0-16</inkml:trace>
  <inkml:trace contextRef="#ctx0" brushRef="#br0" timeOffset="43747.7">3768 5482 0,'21'0'31,"0"0"-31,21 0 15,-21 0-15,22 0 0,-22 0 0,21 0 16,1-21-16,-22 0 0,21 21 16,0 0-16,1 0 0,-22-21 0,21 21 15,-21 0-15,1-21 0,-1 21 16,0 0-16,-21-22 16</inkml:trace>
  <inkml:trace contextRef="#ctx0" brushRef="#br0" timeOffset="45691.44">5503 5440 0,'0'0'16,"-21"0"-16,0 0 0,0 0 15,0 0-15,21 21 16,21-21 15,0-21-31,0 21 0,0-21 16,0 21-16,22-21 0,-22-1 0,21 22 15,-21-21-15,22 0 0,-22 0 0,0 0 16,-21 0-16,0-1 16,0 1-16,0 0 0,0 0 0,-21 21 15,0 0-15,-22-21 16,22 21-16,-21 0 0,0 0 0,-22 0 0,22 0 16,-1 21-16,1 0 0,21 0 15,-21-21-15,20 21 0,1 1 16,0-1-16,21 0 0,0 21 0,0-21 15,0 1-15,21-1 0,0 0 16,1 0-16,-1 0 0,0 0 0,21 1 16,-21-1-16,22 0 0,-22 0 0,0 0 15,21 0-15,-20 1 0,-1-1 16,0 21-16,0-21 0,0 0 0,-21 1 16,0-1-16,0 0 0,0 0 15,0 0-15,-21 0 0,0 1 0,0-1 16,-22 0-16,22 0 0,-21 0 0,0-21 15,20 21-15,-20-21 0,0 0 16,21 0-16,-22 0 0,22 0 16,0 0-16,0 0 0,0-21 0,-1 21 15,1-21-15,0 0 0,21 0 16,0 0-16,-21-1 0,21-20 0,-21 21 16,21 0-16,0-22 0,0 22 0,0 0 15,0 0-15,0 0 0,0 0 16,0-1-16,0 44 31,0-1-31,0 0 16,21 0-16,-21 0 0,21 0 15,0 1-15,-21-1 0,21 0 0,1 0 16,-1 0-16,-21 0 0,21 1 16,0-1-16,0 0 0,0-21 15,1 21-15,-1-21 0,0 21 0,0-21 16,0 0-16,22 0 0,-22 0 0,21 0 15,-21 0-15,22 0 0,-22-21 16,21 21-16,0-21 0,-20 0 0,20 0 16,-21-1-16,21 1 0,-20 0 0,-1 0 15,0 0-15,0-22 0,0 22 16,0-21-16,1 0 0,-22 20 0,21 1 16,0-21-16,0 21 0,-21 0 15,21-1-15,0 22 0,-21-21 16,22 21-16,-22 21 31,0 1-31,0-1 0,0 0 16,0 0-16,0 0 31,21-42 0,-21 0-31,21 0 16,-21 0-16,0-1 15,0 1-15,0 0 16,0 0-16,-21 21 47,0 0-47,21 21 16,-22 0-16,22 0 0,0 1 0,0-1 15,-21 0-15,0 21 0,21-21 16,-21 22-16,21-22 0,0 0 0,0 21 15,0-20-15,0 20 0,0-21 0,0 0 16,0 0-16,0 1 0,0-1 16,0 0-16,21-21 0,0 0 15,0 0-15,1 0 16,-1 0-16,0 0 0,21 0 16,-21-21-16,1 0 0,-1-1 0,21 1 15,-21 0-15,0 0 0,1-21 16,20 20-16,-21-20 0,0 0 0,0 21 15,-21-22-15,0 22 0,22-21 0,-22 21 16,0-1-16,0 1 0,-22 21 16,1 0-1,0 0-15,0 21 16,21 1-16,0-1 0,-21 0 0,21 0 16,0 0-16,0 0 0,0 1 0,0-1 15,0 0-15,0 0 0,0 0 16,21-21-16,-21 21 15,21-21-15,0 0 0,0 0 0,1 22 16,-1-22-16,0 0 16,0 0-16,-21 21 0,21-21 15,-21 21-15,0 0 16,0 0 0,21-21-16,-21 21 0,22-21 15,-1 0 1,0 0-16,0 0 15,0-21-15,0 21 0,1-21 16,-1 0-16,0 21 0,0-21 16,0 0-16,0-1 0,1 1 15,-1 0-15,0 0 0,-21 0 0,21-22 16,-21 22-16,21 0 0,-21 0 16,0 0-16,0 0 0,0-1 0,0 1 15,0 42 16,0 1-31,0-1 0,0 21 16,0-21-16,-21 0 0,21 22 16,-21-22-16,21 0 0,0 0 0,0 0 15,0 1-15,0-1 0,0 0 0,0 0 32,21-21-32,0 0 15,0 0-15,1 0 16,-1-21-16,-21 0 15,21 0-15,0-1 0,0 1 16</inkml:trace>
  <inkml:trace contextRef="#ctx0" brushRef="#br0" timeOffset="46066.97">6921 5144 0,'-21'0'0,"42"0"0,-63 0 0,42 21 0,-21 0 16,0 0-16,21 0 0,-21 0 16,21 1-16,0-1 0,0 0 0,0 0 15,0 0-15,0 0 0,21-21 16,0 22-16,0-22 16,21 0-16,-20 0 0,-1 0 15,0 0-15,0-22 0,0 22 0,0-21 16,1 0-16,-22 0 15,21 0-15,-21 0 0,0-1 16,0 1-16,0 0 0,0 0 0,-21 0 16,-1 0-16,1 21 0,0-22 15,0 22-15,0 0 0,0 0 0,-1 0 16,1 0-16,0 22 0,0-22 16,21 21-16,0 0 0,-21 0 0,21 0 15,0 0-15,0 1 0,0-1 16,0 0-16,0 0 0,21 0 15,0 0-15,0-21 0,22 22 0,-22-22 16</inkml:trace>
  <inkml:trace contextRef="#ctx0" brushRef="#br0" timeOffset="46455.45">7472 5419 0,'0'0'16,"-21"0"-16,-1 0 0,22-21 0,-21 21 16,21 21-1,0 0 1,-21-21-16,21 42 0,0-21 16,0 1-16,0 20 0,0 0 0,0-21 15,0 43-15,-21-22 0,21 1 16,0 20-16,-21 1 0,21-22 0,-21 21 15,-1 1-15,1-1 0,21 1 0,0-1 16,-21 1-16,0 21 0,21-22 16,-21 1-16,21-1 0,0-21 0,-21 22 15,-1-22-15,22 1 0,0-1 0,-21 0 16,0-21-16,21 1 0,-21-1 0,21 0 16,0-42 15,0 0-31,0-1 0,0 1 15,0 0-15,0 0 0,21-21 0,0-1 16,-21 1-16,0 0 0,0-22 16,21 1-16</inkml:trace>
  <inkml:trace contextRef="#ctx0" brushRef="#br0" timeOffset="46801.11">7218 5757 0,'0'-42'16,"0"84"-16,21-105 0,-21 21 0,0-1 0,0 22 15,0 0-15,21-21 0,0 20 16,-21 1-16,21 0 0,1 0 0,-1 0 16,0 0-16,0 21 0,21 0 0,-20-22 15,-1 22-15,0 0 16,0 0-16,0 0 0,0 22 0,1-22 16,-1 21-16,-21 0 0,0 0 0,0 21 15,0-20-15,0-1 0,0 21 16,0-21-16,-21 0 0,-22 22 0,22-22 15,0 0-15,0 0 0,0-21 0,-22 21 16,22-21-16,0 0 0,0 22 16,0-22-16,-1 0 0,1 0 0,0 0 15,0 0-15,21-22 32,0 1-17,21 21-15,0 0 16,0-21-16,1 0 15,-1 21-15</inkml:trace>
  <inkml:trace contextRef="#ctx0" brushRef="#br0" timeOffset="47164.9">8022 5038 0,'0'0'16,"0"-21"-16,0-1 0,0 1 0,0 0 15,0 0-15,0 0 0,0 0 16,-21 21 0,0 21-1,21 0-15,0 0 0,-21 0 16,21 22-16,-22-1 0,22 0 0,-21 1 16,21-1-16,0 0 0,-21 1 15,21 20-15,-21-21 0,0 1 0,21-1 16,0 0-16,0 1 0,0-1 0,-21-21 15,21 22-15,0-22 0,0 0 16,0 0-16,0 0 0,0 0 0,21 1 16,0-22-16,0 0 15,0 0-15,0 0 0,1 0 16,-1 0-16,0 0 0,0-22 0,0 1 16,0 21-16,1-21 0,-1 0 0,0 0 15,-21 0-15,21-1 0,-21 1 16,21-21-16,-21 21 0</inkml:trace>
  <inkml:trace contextRef="#ctx0" brushRef="#br0" timeOffset="47439.74">7705 5249 0,'-22'0'0,"44"0"0,-44-21 15,44 21 1,-1 0-16,0-21 0,21 21 15,-21 0-15,22 0 0,-1 0 16,0-21-16,1 21 0,-1 0 0,0 0 16,1-21-16,-1 21 0,0 0 0,1 0 15,-22-21-15,21 21 0,-21 0 16,1 0-16,-1 0 0,0 0 0,0-22 16,-42 22 15,0 22-31,0-22 0,-1 0 15,-20 21-15,21 0 0,-21-21 16</inkml:trace>
  <inkml:trace contextRef="#ctx0" brushRef="#br0" timeOffset="48371.72">825 6773 0,'0'0'0,"-21"0"0,0-21 16,0 21-16,0-21 0,0 21 15,21-21-15,21 21 79,0 0-79,0 0 15,0 0-15,0 0 0,22 0 0,-22 0 16,21 0-16,-21 0 0,22 0 15,-1 0-15,22 0 0,-22 0 0,21 0 16,1 0-16,21 0 0,-1 0 16,-20 0-16,20 0 0,22 0 0,-21 0 15,0 0-15,20 0 0,1 0 16,21-21-16,0 21 0,0 0 16,0 0-16,0 0 0,0 0 15,21 0-15,1-21 0,-1 21 0,21 0 16,-21 0-16,22 0 0,-1-22 0,0 22 15,1 0-15,20 0 0,-21 0 16,1 0-16,20 0 0,-20 0 0,20 0 16,-21 0-16,1 0 0,-1-21 0,0 21 15,-20 0-15,20 0 0,-21 0 16,21 0-16,-20-21 0,-22 21 16,21 0-16,-21 0 0,-21-21 0,21 21 15,-22 0-15,1 0 0,0 0 0,-21-21 16,-1 21-16,-20 0 0,-1 0 15,-20 0-15,-1 0 0,-21 0 0,0 0 16,1 0-16,-22-21 16,-22 21-1,1 0-15,0-22 16,-21 22-16,-1 0 0</inkml:trace>
  <inkml:trace contextRef="#ctx0" brushRef="#br0" timeOffset="49264.21">868 6646 0,'0'0'0,"-43"0"0,22 0 0,0 0 15,0 0-15,0 0 0,0 0 16,-1 0-16,1 0 0,0 0 15,0 0-15,0 0 16,0 0-16,-1 0 16,1 0-16,0 0 15,21-21 1,21 21-16,0 0 0,1 0 16,20 0-16,0 0 0,1 0 15,-1 0-15,0-21 0,22 21 0,-1 0 16,1 0-16,20-21 0,1 21 15,0 0-15,21-21 0,-1 0 16,22 21-16,-21-22 0,21 22 16,21-21-16,1 21 0,20-21 0,-21 21 15,21 0-15,22-21 0,-22 21 16,22 0-16,-1 0 0,1-21 0,-1 21 16,1 0-16,20 0 0,-20 0 15,21 0-15,-22-21 0,1 21 0,20 0 16,-20 0-16,20 0 0,-20 0 0,-22 0 15,22-22-15,-22 22 0,0 0 16,1 0-16,-1 0 0,-21-21 0,-21 21 16,0 0-16,0 0 0,-21 0 15,0 0-15,-21 0 0,-1 0 16,1-21-16,-22 21 0,1 0 0,-22 0 16,1 0-16,-22 0 0,0 0 15,0 0-15,0 0 0,-42 0 125</inkml:trace>
  <inkml:trace contextRef="#ctx0" brushRef="#br0" timeOffset="60476.92">12869 1863 0,'0'-21'78,"0"42"-31,0 0-31,0 0-16,0 0 16,0 0-1,0 1 1,0-1 156,0-42-79,0-1-77,0 1 0,0 42 109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12:41:42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868 0,'0'0'0,"0"-42"0,0 20 0,0 1 0,0 0 16,0 0-16,0 0 0,0 0 15,0-1-15,0 1 0,-21 0 16,0 21 15,21 21-31,0 22 16,-21-1-16,21 21 15,-22 22-15,22 0 0,0-1 0,-21 1 16,21 0-16,0 21 0,0-1 16,-21 1-16,21 21 0,-21-21 0,21 21 15,-21 0-15,0-21 0,-1 21 16,1 21-16,0-21 0,21 0 0,-21 0 15,0 0-15,0 21 0,-1-21 16,22-21-16,0 0 0,-21 0 0,21-22 16,0-20-16,0-1 0,0-20 15,0-22-15,0 0 0,0 0 0,21-21 32,-21-21-32,0 0 0,0-21 0,0-1 15,0 1-15,0 0 0,0-22 0,0-21 16,0 1-16</inkml:trace>
  <inkml:trace contextRef="#ctx0" brushRef="#br0" timeOffset="976.7">2032 699 0,'-21'-22'31,"0"22"-15,42 0-1,0 0 1,0 0-16,21 0 0,22 0 15,21 0-15,-1 0 0,1-21 0,42 21 16,-21-21-16,21 21 0,0-21 16,0 21-16,42-21 0,-21 0 15,22 21-15,-1-22 0,0 1 0,22 21 16,-1-21-16,1 21 0,-1-21 16,1 21-16,-1 0 0,-20 0 0,-1 0 15,0 0-15,-21 0 0,1 0 16,-22 0-16,0 0 0,-22 0 0,1 0 15,0 0-15,0 0 0,0 0 16,-22 0-16,-20 0 0,21 0 0,-22 0 16,-21 21-16,22-21 0,-43 0 15,21 21-15,-20 0 0,-1-21 0,-21 22 16,0-1-16,0 0 16,0 0-16,0 21 0,0-20 0,0 20 15,-21 21-15,-1-20 0,1 20 16,21 1-16,-21 20 0,0-20 0,21-1 15,0 22-15,-21-21 0,21 20 16,-21-20-16,21 20 0,-22 1 0,22-21 16,0 20-16,0 1 0,0-22 0,0 22 15,-21-21-15,21 20 0,0 1 16,-21-22-16,21 22 0,0 0 0,0-1 16,0 1-16,0-21 0,-21 20 0,21 1 15,-21-22-15,21 22 0,-21-21 16,21 20-16,0 1 0,-22-22 15,1 1-15,0-1 0,21 1 0,-21-1 16,0-20-16,21-1 0,-21 0 16,-1 1-16,1-1 0,0-21 0,0 22 15,0-22-15,-22 0 0,22 0 0,-21-21 16,21 21-16,-22-21 0,1 0 16,0 0-16,-22 0 0,22 0 0,-22 0 15,-20 0-15,20 0 0,-20 0 0,-1 0 16,0-21-16,1 21 15,-22-21-15,21 0 0,-21 21 0,-21-21 16,21 21-16,-42-22 0,21 22 0,-21-21 16,0 0-16,0 21 0,0-21 15,-1 21-15,-20 0 0,0 0 0,21-21 16,-22 21-16,22 0 0,0 0 16,0 0-16,21 0 0,0 0 0,0 0 15,21 0-15,21 0 0,1 0 16,-1 0-16,21-21 0,22 21 0,0 0 15,-1 0-15,22 0 0,-21 0 16,21 0-16,0 0 16,21-22 15,21 22-15,0-21-16,0 21 0,0-21 15</inkml:trace>
  <inkml:trace contextRef="#ctx0" brushRef="#br0" timeOffset="2084.31">6054 572 0,'0'0'0,"0"-22"0,-22 22 16,22-21-16,-21 21 0,21-21 15,-21 21-15,21-21 16,-21 21-16,0 0 15,0 21 1,21 0-16,-22 0 16,22 1-16,0 20 0,0-21 15,0 21-15,0 22 0,0-22 0,0 22 16,0 20-16,0-20 0,0-1 16,0 22-16,-21 0 0,21-22 0,0 22 15,-21 0-15,21 20 0,0-20 16,0 21-16,0-21 0,-21 20 0,21-20 15,-21 0-15,21 21 0,0-22 16,0 1-16,0 0 0,0-1 0,0 1 16,0-22-16,0 22 0,0-21 0,0-1 15,0 1-15,0-1 0,0 1 16,0-22-16,0 21 0,0-20 16,0-1-16,0-21 0,0 22 15,0-22-15,0 0 0,0 0 0,0 0 16,0-42 15,0 0-15,0 0-16,0 0 0,0-1 15,0 1-15,0 0 0,0-21 16,0 21-16,0-22 0,21 1 0</inkml:trace>
  <inkml:trace contextRef="#ctx0" brushRef="#br0" timeOffset="3853.37">6032 1545 0,'0'0'0,"-21"0"31,42 0 0,1 0-31,-1 0 0,0 0 0,0 0 16,21 0-16,-20-21 0,20 21 16,0 0-16,22-21 0,-22 21 0,22 0 15,-1-21-15,-21 21 0,22 0 16,-22 0-16,22-21 0,-22 21 16,-21 0-16,22 0 0,-1 0 15,-42 21 1,0 0-16,0 0 0,0 0 0,-21 22 15,0-22-15,-1 21 0,22 0 16,0 1-16,-21-1 0,21 0 0,-21 1 16,21-1-16,0 0 0,0 1 15,0-1-15,0 0 0,0 1 0,0-1 16,0-21-16,0 22 0,0-1 0,0-21 16,0 21-16,0-20 15,0-1-15,0 21 0,0-21 0,21-21 16,-21 21-16,0 1 0,-21-22 31,-21 0-31,21 0 16,-22 0-16,1-22 0,-22 1 15,22 0-15,-21 21 0,-1-21 0,-21 0 16,22 0-16,-1 21 0,1-22 0,-22 1 16,22 21-16,20 0 0,-20-21 15,21 21-15,20 0 0,-20 0 0,21 0 16,21-21-16,0 0 15,42 0 1,-21 21-16,22-22 0,-1 22 16,0-21-16,1 0 0,20 0 15,-20 21-15,-1-21 0,21 0 0,-20-1 16,20-20-16,-20 21 0,-1 0 16,0-22-16,1 22 0,-22 0 0,0-21 15,-21 21-15,0-1 0,0 1 0,-21 0 16,0 0-16,-22 0 0,22 21 15,-21 0-15,-1 0 0,1 0 0,0 0 16,-22 0-16,22 0 0,0 0 16,20 0-16,-20 0 0,21 0 0,0 0 15,21-21 1,21-1 0,21 22-16,-21-21 0,22 21 15,-1-21-15,22 0 0,-22 21 0,21-21 16,1 21-16,-1 0 0,-20-21 0,-1 21 15,0 0-15,-20 0 0,-1 0 16,-21 21-16,-21 0 0,-22-21 16,1 21-16,-22 21 0,1-20 15,-1-1-15,1 21 0,-1-21 0,1 0 16,-1 22-16,1-22 0,21 0 16,-1 0-16,1 0 0,21 1 0,0-22 15,21 21-15,21-21 16,21 0-16,-21 0 15,22 0-15,20 0 0,-21 0 0,1 0 16,20 0-16,-20 0 0,20 0 16,-21 0-16,22 0 0,-22 0 0,1 0 15,-1 0-15,-21 0 0,0 0 16,-21 21-16,0 0 0,-21-21 16,-21 21-16,-1 0 0,1 1 0,-21-1 15,-1 0-15,1 0 16,-1 0-16,22 0 0,-22 1 0,22-22 0,0 21 15,20 0-15,1-21 0,42 0 32,1 0-32,20 0 0,0 0 0,1 0 15,-1 0-15,21 0 0,-20 0 16,20 0-16,-20 0 0,20 0 0,-21 0 16,22 0-16,-22-21 0,-21 21 0,22 0 15,-64 0 1,-1 0-16,-20 0 15,0 0-15,-22 21 0,22 0 16,-22-21-16,1 21 0,21-21 0,-1 21 16,-20-21-16,42 0 0,-22 0 15,22 22-15,42-22 16,0 0 0,22 0-16,-1 0 0,0-22 15,1 1-15,20 21 0,-20-21 0,20 21 16,-21-21-16,22 0 0,-22 0 0,22 21 15,-43-22-15,21 22 0,-21-21 16,1 21-16,-22-21 0,-22 21 16,1 0-16,0 0 0,-21 0 15,-22 0-15,22 0 0,-22 0 0,22 21 16,0-21-16,-1 21 0,1-21 0,0 22 16,-1-22-16,22 0 15,0 0-15,21 21 0,21-21 16,22 0-1,-22 0-15,21 0 0,0 0 16,1-21-16,-1-1 0,22 22 0,-22-21 16,0 0-16,22 0 0,-22 0 15,0 0-15,1-1 0,-22 1 16,21 0-16,-42 0 0,0 0 0,0 0 0,0-1 16,-42 1-16,0 21 0,-1-21 15,1 21-15,-22 0 0,1 0 0,21 0 16,-22 0-16,22 21 0,-1-21 15,1 0-15,0 0 0,21 21 0,-1-21 16,22 22-16,22-22 31,-1 0-31,0 0 0,21-22 16,-21 22-16,1-21 0,20 0 16,-21 0-16,0 0 0,0 0 0,22-22 15</inkml:trace>
  <inkml:trace contextRef="#ctx0" brushRef="#br0" timeOffset="5644.92">7916 423 0,'0'0'0,"0"-21"16,0 42 30,0 1-30,0-1-16,0 0 0,0 0 0,0 0 16,0 0-16,0 22 15,0-22-15,0 21 0,0-21 0,0 22 16,0-1-16,0 0 0,0 1 16,0 20-16,0-20 0,0 20 0,0-21 15,0 22-15,0-22 0,0 22 16,0-22-16,0 0 0,0 22 0,0-1 15,21-20-15,-21 20 0,22 1 16,-22-1-16,0 1 0,21-1 0,-21 1 16,0-1-16,0 1 0,0-1 0,0 1 15,0-22-15,0 22 0,0-1 16,0 1-16,0-1 0,0 1 0,0-1 16,0 1-16,-21-1 0,21-21 15,0 22-15,-22-1 0,1-20 16,21 20-16,0 1 0,0-22 0,0 22 15,-21-1-15,21 1 0,0-22 16,0 21-16,0-20 0,0 20 0,0-20 16,0 20-16,0-21 0,0 1 0,0-1 15,0 0-15,0 1 0,0-22 16,-21 21-16,21 1 0,0-22 0,0 21 16,0-21-16,0 0 0,0 22 0,0-22 15,0 0-15,-21-21 0,21 21 16,0 0-16,-21-21 0,-1 0 15,1 0 1,0 0 0,0 0-16,21-21 0,-21 0 15,0 0-15,21 0 0,-22 0 16,22-1-16,-21 1 0,0 0 16,21 0-16,-21-21 0,0 20 0,21 1 15,-21 0-15,-1-21 0,22 21 0,-21-1 16,21 1-16,-21 0 0,0 0 15,21 0-15,0 0 0,-21-1 0,21 1 16,-21 21-16,21-21 0,-22 0 16,22 0-16,0 0 15,0-1-15,22 44 47,-22-1-47,21 0 16,0-21-16,-21 21 0,21 21 0,-21-20 15,21-1-15,-21 0 0,21 0 0,1 0 16,-1 0-16,-21 22 0,21-22 16,0 0-16,-21 0 0,21 0 0,-21 1 15,21-1-15,-21 0 0,0 21 0,22-21 16,-22 1-16,0-1 0,21 0 16,-21 0-16,0 0 0,0 0 15,0 1-15,0-1 16,21-21-16,-21 21 0,21-21 31,0-21-15,0 0-16,1 21 15,-22-22-15,21 1 0,0 0 0,0 0 16,0-21-16,0 20 0,22 1 0,-22-21 16,21 0-16,1 20 0,-1-20 15,-21 0-15,21-1 0,1 1 0,-1 21 16,-21-21-16,0 20 0,22 1 0,-22 0 15,0 0-15,-21 0 16,0 0-16,21 21 0,-21-22 16,21 22-16,-21 22 31,0-1-31,-21-21 0,0 21 16,21 0-16,-21 0 0,21 0 15,-21 1-15,0-1 0,-1 21 0,-20-21 16,21 0-16,0 1 0,-22 20 0,22-21 15,-21 0-15,21 0 0,-22 1 16,1 20-16,21-21 0,-21 0 0,20 0 16,1-21-16,0 22 0,0-1 15,0 0 1,42-42 46,0 21-46,-21-21-16,21 21 16,-21-22 77,0 1-93,0 0 0</inkml:trace>
  <inkml:trace contextRef="#ctx0" brushRef="#br0" timeOffset="7364.2">12277 1185 0,'0'0'0,"21"-42"31,-21 21-31,0 0 16,-21 21 0,-1 0-16,1 0 0,0 21 15,0 0-15,-21 21 0,20-20 16,-20 20-16,0 0 0,-1 1 0,22 20 16,-21 1-16,0 20 0,-1 1 15,22 0-15,-21-1 0,21 1 0,-22 0 16,22-1-16,-21 1 0,21 0 0,21-1 15,0-20-15,0 20 16,0-20-16,0-1 0,0 1 0,21-22 16,21 1-16,0-1 0,1 0 0,20 1 15,-20-22-15,41 0 0,-20 0 16,-1-21-16,22 0 0,0 0 0,-22 0 16,22 0-16,-22 0 0,1-21 0,-1 0 15,1 0-15,-1-1 0</inkml:trace>
  <inkml:trace contextRef="#ctx0" brushRef="#br0" timeOffset="8348.64">13017 1566 0,'0'0'16,"0"-21"-16,22 0 0,-22 0 16,0 0-16,21 21 15,-21-21 1,-21 21 15,-1 0-31,1 21 16,0 0-16,21 0 0,-21 21 0,21-20 15,-21 20-15,0 0 0,21 1 0,0 20 16,-22-21-16,1 22 0,21-22 16,-21 1-16,21-1 0,0 21 0,0-41 15,0 20-15,0 0 0,0-21 0,21 22 16,0-22-16,1 0 0,-1 0 16,0 0-16,21 1 0,-21-1 0,22-21 15,-22 0-15,21 0 16,-21 0-16,22 0 0,-22 0 0,21 0 15,1 0-15,-22-21 0,21 21 0,-21-22 16,22 1-16,-22-21 0,0 21 16,0-22-16,0 22 0,0-21 0,1 0 15,-1-22-15,-21 22 0,0-22 0,21 1 16,-21 20-16,0-20 0,0-1 16,0 22-16,0 0 0,-21-1 0,0 1 15,-1 0-15,1 21 0,0-1 16,-21 1-16,-1 0 0,1 0 0,0 21 15,-1 0-15,1 0 0,-21 0 0,41 0 16,-20 0-16,0 0 16,21 21-16,-1-21 0,1 21 0,0 0 15,0 1-15,21-1 16,21-21 0,0 0-16</inkml:trace>
  <inkml:trace contextRef="#ctx0" brushRef="#br0" timeOffset="9133.32">13017 487 0,'-21'0'15,"21"-21"1,0 0-16,0-1 15,0 1 1,21 0 0,1 21-16,-1 0 15,0 0-15,0 0 0,0 0 16,0 0-16,1 0 0,-1 0 0,0 21 16,0-21-16,0 21 0,0 1 15,1 20-15,-22-21 0,21 0 0,-21 22 16,0-22-16,0 21 0,-21 0 15,-1 1-15,1-22 0,0 21 0,0 1 16,-21-1-16,20-21 16,1 0-16,-21 22 0,21-22 0,0 0 15,-1-21 1,44 0 0,-1-21-1,-21 0-15,21-1 0,0 1 0,0-21 16,22 21-16,-22-22 0,0 1 0,0 0 15,21-1-15,-20 1 0,20 21 16,-21-21-16,21-1 0,-20 1 0,-1 21 16,0-22-16,-21 22 15,21 0-15,-21 0 0,21 21 0,-21-21 0,0 42 32,0 0-17,0 0-15,-21 0 0,0 1 16,0-1-16,21 21 0,-21-21 0,21 22 15,-22-22-15,22 0 0,-21 21 16,21-21-16,0 1 0,0-1 0,0 0 16,0 0-16,0 0 0,21 0 15,1 1-15,-1-22 0,0 0 16,0 0-16,0 0 0,0 0 16,1 0-16,-1 0 0,0 0 15,0 0-15,0 0 16,0 0-16,-21 21 15</inkml:trace>
  <inkml:trace contextRef="#ctx0" brushRef="#br0" timeOffset="10072.51">14203 1884 0,'0'21'47,"0"0"-47,0 0 16,0 22-1,0-22 1,0-42 31,0 0-32,0-1-15,0 1 0,0 0 16,21 0-16,0 0 0,0 21 16,0-21-16,1 21 15,-1 0-15,0 0 16,-21 21-16,0 0 0,0 0 16,0 0-16,0 0 15,0 1-15,0-1 0,-21 0 16,0 0-16,-1-21 0,22 21 15,-21 0-15,0-21 0,0 0 0,21 22 16,-21-22-16,0 0 16,21-22-1,0 1-15,0 0 16,0 0-16,0 0 0,21 0 16,-21-1-16,21 1 0,-21 0 15,21 0-15,0 0 0,-21 0 0,21-1 16,1 1-16,-1 21 15,0 0-15,-21 21 16,0 1 0,0-1-16,0 0 15,0 0-15,0 0 0,0 0 16,-21 1-16,0-22 16,-1 0 15,22-22-16,0 1-15,0 0 0,22 0 16,-22 0-16,21 21 0,-21-21 16,21 21-1,0 0-15,0 21 16,0 0-16,-21 0 16,22 21-16,-22-20 0,0-1 0,21 21 15,-21-21-15,0 22 0,0-1 0,0-21 16,0 21-16,0-20 0,0 20 15,-21 0-15,-1-21 0,1 22 0,0-22 16,0 0-16,-21 0 0,-1 22 0,1-22 16,0-21-16,-1 21 0,1 0 15,0-21-15,-1 0 0,1 0 0,21 0 16</inkml:trace>
  <inkml:trace contextRef="#ctx0" brushRef="#br0" timeOffset="10552.78">15473 1291 0,'21'0'47,"0"0"-47,0 0 0,22 0 16,-1 0-16,-21 0 0,21 0 0,1 0 15,-1 0-15,22 0 0,-22 0 0,0 0 16,1 0-16,-1 0 0,-21 0 15,0 0-15,0 0 0,-63 0 16,21 0 0,-21 0-16,20 0 0,-20 0 0</inkml:trace>
  <inkml:trace contextRef="#ctx0" brushRef="#br0" timeOffset="11069.48">15452 1291 0,'0'21'0,"0"-42"0,-22 42 0,22 1 0,0-1 16,0 0-16,0 0 16,0 0-16,0 0 0,0 1 15,0-1-15,0 0 0,0 0 0,0 0 16,-21 0-16,21 1 0,0-1 16,-21-21-16,21 21 0,0 0 0,0 0 15,0-42 32,21 0-31,0 0-1,1 21-15,-1 0 0,0-21 0,0 21 16,0 0-16,0 0 0,1 0 16,-1 0-16,0 0 0,21 0 0,-21 0 15,1 0-15,-1 21 0,21 0 16,-21 0-16,0 0 0,22 0 0,-22 1 15,0-1-15,0 21 0,0-21 0,1 22 16,-22-22-16,0 21 0,0-21 16,0 0-16,0 22 0,-22-22 0,1 0 15,-21 0-15,21 0 0,-22-21 16,1 22-16,0-1 0,21-21 16,-22 0-16,1 21 0,21-21 0,-22 0 15,22 0-15,0 0 0,0 0 0,0 0 16,0 0-16,-1 0 0,22-21 15,-21 21-15,21-21 16,0-1 0,0 1-16,0 0 15,21 21-15,1 0 0,-1-21 0</inkml:trace>
  <inkml:trace contextRef="#ctx0" brushRef="#br0" timeOffset="12197.18">16595 1461 0,'0'-22'0,"0"44"0,0-65 16,0 22-16,0 0 16,-22 21-1,1 0-15,0 21 0,0 0 16,0 0-16,0 22 0,-22-1 15,22-21-15,0 22 0,0 20 0,0-21 16,-1 1-16,1-1 0,21 0 0,0 1 16,0-22-16,0 21 15,0-21-15,0 1 0,0-1 0,0 0 16,21 0-16,1-21 0,-1 21 0,0-21 16,0 0-16,0 0 0,22 0 15,-22 0-15,0 0 0,21 0 0,-21-21 16,22 0-16,-22 21 0,0-21 0,0 0 15,-21-22-15,0 22 0,0 0 16,0-21-16,0-1 0,0 22 0,0-21 16,-21-1-16,0 1 15,-21 21-15,20-21 0,1 20 0,-21 1 0,21 0 16,0 0-16,-1 0 0,1 21 16,21-21-16,0-1 0,0 1 15,21 0-15,1 21 16,20-21-16,-21 0 0,21 21 15,22 0-15,-22-21 0,1 21 0,20 0 16,-21 0-16,22 0 0,-22 0 16,22 0-16,-22 0 0,0 21 0,1-21 15,-22 21-15,0 21 0,0-21 0,-21 1 16,0-1-16,0 21 0,0 0 16,-21-20-16,0 20 0,0 0 0,0-21 15,-1 22-15,1-22 0,0 21 16,0-21-16,0 1 0,21-1 15,0 0-15,0 0 0,0 0 0,0 0 16,0 1-16,21-22 16,0 0-16,0 0 0,0 0 0,1 0 15,20 0-15,-21 0 0,21 0 16,-20-22-16,20 22 0,-21-21 0,0 0 16,0 0-16,1 0 0,-22 0 0,0-22 15,0 22-15,0 0 0,0-21 16,-22-1-16,1 22 0,0-21 15,0 21-15,0-22 0,-22 22 0,22 0 16,0-21-16,0 20 0,0 1 16,0 21-16,21-21 0,0 0 0,0 0 15,21 0-15,0 21 16,0 0-16,21-22 0,1 22 0,-1 0 16,0 0-16,1 0 0,20 0 15,-20 0-15,-1 0 0,0 0 0,1 0 16,-22 22-16,21-1 0,-21 0 15,0 0-15,-21 0 0,0 0 0,0 1 16,0-1-16,0 0 0,0 0 16,0 21-16,-21-20 0,0-1 0,0 21 15,21-21-15,-21 22 0,0-22 16,21 0-16,-22 21 0,22-21 16,0 1-16,0-1 0,0 0 0,0 0 15,43 0-15,-22-21 0,0 21 0,21-21 16,-20 0-16,20 0 0,-21 0 15,21 0-15,1 0 0,-1 0 0,-21 0 16,22 0-16,-22-21 0,21 0 16,-21 0-16,0 0 0,1-22 0,-22 22 15,0-42-15,0 20 0,0 1 16,0 0-16,-22-1 0,1 1 0,-21 0 16,21 21-16,0-22 0,-1 22 15,-20 0-15,0 0 0,21 21 16,-1 0-16,-20 0 0,21 0 0,0 0 15,0 0-15,-1 0 0,1 0 16,0 0-16,42 0 31,0 0-31,1 0 16</inkml:trace>
  <inkml:trace contextRef="#ctx0" brushRef="#br0" timeOffset="12583.96">18182 635 0,'0'0'0,"0"-21"16,21 21-16,0 0 16,22 0-16,-22 0 0,21 21 15,22 0-15,-22 0 0,22 22 0,-22-22 16,21 21-16,-20 22 0,-1-22 15,0 22-15,1-22 0,-1 21 0,-21 1 16,0-1-16,1 1 0,-1-1 16,-21 1-16,0-1 0,0 1 0,0-1 15,-21 22-15,-1-21 0,1-1 16,0-21-16,0 22 0,0-22 16,-22 1-16,1-1 0,21 0 0,-21-21 15,-1 22-15,1-22 0,0 0 16,-1-21-16,1 21 0,0-21 0,20 21 15,-20-21-15,21 0 0,0 0 0,0 0 16,21 22-16,-22-22 16,44-22-1,20 1 1,-21 0-16,21 0 0</inkml:trace>
  <inkml:trace contextRef="#ctx0" brushRef="#br0" timeOffset="12820.83">19537 1672 0,'0'-21'0,"0"42"0,0-63 16,-21 21 15,-1 21-16,22 21 17,0 0-32,0 0 15,0 0-15,0 1 0,-21-1 0,0 0 16</inkml:trace>
  <inkml:trace contextRef="#ctx0" brushRef="#br0" timeOffset="13038.7">19473 2096 0,'0'0'0,"21"0"0,-21 21 15,22 0-15,-22 0 16,0 0-16,0 0 16,0 1-16,0-1 15,0 0-15,0 0 0,-22-21 0,1 21 16,0 0-16,0 1 0,0-1 0,-22 0 15,22 21-15,-21-21 0,0 1 16,-1-1-16,-20 0 0,20 0 0</inkml:trace>
  <inkml:trace contextRef="#ctx0" brushRef="#br0" timeOffset="17769.06">15811 2604 0,'0'0'0,"-21"0"16,0 0 0,21-22-16,-21 22 0,0 0 15,0 0-15,-1 0 0,1 0 16,-21 0-16,21 0 0,0 0 0,-22 0 15,22 0-15,-21 0 0,21 0 16,-1 0-16,-20 0 0,21 0 0,0 0 16,0 0-16,-1 0 0,1 0 15,42 0 32,1 0-47,-1 0 16,21 0-16,0 0 0,1 0 15,-1 0-15,0 0 0,22 0 0,-1 0 16,-20 0-16,41 0 0,-20 0 0,21 22 16,-1-22-16,1 0 0,0 0 15,20 21-15,-20-21 0,21 0 0,0 0 16,-22 21-16,1-21 0,0 0 16,21 21-16,-22-21 0,1 0 15,0 0-15,-1 21 0,1-21 16,0 0-16,-22 0 0,1 0 0,-1 0 15,-21 21-15,1-21 0,-1 0 0,-21 0 16,0 0-16,1 0 0,-1 0 16,0 0-16,-42 0 47,0 0-32,-1-21-15,1 21 0,0 0 0,0 0 16,0 0-16,-22 0 0,1-21 0,0 21 15,-1 0-15</inkml:trace>
  <inkml:trace contextRef="#ctx0" brushRef="#br0" timeOffset="18340.72">15536 2815 0,'0'0'0,"-21"0"0,0 0 0,0 0 0,-22 0 15,22 0-15,0 0 0,0 0 16,0 0-16,0 0 0,-1 0 15,1 0-15,0 0 16,42 0 0,22 0-16,-22 0 15,21 0-15,0 0 0,22 0 16,-22 0-16,22 0 0,20 0 0,1 0 16,0 0-16,21 0 0,-1 0 15,22 0-15,0 0 0,0 0 16,0 0-16,-21 0 0,21 0 0,-21-21 15,0 21-15,-21-21 0,20 21 16,-20 0-16,0 0 0,-1 0 0,-20 0 16,21 0-16,-43 0 0,21 0 15,-20 0-15,-1-21 0,0 21 0,-20 0 16,-1 0-16,0 0 0,0 0 31,-42 0 63,0 0-94,0 0 0,-1 0 16,-20 0-16</inkml:trace>
  <inkml:trace contextRef="#ctx0" brushRef="#br0" timeOffset="19004.72">12996 2900 0,'0'0'0,"-21"0"0,0 0 16,21 21-16,-42-21 0,20 0 16,1 0-16,0 0 0,0 0 15,21 21 1,21-21-16,0 0 16,0 0-16,22 0 0,-1 0 15,0 0-15,1 0 0,20 0 0,-20 0 16,20 0-16,1 0 0,-22 0 0,21 0 15,1 0-15,-1 0 0,-20 0 16,20 0-16,-20 0 0,-1 0 0,-21 0 16,21 21-16,-20-21 0,-1 0 15,-42 0 17,-1 0-32,1 0 0,0 0 0,0 0 15,0 0-15,-22 0 0,22 0 16,-21 0-16,21 0 0,-22 0 0</inkml:trace>
  <inkml:trace contextRef="#ctx0" brushRef="#br0" timeOffset="19204.59">12806 3112 0,'0'0'0,"0"21"0,21-21 31,0 0-31,0 0 16,0 0-16,1 0 0,20 0 15,0 0-15,1 0 0,-1 0 16,0 0-16,1-21 0,-1 21 0,0 0 16,1 0-16,-1-22 0,0 22 0,1-21 15,-22 0-15,21 21 0,0-21 16,1 0-16,-1 0 0</inkml:trace>
  <inkml:trace contextRef="#ctx0" brushRef="#br0" timeOffset="20356.91">16065 699 0,'-21'-22'16,"21"1"-16,-21 21 16,21-21-16,0 0 0,0 0 15,0 0-15,0-1 16,0 1-16,21 0 15,0 21-15,-21-21 0,22 21 16,-1 0-16,0 0 0,0-21 16,0 21-16,22 0 0,-22 0 0,0 0 15,0 0-15,0 0 0,0 21 16,1-21-16,-1 21 0,-21 0 0,0 0 16,0 1-16,0-1 0,0 21 15,0-21-15,0 0 0,0 22 0,-21-22 16,21 21-16,0-21 0,0 1 15,0 20-15,0-21 0,0 0 0,0 0 16,21-21 0,0 0-16,0 0 0,0 0 15,0-21-15,1 21 16,-1-21-16,21 0 0,-21 0 0,22 0 16,-22-1-16,21-20 0,-21 21 15,0 0-15,22 0 0,-22-22 0,0 22 16,0 0-16,0 0 0,-21-22 15,0 22-15,22 0 0,-22 0 16,0 0 0,0 42-1,0 0 1,0 0-16,0 0 0,-22 1 0,22-1 16,0 0-16,0 0 15,-21 21-15,21 1 0,-21-1 0,21 0 16,0 1-16,0-1 0,-21 22 15,21-22-15,-21 0 0,21 1 0,-21-1 16,21 0-16,0 1 0,0-22 0,0 21 16,0-21-16,0 22 0,0-22 15,0 0-15,0 0 0,0 0 0,0 0 16,0 1-16,-22-22 31,1 0-31,21-22 16,0 1-16,-21 0 0,21 0 15,0 0-15,0-22 0,0 22 16,0-21-16,0 0 0,0 20 16,0-20-16,0 0 0,0-1 0,0 22 15,21-21-15,-21 21 0,21 0 16,1-1-16,-22 1 0,21 0 16,0 0-16,0 21 0,0-21 0,0 21 15</inkml:trace>
  <inkml:trace contextRef="#ctx0" brushRef="#br0" timeOffset="22691.16">1820 6223 0,'0'0'0,"0"-21"0,21 0 16,1 0-16,-22-1 0,0 1 15,0 0-15,21 0 0,-21 0 16,0 0-16,-21 21 31,-1 21-31,22 21 16,0-21-16,-21 22 15,0 20-15,0 1 0,21-1 16,-21 22-16,0 21 0,-22-22 0,22 22 16,-21 0-16,21 21 0,-22 0 15,22 21-15,-21-21 0,-1 21 0,22-21 16,-21 43-16,21-22 0,-22 0 16,22-21-16,0 21 0,-21-21 15,21 0-15,-1 0 0,1 0 16,0-21-16,0-21 0,0-1 0,0 1 15,21-22-15,0-20 0,0 20 16,0-42-16,0 1 0,0-1 0,21-42 16,-21-1-1,21-62-15</inkml:trace>
  <inkml:trace contextRef="#ctx0" brushRef="#br0" timeOffset="23636.48">1884 6181 0,'0'0'0,"0"-21"0,0-1 0,0 1 16,0 42 15,21 1-15,0-22-16,21 0 15,-20 21-15,20-21 0,21 0 16,22 0-16,0 0 0,21 0 16,21 0-16,0 0 0,21 0 0,21 0 15,0 0-15,22 0 0,-1 0 16,1 0-16,21-21 0,20 21 0,1 0 15,0 0-15,0 0 0,0 0 16,21 0-16,-21 0 0,-22 0 0,22 0 16,-21 0-16,-1 0 0,-20 0 0,-1 0 15,-20 0-15,-22 0 0,-21 0 16,21 0-16,-21 0 0,-21 21 0,0-21 16,0 0-16,-22 0 15,1 21-15,-22-21 0,1 0 0,-22 0 16,1 21-16,-1-21 0,-21 0 0,0 0 15,0 21-15,1 0 16,-22 1-16,0-1 16,0 21-16,0-21 15,21 0-15,-21 22 0,0-1 0,0 22 16,0-22-16,0 21 0,0 1 0,0-1 16,0 1-16,0 21 0,0-1 15,-21 1-15,-1 0 0,22-1 0,-21 22 16,0-21-16,21-1 0,-21 22 0,0-21 15,21 21-15,-21 0 16,-1-1-16,22-20 0,-21 21 0,21 0 0,0-22 16,0 22-16,0-21 0,0 0 15,0-1-15,0 1 0,0-22 16,0 1-16,0-1 0,-21-20 0,0-1 16,21 0-16,-21 1 0,0-22 0,-1 0 15,1 0-15,-21 0 0,21 1 0,-22-22 16,1 0-16,0 21 0,-1-21 15,1 0-15,-21 0 0,-1 0 0,1 0 16,-1 0-16,1 0 0,-22 0 0,-21 0 16,21-21-16,-42-1 0,22 22 15,-44-21-15,22 21 0,-21-21 16,-21 21-16,0 0 0,-22-21 0,1 21 16,-1 0-16,1 0 0,-22 0 0,0 0 15,1 0-15,-22 0 0,0 0 16,0 0-16,-21 21 0,0 0 0,0 0 15,0 1-15,0-1 0,0 0 16,0 0-16,21 0 0,0 0 0,43 1 16,21-1-16,20-21 0,22 0 15,22 0-15,20 0 0,21 0 0,1 0 16,21-21-16,-1 21 0,22-22 16,0 1-16,21 0 0,0 0 15,0 0-15,21 0 0,21-1 16,1 1-16,20-21 0,-20 21 15,41-22-15</inkml:trace>
  <inkml:trace contextRef="#ctx0" brushRef="#br0" timeOffset="24261.43">6858 6117 0,'0'-21'15,"0"42"-15,21-63 0,0 21 0,-21 0 16,0-1-16,0 1 0,21 21 0,-21 21 31,0 22-31,0-1 0,22 0 0,-22 22 16,0 21-16,0-1 0,0 22 0,21 0 16,-21 0-16,0 21 0,0 0 15,0 21-15,0-21 0,0 0 0,0 21 16,-21 0-16,-1-21 0,-20 21 15,21-21-15,0 0 0,-22 0 16,22-21-16,0 21 0,0-21 0,0-21 16,0-1-16,21 1 0,-22-21 0,22-1 15,0-21-15,0 1 0,0-22 0,0 0 16,0 0-16,22-21 16,-1 0-16,-21-21 0,21 0 0,-21 0 15,21-22-15,0 1 0,0 0 0,1-1 16,-1 1-16,0-21 15,-21 20-15</inkml:trace>
  <inkml:trace contextRef="#ctx0" brushRef="#br0" timeOffset="24852.09">6985 7408 0,'0'0'16,"-21"-21"-16,0 0 0,-1 0 0,22 0 15,43 0 1,-22-1 0,21 22-16,22-21 0,-22 0 0,22 0 15,-1 0-15,22 21 0,-1-21 16,1-1-16,0 1 0,21 0 0,-22 21 16,1-21-16,0 0 0,-1 21 15,1 0-15,-43 0 0,22 0 0,-22 0 16,-21 0-16,0 0 0,-21 21 15,0 0 1,-21-21-16,0 21 0,-21 0 0,21 1 16,-1-1-16,1 21 0,21-21 15,-21 0-15,21 22 0,-21-1 0,21 0 16,0 1-16,0-1 0,0 0 0,0 22 16,0-22-16,0 1 15,0-1-15,0 21 0,0-20 0,0 20 0,0-20 16,0 20-16,0-21 0,0 1 15,0-1-15,0 0 0,0 1 16,0-1-16,-21-21 0,21 22 0,-21-22 16,-1-21-16,1 21 0,0 0 0,-21-21 15,21 0-15,-43 0 0,22 0 16,-22 0-16,1 0 0,-1 0 0,1 0 16,-22-21-16,0 0 0,1 0 0,-1-1 15,0 1-15,1 0 0,-1 0 0,22 0 16,-1 0-16,1-22 0,20 22 15,1 0-15,0 0 0,20-22 16,22 22-16,0 0 0,0 0 0,0 0 16,22 0-16,-1-1 0,21-20 15,0 21-15,1 0 0,20 0 0,1-1 16,-22 1-16,22 0 0,-1 0 0,-21 0 16,1-22-16,-1 22 0,-21 0 15</inkml:trace>
  <inkml:trace contextRef="#ctx0" brushRef="#br0" timeOffset="25409.1">7197 7535 0,'0'0'0,"-43"0"0,1 0 0,21 0 16,-22 0-16,22 0 0,-21 0 0,21 0 16,42-21-1,21 21 1,-21 0-16,22 0 0,-1-21 0,0 21 16,1 0-16,-1 0 0,0 0 0,1 0 15,-1 0-15,0 0 0,1 21 16,-22-21-16,21 21 0,-42 1 0,0-1 15,0 0-15,0 0 0,0 0 0,-21 22 16,-21-22-16,-1 21 0,1-21 16,-21 22-16,-1-22 0,1 21 0,-1-21 15,-21 22-15,22-22 0,21 0 0,-1 21 16,1-42-16,21 21 0,21 1 16,21-22-16,0 0 0,21 0 15,1 0-15,20 0 0,1-22 16,-1 1-16,22 21 0,0-21 15,-1 0-15,1 21 0,0-21 0,-1 0 16,1 21-16,-22 0 0,1 0 0,-22 0 16,-21 0-16,1 0 0,-44 0 15,-20 0-15,0 21 16,-22 0-16,1-21 0,-1 21 0,1 0 16,-1 0-16,1 1 0,-1-1 15,22 0-15,-22 0 0,22 0 0,21 0 16,0 1-16,21-1 0,21-21 15,0 0 1,21 0-16,1 0 0,-1 0 0,0 0 16,22-21-16,-1 21 0,1-22 0,-1 1 15,1 0-15,-1 0 0,1 0 0,-22 21 16,1-21-16,-1-1 0,-21 22 16,0 0-16,-42 0 15,-21 0-15,-1 22 0,22-1 16,-21-21-16,0 21 0,-1-21 15,1 0-15,21 21 0,-22-21 0,22 0 16</inkml:trace>
  <inkml:trace contextRef="#ctx0" brushRef="#br0" timeOffset="26080.92">9313 6287 0,'0'0'15,"-21"0"-15,21-22 0,-21 22 16,0-21-16,21 42 47,0 22-47,0-22 16,0 21-16,0 22 0,0-1 0,0 1 15,0-1-15,21 1 0,0-1 16,-21 22-16,0-22 0,21 22 0,0 0 15,-21 21-15,0-22 0,22 22 0,-22-21 16,0 21-16,0-1 0,0 1 16,0 0-16,0 0 0,0 0 0,0 0 15,0-1-15,0-20 0,-22 21 16,22 0-16,-21-22 0,0 107 16,21-106-16,0-1 0,0-20 0,0-1 15,-21 1-15,21-1 0,0-20 16,0-1-16,-21 0 0,21-21 0,0 1 15,0-1-15,0-42 32,0-1-32,0 1 0,0-21 0,0 21 15,0-22-15,0 1 0,0 0 16,0-22-16,0 1 0</inkml:trace>
  <inkml:trace contextRef="#ctx0" brushRef="#br0" timeOffset="26812.62">9292 6265 0,'0'-21'31,"-21"21"-15,0 0 0,21 21-16,-21 1 0,-1-1 15,1 0-15,0 21 0,0 1 16,0 20-16,0-21 0,-1 22 0,-20-1 15,21 1-15,-21-1 0,-1 1 0,1-22 16,0 22-16,-22-1 0,22-20 16,-1 20-16,1-21 0,21 1 0,0-1 15,0-21-15,-1 22 0,1-22 16,21 0-16,0 0 16,0-42-1,21 0-15,-21 0 16,22-1-16,-1-20 0,0 0 0,0-1 15,21 1-15,-20 0 0,20-22 0,0 22 16,1-22-16,-1-20 0,0 20 16,22-20-16,-22-1 0,0 21 0,22 1 15,-22-1-15,-21 22 0,22 0 0,-22-1 16,0 22-16,0 0 0,-21 0 16,0 0-16,21 0 0,1-1 15,-22 44 16,21-1-31,0 21 0,-21-21 16,21 22-16,0 20 0,-21-21 0,21 22 16,1-1-16,20-20 0,-21 20 15,21 1-15,1-1 0,-1-20 0,0-1 16,1 21-16,-1-20 0,22-1 16,-22 0-16,21 1 0,-20-1 0,-1 0 15,0-20-15,1 20 0,-1-21 0,-21 0 16,0 0-16,1 1 0,-1-1 0,-21 0 15,21-21-15,-21-21 47,0 0-47,0-1 0</inkml:trace>
  <inkml:trace contextRef="#ctx0" brushRef="#br0" timeOffset="27461.12">12912 5736 0,'21'-21'16,"-42"42"-16,63-63 0,-21 21 0,21 21 15,-20-21-15,-1-1 0,0 1 0,-21 0 16,-21 21-1,0 0 1,-22 21-16,22 0 0,-21 1 0,-1 20 16,22 0-16,-21 1 0,0 20 15,20 1-15,-20-1 0,21 22 0,-21-22 16,20 43-16,1-21 0,-21 21 16,21-1-16,0-20 0,-1 21 0,22 0 15,0-22-15,0 1 0,0 21 0,0-21 16,0-1-16,0 1 0,22 0 0,-1-22 15,21 1-15,-21-1 0,22-21 16,-22 1-16,21-1 0,22-21 0,-22 0 16,21 1-16,1-22 0,-1 0 0,1 0 15,-1 0-15,1-22 0,21 1 16,-22 0-16,-21-21 0,22-1 16</inkml:trace>
  <inkml:trace contextRef="#ctx0" brushRef="#br0" timeOffset="28334.08">13843 6202 0,'0'-21'15,"-21"21"17,0 0-17,21 21-15,0 0 0,-22 0 16,1 0-16,0 1 0,21 20 15,0 0-15,-21 1 0,0 20 0,0-21 16,21 1-16,0 20 0,-22-20 16,22 20-16,0-21 0,0 1 0,0-1 15,0 0-15,0-20 0,0 20 0,0-21 16,22 21-16,-22-20 0,21-1 16,0-21-16,0 21 0,21 0 15,-20-21-15,20 0 0,0 0 0,1 0 0,-1 0 16,0-21-16,1 0 0,20 21 15,-21-21-15,1-22 0,-1 22 16,0 0-16,-20-21 0,20-1 0,-21 1 16,-21 0-16,0-22 0,0 22 15,0-22-15,0 1 0,-21 20 0,0-20 16,-22 21-16,22-22 0,-21 43 0,0-21 16,-1 20-16,1 1 0,0 0 15,-1 0-15,1 21 0,0 0 0,20 0 16,-20 0-16,21 0 0,0 0 0,-22 21 15,22-21-15,21 21 16,-21 0-16,21 1 0,-21-1 0,21 0 16,0 0-16,0 21 0,0-20 0,0-1 15,0 21-15,21-21 0,0 0 16,22 1-16,-22-1 0,21 0 0</inkml:trace>
  <inkml:trace contextRef="#ctx0" brushRef="#br0" timeOffset="29008.88">15049 6900 0,'0'0'0,"-42"43"16,42-22-1,-21-21 1,0 0 62,21 21-78,-21-21 16,21 21-16,-22-21 0,1 0 0,0 0 31,21-21-15,0 0-16,0 0 15,21 0 1,0 21-16,-21-22 16,22 22-16,-1 0 15,0 22-15,0-1 16,-21 0-16,0 0 15,0 0-15,0 0 16,-21-21-16,0 22 0,0-22 16,-1 0-16,22 21 15,-21-21-15,0 0 0,21-21 32,0-1-32,0 1 15,21 0-15,0 0 16,-21 0-16,22 21 0,-1-21 0,0 21 15,0 0-15,0 0 0,0 0 16,1 21-16,-22 0 0,0 21 16,0-21-16,0 1 0,0 20 15,0-21-15,-22 21 0,1 1 16,-21-1-16,21-21 0,-22 22 0,1-1 16,21-21-16,-21 0 0,-1 22 15,22-22-15,0 0 0,0 0 0,0 0 16,-1-21-16,22 21 0</inkml:trace>
  <inkml:trace contextRef="#ctx0" brushRef="#br0" timeOffset="29476.75">16108 6371 0,'-21'0'0,"42"0"0,-64 0 0,22 0 0,0 0 16,0 0-16,0 0 0,42 0 31,0 0-31,21 0 0,1 0 15,-1 0-15,0 0 0,22 0 0,-22 0 16,22 0-16,-22 0 0,22 0 0,-22 0 16,0 0-16,-21 0 0,1 0 15,-1 0-15,0 0 0,0 0 0,0 0 16,-21-21 0</inkml:trace>
  <inkml:trace contextRef="#ctx0" brushRef="#br0" timeOffset="29728.61">17272 6138 0,'0'0'0,"63"0"31,-41-21-31,-1 21 0,0 0 0,21 0 15,1 0-15,-1 0 0,0-21 0,22 21 16,-22 0-16,0 0 0,1-21 16,-1 21-16,0 0 0,-20 0 0,-1 0 15,-42 0 1,-1 0 0,1 0-16,-21 0 0,21 0 0,-22 0 15</inkml:trace>
  <inkml:trace contextRef="#ctx0" brushRef="#br0" timeOffset="30178.35">17399 6096 0,'0'0'0,"-21"21"0,0 0 0,-1 1 15,1-1-15,21 0 0,-21-21 16,21 21-16,-21 0 0,0 0 0,0 22 16,-1-22-16,22 0 0,-21 0 15,0 0-15,0 1 0,21-1 16,0 0-16,-21-21 15,42 0 1,0 0 0,0-21-16,0 0 15,1 21-15,-1-22 0,0 22 16,0 0-16,21 0 0,-20 0 16,-1 0-16,21 0 0,0 0 15,1 0-15,-22 22 0,21-1 0,1 0 16,-22 0-16,21 0 0,-21 0 15,0 22-15,-21-1 0,0-21 0,0 22 16,0-22-16,0 21 0,0 0 0,-42-20 16,21-1-16,-21 0 0,-1 21 15,1-21-15,0 1 0,-1-22 0,1 21 16,0 0-16,-1-21 0,1 21 0,21-21 16,-22 0-16,22 0 0,0 0 0,0 0 15,0 0-15,0 0 16,21-21-1,0 0-15,0 0 16,21 21-16,0-22 0,21 1 16,-21 0-16,1 0 0,20 0 0</inkml:trace>
  <inkml:trace contextRef="#ctx0" brushRef="#br0" timeOffset="31190.77">18076 6435 0,'0'0'0,"21"-21"0,-21-1 32,-21 22-17,0 0-15,0 0 16,0 22-16,21-1 0,-21 21 16,-1-21-16,1 22 0,0-22 0,21 21 15,0 0-15,-21-20 0,21 20 0,0 0 16,0-21-16,0 1 0,0-1 15,0 21-15,21-21 0,0-21 0,-21 21 16,21 1-16,1-22 0,-1 0 0,0 21 16,0-21-16,0 0 15,0 0-15,1 0 0,-1 0 0,0 0 0,0-21 16,0 21-16,0-22 0,-21 1 16,0 0-16,0 0 0,0 0 15,0 0-15,0-1 0,0-20 0,-21 21 16,-21-21-16,21 20 0,0-20 0,-1 0 15,1 21-15,21-22 0,0 1 16,0 21-16,0 0 0,0-1 0,0 1 16,0 0-16,21 0 0,22 0 0,-22 21 15,21 0-15,1-21 0,-1 21 16,0 0-16,1 0 0,-1 0 0,0 0 16,1 21-16,-22 0 0,21 0 15,-21 0-15,0 22 0,1-22 16,-1 0-16,-21 21 0,0-21 0,0 22 15,0-1-15,0-21 0,0 0 16,-21 22-16,21-22 0,-22 0 0,22 0 16,0 0-16,0 1 0,0-1 0,0 0 15,0 0 1,22-21-16,-1 0 0,0 0 16,0 0-16,0 0 0,0 0 0,1-21 15,-1 0-15,0 21 0,0-21 16,-21-1-16,0 1 0,0 0 15,0 0-15,0 0 0,0 0 0,0-22 16,-21 22-16,0-21 0,0 21 16,-22-1-16,22-20 0,-42 0 15,20 21-15,22-1 0,0 1 0,0 0 16,21 0-16,0 0 0,0 0 16,42 21-16,-21 0 0,0 0 15,22-22-15,-22 22 0,21 0 0,1 0 16,-1 0-16,0 0 0,1 0 15,-22 0-15,21 0 0,0 22 0,1-1 16,-22 0-16,21 0 0,-21 0 0,-21 0 16,0 1-16,0-1 0,0 21 15,0-21-15,0 22 0,0-22 16,0 21-16,-21-21 0,21 0 0,-21 22 16,21-22-16,-21 0 0,21 0 15,0 0-15,0 1 0,0-1 16,21-21-16,0 0 0,0 21 0,1-21 15,20 0-15,-21 0 0,21 0 16,-20 0-16,20 0 0,0-21 0,-21 21 16,22-21-16,-22-1 0,21 1 0,-21 0 15,1 0-15,-22-21 0,0 20 16,0-20-16,0 0 0,0-1 0,-22 1 16,-20 21-16,21-21 0,0 20 15,-22-20-15,1 21 0,21 0 16,-21 21-16,-1-21 0,22 21 0,0 0 15,-21 0-15,20 0 0,1 0 16,42 0 15,1 0-31,-1 0 0</inkml:trace>
  <inkml:trace contextRef="#ctx0" brushRef="#br0" timeOffset="31564.6">19664 5694 0,'0'-21'0,"0"42"0,0-63 16,21 42 0,0 0-16,0 0 0,22 21 0,-22 0 15,21 0-15,0 21 0,1-20 16,20 20-16,-20 21 0,-1-20 0,0 20 15,22-20-15,-22 20 0,0 1 0,-20-1 16,-1 1-16,0-1 0,-21 1 16,0-1-16,0-21 0,0 22 0,-42-22 15,20 22-15,1-22 0,-21 0 0,0-20 16,-22 20-16,22-21 16,-1 0-16,1 0 0,-21 1 0,20-1 15,1-21-15,0 21 0,20-21 0,-20 0 16,21 0-16,42 0 31,0 0-15,22-21-16,-22 0 0,21 21 15,-21-22-15,22 1 0</inkml:trace>
  <inkml:trace contextRef="#ctx0" brushRef="#br0" timeOffset="31788.47">20934 6456 0,'0'-21'31,"0"42"16,0 0-32,0 0-15,21 0 0,-21 1 16,0-1-16,0 0 0,-21 0 0</inkml:trace>
  <inkml:trace contextRef="#ctx0" brushRef="#br0" timeOffset="31981.36">20828 6985 0,'0'0'0,"0"21"0,0 0 0,0 1 15,0-1-15,0 0 0,0 0 16,0 0-16,0 0 16,-21 1-16,21-1 0,-43 0 0,22 0 15,0 0-15,-21 0 0,-1 1 0,1-1 16,0 0-16,-1 0 0,-20 0 16,21 0-16,-22 1 0,1-1 15,-1 0-15</inkml:trace>
  <inkml:trace contextRef="#ctx0" brushRef="#br0" timeOffset="39140.1">1651 11663 0,'0'0'0,"0"-21"0,-21 0 15,21-1-15,-21 1 0,-1 0 0,22 0 16,-21 0-16,21 0 0,-21 21 16,0 0-16,0 0 15,0 0 1,21 21-16,0 0 0,0 21 16,0 1-16,0-1 0,0 21 15,0 22-15,21 0 0,-21-1 0,21 22 16,0 0-16,-21 0 0,0-21 15,0 42-15,0-22 0,0 1 0,0 0 16,-21 0-16,0 0 0,0-22 16,21 22-16,-22-42 0,1 20 0,21-20 15,0-1-15,0 1 0,0-22 16,0-21-16,0 22 0,0-22 0,0-42 31,21 0-15,-21-22-16,0 1 0,0 0 15,0-22-15,0 1 0</inkml:trace>
  <inkml:trace contextRef="#ctx0" brushRef="#br0" timeOffset="40072.61">1736 11557 0,'0'0'0,"-22"0"0,22-21 0,-21 21 0,21-21 16,0 0-1,21 21 1,22 0 0,-22-22-16,21 22 0,1 0 0,20 0 15,1 0-15,20 0 0,22 0 16,0 0-16,21 0 0,21 0 0,-21 0 15,42 0-15,1 0 0,-1 0 0,43 0 16,-22 0-16,22 0 0,0 0 16,20 0-16,1 0 0,-21 0 0,21 0 15,21 0-15,-21 0 0,-1 0 16,1 0-16,0 0 0,0 0 16,0 0-16,0 0 0,-22 0 0,1 0 15,0 0-15,-1 0 0,-20 0 16,-22 22-16,0-22 0,-20 21 0,-1-21 15,-21 0-15,0 0 0,-21 0 0,-22 0 16,1 21-16,-43-21 0,22 0 16,-22 0-16,-21 0 0,0 0 0,1 0 15,-22 21 1,0 0 0,0 0-16,0 1 0,0-1 15,0 0-15,0 21 0,0-21 16,-22 22-16,1 20 0,21-20 15,-21 20-15,0 1 0,21-1 0,-21 1 16,0-1-16,21 22 0,-22-22 0,22 1 16,0-1-16,0 1 0,0-1 15,0 22-15,0-22 0,0 22 0,0-21 16,0-1-16,0 22 0,0-22 0,0 1 16,0-1-16,0 1 0,0-1 15,0-20-15,0 20 0,0-21 0,-21 22 16,21-22-16,-21 1 0,0-1 0,21-21 15,-21 21-15,0-20 0,-1-1 16,-20 0-16,21 0 0,-21 0 16,-1 0-16,1-21 0,0 0 0,-1 22 15,-20-22-15,-1 0 0,1 0 16,-1 0-16,-20 0 0,-1 0 0,-21 0 16,21 0-16,-42-22 0,0 22 0,0-21 15,-21 21-15,-21-21 0,0 21 0,-22-21 16,-21 21-16,1-21 0,-22 21 15,-21 0-15,21-21 0,-21 21 0,0 0 16,0 0-16,0 0 0,-21 0 16,21 0-16,21 0 0,-21 21 0,0-21 15,21 21-15,-21-21 0,21 21 0,1 0 16,20 0-16,21-21 16,1 22-16,42-22 0,0 0 0,21 0 15,21 0-15,21 0 0,0 0 16,1 0-16,20 0 0,22-22 0,0 22 15,-1-21-15,22 0 0,21 0 16,0 0-16,0 0 16,21-1-16,0 1 0,22 0 15,-22 0-15,0 0 0,21 21 16</inkml:trace>
  <inkml:trace contextRef="#ctx0" brushRef="#br0" timeOffset="40541.33">1460 13250 0,'0'-21'0,"22"0"16,-1 21-16,0-21 15,0 21-15,0-21 0,22 21 0,-1-21 16,0 21-16,-21 0 0,22 0 15,20-22-15,-20 22 0,-1-21 0,21 21 16,22 0-16,0 0 0,-1-21 16,43 21-16,-21 0 0,42 0 15,1-21-15,-1 21 0,21 0 0,22-21 16,-1 21-16,1-21 0,20 21 16,22 0-16,-21 0 0,21-22 0,-1 22 15,22 0-15,0 0 0,-21-21 0,21 21 16,-21-21-16,21 21 0,0-21 15,0 21-15,-21 0 0,21-21 0,-21 21 16,-22 0-16,1 0 0,-21 0 0,-22 0 16,21 0-16,-41 0 0,-1 0 15,-21 0-15,-21 0 0,-22 0 0,1-21 16,-43 21-16,1 0 0,-22 0 16,0 0-16,-21-22 15,-21 22-15,0 0 16,-1 0-16,1 0 0,0 0 15,0 0-15,0 0 0,0 0 16,-1 0-16,-20 0 0,21 22 0,-21-22 16</inkml:trace>
  <inkml:trace contextRef="#ctx0" brushRef="#br0" timeOffset="41267.86">2349 13208 0,'0'0'0,"-21"0"31,0 0-15,21 21-16,-21 0 0,21 1 0,0 20 15,0 0-15,-21 1 0,21-1 16,0 21-16,0 1 0,0-22 0,0 22 16,0-22-16,0 22 0,0-22 15,0 0-15,0 1 0,0-22 0,0 21 16,0-21-16,0 0 16,0-42 15,0 0-31,0 0 0,0 0 0,0-22 15,0 1-15,0 21 0</inkml:trace>
  <inkml:trace contextRef="#ctx0" brushRef="#br0" timeOffset="42205.65">2159 13250 0,'0'0'0,"-21"-21"0,21 0 16,0 0-1,21 21-15,21 0 16,-21 0-16,22 0 0,20 0 15,-20-21-15,41 21 0,-20 0 0,-1 0 16,22-21-16,0 21 0,-22 0 0,22 0 16,-22 0-16,1 0 0,-1 21 15,1 0-15,-1-21 0,-20 42 0,-1-21 16,-21 1-16,0 20 16,-21-21-16,0 21 0,0-20 0,0 20 15,-21 0-15,0 1 0,0-1 0,0 0 16,21-21-16,0 22 0,-22-22 15,22 21-15,0-21 0,0 1 0,0-1 16,22 0-16,-1-21 0,0 21 16,0-21-16,0 0 0,0 0 0,1 0 15,-1 0-15,0 0 0,-42 0 16,0 0 0,-22 0-16,1 0 0,0 0 0,-22 0 15,1 0-15,-1 0 0,1-21 16,-1 21-16,-21 0 0,1 0 15,20 0-15,-20-21 0,-1 21 16,21 0-16,-20 0 0,20 0 0,22 0 16,0 0-16,-1-21 0,22 21 0,0 0 15,21-22-15,0 1 0,21 21 16,21-21-16,1 0 0,-1 0 0,22-22 16,-1 22-16,1 0 0,20-21 15,-20 21-15,20-22 0,-20 22 0,21-21 16,-22 21-16,1-1 0,-22 1 15,0 0-15,-21 21 0,1-21 0,-65 21 16,1 0 0,0 0-16,-22 0 0,1 0 15,-22 21-15,0-21 0,1 21 0,20 0 16,-21-21-16,43 0 0,0 22 16,-1-22-16,22 0 0,0 0 0,42 0 15,22 0 1,-22-22-16,42 22 0,-20-21 0,20 0 15,1 21-15,-1-21 0,1 0 16,-1 0-16,1 21 0,-1-22 0,1 1 16,-22 21-16,0 0 0,1-21 15,-22 21-15,0 0 0,-42 21 16,0 0-16,-22 1 0,1-1 16,-22 21-16,-20 0 0,20 1 15,-20-1-15,-1 0 0,0 22 0,22-22 16,20 1-16,1-1 0,0-21 15,42 21-15,0-20 0,21-1 16,21-21-16,1 0 0,-1 0 16,21-21-16,1 21 0,21-22 0,-22 1 15,1 0-15,20-21 0,-20 21 0,-1-1 16,-20-20-16,-1 21 0,-21 0 16,0 0-16,-42 21 15,0 0-15,-21 0 16,-22 0-16,22 0 0,-22 21 0,1 0 15,-22 21-15,22-21 0,-1 1 0,1-1 16,20 21-16,1-21 0,0 0 16,20 1-16,22-1 0,0 0 0,0 0 15,22 0-15,20-21 16,-21 0-16,21 0 0</inkml:trace>
  <inkml:trace contextRef="#ctx0" brushRef="#br0" timeOffset="43021.11">1884 14753 0,'0'0'0,"-21"0"0,-1 0 0,1 0 16,0 0-16,0 0 0,0 0 0,0 0 31,-1 0-31,44 0 31,-1 0-15,0 0-16,21 0 0,1 0 16,-22 0-16,21 0 0,0 0 0,22 0 15,-22 0-15,43 0 0,-22 0 16,22-21-16,0 21 0,-1 0 0,22 0 16,-21 0-16,21 0 0,0 0 0,-1 0 15,1 0-15,0 0 0,21 0 16,0 0-16,0 0 0,21-21 0,-21 21 15,21 0-15,22 0 16,-22 0-16,21 0 0,-21-21 0,22 21 16,20 0-16,-20 0 0,20-21 0,-21 21 15,22 0-15,-1-22 0,-20 22 16,20 0-16,-20 0 0,20-21 0,-42 21 16,22 0-16,-22 0 0,-21-21 0,21 21 15,-21 0-15,-21 0 0,0-21 16,-22 21-16,1 0 0,0 0 0,-43 0 15,21-21-15,-41 21 0,20 0 0,-21 0 16,0 0-16,-21-21 16,-21 21 46,0 0-62,0-22 0,0 22 16,-1 0-16,1-21 15,0 21-15,0 0 0,0-21 0</inkml:trace>
  <inkml:trace contextRef="#ctx0" brushRef="#br0" timeOffset="43544.6">7641 14245 0,'0'0'0,"0"21"47,0 1-47,0-1 16,21-21-16,0 21 0,1 0 15,-1-21-15,0 21 0,0-21 0,21 21 16,-20 1-16,20-22 0,0 21 15,1-21-15,-1 0 0,0 21 16,1-21-16,-22 0 0,21 0 0,0 21 16,1-21-16,-1 0 0,-21 0 0,0 0 15,1 0-15,-1 0 0,0 0 16,-42 0 15,0 21-31,-1-21 0,1 0 16,0 21-16,0 1 0,0-22 0,-22 21 15,22 0-15,-21 0 0,0 0 16,20 0-16,-20 22 0,0-22 0,-1 0 16,1 21-16,0-20 0,-1-1 0,1 21 15,0-21-15,-1 0 0,22 1 16,0-1-16,-21 0 0,42 0 16,-21-21-16,21 21 0,-22-21 0,22 21 15,0-42 32,0 0-47,22 0 16,-1-21-16</inkml:trace>
  <inkml:trace contextRef="#ctx0" brushRef="#br0" timeOffset="44448.72">12234 10774 0,'0'0'0,"127"-64"31,-106 64-31,-21-21 0,22 0 0,-1 0 16,-42 21 15,-1 0-31,1 0 0,-21 21 0,21-21 15,0 42-15,-22-20 0,22-1 16,-21 21-16,21 0 0,-22 1 16,1 20-16,0 1 0,-1-1 0,22 1 15,-21 20-15,21-20 0,-22 21 0,22-1 16,0-20-16,0 20 0,21-20 16,0-1-16,0 22 0,0-21 0,21-1 15,0 1-15,0-1 0,22 1 0,-1-22 16,0 0-16,1 22 0,-1-22 15,21-21-15,-20 22 0,20-22 0,-20 0 16,-1 0-16,21 0 0,-20-21 0,-1 0 16,0 0-16,-20 0 0,20 0 0,-21 0 15,0 0-15,0-21 0,1 0 16</inkml:trace>
  <inkml:trace contextRef="#ctx0" brushRef="#br0" timeOffset="47512.42">13271 11091 0,'-21'0'31,"0"0"-16,0 0 1,42-21 62,0 21-62,0 0-16,1 0 0,20 0 0,-21 0 15,21 0-15,-20 0 0,20-21 16,0 21-16,-21 0 0,22 0 0,-22 0 16,0 0-16,0 0 0,0 0 0,1 0 15,-44 0 17,1 0-32,0 0 0,-21 0 15,21 0-15,-1 0 0,-20 0 0,21 21 16,-21-21-16,20 0 0,1 0 15,0 0-15,0 0 0,0 0 0,0 0 16,-1 0-16,1 0 16,0 0-16,0 0 15,0 0-15,0 0 16,21 21-16,-22 1 16,22-1-16,-21 0 0,21 0 15,0 0-15,0 0 0,-21 1 0,0 20 16,0-21-16,21 0 0,-21 0 15,-1 1-15,1 20 0,21-21 0,-21 0 16,0-21-16,21 21 0,-21 1 16,21-1-16,0-42 47,0-1-47,21 22 15,0-21-15,0 21 0,0-21 16,1 0-16,-1 21 0,21-21 0,-21 21 15,22 0-15,-22-21 0,21 21 16,0 0-16,1 0 0,-22 0 0,21 0 16,1 0-16,-1 0 0,-21 21 15,21 0-15,-20 0 0,-1 0 0,0 0 16,0 22-16,-21-22 0,0 0 0,0 0 16,0 22-16,-21-22 0,0 0 15,-22 0-15,1 21 0,0-20 0,-1-1 16,-20 0-16,21-21 0,-1 21 0,-20 0 15,20-21-15,22 0 0,-21 0 16,0 0-16,20 0 0,1 0 0,0 0 16,0 0-16,0 0 0,0 0 0,21-21 15,0 0-15,-22 21 0,22-21 16,0 0 0,22 21 15,-1-22-31,21 22 15,-21-21-15</inkml:trace>
  <inkml:trace contextRef="#ctx0" brushRef="#br0" timeOffset="48275.98">14520 11240 0,'0'0'0,"0"-22"15,0 1 1,-21 21-16,0 0 0,-21 0 16,20 21-16,1 1 0,-21-1 0,21 0 15,-22 21-15,22 1 0,-21-22 16,21 21-16,0 0 0,-1-20 0,1 20 16,21 0-16,-21-21 0,21 1 0,0 20 15,0-21-15,0 0 0,21 0 16,0 1-16,1-22 0,20 21 0,-21-21 15,21 0-15,-20 0 0,20 0 0,-21 0 16,21 0-16,1 0 0,-22-21 16,0 21-16,0-22 0,0 22 15,-21-21-15,0 0 0,0 0 0,0 0 16,-21 0-16,0-1 0,0 1 0,0 0 16,-22-21-16,1 21 0,0-1 15,21-20-15,-22 21 0,22-21 0,0 20 16,21 1-16,0-21 0,0 21 0,42 0 15,-21-1-15,43 1 0,-22 0 16,22 0-16,-1 21 0,1 0 0,20 0 16,-20 0-16,21 0 0,-22 0 0,1 21 15,-1 0-15,1 22 16,-22-22-16,-21 21 0,0-21 0,-21 22 16,0-1-16,0 0 0,-21-21 15,-21 22-15,21-1 0,-22-21 0,1 0 16,21 22-16,-22-22 0,22 0 0,0 0 15,0 0-15,21 1 0,0-1 16,21-21 0,0 0-16,22 0 0,-1 0 0,0 0 15,1 0-15,-1 0 0,0 0 0,22-21 16,-22-1-16,0 1 0,1 21 16,-1-21-16,-21-21 0,0 21 15,1-1-15,-22 1 0,0-21 0,0 21 16,0-22-16,-22 22 0,1-21 0,0 0 15,0 20-15,-21-20 0,20 21 16,-20 0-16,21 0 0,-21-1 0,20 1 16,1 0-16,42 21 31,1 0-31,-1 0 16,0 0-16,0 0 0,0 21 15,0-21-15,1 0 0,-22 21 0,0 1 16,0-1-1</inkml:trace>
  <inkml:trace contextRef="#ctx0" brushRef="#br0" timeOffset="49205.38">15769 11091 0,'-63'64'31,"41"-43"-31,22 0 0,-21 22 0,0-22 16,0 21-16,0 0 0,0 1 16,21-1-16,0-21 0,-22 22 0,22-22 15,0 21-15,0-21 0,0 0 16,0 1-16,22-1 0,-1 0 0,-21 0 15,42-21-15,-21 0 0,0 0 0,1 0 16,-1 0-16,0 0 0,21 0 16,-21 0-16,1-21 0,-1 0 0,0 21 15,0-21-15,0-22 0,0 22 0,-21-21 16,0 21-16,0-22 16,0 1-16,0 0 0,0-1 0,-21 1 0,0 21 15,21-22-15,-21 22 0,0 0 0,0 0 16,-1 21-16,1 0 15,0 0-15,0 0 0,21 21 16,-21 0-16,0 0 0,21 1 0,0 20 16,0-21-16,0 21 0,0-20 15,0 20-15,0-21 0,21 0 0,0 22 16,0-22-16,0 0 0</inkml:trace>
  <inkml:trace contextRef="#ctx0" brushRef="#br0" timeOffset="49444.24">16743 11705 0,'0'0'0,"0"21"16,0 1-1,0-1-15,0 0 0,0 0 16,0 0-16,0 0 0,0 1 15,-21-1-15,-1 21 0,1-21 0,-21 0 16,21 1-16,-22-1 0,22 0 0,-21 0 16,0 0-16,20 0 0,-20 1 15,21-22-15,0 0 0,0 0 16</inkml:trace>
  <inkml:trace contextRef="#ctx0" brushRef="#br0" timeOffset="49955.22">17801 11261 0,'0'0'15,"-21"0"-15,0 0 0,63-21 32,-21 21-32,0 0 15,22 0-15,-1-22 0,0 22 0,1 0 16,-1 0-16,0 0 0,22 0 16,-22 0-16,1 0 0,-1 0 0,-21 0 15,0 0-15,0 0 0,1 0 0,-44 0 31,1 0-31,0 0 16,0 0 0,42 0-1,0 0 1,0 0-16,1-21 0</inkml:trace>
  <inkml:trace contextRef="#ctx0" brushRef="#br0" timeOffset="50400.97">19113 10943 0,'0'0'0,"-21"-21"32,0 21-32,0 0 15,0 21-15,21 0 0,-21 1 0,-1-1 16,1 21-16,0 0 0,21 1 15,-21-1-15,0 0 0,0 1 0,-1-1 16,1 22-16,0-22 0,21 0 0,0 1 16,0-22-16,0 21 0,0-21 15,0 22-15,21-22 0,0 0 0,1 0 16,-1-21-16,21 21 0,-21-21 0,22 0 16,-22 0-16,21 0 0,0 0 15,1 0-15,-1-21 0,0 21 0,1-21 16,-1-21-16,0 20 0,1 1 15,-22-21-15,21-22 0,-42 22 0,21-21 16,-21 20-16,0-20 0,0-1 16,0 1-16,-21 20 0,0-20 0,-21 21 15,21 20-15,-22-20 0,1 21 0,21 0 16,-22 21-16,22 0 0,-21 0 16,21 0-16,0 0 0,-22 21 0,22 0 15,21 0-15,0 0 0,-21-21 0,21 22 16,0-1-16,0 0 0,0 0 15,21-21-15,0 0 0,0 21 0,1-21 16</inkml:trace>
  <inkml:trace contextRef="#ctx0" brushRef="#br0" timeOffset="50750.77">19897 10478 0,'21'-22'0,"-42"44"0,63-65 16,-21 43 0,0 21-16,0-21 0,22 22 15,-22 20-15,21-21 0,1 21 0,-1 1 16,21-1-16,-20 0 0,20 22 16,-20-22-16,20 22 0,1-1 0,-22 1 15,0 20-15,-21-20 0,1 21 16,-22-22-16,0 22 0,-22-22 15,-20 1-15,0 20 0,-1-20 0,-20-22 16,-1 22-16,1-1 0,-1 1 0,1-22 16,-1 22-16,-20-22 0,20 0 15,-20 1-15,-1-22 0,21 21 0,-20-21 16,-1 22-16,22-22 0,-22 0 0,21-21 16,1 21-16,-1 0 0,1-21 0,-1 0 15,1 0-15,-1 0 0,1 0 16,-1 0-16</inkml:trace>
  <inkml:trace contextRef="#ctx0" brushRef="#br0" timeOffset="52416.21">1609 16256 0,'0'-42'0,"0"84"0,-22-105 0,22 20 16,0 22-16,0 0 0,0 42 16,0 0-1,0 22-15,0-1 0,0 0 16,0 43-16,0-22 0,0 22 0,0 21 15,0 0-15,0 0 0,0-1 16,0 1-16,22 0 0,-22 0 16,0 0-16,0 0 0,0-22 15,0 22-15,0-21 0,0-22 16,0 22-16,0-22 0,21-20 0,-21-1 16,0 0-16,0 1 0,0-22 15,21-21-15,-21-21 16,0 0-16,21-22 15,-21 1-15,0 0 0,0-22 16,0-21-16,0 22 0,0-22 16</inkml:trace>
  <inkml:trace contextRef="#ctx0" brushRef="#br0" timeOffset="53189.37">1672 16383 0,'0'0'0,"0"-63"0,0-1 0,0 22 0,0-1 16,0 22-16,0 0 0,0 0 15,0 0-15,21 21 0,0 0 16,1 0-16,20 0 0,0 0 16,22 0-16,-1 0 0,22 0 0,21 0 15,21 0-15,0 0 0,21 0 16,21 0-16,1 0 0,20 0 0,1 0 16,20 0-16,1 0 15,21 0-15,0 0 0,-1 0 0,1 0 16,21 0-16,0 0 0,-21 0 15,21 0-15,0 0 0,-21 0 0,21 0 16,-21 0-16,0-21 0,-22 21 0,-20 0 16,20-22-16,-20 22 0,-22-21 15,-21 21-15,-21 0 0,0-21 0,0 0 16,-42 21-16,0 0 0,-22 0 16,1-21-16,-22 21 0,-21 0 0,22 0 15,-22 0-15,0 0 0,0 21 16,0-21-16,-21 21 0,0 21 0,21-20 15,-21-1-15,22 21 0,-22 0 16,0 1-16,0-1 0,0 22 16,0-22-16,0 21 0,0-20 0,0 20 15,0 1-15,0 20 0,0-20 0,0-1 16,0 22-16,0-21 0,0-1 16,0 1-16,0-1 0,0 1 0,0-22 15,0 21-15,0-20 0,0 20 16,0-20-16,0-1 0,0 0 0,0 1 15,0-1-15,0-21 0,0 21 16,0-20-16,-22-1 0,1 0 0,-21 0 16,21 0-16,0 0 0,-22 1 15,1-1-15,0 0 0,-1-21 16,-20 21-16,-1 0 0,1 0 16,-22-21-16,0 22 0,-20-22 0,-1 21 15,0-21-15,-21 0 0,0 21 16,-21-21-16,0 0 0,-1 0 0,-41 0 15,21 0-15,-43 0 0,0 0 16,-21 0-16,1 0 0,-22 0 0,0 0 16,0 0-16,0 0 0,0 0 15,-22 0-15,44 0 0,-22 21 0,42-21 16,-21 21-16,21-21 0,22 21 16,21-21-16,-1 0 0,43 22 15,0-22-15,21 0 0,22 21 0,-1-21 16,43 0-16,-1 0 15,22 0-15,0 0 0,42 0 16,22-21 0,-1 21-16,0-22 0,1 1 15,20 0-15,1 0 0</inkml:trace>
  <inkml:trace contextRef="#ctx0" brushRef="#br0" timeOffset="53652.18">2201 17547 0,'-42'0'15,"84"0"-15,-148 0 0,64 0 0,21 0 16,-21 0-16,20 0 0,22-21 0,0 0 31,43 21-31,-1 0 0,22-21 16,20 21-16,1-21 0,42 21 15,0-22-15,21 1 0,0 21 0,43-21 16,-1 0-16,22 21 0,21-21 0,0 0 16,21 21-16,21-22 15,0 1-15,0 21 0,0-21 0,22 21 16,-22-21-16,0 21 0,-21 0 15,0-21-15,-21 21 0,0 0 0,-22 0 16,-20-21-16,-22 21 0,-21 0 16,-21 0-16,-21-22 0,-21 22 0,-1 0 15,-41 0-15,-1 0 0,-21 0 16,0 0-16,-42 0 16,0 0-1,0 0-15,0 0 0,0 0 16,-22 22-16,22-1 0,-21-21 0,-1 21 15,-20-21-15,-1 21 0,1-21 16,-1 21-16</inkml:trace>
  <inkml:trace contextRef="#ctx0" brushRef="#br0" timeOffset="53941.02">6731 17251 0,'-21'0'0,"42"0"15,-63 0-15,42 21 16,0 0 0,0 0-16,0 1 0,0-1 15,0 21-15,0 0 0,0 1 0,21-1 16,0 0-16,-21 22 0,0-22 16,0 1-16,0-1 0,0 0 0,0-21 15,21 22-15,-21-22 0,0 21 16,0-21-16,0 1 0,21-22 15,0 0 1,1 0-16,-1-22 0,0 1 16,0 0-16,-21 0 0,21-21 15,-21-1-15,21 1 0</inkml:trace>
  <inkml:trace contextRef="#ctx0" brushRef="#br0" timeOffset="54447.73">6879 17463 0,'-21'-43'15,"42"86"-15,-63-107 0,42 22 0,0 21 16,0-1-16,0 1 0,0 0 15,21 0-15,0 21 16,21 0-16,1 0 0,-1-21 0,0 21 16,1 0-16,20 0 0,-20 0 15,-1 0-15,0 0 0,1 21 0,-1-21 16,0 21-16,-21 0 0,-21 0 0,0 1 16,0 20-16,0-21 0,-21 0 15,0 22-15,0-22 0,-21 21 16,20-21-16,-20 22 0,0-22 15,21 0-15,-22 0 0,22 0 0,0 0 16,0 1-16,0-1 0,21 0 16,21-21-1,0 0-15,21 0 0,-21 0 16,22 0-16,-22 0 0,21 0 16,-21 0-16,22 0 0,-22 0 0,0 0 15,0 0-15,-42 0 16,-21 0-1,-1 0-15,1 0 0,-21 0 16,-1 0-16,1 0 0,-1 0 16,1 0-16,20-21 0,1 21 0,0 0 15,20 0-15,22-21 0,0-1 16,0 1-16,43 21 0,-22-21 16,21 21-16,1-21 0,-1 21 15,21 0-15,-20-21 0,-1 21 16,0 0-16,1 0 0,-22 0 0,0 0 15,21 0-15,-42 21 16,0 0-16,-21 0 0,0 0 16,0 1-16,-21-1 0,20 0 15,-20 0-15,21 0 0,-21 0 0,20 1 16</inkml:trace>
  <inkml:trace contextRef="#ctx0" brushRef="#br0" timeOffset="55240.22">8382 18225 0,'0'0'15,"106"21"-15,0-21 0,-22 0 0,1 0 16,-22 0-16,-20 21 0,20-21 0,-42 0 16,1 0-16,-1 0 0,-21 21 15,-21-21-15,-1 0 0,-20 0 16,0 21-16,-22-21 15,1 0-15,-1 0 0,-20 21 0,-1-21 16,-21 0-16,-21 22 0,0-22 16,-21 21-16,0-21 0,0 21 0,-22 0 15,1-21-15,0 21 0,-1 0 16,1 1-16,-22-22 0,22 21 16,0 0-16,-22 0 0,22 0 0,0 0 15,-1-21-15,1 22 0,21-1 16,-22 0-16,22 0 0,0-21 0,0 21 15,21-21-15,0 21 0,21-21 16,0 22-16,22-22 0,-1 0 0,21 0 16,1 0-16,-1 0 15,22 21-15,21-21 0,-21 0 16,20 0-16,44-21 31,-22-1-31,21 22 0,21-21 16,-21 0-16,0 21 0,1-21 15,-1 0-15,21 0 0,-21-1 16,0 1-16,1 0 0,-1 0 0,0 0 16,0 0-16,0-1 0,-21 1 15,0 0-15,0 0 0,0 0 0,0 0 16,-21 42 15,0 0-15,0 0-16,0 0 0,-1 0 15,1 1-15,0 20 0,0-21 0,0 0 16,0 0-16,-1 1 0,22-1 16,-21 0-16,0-21 0,21 21 15,-21 0-15,21 0 16,21-21 0,0 22-16,0-22 15,22 0-15,-22 0 0,21 21 0,1-21 16,-1 21-16,21 0 0,-20-21 15,-1 21-15,22 0 0,-22 1 16,0-22-16,22 21 0,-22 0 16,0 21-16,1-21 0,-22 1 0,21 20 15,-21-42-15,22 0 0,-22 0 16,0 0-16,21 0 0,-20 0 0,-1 0 16,0 0-16,0 0 0,0 0 15,0 0-15,1 0 0</inkml:trace>
  <inkml:trace contextRef="#ctx0" brushRef="#br0" timeOffset="55973.8">12340 15600 0,'0'0'0,"21"-21"0,-21 0 0,21 21 15,-21-22-15,0 1 16,0 0-16,0 0 15,0 0-15,-21 21 32,0 0-32,0 0 0,0 21 0,-22 0 15,22 0-15,-21 22 0,0-1 0,-1 21 16,1 1-16,0-1 0,-1 22 16,1 0-16,-22-1 0,22 1 0,0 21 15,21-21-15,-22-1 0,22 1 16,21-22-16,0 22 0,0 0 0,0-22 15,21 1-15,0-1 0,1 1 0,20-22 16,-21 0-16,21 1 0,1-22 16,20 0-16,-20 0 0,20 0 0,-21-21 15,22 0-15,-1 0 16,1 0-16,-22 0 0,22 0 0,-1-21 16,-20 0-16,20-21 0,-21 21 0</inkml:trace>
  <inkml:trace contextRef="#ctx0" brushRef="#br0" timeOffset="56665.99">12700 16087 0,'-21'0'16,"42"0"-16,-42 21 0,21 0 15,21-21 1,0 0-16,0 0 0,0 21 16,22-21-16,-22 0 0,21 0 15,1 0-15,-22 0 0,21 0 16,0 0-16,-20 0 0,20 0 0,-21 0 15,0 0-15,0 0 16,1 0 0</inkml:trace>
  <inkml:trace contextRef="#ctx0" brushRef="#br0" timeOffset="57196.68">13822 15960 0,'42'0'16,"-42"-21"-1,21 21-15,0-22 0,22 22 0,-22-21 16,21 21-16,1 0 0,-1-21 0,0 21 16,1 0-16,-1-21 0,0 21 15,1-21-15,-22 21 0,21 0 0,-21 0 16,-42 0-1,-21 0 1,21 0-16,-22 0 0,1 0 0,0 0 16,-1 0-16,1 0 0,-22 0 15,22 21-15,0 0 0,21-21 16,-22 21-16,22 0 0,0-21 0,0 22 16,21-1-16,0 0 0,0 0 15,0 0-15,0 0 0,21 1 16,0-1-16,21 0 0,-20 0 15,20 0-15,0 22 0,-21-22 0,22 0 16,-1 0-16,0 0 0,1 22 0,-22-22 16,21 0-16,-21 0 0,-21 0 15,0 22-15,0-22 0,0 0 0,-21 0 16,0-21-16,-21 21 0,-1 0 0,1 1 16,0-22-16,-1 21 0,1-21 15,-21 0-15,20 0 0,22 0 16,-21 0-16,-1 0 0,22 0 0,0-21 15,0 21-15,0-22 0,21 1 16,0 0-16,0 0 16,0 0-16,21 21 0,21-21 15,-21-1-15,22 1 0,20 21 0,-20-21 16</inkml:trace>
  <inkml:trace contextRef="#ctx0" brushRef="#br0" timeOffset="58169.12">15007 16044 0,'-21'0'15,"0"0"-15,0 22 0,21-1 16,-22 0-16,1 0 0,0 0 16,0 22-16,0-22 0,0 21 0,-1-21 15,22 22-15,0-22 0,-21 0 0,21 21 16,0-21-16,0 1 0,0-1 15,21 0-15,1-21 0,-1 21 0,0-21 16,21 0-16,1 0 0,-22 0 0,21 0 16,0 0-16,1 0 0,-1 0 15,0-21-15,1 21 0,-22-21 16,0 0-16,-21-1 0,0 1 16,0 0-16,-21-21 0,0 21 15,-22-1-15,1-20 0,0 21 0,-1 0 16,22-22-16,-21 22 0,0-21 15,20 21-15,1-22 0,21 22 0,0 0 16,0 0-16,21 0 0,1 0 0,20-1 16,0 1-16,1 0 0,20 21 15,1 0-15,-1 0 0,1 0 0,-1 0 16,-21 21-16,22 0 0,-22 1 16,1-1-16,-1 0 0,-21 21 0,0 1 15,-21-22-15,0 21 0,0 0 0,0-20 16,-21 20-16,0-21 15,0 21-15,0-20 0,-1-1 0,1 0 16,0 0-16,0 0 0,21 0 0,0 1 16,21-22-1,0 0-15,0 0 16,22 0-16,-22 0 0,0-22 0,21 1 16,-20 21-16,-1-21 0,0 0 15,0-21-15,0 20 0,-21 1 0,21-21 16,-21 21-16,0-22 15,0 1-15,-21 21 0,0-21 0,0-1 0,0 22 16,-22 0-16,22-21 0,0 20 16,0 22-16,0-21 0,21 0 15,0 0-15,21 21 16,0 0-16,0 0 0,22 0 0,-22 0 16,21 0-16,0 0 0,1 0 15,-1 0-15,0 21 0,1-21 0,-1 21 16,0 0-16,1 1 0,-22-1 15,21 0-15,-21 21 0,1-21 0,-22 22 16,0-22-16,0 0 0,0 21 0,0-20 16,0-1-16,-22 21 0,22-21 15,-21 0-15,21 1 0,0-1 0,0 0 16,0 0-16,21 0 0,1-21 16,-1 21-16,0-21 0,21 0 15,-21 0-15,1 0 0,20 0 0,0 0 16,1 0-16,-22 0 0,21-21 0,0 0 15,-20 0-15,-1 0 0,21-22 16,-21 22-16,-21-21 0,0 0 0,0-1 16,0-20-16,0 20 0,-21-20 15,0 21-15,0-1 0,-22 1 0,22 21 16,-21-22-16,0 22 0,-1 0 0,1 21 16,0 0-16,-1 0 0,1 0 15,0 0-15,-1 0 0,22 21 16,0 0-16,0 1 0,0-22 0,21 21 15,0 21-15,0-21 0,0 0 16,21 1-16,0-1 0,0-21 0,21 21 16,1 0-16</inkml:trace>
  <inkml:trace contextRef="#ctx0" brushRef="#br0" timeOffset="58583.91">17378 16341 0,'-21'0'31,"-1"21"-15,1-21-1,21 21 1,21-21 0,1 0-1,-1 0-15,0-21 16,0 21-16,0 0 0,0 0 16,1 0-1,-22 21-15,0 0 0,0 0 16,0 1-16,0-1 0,-22 21 15,1-21-15,0 0 0,0 1 0,-21-1 16,-1 0-16,1 21 0,0-21 16,-1 1-16,1 20 0,0-21 0,-1 0 15,1 0-15,0 1 0,-1-1 16,22-21-16,0 0 0</inkml:trace>
  <inkml:trace contextRef="#ctx0" brushRef="#br0" timeOffset="59236.56">18775 15727 0,'0'0'0,"21"-21"0,-21 0 16,0-1-1,0 44 16,-21-22-31,0 21 0,-1 0 16,1 21-16,0-21 0,0 22 0,0-1 16,-22 0-16,43 1 0,-21-1 15,0 0-15,21 22 0,0-22 0,0 1 16,0-1-16,0-21 0,21 21 16,0 1-16,22-22 0,-1 0 15,-21 0-15,22 0 0,-1 1 0,0-22 16,1 0-16,-1 0 0,0 0 0,1 0 15,-1 0-15,0 0 0,1 0 16,-1-22-16,0 1 0,1-21 0,-22 21 16,21-22-16,-21 1 0,-21-21 0,0 20 15,0-20-15,0-1 0,0 1 16,-21-1-16,0 22 0,-21 0 0,20-1 16,-20 1-16,0 21 0,-1 21 0,1 0 15,0 0-15,-1 0 16,-20 0-16,21 0 0,-1 42 0,-20-21 15,20 22-15,1-22 0,0 21 0,-1 22 16,22-22-16,0 0 0,0 1 16,21-1-16,0 0 0,0 1 0,0-1 15,0-21-15,21 21 0,21-20 16,-20-1-16,20 0 0,0 0 0,1 0 16,-1 0-16,21-21 0,-20 0 0,-1 0 15,0 0-15,1 0 0</inkml:trace>
  <inkml:trace contextRef="#ctx0" brushRef="#br0" timeOffset="60843.03">18097 11049 0,'0'0'16,"-21"21"-16,-42 43 15,63-43-15,0 0 0,0 0 0,-21-21 16,21 21-16,0 1 16,21-22-16,0 0 15,0 0-15,0 0 0,0 0 16,1-22-16,-1 1 0,0 21 0,-21-21 16,21 0-16,-21 0 0,0 0 15,0-1-15,0 1 0,0 0 0,0 0 16,-21 0-16,0 21 0,0-21 0,-1 21 15,1-22-15,0 22 0,0 0 16,0 0-16,0 22 0,-1-1 0,1 0 16,0 21-16,21-21 0,0 22 0,0-1 15,0-21-15,0 22 16,0-22-16,0 21 0,0-21 0,21 0 16,0 1-16,1-1 0,-1-21 0,0 0 15,21 0-15,-21 0 0,22 0 16,-22 0-16,21 0 0,-21-21 0,1-1 15,-1 1-15,0 0 0,0-21 0,-21 21 16,0-22-16,0 22 0,0-21 16,0 21-16,-21-22 0,-21 22 0,20 0 15,1 0-15,0 21 0,-21 0 0,21 0 16,-1 0-16,1 0 0,-21 21 16,21 0-16,0 0 0,21 0 0,0 22 15,0-22-15,0 21 0,0 1 16,0-22-16,0 0 0,0 21 15,21-21-15,0 1 0,0-1 0,21-21 16,-20 0-16,20 21 0,-21-21 0,21 0 16,-20 0-16,20-21 0,-21 21 15,0-21-15,22-1 0,-43 1 0,21 0 16,-21 0-16,0-21 0,0 20 0,0-20 16,0 21-16,-21 0 15,-1-22-15,-20 22 0,21 0 0,0 21 16,-22 0-16,22 0 0,-21 0 0,21 0 0,0 0 15,-22 21-15,22 22 0,0-22 16,21 0-16,0 0 0,-21 21 16,21-20-16,0-1 0,0 0 0,0 0 15,21 0-15,0 0 0,0-21 16,0 0-16,1 22 0,20-22 0,-21 0 16,21 0-16,-20 0 0,-1-22 0,21 22 15,-21-21-15,0 0 0,1 0 16,-1 21-16,-21-42 0,0 20 0,0 1 15,0 0-15,0 0 0,-43-21 0,22 20 16,-21 1-16,21 0 0,-22 21 16,1-21-16,21 21 0,-21 0 15,-1 0-15,22 0 0,-21 21 0,21 0 16,-1 0-16,1 1 0,0-1 16,21 0-16,-21 21 0,21-21 0,0 1 15,0-1-15,0 0 0,0 0 0,21-21 16,0 21-16,0-21 0,1 0 15,-1 0-15,0 0 0,0 0 0,0 0 16,0 0-16,1 0 0,-1 0 0,0-21 16,-21 0-16,21 0 15,-21 0-15,0-1 0,0 1 0,0-21 16,0 21-16,-21 0 0,21-1 16,-21 1-16,0 21 0,-1 0 15,1 0-15,0 0 0,0 0 16,0 21-16,0-21 0,21 22 0,0-1 15,-22 0-15,22 21 0,0-21 16,0 1-16,0-1 0,0 0 0,22 0 16,-1 0-16,0-21 0,0 0 15,0 0-15,22 0 0,-22 0 16,0 0-16,21 0 0,-21-21 0,22 21 16,-22-21-16,0 0 0,0 0 15,-21-1-15,0 1 0,0 0 0,0 0 16,0 0-16,-21-22 0,0 22 0,0 0 15,-22 0-15,22 21 0,0 0 16,-21 0-16,21 0 0,-1 0 16,1 21-16,0 0 0,0 0 0,0 1 15,0 20-15,21 0 0,0 1 0,0-1 16,0 0-16,0 1 0,0-1 16,0 0-16</inkml:trace>
  <inkml:trace contextRef="#ctx0" brushRef="#br0" timeOffset="61541.22">20002 15346 0,'0'0'0,"0"-21"0,0-22 15,0 22-15,0 0 0,0 0 0,0 0 16,0 0-16,0-1 0,22 22 16,-1 22-1,0 20-15,0-21 0,21 21 16,1 22-16,-1-22 0,0 22 0,22-22 15,-22 22-15,1-1 0,20 1 0,-21-1 16,22 1-16,-22-1 0,1 22 16,-1-22-16,-21 22 0,0-22 0,0 1 15,-21 21-15,0-22 0,0 1 0,-21-1 16,-21 22-16,0-22 0,-22 1 16,1-1-16,-1 1 0,-21-1 15,22 1-15,-22-22 0,22 0 0,-22 1 16,22-1-16,-1-21 0,22 0 0,-1 1 15,1-22-15,0 0 0,21 0 16,-1 0-16,1 0 0,21-43 0,0 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6T13:17:17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12658 1080 0,'0'0'0,"0"-22"0,-22 1 31,22 0 0,22 21-15,-1-21-16,21 21 0,0-21 15,43 0-15,-21-1 0,41 22 16,-20-21-16,21 0 0,-21-21 16,20 21-16,1-1 0,0 1 15,0 0-15,0 21 0,-22-21 0,1 0 16,0 21-16,-22-21 0,-20 21 16,-1 0-16,-21 0 0,0 0 0,-42 0 15,0 0-15,-21 0 16,-22 0-16,1 21 0,-1-21 15,1 21-15,-1 0 0,-21 0 0,1 0 16,-1 1-16,-21-1 0,0 21 16,-21-21-16,22 22 0,-22-22 15,0 21-15,21-21 0,21 22 16,0-22-16,22 0 0,-1 0 0,22 0 16,21-21-16,0 21 0,42-21 15,21 0 1,1 0-16,-1 0 0,21-21 15,22 0-15,0 21 0,-1-21 0,22 0 16,-21 0-16,0-1 0,20 1 16,-20 0-16,-21 0 0,-1 0 15,1 0-15,-22 21 0,0 0 0,-21-22 16,1 22-16,-44 0 16,1 0-16,-21 22 15,-22-1-15,1-21 0,-22 21 0,1 0 16,-1 0-16,-21 0 0,21-21 15,1 22-15,20-1 0,1-21 16,20 0-16,22 21 0,0-21 0,42 0 16,22 0-1,-1 0-15,43 0 0,-22-21 0,22 21 16,-1-21-16,1-1 0,-21 22 16,20-21-16,-20 0 0,-1 21 0,-20-21 15,-1 21-15,-21 0 0,0 0 16,-42 0-1,0 21-15,-21-21 0,20 21 16,-20-21-16,0 21 0,-1-21 16,1 22-16,21-22 0,0 21 0,0-21 15</inkml:trace>
  <inkml:trace contextRef="#ctx0" brushRef="#br0" timeOffset="1374.47">16341 974 0,'0'0'16,"-22"21"-16,1-21 0,-21 0 0,21 0 0,0 0 15,42 0 17,0 0-17,21 0-15,1 0 0,20 0 0,-21 0 16,22 0-16,-1 0 0,1-21 16,-1 21-16,-20 0 0,20 0 0,-20 0 15,-1 0-15,0 0 0,-63 21 31,-21-21-31,-22 21 0,1 0 16,-1-21-16,1 21 0,-22 1 0,22-22 16,-1 21-16,1 0 0,20-21 15,22 0-15,0 0 0,63 0 32,1-21-32,-1 21 0,21-21 15,1 21-15,-1-22 0,1 1 16,-1 21-16,-20-21 0,20 21 0,-20 0 15,-1-21-15,0 21 0,-21 0 16,1 0-16,-44 0 16,1 0-16,0 21 15,-21-21-15,21 21 0,-22 0 0,1 1 16,0-1-16,-1 0 0,1 0 16,-22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DC6B-7125-4FDE-BB74-B8815E2CA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14016-C35A-4BF3-8983-88FD1848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49B84-4C02-4A47-BC58-4B274EBC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F8FB5-9C6A-40E3-9747-5B17A9B4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F4B7-A0A0-4CC6-932B-8F13CEA0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9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B5C5-88AE-4D8D-AD18-ED175FD7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142DF-CF11-42FF-98D4-51B5B4C3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78CD-5832-43F0-8DF9-D767B2A4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AD00E-5C6C-405E-B10F-37FD2F0A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4A41-4A57-4696-9BBF-F67DCBB7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8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D6959-592E-416F-8F26-BC5F259BD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27FB9-B0CD-4E98-8980-698D0802D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7A09-2EA2-4759-B33B-D016DB0A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AEF7-0F65-455C-8D5C-F2040438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7B42-9108-429F-911E-07F954F0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A369-9554-45BF-B955-4452BE0A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355B-5461-4670-B8FB-4A0F7618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E65DA-6E7C-4E33-8179-3CC81CC3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9418-32BD-4B79-ABD3-6D4516A9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896E-E451-4003-8095-08B501AD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0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A60C-1406-4A25-AC9D-FCD706F7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7D21-0C66-4D8E-B2F3-F6B574C2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E301-3121-473A-B19F-0D4D0A68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444D-0356-486E-A362-CA7B66EA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BD96-7A16-488D-82BB-F4F8D03E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1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0430-31EE-405C-AC1A-EDEA25E7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1333-581E-4476-A81A-AE08DBAA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5B0A2-BA20-4456-8495-0A6EAD4A6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C17A-C183-42B0-98DA-D5C1EF7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6C54B-4915-4FDA-AF1A-6953DDFB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AD3F-4E6D-49FC-8F45-CB01C51F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FE5-8304-459B-9941-36EA516E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1FB3F-61D3-4239-8667-D4AE44DD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0010F-9E0F-48F2-AC3B-272BF92C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EDD82-1569-4F25-ADB2-3249261F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B9093-3A6A-452A-B687-88637D15E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8F502-3907-4649-B353-8FF9BA22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58CC9-DEC2-4C9F-940B-F23041B0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91BAC-D45A-47DA-944A-D44DD0F9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7684-0D5B-4EC4-98E5-F2140057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5E5BF-1E7B-4B93-A345-EE46D900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52908-7B69-43EA-B8A5-FF0624C8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D84C7-E19B-4E05-B54A-F9ED3C7E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3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A8DEC-68F0-48F5-B42E-4069CA40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A9E5B-153F-4664-B5C9-635730B6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825D2-79EB-4E05-BDC4-1F97DB94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F5D8-3D6C-41D2-9666-7B76FF37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D4D0-0C15-4AC8-86D7-F95DDCAD9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25294-C439-4BC4-B60D-9C87AC9C6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8CCB-93CC-49AE-9A82-F6E2383C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F070F-6419-4351-8FBF-8CD240C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63D55-3191-4565-9E0D-FAE47363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5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404C-D676-47AE-B78C-B2A81CEB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D2AAE-47E3-4A04-A99C-28E2B2259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C9353-5CB2-4A0A-A4F5-BFEB86F61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0C4C1-F1F5-43F9-86A8-BF5314C7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3FEC2-92B4-4381-8C4D-CC04F056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3D06-D944-4FDE-A46B-138DE84C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3104F-B825-41DA-B536-6234050F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A98E-ACFC-46AD-B51C-F31BFC88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B96F-1397-4102-AB14-C7C615EC9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52D7-D33B-4A77-87F4-021F801E103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D3F2-BF3C-4966-A8C1-507024BB7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9194-7833-4C62-92F4-29851F3D0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19F2-B5A6-4947-8730-9308E24F0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4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896318-0D0A-46F3-B595-E05E8CD422EF}"/>
                  </a:ext>
                </a:extLst>
              </p14:cNvPr>
              <p14:cNvContentPartPr/>
              <p14:nvPr/>
            </p14:nvContentPartPr>
            <p14:xfrm>
              <a:off x="297000" y="0"/>
              <a:ext cx="819216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896318-0D0A-46F3-B595-E05E8CD422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-9360"/>
                <a:ext cx="821088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71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5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3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6EC7EE-F0BD-493E-97D1-4CBCB1A16DB1}"/>
                  </a:ext>
                </a:extLst>
              </p14:cNvPr>
              <p14:cNvContentPartPr/>
              <p14:nvPr/>
            </p14:nvContentPartPr>
            <p14:xfrm>
              <a:off x="472320" y="99000"/>
              <a:ext cx="827568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6EC7EE-F0BD-493E-97D1-4CBCB1A16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89640"/>
                <a:ext cx="8294400" cy="54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EA4790-4771-451A-A9F4-C914A7F1F55B}"/>
                  </a:ext>
                </a:extLst>
              </p14:cNvPr>
              <p14:cNvContentPartPr/>
              <p14:nvPr/>
            </p14:nvContentPartPr>
            <p14:xfrm>
              <a:off x="2171520" y="1394640"/>
              <a:ext cx="8832240" cy="529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EA4790-4771-451A-A9F4-C914A7F1F5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160" y="1385280"/>
                <a:ext cx="8850960" cy="531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01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ED93F2-5350-4F15-A43C-96513D5E3365}"/>
                  </a:ext>
                </a:extLst>
              </p14:cNvPr>
              <p14:cNvContentPartPr/>
              <p14:nvPr/>
            </p14:nvContentPartPr>
            <p14:xfrm>
              <a:off x="396360" y="15120"/>
              <a:ext cx="7688880" cy="590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ED93F2-5350-4F15-A43C-96513D5E3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5760"/>
                <a:ext cx="7707600" cy="59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1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A34103-5E09-41BA-8098-6D9B217C5893}"/>
                  </a:ext>
                </a:extLst>
              </p14:cNvPr>
              <p14:cNvContentPartPr/>
              <p14:nvPr/>
            </p14:nvContentPartPr>
            <p14:xfrm>
              <a:off x="304920" y="228600"/>
              <a:ext cx="9631800" cy="426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A34103-5E09-41BA-8098-6D9B217C5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19240"/>
                <a:ext cx="965052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83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9B0931-7572-470C-82B7-7525908C72F2}"/>
                  </a:ext>
                </a:extLst>
              </p14:cNvPr>
              <p14:cNvContentPartPr/>
              <p14:nvPr/>
            </p14:nvContentPartPr>
            <p14:xfrm>
              <a:off x="190440" y="0"/>
              <a:ext cx="6805080" cy="250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9B0931-7572-470C-82B7-7525908C7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-9360"/>
                <a:ext cx="682380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52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6751D9-597E-4A15-8B63-3B3C1C2119F7}"/>
                  </a:ext>
                </a:extLst>
              </p14:cNvPr>
              <p14:cNvContentPartPr/>
              <p14:nvPr/>
            </p14:nvContentPartPr>
            <p14:xfrm>
              <a:off x="274320" y="122040"/>
              <a:ext cx="726984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6751D9-597E-4A15-8B63-3B3C1C2119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12680"/>
                <a:ext cx="7288560" cy="67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976951-0E82-4D55-B0D9-CCB31D8CE5E1}"/>
                  </a:ext>
                </a:extLst>
              </p14:cNvPr>
              <p14:cNvContentPartPr/>
              <p14:nvPr/>
            </p14:nvContentPartPr>
            <p14:xfrm>
              <a:off x="4473000" y="251640"/>
              <a:ext cx="1638720" cy="17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976951-0E82-4D55-B0D9-CCB31D8CE5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3640" y="242280"/>
                <a:ext cx="165744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79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8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39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C65-8AEA-4CFC-ACCE-E3A625E2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A962-F6F1-4069-BCFB-39D1FA3FA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2021-07-16T11:48:43Z</dcterms:created>
  <dcterms:modified xsi:type="dcterms:W3CDTF">2021-07-16T13:37:52Z</dcterms:modified>
</cp:coreProperties>
</file>