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1:39:49.6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3810 487 0,'21'21'31,"-21"0"-31,0 0 15,21 1-15,-21-1 16,0 0-16,0 0 16,21-21-1,1 0-15,-1 0 16,0 0 0,0 0-16,0-21 0,0 21 15,22-42-15,-1-22 16,-21 43-16,0-43 15,-21 43-15,0-42 16,0 42-16,0-1 0,0 1 16,0-63-1,-42 62 1,-64 22 0,43 0-1,-85 85 1,105-64-16,22 0 0,-21 1 15,-1 20-15,22-21 0,-85 106 16,85-21 0,0-43-1,21 1 1,0-43-16,0 0 0,21 22 16,64 20-1,0-21 1,42 1-1,-85-43-15,85 63 32,-85-42-32,-42 1 15,21 20-15,-21-21 0,0 21 16,0-20-16,0-1 0,-21 0 16,-21 42-16,0-20 0,-1-22 15,-147 85 1,126-85-16,-105 21 15,42-42 1,-85-42 0,-21-85-1,170 63 1,21 43-16,-1-63 16,43-1-1,64 0 1,-22 64-1,0 0-15,-20 21 0,83-42 32,-41 42-32</inkml:trace>
  <inkml:trace contextRef="#ctx0" brushRef="#br0" timeOffset="490.41">4106 1207 0,'0'21'0,"21"-21"31,1 0-31,-1-43 16,42 1 0,22-43-1,-22 22-15,-41-43 32,-44 85-17,-41 21 1,42 0-16,0 21 15,-22 0-15,22 0 0,-106 85 16,42 0 0,22 21-1,42-21 1,42 21 15,64-106-15,-1-21-1,1-21-15,63-106 32</inkml:trace>
  <inkml:trace contextRef="#ctx0" brushRef="#br0" timeOffset="888.4">4847 85 0,'-42'42'32,"42"-21"-32,-21 22 15,21-22-15,-22 21 0,1 170 31,0-85-31,-21 106 16,21-170-16,-22 85 16,43-84-16,-21-1 15,0 43-15,0-64 0,21 1 16,-21 20-16,21-42 16,0 22-16,0-22 0,0 0 15,0-42 16,21 0-15,-21 0-16,21-1 0,0 1 16,-21 0-16,21 0 0,0-21 15</inkml:trace>
  <inkml:trace contextRef="#ctx0" brushRef="#br0" timeOffset="1301.68">4889 1228 0,'0'21'16,"0"-42"-16,-21 42 0,21 0 0,0 0 15,21-21 1,1 0 0,-1 0-16,0-21 0,42-21 15,1-43 1,-22 0-1,-42 43 1,0-21 15,-63 63-31,-1 42 16,-20 21 0,-22 107 15,106-149-31,-21 64 15,21-43 1,0-21-16,42 21 16,85-20-1,-21-22 1,-64-22-16,0 1 16,43-42-1</inkml:trace>
  <inkml:trace contextRef="#ctx0" brushRef="#br0" timeOffset="1854.37">5440 1016 0,'0'-21'0,"0"42"0,-21-42 16,-1 21 0,22 21-1,0 21 1,0 43-1,0-64-15,0 22 0,0 41 16,-21 43 15,21-106-15,0 1 0,0-44 15,0 1-31,0-106 15,0 64 1,21-43 0,22 42-1,20 1 1,-42 42-16,170-43 31,-128 64-15,22 85-1,-64 0-15,-21-22 16,0-21-16,-21 107 31,21-128-31,-21 42 16,21-42 0,-21-21-1,42-84 16,-21 63-15,21-1-16</inkml:trace>
  <inkml:trace contextRef="#ctx0" brushRef="#br0" timeOffset="2130.21">6202 931 0,'0'0'15,"0"22"1,0-1-16,0 0 16,0 21-16,0-21 0,-21 1 15,21-1-15,0 21 16,0-21-16,0 43 0,-22-43 0,22 0 16,0 21-16,-21-20 15,21 20 1,0-21-16,0 0 15,0-42 1,0 0 0,21 21-16,-21-21 0</inkml:trace>
  <inkml:trace contextRef="#ctx0" brushRef="#br0" timeOffset="2484.01">6075 677 0,'0'0'0,"0"22"0,0-1 16,0 0-16,0 0 0,0 0 16,0 0-16,42 1 15,-21-22-15,22 0 16,-22 0-1,42-64 1,-42 22 0,-21 21-16,0-1 0,-42-83 31,-43 105-15,22 0-16,42 84 46,42-41-30,0-43-16</inkml:trace>
  <inkml:trace contextRef="#ctx0" brushRef="#br0" timeOffset="3158.75">6667 1016 0,'0'0'15,"-21"0"-15,21-21 16,-21 42 15,21 0-31,0 0 0,0 1 16,-21-1-16,21 0 15,-21 21-15,21-21 0,-21 43 16,21-43-16,0 21 0,0 64 31,0-42-15,63-64-16,43 0 15,42-85 17,-42-21-17,-85 43 1,0-22-16,-21 43 0,0 21 16,0-43-1,0 43-15,-21 21 16,21-21-1,-21 21-15,0 0 0,21 21 16,0 0-16,0 21 16,0 1-1,21-22 1,0-21-16</inkml:trace>
  <inkml:trace contextRef="#ctx0" brushRef="#br0" timeOffset="3900.32">7302 1016 0,'0'0'0,"0"-21"16,-21 21 15,21 21-31,-21 0 16,21 0-16,-21 1 0,21-1 0,0 0 15,-21 0-15,21 0 0,0 22 16,0-22-16,0 42 0,0-42 15,0 1-15,0 20 16,0-21-16,0 0 16,0 0-16,0-42 31,0 0-15,-21 0-16,21-21 15,0-22-15,0-42 16,0 85-16,21-42 15,0 20-15,-21 22 0,106-106 32,-22 106-17,-20 21 1,42 42-16,-64-21 0,0 22 16,-20-1-1,-1-21-15,-21 43 0,0-22 16,21 0-16,-21 64 15,-21-21 1,21-64 0,-21-21-1,-22-21 1,43-21 0,0-1-16,0-41 15,0-22 1,0 63-16,43-20 15,168-128 17,-126 170-17,63 42 1,-106 22 0,22 63-1,-22 148 1,-42-149-1,-21-62 1,0-1-16,0-21 16,21 0-16,-21-21 15,21-21 1,0 0-16</inkml:trace>
  <inkml:trace contextRef="#ctx0" brushRef="#br0" timeOffset="4580">10223 64 0,'0'0'0,"-21"0"15,0 21-15,0 21 16,21-21 0,-21 22-16,-22 84 15,-41 42 1,-1 21-16,0 1 15,-20-1 1,20 64 15,64-190-15,21-85 15,0 0-31,0-22 0,0 22 16,0-21-1,21-1-15</inkml:trace>
  <inkml:trace contextRef="#ctx0" brushRef="#br0" timeOffset="4864.84">10181 85 0,'0'0'0,"42"106"15,-42 42 1,22-21 0,-22-64-16,0 64 0,0 85 15,0-22 1,0-147-16,0 20 16,0 85-1,-22-84 1,1-85 15,0 0-31,0-22 16,0 22-16</inkml:trace>
  <inkml:trace contextRef="#ctx0" brushRef="#br0" timeOffset="5081.71">9652 1058 0,'0'0'0,"-21"0"0,42-21 32,21 0-17,22 0 1,-22 0-16,191-22 16,-106 22-1,0 0 1,-85 21-1</inkml:trace>
  <inkml:trace contextRef="#ctx0" brushRef="#br0" timeOffset="5484.94">10456 847 0,'0'0'15,"-21"-21"-15,21-1 0,0 1 16,0 0-16,0 0 15,0 0-15,64 0 32,20 21-32,-63 0 15,43 42-15,-43-21 0,21 21 16,-20-20-16,-22 20 0,21-21 16,-21 127-1,0-63 1,-64-22-1,64-41-15,-21-22 0,0 0 0,0 0 32,21-22-32,0-20 15,0 0-15,21-64 16,21 42 0,-21 43-16,43-63 15,-43 62-15,106-20 31,-106 21-31,43 21 16</inkml:trace>
  <inkml:trace contextRef="#ctx0" brushRef="#br0" timeOffset="5783.77">11388 677 0,'0'0'0,"0"-21"0,0 0 16,-22 21-16,-20 0 16,-21 0-1,41 0-15,-20 21 16,-64 106 0,64-42-1,21-22-15,0-20 0,21-22 16,0 64-16,0-43 0,0 0 15,21-21-15,0 1 0,127-1 32,-21-21-17,21-64 1,-84-20-16</inkml:trace>
  <inkml:trace contextRef="#ctx0" brushRef="#br0" timeOffset="6338.45">11811 148 0,'-21'-42'0,"42"84"0,-63-105 15,42 42-15,-22-1 0,1-20 16,0 42 0,-21 64-1,42-22-15,0 0 0,0 233 31,0-42-15,-43-21 0,22-43-16,-21 22 31,42-128-15,0-42-16,-21-21 15,21-21 1,-21-21-1,21 21-15,0 0 0,0-85 16,0 42 0,84-84-1,64 0 17,-21 106-17,-42 42-15,-21 63 16,-43 43-1,-21-64-15,0 1 16,0-1-16,0 0 0,0 1 16,-43 84-1,22-64 1,0-21 0,42-63 15,-21 0-31,21 0 0,1-21 15</inkml:trace>
  <inkml:trace contextRef="#ctx0" brushRef="#br0" timeOffset="6581.31">12340 826 0,'0'-22'0,"0"44"0,0-22 31,0 21-16,0 0-15,0 0 0,-21 85 16,21-64-16,-42 106 31,20-84-15,22-22 0,22-63 15,-22-21-31,21 21 0</inkml:trace>
  <inkml:trace contextRef="#ctx0" brushRef="#br0" timeOffset="6905.13">12298 529 0,'0'0'0,"0"-21"0,-21 21 16,-1 0-16,1 0 0,0 0 15,0 0-15,0 21 16,42 0-1,42-21 1,-41 0-16,-1 0 16,0 0-16,0 0 15,0-21 1,-21 0-16,0 0 16,-42 0-16,21 21 15,-22-21-15,22 21 16,-42 21-1,63 0 1,0 21 0,21-42-16,0 21 0,21-21 15,-20 0-15,20 0 0</inkml:trace>
  <inkml:trace contextRef="#ctx0" brushRef="#br0" timeOffset="7204.96">12721 254 0,'0'0'0,"0"-21"0,0 0 15,0 0-15,0 42 32,0 0-32,0 0 15,0 64-15,-21-43 16,-43 233-1,43-211-15,-21 63 16,0 42 0,42 22-1,0-128 1,0-42-16,0 0 0,0 1 16,0-1-16,21-21 0,21-21 31,-21-43-16</inkml:trace>
  <inkml:trace contextRef="#ctx0" brushRef="#br0" timeOffset="7393.85">12531 910 0,'0'0'16,"-22"0"-16,44 0 31,-1 0-31,0 0 15,0 0-15,85 0 16,-43 0 0,1-42-1,-64 21 1</inkml:trace>
  <inkml:trace contextRef="#ctx0" brushRef="#br0" timeOffset="7985.51">12954 1016 0,'0'0'0,"-21"0"16,21 21 15,21-21-16,0 0-15,0 0 0,0 0 16,43-21 0,21-21-1,-64 21-15,21-1 0,-42 1 16,21-21-16,-21 21 0,0 0 16,-42-22-1,-22 43 1,-20 21-1,20 64 1,-42 63 0,106-63-1,0-22 1,22 1 0,-1-43-16,21-21 15,-21 0-15,43 0 16,-43 0-16,21 0 0,106-21 31,-126 0-31</inkml:trace>
  <inkml:trace contextRef="#ctx0" brushRef="#br0" timeOffset="8262.35">13695 804 0,'0'0'0,"0"-21"0,-21 21 15,-1 0-15,1 0 16,-21 0 0,42 21-16,-42 43 15,20-43-15,1 0 0,21 22 16,0-22-16,-21 21 0,0 64 16,21-64-1,0 1-15,0-22 0,0 21 16,21-42-16,-21 21 0,64 0 15,-22-21 1,0 0-16,-21 0 0,22 0 16,20-21-16,-42 0 0,1 0 15,20-21-15,-21 20 0</inkml:trace>
  <inkml:trace contextRef="#ctx0" brushRef="#br0" timeOffset="9390.23">14012 0 0,'0'0'0,"-21"0"0,-21 42 16,42-20 0,-43 83-1,22 86 1,0-85-16,0 84 15,21-126-15,0 126 16,-42 85 15,42-169-15,0-63 0,63-22-1,-42-21 1,64-21-16,-64-1 15,0 1-15,106-127 16,-63 21 0,-43 64-1,21-64 1,-42 84 0,0 64-1,-21 43 16,0-43-31,0 85 0,0-21 16,21-1 0,0-20-1,0-43-15,21-21 16,-21 21-16,21-21 0,21 0 16,-21 0-16,1 0 15,20 0-15,-21 0 0,0-21 16,22-21-16,-22 20 15,42-83 1,-42 83-16,1 1 0,-1-21 16,-21 21-16,0 0 0,21-43 15,-21 85 32,0 0-47,-21 85 16,21-63-16,0-22 15,0 0-15,0 0 0,0 21 0,0-20 16,0-1-16,0 0 0,21 0 16,0 0-16,43-21 15,-43 0-15,0 0 16,0-21 0,-21-42-16,0-43 31,0-42-16,42 63-15,-20 64 16,20-43 0,0 64-16,-21-21 0,85 0 15,-63 21-15,62 0 16,1 42 0,-85 1-16,22 105 31,-43-106-31,0 22 15,-21 20-15,-1-41 16,1-22 0,21-42 15,0-1-31,0 1 0,0 0 16,0 0-16,0-21 0,0 20 0,0-20 15,64-106 1,-43 106-16,42-64 15,-20 63 1,20 1 0,43 42 15</inkml:trace>
  <inkml:trace contextRef="#ctx0" brushRef="#br0" timeOffset="9820.54">15790 1058 0,'0'0'0,"0"22"31,21-22-31,1-22 16,-1 22-16,0-21 0,0 0 0,0 0 16,22-21-16,-22 20 15,0-20-15,0 21 16,-21 0-16,21-22 0,-21 22 15,0 0-15,0 0 16,0 0-16,-42 0 16,21 21-16,0 0 0,-1 0 15,-41 42 1,42-21-16,0 0 0,-43 127 31,64-21-31,0-63 16,0-22-16,0 22 15,0-43-15,64 42 16,-1-63 0,-42 0-16,22 0 15,-1 0-15,0-21 0,-21 21 16,1-21-16,20 0 0,-21 0 16,85-127-1,-85 42 1</inkml:trace>
  <inkml:trace contextRef="#ctx0" brushRef="#br0" timeOffset="10269.68">13631 445 0,'0'0'0,"-21"-22"31,42 22-31,0 0 16,1 0-16,20 0 0,0 0 15,22 0-15,-22 0 0,106-21 16,-84 21-16,63 0 16,-64-21-16,1 21 0,147-21 31,-189 21-16,-44 0 32,1 0-47,0 0 0,0 0 0</inkml:trace>
  <inkml:trace contextRef="#ctx0" brushRef="#br0" timeOffset="11320.63">3916 1778 0,'-21'0'0,"42"0"0,-64 0 15,22 21-15,-21-21 0,21 0 16,-43 0 0,43 0-1,42 0 32,0 0-47,1 0 16,-1 0-16,0 0 0,42 0 15,-20 0-15,168 0 32,-41 0-17,-107 0-15,85 0 16,106 0-16,106 0 16,-254 0-1,402 0 1,-233 43-1,43-22 1,-43-21 0,148 21 15,-338-21-31,63 0 0,21 0 16,-105 0-16,21 0 15,20 0 1,-20 0 15,-64 0-15,0-21-1,-21 0 32,0-1-31</inkml:trace>
  <inkml:trace contextRef="#ctx0" brushRef="#br0" timeOffset="12496.47">9567 1503 0,'0'0'0,"-63"0"31,84 0 32,0 0-48,0 0-15,0 0 0,1 0 16,20 0-16,-21 0 0,0 0 0,127 0 31,-105 0-31,105 0 16,-106 0-16,64 0 16,63 0-1,149 0 1,-1 0-1,1 0 1,-170 0 0,381-21 15,-232 0-31,84 21 16,-191-22-1,64 1 1,233-21 15,-148 21-15,-149 21-1,149-21 1,-85 21-16,169 0 31,-127 0-15,-84 0-1,-64 0 1,64 0 0,-170 0-16,22 0 31,-43 0-31,21 0 0,-21 0 47,-21-22 0,-21 22-47,0 0 0</inkml:trace>
  <inkml:trace contextRef="#ctx0" brushRef="#br0" timeOffset="13677.09">4360 1820 0,'0'0'0,"-21"0"15,0 0-15,0 0 0,0 0 16,-1 0-16,1 0 0,0 0 15,0 0 1,0 0-16,0 0 16,-1 0-16,1 0 15,42 0 17,1 0-32,-1 0 15,0-21-15,42 21 16,43-21-1,21 0-15,-63 21 16,147 0 0,-41 0-1,-1 0 1,-105 0-16,-1 0 0,1 0 16,-1 0-16,1 0 0,232 0 15,-63 0 1,0 0-1,-85-21 1,-64 21-16,1 0 0,0 0 0,253 0 31,-147-21-15,-128 21-16,64 0 16,22-22-16,-107 22 15,85 0 1,-64 0-1,-41 0 1,-44 0 47,1 0-48</inkml:trace>
  <inkml:trace contextRef="#ctx0" brushRef="#br0" timeOffset="14994.29">9927 1588 0,'0'0'0,"-21"0"0,0 0 31,42 0 16,0 0-31,0 0-16,0 0 0,85 0 15,-42 0 1,42 0 0,-64 0-16,0 0 15,-21 0-15,22 0 0,105 0 16,-85 0-16,64-22 15,-63 22-15,126 0 16,-126 0-16,232 0 31,-84 0-15,-85 0-16,0 0 16,-64 0-16,1 0 0,296 0 31,-170 0-16,22 0 1,-85 0 0,-85 0-16,276 0 15,-170 0 17,0 0-32,-42-21 15,21 21 1,169-21 15,-148 21-15,43 0-1,-106 0-15,190 0 32,-64 0-17,-62 0 1,20 0-1,127 0 1,-211 0 0,21 0-1,-22 0 1,-62 0 0,62-42 15,-63 42-16,-21-21 1,22 21 0</inkml:trace>
  <inkml:trace contextRef="#ctx0" brushRef="#br0" timeOffset="15136.72">16002 1503 0,'0'0'15,"-21"0"-15,0 0 0,-1 0 47,1 0-47</inkml:trace>
  <inkml:trace contextRef="#ctx0" brushRef="#br0" timeOffset="25074.71">1693 3239 0,'0'-22'156,"0"1"-156,0 0 16,0 0-16,0 0 16,0 0-16,0-1 15,0 44 63,0-1-78,0 0 16,0 0-16,0 0 16,0 0-16,0 1 15,0-1-15,0 21 16,0 0 0,0 1-16,0-1 15,0-21-15,0 0 16,0 1-16,0-1 0,0 0 15,0 0-15,0 0 16,0 22 0,0-22-16,0 0 15,0 0-15,0 0 0,0 0 16,0 1-16,0-1 16,0 0-16,0 0 15,0 0-15,0 0 16,0 1-16,0-1 15,0 0-15,0 0 16,0 0-16,0 0 16,0 1-1,0-1-15,0 0 0,0 0 16,0 0-16,0 0 16,0 1-16,0-1 15,0 0 1,-21 21-1,21 1 1,0-1 0,0 21-1,-21-63-15,21 43 16,0-22-16,0 0 0,-21 43 16,21-22-1,0 0 1,0 1-1,0-1 1,0-21 0,0 0-16,-21 0 0,21 1 15,0 20 1,0-21-16,0 21 16,0-20-1,0 20-15,0 0 16,0-21-1,0 1-15,0-1 16,0 42 0,0-42-1,0 1-15,0-1 16,0 0 0,0 21-1,0-21-15,0 1 16,-22-1-16,22 21 31,0 0-15,0-20-16,0-1 15,0 42-15,-21 22 32,0-22-17,21 1 1,0-1-1,0-20 1,0 41 0,0 43-1,0-63 1,-21-1 0,21-20-1,0-22-15,0 85 31,0 0-15,0-43 0,0 43-1,0-43-15,0 128 32,0-106-17,21-1 1,-21-20-1,0-1 1,0 85 0,0-63-1,0 21 1,0-21 0,0-22-1,0-42-15,0 0 0,0 106 31,0-42-31,0-43 0,0 64 16,0-42 0,0-22-16,0 64 15,0-64-15,0 64 16,0-85-16,0 85 16,0-64-1,0-20-15,0 20 0,0-21 16,21 21-16,-21 22 0,0-43 15,0 64-15,0-64 16,0 21-16,0 106 16,0-21-1,-21-42 1,21 0 0,0-22-1,0-42-15,0 64 16,0-43-16,0-20 0,0-1 15,0 0-15,0 21 0,0 85 32,-21-42-17,21-64-15,0 43 16,0 20 0,-21-20-16,21-22 15,0 0 1,0-20-16,0 20 0,0 0 0,0 1 15,0-22-15,0 21 16,0 0-16,0 149 16,0-85-1,0 0 1,0-1 0,0 22-1,0-21 1,0-85-16,0 85 15,0-85-15,0 22 16,0-22-16,0 0 0,0 21 16,0-20-16,0-1 15,0 0 1,0-42 0,21 0-1,-21-22-15,0 1 16,0-43-16</inkml:trace>
  <inkml:trace contextRef="#ctx0" brushRef="#br0" timeOffset="29039.43">1863 3048 0,'21'0'78,"0"0"-78,0 0 15,0 0-15,0 0 16,1 0-16,41 0 16,-42 0-16,22 0 0,-1 0 0,0 0 15,1 0-15,168 0 16,-168 0-16,105 0 16,0 0-1,0 0 1,-63 0-1,-43 0-15,0 0 0,149 0 32,-1 0-17,-63 0-15,0 0 16,-21 0 0,106 0 15,-85 0-16,-85 0-15,22 0 16,63 0 0,-85 0-16,43 0 15,-43 0-15,212 0 16,-169 0 0,-43 0-16,43 0 15,63 0 1,-106 0-16,128 0 15,20 0 1,-126 0-16,317 0 31,-318 0-31,-21 0 16,107 0-16,41 0 16,-126 0-1,20 0-15,-41 0 16,20-21-16,-21 21 0,1 0 0,-1 0 15,127 0 1,-84 0 0,-43 0-1,-20 0-15,-1 0 16,21 0 15,-42 21 79,0 0-95,0 0 1,-21 1-1,0 20 1,21 21 0,0-41-1,-43 147 1,22-106 0,21 22-1,-21-64-15,0 43 16,21-1-1,-21-42-15,0 85 32,21-21-17,0-64-15,0 43 16,0 20-16,0 64 31,-22-105-15,22-1-16,-21 22 15,21-1 1,0 1 0,0 20-1,0-41 1,0-22-16,0 21 16,0-21-16,0 0 0,0 64 15,0-64-15,0 0 0,-21 1 16,21-1-16,0 21 0,0 0 15,0-20-15,0-1 0,0 21 0,0 22 32,0-1-32,0-21 15,0 1-15,0-22 16,0 0-16,0 0 0,0 0 0,0 128 31,0-107-15,0 0-16,0 22 0,0-43 15,0 21-15,0 22 0,0-22 16,0 127 0,0-84-1,0-43-15,0 22 16,0-1 0,0-20-16,0-22 0,0 21 0,0 128 15,0-65 1,0 22-1,0-105-15,0 62 16,0-63-16,0 22 0,0 41 16,-21-62-16,21 189 31,0-41-15,0-86-16,0-41 0,0 62 15,-21 107 16,21-43-15,0-84 0,0 21-1,-21 21 1,21-106-16,0 21 0,-22 107 16,1-22-1,21-43 1,0-41-16,0 62 15,0 1 1,0-63-16,-21-1 0,0 106 31,21-63-15,-21 42 0,21-64-1,-21 22-15,21-43 16,0 128-1,0-65 1,-22-20 0,1 0-16,21-64 15,0 85 1,0 0 0,-21-85-16,21 42 15,-21 64 1,21 43 15,0-86-15,0-20-16,0-1 15,0 22 17,0-43-17,0 1-15,0-1 16,0-21-1,0 43 1,0-43 0,0 21-1,0-21-15,0 0 16,0 1 0,-21-22-1,21 21-15,-21-21 16,-1 0-1,1 21-15,0-21 0,-64 21 32,64-21-32,-21 0 15,-22 21 1,-41-21-16,20 21 16,-21-21-1,64 22 1,21-22-16,-64 0 0,43 0 15,-1 0-15,-168 0 16,84 0 0,63 21-16,-63-21 15,0 21 1,-21 0 0,0-21-1,84 0-15,-105 0 16,127 0-16,-64 0 15,42 0 1,-42 0 0,64 0-16,0 0 0,-1 0 0,-62 0 31,-1 21-31,0-21 16,64 0-16,-22 0 15,22 0-15,21 0 0,-22 0 16,-84 0-1,43 0 1,41 0-16,-105 21 16,21-21-16,106 0 15,-127 0 1,127 0-16,-85 0 16,42 0-1,22 0-15,-43 0 16,43 0-16,0 0 0,-64 0 15,0 0 1,85 0-16,-64 0 16,43 0-16,-22 0 15,22 0-15,21 0 0,-106 0 32,42 0-17,43 0-15,21 0 16,-64 0-16,64 0 0,-64 0 31,43 0-31,-1 0 16,22 0-1,0 0-15,0 0 47,21-21 0,0 0-16,0 0-31,0 0 16,21 0-16</inkml:trace>
  <inkml:trace contextRef="#ctx0" brushRef="#br0" timeOffset="31247.43">9948 2985 0,'0'-22'15,"0"1"-15,21 21 16,-21-21-16,0 0 16,22 21-1,-22-21 1,0 0 0,0 42 46,0 0-62,0 0 0,0 0 16,21 43-1,0-1 1,-21 43-16,21-42 16,-21-22-16,0 64 15,0 105 16,0-126-15,21 42 0,0-63-1,1 168 17,-22-126-32,0 0 15,0-21 1,0-43-16,0 85 31,-22-21-15,22-43-1,-42 43 1,0 64 0,21-65-1,21-83-15,-22 83 16,1 1-1,21-42 1,0-43-16,0 191 16,-21-107-1,0 22 1,21 22 0,-21-86-1,0 106 1,21-63-1,-22-63-15,22 41 16,0-41-16,-21 20 16,21-21-16,0 1 0,0 147 31,-21-147-31,21 20 16,0 64-16,0 42 15,0-126 1,0 168-1,0-62 1,0-107-16,0 21 16,0 64-1,0 43 1,0-43 0,0-85-16,0 0 15,0 1-15,0-1 0,0 191 31,0-127-31,0 21 16,0-21 0,-21 63-1,21-148-15,0 127 32,0-42-17,0-85-15,0 85 0,0-42 16,-21-22-16,21 148 31,-21-84-15,21-85-16,0 43 15,0-22-15,-22 22 0,22-43 16,0 0-16,-21 127 16,21-84-1,0-43-15,0 85 16,0-22-1,0 43 17,-21-63-17,21-1-15,-21-20 16,21-22-16,0 0 0,0 64 31,0-43-15,0-21-16,0 0 15,0 22-15,0-22 0,0 0 16,0 85 0,0-85-16,0 21 15,0 1 1,0-1 0,0-21-16,0-42 46,0 0-46,-42-43 16,42 22-16,-22 0 16</inkml:trace>
  <inkml:trace contextRef="#ctx0" brushRef="#br0" timeOffset="34613.24">10033 2900 0,'0'0'0,"21"0"0,0-21 15,-21 0-15,21 21 16,1 0-16,-1 0 16,-21-22-16,21 22 0,0 0 15,0 0-15,0 0 16,1 0-16,-1 0 0,148-21 31,-42 21-15,-85 0-16,107 0 15,-44 0-15,234-42 32,-275 42-32,41-21 15,65 21 1,-1-21-16,127-1 31,-126 22-15,-64 0-1,-64 0-15,0 0 0,170 0 16,-43 0 0,-105 0-16,105 0 15,-21-21 1,-84 21-16,232 0 15,-232 0 1,41 0-16,86-21 16,21 0-1,-149 21-15,255-21 32,-149 0-17,0 21 1,-126 0-16,105 0 0,85-22 31,-106 22-15,21-21-1,-64 21 1,-41 0 0,63 0-1,-85 0 1,21 0-1,0 0 1,1 0 0,-22 0-16,42 0 31,-20 0-15,-1 0-16,0 0 15,-20 0-15,-1 0 16,0 0-1,21 0 1,-42 21 15,0 1-31,0-1 16,0 85 0,0-85-16,0 21 15,0 43 1,0-1-1,0 86 17,0-64-17,0-22 1,0 43-16,0 64 31,0-85-15,0-1-16,0-62 15,0 41-15,0-41 0,0 190 32,0-191-32,0 43 15,0-43-15,-21 85 16,0 0 0,0 21-1,21-106-15,-21 107 16,21-86-16,0-21 0,-22 149 31,22-128-31,-42 86 0,42-1 16,0 21-1,0-21 1,0-105-16,0 105 16,0-106-16,0 85 15,0-63-15,0-22 16,0 254-1,0-148 1,0-84-16,0 84 16,0 21-1,0 149 1,0-128 0,0-84-1,0 42 1,0 1-1,0 83 1,0-105 0,0-84-16,0 105 15,0-106-15,0 1 16,0-1-16,0 0 0,0 191 31,0-169-15,0-22-16,21 64 0,0 0 15,-21-85-15,0 127 32,0-106-32,0 43 15,0 42 1,0-85 0,0-21-16,0 22 0,0-22 0,-21 85 15,21-43 1,0-42-16,-21 22 15,21 20 1,0-42-16,-21 1 0,21 62 31,0-63-31,0 43 16,0-22-16,-21 1 16,21-22-16,0 42 31,0-20-16,0-22 1,-21 0-16,-1 21 0,22-21 16,-21 22-1,21-22-15,0 21 16,-42 22 0,42-22-1,-42 43 16,20-43-15,1 0-16,0 1 16,-21 41 15,-1-62-15,1-1-1,-21 0 1,41-21-1,-168 21 1,63-21 0,42 21-1,-105-21 1,42 0 0,84 0-16,22 0 0,-170 0 15,64 0 1,-64 0-1,85 0 1,-211 0 15,147 0-15,43 0 0,0 0-1,-106 0 1,63 0-1,64 0 1,-42 0 0,21 0-1,0 0 1,-64 0 0,170 0-16,-149 0 15,85 0 1,64 0-1,-106 0-15,63 0 16,-148 0 15,106 0-15,21 0 0,-21 0-16,-63 0 31,84 21-16,21-21 1,-20 22 0,-107-22-1,85 0 1,85 0 0,-22 0-1,-63 0 16,64 0-31,20-22 16,22 22 0,-42 0 15,41 0-15,1 0-1,42 0 48,1 0-63</inkml:trace>
  <inkml:trace contextRef="#ctx0" brushRef="#br0" timeOffset="39033.6">19219 2350 0,'0'-22'62,"0"1"-31,0 0-15,21 21 0,-21-21-1,22 21 1,-22-21-16,0 42 125,0 0-125,0 0 16,0 0-16,0 22 0,0 20 15,0-42-15,0 106 16,0-21-1,0-63-15,0-22 0,0 127 32,0-127-32,0 43 15,0 63 1,0-43-16,-22 64 31,1-63-15,0-21-1,0 20-15,21-63 16,-21 85 0,21-63-1,0-22-15,0 42 16,0 22-16,0-43 16,0-21-16,0 128 15,0-44 1,0 22-1,0-63 1,0-22-16,0 1 0,0 147 16,0-105-1,0-43-15,0 43 16,-21-43-16,21 22 0,-22 20 16,1-41-16,21-1 0,0 0 15,-21 106 1,-21-21-1,42-84-15,0 63 16,-43 42-16,43-106 16,0 0-16,-42 128 15,42-128-15,0 64 16,-21 21 0,0-85-16,21 64 15,0-21-15,-21-43 0,-1 106 16,22 22-1,-21-43 1,21-43 0,0-41-16,0-1 0,-21 191 31,21-191-31,0 22 0,0-22 16,-21 85-16,0 63 15,0-147 1,21 41-16,-22-20 15,1 211 1,21-106 0,-21-63-1,21 42 1,0 22 0,-21-128-16,21 0 0,-21 64 15,21-63-15,-43 253 31,43-127-31,-21-63 16,0 42 0,0-105-16,21 84 15,-21-85-15,21 0 0,0 1 16,-21 41-16,21-41 16,0-1-16,0-21 0,0 21 0,-22 149 31,1-128-16,21-41-15,0 62 0,0 1 16,-21-64-16,21 0 16,0 64-1,0-22 1,0 1 0,0-43-16,0 43 15,0-22-15,21-21 0,-21 43 16,43-22-1,-43-63 17,0 0-32,0-128 31,0 107-31</inkml:trace>
  <inkml:trace contextRef="#ctx0" brushRef="#br0" timeOffset="42098.09">19389 2244 0,'0'21'0,"21"-21"78,0 0-78,0 0 15,21 0-15,-20 0 0,-1 0 0,21 0 16,0 0-16,1 0 16,-1-21-16,43 21 0,-43 0 15,22 0-15,41-21 16,171 21 0,147-22-1,-233 22 1,-20-21-1,41 21 1,170 0 15,-148-21-15,-148 0 0,63 21-16,127-21 31,-127 21-16,-105 0-15,41 0 16,65-21 0,-107 21-16,127 0 15,-126 0-15,105 0 16,-42 0 0,84 0-1,128 0 1,-149 0-1,-42 0 1,-85 0-16,43 0 16,-43 0-16,-21 0 0,128 0 15,-107 0 1,0 0-16,-21 0 0,22 0 16,-1 0-16,-21 0 0,22 0 15,-22 0 1,-21 21-1,21-21 1,-21 21-16,0 0 16,0 0-1,0 0-15,0 1 16,0 20 0,0-21-16,0 0 15,0 0-15,0 22 0,-21-1 16,0-21-16,21 22 0,-22 41 15,1 22 1,0-64-16,0 22 16,21-43-16,0 64 15,-21-64-15,21 21 0,-21-21 0,-1 85 32,1 21-32,0 0 15,21-84-15,0 41 16,-21-41-16,21-1 15,-64 170 1,22-128 0,0 64-1,21-105-15,-22 126 0,22-127 16,-42 149 0,63-128-16,-43 86 15,43-44 1,-21-41-16,0 105 15,0-105-15,0 147 16,-1-41 0,1 63-1,21-106 1,0-85-16,0 21 0,0 43 16,0-42-16,0-1 0,0 149 31,0-22-31,0-20 15,0-107-15,0 85 16,0-84 0,0 169-1,21-64 1,-21-105-16,0 63 16,0-85-16,22 127 15,-22-105-15,0-22 0,0 212 16,0-85-1,0-126-15,-22 126 16,1-21 0,21 22-1,0-107-15,-21 85 16,21-84-16,-21 84 16,21-106-16,0 64 15,0-64-15,0 1 0,0 274 31,0-169-15,0-21 0,0 64-1,0-106 1,-21 190 0,0-106-1,21-63 1,0 0-1,0 63 1,-22-105 0,22 20-1,0-41-15,-21 20 16,21-42-16,0 0 0,0 64 31,0-43-31,0 1 16,-21-43-16,21 21 15,-21 0-15,21 0 16,-21 0 0,21 1-16,-43 20 15,22-21 1,-21 0-16,42 0 16,-21 1-16,-64 20 15,-21-21 1,64-21-16,-43 0 15,43 21-15,-106-21 16,105 21-16,-168-21 16,41 22-1,128-22-15,-85 21 16,64-21-16,-128 21 16,128-21-16,-1 0 0,-190 0 31,42 0-16,1 0 1,147 0-16,-63-21 0,64 21 0,-191-21 31,84 21-15,-20-22 0,63 22-16,63-21 0,1 21 15,-1 0-15,-147-21 16,84 0-1,-21 21 1,105-21-16,-105 21 16,106 0-16,-22 0 15,-63-21 1,85 21-16,-85-43 0,63 43 16,-41-21-1,83 21-15,1 0 0,-106-21 31,106 21-31,0 0 16,-43-21 0,22 0-16,21 21 15,0 0-15,-22-22 16,1 1 0,21 21-1,0-21 1,21 0 15,-21 21-15,-1-21-16,22 0 31,-21-1-15,0 22-16,21-21 15,0 0 1,0 0-16,21 0 15,64-64 1</inkml:trace>
  <inkml:trace contextRef="#ctx0" brushRef="#br0" timeOffset="44015.99">26183 2074 0,'-42'0'31,"21"22"-31,-1 20 16,-20 21-1,21-20 1,21-22-16,-21 64 16,21 105 15,0-42-15,0-21-1,0 0-15,0 85 31,42-22-15,0-20-16,-42-128 16,43 106-16,-43-105 15,42 168 1,-21-63 0,0 1-1,-21-86-15,0-21 0,0 1 16,22-1-16,-22 0 0,21 212 15,-21-148 1,0-63-16,0 126 16,0 0-1,0-126-15,0-1 0,-43 170 32,43 20-17,-21-126 1,21-42-16,0 84 0,0 0 15,-21-106 1,21 22-16,0 126 16,0 22-1,0-127 1,0 42 0,0-85-16,0 85 15,0-85-15,0 1 0,0 41 16,0 65-1,-21-107-15,21 0 0,-21 128 16,21-107 0,0-21-16,0 22 15,0-22-15,0 1 0,0-22 0,-21 63 16,21-41-16,-22 126 16,22-63-1,-21 21 1,21-85-16,0 1 15,0-22-15,-21 21 0,21 0 16,0 128 0,0-128-16,0 85 15,0-42-15,0-64 16,0 21-16,-21 43 0,21-64 16,-21 170-1,21-170-15,0 63 16,-21 43-1,21-84-15,0-22 0,-22 21 16,22 1-16,0-1 0,0 64 16,0-64-16,-21 64 15,0 21 1,0-21 0,21-64-16,-21 0 15,21 43 1,0-43-16,-21 64 15,-1-21-15,22-64 0,0 43 16,0-43-16,-42 148 31,42-105-15,0-1 0,-21-21-1,21-20-15,0-1 0,0-42 63,0-1-63,0-105 15</inkml:trace>
  <inkml:trace contextRef="#ctx0" brushRef="#br0" timeOffset="47469.04">26162 2074 0,'0'-21'0,"0"42"0,-21-42 16,21 0 15,21 0 0,21 21-31,-21 0 0,43 0 16,-43-21-16,21 21 0,107-21 16,41 21-1,-126-22-15,63 22 16,-64 0-16,64-21 15,-63 0-15,-22 21 0,170-21 32,-128 21-32,64-21 15,-105 21-15,-1 0 16,43-21-16,-22 21 16,-20 0-16,126-22 15,-63 1 1,-64 21-16,43-21 15,-22 21 1,128-21 15,-85 0-15,-43 21 0,85-21-16,43 21 31,-64 0-16,0 0 1,-64 0-16,-42 0 0,106 0 31,-63 0-15,-43 0-16,21 0 16,1 0-1,-22 0-15,0 21 16,0-21-1,0 21 1,22-21 0,-43 21-16,21-21 0,0 21 15,21-21 1,-20 21 0,-1-21-16,0 0 0,21 22 15,-21-22-15,1 0 0,62 21 31,1 0-15,-43-21-16,-21 0 16,1 21-16,-1-21 31,-21 21-31,21-21 16,-21 21-1,0 1 1,0-1-1,0 0-15,0 0 16,0 0-16,0 0 16,0 1-16,0-1 0,0 0 15,0 21-15,0-21 0,-21 106 16,0-21 0,21 21-1,0-84-15,0 41 16,0-41-16,0 211 31,-22-127-15,1 84-1,0-105 1,0 42 0,21 233-1,0-211 1,0-65-1,0-41-15,0 105 16,0-21 0,0-84-16,0 190 15,0-64 1,-21-84 0,21-42-16,-21 126 15,21-126-15,0-1 0,0 1 16,0 147-1,0-20 1,-22-64-16,22-42 16,-21-22-16,21 64 0,0-63 0,-21 20 15,0 86 1,21-107-16,0 128 16,0 20-1,-21-20 1,21-107-16,0-20 0,-21 232 15,21-148 1,0 106 0,0-84-1,-22-43 1,22-85-16,0 22 0,-21 274 31,21-232-15,0 21-16,0 21 15,0-105-15,0 41 16,0-41-16,0 20 16,0 64-16,0-85 15,-21 128 1,0-149-16,21 106 16,0-21-1,-21 0 1,0 105 15,21-168-31,-22 20 16,1 22-1,21-22 1,0 1 0,0-43-16,0 0 0,0 85 31,0-43-16,0 22 1,0 0 0,0 42-1,0-64 1,0 22 0,0-22-1,0-41-15,0 41 16,0-42-16,0 0 0,-21 1 15,21-1-15,0 0 0,-21 0 16,21 0-16,0 0 0,-21 43 16,0-43-1,21 0-15,-22 0 16,22 1-16,-21-22 0,21 21 0,-21 0 16,21 0-1,-85 43 1,43-22-1,0-21-15,-43 21 16,-84 1 15,63-22-15,-21 0 0,0-21-1,85 0-15,-22 0 0,-84 0 16,84 0-16,-20 0 15,-107 0 1,149 0-16,-22 0 16,22 21-16,0-21 0,-276 0 31,170 0-31,42 0 16,43-21-16,-85 21 15,-22-21 1,43 0-1,106 21 1,-21 0-16,-43-21 0,43 21 16,-1 0-16,-147 0 15,126 0 1,-20 0 0,-1-22-1,64 22-15,0 0 0,0 0 16,-1 0-16,-83 0 15,62 0 1,22 0 0,0 0-1,0 0-15,21-21 16,-21 21 0,-1 0-16,22-21 0,-21 21 15,0-21 1,21 0-1,-21 21 1,21-21 0,-42-1-16,20 22 31,1 0-31,0 0 16,0 0-16,0 0 15,0 0 1,-1 0-1,22-21 1,-21 21 0,21-21-1,-21 21-15,0 0 16,0 0 0,0-21-16,-1 21 15,22-21-15,-21 0 16,21-1-1,-21 22-15,21-21 0,0 0 0,0-42 32,0-22-17,21 0-15,0 43 0,-21 21 16,22-64-16,-1 43 16,0-1-16,-21 1 0,42-64 15,-42 0 1,43 22-1,-22 63-15,0-22 0</inkml:trace>
  <inkml:trace contextRef="#ctx0" brushRef="#br0" timeOffset="52692.47">31263 11663 0,'0'0'0,"0"21"16,0 0 15,0-42 0,0 0-31,0 0 16,0 0 0,0-1-16,0-41 15,0-1 1,0 1-16,-21 21 16,21 20-16,-21-105 15,21 85-15,0-64 16,-21-21-1,21 64 1,0-128 15,0 107-15,0 41-16,0-20 16,0 42-16,0-43 31,0 43-31,0-21 15,0 20 1,0 1 0,0 0-1,0 0-15,0 0 16,0 0 0,0-1-1,21 22 1,-21-21-16,0 0 15,0 0 1,21 21-16,-21-21 16,0 0-16,0-1 15,21 1 1,-21 0 0,0 0-16,0 0 15,0 0 1,0-1-1,0 1-15,0 0 16,0 0-16,0-21 16,0 20-1,0 1-15,0-42 16,0 42 0,0-1-16,0-20 15,0 21-15,0-43 16,0 43-16,0 0 0,0-21 15,0 21-15,0-22 16,0-20 0,0 42-16,0-22 15,0 22-15,0 0 0,0-85 16,0 85 0,0-43-16,0-20 15,21 20 1,-21 22-16,0 21 0,21-106 31,-21 63-15,0-20-16,0 62 15,0 1-15,22-21 0,-22 0 16,21-64 0,-21 21-1,21 0 1,0 64-16,-21-85 15,0 85-15,0-127 16,0 63 0,21 22-1,-21 42-15,0-64 16,0 43-16,0-85 31,21 42-15,1-21-1,-22 22-15,0 20 16,0 22-16,0 21 16,0-1-16,0 1 0,21 0 15,-21-42 1,0 20-16,21 1 0,-21 21 16,0-149-1,0 107 1,0-22-1,0 43 1,0 0-16,0 20 0,0-126 16,0 127-1,0-42-15,0-1 16,0-42 0,0 85-16,0-106 15,0 42 1,21 1-1,-21 41-15,0 22 16,21-42-16,-21 42 0,0-1 16,0-62-1,21 20 1,-21 22 0,0 0-16,0-1 0,0 22 15,0 0-15,43-85 16,-43 0-1,0 64 1,0 0-16,0 20 0,21-41 16,-21 21-16,0 20 0,21-62 15,-21-1 1,0 43-16,0-1 16,0 1-16,0-64 15,0 85-15,0-85 31,0 64-31,0-64 0,0 21 16,0 64-16,0-21 16,0-22-16,0 22 0,0 0 15,0 21-15,0-106 16,0 21 0,0 21-1,0 43-15,0-64 16,0 85-16,0-22 0,0-84 15,0 106-15,0-42 16,0-22 0,0 0-1,0 64-15,0 0 16,0 0-16,0 0 0,0 0 0,0-43 31,0 43-31,0-43 0,0 22 16,21 42-16,-21-42 15,0 21-15,0-1 0,0-20 32,0 21-32,0-43 15,0 43-15,0 0 16,0 0-16,0 0 0,0 0 16,-21-43-1,21 43-15,-21 0 16,21 0-1,0-1 1,0-20 15,0 21 1,0 0 14,0 0-30,21-1 15,0 22-31,0 0 16,1 0 0,-1 0-16,0 0 0,0-21 15,0 21-15,0 0 0,64 0 16,-21-21-1,41 21 1,22 0 0,-84 0-16,41-21 15,-41 21-15,-22 0 0,64 0 16,-64 0-16,42 0 16,-42 0-16,22 0 0,41 0 31,-20 0-16,-22 0 1,22 0-16,-22 0 16,-21 0-1,0 0-15,22 0 16,-1 0 0,-21 0-1,0 0-15,1 0 16,-1 0-1,0 42 1,0-21 0,-21 1-16,21-22 0,-21 42 15,0-21-15,21 0 0,1 43 16,-22-22 0,0 22-1,0-1 1,0-21-16,21-20 0,0 83 31,-21 1-31,0-42 16,0-22-16,0 64 15,0-64 1,0 85 0,0-21-1,0 0 1,-21-64-16,0 43 15,21-64-15,-22 21 0,22 107 16,0-86 0,0 43-1,0-64-15,0-21 0,0 22 16,0-22-16,0 21 0,0 43 16,22 21-1,-1-85-15,-21 64 16,0-64-16,21 42 15,-21-20-15,21-22 16,-21 106 0,21-43-1,0 1 1,-21-21-16,0-43 16,0 21-16,0 85 15,0-106-15,0 85 16,0-42-1,0 41 1,0-62-16,-21 105 16,0-42-1,-21-22 1,21 43 0,-43 85 15,43-127-16,21-64-15,-21 85 16,0 0 0,-22 42-1,22-42 1,0-1 0,21-20-16,0-64 15,0 22-15,-42 84 16,20-22-1,22 1 1,0-42 0,0-43-16,-21 21 0,0 106 15,21-21 1,-21-21 0,0-85-16,21 22 15,0-1-15,0-21 0,0 22 0,-21 41 31,-1 64-15,22-42 0,0 0-16,0-64 15,0 1-15,-21 105 16,0-63 0,21-1-1,0-63-15,0 85 16,-21-63-16,21 20 15,-21 85 1,21-105-16,0 41 16,0-63-16,-21 64 15,21-64-15,0 22 0,-22 20 16,22-21-16,0-20 0,0 20 16,0-21-16,0 21 0,-21 85 31,21-21-31,-21 0 15,21-64-15,0 22 16,0-43-16,0 21 16,0 64-1,0-21 1,0 0 0,0-43-16,0 0 0,0-21 15,0 1-15,-21 83 16,0-20-1,21-64-15,0 43 16,0 20 0,0-62-16,0 20 0,0 64 15,0-43 1,0 1 0,0-43-16,0 0 0,0 43 15,0-43-15,0 106 31,0-21-31,0-43 16,0-42-16,0 22 16,0-22-16,0 0 0,0 0 15,0 85 1,0-43 0,0-41-16,21 41 15,-21-42-15,0 0 16,21 1-16,-21-1 0,0 21 15,0-21-15,0 0 0,0 43 16,0-1 0,0-20-1,0-1 1,0 0 15,0-20-31,-21-1 16,0 0-1,0-21 1,-22 21 0,22-21-1,0 0-15,-43 0 0,43 0 16,0 0-16,-21 0 0,21 0 16,-85 0-1,21-21 1,43 21-1,21 0-15,-1 0 0,-41-21 16,42 21-16,0 0 0,-85 0 16,21 0-1,22-21 1,41 21-16,-41 0 16,42 0-16,0 0 0,-43 0 31,43 0-31,-21 0 0,-22 0 15,43 0 1,0 0-16,0 0 0,-43 0 31,43 0-15,0 0-16,0 0 31,21-22 16,0 1-31,0 0-1,0 0-15,0 0 16,0 0-16,0-1 0,0 1 16,0 0-16,21-21 0,-21 21 15,0-43-15,0 43 0,0-21 16,42-43-1,-42 43 1,21 20 0,-21 1-1,0 0 1,0 0 0,0 0-16,21 0 15,-21-1 1</inkml:trace>
  <inkml:trace contextRef="#ctx0" brushRef="#br1" timeOffset="76806.64">2519 3387 0,'-21'0'16,"21"-21"0,-22 21-16,1 0 15,0 0-15,0 0 16,-21-22 0,20 22-16,-20 0 15,21 0-15,0 0 0,-22 0 31,65 0 1,20 0-32,64 0 15,-64-21-15,170 0 16,-85 21 0,-85 0-1,22 0-15,20-21 0,-63 21 0,22 0 16,41 0-1,-62 0-15,-22 21 32,-22-21-1,1 0-31,0 0 16,0 0-16,-21 21 15</inkml:trace>
  <inkml:trace contextRef="#ctx0" brushRef="#br1" timeOffset="77292.36">2752 3387 0,'-22'0'16,"22"-21"-1,-21 21 1,21 21 31,0 0-47,0 0 0,0 0 15,0 0-15,0 1 0,0-1 16,0 0-16,0 0 0,0 43 16,0 41-1,0-83-15,0-1 0,0 42 16,0-20-16,0-22 0,0 85 31,0-85-31,-42 21 16,-43 22-1,-21-43-15,-84-21 32,105-43-17,1-20 1,62 21-16,22 20 15,0-41 1,0 42 0,43 0-1,-22 21-15,0-22 16,0 22-16,0 0 0,22 0 16</inkml:trace>
  <inkml:trace contextRef="#ctx0" brushRef="#br1" timeOffset="77896.53">3154 3725 0,'0'0'0,"0"-21"0,0 0 0,0 0 16,0 0-16,0 0 16,-43 21-1,1 0 1,21 0-16,0 0 0,-43 63 31,22 22-31,0-1 16,-1 1-1,43 0 1,43-64 15,-1-21-15,21-64 0,-20 1-1,-1-22 1,-42 64-16,42-42 15,1 20 1,-43 22-16,0 42 31,0 0-31,0 43 32,0-43-32,0 43 15,0-1-15,0 1 16,0-43-1,63-21 1,-42-21 0,1 21-16,-22-22 0,21 1 15</inkml:trace>
  <inkml:trace contextRef="#ctx0" brushRef="#br1" timeOffset="78190.36">3450 3620 0,'0'-22'31,"21"22"-31,-21 22 0,21 41 31,22 1-15,-22-1-16,-21 1 15,0 20 17,0-63-32,21 1 15,0-22 17,22-64-17,-43 43-15</inkml:trace>
  <inkml:trace contextRef="#ctx0" brushRef="#br1" timeOffset="78480.23">3810 3577 0,'21'0'31,"-21"21"-15,0 1-16,0-1 0,-21 0 16,21 0-16,-21 0 15,-43 85 1,43-64-16,-21 1 16,42-22-16,-21-21 15,21 21 1,0-42 15,21 21-31,0-21 0</inkml:trace>
  <inkml:trace contextRef="#ctx0" brushRef="#br1" timeOffset="79195.3">4276 3641 0,'0'0'0,"0"-21"0,0-1 16,0 1-16,0 0 15,-22 21 1,22-21-16,-42 21 16,0 0-1,21 0-15,-22 21 16,43 0-16,-21 0 0,-85 85 16,106-42-1,-42 20 1,42-41-1,0-22-15,42 42 32,-21-63-32,1 0 0,20 0 15,0-42 1,-42 21-16,21 0 16,1-22-16,-1-41 15,0 63 1,0 21-16,-21-22 0,0 1 15,0 0-15,21 0 0,0 21 16,-21-21-16,22 0 16,-22 42 15,0 0-15,0 0-16,0 0 0,0 0 15,0 1-15,0 41 16,0-21-16,0-20 0,0-1 15,0 0-15,0 21 32,63-42-17,1 0 1,-43-21-16,21 0 16,22-21-1,-22-1-15</inkml:trace>
  <inkml:trace contextRef="#ctx0" brushRef="#br1" timeOffset="79919.38">2392 4847 0,'0'-21'0,"0"42"0,-21-42 47,21 63-47,0-20 16,-22 20-16,22 0 0,-21 64 16,21-64-16,0 1 0,-21 20 15,0-20-15,21 20 0,-42 106 16,-1-63-1,43-85-15,0 1 16,0 20 0,0-63-1,0 0 1,0-1-16,0-20 16,0-21-16</inkml:trace>
  <inkml:trace contextRef="#ctx0" brushRef="#br1" timeOffset="80266.17">2117 5038 0,'-22'-85'16,"44"170"-16,-44-191 0,22 21 16,22 64-1,62-42-15,1 20 16,42 22-1,-85 21-15,1 0 0,126 21 32,-127 64-17,-63 21 1,-64 21-16,22-85 16,-149 106-1,149-105 1,42-43-1,42-22 17,0 22-32,0-21 0,0 21 15,64-63-15</inkml:trace>
  <inkml:trace contextRef="#ctx0" brushRef="#br1" timeOffset="80910.06">2879 4805 0,'0'0'0,"21"0"0,-21 21 15,0 0 1,0 22-16,0-22 16,0 106-1,0-43 1,0-41-16,0-22 15,21-21-15,0 0 16,43 0 0,-43-21-16,21-22 15,22-20 1,-43 21-16,21-22 16,-21 43-16,0 0 0,1-85 15,-1 85 1,-21 0-16,0 42 47,0 0-47,0 0 0,-21 0 0,-1 149 31,22-128-31,-21 85 16,0-42-1,21 63-15,0-106 16,0-21-16,0 22 0,0-1 15,0 0-15,0 106 16,-21-84 0,-43-1-1,22-63 1,-43 22 0,64-22-16,-21 0 0,-149-64 31,128 1-16,42-22 1,21 21-16,127-63 31,-64 64-15,1-1 0</inkml:trace>
  <inkml:trace contextRef="#ctx0" brushRef="#br1" timeOffset="81218.89">3598 4530 0,'0'21'0,"0"0"15,0 0-15,0 22 16,0-22-16,-21 63 0,21-20 16,0-22-16,0 1 15,-21-1-15,21 0 0,-21 1 0,0-1 16,21 0-16,0-21 16,0 22-1,0-64 1,0-1-1,42-41-15,-21 42 16</inkml:trace>
  <inkml:trace contextRef="#ctx0" brushRef="#br1" timeOffset="81728.59">3831 4530 0,'0'42'31,"0"-21"-31,0 22 16,0-1-16,0-21 0,0 170 31,0-86-15,0-62-1,0-1-15,-21 0 16,21 1-1,-21-43 1,-22 0 0,43-21-16,0-1 0,-21-20 15,21 21-15,0-43 16,0 22-16,21 0 16,64-64-1,-64 106-15,0-21 0,85 0 31,-42 21-31,-22 21 16,-42 0-16,21 64 16,-21 20-1,0-83 1,-42 83 0,42-83-1,-21-22 1,0 0-1,21-64 1</inkml:trace>
  <inkml:trace contextRef="#ctx0" brushRef="#br1" timeOffset="81962.34">3471 4847 0,'0'0'0,"-21"0"15,21-21 1,21 0 0,0 21-16,1 0 0,-1 0 15,42-21 1,-20 21-16,41-21 16,-20 21-16,-43 0 0,21 0 15,-21 0-15,1 0 16,-1 0-1</inkml:trace>
  <inkml:trace contextRef="#ctx0" brushRef="#br1" timeOffset="82717.47">4381 4805 0,'-21'0'0,"42"0"0,-63 0 16,21 0-16,0 0 0,0 21 15,-1-21-15,22 21 0,-21 0 0,-42 43 16,42 42 0,21-43-1,0-42 1,0 22-16,21-43 15,0 21-15,21-21 16,1 0 0,-43-21-1,0 0-15,0-1 0,0 1 16,0 0-16,0 0 0,-22-85 16,22 43-1,0 41-15,22-62 16,41 41-1,-42 22-15,85 0 16,-64 21 0,1 0-16,63 64 15,-85-22 1,-21-21-16,0 0 0,21 127 31,-21-84-31,0-43 16,0 0-16,0 0 0,-21 1 15,21-1-15,-21-21 16,-1 0 0,22-21-16,0-22 15,0-41 1,0-43 0,22 42-1,20 64-15,148-106 31,-168 106-31,62 21 16,22 0-16,-21 63 16,-22 22-1,-63-64-15,0 106 16,-21-21 0,0-64-16,-43 64 31,43-106-16</inkml:trace>
  <inkml:trace contextRef="#ctx0" brushRef="#br1" timeOffset="83402.5">3302 5969 0,'0'0'0,"0"-21"15,0 0-15,-21 21 16,0 0-16,-1 0 0,-20 0 16,-43 84-1,22-41 1,42-22-16,0 0 0,-1 43 16,22-22-16,-21-21 0,21 85 15,0-64-15,0 22 16,0-43-16,43 42 15,-22-41-15,21-1 16,-21-21-16,0 0 0,1 0 0,20 0 16,21 0-1,-20-21-15,63-43 16,-22 1-16</inkml:trace>
  <inkml:trace contextRef="#ctx0" brushRef="#br1" timeOffset="83696.33">3958 5884 0,'0'-21'16,"0"42"-16,0 1 15,0 62 1,0-41-16,-21 20 15,21-21-15,-21 1 0,0 20 16,21-20-16,-22-1 0,-20 43 31,42-43-31,0 21 16,0-41-16,0-44 31,42-62-15</inkml:trace>
  <inkml:trace contextRef="#ctx0" brushRef="#br1" timeOffset="83971.18">4254 5779 0,'0'42'16,"0"-21"-16,0 106 31,0-85-31,0 1 0,0-1 0,-21 106 31,0-42-15,-21 21 0,42-85-16,-21-42 31,21-21-16,-22-42 1</inkml:trace>
  <inkml:trace contextRef="#ctx0" brushRef="#br1" timeOffset="84286">3641 6054 0,'169'0'15,"-127"-21"1,1 21-16,-1 0 0,0 0 16,64 0-16,-64 0 0,22 0 15,-22-22-15,22 22 0,126 0 16,-169 0-1,22 0-15,-22 0 16,0 0-16,-42 0 31,0 22-31,-106-1 16,106-21-16</inkml:trace>
  <inkml:trace contextRef="#ctx0" brushRef="#br1" timeOffset="84533.27">3683 6265 0,'0'0'0,"21"0"32,0 0-32,22 0 0,-1 0 0,0 0 15,1 0-15,-1 0 0,0-21 16,22 21-16,169-21 15,-170 0-15,43 21 16,21-21 0,-106 21-16,-21-21 31</inkml:trace>
  <inkml:trace contextRef="#ctx0" brushRef="#br1" timeOffset="85119.44">2773 7091 0,'-21'0'0,"42"0"0,-42 21 47,-1 21-47,-20 107 15,42-44 1,-85 171 15,64-213-31,0-21 16,0 43-1,21-148 17</inkml:trace>
  <inkml:trace contextRef="#ctx0" brushRef="#br1" timeOffset="86062.03">2476 7303 0,'0'-22'15,"0"44"-15,0-65 0,0 22 16,0 0-16,0 0 16,0 0-16,43-22 15,-22 22-15,64-21 16,-43 42-16,0-21 0,149-1 31,-128 22-31,64 22 16,-63 20-16,-64 0 0,0 85 15,-127 85 17,0-127-17,84-43-15,-84 0 16,85-42-16,-21 0 16,41-21-16,22 0 15,0-64 1,0 64-1,43 63 17,-22-20-32,0-1 0,43 106 15,-43-106-15,21 64 16,22-43 0,-22-21-1,43-21 1,-22 0-1,-42-21-15,22 21 0,62-85 32,-83 64-32,62-64 15,-41 22 1,-22-22 0,0 64-1,-21 42 16,0 0-31,0 1 16,-21 62 0,21-63-16,0 85 15,0-63 1,0-22 0,21-21-16,42 0 15,22-43 1,-64 22-16,85-85 31,-106 1-15,0 83-16,0-20 15,0-21-15,0 126 47,0-42-47,0 22 16,0 41-16,0-63 15,0 64-15,0-64 16,21 22 0,43-43-1,-22-22 1,22-20 0,-1-85-1</inkml:trace>
  <inkml:trace contextRef="#ctx0" brushRef="#br1" timeOffset="86550.75">4043 6900 0,'0'64'32,"0"-22"-32,0-21 0,0 22 15,0 147 1,0-147-16,0 84 15,0-43 1,0 1 0,0 0-1,-21-85 17,-1-22-17,22 1-15,0 0 0,0-127 31,22 106-31,-1-1 0,63-20 16,43 42 0,-63 21-1,63 148 17,-127-64-17,-64 1 1,-41-21-1,20-22-15,43-42 16,-22 21 0,43-21-1,42-42 1,21-1 0,22 1-1</inkml:trace>
  <inkml:trace contextRef="#ctx0" brushRef="#br1" timeOffset="87238.36">4657 7324 0,'0'0'16,"21"21"-16,-21 0 16,0 0-16,0 0 15,0 64-15,0-64 0,-21 43 16,21-43-1,0 21-15,0-21 16,0 1 0,63-22-1,1-43 1,20-20 0,-41 42-16,-22-22 0,42-41 15,-42 62-15,1-41 16,-1 21-1,-21 20 1,0 44 31,-21 20-47,-1 0 0,1 43 16,21-43-16,0 1 15,-21-22-15,0 148 16,21-127-16,0 85 15,0 22 1,0 41 0,0 22 15,-42-106-15,-1-64-16,22-21 15,-64-42 1,22-43-1,-1-20 1,22-43 0,42 84-16,0-20 0,21-170 31,0 191-31,85-85 16,0 21-1,-21 64-15,-43 20 16,191-20-1,-212 42 1</inkml:trace>
  <inkml:trace contextRef="#ctx0" brushRef="#br1" timeOffset="87565.17">3619 8488 0,'0'-21'16,"22"21"31,-1 0-47,-21 21 16,0 0-1,0 0 1</inkml:trace>
  <inkml:trace contextRef="#ctx0" brushRef="#br1" timeOffset="87793.05">3598 8911 0,'0'21'0,"0"1"16,21-1 46,-21 0-30</inkml:trace>
  <inkml:trace contextRef="#ctx0" brushRef="#br1" timeOffset="87984.93">3556 9356 0,'0'0'0,"0"21"0,-21-21 0,21 21 0,-21-21 16,21 21-1,0 0 1,0 1-1,0-1 1</inkml:trace>
  <inkml:trace contextRef="#ctx0" brushRef="#br1" timeOffset="88196.81">3408 9970 0,'0'21'0,"0"-42"0,0 63 0,0-21 0,-21 0 16,21 0-1,0 1 17,0-1-17,0 0 1,0 0-16</inkml:trace>
  <inkml:trace contextRef="#ctx0" brushRef="#br1" timeOffset="88380.7">3365 10520 0,'0'0'0,"-21"21"0,21 0 15,0 0-15,-21 22 16,21-1-1,0-21 1,0 0-16,0 1 16</inkml:trace>
  <inkml:trace contextRef="#ctx0" brushRef="#br1" timeOffset="88560.6">3323 10986 0,'0'84'31,"0"-63"-31,0 1 16,21-22 15</inkml:trace>
  <inkml:trace contextRef="#ctx0" brushRef="#br1" timeOffset="90584.58">910 1926 0,'0'0'0,"0"-21"16,0 0-1,-21 21 1,0 0 0,0 0-16,-1 0 15,1 0-15,-21 21 16,21 0-16,21 22 16,-43 20-16,22-42 0,21 22 15,-42 105 1,42-106-16,0 43 15,21-1 1,21-62 0,64-22 15,-42 0-15,20-64-1,-41 22-15,105-149 31,-85 64-15,-63 85-16,0-64 16,0 64-16,0 21 0,0-85 31,0 85-31,-21 42 31,21 0-31,0 0 16,-21 85-1,21-85-15,0 106 16,0-42 0,0-1-16,0-62 15,0 83 1,42-83 0,-20-22-1,-1 0-15,21 0 16,0-22-1,-20 22-15,-1-21 0,42-42 16,1-22 0,-22 22-1,-42 20 1,21 43-16,-21-21 16,0 42-1,0 0 1,-21 43-16,21-43 15,-21 21-15,21-20 16,-21 41 0,21-42-1,0-42 32,0 0-47,0 0 16,0 0-16,0-1 15,21 1-15</inkml:trace>
  <inkml:trace contextRef="#ctx0" brushRef="#br1" timeOffset="90777.47">1545 1884 0,'0'0'0,"0"21"62,0 0-46,21-21-1,0 21-15,1 1 16</inkml:trace>
  <inkml:trace contextRef="#ctx0" brushRef="#br1" timeOffset="91170.24">1757 2201 0,'0'22'32,"21"-22"-17,0-22-15,43-41 31,-64 42-15,21 0-16,-21-1 16,-43 44 15,22 20-15,-21 21-1,42 1 1,0-1 15,21-41-15,43-22-16,-43 0 15,0-22-15,42-41 32,-20-1-32</inkml:trace>
  <inkml:trace contextRef="#ctx0" brushRef="#br1" timeOffset="91646.97">2159 1990 0,'0'0'0,"0"21"15,0 0-15,0 0 16,0 0-16,0 22 16,0-1-1,0-21-15,-21 43 16,0-22-1,21-21 17,0-42-17,0 0 1,0-21 0,0 20-16,0-20 15,42-43 1,43 1-16,-43 63 15,0-1-15,85 1 16,-42 21 0,-22 21-1,-41 1-15,-1-1 0,-21 0 16,0 0-16,0 21 0,0 43 16,0-64-16,-21 22 15,-1-1 1,1-21-16,21 0 15,-21-21-15,21-21 32,0 0-17,42 0-15,-42 0 0</inkml:trace>
  <inkml:trace contextRef="#ctx0" brushRef="#br1" timeOffset="91948.8">3027 1651 0,'0'21'16,"0"0"0,0 1-16,0-1 0,-21 63 15,-22 43 1,22-21-1,0-21 1,0-43-16,21-21 0,0 43 31,0-43-15,21-21 0,21 0-16,-21-21 15,-21-21 1,0 20-16,22 1 0</inkml:trace>
  <inkml:trace contextRef="#ctx0" brushRef="#br1" timeOffset="92157.72">2752 2011 0,'0'0'0,"-22"0"0,44 0 47,-1 0-47,0 0 0,106-21 15,-85 0 1,1 21-16,20-22 16,-42-20 15</inkml:trace>
  <inkml:trace contextRef="#ctx0" brushRef="#br1" timeOffset="92501.52">3789 1757 0,'-21'21'31,"-1"-21"-31,1 21 0,0 0 15,0 1-15,-21-1 0,20 21 0,-105 106 32,-21 22-17,42-22 1,1 0 0,-1 21-1,63-126 1,43-65 15,0 1-31,64-63 16</inkml:trace>
  <inkml:trace contextRef="#ctx0" brushRef="#br1" timeOffset="93390.37">4297 1969 0,'0'-22'0,"0"-41"32,0 42-17,0 42 1,0 0 0,0 0-16,0 0 0,-21 43 15,-1-1 1,1-20-16,-42 63 15,20-64-15,1 43 16,0-43-16,-43 43 16,64-64-16,0 0 0,-22 0 31,22-42-15,0-43-1,0-20 1,21-1-16,21 22 15,0 41 1,-21 1-16,64 21 16,-22 43-1,-21-22-15,0 21 16,22 22 0,-1 41-1,0-62 1,-20-22-16,20-21 15,-21 0-15,0 0 0,127 0 32,-63-64-17,-21 1 1,-43 42-16</inkml:trace>
  <inkml:trace contextRef="#ctx0" brushRef="#br1" timeOffset="93857.18">4784 2138 0,'0'0'0,"-22"0"16,1 0-16,0 0 0,0 0 16,0 0-16,-85 42 15,64 1 1,-22 41 0,64-63-16,0 64 15,0-64-15,0 0 16,0 1-16,64-1 31,20-42-31,-63 21 16,85-64-16,-63 1 15,20-1 1,-63 22-16,0 21 16,0-43-1,0 85 16,-21 22-15,21 41 0,0-20-1,42-64 1,22 21 0,-43-21-16,106-42 31,-42-22-16,-64 1 1,0 41-16</inkml:trace>
  <inkml:trace contextRef="#ctx0" brushRef="#br1" timeOffset="94274.13">5228 2096 0,'0'21'32,"0"0"-32,0-42 0,0 0 0,0 105 15,0-41 1,-21 20-16,21-21 15,0-20-15,0-1 16,0 0-16,-21 21 16,0-42-1,21-21 1,0 0 0,0-21-1,0 20-15,0 1 0,21-106 31,63 85-15,43 0 0,-21 42-16,21 42 31,-127 43-15,0-22-1,-42 1 1,21-22-1,21-63 17,0 0-17,21-1-15</inkml:trace>
  <inkml:trace contextRef="#ctx0" brushRef="#br1" timeOffset="94867.94">6096 2032 0,'-64'0'16,"22"0"-16,0 42 16,-43 22-1,-21 21 1,64-43-1,42 0 1,0-21-16,21-21 16,0 0-16,0 0 15,1 0-15,20 0 0,0-21 16,1 0-16,-22 0 0,21 0 16,-21 21-16,0-21 0,22-22 15,-43 22-15,21-21 31,-21 63 16,0 0-47,0 0 0,0 0 0,-21 1 16,21 20-16,0-21 0,-43 191 31,43-128-15,0-62-16,0 41 15,0 64 1,0-85-16,0-20 16,0-1-16,-63 21 15,-1-42 1,-20-21 0,-22-43-1,64-20 16,42 20-15,84 1-16,-41 20 16</inkml:trace>
  <inkml:trace contextRef="#ctx0" brushRef="#br1" timeOffset="95390">6265 2096 0,'0'0'16,"0"-22"-1,0 44 1,0-1-16,0 0 16,0 0-16,0 0 0,0 0 15,0 1-15,0-1 0,0 21 16,0 0-1,21-42 1,43 0 0,-1-42-1,-20 0 1,-43 21-16,21-43 16,0 43-16,-21 0 15,21 0 1,-21-1-1,0 44 1,0-1 0,0 0-16,0 42 15,0-20 1,0 20 0,0-42-16,21 22 15,1-43-15,41 0 16,22 0-1,-22-21 1,-42-1-16,1 22 0,41-42 16,-42 21-16,0 0 0,1 0 0</inkml:trace>
  <inkml:trace contextRef="#ctx0" brushRef="#br1" timeOffset="96174.51">7048 1990 0,'-105'-21'31,"83"42"-31,1 0 16,0 0-16,-42 64 16,41-22-1,1 1 1,21-22 0,21-42-1,1 0-15,-1 0 0,63 0 31,-41-21-31,-1-21 16,-42 20-16,0-20 16,0-21-1,21 63-15,-21-22 16,0 44 15,0-1-15,0 0-16,0 0 15,-21 64 1,21-22 0,0-42-1,21-21-15,22 22 16,20-22 0,106-43-1,-63-20 1,-42-22-1,-64 43 1,21 42-16,-21-85 31,-42 85-15,-22 0 0,1 0-1,41 21-15,1 43 31,21-22-15,43 43 0,-22-43-1,-21 22 1,0-43-16,0 21 0,0 85 16,0-106-16,-21 85 15,-1-21 1,22-22-1,-21-42 17,21-42-1,0 0-31,21 0 0,1 0 0,41-106 31</inkml:trace>
  <inkml:trace contextRef="#ctx0" brushRef="#br1" timeOffset="96530.31">7789 2180 0,'0'0'0,"21"0"15,-21-21-15,22 21 16,-1 0-16,0-21 0,0 0 15,0 21-15,-21-21 16,43-22-16,-43 1 16,0 21-1,0 0-15,-22 21 16,1 0-16,0 21 16,-64 21-1,64-21-15,-21 64 16,21-22-16,21-20 15,0-22 1,0 0-16,106 21 16,-64-42-1,-21 0-15,85-42 16,-21 0-16</inkml:trace>
  <inkml:trace contextRef="#ctx0" brushRef="#br1" timeOffset="97506.33">2053 2540 0,'0'-21'15,"0"42"1,0 0-16,0 0 16,0 1-16,0 62 15,0-41-15,0-22 16,-21 42-16,21-42 16,0 22-16,0-22 0,-21 0 15,21 0 1,-21-21-1,21-21 1,0-42 0,0 20-1</inkml:trace>
  <inkml:trace contextRef="#ctx0" brushRef="#br1" timeOffset="98047.01">1990 2561 0,'21'-42'32,"0"21"-32,0 21 0,43-43 15,20 43 1,-63 0-16,22 0 16,-22 64-1,-21-43-15,0 0 0,-64 85 31,-20-42-15,41-22 0,-20-21-16,63-42 31,0 0-31,21 21 16,43-43-1,-43 22-15,42 21 16,-20 0-16,-1 0 0,106 0 15,-63 43 1,-64 20 0,-21-21-1,0-20-15,-21-1 0,-106 63 32,-43-41-17,107-43 1,-43 0-1,43 0-15,41-21 16,1 21-16,21-22 0,0 1 16,0 0-1,21 0-15,1 21 16,-1 0-16,127-42 31</inkml:trace>
  <inkml:trace contextRef="#ctx0" brushRef="#br1" timeOffset="98288.88">2752 2752 0,'0'106'31,"0"-85"-16,0 0-15,-43 0 16,43 0 0,-21-21-1,21-21 1,0 0 0,0 0-16</inkml:trace>
  <inkml:trace contextRef="#ctx0" brushRef="#br1" timeOffset="98479.77">2730 2582 0,'0'-21'0,"0"42"47,0 1-32,0-1-15,22-21 16,-1 21-16,0 21 15,0-21-15,0 1 16,-21-1-16</inkml:trace>
  <inkml:trace contextRef="#ctx0" brushRef="#br1" timeOffset="98944.5">2984 2985 0,'0'-22'31,"0"1"-31,0 0 16,0 0-16,0-43 15,0 22 1,22 21-16,41-21 16,-42 42-16,22-22 15,-22 22-15,63 0 16,-62 0-16,-1 22 0,42 41 31,-63 1-31,0-22 16,-42 21-1,42-41-15,-21-22 16,21-22 31,0 1-47,21 21 0</inkml:trace>
  <inkml:trace contextRef="#ctx0" brushRef="#br1" timeOffset="99530.17">3873 2731 0,'0'0'16,"-21"-22"-16,0 22 0,0 0 0,0 0 16,0 0-16,-1 0 15,1 0-15,0 0 0,0 0 16,0 22-16,0-22 0,-22 63 16,22-42-16,21 0 15,-21 1-15,21-1 0,0 0 16,0 0-16,0 0 15,0 0-15,0 1 16,42-22-16,-21 0 16,1 0-16,83-22 15,1-62 1,-63 20 0,-43 43-16,42-85 15,-42-63 16,0 127-15,-21 42 0,0 21-1,21 85 1,-22 42 0,22-85-1,0 1-15,0-22 16,0-21-16,0 0 15,43-21-15,-43 22 0,21-22 16,0 0-16,0 0 16,43-22-1,-43 22-15,21-42 16,22-21-16</inkml:trace>
  <inkml:trace contextRef="#ctx0" brushRef="#br1" timeOffset="99692.59">4212 2794 0,'-21'21'16,"42"-42"-16,-21 42 31,-21-21-31,21 43 16,0-22-16,0 0 15,0 0-15,0 0 16,0-42 15,0 0-15</inkml:trace>
  <inkml:trace contextRef="#ctx0" brushRef="#br1" timeOffset="99853.49">4191 2709 0,'0'-21'16,"0"42"-16,21-42 62,0 21-46</inkml:trace>
  <inkml:trace contextRef="#ctx0" brushRef="#br1" timeOffset="100368.23">4508 2773 0,'0'21'0,"0"21"16,-21-20-16,21-1 16,-21 21-1,21-21-15,-21 0 31,21-42 1,0 0-17,0 0-15,0-43 16,0 22 0,85-43-1,-64 85 1,0-21-16,21 21 0,-21 0 15,85-21 1,-42 42 0,-43 22-16,-21-22 15,0 0-15,0 0 0,0 0 16,0 0-16,-42 64 16,42-64-16,-22 0 31,1-21-16,21-42 1</inkml:trace>
  <inkml:trace contextRef="#ctx0" brushRef="#br1" timeOffset="101120.82">5397 2752 0,'0'-21'0,"0"42"0,0-64 16,0 22-16,0 0 0,-21 21 31,0 0-31,-42 0 15,-1 64 1,22-22 0,21-21-16,21 0 0,-22 22 15,22-22-15,0 0 0,0 0 32,64-21-17,-22 0 1,-21 0-16,22-21 0,-22 0 0,42-22 15,-63 22 1,22 0-16,-1 0 16,-21 0-16,0 0 15,0-1 1,0 44 15,-43 62-15,43-41-1,0-22-15,-42 63 16,21 1 0,0 148 15,21-106-15,21-64-1,0-20-15,21 41 0,-20 22 31,-22-63-15,-22-43 0,-20-22-1,-85-147 17,127 63-32,21-84 15,64 63 1,63-43 15,-42 86-31,-21 41 16</inkml:trace>
  <inkml:trace contextRef="#ctx0" brushRef="#br1" timeOffset="155729.01">11112 3514 0,'0'0'0,"0"21"16,0 0 0,22-21 31,-1 0-47,0 0 0,-21-21 0,21 21 15,21-42-15,-20 42 0,-1-22 16,0 1-16,-21 0 0,0 0 15,0-43 1,-21 64 0,-43 0-1,22 0-15,-22 0 0,22 22 16,0-22-16,-106 63 16,84-21-1,43 1 1,21-22-16,0 0 15,0 0-15,0 0 16,0 1 0,21-22-16,21 21 15,1 0 1,-22-21-16,0 21 31,0-21-15,-21-21 124,0 0-124</inkml:trace>
  <inkml:trace contextRef="#ctx0" brushRef="#br1" timeOffset="156449.99">11239 3366 0,'0'0'0,"0"-22"31,-21 22-15,0 0-16,0 0 0,-21 0 15,20 0-15,-20 0 0,-21 43 16,20-22-16,1 0 0,-43 21 16,43-20-1,-64 41-15,85-42 16,0 0-16,0 1 0,-1-1 15,22 0-15,0 42 16,0-41 0,64-22-1,21 21 1,-22-21 0,-21 0-16,-20 0 0,168 21 31,-84 0-16,-43 21-15,-41 1 16,-44 84 15,-105-21-15,64-64 0,-64 21-1,85-63-15,-170 0 16,64-42-1,63 0 1,64 21 0,0-22 15,42 22-15,0 21-16,43-21 15,20-21 1</inkml:trace>
  <inkml:trace contextRef="#ctx0" brushRef="#br1" timeOffset="156857.76">11430 4022 0,'21'0'31,"0"0"-31,-21-21 0,21 21 16,1-22-16,-1 1 0,0 0 15,0 0-15,0 0 0,22-22 16,-1-20 0,-42 42-1,-21 21 1,0 0-16,-1 0 0,-62 21 31,-1 42-31,-21 43 16,64-42-1,42-22-15,0-21 16,0 43-16,0-43 0,21 0 16,43 0-1,-43-21-15,85-21 16,42-64-1,-106 43 1,0 0-16</inkml:trace>
  <inkml:trace contextRef="#ctx0" brushRef="#br1" timeOffset="157133.6">12255 3217 0,'0'0'0,"0"-21"15,-21 21-15,0 0 16,21 21-16,-42 43 16,-1 63-16,-20 21 15,21 21 1,20-126-16,1-1 16,0 64-16,21-64 15,-21 1-15,21 20 0,-21-42 16,21 0-16,0 1 0,0-1 15,0 0-15,42-21 16,22-42 0,-22-22-1</inkml:trace>
  <inkml:trace contextRef="#ctx0" brushRef="#br1" timeOffset="157501.39">12255 3916 0,'0'0'0,"0"21"15,22-21 1,-1 0 0,0 0-16,64-42 15,-22-1 1,-42 22-16,22 0 15,-22-21 1,-21 21 0,-43 21-1,-41 42 1,41 0 0,22 106 15,21-84-16,21-22 1,43-21-16,42-84 31</inkml:trace>
  <inkml:trace contextRef="#ctx0" brushRef="#br1" timeOffset="157992.9">13039 3747 0,'-22'0'16,"1"0"-16,0 0 0,0 0 16,21 21-16,-21-21 15,0 21-15,21 0 0,-22 21 16,22-20-16,0-1 0,-21 21 16,0-21-16,21 0 0,0 43 15,-21-43-15,21 0 0,0 0 16,-21 1-16,21-1 31,-21-21-31,-1-21 16,22-1-16,-21-20 15,21 21 1,0-43-16,0 43 0,0 0 16,85-64-1,84 1 1,-42 63-1,0 21 1,-63 0-16,-43 0 16,0 21-16,-21 127 15,-21-63 1,-21-22 0,20-21-1,1-20 16,21-44-15,43-20-16,-22 0 16,0 21-16</inkml:trace>
  <inkml:trace contextRef="#ctx0" brushRef="#br1" timeOffset="158245.56">13822 3768 0,'-21'0'16,"-1"0"-16,22 21 15,-21 0-15,0 0 0,0 22 16,21 20 0,0-42-16,-21 43 15,21-22 1,0-21-16,0-42 47,21-21-47,0 21 0</inkml:trace>
  <inkml:trace contextRef="#ctx0" brushRef="#br1" timeOffset="158599.35">13843 3493 0,'-85'42'32,"64"-21"-32,21 0 15,0 0-15,0 1 16,0 20 0,42-42-1,-20 0-15,83-42 31,-83-43-15,-22 21 0,-43 43-16,22 21 15,0 0-15,-43 21 32,43 1-32,21 20 15,0 21-15,21-20 16,1-43-16,-1 21 15,21 0-15</inkml:trace>
  <inkml:trace contextRef="#ctx0" brushRef="#br1" timeOffset="159746.57">14224 3768 0,'0'0'0,"0"-21"0,0-1 16,-21 22-16,0 0 15,-1 0-15,1 22 16,-21 41 0,21 1-1,21-43-15,-21 42 16,21-42-16,0 64 15,63-21 1,1-64 0,20 0-1,-20-64 1,63-105 0,-106 84-1,0 43 1,-21 21-1,-21 42 17,21 0-17,-21 0-15,0 43 0,21-1 16,0-42-16,0 43 16,127-1 15,0-63-16,-22-21 1,-20-64 0,-21-63 15,-64 106-15,0 21-16,-43 63 31,43-21-16,0 0-15,0 64 16,0-64-16,0 22 16,0-22-16,0 0 0,0 64 31,0-107 0,0 1-15,0-85-1,0 43 1,0 42-16,0-22 16,21 22-16,43-21 15,-43 21-15,85-22 16,-85 43-16,64 0 16,-22 22-1,-42-1 1,-21 0-16,0 0 0,0 0 0,0 106 31,0-84-31,0 20 16,0-42-1,0-42 17,0 0-32,0 0 15,0-85 1,64 0-1,-1 21 1,22 22 0,21 42-1,-43 21 1,1 127 0,-64-21-1,0-64 1,0-21-16,0 64 15,0-64-15,-42 21 32,20-42-32</inkml:trace>
  <inkml:trace contextRef="#ctx0" brushRef="#br1" timeOffset="160635.35">12361 4826 0,'-21'21'16,"0"0"-1,21 1-15,0-1 16,21-21 0,0 0-16,64-43 15,-22 1 1,-41 42-16,-1-21 0,42-21 15,-42 20-15,-21-41 16,0 42-16,-21 0 16,-63-1-1,-43 22 1,84 0-16,-41 22 0,-65 41 16,86 1-1,63-22 1,21 85-1,43-42 1,20-22 0,22 22-1,-85-64-15,43 21 16,-43-21-16,0 1 0,-21 83 31,-85 1-31,1-85 16,-128 22-1,-21-43 17,106-85-17,85 43 1,21-1-16,0-41 16,21-22-1,0 85-15,42 0 16,21 21-1,-41 0 1,83 21 15,-83-21-31</inkml:trace>
  <inkml:trace contextRef="#ctx0" brushRef="#br1" timeOffset="161035.13">12594 5334 0,'0'0'15,"21"0"1,0 0-16,1 0 0,20-63 16,-21 63-16,0-43 15,22-20 1,-43 20-1,-170 86 17,128-1-17,-22 43 1,43-64-16,0 42 16,21 1-1,0-43-15,85 43 31,-43-64-31,43 0 16,-1-22 0,-41 1-1,-22 0-15,21-21 16</inkml:trace>
  <inkml:trace contextRef="#ctx0" brushRef="#br1" timeOffset="161405.32">12954 5165 0,'0'-21'0,"0"126"0,0-189 16,0 41-16,0 22 16,21 21-16,0 0 15,22 0-15,41 0 16,-63 21-16,85 22 16,-21 20-1,-43 1 1,-42-1-1,0-42-15,0 1 0,-42 41 32,21-63-17,0 0 1,21-21-16,0-127 31,0 63-15,42 22-1,0 20-15,-21 22 16,1 21-16,62 0 16,-41 0-1,-22 0-15,0 0 16,0 0-16</inkml:trace>
  <inkml:trace contextRef="#ctx0" brushRef="#br1" timeOffset="161802.1">13695 5122 0,'0'-21'15,"0"0"1,0 0-16,0 0 0,21 21 16,0 0-1,0 21 1,-21 0-16,43 43 15,-43-1 1,0-42-16,21 64 16,-21 42-1,0-106 1,0 0 0,21-21-1,21-84 16,-21 20-31,22 22 16,-1-22 0,-21 43-16,0-21 15,1 21-15,-22-1 16,21 1-16,0 0 16</inkml:trace>
  <inkml:trace contextRef="#ctx0" brushRef="#br1" timeOffset="162065.46">14266 4911 0,'0'21'16,"0"0"-1,-21 0-15,21 0 16,-21-21-16,0 64 16,0-43-16,21 0 0,-43 43 15,22-43-15,0 0 0,-21 64 16,42-64-16,-22 21 15,1-21-15,0 22 16,21-22-16,21-21 63,-21-21-63,21 21 0,-21-21 15,0-1 1,22 1-16</inkml:trace>
  <inkml:trace contextRef="#ctx0" brushRef="#br1" timeOffset="162941.96">14160 5038 0,'0'0'16,"0"21"30,0 0-46,-21 0 16,0 0-16,21 1 0,-42 20 16,21 0-16,-43 22 15,22-43-15,21 0 0,-85 64 32,63-64-17,22 0-15,42-21 94,-21-21-94,0 0 16,0 0-1,0-1-15,0 1 16,0 0-1,22 0-15,-1-21 16,0 20-16,0-20 16,0 0-16,0 21 0,85-106 31,-63 84-31,-1 22 16,-42 42 93,0 0-93,-21-21-1,21 22-15</inkml:trace>
  <inkml:trace contextRef="#ctx0" brushRef="#br1" timeOffset="163545.6">14351 5122 0,'0'22'16,"21"-22"-1,0 0 1,0 0 0,22-22-1,-22 1-15,21-21 0,1 0 16,-43-1-1,0 22 1,-22 21 0,-41 21-1,42 0-15,0 43 16,-1-22 0,1 64-1,21-42 1,0-43-16,21 42 15,22-42 1,-1 1 0,0-22-16,22 0 15,-43 0-15,0 0 0,43-43 32,-22 22-32</inkml:trace>
  <inkml:trace contextRef="#ctx0" brushRef="#br1" timeOffset="163960.38">14922 5038 0,'0'-21'0,"0"42"0,-21-42 16,21-1-16,0 1 0,0 0 16,43 21-1,20 0 1,-21 0-1,-20 0-15,-1 21 0,85 85 32,-106-85-32,0 22 0,0 41 15,0-63-15,0 22 16,0-22-16,0 0 0,-43 64 31,22-85-31,0 21 16,21-42-1,0 0 1,0-1-16,42-62 16,1-1-1,62-84 1,-41 84 0,-43 43-16,0 21 0,64-22 15,-64 43 1</inkml:trace>
  <inkml:trace contextRef="#ctx0" brushRef="#br1" timeOffset="164836.92">14139 5059 0,'21'0'15,"-42"0"-15,64-21 0,-22 21 16,-21 21 31,-21-21-47,-1 21 16,-41 43-16,21-22 15,-1-21-15,-41 64 16,-1-22-1,43-20 1,42-22 0,0-42 46,21-1-62,0 1 16,0 0-16,0 0 15,22-21-15,-22-1 16,21-20-16,0 42 16,-20-22-16,41-105 15,1 63 1,-64 43 0,21 42-16,0 0 15,-21 21 16,0 0 1,0 1-17,0-1 32,0 0-16</inkml:trace>
  <inkml:trace contextRef="#ctx0" brushRef="#br1" timeOffset="166198.81">10922 6689 0,'0'0'0,"0"-21"16,0-1-1,0 1 1,0 0-16,0 0 31,0 42 16,0 0-47,0 0 0,0 1 16,-21-1-16,21 21 15,-21-21-15,21 64 16,-22-43-16,1 22 16,0 42-1,21-64-15,-21 170 16,21-170-1,-21 43-15,21 42 16,0-85-16,0 43 16,0-43-16,0 0 0,0 170 31,0-64-15,0-106-16,0 128 15,0-86 1,-43 234-1,22-170 1,-21-21 0,21 0-1,-22 0 17,43-212-1,0-63-31</inkml:trace>
  <inkml:trace contextRef="#ctx0" brushRef="#br1" timeOffset="167158.29">11070 6668 0,'-42'0'31,"21"0"-31,42 0 94,21 0-94,-21 0 16,0 0-16,85-22 15,-63 22-15,-1 0 0,43 0 16,-43 0-16,0 0 0,64 0 16,-64-21-16,1 21 15,63 0-15,-64 0 0,0 0 16,22 0-16,-22 0 0,22 0 15,105 0 1,-127 0-16,128-21 16,-22 21-1,-106 0-15,233-21 16,-105 0 0,41 21-1,-20 0 1,-128 0-16,1 0 0,169 0 15,-85 0 1,-21 0 0,0 0-1,-85 0-15,0 0 0,85 0 32,-42 0-17,-64 0 1,0 0-16,-42 0 62,0 0-46,-21 0 0</inkml:trace>
  <inkml:trace contextRef="#ctx0" brushRef="#br1" timeOffset="168317.64">14457 6583 0,'0'21'31,"0"0"-16,0 0-15,0 1 16,0-1-16,0 0 16,0 0-16,0 21 0,0-20 0,-21-1 15,-22 106 1,1 0 0,42 0-1,0-85-15,-21 43 16,21-43-16,0 106 15,0-42 1,0-64-16,0 22 16,0-22-16,0 64 15,0-64-15,0 1 0,0 126 32,0-105-32,0-22 0,0 64 15,0-22 1,0-62-16,0 20 15,0 43 1,0-1 0,0-63-16,-21 22 0,21-1 15,0-21-15,0 22 16,0-22-16,0 63 16,0-41-1,-22-1 1,22-21-16,0 0 15,-21-21-15,21 43 16,-21-22 0,0 0-1,0-21 1,21 21-16,0 0 0,-64 1 31,1-22-15,42 0-1,-1 0-15,-41 21 0,-43-21 32,-21 0-17,106 0-15,-64 0 16,-63 0 0,106 0-16,-1 0 0,-41 21 15,20-21-15,22 0 0,-43 0 16,22 0-16,20 0 0,-20 0 15,21 0-15,-1 0 0,-211 0 16,148 0 0,-63 0-1,127 0-15,-128 0 16,128 0-16,-21 0 0,-149-21 31,170 21-31,-43 0 16,-63-21-1,42 21 1,-127 0 0,127 0-1,-21 0 1,85 0-16,-22 0 16,-84 0-1,64 0 1,62 0-16,-20-22 15,21 22-15,-43 0 16,43 0-16,0 0 31,21-21 1,0 0-17,21 0 1,-21 0-16</inkml:trace>
  <inkml:trace contextRef="#ctx0" brushRef="#br1" timeOffset="168840.73">11303 7493 0,'0'0'0,"21"0"32,0 0-17,0 0-15,85-21 16,-63 21-16,105 0 15,21-21 1,-105 21-16,105 0 16,-148 0-1,43 0-15,-86 0 47,1 0-31,0 0-16,0 0 15,-21 21-15</inkml:trace>
  <inkml:trace contextRef="#ctx0" brushRef="#br1" timeOffset="169264.49">11853 7514 0,'0'0'15,"0"21"1,-21 1-1,0-1-15,21 0 16,0 0-16,-21 21 16,21-20-16,0-1 15,0 85 1,0-22 0,21 1-16,-21 0 15,0 20 1,0-83-1,0 20-15,0 0 0,-21-21 16,0 1 0,-1-1-16,-62 0 15,-22-21 1,64 0-16,20 0 0,-126-42 16,106 20-16,-43 1 15,64-21 1,0 0-1,21-22 17,63 22-17,-20 42-15</inkml:trace>
  <inkml:trace contextRef="#ctx0" brushRef="#br1" timeOffset="169747.22">12679 7578 0,'0'0'0,"0"-21"0,0-1 0,0 1 15,0 0-15,0 0 16,-21 21-16,-1-21 16,-20 21-1,21 0-15,0 21 0,0 0 16,-1 0-16,1 0 0,-42 85 31,42-85-31,-43 85 16,43 0-1,0 21-15,21-106 16,0 22-16,0 20 16,21 1-1,0-43-15,0 21 16,0-42-16,1 0 0,20 21 16,0-21-16,85 0 15,-42-42 1,-43 0-1,-21 20-15,43-20 16,-43 21-16,0 0 0,22-64 16</inkml:trace>
  <inkml:trace contextRef="#ctx0" brushRef="#br1" timeOffset="170071.03">13187 7514 0,'0'0'0,"0"-21"0,-21 21 31,-1 0-15,22 21-16,0 0 0,0 43 15,0-43-15,-21 85 16,0 0-1,0 0 1,21-64-16,0 0 0,-42 64 16,42-42-1,0-86 32,63-105-31</inkml:trace>
  <inkml:trace contextRef="#ctx0" brushRef="#br1" timeOffset="170860.58">13144 7514 0,'0'0'0,"0"-42"31,0 21-31,0 0 16,22 21-1,-1-22-15,21 1 16,-21 21-16,43-21 16,-1 21-16,1 0 15,-22 42 1,-42-20-1,21-1-15,-21 0 0,0 0 16,0 0-16,-21 64 16,-64 0-1,1-43 1,63-21-16,-43 0 16,43 0-16,0-21 0,-43 22 15,85-44 32,1 22-47,-1-21 16,0 21-16,21 0 15,43-21-15,21 21 16,-22 0 0,-62 0-16,41 21 31,-21 43-16,-20-43-15,20 64 16,-42-64 0,0 0-16,0 42 15,0-20 1,0-1 0,-21-21-16,0 0 0,-22 1 15,22-1-15,0-21 0,-127 63 16,21-63-1,84 21-15,-84-21 16,64 0 0,21 0-16,20 0 0,-83 0 31,83 0-31,1 0 16,21-21 30</inkml:trace>
  <inkml:trace contextRef="#ctx0" brushRef="#br1" timeOffset="-3786.59">27178 1058 0,'0'-21'15,"0"42"32,0 1-31,0-1-16,0 0 0,0 21 15,0 1-15,0-22 0,0 21 0,0 0 16,0 1-16,-21-1 0,0 43 16,-1-1-1,22-20 1,0-43-16,-21 0 16,21-42-1,0 0 1,0-21-16,-21 20 0,21 1 15</inkml:trace>
  <inkml:trace contextRef="#ctx0" brushRef="#br1" timeOffset="-3214.92">27072 1122 0,'0'0'0,"0"-21"0,-21 0 16,21-1-16,0-20 0,0-21 15,21 63 1,0-22-16,0 1 16,1 21-16,-1-21 0,85 21 15,21 64 1,-43 20 0,-41-41-16,-43 20 15,0 43 1,-43-85-16,-105 64 31,106-64-31,-64 0 16,42-21-16,107-42 31,-22 42-31,106-43 31,-21 43-15,21 22-1,-21 20 1,-64 0 0,-42-21-16,0 1 0,-42 83 15,-43-41 1,-42-22 0,42 1-1,1-43 1,41 0-16,-20 0 31,42 0-31,21-22 16,0 1-1,21 0-15,42-21 16,-42 21-16,22 21 16</inkml:trace>
  <inkml:trace contextRef="#ctx0" brushRef="#br1" timeOffset="-2775.65">27728 1291 0,'0'-21'0,"0"42"0,0-63 15,21 42 1,-21-21-16,22 21 0,-1 0 0,0 0 15,0 0-15,21 0 0,22 21 16,-43 0-16,21 0 0,64 64 31,-63 21-15,-43-64 0,-22 22-16,1-43 15,-42 0 1,42-21-1,21-42 1,0-22 0,0 22-16,63-43 15,-42 64-15,22-43 16,-22 43-16,0 0 0,21 0 16,-21 21-16,43 0 15,-43 0-15,0 0 0,22 0 16,-22 0-16,0 0 0,21 21 15</inkml:trace>
  <inkml:trace contextRef="#ctx0" brushRef="#br1" timeOffset="-2352.71">28617 1312 0,'0'-21'31,"-21"42"-15,0-21-16,0 22 16,21-1-16,-43 21 15,43-21-15,-21 0 0,0 64 16,21-21 0,0-43-1,85 21 1,-64-42-16,0 0 15,21 0-15,-20 0 0,83-63 16,-41-1 0,-43 1-1,-21 20-15,0 22 0,-21-106 32,0 106-32,-43 0 15,22 0 1,-22 42-1,43 63 1,21-20 0,21-64-1,43 21 1</inkml:trace>
  <inkml:trace contextRef="#ctx0" brushRef="#br1" timeOffset="-1823.85">29125 1228 0,'0'0'0,"0"21"31,0 42-15,0-20 0,0 20-16,0 22 31,0-64-31,0 0 15,64-21 17,-1-84-17,-20-1 1,-1 43 0,-42 20-1,0 44 1,0-1-1,0 21-15,0 0 16,0-20-16,0 20 16,21-21-16,21 0 31,-20-21-31,-1 0 16,21-21-16,-21 0 15,0 0-15,1 21 0,-22-21 16,21-128-1,-21 86 1,0 42-16,0-43 16,0 85 15,21 1-15</inkml:trace>
  <inkml:trace contextRef="#ctx0" brushRef="#br1" timeOffset="-1423.57">29951 1228 0,'0'-21'0,"-21"21"31,-1 0-31,1 0 16,0 0-16,-21 42 15,-1 0 1,43 1 0,0-1-1,43-21 1,-1 0 0,-21-21-16,22 21 15,-22 1 1,-21-1-16,0 0 15,-21-21-15,-1 0 16,1 0-16,-127 0 31,106 0-15,21 0 0,21-21-1,21 0-15,0 21 16,-21-22-16</inkml:trace>
  <inkml:trace contextRef="#ctx0" brushRef="#br1" timeOffset="-1058.79">30268 1397 0,'64'-21'15,"-43"21"1,-21-42 0,42-1-16,-42 1 15,0 21-15,-21 21 16,0-21-16,0 21 16,-64 21-1,22 42 1,20 1-16,43-22 15,0-21-15,0 0 16,0 1-16,85 20 16,-43-21-1,1-21-15,41 0 16,-41-21 0,-1 21-16,0-42 15</inkml:trace>
  <inkml:trace contextRef="#ctx0" brushRef="#br1" timeOffset="-714.47">30628 1291 0,'-21'0'16,"42"43"-16,-42-107 0,42 85 0,-42-63 31,42 42-15,0 0-16,0 0 15,43 42 1,-22 43-1,-42-22 1,0-20 0,0 20-1,-21-42 1,0-21 15,21-63-15,0-1-1,42-20-15,43-22 32,-64 106-17,0 0 1</inkml:trace>
  <inkml:trace contextRef="#ctx0" brushRef="#br1" timeOffset="13955.26">18330 12425 0,'-42'0'0,"84"0"0,-126 0 15,62-21-15,1 21 0,0 0 16,0 0-16,21-21 16,21 21-1,21 0 1,1-22-16,20 22 0,-20 0 15,41 0-15,-20-21 0,20 21 0,-20 0 16,296 0 0,-254 0-1,-85 0-15,21 43 16,-84-22 0,-22 0-1,22-21-15,-127 0 16</inkml:trace>
  <inkml:trace contextRef="#ctx0" brushRef="#br1" timeOffset="14202.12">18775 12425 0,'-21'0'15,"63"0"-15,-63 0 0,-22 0 0,43 21 47,0 0-47,0 0 0,0 1 0,0-1 16,0 106-1,0 0 1,0-85-16,-21 85 16,0-21-1,21-43 1,0-20 0,42-64-1,-20-1 1</inkml:trace>
  <inkml:trace contextRef="#ctx0" brushRef="#br1" timeOffset="14581.9">18944 12806 0,'21'0'0,"0"-106"32,22 85-17,20 0 1,-20 21-16,62 0 15,1 42 1,-21 85 0,-64 0-1,-21-63 1,-42 20 0,-22-41-1,43-43-15,0 0 16,21-85-1,0-21 1,21 85-16,0-21 0,64-85 16,-43 63-1,22 22 1,-43 42-16,0 0 16,0 0-16,0 0 0,1 0 15,20 0 1,-21 21-16,0 0 0</inkml:trace>
  <inkml:trace contextRef="#ctx0" brushRef="#br1" timeOffset="15736.24">20087 12912 0,'0'0'16,"21"-21"-16,-21-1 15,21-126 1,-21 106-1,0 21-15,-21 0 16,0 21-16,-42 0 16,41 0-16,-83 84 31,83-41-31,-41 62 0,42-41 16,0-22-16,21 43 15,0-64-15,84 21 31,1-42-15,-64 0-16,64-63 0,-43 42 16,-21 0-16,0-1 15,-21-20-15,22 0 0,-1-22 16,-21 43-16,0-64 16,-21 85-1,-1 22 1,22-1-16,0 63 15,0 22 17,22-42-17,62-43 1,-41-21-16,84-106 31,-85 21-15,-42 1-16,21 20 15,0 43-15,-21 42 32,0 43-17,0-43-15,0 42 16,-42 1 0,21 63 15,21-106-16,-21-21 1,21-63 0,0-1-16,127-105 31,-22 84-15,22 64-1,-21 21 1,-63 0-16,-22 21 0,-21 0 15,0 22-15,0-1 0,0-21 16,-43 106 0,43-85-1,-21-20-15,21 20 16,0-21 0,21-21-16,22 0 0,-1 0 15,43-63 1,-43 20-16,64-84 15,-64 43 1,1 62-16,-43-20 0,21-43 31,-64 85-31,-20 22 16,21 41 0,42-42-16,21 127 31,0-126-31,21 20 15,-42-21-15,43 21 16,-22 22 0,-21-43-1,-21-21-15,-64 0 16,21 0 0,43-21-1,21 0-15,0-22 16,43 1-1,-22 21-15,0-21 0</inkml:trace>
  <inkml:trace contextRef="#ctx0" brushRef="#br1" timeOffset="15989.1">21738 12361 0,'0'0'0,"-21"22"16,0 20-1,0 21 1,-22 22-16,1 42 16,42-85-1,-21 1-15,0 84 16,21-85-16,0 0 16,0-20-16,0 20 15,0-21 1,63-21-1,-42 0-15,22-21 0,41 0 16</inkml:trace>
  <inkml:trace contextRef="#ctx0" brushRef="#br1" timeOffset="17021.51">22077 12827 0,'0'-21'0,"-43"106"0,107-191 15,-85 148-15,42-127 0,-21 22 16,-21 63-1,21-21-15,-21 21 0,-1 0 16,-83 21 0,83 0-16,-20 21 15,0 43 1,-1 0 0,43-64-16,43 85 15,20-106 1,1-21-1,-1-43 1,-42 43-16,1-43 16,20-105 15,-42 148-15,0 63-1,0 64-15,0-42 16,0-43-16,0 0 15,0 21-15,0-21 0,21 22 16,0-43 0,-21 21-16,21-21 0,1 0 15,-1 0-15,21-21 16,-21 0-16,0-1 0,1-20 16,-1 21-16,0-21 0,21-64 15,-42 63-15,21-20 0,1-43 16,-1 64-16,63-191 31,-62 212-31,-1-22 0,-21 22 16,0 64-1,-21 20 1,-64 212 15,64-148-15,21-21-1,0-21-15,21-22 32,21-63-17,22-63 1,42-64 0,-1-43 15,-105 149-16,0 42 1,-63 106 15,63-42-15,0-21 0,85-22-1,-1-42 1,-63-21-1,64-43-15,-85 43 16,64-169 0,-64 168-16,0-41 15,-64 63 1,-21 0 0,-20 85 15,62-43-16,43 0-15,21-21 16,22-21 0,-22 0-16,0 0 0</inkml:trace>
  <inkml:trace contextRef="#ctx0" brushRef="#br1" timeOffset="17388.3">23262 12658 0,'0'21'0,"0"-42"0,21 0 0,0-22 15,-21 1 1,22 21 0,62 21-1,-41 0 1,-22 0-16,0 42 16,0 43-1,-21-64-15,0 127 31,-42-42-15,21-64-16,21-21 16,-22 1-16,22-65 31,43-63-15,-1 22-1,-21 41-15,43-62 16,-43 83-1,0 1-15,43-21 16</inkml:trace>
  <inkml:trace contextRef="#ctx0" brushRef="#br1" timeOffset="17721.11">22437 12446 0,'0'0'0,"21"0"16,0 0-1,21 0-15,1 0 0,-1 0 16,0 0-16,85-21 16,-63 21-16,105-21 0,-105 21 15,20 0 1,-63-21-16,43 21 16,-43 0-16,-21-22 15,-21 22 32</inkml:trace>
  <inkml:trace contextRef="#ctx0" brushRef="#br1" timeOffset="21185.95">19664 804 0,'0'0'0,"0"-21"62,0 0-62,0 0 16,0 0-16,0 0 16,0-1-16,0 1 0,-21 0 15,-43 0 1,64 0-16,-85 21 16,22 0-1,-22 42 1,43-21-16,21 0 0,-85 128 15,85-1 1,21-85 0,0-20-16,0-1 0,0 0 15,21-21-15,0 1 0,43-1 32,-43-21-32,63 0 0,1-64 15,-21 1 1,-43 20-16,0 1 0,106-191 31,-85 85-15,-21 106-16,1-64 15,-22 0 1,21 0 0,-21 127 15,0 1-31,0 20 15,0-21-15,-21 21 0,-1 85 16,22-84-16,-42 105 16,21-63-1,21-43-15,0 43 16,0-43-16,0 0 0,0-21 16,0 64-1,21-43 1,21-42-16,22 0 15,-43-21-15,0 0 16,64-85 0,-22 0-1,-41 43 1,-22 42-16,0-22 0,0 1 16,0 21-16,-22 21 15,1 0-15,-21 42 16,0 1-1,42-1 1,0-21-16,21-21 31,21-21-31,-21 0 0,43-22 16,-1 1 0,-63 21-16,21 21 0,22-21 31,-43 42-16,0 0-15,0 64 16,0-64-16,0 0 16,0 106-1,0-63 1,0-22-16,0-21 16,0 0-16,21 0 15,106-42 16,-64-42-15,-20-1-16,-1-42 16,-42 64-1,0 0 1,0 63 0,0 0-1,0 21-15,0-20 0,0-1 16,0 0-16,0 21 0,0-21 15,0 22-15,0-22 0,0 0 16,0 21 0,0-63 15,0-21-15,0 21-16</inkml:trace>
  <inkml:trace contextRef="#ctx0" brushRef="#br1" timeOffset="21348.86">20510 699 0,'-42'-22'15,"21"22"1,21-21 0,21 21 15,-21 21-31,21-21 15,0 22-15,1-22 16</inkml:trace>
  <inkml:trace contextRef="#ctx0" brushRef="#br1" timeOffset="21762.64">20701 826 0,'-21'0'15,"21"-22"-15,0 1 16,0 0-16,0 0 16,21 0-1,0 21-15,0 0 0,0 0 16,1 21-16,-1 64 16,0 20-1,-21-83 1,0 62-16,0-63 0,0 22 15,0 20 1,0-42-16,0 1 16,42-22-1,-21 0-15,-21-22 16,43-83 0,-1 20-1,0-21 1,-42 64-16,0 21 0,22-1 15,-22 1-15,21 21 0,0-21 16,0 42 15,0 0-31</inkml:trace>
  <inkml:trace contextRef="#ctx0" brushRef="#br1" timeOffset="22100.45">21124 974 0,'21'21'32,"1"-21"-32,-1-21 15,0 0-15,0 21 0,0-22 16,22-20 0,-1 0-16,-42 21 15,0-1 1,-21 22-1,0 0-15,-22 64 16,22-43-16,0 21 16,21 85 15,0-63-31,21-43 16,21-21-1,-20 0-15,62 0 31,-63-21-31,43-43 16</inkml:trace>
  <inkml:trace contextRef="#ctx0" brushRef="#br1" timeOffset="22471.24">21569 804 0,'42'-21'31,"-21"21"-31,0 0 15,1 0-15,-1 0 16,0 21-16,-21 1 16,21-1-16,-21 21 15,0-21-15,0 22 0,0 62 32,0-41-17,0-43 1,-21 0-1,21-42-15,0 0 16,0 0 0,0-43-16,21 22 15,-21 21-15,42-85 16,-42 85-16,22-22 16,-1 22-1,21 21 1,43 0-1</inkml:trace>
  <inkml:trace contextRef="#ctx0" brushRef="#br1" timeOffset="23113.89">22288 762 0,'0'0'0,"-21"0"16,42-21 31,1 21-47,-1 0 0,21 0 15,-21 0-15,0-21 0,64 0 16,-21-22 0,-43 1-1,-42 0 1,-1 42-16,1 0 0,-63 0 31,41 0-31,-41 21 16,20 21-16,43-21 0,0 22 15,21-1-15,-21-21 0,21 0 16,0 85 0,84-21-1,1-85 1,-22 0 0,1-43 15,-85 22-16,-43 0-15,-20 21 16,-22 106 15,85-21-15,-1-1 0,22-63-16,0 22 15,43-1 1,41-42-1,1 0 1,0-42-16,-43 42 16</inkml:trace>
  <inkml:trace contextRef="#ctx0" brushRef="#br1" timeOffset="23361.75">22627 931 0,'0'0'16,"21"22"31,0-1-47,1 0 15,20 42-15,-21-41 16,0-1-16,0 21 16,22 0 15,-22-42-16,-21-21 1,21-21-16</inkml:trace>
  <inkml:trace contextRef="#ctx0" brushRef="#br1" timeOffset="23568.63">22902 910 0,'0'-21'16,"0"0"-16,0 127 15,-21-212 1,42 148-16,-63-63 0,21 42 0,0 0 15,21 1-15,-22-1 0,1 0 16,-21 0-16,21 0 0,-22 43 16,1-43-16,21 0 0,-21 21 15,20-42-15,1 22 0,21-1 16,0 0-16,21-21 31,1 0-31,-1 0 0,0-21 16,21 21-16</inkml:trace>
  <inkml:trace contextRef="#ctx0" brushRef="#br1" timeOffset="23964.56">23008 1058 0,'21'0'0,"43"0"32,-43 0-32,21 0 15,-42-21-15,43-21 16,-22 21-16,-21 0 16,0-1-16,0 1 15,-21 21 1,-64 0-1,43 43 1,-1-1 0,1 21-16,42-41 15,0 41 1,0-21 0,21-20-16,21-22 15,-20 0-15,20 0 16,-21 0-16,43 0 15</inkml:trace>
  <inkml:trace contextRef="#ctx0" brushRef="#br1" timeOffset="24952.64">23410 931 0,'0'-21'15,"0"42"-15,-21-21 47,21 22-47,-21 20 16,0 21-1,0 22 1,21-43 0,42-20-1,-21-22 1,0 0-16,43-22 15,42-105 17,-85 43-32,-21 41 15,21 1 1,-42 63 15,21 0-31,-21-21 0,-1 43 16,22-22-16,0 0 15,0 106 1,0-85 0,0-20-1,22-22-15,20 0 16,-21 0-16,0 0 16,0 0-16,106-85 15,-84 21 1,-22-41-1,-21 20 1,0 21 15,0 86 1,0-1-32,0 0 0,-21 106 31,21-42-16,0-43 1,0-21 0,21-21-16,0 0 15,43-42 1,-22-22 0,-21 22-16,0-22 15,43-105 1,-22-43 15,0 149-31,-42 42 16,-21 84 15,-21 64-15,21-84-16,-22 84 15,43-85 1,-21 43-16,21-43 0,-21-21 15,21 43-15,0-43 0,0 0 16,0 42 0,21-63 15,0 0-15,-21-42-1,22 21-15</inkml:trace>
  <inkml:trace contextRef="#ctx0" brushRef="#br1" timeOffset="25148.32">23876 847 0,'-21'0'0,"42"0"0,-63 0 16,20 0-16,22 21 15,0 0 1,43-21-16,-22 0 15,42 0 1,-20 0-16,20 0 16,1-21-16,-43 21 15,0 0-15,0 0 16</inkml:trace>
  <inkml:trace contextRef="#ctx0" brushRef="#br1" timeOffset="25683.02">24426 953 0,'21'-22'15,"-42"44"-15,42-65 0,-21 22 16,0 0-16,0 0 0,0 0 15,-21 21 1,0 0-16,0 21 16,0 0-16,21 0 15,-21 0-15,-22 43 0,22-43 16,0 0-16,-21 85 16,42-43-1,0-41 1,21-22-1,0 0-15,21-22 16,22-41 0,-1-1-1,-63 22-15,21 21 16,-21 0-16,22 0 0,-22-22 31,0 64-15,0 1-16,0-1 0,-22 0 15,1 0-15,21 0 16,0 64 0,0-64-1,21 0 1,1-21-16,-1 0 0,0 0 16,21-21-16</inkml:trace>
  <inkml:trace contextRef="#ctx0" brushRef="#br1" timeOffset="26232.46">24828 572 0,'0'0'16,"0"-22"-16,-21 22 31,21 22-31,-21-22 0,21 21 16,-21 63-1,21-62-15,-21 41 0,0 43 16,21-64 0,0-21-16,-22 106 15,-20-42 1,42-64 0,0-42 30,0-21-46,42-1 16,1-20 0,-43 42-16,63-22 15,1 22 1,-43 21-16,42 0 16,-41 0-16,-1 0 15,0 21-15,0-21 0,-21 64 16,0-43-16,0 0 15,0 64 1,-85-22 0,43-41-1,-43-1 1,64-21-16,-63 0 16,62 0-1,44-21 16,20-1-15</inkml:trace>
  <inkml:trace contextRef="#ctx0" brushRef="#br1" timeOffset="26560.63">25273 614 0,'0'0'16,"-21"-21"0,21 42-1,0 0 1,0 0-16,0 0 0,-21 64 16,21 42-1,-22-63 1,1 41-1,21-83-15,-21-1 0,0 63 16,0-84-16,21 64 16,0-43-1,0-42 32,21 0-47</inkml:trace>
  <inkml:trace contextRef="#ctx0" brushRef="#br1" timeOffset="27343.74">25273 1080 0,'21'0'46,"0"-22"-46,22 1 16,-43 0-16,42-21 16,-21-1-1,-21 22-15,-21 21 32,0 21-17,0-21-15,21 22 16,-43 20-16,43-21 15,-21 0-15,0 0 0,21 1 16,-21 62 0,21-41-1,0-1 1,0-21 0,21-21-1,42 0 1,-20 0-1,-1-42 1,-21 42-16,85-85 16,0 0-1,-64 22 1,-21-1 0,1 64-16,-22-21 0,0 0 15,0 0 1,-22 21-1,-41 0 1,42 42 0,-22 85-1,43-84 1,0-1 0,0 0-1,22-21 1,-1 22-1,-42-43 32,-1 21-47,1-21 16,0 0 15,0 0-15</inkml:trace>
  <inkml:trace contextRef="#ctx0" brushRef="#br1" timeOffset="31561.41">26860 3239 0,'22'-22'0,"-1"22"16,-21-21-16,21 21 16,-21-21-16,0 0 15,21 21 1,-21-21-16,0 0 16,-21-1-1,0 22-15,0 0 16,-1-21-16,1 21 0,0-21 0,-64 21 31,22 0-15,21 0-16,20 21 0,1 43 15,0-43 1,-21 127 0,21-42-1,21-64-15,-22 22 16,22-22-16,0 43 15,0-64-15,22 64 16,62-64 0,-20-21-1,20 0 1,-41 0-16,-22 0 0,21 0 0,64-43 16,-21 1-1</inkml:trace>
  <inkml:trace contextRef="#ctx0" brushRef="#br1" timeOffset="32212.04">27347 2879 0,'0'0'0,"21"-21"0,-21 42 62,0 0-62,-21 0 0,21 21 0,-42 43 16,42 42 0,0 0-1,0-85-15,-21 1 16,21-1-16,0 0 0,0-20 0,0 105 31,0-85-31,-21 21 16,21-41-1,0-44 32,21 1-47,-21 0 16,21 0-16,21-43 15,-21 43-15,22-85 16,-22 64-16,21 21 16,1-43-1,-22 64-15,21-21 16,-21 21-16,0 0 16,64 21-1,-64 1-15,0 41 16,-21 22-1,0-1 1,-21 43 0,21-105-1,-21-22 32,21-22-31,0-20-1</inkml:trace>
  <inkml:trace contextRef="#ctx0" brushRef="#br1" timeOffset="32656.79">27792 3387 0,'0'-21'0,"21"-43"16,0 43-1,0 0-15,0 21 16,1 0 0,41 0-1,-21 42-15,-20-21 16,20 22-16,-21-1 16,-21-21-16,0 43 15,0-43-15,0 63 16,0-41-1,0-22-15,-21 0 16,0-21 0,21-21-1,0 0 1,0-22 0,0 22-16,0 0 0,21-85 31,0 85-31,0-42 0,43-1 15,-43 64 1,0-21 0,21 21-1,-20 0 1</inkml:trace>
  <inkml:trace contextRef="#ctx0" brushRef="#br1" timeOffset="33126.52">28448 3302 0,'-21'0'31,"0"0"-16,-1 0-15,22 21 0,-21 0 0,0 1 16,-21 62 0,-1 1-1,43-22 1,0 1 0,0-43-1,43-21 1,-22 0-16,0 0 0,64 0 15,-22-63 1,-20-1 0,-43 43-16,0-43 15,0 1 1,0 42-16,-64-22 31,43 43-15,0 0-16,0 0 15,21 22-15,0-1 32,42 0-32</inkml:trace>
  <inkml:trace contextRef="#ctx0" brushRef="#br1" timeOffset="33957.42">28723 3366 0,'0'0'0,"0"21"32,0 0-32,0 0 15,0 0-15,0 0 0,0 1 16,0 20-16,0 21 15,-21-41-15,21-1 0,-21 21 32,21-21-17,0-42 17,0 0-17,0 0-15,0 0 0,0-1 16,0-41-1,0-1 1,21 43-16,-21 0 0,42-42 16,-21 63-16,43-22 15,-22 1 1,22 21 0,-64 21-16,42 64 31,-42-43-31,0-20 0,21 62 15,-21-63 1,0 1-16,0-1 0,0 0 16,0 0-1,-21-21 1,21-21 15,0 0-31,0 0 16,0-1-16,0 1 15,42-63 1,-20 62-16,-1 1 16,0 0-16,0 0 0,85-43 15,-21 43 1,-1 42 0,-41 22-1,-43-22-15,0 0 0,0 85 31,0-21-15,-22-64-16,1 21 16,21 0-16,-21-42 15,21 22 1,0-44 15,0 1-31,21 0 16,0 0-16,1 0 0</inkml:trace>
  <inkml:trace contextRef="#ctx0" brushRef="#br1" timeOffset="34388.69">29591 3535 0,'21'0'47,"0"0"-47,-21-21 0,21 0 0,1-1 16,-1 22-16,21-84 31,-42 63-31,21-1 16,-21 1-1,-42 21 1,0 0-1,20 21-15,1 1 0,-42 62 16,63-63 0,-21 64-16,-1-43 15,22 22 1,0-43 0,22 0-16,83-21 31,-83 0-31,62 0 15,1-42 1,0 21 0,-22-22-1</inkml:trace>
  <inkml:trace contextRef="#ctx0" brushRef="#br1" timeOffset="35498.15">19643 3725 0,'0'0'0,"0"-21"16,0 0-16,0 0 16,0 0-1,-22 21 1,1 0-16,0 0 0,-64 0 15,43 0-15,-85 21 16,85 0 0,-22 21-16,22 1 0,21-22 15,-43 85 1,64 42 0,0-85-1,0-20-15,0-22 16,0 0-16,21 0 0,85 0 15,0-21 1,-21 0 0,-43-21-16,0 21 0</inkml:trace>
  <inkml:trace contextRef="#ctx0" brushRef="#br1" timeOffset="36079.82">20024 3514 0,'0'-21'0,"0"42"0,0-64 15,0 65 1,0-1-16,0 0 16,-22 21-16,-20 43 15,42-22 1,-21-20-16,0 84 15,0-64-15,-1-20 0,1 126 16,21-84 0,0-64-16,0 42 15,0-84 32,0 0-47,0 0 0,0-22 16,0-20-16,0 21 15,0 20-15,21-20 16,43-43 0,-1 22-1,22 42-15,-21 21 16,-43 0 0,21 0-16,0 42 0,-20-21 15,-1 0-15,21 106 16,-42 0-1,-21-63 1,-21-1 0,-1-41 15,43-44 0,0 1-31,0 0 16</inkml:trace>
  <inkml:trace contextRef="#ctx0" brushRef="#br1" timeOffset="36461.19">20405 3979 0,'0'-21'0,"21"0"31,-21 0-15,42 21-1,-21 0-15,64 42 16,-43 43 0,-21-43-1,1 1-15,-22-22 0,0 42 16,0-42-16,0 1 0,-43 62 31,43-63-15,0-42-1,0 0 1,0 0-16,0-43 16,21-20-16,1-22 15,-1 85 1,0 0-16,64-64 16,-22 64-1,-21 21 1,-20 0-16</inkml:trace>
  <inkml:trace contextRef="#ctx0" brushRef="#br1" timeOffset="36898.94">20997 4001 0,'0'-22'0,"0"1"15,0 42 17,-21 1-17,0-1-15,0-21 0,21 21 16,0 21-16,-21-21 0,-1 1 0,22-1 16,-21 0-16,21 42 15,0-41-15,0 41 16,21-42-1,1-21-15,-1 0 16,0 0-16,106-63 16,-106 20-1,43-84 1,-64 43 0,0 63-16,0-22 0,-22 1 31,-20 42-31,0 0 15,21 0-15,21 21 16,-22 0-16,22 0 0,0 22 31</inkml:trace>
  <inkml:trace contextRef="#ctx0" brushRef="#br1" timeOffset="37647.58">21272 3958 0,'0'-21'0,"0"42"0,0-21 47,0 21-47,0 1 0,0-1 16,0 0-16,0 21 15,0-21-15,0 64 16,0-43 0,0-20-1,0-1-15,-21-21 32,0-21-17,21-43 1,0 43-16,0-21 15,0 20-15,0 1 0,85-85 16,-43 64 0,0 21-1,1 0-15,20 21 16,-42 0-16,43 42 16,-43 0-1,-21 1-15,0-1 16,0 43-1,0-64-15,0 0 0,-21 64 32,0-64-17,21-42 17,0 0-32,0-1 15,0 1-15,0-63 16,42-1-1,43-21 1,-64 85-16,0 0 0,0 0 16,22 21-16,-22 0 0,21 0 15,-21 0-15,0 0 0,1 84 32,-22-63-32,0 64 15,-22 0 1,22-64-16,-21 21 0,0 1 15,21-65 32,0 1-47,0 0 0,21 0 16,0 0-16</inkml:trace>
  <inkml:trace contextRef="#ctx0" brushRef="#br1" timeOffset="38016.29">22056 4043 0,'21'0'15,"0"0"1,0 0-16,0-21 0,0 0 16,1 21-16,-22-22 15,42-20 1,-42 21-16,0 0 15,-21 21 1,0 0-16,-1 0 0,1 0 16,-42 63-1,20 22 1,43-64-16,0 43 16,-21 20-1,64-63 1,20-21-1,64 0 1,-42-21 0,-43 0-16</inkml:trace>
  <inkml:trace contextRef="#ctx0" brushRef="#br1" timeOffset="38352.09">22521 3598 0,'0'0'0,"-21"-21"0,0 21 31,21 21-15,-21 1-16,21-1 0,-21 0 16,21 21-16,0 1 0,0-22 15,-22 21-15,22 0 0,-21 149 16,0-64 0,0-42-1,21-64-15,0 0 16,0-42 15,21 0-31</inkml:trace>
  <inkml:trace contextRef="#ctx0" brushRef="#br1" timeOffset="38746.14">22373 3577 0,'0'-21'15,"0"42"-15,-21-42 0,21 0 0,0-21 16,21 20 0,21 22-1,22 0 1,84 43 0,64 105 15,-149-21-16,-63-85 1,0-21-16,-42 85 0,-43 0 16,43-64-16,0-20 15,-128 62 1,86-41 0,62-22-16,1-21 15,0 42 1,42-42 15,22-42-15,-22 42-16,0-21 0</inkml:trace>
  <inkml:trace contextRef="#ctx0" brushRef="#br1" timeOffset="39189.02">22839 4001 0,'0'-22'0,"0"44"0,21-65 16,-21 22-16,42 0 16,-21 21-1,1 0-15,20 0 16,-21 21-1,0 0-15,0 43 16,-21-43-16,0 0 0,0 21 16,0-20-16,0 20 15,-21-21-15,0 0 0,21 0 0,-21-21 16,0 22-16,0-22 0,-22 21 31,22-42-15,21-1-1,0-41-15,21 42 16,64-85 0,-64 64-1,0 42-15,22-43 16,-1 22 0,0 21-1,-21-21-15,1 21 0</inkml:trace>
  <inkml:trace contextRef="#ctx0" brushRef="#br1" timeOffset="39439.88">23283 3916 0,'0'21'31,"0"0"-31,0 0 16,0 22-1,0-22-15,-21 42 16,21-20-16,0-22 0,0 21 31,0-21-15,0-42 15,0-21-31</inkml:trace>
  <inkml:trace contextRef="#ctx0" brushRef="#br1" timeOffset="39625.77">23283 3747 0,'0'0'0,"-21"0"16,21-22-1,0 1 1,0 42 15,0 1-15,21-22-16,-21 21 0,21-21 0</inkml:trace>
  <inkml:trace contextRef="#ctx0" brushRef="#br1" timeOffset="40043.54">23410 3895 0,'0'21'47,"0"0"-47,0 0 15,21 22 1,-21 20-1,0 1-15,0-43 16,0 42-16,0-42 16,0-42 31,22 21-47,-22-21 0,0 0 15,0 0-15,21 0 0,0-22 16,21-41-1,43-1 1,-64 64 0,0 21-16,0 0 15,1 0 1,-1 0 0</inkml:trace>
  <inkml:trace contextRef="#ctx0" brushRef="#br1" timeOffset="40413.33">23728 3979 0,'21'0'16,"0"0"-16,0-21 15,0 21-15,1-21 0,-22 0 16,21 21-16,0-21 15,-42 21 17,0 0-32,-1 0 15,1 0-15,0 21 0,-21 42 32,42-41-32,-21 20 0,-1 0 15,1 1 1,21-22-16,0 0 15,21-21 1,22 0 0,-22 0-16,42 0 15,-20 0-15,-22 0 16,0 0-16</inkml:trace>
  <inkml:trace contextRef="#ctx0" brushRef="#br1" timeOffset="40814.1">24109 3916 0,'0'0'0,"-21"-21"31,21 0-31,21 21 31,0 0-15,0 42-16,0-21 15,-21 0-15,0 0 16,0 85 0,0-21-1,0-43-15,-21 1 16,21-22-16,0 0 16,0-42 30,0 0-46,0-1 0,0 1 16,21 0-16,-21 0 0,64-127 16,-43 127-16,0-43 15,21 22 1,-20 21-16,20-1 16,-21 1-16,21 21 15</inkml:trace>
  <inkml:trace contextRef="#ctx0" brushRef="#br1" timeOffset="41981.43">26479 6244 0,'0'0'0,"22"0"16,-22 21 15,0 1-31,0-1 15,0 0-15,0 0 0,0 21 0,0 107 32,-22-44-17,1-62-15,0 63 16,0-43 0,0-21-1,21-20 1,0-65-1,0 1 1</inkml:trace>
  <inkml:trace contextRef="#ctx0" brushRef="#br1" timeOffset="42268.27">26458 6287 0,'0'0'0,"0"-22"0,0 1 16,0 0 0,0 0-1,43 0 1,84 21 0,-22 0-1,-62 0 1,-22 0-16,-21 21 62,0 0-62,-21-21 16</inkml:trace>
  <inkml:trace contextRef="#ctx0" brushRef="#br1" timeOffset="42496.13">26395 6625 0,'0'21'0,"0"-42"0,-21 64 15,42-43 17,0 0-32,0 0 0,0 0 15,64-22 1,-22 22-1,-41 0 1,-1 0-16</inkml:trace>
  <inkml:trace contextRef="#ctx0" brushRef="#br1" timeOffset="42743.99">26818 6604 0,'0'21'47,"0"0"-47,0 1 0,0-1 15,0 0-15,0 21 16,0 1 0,0-22-16,-21 0 0,21 0 0,-21-21 15,21 21 1,0-42 31,0 0-47</inkml:trace>
  <inkml:trace contextRef="#ctx0" brushRef="#br1" timeOffset="42948.87">26903 6477 0,'0'-21'0,"-21"21"16,21 21 62,21-21-62,0 0-16,0 21 0</inkml:trace>
  <inkml:trace contextRef="#ctx0" brushRef="#br1" timeOffset="43369.63">27072 6604 0,'0'-42'31,"21"42"-31,0-21 0,1 21 32,-1 0-32,0 0 0,0 21 15,0 0-15,0 0 0,1 0 16,41 64 0,-63 21-1,0-85 1,0 0-16,-42 0 15,-22 0 1,43-21-16,0-21 16,21 0-1,0-21-15,21-1 16,21-20 0,43-1-1,-64 43-15,0 21 0,1-21 16,-1 21-16,63-21 15,22 0 17</inkml:trace>
  <inkml:trace contextRef="#ctx0" brushRef="#br1" timeOffset="43744.42">27665 6689 0,'-21'21'0,"42"-42"0,-64 42 15,43 0 1,22-21 0,-1 0-1,0-21-15,0 21 0,64-42 32,-43-1-32,0 22 15,-20 0-15,-22 0 16,0 0-16,-64 21 31,-21 0-31,64 21 16,-21 21-16,21 22 15,0-43-15,21 0 16,0 64 0,0-43-1,21-42-15,42 21 16,1-21-1,-22 0-15,85-21 16,-85 0-16</inkml:trace>
  <inkml:trace contextRef="#ctx0" brushRef="#br1" timeOffset="45093.65">28406 6223 0,'0'-21'0,"0"42"0,0-63 0,21 21 15,-21-1-15,0 1 16,0 42 15,0 1-31,0-1 0,0 21 16,-64 85 0,1 42-1,-107 170 1,149-297-1,0 1-15,-42 126 16,41 43 0,22-170-16,0 127 15,0-63 1,0-85-16,0 22 16,22-22-1,-1-21-15,0 0 0,127-21 31,-42-43-15,-21-20-16,-43-43 16,-42 84-1,0-147 1,-42 63 0,20 84-16,-83-62 0,62 83 15,22 1-15,-21 21 0,21-21 16,-64 0-1,64 21 1,21-21 0,21 21-16,0 0 15,0 0-15,127-43 16,-42 22 0,-42 0-1,-43 0-15,64-21 16,-64 20-16,0 1 0,0-21 31,0 42-31,-21-21 16,0 42-1,0 0 1,0 21 0,0 1-1,0-22-15,-21 21 16,21 1-1,0-22-15,21 21 16,22-42 0,-1 0-1,-21-21-15,0-21 16,-21-1 0,0 1-1,0 21-15,-21 0 0,-64-22 31,64 1-15,21 21 0,85 21-1,-64-21-15,0 21 16,22 0-16,-22 0 0,21 0 16,127 0-1,-147 0 1,20 0-16,21 84 15,-41-20 1,-22-43-16,0 42 16,-64 1-1,22-64 1,42 21-16,-43-21 16,22 0-16,21-21 31,21 21-16,1-21-15,-1 21 0,0-21 0,0-1 16,0 22-16,0-21 0,85-106 31,-42 64-15,-22-1 0,-21 43-1,0 42 1,-63 64-1,21 0 1,0-64-16,21 63 16,21 1-1,64-43 1,-43-42 0,0 0-16,43 0 15,84-84 16,-126 41-31</inkml:trace>
  <inkml:trace contextRef="#ctx0" brushRef="#br1" timeOffset="46695.75">19410 7027 0,'21'0'16,"-21"-21"-16,21 21 15,-21-21-15,0 0 16,21-21 0,0-1-1,-42 22 1,-21 21-1,-64 0 1,85 21-16,-21 0 16,-43 43-1,-21 42 1,64-43-16,42-42 0,0 22 16,0-1-16,0-21 15,63 43 1,1-64-1,-1 0 1,-42-21-16,64-43 16,-64 43-16,0 0 0,22-43 15,-43 43-15,21-42 16,0 20 0,0 22-1,-21 42 16,0 0-15,0 1-16,0 20 16,0-21-16,0 21 0,0 1 15,0-22-15,-21 21 0,0 1 0,21-1 16,-21 21-16,0 64 16,-22 22-1,22-107-15,0 106 16,21 0-1,0-105-15,-42 168 16,42-168 0,-43 41-16,22-20 15,-21-43 1,21-21 0,-1 0-1,1-64-15,0 43 0,21-106 16,-21 43-1,21 20-15,0 22 0,63-233 32,1 126-17,21 1-15,42 21 16,-85 85-16,-21 21 16,127-106-1,-84 84-15</inkml:trace>
  <inkml:trace contextRef="#ctx0" brushRef="#br1" timeOffset="47072.54">19833 7070 0,'21'0'47,"0"0"-47,1-21 15,-1-1 1,0 22-16,64-42 16,-43 21-16,-21 0 15,-21 0 1,-21 21 0,0 0-16,0 0 15,-64 21-15,43-21 16,-85 127-1,105-43 1,22-62-16,0 41 16,22-42-1,147 0 17,-84-21-17,-22-21-15,1-21 16</inkml:trace>
  <inkml:trace contextRef="#ctx0" brushRef="#br1" timeOffset="47327.39">20489 6922 0,'0'-22'0,"0"44"0,0-65 0,-21 43 31,0 0-31,-21 21 16,-1 22-1,22-22-15,0 0 0,0 21 16,21 1-16,-21-22 0,21 64 16,0-22-1,21-42-15,42 0 16,1-21 0,-43 0-16,21 0 0,85-21 31,-21-63-31</inkml:trace>
  <inkml:trace contextRef="#ctx0" brushRef="#br1" timeOffset="48308.83">20955 6562 0,'0'-21'0,"0"42"0,0-64 16,0 22-16,0 42 31,0 1-31,-21-1 0,21 21 15,-21-21-15,-1 127 16,1 22 0,21-64-1,0-22 1,-42 86 15,42-149-31,0-42 31,0-1-31,0-62 16,21 63 0,64-128-1,-22 86 1,22 21 0,-43 42-16,22 0 31,-43 21-31,-21 0 15,0 0-15,-42 43 16,-1-64 0,-20 0-1,-22 0 1,64 0-16,0 0 16,21 21 15,21 0-16,0 0 1,0 0-16,0 0 0,1 1 16,-1-1-1,21 0-15,22-21 16,-64 21 0,21-21-16,21 0 0,-21 0 15,0 0-15,1 0 0,-1-21 16,0 0-16,0 0 15,0 21-15,22-64 16,-43 43-16,21 0 0,0 0 16,-21-1-16,0 1 0,0-21 15,0 21-15,0 0 0,0 42 47,-21 0-47,0-21 0,21 21 0,-22 0 16,-20 43-1,42-43-15,0 42 16,0-20-16,0-22 0,0 0 16,0 0-16,42-21 15,-20 0-15,-1 0 16,21-21-16,0 0 16,-20 0-16,-1 21 15,0-64-15,0 43 16,-21 0-16,0 0 0,0-22 15,0-20 1,-21 42-16,-43 21 16,43 0-1,0 21 1,21 0 0,0 0-16,0 0 15,21-21-15</inkml:trace>
  <inkml:trace contextRef="#ctx0" brushRef="#br1" timeOffset="49315.82">22119 6985 0,'0'-85'15,"0"64"1,-21 21-16,-21 0 15,-43 21 1,21 22 0,-20 41-1,20-20 1,22 42 0,42-85-16,0 0 0,0 0 15,21 0-15,64-21 31,-22 0-31,43-63 16,-42-22 0,-43 64-16,0-21 15,0 21-15,0-22 0,0 1 16,1-43-16,-22 43 0,21 0 16,0-43-16,-21 43 15,0-1-15,0 22 0,0 0 16,-21 42-1,21 0 1,-21 0-16,21 43 16,-22-43-16,1 21 0,0 85 15,21-42 1,-21 42 0,21-85-1,0-20-15,21-1 0,0 21 16,0-21-16,1-21 0,-1 0 15,0 0-15,21 0 16,-21 0-16,1-21 0,20 0 16,-21 0-16,0 0 15,22-43-15,-43 43 16,0 0-16,0 0 0,0-1 0,0 1 16,0-21-16,0 63 46,0 0-30,0 0-16,0 1 16,0-1-16,0 0 15,0 0-15,0 43 16,0-43-16,0 0 0,0 0 16,0 0-16,21 0 15,0 1-15,0-22 16,0 0-16,0 0 15,1 0-15,-1 0 0,85-106 32,-64 63-17,21-62 1,-63 83 0,0 1-16,0 42 15,0 43 1,0-22-1,-21 1 1,0 20 0,21-21-1,0-20-15,21-44 47,-21 1-31</inkml:trace>
  <inkml:trace contextRef="#ctx0" brushRef="#br1" timeOffset="49480.86">22839 6922 0,'-43'-22'32,"86"234"-32,-43-402 15,-21 168 32,42 44-47</inkml:trace>
  <inkml:trace contextRef="#ctx0" brushRef="#br1" timeOffset="49870.67">23093 6964 0,'0'-21'32,"21"21"-32,-21 21 15,0 0-15,0 0 0,21 22 16,-21-22 0,0 21-16,0-21 15,0 0-15,0 22 0,0-22 16,0 0-16,0 0 15,0-42 17,0 0-32,21-21 15,0-22 1,1 43-16,-1-21 16,0 20-16,-21 1 0,42 0 31,-21 0-16,1 21 1,-1 0-16</inkml:trace>
  <inkml:trace contextRef="#ctx0" brushRef="#br1" timeOffset="50200.6">23368 7027 0,'0'22'16,"21"-22"-1,43 0 1,-22-22 0,-21-20-1,-21 21-15,21 0 32,-42 0-32,-21 42 15,-1 21 1,1 22-1,42-43-15,-21 63 16,21-62-16,0-1 16,0 0-16,0 0 15,0 0-15,21-21 0,0 0 16,0 0-16,1 0 0,41 0 16,-42-21-1,0 21-15,43-42 0</inkml:trace>
  <inkml:trace contextRef="#ctx0" brushRef="#br1" timeOffset="50554.72">23728 7006 0,'0'-21'15,"0"42"-15,0-63 16,21 42 0,0 0-1,-21 21-15,0 0 16,21-21-16,-21 43 15,0-22-15,0 0 0,0 42 32,0 1-17,-21-1 1,0-63-16,0 0 16,21-21-1,0 0-15,0 0 16,0 0-16,0-22 0,21 22 15,0 0-15,0 0 16,0-21-16,1 20 0,41-41 16,-42 42-16,0 0 0,85-43 15,-85 64 1,1 21 0,-22 22-1</inkml:trace>
  <inkml:trace contextRef="#ctx0" brushRef="#br1" timeOffset="51362.47">27453 9631 0,'21'-21'0,"-42"42"0,42-63 0,-21 20 16,0 1-16,0 0 15,0 0-15,21 21 16,-21 21-1,0 43 1,-42 63 0,-64 105 15,85-126-15,21-63-16,-42 20 0,42-42 15,0 22 16,0-65 1</inkml:trace>
  <inkml:trace contextRef="#ctx0" brushRef="#br1" timeOffset="51649.84">27030 10075 0,'0'0'0,"-64"43"16,64-22-16,-42 0 16,42 64-1,0-43-15,0 0 16,0-20-16,21-1 0,127 21 31,-84-42-31,63 0 16,21-42-1,-127 42-15,21-43 16,-20 43-16,-22-127 31,0 43-15,0 63-16</inkml:trace>
  <inkml:trace contextRef="#ctx0" brushRef="#br1" timeOffset="51931.68">27178 9589 0,'0'-22'0,"0"44"0,0-65 16,21 43-1,0 0-15,0-21 0,22 21 16,-22 0-16,21 0 0,85 0 15,-84-21-15,41 21 16,-41 0-16,-1 0 0,0 0 16,-21 0-16</inkml:trace>
  <inkml:trace contextRef="#ctx0" brushRef="#br1" timeOffset="52296.65">28342 9610 0,'21'-43'31,"-42"43"-31,0 0 15,0 0-15,0 22 0,-85 126 32,42-85-17,-42 85 1,64-42-16,42-42 16,0-43-16,0 0 15,127 64 1,-106-85-16,85 21 15,0-21 1,0 0 0,42-64 15,-106 22-15,-21 21-16,-21 0 0</inkml:trace>
  <inkml:trace contextRef="#ctx0" brushRef="#br1" timeOffset="52516.23">28236 9948 0,'0'0'16,"21"0"15,1 0-31,-1 0 0,0 0 16,0-21-16,0 21 0,85-21 15,-42-21 1,-1 21 0,-63-1-16,0 1 15,0 0-15,0 0 0</inkml:trace>
  <inkml:trace contextRef="#ctx0" brushRef="#br1" timeOffset="52736.11">28384 9546 0,'0'0'0,"0"-21"16,0 0-16,0 0 15,22 21-15,-1-21 16,63-1 0,-41 22-1,-22 0-15,42-21 0,-41 21 16,-1 0-16,0 0 15</inkml:trace>
  <inkml:trace contextRef="#ctx0" brushRef="#br1" timeOffset="53535.65">19156 9885 0,'0'0'15,"0"-21"1,0 42 15,0 0-31,-21 0 16,21 0-16,-43 43 0,22-43 16,21 21-16,-42 64 15,21 0 1,21-42-1,0-22 1,0-21 0,0-42-1,0 0 1,0 0-16</inkml:trace>
  <inkml:trace contextRef="#ctx0" brushRef="#br1" timeOffset="53802.49">18732 10329 0,'0'0'0,"-21"22"0,21-1 15,0 21 1,0 0-16,0-20 0,0-1 16,21 21-16,1-42 0,-1 21 15,106 0 1,-21-21-1,21-21 1,-22 0-16,-83 0 16,-1 0-16,42-43 15,-63 1 1,0 42-16,0-22 16,0 22-16,-21-21 15</inkml:trace>
  <inkml:trace contextRef="#ctx0" brushRef="#br1" timeOffset="54028.37">18817 9885 0,'0'-21'15,"0"42"-15,42-42 0,-20 0 16,-1 21-16,127-43 15,-42 43 1,-22 0 0,-84 21 15</inkml:trace>
  <inkml:trace contextRef="#ctx0" brushRef="#br1" timeOffset="54419.97">19685 9906 0,'0'0'16,"0"-21"-16,0 0 0,-21 21 15,0 0-15,-1 0 16,1 0-16,21 21 15,-63 64 1,63-64-16,-21 21 0,-64 85 16,64-21-1,0 0 1,21-64 0,21-21-16,63 22 15,1-43 1,-64 0-16,43 0 15,-43 0-15,64-43 16,-64 43-16,42-84 31,-42 62-31,-21-20 16,0 21 0,0 0-16,0 0 0</inkml:trace>
  <inkml:trace contextRef="#ctx0" brushRef="#br1" timeOffset="54617.86">19558 10160 0,'0'0'15,"21"0"1,0 0 0,22 0-16,41 0 15,43-21 1,-42 0-1,-64 0-15,0-1 16</inkml:trace>
  <inkml:trace contextRef="#ctx0" brushRef="#br1" timeOffset="54807.75">19706 9864 0,'21'0'15,"0"0"-15,1 0 16,20 0-16,0 0 16,1 0-16,-22 0 0,42 0 15,-42 0-15,64 0 16</inkml:trace>
  <inkml:trace contextRef="#ctx0" brushRef="#br1" timeOffset="56144.51">20574 9927 0,'0'-21'0,"0"42"0,-21-63 15,21 21-15,-21 21 16,-1 0 0,1 42-1,0 43 1,-21 21-16,-1-1 16,22-62-1,0-1-15,-42 106 16,41-127-16,1 22 15,0-22 1,0-21 0,21-21-1,0 0-15,0-64 16,0 64-16,0-22 0,42-62 16,-21 41-1,1 64-15,-1 21 31,-21 22-15,21-1-16,-21-21 16,42 106-1,-21-106-15,22 22 16,41-1 0,1-42-1,84 0-15,-126 0 16,-1-42-16,0-1 15,-20 22-15,20-42 16,-21 20-16,0-126 16,-21 127-16,0-43 15,0 43-15,-21-1 0,-21-41 16,21 62-16,-22-20 0,-63 0 31,22 42-31,63 0 16,-43 63-16,22 1 15,-22 126 1,64-84 0,0-64-16,21 85 31,1-105-31,41 41 16,43-21-1,-43-42-15,-20 0 0,-1 0 16,127-42-1,-126 21-15,41-21 16,-41 20-16,20-62 16,-42 20-1,-21 43-15,0 0 0,-21 0 16,-63 0 0,62 42-1,22 0-15,0 0 16,0 0-16,22 85 31,20-42-31,-21-1 16,0 1-1,0-64-15,-21 21 16,85-21 0,-43 0-1,22-64 1,-22-20-1,1-43 17,-22 105-32,-21 44 31,0-1-15,0 42-1,0 1 1,0-43-16,0 21 15,0-21 17,0-42-17,21 0-15,-21 0 0</inkml:trace>
  <inkml:trace contextRef="#ctx0" brushRef="#br1" timeOffset="56321.41">21632 10054 0,'0'0'0,"-21"-21"0,0 21 31,21-21-31,21 21 47,0 21-47,0 0 16,1-21-16</inkml:trace>
  <inkml:trace contextRef="#ctx0" brushRef="#br1" timeOffset="57387.8">21844 10245 0,'0'-85'16,"0"64"-1,21 0 1,0 21-16,0 0 0,1 0 16,-1 21-1,0 0-15,-21 0 16,0 0-16,0 1 0,21 41 16,-21-42-16,0 22 15,0 20 1,0-42-16,21-21 47,-21-21-47,21 0 0,-21 0 15,43-43 1,-1 1 0,-42 42-16,42-64 15,1 43-15,-43 20 16,21 22-1,-21 22 1,0-1-16,0 0 0,0 42 16,-21 1-1,21-1 1,0-20 0,0-22-16,42 0 15,-21-21 1,43 0-16,20-21 15,1-43 1,-64 43-16,85-85 31,-106 43-15,0 42-16,-21 21 31,0 0-15,0 21-16,-1 0 0,22 0 0,0 0 15,-21 1-15,0 20 0,21-21 16,0 0-16,0 64 16,21-64-1,0-21-15,22 0 16,-1 0 0,-21 0-16,43-21 15,-22 21-15,-21-21 0,64-64 31,-64 0-15,-21 1 0,0 63-16,0-1 15,21 22 32,0 0-47,1 0 16,-1 22-1,-21-1-15,0 63 16,0 22 0,0-42-1,21-22 1,21-21 0,-21-21-16,22 0 0,-1 0 15,-21 0-15,22 0 0,41-21 31,-84 0-31,43-43 16,-43 22 0,0 21-16</inkml:trace>
  <inkml:trace contextRef="#ctx0" brushRef="#br1" timeOffset="59654.66">20955 10943 0,'21'0'31,"0"-21"-15,0 0-16,1 21 0,62-85 16,-41 22-1,-43-1 1,-43 43 0,22 21-16,0 0 0,-64 21 15,43 0-15,21-21 16,0 22-16,-1-1 0,-20 42 15,42-42-15,0 1 0,0-1 16,0 0-16,0 0 16,21 0-16,0 0 0,43 43 15,-43-43-15,-21 0 16,21 0-16,-21 1 0,21-1 0,-21 0 16,0 0-16,0 0 0,0 0 15,-148 22 1,85-43-1,-22-21 1,0-43 0,64 43-16,0 0 0,-21-22 15,42-20-15,0 21 16,0 20-16,0 1 0,0-42 16,0 42-16,0-1 0,0 44 31,0-1-31,21 0 15,-21 42 1,0-41-16,21 41 16,43 22-1,20-22 1,107-20 15,-22-43-15,-63 0-1,-64-22-15,1-20 0,-1 21 16,-21 0-16,21-106 16,-42 84-1,0 1 1,-42 42 0,21 0-16,21 21 15,-21-21-15,0 85 31,21-64-31,0 43 16,0-1-16,21 1 16,21-43-1,-21-21-15,0 0 16,85 0 0,-21-43-1,0-20-15,-64 42 16,0-64-16,0 64 15,-21 0-15,0 0 16,-21 21 0,-21 0-1,20 0 1,22 21 0,22-21-1,-1 0-15,21 0 16,-21 0-16,43-21 15,-43 21-15,21 0 32,-42 21-1,0 0-31,0 0 0,0 0 16,0 22-1,0-1 1,0 21-16,0-41 15,0-1-15,21 0 16,1-21-16,20 0 16,0 0-1,-42-21-15,43-22 16,-1-20 0,-21 42-16,-21 0 0,21-64 15,0 64 1,-21 42 15,0 0-15,0 0-16,0 0 15,0 43 1,0-43-16,0 43 16,0-22-16,22-42 15,62 21 1,-41-42-1,-43 0-15,63-43 16,-21-20 0,22-1 15,-43 64-15,-21 42 15,0 0-16,-42 106 1,42-106-16,0 0 16,0 1-16,0-1 15,0 0-15,21-21 16,21 0-16,-21 0 16,1 0-16,-1 0 0,0-21 15,42 0-15,-41-1 16,-1 1-16,63-42 0,-62 42 15,-1-22-15,-21 22 16,42-42 0,-42 41-1,-21 22-15,0 0 0,0 0 16,-22 43 0,43-22-16,-21 0 0,0 21 15,21-20-15,0 20 16,0-21-16,0 0 0,0 64 31,21-64-31,21-21 16,22 0-1,-1 0 1,64-127 0,-84 85-1,-22-85 1,0 63-1,-21 43 1,0 0 0,0 42-16,0 21 15,0 22 1,0-1 0,0-41-16,0 41 15,0-42 1,0 0-16,0 1 0,64-1 31,-22-21-15,0 0-1,-42-21-15,43-22 0,20 1 16</inkml:trace>
  <inkml:trace contextRef="#ctx0" brushRef="#br1" timeOffset="90816.65">32237 2900 0,'0'0'0,"0"-21"16,0 42 46,0 21-62,0 1 16,-21-1-16,21 0 0,-22 64 16,22-42-16,-21-22 0,0 85 15,21-85-15,0 1 16,-21 20-16,21-21 0,-21 1 0,0 63 31,21-1-31,0-83 16,-22 41-16,1 1 15,21-43-15,0 0 16,0-42 31,0 0-31,0-43-1,21 1-15</inkml:trace>
  <inkml:trace contextRef="#ctx0" brushRef="#br1" timeOffset="91305.38">32279 3090 0,'0'0'0,"21"-21"0,-21 0 0,21 0 16,1 21-16,-22-21 16,21 21-16,0 0 0,0-21 15,64 21 1,-22 0 0,-20 0-1,20 21 1,-42 0-16,22 169 31,-43-20-15,0-1-16,0-84 15,0-43-15,-22 106 32,-20-63-17,21-22-15,21 1 16,-21-43-16,21 0 15,-21 0 1,21-42 31,0 0-47,0 0 0,0 0 16,0 0-1</inkml:trace>
  <inkml:trace contextRef="#ctx0" brushRef="#br1" timeOffset="91696.69">32067 3641 0,'22'0'31,"20"0"-15,-21 0-16,43 0 16,-22 0-16,43-21 15,-43 21-15,85 0 16,-85 0-16,43-22 15,-64 22 1,-42 0 62,0 0-62</inkml:trace>
  <inkml:trace contextRef="#ctx0" brushRef="#br1" timeOffset="92941.31">31877 5525 0,'0'0'16,"0"-22"-16,0 1 0,21 21 0,0 0 15,-21-21-15,0 42 63,0 0-63,0 1 0,0-1 0,-21 0 15,0 21-15,21 1 16,-64 147 0,43-148-16,-21 191 15,21-106 16,21-63-31,0-22 0,0 0 16,63 22 0,1-22-1,-43-42-15,85 21 16,-85-21-16,21 0 0,1 0 16,-1 0-16,127-63 31,-148 42-31,64-64 15,-43 22 1,22-64-16,21-85 31,-43 43-15,-21 63 0,-21 85-16,21-64 0,0 64 15,-21 0-15,22-64 16,-22 64 15,0 42 16,0 0-31,0 0-16,0 0 15,0 1-15,0-1 16</inkml:trace>
  <inkml:trace contextRef="#ctx0" brushRef="#br1" timeOffset="93873.33">31602 8213 0,'0'0'0,"21"0"63,0-21-63,21 21 0,-20 0 0,20 0 15,85 0 1,63-22 0,-41 22-16,-86 0 15,106 0-15,-126 0 16,41 0 0,-62 0-1,-44 0 16,1 0-31,0 0 0,-21 0 16,21 22 0</inkml:trace>
  <inkml:trace contextRef="#ctx0" brushRef="#br1" timeOffset="94255.11">32131 8297 0,'0'0'0,"0"22"63,0-1-63,0 0 0,0 0 16,0 0-16,0 127 15,-21-42 1,21 127-1,0-106 1,-21-85-16,-1 212 31,22-169-15,0-43 0,0-20-1,0-44 32,43 1-47,-22 21 16,-21-21-16</inkml:trace>
  <inkml:trace contextRef="#ctx0" brushRef="#br2" timeOffset="127633.15">7175 6329 0,'-21'0'0,"0"0"31,0 0-15,42 0 109,0 0-125,0 21 16,1-21-1,-1 0-15,0 0 16,0 0-16,0 0 15,43 0 1,-1 21 0,-42-21-16,106 0 0,-21 0 15,-63 0-15,20 0 0,1 0 16,105 0 0,-106 0-16,86 0 15,-44 0-15,-62 0 16,63 0-16,-64 0 15,0 0-15,170 0 16,-170 0-16,106-21 16,-21 21-1,-84 0-15,-1 0 16,0 0-16,1 0 0,105-21 16,-63 21-1,-22 0 1,43 0-1,-64 0-15,43 0 32,-64 0-32,0 0 0,0 0 15,1-21 1,-1 21 0,0 0-1,-21-21 32,-21-1-31,0 1-1,-1 21-15</inkml:trace>
  <inkml:trace contextRef="#ctx0" brushRef="#br2" timeOffset="128741.52">9207 5906 0,'-21'0'0,"42"0"0,-21 0 78,22 0-78,-22 21 15,21-21-15,0 21 16,0 0-16,-21 0 16,21-21-16,0 21 0,1 1 15,-1-22-15,-21 21 16,84 42 0,-41-42-16,-1 1 15,-21-1-15,64 0 16,-22 0-1,128 21 1,-149-42 0,1 22-1,-1-22 32,-63 0-16,0 0-31,-43 21 32,43-21-32,-21 21 15,-22 0-15,1 43 16,41-43-16,1 0 16,-85 64-1,85-64-15,-21 42 16,-43 1-1,-21-1 1,85-42-16,0 1 0,-42 20 16,-22-21-1,43 0 1,20-21-16,22 21 16,0-42 30,22 0-46,-1 0 16,0 21-16,0-21 0,0 0 0,0-1 16,64-41-1,21-22 1,0 1-16,-64 62 16,0 1-16,1-21 0,-1 21 15,-21 0-15,106-43 16,-127 43-16,43 0 15,-22 21 1,-21-21 0,-21 21 109</inkml:trace>
  <inkml:trace contextRef="#ctx0" brushRef="#br2" timeOffset="154604.73">16468 6096 0,'-22'0'15,"1"0"-15,0 0 16,0 0-16,0 0 15,-22 0-15,22 0 0,0 0 16,-64 0 0,22 0-1,-1 0-15,43 0 16,0 0 0,0 0-16,42 0 109,0 0-109,0 0 0,1 0 16,-1 0-16,0 0 0,0 0 15,0 0-15,0 0 0,1 0 16,20 0-16,-21 0 0,0 0 15,0 0-15,1 0 0,20 0 16,43 21-16,-64-21 16,127 0-1,-63 0 1,20 0 0,-20 0-1,42 0 1,-85 0-16,1 0 0,190-21 31,-85 21-31,-42 0 16,-64 0-16,106-21 15,-42 21 1,-64 0-16,1 0 16,126 0-1,-127 0-15,64 0 16,21 0-1,0 0 1,85-21 0,-128 21-1,-41 0 1,20 0 0,-20 0-1,-22-21 1,0 21-16,21 0 31,-21 0-15,-42-22 77,0 22-93,0 0 16,0-21-16</inkml:trace>
  <inkml:trace contextRef="#ctx0" brushRef="#br2" timeOffset="155307.32">18436 5588 0,'0'0'15,"-21"0"-15,21 21 16,0 0-1,0 1 1,0-1-16,21 0 16,0-21-16,0 21 0,1 0 15,-1-21-15,21 43 16,0-22-16,64 21 31,-85-42-31,1 21 0,20-21 16,-21 21-16,64 1 15,-22-22 1,-42 21 0,22-21-1,-64 0 48,-1 0-63,1 21 0,0-21 15,0 0-15,0 21 16,-106 43 0,84-43-16,1 0 15,-43 42 1,-42 1 0,64-22-1,-22 43 1,64-85-16,0 21 0,21 0 15,-21-21-15,0 21 0,-1 1 32,1-22-17,21-22 32,0 1-47</inkml:trace>
  <inkml:trace contextRef="#ctx0" brushRef="#br2" timeOffset="156404.32">24701 3662 0,'0'0'0,"-21"0"0,0 0 0,0 0 15,-85 0 1,64 0 0,21 0-1,42 0 17,21 0-32,-21 0 0,22 0 15,105 0 1,42 0-1,-105 0-15,-22 0 0,1 0 0,148 21 16,-43-21 0,-63 0-1,-43 0 1,-42 0-16,1 0 16,-1 0-1,0 0-15,0 0 16,0 0-16,-21-21 62,0 0-46</inkml:trace>
  <inkml:trace contextRef="#ctx0" brushRef="#br2" timeOffset="157004.69">25823 3323 0,'0'21'47,"0"1"-47,0-1 16,21-21-16,22 42 16,41 22-1,-20-43 1,-43 0-16,85 0 15,-85-21-15,0 0 0,64 21 32,-64-21-17,-42 0 32,21 21-47,-21-21 0,-22 22 16,22-22-1,-21 21-15,21 0 0,-22 0 16,-20 0-16,21 0 16,-1 1-16,22-1 0,-21 0 15,-1 0-15,-20 0 0,21 0 16,20 1-16,1-1 0,-21-21 16,21 21-16,-43 0 15,64 0 1,0-42 31,0 0-32</inkml:trace>
  <inkml:trace contextRef="#ctx0" brushRef="#br2" timeOffset="158400.96">24701 3598 0,'22'0'31,"-1"-21"-15,0 0-1,0 0-15,0 0 0,22-22 16,41-20-1,1 21 1,-64 20-16,21 1 16,-42 0-16,22 21 0,20-21 15,-21 21 1,-42 0 62,0 21-62,0 0-16,-1 0 15,1-21-15,0 22 16,0-1-16,-43 21 16,43-21-16,-42 22 0,42-22 15,-1-21-15,-62 42 16,63-42-16,-43 21 15,1 0 1,41-21-16,1 22 16,0-22-16,0 0 15,21 21 17,0 0-17,21 0 16,0-21-15,0 21-16,1-21 16,20 21-16,-21 1 15,0-1-15,127 42 16,-84-20 0,21 20-1,-64-21 1,0 1-1,0-1 1,-21-21 0,0-42 77,0 0-77,0 0-16,0 0 16,-21 21-16,0-22 0,21 1 0,-21 0 15,-1 21-15,-41-42 16,21-1 0,-1 1-1,22 21-15,0-43 16,0 43-1,21 0-15,-21 0 16,21 0 0,-22 21 46,1 0-15,42 0 0</inkml:trace>
  <inkml:trace contextRef="#ctx0" brushRef="#br2" timeOffset="159284.28">25527 3662 0,'0'0'0,"-21"0"16,0 0-1,-1 0 1,44 0 31,-1 0-47,0 0 0,0 0 15,43 0-15,63 0 16,-85 0-16,0 0 16,191 0-1,-127 0 1,-64 0 0,-21 0-1,1 0 1,-22-21 62</inkml:trace>
  <inkml:trace contextRef="#ctx0" brushRef="#br2" timeOffset="161260.63">24278 6922 0,'0'0'0,"0"21"0,-21-21 15,42 0 95,0 0-110,0 0 0,22 0 15,-22 0-15,64 0 16,84 0 0,21 0-1,-126 0-15,-1 0 0,43-21 16,-42 21-16,-22 0 0,233-22 15,-169 1 1,63 21 0,-42 0-1,-84 0-15,-1 0 0,43 0 16,-43 0-16,0 0 0,43-21 31,-64 21-31,0 0 16,1 0-1,-22-21 126,0 0-125,-22 21-16,1-21 15,0 21-15</inkml:trace>
  <inkml:trace contextRef="#ctx0" brushRef="#br2" timeOffset="161909.82">25844 6519 0,'0'0'16,"-21"0"-16,0-21 0,0 21 16,21 21 30,0 1-30,21-1-16,-21 0 0,21 0 16,0-21-16,-21 21 0,22 0 15,-1 1-15,0-22 0,0 21 0,0 0 16,0-21-16,1 21 0,20 0 16,-21 0-16,0-21 0,43 43 31,-22-22-16,-21 0-15,0 0 16,22-21 0,-22 0 15,-42 0 0,-22 21-15,1 1-1,21-22-15,0 21 0,-191 21 16,170-21 0,-43 0-16,-42 43 15,85-43-15,-43 0 16,43 0-16,-106 43 31,105-43-15,22-21-16,0 21 0,0-21 15,21 21 1,0-42 15,0 0-15,0 0-16,0 0 0</inkml:trace>
  <inkml:trace contextRef="#ctx0" brushRef="#br2" timeOffset="162961.24">24172 6858 0,'0'21'31,"0"-42"0,21 0-15,1 0-16,-22 0 0,21 21 16,0-22-16,0 1 15,43-42-15,-22 42 16,-21-1-16,106-62 16,-42 41-1,-43 43 1,0-21-1,-20 21-15,-44 0 63,22 21-63,-21-21 0,0 22 16,-85 62-1,43-41 1,-1 20-16,-42 22 15,64-43 1,21-42-16,0 21 16,-22 0-16,22 1 0,0-22 15,0 21-15,0-21 16,0 0 0,-1 0-1,44 0 48,-1 0-48,-21 21-15,21-21 0,0 21 0,64 43 32,-22-22-17,1 21 1,-43-41-16,21 20 0,-42 0 15,0-21 1,0 22 0,21-43 31,1 0-16,-22-21-16</inkml:trace>
  <inkml:trace contextRef="#ctx0" brushRef="#br2" timeOffset="164128.48">24024 10139 0,'-21'0'31,"42"0"32,0 0-63,0 0 16,1 0-16,-1 0 0,21 0 15,0 0-15,85 0 16,-84 0-16,-1 0 15,297 0 1,-106 0 0,-170-21-16,128 21 15,-43 0 1,-64 0 0,86-21-1,-128 21-15,22 0 16,-22 0-16,-21 0 0,21 0 15,1-22-15,-22 22 0,42 0 16,1 0 0,-43 0-1,-21-21 79,-21 0-78,0 21-16,0-21 15</inkml:trace>
  <inkml:trace contextRef="#ctx0" brushRef="#br2" timeOffset="164829.67">25633 9652 0,'0'-21'0,"0"42"0,0-21 47,0 21-31,0 0-16,21-21 0,-21 22 15,21-1 1,43 21-16,-43-21 16,0 0-16,85 43 15,0-22 1,-64-21-1,-21-21-15,21 22 16,1-1 15,-22 0-15,0-21-16,-42 0 62,0 0-62,-22 0 0,-41 21 16,41 0 0,1 0-16,21-21 15,-212 106 1,148-63 0,-63 20-1,42 1 1,64-43-1,21 0-15,0 0 0,-64 0 16,64 0 15,21-42 1,0 0-17,0 0-15,0 0 16,0-22-16</inkml:trace>
  <inkml:trace contextRef="#ctx0" brushRef="#br2" timeOffset="165873.62">23939 10075 0,'22'0'47,"-1"0"-47,0-21 0,0 21 15,64-63-15,-1 20 16,1 1 0,-43 21-16,85-21 15,-84 20-15,-1 22 0,64-42 31,-64 42-15,-63 0 31,21 21-31,-21-21-16,0 0 0,0 0 0,-1 21 15,1 1-15,-63 20 16,-1-21-1,64 0-15,-22 0 16,-20 1 0,42-1-16,-22 0 0,22-21 0,-85 42 31,64-21-31,21-21 16,0 22-16,0-22 15,-1 0-15,1 21 16,42 0 62,1-21-78,-1 0 0,-21 21 16,21-21-16,0 21 15,0-21-15,-21 21 0,21 1 16,1-22-16,-1 21 0,42 63 15,1-20 1,20-1 0,-41-20-1,-22-22-15,0 0 16,-21 0-16,0 0 16,21-21-1,0 0 32,-21-21-31,0 0-16</inkml:trace>
  <inkml:trace contextRef="#ctx0" brushRef="#br2" timeOffset="186366.74">30162 5969 0,'0'0'0,"-21"0"0,0 0 15,0 0 1,42 0 31,0 0-32,0 0-15,1 0 0,-1 0 0,0 0 16,42 0-16,-20 0 0,-1 0 16,0 0-16,128 0 15,-128 0-15,0 0 16,191 0 0,-85 0-1,-21 0 1,-84 0-16,20 0 15,107 0 17,-149 0-17,0 0 1,-42 0 15,0 0-15,-22 0-1,1 0-15,21 0 0,-22 0 0</inkml:trace>
  <inkml:trace contextRef="#ctx0" brushRef="#br2" timeOffset="186877.23">30353 6033 0,'-21'0'0,"0"0"16,-1 0 0,44 0 62,-1 0-63,0 21-15,0-21 0,43 0 16,105 0 0,-84 0-1,63 0 1,-85 0-16,22 0 15,-43 0-15,212 0 16,-190 0 0,-1 0-1,-42 0-15,1 0 16,-22-21 78</inkml:trace>
  <inkml:trace contextRef="#ctx0" brushRef="#br2" timeOffset="187637.31">31263 5630 0,'0'0'16,"0"-21"-16,0 42 62,0 1-62,0-1 16,0 0-16,0 0 0,21 0 16,-21 0-16,21 1 0,1-22 15,-1 21-15,-21 0 0,21 0 16,0 0-16,64 64 15,-43-43 1,-21-42-16,0 21 16,22 1-1,20-1 17,-84-21 14,0 0-30,0 0-16,0 21 16,-1-21-16,1 21 15,0-21-15,0 21 0,0-21 0,-22 21 16,1 1-16,0-22 16,-1 21-16,-84 42 15,64-42 1,-43 22-1,85-43-15,-43 21 16,43 0-16,-21 0 16,21-21-16,0 0 15,21 21 1,-22-21-16,44 0 62,-1-21-46,-21 0 0,0 0-16,0 0 0,0 0 15</inkml:trace>
  <inkml:trace contextRef="#ctx0" brushRef="#br2" timeOffset="188892.58">30353 6011 0,'0'0'0,"-64"0"31,43 0-31,0 0 0,0 0 16,42 0 62,0 0-78,0 0 0,1 0 0,-1 0 16,63 0-1,1 0 1,-43 0-16,43 0 0,-21 0 16,-22 0-16,106 0 31,-106 0-31,1 0 16,-22 0-16,0 0 15,0 0-15,-42 0 78,0 0-78,0 0 0,0 0 0,-85 0 16,42 0 0,43 0-16,-85 0 15,64 0-15,0 0 16,20 0-16,-20 0 0,-106 0 15,106 0 1,-1 0 0,22 0-1,0 0 1,42 0 46,0 0-62,0 0 16,1 0-16,20 0 0,-21 0 16,21 0-16,-20 0 0,126 0 15,-21 0 1,-43 0 0,-41 0-16,-1 0 0,43 0 15,-43 0-15,0 0 16,107 0-16,-128 0 15,63 22-15,1-22 16,0 0 0,-64 0-16,0 0 15,43 0 1,-43 0 0,0 0-1,-21 21 157,-21-21-141,0 0-31,-1 0 0,1 0 16</inkml:trace>
  <inkml:trace contextRef="#ctx0" brushRef="#br0" timeOffset="1696.91">12128 11599 0,'-21'0'16,"21"-21"-1,0 42 235,0 1-250,21-22 16,-21 21-16,0 0 0,0 0 16,0 0-1,0 0-15,0 1 16,22-1-1,-22 21-15,0 0 16,0 22 0,21-1-1,0-41-15,-21 41 16,21-42-16,43 106 31,-22-63-15,0-1-16,-21-42 15,-21 22 1,22-22-16,-1 42 0,0-41 16,0-1-16,0 21 0,0-42 15,-21 21-15,43 85 16,-1 0 0,-21 0-1,22-22 1,20 43 15,1-42-15,-1 0-1,-21-22-15,85 85 32,-63-63-17,-1 0 1,1-22-16,-43-42 15,148 170 1,-105-106 0,21-1-1,-22-41-15,-42-22 16,0 21-16,128 85 16,-44-42-1,-41-43 1,-22 0-16,64 22 15,-64-22-15,170 85 16,-170-106-16,43 22 16,42 41-1,-106-62-15,106 62 16,-84-63-16,168 85 31,1 21-15,-43-42-16,-21-22 15,-84-20-15,-1-22 16,128 85 0,-22-43-1,22 43 1,-22-21 0,-127-64-16,1 0 0,168 85 15,-62-21 1,20-22-1,-127-42-15,64 22 16,-64-22-16,22 0 0,148 42 16,-170-41-1,106-1-15,-21 0 16,-85-21-16,1 21 16,-1-21-16,-21 0 15,170 21 1,-85-21-1,-64 0-15,64 0 16,-22 0-16,-41 0 16,147 0-1,-105 0 1,-43-21-16,1 21 16,-22 0-16,21 0 15,-21 0-15,0 0 0,85-21 16,0 21-1,-42-21 1,-1 21-16,-21-21 0,85-1 16,-63 22-16,-1 0 0,255-63 31,-191 42-31,106-22 16,-43 1-1,-126 21-15,-22 0 16,254-64-1,-126 22 1,-22-1 0,21-21-1,-84 22 1,0-1 0,-43 43-16,43-42 15,-64 42-15,21-1 0,127-105 16,-42 64-1,0-22 1,-105 64-16,105-64 16,21-20-1,-42 20 1,-64 43-16,127-85 31,-21 0-15,-21 42-1,-42-21 1,84-84 0,-126 126-1,63-63 1,-43 21 0,106-84-1,-105 126 1,42-63-1,-22 43 1,-62 41-16,-1 22 0,106-85 31,-43 22-31,-20-1 16,42 0 0,-85 64-16,0 0 15,85-85 1,-43 43-1,-41 41-15,41-41 16,-42 42-16,0 0 0,22-1 16,-22 1-16,64-42 15,-64 42-15,21-22 16,0 22 0,22-21-1,-43 42-15,-21-21 0,106-43 16,-43 1-1,-20 41 1,41-41 0,-62 42-16,-22 0 0,84-43 31,-20 1-15,-22 20-1,0 22-15,-20 0 0,62-21 31,-63 20-31,22 1 16,63-42-16,-64 63 16,-21-21-1,0 21-15,43-43 16,-22 1 0,-21 21-1,0 0 1,1 21-16,-22-22 0,0 1 31,-22 21-15,-20 0-1,21 0-15,0 0 0,-106 21 32,106 1-32,-43-22 15,-42 21 1,64-21-16,-22 0 15,-84 21-15,106-21 16,-64 21 0,85 0-1,0-21 1,42 0 46,0 0-62,0 0 16,43 0-16,-43 0 16,64-21-16,-22 0 15,-42 21-15,43 0 16,-43-21-16,42 21 16,-41 0-16,-1-21 15,0 21-15,0 0 16,0-22-16,0 22 15,1 0-15,-22-21 16,21 21 0,-21 21 46,0 1-62,0-1 0,0 0 16,0 0-16,0 0 0,0 64 15,0-22 1,0-20-16,0 63 16,0-64-16,-21 64 15,21-64-15,-22 85 32,1-106-32,0 64 15,21 0-15,0-43 16,0-21-1,0 21 1,-21-42 31,0 0-47,21-21 0,-21 21 16,-64-63-1,21 42-15</inkml:trace>
  <inkml:trace contextRef="#ctx0" brushRef="#br0" timeOffset="2888.23">12044 11578 0,'42'-63'31,"-42"84"16,0 0-32,-21 0-15,0 0 0,-43 128 16,22-65 0,-43 107-1,43-64 1,21-106-16,21 21 0,-21 1 15,-1-22-15,22 21 16,0-21-16,0 0 16,0-42 15,0 0-31,0-64 16,64-169 15,-22 127-16,1 0 1,-22 85-16,21-43 16,0 43-1,1-21-15,-22 63 16,-21-22-16,21 22 16,0 22-1,-21 20 1,21-21-16,22 43 15,-43-43-15,21 0 0,21 42 16,-21-41-16,1 20 0,62 43 16,-63-43-1,43 21-15,-1-20 16,1-1 0,-43-42-16,0 21 0,106 22 31,-106-43-16,-42 0 32</inkml:trace>
  <inkml:trace contextRef="#ctx0" brushRef="#br0" timeOffset="6174.05">7345 14563 0,'-21'0'47,"-1"0"187,1 0-218,0 0-16,0 0 15,0-21-15,0 21 0,-1 0 16,1 0-16,0 0 16,0 0-16,0 0 0,0 0 31,21-22-31,21 22 78,0 0-78,0 0 16,0 0-16,0 0 0,128 0 15,-1 0 1,21 0-1,-105 0-15,105 0 16,-21-21 0,-106 21-16,43 0 15,-43 0-15,-20 0 0,41 0 32,-42 0-17,-21-21 1,-21 21 31,0 0-47,-21 0 15,-1 0 1,-41 42 0</inkml:trace>
  <inkml:trace contextRef="#ctx0" brushRef="#br0" timeOffset="6676.76">7832 14584 0,'-22'0'0,"86"0"15,-106 0-15,-1 0 16,22 0 0,0 0 30,21 21-46,0 0 16,0 0-16,-21 22 16,21 41-1,0-20 1,0-43-16,0 85 16,0-85-16,0 127 15,0-105-15,-21 41 16,21-20-1,-22-1 1,1-42-16,-63 1 16,62-22-16,-41 0 15,-43-22 1,0-20 0,85 21-16,0 0 0,-21 0 15,-22-22 1,64 22-16,-42 0 15,42 0-15,0 0 16,0-1-16,0 1 16,0 0 15,21 21-15,0-21-16,0 21 0</inkml:trace>
  <inkml:trace contextRef="#ctx0" brushRef="#br0" timeOffset="7341.38">8594 14774 0,'0'-21'16,"0"0"0,0 0-1,-43 21-15,22 0 16,0 0-16,-85 0 16,0 63-1,85-63-15,-21 43 16,-22-1-1,22 43 17,42-43-17,42-21 1,22 0 0,-1 1-16,64 20 31,-63-21-16,-43-21-15,0 42 16,0-20 0,-21 41-16,0-42 15,-63 43 1,42-64-16,-43 42 16,22-42-16,21 21 0,-43-21 15,43 0-15,-21 0 0,20 0 16,-20 0-16,-43 0 15,43-21-15,21 21 0,-43-21 16,43 21-16,0-21 16,0 21-1,21-21 17,21 21-17,43-43-15,-1 22 16</inkml:trace>
  <inkml:trace contextRef="#ctx0" brushRef="#br0" timeOffset="7886.38">9123 14774 0,'0'0'0,"0"-21"0,0 0 16,-21 21 0,-1 0-16,1 0 15,0 0-15,0 0 0,0 21 0,0-21 16,-1 21-16,1 1 0,-85 83 31,43-20-15,42 21-1,21-21-15,42 42 32,0-85-17,22-42 1,-22 0-16,22 0 16,-22 0-16,64-85 15,-43 22 1,-41 20-16,-1-41 15,0 41-15,-21 1 16,0 21-16,0-21 0,0-1 0,-21-63 16,0 85-1,-1 0-15,-41-21 16,21 42-16,20-21 0,-20 21 16,21 0-16,0 0 0,-43 42 31,43-42-31,0 63 15,0-20-15,21-1 16,0-21-16,21-21 16,85 0-1</inkml:trace>
  <inkml:trace contextRef="#ctx0" brushRef="#br0" timeOffset="8214.2">9652 14732 0,'0'0'16,"-21"0"-1,0 0 1,21 21 0,-43 22-16,43-22 15,-21 42-15,-21 85 31,21-42-15,21-85-16,0 43 16,-22 42-1,22-85 1,0-42 15,22-22-15,-22 22-16,21 0 0</inkml:trace>
  <inkml:trace contextRef="#ctx0" brushRef="#br0" timeOffset="8532.6">9588 14817 0,'0'-21'16,"0"148"-16,0-233 0,0 63 0,0 22 15,22 21 16,-1 0-31,-21 21 0,21 1 16,0-1-16,0 0 16,0 0-16,1 21 0,-1-20 15,0 20-15,85 64 16,-85-85-16,64 64 16,-22-22-1,-21-21 1,-42-20-1,22-22-15,-22-22 47,0 1-47,21 0 0,-21 0 0,0-21 16,0 20-16</inkml:trace>
  <inkml:trace contextRef="#ctx0" brushRef="#br0" timeOffset="8852.42">10456 14563 0,'0'-21'0,"0"42"0,0-64 16,0 22-16,-21 0 16,0 21-1,0 0-15,0 21 0,-1 0 16,22 1-16,-42 83 15,21 22 1,0-84-16,-22 84 16,43-85-16,0-21 0,-21 22 15,21-1-15,-42 85 32,42-106-32,-21 43 0,0-64 15,21 21 1,-22-21-16,1 0 15</inkml:trace>
  <inkml:trace contextRef="#ctx0" brushRef="#br0" timeOffset="10563.57">7408 16002 0,'0'0'0,"-21"0"0,0 0 16,0 0-1,21-21 17,21 21-17,0 0-15,21-21 0,85 21 16,-105-21 0,20 21-16,-21 0 0,43 0 15,-43 0 1,0 0-16,-21-22 15,-21 22 1,0 0-16,-1 0 16,1 0-16,-63 0 15,41 0-15,22 0 16,0 0-16,-43 0 16,43 0-1,0 0-15,21 22 31,0-1-15,0 0 15,0 0-31,0 0 32,21-21-17,0-21-15</inkml:trace>
  <inkml:trace contextRef="#ctx0" brushRef="#br0" timeOffset="11186.22">11324 14901 0,'0'0'0,"0"-21"0,0 0 15,-21 21 32,21 21-47,0 0 0,-21 1 16,21 41 0,0 1-16,0 84 15,-43 106 1,22-148-16,-21 190 31,21-211-15,21-22-1,0-169 17,0 64-32</inkml:trace>
  <inkml:trace contextRef="#ctx0" brushRef="#br0" timeOffset="11546.01">11155 15071 0,'0'-21'0,"0"42"0,0-64 16,-21 22-16,21 0 0,0-42 16,0 41-16,0 1 0,42-42 31,21 20-31,-41 43 0,62-21 15,-20 21 1,-43 0-16,0 21 16,21 85-1,-42 42 1,0-84 0,-63 21-16,63-43 15,-21-21-15,21 0 0,-43 22 16,22-43-1,0 0 1,21-22-16,0 1 16,0 0-1,0 0-15,0 0 0,42-22 16,-20 1 0</inkml:trace>
  <inkml:trace contextRef="#ctx0" brushRef="#br0" timeOffset="11947.78">11684 14838 0,'0'0'0,"0"-21"15,0 0 1,21 21 0,21 0-1,22 0 1,-43 0-16,0 21 0,43 42 15,-43-42-15,-21 1 16,0 105 0,0-106-16,0 21 15,-21-21-15,0 22 0,-22-1 16,43-63 31,0-22-47,0-62 15,0 83-15,0-20 16,0 21-16,21 0 16,85-64-1,-85 85 1,22-21 0,-1 21-1,-21 0-15</inkml:trace>
  <inkml:trace contextRef="#ctx0" brushRef="#br0" timeOffset="12357.55">12361 14817 0,'-21'0'0,"0"0"16,21 21-16,-21 0 15,-22 21 1,43 22-1,-21-43-15,21 21 16,0 85 0,0-105-16,0 20 15,64-21 1,-22-21 0,43-42 15,-43-22-31,-21-42 15,-21 43 1,-63-43 15,20 106-31,-20-21 0,21 21 16,20 0 0,1 0-16,21 42 31,64-42-16,-43 0-15,21 0 0,1 0 0</inkml:trace>
  <inkml:trace contextRef="#ctx0" brushRef="#br0" timeOffset="12665.37">12912 14415 0,'0'-22'0,"0"1"15,0 64-15,0-65 32,0 44-32,-22-1 15,-20 85-15,21-1 16,0 1 0,0 21-1,-1-84-15,22-1 0,-21 85 31,21-64-31,0-41 0,0 20 16,21-42 0,1 0-16,-1 0 15,21-21 1,-21 0-16,43-22 0</inkml:trace>
  <inkml:trace contextRef="#ctx0" brushRef="#br0" timeOffset="13042.16">13229 14838 0,'-21'63'0,"42"-126"16,-42 63-1,0 0-15,0 21 16,-22 21 0,22 22-1,21-43-15,-21 64 16,21-22-16,42 43 31,22-106-15,-22 0-16,-21 0 15,43-21-15,-43 21 0,0-21 16,21-85 0,-20 85-16,-22-43 15,-22 1 1,-83 20-1,83 43-15,-83 0 32,83 0-32,1 0 15,21-21 1</inkml:trace>
  <inkml:trace contextRef="#ctx0" brushRef="#br0" timeOffset="13304.01">12573 14774 0,'-21'0'0,"42"0"0,-42 22 16,42-22 15,0 0-31,21 0 16,-20 0-16,168 0 15,-63 0 1,-63 0 0,-43 0-16,21 0 15,43 0 17,-64 0-32</inkml:trace>
  <inkml:trace contextRef="#ctx0" brushRef="#br0" timeOffset="13635.63">13970 14838 0,'0'0'15,"0"-21"-15,-21 21 16,0-21-16,-22 21 15,1 0 1,21 0-16,0 0 0,-1 21 0,-20 42 16,21-42-16,21 22 15,-42 41 1,42 1 0,0-64-16,0 0 0,42 85 31,-21-85-31,43-21 15,-43 0-15,0 0 16,42 0-16,-20-21 0,41 0 16</inkml:trace>
  <inkml:trace contextRef="#ctx0" brushRef="#br0" timeOffset="14450.4">14584 14923 0,'0'0'15,"0"-22"-15,0 1 0,-21 0 16,-1 21-16,-20-21 16,21 21-16,0 0 0,0 0 15,-1 0-15,-20 21 0,-43 43 16,1 20 0,63-63-16,-1 43 15,1-1 1,21-41-16,0-1 0,64 21 31,-43-42-31,106-21 16,-106 0-1,43-22-15,-43 22 0,0 0 16,21-85 0,-21 64-16,-21 0 15,0 20-15,22 1 16,-22 0-1,0 42 1,0 0-16,-43 43 16,43 21-1,-21-1 1,21-63-16,0 1 0,0 62 31,42-63-15,1-21-1,20-21 1,-42 0-16,128-127 16,-128 127-16,42-106 15,-42 0 1,1 21 0,-1 42-1,-21-63 1,0 106-16,0-42 15,-21 63-15,21-21 16,-22 21-16,22 21 16,0 0-16,0 0 0,-21 21 15,21 1-15,-21-1 0,21 43 16,0-43-16,-21 0 0,-21 149 31,42-43-15,0-42-1,0-85-15,21 0 0,0 0 0,106 1 32,-21-22-17,0-43 1,-1 1-16,-62 21 16,41-64-1,-84 64-15</inkml:trace>
  <inkml:trace contextRef="#ctx0" brushRef="#br0" timeOffset="15625.08">7535 16002 0,'0'0'0,"-21"0"15,0 0 1,0 0-16,0 0 0,42 0 47,0 0-32,0 0-15,21 0 16,64 0-16,0 0 16,-42 0-1,-43 0-15,21 0 16,-63 0 15,0 0-31,-22 0 16,-41 0-16,20 0 15,22 21-15,21-21 16,-43 0-16,22 0 0,21 21 16,-43-21-16,43 0 15,-21 22-15,21-1 16,-1 0-16,22 0 16,-42 0-16,42 22 15,-21-22-15,-21 169 16,-1-42-1,22-84-15,-21 63 16,-1 63 0,1 86-1,42-149 1,0-43 0,0-20-1,21-64-15,0 21 0,128 0 31,-128-21-31,21 0 16,0-21-16,85-21 0,0-43 16</inkml:trace>
  <inkml:trace contextRef="#ctx0" brushRef="#br0" timeOffset="15929.91">8107 16489 0,'0'0'0,"-21"0"0,-1 0 0,-20-21 16,21 21-16,21-21 15,21-1 1,0 22-16,0 0 0,106-21 15,-84 21 1,41-21-16,-41 21 16,-1 0-16,106 0 15,-127 0 1,-42 0 0,0 0-16,0 0 15</inkml:trace>
  <inkml:trace contextRef="#ctx0" brushRef="#br0" timeOffset="16270.72">8318 16468 0,'0'84'32,"0"-168"-32,0 232 0,0-106 0,22 22 15,20 20 1,-42-41-16,21-22 15,0 42-15,-21-20 0,-21 63 32,-64-43-17,-20-42 1,-1-21 0,-64-21-1,128 0-15,0-21 16,42-1-1,0 1 1,21 21-16,148-64 31,-126 64-31</inkml:trace>
  <inkml:trace contextRef="#ctx0" brushRef="#br0" timeOffset="17554.87">8996 16658 0,'0'-21'0,"0"42"0,0-63 16,-21 21 0,-22 21-16,22 0 15,0 0-15,0 0 16,-22 21-16,22 0 0,-106 127 15,106-105-15,-21 20 16,21 43 0,21-21-1,21-64-15,0 0 16,0-21-16,43 0 16,-43 0-16,0 0 0,42-42 15,-41 20-15,41-62 16,-42 41-16,-21 1 15,21-43-15,1 43 16,-22-64 0,0 127-1,0 22 1,-22 41-16,22-41 16,0-22-16,0 64 15,0-1 1,43-63-1,-22-21-15,21 0 16,-21 0-16,1 0 0,62-21 16,-63-21-1,1-85 1,-1 42 0,-21 64-16,0-21 0,0-43 15,21 85 1,-21 42-1,0-20-15,0 41 16,0-42-16,0 22 0,0-22 16,0 63-1,0 1 1,21-43-16,0-42 31,0 0-31,1 0 16,-1-21-16,0 0 15,-21-21-15,21-43 16,0 64-16,0-43 16,1 22-16,-22 21 0,0-43 15,21 43 1,-21 42 15,0 1-31,0-1 16,0 0-1,0 0 1,42-21 0,22-21-1,126-64 1,-148 85-16,128-63 16,-43 42-1,-106-1 1,-42 22-1,-64 0 1,-21 43 0,22 20-1,41-42-15,-20 106 16,63-42 0,0 0-1,0-64-15,0 0 16,21 0-16,0-21 0,85 0 31,-64-21-15,-21 0-16,43-64 15,-22 22-15,-21 20 16,-21 1-16,43-85 16,-43 106-16,0 0 15,-21 42 1,21 0-16,-43 64 15,43-64-15,0 21 0,-21 85 16,21-42 0,42-43-1,1-42 1,-1 0-16,0 0 0,170-42 31</inkml:trace>
  <inkml:trace contextRef="#ctx0" brushRef="#br0" timeOffset="18211.94">11303 16595 0,'-21'0'0,"21"-21"15,0-1 1,0 1-16,21 0 0,42 0 15,-41 0-15,20 0 0,21-43 16,-41 43-16,-1 0 0,21-22 16,-42 22-1,0-21-15,-21 42 16,-85 0 0,85 21-16,-148 43 15,126-22 1,1 64-1,84-22 17,43 1-32,21 0 15,-43-1 1,-42-41-16,-21-22 16,0 0-16,0 21 0,-21 1 15,0-22-15,-21 0 0,-64 0 16,42-21-16,1 0 0,-1 0 15,-41 0-15,41 0 0,-63-42 16,0-85 0,127 63-1,0 22-15,0 21 16,64-106 0,41 106-1,-62 0-15,63 21 16,-43 0-16,43 0 0</inkml:trace>
  <inkml:trace contextRef="#ctx0" brushRef="#br0" timeOffset="18884.28">12065 16531 0,'0'0'0,"-21"-21"31,-64 21-31,22 0 15,-1 21 1,22 0-16,21 1 16,-85 168-1,63-84 1,43-85-16,0 43 16,0-43-16,22 0 0,20 0 15,170-21 1,-170 0-16,64-21 15,105-85 1,-105 0 0,-85 64-16,-21 0 15,0-1-15,-21 22 0,-106 0 32,43 21-32,41 0 15,-20 0-15,63 42 16,21-21-1,0-21-15,0 22 0,149 62 32,-107-41-32,1 20 15,-64-42-15,21 0 16,-21 1-16,21-1 0,-21 0 16,0 21-1,21-42 1,0 0-1,0-21-15,1 0 0,-1-21 16,0 20-16,0 1 0,21-106 16,-20 64-1,-22 42 1,0 42 0,0 0-1,0 0-15,0 21 16,0 1-1,0-22-15,0-42 47</inkml:trace>
  <inkml:trace contextRef="#ctx0" brushRef="#br0" timeOffset="19047.19">12679 16552 0,'0'-21'0,"0"-85"47,0 233-47,0-232 31,0 126-15,21-21-16,0 0 0,21 0 16</inkml:trace>
  <inkml:trace contextRef="#ctx0" brushRef="#br0" timeOffset="19282.56">12912 16468 0,'0'21'16,"0"64"0,0-43-16,0-190 0,0 338 0,0-169 15,0 22-15,0-1 16,0 22-16,-22 63 16,1 0-16,21-85 15,0 106 1,0-106-16,0 1 15,0-1 1,0-21 0,21-21-1,22-21-15,-22-21 16</inkml:trace>
  <inkml:trace contextRef="#ctx0" brushRef="#br0" timeOffset="19536.79">13081 16955 0,'0'-106'0,"21"-127"31,-42 572-31,42-699 0,-21 339 16,21-1-16,0 1 0,1 0 15,83 21 1,-62 0 0,-22 85-1,-21-1-15,-21-62 16,-22 20-16,22-21 0,-63 21 15,-22 22 1,85-64-16,-1 0 0,1 0 16,42-21-1,1 0-15,-1-1 0,42-41 16</inkml:trace>
  <inkml:trace contextRef="#ctx0" brushRef="#br0" timeOffset="19761.66">13589 16235 0,'42'0'32,"-42"21"-32,-63-21 0,84-21 0,21 63 0,-42-21 15,-21 43-15,0-22 0,0 1 16,-22 126 0,43-21-1,0-63 1,22-64-16,-1 21 15,0-21-15,0-21 0,21-21 16,-20 21-16,-1-42 16,-21 0-16</inkml:trace>
  <inkml:trace contextRef="#ctx0" brushRef="#br0" timeOffset="19897.54">13441 16574 0,'-148'0'31,"148"-22"-31,169 44 0,-190-22 0,-106-22 16,190-20 0,43 21-16,-64 0 15,43-22-15,-43 22 16</inkml:trace>
  <inkml:trace contextRef="#ctx0" brushRef="#br0" timeOffset="20480.11">14626 16574 0,'0'0'0,"-21"-22"0,21 1 0,0 0 16,0 0-16,0 0 0,0 0 16,0-1-16,0 1 15,0-21 1,-21 42 0,0 21-1,-43 64 1,43-64-16,-43 42 15,64-20-15,-21-1 0,0 43 16,21-43-16,0-21 0,42 85 31,107-85-31,-86-21 16,85-63 0,-21-43-1,-106 64-15,-63-128 31,-85 64-15,64 85 0,20 21-16,-20 0 0,-22 21 31,85 1-15,64-22-16,-43 0 15,21 0-15,43 0 0,-22 0 16,212-85-1,-190 43-15</inkml:trace>
  <inkml:trace contextRef="#ctx0" brushRef="#br0" timeOffset="21115.6">15452 16108 0,'21'-106'31,"-106"191"-15,64-43-1,106-63-15,-191 63 0,85 22 0,-1-22 0,1 0 16,-21 1-16,21 20 0,0-20 15,-43 147 1,64-169-16,-21 64 16,21-22-16,0-20 15,0-64 17,21-1-17,21-20 1,-20 0-16,-1 21 0,42-22 15,-20 22-15,-1 0 0,85-21 16,-85 42-16,43-22 16,-43 22-1,-42 22 1,0-1-16,-21 0 0,-106 64 16,42-64-1,-63 42 1,106-42-1,63-21 1,21 0 0,22 0-16,-22-21 0,64-21 15,-64 21 1,64-22-16,-63 43 0,-1-21 16,85-21-1,-106 42-15,-21 21 16,0 43-1,0-1 1,0-21-16,0 1 0,-85 190 16,43-128-1,0 22 1,21-84-16,-1-1 0,22 43 16,0-64-16,0 42 15,0-41-15,22-44 31,41-83-15,1 20-16</inkml:trace>
  <inkml:trace contextRef="#ctx0" brushRef="#br0" timeOffset="21289.49">16192 16531 0,'-63'-127'31,"126"318"-31,-63-255 0,-84-63 15,63 127-15,-1-21 16,1 21-16,42 0 31,1 21-31,-1-21 0,63 43 32</inkml:trace>
  <inkml:trace contextRef="#ctx0" brushRef="#br0" timeOffset="21564.6">16383 16637 0,'42'0'16,"-105"-21"-16,84 42 0,42-21 0,-63-21 0,22 21 15,-1-21-15,21-22 0,-42 22 16,42-63 0,-84 84-1,0 0 1,-64 63-1,-21 106 1,127-84 0,0-64-1,63 22-15,22-43 16,106-22 15,-107 1-31</inkml:trace>
  <inkml:trace contextRef="#ctx0" brushRef="#br0" timeOffset="22018.34">16997 16595 0,'0'-43'15,"-21"43"-15,-1 0 0,44 85 0,-65-170 16,107 128-16,-149-86 0,85 65 16,-63 62-1,41-63-15,1 22 16,21-1-16,-21 43 15,21-64-15,0 0 0,0 21 16,42-20-16,43-22 16,21-22-1,-43-20 1,-20 21-16,-1-21 0,64-85 16,-85 84-16,0-20 0,43-107 31,-22-20-31,-21 148 15,-21 20-15,0 1 16,0 42-16,0 1 16,-84 105-1,41-43 1,1 86 0,42-43-16,0-85 15,0 0-15,0 43 16,63-22-1,-41-41-15,41-22 16,1 0 0,-43 0-16,0-22 0,42-41 15</inkml:trace>
  <inkml:trace contextRef="#ctx0" brushRef="#br0" timeOffset="22210.23">17230 16574 0,'-106'0'15,"85"0"1,190 0-16,-211 0 0,-64 0 16,127 0-16,0 0 0,0 0 0,0 0 15,1 0-15,20 0 0,-21 0 16,148-22 0,-126 1-16,-1 0 15,22 0 1,-43 0-16</inkml:trace>
  <inkml:trace contextRef="#ctx0" brushRef="#br0" timeOffset="22660.8">18775 16383 0,'42'-21'0,"-84"42"0,105-63 0,-63 21 16,0-1-16,21-20 0,-21 21 15,22 0-15,-22 0 0,0 42 16,0 0 0,0 0-16,0 21 0,0 128 15,-43-64 1,43-43-16,-21 85 15,21-105-15,0-1 16,0 0-16,0-21 0,0 64 31</inkml:trace>
  <inkml:trace contextRef="#ctx0" brushRef="#br0" timeOffset="23654.24">18648 16658 0,'-21'-190'32,"63"486"-32,-84-613 0,63 528 0,-42-465 0,105 127 15,-63 106-15,1 0 16,-1 0-16,63 21 16,-62 0-16,62 63 15,-41-20-15,62 168 31,-83-147-31,-1 126 0,-21-84 16,0-64 0,0 22-16,0-22 0,0-21 15,21 1 1,0-44 0,0-83-1,22-44-15,-22 86 16,0 21-16,64-212 15,20 84 1,-20 64 0,-64 85-16,22 0 15,-22 21-15,0 148 32,-21-84-32,0-22 15,0 43-15,0-64 16,0 42-16,0 43 31,0 21-15,0-42-1,0-64-15,-21 43 16,21 63 0,63-127-1,-20 0 1,62-43-1,44-126 1,-107 21 0,-63 42-1,-22 85-15,-20 0 16,-191 21 15,148 63-31,43 22 16,63-1-1,21-62-15,0-1 0,127 21 32,-84-42-32,84 0 15,-42-42 1,42-22-16,-85 22 16,85-127-1,-84-22 1,-64 43-1,0 63 1,0 64-16,0 0 0,0 84 16,0-41-1,-42 62-15,20 43 16,22-84-16,-21 105 16,21-21-1,0-85-15,0 22 16,21-43-16,22 21 15,-22-42 1,21 0-16,-21 0 0,1 0 16,20-42-16,-42 21 15,0-64 1</inkml:trace>
  <inkml:trace contextRef="#ctx0" brushRef="#br0" timeOffset="23825.14">20108 16531 0,'-21'0'15,"42"0"1,-21 0 0,21 0-16,22 0 0,41 0 15,-41-21-15,-1 21 0,22 0 16,-22 0-16,21-21 0,-20 21 0,126-21 16,-63 0-1,-43 21 1</inkml:trace>
  <inkml:trace contextRef="#ctx0" brushRef="#br0" timeOffset="25380.57">21124 16616 0,'21'0'16,"1"0"-16,20 0 15,0-42 1,-21-22-1,-21 43-15,0-21 16,0 20-16,-21 1 0,-85 0 16,85 21-16,-42 21 15,42 0-15,-43 43 16,43-43-16,-64 106 16,64-21-1,21-85-15,42 106 31,1-127-15,-22 0-16,64-21 16,-22-64-1,22-126 1,-64 126 0,-21 64-1,-21 148 16,21-21-15,0-22 0,0-41-1,21-22-15,-21 0 0,106 0 16,-22-21 0,-62 0-16,105-63 15,-85 20-15,43-20 16,-64 20-16,106-211 31,-106 191-31,-21-43 16,0-21-16,0 64 15,-21 63 1,-22 63 0,1 43-1,21 21 1,0-64-16,0 22 0,21-43 15,0 1-15,0 105 16,0-85 0,42-41-1,0-22 1,1-22-16,-22 22 0,85-105 16,-85 62-1,42-20-15,1-1 16,-22 22-1,-42 63 1,0 0 0,-21 43-1,0-43-15,21 0 0,0 0 16,0 0-16,0 22 0,0-22 16,63 0-1,64-21 1,-42-63-1,0-22 1,-43 21 15,-42 86-15,-42 20-16,42 0 16,0-21-16,-22 43 15,22-22 1,0-21-1,22-21-15,41-21 32,-42-21-32,-21 21 15,0-64-15,0-21 16,0 64 0,-21 21-16,-21-22 15,63 43 16,0 22-31,0-22 16,0 0-16,22 21 0,41-21 16,1 0-1,0 42 1,-85 22 0,0-22-16,0 43 31,0-64-31,-21 21 15,21 22 1,-22-22-16,22-63 31,0 0-15,0-22 0,0 22-16,43-85 15,20 0-15,-42 85 16,22-21-16,126-85 15,-84 106 1,-1 42 0,-84 64-1,0 63 17,-63-42-32,42-85 0,0 42 15,-1-63 1,22 21-16,-21-42 31,21 0-31,0 0 16,0-64-16</inkml:trace>
  <inkml:trace contextRef="#ctx0" brushRef="#br0" timeOffset="25580.44">22966 15960 0,'-43'0'0,"86"0"0,-128 0 16,22 0 0,41 0-1,1 0-15,0 0 16,21 21 31,0 0-47</inkml:trace>
  <inkml:trace contextRef="#ctx0" brushRef="#br0" timeOffset="25791.31">21738 16256 0,'-63'0'0,"126"0"0,-169 0 0,22 21 15,41-21-15,-20 0 16,42 21-1,42-21 1,0 0-16,21 0 0,85 0 16,85-21-1,21-21 1,-149 42-16,1-21 0</inkml:trace>
  <inkml:trace contextRef="#ctx0" brushRef="#br0" timeOffset="26293.53">23304 15790 0,'0'0'0,"0"-21"16,0 0-16,0 0 16,22 21 15,-1 0-31,0-21 0,0 21 15,0 0-15,22 0 0,147 0 16,-105 0 0,-64 0-16,64 0 15,-64 21-15,0 0 16,-21 64 0,21-1-1,-21-41-15,0-1 0,0 106 31,0-105-31,-42 84 16,-1-64 0,1 64-16,-21 148 31,63-232-31,-43 105 16,-20-42-1,-64-22 16,21-41-31,-21-22 16,21-21 0,0 0-1,43-21 1,20-22 0</inkml:trace>
  <inkml:trace contextRef="#ctx0" brushRef="#br2" timeOffset="208254.21">3556 11832 0,'0'0'0,"-21"-21"0,0 21 16,-1-21-16,1 0 0,-21 0 15,21 21-15,21-22 0,0 1 16,0 0-16,-21 0 16,42 21-1,21 0 1,0 0 0,-20 21-16,147 170 15,-106-64 1,-20-85-16,20 106 15,-20-84-15,20 63 16,-21-85-16,1 21 0,84 149 16,-85-170-16,64 85 15,-64-63 1,22-1 0,-43-41-16,0-22 0,-21 21 31,0-64-16,0 22-15,-42-63 16,21 20-16,-1-63 16</inkml:trace>
  <inkml:trace contextRef="#ctx0" brushRef="#br2" timeOffset="208754.92">4551 11536 0,'-1524'1587'281</inkml:trace>
  <inkml:trace contextRef="#ctx0" brushRef="#br2" timeOffset="-213389.5">13293 12086 0,'0'0'0,"0"-21"16,0 0-16,-22 0 0,22 0 15,0-43 1,0 22 0,0-1-1,22 43 16,-22 22-15,0-1-16,21 0 0,-21 21 16,21 64-1,-21-64-15,0-20 0,42 126 16,-42-85 0,0-42-1,21 22-15,-21-22 16,-42-63 15,0-22-15,42 22-16,-21-1 15,-1 1 1,1-127 0,21 105-1,-21 43-15,21-42 16,0 20-1,0 22-15,0 0 16,0 42 15,0 0-31,0 0 16,21 85 0,0 0-1,-21-64-15,22 43 16,-22-64-16,0 0 15,42 64 1,-21-64 0,-21 0-16,0 1 15,0-1 1,0 0 15,0 0-31,0 0 16,21-21 15,-21 21-31,21-21 16,-21 22-1,0-1 1,0 0-16,0 0 16,0 0-16,22-21 46,-1 0-46,0 0 16,0 0-16,0-21 16,64-42-1,21-1 1,105-148 15,22 1-15,-42 63-1,-64 63-15,275-148 32,-360 212-32,64-43 15,-64 43-15,64-63 16,-63 62-16,-1 1 0,21-42 16,-41 42-16,41-22 15,-42 22-15,0 0 0,22 21 16,-22-21-16,0 21 0,0 0 15,-21-21-15,21 21 0,-21-22 16,0 1 187,22 21-203,-1 0 16,0-21-1,0 21-15,-42 0 125,0 0-109,0 0-16</inkml:trace>
  <inkml:trace contextRef="#ctx0" brushRef="#br2" timeOffset="-195517.29">19875 13653 0,'0'-22'0,"-21"1"16,21 0-1,-21 21 1,21-21-16,0 0 0,0 42 78,0 0-62,0 0-16,0 0 0,0 1 0,0-1 15,0 0-15,0 21 0,21 106 32,0-63-17,1 0 1,-1-64-16,0 42 15,64 43 1,-43-42 0,-21-43-1,0 0 1,64-21 15,0-42-31,-22-22 16,149-42-1,84-63 1,-211 127-16,126-64 16,-105 42-16,21 1 15,106-64-15,-106 63 0,-21 1 16,21 21-16,-21-1 0,0 1 16,84-43-16,-84 43 15,-43 21-15,86-43 0,-107 43 16,21 0-16,-41 0 0,20 0 0,-21-1 15,21 1-15,1-21 16,-1 0 0,-21 42-16,0-22 0,1 22 15,-1-21-15,0 21 16,-21-21 46</inkml:trace>
  <inkml:trace contextRef="#ctx0" brushRef="#br2" timeOffset="-176579">27665 12848 0,'-21'0'16,"21"21"-1,0-42 95,0 0-79</inkml:trace>
  <inkml:trace contextRef="#ctx0" brushRef="#br2" timeOffset="-171547.84">27517 12742 0,'0'0'0,"0"-21"16,0 0-16,-22 0 16,22 0-16,0 0 15,0-1 1,0 1 0,0 42 46,0 1-62,0-1 16,22 0-16,41 85 15,-42-64-15,127 106 16,-21-42 0,-84-64-16,63 43 15,-85-64-15,21 0 16,0 22-16,-20-43 0,-1 21 15,0-21 1,0 21-16,-21-42 47,0 0-47,0 0 16,0-1-16,0 1 15,0 0-15</inkml:trace>
  <inkml:trace contextRef="#ctx0" brushRef="#br2" timeOffset="-171123.08">28109 12742 0,'0'-21'0,"0"42"0,21-63 16,-21 21-16,0 0 16,-21 21 15,0 21-15,0 21-16,0-21 0,-64 64 15,-84 106 1,-1-43-1,-84 21 1,212-148 0,-43 43-16,-20-1 15,83-42 1,1 1 15,0-22 0,0 0-15</inkml:trace>
  <inkml:trace contextRef="#ctx0" brushRef="#br2" timeOffset="-151699.85">32089 12912 0,'0'0'0,"0"-21"0,0-1 0,0 1 15,0 0 1,0 42 140,0 0-140,21 1-16,0-1 15,0 0 1,21 21-16,22 22 16,-22-1-1,43 22 1,-64-64-16,21 21 0,22 22 15,-43-43-15,21 21 16,85 149 0,-63-106-1,-1-1 1,-41-41 0,20 20 15,-21-63-16,0 0 17,64-21-17,0-43 1,-43 43 0</inkml:trace>
  <inkml:trace contextRef="#ctx0" brushRef="#br2" timeOffset="-151099.33">32935 13102 0,'0'-21'0,"0"42"0,0-63 15,0 21 1,0 0-16,0-1 16,21 22-1,-21-21-15,-21 21 78,0 21-78,0 1 0,0-1 16,-64 42-16,43-42 0,-64 64 16,64-43-1,-22 1-15,-253 147 16,168-84 0,1 0-1,106-64-15,-85 43 16,63-22-1,22-41-15,21-1 0,-106 63 16,106-62 0,0-22-1,42 0 63,0-22-62,0 22-16,21-21 0,1 0 16,-22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1:43:32.3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2244 0,'-21'0'15,"21"-21"1,0-1 0,0 1-16,0 0 15,0 0 17,-21 42 14,21 0-46,0 0 16,-21 1-16,21 83 16,-22 44-1,22-107-15,-21 127 16,21-126-16,0 20 16,0 1-16,0-22 0,0 275 15,0-126 1,0-1-1,-63 64 1,42-211-16,-22 190 31,43-191-31,-42 106 16,42-21 0,-42 21-1,42-63-15,-22-22 31,22-41-31,0-44 16,0-41 0,0-43-1</inkml:trace>
  <inkml:trace contextRef="#ctx0" brushRef="#br0" timeOffset="1576.6">15007 2223 0,'0'0'0,"0"-22"0,0 1 63,21 21-32,0 0-31,1 0 0,-1 0 16,42-21-16,-20 21 0,-1 0 15,233 0 1,-127 0 0,-84 0-16,147 0 15,22 0 1,-169 0-16,232 0 16,-63 0-1,-148 0-15,105 0 16,85 0-1,-190 0-15,0 0 0,211 0 32,-127 0-32,-105 0 15,105 0-15,-63 0 16,-43 0-16,-20 0 16,105 0-1,-85-21-15,-41 21 16,-1 0-16,-21 21 31,0 0-15,0 0-16,0 1 15,0-1-15,0 0 16,0 0-16,0 43 16,0-43-16,0 21 0,-21 0 0,-1 107 15,1-22 1,0-64-16,21 85 15,0-42 1,0-42-16,21 274 31,-21-232-31,43 106 16,-43-64 0,0-85-16,0-20 15,0 126 1,0-127-16,0 107 15,0-22 1,-43-22 0,22-62-16,-21 126 15,21-84 1,-22-22 0,-20-20-1,-1-22 1,-42-21 15,43 0-15,42 0-16,-85 0 15,0 0-15,85 0 0,-64 0 16,-105 0 0,126 0-1,-232-21 1,105-1-1,1 22 1,42 0-16,84 0 16,22-21-16,-149 21 15,86 0 1,62 0-16,-105 0 16,0 0-1,106 0-15,-22 0 0,-84 0 16,21 0-1,85 0-15,-85 0 16,-64-21 0,64 21-1,85 0-15,-170 0 32,170 0-17,21 0-15,-43-21 16,-21 21-1,22 0 1,42 0 0,-22 0-1,22 0 32,21-21-47,0 0 0,21-43 16,-21 22-16,0 21 15</inkml:trace>
  <inkml:trace contextRef="#ctx0" brushRef="#br0" timeOffset="2345.17">15579 1355 0,'0'0'0,"0"-21"16,-22 21 0,1 0-16,0 0 0,0 0 0,0 0 15,0 0-15,-1 0 0,1 21 16,0-21-16,-85 106 15,64-1 1,21 1 0,21-63-16,0 62 15,0-20 1,0-64-16,63 43 16,-63-43-16,148-21 31,-126 0-31,62-21 15,-20-22 1,-22 22-16</inkml:trace>
  <inkml:trace contextRef="#ctx0" brushRef="#br0" timeOffset="2886.24">15938 1249 0,'0'0'0,"0"-21"0,-21 21 16,0 0 0,21 21-16,0 0 15,0 85 1,0 0 0,0 0-1,0-64-15,0 85 16,0 0 15,-21-85-31,0-42 16,0 0-1,21-21 1,-22-42 0,22-22-1,22 0 1,-1 64-16,0 0 0,0 0 0,21 0 15,128-43 1,-86 64 0,43 21-1,-105-21-15,20 21 0,-42 43 16,0-43-16,0 0 0,-21 85 16,-43-42-1,22-22 1,0-21-1,20-21 1,22-21 15,22 0-31,-1 21 16</inkml:trace>
  <inkml:trace contextRef="#ctx0" brushRef="#br0" timeOffset="3300.92">16468 1524 0,'0'0'0,"0"-21"0,0 0 15,0 0 1,21 21 0,0-22-16,0 22 0,21 0 15,43 0 1,-64 0-16,0 0 0,43 22 15,-43-1-15,0 0 0,0 85 16,-21-22 0,0-41-1,0-22-15,0 0 16,-21 0-16,21 0 0,-21-21 16,21-21 15,0-42-31,0-1 15,0 43-15,0 0 16,42-127 0,1 127-1,-22-1-15,21 1 16,1 21 0,-22 0-16,0 0 15</inkml:trace>
  <inkml:trace contextRef="#ctx0" brushRef="#br0" timeOffset="3778.9">17272 1439 0,'0'-21'15,"-21"21"1,0 0-16,-1 0 16,1 21-16,-42 22 15,63-22-15,-43 42 16,22 1 0,0 63 15,63-106-16,43-21 1,-21-21-16,-22 0 16,43-64-1,-43 0 1,-42 22 0,-21-1-16,-106 1 31,63 63-16,1 0-15,20 21 16,43 0-16,0 0 16,43 43-1,-1-64 1,-21 0-16,43 21 16</inkml:trace>
  <inkml:trace contextRef="#ctx0" brushRef="#br0" timeOffset="4533.46">17653 1418 0,'0'21'31,"0"1"-31,0-1 0,-21-21 16,21 21-16,0 42 15,0-41-15,0 41 16,0-42-16,0 0 0,0 43 16,-21-43-1,21 0 1,-22-21-16,22-21 31,0 0-31,0 0 16,0-43-16,0-20 15,0 20 1,22 43-16,41-43 31,22 43-31,-1 0 16,-62 21-1,20 0-15,-21 0 0,0 0 16,22 64 0,-43 20-1,0 1 1,0-64-16,-22 21 16,22-20-16,-21 20 15,0-42 16,21-21-15,-21 0-16,21-1 16,0 1-16,0-21 15,0 21-15,0-43 16,21 43-16,21-21 16,22-1-1,105-20 1,-63 63-1,-21 21 1,-64 21 0,-42 107 15,-22-86-31,1 1 16</inkml:trace>
  <inkml:trace contextRef="#ctx0" brushRef="#br0" timeOffset="5083.21">18563 1566 0,'21'0'47,"0"0"-47,1 0 0,-1 0 16,0-21-16,0 21 0,0-21 15,0 0-15,64-43 16,-64 22-1,-21 0 1,0 21-16,-21 21 16,21-22-16,-85 22 31,43 22-31,-21 41 16,20 22-1,22-64-15,0 21 16,0 85-1,21-63 1,21-1 0,42-20-16,-20-43 15,-22 0-15,106 0 16,-21 0 0,-64-22-16,0 1 15,22 0 1,-43 0-16,0 0 15</inkml:trace>
  <inkml:trace contextRef="#ctx0" brushRef="#br0" timeOffset="6180.59">15642 2752 0,'0'0'0,"-21"0"31,42 0 0,0 0-15,22 0-16,-22 0 0,127 0 16,0 0-1,148 0 1,22 0-16,-212 0 16,21 0-16,-21 0 0,211 0 15,-42 0 1,-190 0-16,63 0 15,21 0 1,-126 0-16,-22 0 0,21 0 31,-63 0-15,-21 0-16,-1 0 16,1 0-16,0 21 15,-43-21-15</inkml:trace>
  <inkml:trace contextRef="#ctx0" brushRef="#br0" timeOffset="6593.35">15663 3133 0,'0'0'0,"0"21"15,21-21 1,22 0-16,-22 0 16,0 0-16,64 0 15,190 0 1,0 0-1,21 0-15,-190 0 0,-21 0 16,317 0 0,-42 0-1,-191 0 1,-84 0 0,0 0-1,-107 0 16,1 0-31,-63 0 16,41 0-16</inkml:trace>
  <inkml:trace contextRef="#ctx0" brushRef="#br0" timeOffset="6995.13">15684 3620 0,'22'0'0,"-1"0"0,21 0 0,22 21 15,-22-21-15,170 0 16,42 0 0,84 0-1,-147 0 1,-107 0-16,1 0 0,338 0 31,-317 21-15,-21-21-16,-64 0 15,0 0-15,-21 21 16,-21-21 0,-64 0-1</inkml:trace>
  <inkml:trace contextRef="#ctx0" brushRef="#br0" timeOffset="7417.41">15663 4043 0,'0'0'0,"-21"21"16,42-21-1,0 0-15,1 21 0,-1-21 16,106 0-16,-85 0 16,22 0-16,84 0 0,-64 0 15,1 0-15,190 0 16,22 0 0,-192 0-16,86 0 15,-106 0-15,84 0 16,-84 0-16,-22 0 0,170 0 15,-212 0 1,0 0-16,-84 21 31,42-21-31,-43 0 16,22 22-16,-43-22 16</inkml:trace>
  <inkml:trace contextRef="#ctx0" brushRef="#br0" timeOffset="7811.19">15621 4487 0,'0'0'15,"0"22"-15,21-22 16,0 0-16,0 0 16,43 0-1,-1 0-15,-20 0 16,63 0-16,190 0 16,-190 0-16,-22-22 15,213 22 1,84-21-1,-191 21-15,-105 0 0,0 0 16,42 0-16,-64 0 16,1 0-16,105 0 15,-84 0 1,-43 0 0,-21 0-1,-21-21-15</inkml:trace>
  <inkml:trace contextRef="#ctx0" brushRef="#br0" timeOffset="8641.68">15388 5419 0,'-21'21'16,"21"0"-16,-42 21 15,42-20 1,0-1 0,63-21-1,-42 0-15,22 0 16,20-21 0,-42-1-16,-21 1 15,0-21 1,-84 42-1,41 21 1,1 0 0,21 43-1,21-43 1,21-21 15,0 0-31,-21-21 16,0 0-1,21 21 48,0 0-63</inkml:trace>
  <inkml:trace contextRef="#ctx0" brushRef="#br0" timeOffset="9005.86">16023 5334 0,'0'0'0,"-21"0"0,-21-21 16,20 21-16,1 0 16,42 0 15,1 0-31,-1 0 16,127 0-16,-106 0 0,128 0 15,-107 0-15,22 0 16,-43 0-1,0 0-15,1 0 16,-64 0 0,-22 0-1,22 0-15,0 0 0</inkml:trace>
  <inkml:trace contextRef="#ctx0" brushRef="#br0" timeOffset="9380.65">16256 5355 0,'-21'43'32,"21"-22"-17,0 0-15,0 0 16,0 21 0,0 22-1,21-1-15,-21-41 16,21 20-16,0-21 0,-21 21 15,0 22 1,0-43-16,0 21 16,-84 1-1,20-22 1,43-21-16,-191 0 16,170 0-16,-64 0 15,85 0 1,0-42-1,21 20 1,63 22 0,22-21-1,-43 0-15,22 21 0</inkml:trace>
  <inkml:trace contextRef="#ctx0" brushRef="#br0" timeOffset="9879.36">16806 5609 0,'0'0'0,"0"-21"0,0 0 0,0 0 16,-21 21-16,0-21 15,-21 21-15,-22 0 16,43 0-16,-64 63 15,43-21 1,21-20-16,0-1 0,-64 106 16,85-85-1,21 0 1,0-42-16,43 0 16,-43 0-16,85-21 31,-64-21-16,-21 21-15,22-43 16,-22-20-16,0 62 16,-21 1-16,21 0 15,-21 42 1,21-21 0,-21 43-1,0-22-15,0 0 0,21 85 16,1-85-1,20 0 1,0-21 0,-21 0-16,22-42 15</inkml:trace>
  <inkml:trace contextRef="#ctx0" brushRef="#br0" timeOffset="10093.24">17060 5482 0,'0'-21'0,"21"21"32,1 0-17,-22 21-15,0 0 0,42 64 16,-42 21 0,0-85-1,0 0-15,0 64 16,0-64-16,0 0 15</inkml:trace>
  <inkml:trace contextRef="#ctx0" brushRef="#br0" timeOffset="10331.11">17441 5503 0,'0'0'0,"0"-42"15,0 63 17,-21 0-32,0 1 0,-64 62 15,22 1 1,-43 21 0,106-64-1,0-21 1,21-21-1,0 0-15</inkml:trace>
  <inkml:trace contextRef="#ctx0" brushRef="#br0" timeOffset="10826.85">17907 5525 0,'0'0'0,"-21"-43"32,0 43-32,-1 0 0,1 0 15,0 0-15,0 0 0,0 21 16,0 1-16,-22-1 0,22 21 16,0-21-16,-21 64 15,20 0 1,22-22-1,43-63 1,-22 0-16,85 0 31,-43-42-31,1-1 16,-43 22-16,0 0 16,21-42-16,-42 41 0,22 1 15,20-21 1,-42 63-1,0 0 1,0 22-16,0-22 0,0 21 16,21-21-16,0 22 15,43-1 1,-43-42-16,21 0 16,-21 0-16,1 0 0,-1 0 15,0 0-15,0 0 0,21 0 16,-20-21-1</inkml:trace>
  <inkml:trace contextRef="#ctx0" brushRef="#br0" timeOffset="16057.76">14880 8213 0,'0'0'0,"0"-21"15,0-1 1,0 1-16,0 0 16,0 0-16,0 0 15,0 0 1,0-1-1,0 44 64,0-1-79,0 0 0,0 21 15,0-21-15,0 85 16,0-21-1,-21 63 1,0 64 15,21-43-31,0-63 16,21 63 0,0 64 15,-21-148-16,21 84 1,0-42-16,1 0 16,-22 0-1,0 21 1,0-105-16,0-1 16,0 0-16,0 1 0,0 189 31,0-105-16,0-42 1,-22-64-16,1 64 16,21 0-1,-21 20 1,21-83 0,0-86-1,0 1 1</inkml:trace>
  <inkml:trace contextRef="#ctx0" brushRef="#br0" timeOffset="17887.29">14965 8276 0,'0'-21'16,"0"0"-16,0 0 16,0 0-1,0-1 1,0 1 15,21 21-31,0 0 0,-21-21 0,42 21 16,-20-21-1,-1 21-15,42-21 16,-63 0-16,21 21 16,1 0-16,-1 0 0,106-22 31,-64 1-15,43 21-16,-64-21 15,64 21 1,127-42-16,148 21 31,-296 21-31,148 0 16,-22 0-1,43-22 1,275 22 0,-444 0-16,63 0 15,106 0 1,-106 0-1,43 0 17,-106 0-17,-43 0-15,0 0 16,-21 0 0,1 0-16,-22 64 31,21-1-16,-21-41-15,21 41 16,-21 22 0,21 42-1,0 42 1,-21 0 0,0-84-1,0-43-15,0 107 16,0-1-1,0-106-15,0 0 0,21 149 32,1-64-17,-22-85-15,0 85 16,0-42-16,0 63 16,0-21-1,0-85 1,0-20-16,21-1 0,-21 21 15,0 85 1,0-106-16,21 64 16,-21-22-1,0 1 1,0-1 0,0-41-16,0 83 15,0-83 1,-21 20-16,21 0 15,0-21-15,-21 1 16,-1-1 0,1-21-16,21 21 15,-21-21-15,21 21 0,-85 0 32,1 0-17,-22 1-15,0-1 16,85-21-1,-21 21-15,-1-21 0,22 0 16,-21 0-16,-128 0 16,-20 21-1,84-21 1,43 0-16,-128 21 16,-126 43 15,190-64-16,-64 0-15,22 0 16,-149 0 15,255 0-31,-107 0 16,-20 0 0,105 0-1,-190 0 1,212 0-16,-64 21 15,63-21 1,-63 21 0,85-21-1,21 0-15,-106 0 16,42 21 0,64-21-16,-64 0 15,43 21 1,-1-21-1,1 0 17,42-21-17,0 0-15,0 0 0,0 0 16</inkml:trace>
  <inkml:trace contextRef="#ctx0" brushRef="#br0" timeOffset="18755.63">15536 7408 0,'0'0'0,"0"-21"15,0 42 48,0 22-63,0-22 0,0 0 0,0 21 16,0 43-1,0-43-15,-21 43 16,0 21-1,21-64-15,0-21 32,21-21-17</inkml:trace>
  <inkml:trace contextRef="#ctx0" brushRef="#br0" timeOffset="19028.47">15473 7451 0,'0'0'0,"0"-21"15,0-1-15,0 1 16,0 0-16,0 0 16,21 0-16,0 0 15,0 21-15,22 0 0,-22-22 16,0 22-16,0 0 0,21 0 0,43-21 31,-43 21-15,-42 43-1,0-22-15,-21-21 16,0 21-16,-42 21 16</inkml:trace>
  <inkml:trace contextRef="#ctx0" brushRef="#br0" timeOffset="19227.36">15473 7662 0,'0'22'31,"21"-22"-15,0 0-16,0 0 15,22 0-15,-22 0 16,0 0-16,0 0 15,0 0 1,22 0 0</inkml:trace>
  <inkml:trace contextRef="#ctx0" brushRef="#br0" timeOffset="19499.2">15875 7641 0,'0'0'15,"0"21"32,0 1-47,0-1 16,0 0-16,0 0 0,0 0 16,0 22-16,0 41 31,0-63-16,21-21 1,-21-21 0,21-21-1</inkml:trace>
  <inkml:trace contextRef="#ctx0" brushRef="#br0" timeOffset="19685.09">16002 7535 0,'0'0'16,"-21"-21"0,0 21-16,42 0 62,0 0-62,0 0 0,0 0 16,0 0-16</inkml:trace>
  <inkml:trace contextRef="#ctx0" brushRef="#br0" timeOffset="20097.61">16235 7578 0,'-21'-21'31,"21"-1"-15,0 1-16,21 21 16,21 0-1,-21 0-15,0 21 0,64 43 16,-43 21 0,-42-43-1,0 21 1,0-41-16,-21-22 15,0 0-15,0 0 16,0-22 0,21 1-1,0-21 1,0-22-16,0 43 16,21 0-16,42-64 15,-20 85 1,-1-21-1,-21 21-15,0 0 0,22 0 16,-22 0-16</inkml:trace>
  <inkml:trace contextRef="#ctx0" brushRef="#br0" timeOffset="20449.41">16722 7599 0,'0'0'15,"21"0"17,0 0-32,0-21 0,0 0 15,0 21-15,1-22 0,-22 1 16,21 21-16,0-21 0,-21 0 16,0 0-16,0 0 15,0-1 1,-21 22-1,0 0-15,21 43 16,-22-43-16,1 127 31,21-43-15,0-62 0,0 20-16,85-21 31,21-63-16</inkml:trace>
  <inkml:trace contextRef="#ctx0" brushRef="#br0" timeOffset="21807.44">17484 7133 0,'0'-42'16,"-22"42"-16,1-21 0,0 21 15,0 21 17,21 21-32,0-21 15,0 22-15,0-22 0,-21 127 16,0 64 0,-22-22-1,-84 297 16,106-423-15,-21 190 0,42-127-1,63-22 1,1-62-16,-43-43 16,0 0-16,106-64 15,-63 1 1,-22-64-1,-21 0 1,-21 42 0,0 43-16,-169-255 31,63 192-15,0 41-16,43 43 15,84 21 32,0 0-47,0 0 16,43-21-16,-43 0 15,85-1-15,-85 1 16,0 0-16,106-42 16,-64-1-1,-41 43-15,20-21 16,-21-1-1,0 22 1,-21 42 15,0 0-15,-21 43-16,0-1 16,21-41-16,-42 41 31,42-42-16,63-21 17,-21-21-32,-20 21 0,-22-21 15,21-43 1,-21 1 0,-21 21-1,-1 42-15,1-22 16,0 22-16,21-21 15,0 0 1,21 0 0,0 0-16,43 21 15,-22-21 1,-21 21-16,1 0 0,126 0 31,-106 21-15,-21 42-1,0-63-15,-21 64 16,0-22-16,0-21 16,-63 43-1,42-64-15,0 21 16,21-42 31,21 0-32,42-43-15,-42 64 0,43-85 16,-22 43 0,43-85 15,-64 64-15,-21 84-1,0 0 1,-63 64-1,63-64-15,-22 85 16,22-22-16,0-63 16,0 1-16,0-1 15,22 0-15,62 0 16,-41 0-16,-1-21 16,85-21-1,-42-21 1</inkml:trace>
  <inkml:trace contextRef="#ctx0" brushRef="#br0" timeOffset="23365.29">15515 11663 0,'0'-21'16,"0"0"-1,0 42 48,0 0-63,0 0 15,0 0-15,-21-21 16,21 21-16,21-21 47,0 0-32,0 0-15,-21-21 0,22 21 16,-22-42-16,0 21 16,-22 21 31,1 0-47,21 21 15,-21-21-15,21 42 16,0-21-1,0 1 1,42-1-16,-20-21 16,41-21-1,-21-22 1,-42 22-16,0 0 16,0-21-1,-21 20 1,-42 22 15,42 43-15,21-1-1,0-21-15,21 0 16,42-21 15,-42-21-15,-21 0-16,0-21 15,0 21 1,-42-1 0,21 22-1,0 0-15,0 0 16,21 22 0,0 20-1,21-42 32,0 0-47,0 0 0</inkml:trace>
  <inkml:trace contextRef="#ctx0" brushRef="#br0" timeOffset="23709.09">16319 11409 0,'0'0'0,"-21"-21"0,0 0 16,0 21-1,21 21 1,0 0-16,0 0 15,0 0-15,0 0 0,0 43 16,0-22-16,0-21 0,-21 128 31,21-44-31,-43-20 16,22 0 0,21-64-1,0 0 1,21-42-1,1-21-15,-22 20 16</inkml:trace>
  <inkml:trace contextRef="#ctx0" brushRef="#br0" timeOffset="24038.31">16150 11557 0,'-21'0'0,"42"0"0,-42-21 0,0 0 16,21 0-16,0-22 15,0 22-15,0 0 0,63-21 16,-42 20-16,22 1 16,-1 21-16,0-21 0,149 21 15,-128 0 1,-20 85 0,-43-64-16,0 0 0,-21 43 15,-22-43-15,22 21 0,-127 43 31,21-43-15,21-21-16,85-21 16,21 21-16,21-21 31,0 0-31,43 0 16,-1 0-16</inkml:trace>
  <inkml:trace contextRef="#ctx0" brushRef="#br0" timeOffset="24646.41">16679 11642 0,'0'0'0,"0"21"16,-21 0-16,0 0 16,21 0-16,-21 43 15,21-43 1,0 21-16,0-20 0,0-1 15,0 0-15,21-21 16,0 0-16,0 0 16,85-42-1,-42-1 1,20-41 0,-84 41-1,21 1 1,1 21-1,-22 42 17,0 0-32,-22 85 31,-20 42-15,21 0-1,21-105-15,0 62 0,0 149 31,0-127-15,0-63 0,0-43-16,0 21 15,-64-42 1,-20-42 0,20-21-1,1-22 1,42 43-16,-1-64 15,22 85-15,0-64 16,22 0 0,20 22-1,-21 42-15,0-22 0,170-147 32</inkml:trace>
  <inkml:trace contextRef="#ctx0" brushRef="#br0" timeOffset="24917.26">17441 11430 0,'0'0'0,"0"-21"0,0 0 16,-21 21-16,0 0 16,0 0-16,21 21 15,0 0-15,0 21 16,-21 43-1,21-43-15,0-20 0,-22 41 16,22-21-16,0-20 0,-21 83 16,21-62-1,0-22 1,-21-21 0,21-21-1,0 0-15</inkml:trace>
  <inkml:trace contextRef="#ctx0" brushRef="#br0" timeOffset="25551.74">16954 11748 0,'0'0'15,"-21"0"-15,42 0 32,1-22-32,-1 22 0,21 0 0,0 0 15,1-21-15,147-21 16,-126 21-16,63-43 15,0 1 1,-85-1 0,-42-42-1,-42 85 17,21 21-32,21 21 15,-22 1-15,1-1 0,21 0 16,0 64-1,0 42 1,0-64 0,0 22-16,0-64 0,0 21 15,0 22 1,0-85 15,0-1-15,0 1-16,0 0 0,0-42 15,0 41 1,43-41-16,-1 42 16,21-22-1,-41 43-15,62 0 16,-63 0-16,1 0 0,-1 22 16,-21-1-16,21 42 15,-21 22 1,-64-43-1,64-21-15,-21 1 16,-21-1 0,63-21 15,21-43-15,1 22-16</inkml:trace>
  <inkml:trace contextRef="#ctx0" brushRef="#br0" timeOffset="26185.37">18182 11621 0,'0'0'0,"-21"0"16,-21 0-16,-1 21 16,43 0-16,-42 0 15,42 0-15,-21 64 31,0-64-31,21 21 16,0-20 0,21-22-1,21-22 1,-21-20 0,-21 21-16,0-21 15,0-1 1,64-41 15,-43 84-31,21-22 0,22 22 16,20 22-1,-62 20 1,-1-42-16,-21 106 31,0-85-31,0 0 16,0 0-1,0 0-15,-21-21 16,-1 0 0,1-42-1,21-43 1,21 1 0,22 20-1,126 1 1,-63 63 15,-64 63-31,1 1 16,-43-1-1,0 1 1,0-43-16,-64 21 31</inkml:trace>
  <inkml:trace contextRef="#ctx0" brushRef="#br0" timeOffset="26994.43">15198 8488 0,'0'0'0,"-22"21"0,-20-21 0,21 0 0,0 21 16,0-21-16,-1 0 15,86 0 1,105 0-1,85 0 1,-148 0-16,21-21 0,423 0 31,-401 21-31,253-21 16,42 21-16,-274-21 16,-1 21 15,-190 0-16,-22 0-15,-84 0 16,64 0-16,-1 0 16,-84 0-16</inkml:trace>
  <inkml:trace contextRef="#ctx0" brushRef="#br0" timeOffset="27326.25">15028 9081 0,'-42'0'16,"84"0"-16,-105 21 0,84-21 15,21 0 1,22 0-16,-1 0 0,1 0 16,20 0-16,22 0 0,360-43 15,127 1 1,-170 0-1,-63 21 1,-254-1 0,-22 22-16,128 0 15,-191 0 1,-63 0 0,-1 0-16,-62 0 15,41 0-15,-338 43 16,296-43-16,21 21 15</inkml:trace>
  <inkml:trace contextRef="#ctx0" brushRef="#br0" timeOffset="27583.1">15452 9356 0,'0'0'0,"-22"0"0,44 21 16,126-21-1,339 0 16,-149 0-15,128-21 0,-233 21-1,211-21 1,-401 21 0,-107 0-1,22 0-15,-149 0 16,107 0-16</inkml:trace>
  <inkml:trace contextRef="#ctx0" brushRef="#br0" timeOffset="27845.95">15642 9631 0,'-148'42'0,"296"-84"0,-338 105 0,84 1 16,85-64-16,42 42 31,85-21-16,-43-21-15,149 0 16,-22 0 0,-63-21-16,254-21 15,-254 42-15,127-21 0,-148 21 0,0-21 16,84-1-16,-126 22 16,-1 0-16,1 0 15,-43-21-15,-42 21 16,-21 0-16,-191 21 15,0 22 1,148-43-16</inkml:trace>
  <inkml:trace contextRef="#ctx0" brushRef="#br0" timeOffset="28108.8">15981 9948 0,'-233'85'16,"466"-170"-16,-530 191 0,170-42 15,43-22 1,84 0-16,84-20 31,-41-22-31,147 0 16,212 0-1,-169-22-15,-127 1 16,444-21 0,-465 42-16,127 0 15,-128-21 1,-105 21-1,-21 0-15,0 0 0,-191 21 16,169-21 0</inkml:trace>
  <inkml:trace contextRef="#ctx0" brushRef="#br0" timeOffset="28181.75">15473 10562 0,'-85'43'16,"170"-86"-16</inkml:trace>
  <inkml:trace contextRef="#ctx0" brushRef="#br0" timeOffset="28345.66">15113 10753 0,'21'0'0,"0"0"16,43 0-16,-22 0 0,0 0 16,149 0-1,84 0 1,-148 0-16,254-43 16,-254 43-16,0-21 0,0 21 15,-21-21-15,21 21 0,254-42 16,-212 21-1,-84-1 1</inkml:trace>
  <inkml:trace contextRef="#ctx0" brushRef="#br0" timeOffset="30514.25">14965 14034 0,'0'0'0,"0"-22"0,21 1 0,-21 0 0,21 21 15,-21-42-15,0 21 16,-21 21 0,0 0-1,0 0-15,21 21 0,0 0 16,0 0-16,-22 0 0,22 22 0,-21-1 16,0 212-1,0-169-15,-21 169 16,42-170-16,-22 107 15,1 84 1,21 127 15,0-317-31,0 148 16,0-170-16,0 149 16,-21-106-16,0 126 31,21-210-31,0 20 15,0-63 17,42-22-32,-42 1 15,85-170 1</inkml:trace>
  <inkml:trace contextRef="#ctx0" brushRef="#br0" timeOffset="31822.5">14965 13949 0,'-21'0'15,"21"-21"-15,-22 21 16,22-21-16,22 21 47,-1 0-47,0 0 0,21 0 0,85-22 15,64 22 1,42-21 0,-170 21-16,22 0 0,21 0 15,-22 0-15,22 0 0,444 0 31,-359-21-15,-85 21-16,232 0 16,-126 0-16,-85 0 15,381-21 1,-233 21 0,22 0-1,-234 0 1,1 63-1,-64 1 1,0 42 0,0-85-1,-22 106-15,22 233 32,0-191-17,0 0 1,0 22-1,0-128-15,0 22 0,0 42 16,0-85-16,0 22 0,0-1 16,0 128-1,0-64 1,0-85-16,22 106 16,-22-63-1,0-64-15,0 170 16,0-149-1,0 43 1,0-64-16,0 0 0,0 21 16,-22-20-16,22-1 0,-42 85 31,21-64-15,-21 21-1,-22-20-15,-105-1 31,63-21-15,64-21-16,-22 21 16,-63 22-1,-85-1 1,-20-21 0,-107 0-1,254-21-15,1 0 16,-1 0-16,21 0 0,-253 0 15,42 0 1,0-42 0,190 42-16,-84-21 15,63 0-15,21 21 0,-296-21 32,169-1-17,-42 22 1,127-21-16,-42 21 15,106 0-15,20 0 16,-105 0 0,63 0-1,64 0 1,0 0 0,21-42-1,0 21-15,0-43 16,21 43-16</inkml:trace>
  <inkml:trace contextRef="#ctx0" brushRef="#br0" timeOffset="32597.06">15811 13102 0,'0'0'0,"0"-21"0,0 0 32,0 42-17,0 0 1,0 0-16,-21 128 31,0-107-15,21-21-16,0 64 15,0-43-15,0-21 16,0 22 0,-21-65 46</inkml:trace>
  <inkml:trace contextRef="#ctx0" brushRef="#br0" timeOffset="32876.9">15536 13526 0,'0'21'0,"0"-42"0,-21 42 0,0 0 15,21 0-15,0 0 16,0 0-16,0 1 16,21-22-16,0 0 0,0 0 15,22 21-15,-1-21 0,-21 0 16,106 0 0,-106 0-16,64 0 15,0-21 1,-22-1-1,-42-20 1,1 42-16,-22-21 0,0 0 16,0 0-16,0-1 15,-22 1-15,1 0 0</inkml:trace>
  <inkml:trace contextRef="#ctx0" brushRef="#br0" timeOffset="33121.76">15684 13145 0,'0'0'0,"-21"0"31,21-22-15,21 22 0,85 0-1,-21-21 1,-64 21-16,64 0 15,-64 0-15,21-21 16,-21 21-16,1 0 0</inkml:trace>
  <inkml:trace contextRef="#ctx0" brushRef="#br0" timeOffset="33511.54">16573 13081 0,'0'21'16,"-21"-21"-1,0 21-15,21 1 0,-21-22 16,0 21-16,21 0 0,-43 42 15,22-41-15,21-1 0,-42 42 16,42-42-16,0 1 0,0 20 16,0-21-16,0 0 0,0 22 15,0-22-15,0 0 0,42 21 16,-21-42-16,64 21 16,-64 1-16,22-22 0,-1 0 15,0 0-15,1 0 16,-1 0-16,-21 0 0,21-22 15,-20 1-15,-1 0 16,0 21-16,0-21 0,0 0 16,-21-85-1,0 64 1</inkml:trace>
  <inkml:trace contextRef="#ctx0" brushRef="#br0" timeOffset="33717.42">16552 13272 0,'-21'0'16,"42"0"-16,-42 21 0,0 0 0,42-21 31,21 0-31,-20 0 16,-1 0-16,42 0 15,43 0 1,-85 0-16,64-42 0,-43 20 15,-42 1 1</inkml:trace>
  <inkml:trace contextRef="#ctx0" brushRef="#br0" timeOffset="33921.3">16658 13039 0,'0'0'0,"-21"0"16,21-21-1,21 21 1,0-22-16,22 22 16,-22 0-16,21 0 0,-21 0 15,0 0-15,1-21 0,41 21 16,-42 0-16,0 0 0,22 0 16,-22 0-16</inkml:trace>
  <inkml:trace contextRef="#ctx0" brushRef="#br0" timeOffset="34465.49">15854 14499 0,'0'0'16,"-43"0"-16,-41 0 0,41 0 0,1 0 16,-64 0-16,64 0 15,21 0-15,42 0 16,21 0 0,1 0-16,84 0 15,-64-21-15,255 21 16,63-21-1,-254 21-15,148 0 16,-148 0-16,0-21 0,0 21 0,0 0 16,-21 0-16,-1 0 0,276-21 31,-275 21-31,-212 0 31,-190 21-15,-21 0-1</inkml:trace>
  <inkml:trace contextRef="#ctx0" brushRef="#br0" timeOffset="34703.36">15981 14732 0,'-43'42'0,"86"-84"0,-255 169 16,191-106-16,0 0 15,21 22 1,42-22-16,22-21 15,147 0 1,-126 0-16,254 0 16,-212 0-16,0 0 0,169 0 15,-148 0-15,-21-21 16,339 0 0,-255 21-1,-168 0-15,-22 0 16,-127 0-16,43 0 15</inkml:trace>
  <inkml:trace contextRef="#ctx0" brushRef="#br0" timeOffset="34962.21">15579 15177 0,'0'0'0,"-64"21"0,22 0 15,-1 0-15,1 21 16,63-20-16,106-1 15,85-21 1,-106 0-16,127 0 16,190 0-1,233 0 1,-508 0-16,127 0 16,106 0-1,-338 0-15,-22 0 0,-85 42 31,-147 0-15</inkml:trace>
  <inkml:trace contextRef="#ctx0" brushRef="#br0" timeOffset="35211.07">15557 15790 0,'-42'22'0,"84"-44"0,-126 65 16,41-43-16,22 21 0,21 0 15,43-21 1,-1 0-16,21 0 0,403 21 31,-212-21-31,-106 0 16,254 0-16,-21 21 16,106 1 15,-466 20-16,-63-21-15</inkml:trace>
  <inkml:trace contextRef="#ctx0" brushRef="#br0" timeOffset="35513.66">15557 16383 0,'-21'0'0,"42"0"0,-63 0 0,63 0 15,22 0 1,-1 0-16,21 0 0,86 0 16,-65 0-16,22 21 0,0-21 0,0 0 15,21 0-15,211 0 16,128 0 0,-381 0-16,21 0 0,148 0 31,-212 0-16,-63 0 1,-170 43 0,-20-22-16,126 0 15</inkml:trace>
  <inkml:trace contextRef="#ctx0" brushRef="#br0" timeOffset="35610.94">15663 16658 0,'0'0'0,"-275"64"15,339 20 1,-1-62 0</inkml:trace>
  <inkml:trace contextRef="#ctx0" brushRef="#br0" timeOffset="35688.79">16150 16828 0,'-21'0'0,"42"0"0,360-43 32,-63 1-17,-22-22 1,-190 43-16,105-21 0</inkml:trace>
  <inkml:trace contextRef="#ctx0" brushRef="#br0" timeOffset="37520.83">16065 17463 0,'-21'0'15,"21"21"1,-21-21-1,21 21 17,0 0-1,0-42 0,0 0-31,0 0 31,-21 21-31,0 21 16,0 0 0,21 0-16,-43 64 15,43-43 1,0-21-16,0 0 16,43-21 15,-1-63-16,-42 42-15,21-22 16,-21 22-16,0-21 16,-42 21-1,21 21 1,-1 21-16,22 0 16,0 0-16,0 0 15,0 1 1,22-1-16,20-21 15,-21 0-15,0-21 16,0-1 0,-21-20-1,0 21 1,-21 0-16,0 21 16,0 0-16,0 21 15,21 0 1,0 0-1,0 0 1,0 1-16,21-22 31,0 0-31,0-22 16,-21 1-16,21 21 16,-21-21-16,0 0 31,-21 21-16,-21 0-15,21 0 16,21 21 0,0 21-1,0-20 1,0-1 0,63-21-1,-42-21 1,22-22-1,-43 1 1,0 21 0,-21 21-16,-22 0 31,22 0-15,21 21-16,0 0 15,0 21 16,21-42-15,-21-21 0,0 0-16,0 0 15,0 0 1,-21 21 31,0 0-32,21 21-15,0 0 16,0 0 0,0 0-1,0-42 17,0 0-17,0 0 16,0 0 32</inkml:trace>
  <inkml:trace contextRef="#ctx0" brushRef="#br0" timeOffset="38007.57">16870 17378 0,'0'0'0,"0"-21"16,21 21-16,-21-21 15,21 21 1,-21-22 0,-21 22 15,0 0-31,0 0 0,-1 22 15,1-1-15,-21-21 0,21 21 16,0 0-16,-22 0 0,-63 85 16,43 0-1,42-21 1,21-43 0,0-21-16,0 0 0,0 0 0,63 22 31,43-43-31,-21 0 15,-1 0 1,-41 0-16,-22-21 16,42-1-1,-41 1-15,-1 0 0</inkml:trace>
  <inkml:trace contextRef="#ctx0" brushRef="#br0" timeOffset="38330.37">17335 17251 0,'0'-21'0,"0"42"0,0-21 47,0 21-32,0 0-15,0 0 0,-21 85 16,0-85-16,0 64 15,21-64-15,0 22 16,-42 41-16,42-63 16,-43 128-1,22-128-15,21 0 16,0 21 0,21-42 15,0 0-31,43-84 15</inkml:trace>
  <inkml:trace contextRef="#ctx0" brushRef="#br0" timeOffset="38650.19">17632 17209 0,'0'42'32,"0"-21"-32,0 0 15,0 43-15,0-43 16,0 21-16,0 22 0,-21-22 16,-1 0-16,-20 64 15,21-63-15,0 20 16,0 22-1,-1-22 1,22-84 15,0 0-15,0 0-16,0 0 16,0-1-16</inkml:trace>
  <inkml:trace contextRef="#ctx0" brushRef="#br0" timeOffset="39005.51">17124 17484 0,'-21'0'0,"42"0"0,-64 0 0,22 0 31,42 0-16,1 0 1,20 0-16,-21 0 0,21 0 0,1 0 16,-1 0-16,106 0 15,-84 0 1,-22 0-16,0 0 0,22 0 16,-43 0-16,21 0 0,1 0 31,-22 0-31,-42 0 47,0 0-32,-1 0-15</inkml:trace>
  <inkml:trace contextRef="#ctx0" brushRef="#br0" timeOffset="39317.33">17018 17717 0,'-21'0'0,"42"0"0,-63 0 0,20 21 15,1-21-15,0 0 16,42 0 0,22 0-1,-22 0-15,21 0 0,0 0 16,22 0-16,-1 0 0,107-21 15,-128-1-15,22 1 16,105 0 0,-127 21-1,-21 0 1,-21-21 0,0 0 30</inkml:trace>
  <inkml:trace contextRef="#ctx0" brushRef="#br0" timeOffset="44083.07">1947 4784 0,'0'-21'15,"0"-1"1,-21 22 31,0 22-16,21-1-31,0 0 0,-21 0 0,21 0 16,-21 43-1,-22 63 1,22-85 0,-21 64-16,42-64 0,-43 170 31,43-64-15,0-106-16,0 43 15,-21 106 1,0-86-1,21-41-15,-21 211 16,0-84 0,21-107-16,-21 86 15,-1 20 1,1 1 0,21-128-16,-21 85 15,21-84-15,0 126 16,0-126-16,0-1 0,0 1 15,0-1-15,0 1 0,0 232 32,0-211-17,0-22-15,0 43 16,0 0 0,0-43-16,21-63 15,-21 22-15,21-22 16,1-22-1,-22 1-15,63-127 0</inkml:trace>
  <inkml:trace contextRef="#ctx0" brushRef="#br0" timeOffset="45877.57">1968 4911 0,'0'-21'16,"0"-1"-1,22 22 1,-22-21-1,0 0-15,0-21 16,0 21 0,0-1 15,21 22 31,0 0-62,0 0 0,148-21 32,-126 21-32,126-21 15,43 0 1,21 21 0,-22-42-1,318 20 1,-296 1-1,0 21 1,63 0 0,128-21 15,-234 21-15,-42 0-16,1 0 15,41 0 16,-105 0-15,-64 0-16,42 21 16,-41 0-16,-1 1 15,-21 41 17,-21 1-17,-1-1 1,22 1-1,0-22-15,0-21 0,0 170 16,0-170-16,0 63 16,0 43-1,-21 64 1,-21-43 0,0 0-1,20-105-15,22 20 0,-21 22 16,0-43-16,0 0 0,0 43 15,0-21-15,-1-22 16,22 64-16,-21-64 0,21 22 16,-42 126-1,42-21 1,-21-63 0,21-21-1,0 63-15,-21-106 16,21 1-16,0 126 15,0-127-15,0 43 16,0 42 0,0-106-16,0 85 15,0-64-15,0 1 0,-22 105 32,22-127-32,-21 85 15,21-85-15,-42 43 0,21-22 16,21-21-16,-21 21 15,-1-20-15,22-1 0,-21 0 16,-21 21 0,21-21-1,-43 1 1,43-1-16,-21 0 0,-1-21 0,22 21 16,-106 0-1,21-21 1,-42 21-1,42-21 1,64 0-16,0 0 0,-233 0 16,105 22-1,-20-1 1,63-21 0,63 0-16,1 0 0,-170 0 15,64 0 1,105 0-16,-105 0 15,63 0 1,64 0-16,-22 0 0,-148 0 31,22 0-15,105 0-16,64 0 0,-21 0 16,21 0-16,-22 0 15,22 0-15,-64 0 16,64 0-1,0 0 1,0 0-16,21-21 16,0-1-1,21-20-15,0 0 0</inkml:trace>
  <inkml:trace contextRef="#ctx0" brushRef="#br0" timeOffset="46481.16">3090 5228 0,'-21'-21'0,"42"42"0,-63-42 16,0 21-16,20 0 15,-41 0-15,21 0 0,-1 0 16,-20 21-16,20-21 16,1 0-16,63 0 15,0 21 1,22-21-16,20 0 0,1 0 15,-1 0-15,22 0 0,127 0 16,-85 0-16,127 0 16,-106 0-16,-21 0 0,148 0 15,-148 0-15,0 0 0,0 0 16,-21 0-16,-22 0 0,65 0 16,-86 0-16,-21 0 0,1 22 15,-43-1-15,-43 0 16,1-21-16,0 21 15,-106 0-15,63-21 0,-21 21 16,0 1-16</inkml:trace>
  <inkml:trace contextRef="#ctx0" brushRef="#br0" timeOffset="46757">2582 5969 0,'-63'21'0,"126"-42"0,-190 63 16,64-20-16,20-1 15,22-21-15,0 21 16,42-21-16,22 0 16,20 0-16,1 0 0,486-42 31,-84-1-15,-318 43-16,339 0 0,-191-21 15,-148 21-15,170 0 16,-107 42 15,-253 1-15,-127-22-1,20 0-15</inkml:trace>
  <inkml:trace contextRef="#ctx0" brushRef="#br0" timeOffset="47059.83">2709 6625 0,'-84'43'16,"168"-86"-16,-359 149 16,233-85-16,-22 22 15,85-43 1,1 21-16,126-21 0,317 0 31,22 0-15,-85 0-1,-275 0-15,106 0 16,275 21 0,-423 21-1,-127-21 1,-1 1 0,-359 62-1,296-84-15</inkml:trace>
  <inkml:trace contextRef="#ctx0" brushRef="#br0" timeOffset="47564.54">2984 7366 0,'0'0'0,"-105"42"16,-192 85-1,234-105-15,-43 20 16,127-21 0,127-21-1,-84 0-15,423 0 31,-360-21-31,148 0 16,85-22-16,-1 22 16,-274 21-16,21 0 0,148 0 31,-169 0-15,-149 43-1,-105-1-15,84-21 16,0 0-16,-274 85 15,274-85-15,-211 64 16,20 0 0,65-1-1,-1 22 1,170-85-16,-22 0 31,212-21-15,64 0-1,63-63 1,381-43 0,-253 21-1,-234 64 1,-106 21-16,107-21 16,-43 0-1,-21-43 1</inkml:trace>
  <inkml:trace contextRef="#ctx0" brushRef="#br0" timeOffset="48406.25">2688 3662 0,'0'0'0,"0"-21"0,0 0 32,0 42-17,0 0-15,0 0 16,0 43-16,0-22 16,0 85-16,0-85 15,-21 106 1,21-105-16,0 20 15,0 1 1,0-43-16,0-42 31,21 21-31,0-21 16,0-1-16,-21-20 0,43 0 16</inkml:trace>
  <inkml:trace contextRef="#ctx0" brushRef="#br0" timeOffset="48673.9">2984 3725 0,'0'0'0,"0"-21"31,0 42-15,0 22-1,0 20 1,0-42-16,0 85 15,0 64 1,0-149-16,0 42 16,0-20-1,0-22 1,22-42 15,-22-1-31</inkml:trace>
  <inkml:trace contextRef="#ctx0" brushRef="#br0" timeOffset="49067.76">2921 3874 0,'-21'-22'0,"42"44"0,-42-65 0,0 22 16,21 0-1,0 0-15,0 0 16,42-1-1,-21 1-15,0 21 0,43-21 16,-22 21-16,-21 0 0,22 0 16,-1 0-16,0 0 0,64 0 15,-64 0-15,64 42 16,-63-20-16,-22-1 0,42 21 16,-63-21-16,0 22 0,0 20 15,-21-21-15,-85 64 16,64-63-16,0-1 0,-64 0 15,63 1 1,-41-1-16,41-21 0,1-21 16,0 21-16,21-21 0,-1 0 15,1 0-15,21-21 47,21 21-47,64-63 16,21-22-16</inkml:trace>
  <inkml:trace contextRef="#ctx0" brushRef="#br0" timeOffset="49421.93">3937 3683 0,'0'0'0,"0"-21"15,-21 21 1,0 0-16,21 21 16,-22 0-1,1 0-15,-21 64 16,42-21-16,0-43 16,-21 21-16,0 22 0,21-22 15,0-21-15,0 64 16,21-1-1,42-62 1,1-22 0,-43 0-16,0 0 0,106-64 31,-63 1-15,-43-1-16,-21 43 15,0-21-15</inkml:trace>
  <inkml:trace contextRef="#ctx0" brushRef="#br0" timeOffset="49659.12">3958 3916 0,'0'0'0,"0"21"15,21-21 16,0-21-15,1 21-16,-1 0 0,0-21 16,0 21-16,0-21 0,0 21 15,1-22-15,-1 22 0,0-21 16,0 0-16,-21-21 16</inkml:trace>
  <inkml:trace contextRef="#ctx0" brushRef="#br0" timeOffset="49861">3937 3683 0,'-21'0'16,"42"0"-16,-63 0 0,20-21 0,44 0 31,-1 21-31,21-21 16,-21 21-16,43 0 15,-43-22-15,42 22 16,43-21-1,-63 21 1,-22 0-16</inkml:trace>
  <inkml:trace contextRef="#ctx0" brushRef="#br0" timeOffset="53929.58">2032 9398 0,'-21'0'47,"0"0"15,21 21-46,-22-21-1,22 21 1,0 1-16,0-1 0,0 0 31,0-42 1,22 0-32,-1-1 15,-21-20 1,0 21-1,-21 21 17,-1 21-32,22 0 15,0 0 1,0 1-16,0-1 16,0-42 46,0-1-62,0 1 16,0 42 31,-21-21-47,21 22 15,0-1-15,21-21 47,1 0-31,-1 0 15,0 0 0,-21-21 0,-21 21 32,0 0-47,21 21 171,0 0-171,0 0-1,0-42 32,21 21-47,-21-21 16,21 21-16,-21-21 0,0-1 15,0 1 1,-21 21 0,0 0-16,21 21 31,0 1-31,0-1 16,0 0-1,21-21 32,-21-21-47,0 0 16,0-1-1,0 1 1,-21 21 0,21 21 30,0-42 48</inkml:trace>
  <inkml:trace contextRef="#ctx0" brushRef="#br0" timeOffset="54365.34">2498 9165 0,'0'-21'0,"-22"21"16,1 0-16,0 0 16,0 0-1,42 0 16,0 0-31,0 0 16,22 0-16,-22 0 0,21 0 0,106 0 31,-105 0-31,63 0 16,-43 0 0,-42 0-16,43 0 15,-64 21-15,-21-21 63,-1 0-63</inkml:trace>
  <inkml:trace contextRef="#ctx0" brushRef="#br0" timeOffset="54827.59">2857 9165 0,'0'0'0,"-42"0"32,21 0-17,21 21 1,0 22 0,0-22-1,0 0-15,0 21 0,0-20 16,0-1-1,0 0-15,0 0 0,21 21 0,-21-20 16,0-1-16,0 63 16,0-62-1,0 41-15,0-42 16,-42 43 0,-1-22-1,-20-42 1,42 0-16,0 0 0,-64 0 15,21 0 1,43 0-16,0-21 0,-42 0 16,41 21-16,22-21 0,-42-1 31,42 1 0,21 21-31,22 0 16,41-21-16</inkml:trace>
  <inkml:trace contextRef="#ctx0" brushRef="#br0" timeOffset="55464.27">3302 9440 0,'21'-21'0,"-21"0"15,-21 21 1,0-21 0,0 21-16,-22 0 15,22 0-15,-21 21 16,-22 43-1,22-1 1,-22 85 15,43-105-31,21-22 16,0 0 0,43-21-1,84-64 16,-64 1-15,-42 21-16,43-43 16,-64 64-16,0-43 15,21 43 1,-21 0-16,0 42 47,0 0-47,0 0 0,0 43 15,0-1 1,0 1 0,0-43-16,0 21 15,0 1 17,42-43-17,-21 0 1,22 0-16,-1-43 15</inkml:trace>
  <inkml:trace contextRef="#ctx0" brushRef="#br0" timeOffset="55760.13">3535 9398 0,'0'-21'0,"21"21"47,-21 21-47,21 0 16,-21 0-16,0 1 15,0 41 1,0 43 0,0-85-16,21 21 31,-21-20-31,21-22 15,-21-22 17,22 1-32,-22 0 0,0 0 15,42-21-15</inkml:trace>
  <inkml:trace contextRef="#ctx0" brushRef="#br0" timeOffset="56026.98">3916 9313 0,'0'0'0,"0"22"31,0-1-15,-21-21-16,-1 21 0,1 0 16,0 0-16,0 0 0,0 22 15,0-22-15,-1 21 0,-20 43 31,21-64-31,0 43 16,21-43-16,0-42 47,21 21-47,21-43 0</inkml:trace>
  <inkml:trace contextRef="#ctx0" brushRef="#br0" timeOffset="56667.21">4254 9356 0,'0'0'0,"-21"-21"32,0 21-17,0 0-15,0 0 0,0 0 16,-1 21-16,22 0 0,-21-21 0,0 21 16,-21 21-16,21-20 15,-22 83 1,22-41-1,21-22 1,0-21-16,0 1 0,21-22 16,0 21-16,1-21 0,41 0 15,-21-21 1,1-22 0,-1-20-1,22-107 16,-22 107-15,-42 42 0,21 21-1,-21 42 1,0-21-16,0 22 16,0 20-1,0 22 1,0-64-16,42 21 15,1-42 1,-22 0-16,42 0 16,-20 0-1,-22 0-15,0 0 0,85-42 16,-64 21 0</inkml:trace>
  <inkml:trace contextRef="#ctx0" brushRef="#br1" timeOffset="74986.82">4995 3387 0,'0'0'0,"0"-21"0,21-1 16,-21 1-16,0 0 15,0 0-15,22 21 16,-22-21-16,0 42 47,0 0-47,0 0 0,0 43 15,0 63 1,-22 0 0,-20 63-1,21-63 1,0-42 0,21-43-1,-21-21 16,21-63-15,0-43 0,21 43-16</inkml:trace>
  <inkml:trace contextRef="#ctx0" brushRef="#br1" timeOffset="79881.58">5038 3323 0,'0'0'16,"0"-21"-16,0 0 0,0-21 0,0 20 16,0 1-16,21 21 31,-21 21-15,21 1-16,0-1 15,-21 0-15,0 0 0,21 21 16,0-20-16,1-1 0,41 106 31,-42-106-31,43 42 0,-1-20 16,1-1-1,-22-42-15,-21 0 0,22 21 16,-22-21 0,0 21-16,-21 1 31,-21-1-31,0-21 0,-1 0 15,1 21-15,-42 0 0,42 0 16,-22 0-16,-41 1 0,41-1 16,-20 21-1,20-21-15,22 0 0,-106 43 16,106-43-16,-21-21 16,42 21-16,-43-21 15,22 0 1,21-21 31,0 0-47,0 0 0,0 0 15,43-1-15,-1-62 16,-21 63-16,0-22 16,43-147-1,-43 105 1,-21-42-16,0 42 15,0 64-15,0 0 16,-21 21 0,21 21-1,-21 22 1,21-1-16,0-21 0,0 64 16,0-64-16,0 21 0,0 1 15,0-22-15,0 85 16,-22-64-16,22-21 0,-21 85 31,21-85-31,0 21 0,0-63 31,0 0-15,0 0-16,0 0 0,0 0 16,0-1-16,0-20 0,0 21 15,0-21-15,0 20 0,0-20 16,21-21-16,-21 20 0,0 22 15,22-64 1,-22 107 15,0 20-15,-22 127 15,-20-42-15,42-63-16,-21-43 15,21-42 32,0 0-47,21-43 16,-21-21 0,42 1-1,-42 63-15,22-43 16,-1 22-1,-21 63 1,0 42 0,0 22-1,-43 0 1,1-22 0,42-42-16,-21 43 15,21-43-15,0 0 0,-21 0 16,21-42 15,0 0-31,21 21 0,0-21 16,0-64-1,-21 64-15,21-42 0,1-22 16,-1 43 0,-21 20-16,0 44 46,0-1-46,0 0 16,0 42 0,-43 1-1,43-43-15,0 0 0,0 22 16,-21-22-16,21 0 16,0-42-1,21 21-15,-21-21 16,0-1-16,22 1 0,20-63 31,0-1-15,-42 21-16,0 43 15,0 42 17,0 1-17,0-1-15,0 42 16,0 1-1,0-43-15,-42 64 16,21-64 0,21 21-1,0-63 17,0 0-32,0 0 0,21-1 0,0 1 15,-21 0-15,21 0 0,-21-21 0,21 20 16,1-20-16,-1-43 15,-21 64-15,0 0 0,0 0 16,0 42 0,0 0-1,0 0-15,0 1 0,-21 20 16,-1-21-16,22 0 0,-42 43 16,42-43-16,-21 0 15,0 0-15,21 0 0,-21 1 0,21 20 31,0-63 1,0 0-32,0-1 15,0 1-15,0 0 0,63-64 16,-42 1 0,-21 63-16,21-1 0,-21 1 15,0 42 1,0 1-1,0-1-15,0 0 0,0 0 16,0 43 0,0-43-16,-42 42 15,42-20-15,0-65 47,0 1-47,21 0 16,0 0-16,-21 0 0,0 0 15,22-85 1,-22 63 0,0 65 15,0 20-15,0-21-16,0 43 15,0-43-15,-22 0 0,22 21 16,-21-42-16,21 21 15,0 1-15,0-44 32,0 1-17,0 0-15,43-21 16,-22-22 0,0 1-1,0 42-15,-21 42 31,0 0-31,0 42 16,0-20 0,0-22-16,0 21 15,-21-21 17,21-42-17,0 0-15,21 0 16,-21 0-16,21 0 15,0-1-15,-21 1 16,22 0-16,-1 21 16,0 0-1,-21 21 1,0 0 0,0 1-16,-21-1 0,-22 21 31,43-21-16,22-42 32,-1 0-47,0 21 0,0-42 16,0 20 0,0 1-1,-21 42 16,0 22-15,-21-1 0,0-21-1,21 0 1,21-63 15,22 0-15,-22 21-1,-21-1 1,0 44 15,-21-22-15,-1 21-16,-62 0 31,63-21-15,42 0 31,0 0-47,42-21 15,-20 0 1,-22 21-16,21 0 0,-21 0 16,-42 0 15,0 0-31,-42 21 15,20-21-15,1 21 16,-22-21-16,43 21 16,-21-21-1,63 0 32,0 0-31,22 0-1,-22 0 1,-21-21 31,0 0-47,-21 0 16,-1-22-1,22 22-15,0 0 16,-21-21-16,21 20 15,-42-41 1,0 21 0,-1-1-1,22 22 1,21 42 15,0 0-31,21 43 16,0-22-1,64 64 17,-64-64-17,0-42-15,-21 22 16,0-44 15,-42-41-15,0 21-1,42 20-15,-43-41 16,1-43 0,42 85-1,0 42 17,42 21-17,-20-20-15,-1-1 0,21 85 31,-42-85-31,21 21 16,-21 0-16,0-20 16,-21-1 15,-21-21-31,-22 0 16,1 0-1,42 0-15,-1 0 16,-20 0-1,42 21-15,-42 21 16,42-21 0,-21-21-16,21 22 0,21-22 62,0 0-62,-21-22 0,21 22 16,0-21-16,127-21 31,-126 42-31,20-21 16,-21 21-1,-21 21-15,0 0 16,-63 21 0,41-20-16,1-1 15,0 0-15,0-21 16,-21 42-16,-1-42 15,43 21-15,0-42 47,0 0-47,21 0 16,1 21-16,20-21 16,-21 0-16,0 21 0,22-22 15,-22 22-15,0-21 0,-21 0 16,21 21-16,-21 21 31,-21-21-31,0 21 0,-85 43 31,85-43-31,0-21 16,-1 21-16,1-21 16,42-21 15,1 0-31,20 0 15,0 0 1,-21-1-16,22 1 16,-22 0-1,-42 21 17,-64 64-32,43-43 15,-1 0 1,22-21-1,85 0 32,-43-21-47,0 21 16,21-21-16,-20-1 31,-44 22 63,1 0 140</inkml:trace>
  <inkml:trace contextRef="#ctx0" brushRef="#br1" timeOffset="83577">5228 6350 0,'-21'21'0,"0"-21"16,0 0-16,21 21 16,-22-21-16,1 0 0,0 0 15,21 22-15,-21-22 16,0 0-16,42 0 94,0 0-94,0-22 15,0 22-15,1 0 0,-22-21 0,21 21 16,0-21-16,42 21 16,43-21-1,-63 0 1,20 21-1,-42-21-15,0 21 0,85-22 16,-21 1 0,-43 21-16,22-21 15,-43 21-15,42 0 16,-41 0-16,20 0 16,85-42-1,-106 21-15,43 21 16,41-64-1,1 43 1,-21 0 0,-43 0-16,1 21 0,168-64 15,-63 22 1,-21-1 0,-21 1-1,-63 42-15,-22-21 0,127-43 31,-42 22-31,21 0 16,21-22 0,-106 43-16,106-21 15,-21-1 1,127-41 15,-169 63-15,21-22-1,0 22 1,84-42 0,-42 41-1,1-20 1,-86 21 0,149-43 15,-191 64-31,42-21 15,86-42-15,-22 42 16,63-43 15,-84 22-15,-64 21-16,43-1 16,21-20-16,127-21 31,-128 41-16,22 1 1,-84 0 0,126 0-1,-63 0 1,21 0 0,21-22-1,-106 43-15,1 0 0,41-21 16,43 0-1,-42 0 1,21 0 0,-64 21-16,106-43 31,-126 43-31,83-21 16,-41 21-16,-43-21 15,64 21-15,-43-21 0,64 0 31,-64-1-31,43 1 16,0 21 0,-43-21-16,-21 21 15,0 0-15,85-42 16,-42 21 0,-1-1-1,1 1 1,-22 21-16,85-42 15,-21 21 1,21 0 0,-21 21-1,-85-22-15,0 22 0,64 0 32,-64-21-32,42 21 15,-42-21-15,22 21 16,-22 0-16,0 0 15,0-21-15,43 21 16,-1 0 0,-42 0-16,43-21 15,-22 21-15,-21-21 16,1 21-16,83-22 16,-62 22-1,-22 0-15,21 0 16,1-21-1,-22 21 1,0-21 15,-42 21 1,0 0-17,-1-21-15,-20 0 16</inkml:trace>
  <inkml:trace contextRef="#ctx0" brushRef="#br1" timeOffset="84569.43">13991 3641 0,'0'0'0,"-21"0"16,0 0-1,21 21 48,0 0-63,21-21 16,0 21-16,0-21 0,0 21 15,1-21-15,-1 22 0,85 20 16,-22 0-1,-63-42-15,43 21 16,-1 1 0,-41-22-16,20 0 0,43 0 31,-43 0-31,0 0 16,-21 0-1,1 0-15,-1 0 16,0 0-1,0 0 1,-42 0 47,0 0-48,0 0-15,21 21 16,-43-21-16,-41 42 15,41-21 1,22-21-16,-42 43 16,41-43-16,-83 84 31,83-63-31,-62 43 16,41-22-1,22-21-15,0-21 16,-21 43-1,-1-22 1,22 0 0,21 0-16,21-42 187,-21 0-171,22 21-16,-1 0 0</inkml:trace>
  <inkml:trace contextRef="#ctx0" brushRef="#br1" timeOffset="102868.49">4953 7049 0,'21'0'0,"-21"-22"16,0 1 0,-21 21 30,42 0 48,0 0-94,0 0 16,1 0-16,-1 0 15,0 0-15,0 21 0,21-21 16,-20 22 0,20-22-16,21 21 15,43 0 1,-21 21 0,21 1-1,-85-43-15,21 21 16,-21-21-1,1 21-15,126 0 16,-85 0 0,64 0-1,-42 22 1,-22-22 0,22 0-1,21 21 1,-85-20-16,127 20 31,0 21-15,-84-41-1,63 20 1,85 0 0,-107-21-1,22 22 1,-84-22-16,-22-21 15,42 21-15,-20-21 16,126 42 0,-21 1-1,-105-43-15,41 21 16,-41-21-16,62 21 16,107 43 15,-106-22-16,42 21 1,-42-20-16,127 41 31,-64-41-15,-21 20-16,-42-20 16,254 62 15,-170-41-16,1-22-15,21 22 16,-149-43-16,1 0 16,190 64-1,-191-64-15,85 21 16,64 22 0,21 20-1,-149-62-15,-20-1 0,232 85 16,-232-85-16,169 42 15,21 1 1,-106-22 0,-64-21-16,1 0 0,190 64 15,-190-64 1,42 22-16,-64-22 0,64 21 16,85 43-1,-170-64-15,128 64 31,-149-64-31,21 0 16,-21 0-16,1 0 16,-1 0-1,0-21 1,0 0 0,0 0-1,0 0 16,1 0-15,-1 0-16,0 0 16,0 0-16,21 0 15,-20 0-15,-1 0 0,21 0 16,-21 0-16,0 0 0,85 0 31,-21 22-15,21-22-1,-64 21 1,-21-21-16,43 0 0,84 21 31,-63 0-15,-1-21 0,-63 0-1,1 0 1,-1 0 15,-21-21 94,0 0-109,-21 0-16,-1-1 15</inkml:trace>
  <inkml:trace contextRef="#ctx0" brushRef="#br1" timeOffset="105026.79">14584 9440 0,'-21'0'0,"-22"-21"16,43 0 0,-21 21-16,0 0 15,0 0 16,21 21 16,0 0-31,21-21-16,0 22 0,0-1 16,22 0-16,-22-21 15,0 42-15,42 1 16,-41-22-16,-1-21 15,21 42-15,-21-21 0,0 0 16,43 22 0,-43-22-16,21 42 15,43-20 1,-64-43-16,0 21 16,22 0-1,-43 0-15,21-21 16,0 0-1,0 21 17,-42 1-1,0-22-15,0 0-16,0 0 15,-64 21 1,-21 0-1,64 21 1,21-42-16,-85 21 16,-64 22-1,65-22 1,-1 21 0,42-21-1,-20 1 16,41-1-15,22-21-16,42 0 94,0 0-79,22 0-15,-22 0 0,64-21 16,20-22 0,22 1-1,-84 42-15,126-64 32,-63 43-17,-21 0 1,-22 0-1,-42 0-15,22 21 16,-22-21-16,0 21 16,-21-22 15,-21 1 31,0 21-46,21-21-16,-22 0 16,1 21-16,0-21 0,0 21 15,21-21-15,-21-1 0,0 22 0,-22-42 32,1 0-17,21 21-15,0-22 16,-1 22-16,1 0 0,-21-21 15,21 20-15,-106-83 16,84 41 0,1 43-1,42 0 1,-21 0-16,0 21 16,21-22-1,-21 22-15,21-21 16,-22 21 15,22 21 94,22 1-125,-1-22 16,-21 21-16,21-21 0,0 21 15,0 0-15,0-21 0,22 42 16,-22-20-16,0-22 0,21 63 16,1-42-16,-22 0 15,64 106 1,-1-42-1,-63-43 1,22 22 0,-22-22-1,0-21 1,-21 1 0,-21-22 62,0 0-63,0 21-15,-1-21 16,1 0-16,0 21 16,0-21-16,0 0 15,-22 21 1,-20 0-16,-22 22 15,-42-1 1,-21 0 0,127-21-1,-21-21-15,20 22 0,1-22 16,0 0-16,-42 42 16,41-42-1,1 0 1,21 21-1,0-42 32,0 0-47,0 0 0,21 21 16,1-22-16,-22 1 0,21 0 0,0 21 16</inkml:trace>
  <inkml:trace contextRef="#ctx0" brushRef="#br1" timeOffset="105798.64">14965 9927 0,'-21'0'32,"-1"0"-32,1 0 15,0 0-15,0 0 16,0 0-16,0 0 31,-1 0-31,1 0 0,0 0 16,0 0-16,0-21 15,0 21 1,-1 0-16,-20 0 16,0-21-1,21 21 1,-43 0 0,43-21-1,-21 21 1,-1 0-16,22 0 31,-42-21-15,41 21-16,-20-22 15,21 22 1,0 0 0,0-21-1,-1 0-15,1 21 16,0 0-16,0-21 15,21 0-15,-64 0 16,43-1 0,-21 22-1,42-21-15,-21 21 16,0 0-16,-1 0 0,1 0 31,-21 0-31</inkml:trace>
  <inkml:trace contextRef="#ctx0" brushRef="#br1" timeOffset="107657.56">14139 9843 0,'-21'0'16,"0"0"-16,0 0 15,0 0-15,-1 0 16,1 0-16,21-22 15,-21 22-15,0 0 16,0-21 0,0 0-1,-1 21 1,1-21 0,-21 21-1,42-21-15,-21 21 16,0 0-1,-1-21 1,44 21 93,-1 0-93,0 0-16,0 21 16,0-21-16,0 0 0,1 0 0,-1 0 15,0 21-15,0-21 0,0 0 16,0 0-16,-21 21 16,22-21-16,-44 0 93,22-21-93,-21 21 16,0-21-16,0 21 16,-21-21-1,-1 21 1,22 0-16,0-22 0,0 22 31</inkml:trace>
  <inkml:trace contextRef="#ctx0" brushRef="#br1" timeOffset="130838.12">4889 7853 0,'0'-21'15,"0"0"48,0-1 187,-21 22-219,21-21-31,-21 21 16,21 21 218,0 1-203,21-22-31,0 0 32,-21 21-32,22-21 31,-22 21-15,0-42 30,0 0-46,-22 21 0,1-22 16,0 1-16,0 0 16,0 0-16,21 0 15,-21 21 1,21 21 31,21 0-32,0-21-15,0 21 16,0 0 0,0-21-16,1 22 15,-1-1 1,0 0 0,0-21-16,-21-21 46,0 0-46,-21-1 16,-21-20 0,42 21-16,-43 0 31,43 42 16,0 0-47,0 0 15,21-21-15,1 21 16,-22 1 0,21-22-16,0 0 31,-21-22 16,-21 1-47,0 21 15,21-21 1,0 42 78,21-21-79,0 0 1,-21 21-16,0 1 0,21-22 16,0 0-16,0 21 15,1 0 1,-1-21-16,-21 21 16,21-21-16,0 21 0,0-21 15,-21 21 1,21 22-16,1-22 15,-1 0-15,21 0 16,64 64 15,-43-22-15,-20-41 0,-1 20-1,22 21 1,-1-20-1,1 20 1,-43-42 0,21 22-1,0-22 1,22 42 15,-43-63-31,0 0 0,-21 22 16,43-1-16,-22 0 15,42 21 1,-63-21-16,64 22 31,-64-22-31,42 0 16,22 43 0,-22-43-16,0 21 15,-42-21-15,21-21 16,64 85-1,-43-43 1,1 1 0,-22-22-16,21 21 15,22 0 1,-43-20-16,0-22 0,64 63 31,-64-42-31,42 22 0,1-22 16,-22 21-1,-21-42-15,64 85 32,-21-43-17,-22 0 1,0-20-16,1 20 16,-22-21-16,-21 0 15,21-21-15,21 64 16,1-22-1,-1 0 1,0 1 0,64 41 15,-42-41-15,-43-22-16,42 21 15,-20 1 1,62 20 15,-41-42-15,-1 22-1,-41-43-15,20 42 0,21 0 16,-41-21 0,-1 1-16,0-22 0,0 21 15,21 0-15,-20 0 0,-22 0 16,84 43-1,-41-22 1,20 0 0,-21 1-1,1-22 1,-22 0-16,-21 0 0,42 0 16,-21 1-16,1-1 0,-1 0 15,0-21-15,0 21 0,0-21 0,0 42 16,1-42-16,20 22 15,-21-1-15,0 0 0,85 42 32,-64-20-17,1-1 1,-1 0 0,85 85-1,-63-84 1,-22-1-1,43 22 1,-43-22 0,0 0-1,64 43 17,-42-43-17,-1 1 1,-21-1-1,22-21-15,21 43 32,-22-22-17,-21-21 1,43 21 0,0 22-1,-22-22 1,1 1-1,-22-22 1,43 42 15,-64-20-31,21-22 16,-42 0 0,43 21-1,-22-42-15,21 43 31,-21-1-15,0-21 0,43 21-16,-43-20 15,43 41 17,-22-21-17,0-20 1,1-1-1,20 42 1,-21-42 0,1 22-1,-1-22 1,22 42 15,-22-20-15,0-1-1,-21-21-15,1 0 16,-1-21-16,21 64 31,0-43-15,22 21 0,-64-20-1,21-22-15,0 0 0,-21 21 0,21-21 16,22 42-1,-1-21 1,-21 0 0,22 1-1,-22-1-15,0 0 16,42 21 15,-41-21-15,-1-21-16,0 22 0,21-1 15,1 42 17,20-20-17,1-22 1,-22 21 0,0-21-1,1 22 1,-22-22-16,-21 0 15,21-21-15,21 42 16,-21 1 0,1-1-1,20-21 1,21 21 15,-41 1-15,-1-22-16,21 0 15,-21 0 1,22 22 0,-22-43-16,-21 21 15,21 0-15,0 0 16,0 0-16,0 0 16,-21 1-1,22-22-15,-1 21 0,0 0 16,-21 0-16,21-21 15,-21 21-15,64 22 16,-43-43-16,0 21 16,21 21-1,22 0 1,-43 1 0,0-43-16,0 21 0,43 42 31,-22-41-31,-21-1 15,0 0-15,1 21 16,-1-21 0,0 1-16,0-22 0,-21 21 15,21-21-15,-21 21 0,43 0 16,-43 0-16,21-21 16,0 21-16,0-21 0,-21 22 15,21-22-15,-21 21 0,21-21 16,1 21-1,-1 0-15,0-21 16,0 21-16,0 0 16,0-21-1,1 22-15,-22-1 16,42 0 0,0 0-1,-21 0 1,43 22-1,-1-1 17,-20 0-17,-22-42-15,0 21 16,21 1 0,-20-1-1,20 21-15,-21-42 16,21 42-1,-20-42-15,20 22 16,106 105 62,-148-106-78,21-21 0,0 0 16,1 21-16,-1-21 15,-21 21-15,21-21 0,0 21 16,0 0 15,0-21-15,1 0 0,-22 22-16,21-22 15,-21 21-15,21-21 31,-21-21 63,0-1-78,0 1-16,0 0 15,0 0-15</inkml:trace>
  <inkml:trace contextRef="#ctx0" brushRef="#br1" timeOffset="132376.98">14372 14838 0,'0'0'0,"-21"0"16,0 0 62,21 21-31,0 0-31,0 0-1,0 1 16,21-22-31,-21 21 0,21 0 16,0 0 0,-21 0-16,21 0 15,1-21-15,-22 22 0,21-22 16,21 63 0,-21-63-16,0 21 15,22 22 1,-22-1-16,-21-21 15,21 0-15,0 22 16,22-1 0,-22-21-1,0 0 1,-21 0-16,0 1 31,21-22 47,-21 21-78,0 0 32,21-21-17,-21 21 48,-21-21-48,0 0 1,0 0-16,-43 0 16,43 0-1,-42 21 1,41-21-16,-41 21 15,42-21-15,0 0 0,-1 0 16,1 22-16,-21-22 0,0 0 16,20 21-16,-20-21 0,-21 21 15,20-21-15,22 0 16,0 21-16,0-21 0,0 0 16,-22 0-16,22 0 0,-21 0 15,21 0-15,-1 0 16,1 0-16,0 0 15,-21 21 1,-1-21 0,22 0-1,21 21-15,-21-21 16,42 0 31,0 0-32,1 0-15,-1 0 0,21 0 16,-21-21-16,22 21 0,84-42 31,0 0-31,-85 42 16,43-43-16,20 43 16,-83-21-16,-1 0 15,42 21-15,-42 0 0,1-21 16,62 0-1,-63 21 1,22 0 0,-43-22 109,21 22-125,-21-21 15,0 0-15</inkml:trace>
  <inkml:trace contextRef="#ctx0" brushRef="#br1" timeOffset="146950.68">9102 4170 0,'0'0'0,"0"-21"0,-22 21 47,1 21-32,21 0-15,-42 43 16,21-43 0,21 0-16,0 0 0,0 21 0,-43 128 31,43-107-16,0-20-15,-21 62 16,0 22 0,21 0-1,0 22 1,0-107-16,-21 127 16,21-63-1,-21 21 1,21-42-1,0 42 1,0 0 0,0-85-16,0-21 0,0 106 31,0-21-15,0-85-16,-21 106 15,-1-42-15,22 63 16,-63 127 15,42-211-15,0 42-1,21-64-15,-22 85 16,1 63 0,21-147-16,0-1 15,0 22-15,-21-22 0,0 212 31,0-106-15,0-21-16,-1 64 16,-20 63 15,0-127-15,21 42-1,-1-21 1,1-21-1,0 0 1,-42 169 0,41-169-1,22-84-15,0 41 16,-21 22 0,0-63-16,21 62 15,-42 107 16,21-106-15,21 0-16,0-64 0,-22 64 16,1-21-1,21 20 1,-21-62-16,21 41 16,-21-62-16,21 20 15,0 0-15,0-21 0,0 22 0,0-22 16,0 127-1,0-106-15,0 64 16,0-21 0,0 42-1,0-42 1,0-64-16,-21 21 16,21 0-16,0 64 15,0-63-15,0-22 0,0 0 16,0 21-16,0-21 0,0 43 15,0-43-15,0 127 32,0-127-32,0 43 15,0-22 1,21-42 0,0 0-16,-21-21 15,21 0-15,-21 0 0,21-22 0,22-147 16</inkml:trace>
  <inkml:trace contextRef="#ctx0" brushRef="#br1" timeOffset="150229">9250 4022 0,'-21'0'16,"42"0"62,0 0-78,0 0 16,21 0-16,-20 0 0,-1 0 15,148-21 1,0-1 0,22 1-16,42 0 15,-170 0-15,85 21 16,-84 0-16,-1-21 15,234 21 1,20-21 0,-169 21-1,-84 0-15,84 0 0,-106-22 16,22 22-16,-1 0 0,149 0 16,-106 0-1,42 0 1,-106 0-16,1 0 0,20 0 15,-20 0-15,-22 0 0,85 0 32,-85 0-32,0 0 15,-21 22 17,0-1-17,0 0 1,-21 0-16,0 21 15,-1 1-15,22-22 16,0 0-16,-21 21 0,21-20 16,-21 105-1,0-22 1,-21-20 0,42 42-1,-22-85-15,1 107 16,21-22-1,0-85-15,0 43 16,-21-43-16,21 21 0,-21 22 16,21-43-16,0 128 31,-21-128-31,0 85 0,21-21 16,-43 21-1,43-85-15,-21 1 16,21-1-16,-21 127 15,0-84 1,-22 84 0,1-21-16,42-105 15,0 20-15,-63 107 16,63-128-16,-22 106 16,1-106-16,0 107 15,-21-1 1,-1 148 15,22-148-15,21-105-16,0 126 15,-21-63-15,-42 254 32,63-212-17,-22 0 1,1-63-1,0 253 1,-21-147 0,21-107-1,-1 65 1,-41 126 0,21-148-1,20-21 1,-20 21-1,21-85-15,21 64 16,-21-64-16,0 0 0,21 1 0,-22 84 31,1-85-31,-21 85 0,21 42 16,-22-42 0,43-84-16,0 63 15,-42 190 16,0-127-15,21-63 0,-1 21-1,-20 127 17,21-148-17,21-21-15,0-1 16,-21 1-1,21-22 1,0-41-16,0 20 16,-21-21-16,21 0 0,0 64 31,0-64-31,0 0 16,0 22-16,0-1 15,0-21-15,0 21 31,-22 1-15,1-1 0,-21-21-16,21 0 15,0 1 1,-43-1 0,1 0-1,20-21 1,-63 21-1,22-21 1,63 0-16,-64 0 16,43 0-1,-1 0-15,22 0 0,-127 0 32,21 0-17,42 0-15,43 0 16,-85 0-16,85 0 0,-107 0 31,107 0-15,-85 0-1,106 0-15,-43 0 0,22 0 16,21 0-16,-106 21 16,42-21-1,64 0-15,-42 0 16,20 0-1,22 0-15,-127 0 32,63 0-17,43 0 1,0 0-16,-1 0 31,22 0-15,0 0-1,0 0 32,0 0-15,-1 0-17,1 0 1,0 0 31,0 0-47,0 0 47,0 0-32,-1 0 16,1 0-15,21-21-16,-21 21 31,0 0 1,21-21-17,-21 0 1,21 0-1,0-1-15,0 1 16,-21 21 0,21-21-16,0 0 15,0-21 1,-22-1 0,22 22-16,0-42 0,0-1 15,0 22 1,0 21-16,22 21 15,-22-22 1</inkml:trace>
  <inkml:trace contextRef="#ctx0" brushRef="#br1" timeOffset="151349.59">8509 2731 0,'0'0'0,"-21"0"15,0 0-15,-1 0 16,22-22-1,22 22 1,20-21 0,0 21-16,191-63 15,21 42 1,-106-1 0,-42 22-1,-85 64 16,-63-64-15,0 42-16</inkml:trace>
  <inkml:trace contextRef="#ctx0" brushRef="#br1" timeOffset="151658.42">9038 2688 0,'-21'0'16,"42"0"-16,-63 0 15,42 21 17,0 1-32,0-1 0,0 21 15,0-21-15,0 106 16,-43 0 0,43-84-16,0 41 15,-42 43 1,21-42-1,21-64 1,0-42 0,0 0-1,21 21-15,0-43 16,0 22-16,1-42 16,-1 63-16</inkml:trace>
  <inkml:trace contextRef="#ctx0" brushRef="#br1" timeOffset="152097.69">9229 3069 0,'0'-21'16,"0"0"-1,21 21 16,0 0-31,0 0 0,0 0 0,0 0 16,1 0-16,-1 0 0,21 21 16,-21-21-16,0 42 15,1-20-15,-22-1 0,21 21 16,-21-21-16,0 22 0,0-22 16,0 0-16,0 0 0,-64 64 31,43-85-16,0 0 1,21-43 0,42-126-1,1 106 1,20-1 0,22 22-1,-64 42-15,21-21 16,22 21 15</inkml:trace>
  <inkml:trace contextRef="#ctx0" brushRef="#br1" timeOffset="152669.1">9991 3090 0,'0'0'0,"21"0"16,0 0 0,-21-21-16,21 21 0,-21-42 15,0 0 1,-42 20 0,-85 22 15,42 22-31,-21 62 15,64-41 1,21 62 0,21-83-16,0 105 31,63-85-15,-20-42-1,-1 0-15,106-127 31,-106 42-15,-20 1 0,-1 62-16,0-20 15,-21 21 1,0 42 0,0 0-16,0 0 15,0 1-15,0-1 16,0 0-16,0 0 0,0 85 31,0-85-31,21 21 16,21-20-1,1-22-15,20-22 16,-20-20 0</inkml:trace>
  <inkml:trace contextRef="#ctx0" brushRef="#br1" timeOffset="153182.13">10372 3006 0,'0'21'31,"0"0"-15,0 0-16,-22 0 0,22 43 15,-21-1 1,21 22-1,0-43 1,0-20 15,-21-22-15,21-22 0,0 1-1,0 0-15,0-85 16,0 22-1,42 20 1,1 22 0,84 21 15,-106 21-31,0 0 16,0 0-16,22 42 15,-43 43 1,0-64-16,-22 106 31,1-85-15,21 0-16,0-20 15,0-44 17,0 1-17,0 0-15,21-21 16</inkml:trace>
  <inkml:trace contextRef="#ctx0" brushRef="#br1" timeOffset="153651.75">10901 3006 0,'21'-21'0,"-21"-1"31,0 1-31,-21 21 16,0 0 0,-22 21-1,-20 22-15,42-22 0,-1 0 16,22 43 15,0-43-15,22-21-16,-1 0 15,0 21-15,0-21 0,0 0 16,64 42 0,-64-21-1,-21 1-15,21-1 16,-21 21 0,-21-42-16,-127 64 15,84-64 1,43 0-16,-42 0 15,42 0 1,-1 0 15,44 0-15,20-22-16,0-20 16</inkml:trace>
  <inkml:trace contextRef="#ctx0" brushRef="#br1" timeOffset="153990.54">11303 2646 0,'0'0'0,"0"21"32,-21-21-32,21 21 0,0 22 0,-21 84 15,-22-64 1,-20 85 0,63-105-16,-21-22 15,21 21-15,-22-21 0,22 0 16,0 64-1,0-64 1,22-21 0,20 0-16,-21-21 15</inkml:trace>
  <inkml:trace contextRef="#ctx0" brushRef="#br1" timeOffset="154532.78">11642 3027 0,'0'0'0,"0"-21"16,-22 0-1,1 21-15,0 0 0,0 0 16,0 0-16,0 0 15,-64 63 1,64-21-16,0 22 16,-1 21-1,22-22 1,0-21 0,106-42-1,-63-42 1,20 0-1,-21-85 1,-42 63 0,0 43-16,0-21 31,0 63-15,0 0-1,0 0-15,0 43 16,0 63-1,0-106-15,0 42 16,22-41 0,-1-22-1,0 0-15,64-64 32,-64 22-32</inkml:trace>
  <inkml:trace contextRef="#ctx0" brushRef="#br1" timeOffset="154832.6">12044 2498 0,'0'-21'16,"0"42"-16,0-64 0,0 65 31,0 20-31,-21 43 16,21-64-16,-22 21 15,1 43-15,0-64 16,21 21-16,-63 149 16,63-107-1,-22 1 1,1-21 0,21-22-1,43-63 16,-1-22-31</inkml:trace>
  <inkml:trace contextRef="#ctx0" brushRef="#br1" timeOffset="155258.54">12192 2985 0,'0'-22'15,"0"44"-15,0-22 47,-21 21-47,0 0 0,-1-21 0,1 42 16,-21 43-1,42-64-15,0 43 16,0-22 0,85-21-1,-1-21 1,-20-21-1,-1-43 1,-42-20 0,-21-22-1,0 85-15,-63-43 32,-1 64-17,43 0-15,0 0 16,-21 43-1,42-1 1,42-21 0,0-21-1,-20 0-15</inkml:trace>
  <inkml:trace contextRef="#ctx0" brushRef="#br1" timeOffset="155686.85">12573 3027 0,'0'0'0,"0"-21"15,-21 21-15,21-21 16,0-1-16,21 22 31,0 0-31,0 0 16,43 0-1,-43 22-15,-21-1 16,21 42-16,-21-42 16,0 1-16,0 20 15,0-21-15,0 0 0,0 0 0,0 1 16,0-1-16,-42 0 16,42 0-16,-21-21 15,21-21 1,0-21-1,21-43 1,21-42 15,-42 106-31,42 0 16,1-1 0,-22 1-16,21 21 15,-21-21 1</inkml:trace>
  <inkml:trace contextRef="#ctx0" brushRef="#br1" timeOffset="156065.04">11938 2625 0,'21'0'15,"0"0"-15,22 0 0,41 21 16,-20-21-1,105 0-15,-105 0 16,84 0-16,-106 0 16,64 0-1,-106 21 17,-21-21-17,21 21 1</inkml:trace>
  <inkml:trace contextRef="#ctx0" brushRef="#br1" timeOffset="156910.49">9250 4382 0,'0'0'0,"-21"0"0,21 21 15,21-21 1,0 0-16,21 0 16,1 21-16,-1-21 0,106 21 15,297 0 1,-191-21 0,-127 21-16,275-21 15,-275 0-15,21 22 0,212-22 16,21 21-1,-191 0 1,-147-21-16,-1 0 0,-21 0 16,-21 21-16,-42-21 15,-43 0 1,22 0 0,20 0-16,1 0 0</inkml:trace>
  <inkml:trace contextRef="#ctx0" brushRef="#br1" timeOffset="157263.29">9102 5271 0,'-22'0'0,"44"0"0,-65 21 15,64-21 1,1 0-16,-1 21 0,42-21 16,-20 0-16,20 0 0,85 0 15,-63 0-15,275 0 16,-212 0-16,127 0 16,-127 0-16,0 0 0,509 0 31,-361 21-16,-106 0 1,-84 0 0,-85-21-16,-21 22 15,-84-22 1</inkml:trace>
  <inkml:trace contextRef="#ctx0" brushRef="#br1" timeOffset="157642.07">9250 6371 0,'0'0'0,"21"21"0,0-21 0,0 22 16,64 20-16,169 0 16,-148-21-1,-22-21-15,43 22 0,-21-22 16,21 0-16,466 63 16,-466-63-16,106 21 15,127 22 1,-191-1-1,-84 21 17,-149-41-17,-148 20 1,149-42-16</inkml:trace>
  <inkml:trace contextRef="#ctx0" brushRef="#br1" timeOffset="157973.88">9779 7006 0,'-85'21'0,"170"-42"0,-360 64 16,21 20-16,-85 22 31,297-64-31,-22 21 16,43-21-16,42 43 16,43-43-1,-1 0-15,339 43 16,-275-64-16,254 21 15,-105 21 1,274 1 0,-423-43-16,444 63 31,-359-42-31,-64 22 16,-127-22-1,-21 0-15,-21-21 0,-169 42 31,-64 1-15,-43-22 0,192 0-16</inkml:trace>
  <inkml:trace contextRef="#ctx0" brushRef="#br1" timeOffset="158277.71">8911 8255 0,'0'0'16,"-85"21"-16,22 0 0,-128 85 15,149-21 1,63-43 0,0-21-16,22 1 15,-1-1-15,22 0 0,-1 0 0,424 64 32,-106-43-17,-85 0-15,-169-20 0,21-22 16,106 42-16,-127-21 0,0 0 15,276 43 1,-234-22 0,-127-21-16,-21 22 15,-63-22 1,21 0-16,-127 21 0</inkml:trace>
  <inkml:trace contextRef="#ctx0" brushRef="#br1" timeOffset="158632.51">8382 10033 0,'21'21'15,"-42"-42"-15,84 85 0,22-22 0,-21-42 16,-1 21-16,22 0 0,-1 0 16,297 22-1,43-1 1,-318-21-16,105 0 16,107 43-1,-255-64-15,128 63 31,-191-20-15,-43-22-16,1 0 0,-43-21 16,43 21-16,-21-21 0</inkml:trace>
  <inkml:trace contextRef="#ctx0" brushRef="#br1" timeOffset="158931.07">8424 10986 0,'-21'21'0,"42"-42"0,-63 63 0,42 0 16,0-21-1,21 1-15,85 41 16,84-21 0,-105-20-16,296 41 15,21 1 1,-105-22-1,-213-42-15,86 21 16,-86 0-16,-20-21 0,126 21 31,-169 22-31,-21-22 32,-63-21-32,-43 0 15</inkml:trace>
  <inkml:trace contextRef="#ctx0" brushRef="#br1" timeOffset="159239.89">8361 11917 0,'-43'21'0,"86"-42"0,-107 63 0,43-21 0,21 1 15,0-1-15,0 0 16,21 0-16,0 0 0,170 22 15,-1-1 1,86-21 0,-171-21-16,1 0 0,85 42 15,-85-42-15,275 22 16,-297-1 0,86-21-16,-86 21 15,-63 0 1,-42 0-1,-42 0 1,42-21-16,-43 22 16,22-22-16</inkml:trace>
  <inkml:trace contextRef="#ctx0" brushRef="#br1" timeOffset="159477.76">8340 12848 0,'0'21'16,"0"-42"-16,-22 64 0,22-22 0,0 0 15,22-21-15,-1 0 16,63 21 0,149-21-1,-85 0-15,-63 0 0,0 0 16,84 0-16,-84 0 0,-1 0 15,-20 0-15,21-21 0,-22 21 16,106-21-16</inkml:trace>
  <inkml:trace contextRef="#ctx0" brushRef="#br1" timeOffset="167331.32">10520 7705 0,'0'0'0,"0"-21"16,-21-1-16,-1 22 0,22-21 15,-21 0-15,0 0 0,0 21 16,-85-42-16,64 20 16,-64 22-16,64 0 15,-170 22-15,148-22 16,-20 21-16,-191 148 16,21 106-1,63-21 1,64 43-1,42 20 1,85-211-16,85 381 31,148-170-15,84-147 0,22-149-16,233-169 31,-64-149-16,-191 1 1,-105-22 0,-212-338-1,-170 360 1,-105 63 0,-21 106-1,190 106-15,-444 84 31,190 213-15,169-1 0,107 0-16,126 275 31,127-380-15,43-65-1,63-105 1,191-127-1,-170-127 1,-232 43 0,-128-22-1,-296 0 1,-21 254 0,212 43-1,-21 84 1,147-85-16,1 276 15,148-170 1,21-63 0,63-42-1,-126-64-15,20 0 0,170-106 16,-105-42 0,-128-43-1,-127 1 1,64 147-16,-22 1 0,-275 0 31,64 105-15,169 43-1,85 127 1,85-106 0,42-21-1,-64-85-15,64 21 16,-43-42-16,22 0 0,148-21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1:59:29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1884 0,'22'0'31,"-1"0"0,-21-21-15,21 21-16,-21-21 0,21-1 15,-21-20 1,0 0-16,0 21 16,0-1-16,0-20 15,-21 42-15,0 0 16,0-21-16,-1 21 0,-20 0 15,0 0-15,21 0 0,-22 21 16,1 0-16,0 0 0,-85 43 16,105-43-1,-83 85-15,41 21 16,43-85 0,0 43-16,21-43 0,0 1 15,21 105 1,21-64-1,43-20 1,-43-43-16,22 21 16,-22-42-16,-21 0 0,43 0 15,-22 0-15,85-21 16,-85 21 0,1-42-16,63-85 15,-85 106 1</inkml:trace>
  <inkml:trace contextRef="#ctx0" brushRef="#br0" timeOffset="613.65">2286 1418 0,'0'-21'0,"0"42"0,0-63 0,0 63 47,0 0-32,0 22-15,0-1 0,0 43 16,0-22-16,0 64 16,0-63-16,0-1 0,0 1 15,0-22-15,0 21 0,0 149 31,0-148-31,0-43 16,-21 42-16,0-42 16,-1-21-1,1-21 1,0-42 0,21 42-16,0-43 15,0 43-15,64-85 16,20 21-1,43 22 1,106 21 0,-191 42-16,43 42 15,-64 43 1,-21 20 0,-42 1-1,21-63-15,-22-1 16,1 43-1,42-64-15,-21-21 16,21-21 15,21-1-31,0 1 16,22-21-16,-22 21 16,0 0-16</inkml:trace>
  <inkml:trace contextRef="#ctx0" brushRef="#br0" timeOffset="1047.4">3006 2053 0,'0'0'16,"0"-21"-16,0 0 0,0 0 16,42 0 15,0-1-31,1 22 15,-1 22 1,-21-1-16,0 0 0,0 85 31,-21-64-31,0 43 16,0-1-16,0-41 16,-21-22-16,21 21 31,0-63-16,0 0 1,0 0-16,0 0 0,0-1 0,0-20 16,21 21-16,43-106 15,-43 85 1,43-22 0,-43 43-1,0 21-15,0 0 16,21 0-1,-20 0 1,-22 21-16</inkml:trace>
  <inkml:trace contextRef="#ctx0" brushRef="#br0" timeOffset="1534.12">3958 2011 0,'0'-21'0,"0"0"16,-21 21 15,0 0-31,-106 105 31,106-83-31,-1 20 0,1-21 16,0 21-16,21-20 0,-21 41 15,21-42-15,0 0 0,21 64 32,43-64-17,20 0 1,1-42 0,0-42-16,-1-64 31,-84 84-31,0-41 15,0 41 1,-21-20 0,-106 42-1,85 21 1,21 42 0,-1-42-1,22 42 1,22-20-16,20-22 15,-21 0 1</inkml:trace>
  <inkml:trace contextRef="#ctx0" brushRef="#br0" timeOffset="2984.29">4424 2011 0,'0'0'0,"21"0"0,0 0 15,0 0 1,0 21-1,-21 0 1,0 0-16,0 43 16,0-1-1,0-20 1,-21-22-16,21 0 0,-42 64 16,42-64-1,-21-21 1,21-21-1,0 0 1,0-1-16,0 1 16,0-42-16,0 42 0,0-22 15,84-41 1,-62 62-16,-1 1 0,127-21 31,-42 42-15,42 21-16,-106 21 15,-21-20 1,-21-1-16,0 106 16,0-64-1,-21-42-15,0 22 16,0-22 0,0-21-16,0 0 15,-1 0-15,22-21 16,0 0-16,22-22 15,83-63 1,-62 64-16,41-43 16,-41 43-16,41 21 15,-41 0-15,41 21 16,-41 21-16,-22-21 16,0 21-16,0 0 0,-21 0 15,0 106 1,0-84-16,0-1 15,-21 0 1,21-20-16,-42-1 16,42-42 31,0-1-47,21 1 15,0 0-15</inkml:trace>
  <inkml:trace contextRef="#ctx0" brushRef="#br0" timeOffset="3395.05">5800 2180 0,'0'0'16,"21"0"-16,0 0 0,0 0 15,0 0-15,0 0 16,22-21-16,-22 21 15,21-21-15,1 0 0,-43 0 16,21 21-16,21-43 16,-42 1-1,0 21-15,0-22 16,-21 43-16,-43 0 16,-41 22-1,41 41 1,43-42-16,-21 43 15,20-43-15,1 21 0,0 85 32,42-63-32,43-22 15,63-21 1,-106-21 0,106-21-1,-42-21 1,-64 21-16,0-22 15,0 22-15,0-21 0</inkml:trace>
  <inkml:trace contextRef="#ctx0" brushRef="#br0" timeOffset="8931.58">6773 1524 0,'0'21'62</inkml:trace>
  <inkml:trace contextRef="#ctx0" brushRef="#br0" timeOffset="9821.37">6710 1566 0,'21'0'16,"-21"-21"-16,21 0 16,0 0-16,-21 0 15,0 0-15,21 21 16,-21 21 31,0 21-47,0 0 0,0 1 0,0-1 15,0 22-15,-21-1 0,-21 106 16,21-63 0,0 42-1,-1-126-15,22 20 0,0 0 16,0-21-16,0 1 0,0-1 15,0-42 17,0-22-17,0 22-15,0-21 0</inkml:trace>
  <inkml:trace contextRef="#ctx0" brushRef="#br0" timeOffset="10466.03">6646 1461 0,'0'0'0,"0"-22"16,21 22-16,1 0 15,-1 0-15,0-21 0,0 21 0,21 0 16,-20 0-16,20 0 0,0 0 15,1 0-15,-1 0 0,43 0 16,-43 0-16,0 21 0,22 22 16,-43-1-16,-21 0 0,0 43 15,0-43-15,-42 1 0,-128 147 32,107-169-32,-107 64 15,65-43 1,62-42-1,43-21 1,0 0-16,21 21 16,1-21-16,62-21 15,-41 20-15,-1 1 0,43 21 16,-43-21-16,0 21 0,170 42 16,-149 1-1,22 20 1,-64-20-16,0 20 15,-42 22 1,0-43-16,-85 22 16,85-22-16,-21-21 15,-1 0-15,1 0 0,0-21 16,-128 22 0,86-22-1,63 0 1,-1-22-1,22 1-15,22-21 32,20 21-17,-21 0-15,43-1 16,-43 1-16</inkml:trace>
  <inkml:trace contextRef="#ctx0" brushRef="#br0" timeOffset="10985.73">7556 1969 0,'0'-22'0,"43"-41"31,-22 63-31,21-21 0,-21 0 16,1 21-16,41 0 15,64 63 1,-85-42-16,-20 22 0,-1-22 16,42 106-1,-63-85-15,0 43 16,0-64-16,0 0 0,0 0 15,0 0-15,0 1 0,-84 20 32,62-42-17,-20-21-15,42-43 16,0 22 0,0 21-16,21-64 15,0 64-15,1-21 16,83-64-1,-20 63 1,-21 1 0,-1 21-1,-42 21 1,-21 21 0</inkml:trace>
  <inkml:trace contextRef="#ctx0" brushRef="#br0" timeOffset="11499.44">8615 1905 0,'0'-21'0,"0"42"0,0-63 15,0 21-15,-21-1 16,-1 22-1,1 22 1,-21 41 0,21-21-1,21 1-15,-21-22 0,-1 21 16,22-21-16,-42 128 16,42-128-16,0 21 15,0 22 1,21-43-1,0-21-15,1 0 0,41 0 16,22-21 0,-1-22-1,-41 1 1,-22 21-16,0 0 0,-21-1 16,21-105-1,-21 64 1,0 42-16,-21-64 15,-42 22 1,41 63-16,-41 0 16,42 0-16,0 21 15,-22 21 1,43 22 0,0-43-16,0 0 15,0 0-15</inkml:trace>
  <inkml:trace contextRef="#ctx0" brushRef="#br0" timeOffset="12127.08">9123 1969 0,'0'21'15,"0"0"-15,0 0 0,0 0 16,0 0-16,-43 64 16,22-21-1,-21-1 1,42-42-16,0 0 16,21-21 15,0 0-31,-21-21 0,21 0 15,1 21-15,20-42 16,-42 21-16,21-1 0,64-62 16,-43 41-1,-21 43 1,0 0-16,-21 22 31,0-1-31,0 42 16,0 1-1,-21-22 1,0-21-16,21 22 16,42-43 15,-20 0-31,-1 0 0,0 0 16,0-22-16,-21 1 0,21 0 15,0 0-15,-21 0 0,64-149 31,-64 149-31,21-42 16,-21-1-16,0 43 31,0 42 16,0 0-31</inkml:trace>
  <inkml:trace contextRef="#ctx0" brushRef="#br0" timeOffset="12647.78">10118 1990 0,'0'0'16,"0"-21"-16,0-1 0,0 1 15,0 0-15,-22 21 16,-20 0 0,21 0-16,-43 0 15,43 0-15,-106 85 32,85-43-32,42 0 15,0-20 1,21-1-16,0-21 15,106 21 1,-42 0 0,-22 0-1,-41 0-15,-1-21 16,0 22-16,0 20 16,-21-21-1,-63 0 1,41 0-16,-20-21 15,21 0-15,-21 22 0,-64-22 16,21 0 0,64 0-16,0 0 15,0 0 1,-1 0-16,44 0 62,-1 0-62,0-22 16</inkml:trace>
  <inkml:trace contextRef="#ctx0" brushRef="#br0" timeOffset="13095.52">10414 2096 0,'0'0'0,"21"0"0,0 0 15,-21-22-15,43 1 16,-22 0-16,0 0 16,0 21-16,0-21 15,0-22 1,-21 22-16,0 0 0,0 0 31,-21 21-15,-21 0-16,21 42 15,0-42-15,21 21 16,0 1-16,-43 62 16,43-41-1,0 20 1,0-42-16,0 22 16,0-22-16,21 0 15,1 0 1,20 0-1,-21-21 1,0 0-16,43-21 31,-43 0-15,21-21-16,-21 42 0,1-22 16</inkml:trace>
  <inkml:trace contextRef="#ctx0" brushRef="#br0" timeOffset="13675.19">10901 2053 0,'0'0'0,"0"-21"0,0 0 15,0 0-15,0 0 16,0-1-16,0 1 0,21 0 16,0 21-16,0-21 0,0 21 15,1 0-15,-1-21 0,21 0 16,-21 21-16,22 0 0,-22 0 15,0 0-15,0 0 0,21 42 16,-20-42-16,-1 21 0,0 21 16,-21-20-16,21-1 15,-21 0-15,0 0 0,0 0 0,0 43 16,0-43-16,0 21 16,0-21-16,-21-21 15,-21 64 1,20-64-1,1 0 1,21-21 0,0-22-1,85-105 1,-22 42 0,-20 64-1,-22-21 1,0 41-1,0 22 1,22 0 0,-22 0-1,0 0-15,-21 22 32,0-1-1</inkml:trace>
  <inkml:trace contextRef="#ctx0" brushRef="#br0" timeOffset="14741.79">12192 2265 0,'-21'21'0,"0"-21"31,-1 0-31,1 0 0,0 0 16,0 0-1,0 0-15,0 0 16,-1 0 0,1 0-16,0 0 31,0 0-31,0 0 16,0 0 15,42 0 47,0 0-78,0 0 16,0 0-16,43 0 15,-22 0-15,0 0 0,1 0 16,20 0-16,-20 0 0,211 0 15,-191 0-15,128 0 16,-64 0 0,-64 0-16,1 0 0,41 0 15,-62 0-15,105 0 32,-127 0-32,0 0 0,22 0 15,-43-21 1,0 0 46,-22 21-46,1 0-16,21-21 16,-21 21-16,0 0 15,21-22-15,-21 22 0</inkml:trace>
  <inkml:trace contextRef="#ctx0" brushRef="#br0" timeOffset="15347.65">13123 1969 0,'-42'-22'31,"42"44"1,0-1-17,0 0-15,21 0 16,0-21-16,-21 21 0,21 0 16,1-21-16,-1 22 0,21-22 15,-21 21-15,22-21 0,62 42 16,-83-42-16,83 21 15,-41 0 1,-1-21 0,-41 0-16,-1 0 15,-42 0 48,-1 0-63,1 22 15,-85 41 1,43-21 0,21-20-16,-43 41 15,43-21 1,-107 85 0,107-84-1,21-22 1,21 0-1,21-21 48,0-21-47</inkml:trace>
  <inkml:trace contextRef="#ctx0" brushRef="#br0" timeOffset="16634.54">14901 1588 0,'0'-22'0,"0"1"0,0 0 0,0 0 16,0 0-16,0 0 15,0-22-15,0 22 0,0 0 16,-21-21 0,-21 42-1,21 0-15,-43 0 16,22 42-16,21-21 16,-22 0-16,-63 191 15,64-43 1,42-42-1,0-84-15,0 41 16,0-63-16,85 106 16,-22-105-1,1-1 1,-43-21-16,85 0 16,-85 0-16,127-85 31,-42 0-16</inkml:trace>
  <inkml:trace contextRef="#ctx0" brushRef="#br0" timeOffset="17172.23">15557 1418 0,'43'-169'31,"-86"338"-31,86-359 0,-43 169 0,0 42 31,0 0-31,0 21 0,0-21 16,0 170 0,0-22-1,-21-105-15,-1-1 0,1 43 16,0-64-16,0 22 16,0-1-16,21-20 0,0-22 15,-21 21 1,21-21-1,0-42 1,0 0-16,0 0 16,0 0-16,0-43 15,21 22-15,42-64 16,1 43 0,42-22-16,-64 64 15,0 0-15,1-1 0,105 22 16,-64 43-1,-41 63 1,-43-22 0,0-63-16,-43 106 31,22-84-15,0-22-1,0-21 1,21-21-1,21-22 1,21 1 0</inkml:trace>
  <inkml:trace contextRef="#ctx0" brushRef="#br0" timeOffset="17594.99">16150 1820 0,'0'-21'16,"-21"0"-16,0-21 31,21 21-31,42-1 16,0 22-16,43 0 15,-43 0-15,64 85 32,-63-43-17,-43 1-15,21 41 0,-21 1 16,0-43-1,0 22 1,0-43-16,-21-21 31,-1 0-31,22-21 16,0 0-16,0-43 16,22 43-16,20-64 15,21 1 1,-41 20-1,-1 64-15,0-21 0,64-42 16,-64 63 0,0-22-1,21 22 1</inkml:trace>
  <inkml:trace contextRef="#ctx0" brushRef="#br0" timeOffset="18042.73">17103 1651 0,'-43'0'32,"22"21"-32,0 0 15,0 1-15,21-1 0,-85 106 31,43-43-31,21 43 16,21-63 0,0-43-1,0 0-15,21-21 16,0 21-16,21-21 0,-21 0 16,1 0-16,-1 0 0,21-21 15,22 0-15,-43 0 0,21 0 16,0-22-16,1 22 0,-22-21 15,-21 0-15,0 20 16,0-20-16,0-43 0,0 43 0,0 0 16,-42-43-16,-1 64 15,22 0-15,-127-22 16,63 65 0,43 41-1,21 22 1,21-43-16,0 0 15,63 22 1,-42-64-16,1 0 0,41 21 16</inkml:trace>
  <inkml:trace contextRef="#ctx0" brushRef="#br0" timeOffset="18748.33">17568 1842 0,'0'0'0,"0"21"32,0 0-17,0 0-15,0 43 16,0-22 0,0-21-16,0 0 15,0 0-15,0 1 0,-42 20 16,42-21-1,-21-21 1,21-21 0,-21-21-1,21 20-15,0 1 0,0-21 16,0 21-16,21-22 0,0 1 16,0 21-16,0 0 15,43-22-15,-43 22 0,0 0 16,21 0-16,-20 21 0,-1 0 15,106 21 1,-85 0 0,22 85-1,-64-21 1,0-64-16,0 0 0,0 0 16,0 0-16,0 1 0,-22-1 15,1 0-15,0-21 16,21-21-1,0 0 1,0-1-16,0 1 16,0-63-1,85-22-15,-43 63 16,64-20 0,-64 63-16,1 0 0,20 0 15,-42 0-15,22 0 16,-22 21-16,0 0 0,0 0 15,0 22-15,-21-22 0,0 0 16,0 21-16,0-20 16,0-1-16,-21 21 0,0-21 15,0-21-15,0 21 16,21 1 0,21-44-1,0 22 1,0-21-16</inkml:trace>
  <inkml:trace contextRef="#ctx0" brushRef="#br0" timeOffset="19081.14">18944 1905 0,'0'0'0,"21"-21"0,0 0 15,1 0-15,-22-1 16,42 1-16,-21 0 0,-21 0 15,0 0-15,21 0 0,-21-1 16,-21 22 0,0 0-1,0 0-15,-22 0 0,22 22 0,0-1 16,-21 0-16,-43 106 16,43-42-1,42-43-15,0 21 16,0-41-1,63-1 1,-42 0-16,1-21 0,126-21 31,-64 0-31,1-22 16</inkml:trace>
  <inkml:trace contextRef="#ctx0" brushRef="#br0" timeOffset="19397.96">19621 1461 0,'0'-22'15,"0"44"-15,0-65 0,0 22 0,0 0 16,0 42 15,0 0-31,-21 22 0,0 41 16,-21 43-1,21-84-15,-1 62 16,-41 22 0,63-84-16,0-22 0,-21 42 15,21-41-15,0-1 0,0 0 16,0 0-16,0 0 16,21-21 15,-21-21-31,21 0 0,0 0 15,-21 0-15,21-1 0,-21 1 0</inkml:trace>
  <inkml:trace contextRef="#ctx0" brushRef="#br0" timeOffset="19772.75">19389 1545 0,'-22'-21'0,"44"42"0,-65-63 0,22 21 15,0 0-15,0-1 0,21-20 16,0 21-16,0 0 0,42 0 31,-21-1-31,85 1 0,0 21 16,106 21-1,-85 43 1,-85-43-16,21 43 16,-41-22-16,-1 0 15,0 22-15,-21-22 0,0 0 16,-21 64-16,0-85 15,-64 106-15,43-105 16,-1 20-16,-147 43 16,84-43-1,0-21 1,106 0 0,-21-21-1,42 0 1,21-21-1,43-21-15</inkml:trace>
  <inkml:trace contextRef="#ctx0" brushRef="#br0" timeOffset="20256.5">20108 1969 0,'0'0'0,"0"-22"0,-21 1 15,21 0-15,0 0 0,0 0 16,0 0-16,21-1 16,22 1-16,-22 21 0,21-21 15,0 21-15,-20 0 0,20 0 16,-21 0-16,0 21 0,85 64 31,-85-22-31,-21-41 0,0 62 16,-42-20-1,42-43-15,-64 21 32,43-42-17,0 0 1,0-21-16,21-42 15,85-86 17,-22 86-17,-21 63 1,22-21 0,21 21 15,-43 0-31</inkml:trace>
  <inkml:trace contextRef="#ctx0" brushRef="#br0" timeOffset="20516.36">20955 1778 0,'0'0'0,"0"-21"16,0 42 15,0 0-15,0 22-16,-21 105 31,21-85-15,-21-20-1,21-22-15,-22 0 16,22-42 31,0 0-47,0-1 15</inkml:trace>
  <inkml:trace contextRef="#ctx0" brushRef="#br0" timeOffset="20695.25">20891 1693 0,'0'0'16,"0"-21"-16,0-42 31,0 42-31,0 42 62,22 0-62</inkml:trace>
  <inkml:trace contextRef="#ctx0" brushRef="#br0" timeOffset="21200.96">21145 1799 0,'0'-21'16,"0"0"0,22 21-16,-1-21 15,0 21-15,21 0 16,22 0-1,-43 42 1,0 22 0,0 20-16,-21-63 15,0 1-15,0 62 16,0-41 0,0-22-1,0-42 16,21 21-31,-21-43 16,22 22-16,62-106 31,-84 106-31,43-43 16,20-20 0,-42 20-16,22 43 15,-22 21 1,0 0-1,0 0 17,0 0-17,-21 21-15,21 0 16</inkml:trace>
  <inkml:trace contextRef="#ctx0" brushRef="#br0" timeOffset="21708.68">21950 1799 0,'0'21'16,"21"-21"-1,0 0-15,0 0 16,0 0-16,1 0 15,-1-21-15,21 21 16,22-42 0,-43 21-1,-21 0 1,-127 42 31,84 21-32,22-21-15,0 43 16,-21-1 0,42 43-1,21-64 1,42-20 0,-20-1-1,-22-21 1,64-21-1,-43-22 1,-21 43 0,0-42-1,0 42-15</inkml:trace>
  <inkml:trace contextRef="#ctx0" brushRef="#br0" timeOffset="22436.23">22352 1820 0,'0'-21'16,"0"-21"-1,0 21-15,0 0 16,0-1-1,21 22 1,21-21 0,1 21-16,-22 0 0,0 0 15,64 0 1,-64 0-16,42 0 16,-20 0-1,20 43 1,-20-43-16,-22 21 0,21 42 15,-21 1 1,-21-43-16,0 21 16,0 1-1,-21-22-15,-42 42 32,63-42-32,-22-21 15,1 43-15,0-43 16,0 0 15,21-21-15,0-1-16,0-20 15,0 21-15,42-43 16,43-20 0,-64 41-16,64-20 15,-43 21 1,-21 20-16,43 1 15,-22-21 1,-21 42 0,0-21-1,1 21 48,-22 21-48,-22-21 17,1 0-17,0 0-15</inkml:trace>
  <inkml:trace contextRef="#ctx0" brushRef="#br0" timeOffset="24244.57">1714 3154 0,'-21'0'0,"42"0"0,-63-21 15,42 0-15,0-1 16,0 1 0,0 0-1,-21 21 48,21 21-63,0 0 0,0 1 15,0-1 1,0 0-16,0 0 31,-21-21 0,21 21-15,-21-21-16,21 21 0,-22 1 0,22-1 16,0 0-16,0 0 0,-21 64 15,21-64-15,0 21 0,-21 1 16,21 20-16,-21-21 0,-21 128 31,-1-43-15,43-85-16,-21 43 15,21-1-15,0-41 16,0-64 31,0-1-47,0 1 0,0 0 0,0 0 16,0-21-16,0-22 15,0 43-15,21-21 0</inkml:trace>
  <inkml:trace contextRef="#ctx0" brushRef="#br0" timeOffset="24521.41">1524 3112 0,'0'0'0,"0"-22"15,0 1 1,0 0-16,21 0 15,0 21-15,0-21 0,1 21 16,-1 0-16,63-21 16,-62-1-16,62 1 15,1 0 1,-43 21 0,1 0-1,-43 21 16,0 0-31</inkml:trace>
  <inkml:trace contextRef="#ctx0" brushRef="#br0" timeOffset="24796.29">1545 3704 0,'0'0'0,"-21"21"0,0 1 0,21-1 16,21-21 15,21 0-31,-21-21 16,1 21-16,20 0 0,64-22 16,-43 1-1,43 0 1,-85 0-1,0 21 1</inkml:trace>
  <inkml:trace contextRef="#ctx0" brushRef="#br0" timeOffset="25047.14">2095 3556 0,'0'21'31,"0"0"-31,0 1 16,0-1-16,0 0 0,0 0 15,0 0-15,0 64 16,0-43 0,0-21-16,0 22 15,0-22 1,-21-21-1,21-21 1,0 0-16,0-1 16,0 1-16</inkml:trace>
  <inkml:trace contextRef="#ctx0" brushRef="#br0" timeOffset="25251.02">2201 3429 0,'0'-21'15,"-63"0"1,63 0-16,-21 21 16,21-22-16,-22 1 0,22 0 15,22 21 32,-1 0-47,42 21 16,-20 0-16,-22-21 0</inkml:trace>
  <inkml:trace contextRef="#ctx0" brushRef="#br0" timeOffset="25678.05">2519 3577 0,'-21'0'15,"42"0"-15,-64 0 0,43-21 16,0 0-16,0 0 15,0 0-15,22-1 0,-1 1 16,0 21-16,21-21 0,-21 21 16,22 0-16,-1 0 0,-21 0 15,22 0-15,126 85 16,-127 21 0,-42-43-1,0-42-15,-21 64 16,-42 0-1,41-85-15,1 0 16,21-22 0,0 1-16,0 0 15,0 0-15,0 0 0,43-127 16,-22 84 0,42-42-1,-42 85-15,1 0 0,-1 21 16,0-21-16,0 0 15,85-1 1,-64 22 0,22 0-16</inkml:trace>
  <inkml:trace contextRef="#ctx0" brushRef="#br0" timeOffset="26054.74">3238 3620 0,'0'0'0,"0"21"16,22-21 15,-1-21-31,0 21 0,0-22 16,21 1 0,-20 0-16,62-42 0,-63 20 15,1 22-15,-1-21 16,-21 21-16,0-1 31,-21 22-31,-43 22 16,43-22-16,0 42 0,0-21 15,-22 43-15,22-43 16,21 21-16,0 64 16,0-21-1,0-64 1,21 0-1,0-21-15,1 0 0,83-21 32,-62 0-32,41-1 0</inkml:trace>
  <inkml:trace contextRef="#ctx0" brushRef="#br0" timeOffset="27336.92">4212 3175 0,'0'-21'0,"0"42"0,21-84 0,-21 41 15,0 1-15,0-21 16,0 0-16,0 20 16,-21 22-1,-21 22 1,42-1-16,0 21 15,-43 22 1,43-22-16,-21 0 0,21 22 0,-42 126 16,-22 1-1,43-128-15,-21 149 16,0-64 0,20-63-16,1-22 0,-42 255 31,63-191-31,-21-85 0,21 64 15,0-64 1,0-21-16,0 43 0,21-43 16,63 21-1,-62-42-15,83-84 16,-20-22 0,-43 21-1,22-105 1,-85-107 15,-85 107-15,0 84-16,21 64 15,43 42 1,63-21 15,85-43-15,-21 43-1,-22-21-15,1 20 0,-22 1 16,149-106 0,-86 64-1,-62 42-15,-1-1 0,-21 1 16,0 21-16,-21 21 31,-21 1-31,0 20 16,-21 0-1,21 1-15,-43 41 16,43-63-16,21 1 16,0 62-1,0-63-15,21-21 16,43 0 0,-43 0-16,0 0 0,42-42 31,-41-21-31,-22-1 15,-22 43-15,1 0 16,0 0-16,21-1 0,-21 22 16,21-84-1,42 63 1,43-22 0,-43 43-16,22-21 0,-22 21 15,0 0-15,1 0 0,41 0 16,-62 21-16,20 22 15,-21 20 1,-21-42-16,-21 64 16,0-64-16,-64 106 31,85-85-15,0-20-1,0-44 1,106-41-1,-43-22 1,22-21 0,-21 22-1,-43-1 1,0 85-16,-63 64 31,20-22-15,22 0-16,0-21 0,0 128 15,0-128-15,22 42 16,20-20 0,21-43-1,-41 0-15,-1 0 0,63-43 32</inkml:trace>
  <inkml:trace contextRef="#ctx0" brushRef="#br0" timeOffset="27839.69">6879 3344 0,'0'-42'0,"0"84"0,21-105 0,-21 42 0,0 0 16,0-1-16,0 1 15,0 42 1,0 1-16,-21 20 16,0 0-16,0 1 0,0-1 15,-1 0-15,1 22 0,21-22 16,-21 22-16,0-22 0,-43 106 15,64-106-15,-21 1 0,0 20 16,21-42-16,0 22 0,0-22 16,0 0-16,0 0 15,0-42 1,0 0-16,0 0 16,0 0-16</inkml:trace>
  <inkml:trace contextRef="#ctx0" brushRef="#br0" timeOffset="28421.38">6477 3429 0,'-21'-21'16,"42"42"-16,-42-63 0,21 21 0,0-1 15,21-83 1,0 83-16,21 1 16,1 0-16,105-42 15,42 41 1,-126 22-16,211 85 31,-211 21-31,-86 0 16,-62 21-1,20-106-15,-105 85 16,105-85-16,-20 0 16,41 0-16,1-21 15,21 0-15,0 0 16,63-42-1,64 0 1,-64 20-16,43 1 16,232 21-1,-147 43 1,-22 62 0,-148 1-1,-127 42 16,-85-42-15,149-85-16,-43-21 16,42 22-16,-63-22 15,85 0-15,0-22 0,-85-20 32,106 42-32,21-42 15,0-1 1,42 22-16,43 0 15,-64 0-15,190-43 32</inkml:trace>
  <inkml:trace contextRef="#ctx0" brushRef="#br0" timeOffset="28881.12">7832 3662 0,'0'-21'0,"0"42"0,-22-63 0,22 20 16,0 1-16,0 0 0,0 0 15,22-43 1,20 43 0,43 21-16,-64 0 0,63 21 15,-20 22 1,-43-22-16,64 191 31,-85-149-15,0 1-1,-21-22-15,-22 0 16,22-42 0,21-42-1,0 21-15,0-22 16,42-41-1,43-64 1,-43 84 0,-20 43-16,-1 0 0,42-22 31,-42 43-15,22 0-16,-43 43 15,21-22 1,0-21-16</inkml:trace>
  <inkml:trace contextRef="#ctx0" brushRef="#br0" timeOffset="29336.86">9123 3556 0,'0'-21'15,"0"-21"1,0 20-16,0 1 15,-21 0-15,21 0 16,-22 21-16,1 0 0,0 0 16,-64 63-1,64-41-15,-21 20 0,-64 64 32,85 0-17,21-43 1,21-42-16,191 0 31,-128-63-15,1 0-1,-64-64 1,-21 21 0,-63-21-1,42 85-15,-43 0 16,1 21-1,41 42 1,1 43 15,64-64-15,41-21 0</inkml:trace>
  <inkml:trace contextRef="#ctx0" brushRef="#br0" timeOffset="29983.49">9652 3366 0,'0'0'0,"0"-22"31,-21 22-15,0 22-16,-1-1 0,22 0 15,-21 0-15,0 127 32,0-127-32,21 64 15,0-43-15,0-20 16,0-1 0,0-42 15,63-43-16,1 1 1,-22-1 0,1 43-16,20-21 15,-63 20-15,21 22 16,0 0-16,1 0 16,-22 22-1,0-1-15,0 21 16,0-21-16,0 0 0,-22 106 31,22-84-31,22-43 31,-1 0-31,85-43 32,-22-20-17,-41-22 1,-1 1-16,-42 20 15,0 43-15,0 0 16,0 0 0</inkml:trace>
  <inkml:trace contextRef="#ctx0" brushRef="#br0" timeOffset="30465.21">10731 3366 0,'0'0'0,"22"0"16,-22-22-16,0 1 15,0 0-15,0 0 16,-22 21-1,1 0-15,0 0 0,0 21 16,-85 43 0,43-1-1,63 1 1,0-22 0,42-21-1,-21 0-15,21-21 0,43 21 16,0 1-1,-64-1-15,0-21 0,21 42 32,-42-21-32,0 0 15,-63 22 1,-1-43-16,22 21 0,-106 0 31,42-21-15,64 0-1,21 0 1,21-21 0,0 0-1,63 0 1,1-22 0</inkml:trace>
  <inkml:trace contextRef="#ctx0" brushRef="#br0" timeOffset="30840">11112 3598 0,'22'0'0,"-44"0"0,65 0 16,-43-21-16,21 21 0,42-21 16,-20-21-1,-22 42-15,42-64 16,22-63-1,-85 85 1,-21 42 0,-21 0-1,-85 169 1,84-42 0,43-63-1,0-1 1,21-42 15,43-21-15,21 0-1,-22 0-15,22-42 32</inkml:trace>
  <inkml:trace contextRef="#ctx0" brushRef="#br0" timeOffset="31262.76">11684 3471 0,'0'-21'0,"0"42"0,0-63 0,0 21 16,0 0-16,0 0 15,21-1-15,-21 1 16,21 0-16,0 21 16,1 0-16,20-21 15,64 42 1,-64 0-1,43 127 17,-85-42-17,0-85-15,-21 64 16,-1 0-16,-20-64 31,42-42 0,21-22-15,64-126 0,-22 84-1,-20 22 1,-1 21 0,-42-1-1,0 1 1</inkml:trace>
  <inkml:trace contextRef="#ctx0" brushRef="#br0" timeOffset="31883.4">12890 3556 0,'-21'0'0,"42"0"0,-63 0 0,21 0 15,0 21 1,0-21 0,42 0-1,0 0 1,296 21 0,-232-21-16,63 0 15,106 0 1,-21 0-1,-148 0 1,-64 0-16,0 0 0,0 0 16,-42 0-1,0 0 1,0 0-16,0-21 0,-1 21 16,22-21-16,-21 21 0,21-21 15,0 0-15,-21 0 16</inkml:trace>
  <inkml:trace contextRef="#ctx0" brushRef="#br0" timeOffset="32229.2">13758 3344 0,'0'0'0,"-21"0"47,21 22-31,42-1-16,-42 0 15,85-21-15,-21 0 16,63 0 0,-64 0-1,-21 0 1,-42 21 0,-42 0-1,-43 43 1,1 20-1,63-62-15,-85 62 16,21-20-16,-21 20 31,106-62-15,-21-22 0</inkml:trace>
  <inkml:trace contextRef="#ctx0" brushRef="#br0" timeOffset="34043.92">15854 3387 0,'0'0'0,"21"-21"0,0-1 0,0 1 16,0 0-16,-21 0 0,22 0 16,-22 0-16,0-43 15,0 43-15,-22 21 31,1-21-31,0 21 0,0 0 16,0 0-16,0 0 16,-22 0-16,22 21 0,0 0 15,-106 127 1,0 0 0,42 1-16,43-107 15,21 21-15,0-20 16,-1-1-16,22-21 0,43 127 15,-1-105 1,64-43 0,-85 0-16,106-21 15,-85-1-15,1 22 0,84-63 16,-85 42 0,22-64-16,-64 22 15,-22 20 1,1 22-16,0 0 0,-169 21 31,126 0-15,1 21-1,41 0-15,44-21 16,20 0 0,-21 0-16,43 0 15,-22 0 1,-21 0-16,-21-21 187,0 0-109,0 0-62,0 0 0,42 21-16,1-22 15,-1 1 1,-21 21 0,0 0-1,-21 21 1,0 1-16,0-1 0,0 0 15,0 42-15,0-20 0,0 105 16,0-106 0,-84 170-1,20-85 1,43-85-16,-21 22 16,42-43-16,0 0 0,-21 0 15,21 0-15,0-42 31,21 0-31,21-42 16,-21 41-16,43-62 16</inkml:trace>
  <inkml:trace contextRef="#ctx0" brushRef="#br0" timeOffset="34396.72">16362 3641 0,'0'0'0,"21"0"47,0 0-47,0 0 0,22-21 15,20-1 1,85-83 0,-148 62-1,-42 22 1,-64 21-1,-63 106 1,126-85-16,-41 64 16,63-1-1,21-41 1,0-22-16,127 42 31,-43-63-31,43 0 16,-84-21-16,41 0 15,-41 0-15,-1 0 0</inkml:trace>
  <inkml:trace contextRef="#ctx0" brushRef="#br0" timeOffset="34647.67">17103 3471 0,'21'-21'0,"-42"42"0,63-84 16,-42 42-16,0 0 0,-21 21 15,0 0 1,-1 21-16,-62 63 15,-1 43 1,85-84 0,0-1-16,-21-21 0,42 106 15,21-127 1,-20 0 0,41 0-16,43 0 15,-64-21-15,-21 0 16,85-43-1,-63 43-15,20-63 0</inkml:trace>
  <inkml:trace contextRef="#ctx0" brushRef="#br0" timeOffset="35615.26">17695 2921 0,'0'0'0,"-21"21"31,0 0-31,21 22 0,-21 20 15,0-20-15,-1-1 0,22 21 16,0-20-16,0-1 0,-63 212 31,42-148-15,0-21-16,-1-43 16,1-21-1,21-42 16,0-21-31,0 20 0,0 1 16,64-63 0,20-22-1,-62 85-15,62-22 16,1 1-16,-43 42 16,-21 0-16,43 0 15,-64 42 1,0 1-1,-21-22-15,0 0 0,-1-21 16,-20 21-16,21-21 0,-191 21 31,149-21-15,42 0 0,42 0-1,0 0-15,42 85 31,-20-43-15,-1 1 0,-42-22-16,42-21 15,43 21 1,0-21 0,-43-21-1,22-22 1,-22 43-16,85-127 15,-106 106-15,21-42 16,-20-22 0,-1 64-16,-42 42 31,-1 0-31,22 0 16,-63 64-16,42-43 15,21-20-15,0 20 16,0-21-16,0 0 0,0 0 31,0 1-31,63-22 16,64 0-1,-63-22-15,-22 1 16,0 21-16,64-106 16,-106 85-16,21-42 15,-21-22 1,-21 64-16,-42-43 15,20 64-15,-84 0 16,106 0-16,-42 43 16,42-1-1,-1 0 1,22-20-16,0-1 0,22 0 31,-1-21-31,21 0 0</inkml:trace>
  <inkml:trace contextRef="#ctx0" brushRef="#br0" timeOffset="35938.08">19071 3133 0,'0'-21'15,"0"42"-15,0-64 0,0 1 0,0 21 0,0 0 16,0 0-1,0 42-15,0 21 16,0 22 0,0-22-16,-63 85 15,41-85-15,1 43 16,0-43-16,0 1 0,-21 84 16,42-106-1,0 42-15,21-63 47,-21-21-47,21 0 16</inkml:trace>
  <inkml:trace contextRef="#ctx0" brushRef="#br0" timeOffset="36300.19">18881 3154 0,'-43'-42'16,"86"84"-16,-107-106 0,64 22 15,0 21-15,0 0 0,0 0 16,0-1-16,21 22 0,22-21 16,-22 21-16,21-21 0,64 21 15,42 0 1,-106 0-16,128 42 16,-128-20-16,43 41 15,-64-42-15,21 22 0,22 211 31,-128-149-15,-20 1 0,-86-21-1,-20-64 1,84-21 0,85 0-1,0 0 1,84 0 31,-21-21-47,-20 21 0</inkml:trace>
  <inkml:trace contextRef="#ctx0" brushRef="#br0" timeOffset="36764.19">19833 3493 0,'0'-22'16,"0"44"-16,0-65 0,-21 22 0,21 0 0,0 0 15,0-22-15,0 22 16,21 0-16,0 21 16,-21-21-16,106 21 15,-85-21-15,43 21 16,63 21-1,-64 42 1,-42-20-16,1 105 16,-22-42-1,-43-64 1,43-21-16,-42 0 16,21 1 15,0-44-31,21-41 15,0 21 1,21 20-16,0-20 16,64-85-1,-22 64 1,-21 41 0,22 22-1,-1 0 1,1 0-1</inkml:trace>
  <inkml:trace contextRef="#ctx0" brushRef="#br0" timeOffset="37018.06">20807 3302 0,'0'0'0,"0"21"31,0 0-16,-21 43 1,21-22-16,0 1 16,-22 20-1,1 1 1,21-86 31,0 1-32,0 0-15</inkml:trace>
  <inkml:trace contextRef="#ctx0" brushRef="#br0" timeOffset="37219.94">20743 3090 0,'0'0'0,"0"-21"0,-21 0 16,0 21-16,21-21 15,-21 21-15,21-21 16,21 42 31,0-21-47,0 21 16,0-21-16,1 21 0</inkml:trace>
  <inkml:trace contextRef="#ctx0" brushRef="#br0" timeOffset="37712.62">21315 3281 0,'0'0'0,"-21"0"0,-1 0 16,22-21-16,0 0 15,0-1-15,0 1 16,22 0-16,-1 0 15,21 21 1,0 0 0,1 0-16,-22 0 15,-21 42-15,21-21 16,-21 1-16,0 83 16,0-20-1,0-21 1,0-22-16,0-21 0,0 21 15,0-20-15,0-1 0,0-42 47,0-1-47,21-20 16,-21 0-16,21 21 0,43-128 31,-1 65-31,-41 20 16,-1 43-16,0-21 15,0 42-15,0-21 16,0 21 0,22-22-1,-22 22 1,21 0-16,-42 22 16</inkml:trace>
  <inkml:trace contextRef="#ctx0" brushRef="#br0" timeOffset="38075.41">21950 3366 0,'127'-22'32,"-106"1"-32,0 0 15,43-21 1,-43-22-16,0 43 15,-21 0-15,0 0 0,0 0 16,-21 21 0,-22 21-1,1 42 1,0-20 0,21-1-16,-1 43 15,1-43-15,21 85 16,21-85-1,43-21 1,21-21 0,42 0-1,0-63 1</inkml:trace>
  <inkml:trace contextRef="#ctx0" brushRef="#br0" timeOffset="38567.16">22669 3281 0,'-21'-21'0,"42"42"0,-63-63 0,42 20 16,0 1-16,0 0 15,21-21 1,22 42 0,-1-21-16,43 21 15,-22 0 1,106 21-1,-42 106 1,-105-106 0,-22 64-16,0-1 15,-64 1 1,22-22 0,21-41-1,-1-22-15,1 0 16,0-22-1,21 1 1,0-42 0,85-64-16,-43 42 15,-21 64-15,43-43 16,-43 43-16,21 0 16,-21 0-16,22-21 15,-22 42-15,64-22 16,-64 22-16,0 0 15,0-21-15,0 21 0,0 0 32,-21 43-32,0-22 15,-21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2:06:07.28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762 0,'0'0'0,"21"-21"0,0 21 0,1-21 15,-1 21-15,-21-21 0,21-1 16,0-20-1,-21 21-15,0-43 16,0 43-16,0-21 16,-42 0-1,-191 20 17,0 86-17,64-1 1,42 22-16,21 84 31,106-20-15,42-65-1,64 1 1,127 63 15,-43-42-31,-105-43 16,-64 43-1,-190 64 17,-22-86-17,43-41 1,-190-128 15,253 21-15,64 22-16,-64-43 0,64 43 15,63-64 17,22 106-17,63-21 1,-43 21 0,1-21-16</inkml:trace>
  <inkml:trace contextRef="#ctx0" brushRef="#br0" timeOffset="469.73">5038 1143 0,'21'-42'16,"-42"84"-16,42-105 15,-42 63-15,-1 0 16,-20 21-1,42 0-15,-21 0 0,21 0 0,-21 0 16,0 22-16,21-22 0,-43 106 31,43-42-15,0-64-16,0 63 0,0-20 16,21-64-1,64 21 1,-43-21-1,-20-21-15,41-21 16,22-85 0,-43 63-1,-42 22-15,0-1 0,-42-126 32,-22 106-32,43 41 15,-42 22-15,-1 0 16,-21 22-1,85-1 1,0 0-16,0 21 16,22-42-16,-1 0 15,0 0-15,21 0 0,1 0 16,-1 0-16</inkml:trace>
  <inkml:trace contextRef="#ctx0" brushRef="#br0" timeOffset="1330.24">5969 593 0,'0'0'0,"0"-21"16,0-22-16,0 22 0,0-85 15,0 64 1,-21 42 0,-22 21-1,22 0-15,-21 106 16,21-84-16,-22 84 15,22-43-15,-21-20 16,-106 338 0,42-169-1,21 42 1,-21 0 0,22-21-16,63-148 15,-22-21-15,1 63 0,21-64 16,21-20-16,0 126 15,106-84 1,42-106 0,-21-21-1,-64 0-15,22-43 16,-22 43-16,-20-21 0,126-191 31,-127 64-15,-42-43-16,-84 22 15,41 126-15,-211-190 32,85 148-17,106 85 1,-1 0 0,64 0-1,85-43 1,-22 43-1,149-85 1,-22 22 0,64-213 15,-190 128-15,-22 42-16,-21 42 15,-21 43 1,0 21-16,22 0 31,-22 105-15,-22-41-16,22-1 15,0 0-15,0 22 0,-63 211 32,63-212-32,0 22 15,0 21 1,0-43-16,0-41 15,0-1-15,21-21 16,0-21 0,0-64-1</inkml:trace>
  <inkml:trace contextRef="#ctx0" brushRef="#br0" timeOffset="1535.12">5800 1185 0,'0'0'0,"21"-21"31,0 21-15,0 0-16,0 0 0,22 0 0,84-42 31,-85 42-31,64-21 16,0 21-1,-64-21-15</inkml:trace>
  <inkml:trace contextRef="#ctx0" brushRef="#br0" timeOffset="2105.79">6646 1101 0,'0'0'0,"-21"21"15,0 0 1,21 0-16,-21 0 0,21 1 15,-21-1-15,21 0 0,-22 21 16,22-21-16,0 1 0,0-1 0,-21 21 16,21-21-16,0 0 15,-21 1-15,21-1 16,0 0-16,21-21 31,0-21-31,1 0 0,-1-1 16,0 1-16,21-42 15,1-1 1,-1 43 0,-21 21-1,-21 21-15,21 22 16,-21-22 0,0 42-16,0-20 15,0-22 1,21 0-16,1-21 0,105 0 31,-64 0-15,-42 0-16,64-42 0,0-64 15,-85 42 1,0 43-16,-22-127 31,1 127-15,0 21-16,-21-21 15,42 84 17,21-21-17,0-42-15,43 22 16,-43-22-16</inkml:trace>
  <inkml:trace contextRef="#ctx0" brushRef="#br0" timeOffset="2559.53">7641 1101 0,'0'-43'15,"0"86"-15,-21-86 0,0 43 0,0 0 16,-64 0 0,64 0-16,-43 64 15,64-22-15,-42 22 16,-22 42-1,64-85-15,0 63 16,0-62-16,0 62 16,64-84-1,21-21 1,-1-42 0,43-86 15,-106 22-16,-21 64 1,-21 169 15,21-64-15,0-21-16,0 64 16,0-22-1,21-20 1,43-22-1,-22-21 1,1 0-16</inkml:trace>
  <inkml:trace contextRef="#ctx0" brushRef="#br0" timeOffset="2937.32">7937 1249 0,'0'0'0,"0"-21"0,0 0 0,22-43 16,20 22-1,-21 21 1,21 21-16,-20 0 0,62 0 16,-41 0-16,62 63 31,-41 43-15,-64-85-16,0 64 0,0-43 15,0-21-15,0 0 0,-21 1 16,-43 41-1,43-63 1,21-42 0,0-22-1,21 1 1,43-85 15,-1 84-15,22 43-1,-64 21-15,43 0 0,-1-21 16,-42 21-16</inkml:trace>
  <inkml:trace contextRef="#ctx0" brushRef="#br0" timeOffset="3298.11">8763 1334 0,'21'0'16,"0"0"-16,0 0 0,1 0 0,-1 0 16,21 0-16,-21-22 0,22 1 15,-22 21-15,21-21 0,22-42 16,-22-22 0,-42 0-1,0 64-15,-21 21 16,0 0-16,-1 0 0,-83 64 31,62-43-31,1 42 16,0 43-16,20 0 15,22-85-15,0 0 16,43 64 0,63-64-1,21-21 1,-43-21-16,-41 0 0,-1 0 15,43-22-15</inkml:trace>
  <inkml:trace contextRef="#ctx0" brushRef="#br0" timeOffset="3886.77">11388 593 0,'0'0'0,"0"-21"0,0-1 15,0-20-15,0 63 32,0 0-17,0 149 1,-43 41-1,1 65 1,0-86 0,-1 22-1,43-191 1,0-42 15,0 0-31,0-64 16</inkml:trace>
  <inkml:trace contextRef="#ctx0" brushRef="#br0" timeOffset="4416.47">10985 847 0,'-21'-21'0,"42"42"0,-63-85 0,21 1 16,21 20-16,42-105 31,64 64-15,21-1-1,-85 64-15,64-22 16,-42 22-16,126 0 16,-126 21-16,-1 0 0,64 42 15,-84 1-15,126 168 16,-190-20 15,-106 63-31,-127-64 16,127-126-1,-43-1 1,-20-41 0,169-22-1,-43-22-15,43-20 16,21 21-16,0 0 16,21 0-16,0 21 15,106-22 1,-63 44-1,21 62 1,-43 1 0,-21-64-16,0 21 0,43 64 31,-43-63-31,0-43 16,43 21-16,41-42 15,44-43 16,-86 22-31</inkml:trace>
  <inkml:trace contextRef="#ctx0" brushRef="#br0" timeOffset="4757.28">12044 1312 0,'-43'0'16,"86"0"-16,-128 0 15,85 22-15,-21-22 0,21 21 16,21-21-1,43 0 1,-1 0 0,43-43-1,-64 22-15,-21 21 0,64-63 16,-85 20 0,-42 43-1,-22 0 1,43 0-16,-21 22 0,-149 62 31,149-41-31,21-22 16,0 42-16,21 1 15,21-43 1,63 0 0,-41 0-16,63-21 15,21 0 1,-85 0-16</inkml:trace>
  <inkml:trace contextRef="#ctx0" brushRef="#br0" timeOffset="6061.53">13017 1228 0,'0'-21'0,"0"42"0,0-64 0,-21 43 15,0-21-15,0 0 0,0 21 16,0 0-16,-1 0 0,-83 0 15,20 64 1,64-22-16,-43 64 16,22-43-1,21-20-15,0-1 16,-1 127 0,22-126-1,43-22 1,41-21-16,-41-21 15,-1-1-15,85-41 16,-106 21-16,64-43 16,-43 0-1,-21 64-15,1-64 16,-22 43-16,0-21 16,0 84 15,-22 0-31,22 0 0,-21 0 0,21 0 15,0 22-15,-21-22 0,-21 148 32,-1 1-17,22-1-15,-21 64 16,0 21 0,20-212-1,1 64-15,21-43 16,0 64-16,0-105 15,0 20-15,0 21 16,21-63 0,1-42-1,20-43 1,-21 43-16,21-106 16,22-43-1,-43 107-15,106-297 31,-42 106-15,-64 105 0,0 64-16,-21-21 31,0 149 0,0-1-31,0 0 16,0 106-1,0-42 1,0-64-16,0 21 16,0 22-1,21-22 1,64-42 0,-22 0-1,1-64 1,-43 43-16,64-127 31,-85 106-31,0-22 16,0-20-16,0 20 15,0 85 17,0 43-17,0-22-15,-21 43 16,21-43-16,0-21 15,0 64 1,42-43 0,43-21-1,-64-21-15,0 0 0,0 0 16,0-21-16,0 0 0,64-64 16,-43-20-1,-20 41 1,-22 43-16,0-21 15,0 63 1,0 0 0,-22 21-16,22-21 0,-21 43 15,21-43 1,0 21-16,0-20 0,0-1 16,0 63-1,21-62 1,22-22-1,-22-22-15,0 1 16,-21 0-16,21-21 16</inkml:trace>
  <inkml:trace contextRef="#ctx0" brushRef="#br0" timeOffset="6239.43">13970 953 0,'0'0'16,"-21"-22"-16,0 1 0,-1 0 15,1 21 1,42 0 15,1 21-15,-1 0-16,0 1 16,0-1-16,0 0 0</inkml:trace>
  <inkml:trace contextRef="#ctx0" brushRef="#br0" timeOffset="6648.2">14182 1312 0,'0'-42'32,"21"21"-17,42-21 1,-42 42-16,43-22 15,21 22-15,-22 22 16,22 83 0,-43-20-1,-42-64 1,-21 106 0,-43-106-1,43 1 1,0-22-1,21-43 1,0-20 0,21 42-16,-21-1 0,43-41 15,-22 42-15,0 0 0,0-43 16,0 43-16,43-21 16,-43 20-16,0 22 15,0 0-15,0 0 0,1 0 16</inkml:trace>
  <inkml:trace contextRef="#ctx0" brushRef="#br0" timeOffset="6984">14880 1397 0,'0'0'0,"21"0"0,0 0 15,1 0-15,62 0 16,-20-42-1,20-1 1,22-20 0,-85 42-16,-21 0 0,0-22 15,-105 43 1,41 0 0,43 21-16,-64 64 15,22 42 16,42-21-15,63-43 0,21-41-1,234-22 1,-213-22 0</inkml:trace>
  <inkml:trace contextRef="#ctx0" brushRef="#br0" timeOffset="7611.65">16002 1207 0,'21'-22'15,"-42"44"-15,42-65 0,-21 22 0,0-42 16,0 41-16,-21 1 0,0 0 16,-64 21-1,43 42 1,-64 85-1,42-42 1,43 84 15,21-105-31,21-43 16,1 21-16,-1-42 16,21 0-16,-21 0 0,22 0 15,41-21 1,1-63-1,-64 62-15,43-105 16,-43 22 0,0 41-16,0 1 0,21-255 15,-20 255 1,-22-86-16,42 22 16,-42 43-1,0 63 1,-42 105-1,20-41 1,1-1-16,0 21 0,0 43 16,0-42-16,21 20 0,-21 192 31,21-107-15,0-106-16,21 64 0,0-63 15,0-43 1,0 0-16,127 43 15,-63-64 1,-43 0-16,107-64 16,-1 1-1,-106 42-15,85-64 16,-106 64-16,0 0 16</inkml:trace>
  <inkml:trace contextRef="#ctx0" brushRef="#br0" timeOffset="8428.69">4657 2117 0,'-22'0'16,"44"0"-16,-65 0 0,22 0 0,0 0 0,-21 0 31,63 0-15,21 0-1,22 0-15,126 0 16,-105 0-16,-1 0 16,382 0-1,-339 0-15,508 0 16,-106 0-1,-169 0 1,296 0 0,-254 0-1,-296 0-15,296-21 16,-359 21 0,41 0-1,-84-22-15,-21 22 47,21-21-47,-21 21 0,0 0 16</inkml:trace>
  <inkml:trace contextRef="#ctx0" brushRef="#br0" timeOffset="9324.26">11493 1863 0,'0'0'0,"-42"0"16,0 0-16,-1 0 0,1 0 0,-43 0 15,43 0-15,-21 0 16,20 0-16,1 0 0,-64 0 31,85 0-15,42 0 0,21-21-16,1 21 0,168 0 31,-41 0-16,-43-22 1,-43 22-16,86 0 16,-64 0-16,-22-21 0,340 21 15,-319 0-15,213-21 16,42 21 0,-149 0-1,-84 0-15,0 0 0,381 0 16,-381 0-16,127 0 15,106-21 1,-233 21-16,106-21 16,-127 21-16,-21-21 0,253-1 31,-168 1-31,-22 0 16,-106 0-1,22 21-15,-22 0 0,-21 0 16,0-21-1,0 21-15,-21-21 32</inkml:trace>
  <inkml:trace contextRef="#ctx0" brushRef="#br0" timeOffset="9477.17">16214 1693 0,'0'0'0,"0"22"16,-22-22 0,1 21-1,-21-21-15,21 0 0</inkml:trace>
  <inkml:trace contextRef="#ctx0" brushRef="#br0" timeOffset="10402.08">1503 3852 0,'0'0'15,"0"-21"-15,0 0 0,0 0 16,0 0 0,0 0-1,0 42 17,0 0-17,0 21-15,0-21 0,0 64 16,0 21-1,0-43-15,-21 107 16,-1-22 0,22-106-16,-21 106 15,0-105 1,21-64 15,0-106 0</inkml:trace>
  <inkml:trace contextRef="#ctx0" brushRef="#br0" timeOffset="10738.9">1757 4297 0,'0'0'0,"0"21"0,0 0 0,0 0 15,0 1 1,0-1-16,21-21 31,-21-21-31,0-1 16,0 1-16,0 0 16,0 0-16,0 0 15,0 0 1,-21 21-16,0 0 15,21 21-15,-22 0 16,22 0 0,0 0-1,22-21 1,20-21 0,43-21-16</inkml:trace>
  <inkml:trace contextRef="#ctx0" brushRef="#br0" timeOffset="11155.65">2498 3704 0,'-22'0'16,"44"0"-16,-65 0 0,1 0 0,21 0 15,-64-21 1,85 0 0,21 21-16,0 0 15,128-21-15,-65 21 16,43 0-16,-42 0 15,-22 0-15,170 0 16,-42 0 0,-128 0-1,22 0 1,-106 0 15,-22 0-31,22 0 0,-63 0 16,62 0-1</inkml:trace>
  <inkml:trace contextRef="#ctx0" brushRef="#br0" timeOffset="11587.38">3090 3641 0,'0'21'0,"0"-42"0,-21 42 16,0-21-16,0 21 15,0-21-15,21 21 16,-43 64-1,43-22 1,0 43 0,0 0-1,0 21 1,0 85 15,0-128-31,0-20 16,-21 21-1,-106-22 17,21-63-17,85 0-15,-106 0 16,42-42-16,-42-43 31,85 64-15,42 0-1,0 0-15,21 21 16,85-22 0,-42 22-1,-22 0-15</inkml:trace>
  <inkml:trace contextRef="#ctx0" brushRef="#br0" timeOffset="12946.34">3535 4360 0,'-21'-105'32,"-1"83"-32,1 1 0,0 0 15,-21 21-15,-22 0 16,43 0-16,0 21 15,-43 85 1,22 21 0,21-21-1,21-43 1,21 1 0,0-64-16,43 0 15,-1 0 1,64-64-1,-106 43-15,85-63 32,-106 41-32,43-41 0,-43 20 15,0 43-15,0 0 16,0 42 15,0 0-15,0 43-16,0-22 15,0-21-15,0 21 0,0 1 16,0-22-16,0 42 16,42-20-1,0-43 1,-21 0-16,43 0 16,-43 0-16,0 0 0,22-21 15,-22-1-15,21-41 16,0-1-1,-42 1 1,0 21-16,0 20 0,22-83 31,-22 83-31,0 44 16,0 41 0,0-42-16,0 0 15,-22 64 1,22 21-1,0-43-15,0-41 16,22-1 0,-1-21-16,0 0 0,21 0 15,-21 0-15,1 0 0,83-21 32,-83-1-32,41-41 0,-42-22 15,0 1 1,-21-1-1,0 64 1,22 21 31,105 0-31,-43-21-1,-41 21-15,84-22 16,42-20-1,-148 42-15,43 0 16,-128 0 15,43 21-31,-43 43 16,-63 63 15,64-43-31,42-20 16,21-1-1,21-41 1,42-22 0,1 0-1,42-43 1,-85 22-16,85-106 31,-85 64-15,-21 20-16,0-41 15,0 41-15,0 22 0,0 42 32,0 43-17,0-22-15,-21 22 16,21-43-16,0 85 16,0-85-16,21 63 15,64-41 1,-43-43-1,0 0-15,1 0 0,-1 0 16,0-21-16,-21 21 16,22-22-16</inkml:trace>
  <inkml:trace contextRef="#ctx0" brushRef="#br0" timeOffset="13421.06">6286 3789 0,'0'0'16,"-21"0"-16,42 0 31,1-21-31,20 21 0,21 0 0,-20 0 16,359 0-1,-106-21 1,-211 21 0,-22 0-1,-84 0 1,-63 0-1,-22 0 1</inkml:trace>
  <inkml:trace contextRef="#ctx0" brushRef="#br0" timeOffset="13791.36">6858 3747 0,'-21'0'31,"21"21"-31,0 0 0,0 0 16,0 64-1,0 42 1,0-43 0,0-41-16,0 105 15,21 21 1,-21-126-16,0 20 16,0-21-16,0 1 0,0-1 15,-21 0-15,0-20 0,-22 20 16,22-42-16,0 21 0,-21 0 15,-1-21-15,22 0 0,-85 0 16,64-21-16,21 0 16,-43 0-16,43 0 15,-42-43 1,41 22 0,22 21-16,0-1 0,22 1 15,-1 0-15,0 21 16,106-21-1,-85 21-15,1 0 0</inkml:trace>
  <inkml:trace contextRef="#ctx0" brushRef="#br0" timeOffset="14344.84">7556 4466 0,'0'-21'0,"0"42"0,0-63 0,22 42 0,-22-64 15,-22 1 1,-20 21 0,21 42-16,0 0 0,-43 0 15,43 0-15,-106 63 32,106-42-32,-43 64 0,22-22 15,21-20-15,21 41 16,0-62-1,63 83 1,-20-105 0,-1 0-16,106-21 15,-42-21 1,-85 0-16,106-85 16,-84-22-1,-43 107-15,21-21 16,-21-1-16,0 22 0,0-106 15,0 126-15,0-62 32,0 105-17,-21 21-15,21 1 0,-22 84 16,22-85 0,-21 212-1,0-127 1,21-42-1,0-64-15,0 42 0,21-42 16,85-21 0,0-42-1,-43-21 1</inkml:trace>
  <inkml:trace contextRef="#ctx0" brushRef="#br0" timeOffset="15073.73">8276 3895 0,'0'0'0,"0"-21"16,0-1-16,0-20 15,0 63 1,0 22 0,0 20-1,0-21-15,-21 149 16,-21-1-1,42-105 1,-43 21 0,43-85-16,-21 64 15,21-64 1,0-42 31,0 0-16,0-1-31,0 1 16,0 0-16,21 0 15,-21-21 1,21-43-16,-21 64 16,43-43-16,-1-20 15,-21 62 1,43-20-16,-1 42 31,22 0-15,-64 0-16,0 21 0,-21 0 15,0 1-15,0-1 0,-42 21 16,0-21 0,-43 0-16,-21-21 15,21 0 1,22 0-1,42 0 1,42 22 0,21 41-1,1-21 1,-22-20-16,-21-1 0,63 85 31,-20-64-15,-1 0-16,-21-42 15,64 21-15,-64-21 16,21 0-16,64-42 16,-85 42-16</inkml:trace>
  <inkml:trace contextRef="#ctx0" brushRef="#br0" timeOffset="15581.54">10245 4001 0,'0'-22'0,"0"44"0,0-65 16,0 22-16,0 0 0,0 0 15,0 0-15,21 21 32,-21 21-32,0 21 0,0-21 0,0 64 15,0-43-15,0 106 16,-21-84-16,-22 21 16,43-43-16,-21 0 15,0 85 1,0-106-16,21 43 15,21-85 17,0 0-17,0-1-15,0-20 0</inkml:trace>
  <inkml:trace contextRef="#ctx0" brushRef="#br0" timeOffset="15902.36">10668 4297 0,'0'0'16,"0"21"0,0 0-16,0 0 0,0 1 31,0-1-15,21-21-1,0 0-15,0-21 16,1-1-16,-22-20 15,0 21 1,-43 0 0,-20 21-16,42 0 15,-1 0-15,1 0 16,21 21 0,21 0-1,43-21 1,-43 0-16,85 0 15</inkml:trace>
  <inkml:trace contextRef="#ctx0" brushRef="#br0" timeOffset="16457.22">11282 4191 0,'0'0'0,"0"-21"0,-21 21 15,-22-42-15,-20-43 16,63 64-1,-21 0-15,21-22 0,0 22 16,0 0-16,42-64 16,-21 85-16,21-42 15,43 42 1,-64 0-16,0 0 0,43 0 16,-43 21-16,43 43 15,-64 41 1,-85 44-1,21-86 1,43-21-16,-21 1 0,-127 126 31,126-84-15,43-43-16,0-21 0,0 0 16,21 1-16,1-22 0,126 21 31,-64-21-16,-62-21-15,83-43 16,1-21 0,-106 43-16,-21-106 15,-85 63 1,0 64 0,1 42-1,20 64 16,85-22-15,0-41-16,21 20 0,64-21 16,-64-21-16,21 0 0,-21 0 15,22 0-15,-1 0 0</inkml:trace>
  <inkml:trace contextRef="#ctx0" brushRef="#br0" timeOffset="17345.65">12912 4233 0,'0'0'0,"0"-21"0,21 21 0,0-21 16,-21 0-16,0 0 0,0 0 16,0-1-16,0 1 15,0 0-15,0 0 0,0 0 16,0 0-16,-21-1 0,21 1 15,-64 0 1,-20 21 0,62 0-16,-20 21 15,-21 43 1,41-43-16,1 0 0,-21 85 31,42-85-31,0 43 0,21-1 16,43-21-1,20 1 1,-63-43-16,1 0 0,41 0 31,-84 0 1,-64-21-32,64 21 15,-64 0-15,43 21 16,0-21-16,-149 106 15,149-43 1,42 1 0,42-22-1,170-42 17,-106 0-32,21-42 15,-64 20 1,-42-20-1,-42 42 32,0 21-47,0 0 0,21 1 16,-42 20-16,42-21 0,-22 21 16,1-20-16,21 20 0,0 0 15,-63 128 1,63-128-16,-21 21 15,21-20 1,0-1 0,42-63-1,-21 0 1</inkml:trace>
  <inkml:trace contextRef="#ctx0" brushRef="#br0" timeOffset="18105.96">14351 4170 0,'21'0'31,"0"-21"-15,-21 0-16,21-1 16,-21-20-16,0 21 0,0 0 15,0-22-15,0 22 0,0 0 16,0-106 0,-42 85-1,-43 42-15,-20 21 16,62 0-16,1 0 15,-85 149 1,42-43 0,43 0-1,42-85-15,0 0 0,0-21 16,0 1-16,42-1 0,85 0 16,0-21-1,-21-42 1,-64 20-16,64-83 15,-63 83-15,20-189 32,-42 126-17,-21 106 1,-21 64 0,21 127 15,0-149-16,21 1-15,0-43 16,1 0-16,41-21 0,-42 0 16,0 0-16,64 0 15,-21-64 1,-43 22-16,0 21 0</inkml:trace>
  <inkml:trace contextRef="#ctx0" brushRef="#br0" timeOffset="18654.65">14986 3493 0,'0'0'0,"0"-43"0,0 1 16,0 21-16,0 0 0,0-1 0,-42 1 31,20 64-15,22-22-16,-21 85 15,21 42-15,0-85 16,0 107-16,0-107 15,-21 64-15,21-85 0,-21 22 16,21 21-16,0-43 16,-21 0-16,0 1 15,21-22-15,0 0 0,-22 0 16,22-42 15,0 0-31,0-22 0,0-41 16,43-22-1,126-42 17,-63 127-17,-64 21-15,85 0 16,-42 42 0,-22 127-1,-105-63 1,-85-42-1,0-22 1,0-21 0,42-21 15,64 0-31,42-21 16,22 0-1,63-22 1</inkml:trace>
  <inkml:trace contextRef="#ctx0" brushRef="#br0" timeOffset="19106.39">15748 3916 0,'0'-21'0,"0"42"15,0-63-15,0 20 16,0 44-1,-21-1 1,0 0-16,-1 42 16,-41 86-1,63-86 1,0 43 0,0-85-16,0 0 0,21 64 31,43-85-31,41 0 15,-20-64 1,42-105 15,-127 21-15,0 21-16,-21 63 16,-21 22-16,20 42 15,-20 0-15,0 0 16,21 0-16,-22 0 0,22 21 15,0 0-15,-21 1 0,20-1 16,22 0-16,0 64 16,0-43-1,0-21-15,22-21 0,62 42 16,-41-42-16,20 22 16</inkml:trace>
  <inkml:trace contextRef="#ctx0" brushRef="#br0" timeOffset="19505.16">16129 3958 0,'21'-21'16,"-42"42"-16,42-63 0,-21 21 0,0 0 15,42-1-15,1 1 16,-22 21-16,127 0 31,-84 43-15,-43-22-16,42 85 15,1-1 1,-22 86 0,-42-106-1,21-85 17,-21-106-1,0-21-16,0 84-15,43-84 0,-1 43 16,64-1 15,-64 85-15,0 0 0,22 0-1,-22 0-15</inkml:trace>
  <inkml:trace contextRef="#ctx0" brushRef="#br0" timeOffset="19948.91">17187 4043 0,'-21'21'16,"42"-42"-16,-42 63 0,21-21 15,21-21 1,22 0-16,62-42 15,-41 21 1,21-43 0,-64 43-16,0 0 0,64-85 31,-85 43-15,0 42-16,-22 21 0,-62 0 15,63 21 1,-128 63-1,65 43 1,63-84-16,-43 41 16,64-41-16,0 41 0,0-62 15,0 20-15,42 43 16,-20-64-16,105 0 16,0-21-1,21-21 1,-106 0-16,106-64 15,-105 43 1,-43 20 0</inkml:trace>
  <inkml:trace contextRef="#ctx0" brushRef="#br0" timeOffset="21280.19">1736 5927 0,'-22'0'0,"1"0"0,0 0 16,0 0-16,0 0 15,0 0-15,-1-21 0,22-1 16,-21 1 0,21 0-16,0 0 15,21-21 1,1 20-16,-1 1 0,0 21 16,0-21-16,0 0 0,170 0 15,-107 42 1,1 64-1,-64-43-15,0 43 16,-21-43-16,0 0 0,-42 128 16,-21-86-1,41-41-15,-105 84 16,43-64 0,41-42-16,1 0 0,-127 43 31,42-64-16,106 0-15,-64-42 16,-21-43-16,85 64 16,0-22-16,0-84 15,63 64 1,64-1 0,42 64-1,-106 0-15,128 43 16,-86 41-1,-20 22 1,-43-63-16,0 62 16,-21-83-1,42 83 1,-20-83 0,20-22-1,-21-22 1,0 22-16</inkml:trace>
  <inkml:trace contextRef="#ctx0" brushRef="#br0" timeOffset="21457.09">2434 6265 0,'0'0'0,"0"-21"46</inkml:trace>
  <inkml:trace contextRef="#ctx0" brushRef="#br0" timeOffset="22262.63">3577 5821 0,'-21'0'16,"42"0"-16,-63 0 0,21 0 0,-64 0 16,64 0-16,0 0 15,21 21-15,0 0 16,63 22-1,1-22 1,20-21 0,-41 0-16,105 0 15,0-64 1,0 1 0,-106 42-16,22-64 15,-64 43-15,0 20 0,0 1 16,0 0-16,-21 0 0,-64-43 15,43 64-15,-64 0 16,42 0-16,-20 0 0,-191 85 31,126 21-15,44 21-16,83-42 16,22-43-16,0 0 0,106 106 31,-21-126-16,127 20 1,-64-42 0,-106 0-16,22 0 15,-43 0-15,-42 0 16,-43 0-16,-42 0 16,64 0-16,-149 21 15,43 21 1,42 43-1,85-43-15,0-20 0,21 83 32,0-62-32,42 20 15,64-20-15,21-43 16,21 0 0,-84-22-16,-22 22 15,128-63-15</inkml:trace>
  <inkml:trace contextRef="#ctx0" brushRef="#br0" timeOffset="22971.22">4318 6202 0,'21'-21'15,"-42"42"-15,42-85 16,-42 64 0,-21 0-1,-1 64 1,43-43-16,-21 43 15,0-22-15,0 148 32,21-105-17,84-43 1,1-42-16,84-42 31,-20-85-15,-44-21-1,-41 0 1,-1 0 0,-41-149-1,-22 276 1,0-42 0,0 84-1,0 21-15,-85 191 31,85-191-31,-21 64 16,0-42-16,-1 20 0,1 64 16,21-84-1,0-22-15,0-21 0,85 64 32,0-85-17,20-21-15,-20-43 16,-43 22-16,-20 21 15,41-85 1,-42 43 0,0 41-1,-21 44 1,0-1-16,-42 42 16,42 22-1,0-64-15,0 21 16,0 22-1,0-43-15,21-21 16,0-21 0,1-21-1,-1-1-15,-21 22 0,21-42 16,-21 41-16</inkml:trace>
  <inkml:trace contextRef="#ctx0" brushRef="#br0" timeOffset="23161.11">5334 6160 0,'0'0'0,"0"-22"0,-21 1 16,0 0 0,-1 21-1,22 21 32,0 0-31,22-21-16,-1 0 0,21 0 15</inkml:trace>
  <inkml:trace contextRef="#ctx0" brushRef="#br0" timeOffset="23510.43">5715 6160 0,'0'-22'31,"-21"22"-16,21 43 1,0-1 0,0-21-16,0 106 15,0-84-15,0-1 0,-21 212 16,-1-106 0,-20 21-1,-21 85 1,-1 85 15,43-212-15,21-21-1,0-85 1,21-21-16,64-127 31,-43 42-15</inkml:trace>
  <inkml:trace contextRef="#ctx0" brushRef="#br0" timeOffset="23858.23">5673 6668 0,'-22'-43'16,"44"86"-16,-65-128 0,43 43 0,-21-1 0,0-84 16,21 85-1,42-43 1,128 22 15,-86 63-31,1 21 16,-22 42-1,-63-41-15,0 20 0,-21 64 32,-85-22-17,1-20-15,-22-43 16,105 0-1,-41-21 1,84-21 15,43-21-31,-22 21 16,-21-1-16,0 1 0</inkml:trace>
  <inkml:trace contextRef="#ctx0" brushRef="#br0" timeOffset="24300.98">6286 6265 0,'0'0'16,"22"0"-16,-1-21 0,0 21 0,42-63 15,-41 42 1,-22-1-16,21 1 0,-21 0 31,-43 0-15,22 21-16,-63 21 15,20 0-15,43 0 16,0-21-16,0 64 16,21-22-1,21-21 1,42-21 0,-20 22-16,-22-1 0,106 21 15,-85 43 1,-42-43-1,-21 0 1,0-42-16,-149 43 31,65-43-15,62 0 0,22-21-1,21-1-15,0 1 16,21 21-1,22-21-15,-22 0 0,0 21 16,42-21-16</inkml:trace>
  <inkml:trace contextRef="#ctx0" brushRef="#br0" timeOffset="24637.3">6646 6392 0,'0'0'0,"21"0"16,1 0-16,-1 0 15,0 0-15,0 0 16,64-63 0,-1 21-1,1-1 1,-64 22-16,0-42 16,-21-1-1,-84 43 1,-43 42-1,63 21-15,43-20 16,-21-1-16,-1 85 16,22-85-16,21 63 15,21-20 1,43-22 0,-22-21-16,-21-21 0,149 0 15,-107-21 1</inkml:trace>
  <inkml:trace contextRef="#ctx0" brushRef="#br0" timeOffset="25116.44">8191 5800 0,'0'0'0,"0"-21"0,0-1 0,0-41 16,0 42-1,0 42 1,0 21 0,0-21-16,0 1 0,-21 147 31,-21-42-16,0-21-15,42-64 16,-22 0-16,22-20 0,-21-1 16,21 0-16,0 42 15,0-41 1,21-44 0,1 1-1</inkml:trace>
  <inkml:trace contextRef="#ctx0" brushRef="#br0" timeOffset="25403.27">7832 6287 0,'-22'21'0,"44"-42"0,-65 42 0,22 0 16,21 0-16,0 0 0,-21 0 15,21 85 1,63-63-1,1-1 1,-22-42-16,85 0 16,-84 0-16,189-21 15,-147-22 1,-64 43-16,0-63 16,-21-22-1,0 43 1,0-64-1</inkml:trace>
  <inkml:trace contextRef="#ctx0" brushRef="#br0" timeOffset="25643.66">7916 5779 0,'-21'0'16,"42"0"-1,0 0 1,1-22-16,20 22 0,21-21 16,-20 21-16,63-21 15,-1 21 1,-83 0-16,41 0 31,-42 0-15</inkml:trace>
  <inkml:trace contextRef="#ctx0" brushRef="#br0" timeOffset="25954.14">8784 5736 0,'0'-21'16,"0"42"15,0 0-31,0 1 0,0 62 16,0 1-1,0 105 1,0-41 0,0-107-16,0 0 0,-42 106 15,42-84 1,0-22-1,0-63 1,21 0 0,-21-21-16,0-1 15</inkml:trace>
  <inkml:trace contextRef="#ctx0" brushRef="#br0" timeOffset="26317.75">8742 5906 0,'-21'-22'15,"42"44"-15,-64-65 0,43 1 0,0 21 16,-21-22-16,21 22 16,43-21-1,-22 42-15,42 0 16,128 0 0,-22 42-1,-105 1-15,63 41 16,-85-41-16,21 84 15,-63 21 1,0-127-16,-42 42 16,21-20-16,-21-22 15,-128 64 1,43-43-16,85-42 16,-22 21-16,43 0 15,-21-21-15,21 0 0,0 0 31,21-21-15,21 0-16,21-21 16,22-1-16</inkml:trace>
  <inkml:trace contextRef="#ctx0" brushRef="#br0" timeOffset="26685.54">9948 5800 0,'0'-21'0,"0"42"0,0-64 15,0 22-15,-21 21 16,-21 0 0,-1 21-1,22 1-15,-42 83 16,-1 22-1,1 0 1,20 43 0,43-128-16,0-21 0,0 43 15,64 20 1,-43-84-16,0 22 0,43-22 16,-43 0-16,21 0 0,149-43 15,-85-20 1,-22-43-1,-63 64 1,-21-1 0</inkml:trace>
  <inkml:trace contextRef="#ctx0" brushRef="#br0" timeOffset="26890.42">9737 6075 0,'0'0'0,"-22"0"0,44 0 31,-1 21-31,21-21 16,43 0-1,126-21 1,-189 21 0,41-21-16,-42 0 15,-21-22-15,0 22 16</inkml:trace>
  <inkml:trace contextRef="#ctx0" brushRef="#br0" timeOffset="27093.31">9948 5736 0,'21'0'46,"1"0"-46,-1 0 16,0 0-16,21 0 16,1 0-1,-22 0 1,0 0-16,-21-21 0</inkml:trace>
  <inkml:trace contextRef="#ctx0" brushRef="#br0" timeOffset="27328.17">12509 5525 0,'0'0'0,"-21"0"0,21-22 0,0 1 15</inkml:trace>
  <inkml:trace contextRef="#ctx0" brushRef="#br0" timeOffset="27924.69">12171 5376 0,'-106'-21'15,"127"21"32,21 0-47,-20 0 16,20 0-16,85 0 15,63-21 1,-105 21 0,-43 0-16,1 0 15,-22 0-15,-42 0 16,0 0-16,-22 0 16,-63-21-1,64 21-15,-64 0 16,85 0-16,0 0 0,0 0 15,-22 0 1,22 21 0,21 0-1,0 0-15,-21 1 0,0 20 16,0 43 0,21-1-1,0-20-15,0 84 0,0 21 16,0-126-16,0 168 31,0-168-31,0 126 16,0 21-1,0-84 1,42-42 0,-42-43-16,21 0 15,0-21-15,1 0 0,41-85 31,1 1-31,-43 41 16,42-41-16</inkml:trace>
  <inkml:trace contextRef="#ctx0" brushRef="#br0" timeOffset="28451.38">13187 5567 0,'0'0'0,"-21"0"16,-1 0 0,22 21-16,-21 21 0,21-20 15,-42 83 1,21 22 0,21-84-16,-21-1 0,-43 127 15,1-42 1,-22 22-1,0-65 1,64-63-16,0 1 0,-43-22 31,1-43-31,42-41 16,0 62-16,21-41 16,0 21-16,0-149 31,42 85-31,-21 64 15,0 42-15,22 0 16,-22 0-16,0 0 16,21 106-1,22 21 1,-1-21 0,-20-22-1,84 1 16,-22-64-15,-41-42 0,-1 0-16,1-22 15</inkml:trace>
  <inkml:trace contextRef="#ctx0" brushRef="#br0" timeOffset="29183.97">13652 6033 0,'22'-22'0,"-44"44"0,44-65 15,-22 22-15,0 0 0,0 0 16,-43 0 0,1 42-1,0 21 1,20-21-16,1 0 0,-21 43 16,21-22-16,21-21 0,-85 106 15,85-42 1,0-21-1,0-43-15,64-21 16,-43 0-16,63-21 16,-62-1-1,41-62-15,-21-1 16,-20 64-16,-22-21 16,21 20-16,-21-20 0,0 21 15,42-64 1,-42 106-1,0 1 1,0 41-16,0-42 16,0 64-1,0-64-15,0 64 16,0-1 0,42-41-1,-20-43-15,20 0 0,43 0 16,42-85-1,-64 43 1,-42-1-16,0 1 0,22-21 16,-22 20-16,0-20 0,21-128 31,-42 128-31,43-43 16,-22 0-16,0 43 15,-21 84 1,-21 85-1,-21 21 1,42 21 0,0 0-1,0-106-15,-22 85 16,22-106-16,0 43 16,0-43-16,0 21 0,0-20 15,0-1-15,22-21 16,-1-43-1,0 43-15,0-21 0,-21 0 16,21-21-16,-21 21 0,0-1 0</inkml:trace>
  <inkml:trace contextRef="#ctx0" brushRef="#br0" timeOffset="29354.32">14118 5969 0,'-21'0'0,"42"0"0,-63 0 16,63 0 15,0 0-31,0 0 0,0 0 0,22 0 16,-22 0-16,21 0 0,-21 0 0,85 0 31,-85 0-31,43-21 16,-43 21-16</inkml:trace>
  <inkml:trace contextRef="#ctx0" brushRef="#br0" timeOffset="30019.49">14668 6117 0,'0'0'16,"22"0"0,-1 0-16,0 0 0,0 0 15,0 0-15,22-21 0,-22 21 16,42-42-16,-42 21 15,1-1-15,20-41 16,-42 42 0,-42 0-1,-1 21 1,1 21-16,21 0 0,0 0 16,-1 0-16,1 0 0,-21 43 15,42-22-15,-21 1 16,21-22-16,-21 0 0,21 42 15,0-41-15,0-1 0,0 0 16,21 0-16,0-21 16,64 0-1,42 0 1,0-42 0,0-22-16,0-20 15,-85 62-15,64-105 31,-106 64-15,-106 63 0,64 42-1,-22 43 1,64-22 0,0-41-16,0-1 0,21 42 15,22 1 1,-22-1-1,-21-20 1,0-22-16,-21-21 16,-22 0-16,22 0 0,-64 0 15,64 0-15,-42 0 16,63-21 0,0-1-1,0 1-15,21 21 0,0-21 16,0 0-16,43 0 0</inkml:trace>
  <inkml:trace contextRef="#ctx0" brushRef="#br0" timeOffset="30377.28">16023 5482 0,'0'0'15,"-21"0"-15,0 0 0,-43 85 32,43-22-32,0-20 15,-21 105-15,-22 42 16,64-105 0,0 42-1,0-85-15,42 43 16,-42-64-16,43 22 15,-22-43 1,0 0-16,0 0 0,0 0 16,22-22-16,-22 1 15,0 0-15,0 0 16,-21 0-16,21 0 0,85-106 16,-106 63-1</inkml:trace>
  <inkml:trace contextRef="#ctx0" brushRef="#br0" timeOffset="30574.17">15790 5884 0,'0'0'0,"-63"0"16,42 0 0,-1 0-16,44 0 31,62 0-16,-20-21-15,-43 21 16,148-21 0,-42-21-1</inkml:trace>
  <inkml:trace contextRef="#ctx0" brushRef="#br0" timeOffset="31118.86">16573 5355 0,'0'-21'32,"22"21"-32,-1 0 15,63-21 1,1 21-1,-43 0-15,-20-21 0,-1 21 16,42 0-16,-42 0 16,1 0-1,-1 0-15,-21 21 16,0 21 0,0 1-1,0-22-15,0 0 0,-21 127 16,-22-63-1,22-43-15,-21 106 16,-22-21 0,43-84-16,21-1 0,-42 127 31,21 1-15,21-65-16,-22-20 15,22-64-15,-127 64 31,43-85-15,-22 21-16,85-21 16,0 0-16,-1 0 0,1 0 15,0 0-15,0 0 16,21-21 0</inkml:trace>
  <inkml:trace contextRef="#ctx0" brushRef="#br0" timeOffset="32609.37">2053 7557 0,'0'0'0,"-21"0"16,0-22-16,0 22 0,-22-21 16,22 0-1,0 0 1,21 0-16,0 0 15,21 21 1,-21-22-16,42 22 0,1 0 16,105-21-1,-21 21 1,-85 0-16,43 0 31,-106 0-15,-64 0-1,43 21-15,-106-21 16,-43 0 0,149 0-1,-1 0 1,22 22 31,21-1-32,-21 63 1,21 43-16,-63 212 31,41-212-15,-20 127 0,21-85-1,21-20 1,21-44-16,43-41 15,63-43 1,-85-21 0,-21 0-16,127-42 15,-21-64 1,-63 42 0,-43 22-16</inkml:trace>
  <inkml:trace contextRef="#ctx0" brushRef="#br0" timeOffset="33057.12">2603 7980 0,'0'0'0,"0"-21"0,0 0 15,0-1-15,0-20 16,-21 42 0,-21-21-1,0 42 1,42 0-16,-43 85 15,22 42-15,0 43 32,21-22-17,0-105 1,63-43 0,-20-21-16,105-21 15,-85-22 1,-20 22-16,20-85 15,-20-21 1,-43 85-16,0-22 0,-85-147 16,-21 105-1,0 64 1,22 42 0,62 0-16,1 0 0,21 84 31,43-20-16,20-22-15,64 43 16,-106-64 0,22-21-16</inkml:trace>
  <inkml:trace contextRef="#ctx0" brushRef="#br0" timeOffset="33320.97">3196 7980 0,'0'0'0,"0"-21"0,0-22 16,0 65 15,0 41-15,21-21-16,0 1 0,43 126 31,-1-63-31,1 0 16,-22-22-1,-42-62-15,21-22 16,1 21-1,-22-42 17,0-64-32,0 64 15</inkml:trace>
  <inkml:trace contextRef="#ctx0" brushRef="#br0" timeOffset="33583.99">3619 7938 0,'0'-22'0,"0"44"0,-21-44 15,0 22 1,0 0-16,-64 85 16,-21 42-1,1 0-15,-65 85 32,107-106-17,42-64 1,21-21-16,42-21 31,21-21-15,22-43-1,-43 43-15</inkml:trace>
  <inkml:trace contextRef="#ctx0" brushRef="#br0" timeOffset="34140.67">3768 8086 0,'21'-21'0,"-42"42"0,63-64 0,-42 65 47,-21-1-47,21 0 0,0 21 16,-43 43 0,22-64-16,21 64 15,0-22-15,0-20 16,21-43-1,22 0-15,-22 0 0,0 0 16,43-22-16,-43 22 16,21-21-16,-21 0 0,22-21 15,-22 21-15,63-85 16,-41-21 0,-43 84-16,0 1 15,0 21-15,0 42 31,0 0-31,0 0 0,-21 85 16,-1 21 0,1 106-1,21-191-15,0 276 32,0-106-17,0-64 1,-21-85-16,21-42 15,-127 22 1,42-43 0,64-21-16,-42-22 15,-22-41 1,64-22 15,148 0-31,-21 21 16</inkml:trace>
  <inkml:trace contextRef="#ctx0" brushRef="#br0" timeOffset="34741.33">4953 8340 0,'21'-21'0,"-42"42"0,63-64 16,-42 22-16,0 0 0,-21-21 15,-191-1 16,128 43-15,63 22-16,-85 41 16,42 43-1,43-43 1,42 1 0,0-64-16,1 21 0,147-42 15,-42-21 1,-64-22-1,-41 43-15,20-43 16,-42 1 15,0 84-15,0 21 0,0 64-16,-21 169 31,-43-42-16,22-63 1,21-22 0,-64 63-1,64-168 1,-21-43 0,42-43-1,0-147 16,0 148-31,42-64 16,-21 42-16,43-126 16,-43 147-16,0-20 0,0 21 15,0-1-15,0 1 0,85-106 32,-85 127-32,43-64 0,-43 43 15</inkml:trace>
  <inkml:trace contextRef="#ctx0" brushRef="#br0" timeOffset="35086.48">5292 8128 0,'0'21'16,"-22"22"-1,44-43 17,83-43-1,-41-20-31,-22-1 15,-42 1 1,0 42-16,0-22 16,-21 22-16,-42 21 15,41 0-15,-62 85 16,63-64-16,-43 148 31,85-63-15,43-42-1,-22-43-15,-21-21 0,22 0 16,147 0 0,-42-64-1,-127 43 1,22 0-16</inkml:trace>
  <inkml:trace contextRef="#ctx0" brushRef="#br0" timeOffset="35489.25">5927 7980 0,'0'-64'0,"0"128"0,0-149 16,0 106 15,0 1-31,0-1 0,0 63 16,0-41-1,0 41-15,0 1 16,0-64-16,0 22 16,0-22-16,0 0 15,-22-21 1,1 0-1,0-21-15,0-22 0,21-20 16,0 42 0,0-22-16,106-189 15,-43 168 1,43 1 0,42 41-1,-21 107 16,-127 63-31,-42 22 16,0-86 0,-22 22 15</inkml:trace>
  <inkml:trace contextRef="#ctx0" brushRef="#br0" timeOffset="35688.12">6816 8319 0,'0'42'32,"0"-21"-32,0 43 15,-22-43-15,22 0 0,-84 106 16,63-64-1,-64 22 1,21-64 0,43-21-16</inkml:trace>
  <inkml:trace contextRef="#ctx0" brushRef="#br0" timeOffset="36218.35">7747 8107 0,'0'-21'15,"0"42"-15,0-63 0,0 20 0,0 1 16,0 0-16,0 42 16,0 0-16,-21 85 15,21 0 1,-21 85 0,-1 63-1,-20-22 1,0-83-1,42-107-15,-21-21 0,21 64 32,0-106-17,0-22-15,42 1 16</inkml:trace>
  <inkml:trace contextRef="#ctx0" brushRef="#br0" timeOffset="36531.17">7620 8255 0,'0'-42'16,"0"84"-16,0-105 0,0 20 0,0 1 0,0 21 16,0-43-16,21 43 15,0 0-15,22-21 16,105-22 0,-85 64-16,-20 0 0,41 0 15,-41 21-15,-1 0 0,43 128 16,-128-1-1,-147-21 1,84-106 0,-106 21 15,191-42-31,42-42 31,64 0-15,-64 20-16,127-41 15</inkml:trace>
  <inkml:trace contextRef="#ctx0" brushRef="#br0" timeOffset="37308.72">8467 7641 0,'0'-21'16,"0"42"-16,0-63 0,0 21 0,0 42 15,0 0 1,-22 191-1,1-43 1,21-63 0,0-43-16,-21 64 15,21-105-15,-21 20 0,21 21 32,0-84-17,0 0-15,0-21 16,0-1-16,0 22 0,85-127 31,-22 63-15,43 43-16,-64 42 15,1 0-15,-22 0 16,-21 21-16,42 85 16,-42-64-16,0 43 15,0-43 1,0 1-1,0-22-15,0 0 0,64-21 32,-43 0-32,21-21 15,22 0-15,-1-43 16,-42 43-16,85-127 31,-106 84-15,0 43-16,0 0 15,0 42-15,0 0 16,0 43 0,-21 63-1,21-64 1,0-20 0,21-22-16,0 0 0,0-21 15,1 0-15,-1 0 0,85-21 16,-85 0-16,0-22 15,21-84 1,-42 22 0,-63 20-1,-85 21 17,63 64-17,64 22-15,21-1 16,0 0-16,21-21 15,85 0 1,-43 0 0,-42 0-16</inkml:trace>
  <inkml:trace contextRef="#ctx0" brushRef="#br0" timeOffset="37559.58">9821 7451 0,'0'-21'15,"0"42"-15,0-64 0,0 65 16,-21 105 0,-21-43-1,21-41-15,21 20 0,-106 255 32,85-234-17,-1-41-15,22 41 16,0-41-16,127-65 31,-63-20-15</inkml:trace>
  <inkml:trace contextRef="#ctx0" brushRef="#br0" timeOffset="37880.41">10096 7959 0,'22'0'15,"-44"0"-15,44 21 0,-65 21 16,22 22-1,0 63 17,21-85-17,21-42-15,21 0 16,-20 0-16,-1 0 0,85-63 31,-64-22-15,-42 43-16,0 20 0,0-20 0,0-21 15,-21 41 1,-85 1 0,85 21-16,-22 0 15,1 21 1,42 1 0</inkml:trace>
  <inkml:trace contextRef="#ctx0" brushRef="#br0" timeOffset="38088.28">9546 7705 0,'-21'0'0,"42"0"0,-63 0 0,21 0 16,42 0 15,0 0-31,42 0 15,43 0-15,-63 0 16,-1 0-16,0-21 0,1 21 0,-1 0 16,106 0-1,-84 0-15</inkml:trace>
  <inkml:trace contextRef="#ctx0" brushRef="#br0" timeOffset="38318.15">10880 8149 0,'0'21'0,"0"64"32,0-64-32,0 22 0,-64 84 31,22-43-16,-43-20 1,43-43-16,21-21 0</inkml:trace>
  <inkml:trace contextRef="#ctx0" brushRef="#br0" timeOffset="40727.76">11790 8001 0,'0'0'0,"21"0"0,-21-21 0,0 0 15,0 0-15,21-1 16,-21 1-16,21 0 0,-21-21 15,0 21-15,0-1 0,0-41 16,0 21 0,0 20-1,0 44 1,0-1-16,0 0 0,0 169 31,0-20-31,-63 63 16,20-149-1,22-41-15,0-22 16,0 0-16,-64 64 16,22-85-1,20-43 1,43 22-16,-21-42 16,21-22-1,0 43-15,0-1 0,64-126 16,-22 127-1,43 84 17,-22 64-32,22 63 31,-22-105-15,22-64-1,-21 0 1,-43 0-16,127-106 31,-148 85-31,42-64 16,-21 21-1,1-41 1,-22 83-16,0 1 0,0 42 31,0 1-31,0-1 0,0 0 16,0 0-16,-22 21 0,22 1 15,0-1-15,0-21 0,0 22 16,0-22-16,0 21 16,0-21-16,64 0 15,-43-21-15,0 0 0,22 0 16,-22 0-16,0 0 0,85-63 31,-85 42-31,21-106 16,1 42-1,-43-21 1,0 64 0,0 84-1,0-21-15,0 64 16,0 0 0,0-1-1,0-62-15,0 20 16,0-21-16,0 0 0,42-21 15,-21 0-15,0 0 0,43 0 16,-22 0-16,-21 0 0,22-21 16,-1 21-16,0-21 0,128-127 31,-149 127-31,42-85 16,-63 21-1,0 64-15,-42 106 31,0 20-15,20-20 0,1-64-16,0 64 15,21-64 1,-21 0-16,21 0 16,0-42-1,0 0 1,21 0-16,-21 0 0,21 0 15,0-22-15,1 22 0,-22-21 0,42-43 16,43-42 0,-64 106-16,21 21 15,-21 0 1,-21 63 0,0-20-16,0-1 15,0 0-15,0 43 16,43-21-1,20-1-15,-42-42 16,43 0-16,-43-21 16,21 0-16,128 0 15,-65-21 1,-62 0-16,20-21 16,22-43-1,-43-63 1,-21 106-16,-21-1 0,0-20 15,0 42-15,0-22 16,-21 43-16,0 0 0,-21 0 16,21 0-16,-22 21 0,1 22 15,0-22-15,20 21 0,1 22 16,21-43-16,-21 21 0,21 1 16,0-22-16,0 0 0,42 42 31,43-63-16,-21-21 1,-1-42 0,-42 42-16,22-22 0,-43 22 15,0 0-15,0-43 16,0 86 0,0 20-1,-22 64 1,22 0-1,0-85-15,0 42 16,0-42-16,0 1 0,22-22 16,-22 21-16,42-21 15,-21 0-15,0 0 0,43 0 16</inkml:trace>
  <inkml:trace contextRef="#ctx0" brushRef="#br0" timeOffset="40931.64">14668 8382 0,'0'64'31,"0"-43"-31,-21 0 16,0 0-16,21 0 0,-106 64 15,43-43 1,-1 1-1,43-43 1</inkml:trace>
  <inkml:trace contextRef="#ctx0" brushRef="#br0" timeOffset="43140.38">15367 8001 0,'0'21'15,"21"-21"64,0 0-64,0 0-15,1 0 0,-1 0 16,21 0-16,-21 0 0</inkml:trace>
  <inkml:trace contextRef="#ctx0" brushRef="#br0" timeOffset="43329.27">16150 8022 0,'21'21'0,"-42"-42"0,63 42 16,-20-21-1,-1 0 1,0 0-1,21 0 1,22-21 0,-43 21-16,85 0 0</inkml:trace>
  <inkml:trace contextRef="#ctx0" brushRef="#br0" timeOffset="43479.19">16870 8022 0,'0'0'0,"21"0"31,-21-21-31,21 21 16,0 0-16,0 0 15,22 0 1</inkml:trace>
  <inkml:trace contextRef="#ctx0" brushRef="#br0" timeOffset="43627.18">17378 8001 0,'21'0'0,"-42"0"0,63 0 32,-21 0-17,0-21 17,1 21-17,-22-21-15,21 21 0</inkml:trace>
  <inkml:trace contextRef="#ctx0" brushRef="#br0" timeOffset="44278.63">17907 7091 0,'0'0'0,"-21"0"0,0 0 0,-1 0 16,22-21-16,22 21 31,-1 0-15,21 0-16,0 0 15,1 0-15,-22 0 0,191 0 16,-149 0-16,43-21 15,42-1 1,-21 1 0,-106 21-16,43-21 15,-43 21 1,-21 21 0,0 22-1,0-22-15,-21 0 0,-43 106 31,43-85-31,-21 43 16,-1 63-16,22-106 16,0 22-16,0 21 0,0-22 15,-22 212 1,43-42 0,43-64-1,-22-126-15,0 41 16,-21 107 15,-127-128-15,0-63-16,0 22 15,21-22 1,22 0 0,62-22-1,22 1 1,64-85-1</inkml:trace>
  <inkml:trace contextRef="#ctx0" brushRef="#br0" timeOffset="44965.41">20172 6710 0,'0'0'15,"0"-21"-15,0 0 16,-21 21-16,21-22 15,-22 22-15,22 22 47,0-1-47,22 0 0,-1 21 16,0-21-16,0 22 0,0-1 16,149 149-1,20-1 1,-126-105-16,20-22 0,1 1 15,148 169-15,-149-170 0,1 22 16,275 232 0,-170-169-1,128 106 1,-128-105-16,-126-107 16,-22 0-16,106 64 15,-84-85 1,-43-21-1,-21-21 1,0 0-16,0-21 16,0 20-16,0-41 15,0 42-15,0 0 0</inkml:trace>
  <inkml:trace contextRef="#ctx0" brushRef="#br0" timeOffset="45485.36">22564 6371 0,'0'-21'16,"0"42"-16,0-63 0,0 21 0,0-22 16,-22 43-1,1 0 1,0 22-16,-42 20 16,-64 85-16,-43 21 15,107-84-15,-85 41 16,-212 213-1,275-233-15,0 20 16,-359 361 0,169-170-1,-85 43 1,0-64 0,148-84-1,-126 63 16,253-170-15,64-84-16,63 0 47,1-42-31</inkml:trace>
  <inkml:trace contextRef="#ctx0" brushRef="#br0" timeOffset="58786.39">3429 8954 0,'0'0'0,"-42"0"0,-1 0 0,1 21 0,0-21 16,-1 0-16,-105 0 16,42 21-1,85-21-15,-64 21 16,1 0 0,84 0-16,0 1 31,0-1-16,63-21 1,43 0-16,275-43 31,0 1-15,-169 21 0,-128 21-16,234 0 15,232 0 1,-232-21-1,-107 21 1,-41 0 0,63 0 15,-191 0-15,-21 0-1</inkml:trace>
  <inkml:trace contextRef="#ctx0" brushRef="#br0" timeOffset="59489.13">8318 9017 0,'0'0'0,"-21"0"0,0 0 0,0-21 15,-21 0-15,20 21 0,1 0 16,-21-21-16,-43-1 16,64 22-16,-42 0 15,20 0 1,22 0-16,0 0 16,0 0-16,42 0 31,0 0-31,43 0 15,-22 0-15,21 0 16,-20 0-16,20 0 0,1 0 0,274 0 31,-41 0-15,20 0-16,-232 0 16,275 0-1,-297 0-15,43 0 0,-42 0 16,-43 0-16,106 0 15,-106 0 32,0 0-31,0 0 0,0 0-16,1-21 0</inkml:trace>
  <inkml:trace contextRef="#ctx0" brushRef="#br0" timeOffset="60425.52">12171 9059 0,'0'0'16,"-21"0"-16,-1 0 0,1 0 15,0 0-15,0 0 16,0 0-16,0 0 15,-1 0-15,1 0 16,0 0-16,0 0 16,0 0-16,0 0 0,-1 0 15,-20 0 1,0 0 0,21 0-1,42 0 48,0 0-63,127 0 15,127 0 1,0 0 0,-169 0-16,212 0 15,-212 0-15,105 0 16,-105 0-16,-21 22 0,232-1 31,-253-21-31,105 21 16,-84-21-16,21 21 15,-85-21 17,-21-21-1,0 0-31,0-22 15,0 1 1</inkml:trace>
  <inkml:trace contextRef="#ctx0" brushRef="#br0" timeOffset="62617.28">17568 5673 0,'-21'0'0,"42"0"0,-63 0 0,21 0 16,0 0-16,-1 0 15,1 0-15,42 0 31,22 0-31,-22 0 16,42-21-16,43 21 16,106 0-1,0-22 1,-149 22-16,85 0 16,-105 0-16,20 0 0,106 0 31,-147 0-31,-1-21 15,0 21 1,-85 0 15,43 0-31,-21 0 16,-85 0 0,63 0-16</inkml:trace>
  <inkml:trace contextRef="#ctx0" brushRef="#br0" timeOffset="62987.07">17378 5757 0,'169'22'31,"-127"-22"-31,1 0 16,63 0-16,-64 0 16,21 0-16,43-22 0,-42 1 15,-1 21-15,1 0 0,-1 0 16,1-21-16,169 21 15,-191 0 1,-21 0-16,-21-21 16,0 0 15,-42 0-15,42-1-16</inkml:trace>
  <inkml:trace contextRef="#ctx0" brushRef="#br0" timeOffset="63557.29">18457 5207 0,'0'21'31,"0"0"-31,0 1 16,0-1-16,0 0 0,64 64 31,-22-43-31,43 21 16,21-20-1,-64-43 1,0 0-16,-21 21 0,64-21 31,-64 0-15,-42 0 15,0 0-15,-106 127-1,21-64 1,64-20-16,-43-1 16,-21 43-1,-63-1 17,127-62-17,20-1-15,44-21 31,-1-21-15,63-22-16</inkml:trace>
  <inkml:trace contextRef="#ctx0" brushRef="#br0" timeOffset="64067">19897 4974 0,'0'0'16,"0"21"0,0 1-1,0-1-15,0 0 0,-22 42 16,22-41-16,-21 62 15,0-63-15,0 64 16,0-21-16,0-22 0,21 0 16,-22 1-16,22-22 0,-42 148 15,21-84 1,0-64 0,21 21-1,21-63 32,-21 0-47,0 0 0,21 0 16,0-1-16</inkml:trace>
  <inkml:trace contextRef="#ctx0" brushRef="#br0" timeOffset="64459.78">20235 5122 0,'0'0'0,"0"22"15,0-1 1,0 0-16,0 0 0,-63 170 31,63-128-15,-43 43-1,22-64-15,0 43 16,0-22-16,21-41 0,-42 83 31,42-83 0,0-44 1,0 1-32,0 0 0,42-64 15</inkml:trace>
  <inkml:trace contextRef="#ctx0" brushRef="#br0" timeOffset="64956.49">20151 5122 0,'0'-21'0,"0"42"0,0-63 16,0 21-1,21 21-15,0-21 16,21 21-16,-21 0 15,1 0-15,168 0 16,-63 42 0,21 22-1,-84-1 1,-22-42-16,-21 85 16,-21 42 15,-21-63-31,-106 21 15,0-43 1,85-42-16,-191 43 31,106-22-15,42-21 0,1-21-16,62 0 15,22-21 16,22 21-15,-1-21-16,21-21 16,0 21-16</inkml:trace>
  <inkml:trace contextRef="#ctx0" brushRef="#br0" timeOffset="65410.23">21294 5101 0,'0'0'16,"0"21"15,0 1-31,-22-1 0,1 0 0,21 0 0,-21 0 15,21 22-15,-42 20 16,-22 64 0,43-63-1,21-22-15,-21 0 0,0 22 16,21-43-16,0 0 0,0 64 31,84-64-15,-20-21-1,21 0-15,63-42 32,-127 42-32,64-43 15,-43 1 1,-21 21 0,0-22-1,-42-20 16</inkml:trace>
  <inkml:trace contextRef="#ctx0" brushRef="#br0" timeOffset="65663.09">21188 5503 0,'0'0'0,"21"0"31,0 0-31,0 0 0,0-21 16,1 21-16,62 0 15,-41-21 1,84 0-16,-64-21 31,-63-1-15,0 1-1,0 21-15</inkml:trace>
  <inkml:trace contextRef="#ctx0" brushRef="#br0" timeOffset="65852.98">21357 5101 0,'21'0'31,"0"0"-31,1 0 16,62-21 0,-41 21-1,20 0-15,-21 0 16,-20 0 0</inkml:trace>
  <inkml:trace contextRef="#ctx0" brushRef="#br0" timeOffset="66470.67">22627 5165 0,'0'-21'0,"0"42"0,0-64 16,0 1-16,21 21 0,0 0 16,1 0-16,-1 21 0,0 0 15,42 0 1,22 21 0,-43 42-1,1 22-15,-43-43 16,0 22-1,0-43-15,0 21 0,-43 22 16,22-22-16,-21 0 0,-106 64 16,21-42-1,84-43-15,-84 0 16,64-21 0,42 0-16,-43-21 15,43 21-15,0-127 31,21 63-15,0 1 0,42 42-16,43 0 31,-43 21-31,22 0 16,-1 63-1,-20-21 1,41 22-1,-41-43 1,-22 0-16,85-21 16,-43 0-1,-42-21 1</inkml:trace>
  <inkml:trace contextRef="#ctx0" brushRef="#br0" timeOffset="66955.39">23326 5101 0,'0'21'16,"0"1"-16,-22-1 0,22 0 15,-21 0-15,-21 43 16,21-43-16,-22 63 16,1-20-1,42-1 1,0-41-16,0 62 16,64-84-1,20 0 1,-63 0-16,43-21 15,-22 21-15,-21-21 0,106-64 32,-105 43-32,20 0 15,-21-22-15,-21 43 16,0-21-16,-21 20 0,21 1 16,-21 0-16,-43 0 15,64 0-15,-63 21 16,42 0-1,-22 0 1,43 21-16,-21 0 0,21 0 16,0 0-1</inkml:trace>
  <inkml:trace contextRef="#ctx0" brushRef="#br0" timeOffset="67297.23">24109 5101 0,'0'0'16,"0"-21"-16,21 21 0,0 0 16,-21 21 15,0 0-16,0 1-15,-21 62 0,0-63 16,21 1-16,-64 62 16,1 22-1,42-42 1,21-1 0,0-42-1,0-42 16,0 0-31,42 0 16,-21 0-16</inkml:trace>
  <inkml:trace contextRef="#ctx0" brushRef="#br0" timeOffset="67882.14">24659 5186 0,'0'-64'16,"0"43"0,0 0-16,0 0 15,-21 21 1,0 0-16,-22 0 15,1 0-15,21 21 16,-21 0-16,-1 0 0,22 1 16,-21 41-1,21 1 1,21-22 0,21-42-1,0 0-15,21 0 16,64-21-1,-42-43 1,20 22 0,-63 21-1,1 21-15,-22 21 16,0 0 0,-43 21-16,1 1 15,0 20 1,42-42-16,-22 43 15,22-43-15,-42 43 32,42-43-32,0 0 15,0 0-15,21-21 47,-21-21-31</inkml:trace>
  <inkml:trace contextRef="#ctx0" brushRef="#br0" timeOffset="69441.39">22585 6138 0,'-21'0'16,"-1"0"-16,1 0 16,21-21-16,-21 21 15,21-21-15,0 0 16,-21 21-16,21-21 16,0 0-1,42-22-15,1 43 16,41-21-1,-20 21 1,-22 0-16,-21 0 16,22 0-16,-43 21 0,21-21 15,0 85 1,-21-22 0,-85 43-1,43-42 1,-85 42-1,-21-22 1,105-63-16,22 1 0,0-22 16,-21 21-16,21-21 0,-22 0 15,22 0-15,0 0 0,0 0 16,21-106 15,0 64-31,21-22 16,21 64-1,-21 0 1,1 0-16,-1 0 16,0 42-16,21 1 15,-21-22-15,1 0 16,83 85 0,-20-85-1,0 0 1,-64-21-16,42 0 15,-41 0 1,41-42 0</inkml:trace>
  <inkml:trace contextRef="#ctx0" brushRef="#br0" timeOffset="72596.92">23664 6054 0,'-21'0'0,"0"0"16,0 0-16,0 0 0,-1 0 0,-62 42 31,63-21-31,-85 64 16,42-43-16,-42 106 15,43-42 1,63-85 0,21 64-1,43-64 1,20-21-1,22-42 1,0-22 0,-64 43-16,128-212 15,-170 170 1,0 21-16,-43-22 16,22 43-16,-64 21 15,22 0 1,-43 106 15,106-64-15,0 0-1,42-20 1</inkml:trace>
  <inkml:trace contextRef="#ctx0" brushRef="#br0" timeOffset="73144.12">24215 5969 0,'105'-21'31,"-210"42"-31,232-42 0,-106 21 0,21 0 15,-42 21-15,21 0 16,-21 22-16,0-22 0,0 63 16,-63 22-1,42-63 1,-149 126 0,149-148-16,-42 0 15,-22 0 1,21-21-1,43-21 1,21 0-16,-21 21 0,21-63 16,0 41-16,0-20 15,64 21 1,-43 21-16,21 0 16,22 21-1,-1 21 1,-42-42-16,64 106 31,-64-85-15,21 1-16,-20-1 15,-1-21-15,0 0 16,0 0 0,0-21-16,0 21 15,-21-22-15,22 1 0,-1 21 16</inkml:trace>
  <inkml:trace contextRef="#ctx0" brushRef="#br0" timeOffset="73581.39">24913 6011 0,'-21'22'46,"0"-22"-46,21 21 16,-64 63 0,-42 22-1,85-63-15,-21 20 16,21 22 0,21 21-1,21-64-15,-21-21 16,63 0-16,-20-21 15,-22 0-15,42 0 16,-20 0-16,-22-21 0,127-64 16,-84-20-1,-1-22 1,-42 0 0,-21 84-16,0-20 15,-21 42-15,0-1 0,-21 1 16,20 21-16,1 0 0,-106 0 31,106 0-31,-64 21 16,64 1-1,0-22-15</inkml:trace>
  <inkml:trace contextRef="#ctx0" brushRef="#br0" timeOffset="74287.98">21590 5249 0,'0'0'0,"42"0"0,-21 0 0,22 22 0,-1-22 15,0 0-15,64 0 16,-21 21 0,-64-21-16,0 0 15,0 0-15,1 0 0,-1 0 31,0-21-31</inkml:trace>
  <inkml:trace contextRef="#ctx0" brushRef="#br0" timeOffset="74605.8">22098 5144 0,'42'0'15,"-21"0"-15,1 0 16,-1 0-16,0 0 16,0 0-16,-21 21 0,21 0 31,-21 21-31,-21 1 15,-42-1 1,41-42-16,-20 21 16,-43 43-1,64-64-15,0 0 16,21 21-16</inkml:trace>
  <inkml:trace contextRef="#ctx0" brushRef="#br0" timeOffset="75197.46">21802 5419 0,'0'0'0,"0"21"16,0 0-16,0 0 0,0 22 0,0 20 15,0-42-15,0 22 0,0 105 32,42-64-17,-42-41-15,0-1 16,42 43-1,-21-64 1,1-21-16,-1 0 16,-21-21 15,0 0-15,0-1-1,-21 22-15,21-21 31,21 21 1,0 0-32,21 0 15,-42 21 1,21 1-16,-21-1 16,0 0-16,-21-21 15,0 21-15,-21-21 16,-1 0-1,-20 21 1,42-21-16,0 0 16</inkml:trace>
  <inkml:trace contextRef="#ctx0" brushRef="#br0" timeOffset="77020.42">1545 10351 0,'-21'0'140,"0"0"-124,0 0-16</inkml:trace>
  <inkml:trace contextRef="#ctx0" brushRef="#br0" timeOffset="77764">1587 10393 0,'-63'0'15,"63"-21"1,0 0-16,0-1 16,0 1-1,21 0 17,43-21-32,-1 21 15,22 21 1,-1 0-1,-20 0 1,-43 21-16,0 0 0,-21 85 31,0 0-15,-106-1-16,64-62 16,-43 20-16,43-42 15,-85 64-15,85-85 16,21 21-16,-22-21 15,22 0-15,0 0 0,21-21 32,21 0-32,21 0 15,43-22 1,42 43 0,-21 0-1,21 0 1,-106 0-16,127 85 31,-127-64-31,-21 43 16,0 20-1,-63 1-15,-1-43 16,22-20-16,-64 41 16,64-42-16,0 0 15,-149-21 1,22 0-1,84-42 1,0 0 0,64-1-1,21 22-15,21 0 16,43-21 0,-22 42-16,64-21 15,-64-1 1</inkml:trace>
  <inkml:trace contextRef="#ctx0" brushRef="#br0" timeOffset="78139.3">2434 10774 0,'0'21'0,"0"0"16,0-42 31,0 0-47,21 0 15,-21 0-15,0-1 16,0 1-16,-42 21 31,0 21-15,-1 22-1,43-1 1,0 0 0,64-42-1,-43-21 1</inkml:trace>
  <inkml:trace contextRef="#ctx0" brushRef="#br0" timeOffset="80519.45">4170 10202 0,'-21'0'0,"42"0"0,-64 0 16,43-21 46,22 0-62,-1 21 0,21-42 16,22 21 0,-43-1-16,85-62 0,-85 20 15,-21 43-15,-64-42 32,-84 63-17,0 21 1,0 42-1,-22 22 1,149-64-16,21 43 16,0-43-16,0 0 0,43 42 15,-1-20-15,148 147 16,-63-84 0,-84-64-16,20 22 15,-42-22-15,1 22 16,-22-22-16,-43 64 15,1-85-15,-191 106 32,-21-106-17,85-21 1,126-21-16,-41-21 16,-128-191-1,170 85 1,21-22-1,21 107 1,21 21 0,85 84 15,-43 64-31,-21-64 0,43 85 16,-21-42-1,-43-43-15,148 170 31,-84-149-15,63 1 0,0-64-1,-84 0 1,-22-21-16,148-85 16,-147 85-16,20-43 15,22-21 1,-64 1-1,-21-22 1,-21 106 0,-43 0-1,43 21 1,0 0-16,-42 127 16,63-126-16,0 20 15,0-21-15,0 43 16,21-43-16,21 0 15,-21 0-15,0-21 0,64 0 32,-43 0-32,64-21 15,21-43-15,-42 1 16,-43 21-16,-21-1 16,22 1-16,84-254 15,-106 169 1,21-64-1,-42 106 1,0 43 0,0 63-1,0 0-15,-21 43 16,0-43 0,-21 127-16,-1 64 15,-41 42 16,62-85-15,22-84 0,43-43-16,105-21 31,-21-63-15,-42 0-16,63-22 15,-106 22-15,-21 21 16,106-127-1,-127 105 1,0 1 0,-21 42-1,0 0-15,-64 85 16,22-1 0,63-63-16,0 43 15,-21 21 1,63-43-1,-21-21-15,106-21 32,21-21-17,-21-85 1,-42 21 0,-43-42-1,-42 106 1,0 0-1,0 42 1,0 43 0,-42-1-1,21 22 1,-22-22 0,43-41-16,0-1 0,-21 0 15,21-42 16,0-22-15,0 22-16,0 0 16,64-106-1,-1 42-15,22 1 16,-22 41 0,-41 43-16,-1 0 15,42 43 1,-63 20-1,0 1 1,0-22-16,0 22 16,0-1-1,0-42-15,0 0 0,64 22 16,42-43 0,-43 0-1,-21 0-15,22-43 16,126-126-1,-147 106 1,-22-22 0,-21 43-16,21-1 15,-21 64 1,0 1 0,-42 41-1,42-42-15,-43 106 16,43-84-1,0 20 1,0-42-16,0 0 0,64 22 16,-1-43-1,1-21 1,-43 21-16,43-64 16,-1-84 15,-63 21-31</inkml:trace>
  <inkml:trace contextRef="#ctx0" brushRef="#br0" timeOffset="80836.27">7112 10160 0,'-21'0'0,"42"0"0,-85 0 16,43 0-16,-21 21 16,21 22-16,21 20 31,42-42-16,-21-21 1,43 0-16,-43-21 16,0 0-16,0-64 15,-21 43 1,0 21-16,-63 0 16,-1 21-1,43 0-15,0 84 16,21-20-1,0 20 1,0-62-16,42 20 16,-21-42-16,-21 21 0,22 0 15</inkml:trace>
  <inkml:trace contextRef="#ctx0" brushRef="#br0" timeOffset="81925">7366 10499 0,'0'0'0,"0"21"31,-21-21-31,0 42 16,-22 128 0,43-86-1,0 22 1,43-64-1,84-42 17,-64-21-17,-42 0-15,64-42 0,-43-1 16,-21 22-16,43-128 31,-43 149-31,-21-42 16,0 42-1,0 42 1,0 0-16,0 0 0,-21 43 16,0-1-1,21-42-15,0 64 16,0-22 0,0-41-16,106-1 15,-1-21 1,22-43-1,-63 1 1,-43 21-16,43-43 16,-43 22-16,0 0 0,-21-1 0,21-62 31,-21 83-15,0 86-1,0-43 1,-21 43-1,0 41-15,21-62 16,-43 84 0,43-85-1,0-63 32,0 0-47,0 0 16,0-106-1,0 21 1,22 63-16,41 1 0,43-43 16,-21 85-1,-64 0-15,106 64 32,-64 21-17,-63-64-15,0 63 16,0-20-1,0 21-15,0-64 16,-21-21 0,0 0-1,21-21 1,0-43 0,63-42-1,-41 64-15,189-170 31,-63 149-15,-63 63-16,-43 0 0,43 84 16,-85 22-1,0-63-15,-21 147 32,-21-126-17,20-43-15,1 21 16,0-21-1,21-42 1</inkml:trace>
  <inkml:trace contextRef="#ctx0" brushRef="#br0" timeOffset="82677.86">10562 10118 0,'0'0'16,"-21"0"-16,42 0 15,0 0 1,0-21-16,1 21 0,41-22 16,106-41-1,-63 21 1,-63 20-16,-22 1 0,21-21 0,0-64 31,-147 64-31,-1 21 16,42 21-16,-126 0 15,147 21-15,-168 63 32,190-62-32,-1 62 15,22-20 1,64 20-1,169 149 1,-85-63 0,-127-1-1,-63-84 1,-255 42 15,234-106-31,-106-21 16,105 0-16,-42 0 15,64-21-15,-64-85 16,85 0 0,21 64-16,0-22 15,63-84 1,43 63 0,-42 64-1,-43 21-15,42 0 0,-41 0 0,-1 0 16,85 21-1,-64 0-15,0 1 16,1-1-16</inkml:trace>
  <inkml:trace contextRef="#ctx0" brushRef="#br0" timeOffset="83010.67">10964 10562 0,'21'21'0,"-42"-42"0,64 42 15,-22-21-15,0 0 0,0 0 16,0 0-16,0 0 0,85-42 31,-63 21-31,20-43 16,-21 22-16,1-21 15,-43 41-15,0 1 16,-43 0 0,-41 21-1,-64 85 1,84-22-16,43-20 0,21-1 15,-21 85 1,63-42 0,-21-64-16,64 21 15,0-42 1,-43 0-16,0 0 0,149-42 16,-85-22-1,-64 1 1</inkml:trace>
  <inkml:trace contextRef="#ctx0" brushRef="#br0" timeOffset="83363.46">11747 10393 0,'0'-21'16,"0"42"-16,0-63 0,0 20 0,0 1 15,0 0-15,22 21 16,-1 0-16,0 0 16,64 21-1,-22 22 1,-21-22-16,22 63 15,-1 43 1,-41-105-16,-22 83 16,0-83-16,0 20 15,-22-42 1,1-127 31,64-21-32,-22 84 1,0 22-16,0 0 0,106-22 31,-63 64-15,-1 0 0,-21 0-16</inkml:trace>
  <inkml:trace contextRef="#ctx0" brushRef="#br0" timeOffset="83739.25">12636 10266 0,'0'-21'16,"0"42"31,0 0-47,22 43 15,-1 41 1,0-41-16,-21 42 15,21-85 1,0 64 0,0-64-1,1-21 1,20-43-16,-21 1 16,-21 0-16,42-106 31,22-22-31,-43 149 15,21-42-15,-42 41 16,22 22-16,-1-21 16,0 21-16,0 0 15,0 0 1,0 21-16,1 1 16</inkml:trace>
  <inkml:trace contextRef="#ctx0" brushRef="#br0" timeOffset="84067.06">13293 10478 0,'0'21'16,"21"-21"-1,0 0-15,21 0 16,-21-21-16,22 21 16,41-64-16,1 1 15,-64 41 1,43-62-16,-64 63 15,0-1-15,0-20 16,-85 42 0,-21 64-1,0 41 1,64 65 0,63-86-1,85-20 1,-42-43-1,-22-21-15,-21 0 0,148-21 32,-126-21-32</inkml:trace>
  <inkml:trace contextRef="#ctx0" brushRef="#br0" timeOffset="84468.83">14055 10245 0,'0'-21'0,"0"42"0,0-64 0,0 22 0,0 0 16,0 0-16,0 0 15,21 21 1,42 0 0,-42 0-16,1 0 15,20 0-15,64 169 16,-85-42 0,-21-21-1,-21 21 1,-22-64-1,-41-63 17,63-21-17,21-42-15,0-22 16,42 43-16,-21-1 0,21-20 16,1 21-16,-1-22 0,0 22 15,1-1-15,-1 1 0,22 0 16,63-64-16,-106 85 15,21 0-15,22-1 16,-22 22-16,0-21 16,-21 21-16,1 0 0,20 0 15,-21 0-15,0 21 16,-21 1-16,0-1 0</inkml:trace>
  <inkml:trace contextRef="#ctx0" brushRef="#br0" timeOffset="85617.18">1228 12298 0,'0'0'0,"0"-21"0,0 0 15,0-43-15,-22 43 16,1 21 15,21 21-31,0 0 0,0 22 16,0-22-16,0 63 15,-42 43 1,21-84-16,21-1 0,-64 106 16,64-84-1,-21-22 1,21-63-1,0 0 1,0 0-16,21-1 16,22-20-16,-22 21 15,42 0-15,22 21 16,-43-21-16,-21 21 16,85-22-1,-63-20 1,-22 0-1,0-22 1,0 43-16,-21-42 16,0 41-1,0 86 17,0-22-32,0-21 0,-21 22 0,-21 105 31,20-42-16,1-22-15,21-20 16,0-43 15,0-42-15,0 0 0,21 0-16</inkml:trace>
  <inkml:trace contextRef="#ctx0" brushRef="#br0" timeOffset="85817.06">2138 12594 0,'42'0'0,"-84"0"0,105 0 0,-42-21 16,-21 0 15,22 21 16,-1 0-47</inkml:trace>
  <inkml:trace contextRef="#ctx0" brushRef="#br0" timeOffset="86248.82">3768 11896 0,'0'0'0,"0"-21"0,0-1 16,0 44 0,0 20-1,0 21-15,0 86 16,0-86-1,0-21-15,-22 191 16,-20-106 0,42-84-16,-42 62 15,21-62 1,-1-22-16,-20 21 16</inkml:trace>
  <inkml:trace contextRef="#ctx0" brushRef="#br0" timeOffset="86632.6">3344 12446 0,'0'0'0,"-21"-21"15,-21 0-15,-1-43 16,43-84 0,0 85-16,127-128 31,-84 149-31,63-1 15,84 22 1,106 64 0,43 189-1,-254 1 1,-128-63 0,-62-43-1,-107 42 16,43-127-15,42-42 0,63 0-16,43-42 31,84 0-15,43-1-1,-85 43-15,22-21 16</inkml:trace>
  <inkml:trace contextRef="#ctx0" brushRef="#br0" timeOffset="87019.38">4445 12573 0,'21'-21'0,"-42"42"0,42-63 0,-21 21 16,0-1-1,0 1-15,0 0 0,42 0 16,-20 0-16,-1 0 15,0 21-15,21 0 0,-21 0 16,1 0-16,20 21 0,127 85 31,-126-1-15,-43-20 0,0-43-16,-22 1 0,-41-1 15,21-63 16,42-43-15,21-84 0,21 85-1,0-22 1,1 64-16,-1-21 16,0 42-16,-20-22 0,41 22 15,-42-21-15,0 21 0,85 0 16</inkml:trace>
  <inkml:trace contextRef="#ctx0" brushRef="#br0" timeOffset="87222.26">5419 12340 0,'0'-21'15,"0"42"-15,0 22 0,0-22 16,0 0-16,0 0 0,0 21 16,-22 64-1,22-63 1,-21-22-16,21 42 15,0-20 1,0-107 15,0 1-15</inkml:trace>
  <inkml:trace contextRef="#ctx0" brushRef="#br0" timeOffset="87396.16">5334 12129 0,'0'-22'0,"-21"1"16,0 0-1,42 42 17,21 0-17,22 1 1,-43-1-16,0 0 0</inkml:trace>
  <inkml:trace contextRef="#ctx0" brushRef="#br0" timeOffset="88269.66">5821 12404 0,'0'-21'15,"0"42"-15,0-64 0,0 22 0,21 0 16,0 0-1,-21 0-15,21 21 0,0 21 16,-21 0-16,0 0 16,0 22-16,0 62 15,0-20 1,0-64-16,0 22 16,22-22-16,-22 0 15,42 0 1,21-21-1,-20-21-15,-43 0 16,21 0-16,21-22 0,-21 22 16,1 0-16,62-127 15,-63 105 1,1 1 0,-44 63 15,1 0-31,21 1 0,-21 62 15,21 1 1,0-64-16,0 0 16,0 0-16,0 22 0,64 41 31,20-62-15,22-22-16,-64 0 15,43-43-15,-43 22 0,1 0 16,84-85-1,-85-42 1,-42 63 0,0 43-1,-21 21-15,0 21 0,-85 63 16,64 22 0,20 0-1,44 20 1,62-20 15,22-85-15,0-21-1,-64-21 1,22-22-16,-64 43 0,21 0 0,21-85 16,-42 85-16,21-22 31,1 43-16,-22 64 1,21 21-16,-21-64 16,21 0-16,0 85 15,0-64 1,22-21 0,-22-21-1,0 0-15,0-42 16</inkml:trace>
  <inkml:trace contextRef="#ctx0" brushRef="#br0" timeOffset="90721.26">7980 12023 0,'0'0'0,"-21"0"0,-1 0 0,1 0 16,21 21 0,43 21-1,-1-42-15,-21 0 16,0 0-16,22 0 0,-22 0 0,148-21 31,-127 21-31,43-42 16,63-43-16,-105 43 15,-43 21 1,0-1-16,-64-83 16,-42 83-1,43 22 1,-85 22 0,105-1-16,22 21 0,-42 64 15,63-64-15,0 85 16,21-21-1,21-64 1,-21-20-16,0-1 0,128 42 31,-86-63-15,-42 0-16,-42 0 31,-106 0-15,42 21-1,64 1-15,-42 41 16,20 1 0,43-22-16,0-21 0,0 127 15,85-84 1,-21-64 0,63-21-1,-64-22 1,-21 22-16,170-148 31,-106 84-31,-43 22 16,-20 41-16,41-20 15,1 42 1,-64 21 0,0 64-1,-21-64-15,0 21 16,0 1-16,-21-1 0,-21 43 15,21-64 1,0 0-16,-1 43 16,44-86 15,-1 22-31,21-42 16,-21 21-16,0 0 0,22-22 15,-22 22-15,21-21 0,22-22 16,-22 43-16,0-21 0,22 0 15,-43 20-15,0 1 0,-21-42 32,-21 63-17,-21 42-15,21-21 16,-43 43-16,1 42 16,63-85-1,0 21-15,0-21 0,0 0 16,127 106-1,-22-105 1,22-22 0,106-85-1,-127 43 1,-64 20-16,85-168 31,-127 105-15,-84 64-1,20 21-15,1 106 32,63 21-17,42-42 1,0-43 0,149-21-1,-64-21 1,-64-42-1,-41 21-15,41-22 16,-42 1-16,85-127 16,-85 105-1,0 43-15,22-21 16,-1 42 0,-21 0-16,-21 21 15,21 0-15,-21 0 16,0 0-16,22 22 15,-1-43 32,-21-22-47,0 1 16,0-21-16,0-22 16,0 43-16,-21 0 15,-22-21 1,1 42-1,21 0-15,-22 42 16,1 22-16,42-43 16,-21 21-16,0 106 15,21-63 1,0-64-16,21 43 16,0-43-16,0 0 15,127 21 1,-21-63-1,0-21 1,-42-43 0,-43 64-16,22-127 31,-43 105-31,0-20 0,-21 42 16,0 42 15,-21 0-31,21 0 0,-21 22 15,21 20 1,0-42-16,0 43 16,0-1-1,63-20 1,1-43 0,-22-22-1,-21 1-15,1 21 0,20-106 16,0-42-1,-42 106 1,21-22 0,-21 86 15,0-1-31,0 42 16,0 1-16,0 42 15,0-43 1,22-42-16,-1 0 15,85 1 1,-22-22 0,-41 0-16,20-64 15,-21 22 1,-20-1-16,41-84 16,1-275-1,-64 233 1,0 63-1,0 85 1,-85 148 15,21 63-15,64-63 0,0 64-16,106 21 31,-63-191-31,41 0 15,1 0 1,21-42 0,0-85-1,-85 64 1</inkml:trace>
  <inkml:trace contextRef="#ctx0" brushRef="#br0" timeOffset="90920.14">11790 12086 0,'0'0'15,"21"0"17,0 0-32,0 0 0,43 0 15,105 0 1,-84 0-16,42 0 15</inkml:trace>
  <inkml:trace contextRef="#ctx0" brushRef="#br0" timeOffset="91485.82">12785 12319 0,'21'0'31,"0"-21"-31,0 21 16,21-64-16,-20-41 15,-22-1 1,0 85-16,0-64 16,-22 64-16,1 0 15,-42 21 1,-43 63-1,42 22-15,43-64 16,0 21-16,0 1 0,0-1 16,0 0-16,-1 128 15,65-107 1,-22-42-16,21-21 16,22 0-1,-22 0-15,64-84 16,-64 20-1,-21 22-15,22-85 16,-43 84-16,42-41 16,-42 63-16,0 42 31,-21 42-31,21-20 16,-21 20-1,21-21-15,0 64 0,42-21 16,-21-64-1,149 21 1,-65-42 0,1-21-1,-85 0-15,1-21 16,20 21-16,-21-22 0,0 1 0</inkml:trace>
  <inkml:trace contextRef="#ctx0" brushRef="#br0" timeOffset="91965.56">13568 11790 0,'0'-85'0,"-21"-42"15,21 106 1,21 254-16,-64-466 0,43 254 16,0 0-1,-21 64 1,21-43-16,0 43 16,0 127-1,0-64-15,0-106 0,0 128 31,0-128-15,0-21 0,0-42-1,0-21 1,0 20-16,0-20 0,85-127 16,-22 63-1,43 42 1,0 43-1,63 0 1,-126 42-16,-1 0 0,22 43 16,-22-43-16,-21 21 0,-21-20 15,0 20-15,0-21 0,-42 43 16,21-43-16,-22 21 16,-168 43-1,84-64 1,0-21-1,105 0 1,1 0 0,148-85-1,-84 43-15</inkml:trace>
  <inkml:trace contextRef="#ctx0" brushRef="#br0" timeOffset="92237.39">14690 11451 0,'0'-21'16,"0"42"-16,21-63 0,-21 63 15,0 0 1,0 22-16,-43 105 16,22-106-16,0 0 15,21 1-15,0 20 0,0-20 16,-42 189-1,42-126 1,0-42 0,21-64-1,42-43 17,-41 22-32,-1 0 0</inkml:trace>
  <inkml:trace contextRef="#ctx0" brushRef="#br0" timeOffset="92851.04">14795 12023 0,'0'0'0,"22"0"16,-1 0-16,0 0 0,-21-21 0,148-43 31,-84 22-15,41-22-16,-41 22 15,-64 21 1,-64 21-1,43 0 1,-21 21-16,-43 64 16,43 42-1,21-22 1,21-83-16,0 41 16,42 43 15,22-85-31,20-21 15,64-42 1,-105 42-16,232-170 31,-127 43-31,-63 0 16,-64 106 0,0-42-16,-21 42 15,-63-1 1,41 22-16,-62 22 15,41 20 1,43 43-16,0-64 16,0 21-16,22 85 15,41-21 1,-42-43 0,-21-20-1,0-1 16,-63-21-31,42-21 16,-22 21 0,22-21-1</inkml:trace>
  <inkml:trace contextRef="#ctx0" brushRef="#br0" timeOffset="93021.95">15917 12404 0,'0'0'0,"0"-21"47,-21 21-31,0 0-1</inkml:trace>
  <inkml:trace contextRef="#ctx0" brushRef="#br0" timeOffset="94584.36">1101 13885 0,'42'0'32,"-21"-21"-17,0 21-15,22 0 16,-1-21-16,0 21 0,1 0 0,62-21 15,-41 21 1,-85 0 15,0 21-15</inkml:trace>
  <inkml:trace contextRef="#ctx0" brushRef="#br0" timeOffset="95154.04">1079 13843 0,'-21'0'15,"42"0"-15,-63 0 0,42 21 0,-21-21 16,0 21-16,-22 43 16,22-43-16,-42 64 15,20-43 1,43-21-16,0 0 0,-42 64 15,42-64 1,0-42 15,0 0-15,0 0-16,21 21 16,0-21-16,1-1 15,62-20 1,-41 42-16,-1-21 15,106 21 1,-84 42 0,20 22-1,-63-22-15,1 22 16,-22-22-16,0 0 0,-106 149 16,21-128-1,-42-20 1,85-22-16,-64-21 15,42 0 1,43 0-16,-21 0 0,0-43 16,20 22-16,-20 0 15,42 0-15,0 0 16,-21 0-16,21-1 16,21 22-1,0 0-15,0-21 0,1 21 16,62-21-1</inkml:trace>
  <inkml:trace contextRef="#ctx0" brushRef="#br0" timeOffset="95912.6">1799 14415 0,'21'0'109,"-21"-22"-109,0 1 16,-21 21 15,0 0-31,0 0 0,0 21 16,-1 1 0,22-1-1,22-42 32,-22-1-31,0 1-1,0 0-15,-22 21 16,1 0 0,0 0-1,0 21-15,21 0 16,0 1-1,21-22 17,0 0-17,-21-22-15,21 22 16,-21-21-16,0 0 16,0 0-1,0 0 1,-21 21-16,-21 21 31,21 0-15,21 0-16,0 0 15,0 1 17,-21-22-17,-1 0 1,1 0-1,0 0-15</inkml:trace>
  <inkml:trace contextRef="#ctx0" brushRef="#br0" timeOffset="97093.93">3471 13801 0,'-21'0'0,"42"0"0,-63 0 15,21 0-15,21 21 0,-21 0 16,21 21-16,0 43 16,-22-43-16,22 1 0,-21 147 15,21-147-15,-21 84 16,21-64-16,-21 22 15,-21 42 1,42-106-16,0 0 0,0 0 31,0-63-31,0 21 16</inkml:trace>
  <inkml:trace contextRef="#ctx0" brushRef="#br0" timeOffset="97633.62">3090 14139 0,'0'-21'0,"0"42"0,0-84 0,0 21 16,0-22-16,0 43 0,21-21 16,128-64-1,20 42 1,-106 64-16,64 0 16,43 64-1,-128-43-15,0 21 0,-20 128 31,-149-22-31,-22-42 16,22-64 0,-21 21-1,106-63-15,42-21 16,0 0 0,21 0-16,0 0 15,22 21-15,-1-21 0,0-1 16,1 22-16,20 0 0,1 0 0,-1 0 15,64 22-15,-85-1 16,22 0-16,126 106 16,-168-21-1,-44 0 1,-105-1 0,-21-41-1,21-43-15,21 0 16,43-21-16,21 0 0,-149-63 31,128 20-15,63 1-1,0 21-15,63 21 16,149-64 15,-191 43-31</inkml:trace>
  <inkml:trace contextRef="#ctx0" brushRef="#br0" timeOffset="98019.43">4149 14351 0,'21'-21'16,"-42"42"-16,42-63 0,0 21 16,0-1-16,21-20 15,-20 21-15,41 0 16,43 21-1,0 84 1,-85-62-16,21 147 31,-42-63-15,-42-22 0,21-41-16,-22-43 31,43-64-16,0 22-15,0-22 16,43-41 0,63-44-1,-85 128-15,85 0 16,-1 0 0,-62 21-1,-1 0 1</inkml:trace>
  <inkml:trace contextRef="#ctx0" brushRef="#br0" timeOffset="98436.19">5228 14203 0,'0'0'0,"0"21"0,-21 0 0,21 0 15,-21 43-15,0-43 16,21 21-16,-22 1 0,22-22 0,0 21 15,-21 64 1,21-42 0,21-22-16,1-42 15,-1 0-15,42 0 0,-42 0 16,22 0-16,105-42 16,-42-22-1,-64 1 1,-21 20-16,-21-84 15,0 85-15,-21 0 0,-64-64 16,43 85-16,-106-1 16,42 44-1,64 20 1,21-21-16,-1 170 31,44-128-15,62 1-1,-41-64-15,84 0 16,-22 0-16</inkml:trace>
  <inkml:trace contextRef="#ctx0" brushRef="#br0" timeOffset="98946.9">6032 14245 0,'22'-84'31,"-86"211"-16,106-170-15,-20 1 0,-44 63 0,1 64 16,21-43-16,0 0 0,-21 1 16,21-22-16,0 21 0,0 1 15,0-22-15,0 0 0,21-21 32,22 0-17,-22-21-15,21-43 16,-21 22-1,0-85 1,22 85 0,-43 63-1,0 21 1,0-21-16,0 0 0,21 85 16,0-42-1,64-43 1,-64-21-1,21 0-15,-21 0 0,170-85 32,-149 22-17,-42 20-15,0-62 16,0 20-16,-21 43 16,0 20-16,0 1 15,21 42 32,21 1-47,0-22 16,0 0-16,0 0 0</inkml:trace>
  <inkml:trace contextRef="#ctx0" brushRef="#br0" timeOffset="99369.42">7197 14076 0,'21'-21'0,"-42"42"0,84-63 0,-42 42 0,22-85 15,-43 64 1,-43 21 0,-41 21-1,41 0-15,1 0 0,-85 64 32,85-22-17,42-41-15,0 20 0,63 0 16,-42-42-16,127 64 31,-84-22-15,21 22-1,-64-43-15,-21 21 0,0-21 16,-85 43 0,-42-43-1,85-21-15,-43 0 16,-42 0-1,106 0-15,0 0 0,-22-42 16,43 20-16,0 1 16,43-21-1,84-22 1,-85 43-16,64-21 16</inkml:trace>
  <inkml:trace contextRef="#ctx0" brushRef="#br0" timeOffset="100038.25">7514 14309 0,'21'0'0,"-42"0"0,63 0 15,-20 0 1,-1 0-16,0 0 0,85-64 16,-85 43-16,0 0 15,64-43 1,-85 22-1,0 21-15,-21 21 16,-22 0 0,22 21-16,-64 21 15,64-20-15,21 20 0,-42 85 32,42-42-17,42-43 1,1 0-16,-22-42 0,85 0 15,-64 0 1,0 0-16,22 0 0,-43-21 16,64-21-1,-64 21-15,42-43 16,-42 43-16,-21 0 0,22-85 16,-1 42-1,0 22 1,21 42-1,-42-21-15,21 21 0,22 0 16,-22 0-16,0 0 0,21 21 16,-20 0-16,-1 0 15,0 22-15,-21-22 0,21 64 16,-21-43-16,0-21 16,0 21-16,0-20 0,0 20 15,0 0-15,0-21 0,-42 22 16,21-43-1,21-21 1,0-1 0,0 1-16,0 0 0,0-21 15,0 21-15,21-43 0,-21 22 16,21-1-16,21 1 16,-21 0-16,1 21 0,-1-1 15,0 1-15,0 0 0,21 0 16,-20 21-16,20 0 0,106-21 31</inkml:trace>
  <inkml:trace contextRef="#ctx0" brushRef="#br0" timeOffset="100448.62">9377 14097 0,'0'0'0,"21"0"0,0 0 0,0 0 16,0 0-16,1 0 0,-1 0 15,0-21-15,-21 0 32,-42 21-17,20 0-15,-20 0 0,21 0 16,-21 0-16,-1 21 0,-41 0 16,62 0-16,-20 0 0,0 22 15,42-22-15,0 21 16,0-21-16,0 1 0,127 62 31,-64-41-31,22-1 16,-64-42-16,43 21 15,-64 0-15,0 0 16,-43 1 0,1-22-16,21 0 15,-64 0-15,43 0 0,-1 0 16,1 0-16,0 21 0,21-21 15,-106 21 1,105-21-16,-20 0 16,21 0-1</inkml:trace>
  <inkml:trace contextRef="#ctx0" brushRef="#br0" timeOffset="101242.55">1545 15621 0,'0'0'0,"0"-21"0,21 0 15,0-22-15,-21 1 16,0 21-16,-21 0 15,0 21-15,0 0 16,-21 0-16,-1 21 16,22 0-16,-42 43 0,20-22 15,-20 43 1,20-22-16,22 1 0,-21-1 16,0 1-16,20-1 0,-20 85 15,42-105-15,0 20 0,0-21 16,0 1-16,21-1 0,22 22 15,-1-43-15,191 0 32,-85-63-32,-21-64 31,-127 21-31,-169-21 31,42 106-15,21 43-1,21 41 1,85-41-16,0-1 16,0 43-16,0-64 15,21 0-15,0-21 0,1 21 16,-1 0-16,42-21 16,-20 0-16,-1 0 0,43 0 15</inkml:trace>
  <inkml:trace contextRef="#ctx0" brushRef="#br0" timeOffset="101426.61">2117 16320 0,'42'-22'0,"-402"149"0,741-275 0,-444 191 15,147-86-15,-63 22 0,-21 0 0,22 21 16,-22-21-16,0 0 16,21 21 46,0 0-62,0 0 0</inkml:trace>
  <inkml:trace contextRef="#ctx0" brushRef="#br0" timeOffset="102472.55">4106 15706 0,'0'0'0,"0"-64"32,21 64-32,-21-21 15,-21 21 126,0 21-141,21 0 16,-21 1-16,0 41 15,0 170 1,-22-127-1,43-43-15,-21 85 16,-21 1 0,42-107-1,42-106 17,0-20-17,-42 41-15,22-20 0,41-170 31,-42 170-31,43-107 16,-43 86-16,0-1 16,-21 106-1,0 21 1,21 22-16,0-1 0,1 86 16,-1-86-16,0 43 15,0-64-15,0 22 16,22 63-1,-43-85-15,21 0 16,-21-20 0,-43-22-1,-126-43 1</inkml:trace>
  <inkml:trace contextRef="#ctx0" brushRef="#br0" timeOffset="102865.91">3937 16277 0,'21'0'31,"-21"0"-31,-21 0 0,63 0 0,1 0 16,-1 0-16,-21 0 0,64 0 15,-43 0-15,22 0 16,-22-21-16,43 0 0,105-21 16,-148 20-16,22 1 15,105-85 1,-148 64-1,-21 21 1,-21 21 0,21 21-16,-21 21 15,0 22-15,21-22 16,0 1-16,-21 41 16,21-41-16,0 20 0,0-21 15,0 22-15,0-22 0,-64 149 16,64-149-16,-21 22 0,0-1 15,0 1-15,0 84 16,-1-106-16,22 0 0,-21 22 16,0-43-16,0-21 15,21-21 1,0-43 0,0 1-16</inkml:trace>
  <inkml:trace contextRef="#ctx0" brushRef="#br0" timeOffset="103152.74">4635 16341 0,'0'-43'0,"22"1"0,-44 127 0,65-212 16,-22 84-16,21 22 0,-21-21 15,149-43 1,-86 64 0,-41 21-16,41 0 15,-20 64 1,-64-43-16,0 85 15,-85-22 1,43-63-16,0 1 0,-43 41 16,43-42-16,-1 0 0,-20 22 15,20-43-15,22 21 0,42-21 32,1-21-17,-1 21-15,21-21 0,-21-1 16,22 1-16,-1 0 0</inkml:trace>
  <inkml:trace contextRef="#ctx0" brushRef="#br0" timeOffset="103421.69">5461 16066 0,'0'-22'0,"0"65"31,0-22-31,-21 21 16,21 22-16,0-1 0,-21 85 15,-1-42 1,-20 169 0,-43 106 15,85-211-15,0-107-1,43-105 1,20-212 15</inkml:trace>
  <inkml:trace contextRef="#ctx0" brushRef="#br0" timeOffset="103738.64">5419 16129 0,'21'-42'0,"-42"84"0,63-127 0,21 1 16,22 20-1,-64 43-15,22 21 0,41-21 16,-41 21-16,105 0 16,-106 0-16,43 169 31,-149 1-15,-20-86-1,-107 22-15,1-85 31,168-21-31,-20 0 16,42-21 0,42 0-1,149-43 1,-106 22 0</inkml:trace>
  <inkml:trace contextRef="#ctx0" brushRef="#br0" timeOffset="104176.39">6435 15600 0,'21'-42'15,"-42"84"-15,42-106 0,-21 43 0,21 0 16,-21 42 0,-64 127 15,43-105-31,-21 168 15,21-62 1,21-22 0,84 0 15,-62-127-31,20 0 16,85-43-16,-64-20 15,1-85 16,-22 84-15,-42 85 0,0 0-16,0 43 15,0-43-15,0 64 16,0-22 0,0-42-16,0 1 0,0-1 31,0-42-16,0-1 1,21-41-16</inkml:trace>
  <inkml:trace contextRef="#ctx0" brushRef="#br0" timeOffset="104352.29">6858 15790 0,'0'191'0,"0"-382"0,0 170 15,0 0-15,0 0 16,21 21 31,0 0-47,0 0 15,1 21-15,-1-21 16,0 21-16</inkml:trace>
  <inkml:trace contextRef="#ctx0" brushRef="#br0" timeOffset="104652.01">7641 15748 0,'0'0'0,"-42"-21"31,21 21-31,-64 42 16,21-21-1,-41 128 1,62-128-16,1 63 15,21-62-15,21 20 0,0 21 16,0-41-16,0-1 0,42 63 31,64-84-15,-64 0-16,106 0 0,-42-21 16,-42 21-16,232-148 31,-254 127-31</inkml:trace>
  <inkml:trace contextRef="#ctx0" brushRef="#br0" timeOffset="106456.49">8170 15896 0,'0'-84'16,"-63"84"-1,42 0-15,105 84 0,-253-147 16,148 84-16,-43 21 16,22 1-16,0 20 15,20-42-15,-20 64 16,63 21 15,0-106-31,64 0 16,-64 0-16,85 0 15,-42-43-15,41-147 32,-105 105-17,22 43 1,-65 148 15,22-85-31,0 85 16,21-64-16,0 43 15,0-22 1,148 22 0,-106-85-1,64 0 1,0-106-1,-85 85-15,85-191 16,-64 170 0,22-149-16,-22 22 15,-42 63 1,0 64-16,0 21 0,0-22 31,-42 107-15,0 63-1,42 0 1,-22 21 0,65 170-1,-1-276 1,22 21 0,20-63-1,-20 0 1,-43-21-16,127-148 15,-106 63 17,-42 85-32,22-21 0,-22 20 15,0 65 1,-22 126 15,22-105-15,22-22-1,41 0-15,106-42 32,-105-63-17,-43 42-15,43-64 16,-22 43 0,-42-43-1,0 127 16,-42 1-15,-1 84 15,43-85-15,0-21-16,21-21 0,22 0 16,20 0-1,-42 0-15,1-21 0,-1-64 31,-21 1-15,0 62-16,-43-41 16,1 42-1,0 0-15,63-1 47,0 22-47,21 0 16,43-21-1,-64 0-15,64 21 16,-22 0 0,-41 0-16,-1 42 15,0-20-15,0 20 16,-21-21-16,0 0 0,0 85 31,0-42-15,0-43-16,0 21 0,-21-42 15,0 0 1,0 0 0,21-42-1,0-22 1,63 1 0,-42 20-16,43-20 15,-43 42-15,0 0 0,0-1 16,0 1-16,1 21 0,62 0 15,-41 64 1,-43 20 0,0-62-16,0 62 15,0-20 1,0-43-16,0 0 0,0 64 31,63-85-15,-42 0-16,85 0 0,21-21 15,-85-1 1,1 1-16,-1 0 0,22 0 16,-22-21-16,43-22 0,-43 22 15,0-1-15,43-84 16,-64 64 0,-21 21-16,0 20 0,-21 1 15,-21 21-15,20 0 0,-20 0 0,21 0 16,-21 21-16,20 1 0,1 41 15,21-42-15,0 0 0,0 128 32,21-128-32,22 85 15,20-1 1,-63-62-16,0 20 16,-21-42-1,-42-21-15,41 0 0,1 0 16,0 0-16,0 0 0,0 0 15,-22 0-15,43-21 16,-21 21-16,21-21 0,0 0 16,0 0-16,0 0 15,0-1-15,21 22 0</inkml:trace>
  <inkml:trace contextRef="#ctx0" brushRef="#br0" timeOffset="106710.34">10181 15431 0,'0'0'0,"-21"0"16,21 21 15,0 0-16,21 0 17,0-21-17</inkml:trace>
  <inkml:trace contextRef="#ctx0" brushRef="#br0" timeOffset="106985.19">8805 15642 0,'-42'0'0,"84"0"0,-126 21 0,62-21 16,-41 0 0,84 0-1,21 0-15,255-21 31,-191 21-15,42 0 0,-127 0-16,42 0 15,-63-21 17,-21 21-32,0 0 0</inkml:trace>
  <inkml:trace contextRef="#ctx0" brushRef="#br1" timeOffset="125371.67">741 3768 0,'0'-21'16,"-21"21"0,21-22-1,0 44 32,0-1-47,0 0 0,0 0 0,0 127 31,0-84-31,0 63 16,21 0 0,0-64-1,-21 43 1,21-85-16,0 22 16,0-22 15,1-21-16,-1 0 17,0 0-32,21-21 15,1-22 1,-22 22-16,190-106 31,-20 0-15,42 0-1,-22 0-15,149-21 32,-127 63-17,21 1 1,-148 62 0,127-62-1,-212 63-15,42-1 16,-20 1-1,-22 21 1,-42 0 31,-22 0-31,22 0-16,-21 21 0,0-21 15,-22 22-15</inkml:trace>
  <inkml:trace contextRef="#ctx0" brushRef="#br1" timeOffset="126476.67">720 3789 0,'0'-21'16,"0"42"62,0 0-78,21 0 0,-21 0 0,0 1 15,21 20-15,-21-21 0,0 21 16,0 1-16,21-1 0,-21 0 16,0 1-16,0-1 0,42 85 31,-20-42-31,-1-22 16,0-20-1,-21-1 1,0-21-16,0 0 15,21-21 1,-21 21 0,21-21-1,0 0 1,1 0 0,-1 0-1,0 0 1,42 0-16,1-42 15,232-127 17,-84 42-17,21-21 1,-64 63-16,106 0 16,-190 64-16,232-64 31,-232 64-31,84-42 15,-20-1 1,-22 22-16,-43 0 31,-41 42-15,-65 0 187,1 0-187,0 0-1,0 0-15,0 0 16</inkml:trace>
  <inkml:trace contextRef="#ctx0" brushRef="#br1" timeOffset="126620.59">3260 3620 0,'0'0'32,"-22"0"-1,1 0-15,0 0-1</inkml:trace>
  <inkml:trace contextRef="#ctx0" brushRef="#br1" timeOffset="126773.53">3196 3641 0</inkml:trace>
  <inkml:trace contextRef="#ctx0" brushRef="#br1" timeOffset="136828.47">466 5990 0,'0'-21'16,"0"0"0,0 0-1,0 0 1,0-1-1,21 22 1,0-21-16,0 21 16,0 21-1,0 1 1,-21-1-16,22 0 0,-1 85 16,0-64-16,0 64 15,-21-43 1,0-20-16,0 41 15,0-41-15,0 41 32,0-62-32,0-1 15,0-42 32,0-1-31,-21 1-16,21 0 15,0 0-15,-21 21 16,21-21-16,-21 0 0,21-22 16,-22 43-16,22-42 15</inkml:trace>
  <inkml:trace contextRef="#ctx0" brushRef="#br1" timeOffset="137261.22">402 5863 0,'0'0'0,"0"-84"32,0 62-32,0 44 31,0-1-16,0 0-15,0 85 16,21 21 0,-21-85-16,21 43 15,-21-64-15,0 21 0,0 43 16,0-22 0,0-20-1,0-22-15,0-42 63,0 0-48,0-1-15,0 1 0,0 0 16,0-42 0,0 20-16,0 22 15,0 0-15,0 0 0,0-22 16,0 22-16</inkml:trace>
  <inkml:trace contextRef="#ctx0" brushRef="#br1" timeOffset="138897.29">360 5842 0,'0'-21'15,"42"169"-15,-84-275 0,42 64 16,0 41 15,0 86-15,0 21-16,0-1 15,0-41-15,42 189 32,-42-83-17,0-65 1,21-20 0,0-64-1,-21-64 16,0 1-15,0-149 0,0 149-1,0-43 1,0 85-16,0-43 16,0 43-16,0 0 15,22 21 1,-1 21-1,-21 0-15,0 21 16,0 1-16,0 84 31,21-21-15,-21-43-16,0-21 0,0-20 16,0 41-16,21-42 15,-21 22 1,21-43-1,0 0 1,1 0 0,-1 0-16,0-22 0,42 1 15,64-63 1,-84 62-16,20 1 0,339-169 31,-190 105-31,84-84 16,-190 126-16,106-41 15,169-64 1,-318 126-16,170-41 31,-190 63-31,20-21 16,-42 21-16,-42 0 78,0 21-78,0-21 16,0 21-16,-1-21 0,-20 21 15,21-21-15,-148 64 16,20-1 0,-20 1-1,106-22-15,20-21 0,-20 22 16,-22-22-16,22 21 0,-22-21 0,0 22 15,1-22-15,-1 21 0,-106 22 16,107-43-16,-1 0 16,22 0-16,-22 0 0,21 0 15,-168 43 1,105-22 0,21 1-1,42-43-15,43 21 16,0-21-16,0 0 15,42 0 48,0 0-63,21-21 16,-20 21-16,-1 0 0,21-22 15,-21 1-15,0 21 0,22-21 16,-22 0-16,21 0 0,22-22 15,-1 22-15,-20 0 16,401-169 0,-232 126-1,-85 22-15,190-43 16,-84 43 0,233-85-1,-318 84 1,-42 1-1,-106 21 32,-21 21-47,-22 0 16,1 21 0,-43 21-1,1 22 1,-107 21-1,64-43 1,64 0-16,-1-21 16,-232 106-1,21-21 1,190-85-16,-84 43 16,-64 21-16,169-64 15,1 0-15,-107 21 16,65 1-1,41-43 1,43 21 0,21 0 15,21-21-15,0 0-1</inkml:trace>
  <inkml:trace contextRef="#ctx0" brushRef="#br1" timeOffset="151971.72">317 13949 0,'0'-21'0,"0"0"0,0-1 16,0 1-16,-21 0 16,0 21-16,21 21 31,0 0-31,0 22 15,21-1-15,-21-21 16,21 22-16,1-22 0,-22 0 0,21 106 31,0-42-15,-21-64-16,0 0 16,0 0-16,0-42 31,0-21-16,-64-43 1,43 21-16,0 22 16,21 0-16,-21-85 15,0 84 1,21 22 0,0 42-1,0 1-15,21-1 0,0 0 16,21 64-16,22 20 15,-1 1 1,-63-63-16,0-1 16,22-21-16,-22 85 31,0-85-31,0-42 31,-22 0-31,-20-22 0,21 1 16,-43-106-1,22 0 1,42 0 0,0 126-16,0 1 15,0 0-15,0 0 0,0 0 16,0 42 0,0 21-1,0-21-15,42 85 16,-20-85-16,-1 22 0,21 84 15,-21-64 1,-21-20-16,0 62 16,0-83-16,0 41 15,0-42-15,21 43 32,-21-43-17,22-21-15,-1 0 16,0 0-16,21 0 15,64-64 1,-64 22-16,85-21 16,106-86-1,-148 107-15,21 0 0,-22-22 16,1 22-16,21-22 0,317-168 31,-190 105-15,-148 105-16,126-41 15,-105 42-15,85 0 32,-170 21-17,-42 0 17,-149 63-17,-20 22 1,126-43-16,-168 64 15,62-43 1,-465 213 0,318-128-1,63-42 1,84-22 0,65-41-1,62-22 1,64-21 31,1 0-47,-1 0 0,0 0 15,42-43 1,-20 22 0,20-21-1,-42 21-15,149-85 16,-86 64-1,170-107 1,-21 1 0,127-42-1,-148 84 1,-1 21 0,-126 64-1,-64 21 1,-21 21 46,0 0-46,0 1-16</inkml:trace>
  <inkml:trace contextRef="#ctx0" brushRef="#br1" timeOffset="152898.19">423 16002 0,'0'-21'0,"0"-64"31,0 64-31,0 0 16,0 0-16,0 42 47,0 0-47,21 64 15,-21-64-15,22 21 16,-22 1-16,21-1 16,-21 0-16,0 1 0,21 41 15,-21-41-15,0-1 16,0 0-16,0-21 0,0 1 16,0-1-16,0 0 15,-21-21 1,-22-64-1</inkml:trace>
  <inkml:trace contextRef="#ctx0" brushRef="#br1" timeOffset="153845.65">254 15854 0,'0'0'0,"21"0"16,0 0-1,43 63 1,-1 43 0,1 21-1,-43-84-15,0-1 0,43 85 16,-64-85-16,0 22 16,0-1-1,0-20 1,0-22-1,21-21 17,0 0-17,21-43-15,64-20 16,42-43 0,-84 64-16,20-1 15,297-189 1,-63 83-1,-22 22 1,-211 106-16,63-42 16,21-1-1,-126 43-15,-1 0 0,43-21 16,-64-1 0,-63 43 15,-22 0-16,22 0-15,-1 21 0,-232 128 32,-127 62-17,148-84 1,-85 43-16,43-43 16,211-85-1,22-21-15,-128 85 16,128-64-1,84-42 17,0 0-32,191-84 15,-85 20 1,148-84 0,-169 84-16,0 1 15,0-1-15,-1 1 0,319-149 16,-170 106-1,-64 43 1,-126 42 0,-22 21-16,-21-21 0,0 21 31,-21-22-31,-21 22 31,0 0-15,0 0-16,0 0 15,-22 22 1,-41 20 0,20 0-16,43-42 15,-21 21-15,-1 1 0,-105 62 16</inkml:trace>
  <inkml:trace contextRef="#ctx0" brushRef="#br1" timeOffset="158850.2">1185 9610 0,'0'0'0,"21"0"16,-21-21-16,0-1 31,0 1-16,-21 0 1,-21 0-16,42 0 16,-106 21 15,85 0-31,-43 0 16,1 21-1,21 21 1,-1 1-1,1-1 1,42-21-16,-21 43 16,0-43-16,21 0 0,-43 85 15,22-85-15,0 64 16,21-1 0,-21 22-1,0 106 16,-22-85-15,43-21 0,0 21-16,-42 84 31,21-105-15,-22 0-1,43 42 1,-63 127-1,21-190 1,-64 63 0,106-84-1</inkml:trace>
  <inkml:trace contextRef="#ctx0" brushRef="#br1" timeOffset="159046.07">190 12213 0,'0'191'31,"0"-22"-16,0-127 1,0-20-16,0-446 0,0 890 0,0-424 0,43 106 31,20-63-15,1 21 0,20-43-16,-41-41 0,63 41 15,-1-42 1,-62 0-1,-1-21-15,106-42 16</inkml:trace>
  <inkml:trace contextRef="#ctx0" brushRef="#br1" timeOffset="162977.87">889 9631 0,'21'0'32,"0"0"-17,0 0-15,1 0 16,-1 0-16,21 0 0,-21 0 16,0-21-16,22 21 0,63-21 31,-1 21-31,44-22 15,-65 22 1,86-21 0,-128 21-16,21 0 15,43 0-15,-42 0 0,-1-21 16,64 21-16,-63 0 0,-1 0 16,1 0-16,-1 0 0,1 0 15,63 0-15,-43 0 0,-20 0 16,253 0-1,-41-21 1,-171 21-16,213 0 16,-106 0-1,-107 0-15,1 0 0,85 0 16,-85 0-16,190 0 16,-211 0-16,-1 0 0,1-21 15,0 21-15,-1-21 0,86 21 16,-65-22-16,-20 22 0,21 0 0,84-21 15,-105 21-15,84-21 16,-63 21-16,-21 0 0,359-42 31,-168 21-15,-44-22 0,128 22-16,-106 0 15,-169 0 1,275 0-1,-149-1 1,-84 1 0,106 0-1,-169 21-15,20-21 0,128 0 16,-85 0 0,-42 21-16,-22 0 0,149-22 15,-127 22-15,-22-21 0,106 21 16,-105 0-16,21 0 0,-22-21 15,22 21-15,126 0 16,-147 0-16,21 0 0,63 0 16,-64 0-16,-20 0 15,21 0-15,-1 0 0,1 0 0,254 0 32,-170-21-17,43 21-15,-85 0 16,-64 0-16,22 0 15,42 0-15,-64 0 0,22 0 16,42 0-16,-42 0 16,-22 0-16,85 0 15,149 0 1,-213 0-16,-20-21 0,20 21 16,-20 0-16,-1 0 0,64 0 15,-63 0-15,-1 0 0,1 0 16,-1 0-16,1 0 0,63 0 15,-64 0-15,1 0 0,-22 21 16,22-21-16,-1 0 0,85 21 16,-84-21-16,63 21 15,-85-21-15,170 43 32,-191-43-32,64 0 15,-43 0-15,64 21 16,21-21-1,-64 0-15,-20 0 16,-1 21-16,43-21 0,-64 0 16,148 0-1,-148 0-15,64 0 16,0 21 0,-22 0-1,-20-21-15,-22 21 16,0-21-16,42 22 15,-63-1-15,22-21 0,-1 42 16,-21-21-16,0 0 16,0 1-16,21-1 0,-21 85 31,0-22-15,21 22-16,-21-21 15,21-43-15,0 64 16,-21-64-1,22-21-15,-1 43 0,0-22 0,0 1 16,-21 20-16,21-42 16,0 22-16,1 41 15,-22-41-15,0-22 0,21 21 16,-21 22-16,21 63 16,-21-85-16,0 0 0,0 43 15,0-43-15,0 43 16,0-43-16,0 1 0,0 41 15,0-41-15,0-1 0,0 64 16,0-64-16,0 0 0,0 64 16,0-63-16,0-1 0,0 43 15,0-43-15,0 21 16,0-20-16,0-1 16,-64 212-1,43-127 1,0-21-1,-21-21 1,21-43-16,-22 0 16,1 43-1,21-64-15,0 0 0,-1 0 0,-41 85 16,42-21 0,21-64-16,-43 43 15,22-22 1,0 0-1,0-21-15,-64 43 32,64-64-32,-21 0 15,-43 21-15,0-21 16,43 21-16,-64-21 16,64 0-1,21 0-15,-43 0 0,22 0 0,0 0 16,-64 0-16,63 0 0,1 0 15,-64 0-15,64 0 16,-64 0-16,64 21 0,-22-21 16,-296 22-1,233-22 1,-105 0 0,41 21-1,106-21-15,22 21 0,-85 0 16,-127 0-1,190-21-15,21 0 0,1 0 16,-22 0-16,22 0 0,-149 21 16,149-21-16,-86 0 15,86 0-15,-22 0 0,-126 22 16,-1-22 0,127 0-16,22 0 15,-191 0 1,190 0-16,-63 0 15,64 0-15,-149 0 16,0-22-16,149 22 16,-85-21-16,84 21 15,1 0-15,-64-21 16,0 21-16,63-21 0,-63 21 16,64-21-16,-1 21 0,1 0 15,-1-21-15,1 21 0,-64-22 16,63 22-16,1 0 0,-64-21 15,63 21-15,1 0 0,-1 0 16,1-21-16,-1 21 0,-274 0 31,274 0-31,-42 0 16,-84 0-16,20 0 16,128 0-16,-148 0 15,147 0-15,-20 0 16,-128 0-16,64 0 15,64 0-15,20 0 16,-147 0 0,21 0-16,105 0 0,1 0 15,-128 0 1,128 0-16,-1 0 0,-169 0 16,0 0-1,43 0 1,63 0-1,-127 0 1,190 0-16,1 0 0,-43 0 16,43 0-16,-1 0 0,-63 0 15,64 0-15,-64 0 16,63 0-16,-21 0 0,-42-21 16,64 21-16,-22 0 0,-169 0 31,191 0-31,-128 0 15,1 0 1,-1 0 0,107-21-16,-43 21 15,63 0-15,1 0 0,-64 0 16,84 0-16,-20 0 0,-64 0 16,-43 0-1,107 0-15,21 0 0,-149 0 16,149 0-16,-22 0 0,22 0 15,-22 0-15,1 0 0,-22 0 16,22 0-16,20 0 0,-62 0 16,62 0-16,-105 0 15,-42 0 1,147 0 0,-190 21-1,85-21 1,-21 0-1,21 0 1,21 0 0,-64 0-1,149 0 1,-43 21-16,22-21 16,-22 0-1,64 0 1,-43 0 15,43 0-15,21-21 15,0 0 0,0 0-31,21-1 31,1 1-31,-22 0 16,21 0 0,0 0-16,0-22 15,0 22 1,22-21 0,-43 21-16,21 0 0,21-43 15,-21 43-15,-21-21 16,43-1-1,-22-20 1,0 42-16,0-22 31,-21 22-31,21 0 16,0 0-16,-21 0 16,22-43 15,-22 43-16,0 0 1,0 0 0,0-43-1,0 43 1,0-21 0,0-1-1,0 22-15,0 0 0,0-64 31,0 64-31,-43-42 16,43 41-16,-21-41 0,-21-43 16,42-127 15,0 85-15</inkml:trace>
  <inkml:trace contextRef="#ctx0" brushRef="#br1" timeOffset="195105.05">20764 11684 0,'0'21'0,"0"0"47,22-21-47,-1 22 16,-42-22 31,-1 0-47</inkml:trace>
  <inkml:trace contextRef="#ctx0" brushRef="#br1" timeOffset="199550.11">14351 6795 0,'0'-22'15,"-21"22"16,0 0-31,-1 0 0,1 0 16,0 0-16,-42 0 16,41 0-16,-20 0 0,-21 0 15,41 0-15,-20 0 0,-64 0 16,22 0 0,41 0-16,1 0 15,-43 22 1,64-22-1,42 0 17,0 0-17,1 0-15,-1 0 0,0 0 16,21 0-16,106 0 16,106 0-1,445-43 1,-233 43-1,-276 0 1,64 0 0,-63-21-1,-149 21-15,43 0 16,-43 0-16,-21 0 0,0 0 16,-42 0-1,0 0 1,-43-21-1,43 21-15,-85 0 16,64 0-16</inkml:trace>
  <inkml:trace contextRef="#ctx0" brushRef="#br1" timeOffset="200065.82">13716 6837 0,'0'0'0,"-21"0"0,21 21 0,-21 0 15,21 0 1,21-21 0,21 0-16,0 0 0,64 0 15,-63 0 1,20 0-16,1 0 0,-1 0 16,318 0-1,-212 0 1,234-21-1,-107 0-15,-211 21 16,-1 0-16,1 0 0,169-21 16,-127 0-1,-21 21 1,-64 0 0,-21-21-1,0 21-15,-42 0 47,0 0-47,-42 0 16,41 0-16</inkml:trace>
  <inkml:trace contextRef="#ctx0" brushRef="#br1" timeOffset="200275.7">16171 6858 0,'0'0'15,"-21"0"32,0 0-31,21 21-16,-21-21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2:09:4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1736 0,'0'0'0,"21"-21"0,-21-1 0,22 1 0,-22 0 16,0 0-16,0 0 0,0 0 16,0-1-16,0 1 15,0 0 1,0 0-16,0 0 15,-22 21-15,1 0 0,21 21 32,0 0-32,0 21 15,0 1-15,0 105 16,0 64 0,0-128-16,-21 64 15,21-63-15,0 338 16,21-359-1,0 148-15,1-64 16,20 106 0,-42-43-1,0-168-15,0-1 16,0 64 0,0-43-1,0-84 16,21-233 1</inkml:trace>
  <inkml:trace contextRef="#ctx0" brushRef="#br0" timeOffset="1034.4">7853 1566 0,'-21'0'15,"42"0"-15,-64-21 0,22 21 0,0-21 16,0 0-16,0 21 15,0 0-15,-1 0 16,44 0 31,20 0-47,85 0 16,212 21 15,-255-21-31,213 0 15,-86 0-15,128 0 16,338-21 15,-444 21-31,148-21 16,-169 21 0,-170-21-1,149 21 1,-170 0-16,63 0 15,-41 0 1,-1 42 0,-21-21-16,0 127 15,-21 0 1,-63 85 0,21-85-1,-1 149 1,22-213-16,21-20 0,-42 275 31,42-170-15,0 43-1,0-64 1,0 21 0,0-148-16,0 64 15,0-43 1,0-21-16,0 22 15,0-1 17,0-21-32,-43-21 15,22 21 1,0-21-16,-21 0 16,-1 0-16,-105 22 15,85-22-15,-361 0 31,128 0-31,190 0 16,-105 0-16,-234 0 16,339-22-16,-84 22 15,84 0-15,-423 0 32,317 0-17,149-21-15,-64 21 16,84 0-16,-63 0 15,64 0 1,42-21 0,42-42-1,64-1 1</inkml:trace>
  <inkml:trace contextRef="#ctx0" brushRef="#br0" timeOffset="1615.07">7768 2244 0,'-21'0'0,"42"0"0,0 0 47,0 0-31,22 0-16,20 0 0,1 0 15,20 0-15,1 0 0,0 0 0,21-21 16,-1 21-16,361-22 15,-254 22 1,-106 0-16,126 0 16,-62 0-1,-128 0-15,22 0 16,-43 0-16,0-21 16,-63 21-1,-43 0 1,43 0-16,-149 0 15,128 0-15</inkml:trace>
  <inkml:trace contextRef="#ctx0" brushRef="#br0" timeOffset="1929.89">7916 2540 0,'-63'21'15,"126"-42"-15,-190 63 0,85-42 0,0 22 16,-1-1-16,-20 0 15,126-21 1,-20 0-16,168 0 16,64 0-1,445 0 17,-318 0-17,-190 0-15,-85 0 16,-85 21 15,-126 0-15,-65 0-1,-62 1 1,20-1-16</inkml:trace>
  <inkml:trace contextRef="#ctx0" brushRef="#br0" timeOffset="2136.78">7789 3175 0,'0'0'0,"-42"42"0,42-20 0,0 20 16,42-21-16,43 0 15,42 0 1,-42-21-16,359 0 16,-359 0-16,211-21 15,-148 0 1,22 0-1,-149 21-15,21 0 0,-84 0 32,-43 42-32</inkml:trace>
  <inkml:trace contextRef="#ctx0" brushRef="#br0" timeOffset="2287.69">8128 3620 0,'0'0'0,"-21"21"0,21 0 0,21 0 15,0-21-15,21 21 0,1-21 16,20 0-16,64 0 16,-63 0-16,169 0 15,63-63 1,-211 42-16,20-1 0</inkml:trace>
  <inkml:trace contextRef="#ctx0" brushRef="#br0" timeOffset="2768.41">13737 2096 0,'0'-22'0,"0"44"0,0-107 15,0 43-15,0-1 0,0-41 16,0 41-16,0-41 15,0 62-15,0 1 0,0 0 16,0 42-16,0 0 0,0 43 16,0-22-16,0 43 0,-21 317 31,0 0-15,0 0-16,-1 43 15,1-339 1,21-43-16,0 22 0,0-22 0,0-20 15,0 84 1,43-170 0,41-62-1</inkml:trace>
  <inkml:trace contextRef="#ctx0" brushRef="#br0" timeOffset="3366.07">14182 1947 0,'0'0'0,"-22"-63"0,-20 21 0,-21-43 31,63 64-31,21 0 16,127-22 0,85 1-1,423 0 1,-190 20-1,126 22 1,-338 0-16,-148 0 16,0 0-16,169 0 15,-190 43 1,-22 41 0,-63-41-16,21-1 0,-21 64 15,0-64-15,22 22 0,-22 190 16,0-21-1,0 21 1,0-170-16,0 1 0,0 0 16,0-1-16,0 1 0,0 211 31,0-253-31,21 126 16,-21-84-16,-21 20 15,-1-83-15,-20 20 16,-297 85-1,128-85 1,105-21-16,-296-21 16,-254 0-1,211 0 1,-84-63 15,381-1-15,127-20-16,21 41 15,84-62 1</inkml:trace>
  <inkml:trace contextRef="#ctx0" brushRef="#br0" timeOffset="3758.85">14817 2455 0,'0'0'0,"-43"0"0,1 0 0,0 0 15,-1 0-15,-41 0 16,105 0-1,0 0-15,21 0 0,1-21 16,-1 21-16,21 0 0,86 0 16,210-21-1,-274 21-15,106 0 16,-107 0-16,-20 0 16,253 0-1,-232 21 1,-85 0-1,-21-21-15,-22 0 16,1 0-16,-21 22 0</inkml:trace>
  <inkml:trace contextRef="#ctx0" brushRef="#br0" timeOffset="3998.71">14753 2836 0,'-21'22'0,"42"-44"0,-63 44 0,42-1 15,0 0-15,0 0 16,42-21 0,-21 0-16,43 0 0,-22 0 0,43 0 15,84 0-15,-84 0 0,105 0 16,-84 0-16,-21 0 16,275 0-1,-255 0 1,-83 0-16,-22 21 15,-22 0 1,-20-21-16</inkml:trace>
  <inkml:trace contextRef="#ctx0" brushRef="#br0" timeOffset="4226.58">14457 3344 0,'0'0'15,"-21"22"-15,21-1 16,21-21-16,0 0 0,21 0 16,22 0-16,-22 0 0,22 0 0,274 0 31,43 0-15,-106 0-1,-148 0 1,-84 0-16,-43 21 15</inkml:trace>
  <inkml:trace contextRef="#ctx0" brushRef="#br0" timeOffset="4770.78">15155 4424 0,'0'0'16,"-21"21"-16,0 0 0,0 0 0,-22 22 15,22-22-15,-63 42 0,62-41 0,-20 20 16,-170 127 0,85-84-1,43-22 1,63-41-16,-1-1 16,1-21-1,42 0 1,43-21-1,63 21-15,0 0 16,21 0 0,-84 0-16,20 0 15,-41-22-15,-1 1 16,43 21-16,-64-21 0,0 0 16,0-21-16,-42-64 15,0 63 1,-43-20-16,43 21 0,-21 20 15,-1-41-15,22 42 16,0 0-16,0-22 16,0 43-16,0 0 15</inkml:trace>
  <inkml:trace contextRef="#ctx0" brushRef="#br0" timeOffset="5413.46">9038 4149 0,'0'21'15,"0"-42"-15,0 84 0,0-42 0,0 22 16,-21-1-16,0 22 0,0-22 0,-64 64 16,64-64-16,-106 127 15,84-126-15,-20 20 16,-85 85 0,105-126-16,-20-22 15,42-22 1,84-41-1,85 21 1,255 42 0,-192 21-1,-126 0 1,-22-21 0,-84-127 15,-63 21-31,-1 21 15,-21-42 1,85 64 0,42 42-16,0 0 15,22 21-15,-1-22 0,21 1 0,1 21 16</inkml:trace>
  <inkml:trace contextRef="#ctx0" brushRef="#br0" timeOffset="5947.74">13779 1715 0,'-21'-64'0,"42"128"0,-42-191 0,21 63 16,0 1-16,0 20 0,21-20 16,43-43-16,-22 64 0,1-1 15,211-63 1,-127 128-1,21 83 1,0 65 0,-106-86-16,170 234 15,381 486 1,-276-338 0,22-43-1,63 64 1,-169-191-1,63 85 17,-190-275-17,-64-85 1,1-42-16,-22-42 16,-21 20-16,0-126 15</inkml:trace>
  <inkml:trace contextRef="#ctx0" brushRef="#br0" timeOffset="6348.77">17547 1355 0,'0'0'0,"0"-21"0,0-1 0,0 1 16,0 0-16,-21 0 0,0 21 0,-22 0 15,-147 42 1,-22 106 0,-656 572 15,678-551-31,-382 339 15,213-169 1,-298 338 0,255-232-1,275-297-15,-381 381 16,424-444-16,-1-22 16,21 1-16,22-22 0,-64 22 15,85-22-15,0-42 0,-43 0 16,43 0-16,0 0 0,0-21 15</inkml:trace>
  <inkml:trace contextRef="#ctx0" brushRef="#br0" timeOffset="9262.59">10753 2815 0,'0'21'0,"0"1"15,21-1 16,0-21-31,0 0 16,0 0 0,0 0-1,1 0 1,-1 0-16,0 0 0,64 0 16,63 0-1,-85 0-15,64 0 16,318-21-1,-339 21-15,211-22 16,-21 1 0,1 0-1,-213 21-15,192-21 32,-213 21-32,64-21 15,-85 21 1,22 0-16,-43-21 15,-21-1 1,-127 1 0</inkml:trace>
  <inkml:trace contextRef="#ctx0" brushRef="#br0" timeOffset="9792.29">12912 2328 0,'0'43'16,"0"-22"-16,0 0 15,21 0-15,0 0 16,0 1-16,106 62 16,-85-63-16,43 22 15,-21-22 1,41 0 0,-20 0-1,21-21 1,-85 0-16,0 0 15,0 0-15,-42 0 32,-63 0-17,-1 21-15,43 1 0,-85 41 16,42 1 0,43-22-1,-64 127 1,85-148-16,-22 43 15,-20-1 1,20-41 0,22-22-1,21-43 1</inkml:trace>
  <inkml:trace contextRef="#ctx0" brushRef="#br0" timeOffset="24657.29">5948 7726 0,'0'0'0,"-64"0"0,22 0 0,0 0 16,-22 0-16,22 0 0,-1 0 15,-41 21 1,63-21-16,105 0 16,-20 0-1,84 0-15,-63-21 16,20 21-16,128-21 16,-106 21-16,0 0 0,381-43 15,-402 43-15,169-21 16,-105 21-1,-86 0 1,-105 21 0,-21-21-16,-212 22 15</inkml:trace>
  <inkml:trace contextRef="#ctx0" brushRef="#br0" timeOffset="24872.17">6011 7811 0,'-42'0'15,"84"0"-15,-105 21 0,42-21 0,-1 0 0,44 0 32,-1 0-32,21 0 0,170 0 15,-22 0 1,-105 0-16,84 0 16,339-64 15,-254 22-16,-127 0 1,-84 20-16</inkml:trace>
  <inkml:trace contextRef="#ctx0" brushRef="#br0" timeOffset="25123.54">7366 7366 0,'-21'0'0,"42"0"0,-63 0 0,20 0 15,1-21-15,21 42 16,0 0-16,21-21 15,64 85 1,42-43 0,64 1-1,-107-1 1,-63 43 0,-42-43-16,-63 43 15,20-22-15,1 1 0,-340 253 31,340-253-31,-128 84 16,128-106-16</inkml:trace>
  <inkml:trace contextRef="#ctx0" brushRef="#br0" timeOffset="25639.61">8890 7535 0,'0'-21'0,"0"42"0,0-63 0,0 21 15,0 0-15,0 0 0,0-22 16,63 1-1,-41 42-15,62-21 16,-63 21-16,22 0 0,105 21 31,-127 64-15,-42-43 0,-106 43-16,85-43 0,-234 85 31,234-106-16,127-21 17,-64 0-32,85 21 15,127 64 1,-170-22 0,-63 1-1,-106-22 1,-254 22 15,212-64-15,106-43-16</inkml:trace>
  <inkml:trace contextRef="#ctx0" brushRef="#br0" timeOffset="25978.85">9864 7430 0,'21'0'0,"-42"0"0,21 21 15,-22 21-15,1-21 16,-21 22-16,-85 126 16,106-127-16,-43 85 15,85 0 1,64-127-1,211-63 1,-169-43 0,-84 21-1,-22 43-15,-21-85 16,-21 85-16,0 20 0,-149-20 31,107 42-31,-64 42 0,-64 43 16,43-21-1</inkml:trace>
  <inkml:trace contextRef="#ctx0" brushRef="#br0" timeOffset="26234.7">6837 8678 0,'-64'22'0,"128"-44"0,-149 65 15,64-22-15,21 0 0,0 0 16,0 0-16,21 1 0,339-1 31,-127-21-15,21-43 0,106-20-1,-191 42-15,-84-22 16,-85 22-16,0 0 15,-43 0-15,1 0 16</inkml:trace>
  <inkml:trace contextRef="#ctx0" brushRef="#br0" timeOffset="26431.59">7810 8594 0,'-63'0'15,"126"0"-15,-168 0 16,126 0 0,0 0-16,64 0 15,147 42 1,-189-21-1,-22 22-15,-21-1 16,-42 0 0,20-42-16,-168 43 15,148-43 1,-22-64-16,64 43 16</inkml:trace>
  <inkml:trace contextRef="#ctx0" brushRef="#br0" timeOffset="26642.47">8149 8424 0,'21'-21'0,"-42"42"0,63-63 16,-20 21-16,-22 0 0,21 21 15,0 0-15,21 63 16,-21 43 0,-21 21-1,0-63-15,-21 41 16,-106 128-1,106-190 1,0-43-16,21-22 16,42-20-16</inkml:trace>
  <inkml:trace contextRef="#ctx0" brushRef="#br0" timeOffset="26807.38">9080 8551 0,'64'0'0,"-128"0"0,149 22 16,-85-1-16,0 0 0,-21 21 16,0 1-16,0 20 0,-22 1 0,1-1 15,-106 170-15,84-148 16,22-1-16,-170 297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2:10:24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1270 0,'-21'0'32,"0"0"-32,21-21 46,0 0-30,21 0-16,21-22 0,22 1 16,-1-64-1,-42 85-15,1-43 16,-22 1 0,-22 63-16,-189 21 31,105 43-16,42-43-15,-126 85 16,42-1-16,63 86 31,106-128-15,85 1 0,-21-43-1,190 64 1,-148-22-1,-106-42-15,43 43 16,-64-1 0,-170 149 15,86-148-15,-86 41-1,64-83 1,-169-22-1,148-43 1,0-41 0,85 41-1,42-41 1,21 41 0,85-20-1,0-1 1,-64 43-1</inkml:trace>
  <inkml:trace contextRef="#ctx0" brushRef="#br0" timeOffset="333.8">4360 889 0,'0'0'0,"0"-21"16,-21 0-16,0 0 0,0 21 16,0 21-1,21 0-15,-22 21 0,22 1 16,-21-1-16,21 21 0,-21 1 16,21-1-16,-42 149 15,21-148-15,-22 190 16,22-106-1,21-42 1,0-1 15,21-105-15,0-63 0,1 42-16,-1-43 15</inkml:trace>
  <inkml:trace contextRef="#ctx0" brushRef="#br0" timeOffset="555.67">3979 1715 0,'-21'0'0,"42"0"0,-63 21 16,21-21-16,0 0 0,42 0 47,0 0-47,21 0 0,64-43 15,-21 22 1,-43 0-16,0 0 0,64-21 16,-85 42-16,43-64 15,-43 64 1</inkml:trace>
  <inkml:trace contextRef="#ctx0" brushRef="#br0" timeOffset="933.46">4466 1609 0,'-21'21'0,"42"-42"0,-63 63 0,21-21 16,21 22-1,0-22-15,21-21 16,21 0 0,43-43-1,-1 1 1,-41 21-16,-1-21 15,-21 20-15,-21 1 0,0 0 16,0 0 0,-21 21-16,0 0 15,0 0-15,-85 42 16,64-21-16,20 1 0,-83 62 16,83-41-1,-41 62-15,63-41 16,0 21-1,0-64-15,21-21 0,85 21 32,0-21-17,-43 0-15,85-21 16,-21-22-16</inkml:trace>
  <inkml:trace contextRef="#ctx0" brushRef="#br0" timeOffset="1262.27">5165 1588 0,'0'0'0,"0"-22"0,0 1 31,-22 21-31,22 21 16,0 64 0,0-43-16,-21 1 0,0 84 31,-21 42-31,21-105 0,-1 41 15,-20 86 1,42-128-16,0 1 16,-42 148-1,42-43 1,0-84 0,0-43-16,0-21 15,21-42 1,0-43-1,-21 1 1,21-1-16</inkml:trace>
  <inkml:trace contextRef="#ctx0" brushRef="#br0" timeOffset="1573.1">5143 1926 0,'0'0'16,"-21"-21"-16,21-21 0,-21 21 0,21-22 15,0 1-15,0 21 0,0 0 16,0-22-16,21 22 0,0 0 16,22 0-16,41 21 15,-41 0-15,-22 0 16,64 106 0,-85-1-1,0-83-15,-64 83 16,-42 1-1,22-63 1,62-22-16,-20-21 0,0 21 16,21-21-16,-1 0 0,86-42 31,42-43 0</inkml:trace>
  <inkml:trace contextRef="#ctx0" brushRef="#br0" timeOffset="2023.35">5842 1778 0,'21'-21'0,"-42"42"0,42-63 16,0 42-16,0-21 16,1-22-1,-22 22-15,21 0 16,-21 0-16,0 0 0,-43 21 15,-20 21 1,-64 63 0,63-41-1,22 20 1,42-42-16,0 1 0,42-1 31,22 21-15,-22-42-16,43 42 0,-43-20 15,-21-1-15,-21 21 16,0-21-16,-63 43 31,42-43-31,-64-21 16,-63 21 0,63-21-1,22 0 1,105-63 15,22 20-15,-43 22-16</inkml:trace>
  <inkml:trace contextRef="#ctx0" brushRef="#br0" timeOffset="2469.1">7726 635 0,'0'0'0,"0"-21"0,-21 21 31,21 21-31,-22 0 16,22 0-16,0 22 0,-21 20 16,21 64-16,-42 85 15,21-127-15,-22 63 16,22-85-16,-21 107 15,21-107-15,0 1 0,-43 126 32,64-105-17,0-64-15,21 0 16,22-21-16,-22-21 16,127-127-1,-85 63 1</inkml:trace>
  <inkml:trace contextRef="#ctx0" brushRef="#br0" timeOffset="2783.92">8043 1439 0,'0'0'0,"-21"22"15,0-1 1,0 0-16,-22 42 16,22-20-16,0-1 0,0 22 15,0-22-15,-22 106 31,43-84-15,43-64 0,63-22-1,-22-41-15,1-43 16,-85 64 0,0-64-16,0 85 15,0 0-15,-42-43 16,-64 43-1,63 21 1,22 0-16,-21 0 16,0-21-1,20 21-15</inkml:trace>
  <inkml:trace contextRef="#ctx0" brushRef="#br0" timeOffset="3026.19">7070 1376 0,'0'0'0,"21"0"31,21 0-31,64-42 16,0 20 0,84-20-1,-126 21-15,63 21 16,-85 0-16,106-21 15,-105 21-15,-22 0 0,21-21 16,-21 21-16,0 0 0</inkml:trace>
  <inkml:trace contextRef="#ctx0" brushRef="#br0" timeOffset="4064.58">10393 720 0,'0'0'0,"42"-64"16,-42 85 15,0 1-15,0-1-16,0 127 15,0-42 1,-85 169-16,64-212 16,-63 86-16,62-86 15,-168 191 1,63-127-1,63-85 1,1-20 0,42-22-16,0 0 0,-64-64 15,64 43-15,-43-106 16,43-21 0,21 42-1,0 64-15,0-22 0,64-105 31,-1 105-31,22 43 16,-64 21 0,0 21-16,0 0 0,0 1 15,85 189 1,-85-126 0,22 63-1,-22-106-15,0 1 0,21 20 0,-20-20 16,-1-22-16,106 21 15,-85-42-15,64 0 16,42-63 0,-21-22-1,42-148 17,-147 170-32,41-107 15,-63 22-15,-42-148 16,-64 105-1,85 149-15,-64-22 16,22 43-16,-64-21 16,63 42-16,22 0 15,-128 106 1,43 127 0,85-43-1,42 1 1,169 84 15,22-191-15,-85-62-1,105-22-15,-84-43 16</inkml:trace>
  <inkml:trace contextRef="#ctx0" brushRef="#br0" timeOffset="5388.54">11282 1355 0,'0'0'0,"0"-21"16,-21 21 0,-1 0-1,-20 42-15,42-21 16,-85 106 0,64-21-1,21-43 1,0-41-16,0 41 15,21-42-15,106 0 16,-21-21 0,-42-21-1,-22 0-15,43-64 16,-64 43-16,0 21 0,0-106 16,-21 106-1,0-64-15,-63 22 16,-1 63-1,22 0-15,21 0 0,-127 105 32,105-62-17,22-1-15,21 22 16,0-1-16,21-42 0,106-21 31,-106 0-31,106-21 16,-63 0-1,-22 0-15,64-64 16,-64 64-16,-20 0 0,83-43 16,-83 43-16,41-21 15,-42 42 1,0 0-16,-21 21 16,0 0-16,-84 85 31,63-21-31,-1-64 15,1 85-15,21-22 16,0-63-16,21 1 16,1-1-16,41-21 15,64 0 1,-21-43-16,-64 1 16,1 21-16,-22 0 0,21-22 15,-21 22-15,64-106 16,-64 106-1,-21 42 1,0 0 0,-21 1-16,0-1 0,-22 85 15,22-43 1,21-21 0,0-20-16,21-1 15,1-21-15,-1 0 0,106-43 31,-106 22-31,0 0 0,64-85 16,-85 0 0,0 85-1,-64-85 1,1 85 0,42 21-1,21-21 1,127 0 15,-43 21-15,-63 0-16,85 21 0,-42 21 15,-22 22 1,-21 21 0,-21-1-1,0-63-15,-42 64 16,42-64-16,-21-21 0,0 43 31,-1-43-15,22-43-1,0 1 1,64-191 0,-1 170-1,-41 41-15,105-41 16,-22 42-1,86 42 17,-128 42-32,-41 43 15,-22-42 1,0-22-16,0 0 0,-64 64 16,43-63-1,-21-22-15,20 21 16,22-63 15,43-43-15</inkml:trace>
  <inkml:trace contextRef="#ctx0" brushRef="#br0" timeOffset="7256.66">14182 868 0,'0'-42'15,"0"84"-15,0-106 0,0 43 0,0-21 16,0 21-16,0 42 31,0 0-31,0 0 0,-43 106 16,1-21 0,21-42-16,0-1 0,-106 233 31,63-190-31,43-63 15,-43 84-15,43-43 16,21-63-16,-21 1 16,0-1-1,21-42 1,0-43-16,0 1 16,0 41-16,21-20 15,0 0-15,22-85 16,-1 84-1,0 22 1,-21 21-16,1 21 16,-22 1-16,0 62 15,0 22 1,21-64-16,-21 22 16,42 21-1,-21-43-15,0-21 0,106 21 31,22-42-31,-22-42 16,-64 42-16,43-85 16,-85 43-16,106-148 31,-127 84-15,0 85-1,-21 42 16,-21 42-31,42-20 16,-22 41 0,22 22-16,0-64 15,64 43 1,63-85 0,-64 0-1,86-63 1,-86-43-1,-42 85-15,-21-149 32,-42 64-17,21 85-15,-22-21 16,-41 21-16,41 21 16,22 0-16,-42 21 0,20-21 15,-20 42-15,21 1 16,20-22-16,-41 63 15,42-41-15,0-22 0,-1 64 16,22-43-16,0 21 16,0-20-16,22-22 0,41 42 15,-21-63-15,1 22 0,-1-22 16,0 0-16,22 0 0,42 0 16,-43 0-16,-20 0 0,84-22 15,-64 1-15,-21 0 0,22 0 16,-22 21-16,22-21 0,105-170 31,-148 128-15,-21-43-1,-63 64 1,-1 42 0,-42 42-1,22 21-15,63-20 16,-1-22-16,1 21 15,0-21-15,0 1 0,21 126 16,21-127 0,21-21-1,43-21 1,-21-43 0,-43 43-16,0 0 0,0-21 15,0 20-15,0-20 0,43-64 31,-22 64-15,-42 63 15,0 43-31,0-22 16,0-21-16,0 43 0,0-43 16,0 0-16,64 85 15,-1-64 1,22-42-1,42 21 1,63-63 0,-147 21-16,-1 0 0,64-85 31,-85 0-31,-21 42 16,-42 22-1,21 42-15,-64 0 16,-106 106 15,86 0-15,62-22-1,43-62-15,0-1 16,0 0-16,0 21 0,0-21 16,21-21-16,1 22 15,-1-22-15,0 0 0,42 0 16,-20-22-16,63-20 15,-22-64 1,-63 85-16,1-42 0,83-213 31,-41 65-15,-43 126-16,21-105 16,-42 84-16,0 0 31,-42 127-16,-21 64-15,-22 84 16,64-105-16,-22 211 31,43-42-31,0-170 16,0 43-16,22-64 16,41 85-16,-42-106 15,22 1-15,126-1 16,-63-21-1,21-64 1,-85 43-16,0 0 0,-20 0 0</inkml:trace>
  <inkml:trace contextRef="#ctx0" brushRef="#br0" timeOffset="8220.62">18648 1101 0,'21'0'15,"0"21"1,0-21-16,0 0 15,1-21-15,-1 21 0,63-43 16,22-41 0,0-1-1,-85 43-15,0-1 0,-21-20 16,-21 42-16,-21-22 0,-85-20 16,-64 42-1,22 21 1,127 21-16,-1-21 0,1 21 15,21 0-15,21 0 0,0 191 32,42-106-17,85 106-15,-63-107 16,-43-62-16,0 20 16,64 170-1,-106-106 1,-170-21-1,-42-85 1,127-21-16,-253-21 31,168-106-15,170-21 0,21-22-16,85 1 31,42 127-16,-64 63 1,64 64-16,-21 126 31,-106-105-15,0 0-16,21-85 16,0 0-16,-21 0 0,21 1 15,1-22-15,126 0 16</inkml:trace>
  <inkml:trace contextRef="#ctx0" brushRef="#br0" timeOffset="8564.42">18923 1566 0,'0'0'0,"21"0"0,-21-21 0,21 0 15,0 21-15,1-21 16,62-21-1,-63 20-15,85-41 0,-63-1 16,-1 43-16,-21-21 16,-21 21-16,-85 42 31,-42 42-15,85-41-16,-21 62 15,-43 43 1,63 21-1,43-105-15,43 41 16,63-84 0,-64 0-16,43-21 15,84-63 1,-106 41-16,1 1 0</inkml:trace>
  <inkml:trace contextRef="#ctx0" brushRef="#br0" timeOffset="8863.25">20108 360 0,'21'-42'0,"-42"84"0,42-148 0,-21 85 15,0-21-15,0 20 0,0 1 16,-42 85 0,21-22-1,0 0-15,-43 170 16,43-148-16,-21 20 0,21 1 15,-22 21-15,22-22 0,-127 297 16,127-275 0,0 21-1,21-84-15,0-1 16,0-21-16,0 0 0,42-21 16,21-21-1,-41 21-15,20-21 16,-21 0-16,0 0 0,0-1 15</inkml:trace>
  <inkml:trace contextRef="#ctx0" brushRef="#br0" timeOffset="9198.06">19939 1503 0,'0'0'16,"-21"21"-16,21 0 16,0 0-16,21-21 31,0 0-31,43-21 15,-1-21 1,22-43 0,-64-21-1,-63 85 1,-85 64 0,84-1-1,1-21-15,21 0 0,-127 149 31,126-107-31,22 22 16,85-64 0,-43-21-16,-20 0 15,168 0 1,-63-42 0,-85 20-16,64-20 0</inkml:trace>
  <inkml:trace contextRef="#ctx0" brushRef="#br0" timeOffset="9655.79">20701 1312 0,'0'-21'0,"0"42"0,-21-42 31,0 21-31,21 21 0,-22 1 0,-20 62 16,0-20 0,-1-1-1,43-20-15,-21-22 0,-21 42 16,42-42-16,-42 64 31,42-64-31,0-42 31,42 0-31,-42-21 0,21 20 16,43-62 0,20-22-1,1 0-15,-43 64 16,1 21-16,-22-1 0,21 22 15,0-21-15,107 21 16,-86 64 0,-42 42-1,-21-43 1,0-21-16,0-20 0,-63 126 31,20-85-15,43-42-16,22-42 31,20-21-15,-21 21-16,0 0 0</inkml:trace>
  <inkml:trace contextRef="#ctx0" brushRef="#br0" timeOffset="9866.68">21569 1376 0,'0'0'0,"0"21"15,0 0-15,-21 0 16,-1 22-16,1-22 0,0 21 16,-42 64-1,20-42 1,22-1 0,42-63 15,22-42-16,-22 21-15,0-1 0</inkml:trace>
  <inkml:trace contextRef="#ctx0" brushRef="#br0" timeOffset="10144.94">21632 1101 0,'0'0'0,"-21"-43"0,0 43 0,0 0 15,-43 22 1,64 20-1,0-21-15,0 0 16,21-21 0,22 0-1,-43-42 1,0-22 0,0 43-1,0 42 1,0 1-1,-21 41 1,21 22-16,0-64 16</inkml:trace>
  <inkml:trace contextRef="#ctx0" brushRef="#br0" timeOffset="10530.72">21844 1376 0,'0'0'16,"-21"0"-16,0 0 15,-1 0-15,-20 63 16,21 1 0,0-43-16,0 0 0,-1 43 15,22-22-15,0-21 0,0 43 16,85-1-1,0-63 1,-64 0-16,42 0 16,-20-21-16,-22 21 15,64-106 1,-43 0 0,-21 22-1,-21 20-15,0 85 47,0 1-31,21-22-16,0 21 15,1-21-15</inkml:trace>
  <inkml:trace contextRef="#ctx0" brushRef="#br0" timeOffset="11226.86">22310 1439 0,'0'0'0,"0"-42"31,0 63-15,0 0-1,0 1-15,0-1 0,0 0 16,-22 21-16,-20 22 16,21-1-1,21-42-15,0 22 16,0-22-16,-21 0 15,21-42 17,0 0-32,0 0 0,0-43 15,0 1 1,21 41-16,42-105 16,-41 85-16,20-21 15,0 41-15,-21 1 0,85-21 31,-85 42-31,43 42 16,-43 22 0,0 42-16,-21-22 15,0-63 1,0 22-16,-21-1 0,-21 0 16,42-20-1,-21-22-15,-1 0 16,22-22-1,0 1-15,0 0 16,43-64-16,41 1 16,22-43-1,-63 106-15,41-64 16,107 21 15,-149 128-15,-21 42-16,-21 0 15,-21-1 1,-42 22 15,20-84-15,22-43 0,21-21-1,0-64 1</inkml:trace>
  <inkml:trace contextRef="#ctx0" brushRef="#br0" timeOffset="11744.46">24024 910 0,'21'-21'0,"-42"42"0,63-63 0,-20 21 16,20 0-16,-21-1 0,0 1 0,43-42 15,-22 42-15,-21-1 16,64-83 0,-85 62-1,-21-41-15,-22 62 16,1 22 0,21 0-16,-85 0 0,64 0 0,-22 22 15,-190 62 1,170 1-1,84 0 1,42-22 0,106 128-1,-127-149-15,22 21 0,62 170 32,-105-106-17,-42-21 1,-64-42-16,43-43 15,-22 21-15,-169-42 32,169-42-17,64-1 1,0-20-16,21 42 16,42-43-1,43 1 1,-64 63-16,64-21 15,-64 21-15</inkml:trace>
  <inkml:trace contextRef="#ctx0" brushRef="#br0" timeOffset="12052.28">24045 1397 0,'0'0'0,"21"0"0,-21 21 15,43-21 1,-22 0-16,21 0 0,1-42 15,62 0 1,-83 20-16,-22-62 31,0 63-15,-22 21-16,1 0 16,0 0-16,-42 63 15,-22 43 1,64 42-1,21-127-15,0 22 16,42-22 0,43 0-1,-43-21-15,22 0 16,-43 0-16,0 0 0</inkml:trace>
  <inkml:trace contextRef="#ctx0" brushRef="#br0" timeOffset="12411.48">24532 1461 0,'0'-22'0,"0"44"0,0-86 0,-21 22 16,21 21-16,0-22 16,0 22-16,21 21 15,21 0 1,-20 0-16,20 21 16,0 22-1,-42 20-15,0-21 16,0-20-16,0 62 15,0-41 1,-21-22-16,0 0 16,21-42 15,0 0-31,0-22 16,0 22-16,63-42 15,-20-1 1,-22 43-16,0 0 15,21 0 1,-42-1-16,43 22 0,-1 0 16,-21 0-1,0 0-15</inkml:trace>
  <inkml:trace contextRef="#ctx0" brushRef="#br0" timeOffset="12773.28">25019 1355 0,'-21'-21'31,"21"42"16,0 0-47,0 0 0,21-21 0,-21 21 16,21 64-1,-21-64-15,0 0 0,0 0 16,0 1-16,21-1 31,0-21-31,1 0 16,-1 0-16,0-43 15,-21 22-15,21-21 16,21-64 0,-20 43-1,20 20 1,-21 43-1,0 0 1,-21 43 0</inkml:trace>
  <inkml:trace contextRef="#ctx0" brushRef="#br0" timeOffset="13102.78">25358 1461 0,'21'0'16,"0"-22"0,0 1-16,0 0 15,0 0-15,1 21 0,20-42 16,0-1 0,-63 43-1,0 0 1,-64 85-1,43 0 1,42-43 0,0 21-1,0-20 1,21-22-16,64-21 31,-64 0-31,42-21 16,-41 0-16</inkml:trace>
  <inkml:trace contextRef="#ctx0" brushRef="#br0" timeOffset="13444.59">25760 1418 0,'0'-21'0,"0"42"0,0-63 0,0 21 15,0 0-15,21 21 16,0-22-16,0 22 16,22 0-16,-22 0 15,0 0-15,-21 22 16,0-1-16,21 85 15,-42 21 1,-21 0 0,42-85-16,0 21 15,0-20 1,0-64 0,84-128 15,-20 44-16,20 20 1,1 0-16,-64 64 0,64-21 31,-64 42-15,-63 21 0</inkml:trace>
  <inkml:trace contextRef="#ctx0" brushRef="#br0" timeOffset="14906.78">3302 2858 0,'0'-22'32,"0"1"-17,21 21 16,0 0-31,22 0 16,-1 0-16,0 0 16,149 0-1,-22 21 1,43-21 0,42 22-16,-170-22 15,22 0-15,360 0 16,-212 0-1,190 0 1,-295 0-16,-1 0 0,169 0 16,-147 0-16,-1 0 0,487-22 15,-487 22 1,361 0-16,-361 0 16,212 0-16,190 0 15,-380 0-15,444 0 16,593 0 15,-424 0-15,-423 22-1,381-22 1,190 0 0,-168 0-1,-192 0 1,1 0-1,529 0 17,-572-22-32,-190 22 15,360-21 1,-191-21 0,-21 21-1,-339 21-15,-21-21 0,508-1 31,-21 1-15,-148 0 0,-169 0-1,-149 21-15,318-21 0,-339 21 16,402-21 0,-401 21-16,210 0 15,-20 0 1,-21-22-1,190 1 1,-381 21 0,0-21-1,-64 21 1,1 0 0,-43 0-16,21-21 31,-42 0-16,-21 0 1,-85-1 0</inkml:trace>
  <inkml:trace contextRef="#ctx0" brushRef="#br0" timeOffset="15006.73">25527 2582 0,'0'0'15,"42"43"1,-42-22-1,-21-21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30T12:18:53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3831 0,'0'-21'63,"-21"21"-47,0 0-16,-21 0 0</inkml:trace>
  <inkml:trace contextRef="#ctx0" brushRef="#br0" timeOffset="940.95">2032 4911 0,'0'0'16,"-21"0"-16,21-21 16,0-1-16,0 1 15,0 0-15,0 0 0,-21 0 16,-1-43-1,22-20 1,-21 62-16,21-20 16,0 21-16,0 0 15,0 42 1,21 0 0,-21 0-16,22 170 15,-22-1 1,0 22-1,0-127-15,0-22 0,-43 106 32,43-126-32,0 84 15,0-85 1,0 0-16,0-63 47,43-42-32,-1-1 1,0 1-16</inkml:trace>
  <inkml:trace contextRef="#ctx0" brushRef="#br0" timeOffset="1347.16">2265 5334 0,'0'21'16,"0"0"0,21-21-1,0 0 1,0 0-16,0 0 16,1 0-16,-1 0 0,0-21 15,0 0-15,-21 0 0,0 0 31,-21 21-15,-21 0 0,-1 42-1,22-42 1,42-21 93,-21 0-109,21 0 0,1 21 0,20-22 0</inkml:trace>
  <inkml:trace contextRef="#ctx0" brushRef="#br0" timeOffset="1790.4">3895 4572 0,'0'0'15,"0"-21"-15,0 0 0,0 0 0,21-1 16,-21 1-16,0 0 0,21-21 15,-21-1-15,0 22 0,0-63 32,-64 41-17,22 43-15,0 0 0,21 0 16,-1 21-16,-20 1 0,-170 189 31,128-105-15,-43 169-1,84-148-15,22-42 0,0-22 16,21 128 0,0-149-16,21 43 15,85 0 1,-85-85-16,127 21 16,-105-21-16,168-43 15,-62-41 1,-107 41-16,21-62 15</inkml:trace>
  <inkml:trace contextRef="#ctx0" brushRef="#br0" timeOffset="2320.3">4318 4085 0,'0'0'0,"0"-21"0,0 0 0,-21 0 16,0 21-16,21-21 0,-22 21 15,22 21 1,0 0-16,0 85 16,0-64-16,0 64 15,0-43-15,0 1 0,-21 84 16,21-63-16,0-22 0,0 22 16,-21-22-16,21 1 0,-42 211 15,42-233 1,-21 22-16,21-1 15,0-84 32,0-21-47,0 21 0,0-22 0,0-20 16,0 21-16,21-22 0,63-84 31,1 42-15,-64 85-16,43 21 15,42 21 1,-22 64 0,-63-43-16,1 0 0,-22 149 15,0-43 1,0-63 0,-43-43-1,43-21-15,-21 0 0,0-21 16,21-21 15,0 0-31,42-21 16,-21-1-16</inkml:trace>
  <inkml:trace contextRef="#ctx0" brushRef="#br0" timeOffset="2735.42">4805 5017 0,'0'-43'0,"0"86"0,0-107 0,0 43 0,0 0 15,0 0-15,21-1 16,0 1-16,21 0 16,-20 21-16,-1 0 0,85 0 15,-64 21-15,43 43 16,-22 42 0,-21-1-1,-42 22 1,0-105-16,-63 147 31,42-148-15,0-21-16,21-42 15,21-1 1,0 1-16,85-212 31,-64 127-15,43 0-1,-22 85 1,-20 21 0,-22 21-1,0 0-15,0 42 16</inkml:trace>
  <inkml:trace contextRef="#ctx0" brushRef="#br0" timeOffset="3200.38">5800 5038 0,'0'0'16,"0"-21"-16,42-43 15,-21 22-15,-21-1 16,-21 43 15,21 22-31,-21-1 0,-22 21 16,22 64-1,0 21 1,21-85-16,0 43 16,0 0-1,21-64-15,127 21 16,1-63 0,-86-21-1,43-43 1,-85 43-16,-21-64 15,0 63-15,0 1 0,0-43 16,-42 43-16,21 0 16,-106-22-1,-22 64 1,86 43-16,-1 41 16,64-41-16,-21 62 15,21-83-15,0 20 16,0-21-16,0 21 0,21-20 15,85 41 1,21-63 0</inkml:trace>
  <inkml:trace contextRef="#ctx0" brushRef="#br0" timeOffset="3899.5">6435 5080 0,'0'0'0,"21"-21"0,-21-43 31,0 43-31,0 0 0,0 0 16,0 63 15,0 1-31,0-22 16,0 85 0,0-22-1,0-41-15,0 20 16,-21 1-1,-1-64 1,1-22 0,21 1-16,0 0 15,-21-64 1,21 64-16,0-63 16,21 62-16,-21-20 0,85-85 15,0 42 1,63 22-1,-85 63 1,-20 0-16,-22 21 0,85 106 31,-85-106-31,-21 106 16,0-63-16,0-43 0,0 64 16,0-43-1,-21 0 1,-1-42-1,22-21 1,0 0-16,0-21 0,0-1 16,0 1-16,64-127 15,21 20 1,-1 65 0,-41 63-16,20-1 15,-21 22-15,1 22 16,-22-1-16,0 0 0,43 191 31,-64-149-15,-22 43-16,22-85 0,-42 43 15,0-1 1,63-84 31</inkml:trace>
  <inkml:trace contextRef="#ctx0" brushRef="#br0" timeOffset="4242.3">7641 5186 0,'21'0'0,"-42"0"0,63 0 16,-20-21-16,-1 0 0,21 21 16,-21-22-16,106-41 15,-21-22 1,-85 64-16,43-64 15,-64 43 1,0 21-16,0 0 0,-106 0 31,-21 84-15,42 1-16,-42 63 16,106-85-16,-21 0 0,21-21 15,-22 106 1,107-42-1,42-64 1,21-21 0,-85 0-16,148-21 15,-84-42 1,-85 41-16</inkml:trace>
  <inkml:trace contextRef="#ctx0" brushRef="#br0" timeOffset="4777.01">8848 3979 0,'0'-21'0,"0"42"0,0-63 16,0 21-16,0 0 0,0-22 16,-22 43-1,1 22 1,0-1-16,21 0 0,0 21 16,-42 191-1,-22 63 1,64-147-1,-42 62-15,21-147 16,21-22-16,0 64 0,0-43 16,0-41-16,0 62 0,0-63 15,0 1-15,0 20 16,0-63 0,42-43-1,-42-42 1</inkml:trace>
  <inkml:trace contextRef="#ctx0" brushRef="#br0" timeOffset="5164.78">8361 4382 0,'-43'-22'0,"86"44"0,-128-86 16,43 22-16,21 21 0,-43-85 16,64 63-16,0 1 15,21-21-15,0 20 0,1 22 16,168-106-1,-126 106-15,211 21 16,21 0 0,-21 63-1,64 149 1,-170-21 0,-126-128-16,-22 1 0,-21 84 15,0-85-15,-21 22 0,-43 42 16,22-64-16,-22 1 0,-42 21 15,43-43-15,21 0 0,-22-21 16,1 22-16,-1-22 0,-63 21 16,64-42-16,20 21 0,-105-21 15,127 0-15,-64 0 16,64 0 0,21-21-16,0 0 15,0 0-15,21 21 0,0-21 16,64-22-16,-43 22 15,1 0-15</inkml:trace>
  <inkml:trace contextRef="#ctx0" brushRef="#br0" timeOffset="5579.46">9821 4826 0,'21'-21'0,"-42"42"0,42-84 0,-21 41 0,0 1 15,0 0-15,22 0 0,83-64 32,-83 85-32,83-21 15,-20 21-15,21 85 16,-85-64 0,-21 21-16,21 1 0,0 168 31,-42-126-16,-21-22 1,0-41-16,20-22 16,1-43-1,21-20 1,0-43 0,64-21-1,-43 85-15,0 20 0,85-41 31,-21 21-31,-43 42 16,43-22 0,42-20-16</inkml:trace>
  <inkml:trace contextRef="#ctx0" brushRef="#br0" timeOffset="5812.32">11028 4572 0,'0'0'0,"-21"42"15,21-20 1,-22-1-16,1 85 16,0-1-1,21 1 1,-21-63-16,0 20 16,21-42-16,0 0 0,0 43 15,0-85 16,21 21-31,0-21 0,-21-1 16,21-20-16,0 21 0</inkml:trace>
  <inkml:trace contextRef="#ctx0" brushRef="#br0" timeOffset="6167.16">11197 4318 0,'0'-21'16,"0"42"-16,-21-42 0,0 0 0,0 21 15,-43 0 1,43 21-16,-43 21 0,43-21 16,21 43-1,21-22 1,64-21 0,0-42-1,-64 0-15,21 0 0,-21-43 16,-21 22-16,0-43 15,-63 1 1,21 84 0,20 0-16,1 0 0,-63 63 31,84-42-31,0 43 16,42 63-16,43-64 15,-43-41-15,0-1 16,-21 0-16</inkml:trace>
  <inkml:trace contextRef="#ctx0" brushRef="#br0" timeOffset="6542.4">11451 4636 0,'0'-22'16,"0"1"-16,0-21 16,21 21-1,22 21 1,-22 0-16,0 0 0,42 63 31,-63-42-31,22 64 16,-22 21-16,0 21 15,0-106-15,0 85 16,0-85 0,0 0-16,21-21 31,0-84-31,0 62 15,0-20-15,0 0 0,1-1 16,-22-20-16,84-106 16,-41 105-1,-1 22 1,0 42 0,85 0-1,-106 21-15,1 21 16,-1-21-16</inkml:trace>
  <inkml:trace contextRef="#ctx0" brushRef="#br0" timeOffset="6866.39">12171 4847 0,'0'21'15,"0"-42"-15,0 64 0,21-43 32,0 0-32,0-22 0,106-41 31,-63-22-16,-1 1 1,-63 41 0,0 22-1,-21 21-15,0 0 0,-64 106 16,22-21 0,42-22-1,-1-21-15,22 43 16,85 63 15,-21-127-31,84-21 16,-21-21-1,-85 0-15,85-42 16</inkml:trace>
  <inkml:trace contextRef="#ctx0" brushRef="#br0" timeOffset="7164.49">12933 4826 0,'0'-63'16,"0"126"-16,0-169 0,0 64 0,0 0 0,0 20 15,21-62 1,42 63 0,-20 21-16,63 0 15,-22 0 1,-41 21-16,-22 0 0,85 106 16,-106-85-16,0 85 15,-43 0 1,1-63-1,21-43-15,0 0 0,-1 0 16,22-42 0,22 0-16,20-43 15,43-63 1,-43 85-16,-21 0 0,170-170 31,-64 127-15,-64 22-16,-21 21 15,-20 20-15</inkml:trace>
  <inkml:trace contextRef="#ctx0" brushRef="#br0" timeOffset="7903.04">14817 4191 0,'0'-21'16,"0"42"-16,-22-63 0,22 21 0,-21-1 15,21-41 1,0 42-16,0-43 15,0 22 1,0-43 0,0 43-1,0 21-15,0-22 16,0 65 0,0-1-16,0 63 15,0 107 1,-63 253 15,-1-232-15,1 0-1,42-106-15,21-85 16,-22 0-16,22-42 31,0-106-15</inkml:trace>
  <inkml:trace contextRef="#ctx0" brushRef="#br0" timeOffset="8296.67">14182 4043 0,'-43'-21'0,"86"42"0,-86-63 0,-20-85 16,42 105-16,21-41 15,42-43 1,127 21-1,22 64 1,-107 21-16,319 64 31,-171 84-31,-83 0 16,-22 106 0,-106-169-16,-21-1 15,-106 297 1,0-275-1,-63 42-15,105-126 16,-20-1-16,-22 21 0,63-21 16,-20 0-16,-64-21 15,85 0 1,42-42 0,0 21-16,42-21 15,-21 20-15,0 1 0,85-42 16,0 20-1</inkml:trace>
  <inkml:trace contextRef="#ctx0" brushRef="#br0" timeOffset="8707.43">15621 4593 0,'0'0'0,"21"-21"16,0 0-16,0 21 0,1-21 16,-22 42 15,-22 21-31,1-21 0,0 22 15,-21 105 1,42-42 0,0-22-1,21-20-15,0-64 16,0 0-16,64 0 16,42-42-1,-85-1-15,64-41 16,-85 41-16,0 22 0,1-21 15,-22-1-15,-64-147 32,43 148-32,-85 20 0,0 22 15,43 43 1,-1 84 0,64-106-16,21 127 31,43-84-16,21-64 1,-64 0-16,63 0 16,-41 0-16</inkml:trace>
  <inkml:trace contextRef="#ctx0" brushRef="#br0" timeOffset="9564.94">16510 4551 0,'0'0'0,"85"-64"31,-85 43-31,0 42 15,0 43-15,0 21 16,-43 20 0,43-62-16,-21 41 15,21-62-15,0-1 0,0 42 32,106-63-17,-21-42 1,-1-22-1,64-126 1,-126 169 0,-22 105 15,0 1-15,0-43-16,0 1 15,42 84 16,21-127-31,22 0 16,21-85 0,-64 0-1,-21-20 1,-21 62-16,-21 1 16,-42-22-16,42 22 0,-43-21 15,43 41-15,21 1 16,42 21-1,-21 0 1,85 0 0,-63 0-16,-1 0 15,21 0-15,-20 0 0,126 85 16,-105 21 0,-43-43-1,-21-42-15,0 85 16,0-85-16,0 22 0,0 41 15,-64-62 1,43-22 0,0 0-16,0-43 15,21 22-15,0 0 0,42-127 32,85-22-17,-42 86 1,-22 41-16,43-20 15,-42 42-15,211 42 16,-169 64 0,-64 42-1,-42 21 1,0-106-16,-21 0 0,-43 64 16,22-42-1,42-85 16,0-1-15,21-20-16,0 21 0</inkml:trace>
  <inkml:trace contextRef="#ctx0" brushRef="#br0" timeOffset="9814.79">19050 3895 0,'21'-64'0,"-42"128"0,63-170 0,-42 85 16,21-22-16,-21 22 15,0 42 1,-21 1-16,0-1 0,-42 127 16,20 0-1,-63 148 1,22 1 0,63-255-16,21 22 0,-22 105 15,65-84 16,-22-85-31,64 0 16,20-22-16</inkml:trace>
  <inkml:trace contextRef="#ctx0" brushRef="#br0" timeOffset="10189.58">19431 4551 0,'0'-21'0,"-21"21"16,42 21-16,-190 64 15,147-64-15,1 0 16,0 21-16,0 64 16,21-21-1,63-1 1,43-62 0,-63-22-16,-1 0 0,0 0 15,22 0-15,-22-22 0,43-20 16,-43 21-16,0 0 0,64-191 31,-106 106-15,-21 85-16,-42-21 0,-43-1 15,-64 43 1,128 22-16,-85 105 31,127-43-15,42 1-1,64-22-15,-63-41 16,-1-22-16</inkml:trace>
  <inkml:trace contextRef="#ctx0" brushRef="#br0" timeOffset="11110.06">20405 4720 0,'21'-21'0,"-42"42"0,63-63 15,-21 21-15,-21-22 16,0 22-16,0 0 0,0 0 15,-21 21-15,0 0 16,0 0-16,-1 0 0,1 21 16,-21 0-16,21 22 0,-106 126 31,127-106-15,0 22-1,0-64-15,42 0 0,64-21 16,0-63-1,-64 42 1,0 0-16,107-149 16,-107 128-1,0-22 1,-42 86 0,0 20-1,-21 43 1,85 105 15,20-148-15,43-20-16,0-22 15,-63 0-15,190-85 32,-106-21-17,-42 0 1,-64 22-16,-42 62 15,0-20-15,0 21 16,0 0-16,-42 0 0,21 21 16,-1 0-16,-83 21 15,62 0-15,22 0 0,-21 0 16,-43 85 0,85-64-16,-21-20 0,21 105 15,21-64 1,0-42-16,64 0 15,0-21 1,-43 0-16,85-84 31,-21-86-15,-43 65-16,-20 41 0,-1-63 16,0 42-16,-21 1 15,106-276 1,-105 254-1,-22 64-15,21-43 16,-21 64 0,-64 63-1,43-21-15,-148 255 16,105-44 0,22 44-1,42-22 1,21-212-1,0 0-15,0 1 0,85 84 16,-21-106 0,-43-21-1,-21-21-15,64-22 16,-43 22-16</inkml:trace>
  <inkml:trace contextRef="#ctx0" brushRef="#br0" timeOffset="11183.02">22458 4890 0,'0'0'0</inkml:trace>
  <inkml:trace contextRef="#ctx0" brushRef="#br0" timeOffset="11283.96">22352 4932 0,'0'0'0,"0"-21"15,-21 21-15,42 0 16,0 0 0,-21-21-1,21-1-15,-21 1 0,-21 0 16</inkml:trace>
  <inkml:trace contextRef="#ctx0" brushRef="#br0" timeOffset="12877.05">4276 6117 0,'-43'0'16,"86"0"-16,-128 0 0,64 0 0,-22 0 16,22 0-16,-21 0 0,21 0 0,0 0 15,-1 0-15,-41 0 16,84 0 15,21 0-15,1 0-16,-22 0 0,106 0 15,-85 21-15,128-21 16,41 0 0,107 0-1,-234 0-15,86 0 16,-86 0-16,1 0 16,402 0-1,-170 0 1,43 0-1,-233 0-15,275 0 16,297 0 0,-276-21-1,-21 21 1,43-21 0,-297 21-16,0 0 0,508-42 15,-338 42 1,-149-21-16,466-1 15,-148 22 1,-339-21-16,22 21 0,486-21 31,21-21-15,-148 21 0,-359 21-16,189 0 15,298-22 1,105 1-1,-339 0 1,-21-21 0,0 21-16,-275 21 15,0-22-15,360 1 16,-360 21-16,191 0 16,-1 0-1,-42 0 1,127 0-1,-126 0 1,-171 0 0,22 0-1,-84 0-15,-1 0 0,85 0 32,-63 0-32</inkml:trace>
  <inkml:trace contextRef="#ctx0" brushRef="#br0" timeOffset="12987.99">20002 5779 0,'0'21'31,"0"0"-31,-21-21 31,0 0-15,-21 0-16,-22 0 0</inkml:trace>
  <inkml:trace contextRef="#ctx0" brushRef="#br0" timeOffset="15356.22">4487 7197 0,'0'0'0,"0"-21"0,-21-1 16,21 1-16,-21 0 16,21 0-16,0 0 15,0 0-15,0-1 0,0 1 16,0 0-16,0-42 16,0 41-16,0 1 15,0 0 1,0 42 15,0 0-31,0 43 16,0 84-16,0-84 15,0-1-15,-21 212 16,-22-105 0,1-43-1,42-85-15,0 21 16,0-41-16,-21-1 0,0 21 15,21-21 1,0-42 0,0 0-1,0 0-15,0 0 0,21-1 16</inkml:trace>
  <inkml:trace contextRef="#ctx0" brushRef="#br0" timeOffset="16642.89">4953 7620 0,'-21'0'0,"0"0"15,-1-21 1,22 0 15,0 0-15,0-1-16,0 1 0,0 0 15,0 0 17,-21 21 15,21 21-47,0 0 15,-21-21-15,21 21 16,-21 1-16,21-1 0,-21 0 15,21 0 1,21-21 15,0 0-15,0 0-16,0 0 16,1-42-16,-22-1 15,0 1 1,0 21-1,0-21 1,-22 42 15,22 21-31,-42 21 16,21 22 0,21-22-1,0-21 1,21-21-1,0 0-15,0 0 0,22 0 16,-1-21 0,-42-21-1,0 20 1,0 1-16,0 0 0,0 0 16,-21 0-1,0 21-15,0 0 16,-1 21-1,1 21-15,21-21 16,0 22 0,0-22-16,0 0 15,21-21 17,1 0-32,-1-21 15,0-21 1,-21-1-1,0 1 1,-21 21 0,0 21-1,-1 0 1,22 21-16,0 0 16,-21 21-1,21-20 1,21-22-1,1 0 1,20 0 0,0 0-1,-21-22 1,1-20 0,-22 21-16,-22-21 15,1 42 1,-21-22-16,21 22 15,0 0 17,42-21 30</inkml:trace>
  <inkml:trace contextRef="#ctx0" brushRef="#br0" timeOffset="17463.68">7599 6604 0,'0'-21'15,"0"42"-15,0-63 0,0 21 16,-21-1-16,-1 22 31,22 22-15,-21-1-16,0 21 0,21 0 15,-21 22-15,21-22 0,-21 85 16,21-63-16,-21-1 0,-1 149 16,1-22-1,21-126-15,-21 84 16,0-21 0,21-106-1,0 22 1,0-65-1,0 1 1,0-42-16,0 42 0,0-22 16,0 1-16</inkml:trace>
  <inkml:trace contextRef="#ctx0" brushRef="#br0" timeOffset="17900.43">7239 6773 0,'0'0'0,"-21"-21"0,21 0 0,-43-21 15,43 21-15,-21-43 16,21 22 0,0 21-16,0-22 15,21 22-15,1 0 16,189-64-1,1 43 1,-127 42-16,232 0 16,-211 63-1,21 86 1,-148 189 0,-106-211-1,63-84-15,-105 62 16,21-20-1,0-43 17,105-42-17,64 0 17,1 0-32,20 0 15,43-42 1</inkml:trace>
  <inkml:trace contextRef="#ctx0" brushRef="#br0" timeOffset="18372.68">8213 7197 0,'0'21'0,"-22"-21"16,1 0-16,0-21 15,21 0 1,0-1 0,21 22-16,0-21 15,22 0-15,84 21 32,-43 85-17,43 63 1,-105-21-1,-22 0-15,0-106 16,0 21-16,-64 22 16,43-22-1,0-42-15,-22-42 16,43-22 0,0-20-1,22-64 1,62 21-1,-63 105-15,22-20 0,-22 21 16,21-21-16,1 20 0,105-20 16,-127 42-16,42 0 15,-20 0 1,-22 0 0</inkml:trace>
  <inkml:trace contextRef="#ctx0" brushRef="#br0" timeOffset="18797.43">9144 7408 0,'0'22'0,"0"-1"32,21-21-32,0 0 15,0-21-15,1 21 16,20-43-16,-21 22 0,21 0 15,22-43 1,-22 1 0,-21 42-16,-21 0 0,22-43 15,-44 64 17,-20 0-32,-43 42 15,64-20-15,-21 20 16,-43 64-1,64-64-15,-42 64 16,63-21-16,0-64 16,0 21-16,0-21 15,21 0-15,85 1 16,-64-22 0,-21 0-16,21 0 15,1-22-15,-22 22 0,21-42 16,1 42-16,-22-21 0</inkml:trace>
  <inkml:trace contextRef="#ctx0" brushRef="#br0" timeOffset="19030.31">9906 7408 0,'0'0'0,"-21"0"16,0 0-16,42 0 47,0 0-47,0 0 0,0 0 15,0 0-15,22 0 16,20-21 0,-42 21-16,22-21 15,-22 21-15,0-21 0,0 21 0</inkml:trace>
  <inkml:trace contextRef="#ctx0" brushRef="#br0" timeOffset="19537.02">10350 7154 0,'0'0'0,"-21"-21"16,21 0-16,0 0 0,0 0 15,0 0 1,21 21 0,1-22-16,-1 22 0,21 0 15,0 0 1,22 43 0,-22-22-16,-21 0 0,1 43 15,-1-43-15,0 21 0,-21 85 16,0-21-1,0-85-15,-42 64 16,-1-43 0,22-21-16,0-21 31,0-21-15,21-42-1,0 41-15,21-62 16,64-64-1,42-43 1,-64 149 0,-21 21-1,1 21 1,-1 0 0,-42 21-1,-21-21 1,21 21-1</inkml:trace>
  <inkml:trace contextRef="#ctx0" brushRef="#br0" timeOffset="19971.77">11028 7366 0,'0'21'0,"21"-21"16,0 0 0,0 0-16,0 0 0,22 0 15,41-63 1,-20 42 0,21-43-1,-64 43-15,-21 0 0,0-22 16,0 22-16,-21 21 15,-43 0 1,-21 21 0,64 1-16,0-1 0,-21 21 15,21-21-15,-22 127 32,43-63-17,0-64-15,21 43 16,22-22-16,-22-21 0,0-21 15,85 21 1,-85-21-16,64 0 16,-64 0-16,64-42 15,20 0-15</inkml:trace>
  <inkml:trace contextRef="#ctx0" brushRef="#br0" timeOffset="22431.55">12107 7260 0,'0'-21'15,"0"42"-15,0-84 0,0 42 0,0-1 0,0-20 16,-106 0 15,43 42-31,-22 42 16,22 43 0,20 21-1,22-85-15,0 21 0,21 85 31,0-42-15,42-85 0,-20 0-16,62 0 0,-63 0 15,1 0-15,105-64 16,-85 1 0,-21 42-16,21-85 15,-20 21 1,-22 43-16,21-43 15,0 85 1,-21 21 0,0 43-1,0-22-15,0-21 0,0 22 0,0 211 32,0-149-17,0-62-15,-21 126 16,0-21-1,-1 170 1,22-212 0,0-22-1,0-41 1,64-43 0,-43-22-16,43-62 15,-22-43 1,-21 84-16,43-147 15,-1-22 1,-21 1 0,-20 126-16,-22 0 0,21-211 31,-21 190-15,0 64-16,0 21 0,-21 21 31,21 21-31,0 0 15,-22 64 1,22-43-16,0 21 0,0-20 16,0-22-16,0 64 0,0-64 15,0 106 1,0-106 0,43 0-1,-1-21 1,0-63-1,-20 20-15,-1 22 0,42-106 32,1 21-32,-64 85 15,42-64-15,-21 22 16,-21 42 0,0 42 15,0 0-16,0 64 1,0-22 0,-21 85-1,21-63 1,21-43 0,22-42-1,-22 0-15,21 0 16,-21 0-16,85-42 15,-64-21 1,-20 41-16,-1-20 16,21-43-1,-21 22 1,-21 42 0,21 0-1,-21-1 1,0 1 171,0 0-171,0 42 125,-21-21-141,21 21 0,0 1 0,-21-22 15,21 21-15,0 0 0,0 0 16,0 0-16,0 0 0,0 43 15,0-1 1,0-41-16,0-1 16,21 0-16,0-21 15,1 21-15,-1-21 0,85 0 32,-64-21-32,43-21 15,-22-43 1,1 0-1,-43 64 1,0 0-16,64-85 16,-85 64-1,-43 42 1,43 21 0,-21 0-16,-21 0 15,21 0-15,21 1 0,0 62 16,0-41-1,21 20 1,-21-42-16,21 0 16,-21 1-16,21-1 0,0 21 31,-42-42 0,0 0-31,0 0 0,21-21 16,-21 21-1,-1-21 1,22 42 15,0 0-15,0 0-16,22-21 16,20 0-1,-21 0-15,21 0 16,-20 0-16,-1 0 0,85-42 15,-85 21-15,42-22 16,1-105 0,-22 42-1,-21 85-15,-21-21 0,21-64 32,22 21-32,-1-42 15,-42 85-15,0 21 16,21-21-16,0 20 15,1-41 1,-86 148 15,22 20-31,21-83 16,-1 20-16,22 85 16,0-106-16,-21 64 15,21-43-15,-21 85 16,21-106-16,0 64 15,0-64-15,0 106 16,0-106-16,0 22 16,21-43-1,43 0 1,-43 0-16,64-22 16,-64 22-16,0-21 15,42 0-15,-41 0 16,41-85-1,-42 43 1</inkml:trace>
  <inkml:trace contextRef="#ctx0" brushRef="#br0" timeOffset="22647.94">14224 7006 0,'0'0'0,"21"0"15,0 0 1,0 0-16,1-21 0,20 21 16,21 0-16,-41-21 0,83 21 15,-41-21 1,-43 21-16,21 0 16,-42-21-1,0-1 1,0 1-16</inkml:trace>
  <inkml:trace contextRef="#ctx0" brushRef="#br0" timeOffset="22841.83">13398 6816 0,'0'21'0,"0"-42"0,-21 42 0,42-21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0AB4-CC7C-4407-9DEA-A7B2A628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91E80-EB7B-48DD-861D-3A6E0B85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35EBB-169E-485C-9316-6AE859F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FBF3-3449-48BE-B0C6-5CB91B04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E85E-0427-45B1-9D4A-6411A45D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801B-29D5-49D9-AF3E-119F87D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E7AB2-5D21-4336-81BB-82FB8062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E81D-9D9B-45AE-9C37-534157AE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D809-DCE0-4603-BD36-F012473A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64AC-838E-4D68-A974-9AB77513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54594-C097-408F-BB03-2BB3569B3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A6ED5-2964-40D9-A1FC-959742A5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BCCC-C75A-41C6-ABDF-27A77CEB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3EF1-53D7-40F4-816C-06A2EAF6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872E-B0DD-4CF6-A90C-A3CBA2D9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B2F9-2E64-47E9-96CF-919D37D2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DF70-8D72-4830-AC99-36C7E2EA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F99D-45D0-4BAA-A3D7-875F7181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7681-CDD4-46A9-9B27-9E532610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3B81-E089-4110-A19D-A607E579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9ABF-9D4A-4105-8EEE-508318B9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C36A-145E-48FE-80DB-4ECCE5FF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BF4A-EBEE-414D-A9C4-7DBD35BE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38B2-342D-459D-98CF-CB69C9B1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4EDA-0109-4505-B165-C589E859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6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56CB-C177-43A8-BC9F-0CC27560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3173-D840-4355-8A8E-DD182D4A7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DDFB9-6CC5-442D-972D-43E4A8525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5876-C792-44EA-B54F-2DD7A3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55D7-76BE-4ADE-BAFC-BEF10BF2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3F5B-E5C7-446F-8EF7-5BF04172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1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BDDC-144D-45FF-AEEF-7BAF8463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C51E-8B23-4B53-8950-021B754C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CD957-285E-4FA7-AB7B-3C37447A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9ADEB-A3C7-48C9-946C-50ACE54DB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4A054-374F-4407-99B3-02C4ED25D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62AA8-299A-425B-A0DF-80C03A60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5B7DF-6C0F-44EC-B508-800F404C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3703-B13E-4119-BAE0-FACA0096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C989-FC59-4AA4-989C-204BFEB1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567B8-DD07-4E89-B663-78E1E8B0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631D-B677-4782-9A8A-B9524B6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DCBD8-82E5-468A-83B7-1F2C6A3B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66DCC-42DB-4F3D-AAAC-76F9E8BD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887DA-F4A8-42FA-9DF5-669587C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C6613-69BC-4E1B-820B-0B5F3719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317-9A77-4F86-BB1A-792927D7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2962-4309-4891-8A8F-46C2C9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51C14-7DA2-46AE-B549-4450933B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AD3E9-C0EE-4421-A70F-4D1123E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E147-FDB2-49C2-8187-C4998FE0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5C927-B1B3-4ED0-B6DA-9613888D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22F1-7498-4870-A214-D8348F0A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F54AD-1E50-440D-9F44-294C0EE7E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21E5-C933-4FE1-A645-0270492E1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4EDE-B915-417B-94EA-0CE19A4F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3491D-0D9F-433A-B661-BD2D2704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97EF-BDBB-42E2-84F7-9E48754A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8C988-87A9-49CA-988D-A27E7CBD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0622-7A53-475D-AC3C-E2CB8225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9279-FF4A-4469-A8B4-CCB421B5B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91FD-A225-4ACA-9225-611DB536F75D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0533-6B44-4527-8171-A92BAB77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AD16-8080-4DDF-8FDE-0629F2FCF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370B-9FF2-4165-8D8A-23309D410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0ED-18AF-4649-AE3E-A94491ED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AC4C-EF4D-4359-BA67-3ED24421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1AB07B-E553-44B4-8D13-C263325149F9}"/>
                  </a:ext>
                </a:extLst>
              </p14:cNvPr>
              <p14:cNvContentPartPr/>
              <p14:nvPr/>
            </p14:nvContentPartPr>
            <p14:xfrm>
              <a:off x="228600" y="0"/>
              <a:ext cx="1177308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1AB07B-E553-44B4-8D13-C263325149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1179180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6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0ED-18AF-4649-AE3E-A94491ED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AC4C-EF4D-4359-BA67-3ED24421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E0FB62-566F-41E5-A2F8-25179660EB97}"/>
                  </a:ext>
                </a:extLst>
              </p14:cNvPr>
              <p14:cNvContentPartPr/>
              <p14:nvPr/>
            </p14:nvContentPartPr>
            <p14:xfrm>
              <a:off x="556200" y="442080"/>
              <a:ext cx="6317280" cy="60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E0FB62-566F-41E5-A2F8-25179660E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432720"/>
                <a:ext cx="633600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5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0ED-18AF-4649-AE3E-A94491ED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AC4C-EF4D-4359-BA67-3ED24421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7654D3-5D0A-41BD-9859-D978A832D214}"/>
                  </a:ext>
                </a:extLst>
              </p14:cNvPr>
              <p14:cNvContentPartPr/>
              <p14:nvPr/>
            </p14:nvContentPartPr>
            <p14:xfrm>
              <a:off x="449640" y="434520"/>
              <a:ext cx="8031600" cy="136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7654D3-5D0A-41BD-9859-D978A832D2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425160"/>
                <a:ext cx="8050320" cy="13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0ED-18AF-4649-AE3E-A94491ED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AC4C-EF4D-4359-BA67-3ED24421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97181D-3C1D-43E0-BA55-DBB70D17B59A}"/>
                  </a:ext>
                </a:extLst>
              </p14:cNvPr>
              <p14:cNvContentPartPr/>
              <p14:nvPr/>
            </p14:nvContentPartPr>
            <p14:xfrm>
              <a:off x="60840" y="91440"/>
              <a:ext cx="900720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97181D-3C1D-43E0-BA55-DBB70D17B5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2080"/>
                <a:ext cx="90259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26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0ED-18AF-4649-AE3E-A94491ED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AC4C-EF4D-4359-BA67-3ED24421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E02A13-AED8-4DFC-BAFB-61C158709C5F}"/>
                  </a:ext>
                </a:extLst>
              </p14:cNvPr>
              <p14:cNvContentPartPr/>
              <p14:nvPr/>
            </p14:nvContentPartPr>
            <p14:xfrm>
              <a:off x="1996560" y="380880"/>
              <a:ext cx="4320720" cy="31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E02A13-AED8-4DFC-BAFB-61C158709C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200" y="371520"/>
                <a:ext cx="433944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3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0ED-18AF-4649-AE3E-A94491ED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6AC4C-EF4D-4359-BA67-3ED24421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9EF73-9C64-4C6F-B08C-234A6AE5E55F}"/>
                  </a:ext>
                </a:extLst>
              </p14:cNvPr>
              <p14:cNvContentPartPr/>
              <p14:nvPr/>
            </p14:nvContentPartPr>
            <p14:xfrm>
              <a:off x="1005840" y="53280"/>
              <a:ext cx="8466120" cy="104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9EF73-9C64-4C6F-B08C-234A6AE5E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43920"/>
                <a:ext cx="848484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34CF50-2904-44FF-BF2D-104228C9286B}"/>
                  </a:ext>
                </a:extLst>
              </p14:cNvPr>
              <p14:cNvContentPartPr/>
              <p14:nvPr/>
            </p14:nvContentPartPr>
            <p14:xfrm>
              <a:off x="624960" y="1287720"/>
              <a:ext cx="7460280" cy="179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34CF50-2904-44FF-BF2D-104228C928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600" y="1278360"/>
                <a:ext cx="7479000" cy="18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32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2021-06-30T12:11:30Z</dcterms:created>
  <dcterms:modified xsi:type="dcterms:W3CDTF">2021-06-30T13:22:05Z</dcterms:modified>
</cp:coreProperties>
</file>