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1:36:59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2879 0,'-21'0'63</inkml:trace>
  <inkml:trace contextRef="#ctx0" brushRef="#br0" timeOffset="10706.24">6773 318 0,'0'-22'16,"-21"22"-16,21-21 15,0 0 1,0 0 0,0 0-16,0 0 15,0-1 32,0 44 0,-21-22-31,21 21-16,0 0 0,0 0 15,0 0-15,0 0 0,0 1 16,0-1-16,0 169 31,0-169-31,0 22 0,0-22 16,0 21-16,0 1 0,0-22 15,0 21-15,0 0 0,0 1 0,0-1 16,-21 0-16,21 1 0,0-1 0,0 0 16,0 1-16,-21-1 0,21 0 15,0 1-15,0-22 0,0 21 0,0-21 16,-22 22-16,22-22 0,0 0 16,0 0-16,0 0 0,0 1 0,0-1 15,0-42 48,0-1-63,0 1 15,0 0-15</inkml:trace>
  <inkml:trace contextRef="#ctx0" brushRef="#br0" timeOffset="11530.76">6244 466 0,'0'-21'0,"0"42"0,-21-64 0,21 22 15,0 0 1,0 0-16,0 0 16,0 0-1,0-1-15,21 22 16,-21-21-16,21 21 0,0 0 0,22-21 15,-22 0-15,21 21 0,1 0 16,-1-21-16,0 21 0,1 0 16,20 0-16,-21 0 0,22 0 0,-22 0 15,1 0-15,20 0 0,-21 0 16,22 21-16,-22-21 0,1 21 0,-1-21 16,0 21-16,1 0 0,-22-21 15,21 22-15,0-1 0,1 0 0,-22-21 16,21 21-16,1 0 0,-1 0 15,0 1-15,-21-1 0,22 21 16,-1-21-16,-21 0 0,22 22 0,-22-22 16,0 21-16,0-21 0,0 22 15,-21-1-15,0-21 0,0 22 0,0-1 16,0-21-16,0 21 0,0 1 16,0-1-16,0-21 0,-21 22 0,21-22 15,-21 21-15,0-21 0,0 0 16,21 22-16,-22-22 0,1 0 0,-21 0 15,21 22-15,0-22 0,-1 0 0,-20 0 16,21 0-16,-21 0 0,-1 1 16,22-22-16,-21 21 0,-1 0 15,1 0-15,0 0 0,-22-21 16,22 21-16,-22 1 0,1-22 0,21 21 16,-22-21-16,1 0 0,20 21 15,-20-21-15,20 0 0,1 0 0,0 0 16,-1 0-16,1 0 0,21 0 0,-21 0 15,20 0-15,-20 0 0,21 0 16,0 0-16,0 0 0,-1 0 16,22-21 46,0 0-62,22 21 16,-1-22-16,0 22 0,21-21 15</inkml:trace>
  <inkml:trace contextRef="#ctx0" brushRef="#br0" timeOffset="12390.27">8001 1037 0,'0'-21'0,"-21"21"31,21-21-31,-21 21 16,21-21-1,0 0 1,21 21 15,0 0-31,0 0 16,0 0-16,0 0 0,1 21 15,-22 0-15,21-21 0,0 21 16,0 0-16,0 0 0,-21 1 0,21-1 16,1 0-16,-22 0 0,21 21 15,-21-20-15,0-1 0,21 0 0,-21 0 16,0 0-16,0 0 0,0 1 0,0-1 16,0 0-16,0 0 0,0 0 15,0 0-15,-21 1 0,0-22 0,-1 21 16,22 0-16,-21 0 15,0-21-15,0 0 16,0 0 0,21-21-1,0 0-15,0 0 16,0-1-16,0 1 0,0 0 16,0-21-16,0 21 0,0-1 0,21-20 15,0 21-15,-21 0 0,21 0 0,0-1 16,-21 1-16,22 0 0,-1 0 15,0 0-15,0 0 0,0 21 0,-21-22 16,21 1-16,1 21 0,-22-21 16,21 21-16,0 0 15,0 0 1,0 0 15</inkml:trace>
  <inkml:trace contextRef="#ctx0" brushRef="#br0" timeOffset="12934.96">8784 1101 0,'0'-43'31,"0"22"-15,0 0 0,-21 21-1,0 0-15,0 0 16,21 21-16,-22 0 0,1 1 0,0-1 16,21 0-16,-21 0 0,0 0 15,0 0-15,21 1 0,-22 20 0,22-21 16,-21 0-16,21 22 0,-21-22 15,21 0-15,0 0 0,0 0 16,0 0-16,0 1 0,0-1 0,21 0 16,0 0-16,1-21 15,-1 0-15,0 0 0,0 0 0,0 0 16,0 0-16,22 0 0,-22 0 0,0 0 16,21-21-16,-20 21 0,20-21 15,-21 0-15,0-1 0,0 1 0,1 0 16,-1 0-16,-21 0 0,0-22 15,0 22-15,0-21 0,0 21 0,0-22 16,0 22-16,-21 0 0,21 0 16,-22 0-16,-20 0 0,21-1 15,0 22-15,0 0 0,-1-21 0,1 21 16,0 0-16,0 0 0,0 0 16,0 0-16,-1 21 0,1 1 15,21-1-15,0 0 16,0 0-16,0 0 15,21-21-15,1 21 0,-1-21 16,0 0-16,0 0 0,0 0 0</inkml:trace>
  <inkml:trace contextRef="#ctx0" brushRef="#br0" timeOffset="13370.71">9334 1016 0,'0'0'0,"-21"0"31,0 0-15,21 21-16,0 0 16,0 1-16,0-1 0,0 0 15,0 0-15,0 0 0,0 0 16,0 22-16,0-22 0,0 0 0,0 21 15,0 1-15,0-22 0,0 21 16,0 1-16,-21-1 0,21 21 16,0-20-16,0 20 0,0-20 0,0 20 15,-21 1-15,21-1 0,0-21 0,0 22 16,0-22-16,-21 22 0,21-22 16,0 22-16,-22-22 0,22 0 0,0 1 15,0-1-15,0-21 0,0 21 16,0-20-16,0 20 0,0-21 0,0 0 15,0 0-15,-21 1 0,21-1 16,-21-21-16,21-21 31,0-1-15,0 1-16,0-21 0,0 21 16,0 0-16,0-22 0</inkml:trace>
  <inkml:trace contextRef="#ctx0" brushRef="#br0" timeOffset="13822.5">9102 1185 0,'0'0'0,"0"-21"0,0-42 32,0 42-32,0-1 15,21 1 1,0 21-16,0-21 0,0 21 16,0 0-16,128 0 31,-128 21-31,21 0 0,0-21 0,-20 22 15,20-1-15,-21-21 0,21 21 0,-20 0 16,-1 21-16,0-20 0,-21-1 16,0 0-16,0 0 0,0 0 15,0 0-15,0 1 0,-21-1 0,0 0 16,-1 0-16,1 0 0,-21 0 16,21-21-16,0 22 0,-22-22 0,22 21 15,0 0-15,0-21 0,0 0 0,-1 21 16,1-21-16,0 0 0,0 0 15,0 0-15,21-21 32,21 0-32</inkml:trace>
  <inkml:trace contextRef="#ctx0" brushRef="#br0" timeOffset="15014.82">10372 487 0,'0'0'0,"0"-21"0,0 0 16,0-1-16,0 1 0,0 0 15,0 42 32,-22 0-47,22 22 0,0-22 16,0 21-16,-21 1 0,0-1 15,21 21-15,-21-20 0,21 20 0,0 1 16,-21-1-16,0 1 0,-1-1 16,1 1-16,0-22 0,0 22 15,0-22-15,0 21 0,-1-20 0,1-22 16,0 21-16,0-21 0,0 22 16,0-22-16,-1 0 0,22 0 0,-21-21 15,21 21-15,-21-21 0,21-21 31,0 0-31,0 0 0,0 0 0,0 0 16,0-22-16,0 22 0,0-21 16,0-1-16,0 1 0,0 0 0,21-1 15,0 1-15,-21 21 0,22-21 0,-22-1 16,21 22-16,-21 0 16,21 0-16,-21 0 0,0-1 0,21 22 15,0 0-15,0 0 16,1 22-16,-22-1 15,21 0-15,0 21 0,-21-21 16,21 22-16,0-22 0,-21 21 0,21-21 16,-21 22-16,22-22 0,-1 21 0,-21-21 15,21 1-15,0-1 0,-21 0 16,21 0-16,0 0 0,1 0 0,-1-21 16,-21 22-16,21-22 0,0 0 15,0 0-15,0 0 0,1 0 0,-1 0 16,21 0-16,-21 0 0,0-22 15,1 1-15,-1 0 0,0 0 16,0-21-16,0 20 0,0-20 0,1 0 16,-1-1-16,0-20 0,-21 21 15,0-22-15,21 1 0,-21-1 0,0 1 16,0-1-16,0 22 0,0-22 0,0 22 16,-21-22-16,0 22 0,0 0 15,-1-22-15,1 22 0,0 21 0,0-22 16,-21 1-16,20 0 0,-20 21 15,21-1-15,0 1 0,-22 0 0,22 21 16,0 0-16,-21 0 0,-1 0 16,22 21-16,-21 0 0,21 22 15,0-22-15,-22 21 0,22 1 16,0-22-16,21 42 0,0-20 0,0-1 16,0 0-16,0 1 0,0-1 0,0 0 15,0 22-15,0-22 0,21 0 16,0-20-16,22 20 0,-22 0 0,0-21 15,0 1-15,0-1 0,22 0 16,-22 0-16,0 0 0,21-21 0,-21 0 16,1 0-16,-1 0 0,21 0 15,-21 0-15,0 0 0,1 0 0,-1 0 16,0 0-16,0-21 0,0 21 16,0-21-16,1 0 15,-1 0-15,0 21 0</inkml:trace>
  <inkml:trace contextRef="#ctx0" brushRef="#br0" timeOffset="15570.5">11239 910 0,'0'0'0,"0"-21"0,0 0 15,-21 21 1,0 0 0,21 21-16,-21 0 15,0 0-15,21 1 16,0-1-16,0 0 0,-21 21 0,21-21 16,-22 1-16,22 20 0,-21-21 15,21 21-15,-21-20 0,21-1 0,0 21 16,0-21-16,0 0 0,0 1 15,0-1-15,0 0 0,0 0 0,0 0 16,21-21-16,0 21 0,1-21 0,-1 0 16,0 0-16,0 0 0,0 0 15,0 0-15,1 0 0,-1 0 16,0 0-16,21-21 0,-21 0 0,1 0 16,-1 0-16,21 0 0,-42-1 15,21 1-15,0-21 0,-21 0 0,0 20 16,0-20-16,0 0 0,0-1 15,0 1-15,0 0 0,0-1 0,-21 22 16,0-21-16,0 21 0,0 0 0,0-1 16,-1 22-16,1 0 0,0 0 15,0 0-15,0 0 0,0 0 0,-1 0 16,1 0-16,0 22 0,0-1 16,21 0-16,-21 0 0,0 0 0,21 0 15,-22 1-15,22-1 16,0 0-16,0 0 0,0 0 0,0 0 15,0 1-15,0-1 0,0 0 0,22-21 16,-1 21-16,0-21 16,0 21-16,0-21 0</inkml:trace>
  <inkml:trace contextRef="#ctx0" brushRef="#br0" timeOffset="16918.72">11874 931 0,'22'-21'0,"-44"42"0,44-63 0,-22 21 15,0 0 1,-22 21 15,22 21-31,-21 0 0,21 0 0,0 0 16,0 1-16,-21-1 0,21 21 15,-21-21-15,21 22 0,0-22 0,0 21 16,0-21-16,0 22 0,0-22 0,0 0 16,0 0-16,0 21 0,0-20 15,0-1-15,0 0 0,0 0 16,0 0-16,21 0 16,0-21-16,0 0 15,1 0-15,-1 0 0,0 0 16,0 0-16,0-21 0,22 21 15,-22-21-15,0 0 0,0 0 0,0 0 16,0-1-16,1 1 0,-1-21 0,0 21 16,-21 0-16,21-22 0,-21 22 15,21 0-15,0 0 0,-21 0 0,0-1 16,0 1-16,22 21 16,-22-21-16,21 0 0,-21 42 31,0 0-31,0 0 15,0 1-15,0-1 0,0 0 0,-21 21 16,21-21-16,0 1 0,0-1 16,0 0-16,0 0 0,0 0 0,0 0 15,0 1-15,0-1 0,0 0 16,21-21-16,0 0 16,0 0-16,0 0 15,0 0-15,1 0 0,-1 0 0,0 0 16,0-21-16,0 0 15,0-1-15,-21 1 0,22 0 0,-1 0 16,0-21-16,0 20 0,-21-20 16,0 21-16,0-21 0,21 20 0,-21-20 15,0 21-15,0 0 0,0 0 16,0-1-16,-21 22 0,21-21 0,-21 21 16,0 0-16,0 0 15,42 0 32,0 0-31,0-21-1,0 21-15,0 0 0,1 0 16,-1 0-16,21-21 0,-21 21 0,0 0 16,1 0-16,-1 0 0,0 0 15,0 0-15,0 0 0,0 0 0,1 0 16,-1 0-16,0 21 15,-21 0-15,21 0 0,-21 1 0,0-1 16,0 0-16,0 0 0,0 0 16,0 0-16,0 1 0,0-1 0,0 0 15,0 0-15,0 0 0,0 0 0,0 1 16,0-1-16,0 0 0,0 0 16,0 0-16,0 0 15,0 1-15,0-1 0,0 0 16,0 0 15,0-42 0,0 0-31,0 0 16,0-1-16,0 1 16,21 0-16,-21 0 0,21-21 0,-21 20 15,22 1-15,-22-21 0,21 21 0,0-22 16,-21 22-16,21 0 0,-21-21 15,21 21-15,0-1 0,1 1 16,-22-21-16,21 21 0,0 0 16,21-1-16,-21 22 0,1-21 0,-1 0 15,21 21-15,-21 0 0,0 0 0,22 0 16,-22 0-16,0 0 0,0 21 16,0 0-16,1 1 0,-1-1 0,-21 0 15,0 21-15,21-21 0,-21 22 16,0-22-16,0 21 0,21-21 0,-21 1 15,0 20-15,0-21 0,0 0 16,0 0-16,0 1 0,0-1 0,0 0 16,0 0-16,0 0 0,0 0 15,0 1 1,-21-22 15,0 0-15,0 0-1</inkml:trace>
  <inkml:trace contextRef="#ctx0" brushRef="#br0" timeOffset="18015.09">6689 1884 0,'0'0'16,"-22"0"-16,-20 0 0,21 0 0,-21 21 0,20-21 15,-20 0-15,21 0 0,0 0 16,0 0-16,-1 0 0,1 0 0,0 0 16,42 0 15,0 0-16,1 0-15,-1 0 0,0 0 16,0 0-16,21 0 0,1 0 0,-1 0 16,0 0-16,22 0 0,-1 0 15,1 0-15,-1 0 0,1 0 0,-1 0 16,1 0-16,21 0 0,-22 0 16,22 0-16,-1 0 0,1 0 0,0 0 15,-1-21-15,22 21 0,-21-21 0,0 21 16,20 0-16,-20 0 0,0-21 15,21 21-15,-1 0 0,1 0 16,0 0-16,-21-22 0,21 22 16,-1 0-16,1 0 0,-21 0 0,0 0 15,-1 0-15,22 0 0,-21-21 0,21 21 16,-1 0-16,-20 0 0,42 0 16,-21-21-16,0 21 0,0 0 0,-1 0 15,22 0-15,-21 0 0,0 0 16,0 0-16,21 0 0,-21 0 0,0 0 15,-22 0-15,22 0 0,0 0 16,-21 0-16,20 0 0,1 0 0,0 0 16,0 0-16,-21 0 0,20 0 15,1-21-15,0 21 0,-21 0 16,21 0-16,-22 0 0,22 0 0,-21 0 16,-1 0-16,1 0 0,0 0 15,-22 0-15,22-21 0,-22 21 0,22 0 16,-43 0-16,22 0 0,-1-21 0,-20 21 15,-1 0-15,-21 0 0,22 0 16,-22 0-16,0-22 0,0 22 0,0 0 16,0 0-16,-21-21 31,-21 21-15,-21-21-1,21 21-15,0 0 0,-22 0 0,1-21 16</inkml:trace>
  <inkml:trace contextRef="#ctx0" brushRef="#br0" timeOffset="19171.03">6646 2011 0,'0'0'0,"-21"0"0,0 0 0,0 0 15,0 0-15,-1 0 0,1 0 16,0 0-16,0 0 0,0 0 16,0 0-1,42 0 16,0 21-15,0-21-16,21 0 0,-20 0 0,20 0 16,0 0-16,1 0 0,-1 0 15,21 0-15,-20 0 0,20 0 0,1 0 16,-22 0-16,22 0 0,-1 0 16,1 0-16,-1 0 0,1-21 0,20 21 15,-20 0-15,20 0 0,1 0 16,0 0-16,-1-21 0,1 21 15,0 0-15,-1 0 0,1 0 0,0 0 0,-22-21 16,22 21-16,-22 0 16,22 0-16,0 0 0,-1-22 0,1 22 15,0 0-15,-1 0 0,22 0 16,-21-21-16,0 21 0,20 0 0,-20 0 16,21 0-16,-21 0 0,20-21 0,-20 21 15,21 0-15,-21 0 0,20 0 16,-20 0-16,0 0 0,-1 0 0,1 0 15,0 0-15,-1 0 0,1-21 16,0 21-16,-1 0 0,1 0 0,0 0 16,-22 0-16,22 0 0,0-21 15,-22 21-15,1 0 0,20 0 16,-20 0-16,-1 0 0,1-21 0,-1 21 16,1 0-16,-1 0 0,1 0 15,-1 0-15,22 0 0,-22 0 0,1 0 16,-22 0-16,22 0 0,-1 0 0,1 0 15,-22 0-15,22 0 0,-1 0 16,-21 0-16,22 0 0,-22 0 0,22 0 16,-22 0-16,22 0 0,-22 0 15,21 0-15,-20 0 0,20 0 0,-20 0 16,-1 0-16,21 0 0,-20 0 0,-1-22 16,0 22-16,1 0 15,-1 0-15,-21 0 0,22 0 0,-22 0 16,21 0-16,-21 0 0,0 0 15,1 0-15,-1-21 0,0 21 0,0 0 16,0 0-16,0 0 16</inkml:trace>
  <inkml:trace contextRef="#ctx0" brushRef="#br0" timeOffset="91678.15">20786 635 0,'-22'0'62,"22"21"-62,-21-21 16,0 0-16,21 21 16,-21-21-16,0 22 15,0-22 1,-1 0 0,1 0-16,0 0 15,21-22-15,0 1 16,0 0-16,-21 0 15,21 0-15,0 0 0,0-1 16,0 1-16,0 0 16,21 0-16,0 21 0,-21-21 0,21 0 15,1-1-15,-1 22 0,0-21 16,21 21-16,-21 0 0,1-21 0,-1 21 16,21 0-16,-21 0 0,0 0 15,1 0-15,-1 0 0,0 0 0,0 21 16,-21 0-16,21-21 0,-21 22 15,21-1-15,-21 0 0,0 0 16,0 0-16,0 0 0,0 1 0,0 20 16,0-21-16,-21 0 0,0 22 15,0-22-15,0 0 0,0 21 0,-22 1 16,22-22-16,-21 21 0,-1-21 16,22 22-16,-21-22 0,0 0 0,-1 21 15,1-21-15,21 1 0,-22-1 16,22 0-16,0 0 0,0 0 0,-21-21 15,42 21-15,-22-21 0,1 0 0,21 22 16,-21-22-16,21-22 63,0 1-48,21 0-15,0 21 0,1-21 16,-22 0-16,21 21 0,0-21 0,0 21 15,0 0-15,-21-22 0,21 22 16,1 0-16,-1 0 0,0 0 16,0 0-16,0 22 0,0-1 15,1-21-15,-1 21 0,0 0 16,0-21-16,0 21 0,0-21 16,1 21-16,-1-21 0,0 0 15,0 22-15,0-22 0,0 0 0,1 0 16,-1 0-16,0 0 15,0 0-15,0 0 0,-21-22 0,21 1 16,1 0 0,-22 0-16,0 0 0,0 0 15,0-1-15,0 1 0,0 0 16,0 0-16,21 21 47,0 0-16,0-21-31</inkml:trace>
  <inkml:trace contextRef="#ctx0" brushRef="#br0" timeOffset="92086.91">21653 466 0,'0'0'0,"0"-21"32,-21 21-17,21 21-15,0 0 0,0 0 16,0 0-16,0 0 0,0 22 0,0-22 15,0 21-15,0 1 0,0-1 16,-21 0-16,21 1 0,0-22 0,0 21 16,-21 0-16,21 1 0,-21-22 0,21 21 15,-21-21-15,21 1 0,0-1 16,0 0-16,-22 0 0,22 0 0,0 0 16,-21-21-1,21-21 16,0 0-31,0 0 16,21 0-16,1-22 0,-1 22 0,-21-21 16,21 0-16,-21-1 0,21-20 15,0 20-15,-21 1 0</inkml:trace>
  <inkml:trace contextRef="#ctx0" brushRef="#br0" timeOffset="92573.63">21632 529 0,'0'0'15,"0"-21"-15,0 0 16,-21 21-16,0 0 15,21 21-15,-21 0 16,0 0-16,-1 1 0,1-1 16,0 21-16,0-21 0,21 22 0,-21-22 15,0 21-15,-22-21 0,22 22 16,0-1-16,0-21 0,0 0 0,-1 22 16,1-22-16,0 0 0,0 0 15,21 0-15,0-42 31,0 0-15,0 0-16,21 0 0,-21-1 0,21 1 16,0-21-16,1 21 0,-1 0 15,0-1-15,-21 1 0,21 21 16,0-21-16,0 21 0,1 0 16,-1 0-16,0 21 0,0 0 15,0 1-15,0-1 0,1 0 16,-22 0-16,21 0 0,0-21 15,0 21-15,0 1 0,0-22 0,1 21 16,-1-21-16,0 0 16,0 0-16,0 0 0,0 0 0,1 0 15,-22-21 1,21 21-16,-21-22 0,0 1 16,0 0-16,0 0 15,0 0-15,21 21 0,-21-21 16,21-1-1,0 22 1,0 0 0,-21-21-16</inkml:trace>
  <inkml:trace contextRef="#ctx0" brushRef="#br0" timeOffset="93054.95">22479 593 0,'0'0'16,"-21"-21"0,0 21-16,-1 0 15,1 21 1,0-21-16,0 21 0,21 0 0,-21 0 15,0 22-15,21-22 0,-22 0 16,22 21-16,-21-21 0,0 1 0,21 20 16,0-21-16,0 0 0,0 0 0,0 1 15,0-1-15,0 0 16,0 0-16,21-21 16,0 0-16,1 0 15,-1 0-15,0 0 0,21 0 0,-21-21 16,1 0-16,-1 21 15,0-21-15,-21-1 0,0 1 0,21-21 16,-21 21-16,0 0 0,0-22 0,0 22 16,0 0-16,0-21 0,0 20 15,-21 1-15,21 0 0,-21 21 16,0 0 0,-1 0-16,1 0 15,21 21 1,0 0-16,0 1 15,21-22 1,1 0-16</inkml:trace>
  <inkml:trace contextRef="#ctx0" brushRef="#br0" timeOffset="93474.71">22775 635 0,'0'-21'16,"0"0"0,21 21-1,1 0 1,-1 21-16,-21 0 16,21 0-16,-21 0 0,21 1 15,-21-1-15,0 0 0,0 0 16,0 21-16,0-20 0,0-1 0,0 0 15,0 0-15,0 0 0,0 0 16,-21 1-16,0-1 0,21 0 0,-21-21 16,21 21-16,-22-21 15,1 0 1,21-21-16,0 0 16,0 0-16,0-1 0,0 1 15,0-21-15,0 21 0,0 0 0,21-22 16,-21 22-16,22 0 0,-22 0 15,21 0-15,-21-1 0,0 1 0,21 21 16,-21-21-16,21 21 0,0 0 16,0 0-16,1-21 15,-1 21-15,0 0 16</inkml:trace>
  <inkml:trace contextRef="#ctx0" brushRef="#br0" timeOffset="94146.32">23156 360 0,'0'0'16,"-21"-21"-16,-21 0 0,21-1 0,-1 1 15,1 0-15,0 0 0,0 21 16,0-21-16,-22 21 0,22 0 15,0-21-15,0 21 0,-21 0 16,20 0-16,-20 0 0,21 0 0,-21 0 16,20 0-16,-20 21 0,0-21 0,21 21 15,-22 0-15,22 0 0,-21 0 16,21 1-16,-1 20 0,1-21 0,-21 0 16,21 22-16,0-22 0,-1 21 15,1 0-15,0-20 0,0 20 0,0 0 16,0 1-16,21-22 0,-22 21 15,22 0-15,-21 1 0,21-22 0,0 21 16,0-21-16,0 22 0,0-22 16,0 21-16,0-21 0,0 1 0,0 20 15,21-21-15,1 0 0,-1 0 16,0 1-16,0-1 0,21 0 16,-20 0-16,20-21 0,-21 21 0,21-21 15,1 0-15,-1 0 0,0 0 16,1 0-16,-1 0 0,0 0 0,1 0 15,-1 0-15,0-21 0,1 21 0,-1-21 16,0 0-16,-20 0 0,20-1 16,0 1-16,-21-21 0,22 21 0,-22-22 15,0 1-15,0 0 0,0 21 16,1-22-16,-1 1 0,-21 0 0,21-1 16,-21 1-16,0 0 0,0-1 15,0 1-15,0 0 0,0-22 16,0 22-16,0-1 0,0 1 0,0 0 15,-21-1-15,0 22 0,-1 0 16,22 0-16,-21 0 0,0 0 0,0 21 16,0 0-16,0 0 0,-1 0 15,-20 0-15,21 21 0,0-21 0,-22 21 16,22-21-16,0 21 0,0 0 16,0-21-16,0 21 0,21 1 31</inkml:trace>
  <inkml:trace contextRef="#ctx0" brushRef="#br0" timeOffset="95169.86">23791 423 0,'-21'22'16,"0"-22"-16,0 0 15,0 0 1,21-22 15,0 1-15,0 0-16,21 21 0,0-21 15,0 0-15,0 21 0,0-21 16,1 21-16,20 0 0,-21-22 0,0 22 16,0 0-16,1 0 0,-1 0 15,0 0-15,0 0 16,0 0-16,-21 22 15,0-1-15,0 0 16,0 0-16,0 0 0,0 0 0,-21 1 16,0 20-16,0-21 0,0 0 15,-1 0-15,22 1 0,-21 20 0,0-21 16,0 0-16,0 0 0,0 22 16,-1-22-16,-20 0 0,21 0 0,0 0 15,0 22-15,-1-22 0,1 0 16,-21 0-16,21 0 0,0 1 0,21-1 15,-22-21-15,1 21 0,0 0 0,21 0 16,-21-21 0,21-21 31,21 0-47,0 21 0,-21-21 15,21 0-15,1-1 0,-1 1 0,0 0 16,0 0-16,0 0 0,0 0 0,1-1 15,-1 1-15,0 0 0,0 21 16,0 0-16,0-21 0,1 21 16,-1 0-16,-21 21 15,0 0-15,21 0 16,-21 1-16,0-1 0,21 0 16,-21 0-16,21 0 0,0 0 15,1 1-15,-1-22 16,0 21-16,0-21 0,0 0 15,0 0-15,1 0 16,-1 0-16,0 0 16,-21-21-16,0-1 0,21 22 0,-21-21 15,0 0-15,21 0 0,-21 0 16,0 0-16,0-1 16,21 22-1,-21-21-15,22 21 16,-22-21-16,21 21 15,0 0-15</inkml:trace>
  <inkml:trace contextRef="#ctx0" brushRef="#br0" timeOffset="95786.5">24786 402 0,'0'0'0,"0"-63"32,0 42-32,-21-1 15,0 22 1,0 0-16,-1 0 15,1 0-15,21 22 0,-21-22 0,0 21 16,0 0-16,0 0 0,-1 0 16,1 0-16,0 1 0,0-1 0,0 21 15,0-21-15,-1 22 0,1-22 16,0 21-16,0 0 0,0 1 0,0-22 16,-1 21-16,22 1 0,0-22 15,0 21-15,0 0 0,0-20 16,0-1-16,0 21 0,0-21 15,22-21-15,-1 21 0,0 1 0,21-22 16,-21 0-16,1 0 0,-1 0 16,0 0-16,21 0 0,1 0 15,-22 0-15,21-22 0,-21 22 0,22-21 16,-22 0-16,0 0 0,21-21 16,-21 20-16,-21 1 0,22 0 0,-22-21 15,0 21-15,0-1 0,0 1 16,0 0-16,0 0 0,-22 21 0,1-21 15,0 21-15,0 0 0,0 0 0,0 0 16,-22 0-16,22 0 16,0 0-16,-21 0 0,20 21 0,1-21 15,0 21-15,0 0 0,-21-21 16,20 21-16,22 1 0,-21-22 0,0 21 16,0-21-16,21 21 0,-21-21 15,21 21-15,-21-21 0,21 21 16,-22-21-16,1 0 0,0 0 15</inkml:trace>
  <inkml:trace contextRef="#ctx0" brushRef="#br0" timeOffset="96499.1">20955 1418 0,'0'0'0,"-21"0"0,42 0 78,0 0-78,0 0 15,0 0-15,1 0 0,-1 0 0,0 0 16,21 0-16,1 0 0,-1 0 16,0 0-16,1 0 0,20 0 0,1 0 15,20 0-15,-20 0 0,20 0 16,1 0-16,0 0 0,-1 0 0,1 0 15,0 0-15,-1 0 0,1-21 16,21 21-16,-21-21 0,-1 21 0,22 0 16,0-21-16,-21 21 0,20 0 15,1 0-15,-21-21 0,21 21 16,-22 0-16,22-22 0,-21 22 0,21 0 16,-22 0-16,22-21 0,-21 21 15,0-21-15,-1 21 0,1 0 0,-22 0 16,22 0-16,-21-21 0,-1 21 15,-21 0-15,22 0 0,-22 0 0,1 0 16,-1 0-16,-21 0 0,0 0 0,0 0 16,1 0-16,-44 0 47,1 0-47,0 0 15</inkml:trace>
  <inkml:trace contextRef="#ctx0" brushRef="#br0" timeOffset="97494.37">20659 1376 0,'0'0'0,"-22"0"16,1 21-1,0-21-15,0 0 0,0 0 31,42 0 16,0 0-47,0 0 0,0 0 16,1 0-16,-1 21 16,0-21-16,21 0 0,-21 0 0,1 0 15,20 0-15,0 0 0,-21 0 16,22 0-16,-1 0 0,22 0 0,-22 0 15,21 21-15,1-21 0,-1 0 0,1 0 16,21 0-16,-1 0 16,1 0-16,0 0 0,20 0 0,-20 0 15,0 0-15,21 0 0,-22 0 16,22 0-16,0 0 0,0 0 0,0 0 16,-1 0-16,1 0 0,0 0 0,0-21 15,-21 21-15,20-21 0,1 21 16,-21 0-16,21 0 0,-22-21 0,1 21 15,0 0-15,-22 0 0,22 0 16,-22 0-16,-20-21 0,20 21 0,1 0 16,-22 0-16,0 0 0,1 0 15,-1 0-15,-21 0 0,22 0 16,-1-21-16,-21 21 0,21 0 0,-20 0 16,20 0-16,-21 0 0,21 0 15,1 0-15,-22 0 0,0 0 0,0 0 16,0 21-16,1-21 0,-44 0 78,1 0-62,0 0-16</inkml:trace>
  <inkml:trace contextRef="#ctx0" brushRef="#br0" timeOffset="97682.27">24532 1397 0,'-63'0'31,"41"0"31,22 21-62,-21-21 16,0 0-16</inkml:trace>
  <inkml:trace contextRef="#ctx0" brushRef="#br0" timeOffset="142361.88">6562 10287 0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1:43:1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3620 0,'-21'0'0,"0"0"16,-1 0-16,1 0 15,0 0 1,0 0-1,0 0-15,0 0 16,-1 0 0,22 21-1,22-21 32,-1 0-47,0 0 16,21 0-16,-21 0 0,22 0 15,-1 0-15,0 0 0,22 0 0,-22 0 16,22 0-16,-22 0 0,22 0 16,-1 0-16,1 0 0,20 0 15,-20-21-15,20 21 0,1 0 0,-21 0 16,-1 0-16,1 0 0,-1 0 16,1 0-16,-22-22 0,0 22 0,1 0 15,-1 0-15,-21 0 0,0 0 16,0 0-16,1 0 0,-22-21 47,0 0-32,0 0 1,-22 21 0,22-21-16</inkml:trace>
  <inkml:trace contextRef="#ctx0" brushRef="#br0" timeOffset="475.72">2773 3302 0,'0'0'0,"-21"-21"32,-1 21-32,22 21 46,0 0-46,0 0 16,0 1-16,22-1 0,-22 0 0,21-21 16,0 21-16,0 0 0,0-21 15,0 21-15,1-21 0,20 0 0,-21 22 16,0-22-16,0 0 0,22 0 16,-22 0-16,0 0 0,0 0 0,0 0 15,1 0-15,-1 0 0,0-22 16,-42 22 15,0 0-15,-1 22-16,1-22 15,0 21-15,0 0 0,-21 0 0,20 0 16,-20 0-16,21 1 0,-21-1 16,-1 21-16,22-21 0,-21 0 0,21 1 15,-22-1-15,22 0 0,0-21 16,0 21-16,21 0 0,-21 0 15,21 1 1,21-22 0,0-22-1,0 22-15,0-21 16</inkml:trace>
  <inkml:trace contextRef="#ctx0" brushRef="#br0" timeOffset="1260.27">3958 3302 0,'0'-21'47,"21"21"-32,0-21-15,1 21 0,-22-21 16,0-1-16,21 1 0,0 21 0,-21-21 16,0 0-16,0 0 0,21 0 15,-21-1-15,0 1 0,0 0 16,0 0-16,0 0 15,0 42 17,0 0-17,0 0-15,0 0 0,0 22 0,0-22 16,0 21-16,0 1 16,0-1-16,0 0 0,0 1 0,0-1 15,0 0-15,0 1 0,0-1 16,0 0-16,0 1 0,0-22 0,0 21 15,0 0-15,0-20 0,0-1 16,0 21-16,0-21 0,0 0 0,0 1 16,0-1-16,0 0 0,0 0 0,0 0 15,-21 0-15,0 1 16,0-22-16,-1 0 0,1 0 16,0 0-16,0 0 0,0 0 15,-22-22-15,22 1 0,0 21 0,0-21 16,0 0-16,0 21 15,21-21-15,-22 21 0,22-21 0,-21 21 16,21-22-16,21 22 47,1 0-47,-1 0 16,0 0-16,0-21 0,21 21 15</inkml:trace>
  <inkml:trace contextRef="#ctx0" brushRef="#br0" timeOffset="1823.95">4847 3683 0,'0'0'0,"42"-85"31,-42 64-31,0 0 16,0 0-16,0 0 16,-21 21-16,0-21 0,0 21 0,0 0 15,0 0-15,-1 0 0,1 0 16,0 0-16,0 0 0,-21 0 0,20 0 16,1 21-16,-21 0 15,21 0-15,0 0 0,-1 0 0,-20 1 16,21-1-16,0 21 0,21-21 0,-21 0 15,21 22-15,-22-22 0,22 0 16,0 0-16,0 22 0,0-22 16,0 0-16,0 0 0,22 0 15,-1-21-15,0 0 0,0 21 0,0-21 16,22 0-16,-22 0 0,0 0 16,0 0-16,21-21 0,-20 0 0,20 21 15,-21-21-15,0 0 0,0 0 16,1-1-16,-1 1 0,0-21 0,0 21 15,0-22-15,-21 1 0,0 0 16,21-1-16,-21 1 0,22 0 16,-22-1-16,0-20 0,21 21 0,-21-1 15,0 22-15,0-21 0,0 21 16,0-22-16,0 22 0,0 0 0,0 0 16,0 0-16,0 42 31,0 0-31,0 0 15,0 0-15,0 22 0,0-22 16,0 0-16,0 21 0,-21 1 0</inkml:trace>
  <inkml:trace contextRef="#ctx0" brushRef="#br0" timeOffset="1943.88">4868 3768 0,'0'84'32,"0"-62"-32,0-1 0,21 0 15,1-21-15,-1 0 16,0 0-1,0 0-15,0 0 0,0 0 16,1-21-16,-1 0 0</inkml:trace>
  <inkml:trace contextRef="#ctx0" brushRef="#br0" timeOffset="2371.63">5207 3704 0,'0'0'0,"0"21"16,21-21 15,0 0-31,0 0 16,1-21-16,-22 0 0,21 21 0,0-21 15,0 21-15,0-21 16,-21 0-16,21-1 0,-21 1 15,0 0-15,0 0 0,0 0 16,-21 21 0,0 0-16,0 0 15,0 0-15,0 0 0,-1 0 0,1 21 16,0 0-16,0 0 0,0 0 0,21 1 16,-21-1-16,21 21 0,-22-21 15,22 0-15,0 1 0,0 20 0,0-21 16,0 0-16,0 0 0,0 1 15,0-1-15,0 0 0,22 0 16,-1-21-16,0 21 16,0-21-16,21 0 0,-20 0 15,-1 0-15,21 0 0,-21 0 0,22-21 16,-22 0-16,21 21 0,-21-21 0,0 0 16</inkml:trace>
  <inkml:trace contextRef="#ctx0" brushRef="#br0" timeOffset="2924.32">5800 3556 0,'0'-21'31,"0"42"-15,0 0-16,0 0 15,0 1-15,0-1 0,0 0 0,0 0 16,0 0-16,0 0 0,0 1 15,0-1-15,0 0 0,0 0 0,0 0 16,0 0-16,0 1 0,0-1 16,0 0-16,0 0 15,0 0-15,0-42 32,-22 0-17,22 0-15,0 0 16,0-1-16,0 1 0,0 0 15,0 0-15,0 0 0,0-22 0,0 22 16,0 0-16,22-21 0,-1 21 16,0-1-16,0 1 0,0 0 0,22 0 15,-22 0-15,21 0 0,-21-1 16,22 22-16,-22 0 0,21 0 0,-21 0 16,0 0-16,1 0 0,-1 22 0,0-1 15,0 0-15,0 0 0,0 0 16,-21 0-16,0 1 0,0 20 0,0-21 15,0 0-15,0 22 0,0-22 16,0 0-16,0 0 0,0 0 0,0 0 16,-21 1-16,21-1 0,0 0 15,-21-21-15,21 21 0,0-42 47,0 0-31,21 21-16,-21-21 0,21-1 0,1-20 15,-1 21-15</inkml:trace>
  <inkml:trace contextRef="#ctx0" brushRef="#br0" timeOffset="3489">6752 3090 0,'0'0'0,"0"22"47,0-1-47,0 21 0,0-21 15,-21 22-15,21-1 0,-21 0 16,21 1-16,0-1 0,0 0 0,-21 1 16,21-1-16,-22 0 0,22 1 15,0-1-15,0 0 0,-21 1 0,21-22 16,0 21-16,0-21 0,0 22 15,0-22-15,0 0 0,0 0 16,0 0-16,0 0 0,21-21 0,1 22 16,-1-22-16,0 0 0,0 0 0,0 0 15,0 0-15,1 0 0,20-22 16,-21 1-16,0 21 0,0-21 0,22 0 16,-22 0-16,0 0 0,0-1 15,-21-20-15,21 21 0,1 0 0,-22 0 16,0-22-16,21 22 0,-21 0 15,0 0-15,0 42 32,0 0-17,-21 0-15,21 0 0,0 1 16,0-1-16,0 0 0,0 0 0,0 0 16,0 0-16,0 1 0,0-1 15,0 0-15,0 0 16,21-21-1,0 0-15,0 0 16,0 0-16,0-21 16,1 21-16,-22-21 0,21 0 0,0-1 15,-21-20-15,21 21 16,0 0-16,-21 0 0</inkml:trace>
  <inkml:trace contextRef="#ctx0" brushRef="#br0" timeOffset="3691.33">7281 3344 0,'0'0'0,"-21"0"15,0 0-15,0 0 32,21 22-1,-21-22 0</inkml:trace>
  <inkml:trace contextRef="#ctx0" brushRef="#br0" timeOffset="3900.21">6350 3535 0,'0'0'0,"0"21"16,0 0 0,21-21-1,0 0 1,0 0-16,22 0 0,-22 0 16,0 0-16,0 0 0,22 0 0,-22-21 15,0 21-15,0-21 0,0 21 16</inkml:trace>
  <inkml:trace contextRef="#ctx0" brushRef="#br0" timeOffset="5476.04">7408 3768 0,'21'0'32,"1"0"-17,-1 0-15,21-21 0,-21 21 0,22-22 16,-22 1-16,21 0 0,0 0 15,1 0-15,-1 0 0,-21-1 0,22 1 16,-22-21-16,0 21 0,0-22 16,0 22-16,0-21 0,-21 0 15,0-1-15,0 1 0,0 0 0,0 20 16,0-20-16,0 0 0,-21 21 16,21-1-16,-21 1 0,0 0 0,0 0 15,21 0-15,-21 21 0,-1 0 0,1 0 16,0 0-1,0 0-15,0 21 0,21 0 16,0 0-16,0 0 0,0 22 16,-21-1-16,-1 0 0,1 1 0,21 20 15,0-20-15,-21 20 0,21 1 16,0-1-16,-21-21 0,21 22 16,0-1-16,0 1 0,0-22 0,0 22 15,0-1-15,0 1 0,0-1 16,0 1-16,0-1 0,-21 1 0,21-22 15,0 22-15,-21-22 0,21 0 0,0 1 16,0-1-16,0 0 0,0-21 16,0 22-16,0-22 0,0 0 0,21 0 15,0 0-15,0-21 0,0 0 0,0 0 16,1 0-16,-1 0 16,0 0-16,21-21 0,-21 0 0,1 21 15,-1-21-15,0 0 0,21 0 0,-21-22 16,1 22-16,-1 0 15,0-21-15,0 20 0,-21-20 0,0 0 16,0-1-16,0 1 0,0-21 16,0 20-16,0 1 0,-21-22 0,0 22 15,0 0-15,-22 21 0,22-22 0,-21 22 16,-1-21-16,22 21 0,-21 21 16,0-22-16,20 1 0,-20 21 0,21 0 15,0 0-15,0 0 0,-1 0 16,22-21 15,22 21-15,-1 0-16,0 0 0,21 0 0,-21-21 15,22 21-15,-1-21 0,0 0 0,1 21 16,20-22-16,-20 1 0,-1 0 16,21 21-16,-20-21 0,-1 0 0,0 0 15,-20-1-15,20 1 0,-21 21 16,0-21-16,0 21 0,-21-21 0,0 0 15,0 42 17,-21 0-17,21 0-15,-21 0 0,21 1 16,0-1-16,0 21 16,0-21-16,0 0 0,0 1 0,0-1 15,0 0-15,0 0 16,21 0-16,0-21 0,1 0 15,-1 0-15,0 0 0,0 0 16,0 0-16,0 0 0,1 0 0,-1 0 16,0 0-16,21-21 0,-21 0 0,1 21 15,-1-21-15,0 0 0,0-1 16,0 1-16,-21 0 0,21 0 0,-21 0 16,22 0-16,-22-1 15,0 1-15,21 21 0,-21-21 0,21 0 16,-21 42 15,0 0-15,0 0-16,0 1 0,0 20 15,0-21-15,0 0 0,0 22 16,0-1-16,0 0 0,0-21 0,0 22 16,0 20-16,0-20 0,0-1 15,0 21-15,0 1 0,21-22 0,-21 22 16,0-22-16,0 22 0,0-22 0,21 0 15,-21 22-15,0-22 0,0 0 16,0 1-16,0-22 0,0 21 0,0 1 16,0-1-16,0-21 0,0 21 15,0-20-15,0-1 0,-21 0 16,0-21-16,0 0 16,0 0-16,-1-21 0,1 0 0,0-1 15,0 1-15,0 0 0,-22 0 0,22 0 16,0-22-16,0 22 0,0 0 15,0 0-15,-1 0 0,1 21 0,21-21 16,-21-1-16,21 1 0,0 0 16,0 0-16,0 0 0,0 0 15,0-1-15,21 1 0,0 0 0</inkml:trace>
  <inkml:trace contextRef="#ctx0" brushRef="#br0" timeOffset="5875.81">9885 3006 0,'0'21'32,"0"0"-32,-21 0 15,21 22-15,-22-22 0,1 21 0,21 0 16,-21 1-16,0-1 0,0 22 0,-22-1 16,1 1-16</inkml:trace>
  <inkml:trace contextRef="#ctx0" brushRef="#br0" timeOffset="5963.76">9631 3768 0,'0'42'31,"-21"-42"1,21-21-32,0 0 15</inkml:trace>
  <inkml:trace contextRef="#ctx0" brushRef="#br0" timeOffset="6632.39">9334 3514 0,'0'0'0,"22"0"32,-1 0-17,0 0-15,21 0 0,-21 0 16,22 0-16,-1-21 0,22-1 0,-1 1 16,1 21-16,-1-21 0,1 0 15,20 0-15,-20 0 0,-1-1 16,1-20-16,-22 21 0,0 0 0,1-22 15,-22 22-15,0 0 0,0 0 16,-21-21-16,0 20 0,0 1 0,0 0 16,0 0-16,0 0 0,-21 21 15,0 0-15,0 0 16,0 0-16,-1 0 0,1 0 16,21 21-16,-21 0 0,21 0 15,-21 0-15,21 22 0,0-22 0,0 21 16,-21 1-16,21-1 0,-21 0 0,21 1 15,0-1-15,0 0 0,-22 1 16,22-1-16,0 0 0,0-21 16,0 22-16,0-22 0,-21 0 0,21 0 15,0 0-15,0 1 0,0-1 16,-21-21-16,21-21 47,21-1-47,-21 1 0,0 0 15,21 0-15,1-21 0,-1 20 16,0 1-16,21 0 0,-21 0 0,1 0 16,-1 0-16,0-1 0,21 1 0,-21 21 15,1 0-15,-1 0 0,21 0 16,-21 0-16,0 21 0,-21 1 16,22-1-16,-22 0 0,21 0 15,-21 0-15,0 0 0,0 1 0,0 20 16,0-21-16,0 0 0,0 0 0,0 1 15,0-1-15,-21 0 0,21 0 16,0 0-16,-22-21 16,22-21 15,0 0-31,22 0 16,-1 0-16,-21-1 0</inkml:trace>
  <inkml:trace contextRef="#ctx0" brushRef="#br0" timeOffset="7060.5">10753 3535 0,'21'0'0,"0"0"31,0 0-31,0 0 16,0 0-16,1 0 0,-1 0 15,0-21-15,0 21 0,0-21 16,0 21-16,1-22 0,-1 1 0,0 0 16,0 0-16,-21 0 0,0 0 15,0-1-15,0 1 0,0 0 16,-21 21-16,0 0 0,0 0 16,-1 0-16,1 0 0,-21 0 15,21 0-15,0 0 0,-22 21 0,22 0 16,-21 1-16,21-1 0,-1 21 15,1-21-15,0 22 0,0-1 0,21 0 16,-21-21-16,21 22 0,0-22 16,0 0-16,0 0 0,0 0 0,0 1 15,0-1-15,21 0 0,0-21 0,0 21 16,0-21-16,1 0 16,-1 0-16,0 0 0,0 0 0,0 0 15,22 0-15,-22 0 0,21-21 0,-21 21 16,22-21-16,-22 21 0,0-21 15,0-1-15,0 1 0,0 0 0,-21 0 16,0 0-16</inkml:trace>
  <inkml:trace contextRef="#ctx0" brushRef="#br0" timeOffset="7628.19">9800 3175 0,'0'-21'15,"-21"21"17,0 0-1,21 21-31,-21 0 0,21 0 16,-22 1-16,22-1 0,0 21 0,-21 0 15,21-20-15,-21 20 0,21 0 16,0 1-16,0-1 0,0 0 0,-21 1 15,21-1-15,0 0 0,0 1 0,0-22 16,0 21-16,0-21 0,0 0 16,21 1-16,0-1 0,0 0 0,1 0 15,-1-21-15,21 0 0,0 0 16,1 0-16,-1 0 0,-21 0 0,22 0 16,-1 0-16,0-21 0</inkml:trace>
  <inkml:trace contextRef="#ctx0" brushRef="#br0" timeOffset="9544.12">12594 3069 0,'0'0'0,"0"-21"0,21 21 16,-21-21-16,0 0 16,0 42 15,0 0-16,-21 0-15,21 0 0,-21 1 0,0 20 16,21 0-16,-21 1 0,-1 20 16,1-21-16,0 1 0,0 20 0,0-20 15,0-1-15,-1 0 0,1 1 0,0-1 16,0-21-16,0 21 0,0-20 16,-1-1-16,22 0 0,-21-21 15,0 0 1,21-21-16,0-22 15,0 22-15,0 0 0,0 0 16,0-21-16,0-1 16,0 1-16,0 21 0,0-22 0,21 1 15,-21 0-15,21 21 0,-21-1 16,0 1-16,0 0 0,22 21 0,-1 0 16,-21 21-1,21 0-15,-21 1 0,21-1 16,-21 0-16,21 21 0,-21-21 0,0 22 15,21-22-15,-21 0 0,22 21 16,-1-20-16,-21-1 0,21 0 0,0 0 16,0 0-16,-21 0 0,21 1 15,1-22-15,-1 0 0,0 0 0,0 0 16,21 0-16,-20 0 0,20 0 16,-21-22-16,21 1 0,-20 0 15,20 0-15,-21 0 0,21 0 0,-20-22 16,-22 1-16,0 0 0,21-1 15,-21 1-15,0 0 0,0-22 0,0 22 16,-21-1-16,-1-20 0,1 21 0,0-1 16,0 1-16,0 0 0,-22-1 15,22 22-15,0 0 0,0 0 0,0 0 16,-22-1-16,22 22 0,0 0 16,0 0-16,0 0 0,0 0 0,-1 22 15,1-1-15,0 0 0,0 21 16,0 1-16,21-1 0,0 0 15,0 1-15,-21 20 0,21 1 0,0-22 16,0 21-16,0-20 0,0 20 16,0-20-16,0-1 0,21-21 0,-21 21 15,21-20-15,0 20 0,0-21 16,0 0-16,1-21 0,-1 21 0,0-21 16,0 0-16,21 0 0,-20 0 0,20 0 15,-21 0-15,21-21 0,1 0 16,-1 21-16,0-42 0,1 21 0,-22-1 15,21 1-15,1-21 0,-22 21 16,21-22-16,-21 22 0,-21-21 0,0 21 16,0 0-16,0-22 0,0 22 15,-21 0-15,21 0 16,-21 21-16,0 0 0,0 0 0,-1 0 16,1 21-1,21 0-15,-21 0 0,21 0 0,0 1 16,0-1-16,0 0 0,0 0 15,0 0-15,0 0 0,21 1 0,0-1 16,-21 0-16,22 0 0,-1 0 16,0 0-16,-21 1 0,21-22 15,0 21-15,0-21 16,1 0 0,-1 0-16,0 0 15,0 0-15,0 0 16,0-21-16,-21-1 0,22 1 15,-1 0-15</inkml:trace>
  <inkml:trace contextRef="#ctx0" brushRef="#br0" timeOffset="9959.87">13568 3239 0,'-21'0'31,"-1"0"-31,22 21 0,-21 0 15,0 0-15,21 0 0,-21 0 16,0 1-16,21 20 0,0-21 16,-21 0-16,21 22 0,-22-22 0,22 0 15,0 0-15,0 0 0,0 0 0,0 1 16,0-1-16,0 0 16,22-21-16,-1 0 0,0 0 0,0 0 15,21 0-15,-20 0 16,-1 0-16,0 0 0,0-21 0,0 0 15,0-1-15,1 22 0,-1-21 16,0-21-16,-21 21 0,0 0 16,0-1-16,0-20 0,0 21 0,0-21 0,0 20 15,-21-20-15,21 21 16,-21 0-16,-1 0 0,1 21 0,0 0 16,0 0-16,0 0 0,0 0 15,-1 0-15,1 21 0,21 0 16,0 0-16,-21 0 0,21 0 15,0 1-15,0-1 0,0 0 16,0 0-16,21-21 16,0 0-16,1 0 0</inkml:trace>
  <inkml:trace contextRef="#ctx0" brushRef="#br0" timeOffset="10300.67">14033 3196 0,'0'0'0,"-21"0"16,0 0-16,0 0 15,21 21-15,-21 1 16,21-1-16,0 0 0,0 0 0,0 21 16,-21-20-16,21 20 0,0 0 15,0 1-15,-22-1 0,22 0 0,0 1 16,0 20-16,-21-21 0,21 22 15,-21-22-15,21 22 0,0-1 16,-21 1-16,0-1 0,0-20 0,21 20 16,-22-21-16,22 1 0,0-1 15,0 0-15,-21 1 0,21-22 0,0 0 16,0 0-16,-21-21 0,21-21 31,0 0-15,0-21-16,21 20 0,0-20 0,1 0 15,-22-1-15</inkml:trace>
  <inkml:trace contextRef="#ctx0" brushRef="#br0" timeOffset="10608.49">13970 3302 0,'0'0'0,"0"-21"0,0 0 0,0 0 16,0-1-16,0 1 0,21 0 15,0 0-15,0 21 0,1 0 16,20-21-16,-21 21 0,0 0 16,0 0-16,1 0 0,20 21 0,-21 0 15,0 0-15,-21 0 0,0 1 0,21 20 16,-21 0-16,0-21 16,0 22-16,0-22 0,-21 21 0,0-21 15,-21 22-15,21-22 0,-22 0 16,1 0-16,21 0 0,-22 1 0,22-22 15,-21 21-15,21-21 0,0 21 0,-1-21 16,1 0-16,21-21 31,21 21-31,1-21 16,-1-1-16</inkml:trace>
  <inkml:trace contextRef="#ctx0" brushRef="#br0" timeOffset="11385.05">15071 2731 0,'0'0'0,"-22"0"0,22-22 0,-21 22 15,0 0-15,21 22 16,-21-1-16,0 21 0,21-21 15,-21 22-15,21-1 0,-22 0 16,1 1-16,0-1 0,21 0 0,-21 22 16,0-22-16,0 22 0,-1-22 15,-20 0-15,21 1 0,0-1 16,21-21-16,-21 21 0,-1-20 0,1-1 16,21 0-16,0 0 15,0-42 1,0 0-16,0-22 15,0 22-15,0 0 0,0-21 16,0 21-16,0-22 0,21 1 0,1 21 16,-22-22-16,21 22 0,-21 0 15,0 0-15,21 0 0,0 21 16,0 21 0,-21 0-1,0 0-15,21 0 0,-21 22 0,0-22 16,0 21-16,0-21 0,22 22 15,-22-22-15,21 0 0,-21 0 0,21 22 16,0-22-16,0-21 0,0 21 0,1 0 16,-1-21-16,0 0 0,0 0 15,21 0-15,-20 0 0,20 0 0,-21 0 16,21 0-16,-20-21 0,20 0 16,0 0-16,-21-1 0,1-20 0,-1 21 15,0-21-15,0-1 0,0-20 0,-21 20 16,0-20-16,0 21 15,0-22-15,0 1 0,0 20 0,0-20 16,0 20-16,-21-20 0,0 21 16,0-1-16,0 22 0,-22 0 0,22 0 15,-21 0-15,21 21 0,-22 0 16,1 0-16,0 0 0,-1 21 0,1 0 16,0 21-16,20 1 0,1-1 0,0 0 15,21 1-15,-21-1 0,21 0 16,0 22-16,0-22 0,0 0 0,21 1 15,0-1-15,0 0 0,1-20 16,-1 20-16,0-21 0,21 0 0,-21 0 16,22 1-16,-22-22 15,21 0-15,-21 0 0,22 0 0,-22 0 16,21 0-16,1 0 0,-22-22 0,21 1 16,0 0-16,-20 0 0,20 0 15</inkml:trace>
  <inkml:trace contextRef="#ctx0" brushRef="#br0" timeOffset="11803.81">15938 3006 0,'0'-21'15,"-21"21"1,0 0 0,0 0-16,0 21 0,0-21 15,21 21-15,-22 0 0,1 0 0,0 0 16,0 22-16,0-22 0,21 21 15,0-21-15,0 22 0,0-22 0,0 21 16,0-21-16,0 1 0,0-1 16,0 0-16,0 0 0,21 0 0,0-21 15,21 21-15,-20-21 16,-1 0-16,0 0 0,21 0 0,-21-21 16,22 21-16,-22-21 0,21 0 0,-21 0 15,1 0-15,-1-1 0,0 1 16,0-21-16,-21 21 0,0-22 0,0 1 15,0 0-15,0 21 16,0-22-16,0 22 0,-21 0 0,0 0 16,0 0-16,-1 21 0,1 0 0,0 0 15,-21 0-15,21 0 0,-1 0 16,1 21-16,0-21 0,21 21 0,-21 0 16,0 0-16,21 0 15,0 1-15,0-1 16,21-21-1,0 0-15,0 0 0,0 0 16</inkml:trace>
  <inkml:trace contextRef="#ctx0" brushRef="#br0" timeOffset="12811.94">16573 2963 0,'0'22'31,"-21"-1"-31,0 0 0,21 0 0,0 0 16,-21 0-16,0 22 0,0-22 0,21 21 15,-22-21-15,22 22 0,0-22 16,-21 0-16,21 21 0,0-20 16,0-1-16,0 0 0,0 0 15,21-21 1,1 0-16,-1 0 0,0 0 0,0 0 15,0 0-15,0-21 0,1 0 16,-1 0-16,0-1 0,0 1 0,0-21 16,-21 21-16,21 0 0,-21-22 15,22 22-15,-22 0 0,21 0 0,-21 0 16,0-1-16,0 44 31,0-1-15,0 21-16,0-21 0,0 0 15,0 22-15,-21-22 0,21 0 16,-22 21-16,22-20 0,0-1 0,0 0 16,0 0-16,0 0 0,22 0 15,-1-21-15,0 0 16,0 0-16,0 0 16,0 0-16,1-21 0,-1 0 0,0 0 15,-21 0-15,21 0 0,0-1 0,0 1 16,-21-21-16,0 0 0,0 20 15,0-20-15,0 21 0,0-21 0,0 20 16,0 1-16,0 0 0,0 0 16,-21 0-16,21 0 0,0-1 31,21 22-15,1 0-1,-1 0-15,0 0 16,0 0-16,21 0 0,-20 0 0,-1 0 15,0 0-15,21 0 0,-21 0 0,1 0 16,-1 22-16,0-1 0,0-21 16,0 21-16,-21 0 0,0 0 0,0 0 15,0 1-15,0 20 0,0-21 16,0 0-16,0 0 0,0 1 0,0-1 16,0 0-16,0 0 0,0 0 15,0 0-15,0 1 0,0-1 16,0 0-16,-21-21 31,0 0-31,21-21 16,0 0-1,0-1-15,0 1 0,0-21 16,0 21-16,0-22 0,21 22 0,0-21 16,0 0-16,1 20 15,-1-20-15,0 0 0,21 21 0,-21-22 0,22 22 16,-22 0-16,21 0 0,-21 0 15,22 21-15,-22 0 0,0 0 16,0 0-16,0 0 0,22 21 0,-43 0 16,21 0-16,0 0 0,-21 22 15,0-22-15,0 0 0,21 21 0,-21-21 16,0 1-16,0 20 0,0-21 16,0 0-16,0 22 0,-21-22 0,21 0 15,-21 0-15,0 0 0,21 0 16,-21-21-1</inkml:trace>
  <inkml:trace contextRef="#ctx0" brushRef="#br0" timeOffset="13611.95">19283 2752 0,'21'0'0,"0"0"0,0 0 15,0-21-15,22 21 0,-22-22 0,0 1 16,21 0-16,-20 0 0,20 0 0,-21 0 16,0-22-16,0 22 0,1 0 15,-22-21-15,0 20 0,0 1 0,0 0 16,-22 0-16,1 0 0,0 21 16,-21 0-16,-1 0 0,1 0 0,0 0 15,-1 0-15,1 0 0,0 21 16,-1 0-16,1 0 0,21 0 0,0 1 15,0 20-15,-1-21 16,22 21-16,0-20 0,0-1 0,0 21 16,0-21-16,0 22 0,22-22 15,-1 0-15,0 21 0,0-21 0,0 1 16,22-1-16,-22 21 0,0-21 16,0 0-16,21 1 0,-20 20 0,-1-21 15,0 0-15,0 22 0,-21-22 16,0 0-16,0 21 0,0-21 0,0 1 15,-21-1-15,0 0 0,-22 0 0,1 0 16,0 0-16,-22 1 0,22-22 16,0 0-16,-1 0 0,1 0 0,0 0 15,-22 0-15,22 0 0,21-22 16,-22 1-16,22 0 0,0 0 0,0 0 16,0-22-16,-1 22 15,1-21-15,21 21 0,0-22 0,0 22 16,0-21-16,0 21 0,0 0 0,0-22 15,0 22-15,21 0 16,1 0-16,-22 0 0,21 21 0,0 0 16,0 0-16,0 0 0,0 0 15,1 0-15,-1 0 0,0 0 0,0 0 16,21 0-16</inkml:trace>
  <inkml:trace contextRef="#ctx0" brushRef="#br0" timeOffset="13995.9">19643 2985 0,'0'21'16,"21"-21"0,0 0-1,0-21-15,0 21 0,0-22 16,1 22-16,-1-21 0,0 0 0,0 21 15,0-21-15,0 0 0,1 0 16,-22-1-16,0 1 0,0 0 16,0 0-16,0 0 15,-22 21-15,1 0 16,0 21-16,0-21 16,0 21-16,-22 21 0,22-20 0,0-1 15,0 21-15,21-21 0,-21 22 0,0-22 16,21 21-16,-22-21 0,22 0 15,0 22-15,0-22 0,0 0 0,0 0 16,0 0-16,0 1 16,22-22-16,-1 0 0,0 0 0,0 0 15,0 0-15,0 0 0,22 0 16,-22-22-16,0 1 0,0 0 0,0 0 16</inkml:trace>
  <inkml:trace contextRef="#ctx0" brushRef="#br0" timeOffset="14275.38">20362 2265 0,'0'0'0,"0"-21"0,0 0 0,0-1 16,-21 44 15,0 20-31,0-21 0,0 43 0,-1-22 16,22 21-16,-21 1 0,0-1 15,0 1-15,-21-1 0,20 1 16,1-1-16,0 1 0,0-22 0,21 1 16,0-1-16,-21-21 0,21 0 15,0 0-15,0 1 0,0-1 0,0 0 16,21-21 0,0 0-16,0-21 15,0 0-15,1-1 0,-1 1 16</inkml:trace>
  <inkml:trace contextRef="#ctx0" brushRef="#br0" timeOffset="14640.17">20362 2921 0,'0'21'15,"21"-21"1,1 0-1,-1 0-15,0 0 0,0 0 0,0 0 16,22-21-16,-22 21 0,0-21 16,21 21-16,-21-21 0,1 0 0,-1 21 15,-21-22-15,0 1 0,0 0 16,0 0 0,-21 21-16,-1 0 0,1 0 15,0 0-15,0 0 0,-21 0 16,20 21-16,1 0 0,0 0 0,0 1 15,0-1-15,0 0 0,-1 0 16,1 21-16,21-20 0,0-1 0,-21 0 16,21 0-16,0 0 0,0 0 0,0 1 15,21-22-15,0 0 16,22 21-16,-22-21 0,0 0 16,21 0-16,1 0 0,-22 0 15,21-21-15</inkml:trace>
  <inkml:trace contextRef="#ctx0" brushRef="#br0" timeOffset="14940.28">21082 2836 0,'0'0'0,"0"-42"16,0 21-16,0 0 0,-21 21 31,0 0-31,-1 0 16,1 21-16,0-21 0,0 21 0,0 21 15,0-20-15,-1-1 0,22 0 16,-21 21-16,0-21 0,0 1 0,21-1 16,0 0-16,0 0 15,0 0-15,0 0 0,0 1 0,0-1 16,0 0-16,21-21 0,0 0 16,0 0-16,22 0 0,-22 0 15,0 0-15,21 0 0,-20 0 0,20 0 16,0-21-16,1 0 0,-1 21 15,-21-22-15,21-20 0,1 21 0,-1 0 16,0-22-16,-20 1 0</inkml:trace>
  <inkml:trace contextRef="#ctx0" brushRef="#br0" timeOffset="15232.11">21696 2180 0,'0'0'0,"0"-21"0,0 0 0,0 0 16,-21 21-1,-1 0-15,1 21 16,21 0-16,-21 0 0,0 22 0,0-1 16,0 0-16,21 22 0,-22-22 15,1 22-15,0-1 0,0 1 0,0-1 16,21 1-16,-21-22 0,-1 0 0,22 22 16,0-22-16,0-21 0,0 22 15,0-22-15,0 0 0,0 21 0,0-21 16,0 1-1,22-22-15,-1 0 0,0 0 0,0 0 16,0 0-16,0 0 0,1 0 0,-1 0 16,0 0-16,21 0 0,-21-22 15,1 1-15,-1 0 0,0 0 0,0 0 16,0 0-16</inkml:trace>
  <inkml:trace contextRef="#ctx0" brushRef="#br0" timeOffset="15435.99">21378 2604 0,'0'0'0,"-21"0"15,0 0-15,42 0 32,0 0-32,0 0 15,1 0-15,20 0 0,-21 0 16,21-22-16,1 22 0,-22-21 0,21 0 15,1 21-15,-22-21 0,21 0 16,-21 0-16</inkml:trace>
  <inkml:trace contextRef="#ctx0" brushRef="#br0" timeOffset="15803.78">22733 1969 0,'0'0'0,"0"-22"0,0 1 16,0 0-16,-21 21 15,0 0-15,-1 0 16,1 0-16,0 0 15,0 0-15,0 21 0,0-21 0,-1 21 16,-20 1-16,21 20 0,0-21 16,-22 0-16,22 22 0,0-22 0,0 21 15,0-21-15,21 0 0,0 22 0,0-22 16,0 0-16,0 0 0,0 0 16,21 1-16,0-1 0,0-21 15,22 0-15,-22 0 0,21 0 16,0 0-16,1 0 0,-1 0 0,0-21 15,1-1-15,-1 1 16</inkml:trace>
  <inkml:trace contextRef="#ctx0" brushRef="#br0" timeOffset="16331.6">22775 1651 0,'0'0'0,"-21"0"0,-21 0 0,-1 0 16,22 0-16,-21 0 0,0 0 15,-1 21-15,1 0 0,0 1 16,-1-1-16,1 21 0,21-21 16,-22 22-16,1-1 0,21 0 0,-21 1 15,20-1-15,1 0 0,-21 1 16,42 20-16,-21-21 0,21 1 0,0-1 15,0 0-15,0 1 0,0-1 16,0 0-16,0 1 0,21-1 0,0-21 16,0 22-16,0-22 0,22 0 15,-1 0-15,0 0 0,1 0 0,20 1 16,-20-22-16,20 0 0,1 0 0,-22 0 16,21 0-16,1 0 0,-22-22 15,1 22-15,20-21 0,-21 0 16,-20 0-16,20-21 0,0 20 15,-21-20-15,1 0 0,-1-1 0,0 1 16,0-21-16,0 20 0,-21 1 16,0-22-16,0 1 0,0 21 0,0-22 15,0 22-15,0-22 0,0 22 16,0 0-16,-21-1 0,0 22 0,0 0 16,0-21-16,-1 42 0,-20-22 15,21 1-15,-21 21 0,-1 0 0,1 0 16,0 0-16,-22 0 0,22 0 15,-1 0-15,1 0 0,0 0 0,-1 21 16,22-21-16,-21 22 16,21-22-16,0 21 0,-1-21 0</inkml:trace>
  <inkml:trace contextRef="#ctx0" brushRef="#br0" timeOffset="25449.04">2201 6202 0,'0'0'0,"-21"0"16,0 0-16,0 0 0,0 0 15,-1 0-15,1 0 0,0 0 16,0 0-16,0 0 0,0 0 15,-1 0-15,1 0 0,0 0 16,42 0 31,0 0-31,22 0-16,-22 0 0,21 0 15,22 0-15,-22 0 0,22 0 0,-1 0 16,22 0-16,-22 0 0,1 0 15,20 0-15,-20 0 0,-1 0 0,1 0 16,-1 0-16,-20 0 0,20 0 16,-20 0-16,-1 0 0,0 0 0,1-21 15,-1 21-15,-21 0 0,0 0 16,-21-21-16,-21 21 16,0 0-16,0 0 15,0-22-15,-1 22 0,-20-21 0,21 21 16,-21 0-16,20-21 0,1 21 15,-21 0-15,21-21 0,0 21 16,-1 0-16,1 0 0,21-21 0,-21 21 16,42 0 31,0 0-47,1 0 0,20 0 0,-21 0 15,0 0-15,22 0 0,-22 0 16,0 0-16,21 0 0,-21 21 0,22-21 15,-22 21-15,0-21 0,0 21 16,0-21-16,-21 21 0,22 1 0,-22-1 16,0 0-1,-22 0-15,1 0 0,0 0 0,0 1 16,0 20-16,0-21 0,-22 0 16,22 22-16,-21-22 0,21 21 0,-1-21 15,-20 0-15,21 1 0,0-1 16,0 0-16,-1 0 0,1-21 0,21 21 15,0-42 1,21 0 0</inkml:trace>
  <inkml:trace contextRef="#ctx0" brushRef="#br0" timeOffset="26032.59">4593 5630 0,'0'-21'0,"0"-42"31,-21 63-31,21-21 16,0 42 31,0 0-47,0 0 0,0 21 0,0-20 15,0 20-15,0 0 0,0 1 16,0 20-16,0-21 0,0 1 0,0-1 15,0 0-15,0 1 0,0-22 16,0 21-16,0-21 0,0 22 0,0-22 16,0 0-16,0 0 0,0 0 15,0 1-15,0-44 47,21 22-47,-21-21 16,21 0-16,0 0 0</inkml:trace>
  <inkml:trace contextRef="#ctx0" brushRef="#br0" timeOffset="26332.42">4995 5842 0,'0'21'0,"0"85"31,0-64-31,0-20 0,-21 20 0,21-21 0,0 0 16,0 0-16,0 1 0,0-1 0,0 0 15,0 0-15,0-42 47,0 0-31,-21 0-16,0-1 0</inkml:trace>
  <inkml:trace contextRef="#ctx0" brushRef="#br0" timeOffset="26548.3">4551 6033 0,'-21'0'15,"42"0"-15,-21 0 32,21 0-32,21 0 15,-21 0-15,22 0 0,-22 0 16,21-22-16,1 1 0,-22 21 16,21 0-16,-21 0 0,0 0 0,1 0 15,-1-21-15,0 21 0,0 0 16,-21-21-1</inkml:trace>
  <inkml:trace contextRef="#ctx0" brushRef="#br0" timeOffset="27024.54">5038 5525 0,'0'0'0,"21"-22"16,-42 22 0,-1 0-1,22 22 1,0-1-16,0 0 0,0 0 0,0 21 16,0 1-16,0-1 0,0 0 15,0 1-15,0-1 0,0 22 0,-21-22 16,21 0-16,-21 1 0,21-1 15,0-21-15,0 21 0,-21-20 0,21-1 16,0 0-16,0 0 0,0 0 16,0 0-16,0-42 47,21 0-47,-21 0 15,0 0-15,21 21 0,-21-21 16</inkml:trace>
  <inkml:trace contextRef="#ctx0" brushRef="#br0" timeOffset="28080.18">5588 6011 0,'0'0'0,"21"0"0,0-21 0,0 0 16,-21 0-1,0-43 1,0 43-16,-21 0 15,0 0-15,21 0 0,-21 0 16,0 21-16,0-22 0,-1 22 0,1 0 16,-21 0-16,21 0 15,0 0-15,-22 0 0,22 0 0,-21 0 16,21 22-16,-1-1 0,-20 0 0,21 0 16,0 21-16,0-20 0,21 20 15,0-21-15,-22 21 0,22-20 0,0-1 16,0 21-16,0-21 0,0 0 15,0 1-15,0-1 0,0 0 0,0 0 16,22 0-16,-1-21 0,0 21 16,0-21-16,0 0 0,0 0 15,1 0-15,-1 0 0,0-21 0,0 21 16,0-21-16,22 0 0,-22 0 16,0 21-16,21-21 0,-21-22 15,1 22-15,-1 0 0,0-21 0,0 20 16,0-20-16,-21 21 0,0-21 15,21-1-15,-21 22 0,0-21 0,0 21 16,0-1-16,0 44 31,0-1-15,0 21-16,-21-21 0,21 22 16,0-22-16,0 21 0,0 0 15,0-20-15,0 20 0,0-21 0,0 0 0,0 0 16,21 1-16,1-1 15,-22 0-15,21-21 0,0 0 0,0 21 16,0-21-16,22 0 0,-22 0 0,0 0 16,21 0-16,1-21 0,-22 0 15,21 21-15,-21-21 0,22-1 0,-22 1 16,0 0-16,0 0 0,0 0 16,0-22-16,-21 22 0,0 0 0,0-21 15,0 21-15,0-1 0,0 1 0,0 0 16,0 0-16,-21 21 31,21 21-15,0 0-16,0 0 15,0 1-15,0-1 0,0 0 0,0 21 16,0-21-16,0 1 0,0-1 16,0 0-16,0 0 0,0 0 0,0 0 15,0 1-15,0-1 0,0 0 16,-21-21 31,21-21-32,0 0-15,0-1 0,0 1 16,0-21-16,0 21 0,0 0 0,0-1 16,0-20-16,0 21 15,21-21-15,0-1 0,22 22 0,-22 0 16,21-21-16,1 20 0,-1 1 15,0 21-15,22 0 0,-22 0 0,22 0 16,-1 0-16,-21 21 0,1-21 0,20 43 16,-63-22-16</inkml:trace>
  <inkml:trace contextRef="#ctx0" brushRef="#br0" timeOffset="28200.11">6816 6138 0,'-64'43'31,"64"-22"-31,-21-21 0,0 0 16,42 0 15,0 0-31,0-21 0,0 0 16,1-1-16</inkml:trace>
  <inkml:trace contextRef="#ctx0" brushRef="#br0" timeOffset="28852.3">7451 5863 0,'0'0'0,"0"-63"16,0 42-1,0-1-15,0 1 0,-22 0 16,1 21-16,0 0 16,0 0-16,0 0 0,0 0 15,-1 0-15,1 0 0,0 0 0,-21 21 16,21 0-16,-1 1 0,-20-1 0,21 0 15,0 0-15,0 0 0,-1 22 16,1-22-16,0 21 0,21-21 0,0 0 16,0 1-16,0 20 0,0-21 15,0 0-15,0 0 0,21 1 16,0-22-16,-21 21 0,22-21 0,-1 0 16,0 0-16,21 0 0,-21 0 15,1 0-15,-1 0 0,0 0 16,21 0-16,-21-21 0,1-1 0,-1 22 15,0-21-15,0 0 0,0-21 16,0 21-16,1-1 0,-1-20 0,-21 0 16,0-1-16,21 1 0,-21 0 0,21-22 15,-21 22-15,0-22 0,0 22 16,0 0-16,0-1 0,0 22 0,0-21 16,0 21-16,0 0 0,0-1 15,0 1-15,0 0 0,0 0 16,-21 42-1,21 0 1,-21 0-16,21 22 0,0-1 16,0 0-16,0 1 0,0 20 0,-21-20 15,21 20-15,0-21 0,-22 1 16,22-1-16,0 0 0,0 1 0,0-1 16,0-21-16,0 22 0,0-22 15,0 0-15,0 0 0,22-21 0,-1 21 16,0-21-16,0 21 0,0-21 15,0 0-15,1 0 0,-1 0 16,0 0-16,21 0 0,-21 0 0,1-21 16,-1 21-16,21-21 0,-21 0 15,0 21-15,1-21 0,20 0 16</inkml:trace>
  <inkml:trace contextRef="#ctx0" brushRef="#br0" timeOffset="29188.11">8107 5440 0,'0'0'0,"0"-21"0,0 0 15,0-1-15,0 1 16,-21 21 0,21 21-1,0 1-15,0-1 0,0 0 16,0 21-16,-22 1 0,22-1 0,0 0 15,-21 1-15,21-1 0,0 21 16,0-20-16,-21-1 0,21 0 0,-21 1 16,21-22-16,0 21 0,-21-21 15,21 1-15,0-1 0,0 0 0,0 0 16,0 0-16,0 0 16,21-21 15,0-21-31,0 21 0,-21-21 15,21 0-15,1 0 16,-1 0-16,-21-1 0</inkml:trace>
  <inkml:trace contextRef="#ctx0" brushRef="#br0" timeOffset="29651.84">8318 5842 0,'0'0'0,"0"21"15,-21-21 1,21 21-16,21-21 31,1 0-31,-1 0 16,0 0-16,0 0 0,0 0 16,0-21-16,1 0 0,-1 0 15,0 0-15,0 0 16,-21-1-16,0 1 0,0 0 0,0 0 15,0 0-15,0 0 0,0-1 16,-21 22-16,0 0 16,0 0-16,-1 0 15,1 0-15,0 0 0,0 22 16,0-1-16,0 0 0,21 21 16,-22-21-16,1 22 0,21-22 15,-21 21-15,21-21 0,0 22 16,0-22-16,0 0 0,0 0 0,0 22 15,0-22-15,0 0 0,0 0 16,21-21-16,0 21 16,1-21-16,-1 0 0,0 0 0,0 0 15,0 0-15,0 0 0,1 0 0,-1 0 16,0-21-16,0 0 0,0 21 16,0-21-16,1 21 0,-22-21 0,21-1 15,-21 1-15,21 21 0,-21-21 16,0 0-16</inkml:trace>
  <inkml:trace contextRef="#ctx0" brushRef="#br0" timeOffset="30407.31">6710 5757 0,'21'22'78,"-21"-1"-78,21-21 0,0 21 0,0-21 16,-21 21-16,22 0 0,-1 0 15,-21 1-15,21-1 0,-21 0 16,21 0-16,-21 0 0,21-21 16,-21 21-16,0 1 0,0-1 15,0 0-15,0 0 16,0 0-16,0 0 16</inkml:trace>
  <inkml:trace contextRef="#ctx0" brushRef="#br0" timeOffset="31192.45">4847 6562 0,'0'0'15,"-21"0"-15,0 0 0,0 0 0,-22 0 16,22 0-16,0 0 0,0 0 0,0 0 15,-1 0-15,1 0 16,0 0 0,21 21 15,21-21-15,0 0-16,1 0 0,-1 0 15,21 0-15,-21 0 0,22 0 16,-1 0-16,0 0 0,1 0 0,20 0 15,-21 0-15,22-21 0,-1 21 0,1 0 16,21 0-16,-22-21 0,22 21 16,-1 0-16,22 0 0,-21-22 0,0 22 15,20 0-15,-20 0 0,0-21 16,21 21-16,-22-21 0,22 21 16,0 0-16,0 0 0,21-21 0,-21 21 15,21-21-15,-22 21 0,22 0 16,0 0-16,-21 0 0,21-21 0,-21 21 15,0 0-15,0 0 0,0 0 0,-1 0 16,-20 0-16,-21 0 0,20 0 16,-20 0-16,-1 0 0,-20 0 0,20 0 15,-21 0-15,1 0 0,-22 0 0,21 0 16,-21 0-16,22 0 0,-22 0 16,0-22-16,-42 1 46,0 21-46,-22 0 0,22-21 16,0 21-16,-21 0 0,-1 0 0</inkml:trace>
  <inkml:trace contextRef="#ctx0" brushRef="#br0" timeOffset="31960.01">4614 6625 0,'0'0'0,"-21"0"31,0 0-31,0 0 0,42 0 63,0 0-63,0 0 15,0 0-15,22 0 0,-1 0 0,0 0 0,1 0 16,20 0-16,-20 0 0,20 0 15,1 0-15,-1 0 0,22 0 16,-22 0-16,22 0 0,0 0 0,20 21 16,1-21-16,-21 0 0,21 0 15,0 0-15,-1 0 0,1 0 0,21 0 16,-21 0-16,0 0 0,21 22 0,-21-22 16,0 0-16,-1 0 0,-20 0 15,21 0-15,-21 0 0,-22 0 0,22 0 16,-1 0-16,1 0 0,-21 0 0,20 0 15,1 0-15,-22 0 0,22 0 16,-21 0-16,20 0 0,-20 0 0,-22 0 16,22 0-16,-22-22 0,-21 22 15,21 0-15,-20 0 0,-1 0 16,0 0-16,0 0 0,-21-21 0,21 21 16,0 0-1,1 0 1,-1-21-1,0 21 1,-21-21 0</inkml:trace>
  <inkml:trace contextRef="#ctx0" brushRef="#br0" timeOffset="51087.98">4085 8403 0,'21'0'0,"0"0"47,1 0-16,-1 0-31,0 0 15,0-21-15,0 21 0,0 0 16,1-21-16,-1 21 0,0-21 0,0 0 16,0 21-16,0-22 0,1 1 0,-1 21 15,0-21-15,0 0 0,-21 0 16,0 0-16,21-1 16,-21 1-16,0 0 0,0 0 15,0 0-15,0 0 0,-21-1 0,0 22 16,0-21-16,0 21 0,-1 0 0,1 0 15,0 0-15,0 0 0,-21 0 16,20 0-16,1 0 0,-21 0 0,21 21 16,0 1-16,-22-22 0,22 21 15,0 0-15,-21 0 0,20 0 0,1 0 16,-21 1-16,21-1 0,0 0 0,-1 0 16,1 0-16,0 0 0,21 1 15,0-1-15,-21 0 0,21 0 16,0 0-16,0 0 15,0 1-15,0-1 0,0 0 16,21 0-16,0-21 0,0 21 16,1 0-16,-1-21 15,0 0-15,0 22 0,0-22 0,0 0 16,1 21-16,-1-21 0,21 0 16,-21 21-16,0-21 0,1 21 0,20-21 15,-21 21-15,0-21 0,22 21 0,-22-21 16,0 22-16,0-1 0,0 0 15,0-21-15,1 21 0,-1 0 0,-21 0 16,0 1-16,0-1 0,0 0 0,0 0 16,0 0-16,0 22 15,0-22-15,0 0 0,-21 0 0,-1 0 16,1-21-16,0 21 0,0 1 0,0-1 16,0 0-16,-1-21 0,1 21 15,0-21-15,-21 0 0,21 21 0,-22-21 16,22 0-16,-21 0 0,21 0 15,-22 0-15,1 0 0,0 0 0,-1 0 16,1 0-16,0 0 0,-1 0 0,22-21 16,-21 21-16,-1-21 0,22 0 15,-21 21-15,21-21 0,0-1 0,-1 22 16,22-21-16,0 0 0,-21 21 16,21-21-16,-21 21 0,21-21 15,0 0 1,21-1 15,0 22-15,1-21-16,-1 21 0,21 0 0,-21-21 15</inkml:trace>
  <inkml:trace contextRef="#ctx0" brushRef="#br0" timeOffset="51664.65">4635 8911 0,'0'0'0,"-42"21"31,63-21 1,0 0-32,1 0 15,20-21-15,-21 21 16,0-21-16,0 0 0,1 21 16,-1-21-16,21 0 0,-21-1 0,0 1 15,1 21-15,-22-21 0,21 0 0,-21 0 16,21 0-16,-21-1 0,0 1 15,0 0-15,0 0 0,0 0 16,-21 0-16,0 21 0,-1 0 16,1 0-16,0 0 15,0 0-15,0 0 0,0 0 16,-1 0-16,1 21 0,0-21 0,0 21 16,0 0-16,0 0 0,-1 0 0,1 1 15,0 20-15,0-21 0,0 0 16,0 22-16,-1-1 0,22-21 15,0 21-15,0-20 0,0 20 0,0-21 16,0 0-16,0 0 0,0 1 0,22-1 16,-22 0-16,21 0 0,0 0 15,0-21-15,0 0 0,22 21 0,-22-21 16,0 0-16,0 0 0,21 0 0,-20 0 16,20 0-16,-21-21 0,0 21 15,22-21-15,-22 0 0,21 0 16,-21 0-16,0-1 0,22-20 0,-22 21 15</inkml:trace>
  <inkml:trace contextRef="#ctx0" brushRef="#br0" timeOffset="52099.55">5355 7853 0,'0'0'0,"-21"0"0,0-21 15,0 21 1,21 21 0,0 0-16,0 0 0,0 0 0,0 22 15,0-1-15,0 0 0,0 1 0,0-1 16,0 22-16,0-1 0,0-21 15,-22 22-15,22-1 0,0-20 0,0 20 16,0-20-16,-21 20 0,21-21 16,0 22-16,0-22 0,0 1 0,0-1 15,-21 0-15,21 1 0,0-22 0,0 21 16,0-21-16,0 0 0,0 1 16,0-1-16,0 0 0,0 0 15,0 0-15,21-21 47,-21-21-47,21 0 16,1 0-16,-22 0 0,21 21 15,0-22-15,-21 1 0</inkml:trace>
  <inkml:trace contextRef="#ctx0" brushRef="#br0" timeOffset="52600.27">5524 8869 0,'0'42'16,"22"-42"0,-1 0-1,0 0-15,0 0 16,0-21-16,0 21 0,1-21 15,-1 21-15,0-21 0,0 21 0,0-21 16,-21-1-16,21 22 0,1-21 16,-1 0-16,-21 0 15,21 0-15,0 0 0,-21-1 16,0 1-16,-21 0 16,0 21-1,0 0-15,-1 0 0,1 0 16,0 0-16,0 0 0,0 0 0,0 0 15,-1 21-15,1-21 0,0 21 16,0 1-16,0-1 0,0 0 0,21 0 16,-22 0-16,1 22 0,0-22 0,21 0 15,0 21-15,0-21 0,-21 1 16,21 20-16,0-21 0,0 0 16,0 0-16,0 1 0,0-1 15,0 0-15,21-21 0,0 0 16,-21 21-16,21-21 0,1 0 0,20 0 15,-21 0-15,0 0 0,0 0 0,1 0 16,20 0-16,-21 0 0,0-21 0,22 0 16,-22 21-16,0-21 0,0-1 15,21 22-15,-20-21 0,20 0 0</inkml:trace>
  <inkml:trace contextRef="#ctx0" brushRef="#br0" timeOffset="53000.04">6498 8573 0,'0'0'16,"0"-22"-16,-21 22 0,0-21 0,0 21 16,-1 0-16,1 0 0,0 0 15,0 0-15,0 0 16,0 0-16,-1 0 0,22 21 0,-21 1 15,0-22-15,21 21 0,0 0 0,-21 0 16,0 0-16,21 22 0,-21-22 16,21 0-16,0 21 0,0-21 15,-22 1-15,22 20 0,0-21 0,0 0 16,0 0-16,0 22 0,0-22 0,0 0 16,0 0-16,22 0 15,-22 1-15,21-22 0,0 21 0,0-21 16,0 0-16,0 0 0,1 0 15,-1 0-15,0 0 0,0 0 16,0 0-16,0 0 0,1 0 0,-1-21 16,21 21-16,-21-22 0,0 1 15,22 0-15,-22 0 0,21-21 0,-21 20 16,22 1-16,-22-21 0,0 0 0,0-1 16,0 22-16</inkml:trace>
  <inkml:trace contextRef="#ctx0" brushRef="#br0" timeOffset="53391.81">6985 7980 0,'0'0'15,"0"-21"-15,0 0 0,0-1 0,0 1 0,0 0 16,0 0-16,-21 21 16,0 0-1,-1 21 1,1 0-16,21 0 0,-21 1 0,21 20 15,0 0-15,0 1 16,-21-1-16,21 0 0,0 22 0,0-22 16,-21 0-16,21 1 0,0 20 0,0-20 15,0-1-15,0 0 0,0 1 16,0-1-16,0 0 0,0-21 0,0 22 16,0-1-16,0 0 0,0-20 0,0 20 15,0-21-15,0 0 0,0 22 16,0-22-16,0 0 0,0 0 0,0 0 15,0 0-15,21 1 0,0-22 16,0 0 0,0 0-16,1 0 0,-1 0 15,0 0-15,0-22 0,0 1 16,0 0-16,1 21 0,-1-21 0,0 0 16,0 0-16,0-1 0,0 1 15,-21 0-15,22-21 0</inkml:trace>
  <inkml:trace contextRef="#ctx0" brushRef="#br0" timeOffset="53663.66">6710 8446 0,'0'0'0,"21"0"31,0 0-31,0 0 16,0 0-16,1 0 0,20 0 0,-21-22 15,0 22-15,22 0 0,-22 0 16,21-21-16,-21 21 0,0 0 0,1 0 16,-1 0-16,0-21 0,0 21 15,-21-21 1,0 0-16,21 0 0</inkml:trace>
  <inkml:trace contextRef="#ctx0" brushRef="#br0" timeOffset="54197.36">7810 7070 0,'0'-21'16,"-21"21"-16,0-22 15,0 22-15,0 0 16,0 0-16,-1 0 0,1 0 0,0 0 15,0 22-15,0-1 0,0 0 0,-1-21 16,22 42-16,-21-21 0,0 1 16,21 20-16,-21-21 0,21 0 0,0 22 15,0-22-15,0 0 0,0 21 16,0-21-16,0 1 0,0-1 0,21-21 16,0 21-16,0 0 0,1-21 15,-1 0-15,0 0 0,0 0 16,0 0-16,0 0 0,1 0 15,-1 0-15,21 0 0,-21 0 0,0-21 16,1 0-16,-1 0 0,0 21 16</inkml:trace>
  <inkml:trace contextRef="#ctx0" brushRef="#br0" timeOffset="54855.97">7895 6837 0,'0'0'0,"-21"0"0,0 0 0,0 0 15,-22 0-15,22 0 0,0 0 0,0 0 16,0 0-16,-22 0 0,22 0 15,0 0-15,0 0 0,-22 21 0,22-21 16,0 21-16,0 0 0,-21-21 16,20 22-16,1-1 0,0 0 0,0 0 15,21 0-15,-21 22 0,21-22 0,-21 0 16,21 21-16,0-21 0,0 1 16,0 20-16,0-21 0,0 21 15,0-20-15,0 20 0,0-21 0,0 0 16,0 22-16,0-22 0,0 0 15,21 0-15,0 0 0,-21 0 0,21 1 16,0-22-16,0 21 0,1 0 0,-1-21 16,0 21-16,21-21 0,-21 0 15,1 0-15,20 0 0,-21 0 0,21 0 16,1 0-16,-22 0 0,21 0 0,1 0 16,-1 0-16,-21 0 0,21-21 15,-20 21-15,20-21 0,-21 0 0,0 21 16,0-22-16,1 1 0,-1 0 15,0 0-15,0-21 0,-21 20 16,0-20-16,21 21 0,-21-21 0,0 20 16,0-20-16,0 0 0,0 21 0,0-22 15,0 22-15,0-21 0,0 21 16,-21-1-16,21 1 0,-21 0 0,0 0 16,0 21-16,-1-21 0,1 0 0,0 21 15,0 0-15,0-22 0,-22 22 16,22 0-16,-21 0 0,21-21 0,-22 21 15,22 0-15,-21 0 0,21 0 16,0 0-16,-1 0 0,1 0 0,0 0 16,0 0-16,0 0 0,0 21 15,-1-21-15,22 22 16,-21-1-16</inkml:trace>
  <inkml:trace contextRef="#ctx0" brushRef="#br0" timeOffset="66656.23">9313 8403 0,'21'0'16,"-21"21"-16,0 1 15,0-1 17,22-21-32,-1 0 15,0 0 1,0 0-16,0-21 15,-21-1-15,21 22 0,1-21 0,-1 0 16,-21 0-16,21 0 16,-21 0-16,0-1 15,0 1-15,0 0 16,-21 21-16,0 0 16,-1 0-16,1 0 0,0 0 15,0 0-15,0 21 0,0-21 16,-1 21-16,1 1 15,0-1-15,0-21 0,0 21 0,21 0 16,-21 0-16,21 0 16,-22-21-16,22 22 0,-21-22 15,21 21-15,0 0 0,0 0 16,0 0 0,21-21-1,1 0-15,-1 0 0,0 0 16,0 0-16,0 0 0,0 0 15,1 0-15,-1 21 16,0-21-16,0 0 0,0 0 0,0 0 16,22 0-16,-22 0 0,0 22 15,0-22-15,0 0 0,1 21 16,-1-21-16,0 0 0,-21 21 16,21 0-16,0 0 0,-21 0 15,0 1-15,0-1 16,0 0-1,0 0-15,0 0 0,-21-21 16,0 21-16,0 1 0,0-22 16,-1 21-16,1 0 0,0-21 15,0 0-15,0 21 0,0-21 0,-22 0 16,22 0-16,0 0 0,0 0 16,0 0-16,-22 0 0,22 0 15,-21 0-15,21 0 0,-22-21 0,22 21 16,0-21-16,0 0 0,-22 21 15,22-22-15,0 22 0,0-21 0,21 0 16,-21 21-16,21-21 0,-21 21 0,21-21 16,0 0-1,0-1-15,0 1 16,21 21 15,0 0-15,0 0-16</inkml:trace>
  <inkml:trace contextRef="#ctx0" brushRef="#br0" timeOffset="67248.53">10795 8488 0,'0'0'0,"-21"0"0,0 0 16,-1 0-1,44 0 16,-1 0-15,0 0-16,0 0 0,0 0 0,0 0 16,22 0-16,-22 0 0,0 0 0,21 0 15,-20 0-15,-1 0 0,0 0 16,21 0-16,-21 0 0,1 0 0,-1 0 16,0 0-16,0 0 0,0 0 0,0 0 31,1 0-31,-44 0 94</inkml:trace>
  <inkml:trace contextRef="#ctx0" brushRef="#br0" timeOffset="67540">10774 8636 0,'0'0'0,"-21"0"0,21 21 16,21-21 15,0 0-31,0 0 0,0 0 16,22 0-16,-22 0 0,0 0 0,0 0 15,0 0-15,22 0 0,-22 0 16,0 0-16,0 0 0,0 0 16,0 0-16,1 0 0,-1-21 31,0 21-31</inkml:trace>
  <inkml:trace contextRef="#ctx0" brushRef="#br0" timeOffset="68520.09">12425 8467 0,'0'-21'16,"0"-1"-1,0 1-15,0 0 16,0 0-16,0 0 0,0 0 16,0-1-16,21 1 15,0 0-15,-21 0 0,21 0 0,0 0 16,1 21-16,-1-22 0,0 1 16,0 21-16,0-21 0,0 21 15,1-21-15,20 21 0,-21 0 0,0 0 16,0 0-16,1 21 0,-1 0 15,0-21-15,-21 21 0,21 1 0,-21-1 16,21 21-16,-21-21 0,21 0 0,-21 1 16,0 20-16,0-21 0,0 21 15,0-20-15,0-1 0,0 0 0,0 0 16,0 21-16,0-20 0,0-1 0,0 0 16,0 0-16,0 0 15,0 0-15,0 1 16,-21-22 15,0-22-15,21 1-16,0 0 0,0 0 15,0 0-15,0 0 16,0-1-16,0 1 0,0 0 0,0-21 16,21 21-16,0-1 0,-21 1 0,22 0 15,-1 0-15,0 0 0,0 0 16,0-1-16,22 1 0,-22 0 0,21 0 15,0 0-15,-20 21 0,20-21 16,0 21-16,-21 0 0,22-22 0,-22 22 16,21 0-16,-21 0 0,1 0 15,-1 22-15,0-1 0,0 0 16,0 0-16,-21 0 0,21 0 0,-21 1 16,0 20-16,0-21 0,0 0 0,0 0 15,0 22-15,0-22 0,0 0 16,0 0-16,0 0 0,0 1 0,0-1 15,0 0-15,-21 0 0,0-21 16,21 21 0,0-42 15,0 0-15,0 0-1,0 0-15,21-1 0</inkml:trace>
  <inkml:trace contextRef="#ctx0" brushRef="#br0" timeOffset="68976.33">13779 8446 0,'22'-22'47,"-1"1"-47,0 21 0,0-21 16,0 0-16,22 21 0,-22-21 15,0 0-15,0-1 0,21 1 0,-20 0 16,-1 0-16,-21 0 0,0 0 0,21-1 16,-21 1-16,0 0 15,-21 21-15,0 0 16,-1 0-16,1 0 0,0 0 0,0 0 15,-21 21-15,20-21 0,1 21 16,0 1-16,0-1 0,0 0 0,0 0 16,21 0-16,0 22 0,-22-22 15,22 0-15,-21 0 0,21 0 16,0 0-16,0 1 0,0 20 0,0-21 16,0 0-16,0 0 0,21 1 15,-21-1-15,22-21 0,-1 21 16,0-21-16,0 21 0,0-21 15,0 0-15,1 0 16,-1 0-16,0 0 16,0 0-16,0 0 15,0 0-15,1 0 0,-1-21 0,0 21 0</inkml:trace>
  <inkml:trace contextRef="#ctx0" brushRef="#br0" timeOffset="69777.02">14520 8170 0,'0'0'0,"0"-21"0,0-21 31,0 21-31,0 42 47,0 0-47,0 0 16,0 22-16,0-22 0,0 0 0,0 21 15,0-21-15,0 22 0,0-22 16,-21 21-16,21-21 0,-21 1 0,21 20 16,0-21-16,0 0 0,0 0 0,0 1 15,0-1-15,0 0 16,0 0-16,0 0 15,21-21 1,0 0 0,-21-21-16,21 0 15,1 21-15,-22-21 0,21 0 0,0-1 16,0 1-16,-21 0 0,21 0 0,0-21 16,1 20-16,-1 1 0,0-21 15,0 21-15,0 0 0,0-1 0,1 1 16,-1 21-16,-21-21 0,21 21 31,-21 21-15,0 0-16,0 1 0,0-1 15,0 0-15,0 0 0,0 0 16,0 0-16,0 1 0,0-1 16,0 0-16,0 0 0,0 0 15,0 0-15,0 1 16,21-1-16,0 0 0,0-21 15,1 0-15,-22 21 0,21-21 0,0 0 16,0 0-16,0 0 0,0 0 16,1 0-16,20 0 0,-21 0 0,0-21 15,0 0-15,1 21 0,-1-21 0,0-1 16,0 1-16,-21-21 0,21 21 0,0-22 16,-21 1-16,0 0 0,0-1 15,0 1-15,0 21 0,0-21 0,0-1 16,0 22-16,0-21 0,0 21 15,0-1-15,-21 1 0,21 0 16,-21 21-16,21-21 0,-21 0 0,0 21 31,0 0-15,-1 21 0,22 0-16,-21-21 0,21 21 15,0 0 1</inkml:trace>
  <inkml:trace contextRef="#ctx0" brushRef="#br0" timeOffset="70787.96">17335 7578 0,'22'0'62,"-1"-21"-62,0-1 0,0 22 0,21-21 16,-20 21-16,20-21 0,-21 0 16,21 0-16,1 0 0,-1-1 0,0 1 15,-20 0-15,20-21 0,-21 21 0,21-1 16,-20-20-16,-1 0 0,0 21 15,-21-22-15,0 22 0,0 0 0,0-21 16,0 20-16,0 1 0,0 0 16,0 0-16,-21 0 0,0 0 15,-1-1-15,1 1 0,-21 21 0,0 0 16,-1 0-16,1 0 0,0 0 16,-1 0-16,1 0 0,-22 21 0,22-21 15,-21 22-15,20 20 0,-20-21 0,-1 21 16,22-20-16,-22 20 0,22 0 15,0 22-15,-1-22 0,1 22 0,21-22 16,0 0-16,0 22 0,-1-22 16,22 0-16,-21 1 0,21-1 0,0-21 15,0 22-15,21-22 0,1 21 0,-1-21 16,0 0-16,0 22 16,21-22-16,-20 0 0,20 0 0,0 0 15,1 1-15,-1 20 0,0-21 0,1 0 16,-1 0-16,21 1 0,-20-1 15,-1 0-15,0 0 0,1 0 0,-1 0 16,-21 1-16,0-1 0,22-21 16,-43 42-16,0-21 0,0 0 0,0 1 15,0-1-15,0 0 0,-21 0 0,-1 0 16,-20 0-16,0 1 0,-1-1 16,1 0-16,0 0 0,-22 0 0,22-21 15,-22 21-15,22-21 0,-21 0 0,-1 22 16,22-22-16,-1 0 0,1 0 0,0 0 15,-1 0-15,22-22 16,-21 22-16,21-21 0,0 0 0,-1 0 16,22 0-16,0 0 0,-21-1 0,21-20 15,0 21-15,0 0 0,0 0 16,0-22-16,0 22 0,0 0 0,0 0 16,21 0-16,-21-1 0,22 1 15,-1 21-15,0-21 0,0 21 16,0 0-16,22-21 0,-22 21 0</inkml:trace>
  <inkml:trace contextRef="#ctx0" brushRef="#br0" timeOffset="71232.12">17653 8213 0,'0'0'0,"0"21"15,21-21 1,0 0-16,0 0 16,1 0-16,-1-21 0,0 21 0,0-21 15,0-1-15,0 22 0,22-21 16,-22 0-16,0 0 0,0 0 0,0 0 16,-21-1-16,0 1 0,0 0 15,0 0-15,0 0 0,0 0 16,0-1-16,-21 22 0,0 0 15,0 0-15,0 0 0,0 0 0,-1 0 16,-20 0-16,21 22 0,0-1 16,0 0-16,-1 0 0,1 21 0,0-20 15,21 20-15,-21-21 0,21 21 16,-21-20-16,21 20 0,0-21 0,0 0 16,0 22-16,0-22 0,0 0 0,0 0 15,21 0-15,0-21 0,0 21 16,0-21-16,1 0 0,-1 22 15,0-22-15,0 0 0,0 0 0,0 0 16,1 0-16,-1 0 0,21 0 16,-21-22-16,22 1 0,-22 0 0,0 0 15,21 0-15,1-22 0,-1 22 0,-21-21 16,21 0-16</inkml:trace>
  <inkml:trace contextRef="#ctx0" brushRef="#br0" timeOffset="71635.89">18690 6773 0,'0'0'0,"0"-42"16,0 21-16,0 0 0,-21 21 16,0 21-1,21 0-15,-21 21 0,21-20 16,0 20-16,0 0 0,0 22 0,-22-22 15,22 22-15,-21-1 0,0 22 16,21-22-16,0 22 0,-21-22 0,0 22 16,0-21-16,-1-1 0,1 1 15,21-1-15,-21 1 0,0-1 16,21 1-16,0-22 0,0 21 0,-21-20 0,21-1 16,0 0-16,0 1 0,0-22 15,0 21-15,0-21 0,0 1 16,0 20-16,0-21 0,0 0 15,0 0-15,21-21 0,0 0 16,0 0 0,0 0-1,1-21-15,-22 0 0,21 0 16,0 0-16,0 0 16,-21-1-16,21 1 0,0-21 15,-21 21-15</inkml:trace>
  <inkml:trace contextRef="#ctx0" brushRef="#br0" timeOffset="72051.64">18796 8043 0,'0'43'32,"21"-43"-17,0 0-15,0 0 0,1-21 16,-1 21-16,0-22 15,0 1-15,0 21 0,0-21 16,1 0-16,20 0 0,-42 0 0,21 21 16,0-22-16,0 1 0,-21 0 0,0 0 15,0 0-15,0 0 0,0-1 16,-21 22 0,0 0-16,0 0 0,-21 0 15,20 0-15,1 22 0,0-1 0,-21 0 16,21 0-16,-1 0 0,1 0 0,0 1 15,0 20-15,21-21 0,0 21 16,-21-20-16,21-1 0,0 21 0,0-21 16,0 0-16,0 1 0,0-1 15,0 0-15,0 0 0,21 0 16,0 0-16,0-21 0,0 22 16,1-22-16,-1 0 0,0 0 15,0 0-15,0 0 16,22 0-16,-22 0 0,0-22 0,21 1 15,-21 21-15,22-21 0,-1 0 0</inkml:trace>
  <inkml:trace contextRef="#ctx0" brushRef="#br0" timeOffset="72359.59">19664 7853 0,'0'0'0,"0"-21"15,0 0-15,0-1 0,0 1 16,0 0-16,0 0 15,-21 21-15,-1 0 16,1 0-16,0 0 0,0 0 16,21 21-16,-21-21 0,0 21 0,-1 0 15,1 1-15,0 20 0,0-21 16,21 21-16,-21-20 0,21 20 0,-21 0 16,21-21-16,0 22 0,0-22 0,0 0 15,0 21-15,0-20 0,0-1 16,0 0-16,21 0 0,0 0 15,0-21-15,0 0 0,22 21 16,-22-21-16,21 0 0,-21 0 16,22 0-16,-1 0 0,0-21 0,1 0 15,-22 21-15,21-21 0,0 0 0,-20-22 16,20 22-16</inkml:trace>
  <inkml:trace contextRef="#ctx0" brushRef="#br0" timeOffset="72787.33">20256 7154 0,'0'-63'0,"0"126"0,0-168 0,0 62 16,0 1-16,0 0 0,0-1 15,0 22-15,0 0 0,0 0 0,0 0 16,-21 21 15,21 21-31,-21 0 0,21 0 0,-21 0 16,21 22-16,0-22 0,0 21 15,0 22-15,-21-22 0,21 21 0,-21 1 16,21-1-16,0 1 0,0-1 16,-22 1-16,22-22 0,-21 22 0,21-1 15,0-20-15,0 20 0,0-21 0,0 1 16,0 20-16,0-20 0,0-1 16,0 0-16,0 1 0,0-22 0,0 21 15,0 0-15,0-20 0,0-1 0,0 0 16,0 0-16,0 0 15,0 0-15,0 1 0,21-22 16,-21 21-16,22-21 0,-1 0 16,0 0-16,0 0 15,0 0-15,0 0 0,1 0 16,-22-21-16,21 21 0,0-22 0,-21 1 16,21 21-16,0-21 0,0 0 15,1 0-15,-22 0 0,21-1 0,0-20 16,-21 21-16,0-21 0,21 20 0</inkml:trace>
  <inkml:trace contextRef="#ctx0" brushRef="#br0" timeOffset="73055.95">20024 7599 0,'-22'0'15,"44"0"-15,-22 0 31,21 0-31,0 0 0,21 0 16,-21 0-16,22 0 0,-22 0 16,21 0-16,1 0 0,-22 0 15,21 0-15,0 0 0,-20 0 0,20 0 16,-21 0-16,0 0 0,0 0 16</inkml:trace>
  <inkml:trace contextRef="#ctx0" brushRef="#br0" timeOffset="73724.61">21378 7239 0,'0'0'0,"0"-21"0,21-43 16,-21 43-1,0 0 1,-21 21 15,0 21-31,0-21 16,0 21-16,0 1 0,21 20 0,-22-21 15,1 21-15,0-20 0,0 20 16,0 21-16,0-20 0,-22-1 0,22 22 16,0-22-16,0 0 0,0 22 0,-1-22 15,22 22-15,-21-22 0,0 21 16,0-20-16,21 20 0,0-20 0,0-1 16,0 0-16,0 1 0,0-1 15,0 0-15,0-21 0,0 22 16,21-22-16,0 0 0,0 0 0,1 0 15,-1 1-15,21-1 0,-21-21 0,0 0 16,1 21-16,20-21 0,-21 0 16,21 0-16,-20 0 0,20 0 0,0-21 15,-21 0-15,22 21 0,20-22 0</inkml:trace>
  <inkml:trace contextRef="#ctx0" brushRef="#br0" timeOffset="75160.39">21442 6943 0,'21'0'0,"0"0"15,0 0-15,0-21 16,1 21-1,-22-22 17,21 22-32,0 0 15,-21-21-15,-21 21 47,0 0-47,-1 21 16,1-21-16,0 22 0,0-22 0,0 21 15,0 0-15,-1-21 0,1 21 16,0 0-16,0-21 0,0 21 0,0 1 16,-1-1-16,1 21 0,0-21 15,21 22-15,-21-22 0,0 21 0,0 0 16,21 1-16,0-1 0,-22 0 16,22 1-16,-21-22 0,21 21 15,-21 1-15,21-1 0,0 0 0,0-21 16,-21 22-16,21-1 0,-21 0 0,21 1 15,0-1-15,0-21 0,-21 22 16,21-1-16,-22 0 0,22 1 0,0-1 16,0 0-16,0 1 0,0-22 15,0 21-15,0-21 0,0 0 0,0 22 16,0-22-16,22 0 0,-1 0 0,0 0 16,0-21-16,21 22 0,-20-22 15,20 0-15,-21 0 0,21 0 0,1 0 16,-22 0-16,21 0 0</inkml:trace>
  <inkml:trace contextRef="#ctx0" brushRef="#br0" timeOffset="79844.19">21929 7303 0,'-22'0'0,"1"21"31,21 0-16,21-21 48,-21-21-47,0 0-16,0-1 15,0 1-15,0 0 16,-21 21 15,0 21-15,21 0-16,-21 1 0,21-1 15,0 0-15,-21 0 0,21 0 16,0 0-16,0 1 0,-21-1 16,21 0-16,0 0 15,0 0 1,21-21-1,0 0-15,0 0 16,-21-21 0,21 0-1,-21 0-15</inkml:trace>
  <inkml:trace contextRef="#ctx0" brushRef="#br0" timeOffset="80071.98">21907 7260 0,'0'0'0,"0"-21"0,-21 21 15,21 21 17,-21 0-17,21 1-15,-21-1 0,21 0 0,0 0 16,0 0-16,-21 0 0,21 1 0,0-1 16,0 0-1,0 0-15,0 0 0,0 0 16,0 1-16,0-1 15,21-21-15,0 0 0,-21 21 16,21-21-16,0 0 0</inkml:trace>
  <inkml:trace contextRef="#ctx0" brushRef="#br0" timeOffset="80508.41">22204 7324 0,'0'21'16,"0"0"-16,0-42 78,0 0-78,0 0 16,0-1-16,0 1 15,0 0-15,-21 21 16,-1 21-1,22 0 1,-21 1-16,21-1 0,-21 0 0,21 0 16,0 0-16,0 0 0,0 1 15,0-1-15,0 0 0,0 0 16,0 0-16,0 0 16,21-21-1</inkml:trace>
  <inkml:trace contextRef="#ctx0" brushRef="#br0" timeOffset="81688.03">23156 8001 0,'0'-21'47,"0"0"-31,21 21-16,-21-21 0,22 21 0,-22-22 16,0 1-16,0 0 0,0-21 15,0 21 1,0-1-16,0 1 0,-22 21 15,1 0-15,0-21 0,0 21 16,0 0-16,-22 0 0,22 0 0,-21 0 16,0 21-16,-1 0 0,1 1 15,0 20-15,-1-21 0,1 21 16,21 1-16,-22-1 0,22 0 0,0 1 16,0-1-16,21 0 0,0-20 0,0 20 15,0-21-15,0 0 0,0 0 16,21 1-16,0-1 0,0-21 0,1 21 15,-1-21-15,0 0 0,0 0 0,0 0 16,22 0-16,-22 0 0,0 0 16,21-21-16,-21 0 0,1-1 0,20 1 15,-21 0-15,0 0 0,0 0 0,1-22 16,-1 22-16,-21-21 0,21 0 16,-21-1-16,21 22 0,-21-21 15,0-1-15,0 1 0,0 21 0,0 0 16,0 0-16,0-1 0,0 44 31,0-1-15,0 21-16,0-21 0,0 0 0,0 22 15,0-1-15,21-21 0,-21 22 0,21-22 16,-21 0-16,0 21 0,0-21 16,22 1-16,-1-1 0,-21 0 0,21-21 15,0 21-15,0-21 0,0 0 0,1 0 16,-1 0-16,21 0 0,-21 0 15,22 0-15,-1 0 0,0-21 16,1 0-16,-22 0 0</inkml:trace>
  <inkml:trace contextRef="#ctx0" brushRef="#br0" timeOffset="82228.72">23982 7811 0,'0'0'15,"0"-22"-15,0 1 0,0 0 0,0 0 16,-21 21-16,-1 0 0,1 0 15,0 0 1,-21 0-16,21 0 0,-1 0 0,-20 21 0,21 0 16,0 0-16,-22 1 0,22-1 0,0 21 15,0-21-15,-21 22 16,42-22-16,-22 21 0,1-21 0,21 22 16,-21-22-16,21 0 0,0 0 0,0 0 15,0 0-15,0 1 0,21-22 16,0 21-16,1-21 0,-1 0 15,0 0-15,21 0 16,-21-21-16,1-1 0,20 1 0,-21 0 16,21 0-16,-20 0 0,-1-22 0,0 22 15,0-21-15,0 0 0,0-1 16,-21 1-16,0-22 0,22 22 16,-22-21-16,21 20 0,-21-20 0,0-1 15,0 1-15,0 20 0,0-20 16,0 21-16,0-1 0,0 22 0,0-21 15,0 21-15,0 42 16,-21 0-16,-1 21 16,22 1-16,-21-1 0,21 21 0,0-20 15,0 20-15,-21 1 0,21-22 16,0 22-16,0-22 0,0 0 0,0 1 16,0-1-16,0 0 0,0 1 0,21-1 15,-21-21-15,21 0 0,1 0 16,-22 1-16,21-1 0,0 0 15,0 0-15,0-21 0,0 0 0,1 21 0,-1-21 16,0 0-16,0 0 16,0 0-16,22 0 0,-22-21 0,0 21 15,21-21-15,-21 0 0,22 0 0,-1-1 16</inkml:trace>
  <inkml:trace contextRef="#ctx0" brushRef="#br0" timeOffset="82732.42">24701 7789 0,'0'0'0,"0"-105"31,-21 105-31,0 0 0,0 0 0,-21 0 16,20 0-16,1 0 0,-21 0 15,21 0-15,-22 21 0,22 0 0,0 0 16,-21 0-16,21 0 0,-1 1 0,1 20 16,21 0-16,-21-21 0,21 22 15,-21-22-15,21 21 0,0-21 0,0 1 16,0-1-16,0 0 0,0 0 15,0 0-15,0 0 0,21-21 0,0 0 16,0 0-16,1 0 0,-1 0 0,0 0 16,0 0-16,0-21 0,0 21 15,1-42-15,20 21 0,-21 0 0,0-22 16,0 1-16,1 0 0,-1-1 16,0 1-16,0-22 0,0 22 15,-21-21-15,21-1 0,-21 1 0,0-1 16,0 1-16,0 20 0,0-20 0,0 20 15,0 1-15,0 21 0,0 0 16,0 0-16,-21 21 16,21 21-16,0 21 15,0-21-15,-21 22 0,21-1 0,0 0 16,0 22-16,0-22 0,0 0 0,0 22 16,0-22-16,0 1 0,0 20 15,0-21-15,0 1 0,0-22 0,0 21 16,21 1-16,-21-22 0,21 21 15,-21-21-15,0 0 0,22 1 16,-1-1-16,0-21 0,0 0 16,0 0-16,0 0 0,1-21 15,-1 21-15,0-22 16,0 1-16</inkml:trace>
  <inkml:trace contextRef="#ctx0" brushRef="#br0" timeOffset="83148.05">25040 7832 0,'0'-43'31,"0"86"-31,0-107 0,0 43 16,0 0-16,0 0 15,21 0-15,0 21 0,1-22 16,-1 22-16,0 0 0,0-21 16,0 21-16,0 0 0,1 0 15,-1 0-15,0 21 0,0 1 0,0-1 16,-21 0-16,0 0 0,21 21 15,-21-20-15,22 20 0,-22-21 0,0 21 16,0 1-16,0-22 0,0 21 16,0 1-16,0-22 0,-22 0 0,1 0 15,21 0-15,0 0 0,-21-21 0,21 22 16,-21-22-16,21-22 31,0 1-31,0 0 0,0 0 16,21-21-16,0-1 0,-21 22 15,21-21-15,1-1 0,-1 1 0,0 0 16,0-1-16,-21 22 0,21-21 0,0 21 16,1-22-16,-1 22 0,0 0 15,0 0-15,0 21 0,0-21 0,1 21 16,-1 0-16,0 0 0,0 0 16,0 0-16,-21 21 0,0 0 15,0 0-15</inkml:trace>
  <inkml:trace contextRef="#ctx0" brushRef="#br0" timeOffset="84115.5">25760 7853 0,'0'0'0,"21"21"0,-21 0 0,21-21 0,0 0 15,0 0-15,1 0 0,-1 0 16,0 0-16,21 0 0,-21-21 16,1 21-16,-1-21 0,0 0 0,0 21 15,0-21-15,0-1 0,-21 1 16,0 0-16,0 0 0,0 0 0,0 0 15,0-1-15,-21 22 16,0 0-16,0 0 16,0 0-16,0 0 0,-1 22 0,1-1 15,0-21-15,-21 21 0,21 0 16,-1 21-16,1-20 0,0-1 16,0 21-16,21-21 0,0 0 0,-21 22 15,21-22-15,0 21 0,0-21 0,0 1 16,0-1-16,21 0 0,0 0 15,0-21-15,0 0 0,22 0 16,-22 0-16,21 0 0,1 0 0,-1 0 16,0 0-16,1-21 0,-1 0 15,0 0-15,1-1 0,-22-20 0,21 21 16,0 0-16,-20-22 0,20 22 16,-21-21-16,0 21 0,0-22 0,-21 22 15,0 0-15,0 0 0,0 0 16,0 0-16,-21 21 31,21 21-31,-21 0 0,21 0 16,0 0-16,0 0 0,0 1 15,0-1-15,0 0 0,0 0 0,0 0 16,0 0-16,21 1 0,-21-1 0,0 0 16,21 0-16,1 0 0,-22 0 15,21 1-15,-21-1 0,-21-21 31,-1 0-15,1 0-16,0-21 16,0 21-16,0-22 15,21 1-15,-21 21 16,-1 0-16,22 21 31,0 1-31,22-1 16,-1-21-16,0 0 15,0 0-15,0 0 0,0 0 16,22 0-16,-22 0 0,0 0 0,0-21 16,22 21-16,-1-22 15,0 1-15,1 0 0,-1 21 0,-21-42 16,21 21-16,1-1 0,-22 1 0,0 0 16,0-21-16,0 21 0,-21-22 15,0 22-15,0 0 0,0 0 0,0 0 16,0-1-16,0 1 0,-21 21 15,0 0-15,0 0 0,0 21 16,21 1-16,-21-22 0,21 21 0,-22 0 16,22 0-16,0 21 0,0-20 0,0-1 15,0 0-15,0 0 0,22 0 16,-1 0-16,0 1 16,0-1-16,0 0 0,-21 0 15,21-21-15,-21 21 16,0 0-16,-21-21 15,0 0-15,0 0 0,0 0 16,0 0-16,-1 0 16,1 0-16,0 0 0,21-21 31</inkml:trace>
  <inkml:trace contextRef="#ctx0" brushRef="#br0" timeOffset="85203.88">28236 7366 0,'0'0'0,"21"-21"0,-21 0 0,0 0 16,0-1-16,0 1 16,-21 21-1,21 21-15,-21 1 16,0 20-16,0-21 0,0 21 0,21 1 16,-22-1-16,1 0 0,0 1 15,21-1-15,0 0 0,0 1 16,-21-1-16,21-21 0,0 22 0,0-22 15,0 0-15,21 0 0,-21 0 0,21 0 16,0-21-16,1 0 0,20 22 16,-21-22-16,21 0 0,-20 0 0,20 0 15,-21-22-15,21 1 0,-20 0 0,-1 0 16,0 0-16,0 0 0,0-1 16,-21 1-16,0-21 0,0 21 0,0-22 15,0 1-15,-21 21 0,0-21 0,-21-1 16,20 1-16,1 21 0,-21-22 15,21 22-15,-22 0 0,22 21 16,0 0-16,0 0 0,0 0 16,42 21-1,0-21-15,0 0 16,22 21-16,-22-21 0,21 22 16,0-22-16,1 0 0,-1 0 0,0 0 15,1 0-15,20 0 0,-20-22 16,20 1-16,-21 0 0,22 0 0,-22 0 15,1 0-15,-1-22 0,-21 22 0,0-21 16,0 21-16,-21-1 0,22-20 16,-22 21-16,0 0 0,0 0 15,0-1-15,0 1 0,-22 21 16,22-21-16,-21 21 0,0 0 16,0 21-16,0 0 15,21 1-15,0-1 0,0 21 16,0 0-16,-21 1 0,21-1 0,0 0 15,0 22-15,0-1 0,0 1 0,-22-22 16,22 22-16,0-1 0,0 1 16,0 20-16,0-20 0,0-1 0,0 22 15,0-21-15,22-1 0,-1 22 0,-21-22 16,0 1-16,21-1 0,-21 1 16,0-22-16,21 22 0,-21-22 15,0 21-15,0-20 0,0-1 0,0-21 16,0 22-16,0-22 0,-21-21 15,21 21-15,-21-21 0,0 0 0,-1 0 16,1 0-16,21-21 0,-21 0 16,0-1-16,21-20 0,0 21 0,-21-21 15,21-1-15,0-20 0,0 20 16,0-20-16,0-1 0,0-20 0,21-1 16,0 0-16,0 1 0,0 20 0,22-20 15,-22 20-15,21 22 0,1-22 16,-22 22-16,21 0 0,0-1 0,1 1 15,-1 21-15,-21 0 16,22-1-16,-22 22 0,21 0 0,-21 0 16,0 0-16</inkml:trace>
  <inkml:trace contextRef="#ctx0" brushRef="#br0" timeOffset="86543.88">24384 9208 0,'21'0'0,"-42"0"16,63 0-16,-21-22 15,-21 1-15,22 21 0,-22-21 16,0 0-16,0 0 0,0 0 16,-22 21-16,-20 0 15,21-22-15,0 22 0,0 0 16,-22 0-16,22 0 0,-21 22 0,21-22 16,-22 21-16,22 21 0,0-21 15,0 0-15,0 22 0,-1-1 0,22-21 16,0 22-16,0-1 0,0-21 0,0 21 15,0-20-15,0 20 0,0-21 16,0 0-16,22 0 0,-1 1 0,0-22 16,0 21-16,0-21 0,0 0 0,1 0 15,-1 0-15,21-21 0,-21 21 16,0-22-16,1 1 0,20 0 16,-21-21-16,0 21 0,22-22 0,-22 1 15,0 0-15,0-1 0,0-20 16,0 20-16,1-20 0,-22-1 0,21 1 15,-21-1-15,21 22 0,-21-21 0,0 20 16,0 22-16,0 0 0,0 0 16,0 0-16,0 42 15,0 21-15,0-21 0,0 22 0,0-1 16,0 21-16,0-20 0,0 20 16,0-20-16,0 20 0,0-21 0,0 1 15,0-1-15,0 0 0,0 1 16,0-1-16,0-21 0,0 22 15,0-22-15,21 0 0,0 0 0,0 0 16,1-21-16,-1 0 0,0 0 16,0 0-16,0 0 0,0 0 15,1-21-15,-1 0 0,0 0 0,-21 0 16,21-1-16,0 1 0,-21 0 0,21-21 16,-21 21-16,0-22 0,22 22 15,-1-21-15,-21 21 0,21-1 0,0 1 16,-21 0-16,21 0 0,0 21 0,1 0 15,-1 0-15,0 0 16,0 21-16,0 0 16,0 0-16,1 1 0,-22-1 0,21 21 0,0-21 15,-21 0-15,0 22 16,0-22-16,0 0 0,0 0 0,0 22 16,0-22-16,0 0 0,0 0 0,0 0 15,-21 0-15,0-21 16,-1 0-16,22-21 15,0 0-15,0 0 0,0 0 16,0 0-16,0-1 0,0-20 0,0 21 16,0-21-16,0-1 0,22 22 15,-1-21-15,0 21 0,0-1 16,0 1-16,-21 0 0,21 0 0,1 0 16,-1 21-16,0 0 0,0 0 15,0 0-15,0 0 0,1 0 0,-1 0 16,0 0-16,0 0 0,0 0 15</inkml:trace>
  <inkml:trace contextRef="#ctx0" brushRef="#br0" timeOffset="86895.97">25866 9081 0,'-85'42'31,"64"-21"-31,0 0 0,-1 0 15,1 1-15,0-1 0,21 0 0,0 0 16,-21 0-16,21 0 0,0 1 0,0-1 16,0 0-16,0 0 0,0 0 15,21-21-15,-21 21 0,21-21 0,0 22 16,1-22-16,20 0 0,-21 0 0,0 0 16,0 0-16,1 0 0,20-22 15,-21 1-15,0 0 0,-21 0 16,0 0-16,0 0 0,0-1 0,0-20 15,0 21-15,0 0 0,-21 0 16,0-1-16,21 1 0,-21 0 0,0 0 16,-1 21-16,1 0 0,0 0 15,0 0-15,0 0 0,21 21 16,0 0-16,0 0 16,21-21-1,0 0-15</inkml:trace>
  <inkml:trace contextRef="#ctx0" brushRef="#br0" timeOffset="87183.81">26247 9059 0,'0'0'0,"21"-63"31,-21 84-15,0 0-1,0 0-15,0 1 0,0 20 16,0 0-16,0 1 0,0-1 0,0 0 15,0 1-15,0 20 0,0-21 0,0 22 16,0-1-16,0 1 0,0-1 16,0-20-16,0 20 0,0 1 0,0-22 15,0 22-15,0-22 0,-21 0 0,21 1 16,0-22-16,0 0 0,0 0 16,0 0-16,0 0 0,0-42 15,21 0 1,0 0-16,0 0 0,-21 0 0,0-1 15,0-20-15,21 0 16,-21-1-16</inkml:trace>
  <inkml:trace contextRef="#ctx0" brushRef="#br0" timeOffset="87440.66">26289 9398 0,'-21'-63'0,"42"126"0,-42-275 16,21 170 0,0 21-16,0-21 0,0 20 0,21 1 15,0 0-15,0 0 0,0 21 16,1 0-16,-1 0 0,21 0 0,0 0 15,-20 0-15,20 21 0,0 0 0,1 0 16,-22 1-16,0 20 0,0-21 16,-21 21-16,0-20 0,0 20 0,0-21 15,-21 0-15,0 0 0,0 1 16,-1-1-16,-20 0 0,21 0 0,-21-21 16,20 21-16,-20-21 0,21 0 15,0 0-15,0 0 0,21-21 31,21 0-31,21 0 16,-21 0-16,0-1 0</inkml:trace>
  <inkml:trace contextRef="#ctx0" brushRef="#br0" timeOffset="88095.95">27263 8763 0,'0'0'0,"0"-21"0,21 21 16,-21 21-1,-21 0 1,-1 0-16,1 1 0,21 20 0,-21 0 16,0 1-16,0-1 0,0 0 15,-1 1-15,1-1 0,0 0 0,21 1 16,-21-1-16,0 0 0,0-21 0,-1 1 16,22 20-16,0-21 0,-21-21 15,21 21-15,-21 0 0,21-42 47,21 0-47,-21 0 0,21 0 0,1 0 16,-22-22-16,21 22 0,-21 0 0,21-21 15,-21 20-15,21 1 16,0 21 0,-21 21-16,0 1 15,0-1-15,0 0 16,21 0-16,1 0 0,-22 0 15,0 1-15,21-22 0,0 21 0,0 0 16,0-21-16,0 0 16,1 0-16,-1 0 0,0 0 15,21 0-15,-21 0 0,1 0 0,-1-21 16,21 21-16,-21-21 0,0-1 0,1-20 16,-1 21-16,0-21 0,-21 20 15,21-20-15,-21-21 0,0-1 0,0 22 16,0-22-16,0 1 0,0-1 15,0 1-15,-21 20 0,0 1 0,0 0 16,-1-1-16,-20 22 0,21 0 0,-21 21 16,-1 0-16,22 0 0,-21 0 15,-1 21-15,22 0 0,-21 22 0,21-22 16,0 21-16,-1 1 0,1-1 16,21 0-16,0 22 0,0-22 15,0 0-15,0 1 0,21-1 0,1 0 16,-1-20-16,0 20 0,0-21 0,0 21 15,0-20-15,22-22 0,-22 21 16,21 0-16,-21-21 0,22 0 0,-22 0 16,21 0-16,1 0 0,-1 0 0,0-21 15,1 21-15</inkml:trace>
  <inkml:trace contextRef="#ctx0" brushRef="#br0" timeOffset="88440.06">27919 9017 0,'0'0'0,"21"-21"15,0-21-15,-21 20 0,0 1 0,0 0 16,0 0-16,-21 21 15,0 0-15,0 21 16,-1 0-16,1 22 0,0-22 16,0 21-16,0-21 0,0 22 0,-1-22 15,22 21-15,0 0 0,-21-20 16,21-1-16,0 21 0,0-21 0,0 0 16,0 1-16,21-22 0,1 0 15,-1 0-15,0 0 0,0 0 16,21 0-16,-20 0 0,-1 0 15,21-22-15,-21 1 0,0 0 0,22 0 16,-22 0-16,-21-22 0,21 22 16,-21-21-16,0 0 0,0-1 15,0 22-15,-21-21 0,0 21 0,0-1 16,-1 22-16,-20 0 0,21 0 0,-21 0 16,20 0-16,1 0 0,-21 0 15,21 22-15,21-1 0,0 0 0,0 0 16,0 0-16,0 0 15,0 1-15,21-22 0,0 0 0,0 21 16,0-21-16,22 0 0</inkml:trace>
  <inkml:trace contextRef="#ctx0" brushRef="#br0" timeOffset="89311.68">28448 8890 0,'0'0'16,"-21"0"-1,0 0-15,21 21 16,-22 0-16,1 1 0,0-1 0,21 21 16,-21-21-16,21 22 0,-21-22 15,21 21-15,0-21 0,0 0 0,0 1 16,0-1-16,0 0 0,0 0 0,0 0 16,0 0-16,21-21 15,0 0-15,0 0 16,0 0-16,1-21 0,-1 21 0,0-21 15,0 0-15,0 0 0,0 0 16,1-1-16,-22-20 0,21 21 16,0-21-16,0 20 0,-21 1 0,0 0 15,0 0-15,0 0 0,0 42 32,0 0-32,0 0 0,0 0 0,0 1 15,0-1-15,0 0 0,0 0 0,0 0 16,0 0-16,0 1 0,0-1 15,0 0-15,21 0 16,0-21-16,1 0 0,-1 0 16,0 0-16,0 0 0,0 0 0,0 0 15,-21-21-15,22 0 0,-1 21 16,-21-21-16,21-1 0,-21 1 0,0 0 16,0 0-16,0-21 0,0 20 15,0-20-15,-21 21 0,0 0 0,-1-22 16,22 22-16,0 0 0,0 0 0,0 0 15,0 0 1,22 21 0,-1 0-16,0 0 0,0 0 0,21 0 15,-20 0-15,-1 0 0,21 0 16,-21 0-16,0 0 0,1 21 16,-1-21-16,0 21 0,-21 0 0,0 0 0,21 0 15,-21 1-15,0-1 16,0 0-16,0 0 0,0 0 0,0 0 15,0 1-15,0-1 0,0 0 0,-21 0 16,21 0-16,-21 0 0,21 1 16,-21-1-16,-1-21 15,1 0-15,21-21 16,0-1 0,0 1-16,21 0 0,1 0 15,-1-21-15,0 20 0,0-20 16,0 0-16,22 21 0,-22-22 15,21 1-15,-21 0 0,22 20 0,-1 1 16,-21 0-16,21 0 0,-20 21 0,-1 0 16,21 0-16,-21 0 0,-21 21 15,0 0-15,21 0 0,-21 22 0,0-22 16,0 21-16,0-21 0,0 22 0,0-1 16,0-21-16,-21 22 0,21-22 15,0 0-15,-21 0 0,0 0 0,21 0 16,-21 1-16</inkml:trace>
  <inkml:trace contextRef="#ctx0" brushRef="#br0" timeOffset="89840.68">29993 7874 0,'0'-21'31,"0"42"0,0 0-15,0 0-16,0 1 0,0-1 0,-21 0 16,21 0-16,0 0 0,-21 0 15,21 1-15,0-1 0,0 0 16,0 0-16,21-21 31,0 0-15,-21-21-16,21 21 0,0-21 0,1 0 0,-1-1 15</inkml:trace>
  <inkml:trace contextRef="#ctx0" brushRef="#br0" timeOffset="90040.56">30353 7853 0,'21'-21'16,"-21"0"-16,0 42 31,0 0-15,0 0-16,0 0 0,-21 0 15,0 1-15,21-1 0,0 0 16,0 0-16,-21 0 0,21 0 16,0 1-16,0-1 15,21-21 1,0 0-16</inkml:trace>
  <inkml:trace contextRef="#ctx0" brushRef="#br0" timeOffset="90576.67">29951 6244 0,'0'0'0,"0"-21"0,-21-21 16,21 21-16,0-1 0,0 1 15,21 21 1,0 0-16,0 0 15,0 0-15,22 0 0,-1 0 16,0 21-16,1 1 0,20-1 16,1 0-16,-22 21 0,21 1 0,1-1 15,-1 21-15,1 1 0,-1-1 16,1 1-16,21-1 0,-22 1 0,1 21 16,-1-22-16,1 22 0,-22 21 15,21-22-15,-20 1 0,-1 21 0,0 0 16,-20-22-16,20 22 0,-21 0 15,0 0-15,-21-22 0,0 22 0,0 0 16,0 0-16,-21-21 0,-21-1 0,-1 1 16,1 0-16,-43-22 0,22 1 15,-1-1-15,-20 1 0,-1-22 16,0 0-16,1 1 0,-1-1 0,22 0 16,-22-21-16,21 1 0,1-1 15,21 0-15,-1 0 0,1 0 0,21-21 16,0 0-16,-1 21 0,44-42 31,-1 0-31,21 0 0,-21-21 16,22 20-16</inkml:trace>
  <inkml:trace contextRef="#ctx0" brushRef="#br0" timeOffset="91068.35">32300 7366 0,'0'0'0,"21"0"0,-42 21 31,0-21-15,0 0-16,21 21 0,0-42 78,-21 21-78,0 0 15,-1 0-15,1 0 16,21 21 31,0 1-32,0-1-15,21 0 0,1 0 16,-22 0-16,21 0 0</inkml:trace>
  <inkml:trace contextRef="#ctx0" brushRef="#br0" timeOffset="91544.07">32300 8065 0,'0'0'0,"-63"0"16,42 0-16,-1 0 0,1-22 15,21 1 1,21 21 0,1 0-16,-1-21 0,0 21 15,0 0-15,0 0 0,0 0 0,1 0 16,-1 0-16,0 0 15,-21 21-15,0 0 16,0 1 0,0-1-16,-21 0 0,0-21 15,-1 0 1,1 0-16,0 0 16,0 0-16,21-21 15,0 0-15,0-1 16,0 1-16,21 21 15,0 0 1,0 0-16,1 0 16,-1 21-16,0 1 0,-21 20 0,0-21 15,0 21-15,0 1 0,0-1 16,0 0-16,-21 1 0,0-1 0,-1 0 16,-20 1-16,-21-1 0,20 0 15,-20 1-15,-22-22 0,22 21 16,-1-21-16,-21 22 0,22-22 0,-1 0 15,1 0-15</inkml:trace>
  <inkml:trace contextRef="#ctx0" brushRef="#br0" timeOffset="127808.4">2730 10414 0,'-21'0'16,"42"0"-16,-42-21 0,21 42 31,0 0-31,0 0 0,0 22 16,0-1-16,0-21 0,0 43 15,0-22-15,0 0 0,0 22 16,0-22-16,0 1 0,0 20 0,0-21 16,0 22-16,0-22 0,0 1 0,0 20 15,0-21-15,0-20 0,0 20 16,0-21-16,0 21 0,0-20 0,0-1 16,0 0-1,0-42 1,0 0-16,0-1 0,0-20 0,0 21 15,0-21-15,0-1 0,0 1 16</inkml:trace>
  <inkml:trace contextRef="#ctx0" brushRef="#br0" timeOffset="128703.89">2752 10456 0,'0'-21'16,"21"21"-16,0 0 16,0 0-16,0 0 15,22-21-15,-22 21 16,0 0-16,21 0 0,-21 0 16,22 0-16,-1 0 0,22 0 0,-22 0 15,21 0-15,22 0 0,-21 0 16,20 0-16,1 0 0,0 0 0,-1 0 15,1 0-15,0 0 0,-1 0 0,22 0 16,0 0-16,-21 0 0,20-21 16,1 21-16,0 0 0,0 0 0,0 0 15,-22 0-15,22 0 0,-21 0 16,0 0-16,-22-21 0,22 21 0,-22 0 16,22 0-16,-43 0 0,22 0 0,-1 0 15,-20 0-15,-1 0 0,0 0 16,1 0-16,-1 0 0,-21 0 15,0 0-15,0 0 0,1 0 0,-1 0 16,0 0-16,-21 21 16,21-21-16,-21 21 15,0 0-15,0 0 16,0 1-16,0-1 0,0 0 0,0 0 16,0 21-16,0-20 0,0 20 15,0-21-15,0 21 0,0-20 0,0 20 16,0-21-16,0 21 0,0-20 0,21 20 15,-21-21-15,0 0 0,0 22 16,0-22-16,21 0 0,-21 21 0,0-21 16,0 1-16,0-1 0,0 21 15,0-21-15,0 0 0,0 1 16,0-1-16,0 0 0,0 0 0,-21 0 16,21 0-16,-21 1 0,0-22 0,0 21 15,0-21-15,-1 21 0,1-21 16,-21 0-16,21 0 0,0 0 15,-22 0-15,22 0 0,-21 0 0,21 0 16,-22 0-16,1 0 0,-22 0 0,22 0 16,-21 0-16,20 0 0,-20 0 15,-1 0-15,1 0 0,-22 0 0,22 0 16,-22 0-16,0 0 0,1 0 0,-1 0 16,0 0-16,1 0 15,-1 0-15,-21 0 0,21 0 0,1 0 16,-1 0-16,0 0 0,1 0 0,-1 0 15,-21 0-15,22 0 0,20 0 16,-21 0-16,22 0 0,-1 0 0,1 0 16,-1 0-16,22 0 0,0 0 0,-1 0 15,22 0-15,0 0 0,0 0 16,0 0-16,0 0 0,-1 0 16,22-21 15,22 21 0,-1-21-31,0 21 0,0-22 16,21 1-16,-20 0 0</inkml:trace>
  <inkml:trace contextRef="#ctx0" brushRef="#br0" timeOffset="129131.64">4932 10753 0,'63'0'32,"-42"0"-32,1 0 15,20 0-15,-21 0 0,0 0 16,0 0-16,22 0 0,-22 0 0,0 0 15,0 0-15,0 0 0,22 0 0,-22 0 16,0 0-16,0 0 16,-42 0 15,0 0-31,0 0 0,0 0 16,-22 0-16,22 0 0,0 0 0</inkml:trace>
  <inkml:trace contextRef="#ctx0" brushRef="#br0" timeOffset="130015.98">5016 10753 0,'0'42'32,"0"-21"-32,0 0 15,0 1-15,22-1 0,-1 0 16,-21 0-16,21 0 0,-21 0 0,0 1 15,21-1-15,0 21 0,-21-21 0,0 0 16,0 1-16,0-1 16,21 0-16,-21 0 0,0 0 15,22 0 1,-22-42 0,21 0-1,-21 0-15,21 0 0,-21 0 16,0-1-16,0 1 0,21 0 15,0 0-15,-21 0 0,0-22 0,21 22 16,1 0-16,-22 0 0,21-21 0,0 20 16,0 1-16,-21 0 0,21 0 15,0 21-15,-21-21 0,0 0 16,22 21-16,-44 0 31,1 0-31,0 21 16,0-21-16,0 21 0,0-21 0,21 21 15,-22-21-15,1 21 0,0-21 0,0 21 16,0-21-16,21 22 16,-21-22-16,-1 0 0,22-22 93,22 22-14,-1 0-64,0 0-15,0 0 16,0 0-16,0 0 15,-21 22 17,-21-22-32,0 0 0,0 21 15,0-21-15,0 0 0,-1 0 0,22 21 16,-21-21-16,42 0 31,1 0-31,-1 0 0,0 0 16,0 0-16,0 0 0,0 0 15,1 0-15,-1 0 16,-21 21 0,0 0-16,-21 0 15,-1-21-15,1 0 0,0 22 16,0-1-16,0-21 16,21 21-1</inkml:trace>
  <inkml:trace contextRef="#ctx0" brushRef="#br0" timeOffset="130583.66">3281 11853 0,'0'0'0,"-21"0"0,-22 0 15,22 0-15,0 0 0,0 22 16,0-22-16,-1 0 16,44 0 15,-1 0-31,21 0 0,0 0 16,1 0-16,-1 0 0,43-22 0,-22 22 15,22 0-15,0-21 0,20 21 16,-20 0-16,21 0 0,0-21 0,0 21 15,-1-21-15,1 21 0,21 0 0,-21 0 16,0-21-16,0 21 0,0 0 16,-22 0-16,1 0 0,0-21 0,-1 21 15,-20 0-15,-1 0 0,1 0 16,-1 0-16,-20 0 0,-1 0 0,-21 0 16,0 0-16,0 0 0,1 0 0,-22-22 31,-22 22-16,1 0-15,0 0 16,0 0-16,0 0 0,-22 0 0,22 0 16,-21 0-16,0 22 0,-1-22 0</inkml:trace>
  <inkml:trace contextRef="#ctx0" brushRef="#br0" timeOffset="131048.56">3365 12213 0,'0'0'0,"-21"0"16,42 0 15,1 0-31,20 0 16,-21 0-16,21 0 0,1 0 15,20 0-15,1 0 0,-1 0 0,1 0 16,20 0-16,1 0 0,0 0 0,21 0 16,-22 0-16,43 0 0,-21 0 15,0-21-15,0 21 0,0 0 0,-1 0 16,-20 0-16,0 0 0,-1 0 0,-20 0 15,21 0-15,-43 0 0,21 0 16,-20 0-16,-1 0 0,-21 0 0,0 0 16,1 0-16,-1 0 0,-21-21 0,-21 21 47,-1 0-32,1 0-15,0 0 0,0 0 0,-21 0 16,20 0-16,1 0 0,-21 0 15,21 0-15,-22 0 0</inkml:trace>
  <inkml:trace contextRef="#ctx0" brushRef="#br0" timeOffset="131468.64">3492 12552 0,'-21'0'0,"42"0"0,-21 0 31,43 0-31,-22 0 16,21 0-16,1 0 0,-1 0 0,21 0 15,1 0-15,21 0 0,-22-21 16,22 21-16,21 0 0,-22 0 0,22 0 16,0 0-16,0 0 0,0 0 15,-1 0-15,1 0 0,0 0 0,0 0 16,-21 0-16,-1 0 0,1 0 16,0-21-16,-22 21 0,1 0 0,-1 0 15,1 0-15,-22 0 0,0 0 0,-21 0 16,1 0-16,-1 0 0,0 0 15,-21-22-15,-21 22 16,0 0-16,-1 0 0,1 0 16,-21 0-16,21 0 0,-22 0 0,22 0 15,-21 0-15</inkml:trace>
  <inkml:trace contextRef="#ctx0" brushRef="#br0" timeOffset="131973.07">3577 13060 0,'-21'0'0,"42"0"0,-21 0 47,21 0-31,0 0-16,1 0 0,-1 0 15,21 0-15,0 0 0,22 0 0,-22 0 16,22 0-16,-1 0 0,22 0 0,-22-21 15,22 21-15,0 0 0,-1 0 16,1-21-16,0 21 0,-1 0 16,1 0-16,0 0 0,-22 0 0,1 0 15,20 0-15,-20 0 0,-22 0 0,22 0 16,-22 0-16,0 0 0,1 0 16,-22 0-16,21 0 0,-21 0 0,1 0 15,-1 0 1,-21-22 31</inkml:trace>
  <inkml:trace contextRef="#ctx0" brushRef="#br0" timeOffset="137231.91">9927 10097 0,'21'-22'16,"-21"1"-1,0 0-15,0 0 31,-21 21-31,0 0 16,0 0-16,0 0 0,-1 0 0,1 0 16,0 0-16,0 0 0,0 0 15,0 0-15,-22 21 0,22-21 0,0 21 16,0 0-16,-22-21 0,22 22 0,0-22 16,0 21-16,0 0 15,0 0-15,21 0 16,-22-21-16,22 21 15,0 1-15,22-22 16,-22 21-16,21-21 0,0 0 16,0 0-16,0 0 0,0 0 15,1 0-15,-1 21 16,0-21-16,0 0 0,0 0 0,0 0 16,1 0-16,-1 0 0,0 0 0,0 0 15,0 0-15,0 0 0,1 0 16,20 0-16,-21 21 0,0-21 0,0 0 15,1 21-15,-1-21 0,0 21 16,0 1-16,-21-1 0,21-21 16,-21 21-16,0 0 0,0 0 15,0 0-15,0 1 16,0-1-16,0 0 0,0 0 16,-21-21-16,0 21 15,21 0-15,-42-21 0,20 22 16,1-22-16,0 21 0,-21-21 0,21 0 15,-22 21-15,22-21 0,-21 0 0,21 0 16,-22 0-16,22 0 0,-21 0 16,21 0-16,-22 0 0,22 0 0,0 0 15,0 0-15,0 0 0,-1-21 0,1 0 16,21-1 0,-21 22-16,21-21 15,0 0 1,0 0 46,21 21-46</inkml:trace>
  <inkml:trace contextRef="#ctx0" brushRef="#br0" timeOffset="144459.18">10372 10414 0,'-22'-21'16,"22"42"15,0 0-31,0 0 16,22-21-16,-22 22 0,0-1 16,21-21-1,0 0-15,0 0 31,0-21-31,-21-1 16,0 1-16,0 0 16,0 0-16,0 0 15,-21 21 1,0 0 0,0 21-1,21 0-15,0 0 0,-21 0 16,21 1-1,21-44 32,-21 1-31,0 0 0,0 42 30,0 0-30,0 1 0</inkml:trace>
  <inkml:trace contextRef="#ctx0" brushRef="#br0" timeOffset="145363.66">12192 10160 0,'21'-21'16,"0"21"-1,0-21-15,1 21 16,-1-21-16,-21-1 15,21 22-15,0 0 0,-21-21 16,21 0-16,-21 0 0,0 0 16,-21 21-1,0 0-15,0 0 16,0 0-16,-22 0 0,22 0 16,-21 0-16,-1 21 0,1 0 0,0-21 15,-1 21-15,1 0 0,0 1 16,-1-1-16,22-21 0,0 21 0,0 0 15,0-21-15,21 21 0,0 0 16,0 1-16,0-1 16,0 0-16,21-21 0,0 21 15,0-21-15,0 21 0,1-21 0,-1 21 16,21 1-16,-21-22 0,22 21 0,-22 0 16,21-21-16,0 21 0,-20 0 15,-1-21-15,21 21 0,-21 1 0,0-1 16,1-21-16,-22 21 0,0 0 0,0 0 15,0 0-15,0 1 16,-22-1-16,1 0 0,0-21 16,0 21-16,-21 0 0,-1-21 0,1 21 15,0-21-15,-1 0 0,1 0 16,0 0-16,-1 0 0,1 0 0,0 0 16,-1 0-16,22 0 0,-21-21 15,21 0-15,-22 0 0,22 21 0,0-21 16,21 0-16,-21-1 0,21 1 0,-21 21 15,21-21-15,0 0 16,0 0-16,21 21 31,0 0-31,0 0 0,0 0 16,0 0-16,1 0 0,20 0 0</inkml:trace>
  <inkml:trace contextRef="#ctx0" brushRef="#br0" timeOffset="145791.41">12467 10499 0,'21'0'31,"0"0"-15,-21-21-16,22 21 0,-1-22 15,0 22-15,-21-21 0,21 0 0,0 0 16,0 0-16,1 21 0,-1-21 16,0-1-16,0 1 0,-21 0 0,0 0 15,0 0-15,-21 21 16,0 0-16,0 0 16,-1 0-16,1 0 0,0 0 0,0 0 15,-21 0-15,20 21 0,1 0 0,0 0 16,0 22-16,0-22 15,0 21-15,-1-21 0,22 22 0,0-22 16,-21 21-16,21-21 0,0 22 0,0-22 16,0 0-16,0 0 0,0 0 15,0 0-15,21 1 0,1-22 16,-1 0-16,-21 21 0,21-21 0,0 0 16,0 0-16,0 0 0,1 0 15,-1 0-15,0 0 0,0 0 0,-21-21 16,21-1-16,0 1 0,1 0 0,-1 0 15</inkml:trace>
  <inkml:trace contextRef="#ctx0" brushRef="#br0" timeOffset="146112.23">13166 9758 0,'0'0'0,"0"-21"0,0 0 0,0-1 16,0 1-16,0 42 15,-22 1 1,22-1-16,-21 21 0,21-21 0,0 22 16,0-1-16,0 0 0,0 1 15,-21 20-15,21-21 0,-21 22 0,0-22 16,0 1-16,21 20 0,-22-21 16,1 22-16,21-22 0,0 1 15,-21-1-15,21-21 0,-21 21 0,21-20 16,0-1-16,0 0 0,0 0 0,0 0 15,21-21 17,0-21-32,0 0 0,-21 0 0,22 0 15,-1-1-15,-21 1 0,21 0 16,0 0-16,0 0 0</inkml:trace>
  <inkml:trace contextRef="#ctx0" brushRef="#br0" timeOffset="146472.6">13187 10414 0,'21'42'32,"0"-42"-32,0 0 15,0 0-15,1 0 16,-1 0-16,0-21 16,0 21-16,0-21 0,0 0 0,22 21 15,-22-21-15,0 0 0,-21-1 0,21 1 16,-21 0-16,0 0 15,-21 21 1,0 0-16,0 0 0,0 0 16,-1 0-16,-20 0 0,21 21 15,-21 0-15,20 0 0,-20 1 16,21-1-16,0 0 0,0 21 0,-1-21 16,1 1-16,0 20 0,21-21 0,0 0 15,0 0-15,0 1 0,0-1 16,0 0-16,0 0 0,21 0 15,0-21-15,1 0 0,-1 0 0,0 0 16,21 0-16,-21 0 0,1 0 16,20 0-16,-21 0 0,21-21 0,-20 0 15,20 0-15,-21 0 0</inkml:trace>
  <inkml:trace contextRef="#ctx0" brushRef="#br0" timeOffset="146772.42">13885 10266 0,'0'0'0,"0"-21"16,0 0-16,0-1 16,-21 22-16,0 0 15,0 0-15,0 0 16,-1 0-16,1 0 0,0 22 16,21-1-16,-21 0 0,0 0 0,21 21 15,-21-20-15,21 20 0,0-21 0,-22 21 16,22-20-16,-21-1 15,21 21-15,0-21 0,0 0 0,0 1 16,0-1-16,0 0 0,0 0 0,0 0 16,21-21-16,-21 21 0,22-21 15,-1 0-15,0 0 0,0 0 0,21 0 16,-20 0-16,20 0 0,-21-21 0,21 21 16,1-21-16,-22 0 0,21-21 15,-21 20-15,22 1 0,-22-21 0</inkml:trace>
  <inkml:trace contextRef="#ctx0" brushRef="#br0" timeOffset="147084.46">14351 9758 0,'0'0'0,"0"-21"0,-21 21 31,21 21-31,-21 0 16,-1 21-16,22-20 0,0 20 0,0 0 15,-21 22-15,0-22 0,21 0 0,0 22 16,-21-22-16,0 1 0,21 20 16,0-21-16,-21 22 0,-1-22 0,22 1 15,-21-1-15,21 0 0,-21 1 0,21-22 16,0 0-16,0 21 16,0-21-16,0 1 0,0-1 15,21-21-15,0 0 0,1 0 16,-1 0-16,0 0 15,0-21-15,0-1 0,0 1 0,1 0 16,-1 0-16,-21 0 0,21 0 0,-21-22 16,21 22-16,-21-21 0</inkml:trace>
  <inkml:trace contextRef="#ctx0" brushRef="#br0" timeOffset="147268.35">14097 10266 0,'0'0'15,"-21"0"-15,42 0 32,0 0-32,0 0 0,22 0 15,-22 0-15,0 0 0,21 0 0,-21 0 16,1-21-16,20 0 0,-21 21 16,0-22-16,22 22 0,-22-21 0,0 21 15,21-21-15,-21 0 0</inkml:trace>
  <inkml:trace contextRef="#ctx0" brushRef="#br0" timeOffset="147580.18">15007 9843 0,'-42'0'31,"42"21"-31,0 0 0,0 0 16,-21 21-16,21-20 0,-22 20 0,1 0 16,21 1-16,-21-1 0,21 0 0,0 1 15,0-1-15,-21 0 0,0 1 16,21-1-16,-21 0 0,21-21 0,0 22 16,0-22-16,0 0 0,0 0 15,0 0-15,0 1 0,0-1 16,21-21-1,0 0-15,-21-21 16,0-1-16,21 1 0,0 0 16,-21 0-16,21-21 0</inkml:trace>
  <inkml:trace contextRef="#ctx0" brushRef="#br0" timeOffset="148143.85">14859 9970 0,'0'0'0,"-21"-22"0,21 1 16,0 0-16,0 0 0,0 0 16,21 21-16,0-21 0,0-1 15,22 22-15,-22-21 0,21 21 0,0-21 16,1 21-16,-1 0 0,0 0 0,-20 0 16,20 0-16,0 21 0,-21 0 15,1 1-15,-1-1 0,0 0 0,-21 21 16,0-21-16,0 1 0,0 20 15,-21-21-15,0 0 0,-22 0 0,22 22 16,-21-22-16,-1 0 0,1 0 0,0 0 16,21-21-16,-22 22 0,22-22 15,0 0-15,0 21 0,0-21 16,42 0 0,0-21-16,21 21 15,-21-22-15,22 22 0,-1 0 16,-21-21-16,22 21 0,-1 0 0,0 0 15,1 0-15,-22 0 0,21 0 16,-21 0-16,22 21 0,-22-21 0,0 22 16,0-1-16,0 0 0,0 0 0,-21 0 15,0 0-15,0 22 0,0-22 16,0 0-16,0 21 0,-21-20 0,0-1 16,0 21-16,-21-21 0,-1 0 15,22 1-15,-21-1 0,-1 0 0,1 0 16,21-21-16,-21 21 0,-1-21 15,22 0-15,-21 0 0,21 0 0,-22 0 16,22 0-16,0 0 0,-21 0 16,20 0-16,1-21 0,0 21 0,0-21 15,21 0-15,0 0 16,0-1 0,21 22-16,0 0 15,22-21-15,-22 21 0</inkml:trace>
  <inkml:trace contextRef="#ctx0" brushRef="#br0" timeOffset="148817.1">15811 10224 0,'0'-22'0,"-21"22"31,0 0-31,21 22 16,0-1-16,-21 0 16,21 21-16,-21-21 0,21 1 0,-21-1 15,21 0-15,0 0 0,0 21 16,0-20-16,0-1 0,0 0 16,0 0-16,21-21 0,0 0 0,0 0 15,0 0-15,0 0 0,1 0 16,-1 0-16,21 0 0,-21-21 0,0 21 15,1-21-15,-1 0 0,0-1 0,0 1 16,0 0-16,0-21 0,-21 21 16,0-1-16,22 1 0,-22 0 0,21 0 15,-21 0-15,0 0 0,0-1 32,0 44-17,0-1 1,0 0-16,0 0 15,0 0-15,0 22 0,0-22 0,0 21 16,-21 0-16,21-20 0,0 20 0,0 0 16,0 22-16,0-22 0,0 0 15,0 1-15,0-1 0,0 0 0,0 22 16,0-22-16,21 1 0,-21 20 0,0-21 16,0 22-16,21-22 0,-21 22 15,21-22-15,-21 0 0,0 22 0,0-22 16,0-21-16,0 22 0,-21-22 15,0 21-15,0-42 0,-1 21 0,-20 1 16,21-22-16,-21 0 0,20 0 16,-20 0-16,21 0 0,-21 0 0,20 0 15,1-22-15,0 1 0,0-21 0,21 21 16,0-22-16,0 22 0,-21-21 16,21-22-16,0 22 0,0 0 0,0-1 15,0-20-15,21 21 0,-21-1 0,21 22 16,0-21-16,0-1 0,1 1 15,-1 21-15,0-21 0,0-1 0,0 22 16,22-21-16,-1-1 0</inkml:trace>
  <inkml:trace contextRef="#ctx0" brushRef="#br0" timeOffset="149191.89">16468 9991 0,'0'0'15,"0"-21"-15,-22-1 0,22 1 0,-21 21 16,21-21-16,-21 21 0,21 21 31,0 0-31,0 1 0,0 20 16,0 0-16,21-21 0,-21 43 15,21-22-15,-21 1 0,0-1 0,0 0 16,0 1-16,0 20 0,0-21 16,0-20-16,0 20 0,0 0 0,0-21 15,0 1-15,0-1 0,0 0 0,0 0 16,0-42 15,0 0-31,22-22 0,-1 22 16,-21 0-16,21-21 0,-21-1 15,21 22-15,-21-21 0,21 0 16,-21-1-16,21 22 0,1 0 0</inkml:trace>
  <inkml:trace contextRef="#ctx0" brushRef="#br0" timeOffset="149435.75">16785 9885 0,'0'0'15,"0"-21"-15,0 0 0,0-1 0,-21 22 16,0 0-1,21 22-15,0-1 0,-21 0 16,-1 21-16,1-21 0,21 22 0,-21-1 16,0 0-16,21-20 0,-21 20 0,0 0 15,21 1-15,-22-1 16,1 0-16,21 1 0,-21-22 0,21 21 16,-21-21-16,0 22 0,21-22 0,0 0 15,0 0-15,0 0 16,21-21-1,0 0-15,0-21 16,22 21-16</inkml:trace>
  <inkml:trace contextRef="#ctx0" brushRef="#br0" timeOffset="149988.14">17124 10308 0,'0'-21'15,"0"42"-15,21-42 0,-21 0 0,21 0 16,-21 0-16,21-1 16,-21 1-16,0 0 0,0 0 15,0 0-15,0 0 16,-21 21 0,0 0-16,0 0 0,0 0 0,-1 0 15,1 0-15,0 21 16,0-21-16,0 21 0,-22 0 0,22 0 0,0 0 15,0 1-15,21-1 0,0 0 16,-21 0-16,21 0 0,0 0 16,0 22-16,0-22 0,0 0 0,0 0 15,0 0-15,0 1 0,21-1 16,0-21-16,0 0 16,0 0-16,1 0 0,-1 0 15,0 0-15,0-21 0,0 21 0,-21-22 16,21 1-16,1 0 0,-22-21 15,21 21-15,0-1 0,-21-20 0,21 21 16,-21 0-16,21-22 0,-21 22 16,0 0-16,21 0 15,-21 42 1,-21 0 0,21 0-16,0 1 0,0-1 15,0 0-15,-21 21 0,21-21 0,0 1 16,0-1-16,0 0 0,0 0 0,0 0 15,0 0-15,0 1 0,21-1 16,0 0-16,1-21 16,-1 0-16,0 0 0,0 0 15,0 0-15,-21-21 0,21 0 16,1-1-16,-1 1 0</inkml:trace>
  <inkml:trace contextRef="#ctx0" brushRef="#br0" timeOffset="150924.35">17611 9821 0,'0'-42'16,"0"84"-16,-22-84 31,22 63-31,0 0 16,-21 1-16,21 20 0,-21-21 0,21 0 15,0 22-15,0-1 0,0-21 0,0 21 16,0 1-16,0-1 0,0 0 15,0-20-15,0 20 0,0 0 16,0-21-16,0 22 0,0-22 0,0 21 16,0-21-16,0 1 0,21-1 15,0-21-15,1 0 16,-1 0-16,0 0 16,0 0-16,-21-21 0,21-1 15,0 1-15,-21 0 0,22-21 0,-1 21 16,-21-22-16,21 22 0,-21-21 0,21 21 15,-21-1-15,0 1 0,0 0 16,0 0-16,21 21 0,-21-21 16,0 42 15,0 0-31,0 0 0,0 0 16,0 1-16,0-1 0,-21 0 0,21 0 15,0 0-15,0 0 0,0 1 16,0-1-16,0 0 0,0 0 0,0 0 15,0 0-15,21-21 0,0 22 0,1-22 16,-1 0-16,0 0 16,0 0-16,0 0 0,0 0 15,1 0-15,-1-22 0,0 1 0,0 0 16,-21 0-16,21 0 0,0-22 16,-21 22-16,0 0 0,0 0 15,22 0-15,-22 0 0,21-1 0,-21 1 16,0 42 15,0 1-15,0-1-16,0 0 0,0 0 0,0 0 15,0 0-15,-21 1 0,21-1 16,0 0-16,0 0 0,0 0 0,21 0 16,0 1-16,0-22 0,0 0 15,22 0-15,-22 0 16,0 0-16,0 0 0,21 0 15,-20 0-15,20 0 0,-21-22 0,21 1 16,-20 0-16,-1 0 0,21 0 16,-21 0-16,0-1 0,1-20 0,-1 21 15,-21 0-15,0 0 0,21-1 0,-21 1 16,0 0-16,0 0 0,0 0 16,-21 21-1,0 21-15,-1 0 16,1 0-16,0 0 0,21 1 15,-21-1-15,21 21 0,-21-21 0,21 0 16,0 1-16,0 20 0,0-21 16,0 0-16,0 0 0,0 1 15,0-1-15,21 0 16,0-21-16,0 0 0,0 0 0,1 0 16,-1 0-16,0 0 0,0 0 15,0 0-15,0 0 0,1 0 0,-1-21 16,0 21-16,0-21 0,0 21 0,-21-22 15,21 1-15,1 21 0</inkml:trace>
  <inkml:trace contextRef="#ctx0" brushRef="#br0" timeOffset="151676.01">19452 9970 0,'0'0'0,"21"0"0,-21-22 0,21 22 15,-21-21-15,0 0 16,22 21-16,-44 21 47,1 0-47,0 1 0,0-1 15,0 21-15,0-21 0,-1 22 16,1-1-16,0 0 0,0-21 0,21 22 16,-21 20-16,0-20 0,21-1 0,-22 0 15,22-21-15,0 22 0,0-1 16,0-21-16,22 0 0,-1 22 0,0-22 16,0 0-16,21-21 0,-20 21 0,20 0 15,0-21-15,1 0 0,-1 0 16,0 0-16,1 0 0,-1 0 0,0-21 15,-21 0-15,22 0 0</inkml:trace>
  <inkml:trace contextRef="#ctx0" brushRef="#br0" timeOffset="152139.48">20235 9864 0,'21'0'15,"1"0"1,-1 21-16,0-21 16,-21 21-16,21 0 0,0 0 15,0 1-15,1-1 0,-1 21 16,-21-21-16,21 0 0,-21 22 0,21-22 0,-21 21 16,0 1-16,0-22 0,0 21 15,-21-21-15,0 22 0,0-22 16,-1 21-16,1-21 0,-21 0 0,21 1 15,-22-1-15,22 0 0,0-21 16,0 21-16,0-21 0,0 0 0,21 21 16,-22-21-16,22-21 31,22 0-15,-1 0-16,0 21 15,0-21-15</inkml:trace>
  <inkml:trace contextRef="#ctx0" brushRef="#br0" timeOffset="152492.28">21272 10118 0,'0'-21'31,"-21"42"47,0 0-62,21 0-16,-21-21 16</inkml:trace>
  <inkml:trace contextRef="#ctx0" brushRef="#br0" timeOffset="152768.12">21188 10478 0,'21'21'31,"0"-21"-31,-21 21 0,21-21 16,-21 21-16,0 0 15,21-21-15,-21 21 16,0 1-16,0-1 0,0 0 16,0 0-16,-21 0 0,0 0 15,0 1-15,0-22 0,0 21 0,-1 0 16,-20-21-16,21 21 0,0 0 16,-22-21-16,22 0 0,0 21 0,-21-21 15,21 0-15,-1 0 0</inkml:trace>
  <inkml:trace contextRef="#ctx0" brushRef="#br0" timeOffset="154068.41">9864 11684 0,'0'21'0,"21"-21"63,0 0-63,0 0 16,0-21-16,0 0 0,1 21 15,-1-21-15,0 0 0,0-1 16,-21 1-1,-21 21 1,0 0-16,0 0 0,-22 0 16,22 0-16,-21 0 0,21 21 0,-22-21 15,22 22-15,0-22 0,-21 21 0,20-21 16,1 21-16,0 0 0,0-21 16,0 21-16,21 0 15,0 1-15,21-1 31,0-21-31,0 0 0,0 21 0,1-21 16,-1 21-16,21-21 0,-21 21 16,22-21-16,-22 0 0,21 21 15,-21-21-15,22 22 0,-22-22 0,21 21 16,-21 0-16,0 0 0,-21 0 16,22 0-16,-22 1 0,0-1 15,0 0-15,-22 0 0,1 0 0,0 0 16,0 1-16,0-1 0,-22-21 0,22 21 15,-21 0-15,21-21 0,-22 0 16,22 0-16,-21 0 0,21 0 0,0 0 16,-1 0-16,1-21 0,0 21 15,21-21-15,0 0 0,-21-1 0,0 1 16,21 0-16,-21 0 0,21 0 16,0 0-16,0-1 0,0 1 15,-22 0-15,22 0 16,22 21-1,-1 0-15,0 0 16,0 0-16</inkml:trace>
  <inkml:trace contextRef="#ctx0" brushRef="#br0" timeOffset="154432.28">10626 11896 0,'0'0'0,"0"-21"31,0-1-16,0 1 1,-22 21 47,22 21-48,0 1 1,22-22-16,-1 0 15,0 0-15,0 0 0,0 0 16</inkml:trace>
  <inkml:trace contextRef="#ctx0" brushRef="#br0" timeOffset="155228.32">12213 11705 0,'21'-63'31,"0"42"-31,-21-1 0,22 1 16,-22 0-16,21 0 0,0 0 15,-21 0-15,0-1 0,0 1 0,21 0 16,-21 0-16,0 0 0,0 0 16,0-1-16,0 1 0,-21 21 0,0-21 15,0 21-15,-1 0 0,1 0 0,-21 0 16,21 0-16,-22 21 0,22 0 15,-21 1-15,0-1 0,20 0 0,-20 0 16,21 0-16,0 0 0,0 22 0,-1-22 16,1 0-16,21 21 0,0-20 15,0-1-15,0 0 0,0 0 16,0 0-16,21 0 0,1 1 0,-1-1 0,0 0 16,0 0-16,21 0 15,-20 0-15,20 1 0,-21-1 0,21 0 16,-20 0-16,20 0 0,-21 0 0,0-21 15,0 22-15,-21-1 0,0 0 16,0 0-16,0 0 0,0 0 0,-42-21 16,21 22-16,-21-1 0,-1-21 0,1 21 15,0-21-15,-1 0 0,-20 0 16,20 0-16,1 0 0,0 0 0,-1 0 16,22 0-16,0-21 0,-21 0 0,21-1 15,21 1-15,-22 0 0,22 0 16,-21-21-16,21 20 0,0 1 0,0 0 15,0 0-15,0 0 0,0 0 16,21-1-16,1 22 16,-1 0-16,0-21 0,0 21 0,21 0 15,-20 0-15,20 0 0,-21-21 0,21 21 16</inkml:trace>
  <inkml:trace contextRef="#ctx0" brushRef="#br0" timeOffset="155596.15">12531 11875 0,'0'0'0,"0"-22"47,0 1-47,0 0 15,21 0-15,0 21 16,-21-21-16,21 21 0,-21-21 0,0-1 15,21 1-15,-42 21 32,0 0-32,0 0 15,21 21-15,-21-21 0,-1 22 0,1-1 16,21 0-16,0 21 0,-21-21 16,21 1-16,-21 20 0,21-21 15,0 0-15,0 22 0,0-22 0,0 0 16,0 0-16,21 0 0,0-21 0,-21 21 15,21 1-15,1-22 0,-1 0 16,0 0-16,0 0 0,0 0 0,0 0 16,1-22-16,-1 1 0,0 0 0,21 21 15,-21-42-15</inkml:trace>
  <inkml:trace contextRef="#ctx0" brushRef="#br0" timeOffset="155879.99">13271 11134 0,'0'0'0,"0"-21"0,0-1 16,0 1-16,0 0 0,-21 21 15,0 0-15,21 21 16,0 0-16,0 1 0,0 20 0,0 0 16,-21 1-16,21 20 0,0 1 0,0-22 15,0 21-15,-21 1 0,21-22 16,0 22-16,0-22 0,-21 0 0,21 1 15,0-1-15,0 0 0,0 107 32,0-128-32,0 0 0,0 0 15,0 0-15,21-21 0,0 0 16,0 0-16,-21-21 16,21 0-16,-21 0 0,21 0 0</inkml:trace>
  <inkml:trace contextRef="#ctx0" brushRef="#br0" timeOffset="156272.15">13483 11726 0,'-21'43'16,"21"-22"0,21-21-1,0 0 1,0 0-16,1 0 0,-1 0 15,0 0-15,21 0 0,-21 0 16,1 0-16,-1 0 0,0-21 0,-21 0 16,21-1-16,-21 1 0,0 0 15,0 0-15,0 0 16,0 0-16,-21 21 16,0 0-16,0 0 0,-1 0 15,1 21-15,0-21 16,21 21-16,-21 0 0,21 0 0,-21 0 15,21 1-15,-21-1 0,21 0 16,0 0-16,0 0 0,0 0 0,0 1 16,0-1-16,0 0 0,0 0 15,0 0-15,21-21 0,0 0 16,0 21-16,0-21 0,0 0 0,1 0 16,-1 0-16,0 0 0,0 0 15,21-21-15,-20 21 0,20-21 0</inkml:trace>
  <inkml:trace contextRef="#ctx0" brushRef="#br0" timeOffset="156536">14245 11642 0,'0'0'0,"0"-21"16,-21 21-16,0-22 16,0 22-16,-1 0 15,1 0-15,0 22 0,0-1 16,0 0-16,21 0 0,0 0 15,-21 0-15,-1 22 0,22-22 0,-21 0 16,21 0-16,0 0 0,0 22 16,0-22-16,0 0 0,0 0 15,0 0-15,0 1 0,21-22 0,1 21 16,-1-21-16,0 0 0,21 0 16,-21 0-16,1 0 15,-1 0-15,0 0 0,0-21 0,0 21 16,0-22-16,22 1 0,-22 0 0</inkml:trace>
  <inkml:trace contextRef="#ctx0" brushRef="#br0" timeOffset="156835.82">14711 11155 0,'0'0'0,"0"-21"0,0 0 0,0-1 0,0 1 15,0 0-15,-21 21 16,-1 21-1,22 0-15,-21 22 16,21-1-16,-21 0 0,21 1 16,0 20-16,0 1 0,0-22 0,-21 22 15,21-22-15,-21 21 0,21-20 0,-21-1 16,21 0-16,0 1 0,0-22 16,0 21-16,-22 1 0,22-22 0,0 0 15,0 0-15,0 0 0,0 0 0,0 1 16,0-1-16,22-21 15,-1 0-15,0 0 0,0 0 16,0 0-16,-21-21 0,21-1 16,1 1-16,-22 0 0</inkml:trace>
  <inkml:trace contextRef="#ctx0" brushRef="#br0" timeOffset="157040.16">14541 11599 0,'0'0'0,"-21"0"0,0 0 16,0 0 0,42 0 15,0 0-31,0 0 0,1 0 0,-1 0 16,0 0-1,0 0-15,21 0 0,-20 0 0,-1 0 16,0 0-16,0 0 0,21 0 0,-20 0 15</inkml:trace>
  <inkml:trace contextRef="#ctx0" brushRef="#br0" timeOffset="157340">15346 11303 0,'0'0'0,"0"-21"0,0 0 16,-21 0-16,21 42 31,0 0-15,0 0-16,0 0 0,0 22 0,0-1 15,0-21-15,-22 21 0,1 1 16,21-1-16,-21-21 0,21 22 0,-21-1 16,0 0-16,21-21 0,-21 1 0,21 20 15,0-21-15,-22 0 0,22 0 16,-21 1-16,21-1 0,0 0 0,0 0 15,0 0-15,21-21 32,1 0-32,-1-21 15</inkml:trace>
  <inkml:trace contextRef="#ctx0" brushRef="#br0" timeOffset="157915.67">15261 11430 0,'0'-21'0,"0"42"16,0-63-16,0 21 0,0-1 0,-21 22 0,21-21 16,0 0-16,0 0 0,0 0 15,21 21-15,0-21 0,0-1 0,1 1 16,20 21-16,-21-21 0,21 21 0,-20 0 16,20 0-16,-21 0 15,0 0-15,22 21 0,-22 0 0,0 1 16,-21-1-16,0 0 0,21 21 0,-21-21 15,0 22-15,0-22 0,0 21 16,-21-21-16,0 22 0,-22-22 0,22 21 16,0-21-16,-21 1 0,21-1 0,-22 0 15,22 0-15,0-21 0,0 21 16,0-21-16,-1 0 0,44-21 47,-1 0-47,0 21 0,21-21 0,-21 21 15,1-21-15,-1 21 0,0 0 16,0 0-16,0 0 0,22 0 0,-22 0 16,0 0-16,0 0 0,21 0 15,-20 0-15,-1 0 0,0 21 0,0-21 16,0 21-16,0 0 0,-21 0 0,0 0 16,0 1-16,0-1 15,0 0-15,0 0 0,0 0 0,-21 0 16,0 1-16,0-1 0,-21 0 0,20 0 15,-20 0-15,21-21 0,-21 21 16,20 1-16,-20-22 0,0 0 16,21 21-16,-22-21 0,22 0 0,0 0 0,0 0 15,0 0-15,-1 21 16,1-21-16,21-21 31,21 21-31,1-21 16,-1-1-16,0 1 0,0 21 0,0-21 15</inkml:trace>
  <inkml:trace contextRef="#ctx0" brushRef="#br0" timeOffset="158580.26">16023 11684 0,'0'0'0,"0"-21"0,-21 42 47,21 0-47,0 0 16,-21-21-16,21 22 0,0-1 15,-21 0-15,21 0 0,0 0 16,0 0-16,21-21 16,0 22-16,0-22 15,0 0-15,0 0 16,1 0-16,-1 0 0,0 0 0,0-22 15,0 22-15,0-21 0,1 0 0,-1 21 16,0-21-16,-21 0 0,21 0 16,0-1-16,-21 1 0,0 0 15,21 0-15,-21 0 0,0 0 0,22 21 16,-22-22-16,-22 22 47,22 22-47,-21-22 0,0 21 15,21 0-15,0 0 0,-21 0 0,0 0 16,21 1-16,-21-1 0,21 0 16,-22 21-16,22 1 0,0-1 0,0 0 15,0 1-15,0-1 0,0 0 16,0 22-16,0-22 0,0 0 0,0 22 16,0-22-16,0 22 0,0-22 0,22 22 15,-22-22-15,21 0 0,-21 22 16,0-22-16,0 0 0,0 22 0,0-22 15,0 1-15,-21-1 0,-1 0 0,-20-21 16,21 22-16,-21-22 0,-1 0 16,1-21-16,21 21 0,-22-21 0,1 0 15,0 0-15,-1 0 0,1 0 0,21-21 16,-21 21-16,20-21 0,-20 0 16,21 0-16,0 21 0,0-22 15,-1 1-15,1 21 0,0-21 0,0 21 16,21-21-16,0 0 15,0 0 1,0-1-16,21 22 16,-21-21-16,21 0 0</inkml:trace>
  <inkml:trace contextRef="#ctx0" brushRef="#br0" timeOffset="160895.94">17166 11303 0,'0'0'0,"-21"0"15,21 21-15,0 0 16,21-21 15,0-21-15,22 21-16,-22-21 0,0 0 0,0 0 15,21 0-15,-20-1 0,-1 1 0,0 0 16,0 0-16,-21 0 0,0 0 16,0-1-16,0 1 0,0 0 15,0 0-15,-21 0 0,0 21 0,0 0 16,-1 0-16,1 0 16,0 0-16,21 21 0,0 21 0,-21-21 15,21 22-15,-21-1 0,21 0 0,-21 1 16,21-1-16,0 22 0,-22-22 15,1 0-15,21 22 0,0-22 16,-21 0-16,0 1 0,21-1 0,-21 0 16,21-20-16,0 20 0,0-21 15,-21 0-15,21 0 0,-22 1 0,1-1 16,21 0-16,-21-21 0,0 0 16,0 0-16,0 0 0,-1 0 0,1 0 15,0 0-15,0-21 0,0 0 0,0-1 16,-1 1-16,1 0 0,21 0 15,-21 0-15,0 0 0,21-22 0,-21 22 16,21 0-16,0 0 0,-21 21 16,21 21-1,0 0 1,0 0-16,21 22 0,-21-22 16,21 0-16,-21 0 0,21 0 15,0 0-15,0 1 0,1-1 0,-22 0 16,21 0-16,0-21 0,0 0 0,21 21 15,-20-21-15,-1 0 0,21 0 16,-21 0-16,22-21 0,-1 21 0,0-21 16,1 0-16,-22 0 0,21 21 0,0-22 15,-20 1-15,20 0 0,-21 0 16,0 0-16,0 0 0,1-1 16,-1 1-16,-21 0 0,0 0 15,-21 42 16,21 0-31,-22-21 0,22 21 16,-21-21-16,21 22 0,0-1 16,-21 0-16,21 0 15,0 0 1,21-21 0,0-21-1,1 21-15,-1-21 0,0 0 16,0 21-16,0-21 15,0 21-15,1-22 0,-1 22 16,0 0-16,0 0 16,0 0-16,-21 22 15,21-22 1,-21 21-16,0 0 0,22-21 0,-22 21 16,0 0-16,0 0 0,0 1 15,21-22-15,0 0 16,0 0-16,0 0 0,0 0 15,1 0-15,-1 0 0,0 0 0,0 0 16,21 0-16,-20-22 16,-1 22-16,21-21 0,-21 0 0,22 21 15,-22-21-15,0 0 0,0 0 0,0-1 16,-21 1-16,0 0 0,0 0 16,0 0-16,0 0 0,0-1 0,0 1 15,-21 0-15,0 21 0,0 0 16,0 0-16,-1 0 15,1 21-15,0 0 0,0 1 0,0-22 16,0 21-16,-1 21 0,1-21 0,21 0 16,0 1-16,-21-1 0,21 0 15,0 0-15,-21-21 0,21 21 0,0 0 16,0 1 0,21-22-16,0 0 0,0 0 15,1 0-15,-1 0 0,0-22 16,0 1-16,0 0 0,22 0 0,-22 21 15,0-21-15,21-22 0,-21 22 0,1-21 16,-1 21-16,0-22 0,0 1 16,0 0-16,0-22 0,1 22 0,-1 0 15,-21-22-15,0 22 0,21-1 0,-21 1 16,0 0-16,0 21 0,0-1 16,0 1-16,0 0 0,-21 21 15,21 21 1,0 0-16,-21 1 15,21 20-15,-22 0 0,22 1 0,-21-1 16,21 0-16,0 22 0,0-22 0,-21 0 16,21 22-16,0-43 0,-21 21 15,21 1-15,0-1 0,0-21 0,0 22 16,0-22-16,21 0 0,0 0 0,0 0 16,1 0-16,-1-21 0,0 22 15,21-22-15,-21 0 0,22 0 0,-22 0 16,21 0-16,-21 0 0,22 0 0,-1-22 15,-21 22-15,0-21 0,1 0 16,-1 0-16,0 0 0,-21 0 0,0-1 16,0 1-16,0 0 0,0 0 15,0 0-15,0 0 0,0-1 16,-21 22-16,0 0 16,-1 0-16,22 22 15,0-1-15,0 0 16,0 0-16,0 0 0,0 0 15,22-21-15,-22 22 16,21-22-16,0 0 0,0 0 16,0 0-16,0 0 0,1 0 15,-1 0-15,0 0 0,0-22 0,0 22 16,0-21-16,1 0 0,20 21 0,-21-21 16,21 0-16,-20 21 15,20-21-15,0 21 0,1 0 0,-22 0 16,0 0-16,0 0 0,0 21 15,-21 0-15,0 0 16,-21 0-16,0 0 0,0 1 16,0-1-16,-1 0 0,1 0 0,0 0 15,0-21-15,0 21 0,21 1 16,-21-22-16,21 21 0,-22-21 0,1 0 16,42-21 15,1-1-31,-1 22 15,0-21-15,-21 0 0,21 0 16,21 0-16,-20 0 0,-1-1 0,21-20 16,-21 21-16,22-21 0,-22 20 15,21 1-15,-21 0 0,22 0 0,-22 0 16,0 0-16,-21 42 31,0 0-31,0 0 0,-21 0 0,0 0 16,21 1-16,-22 20 0,1-21 0,0 0 15,21 0-15,-21 1 0,21-1 16,0 0-16,0 0 0,0 0 0,0 0 16,21-21-16,0 22 0,0-22 15,1 0-15,-1 0 0,0 0 16,0 21-16,0-21 0,0 0 0,1 0 16,-1 0-16,0-21 0,0-1 15,0 1-15,0 21 0</inkml:trace>
  <inkml:trace contextRef="#ctx0" brushRef="#br0" timeOffset="161200.43">20278 11345 0,'0'-21'0,"0"42"0,0-63 15,0 21-15,-22 21 16,22-21-16,-21 21 0,0 0 0,0 0 15,0 21-15,0 0 16,21 0-16,-22 0 0,1 22 0,0-22 16,0 21-16,21 1 0,-21-1 0,0-21 15,21 21-15,0 1 0,-22-22 16,22 21-16,0-21 0,0 1 0,0 20 16,0-21-16,0 0 0,0 0 0,0 1 15,22-1-15,-1 0 0,0-21 16,0 21-1,0-21-15,0 0 0,1 0 0,-1 0 16,0 0-16,0 0 0,0-21 0,0 0 16,1 21-16</inkml:trace>
  <inkml:trace contextRef="#ctx0" brushRef="#br0" timeOffset="161495.26">20659 11409 0,'0'0'0,"0"-21"0,21 21 16,0-21-16,0 21 16,0 0-16,0 0 0,1 0 15,-1 0-15,0 21 0,0 0 16,21-21-16,-20 42 0,-1-21 0,0 1 16,-21 20-16,21-21 0,-21 21 0,0-20 15,0 20-15,0-21 0,0 21 16,0-20-16,0-1 0,-21 0 0,0 0 15,0 21-15,-1-20 0,1-22 0,-21 21 16,21 0-16,0 0 0,-1-21 16,-20 21-16,21 0 0,0-21 0,0 0 15,-1 0-15,1 0 16</inkml:trace>
  <inkml:trace contextRef="#ctx0" brushRef="#br0" timeOffset="-202744.93">10160 13208 0,'21'-21'0,"-21"0"16,21 21-16,-21-21 15,0-1-15,0 1 16,0 0-16,0 0 0,0 0 16,0 0-16,0-1 15,-21 22 1,0 0-16,0 0 0,-22 0 0,1 22 15,21-1-15,-21-21 0,-1 21 16,1 0-16,0 21 0,20-20 0,-20-1 16,21 0-16,0 0 0,0 0 15,-1 0-15,22 1 0,0-1 0,0 0 16,22 0 0,-1-21-16,21 0 15,-21 0-15,22 0 0,-22 21 0,21-21 16,0 0-16,1 0 0,-1 21 0,-21-21 15,22 22-15,-22-22 0,0 0 16,21 21-16,-21 0 0,-21 0 16,0 0-16,0 0 15,-21-21-15,0 22 16,-21-22-16,-1 21 0,1 0 0,-21-21 16,20 0-16,1 21 0,-22-21 0,22 0 15,0 0-15,-1 0 0,1 0 16,0 0-16,21 0 0,-1-21 0,-20 21 15,21-21-15,21 0 16,-21 21-16,21-22 16,0 1 15,21 21-31,0 0 0,0 0 16,0 0-16,22-21 0</inkml:trace>
  <inkml:trace contextRef="#ctx0" brushRef="#br0" timeOffset="-202492.96">10774 13420 0,'-995'42'31,"1990"-84"-31,-1016 42 16,21-21 31</inkml:trace>
  <inkml:trace contextRef="#ctx0" brushRef="#br0" timeOffset="-201788.11">12150 13039 0,'0'0'0,"-22"0"0,1 0 0,0 0 0,0 0 15,0 0 1,0 0-16,21 21 0,0 0 16,-22-21-16,22 21 0,22-21 31,-1 0-31,0 0 15,0-21-15,0 0 0,22 21 0,-22-21 16,21 0-16,0-1 16,-20 1-16,20 0 0,-21 0 0,21-21 15,-20 20-15,-1 1 0,-21-21 0,0 21 16,0 0-16,0-1 0,0 1 16,-21 21-16,-1 0 0,-20-21 0,0 21 15,-1 0-15,-20 0 0,-1 21 0,-20 0 16,20 1-16,1-1 0,-1 0 15,22 0-15,-22 0 0,43 0 0,-21 22 16,21-22-16,0 0 0,21 0 16,0 22-16,0-22 0,0 0 0,21 21 15,21-21-15,-21 1 0,22-1 0,-1 21 16,0-21-16,1 0 16,-1 1-16,0-1 0,1 21 0,-1-21 15,0 0-15,1 1 0,-22 20 0,0-21 16,0 0-16,-21 0 0,0 1 15,0 20-15,-21-21 0,0 0 0,-22 0 16,1 1-16,0-1 0,-22 0 0,1 0 16,-1-21-16,1 0 0,20 21 15,-20-21-15,21 0 0,-1 0 0,1 0 16,0-21-16,-1 0 0,22 0 0,0 0 16,0-1-16,0 1 0,21 0 15,0 0-15,0 0 0,0 0 16,21 21-1,0 0-15,0 0 0,0 0 16,0 0-16,1 0 0,-1 0 16,0 0-16,0 0 0</inkml:trace>
  <inkml:trace contextRef="#ctx0" brushRef="#br0" timeOffset="-201381.18">12509 13504 0,'22'-21'32,"-1"0"-32,0 0 15,0 0-15,-21 0 0,21 21 16,0-22-16,-21 1 0,0 0 15,0 0-15,22 0 0,-22 0 16,0-1-16,-43 1 31,22 21-31,0 0 0,0 21 0,-22-21 0,22 22 16,0-1-16,0 0 0,0 0 16,0 21-16,-1-20 0,22 20 15,0 0-15,-21-21 0,21 22 0,0-1 16,0-21-16,0 22 0,0-22 15,0 0-15,0 0 0,0 0 0,21 0 16,-21 1-16,22-22 0,-1 0 0,0 0 16,0 0-16,0 0 0,0 0 15,1 0-15,-1-22 0,21 1 0,-21 0 16,0 0-16,1 0 0,20-22 0</inkml:trace>
  <inkml:trace contextRef="#ctx0" brushRef="#br0" timeOffset="-201084.04">13187 12637 0,'0'0'0,"0"42"32,0 0-32,0-21 0,-21 22 15,21 20-15,0-20 0,-22 20 16,1-21-16,0 22 0,21-22 0,-21 22 15,0-22-15,21 22 0,0-22 0,-21 0 16,-1 1-16,22-22 0,-21 21 16,21-21-16,0 22 0,0-22 15,0 0-15,0 0 0,0 0 16,21-21 0,1 0-16,-1 0 15,0-21-15,0 0 0,0 0 0,-21 0 16,21-1-16,1 1 0</inkml:trace>
  <inkml:trace contextRef="#ctx0" brushRef="#br0" timeOffset="-200709.14">13293 13356 0,'0'64'31,"21"-64"-15,0 0-16,0 0 0,0 0 15,0 0-15,1 0 0,-1-21 0,0-1 16,0 22-16,21-21 0,-20 0 16,-1 0-16,0 0 0,-21 0 15,0-1-15,0 1 0,0 0 16,0 0-16,-21 21 16,0 0-16,-1 0 0,1 0 15,0 21-15,0-21 0,0 21 16,0 0-16,-1 22 0,1-22 0,0 0 15,0 0-15,21 0 0,0 22 0,0-22 16,0 0-16,0 0 16,0 0-16,0 1 0,0-1 0,21 0 15,21 0-15,-20-21 16,-1 0-16,21 0 0,-21 0 16,22 0-16,-22 0 0,21-21 0,0 0 15,-20 0-15,20-1 0,0 1 0,1 0 16,-1 0-16,-21 0 0</inkml:trace>
  <inkml:trace contextRef="#ctx0" brushRef="#br0" timeOffset="-200189.06">14139 13123 0,'0'0'0,"-21"0"32,0 0-32,0 0 15,21 22-15,-21-22 0,-1 21 0,22 0 16,0 0-16,-21 0 0,0 22 0,21-22 15,-21 0-15,21 0 0,0 21 16,0-20-16,0-1 0,0 0 0,0 0 16,0 21-16,0-20 0,0-1 15,21 0-15,21-21 0,-20 0 16,-1 0-16,21 0 0,-21 0 16,22 0-16,-1 0 0,-21 0 0,21-21 15,-20 0-15,20-1 0,-21 1 16,21 0-16,-20-21 0,-1 21 0,0-22 15,-21 1-15,21 0 0,-21-1 0,21 1 16,-21-22-16,0 22 0,21-21 16,-21-1-16,0 1 0,22 20 0,-22 1 15,0 0-15,0-1 0,0 22 0,0-21 16,0 21-16,0 42 31,0 0-31,0 0 0,0 21 0,0 1 16,0-1-16,-22 0 0,22 22 15,0-22-15,-21 1 0,21 20 16,0-21-16,0 1 0,0-1 0,0 0 16,0 1-16,0-1 0,0 0 15,0-20-15,0 20 0,0-21 0,0 0 16,0 0-16,0 1 0,21-1 0,1-21 16,-1 0-16,0 0 15,0 0-15,0 0 0,0 0 16,1-21-16,-1-1 0,0 1 0,0 0 15,-21 0-15,21 0 0,-21 0 16</inkml:trace>
  <inkml:trace contextRef="#ctx0" brushRef="#br0" timeOffset="-199977.18">14499 13208 0,'0'0'16,"0"21"-16,-21-21 0,21 21 15,21-21 17,0 0-32,0 0 0,1 0 15,-1 0-15,0 0 0,0-21 0,0 21 16,0 0-16,-21-21 0,22 21 16,-1-21-16,0 0 0,-21 0 15,21 21-15,0-22 0</inkml:trace>
  <inkml:trace contextRef="#ctx0" brushRef="#br0" timeOffset="-199620.43">15473 12637 0,'0'0'0,"0"-22"16,0 44 15,0-1-15,21 21-16,-21-21 0,0 22 0,0-1 16,0 0-16,0 1 0,0 20 15,0-21-15,0 1 0,0-1 0,0 0 16,0 1-16,-21-1 0,0 0 0,21-20 15,-22 20-15,1-21 0,0 0 16,21 22-16,0-22 0,-21 0 16,21 0-16,21-21 31,0 0-15,0-21-16,-21 0 0</inkml:trace>
  <inkml:trace contextRef="#ctx0" brushRef="#br0" timeOffset="-199052.7">15473 12848 0,'0'0'0,"-43"-84"15,22 62-15,21 1 0,0 0 16,0 0-16,0 0 0,0 0 0,0-1 16,21 1-16,1 21 15,-1-21-15,0 0 0,21 21 0,-21 0 16,22 0-16,-22 0 0,0 0 0,21 0 15,-20 0-15,-1 21 0,0 0 16,0 22-16,0-1 0,-21-21 0,0 43 16,0-22-16,0 0 0,0 1 15,-21-1-15,0 0 0,0 1 0,0-22 16,-1 0-16,-20 21 0,21-42 0,0 21 16,0 1-16,-1-22 0,1 0 15,21-22 16,21 22-31,-21-21 16,22 21-16,-1 0 0,0-21 0,0 21 16,0-21-16,22 21 0,-22 0 0,0 0 15,0 0-15,0 0 0,22 0 16,-22 21-16,0 0 0,0-21 0,0 21 16,0 1-16,1-1 0,-1 0 0,-21 0 15,0 0-15,0 0 0,0 1 16,0-1-16,-21 21 0,-1-21 0,-20 0 15,21 1-15,0-1 0,-22 0 0,22 0 16,-21 0-16,21 0 0,-22 1 16,22-1-16,0 0 0,-21-21 15,21 21-15,-1-21 0,1 0 0,0 0 16,0 0-16,0 0 16,0-21-16,21 0 15,0 0-15,0-1 16,21 1-16,0 21 0,0-21 15,0 0-15,0 21 0,1-21 0,-1 0 16,0-1-16,0 22 0,21-21 0</inkml:trace>
  <inkml:trace contextRef="#ctx0" brushRef="#br0" timeOffset="-198405.07">16023 13229 0,'21'-21'0,"-42"42"0,63-63 15,-20 42-15,-1-21 0,0 21 16,0-21-16,0-1 15,-21 44 1,0-1 0,0 0-16,0 0 0,0 0 15,0 0-15,0 1 0,0-1 0,0 0 16,0 0-16,0 0 0,0 22 16,21-22-16,1 0 0,-1 0 15,0 0-15,0 0 0,0-21 0,0 0 16,1 22-16,-1-22 0,0 0 15,0 0-15,0 0 0,0-22 16,1 1-16,-1 21 0,0-21 0,0 0 16,-21 0-16,0-22 0,21 22 15,0-21-15,-21 21 0,0-22 0,0 22 16,22-21-16,-22 21 0,21 0 0,-21-1 16,0 1-16,0 42 31,0 1-16,-21-1-15,21 0 0,-22 0 16,22 21-16,-21-20 0,21-1 0,0 21 16,0-21-16,-21 22 0,21-1 0,-21 0 15,21 1-15,0-1 16,0 0-16,0 1 0,0-1 0,0 21 16,0-20-16,0 20 0,0-20 0,21 20 15,0 1-15,0-22 0,-21 21 0,22 1 16,-1 21-16,-21-22 0,0 1 15,0 20-15,0-20 0,0-1 0,0 1 16,0-1-16,0 1 0,0-1 0,0-20 16,0-1-16,0 0 0,0-21 0,0 1 15,-21-1-15,-1-21 0,1 0 16,0 0-16,0 0 0,0-21 16,-22 21-16,22-22 0,0 1 0,0 0 0,0-21 15,0 21-15,-1-1 0,22-20 16,0 21-16,-21-21 0,21 20 15,0-20-15,0 21 0,0 0 0,0-22 16,0 22-16,0-21 0,0 21 0,0 0 16,0-22-16,21 22 0,1-21 15,-1-1-15</inkml:trace>
  <inkml:trace contextRef="#ctx0" brushRef="#br0" timeOffset="-197900.72">17251 12573 0,'0'0'0,"0"-21"0,-21 21 15,-1-21-15,22 42 32,0 0-32,0 0 0,0 0 15,0 22-15,0-1 0,0 0 0,0 1 16,0-1-16,0 0 0,0 22 16,0-22-16,0 1 0,0-1 15,0 0-15,0-21 0,0 22 0,0-22 16,0 0-16,0 21 0,0-20 0,0-1 15,22-21-15,-22 21 0,0 0 16,21-21-16,0-21 31,0 0-31,0 0 0</inkml:trace>
  <inkml:trace contextRef="#ctx0" brushRef="#br0" timeOffset="-197628.88">17716 12615 0,'0'0'0,"0"-21"16,0 0-16,0 0 0,0 0 16,-21 21-1,0 0-15,0 21 16,0 0-16,0 0 0,-1 0 0,1 22 16,-21-1-16,21 0 0,0 1 0,-22-1 15,22 22-15,0-22 0,0 0 16,0 1-16,-1-1 0,1 0 0,21 1 15,0-22-15,-21 21 0,21-21 16,0 0-16,-21 1 0,21-1 16,0 0-16,21-21 15,0 0 1,0 0-16,1-21 16</inkml:trace>
  <inkml:trace contextRef="#ctx0" brushRef="#br0" timeOffset="-197397.01">17780 12975 0,'0'21'31,"0"1"-31,0-1 0,-21 0 16,0 0-16,21 0 0,-22 0 15,22 1-15,0-1 0,0 0 16,-21 0-16,21 0 0,-21 0 15,21 1-15,0-44 47,0 1-47</inkml:trace>
  <inkml:trace contextRef="#ctx0" brushRef="#br0" timeOffset="-197233.11">17822 12785 0,'21'0'47,"1"0"-31,-1 0-16,0 21 15</inkml:trace>
  <inkml:trace contextRef="#ctx0" brushRef="#br0" timeOffset="-196813.35">18373 12848 0,'0'0'0,"21"0"16,-42 0 15,-1 0-31,1 0 16,0 0-16,0 0 0,-21 0 0,20 0 15,1 21-15,-21 1 0,21-22 16,0 21-16,-1 0 0,22 0 0,-21-21 16,21 21-16,0 0 0,0 1 15,21-1 1,1-21-16,-1 0 0,21 0 0,-21 21 16,22-21-16,-22 0 0,0 21 15,21-21-15,-21 21 0,22-21 0,-22 21 16,0-21-16,0 22 0,-21-1 15,0 0-15,0 0 16,-21 0 0,-21-21-16,21 21 0,-1-21 0,-20 0 15,21 22-15,-21-22 0,-1 0 0,1 0 16,21 0-16,0 0 0,-22 0 16,22 0-16,0 0 0,0 0 0,0 0 15,21-22 1,0 1-1,21 0-15,0 0 16,0 21-16</inkml:trace>
  <inkml:trace contextRef="#ctx0" brushRef="#br0" timeOffset="-196569.23">18732 12912 0,'0'42'31,"0"-21"-31,0 0 0,0 1 16,0-1-16,0 0 0,0 0 15,-21 0-15,21 0 0,0 1 0,0-1 16,0 0-16,0 0 16,0-42 30,0 0-46,0 0 0</inkml:trace>
  <inkml:trace contextRef="#ctx0" brushRef="#br0" timeOffset="-196417.32">18754 12764 0,'0'-22'0,"0"44"0,0-65 0,0 22 15,0 0 1,21 0 15,0 21-15,0 0-16</inkml:trace>
  <inkml:trace contextRef="#ctx0" brushRef="#br0" timeOffset="-195933.07">19177 12446 0,'0'0'0,"-21"0"31,0 0-31,21 21 16,-22 0-16,22 22 0,-21-22 15,21 21-15,-21 1 0,21 20 0,0-21 16,0 1-16,0 20 0,0-20 0,0-1 16,0 0-16,0 1 0,0-1 15,0 0-15,0-21 0,0 1 0,0 20 16,0-21-16,0 0 15,-21-21 17,21-21-17,0 0-15,0 0 0,0 0 16,0-1-16,0 1 0,0-21 0,21 21 16,0 0-16,-21-1 0,21 1 0,1 0 15,20 0-15,-21 21 0,0 0 16,0-21-16,22 21 0,-22 0 0,0 0 15,0 21-15,0-21 0,1 21 0,-1 0 16,0 0-16,0 1 0,0-1 16,-21 0-16,0 21 0,0-21 0,0 1 15,0-1-15,-21 0 0,0 0 0,-21 0 16,20-21-16,1 21 0,-21-21 16,21 0-16,0 22 0,-22-22 0,22 0 15,0 0-15,0 0 16,21-22-1,0 1-15,0 0 0,21 0 16,0 0-16</inkml:trace>
  <inkml:trace contextRef="#ctx0" brushRef="#br0" timeOffset="-195677.22">19791 12488 0,'0'0'0,"0"22"47,0-1-47,0 21 0,0-21 0,0 22 15,0-1-15,0 21 0,0-20 16,0-1-16,0 0 0,0 22 0,-21-22 16,21-21-16,-22 22 0,22-1 0,0-21 15,0 0-15,0 1 0,0-1 16,0 0-16,0 0 15,22-21-15,-1 0 0,0 0 32</inkml:trace>
  <inkml:trace contextRef="#ctx0" brushRef="#br0" timeOffset="-195329.42">19960 13039 0,'21'0'31,"0"0"-31,1 0 0,-1 0 0,0 0 0,0 0 16,0 0-16,0 0 0,1 0 15,20 0-15,-21-21 0,0-1 0,0 1 16,1 0-16,-22 0 16,0 0-16,0 0 0,0-1 0,0 1 15,0 0-15,-22 21 0,1 0 16,0 0-16,0 0 0,0 0 0,0 0 15,-1 21-15,1 0 0,0 1 0,0-1 16,0 21-16,0-21 0,-1 22 16,1-22-16,21 21 0,-21-21 0,21 22 15,0-22-15,0 0 0,0 0 0,0 0 16,21 0-16,0-21 16,1 0-16,-1 0 0,0 0 0,0 0 15,0 0-15,0 0 0,1 0 0,-1 0 16,21-21-16,-21 21 0,22-21 15</inkml:trace>
  <inkml:trace contextRef="#ctx0" brushRef="#br0" timeOffset="-194920.21">20468 12510 0,'0'0'15,"-21"0"-15,0 0 0,0 0 0,21-22 47,0 1-31,21 21-16,-21-21 16,0 0-16,21 21 15,-21-21-15,0 0 0,0 42 31,0 0-31,0 0 0,0 0 16,0 22-16,0-1 0,0 0 16,-21 1-16,21 20 0,0-21 0,-21 22 15,21-22-15,0 1 0,0-1 0,0 0 16,0 1-16,0-1 0,0 0 16,0-21-16,0 1 0,0-1 0,0 0 15,0 0-15,0 0 0,21-21 16,-21 21-16,21-21 0,0 0 15,0 0-15,0 0 16,-21-21-16,22 0 0,-22 0 16,0 0-16</inkml:trace>
  <inkml:trace contextRef="#ctx0" brushRef="#br0" timeOffset="-194736.31">20426 12933 0,'0'0'0,"21"0"32,0 0-17,0-21-15,0 21 0,1 0 0,-1-21 16,0 21-16,0-22 0,21 22 16,-20-21-16,20 21 0,-21-21 0,21 21 15</inkml:trace>
  <inkml:trace contextRef="#ctx0" brushRef="#br0" timeOffset="-194372.52">20913 13018 0,'0'0'0,"21"0"15,0 0 1,0 0-16,0 0 0,0-22 15,1 1-15,-1 21 0,0-21 16,0 0-16,0 0 0,-21 0 0,0-1 16,0 1-16,0 0 0,0 0 15,-21 21 1,0 0-16,0 0 16,0 21-16,-1 0 0,1 0 0,0 1 15,0 20-15,0-21 0,21 21 16,0-20-16,0 20 0,0-21 0,0 0 15,0 22-15,0-22 0,0 0 16,0 0-16,21 0 0,0 0 0,0-21 16,0 22-16,1-22 0,20 0 0,-21 0 15,0 0-15,22 0 0,-22 0 0,21 0 16,-21 0-16,22 0 0,-22 0 16,0-22-16</inkml:trace>
  <inkml:trace contextRef="#ctx0" brushRef="#br0" timeOffset="-194139.87">21484 12848 0,'0'0'0,"0"-21"0,0 0 0,0 42 31,0 0-15,0 0-16,0 1 0,0 20 0,0-21 16,21 0-16,-21 22 0,0-22 15,21 0-15,-21 0 0,22 0 0,-22 0 16,0 1-16,21-1 0,-21 0 0,21-21 15,-21 21-15,21-21 16,0 0 0,0 0-16,-21-21 15,22 0-15,-22 0 16,21-1-16</inkml:trace>
  <inkml:trace contextRef="#ctx0" brushRef="#br0" timeOffset="-193948.98">21759 12912 0,'-21'84'0,"42"-168"0,-21 41 0,0 22 16,0 0-16,0 0 0,-21 21 15,0 0-15,0 0 0,0 0 16,-1 0-16,1 21 0,-21 21 16,21-20-16,0-1 0,-1 21 0,1-21 15,0 22-15,0-22 0,0 0 0,0 21 16,-1-21-16,22 1 16,-21-1-16,21 0 0,0 0 0,21-21 31,1 0-31,-1 0 15,0 0-15,0 0 0</inkml:trace>
  <inkml:trace contextRef="#ctx0" brushRef="#br0" timeOffset="-193640.16">22056 12383 0,'0'0'0,"0"-22"0,0-20 0,0 21 16,0 0-16,-22 21 15,1 0 1,21 21-16,0 0 16,-21 0-16,21 22 0,0-22 15,0 21-15,0 22 0,0-22 0,0 21 16,0-20-16,0 20 0,0 1 0,0-1 16,0 1-16,0-22 0,0 0 15,0 1-15,0-1 0,0 0 0,0-20 16,0-1-16,0 0 0,0 0 0,21-21 15,0 21-15,1-21 16,-1 0-16,-21-21 16,21 21-16,-21-21 0,21 0 0,-21 0 15,21-1-15,-21 1 0,0 0 16</inkml:trace>
  <inkml:trace contextRef="#ctx0" brushRef="#br0" timeOffset="-193464.26">21929 12806 0,'0'0'0,"-22"0"0,1 0 16,42 0 15,1 0-31,-1 0 0,0 0 0,0 0 16,0 0-16,0 0 0,1 0 16,20 0-16,-21 0 0,0-21 15,0 21-15,22-21 0,-22 21 0,21-22 16,1 1-16</inkml:trace>
  <inkml:trace contextRef="#ctx0" brushRef="#br0" timeOffset="-193204.78">22754 12531 0,'0'0'0,"-21"0"0,0 0 0,0 0 0,-1 0 15,1 0-15,0 21 16,0-21-16,21 21 0,-21 0 15,0 22-15,21-22 0,-22 21 16,1 0-16,21 1 0,0-1 0,-21 0 16,21-20-16,0 20 0,0 0 15,0-21-15,0 22 0,0-22 0,0 0 16,21 0-16,0 0 0,1 1 0,-1-22 16,0 21-16,0-21 0,0 0 15,22 0-15,-22 0 0,0 0 0,21 0 16,-21 0-16,1 0 0,20-21 0,-21-1 15</inkml:trace>
  <inkml:trace contextRef="#ctx0" brushRef="#br0" timeOffset="-192948.93">23114 12637 0,'0'0'0,"0"-22"0,21 1 0,-21 0 16,21 0-16,0 21 15,1 21 1,-1 0-16,0 0 0,0 1 15,-21-1-15,0 21 0,21-21 0,-21 22 16,21-1-16,-21 0 0,0 1 16,0-1-16,0-21 0,0 21 0,-21 1 15,0-22-15,0 0 0,21 21 16,-21-20-16,0-1 0,-1-21 0,22 21 16,-21 0-16,0-21 0,21-21 46,21 21-46</inkml:trace>
  <inkml:trace contextRef="#ctx0" brushRef="#br0" timeOffset="-192737.05">23876 12615 0,'0'0'0,"0"-21"31,-21 21-31,0 0 0,21 21 47,0 1-31,0-1-16,0 0 16,0 0-16,0 0 0,0 0 15</inkml:trace>
  <inkml:trace contextRef="#ctx0" brushRef="#br0" timeOffset="-192521.19">23918 13208 0,'0'21'0,"-42"64"15,21-64 1,0 0-16,-1 0 0,1 1 0,0-1 15,0 0-15,0 0 0,0 0 0,-1 0 16,-20 1-16,0-1 0,21 0 16,-22-21-16,1 21 0,0-21 0,-1 0 15,1 21-15,-22-21 0,22 0 0</inkml:trace>
  <inkml:trace contextRef="#ctx0" brushRef="#br0" timeOffset="-191796.76">21484 11536 0,'-21'0'31,"42"0"16,0 0-32,0 0 1,-21 21 0</inkml:trace>
  <inkml:trace contextRef="#ctx0" brushRef="#br0" timeOffset="-191588.88">21484 11917 0,'0'0'0,"-21"21"0,21 0 16,-21 0-16,21 1 0,0-1 0,0 0 16,-21 0-16,21 0 0,0 0 15,-22 1-15,22-1 0,-21 0 16,21 0-16,-21 0 0,0 0 16,0-21-16,21 22 0,-21-22 15,-1 0-15,1 0 0,0 21 0,0-21 16,-21 0-16,20 21 0</inkml:trace>
  <inkml:trace contextRef="#ctx0" brushRef="#br0" timeOffset="-135513.27">9779 15409 0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2:27:1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10499 656 0,'0'0'0,"0"-21"16,0 0-1,0 0 1,0 0-1,-22-1 1,1 22 0,21 22 31,0-1-47,0 0 0,0 0 15,0 0-15,0 22 0,0-22 16,0 21-16,0 0 0,0 22 15,0-22-15,0 1 0,0 20 16,0-21-16,0 1 0,0 20 0,0-20 16,0-1-16,0 0 0,0 1 0,0-1 15,0 0-15,0 1 0,0-22 16,0 21-16,0-21 0,0 22 0,0-22 16,0 0-16,0 0 0,0 0 15,0 0-15,0-42 31,0 0-31,21 0 0,-21-21 16,0 20-16,22 1 16,-22 0-16,0-21 0,0 21 15</inkml:trace>
  <inkml:trace contextRef="#ctx0" brushRef="#br0" timeOffset="599.65">10202 720 0,'0'0'0,"0"-21"0,-21 21 0,21-22 15,0 1-15,0 0 16,0 0-16,0 0 16,0 0-1,21-1-15,0 22 0,22 0 16,-22-21-16,21 21 0,1 0 0,-1 0 16,0 0-16,1 0 0,20 0 15,1 0-15,-22 0 0,21 21 0,1 1 16,-1-1-16,1 0 0,-1 0 15,-20 21-15,20 1 0,-20-1 16,-22 0-16,21 22 0,-21-22 16,0 22-16,1-22 0,-22 22 0,21-1 15,-21-21-15,0 22 0,0-22 16,-21 22-16,-22-22 0,22 0 0,-21 22 16,-22-22-16,22 22 0,-22-22 0,1 0 15,-1 22-15,1-22 0,-1-21 16,1 22-16,-1-22 0,22 21 0,-21-21 15,-1-21-15,22 22 0,-1-22 16,1 21-16,0-21 0,-1 0 0,22 0 16,-21 0-16,21-21 0,0-1 0,-22 22 15,43-21-15,-21 0 16,0 0-16,21 0 0,0 0 16,0-1-16,0 1 15,0 0-15,0 0 16,21 21-16,0-21 0,0 21 15,1 0-15,-22-21 16,21 21-16</inkml:trace>
  <inkml:trace contextRef="#ctx0" brushRef="#br0" timeOffset="1163.33">11324 1334 0,'0'-43'31,"0"22"-31,0 0 0,21 21 16,0-21-16,1 0 0,-1 21 15,0 0-15,0 0 16,0-22-16,0 22 0,1 0 0,-1 0 16,0 0-16,0 0 0,0 22 15,0-22-15,1 21 0,-1 0 0,0 0 16,0 0-16,0 0 0,0 1 0,-21 20 16,0-21-16,22 0 0,-22 0 15,0 22-15,0-22 0,0 21 0,0-21 16,-22 1-16,22 20 0,-21-21 15,0 0-15,0 0 0,21 1 0,0-1 16,-21-21-16,21-21 31,0-1-31,0 1 16,0 0-16,0-21 16,0 21-16,0-22 0,0 22 0,0 0 15,0-21-15,21 20 0,-21 1 16,21 0-16,0-21 0,-21 21 0,21 21 15,1-22-15,-22 1 0,21 21 16,0 0-16,-21-21 0,21 21 16,0 0-16,0 0 15,-21 21 1,22-21-16,-22 21 16,0 1-16</inkml:trace>
  <inkml:trace contextRef="#ctx0" brushRef="#br0" timeOffset="1667.04">12488 1312 0,'0'0'16,"21"-21"-16,-21 0 15,0 0-15,0 0 16,-21 21-1,0 0-15,0 0 16,0 0-16,0 21 16,-1 0-16,22 0 0,-21 0 15,0 1-15,0-1 0,0 0 0,21 0 16,-21 0-16,-1 22 0,1-22 0,0 21 16,21-21-16,0 0 0,0 22 15,0-22-15,0 0 0,0 0 0,0 0 16,0 1-16,0-1 0,21 0 15,0-21-15,1 0 0,-1 0 16,0 0-16,0 0 0,21 0 0,-20 0 16,-1 0-16,0-21 15,0 0-15,0-1 0,0 1 0,1 0 16,-22 0-16,21-21 0,-21 20 16,0-20-16,0 0 0,0 21 0,0-22 15,0 22-15,-21 0 0,21 0 0,-22 0 16,1-1-16,0 1 15,0 21-15,0 0 16,0 0 0,21 21-16,-22 1 0,22-1 15,0 0 1,0 0-16,0 0 16</inkml:trace>
  <inkml:trace contextRef="#ctx0" brushRef="#br0" timeOffset="2111.87">12954 1355 0,'0'0'0,"0"-21"0,0-1 16,-21 22-16,0 0 31,21 22-31,0-1 16,0 0-16,0 0 15,0 21-15,0-20 0,0-1 0,0 21 16,0 0-16,0 1 0,0-1 0,0 22 16,-22-22-16,22 21 0,-42 213 31,42-213-31,0 1 0,0-22 15,-21 21-15,21 1 0,0-22 0,0 22 16,-21-1-16,21-20 0,0-1 0,0 0 16,0 1-16,0-1 0,0 0 15,0 1-15,0-22 0,0 0 16,-21 0-16,21 0 0,0 0 0,0-42 47,0 0-47,0 0 15,0-21-15,0 20 0,21-20 0,-21-21 16,21 20-16,-21-20 0,0-1 16</inkml:trace>
  <inkml:trace contextRef="#ctx0" brushRef="#br0" timeOffset="2427.67">12848 1672 0,'0'0'0,"0"-42"0,0 21 16,0-22-16,-21 22 0,21-21 15,0 21-15,0 0 0,0-1 0,0 1 16,21 0-16,-21 0 0,21 21 0,0-21 16,1 0-16,20 21 0,-21 0 15,21-22-15,-20 22 0,20 0 0,0 0 16,-21 0-16,1 0 0,20 22 16,-21-1-16,0 0 0,0 0 0,1 0 15,-22 0-15,0 1 0,0 20 16,0-21-16,0 0 0,0 22 0,-43-22 15,22 0-15,0 0 0,-21 0 16,20 0-16,1 1 0,-21-22 16,21 21-16,0-21 0,-1 0 0,1 21 15,0-21-15,0 0 0,21-21 32,0 0-32,0-1 0,21 1 15,0 21-15</inkml:trace>
  <inkml:trace contextRef="#ctx0" brushRef="#br0" timeOffset="3259.21">14033 931 0,'0'0'0,"0"-21"0,0 0 0,0 0 15,-21 0-15,0 0 0,21-1 16,-21 22-16,0 0 16,0 22-16,21 20 15,-22-21-15,1 21 16,21 1-16,-21 20 0,0-20 0,0 20 0,0 1 16,-1-22-16,1 21 0,21 1 15,-21-22-15,0 22 0,0-22 16,21 0-16,-21 22 0,21-43 0,-22 21 15,1 1-15,21-22 0,0 0 16,0 0-16,-21-21 16,21-21-1,0 0-15,0 0 16,0-22-16,0 22 0,0-21 0,0 0 16,21-1-16,-21 1 0,21 0 15,-21-1-15,0 22 0,22-21 0,-1 21 16,-21-1-16,0 1 0,21 21 15,0 0-15,0 21 16,-21 1 0,0-1-16,21 0 0,-21 0 15,0 0-15,22 22 0,-22-22 0,0 0 16,0 21-16,21-21 0,0 1 16,0-1-16,-21 21 0,21-21 0,0 0 15,1-21-15,20 22 0,-21-1 0,0-21 16,22 0-16,-22 0 0,21 0 15,-21 0-15,22 0 0,-22-21 0,21-1 16,-21 1-16,0 0 0,22-21 16,-22-1-16,0 1 0,0 0 0,0-1 15,1-20-15,-22-1 0,0 1 0,21-1 16,-21 1-16,0-1 16,0 1-16,0-1 0,-21 22 0,-1-21 15,1 20-15,-21 22 0,21-21 16,-22 21-16,1-1 0,21 1 0,-21 21 15,-1 0-15,1 0 0,21 0 16,-22 21-16,1 22 0,21-22 0,0 21 16,-22 1-16,22-1 0,21 0 15,-21 22-15,21-22 0,0 0 0,0 22 16,0-22-16,0 1 0,0-22 16,0 21-16,0 0 0,0-20 15,21 20-15,-21-21 0,21 0 0,1 0 16,-1 1-16,0-22 0,0 21 0,0 0 15,22-21-15,-22 21 0,0-21 16,0 0-16,21 0 0,-20 0 0,-1 0 16,0 0-16,21 0 0,-21 0 15,1 0-15,-1-21 0</inkml:trace>
  <inkml:trace contextRef="#ctx0" brushRef="#br0" timeOffset="3771.32">14901 1185 0,'0'-42'31,"-21"42"-31,0 0 16,0 0-16,0 21 0,-1-21 16,22 21-16,-21 1 0,0 20 15,0-21-15,21 0 0,-21 22 0,21-22 16,-21 21-16,21-21 0,-22 0 0,22 22 15,0-22-15,0 0 0,0 0 16,0 0-16,0 1 0,0-1 0,22 0 16,-1 0-16,0-21 0,0 0 15,0 0-15,0 0 0,1 0 0,20 0 16,-21 0-16,0 0 0,22-21 16,-22 0-16,21 0 0,-21-1 15,0 1-15,22-21 0,-22 21 0,0-22 16,-21 1-16,0 21 0,0-21 15,0-1-15,0 1 0,0 0 0,-21 20 16,0 1-16,0 0 0,-1 0 0,-20 0 16,21 21-16,0 0 0,0 0 15,-22 0-15,22 0 0,0 21 0,0 0 16,0 0-16,-1 0 16,22 22-16,-21-22 0,21 0 0,-21 0 15,21 22-15,0-22 0,0 0 16,0 0-16,0 0 0,0 0 0,0 1 15,0-1-15,21 0 0,0 0 0,-21 0 16,22-21-16,-1 21 0,0-21 16,21 0-16,-21 0 0,1 0 0,20 0 15,0 0-15,-21 0 0,22 0 16,-1-21-16</inkml:trace>
  <inkml:trace contextRef="#ctx0" brushRef="#br0" timeOffset="4799.72">15642 1270 0,'0'0'0,"0"-21"0,21 0 0,-21 0 16,0-1-16,0 1 16,0 42 15,0 1-31,-21-1 0,21 0 16,0 0-16,-21 21 0,21-20 0,-21-1 15,21 21-15,-21-21 0,21 22 16,0-22-16,0 0 0,0 0 0,0 21 15,0-20-15,0-1 16,0 0-16,0 0 0,21-21 0,0 0 16,0 0-16,0 0 0,0 0 15,1 0-15,-1 0 0,0-21 16,0 0-16,0 0 0,0-1 0,1 1 16,-1 0-16,-21 0 0,21-21 15,0 20-15,0 1 0,-21 0 0,0 0 16,21 0-16,1 0 0,-22 42 47,0 0-47,0 0 15,0 0-15,0 0 0,0 1 0,0-1 16,0 0-16,0 0 0,0 0 16,0 0-16,0 1 0,21-1 15,0 0-15,0-21 0,0 21 0,0-21 16,1 0-16,-1 0 15,0 0-15,21 0 0,-21-21 0,1 0 16,-1 0-16,0-1 0,-21 1 0,21 0 16,-21 0-16,0-21 0,0 20 15,0-20-15,0 21 0,0 0 0,0 0 16,0-1-16,0 1 0,-21 0 16,0 0-16,0 21 15,42 0 16,0 0-15,0 0-16,21-21 0,-20 21 16,20 0-16,0 0 0,1 0 0,-1 0 15,0 0-15,-21 0 0,22 0 16,-22 0-16,21 0 0,-21 0 0,1 21 16,-1-21-16,0 21 0,0 0 0,-21 0 15,21 1-15,-21-1 0,21 0 16,-21 0-16,0 0 0,0 22 0,0-22 15,0 0-15,0 0 0,0 21 16,0-20-16,0-1 0,0 0 0,0 0 16,0 0-16,0 0 0,-21-21 15,21 22-15,-21-22 0,21-22 47,0 1-47,0 0 0,0 0 0,0 0 16,0-22-16,0 22 0,0-21 15,21 0-15,0-1 0,1 1 0,-1 0 16,0 20-16,0-20 0,21 0 16,1 21-16,-22-22 0,21 22 0,1 0 15,-1 21-15,0-21 0,1 21 16,-1 0-16,-21 0 0,21 21 0,-20 0 16,-1 0-16,0 0 0,0 1 15,-21 20-15,0 0 0,0-21 16,0 22-16,0-1 0,-21 0 0,0-20 15,0 20-15,21 0 0,-22 1 0,1-22 16,0 21-16,0-21 0,0 22 16,0-22-16,21 0 0,-22 0 0,22 0 15,-21-21-15,21 21 0,0-42 32,21 0-17</inkml:trace>
  <inkml:trace contextRef="#ctx0" brushRef="#br0" timeOffset="9371.62">10033 2180 0,'0'0'0,"-21"0"0,-22-21 0,22 21 16,0 0-16,-21 0 0,21-21 0,-1 21 15,-20 0-15,21 0 0,-21-21 16,20 21-16,1 0 0,-21 0 0,21 0 16,0-21-16,-1 21 0,1 0 15,0 0-15,42 0 47,0 0-47,1 0 0,20 0 16,-21 0-16,0 0 0,22 0 0,-22 21 15,21-21-15,0 0 0,1 0 16,-1 0-16,0 21 0,1-21 16,-1 0-16,22 0 0,-22 0 0,21 0 15,-20 0-15,20 0 0,1 0 16,-1 0-16,1 0 0,-1 0 0,22 0 16,0 0-16,-1 0 0,1 0 15,0 0-15,-1 0 0,22 0 0,-21 0 16,21 0-16,-22 0 0,22 0 0,0 0 15,0 0-15,0 0 0,-1 0 16,1 0-16,0 0 0,21 0 0,-21 0 16,0 0-16,0 0 0,21 0 15,0-21-15,0 21 0,-22 0 16,22 0-16,-21 0 0,21 0 0,-21 0 16,0 0-16,21 0 0,-21 0 15,0 0-15,-1 0 0,1 0 0,0 0 16,0 0-16,-21 0 0,20 0 15,1 0-15,0 0 0,0 0 0,0 0 16,21 0-16,-21 21 0,-1-21 0,1 0 16,0 0-16,-21 0 0,21 0 15,-22 0-15,1 0 0,0 0 0,20 0 16,-20 0-16,0 0 0,21 0 16,-22 0-16,-20 0 0,20 0 15,1 0-15,-21 0 0,-1 0 0,1 0 16,20 0-16,-20 0 0,-1 0 15,-20 0-15,20 0 0,1 0 0,-22 0 16,0 0-16,1 0 0,-1-21 16,-21 21-16,21 0 0,-20 0 0,-1 0 15,0 0-15,0 0 0,0 0 16,0 0-16,-42 0 78,0 0-78,0 0 16,-21-21-16,-1 21 0,1 0 0</inkml:trace>
  <inkml:trace contextRef="#ctx0" brushRef="#br0" timeOffset="10211.75">12234 2498 0,'85'-85'31,"-64"85"-31,0-21 0,0 0 0,-21 0 15,22 21-15,-1-22 0,0 1 16,0 0-16,0 21 0,-21-21 16,21 0-16,1 0 0,-1 21 15,-21-22 1,-21 44 15,-1-1-31,1-21 16,-21 42-16,21-21 0,-22 0 15,1 22-15,-21-1 0,-1 0 0,-21 22 16,1-22-16,-1 22 0,0-1 0,1 1 16,-1-22-16,0 22 15,1-1-15,-1 1 0,-21-1 0,22-21 16,-1 22-16,-21-1 0,21 1 16,1-1-16,-1-20 0,0 20 0,1-20 15,20-1-15,-20 0 0,20 1 0,-21-1 16,22-21-16,-1 21 0,-20-20 15,20-1-15,1 0 0,20 0 0,-20 0 16,21-21-16,-1 21 0,22-21 0,-21 0 16,21 0-16,-1 0 15,22-21 17,0 0-17,0 0-15,22 0 0,-1 21 16,-21-21-16,21-1 0,0 1 15,0 0-15,-21 0 0</inkml:trace>
  <inkml:trace contextRef="#ctx0" brushRef="#br0" timeOffset="10724.04">10223 3239 0,'0'0'0,"22"-22"0,-22 1 16,21 0-1,-21 0 1,0 42 15,-21 0-31,-1 0 0,1 22 16,0-22-16,0 21 0,-21-21 16,20 22-16,-20-1 0,0 0 0,-1 1 15,1-1-15,0 0 0,-1-20 0,1 20 16,0 0-16,-1-21 0,1 1 15,21-1-15,-21 0 0,20 0 0,1-21 16,0 0-16,21 21 0,-21-21 16,0 0-1,21-21 1,0 0-16,21 21 16,0-21-16,0 21 0,0 0 15,1 0-15,20 0 0,-21 0 16,21 0-16,1 0 0,-1 0 0,0 0 15,1 0-15,-1 0 0,0 0 0,1 21 16,-1-21-16,0 21 0,-20 0 16,20-21-16,-21 21 0,0 1 0,22-22 15,-22 21-15,-21 0 0,21-21 0,0 21 16,0 0-16,-21 0 31,21-21-31,1 0 16,-22-21-1,21 21-15,0-21 0,0 0 0,0 0 16,0-22-16</inkml:trace>
  <inkml:trace contextRef="#ctx0" brushRef="#br0" timeOffset="11552.02">15071 2371 0,'0'0'16,"0"-21"-16,0-1 0,0 1 15,0 0 1,0 42 46,21 0-62,0-21 0,21 22 0,-21-1 16,22 21-16,-1-21 0,0 0 16,22 22-16,-1-1 0,1 0 0,-1 1 15,1-1-15,21 0 0,-22 1 16,22-1-16,-22 0 0,22 22 0,-22-22 16,22 1-16,0-1 0,-22 21 0,22-20 15,-22 20-15,1-20 0,-1-1 16,1 0-16,-1 22 0,1-22 15,-22 0-15,22 1 0,-22-22 16,0 21-16,1 1 0,-1-22 0,0 0 16,1 21-16,-1-21 0,0 1 0,-20-1 15,20-21-15,0 21 0,-21 0 16,22 0-16,-22-21 0,0 21 0,0-21 16,22 0-16,-22 22 0,0-22 0,0 0 15,0 0-15,0 0 16,1 0-16,-1 0 15,0 0-15,0 0 16,-21-22 31,0 1-47,0 0 16,0 0-16,0 0 15</inkml:trace>
  <inkml:trace contextRef="#ctx0" brushRef="#br0" timeOffset="12043.78">17526 3493 0,'0'0'16,"-21"0"-16,0-22 0,21 1 15,0 42 32,21 1-47,0-1 16,0 0-16,0 0 0,0 0 0,1 0 15,-1 1-15,21-1 0,-21 0 16,0 0-16,1 0 0,-1 0 0,0-21 16,0 22-16,-21-1 0,21 0 15,0-21-15,-21 21 0,22-21 16,-1 21-16,0-21 15,-21 21 1,-21 1 15,0-22-15,-1 0-16,1 0 0,0 21 0,0-21 16,0 21-16,0-21 0,-1 21 0,-105 43 31,85-64-31,21 21 0,0 0 0,-22 0 15,22-21-15,0 21 0,0-21 16,0 21-16,21 1 0,-21-22 16,21 21-16,0 0 15</inkml:trace>
  <inkml:trace contextRef="#ctx0" brushRef="#br0" timeOffset="13487.86">3048 4382 0,'0'21'0,"21"-21"31,0-21-15,0-1-16,22 22 0,-22-21 16,21 0-16,-21 0 0,22 0 0,-22 0 15,21-1-15,-21 1 0,22-21 0,-22 21 16,0 0-16,0-1 0,0 1 15,-21 0-15,0 0 0,0 0 0,0 0 16,0-1-16,0 1 16,-21 21-16,0 0 0,-21 0 15,21 0-15,-22 0 0,22 0 16,-21 0-16,-1 21 0,1-21 0,0 22 16,-1-1-16,22 0 0,-21 0 15,0 21-15,20-20 0,-20-1 0,21 21 16,0-21-16,-22 0 0,43 22 15,-21-22-15,21 0 0,0 0 0,0 0 16,0 1-16,0-1 16,0 0-16,21-21 0,1 21 0,-1-21 15,0 0-15,0 0 0,0 21 16,0-21-16,1 0 0,20 0 0,-21 0 16,0 0-16,22 0 15,-22 0-15,21 21 0,0-21 0,1 0 16,-22 0-16,21 22 0,1-1 15,-1-21-15,-21 21 0,21 0 0,-20-21 16,20 21-16,-21 0 0,0 1 0,0-1 16,-21 21-16,0-21 0,0 0 15,0 1-15,0 20 0,0-21 0,-21 21 16,0-20-16,0-1 0,-21 21 16,20-21-16,-20 0 0,0 1 0,-1 20 15,-20-21-15,21-21 0,-1 21 16,-20 0-16,20-21 0,1 0 0,-21 0 15,20 0-15,1 0 0,0 0 16,-1 0-16,1-21 0,0 0 16,20 0-16,-20-21 0,21 20 0,-21 1 15,20-21-15,1 0 0,21 20 16,0-20-16,0 21 0,0 0 0,0 0 16,0-1-16,0 1 0,21 0 15,1 0-15,-1 21 0,0-21 0,0 21 16,0 0-16,22 0 0,-22 0 15,0 0-15,0-21 0,21 21 0,-20 0 16,-1 0-16,0 0 0,0 0 16</inkml:trace>
  <inkml:trace contextRef="#ctx0" brushRef="#br0" timeOffset="13815.67">3598 4636 0,'0'0'0,"21"0"16,-21 21 0,0 0-16,0 0 15,0 0-15,0 0 0,0 1 16,0 20-16,0-21 0,0 0 0,0 22 15,0-22-15,0 0 0,0 0 16,0 21-16,0-20 0,0-1 0,0 0 16,0 0-16,-21-21 0,21 21 15,0-42 17,0 0-32,0 0 15,0-22-15,0 22 0,0-21 0,0 21 16</inkml:trace>
  <inkml:trace contextRef="#ctx0" brushRef="#br0" timeOffset="14188.16">3662 4445 0,'0'21'15,"0"0"1,0 1-16,0-1 31,21-21-31,0 0 0,0 0 0,0 0 16,1 0-16,-22-21 15,21-1-15,0 1 16,-21 0-16,0 0 0,0 0 16,0 0-16,0-1 0,0 1 15,-21 0-15,0 0 0,-1 21 0,1 0 16,21-21-16,-21 21 0,0 0 15,0 0-15,0 21 16,21 0-16,0 0 16,0 0-16,0 1 0,0-1 15,0 0-15,0 0 16,0 0-16,0 0 0,21 1 16,0-22-16,-21 21 15,21-21-15,0 21 0</inkml:trace>
  <inkml:trace contextRef="#ctx0" brushRef="#br0" timeOffset="14731.52">4000 4678 0,'0'0'0,"0"21"16,0 0-16,0 0 15,0 1-15,0-1 0,-21 0 16,21 0-16,0 0 16,0 0-16,0 1 0,0-1 0,0 0 15,0 0-15,0 0 0,0 0 16,0 1-16,-21-1 0,21 0 16,0 0-16,-21-21 15,21-21 16,0 0-15,0 0-16,0-22 0,0 22 16,0 0-16,0-21 0,0-1 15,21 22-15,0-21 0,-21-1 16,21 22-16,1-21 0,-1 21 0,0-22 16,21 22-16,-21 0 0,22 21 15,-22-21-15,21 21 0,-21 0 0,22 0 16,-22 0-16,21 0 0,-21 21 15,1-21-15,20 21 0,-21 22 0,-21-22 16,21 0-16,-21 21 0,0-21 0,0 22 16,0-22-16,0 21 0,0-21 15,-21 22-15,21-22 0,-21 0 16,0 0-16,0 0 0,21 1 0,-22-1 16,1-21-16,21-21 46,0-1-46,0 1 16,0 0-16</inkml:trace>
  <inkml:trace contextRef="#ctx0" brushRef="#br0" timeOffset="15511.59">5165 4657 0,'0'0'0,"0"-21"0,0-1 16,0 1-16,-22 0 15,1 21-15,0 0 16,0 0-16,0 0 0,0 0 16,-1 0-16,-20 21 0,21-21 0,0 21 15,0 1-15,-22-1 0,22 0 16,0 21-16,0-21 0,0 1 0,-1 20 15,1-21-15,21 0 0,0 0 0,0 22 16,0-22-16,0 0 16,21-21-16,22 0 0,-22 0 0,0 0 15,0 0-15,22 0 0,-22 0 16,21 0-16,-21-21 0,0 0 16,22 0-16,-22 21 0,0-22 0,0 1 15,0 0-15,-21 0 0,22 0 16,-1 0-16,-21-1 0,0 1 0,0 0 15,21 0-15,-21 0 16,0 42 31,0 0-47,0 0 16,0 0-16,0 1 0,0-1 0,0 21 0,0 0 15,0-20-15,0 20 16,0 0-16,0 1 0,0-1 0,0 0 15,0 1-15,0-1 0,0 0 16,0 1-16,0-1 0,0 0 0,0 1 16,0-1-16,0 21 0,0-20 0,0-1 15,0 0-15,21 22 0,-21-22 16,0 1-16,0-1 0,0 0 0,0 22 16,0-22-16,0 0 0,0-20 0,0 20 15,0 0-15,0-21 0,-21 1 16,0 20-16,0-21 0,-1 0 15,1-21-15,-21 21 0,21 1 0,-22-22 16,22 0-16,-21 0 0,0 0 16,-1 0-16,1 0 0,0-22 0,-1 22 15,1-21-15,-22 0 0,22-21 0,0 21 16,21-22-16,-22 22 0,1-21 16,21-1-16,-22 1 0,22-21 0,0 20 15,21 1-15,0 0 0,-21-22 0,21 22 16,0-1-16,0 1 0,0 0 15,0 21-15,0-22 0,21 22 0,0-21 16,22 21-16,-22-22 0,0 22 16,21-21-16,1 21 0,-1-22 0,0 22 15,1-21-15,-1-1 0</inkml:trace>
  <inkml:trace contextRef="#ctx0" brushRef="#br0" timeOffset="15827.41">5588 4191 0,'0'0'15,"0"-21"-15,0 0 0,0 0 16,0 42 0,0 21-1,0-21-15,0 22 0,-21-1 16,21 0-16,-21 1 0,-1-1 15,22 21-15,-21-20 0,0 20 0,21-20 16,-21 20-16,21-21 0,-21 22 16,21-22-16,-21 1 0,21-1 0,0-21 15,0 21-15,0-20 0,0-1 16,0 0-16,0 0 16,21-21-16,0 0 15,0-21-15,-21 0 0,21 0 16,0-1-16,1-20 0,-22 21 0</inkml:trace>
  <inkml:trace contextRef="#ctx0" brushRef="#br0" timeOffset="16191.72">5673 4763 0,'0'21'0,"0"0"15,21-21-15,0 0 16,0 0-16,0 0 15,0 0-15,1 0 0,-1 0 16,0-21-16,0 21 0,0-21 0,0 21 16,1-22-16,-1 1 0,0 0 0,-21 0 15,0 0-15,0 0 16,0-1-16,0 1 0,0 0 16,0 0-16,-21 21 15,0 0-15,-1 0 0,1 0 16,0 21-16,0-21 0,21 21 0,-21 0 15,0 1-15,-1-1 0,1 21 16,21-21-16,0 22 0,-21-22 0,21 21 16,0-21-16,0 0 0,0 22 0,0-22 15,0 0-15,0 0 0,21 0 16,0-21-16,-21 22 0,22-22 0,-1 0 16,21 0-16,-21 0 0,0 0 15,1 0-15,20 0 0,-21-22 16,0 1-16</inkml:trace>
  <inkml:trace contextRef="#ctx0" brushRef="#br0" timeOffset="16991.25">7599 4382 0,'0'0'0,"21"0"0,0 0 0,0 0 15,0 0-15,1 0 0,-1-22 0,0 22 16,0-21-16,0 0 0,0 0 16,1 0-16,-1 21 0,0-21 0,-21-22 15,21 22-15,-21 0 0,21 0 0,-21-22 16,0 22-16,0 0 0,0 0 15,0 0-15,-21 0 0,-21 21 0,21 0 16,-22 0-16,22 0 0,-21 0 16,-1 0-16,-20 21 0,21-21 0,-1 21 15,22 0-15,-21 0 0,-1 0 16,22 22-16,0-22 0,0 0 16,0 21-16,0-20 0,21-1 0,0 0 15,0 21-15,0-21 0,0 1 16,0-1-16,0 0 0,21 0 0,0 0 15,0 0-15,0 1 0,0-1 16,22 0-16,-22-21 0,21 21 0,-21 0 16,22 0-16,-1 1 0,-21-22 0,22 21 15,-22 0-15,21 0 0,-21 0 16,0 0-16,-21 1 0,0-1 16,0 0-16,0 0 0,0 0 0,-21 0 15,0 1-15,-21-1 16,-1 0-16,1 0 0,0-21 0,-1 21 15,-20-21-15,21 0 0,-1 0 0,1 0 16,0 0-16,20 0 0,-20 0 16,0 0-16,21-21 0,-1 0 0,1 21 15,0-21-15,0 0 0,0-1 16,0 1-16,-1 0 0,22 0 0,0 0 16,0 0-16,0-1 0,0 1 15,22 0 1,-1 21-16,0 0 15,0 0-15,21 0 0,-20-21 16,-1 21-16,21-21 0,-21 21 16,0 0-16,22 0 0</inkml:trace>
  <inkml:trace contextRef="#ctx0" brushRef="#br0" timeOffset="17404.02">7916 4741 0,'0'0'0,"21"0"0,1 0 16,-1 0-1,0 0-15,0 0 16,0-21-16,0 21 0,1-21 16,-1 0-16,0 21 0,0-21 0,0 21 15,22-21-15,-43-1 0,21 1 16,0 0-16,0 0 0,-21 0 15,0 0-15,0-1 0,0 1 16,-21 21-16,0 0 0,0 0 16,-22 0-16,22 0 0,0 0 0,-21 0 15,20 21-15,1 1 0,-21-1 0,21 0 16,0 0-16,-1 0 0,1 0 16,21 22-16,0-22 0,-21 21 0,21-21 15,0 1-15,0 20 0,0-21 16,0 0-16,0 22 0,0-22 15,0 0-15,21-21 0,0 21 0,-21 0 16,22-21-16,-1 0 0,0 0 16,21 0-16,-21 0 0,1 0 0,-1 0 15,0 0-15,21-21 0,-21 0 0,1 0 16,-1 0-16,0-1 0</inkml:trace>
  <inkml:trace contextRef="#ctx0" brushRef="#br0" timeOffset="17711.84">8699 4064 0,'0'0'0,"-21"0"0,0 0 16,21 21-16,0 0 15,-21 1-15,21-1 0,-21 0 0,21 21 16,-21 1-16,21-1 0,0 0 0,0 1 15,-22-1-15,22 0 0,-21 1 16,21-1-16,-21 0 0,21 1 0,0-1 16,-21 0-16,21-21 0,-21 22 0,21-22 15,0 21-15,0-21 0,0 1 16,0-1-16,0 0 0,0 0 16,21-21 15,-21-21-31,21 0 0,0 0 15,0-1-15,1 1 0</inkml:trace>
  <inkml:trace contextRef="#ctx0" brushRef="#br0" timeOffset="18123.61">8911 4678 0,'0'0'0,"-21"0"15,21 21-15,21-21 32,0 0-17,0 0-15,1-21 16,-1 21-16,0-21 0,0 21 0,0-21 16,0-1-16,1 22 0,-1-21 0,0 0 15,-21 0-15,0 0 16,0 0-16,-21 21 15,-22 0-15,22 0 16,0 0-16,0 0 0,0 21 16,-22 0-16,22-21 0,0 21 0,0 0 15,0 0-15,21 1 0,-21-1 16,21 0-16,-22 0 0,22 0 16,0 22-16,0-22 0,0 0 0,0 0 15,0 0-15,22 0 16,-1 1-16,-21-1 0,21-21 0,0 21 15,0-21-15,0 0 0,1 0 0,-1 0 16,0 0-16,21 0 0,-21 0 16,1 0-16,-1-21 0,0 0 0</inkml:trace>
  <inkml:trace contextRef="#ctx0" brushRef="#br0" timeOffset="18427.43">9758 4530 0,'0'0'0,"0"-21"0,0-1 16,0 1 0,-21 21-16,-1 0 0,1 0 15,0 0-15,0 0 16,0 0-16,0 0 0,-1 21 0,1 1 16,0-1-16,0 0 0,0 0 0,21 0 15,-21 0-15,21 22 0,-22-22 16,22 0-16,0 21 0,0-20 0,0-1 15,0 0-15,0 0 0,0 0 16,0 0-16,0 1 0,0-1 16,22-21-16,-1 0 0,0 21 0,0-21 15,21 0-15,-20 0 0,20 0 0,-21 0 16,21 0-16,1-21 0,-1 0 16,0-1-16,1 1 0,-1 0 0,0 0 15,1 0-15</inkml:trace>
  <inkml:trace contextRef="#ctx0" brushRef="#br0" timeOffset="18757.25">10541 4064 0,'0'0'0,"0"-21"16,0-43 0,-21 43-16,0 21 0,-1 0 15,1 0-15,0 0 16,0 21-16,21 1 0,-21-1 0,21 21 15,-21 0-15,-1 1 0,22-1 16,0 0-16,-21 22 0,0-22 0,0 1 16,21 20-16,0-21 0,-21 1 0,21-1 15,-21 0-15,21 1 0,0-22 16,0 21-16,0-21 0,0 22 16,0-22-16,0 0 0,0 0 0,0 0 15,21-21-15,-21 22 0,21-22 16,0 0-16,0 0 0,0 0 15,1 0-15,-1 0 0,0-22 16,0 22-16,0-21 0,0 0 16,1 0-16,-22 0 0,21 0 0,-21-1 15,21 22-15</inkml:trace>
  <inkml:trace contextRef="#ctx0" brushRef="#br0" timeOffset="19024.09">10287 4509 0,'0'0'0,"-21"0"16,42 0 15,0 0-31,0 0 16,22 0-16,-22 0 0,21 0 0,0 0 15,1 0-15,-22 0 0,21-22 0,1 22 16,-22 0-16,21 0 0,-21-21 15,0 21-15,1 0 0,-1 0 0,-21-21 16,0 0 31</inkml:trace>
  <inkml:trace contextRef="#ctx0" brushRef="#br0" timeOffset="21608.41">16425 4339 0,'0'-42'31,"0"63"0,0 0-31,0 0 16,0 1-16,0 20 0,0-21 0,0 21 15,0 1-15,0-22 0,0 21 0,0 1 16,0-22-16,0 21 0,0 0 16,0-20-16,0-1 0,0 0 0,0 0 15,0 0-15,-21 0 0,21 1 16,-21-22 0,21-22-1,0 1-15,-21 0 16,21 0-16,0-21 0,0 20 0,0 1 15,0-21-15,0 21 0,0 0 16,0-22-16,0 22 0,0-21 16,21-1-16,0 22 0,0-21 0,0 21 15,22 0-15,-22-22 0,21 43 16,-21-21-16,22 0 0,-1 21 0,-21 0 16,22 0-16,-1 21 0,-21 0 15,0 0-15,0 1 0,22-1 0,-43 21 16,21-21-16,-21 0 0,0 22 0,21-22 15,-21 21-15,0-21 0,0 22 16,0-22-16,0 0 0,0 0 0,0 0 16,-21 1-16,21-1 15,-21 0-15,0-42 32,21 0-17,0-1-15,0 1 0,0 0 0,0 0 16,0 0-16,0-22 0,0 22 15,0-21-15,21 21 0,-21-22 0,21 1 16,0 21-16,0 0 0,22-22 0,-22 22 16,0 0-16,21 0 0,-21 21 15,22 0-15,-1 0 0,-21 0 16,22 0-16,-22 0 0,0 0 0,0 21 16,-21 0-16,0 22 0,0-22 15,21 0-15,-21 21 0,0-21 0,0 22 16,0-22-16,0 21 0,0-21 15,0 1-15,0 20 0,0-21 0,0 0 16,0 0-16,0 1 0,0-1 16,0 0-16,21-21 15,1 0-15,-1 0 0,0 0 16,0 0-16,0 0 0,0 0 16,22-21-16,-22 21 0,0-21 0,0-1 15,0 1-15,1 0 0,-1 0 16,0-21-16,-21 20 0,21 1 0,0-21 15,-21 0-15,21 20 0,-21-20 16,0 21-16,0 0 0,0-22 16,0 22-16,0 0 0,0 0 15,0 42 1,0 0-16,0 0 16,0 1-16,0-1 0,0 0 0,0 21 15,-21-21-15,21 22 0,0-22 16,-21 21-16,21-21 0,0 22 0,0-22 15,0 0-15,0 0 0,0 0 16,21 1-16,-21-1 0,21-21 16,1 21-16,-1-21 0,0 0 0,0 0 15,0 0-15,0 0 0,1 0 0,-1-21 16,0 0-16,0 21 0,0-22 16,0 1-16,1 0 0,-1-21 15,0 21-15,0-22 0,0 22 0,-21-21 16,21-1-16,-21 22 0,22-21 0,-22 21 15,0 0-15,0-1 0,21 1 16,-21 0-16,0 42 31,0 0-31,-21 1 0,21-1 16,0 21-16,0-21 0,0 22 16,-22-1-16,22-21 0,0 21 15,0-20-15,0 20 0,0-21 0,0 0 16,22 22-16,-1-22 0,-21 0 15,21 0-15,21 0 0,-21-21 0,1 21 16,-1-21-16,21 0 0,-21 0 0,22 0 16,-22 0-16,21 0 0,-21-21 15,22 21-15,-22-21 0,0 0 0,0-21 16,0 20-16,0-20 0,1 0 16,-1-1-16,0 1 0,0 0 0,0-22 15,0 1-15,1-1 0,-1 1 0,-21 20 16,21-20-16,0 21 15,-21-1-15,0 1 0,0 21 0,0-22 16,0 22-16,0 0 0,0 0 16,0 42-1,-21 0 1,21 0-16,-21 22 0,0-1 0,21 0 16,-22 1-16,22-1 0,-21 22 0,21-22 15,-21 0-15,21 22 0,0-22 16,0 0-16,0 1 0,0-1 0,0 0 15,0 1-15,0-22 0,0 21 16,0-21-16,0 22 0,0-22 0,21 0 16,0 0-16,1 0 0,-22 1 15,21-22-15,0 0 0,0 0 16,0 0-16,0 0 0,22 0 0,-22 0 16,0-22-16,0 1 0,22 0 0,-22 0 15,0 0-15,21-22 0,-21 1 16,22 0-16,-22-1 0,21 1 0,-21-21 15,1 20-15,-1-20 0,0-1 16,0 22-16,0-22 0,0 22 0,-21-21 16,22 20-16,-22 22 0,0-21 15,0 21-15,0-22 0,0 22 0,0 0 16,0 0-16,-22 21 31,22 21-15,-21 0-16,0 21 0,0-20 15,21 20-15,0 0 0,-21 1 0,0 20 16,21-21-16,-22 22 0,22-22 0,0 1 16,-21 20-16,21-21 0,0 1 15,0-1-15,-21 0 0,21-20 0,0 20 16,0 0-16,0-21 0,0 22 16,21-22-16,0 0 0,-21 0 0,22 0 15,-1 1-15,0-1 0,0-21 0,0 0 16,22 0-16,-22 0 0,0 0 15,0 0-15,21 0 0,-20-21 16,-1-1-16,21 1 0,-21 0 0,0 0 16,1 0-16,-1-22 0,21 22 15,-21-21-15,0 0 0,1-1 0,-1 22 16,0-21-16,0 21 0,0-1 16,-21 1-16,0 0 0,21 0 0,-21 42 31,0 0-31,0 0 15,0 22-15,-21-22 0,21 0 0,-21 21 16,21-20-16,0-1 0,0 0 0,0 21 16,0-21-16,0 1 0,0-1 15,0 0-15,0 0 0,21 0 16,0-21-16,1 0 16,-1 0-16,0 0 0,0 0 15,0 0-15,0-21 0,1 21 0,-1-21 16,0 21-16,0-21 0,0 0 15,-21-1-15,21 22 0,1-21 0,-22 0 16,21 0-16,-21 0 0,0 0 0</inkml:trace>
  <inkml:trace contextRef="#ctx0" brushRef="#br0" timeOffset="21807.37">20087 4149 0,'0'0'0,"-21"-21"31,0 21 0,21 21-15,-21-21 0,-1 21-16,1-21 15,0 0-15</inkml:trace>
  <inkml:trace contextRef="#ctx0" brushRef="#br0" timeOffset="22004.26">19008 4466 0,'0'0'0,"0"21"0,21-21 31,0 0-31,0 0 0,0 0 15,22 0-15,-22 0 0,21 0 0,-21 0 16,22 0-16,-22-21 0,0 21 16,21-21-16,-21 0 15,1 21-15</inkml:trace>
  <inkml:trace contextRef="#ctx0" brushRef="#br0" timeOffset="22739.83">20934 4191 0,'0'0'0,"42"0"0,-21 0 0,22 0 16,-22-21-16,21 0 0,0 21 15,1-21-15,-22-1 0,21 1 0,-21 0 16,1 0-16,-1-21 0,-21 20 15,0 1-15,0 0 0,0 0 16,-21 0-16,-1 0 0,1-1 0,-21 22 16,21 0-16,-22 0 0,1 0 15,0 0-15,-1 0 0,1 0 0,0 0 16,-1 22-16,1-1 0,0 0 16,21 21-16,-22-21 0,22 22 0,0-1 15,21-21-15,0 22 0,0-22 0,0 21 16,0-21-16,0 22 0,0-22 15,21 21-15,0-21 0,0 0 0,1 1 16,20-1-16,0 21 0,-21-21 16,22 0-16,-1 1 0,0-1 15,-20 0-15,20 0 0,-21-21 0,21 21 16,-20 0-16,-1 1 0,0-1 16,0 0-16,-21 0 0,0 0 15,0 0-15,-21-21 0,0 22 0,0-1 16,-22-21-16,1 21 0,0-21 15,-1 21-15,1-21 0,0 0 0,-1 0 16,1 0-16,0 0 0,20 0 0,-20 0 16,21 0-16,0 0 0,0-21 15,21 0-15,-22 21 0,22-21 16,0-1-16,0 1 0,0 0 16,0 0-16,0 0 15,22 21 1,-1 0-16,0 0 15,0 0-15,0 0 16,0 0-16,1 0 0,-1 0 16</inkml:trace>
  <inkml:trace contextRef="#ctx0" brushRef="#br0" timeOffset="23147.2">21463 4593 0,'0'-21'31,"0"0"-31,21 21 16,0-21-16,0 0 0,1 21 0,-1-22 16,0 22-16,0-21 0,21 0 15,-20 0-15,-1 21 0,0-21 0,0 0 16,0-1-16,-21 1 0,0 0 15,0 0-15,-21 21 16,0 0-16,0 0 0,0 0 16,-1 0-16,1 0 0,-21 21 15,21 0-15,0 0 0,-22 1 16,22 20-16,0-21 0,0 0 0,0 22 16,-1-22-16,1 0 0,21 21 15,0-21-15,0 1 0,0 20 0,0-21 16,0 0-16,0 0 0,0 1 15,0-1-15,21-21 0,1 21 0,-1 0 16,0-21-16,0 0 0,0 0 0,22 0 16,-22 0-16,21 0 0,-21 0 15,0-21-15,22 0 0,-22 0 0,21-1 16,-21 1-16</inkml:trace>
  <inkml:trace contextRef="#ctx0" brushRef="#br0" timeOffset="23472.09">22204 3683 0,'0'0'0,"0"-21"0,-21 21 16,-1 0 0,22 21-16,-21 0 0,21 0 0,0 22 15,-21-1-15,21-21 0,-21 43 16,21-22-16,-21 22 0,21-1 15,0 1-15,0-1 0,-21 1 16,21-22-16,-22 21 0,22-20 0,-21-1 16,21 0-16,0 1 0,0-1 0,0 0 15,0-20-15,0-1 0,0 0 16,0 0-16,0 0 0,0 0 0,21-21 47,-21-21-47,22 0 0,-1 0 15,0-21-15,0 20 16</inkml:trace>
  <inkml:trace contextRef="#ctx0" brushRef="#br0" timeOffset="23843.88">22288 4509 0,'0'0'0,"-21"0"0,21 21 16,21-21-1,1 0-15,-1 0 16,0 0-16,0 0 0,0 0 0,0 0 16,22 0-16,-22 0 0,21 0 15,-21-21-15,1-1 0,20 22 0,-21-21 16,0 0-16,-21 0 0,0 0 16,0 0-16,0-1 0,0 1 15,0 0-15,-21 21 0,0 0 16,0 0-16,0 0 0,-1 0 15,-20 0-15,21 21 0,-21 0 0,20 1 16,1-1-16,0 21 0,0-21 0,0 0 16,0 22-16,21-22 0,-22 0 15,22 21-15,0-20 0,0-1 0,0 0 16,0 0-16,0 0 0,0 0 0,22-21 16,-1 22-16,0-22 0,21 0 15,-21 0-15,1 0 0,20 0 0,0 0 16,-21 0-16,22 0 0,-1 0 15,0-22-15,1 1 0,-1 21 16</inkml:trace>
  <inkml:trace contextRef="#ctx0" brushRef="#br0" timeOffset="24499.5">23220 4424 0,'0'0'0,"0"-21"0,21-85 31,-21 85-31,-21 21 31,0 21-31,21 0 0,-22 0 0,1 0 16,0 1-16,21 20 0,-21-21 15,0 21-15,0-20 0,21 20 16,0-21-16,0 21 0,0-20 0,0-1 16,0 21-16,0-21 0,0 0 15,0 1-15,0-1 0,0 0 0,21 0 16,0-21-16,0 21 0,0-21 0,0 0 15,22 0-15,-22 0 0,21 0 16,-21 0-16,22 0 0,-22-21 0,0 0 16,21 0-16,-20 0 0,20-1 0,-21-20 15,0 21-15,22-21 0,-22-1 16,21 1-16,-21-22 0,0 1 0,22-1 16,-22 1-16,21-1 0,-21 1 15,1-1-15,-1 1 0,0 21 16,-21-22-16,0 43 0,0-21 0,0-1 15,0 22-15,0 0 0,0 0 16,0 0-16,-21 42 31,21 0-31,-21 0 0,21 0 16,0 0-16,0 22 0,-22-1 16,1 0-16,0 22 0,21-22 0,0 22 15,-21-22-15,0 22 0,0-22 0,21 21 16,-22-20-16,1 20 0,21-20 15,0-1-15,0 0 0,-21-21 0,21 22 16,0-1-16,0-21 0,0 0 16,0 1-16,0-1 0,0 0 15,21 0-15,0-21 0,1 0 16,-1 0-16,21 0 0,-21 0 0,0 0 16,1-21-16,-1 21 0,21-21 15,-21 0-15,0 21 0,22-22 0,-22 1 16,0 0-16,0 0 0,0 0 15,1 21-15,-1-21 0,-21-1 0,0 1 16,21 0-16,-21 0 0,0 0 0,0 0 16,0-1-16,0 1 0</inkml:trace>
  <inkml:trace contextRef="#ctx0" brushRef="#br0" timeOffset="24804.33">23431 4255 0,'-21'0'0,"42"0"0,-63 0 16,63 0-1,0-22 1,22 22-16,-22 0 0,21 0 16,1 0-16,20-21 0,-21 21 0,1 0 15,20 0-15,-20-21 0,-1 21 16,21-21-16,-20 21 0,-1 0 15,-21 0-15,22-21 0,-22 21 0,21 0 16,-21-21-16,0 21 0,1 0 16,-1-22-1,-21 44 32,-21-22-47</inkml:trace>
  <inkml:trace contextRef="#ctx0" brushRef="#br0" timeOffset="33459.19">3090 5736 0,'0'0'0,"0"-21"0,-21 21 0,0 0 16,0 0-16,0 0 16,42 0 31,0 0-47,0 21 15,0-21-15,0 0 0,22 0 16,-22 0-16,21 0 0,1 0 0,20 0 15,1 0-15,-1 0 0,1 0 16,-1 0-16,22 0 0,-1-21 0,1 21 16,21-21-16,-21 21 0,20-21 15,22 21-15,0-21 0,0 21 0,0 0 16,0-22-16,0 1 0,0 21 16,22 0-16,-22 0 0,21 0 0,0 0 15,0 0-15,-21-21 0,21 21 16,0 0-16,1 0 0,20 0 15,-21 0-15,0 0 0,22 0 0,-22 0 16,0 0-16,0 0 0,21 0 16,-20 0-16,-1-21 0,-21 21 0,21 0 15,-42 0-15,21 0 0,0-21 0,-21 21 16,-1 0-16,1 0 0,0-21 16,-21 21-16,-1 0 0,1-22 0,0 22 15,-22 0-15,22-21 0,-22 21 0,1-21 16,-1 21-16,1 0 15,-1 0-15,-20-21 0,20 21 0,-20 0 16,-22 0-16,21 0 0,-21 0 0,0 0 16,1 0-1,-22-21 48,21 21-63</inkml:trace>
  <inkml:trace contextRef="#ctx0" brushRef="#br0" timeOffset="34755.12">16235 5398 0,'0'0'0,"-21"0"0,-1 0 0,1 0 15,0 0 1,0 0-16,0 0 16,42 0-1,0 0 1,0 0-16,22 0 0,-22 0 0,21 0 16,0 0-16,-20 0 0,41 0 15,-21 0-15,1 0 0,20 0 16,1 0-16,-22 0 0,22-22 0,-1 22 15,22 0-15,-22 0 0,22 0 16,0 0-16,-1 0 0,1 0 0,0 0 16,20 0-16,-20 0 0,21 0 0,-21 0 15,-1 0-15,22 0 0,0 0 16,0 0-16,0 0 0,-1 0 0,22 0 16,-21 0-16,0 0 0,0 0 15,0 0-15,0 0 0,-1 0 0,1 0 16,0 0-16,0 0 0,0 0 0,0 0 15,-1 0-15,-20 0 0,21 0 16,0 0-16,0 0 0,-1 0 16,1 0-16,0 0 0,0 0 0,0 0 15,-22 0-15,22 0 0,-21 0 16,0 0-16,-1 0 0,1 0 0,0 0 16,-1 0-16,1 0 0,0 0 15,-1-21-15,1 21 0,0 0 0,-22 0 16,22 0-16,-22 0 0,1 0 0,20-21 15,-20 21-15,-1 0 0,1 0 16,21 0-16,-22 0 0,1 0 16,-1 0-16,22 0 0,-22 0 0,1 0 15,-1 0-15,1 0 0,-1 0 16,1 0-16,-1 0 0,-20 0 0,20 0 16,-21 0-16,22 0 0,-22 0 15,1-21-15,20 21 0,-21 0 0,1 0 16,-1 0-16,0 0 0,1 0 0,20 0 15,-20 0-15,-1 0 0,0 0 16,1 0-16,-1 0 0,0 0 0,1 0 16,-1 0-16,0 0 0,-21 0 15,22 0-15,-22 0 0,0 0 0,0 0 16,0 0-16,1 0 0,-1-21 16,0 21-16,-42 0 93,0 0-93</inkml:trace>
  <inkml:trace contextRef="#ctx0" brushRef="#br0" timeOffset="46064.08">1460 7472 0,'-21'0'31,"0"21"-15,0-21-1,0 0-15,0 0 16,-1 0-16,1 0 0,0 0 16,0 0-16,0 0 0,0 0 15,-1 0-15,1 0 0,-21 0 0,21 0 16,-22 0-16,22 0 16,0 21-16,-21-21 0,21 0 0,-22 0 15,22 0-15,0 0 0,0 0 16,-22 0-16,22 21 0,0-21 15,0 0-15,0 0 16,42 0 31,0 0-47,0 0 0,0 0 0,22 0 16,-1 0-16,0 0 0,1 0 15,-1 0-15,22 0 0,-1-21 0,1 21 16,-1 0-16,22-21 15,-22 21-15,22-21 0,-22 21 0,1 0 0,21 0 16,-43-21-16,21 21 16,1 0-16,-22 0 0,1-21 0,20 21 15,-21 0-15,1 0 0,-1 0 16,0 0-16,-20-22 0,20 22 0,-21 0 16,21 0-16,-20 0 0,-1 0 15,0 0-15,0 0 16,-42-21 78,0 21-79,0-21-15</inkml:trace>
  <inkml:trace contextRef="#ctx0" brushRef="#br0" timeOffset="46852">2095 7070 0,'0'0'0,"0"-21"0,-21-1 31,0 22-15,21 22 15,0-1-15,0 0-16,21-21 15,0 21-15,-21 0 16,22-21-16,-1 21 0,0-21 0,0 22 16,0-1-16,22-21 0,-22 21 15,21 0-15,-21-21 0,22 0 0,-1 21 16,-21-21-16,21 0 0,-20 0 16,20 0-16,-21 0 0,0 0 0,0 0 15,1 0-15,-1 0 0,0 0 0,0 0 16,0 0-1,-21 21 17,-21-21-17,0 22-15,0-22 0,21 21 16,-21 0-16,-22-21 0,22 21 0,0 0 16,0 0-16,0 1 0,-1-1 15,-20-21-15,21 21 0,0 0 0,0 0 16,-22 0-16,22 1 0,-21-1 15,21 0-15,-1 0 0,-20 0 0,21 0 16,0 1-16,0-1 0,-1 0 16,1 0-16,0-21 0,0 21 0,0 0 15,0 1-15,21-1 16,-22-21-16,1 21 0,21 0 16,-21-21-1,21 21-15,-21-21 16,21 21 15</inkml:trace>
  <inkml:trace contextRef="#ctx0" brushRef="#br0" timeOffset="49295.63">3852 6900 0,'21'-21'0,"-21"0"16,22 0-16,-22 0 16,0 0-16,0-1 15,0 1-15,0 0 0,0 0 16,0 0-16,0 0 0,0-1 15,0 1-15,0 0 16,-22 21 0,1 0-16,0 0 15,21 21-15,-21 0 0,0 1 16,21-1-16,-21 21 0,-1 0 0,22 1 16,0-1-16,-21 0 0,0 1 15,21 20-15,-21 1 0,21-1 0,0-20 16,0 20-16,0 1 0,0-1 15,0-21-15,0 1 0,21-1 0,0 0 16,0 1-16,1-22 0,-1 0 0,0 0 16,21 0-16,-21 1 0,1-1 15,20-21-15,-21 0 0,0 0 16,22 0-16,-22 0 0,0 0 16,21-21-16,-21-1 0,1 1 0,20 0 15,-21 0-15,0-21 0,22 20 0,-22-20 16,0 0-16,0-22 0,0 22 15,0-22-15,-21 22 0,0-21 0,0-1 16,0 22-16,0-22 0,-21 22 16,21-22-16,-42 22 0,21-21 0,0 20 15,-22 1-15,22 0 0,-21 20 16,21-20-16,-1 21 0,-20 0 0,21 21 16,-21 0-16,-1 0 0,22 0 0,-21 21 15,-1 0-15,22 21 16,-21-20-16,21 20 0,0 0 0,-1 1 15,22-1-15,0 0 0,0 1 16,0-22-16,0 21 0,0 0 0,0 1 16,22-1-16,-1 0 0,0-20 15,0 20-15,0-21 0,0 0 0,22 0 16,-22 1-16,0-1 0,0-21 0,22 0 16,-22 0-16,21 0 0</inkml:trace>
  <inkml:trace contextRef="#ctx0" brushRef="#br0" timeOffset="49798.97">4614 7112 0,'0'0'0,"0"21"31,0 0-15,0 1-16,0 20 0,0-21 15,0 0-15,0 0 0,0 22 0,0-22 16,0 21-16,21-21 0,-21 1 16,0 20-16,22-21 0,-22 0 15,0 0-15,0 1 0,0-1 16,0 0 0,0-42-1,0 0 1,0-1-16,0 1 15,0-21-15,0 21 0,0-22 0,0 1 16,0 0-16,21 21 0,0-22 16,-21 1-16,21 0 0,0 20 0,22 1 15,-22 0-15,0 0 0,21 0 0,-21 21 16,22 0-16,-22 0 0,21 0 16,-21 0-16,22 0 0,-22 21 15,0 0-15,0 0 0,-21 22 16,0-22-16,0 21 0,0 0 0,0-20 15,0 20-15,0 0 0,0-21 0,0 22 16,0-22-16,0 0 0,0 0 16,0 0-16,0 1 0,0-1 0,0 0 15,0-42 17,0 0-32,0-1 15</inkml:trace>
  <inkml:trace contextRef="#ctx0" brushRef="#br0" timeOffset="50172.37">5397 7366 0,'64'0'31,"-43"-21"-31,0 21 0,0-21 15,1 0-15,-1-1 0,0 1 0,21 0 16,-21 0-16,1 0 0,-1 0 16,0-1-16,0 1 0,-21 0 0,0 0 15,-42 21 1,21 0 0,-1 0-16,-20 21 0,21-21 0,-21 21 15,20 0-15,1 1 0,-21 20 0,21-21 16,21 21-16,-21-20 0,21 20 15,0-21-15,0 0 0,0 22 0,0-22 16,0 0-16,0 0 0,21 0 0,0-21 16,0 21-16,0-21 0,0 0 15,22 0-15,-1 0 0,-21 0 0,22 0 16,-1 0-16,0 0 0,1-21 16,-1 21-16,0-21 0,1 0 15</inkml:trace>
  <inkml:trace contextRef="#ctx0" brushRef="#br0" timeOffset="50611.12">6456 6773 0,'0'0'0,"-21"-21"0,21 0 31,21 42 0,0 0-31,0 1 0,0-1 0,0 21 16,1-21-16,-1 0 0,0 22 16,0-22-16,0 21 0,0-21 0,1 22 15,-1-1-15,-21-21 0,0 22 0,21-1 16,0-21-16,-21 21 0,21-20 16,-21-1-16,0 0 0,0 0 0,21 0 15,-21 0-15,0-42 31,22 0-15,-22 0-16,0-21 0,0 20 0,21-20 16,0 0-16,-21-22 15,21 22-15,0 0 0,0-22 0,1 22 16,-1-1-16,0-20 0,0 21 16,0-1-16,0 22 0,1-21 0,-1 21 15,0-1-15,-21 1 0,21 21 0,0-21 16,0 21-16,1 0 15,-1 0-15,0 0 0,0 0 0,0 0 16,0 21-16,-21 0 0,22 1 16</inkml:trace>
  <inkml:trace contextRef="#ctx0" brushRef="#br0" timeOffset="52055.54">7683 7281 0,'22'0'0,"-44"0"0,65 0 0,-22-21 16,0 0-16,0 0 0,-21 0 0,21 0 15,1-1-15,-22 1 0,0-21 0,0 21 16,0-22-16,0 22 0,0 0 16,0 0-16,0-21 0,-22 20 0,1 22 15,0-21-15,0 21 0,0 0 0,-22 0 16,22 0-16,0 0 0,-21 21 15,21 1-15,-1-1 0,-20 0 16,21 21-16,0-21 0,0 22 16,-1-1-16,1 0 0,0 1 0,21-1 15,0 0-15,0-20 0,0 20 0,0-21 16,0 0-16,0 0 0,21 1 16,0-1-16,1-21 0,-1 0 0,0 0 15,0 0-15,0 0 0,0 0 0,22 0 16,-22 0-16,0-21 0,0-1 15,0 1-15,1-21 0,20 21 0,-42-22 16,21 1-16,0 21 0,0-21 16,-21-1-16,22 1 0,-22 21 0,0-22 15,0 22-15,0 0 0,21 0 16,-21 42 15,0 0-31,0 0 0,0 22 0,0-22 16,0 21-16,0-21 0,0 22 0,21-22 15,-21 21-15,0-21 0,21 22 16,0-22-16,-21 0 0,21 0 0,1-21 16,-1 21-16,0-21 0,21 0 15,-21 0-15,1 0 0,20 0 0,-21 0 16,21-21-16,-20 0 0,-1 0 0,21 0 16,-21-22-16,0 1 0,1 0 15,-1-1-15,0-20 0,-21 21 16,21-22-16,0 1 0,-21-1 0,0 1 15,0-1-15,0 1 0,0 20 16,0 1-16,0 0 0,0-1 0,0 22 16,0 0-16,-21 21 15,0 21-15,0 21 0,21-20 16,0 20-16,-21 0 0,21 1 0,-22-1 16,22 0-16,0 22 0,0-22 0,0 0 15,0 1-15,0-1 0,0 22 16,0-22-16,0 0 0,0 1 0,0-1 15,0-21-15,0 21 0,0 1 16,22-22-16,-1 0 0,-21 0 16,21 0-16,0-21 0,0 0 0,0 0 15,1 0-15,-1 0 0,0 0 16,0-21-16,0 0 0,0 0 0,22 0 16,-22-22-16,0 22 0,0-21 0,0 21 15,-21-22-15,22 22 0,-1-21 16,0 21-16,-21 0 0,0-1 0,21 22 15,-21-21-15,21 21 0,-21 21 32,0 1-32,0-1 15,0 0-15,0 0 0,0 0 16,0 0-16,0 22 0,0-22 16,0 0-16,0 0 0,0 0 0,21 1 15,1-1-15,-1 0 0,-21 0 0,21-21 16,0 21-16,0-21 15,0 0-15,1 0 0,-1 0 0,0-21 16,0 0-16,0 0 0,22 0 0,-22-1 16,0 1-16,0-21 0,0 0 15,0 20-15,1-20 0,-1 21 0,0-21 16,-21 20-16,0 1 0,21 0 16,-21 0-16,21 0 0,-21 42 31,0 0-16,0 0-15,0 0 0,0 1 0,0-1 16,0 21-16,0-21 0,0 0 16,0 22-16,0-22 0,21 0 0,-21 0 15,0 0-15,22 1 0,-1-1 0,0 0 16,0-21-16,0 0 0,0 21 16,22-21-16,-22 0 0,21 0 0,1 0 15,-1-21-15,0 0 0,22 0 0,-22-1 16,0 1-16,1 0 15,20-21-15,-20-1 0,-1 1 0,-21 21 16,21-21-16,-20-1 0,-1 22 0,0-21 16,-21 21-16,0-1 0,0 1 15,-21 21 1,0 0-16,-22 0 0,22 21 0,0 1 16,0-1-16,21 0 0,0 0 15,-21 21-15,21-20 0,0-1 0,0 21 16,0-21-16,0 0 0,21 1 0,-21-1 15,21 0-15,0 0 0,0-21 16,0 0-16,22 21 0,-22-21 0,0 0 16,0 0-16,0 0 0,22 0 0,-22-21 15,0 0-15,0 21 16,0-21-16,1 0 0,-1 21 0,0-22 16,0 1-16,0 21 0,-21-21 0,0 0 15</inkml:trace>
  <inkml:trace contextRef="#ctx0" brushRef="#br0" timeOffset="52195.46">10435 7133 0,'0'0'15,"0"21"-15,-21-21 0,0 0 0,0 0 32,21 22-32,-22-22 15,1 0 1</inkml:trace>
  <inkml:trace contextRef="#ctx0" brushRef="#br0" timeOffset="53831.04">2921 8784 0,'-21'21'0,"0"-21"16,-1 0-16,1 0 0,0 0 16,0 0-1,21-21-15,0 0 16,0 0-16,0 0 0,0 0 0,0-1 16,0 1-16,21 0 0,0 0 15,0 0-15,1 0 0,-1-1 0,21 22 16,-21-21-16,0 21 0,22 0 15,-22 0-15,0 0 0,0 21 0,0 1 16,-21-1-16,22 21 16,-22 0-16,21 1 0,-21-1 0,0 0 15,0 1-15,0-1 0,0 0 0,0-20 16,0 20-16,0-21 0,0 0 16,21 0-16,0 1 0,0-1 0,0-21 15,1 0-15,-1 0 16,21 0-16,-21-21 0,0-1 0,22 1 15,-22 0-15,21 0 0,1 0 0,-22-22 16,21 22-16,-21-21 16,22 0-16,-22-1 0,0 22 0,0-21 15,-21 21-15,0-22 0,0 22 16,0 0-16,0 0 0,0 0 0,0 42 31,-21 0-31,21 0 16,0 0-16,0 22 0,-21-1 0,21 0 15,0 1-15,0-1 0,0 21 16,0-20-16,0 20 0,0 1 0,0-22 16,0 22-16,21-22 0,-21 21 0,21 1 15,0-22-15,-21 22 0,21-1 16,-21 1-16,22-22 0,-22 22 16,0-22-16,0 21 0,0-20 0,0-1 15,0 0-15,-22-20 0,1-1 16,0 0-16,-21 0 0,21 0 0,-22-21 15,1 0-15,-22 0 0,22-21 0,-21 0 16,20 0-16,-20 0 0,-1-1 16,22-20-16,0 0 0,-1-1 0,1 1 15,0-21-15,20 20 0,1 1 16,0 0-16,21-1 0,0 1 0,0 0 16,21 20-16,0-20 0,1 21 0,20 0 15,0 0-15,1-22 0,-1 22 16,0 0-16,22 0 0,-1 0 15,1-22-15</inkml:trace>
  <inkml:trace contextRef="#ctx0" brushRef="#br0" timeOffset="54715.53">4149 8763 0,'0'0'0,"0"-21"0,0 0 0,0 0 15,0-1-15,-22 22 16,1 0-1,0 0-15,0 22 0,21-1 16,-21 0-16,0 21 0,21-21 0,-22 22 16,22-1-16,0 0 15,0-20-15,0 20 0,0 0 0,0 1 16,0-22-16,0 0 0,0 21 0,0-21 16,22 1-16,-22-1 0,21-21 15,0 0-15,0 21 0,0-21 0,0 0 16,22 0-16,-22 0 0,0-21 0,0 0 15,22-1-15,-22 1 0,0 0 16,21 0-16,-21 0 0,1-22 0,-22 22 16,0-21-16,21 0 0,-21-1 15,0 1-15,0 21 0,0-22 0,-21 1 16,-1 21-16,1 0 0,0 0 0,0-1 16,-21 22-16,20 0 15,1 0-15,0 0 0,-21 0 0,21 22 16,-1-1-16,1 0 0,0 21 0,0-21 15,21 22-15,0-1 0,0 0 16,-21 1-16,21-1 0,0 0 0,0-20 16,0 20-16,21-21 0,0 0 0,0 22 15,0-22-15,1-21 0,-1 21 16,21 0-16,-21-21 0,22 0 0,-1 0 16,0 0-16,1 0 0,-1-21 15,0 0-15,1 21 0,20-21 0,-21-1 16,1 1-16,-22-21 0,21 21 0,1-22 15,-22 22-15,0-21 16,0 0-16,-21 20 0,0 1 0,21-21 16,-21 21-16,0 0 0,0-1 15,0 44 1,0-1 0,-21 0-16,21 0 0,0 0 0,0 0 15,0 1-15,0-1 0,0 0 16,0 0-16,0 0 0,0 0 0,0 1 15,21-1-15,0-21 0,1 21 16,-1-21-16,0 0 16,0 0-16,0 0 0,0 0 15,1-21-15,-1 0 0,0-1 16,0 1-16,0 0 0,0 0 16,1 0-16,-1-22 0,0 22 0,0-21 15,-21 21-15,0 0 0,21-22 0,-21 22 16,0 0-16,21 21 0,-21-21 15,0 42 1,0 0-16,-21 0 0,21 0 16,0 1-16,0 20 0,0-21 15,0 21-15,0-20 0,0 20 0,0-21 16,0 0-16,0 22 0,0-22 16,21 0-16,1-21 0,-22 21 0,21 0 15,21-21-15,-21 0 0,0 0 16,22 0-16,-1 0 0,0 0 0,1 0 15,-1-21-15,0 0 0</inkml:trace>
  <inkml:trace contextRef="#ctx0" brushRef="#br0" timeOffset="55044.34">7006 8382 0,'0'-21'0,"0"42"0,0-63 0,0 21 0,0-1 16,-21 1-16,0 0 0,0 21 16,-22 0-16,1 0 0,0 0 15,-1 0-15,1 0 0,0 21 0,-1 0 16,1 1-16,0-1 0,-1 21 0,1 0 16,21 1-16,0-1 0,-1 0 15,1 1-15,0 20 0,21-20 0,0-1 16,0 0-16,0 1 0,0-1 0,0 0 15,21 1-15,0-22 0,1 21 16,-1-21-16,21 0 0,0 1 16,1-22-16,20 21 0,1-21 0,-1 0 15,1 0-15,-1 0 0,1 0 0,-1 0 16,1-21-16,-1-1 0,1 1 16,-1 0-16,-20 0 0,20 0 0</inkml:trace>
  <inkml:trace contextRef="#ctx0" brushRef="#br0" timeOffset="55879.7">7683 8721 0,'0'0'0,"22"-43"0,-22 22 0,0 0 0,0 0 16,0 0-16,-22 0 0,22-1 16,-21 1-16,-21 21 0,21 0 0,0 0 15,-22 0-15,22 0 0,-21 0 0,21 21 16,-22-21-16,22 22 0,0 20 0,-21-21 16,20 21-16,1-20 15,0 20-15,0 0 0,0-21 0,0 22 16,21-1-16,0-21 0,0 22 0,0-22 15,0 0-15,0 0 0,21 0 16,0-21-16,0 0 0,0 21 0,0-21 16,1 0-16,20 0 0,-21 0 0,21-21 15,-20 0-15,20 0 0,-21 0 16,0 0-16,0-22 0,22 22 0,-22-21 16,-21-1-16,21 1 0,-21 21 0,21-21 15,-21 20-15,0 1 0,0 0 16,0 0-16,0 0 0,-21 21 15,0 0-15,0 0 16,21 21-16,0 0 0,0 0 0,-21 0 16,21 22-16,0-22 0,0 21 15,0-21-15,0 22 0,0-22 0,21 0 16,0 0-16,0 22 0,0-22 0,0-21 16,22 21-16,-22 0 0,21-21 15,-21 0-15,22 0 0,-1 0 0,0 0 16,1 0-16,-1 0 0,0 0 0,1-21 15,-1 0-15,-21 0 0,22-22 16,-22 22-16,0 0 0,0-21 0,-21-1 16,0 22-16,21-21 0,-21 21 15,0-22-15,0 22 0,0 0 16,0 0-16,0 42 16,0 0-1,0 0-15,0 0 16,0 1-16,0 20 0,0-21 0,0 0 15,0 0-15,0 1 0,0-1 0,0 21 16,0-21-16,0 0 16,0 1-16,-21-1 0,21 0 15,-21-21 1,0 0-16,21-21 16,0 0-16,-21-1 15,21 1-15,0 0 0,0 0 0,0-21 16,0 20-16,0-20 0,0 0 0,21-1 15,0 22-15,0-21 0,21 0 16,-20 20-16,20 1 0,0-21 0,1 21 16,20 0-16,1 21 0,-1 0 0,-21 0 15,22 0-15,-1 0 0,-20 0 16,-1 21-16,-21 0 0,22 21 0,-22-21 16,-21 22-16,0-22 0,0 21 0,0 1 15,0-22-15,-21 21 0,21 0 16,-22-20-16,1 20 0,0-21 0,0 0 15,0 0-15,0 1 0,-1-1 16,1-21-16,0 21 0,0-21 0,0 0 16,0 0-16,-1 0 15,1 0-15</inkml:trace>
  <inkml:trace contextRef="#ctx0" brushRef="#br0" timeOffset="56591.4">4953 10308 0,'0'0'16,"0"-21"-16,21 21 0,0 0 0,0 0 15,1 0-15,-1-21 0,0 21 16,0-21-16,0 21 0,-21-21 16,21 21-16,1-22 0,-22 1 15,0 0-15,0 0 16,-22 0-16,1 0 0,-21 21 16,21 0-16,-22 0 0,1 0 15,0 0-15,-1 0 0,-20 0 0,21 21 16,-1 0-16,1 0 0,0 0 0,20-21 15,1 21-15,21 1 0,0-1 16,0 0-16,0 0 0,21 0 16,1 0-16,-1 1 0,21-1 0,0 0 15,-20 0-15,20 21 0,0-20 16,1-1-16,-1 21 0,0-21 0,-21 22 16,22-22-16,-22 0 0,-21 21 0,0-21 15,0 1-15,0 20 0,-21-21 16,-22 0-16,1 0 0,0 1 0,-22-1 15,1-21-15,-1 21 0,1-21 0,20 0 16,-20 0-16,-1 0 16,22-21-16,0 0 0,-1 21 0,1-43 0,21 22 15,0 0-15,0-21 0,-1-1 16,22 1-16,0 21 0,0-22 16,0 1-16,22 21 0,-1-21 0,21 20 15,0 1-15,1 0 0,-1 0 16,22 21-16,-22 0 0,21 0 0,-20 0 15,20 0-15,-20 0 0,-1 0 0</inkml:trace>
  <inkml:trace contextRef="#ctx0" brushRef="#br0" timeOffset="56923.21">5376 10668 0,'43'21'16,"-22"-21"-16,0 0 15,0 0-15,0-21 0,0 0 0,1 0 16,-1 0-16,0-1 0,0 1 16,0-21-16,0 21 0,1-22 0,-22 1 15,0 21-15,0 0 0,0-22 0,0 22 16,-22 21-16,1-21 0,0 21 16,-21 0-16,-1 0 0,22 21 0,-21 0 15,0 1-15,-1 20 0,22-21 0,0 21 16,-21 1-16,42-1 0,-22 0 15,22 1-15,0-22 0,0 21 16,0-21-16,0 1 0,0 20 0,0-21 16,22-21-16,-22 21 0,21 0 15,0-21-15,21 0 0,-21 0 0,1 0 16,20 0-16,0 0 0,1-21 0,-22 0 16,21 0-16,0-21 0,1 20 15</inkml:trace>
  <inkml:trace contextRef="#ctx0" brushRef="#br0" timeOffset="57163.07">6096 9864 0,'21'-43'15,"-42"86"-15,42-107 0,-21 43 0,0 0 0,0 42 32,0 0-32,0 22 0,-21-1 0,21-21 15,-21 43-15,21-22 0,-21 0 0,21 1 16,0 20-16,0-21 0,-22 1 15,22 20-15,-21-20 0,21-1 0,-21 0 16,21 1-16,0-1 0,0 0 0,0-21 16,0 1-16,0-1 0,0 0 15,0 0-15,21-42 16,0 0 0,1 0-16</inkml:trace>
  <inkml:trace contextRef="#ctx0" brushRef="#br0" timeOffset="57515.04">6244 10414 0,'0'0'0,"21"0"16,0 0-16,1 0 16,-1 0-16,0 0 0,0-21 15,0 0-15,0 21 0,1-21 0,-1-1 16,21 1-16,-21 21 0,0-21 15,1 0-15,-22 0 0,0 0 16,-22 21 0,1 0-16,0 0 0,-21 0 15,21 0-15,-1 21 0,1 0 16,-21 0-16,21 0 0,0 0 0,-1 22 16,22-22-16,-21 21 0,21 1 0,-21-1 15,21-21-15,0 21 0,0-20 16,0-1-16,0 0 0,21 0 0,-21 0 15,21-21-15,1 0 0,-1 0 0,21 0 16,-21 0-16,22 0 0,-1 0 16,0 0-16,1-21 0,-1 21 15,0-21-15,1 0 0,-1 0 0,0-1 16</inkml:trace>
  <inkml:trace contextRef="#ctx0" brushRef="#br0" timeOffset="58055.06">7218 10202 0,'0'-21'0,"0"42"0,0-63 16,-21 42 0,-1 0-16,1 0 0,0 0 15,0 21-15,0 0 0,0 1 16,-1-1-16,1 21 0,0-21 0,0 22 16,21-1-16,0-21 0,-21 21 15,21 1-15,0-22 0,0 0 0,0 21 16,0-20-16,21-1 0,0 0 15,0-21-15,0 21 0,22-21 0,-22 0 16,21 0-16,1 0 0,-1 0 0,0 0 16,1-21-16,-1 21 0,0-21 15,1 0-15,-1-1 0,0-20 0,1 21 16,-1-21-16,0-1 0,1 1 0,-22-22 16,0 22-16,0-21 0,21 20 15,-20-20-15,-22-1 0,21 1 0,0-1 16,0 22-16,-21-22 0,0 22 0,0 0 15,21 21-15,-21-1 0,0 1 16,0 0-16,0 0 0,-21 42 16,21 0-16,-21 0 15,0 1-15,21 20 0,0-21 16,-21 21-16,-1 22 0,22-22 0,-21 1 16,21-1-16,0 21 0,0-20 0,0-1 15,0 0-15,0 1 0,0 20 16,0-20-16,0-1 0,0-21 0,0 21 15,0-20-15,0 20 0,21-21 0,1 0 16,-1 0-16,0-21 0,0 0 16,0 0-16,0 0 0,1 0 15,-1 0-15,0 0 0,21 0 0,-21-21 16,1 0-16,20 0 0,-21 0 0,0 0 16,0-1-16,1 1 0,-1-21 15,0 21-15,0-22 0</inkml:trace>
  <inkml:trace contextRef="#ctx0" brushRef="#br0" timeOffset="58319.91">7747 10033 0,'0'0'0,"-21"0"0,63 0 31,-21 0-15,22 0-16,-22 0 0,21 0 0,22 0 15,-22 0-15,0 0 0,22-21 0,-22 21 16,22-21-16,-22 21 0,0 0 16,-21 0-16,22 0 0,-22 0 0,0 0 15,0-21-15,0 21 0,1 0 16,-22-22 15</inkml:trace>
  <inkml:trace contextRef="#ctx0" brushRef="#br0" timeOffset="61167.25">9440 9991 0,'0'0'0,"0"21"0,21 0 16,-21 0-16,0 0 15,22-21 1,-1 0-1,-21-21-15,21 21 16,-21-21-16,0 0 0,0 0 16,0 0-16,0-1 15,0 1-15,0 0 0,0 0 0,-21 0 16,21 0-16,-21 21 0,-1 0 0,-20 0 16,21 0-16,0 0 0,0 0 15,-1 21-15,-20 0 0,21 0 0,0 21 16,0-20-16,-1 20 0,1 0 0,21-21 15,0 22-15,0-1 0,0-21 16,0 22-16,0-1 0,0-21 0,0 21 16,0-20-16,21-1 0,-21 0 0,22 0 15,-1-21-15,0 21 0,0-21 16,0 0-16,0 0 0,1 0 0,-1 0 16,0-21-16,0 0 0,0 21 0,0-21 15,1 0-15,-1-22 0,0 22 16,0 0-16,-21 0 0,0-22 15,21 22-15,-21-21 0,21 21 0,-21-22 16,0 22-16,0-21 0,0 21 0,0 0 16,0-1-16,0 44 31,0-1-31,0 0 0,0 0 0,0 0 16,0 0-16,22 22 0,-22-22 15,0 21-15,21-21 0,-21 22 0,21-22 16,0 21-16,-21-21 0,21 22 0,0-22 15,1 0-15,-1 0 0,0-21 16,0 21-16,21-21 0,-20 0 16,-1 0-16,21 0 0,-21 0 0,22-21 15,-22 21-15,21-21 0,0 0 0,-20-21 16,20 20-16,-21-20 0,0 21 16,0-21-16,1-1 0,-1 1 0,0 0 15,0-22-15,-21 22 0,0-22 0,21 22 16,0-22-16,-21 22 0,22 0 15,-22-1-15,0 1 0,0 21 0,0 0 16,0 0-16,0-1 0,0 44 16,0-1-16,0 0 15,0 21-15,-22 1 0,22-1 16,-21 0-16,21 1 0,0 20 0,-21-21 16,21 22-16,0-22 0,0 22 0,0-22 15,0 0-15,0 22 0,0-22 16,0 1-16,0-1 0,0-21 0,0 21 15,0-20-15,0-1 0,0 0 0,0 0 16,21 0-16,0-21 0,1 0 16,-1 0-16,0 0 0,0-21 15,0 0-15,0 21 0,1-21 0,-1-22 16,-21 22-16,21-21 0,0 21 16,-21-22-16,21 22 0</inkml:trace>
  <inkml:trace contextRef="#ctx0" brushRef="#br0" timeOffset="61379.13">10181 10075 0,'0'0'15,"-21"22"-15,42-22 32,0 0-32,0 0 0,22 0 0,-22 0 15,0-22-15,21 22 0,-20 0 16,20-21-16,-21 21 0,21 0 15,-20-21-15,20 21 0,-21 0 0,21 0 16,-20 0-16,-1 0 16</inkml:trace>
  <inkml:trace contextRef="#ctx0" brushRef="#br0" timeOffset="62087.88">6286 12298 0,'0'0'0,"0"-21"0,0 0 15,0-1-15,0-20 0,0 21 16,0 0-16,0 0 0,0-1 0,0-20 15,0 21-15,-21 0 0,0 0 0,0-1 16,21 1-16,-21 0 0,0 0 16,-1 0-16,-20 0 0,21 21 0,0 0 15,0 0-15,-22 0 0,22 21 16,-21 0-16,21 0 0,-22 0 0,22 22 16,-21-1-16,21 0 0,-22 22 0,22-22 15,0 0-15,0 22 0,0-22 16,21 1-16,0-1 0,0-21 0,0 21 15,0-20-15,0-1 0,0 0 16,21 0-16,0-21 0,0 0 16,0 0-16,0 0 0,22-21 0,-22 0 15,21 0-15,1-1 0,-22 1 0,21 0 16,0-21-16,-20-1 0,20 1 16,-21 0-16,21-1 0,-20 1 0,-1 0 15,0-1-15,0 1 0,-21 0 0,0-1 16,0 22-16,0 0 0,0 42 15,0 0 1,0 1-16,0 20 0,0 0 0,0-21 16,0 43-16,0-22 15,0 1-15,0-1 0,0 0 0,0-21 16,0 22-16,21-1 0,0-21 0,-21 0 16,22 1-16,-1-1 0,0 0 15,0-21-15,0 0 0,22 0 0,-22 0 16,21 0-16,-21 0 0,22 0 0,-1 0 15,0-21-15</inkml:trace>
  <inkml:trace contextRef="#ctx0" brushRef="#br0" timeOffset="63572.16">7218 12404 0,'0'0'0,"0"21"16,21-42 15,0 21-31,0-21 16,0-1-16,1 1 0,-1 0 15,0 0-15,0 0 0,0-22 0,0 1 16,22 0-16,-22-1 0,0 1 0,-21-21 16,21 20-16,-21-20 0,0 20 15,0 1-15,0-21 0,0 20 0,0 1 16,0 21-16,-21 0 0,0-22 15,0 43-15,0 0 16,-1 0-16,1 0 0,0 21 0,0 22 16,21-22-16,-21 21 0,0 1 0,21-1 15,0 21-15,0 1 0,0-22 16,0 22-16,0-1 0,0 1 0,0-22 16,0 22-16,0-22 0,0 0 0,21 1 15,0-22-15,0 21 0,0-21 16,0 0-16,22 1 0,-1-22 0,0 0 15,-20 0-15,20 0 0,21 0 0,-20 0 16,-1-22-16,0 1 0,1 21 16,-22-42-16,21 21 0,1 0 0,-22-1 15,0-20-15,0 0 0,0-1 16,0 22-16,1-21 0,-22 0 16,0 20-16,0 1 0,0 0 0,0 0 15,-22 42 1,1 0-1,21 0-15,0 1 0,-21 20 0,21-21 16,0 21-16,0 1 0,0-22 0,0 21 16,0-21-16,21 1 0,-21-1 15,21 0-15,1 0 0,-1 0 16,0 0-16,21-21 0,-21 0 0,1 0 0,20 0 16,-21 0-16,21 0 0,-20 0 15,20 0-15,-21-21 0,21 21 16,-20-21-16,-1 0 0,21 0 0,-21-22 15,0 22-15,1-21 0,-1 21 0,0-22 16,0 1-16,-21 21 0,21-21 16,-21 20-16,0 1 0,0 0 0,0 0 15,0 0-15,0 42 16,0 0-16,0 0 16,-21 0-16,21 1 0,-21 20 0,21-21 15,0 0-15,0 22 0,-21-22 0,21 21 16,-21-21-16,21 0 0,-22 1 15,22-1-15,0 0 0,0 0 0,0 0 16,0-42 31,22 0-47,-22 0 0,21 0 0,0-1 16,0 1-16,-21-21 0,21 0 0,0 20 15,1-20-15,-1 21 0,0-21 16,0 20-16,0 1 0,0 0 0,1 0 15,-1 0-15,0 21 0,0 0 0,0 0 16,0 0 0,-21 21-16,22 0 0,-22 0 0,0 0 0,0 1 15,0-1-15,0 21 0,0-21 16,21 0-16,-21 1 0,0 20 16,0-21-16,0 0 0,0 0 0,21 1 15,-21-1-15,21-21 0,-21 21 16,21-21-16,0 0 0,1 0 15,-1 0-15,-21-21 16,21 21-16,0-21 0,0-1 0,0 1 16,22 0-16,-22-21 0,0 21 15,0-22-15,0 22 0,22-21 0,-22-1 16,0 1-16,0 21 0,0-21 0,1 20 16,-1 1-16,0 0 0,0 21 15,-21 21 1,0 0-1,0 1-15,0-1 0,0 0 0,0 21 16,-21 1-16,21-22 0,0 21 16,-21-21-16,21 22 0,0-22 0,0 21 15,0-21-15,0 0 0,0 1 0,21-1 16,0 0-16,0 0 0,22-21 0,-22 0 16,0 0-16,21 0 0,1 0 15,-1 0-15,0 0 0,1 0 0,-1-21 16,0 0-16,1 0 0,-1-1 15,0 1-15,1 0 0,-22-21 0,21 21 16,-21-22-16,0 1 0,22 0 16,-22-1-16,-21 1 0,0 21 0,21-22 15,-21 22-15,0 0 0,0 0 0,0 0 16,-21 21-16,0 0 16,0 0-16,-1 21 0,1 0 0,0 0 15,21 0-15,-21 22 0,21-1 0,0-21 16,0 22-16,0-22 0,0 21 15,0-21-15,0 0 0,0 1 0,21-1 16,0 0-16,0 0 0,22-21 16,-22 0-16,0 0 15,0 0-15,0 0 0,22 0 0,-22-21 16,21 21-16,-21-21 0,1 0 0,20-1 16,-21 1-16,0 0 0,22 0 0,-22-21 15,0 20-15,-21-20 0,21 21 16,-21-21-16,21-1 0</inkml:trace>
  <inkml:trace contextRef="#ctx0" brushRef="#br0" timeOffset="63854.99">8975 11303 0,'0'0'0,"-22"0"16,1 0-16,0 0 15,21-21 17,-21 21-32,0 21 31,21 0-31,0 0 15,-21-21-15,-1 22 16,1-22-16,21 21 0,-21 0 0</inkml:trace>
  <inkml:trace contextRef="#ctx0" brushRef="#br0" timeOffset="64119.84">7620 12002 0,'0'0'0,"-21"0"0,0 21 16,-1-21-16,44 0 15,-1 0 1,0-21-16,0 21 0,0 0 16,22-22-16,-22 22 0,21 0 0,-21-21 15,22 21-15,-22-21 0,0 21 0,21 0 16,-21 0-16</inkml:trace>
  <inkml:trace contextRef="#ctx0" brushRef="#br0" timeOffset="65548.53">14541 6541 0,'0'0'0,"-21"0"0,0 0 0,0 0 15,0 0-15,0 21 16,42-21 15,0 0-31,21 0 16,1 0-16,-1 0 0,0 0 16,22 0-16,-1 0 0,22-21 0,0 21 15,-1-22-15,1 1 0,0 21 16,-1-21-16,1 0 0,0 21 0,-22-21 15,1 21-15,-1 0 0,-21-21 0,-20 21 16,-1-22-16,0 22 16,0 0-16,-21-21 15,-21 21 1,0-21-16,0 21 0,-1-21 16,1 21-16,0-21 0,0 21 0,0-21 15</inkml:trace>
  <inkml:trace contextRef="#ctx0" brushRef="#br0" timeOffset="65807.39">15388 6244 0,'127'0'31,"-106"0"-31,0 0 0,1 0 0,20 0 16,-21 0-16,0 0 0,0 0 0,1 0 15,-1 0-15,0 21 0,-21 1 16,0-1-16,0 0 0,0 21 15,0 1-15,0-22 0,-42 21 0,20 0 16,1 1-16,-21-1 0,0-21 16,20 22-16,-20-1 0,0-21 0,21 21 15,-22-20-15,22-1 0,0 0 0,0 0 16,0 0-16,21 0 16,21-21-1,0-21-15</inkml:trace>
  <inkml:trace contextRef="#ctx0" brushRef="#br0" timeOffset="67887.92">17039 6414 0,'0'-43'0,"0"86"0,0-107 0,0 22 16,0 21-16,0-1 0,-21 1 0,21 0 15,0 0-15,0 0 16,0 42 0,0 0-1,0 0-15,0 22 0,0-22 0,0 21 0,0 0 16,0 1-16,0 20 15,0-20-15,0-1 0,0 0 0,0 1 16,0-1-16,0 0 0,0-21 0,0 1 16,0-1-16,0 0 0,0 0 15,0 0-15,-21-21 16,0-21 0,21 0-1,0 0-15,0 0 0,0-22 0,0 1 16,0 21-16,0-43 15,0 22-15,0 0 0,21-22 0,0 22 16,0-1-16,0 1 0,0 0 0,22 21 16,-22-1-16,21 1 0,1 0 15,-22 0-15,21 21 0,0 0 0,1 0 16,-1 0-16,-21 21 0,22 0 16,-22 0-16,21 1 0,-21 20 0,0 0 15,1-21-15,-22 22 0,0-1 0,0 0 16,0 1-16,0-22 0,0 21 15,0 1-15,0-22 0,0 0 0,-22 0 16,1 0-16,0 0 0,21 1 0,-21-22 16,0 0-1,21-22 1,0 1-16,0 0 0,0 0 16,0-21-16,21-1 0,0 22 15,0-21-15,0-22 0,1 22 0,-1 0 16,21-1-16,-21 22 0,22-21 0,-22 21 15,21-1-15,-21 1 0,22 0 16,-22 21-16,21 0 0,-21 0 0,0 0 16,1 21-16,-1 0 0,0 22 15,-21-22-15,0 21 0,0 1 0,0-1 16,0 0-16,0 1 0,0-1 0,0 0 16,0 1-16,-21-1 15,21-21-15,0 21 0,0-20 0,0-1 16,0 0-16,21 0 0,0-21 0,0 0 15,0 21-15,1-21 0,20 0 16,-21 0-16,21 0 0,-20-21 0,20 0 16,0 0-16,1 0 0,-1-1 0,-21 1 15,21-21-15,-20 0 0,-1-1 16,0 1-16,0 0 0,0-1 0,0 1 16,-21 0-16,22-1 0,-22 22 0,0 0 15,0 0-15,0 0 0,0-1 16,-22 22-1,1 22-15,21-1 0,-21 0 16,21 21-16,-21-21 0,21 22 16,-21-1-16,21 0 0,-21 1 0,21-1 15,0 0-15,0-20 0,0 20 16,0-21-16,0 21 0,0-20 0,21-1 16,0 0-16,0 0 0,0 0 0,0-21 15,22 0-15,-22 0 0,0 0 16,21 0-16,-20 0 0,20 0 0,-21-21 15,21 21-15,-20-21 0,20 0 0,-21 0 16,0-22-16,0 1 0,1 21 16,-1-43-16,0 22 0,0 0 0,0-1 15,0 1-15,-21 0 0,0-1 16,0 1-16,0 21 0,22 0 16,-22-1-16,-22 22 15,22 22-15,0-1 16,-21 0-16,0 21 0,21 1 15,-21-22-15,21 21 0,0 0 0,0 1 16,0-1-16,0 0 0,0 1 0,0-22 16,0 21-16,0-21 0,21 1 15,0-1-15,0 0 0,1 0 0,-1-21 16,0 21-16,0-21 0,21 0 0,-20 0 16,-1 0-16,21 0 15,0 0-15,-20-21 0,20 0 0,0 0 16,-21 0-16,22-1 0,-1-20 0,-21 0 15,22-22-15,-22 22 0,0-22 16,0 1-16,0-1 0,0 22 0,1-21 16,-22 20-16,21 1 0,-21 0 15,0-1-15,0 22 0,0 0 0,0 0 16,-21 21-16,-1 0 16,1 0-16,21 21 0,-21 0 15,0 0-15,21 0 0,0 22 0,-21-1 16,21 0-16,-21 22 0,21-22 15,0 22-15,0-22 0,0 22 16,0-22-16,0 0 0,0 1 0,21-1 16,0-21-16,0 21 0,0-20 0,0-1 15,22 0-15,-22 0 0,0-21 16,21 0-16,-20 0 0,20 0 0,-21 0 16,21 0-16,-20-21 0,-1 21 0,21-21 15,-21-22-15,22 22 0,-22-21 16,0 0-16,0-22 0,0 22 15,22-22-15,-22 1 0,0-1 0,-21 1 0,21 20 16,-21-20-16,0 21 0,21-1 16,-21 1-16,0 21 0,0 0 15,0-1-15,0 1 0,-21 21 16,0 21-16,21 1 16,-21-1-16,0 0 0,21 21 0,0 1 15,-22-1-15,1 0 0,21 1 16,0 20-16,-21-21 0,21 1 0,0 20 15,0-20-15,0-1 0,0 0 0,21 1 16,0-22-16,-21 21 0,22-21 16,-1 0-16,0 1 0,0-1 0,0-21 15,22 0-15,-22 0 0,21 0 0,-21 0 16,22 0-16,-1 0 0,-21 0 16,21-21-16,1-1 0,-22 1 15,0-21-15,21 21 0,-20-22 0,-1 1 16,0 0-16,0 21 0,0-22 15,-21 22-15,0 0 0,0 0 0,0 0 16,0 42 0,0 0-16,0 0 0,0 0 15,-21 0-15,21 1 0,-21 20 0,21-21 16,0 0-16,0 22 0,0-22 0,0 0 16,0 0-16,0 0 0,0 0 15,21 1-15,0-22 0,0 0 0,1 21 16,-1-21-16,0 0 0,0 0 0,21 0 15,-20 0-15,-1 0 16,0-21-16,21-1 0,-21 1 0,1 0 16,-1 0-16,-21 0 0,21 0 0,-21-22 15,21 22-15,-21-21 0</inkml:trace>
  <inkml:trace contextRef="#ctx0" brushRef="#br0" timeOffset="68055.84">21103 6075 0,'0'0'0,"-21"0"0,21-21 0,-21 0 16,0 21 0,-1 0-1,22 21 1,0 0-16,0 0 31,-21-21-31</inkml:trace>
  <inkml:trace contextRef="#ctx0" brushRef="#br0" timeOffset="68247.72">20002 6392 0,'0'0'0,"-21"22"0,21-1 16,21-21-1,1 0-15,20 0 16,-21 0-16,21 0 0,1 0 0,-1-21 16,0-1-16,22 22 0,-1-21 0</inkml:trace>
  <inkml:trace contextRef="#ctx0" brushRef="#br0" timeOffset="68719.5">21865 6096 0,'0'0'0,"0"-21"0,0 0 16,0 0-1,0-1-15,21 22 0,0 0 16,1 0-16,-1 22 15,-21-1-15,21-21 0,0 42 0,0-21 16,0 0-16,1 22 0,-1-1 16,-21 0-16,21 1 0,0-1 0,-21 22 15,0-22-15,21 0 0,-21 1 16,21 20-16,-21-42 0,0 22 0,0-1 16,0-21-16,0 0 0,0 0 15,0 1-15,0-44 31,0-20-31,0 21 16,0 0-16,22-22 0,-1 1 0,0 0 16,0-22-16,0 1 0,0 20 15,1-20-15,20-1 0,-21 1 16,21 21-16,-20-1 0,20 1 0,-21 0 0,0-1 16,0 22-16,22 0 15,-22 21-15,0 0 0,0 0 16,0 0-16,1 21 15,-22 0-15,0 0 0,21 1 0,-21-1 16</inkml:trace>
  <inkml:trace contextRef="#ctx0" brushRef="#br0" timeOffset="70335.62">23093 6646 0,'0'0'0,"63"-63"15,-42 42 1,-21 0-16,22-22 0,-1 22 16,-21-21-16,0 21 0,0-22 0,0 22 15,0-21-15,0 21 0,0-1 16,-21 1-16,-1 21 0,1 0 0,-21 0 16,21 0-16,-22 0 0,1 0 0,21 21 15,-21 1-15,-1-1 0,1 21 16,0-21-16,-1 22 0,1-1 0,0 0 15,20 1-15,-20-1 0,21 0 0,0 1 16,0-22-16,21 21 16,0-21-16,0 0 0,0 22 0,21-22 15,0 0-15,0-21 0,21 0 16,-20 0-16,20 0 0,-21 0 16,21 0-16,-20-21 0,20 21 0,0-21 15,-21 0-15,22-1 0,-22-20 16,21 21-16,-21-21 0,1-1 0,20 1 15,-21 0-15,-21-1 0,21 1 0,0 0 16,-21 20-16,0 1 0,0 0 16,0 42-1,0 0 1,0 22-16,0-22 0,-21 21 16,21 1-16,0-22 0,0 21 0,0 0 0,0-20 15,0 20-15,0-21 16,0 0-16,0 0 0,21 1 0,1-1 15,-1 0-15,0-21 0,0 0 0,21 21 16,-20-21-16,20 0 0,0 0 16,1 0-16,-22 0 0,21-21 0,0 0 15,1 0-15,-22-22 0,21 1 0,1 0 16,-22-1-16,0 1 0,21-22 16,-21 1-16,1-1 0,-1 1 0,0-1 15,0 22-15,-21-21 0,0 20 16,0 1-16,0 21 0,0-22 15,0 22-15,0 0 0,-21 21 16,0 21 0,21 0-16,-21 1 0,21 20 0,0-21 15,-22 21-15,1 1 0,21-1 0,-21 22 16,21-22-16,0 0 0,0 22 16,0-22-16,0 0 0,0 1 0,0-1 15,21 0-15,0-20 0,1 20 0,-1-21 16,0 0-16,0 0 0,0 1 15,22-22-15,-22 0 0,0 0 0,21 0 16,-21 0-16,1 0 0,-1 0 16,21-22-16,-21 1 0,0 0 15,1 0-15,20-21 0,-21 20 0,0-20 16,0 0-16,1-1 0,-22 1 16,21 21-16,-21 0 0,21 0 0,-21-1 15,0 1-15,0 42 16,0 1-1,0-1-15,0 0 0,-21 0 0,21 21 16,0-20-16,-21-1 0,21 21 16,0-21-16,0 22 0,0-22 0,0 0 15,0 0-15,21 0 0,0 0 0,0-21 16,-21 22-16,21-22 0,0 0 16,1 0-16,-1 0 0,0 0 15,21 0-15,-21 0 0,1 0 0,-1-22 16,0 1-16,0-21 0,0 21 15,0 0-15,1-22 0,-1 22 0,0-21 16,0 21-16,0-22 0,0 22 0,1 0 16,-22 0-16,0 42 31,-22 0-15,22 0-16,-21 0 0,21 22 0,-21-22 15,21 0-15,-21 0 0,21 22 0,0-22 16,0 0-16,0 0 0,0 0 15,0 0-15,21 1 16,0-1-16,0-21 0,1 0 0,-1 0 16,0 0-16,0 0 0,21 0 15,-20 0-15,-1 0 0,21 0 0,-21-21 16,22-1-16,-22 1 0,21 0 0,-21 0 16,0 0-16,1-22 0,-1 22 15,-21-21-15,0 0 0,21 20 0,-21-20 16,0 21-16,0 0 0,0 0 15,-21 21 1,0 21-16,-1 0 16,1 0-16,21 0 0,-21 0 15,0 22-15,21-22 0,0 21 16,0-21-16,0 22 0,0-22 0,0 0 16,0 21-16,0-20 0,0-1 15,21-21-15,0 21 0,0 0 0,1-21 16,-1 0-16,0 0 0,0 0 15,21 0-15,-20 0 0,-1 0 0,0 0 16,21-21-16,-21 21 0,22-21 0,-22 0 16,21-22-16,-21 22 0,22-21 15,-22-1-15,0 1 0,0 21 0,0-21 16,1-1-16,-22 22 0,0-21 0,0 21 16,0-1-16,-22 22 15,1 0 1,21 22-16,0 20 0,0-21 15,-21 0-15,21 22 0,0-22 0,0 21 16,0-21-16,0 22 0,0-22 0,21 0 16,0 0-16,-21 0 0,0 0 15,22 1-15,-22-1 0,0 0 16,-22-21 0,1 0-16,0 0 15,0 0-15,0 0 0,0 0 0,-1 0 16,-20 0-16,21 0 0,-21 0 0,-22 0 15,22 0-15</inkml:trace>
  <inkml:trace contextRef="#ctx0" brushRef="#br0" timeOffset="71323.16">17907 8678 0,'0'0'0,"0"-21"0,0 0 16,0 0-16,0 0 0,0 0 16,0-1-16,0 1 0,0 0 15,0 0-15,0 0 0,0 0 16,0-1-16,0 1 0,-21 0 15,21 0-15,-21 0 0,-1 0 0,1-1 16,0 1-16,-21 0 0,21 21 0,-22 0 16,1 0-16,0 0 0,-1 0 15,1 21-15,0 0 0,-1 1 0,1-1 16,0 21-16,-1 0 0,1 1 16,0-22-16,20 21 0,1 1 0,0-1 15,21 0-15,0 1 0,0-1 0,0-21 16,0 21-16,0-20 0,21-1 15,22 0-15,-22-21 0,0 0 0,0 0 16,21 0-16,-20 0 0,20 0 16,0 0-16,-21-21 0,22 0 15,-22-1-15,21 1 0,-21-21 0,22 21 16,-22 0-16,0-22 0,0 1 0,0 0 16,1 20-16,-1-20 0,0 0 15,-21-1-15,21 1 0,-21 21 0,21 0 16,-21 0-16,0-1 0,0 44 15,21-1 1,-21 0-16,0 0 0,22 21 0,-22-20 16,0 20-16,0 0 0,21 1 0,0-22 15,-21 21-15,21 0 16,-21-20-16,21 20 0,0-21 0,1 0 16,-1 0-16,0 1 0,0-22 0,0 0 15,22 0-15,-22 0 0,0 0 16,21 0-16,-21 0 0,22-22 0,-22 1 15,21 0-15,-21 0 0,1 0 0,20-22 16,-21 1-16,0 21 0,-21-21 16,21-1-16,1-20 0,-22 20 0,0-20 15,21 21-15,-21-22 0,21 22 16,-21-22-16,0 22 0,0 21 0,0-22 16,0 22-16,0 42 31,0 1-31,0 20 0,0 0 0,0 1 15,0-1-15,0 0 0,-21 1 0,21 20 16,0-21-16,-21 1 0,21-1 16,0 0-16,0 1 0,0-1 0,0 0 15,0 1-15,0-22 0,21 21 16,0-21-16,0 1 0,0-1 0,0-21 16,1 0-16,-1 0 0,0 0 15,0 0-15,0-21 0,0-1 16,-21 1-16,0 0 0</inkml:trace>
  <inkml:trace contextRef="#ctx0" brushRef="#br0" timeOffset="71508.05">18394 8446 0,'0'0'0,"-64"-22"31,64 1-31,21 21 16,1 0-16,-1 0 0,21 0 15,0 0-15,1 0 0,-1 0 0,0 0 16,1 0-16,20 0 0,-20-21 0,-1 21 16,0 0-16,22 0 15,-22 0-15,0 0 0</inkml:trace>
  <inkml:trace contextRef="#ctx0" brushRef="#br0" timeOffset="72051.75">20172 8636 0,'0'0'15,"21"0"-15,0-21 0,-21 0 16,21 0-16,-21-1 0,21 1 0,-21 0 16,0 0-16,0 0 0,0 0 15,0-22-15,0 22 0,-21 0 16,0 0-16,0 0 0,-21-1 0,-1 1 15,22 21-15,-21 0 0,-1 0 0,1 0 16,21 0-16,-21 0 0,-1 21 16,1 22-16,21-22 0,-22 21 0,22-21 15,-21 22-15,21-1 0,0 0 0,21-20 16,0 20-16,0 0 0,0 1 16,0-22-16,0 21 0,0-21 0,21 0 15,0 1-15,0-1 0,21 0 0,-20-21 16,-1 0-16,21 0 0,0 0 15,-20 0-15,20 0 0,-21 0 16,21-21-16,1 0 0,-22-1 0,21-20 16,-21 21-16,1-21 0,20 20 15,-21-20-15,0 0 0,0-1 0,1 1 16,-1 0-16,-21-1 0,0 1 0,0 21 16,0-21-16,0 20 0,0 1 15,0 42 1,0 1-16,-21 20 15,21-21-15,0 21 0,0-20 16,0 20-16,0-21 0,0 0 0,0 22 16,21-22-16,0 0 0,-21 21 0,21-21 15,0 1-15,0-1 16,1 0-16,-1 0 0,21-21 16,-21 0-16,22 0 0,-22 0 0,21 0 15,0 0-15</inkml:trace>
  <inkml:trace contextRef="#ctx0" brushRef="#br0" timeOffset="73523.91">21399 8657 0,'43'-21'31,"-22"21"-31,-21-21 0,21 21 0,0-21 16,-21 0-16,21-1 0,1 1 15,-1 0-15,-21 0 0,21-21 0,0-1 16,0 1-16,0 0 0,1-1 16,-1 1-16,0-22 0,0 1 0,0 21 15,0-22-15,-21 22 0,22-1 0,-22 1 16,0 0-16,0 21 0,0-22 16,0 22-16,-22 21 15,1 0-15,0 21 0,-21 22 16,21-22-16,-1 21 0,1 22 0,0-22 15,0 21-15,0 1 0,0-1 0,-1 1 16,22-1-16,0 1 0,0-22 16,0 22-16,0-22 0,0 0 15,22 22-15,-1-22 0,21-21 0,0 22 16,-20-22-16,20 21 0,0-21 16,1-21-16,-1 22 0,0-22 0,1 0 15,-22 0-15,21 0 0,0-22 0,-20 1 16,20 0-16,-21 0 0,0 0 15,22-22-15,-22 22 0,0-21 0,0 0 16,0-1-16,0 1 0,1 21 16,-22-22-16,0 22 0,0 0 0,0 0 15,0 0-15,0 42 16,0 0 0,-22 0-16,22 0 0,-21 22 15,21-22-15,0 21 0,0-21 0,0 1 16,0 20-16,0-21 0,0 0 0,0 0 15,21 1-15,-21-1 0,22 0 16,-1-21-16,21 21 0,-21-21 0,22 0 16,-1 0-16,-21 0 0,21 0 0,1 0 15,-22-21-15,21 21 0,-21-21 16,22 0-16,-22-1 0,21 1 0,-21-21 16,1 21-16,-1-22 0,0 22 0,0-21 15,0 0-15,-21 20 16,21-20-16,-21 21 0,0 0 0,0 0 15,-21 42 1,21 0 0,0 0-16,-21 0 0,0 0 0,21 1 15,-21-1-15,21 0 0,0 21 0,-21-21 16,21 1-16,0-1 0,0 0 16,0 0-16,0 0 0,0 0 15,21-21 1,-21-21-1,21 0-15,-21 0 16,0 0-16,21 0 0,-21-22 16,21 22-16,0 0 0,1-21 15,-22-1-15,21 22 0,0-21 0,0 21 16,0-1-16,0 1 0,1 0 0,-1 21 16,0 0-16,0 0 0,0 0 15,0 21-15,1-21 16,-22 43-16,0-22 0,0 0 15,21 0-15,-21 0 0,21 22 0,-21-22 16,0 0-16,0 0 0,0 0 0,0 0 16,0 1-16,0-1 15,0 0-15,21-21 32,0-21-17,-21 0-15,0-1 0,21 1 16,1 0-16,-1 0 0,0-21 0,0 20 15,0-20-15,0 0 0,22 21 16,-22-22-16,21 22 0,-21 0 0,22 0 16,-22 0-16,0-1 0,21 22 0,-20 0 15,-1 0-15,-21 22 16,0-1-16,0 21 16,0-21-16,0 0 0,0 22 0,0-1 15,0-21-15,0 0 0,0 22 16,0-22-16,0 0 0,0 0 0,21 0 15,0 1-15,0-1 0,0 0 0,1-21 16,-1 21-16,0-21 0,21 0 16,-21 0-16,22 0 0,-22 0 0,21 0 15,1 0-15,-22 0 0,21 0 0,-21-21 16,0 0-16,22 0 0,-22-22 16,0 22-16,0-21 0,22-1 0,-22 1 15,0 21-15,-21-21 0,21-1 0,-21 1 16,21 21-16,-21 0 15,0-1-15,0 1 0,0 0 0,-21 21 16,0 0-16,0 21 0,0 0 0,-1 1 16,-20-1-16,21 21 0,0 0 15,0-20-15,-1 20 0,22 0 0,-21 1 16,21-22-16,0 21 0,0-21 0,0 22 16,21-22-16,1 0 0,-1 0 15,0 0-15,0 0 0,0 1 0,0-22 16,22 0-16,-22 0 0,21 0 0,-21 0 15,22 0-15,-1 0 0,-21 0 16,22-22-16,-1 1 0,0 21 0,1-21 16,-1 0-16,0-21 0,-21 20 15,22-20-15,-1 21 0,-21-21 16,22-1-16,-43 1 0</inkml:trace>
  <inkml:trace contextRef="#ctx0" brushRef="#br0" timeOffset="73795.66">23537 7811 0,'0'0'0,"-21"-22"0,0 1 16,0 21-16,21-21 15,-21 21 32,-1 0-31,1 0-16,0 0 16,0 0-16,0 0 0,-22 21 0</inkml:trace>
  <inkml:trace contextRef="#ctx0" brushRef="#br0" timeOffset="74171.7">21463 8170 0,'0'0'15,"-42"22"-15,-1-22 0,22 0 0,0 0 0,0 0 16,42 0-1,0 0-15,0 0 16,0-22-16,22 22 0,-1 0 0,22-21 16,-22 21-16,0 0 0,22-21 15,-22 21-15,0 0 0,1-21 16,-1 21-16,0 0 0,-20 0 16,20 0-16,-21-21 0,0 21 15,0 0 1,-42 0 62,0 0-62</inkml:trace>
  <inkml:trace contextRef="#ctx0" brushRef="#br0" timeOffset="75264.05">698 14499 0,'0'0'0,"-21"0"0,0 0 16,-21 0-16,21 0 0,-1 0 16,1 0-16,0 0 0,0 0 15,0 0-15,42 0 31,21 0-31,1 0 0,-1 0 16,21 0-16,22 0 0,-21-21 0,20 21 16,22 0-16,-21-21 0,21 21 15,-22-21-15,22 0 0,-21 21 0,-1-22 16,1 22-16,-21-21 16,20 21-16,-20 0 0,-1-21 0,-20 21 15,20 0-15,-21 0 0,-20-21 0,20 21 16,-21 0-16,0 0 0,-21-21 15,-21 21 1,0-21-16,0 21 0,0-22 16,-22 22-16,22 0 0,0-21 15,-21 21-15,20-21 0,-20 0 0</inkml:trace>
  <inkml:trace contextRef="#ctx0" brushRef="#br0" timeOffset="75565.05">1736 14097 0,'-22'-21'31,"44"21"-15,-1 21 0,0-21-16,0 21 0,0-21 15,22 21-15,-22-21 0,21 22 0,-21-22 16,22 21-16,-22 0 0,21 0 16,-21 0-16,0 0 0,-21 22 0,0-22 15,0 21-15,0-21 0,0 22 16,0-1-16,-21 0 0,-21-20 0,21 20 15,-22 0-15,1-21 0,0 22 16,-1-22-16,1 0 0,0 0 16,-1 0-16,22 1 0,0-22 15,0 21-15,0-21 0,0 0 16,42 0 0,0 0-1,0-21-15,0-1 0,22 22 16</inkml:trace>
  <inkml:trace contextRef="#ctx0" brushRef="#br0" timeOffset="76507.61">3831 14224 0,'0'-21'31,"0"0"-31,0 0 15,0-1-15,0 1 0,0 0 16,21 0-16,0 0 0,-21 0 16,22-1-16,-1 1 0,0 21 0,0-21 15,0 21-15,0 0 16,1 0-16,-1 0 16,-21 42-16,0-20 0,0-1 0,0 21 15,0-21-15,0 22 0,0-1 16,0 0-16,0-21 0,0 22 0,0-1 15,0-21-15,21 22 0,-21-22 16,21 0-16,0 0 0,0-21 16,1 0-16,-1 0 0,0 0 15,0 0-15,21 0 0,-20-21 0,20 0 16,-21 0-16,21-1 0,-20-20 0,20 21 16,-21-21-16,21 20 0,-20-20 15,-1 0-15,-21 21 0,0-1 16,0-20-16,0 21 0,0 0 15,0 0-15,-21 21 16,-1 21 0,22 0-16,-21 0 0,21 0 15,0 0-15,0 22 0,-21-1 0,21 0 16,0 22-16,0-22 0,0 22 16,0-1-16,0 1 0,0-1 0,0 1 15,0-1-15,0 1 0,0-1 0,0 1 16,0-1-16,0 1 0,0-1 15,0 22-15,0-22 0,0 1 16,-21-22-16,21 22 0,-21-22 0,0 0 16,-1 1-16,1-1 0,0 0 15,0-20-15,-21-1 0,20-21 0,1 0 16,-21 0-16,21 0 0,0 0 16,-22 0-16,22-21 0,-21-22 0,-1 22 15,22-21-15,0-1 0,0 1 0,0-21 16,0-1-16,21 1 0,0-1 15,0 1-15,0-1 0,0 22 0,21-22 16,0 1-16,0 20 0,0-20 16,22 21-16,-22-1 0,21-20 15,0 20-15,22 1 0</inkml:trace>
  <inkml:trace contextRef="#ctx0" brushRef="#br0" timeOffset="77363.61">5016 14055 0,'-42'0'31,"42"21"-31,-21 0 0,0 0 16,0 0-16,-1 1 0,22 20 0,-21-21 16,21 21-16,-21 1 0,21-1 15,0 0-15,0 1 0,0-22 16,0 21-16,0-21 0,0 22 0,21-22 15,-21 0-15,21 0 0,1-21 16,-1 0-16,21 0 0,-21 0 0,0 0 16,1 0-16,-1 0 0,21-21 15,-21 0-15,0 0 0,1 0 0,-1-1 16,0 1-16,0-21 0,-21 0 0,0 20 16,0-20-16,0 0 0,0-1 15,0 22-15,-21-21 0,0 0 0,0 20 16,-1 1-16,1 0 0,0 0 15,-21 21-15,21 0 0,-1 0 0,-20 0 16,21 21-16,0 0 0,0 0 16,-1 22-16,1-22 0,21 21 15,0 1-15,0-1 0,0 21 0,0-20 16,0-1-16,0 0 0,0 1 0,21-22 16,1 21-16,-1-21 0,21 1 15,-21-1-15,22-21 0,-22 0 0,21 0 16,0 0-16,1 0 0,-1 0 15,0-21-15,1-1 0,-1 1 0,22 0 16,-22 0-16,0-21 0,1-1 0,-1 1 16,0 0-16,-21-1 15,1 1-15,-1 0 0,0 20 0,-21-20 0,0 21 16,0 0-16,0 0 0,0-1 16,-21 22-1,0 22-15,21-1 16,-22 0-16,22 0 0,0 0 15,0 0-15,0 22 0,0-22 0,0 0 16,0 21-16,0-20 0,0-1 0,22 0 16,-1 0-16,-21 0 0,21 0 15,0-21-15,0 0 0,0 22 0,1-22 16,-1 0-16,0 0 0,0 0 0,21-22 16,-20 1-16,-1 0 0,21 0 15,-21 0-15,22-22 0,-22 22 16,0-21-16,0 0 0,0-1 0,0 22 15,1-21-15,-22 21 0,0-1 16,0-41 0,0 84-16,-22 0 15,1 0-15,0 1 0,21-1 16,-21 21-16,21 0 0,0 1 0,0-1 16,0 0-16,0 1 0,0-22 0,0 21 15,0 1-15,21-22 0,-21 21 16,21-21-16,22 0 0,-22 1 15,21-22-15,-21 21 0,22-21 0,-1 0 16,0 0-16,1 0 0,20 0 16,-21-21-16</inkml:trace>
  <inkml:trace contextRef="#ctx0" brushRef="#br0" timeOffset="77803.87">8467 13780 0,'0'0'0,"0"-22"0,0 1 16,0 0-16,0 0 0,0 0 15,0 0-15,0-1 0,0 1 16,0 0-16,0 0 0,0 0 0,-22 0 16,1 21-16,0 0 0,0 0 15,0 0-15,-22 0 0,22 0 16,-21 21-16,0 0 0,-1 0 0,1 21 16,0 1-16,-1 20 15,1 1-15,0-22 0,20 22 0,1-1 16,0 1-16,21-22 0,0 21 0,0 1 15,0-1-15,0-20 0,21 20 16,0-20-16,1-1 0,20 0 0,0-21 16,1 1-16,-1-1 0,0 0 0,22 0 15,-22-21-15,22 0 0,-1 0 16,-21 0-16,22 0 0,21-21 0,-22 0 16,1 0-16,-22-1 0,21 1 0,1-21 15</inkml:trace>
  <inkml:trace contextRef="#ctx0" brushRef="#br0" timeOffset="79423.56">9144 14118 0,'0'0'0,"0"-21"0,0 0 0,0 0 16,-21 0-16,0-1 0,-1 1 0,-20 21 15,21 0-15,-21 0 0,20 0 16,-20 0-16,21 21 0,-21-21 0,-1 22 16,22 20-16,-21-21 0,21 21 0,-22-20 15,22 20-15,0 0 0,0 1 16,0-1-16,21 0 0,0-21 0,0 22 15,0-1-15,0-21 0,0 0 0,21 1 16,0-1-16,0 0 0,21-21 16,-20 0-16,20 0 0,0 0 0,1 0 15,-1-21-15,0 0 0,1-1 16,-1 1-16,-21 0 0,21 0 16,1-21-16,-22 20 0,0-20 0,0 0 15,0-1-15,-21 22 0,22-21 0,-22 0 16,0 20-16,0 1 0,0 0 15,0 0-15,-22 21 16,1 0-16,21 21 0,0 0 16,0 0-16,-21 1 0,21-1 15,0 21-15,0-21 0,0 22 0,0-22 16,0 21-16,0-21 0,21 22 16,0-22-16,1 0 0,-1 0 0,0 0 15,0 0-15,21 1 0,-20-22 16,20 0-16,0 0 0,1 0 15,-1 0-15,-21-22 0,21 1 0,1 0 16,-1 21-16,-21-42 0,0 21 0,22-1 16,-22-20-16,0 21 0,-21-21 15,0-1-15,0 22 0,0-21 0,0 21 16,0-1-16,0 1 0,0 0 0,-21 21 31,0 21-31,21 0 16,-21 1-16,21-1 0,-22 0 0,22 21 15,0-21-15,-21 1 16,21 20-16,-21-21 0,21 0 0,-21 22 16,21-22-16,0 0 0,0 0 15,-21-21-15,21-21 32,0 0-32,21 0 15,0-22-15,-21 22 0,21-21 16,0-1-16,1 22 0,-1-21 0,0 0 15,0 20-15,21-20 0,-20 21 0,-1 0 16,0 21-16,0 0 0,0 0 16,0 0-16,-21 21 15,0 0-15,0 0 0,0 0 16,0 22-16,0-22 0,0 0 16,0 21-16,22-20 0,-22-1 0,21 0 15,0 21-15,0-21 0,0 1 0,0-1 16,1-21-16,-1 21 0,21-21 15,-21 0-15,22 0 0,-22 0 0,21 0 16,0 0-16,-20 0 0,-1-21 0,21 0 16,-21-1-16,0 1 0,1 0 15,-1 0-15,-21-21 0,0 20 0,0-20 16,0 21-16,0-21 0,0-1 0,0 22 16,0 0-16,0-21 15,0 20-15,-21 22 16,-1 0-16,1 22 0,21 20 15,0-21-15,-21 0 16,21 0-16,0 22 0,-21-22 0,21 0 16,0 21-16,0-20 0,0-1 0,0 0 15,0 21-15,0-21 16,0 1-16,0-44 47,0 1-47,0 0 0,0-21 0,0 21 0,21-1 15,0-20-15,0 0 0,1 21 16,-1-22-16,0 22 0,21 0 16,-21-21-16,1 20 0,20 22 0,-21-21 15,0 21-15,22 0 0,-22 0 16,0 0-16,-21 21 0,21 1 0,-21-1 16,0 0-16,0 0 0,0 0 0,0 22 15,0-22-15,0 21 0,0-21 0,0 0 16,21 1-16,-21 20 0,21-21 15,1 0-15,-1-21 0,0 21 0,0 1 16,0-22-16,0 0 0,1 0 16,20 0-16,-21 0 0,0 0 0,22-22 15,-22 1-15,21 0 0,-21 0 16,0 0-16,1-22 0,-1 22 0,0-21 16,0 21-16,0-22 0,-21 22 15,0-21-15,21 21 0,-21-22 0,0 22 16,0 0-16,0 42 31,-21 0-31,21 1 0,0-1 16,0 0-16,0 21 0,-21-21 0,21 1 15,0 20-15,0-21 0,0 0 16,0 0-16,21 1 0,0-1 0,-21 0 16,22 0-16,-1 0 0,0-21 15,0 21-15,0-21 16,0 0-16,1 0 0,-1 0 0,0-21 15,0 0-15,0 0 0,0 21 0,1-21 16,-1-22-16,0 22 0,0 0 16,-21-21-16,0-1 0,0 22 0,0-21 15,0 0-15,0-1 0,0 1 0,-21 21 16,0 0-16,0-1 0,-1 1 16,1 0-16,-21 21 0,21 0 0,-22 0 15,22 0-15,-21 21 0,21-21 16,0 21-16,-1 1 0,1 20 0,0-21 15,21 0-15,0 0 0,0 1 16,0 20-16,0-21 0,21 0 16,0 0-16,1 1 0,20-22 0,-21 21 15,21 0-15,-20-21 0,20 0 0,-21 0 16,21 0-16,1 0 0,-1 0 16,22 0-16,-22 0 0,21-21 0,-20 0 15</inkml:trace>
  <inkml:trace contextRef="#ctx0" brushRef="#br0" timeOffset="79691.41">12234 13885 0,'0'0'0,"21"-42"0,1-21 0,-22 20 16,0-20-16,0-1 0,0 22 0,0 0 16,-22 20-16,1-20 0,21 21 15,-21 0-15,0 21 0,0 0 16,0 0-16,-1 0 0,1 0 0,0 21 16,21 0-16,0 21 0,-21 1 15,21-1-15,0 0 0,-21 1 0,21 20 16,0-20-16,0 20 0,0-21 0,0 1 15,21-1-15,-21 0 0,21 1 16,-21-1-16,0 0 0,21-20 0,-21 20 16,21-21-16,-21 0 0,0 0 0,0 1 15,22-22-15,-1 0 0,0 0 16,0 0-16,0 0 16,0 0-16,-21-22 0,22 1 0,-1 0 15,-21 0-15,21 0 16,-21 0-16</inkml:trace>
  <inkml:trace contextRef="#ctx0" brushRef="#br0" timeOffset="79907.28">11938 13907 0,'0'0'0,"21"0"16,0 0-16,0 0 15,22-22-15,-1 22 0,0 0 0,1 0 16,20-21-16,-20 21 0,20 0 0,-21-21 15,22 21-15,-22 0 16,22-21-16,-22 0 0,0 21 0,1 0 16,-1-21-16,0 21 0,-20-22 0,20 22 15,-21 0-15,-21-21 0,0 0 16,-21 21 0</inkml:trace>
  <inkml:trace contextRef="#ctx0" brushRef="#br0" timeOffset="80491.5">6138 15579 0,'0'0'15,"-21"-21"-15,0 21 0,0 0 0,0 0 16,-1 0-16,1 0 15,21 21-15,0 0 16,0 21-16,0 1 0,0-1 16,0 21-16,0 1 0,0-1 0,0 1 15,0 21-15,0-22 0,0 1 16,0 20-16,0-20 0,-21-1 0,21-20 16,0 20-16,-21 1 0,0-22 0,0 21 15,21-20-15,0-1 0,-22-21 16,22 22-16,-21-22 0,21 0 0,0-42 31,0 0-31,-21-1 16,21 1-16</inkml:trace>
  <inkml:trace contextRef="#ctx0" brushRef="#br0" timeOffset="80767.35">5546 16066 0,'0'0'0,"0"-64"0,0 22 16,-22-22-16,22 1 0,0 20 0,0 1 15,22-21-15,-1 20 0,21 1 0,0 21 16,1-22-16,20 22 0,-20 0 16,20 0-16,1 21 0,-22 0 0,21 0 15,-20 21-15,-1 0 0,0 22 16,-20-1-16,-1-21 0,-21 21 0,0 22 16,0-22-16,0 1 0,-21-1 15,-22 0-15,22 22 0,-21-43 16,-1 21-16,22 1 0,0-22 0,-21 0 15,21 0-15,21 0 0,0 0 16,21-42 15,0 0-31,0 0 0,0 0 0,0 0 16</inkml:trace>
  <inkml:trace contextRef="#ctx0" brushRef="#br0" timeOffset="81080.17">6329 15917 0,'63'-42'16,"-42"21"-16,1 21 15,-1-21-15,0 0 0,0-1 16,0 1-16,0 0 0,1 0 0,-22 0 16,0 0-16,-22 21 31,1 21-31,0 0 0,0 0 15,-21 0-15,20 0 0,1 1 16,0-1-16,0 21 0,21-21 0,0 0 16,0 1-16,0-1 15,0 0-15,0 0 0,0 0 0,0 0 16,21-21-16,0 22 0,0-22 16,22 0-16,-22 0 0,0 0 15,21 0-15,-20 0 0,-1 0 0,21-22 16,-21 1-16,0 0 0,1 21 15</inkml:trace>
  <inkml:trace contextRef="#ctx0" brushRef="#br0" timeOffset="81403.99">6794 15727 0,'0'0'16,"22"-21"-16,-22 0 0,21 21 0,0 0 16,0-22-16,0 22 15,0 0-15,1 0 0,-1-21 0,21 21 16,-21 0-16,22 0 0,-22 0 0,0 0 15,21 21-15,-21 1 0,1-1 16,-1 0-16,0 0 0,0 0 0,-21 22 16,0-22-16,0 21 0,0-21 15,-21 0-15,0 22 0,0-22 0,-1 0 16,-20 0-16,21 0 0,0-21 0,0 22 16,-1-22-1,22-22-15,0 1 16,0 0-16,0 0 0,22 0 15,-1 0-15,-21-1 0,21-20 16,0 21-16,0-21 0,0 20 0,22 1 16,-22-21-16,0 21 0,0 0 15,22 21-15,-22-22 0,0 1 0,0 21 16,0 0-16</inkml:trace>
  <inkml:trace contextRef="#ctx0" brushRef="#br0" timeOffset="82354.86">7429 15917 0,'0'0'0,"0"22"0,0-1 0,0 0 0,0 0 16,22-21-1,-1 0-15,21 0 16,-21-21-16,22 0 0,-1 0 16,0-1-16,1 1 0,-1 0 0,0 0 15,1-21-15,-1 20 0,-21 1 0,21-21 16,-20 0-16,-1 20 0,-21-20 15,0 0-15,0-1 0,0 22 0,0-21 16,0 21-16,0 0 0,-21-1 0,-1 1 16,1 21-16,0 0 15,0 21-15,0 1 0,0 20 0,-1 0 16,1 1-16,21-1 0,-21 0 16,0 22-16,0-1 0,21 1 15,-21-1-15,-1 22 0,1-22 0,21 22 0,-21 0 16,0-1-16,0 1 15,0 0-15,-1-1 0,1 1 0,0 0 16,0-1-16,21 22 0,0-21 16,-21-22-16,21 22 0,-21 0 0,21-22 15,0 22-15,0-22 0,0-20 0,0 20 16,0-20-16,0-1 0,21-21 16,0 21-16,0-42 0,0 0 0,22 0 15,-1 0-15,0-21 0,1 0 16,-1-21-16,21-1 0,-20 1 15,20 0-15,-20-22 0,20 22 0,-21-22 16,1 1-16,-1-1 0,-21-20 16,0 20-16,-21-20 0,0 20 0,0-21 15,0 22-15,-21-1 0,-21 1 16,0-1-16,-1 1 0,1 21 0,0-1 16,-22 22-16,22-21 0,-1 21 0,1-1 15,0 1-15,-1 0 0,22 21 16,0-21-16,21 0 0,0 0 15,0-1 1,21 22-16,22-21 0,-22 21 0,21-21 16,0 0-16,1 0 0,-1 0 15,0-1-15,22 1 0,-22 0 16,1 0-16,-1 0 0,0 0 0,1-22 16,-1 22-16,-21 0 0,0 0 15,0 0-15,1 21 0,-22-22 0,0 1 16,-22 21-1,1 0 1,0 21-16,21 1 0,-21-1 0,0 0 16,21 0-16,-21 0 0,21 0 15,0 22-15,0-22 0,0 21 0,0-21 16,0 1-16,0 20 0,21-21 0,0 0 16,0 0-16,0-21 15,0 22-15,1-22 0,-1 0 0,0 0 16,0 0-16,0 0 0,22 0 15,-22-22-15,0 1 0,0 21 0,0-21 16,0 0-16,-21-21 0,0 20 0,22-20 16,-22 21-16,0-21 0,0-1 15,0 1-15,-22 21 0,1-22 0,0 22 16,0 0-16,-21 21 0,20 0 16,1 0-16,0 0 0,0 0 0,0 0 15,0 0-15,-1 0 0,1 21 0,21 0 16,-21 1-16,21-1 0,0 0 15,0 0-15,21 0 16,0 0-16,1-21 0,-1 22 0</inkml:trace>
  <inkml:trace contextRef="#ctx0" brushRef="#br0" timeOffset="82699.66">8742 15854 0,'21'0'0,"-42"0"0,42-21 0,-21 0 16,0-1-16,0 1 0,21 21 15,-21-21-15,0 0 0,21 21 16,0-21-16,1 21 0,-1 0 16,0 0-16,0 0 0,0 21 15,22 0-15,-22 0 0,0 0 16,0 22-16,0-22 0,0 21 0,-21 1 16,0-22-16,0 21 0,0 0 15,0-20-15,0 20 0,0-21 0,-21 0 16,0 22-16,0-43 0,0 21 0,0-21 15,-1 0 1,22-21-16,0-1 16,0-20-16,0 21 15,22 0-15,-1-22 0,-21 1 0,21 0 16,0 21-16,0-22 0,0 1 0,1 21 16,-1-22-16,21 22 0,-21 0 15,0 0-15,22 0 0,-22 0 16,0 21-16,21-22 0,-20 22 0</inkml:trace>
  <inkml:trace contextRef="#ctx0" brushRef="#br0" timeOffset="83287.56">9546 15663 0,'0'0'0,"0"22"16,0-1-16,0 0 0,0 0 16,0 0-16,-21 0 0,21 22 0,0-22 15,0 0-15,0 21 0,0-20 16,0-1-16,0 0 0,0 0 0,0 0 15,0 0-15,0 1 16,0-1-16,0-42 31,0-1-15,0 1-16,0 0 0,0 0 0,0 0 16,0-22-16,0 22 0,0 0 0,0-21 15,21 21-15,-21-22 0,21 22 16,0 0-16,1 0 0,-1 0 0,0 21 15,0 0-15,0 0 0,0 0 16,1 0-16,-1 0 0,0 21 16,-21 0-16,21 21 0,-21-21 15,21 1-15,-21 20 16,0-21-16,0 0 0,0 22 0,0-22 16,0 0-16,0 0 0,0 0 0,0 0 15,0 1-15,0-44 31,0 1-31,0 0 16,0 0-16,0-21 0,0 20 16,21-20-16,1 0 0,20 21 0,-21-22 15,21 1-15,-20 21 0,20 0 0,0-1 16,-21 1-16,22 0 0,-1 21 16,0 0-16,-20 0 0,20 0 0,-21 0 15,-21 21-15,21 0 0,-21 1 16,0-1-16,0 0 0,0 21 15,0-21-15,0 22 0,0-22 0,0 0 16,-21 21-16,0-20 0,21-1 16,-21 0-16,0 0 0,-1 0 0,22 0 15,-21-21-15,0 22 0,21-44 32</inkml:trace>
  <inkml:trace contextRef="#ctx0" brushRef="#br0" timeOffset="83963.27">11684 15960 0,'21'0'0,"-42"0"16,63-21-16,-42-1 0,21 22 16,-21-21-16,0 0 0,22 0 0,-22 0 15,0 0-15,0-1 0,0-20 0,-22 21 16,1 0-16,-21 0 0,21-1 15,-22 1-15,1 0 0,0 0 0,-1 0 16,1 21-16,0 0 0,-1 0 0,1 0 16,0 21-16,-1 0 0,22 21 15,-21-20-15,21 20 0,0-21 0,-1 21 16,1 1-16,0-1 0,21 0 16,0 1-16,0-22 0,0 21 0,0-21 15,21 1-15,0-1 0,22 0 16,-22-21-16,21 0 0,-21 0 15,22 0-15,-1 0 0,0 0 0,1-21 16,-1 0-16,0-1 0,1-20 16,-1 21-16,0-21 0,1-1 0,-1 22 15,-21-21-15,22-22 0,-22 22 0,0 0 16,0-22-16,0 22 0,-21-22 16,0 1-16,0-1 0,0 22 0,0 0 15,0-1-15,0 1 0,0 21 16,-21 42-1,21 0-15,0 21 0,-21 1 0,21-1 16,-21 22-16,21-22 16,-21 21-16,21 1 0,0-22 0,0 22 15,0-22-15,0 22 0,0-22 0,0 0 16,0 1-16,0-1 0,0-21 16,0 21-16,0-20 0,21-1 0,0-21 15,-21 21-15,21-21 0,0 0 0,0 0 16,1 0-16,-1-21 0,0 0 15,0-1-15,0 1 0</inkml:trace>
  <inkml:trace contextRef="#ctx0" brushRef="#br0" timeOffset="84580.43">12107 15812 0,'43'0'15,"-43"-22"-15,21 22 16,0 0-16,0 0 0,0 0 15,0 0-15,1-21 0,20 0 0,-21 21 16,0-21-16,0 21 0,22-21 0,-22 0 16,-21-1-16,0 1 15,0 0-15,0 0 0,-21 21 16,0 0-16,-1 0 16,-20 0-16,21 0 0,-21 0 0,20 0 15,-20 21-15,21 0 0,-21 0 16,20 22-16,1-22 0,0 0 15,21 0-15,0 0 0,0 22 0,0-22 16,0 0-16,0 0 0,0 0 0,21 1 16,0-1-16,1 0 0,-1 0 15,21-21-15,-21 0 0,22 0 0,-1 0 16,0 0-16,1 0 0,20 0 16,-21-21-16,1 0 0,20 0 0,-20-1 15,20 1-15,-21 0 0,1-21 0,-1 21 16,0-22-16,-20 22 0,-1 0 15,-21 0-15,0-22 0,0 22 16,0 0-16,-21 21 16,-1 0-16,1 0 0,0 0 15,0 21-15,0-21 0,0 21 0,-1 1 16,22-1-16,0 0 0,0 0 0,0 0 16,0 0-16,0 1 0,0-1 15,22 0-15,-1 0 0,0 0 0,0 0 16,0 1-16,0-22 0,-21 21 0,0 0 15,0 0-15,0 0 0,0 0 16,-21-21-16,0 22 16,0-22-16,0 0 0,-22 0 15,22 0-15,0 0 0,-21 0 0,21 0 16,-1 0-16,1 0 0,21-22 16,0 1-16,0 0 15,21 0-15,1 21 16,-1-21-16,0 0 0,21 21 0,-21-22 15</inkml:trace>
  <inkml:trace contextRef="#ctx0" brushRef="#br0" timeOffset="84943.22">13250 15790 0,'21'0'16,"1"0"-1,-1 0-15,0 0 0,0-21 16,0 21-16,0-21 0,1 21 0,-1-21 16,0 0-16,0 0 0,0-1 15,0 1-15,-21 0 0,0 0 0,22 0 16,-22 0-16,0-1 0,0 1 16,-22 21-16,1 0 0,-21 0 15,21 0-15,0 0 0,-22 21 0,22 1 16,-21-1-16,21 0 0,-22 0 15,22 21-15,0-20 0,0-1 0,21 21 16,-21 0-16,21-20 0,0 20 16,0-21-16,0 21 0,21-20 0,0-1 15,0 0-15,0 0 0,0 0 16,1 0-16,20-21 0,-21 0 0,0 0 16,22 0-16,-1 0 0,-21 0 15,21 0-15,1-21 0,-22 0 0,21 0 16,-21-21-16</inkml:trace>
  <inkml:trace contextRef="#ctx0" brushRef="#br0" timeOffset="85216.19">13970 15261 0,'0'0'0,"21"-42"0,-21-22 16,0 22-16,21 21 0,-21 0 0,0 0 16,0-1-16,-21 44 15,0-1-15,21 0 16,-21 0-16,0 21 0,21 1 0,-22 20 15,1-20-15,21 20 0,0-21 0,-21 22 16,0-1-16,21-20 0,-21 20 16,21-20-16,0 20 0,0-21 0,0 1 15,0-1-15,0 0 0,0 1 0,0-1 16,0-21-16,0 22 0,0-22 16,0 0-16,21-21 15,0 0-15,0 0 16,0-21-16,1 21 0,-1-21 15,0-1-15,21 1 0,-21-21 0</inkml:trace>
  <inkml:trace contextRef="#ctx0" brushRef="#br0" timeOffset="85544.01">14139 15790 0,'0'0'0,"21"0"47,1 0-47,-1 0 16,0 0-16,0 0 15,0 0-15,0 0 0,1 0 16,-1 0-16,21 0 0,-21-21 0,0 0 16,-21 0-16,22 21 15,-22-21-15,0 0 0,0-1 0,0 1 16,-22 0-16,1 21 16,0 0-16,0 0 0,-21 0 15,20 0-15,1 0 0,0 21 0,0 0 16,0 1-16,0-1 0,-1 0 0,22 21 15,-21-21-15,21 1 0,0-1 16,0 21-16,0-21 0,0 0 0,0 1 16,0-1-16,21 0 0,1 0 15,-1 0-15,0 0 0,21-21 16,1 0-16,-1 0 0,0 0 0,1 0 16,-1 0-16,0 0 0,1-21 0</inkml:trace>
  <inkml:trace contextRef="#ctx0" brushRef="#br0" timeOffset="86063.82">14901 15685 0,'0'0'0,"0"-85"31,0 64-31,0 0 0,-21 21 16,0 0-16,0 0 16,21 21-16,-21 0 0,-1 0 15,22 0-15,-21 0 0,21 22 0,0-22 16,0 0-16,0 21 0,0-20 15,0 20-15,0-21 0,0 0 0,0 22 16,0-22-16,21 0 0,-21 0 0,22 0 16,-1 0-16,0-21 0,0 22 15,21-22-15,-20 0 0,-1 0 0,0 0 16,0 0-16,0-22 0,22 1 0,-22 0 16,0 0-16,0 0 15,0-22-15,0 1 0,22 0 0,-22-1 0,0 1 16,0-21-16,0 20 0,1-20 15,-1-22-15,0 22 0,0-1 16,-21 1-16,0 20 0,0-20 0,0 20 16,0 22-16,0 0 0,0 0 15,0 0-15,-21 21 16,0 0-16,0 21 0,21 0 16,0 21-16,-22 1 0,1-1 15,21 0-15,-21 1 0,21 20 0,0-20 16,-21 20-16,21-21 0,-21 1 15,21 20-15,0-20 0,0-1 0,0 0 16,0 1-16,0-1 0,0-21 0,0 21 16,0-20-16,21-1 15,-21 0-15,21 0 0,-21 0 0,21-21 16,0 0-16,1 0 0,-1 0 0,0 0 16,0 0-16,0-21 0,0 0 15,1 0-15,-1 0 0,0-1 0,0 1 16</inkml:trace>
  <inkml:trace contextRef="#ctx0" brushRef="#br0" timeOffset="86307.68">15155 15558 0,'0'0'0,"-42"0"0,21 0 0,21 21 16,21-21-1,0 0-15,0 0 16,22 0-16,-1 0 0,0 0 0,1 0 15,-1-21-15,0 21 0,1 0 16,20-22-16,-21 22 0,1 0 0,-1 0 16,0 0-16,1 0 0,-22-21 15,0 21-15,0 0 0,-42 0 32,0 0-32,0 0 15,0 21-15,-1-21 0</inkml:trace>
  <inkml:trace contextRef="#ctx0" brushRef="#br0" timeOffset="86787.41">13250 16933 0,'0'0'0,"-21"0"0,21-21 16,0 0-16,0 0 16,21 42-1,0-21-15,22 21 16,-22 22-16,21-22 0,1 21 0,-1-21 16,-21 22-16,21-1 0,1-21 15,-1 21-15,-21 1 0,22-22 16,-22 21-16,0 1 0,0-22 0,0 0 15,0 21-15,1-21 0,-22 1 16,21-1-16,-21 0 0,0 0 0,0 0 16,0-42 15,0 0-31,0 0 0,0 0 16,0-1-16</inkml:trace>
  <inkml:trace contextRef="#ctx0" brushRef="#br0" timeOffset="87042.77">13928 16849 0,'0'0'0,"0"-21"0,0-1 16,-22 22-1,1 0-15,0 22 16,-21-1-16,21 0 0,-22 21 16,1-21-16,0 22 0,-22-1 0,22 0 15,-22 22-15,1-22 0,-22 1 0,43-1 16,-22 21-16,1-20 0,20-1 15,1 0-15,0 1 0,-1-1 0,22 0 16,0-20-16,21-1 0,0 0 16,0 0-16,21-21 15,0 0 1,1 0-16,-1-21 0,21 0 0,-21 0 16,22-1-16,-1 1 0,-21-21 0</inkml:trace>
  <inkml:trace contextRef="#ctx0" brushRef="#br0" timeOffset="88535.81">17081 13335 0,'0'0'0,"-21"0"0,21 21 16,-21-21-16,63 0 31,-20 0-31,20 0 0,0 0 16,1 21-16,20-21 0,22 0 16,-22 0-16,22 0 0,0 0 15,-1 0-15,1 0 0,0 0 0,20 0 16,-20 0-16,0 0 0,-22 0 15,22-21-15,-22 21 0,-20 0 0,-1 0 16,0 0-16,-20 0 0,-1 0 0,-42 0 31,-1-21-15,1 21-16,0 0 0,0-21 16,-21 21-16,20 0 0,1-21 15,0 21-15,-21-21 0,21 21 0,-1 0 16,1-22-16,0 22 0,21-21 31,21 21-15,0 0-16,1 0 15,-1 0-15,0 0 0,21 0 0,-21 0 16,22 21-16,-22-21 0,0 22 0,0-1 16,0 0-16,-21 0 0,0 0 15,0 22-15,-21-22 0,-21 21 0,21 0 16,-22 1-16,22-1 0,-21-21 0,-22 22 15,22-1-15,0-21 0,-1 0 16,22 22-16,-21-22 0,21 0 0,0-21 16,-1 21-16,22 0 0,22-21 31,-1-21-31,0 0 0,21 0 16,1 0-16</inkml:trace>
  <inkml:trace contextRef="#ctx0" brushRef="#br0" timeOffset="89648.11">19621 12996 0,'0'-21'0,"0"42"0,0-84 15,0 42-15,0 0 0,0-1 16,0 1-16,0 42 31,0 22-31,0-1 0,0-21 16,0 22-16,0-1 0,0 21 0,0-20 16,0-1-16,0 0 0,0-20 15,-21 20-15,21 0 0,0-21 0,0 1 16,0-1-16,0 0 0,0 0 0,0 0 15,21-21 1,1 0-16,-1-21 16,0 0-16,0 21 15,-21-21-15,21 0 0,0-22 16,1 22-16,-1 0 0,0-21 0,0 20 16,-21 1-16,21 0 0,0 0 15,-21 0-15,0 0 0,22 21 16,-1 0-16,-21 21 0,0 0 15,0 21-15,0-21 16,0 1-16,21-1 0,-21 0 0,0 0 16,21 21-16,-21-20 0,0-1 0,0 0 15,21 0-15,-21 0 0,21 0 16,1 1-16,-1-22 0,0 21 0,0-21 16,0 0-16,0 0 0,22 0 15,-22 0-15,21 0 0,-21-21 16,22-1-16,-22 22 0,21-21 0,-21-21 15,1 21-15,20 0 0,-21-22 0,0 1 16,0 21-16,1-22 0,-1 1 16,0 0-16,-21-1 0,0 1 0,21 0 15,-21-1-15,21 22 0,-21-21 16,0 21-16,0 0 0,0-1 16,-21 22-16,0 0 15,0 22-15,21-1 0,-21 21 16,-1-21-16,22 22 0,-21-1 0,21 0 15,-21-21-15,21 22 0,-21-1 16,21 0-16,0 1 0,0-22 16,0 21-16,0-21 0,0 22 0,21-22 15,0 0-15,0 0 0,22 0 0,-22-21 16,0 22-16,21-22 0,1 0 16,-22 0-16,21 0 0,1 0 0,-1-22 15,0 22-15,1-21 0,-22 0 16,21 0-16,0 0 0,1 0 0,-1-22 15,-21 22-15,0 0 0,1-21 0,-22 20 16,0-20-16,0 21 0,0 0 16,0 0-16,0-1 0,-43 1 15,22 0-15,0 21 0,0 0 0,0 0 16,-1 0-16,1 21 0,0 0 16,0 1-16,0-1 0,0 0 0,-1 0 15,22 21-15,0-20 0,0-1 0,0 0 16,0 21-16,0-21 0,0 1 15,22-1-15,-1 0 0,0 0 0,0 0 16,0-21-16,22 21 0,-22-21 0,0 0 16,21 22-16,-21-22 0,22 0 15,-1 0-15,0 0 0,1 0 0,-1-22 16,22 22-16</inkml:trace>
  <inkml:trace contextRef="#ctx0" brushRef="#br0" timeOffset="90019.91">23199 12700 0,'0'0'16,"0"-106"-1,-22 85-15,1 21 0,0-21 16,0 21-16,0 0 0,0 0 15,-22 0-15,22 0 0,-21 21 16,-1-21-16,1 21 0,0 22 0,-1-22 16,1 21-16,0 0 0,-1 1 15,1 20-15,21-20 0,-21 20 0,20-21 16,1 1-16,0 20 0,21-20 0,0-1 16,0 0-16,0-21 0,0 22 15,0-1-15,0-21 0,21 22 0,0-22 16,1 0-16,-1 0 0,21 0 0,-21 0 15,22-21-15,-1 0 0,0 0 16,1 0-16,20 0 0,-21 0 0,22 0 16,-22 0-16,22-21 15,-1 0-15,1 0 0,-22 21 0,22-21 16,-1 0-16</inkml:trace>
  <inkml:trace contextRef="#ctx0" brushRef="#br0" timeOffset="90859.43">23770 13081 0,'0'0'0,"0"-42"0,0 21 0,0-22 15,-21 22-15,0 0 0,-22 0 16,22 21-16,0-21 0,-21 21 0,-1 0 16,22 0-16,-21 0 0,0 21 0,20 0 15,-20 0-15,21 0 0,-21 0 16,20 22-16,1-22 0,0 21 0,0-21 16,21 22-16,-21-22 0,21 21 15,0-21-15,0 1 0,0-1 16,0 0-16,21 0 0,0 0 0,0-21 15,0 21-15,1-21 0,-1 0 16,21 0-16,-21 0 0,22 0 0,-22 0 16,21 0-16,0 0 0,-20-21 0,-1 0 15,21 0-15,-21 0 0,0 0 16,1-1-16,-1 1 0,-21-21 0,0 21 16,21-22-16,-21 22 0,0-21 0,0 21 15,0 0-15,0-1 16,0 44-1,-21-1 1,21 0-16,0 0 0,0 0 16,0 22-16,0-22 0,0 0 0,0 0 15,21 0-15,0 0 0,0-21 16,0 22-16,1-1 0,-1-21 0,21 0 16,-21 21-16,22-21 0,-22 0 0,21 0 15,-21 0-15,22 0 0,-1 0 16,-21 0-16,0-21 0,22 0 0,-22-1 15,0 1-15,0 0 0,0 0 0,0 0 16,-21-22-16,0 22 0,22-21 16,-22 21-16,21 0 0,-21-1 0,0 1 15,0 0-15,0 42 32,0 0-32,0 1 0,0-1 0,0 0 15,0 21-15,0-21 0,0 1 16,0-1-16,0 0 0,0 21 0,0-21 15,-21 1-15,21-1 0,0 0 16,0 0-16,0-42 63,0 0-63,0 0 0,0-1 15,0-20-15,0 21 0,21-21 16,0 20-16,0-20 0,21 0 15,-20-1-15,20 1 0,0 21 0,1-21 16,-1 20-16,21 1 0,-20 21 16,-1 0-16,22 0 0,-22 21 0,0 1 15,-21-1-15,22 21 0,-22-21 0,0 22 16,0-1-16,-21 0 0,21 1 16,-21-22-16,0 21 0,0-21 0,0 22 15,0-22-15,0 0 0,-21 0 0,0 0 16,21 0-16,-21-21 0,0 22 15,0-22-15,-1 0 0,1 0 16,0 0-16,0 21 0,0-21 16</inkml:trace>
  <inkml:trace contextRef="#ctx0" brushRef="#br0" timeOffset="91379.13">18965 14647 0,'0'0'15,"0"-42"-15,0 0 0,0-1 0,0 22 0,0-21 0,0 0 16,0 20-16,0 1 15,0 0-15,0 0 0,0 42 16,0 21 0,0 1-16,-21-1 0,21 22 0,0-1 15,0 1-15,0 20 0,0-20 0,0 20 16,0 1-16,0 0 0,0-22 16,-21 22-16,21 0 0,0-22 0,0 1 15,0-1-15,0-21 0,0 22 0,0-22 16,0-21-16,0 22 15,0-22-15,0 0 0,0 0 0,0 0 0,-21-21 16,0-21 0,21 0-16,0 0 15,0 0-15</inkml:trace>
  <inkml:trace contextRef="#ctx0" brushRef="#br0" timeOffset="91666.97">18796 14923 0,'0'0'0,"0"-43"0,0 1 0,0 0 15,0-1-15,0 22 0,0 0 16,0 0-16,21-22 0,0 22 0,22 21 16,-22-21-16,21 0 15,0 21-15,22 0 0,-22 0 0,22 0 16,-1 0-16,-20 21 0,20 0 0,-21 22 16,1-22-16,-1 21 0,-21-21 15,-21 22-15,0-22 0,0 21 0,-21-21 16,0 22-16,-21-22 0,-1 0 15,-20 0-15,20 0 0,-20 0 0,21 1 16,-1-1-16,1 0 0,21-21 0,0 21 16,-1-21-16,1 0 0,21-21 31,0 0-31,21 0 0,1-1 0,-1 1 16,0 0-16</inkml:trace>
  <inkml:trace contextRef="#ctx0" brushRef="#br0" timeOffset="91966.8">19558 14880 0,'0'0'0,"42"-21"15,-21 21-15,1 0 0,20 0 0,-21-21 16,0 0-16,22 21 0,-22-21 0,0-1 16,21 22-16,-42-21 0,21 0 15,-21 0-15,0 0 0,0 0 16,-21-1-16,0 22 0,0 0 0,0 0 15,0 0-15,-22 0 16,1 22-16,21-22 0,-22 21 0,22 0 16,0 21-16,0-21 0,0 1 15,21 20-15,0-21 0,0 21 0,0-20 16,0-1-16,0 21 0,21-21 0,0 0 16,21 1-16,-20-1 0,20-21 15,-21 21-15,21-21 0,1 0 0,-22 0 16,21 0-16,1 0 0,-22 0 15,21 0-15,-21 0 0,0-21 0</inkml:trace>
  <inkml:trace contextRef="#ctx0" brushRef="#br0" timeOffset="92267.62">20087 14817 0,'0'0'0,"0"-21"0,0-1 0,0 1 16,0 0-16,21 21 0,0-21 15,1 0-15,-1 21 0,0 0 0,0 0 16,0 0-16,22 0 0,-22 0 15,0 0-15,21 21 0,1 0 0,-22 0 16,0 0-16,21 22 0,-21-22 0,1 0 16,-1 21-16,-21-20 0,0-1 15,0 21-15,0-21 0,0 0 0,0 1 16,-21-1-16,-1 0 0,-20 0 16,21-21-16,0 0 0,0 0 0,-1 0 15,1-21 1,21 0-16,0 0 15,0-1-15,0-20 0,21 21 0,1 0 16,-1-22-16,0 22 0,0 0 0,0-21 16,22 21-16,-22-1 0,21 1 15,-21 0-15,22 0 0,-22 21 0,21-21 16</inkml:trace>
  <inkml:trace contextRef="#ctx0" brushRef="#br0" timeOffset="93291.04">20870 14944 0,'0'0'0,"0"42"31,21-42-31,1 0 16,-1 0-16,0 0 0,21 0 0,-21-21 16,22 0-16,-1 0 0,0-1 0,-20 1 15,20 0-15,0-21 0,-21 21 16,22-22-16,-22 1 0,0 0 0,0-1 15,-21-20-15,0 20 0,21-20 0,-21 21 16,0-1-16,0 1 0,0 21 16,0-22-16,0 22 0,-21 0 0,0 21 15,0 0-15,0 0 16,0 21-16,-1 0 0,1 22 16,0-1-16,21 22 0,-21-1 0,0 1 15,0-1-15,-1 1 0,22 20 16,-21-20-16,0 20 0,21 1 0,-21-21 15,21 20-15,-21 22 0,21-21 0,-21-1 16,21-20-16,-22 21 0,22-1 16,0 1-16,-21 0 0,21-1 0,-21 1 15,0-22-15,21 22 0,-21-21 0,0-1 16,21 1-16,0-1 0,0-21 16,0 22-16,0-22 0,0-21 0,0 1 15,0-1-15,21 0 0,0-21 16,0 0-16,0 0 0,22-21 15,-1 0-15,0-1 0,1-20 0,20 0 16,-21 21-16,22-43 0,-1 22 0,-20-22 16,20 1-16,-20-1 0,-22 1 0,21-1 15,-21-20-15,0 20 0,-21 1 16,0-22-16,-21 21 0,0 1 0,0-22 16,-21 22-16,-1 20 0,1-20 15,0 21-15,-1-1 0,1 22 0,0-21 16,-1 21-16,22 21 0,0-22 15,0 1-15,0 21 0,21-21 32,21 21-32,0 0 0,21 0 0,-21-21 15,22 21-15,-1-21 0,0 21 16,1-21-16,20-1 0,-20 1 0,20 21 16,-21-21-16,22 0 0,-1 0 0,-20-22 15,-1 22-15,0 0 0,-20 0 16,20 0-16,-21 0 0,0-1 0,-21 1 15,0 0-15,-21 21 16,0 0 0,0 21-16,0 0 15,-1 1-15,22-1 0,-21 0 16,21 0-16,-21 0 0,21 22 0,0-22 16,0 0-16,0 21 0,0-21 0,0 1 15,0-1-15,21 21 0,0-21 16,22 0-16,-22-21 0,0 22 0,0-22 15,22 0-15,-22 0 0,0 0 0,21 0 16,-21 0-16,22-22 0,-22 1 16,21 0-16,-21 0 0,1 0 0,-22-22 15,0 22-15,0-21 0,0 21 16,0-22-16,0 1 0,0 21 0,-22-21 16,-20 20-16,21 1 0,0 0 15,-22 21-15,22 0 0,-21 0 16,0 0-16,20 0 0,-20 21 0,21-21 15,0 21-15,-22 1 0,22-1 0,0 0 16,21 0-16,0 0 0,0 0 16,0 1-16,0-1 0,0 0 0,21 0 15,0-21-15,1 21 0,20 0 0,-21-21 16,21 0-16,-20 22 0,20-22 16,-21 0-16,21 0 0</inkml:trace>
  <inkml:trace contextRef="#ctx0" brushRef="#br0" timeOffset="93645.83">22500 14923 0,'0'0'0,"21"-22"16,-21-20-16,0 21 0,21 0 0,1 0 16,-22-1-16,21-20 0,0 21 15,0 0-15,0 0 0,0 21 0,22-22 16,-22 1-16,21 21 0,1 0 16,-1 0-16,-21 0 0,21 0 0,1 21 15,-1 1-15,-21-1 0,22 0 0,-22 0 16,0 21-16,0-20 0,0-1 15,-21 21-15,0-21 0,0 0 0,0 1 16,-42 20-16,21-21 0,0 0 0,-1-21 16,-20 21-16,21 1 15,0-22-15,-22 0 0,22 0 0,0 0 16,0 0-16,21-22 16,0 1-1,0 0-15,21 0 0,0 0 0,0-22 16,1 22-16,-1-21 0,21 21 15,-21-22-15,0 22 0,22-21 0,-22 21 16,21 0-16,1-22 0,-22 22 0,21 21 16,0-21-16,1 0 0,-1 21 15,0 0-15,1 0 0,-22 0 0,21 0 16</inkml:trace>
  <inkml:trace contextRef="#ctx0" brushRef="#br0" timeOffset="94275.73">23685 14563 0,'0'21'15,"0"0"1,0 0-16,-21 0 16,0 1-16,21-1 15,0 0-15,0 21 0,0-21 0,0 1 16,0-1-16,0 0 0,0 0 16,0 0-16,0 0 0,0 1 0,0-1 15,0 0-15,0 0 16,0-42 15,0 0-31,0 0 0,21-1 16,-21 1-16,21 0 15,1 0-15,-1-21 0,0-1 0,21 22 16,-21-21-16,22-1 0,-22 1 0,21 21 16,1 0-16,-1 0 0,-21-1 15,21 1-15,-20 21 0,20 0 0,-21 0 16,0 21-16,-21 1 0,21-1 15,-21 0-15,22 0 0,-22 21 0,21-20 16,-21 20-16,0-21 0,0 0 0,0 22 16,0-22-16,0 0 15,0 21-15,0-21 0,0 1 0,0-1 16,0 0-16,0 0 0,-21-21 31,-1-21-31,1 0 16,21 0-16,0-1 0,0 1 15,0 0-15,0-21 0,0 21 16,21-22-16,1 1 0,20 21 0,-21-22 16,21-20-16,1 21 0,-1 20 0,22-20 15,-22 21-15,21 0 0,1 0 16,-1 21-16,1 0 0,-1 21 0,1-21 16,-22 42-16,1-21 15,-1 0-15,0 22 0,-21-1 0,1 0 16,-1-20-16,-21 20 0,0-21 0,0 21 15,0-20-15,-21-1 0,-1 0 16,1 0-16,-21 0 0,0 0 0,20 1 16,-20-22-16,0 21 0,-1-21 0,22 0 15,-21 21-15,0-21 0,20 0 16,1 0-16,-21 21 0</inkml:trace>
  <inkml:trace contextRef="#ctx0" brushRef="#br0" timeOffset="94992.24">23283 16743 0,'0'0'15,"0"-21"-15,0 0 0,0-1 0,0 1 16,0-21-16,0 21 0,0-22 0,0 22 15,-21-21-15,-21 21 0,21-22 0,-1 1 16,-20 21-16,0 0 0,-1 0 16,1-1-16,0 22 0,-1 0 0,1 0 15,-21 0-15,20 22 0,1-1 16,0 21-16,-1-21 0,1 22 0,0-1 16,-1 0-16,22 22 0,0-22 0,0 22 15,21-22-15,-21 0 16,21 1-16,0-1 0,0-21 0,21 21 15,0-20-15,21-1 0,-21 0 0,22-21 16,-22 0-16,21 0 0,1 0 16,-1 0-16,0-21 0,1 0 0,-1-1 15,0 1-15,-21-21 0,22 21 16,-22-22-16,21-20 0,-21 21 0,1-1 16,-1-20-16,0 20 0,0-20 15,0-1-15,0 1 0,-21-1 0,22 1 16,-22-1-16,21 22 0,-21 0 15,0 21-15,0-22 0,0 64 32,0 22-32,0-1 0,0 0 15,-21 1-15,21 20 0,-22-20 0,22-1 16,-21 0-16,21 22 0,0-22 0,0 0 16,0 1-16,-21-1 0,21 0 15,0-20-15,0 20 0,0-21 0,0 0 16,0 0-16,0 1 0,21-1 15,0-21-15,1 0 0,-1 0 16,0-21-16,0-1 16,0 22-16</inkml:trace>
  <inkml:trace contextRef="#ctx0" brushRef="#br0" timeOffset="95571.92">23389 16658 0,'0'-21'0,"21"21"0,0 0 15,-21-21-15,22 21 0,-1-21 16,0 21-1,0-21-15,0-1 0,0 22 16,1-21-16,-1 0 0,0 21 16,0-21-16,-21 0 0,21 21 0,0-21 15,-21-1-15,-21 22 32,0 0-32,-21 0 0,21 22 15,-1-22-15,1 21 0,-21 0 0,21 0 16,0 21-16,-1-20 0,1-1 15,0 0-15,0 21 0,21-21 0,0 1 16,0 20-16,0-21 0,0 0 16,0 0-16,0 1 0,21-22 15,0 0-15,0 0 0,22 0 16,-22 0-16,21 0 0,1 0 0,-1 0 16,0-22-16,22 1 0,-1 0 0,-20 0 15,20-21-15,1-1 0,-1 1 16,-21 21-16,1-22 0,-22 1 15,21 0-15,-21 21 0,-21-22 0,0 22 16,0 0-16,0 0 0,-21 21 16,0 21-1,0 0-15,21 0 0,0 0 16,-21 1-16,21-1 0,0 21 0,0-21 16,0 0-16,0 22 0,0-22 15,21 0-15,0 21 0,-21-20 0,21-1 16,0 0-16,-21 0 0,0 0 0,0 0 15,0 1-15,-21-22 16,0 0 0,0 0-16,0 0 15,0 0-15,-1-22 0,1 22 0,0 0 16,0-21-16,21 0 0,0 0 16,21 0-1,0 0-15,0 21 0,1-22 16,-1 1-16</inkml:trace>
  <inkml:trace contextRef="#ctx0" brushRef="#br0" timeOffset="95907.73">24405 16616 0,'0'0'0,"21"0"16,0 0-16,1 0 0,-1 0 16,0-21-16,0 21 15,0-21-15,0 21 0,1-22 0,-1 1 16,0 21-16,0-21 0,-21 0 15,21 0-15,0 0 0,-21-1 0,0 1 16,0 0-16,0 0 0,0 0 16,0 0-16,0-1 0,-21 22 15,0 0-15,0 0 0,-21 0 16,20 22-16,1-1 0,0 0 16,0 21-16,0-21 0,21 22 0,0-1 15,-21 0-15,21-20 0,0 20 16,0 0-16,0-21 0,0 22 0,0-22 15,0 0-15,21 0 0,0 0 16,0 1-16,0-1 0,0-21 16,1 0-16,20 0 0,0 0 0,-21 0 15,22 0-15,-1 0 0,-21-21 16,22-1-16,-22 1 0,21-21 0,-21 21 16</inkml:trace>
  <inkml:trace contextRef="#ctx0" brushRef="#br0" timeOffset="96158.76">25209 15939 0,'0'-43'0,"0"86"0,22-128 16,-22 64-16,0 63 31,0-21-31,0 22 0,0-1 0,-22 21 16,1 1-16,21-22 0,-21 22 0,0-1 15,21-20-15,0 20 0,-21-21 16,0 22-16,21-22 0,-22 1 0,22-1 15,0 0-15,0 1 0,0-22 16,0 21-16,0-21 0,0 0 0,0 1 16,0-1-16,22-21 15,-1 0-15,0 0 16,0 0-16,0-21 0,0-1 0,1 1 16</inkml:trace>
  <inkml:trace contextRef="#ctx0" brushRef="#br0" timeOffset="96523.55">25400 16531 0,'0'21'15,"21"-21"1,0 0-16,0 0 16,1 0-16,-1 0 0,0 0 15,0 0-15,21 0 0,-20 0 16,-1-21-16,0 21 0,0-21 0,0 0 15,0 0-15,-21 0 16,0-1-16,0 1 0,0 0 16,0 0-16,-21 21 0,0 0 0,0 0 15,0 0-15,0 0 0,-22 0 16,22 0-16,0 21 0,0 21 0,0-20 16,-22-1-16,43 0 0,-21 21 15,21-21-15,-21 22 0,21-1 0,0-21 16,0 22-16,0-22 0,0 21 15,0-21-15,0 0 0,21 1 0,0-1 16,0 0-16,1-21 0,-1 21 0,0-21 16,21 0-16,-21 0 0,22 0 15,-1 0-15,-21 0 0,22 0 16,-1-21-16,0 0 0</inkml:trace>
  <inkml:trace contextRef="#ctx0" brushRef="#br0" timeOffset="97039.16">26331 16531 0,'0'0'15,"21"-21"-15,1-21 0,-1 21 0,0-1 0,-21 1 16,0 0-16,-21 42 31,21 0-31,-21 1 16,-1-1-16,1 0 0,0 21 0,0-21 16,21 22-16,0-22 0,-21 21 0,21-21 15,0 22-15,0-22 16,0 21-16,0-21 0,0 1 0,0-1 15,21 0-15,0 0 0,0 0 16,0 0-16,22-21 0,-22 0 0,21 0 16,-21 0-16,22 0 0,-1 0 0,-21-21 15,22 0-15,-22 0 0,21 0 16,-21 0-16,0-22 0,22 1 0,-22 0 16,0-1-16,0-20 0,0 20 15,1-20-15,-22-1 0,21 1 0,0-1 16,-21 22-16,21-21 0,-21-1 15,0 22-15,0 21 0,0-22 16,0 22-16,0 0 0,-21 42 16,0 0-1,0 22-15,-1-22 0,1 21 0,-21 0 16,21 1-16,0 20 0,-1-20 16,1-1-16,21 21 0,0-20 0,-21-1 15,21 0-15,0 22 0,0-22 0,0 1 16,0-1-16,21 0 0,0 1 15,1-22-15,-1 0 0,0 21 0,0-21 16,0-21-16,22 22 0,-22-22 16,21 0-16,-21 0 0,22 0 0,-22 0 15,21 0-15,0-22 0,-20 22 16,-1-21-16,21 0 0,-21-21 16,0 21-16,1-1 0</inkml:trace>
  <inkml:trace contextRef="#ctx0" brushRef="#br0" timeOffset="97331.44">26691 16447 0,'0'0'0,"21"0"16,0 0-16,22 0 15,-1 0-15,0 0 0,22 0 16,-22 0-16,22 0 0,-22-22 15,22 22-15,-22 0 0,21 0 0,1-21 16,-22 21-16,22 0 0,-22 0 0,0 0 16,1 0-16,-22 0 0,21 0 15,-21 0-15,1 0 0,-1-21 0,0 21 16,-21-21 15,-21 21-31,0 0 0,-1 0 16,1 0-16,0 0 15,-21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622-7EF4-44B3-9650-7B08F0FE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A594-6DBD-4782-A0FE-07AA93AFE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7F08-8322-49CB-BCE6-CF6A07A2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E692-B48C-4426-AB23-D63590F4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2A53-FD2B-4055-9016-24D247DA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2B38-785B-41A1-81FB-EF1B8E4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BC5F-767B-43A8-93F8-E64633EB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E7D6-757F-4CC8-AFCC-017A2145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9F63-9F3C-47A2-9072-35187B8C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59C8-0874-4503-A591-89909882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387AB-138A-4223-B5E6-8A9AA0605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2FE3C-A8B2-43EF-BD6A-F98C663E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1C06-22FC-445E-85F5-DA478822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604C-2895-47C3-A3B6-73872400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802F-45A2-4D96-8A9A-1B1AF8E7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3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5BBE-E9A2-4C83-99E9-E87418BC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A210-4922-4C72-8D29-44E4737D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3A80-561F-44C6-A3D4-9BBD395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A6A3-E4B1-428B-8A4A-114A7340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0DCE-6191-4996-96A2-41E771D0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822-E1F1-4EB0-B382-55AEAE2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FA06-9CC6-467C-B7FA-DAFABEAC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F2EA-2E4C-4F11-B454-0D645373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D29D-5159-4FD8-94E0-4EE82C2D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7837-1915-4B2C-911E-97CC14BC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4D43-CE68-4260-B0CA-A8EE29E7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5D23-3055-4A76-9AFA-A95D75DA1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78172-CED1-48CD-9C63-1398FD34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F916-A0CC-4030-8D5B-0DB423FD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E1EE-B7A0-4672-BD25-597BC69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F131F-B5C9-4BA1-9876-0EA97FE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FCA-69DF-4311-B217-5E95467D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118E-83E1-463F-83E5-EEC6BC49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60F81-0C10-42F9-B4C6-21008574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CBF7-7A3A-4F4D-9707-5223915A4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7E655-D52B-4968-B9C8-C96F29C9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7FF5-96CB-4B3B-A4C3-5D282060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10747-D190-4AD5-A34A-10145457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07029-0D20-4CBC-A1AF-5DF94CC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BD8-695F-4225-AA01-416C85D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952D-C7C6-476C-A04D-1587BAB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454CC-FAB0-456F-889E-2CDD5F8E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F9538-393E-4EE8-A126-A88B1E7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E919D-FDD0-4467-BEB0-7B96431A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05772-2C01-4672-8A6C-702C0CA2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A65B-4DF0-4C1E-8E92-E4A7AA1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74E4-63A6-4269-B96E-022CD08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3745-0C4C-45A5-AC61-94DBCB97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5739-0F60-4459-83F6-F4A12E3A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93A8-44BE-49EF-8CAD-53C6B713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A568-2D5E-48CC-A8E7-1442758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839D-E0F6-49D3-AC5C-580FD50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751-AE08-4E46-9BAA-10E2FD7B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58E6-C587-440D-B674-2749A4E3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DF412-0AA3-47B0-BA36-CAACB349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270C-9947-4042-9C72-BB16AD14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BC47-47E3-4612-BEB8-02480317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6411-9686-4840-885A-3538B9A3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DE87E-C0CD-417D-B3D6-4B833BB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46EA-B4E8-459E-88DE-D1F8B514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CD31-460C-43D5-A109-5F2CC28A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5466-4D26-4B0D-BFC7-4FB94AB136C4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A6E1-38C1-4E88-A068-CD6C7C2F9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979B-F819-4F8B-A52A-54935B21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5FE2-2990-44C2-A02B-08B010052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7A90-A3C8-4369-A92A-55E0757D6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FBBA-3A40-4716-B316-7DCD5905F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0E21B2-A86E-47B0-AAD5-1E3D71CD6F41}"/>
                  </a:ext>
                </a:extLst>
              </p14:cNvPr>
              <p14:cNvContentPartPr/>
              <p14:nvPr/>
            </p14:nvContentPartPr>
            <p14:xfrm>
              <a:off x="2179440" y="45720"/>
              <a:ext cx="676692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0E21B2-A86E-47B0-AAD5-1E3D71CD6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080" y="36360"/>
                <a:ext cx="678564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4CFA7F-28F9-4FD1-B1B6-F91A44B0546A}"/>
                  </a:ext>
                </a:extLst>
              </p14:cNvPr>
              <p14:cNvContentPartPr/>
              <p14:nvPr/>
            </p14:nvContentPartPr>
            <p14:xfrm>
              <a:off x="525600" y="594360"/>
              <a:ext cx="11133360" cy="495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4CFA7F-28F9-4FD1-B1B6-F91A44B054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585000"/>
                <a:ext cx="1115208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7A90-A3C8-4369-A92A-55E0757D6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FBBA-3A40-4716-B316-7DCD5905F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BB680-BB60-4AA1-80EE-8695ED6CCC8A}"/>
                  </a:ext>
                </a:extLst>
              </p14:cNvPr>
              <p14:cNvContentPartPr/>
              <p14:nvPr/>
            </p14:nvContentPartPr>
            <p14:xfrm>
              <a:off x="175320" y="190440"/>
              <a:ext cx="979200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BB680-BB60-4AA1-80EE-8695ED6CC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81080"/>
                <a:ext cx="98107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95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2021-07-14T11:35:20Z</dcterms:created>
  <dcterms:modified xsi:type="dcterms:W3CDTF">2021-07-14T13:36:02Z</dcterms:modified>
</cp:coreProperties>
</file>