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11:57:27.1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5059 1334 0,'0'0'0,"0"-22"16,0 1-16,0 0 15,0 42 48,0 0-63,0 1 0,0-1 16,0 0-16,0 0 0,0 21 0,0 1 15,0-22-15,0 21 0,0 22 16,0-22-16,0 0 0,0 22 15,0-22-15,21 1 0,-21 20 16,0-21-16,0 22 0,21-22 0,-21 22 16,0-22-16,0 22 0,0-1 0,0 1 15,0-1-15,0 22 0,0-22 16,0 1-16,0 20 0,0-20 0,0-22 16,-21 22-16,21-1 0,0-20 15,-21 20-15,21-21 0,0 1 0,0 20 16,0-20-16,0-1 0,0 0 0,0 1 15,0-1-15,0 0 0,0 1 16,0-1-16,0 0 0,0 1 0,0-22 16,0 21-16,0 0 0,0 1 15,0-22-15,0 0 0,0 21 0,0-20 16,0-1-16,21 0 0,-21 0 16,0 0-16,0 0 0,0 1 15,0-44 16,0 1-31,0 0 16,21-21-16,-21 21 0,0-22 0,0 1 16</inkml:trace>
  <inkml:trace contextRef="#ctx0" brushRef="#br0" timeOffset="1295.15">5186 1249 0,'0'-21'32,"0"0"-17,21 21 32,0 0-47,0 0 16,22 0-16,-1 0 0,-21 0 15,43 0-15,-22 0 0,21 0 16,-20 0-16,20 0 0,22 0 16,-22 0-16,22 0 0,-21-22 0,84 22 15,-64 0-15,1 0 0,0 0 16,-1 0-16,1 0 0,0 0 16,-1 0-16,1 0 0,0 0 0,-1-21 15,1 21-15,-21 0 0,-1 0 16,22 0-16,-22 0 0,1 0 0,-1 0 15,22 0-15,-22 0 0,1 0 16,21-21-16,-22 21 0,1 0 0,-1 0 16,43 0-16,-43 0 15,-20 0-15,-1 0 0,0 0 0,1 0 16,-22 0-16,21 21 0,-21-21 16,1 0-16,-1 0 0,21 0 0,-21 0 15,0 21-15,1-21 16,-1 0-16,0 22 0,-21-1 15,21 0 1,-21 0-16,0 0 16,0 0-16,0 1 0,0-1 15,0 0-15,0 0 0,0 0 0,0 0 16,0 22-16,0-22 0,-21 21 16,21 1-16,0-1 0,0-21 0,-21 43 15,21-22-15,-21 0 0,21 1 16,0-1-16,0 21 0,0-20 0,0-1 15,0 22-15,0-22 0,0 0 0,0 22 16,0-22-16,0 22 16,0-1-16,0-21 0,0 22 0,0-1 15,0-20-15,0 20 0,0-20 0,21-1 16,0 21-16,-21-20 0,0-1 0,0 0 16,0 1-16,0 20 0,21-20 15,-21-1-15,21 0 0,-21 1 0,21-1 16,-21-21-16,0 21 0,0 1 0,0-22 15,0 21-15,22 1 0,-22-22 16,21 0-16,-21 21 0,0-21 0,0 1 16,0-1-16,21 0 0,-21 0 15,0 0-15,0 0 0,0 1 0,0-1 16,0 0-16,0 0 16,0 0-16,0 0 0,0 1 15,-21-1-15,21 0 16,-21-21-16,-1 21 0,1-21 15,21 21-15,-21-21 16,0 0-16,0 0 0,0 21 16,-1-21-16,1 0 0,0 0 0,0 0 15,-21 22-15,20-22 0,1 0 0,-21 0 16,21 0-16,-22 21 16,1-21-16,0 0 0,-1 0 0,1 0 15,0 0-15,-1 0 0,1 0 0,0 0 0,-22 0 16,22 0-16,-22 0 15,1 0-15,-1 0 0,22 0 0,-21 0 16,-1 0-16,1 0 0,-1 0 0,1 0 16,-1 0-16,1-43 0,-1 43 0,1-21 15,-1 21-15,1 0 0,20 0 16,-20 0-16,20 21 0,-41-21 0</inkml:trace>
  <inkml:trace contextRef="#ctx0" brushRef="#br0" timeOffset="2415.51">5524 3895 0,'0'0'0,"-21"0"0,0 0 16,0 0-16,0 0 16,21 21-16,-21-21 0,-1 0 31,44 0 16,-1 0-47,0 0 0,0 21 0,0-21 15,22 0-15,20 0 0,-21 0 16,22 21-16,-22-21 0,22 0 16,-1 0-16,-20 21 0,41-21 0,-20 0 15,-1 0-15,1 0 0,20 22 16,-20-22-16,21 0 0,-1 0 15,1 0-15,-22 0 0,22 0 0,0 0 16,-22 0-16,22 0 0,-22 0 0,22 0 16,-21 0-16,-1 0 0,1 0 0,-1 0 15,1 0-15,-22 0 0,21 0 16,1 0-16,-22 0 0,1 0 0,-1-22 16,-21 22-16,21 0 0,-20 0 0,-1 0 15,0 0-15,0 0 0,0 0 0,-42 0 94,0 0-94,0 0 16</inkml:trace>
  <inkml:trace contextRef="#ctx0" brushRef="#br0" timeOffset="33856.04">11282 5186 0,'0'0'0,"21"0"0,-21-21 0,0 0 16,0-1-1,0 1-15,0 0 0,0 0 16,0 0-16,0 0 16,0-1-1,0 1-15,0 0 16,0 0 0,0 42 30,0 0-46,0 0 0,0 1 16,0-1-16,0 0 0,0 0 16,0 0-16,0 22 0,0-22 15,0 21-15,0-21 0,0 22 0,0-22 16,0 21-16,0-21 0,0 22 16,0-1-16,-21 0 0,21 43 15,0-43-15,-21 1 0,21 20 16,0-21-16,0 22 0,-22-22 0,22 22 15,0-22-15,0 22 0,-21-22 0,21 21 16,-21-20-16,21 20 0,0 1 16,0-22-16,0 22 0,-21-1 0,21 1 15,0-1-15,0-21 0,0 22 0,-21-22 16,21 22-16,0-22 0,0 0 16,-21 22-16,21-22 0,0 22 15,0-22-15,-22 0 0,22 22 0,-21-22 0,21 22 16,0-22-16,0 22 15,-21-22-15,21 0 0,-21 1 0,21-1 16,0 0-16,-21 1 0,21-1 0,0-21 16,0 0-16,0 22 0,0-22 0,0 0 15,0 0-15,0 0 0,0 0 16,0 1-16,0-1 16,21-21-1,-21-21 1,21-1-1,-21-20-15,0 21 0,21-21 0,-21-1 16</inkml:trace>
  <inkml:trace contextRef="#ctx0" brushRef="#br0" timeOffset="35091.32">11303 5080 0,'0'-21'0,"0"0"31,0 0-15,21 21-1,0 0-15,-21-22 0,21 22 0,1 0 16,-1 0-16,21-21 0,-21 21 15,0 0-15,22 0 0,-1-21 0,22 21 16,-22 0-16,21 0 0,22-21 16,0 21-16,-1 0 0,1 0 0,0-21 15,-1 21-15,1 0 0,0 0 16,21 0-16,-22 0 0,22 0 0,-21 0 16,21-21-16,-1 21 0,-20 0 15,21 0-15,-21 0 0,-1 0 0,1-22 16,0 22-16,-1 0 0,-20-21 15,20 21-15,-20 0 0,-1 0 16,-20 0-16,20 0 0,-20 0 0,-22 0 16,21 0-16,-21-21 0,0 21 15,1 0 1,-22 21 0,0 0-16,21-21 15,-21 22-15,21-1 0,-21 0 16,0 0-16,0 0 0,0 0 0,21 22 15,-21-22-15,21 21 0,-21-21 0,21 22 16,-21-1-16,0 0 0,0-20 16,22 20-16,-22 0 0,0 22 15,21-22-15,-21 0 0,0 1 16,0 20-16,0-20 0,0 20 0,0 1 16,0-22-16,0 0 0,0 22 0,0-22 15,0 0-15,0 1 0,0 20 16,0-20-16,0-1 0,-21 0 0,-1 1 15,22 20-15,-21-21 0,0 1 0,21 20 16,0-20-16,-21-1 0,0 0 16,21 1-16,-21-1 0,21 0 0,0 1 15,-22-1-15,1-21 0,21 21 0,-21-20 16,21 20-16,-21-21 0,21 21 16,0-20-16,0-1 0,-21 0 0,21 0 15,-21 0-15,21 0 0,0 1 16,0-1-16,-22 0 0,1 0 15,21 0-15,0 0 0,-21 1 16,21-1-16,-21-21 16,21 21-16,0 0 0,-21-21 15,0 21-15,-1-21 0,1 21 16,0-21-16,0 22 0,0-22 16,0 21-16,-22-21 0,22 0 0,0 21 15,0-21-15,-22 0 16,1 0-16,21 21 0,-21-21 0,-1 0 15,1 0-15,0 21 0,-22-21 0,22 21 0,-22-21 16,22 0-16,-22 0 0,1 22 16,21-22-16,-22 0 0,1 21 15,20-21-15,-20 0 0,20 21 0,-20-21 16,21 0-16,-22 21 0,22-21 0,-22 0 16,1 0-16,-1 0 0,1 0 0,-22 0 15,22 0-15,-22 0 0,21 21 16,1-21-16,-1 0 0,22 0 0,0 0 15,-22 0-15,22 0 0,0 21 0,-1-21 16,1 0-16,0 0 0,-22 22 16,22-22-16,-1 0 0,-41 42 15,41-42-15,1 0 0,0 0 16,-1 21-16,1-21 0,21 0 0,-21 0 16,20 0-16,1 0 0,21-21 31,0 0-31,0 0 0,21-1 0,1 1 15,20-21-15</inkml:trace>
  <inkml:trace contextRef="#ctx0" brushRef="#br0" timeOffset="36714.48">14160 4911 0,'0'0'0,"-21"0"15,42 0 32,1 0-47,-1 0 0,0 0 0,0 0 16,0 0-16,22 0 0,-22 0 16,0 0-16,21 0 0,1 0 15,-22 0-15,21 0 0,0 0 0,1-21 16,-1 21-16,0 0 0,1 0 15,-1 0-15,0 0 0,1 0 16,20 0-16,-20-22 0,20 22 0,1 0 16,-1 0-16,1-21 0,-1 21 15,22 0-15,-22 0 0,22 0 0,-22 0 16,22 0-16,-21 0 0,20 0 0,1 0 16,0 0-16,-22 0 0,22 0 15,-1 0-15,1 0 0,0 0 0,-1 0 16,-20 0-16,21 0 0,-22 0 15,1 0-15,-22 0 0,21 0 16,1 0-16,-22 0 0,22 0 16,-22 0-16,22 0 0,-22 0 0,21 0 15,-20 0-15,20 0 0,-20 0 16,-1 0-16,0 0 0,1 0 0,-1 0 16,0 0-16,-21 0 0,22 0 15,-22 0-15,0 0 0,0 0 0,0 21 16,1-21-16,-22 22 0,21-22 15,-21 21-15,0 0 16,0 0-16,0 0 16,0 0-16,0 1 0,0 20 15,0-21-15,0 0 0,0 22 16,0-22-16,0 21 0,0-21 16,-21 22-16,21-1 0,-22 0 0,22 1 15,0-1-15,-21 0 0,21 1 16,-21-1-16,0 21 0,21-20 0,0-1 15,0 22-15,-21-22 0,21 0 0,-21 22 16,21-22-16,-22 0 0,1 107 16,21-107-16,-21 0 15,0 22-15,0-22 0,21 22 16,0-22-16,0 21 0,-21-20 0,21 20 16,0-20-16,0-1 0,0 0 0,0 1 15,0-1-15,0 0 0,0-21 16,0 43-16,0-22 15,0-21-15,0 1 0,0-1 0,0 0 16,0 0-16,0 0 0,0 0 16,-22 1-16,22-1 0,0 0 15,-21-21-15,0 21 0,0 0 16,21 0-16,-21-21 0,21 22 16,-21-22-16,-1 21 0,1-21 15,21 21-15,-21-21 0,0 0 0,21 21 16,-21-21-16,0 0 0,-1 21 15,1-21-15,0 0 0,0 0 16,0 0-16,0 21 0,-1-21 16,1 0-16,0 0 0,0 0 0,-21 0 15,20 22-15,-20-22 0,0 0 0,-1 0 16,1 0-16,0 0 0,-1 0 16,-20 0-16,21 0 0,-22 0 0,1 0 15,-1 0-15,1 0 0,-1 0 0,1 0 16,-1 0-16,1 0 0,-22 0 15,21 0-15,-20-22 0,20 22 0,-20 0 16,-1 0-16,0-21 0,1 21 16,-1-21-16,0 21 0,1 0 0,-1-21 15,0 21-15,1 0 0,-1 0 16,0-21-16,22 21 0,-22-21 0,-42 21 16,64 0-16,-1 0 0,1 0 15,20 0-15,1 0 0,0 0 16,-1 0-16,1 0 0,0 0 0,20 0 15,-20 0-15,21 0 0,-21 0 0,20 0 16,-20 0-16,21 0 0,0 0 16,0 0-16,-22 0 0,22 0 0,0 0 15,0 0-15,0 0 16,21-22 0,0 1-1,21 21 1,0-21-16,0 0 0,0 0 15,0 0-15</inkml:trace>
  <inkml:trace contextRef="#ctx0" brushRef="#br0" timeOffset="37715.3">14436 4890 0,'42'-22'15,"-42"1"1,0 42 47,0 1-48,0-1-15,0 0 16,0 21-16,0-21 0,0 1 0,0 20 15,0-21-15,-21 21 0,21-20 0,-21 20 16,-1 0-16,22 1 16,0-22-16,-21 21 0,0 0 0,0 1 15,21-22-15,0 21 0,0 1 0,-21 20 16,21-21-16,-21 1 0,21-1 16,-22 0-16,1 1 0,21-1 0,0 0 15,-21 1-15,21-1 0,-21 0 16,0 43-16,0-64 0,21 22 15,-22-1-15,1 0 0,21-21 0,0 22 16,-21-1-16,21 0 0,-21 1 16,21-1-16,0 0 0,0 1 0,0-22 15,0 21-15,0 1 0,-21-1 0,21-21 16,0 21-16,-21-20 16,21 20-16,0-21 0,0 21 0,0-20 15,0 20-15,0-21 0,0 0 0,0 22 16,0-22-16,0 21 0,0-21 15,0 22-15,0-22 0,0 21 0,0 0 16,0-20-16,0-1 0,0 0 0,0 21 16,0-21-16,0 1 0,0-1 15,0 0-15,0 0 16,0-42 15,0 0-31,0 0 0,21-1 16,0 1-16,21-21 0,-21 0 15,22-22-15</inkml:trace>
  <inkml:trace contextRef="#ctx0" brushRef="#br0" timeOffset="47714.68">15494 3048 0,'21'0'78,"0"0"-47,-42 0 219,0 0-234,0 0-16,0 0 15</inkml:trace>
  <inkml:trace contextRef="#ctx0" brushRef="#br0" timeOffset="48691.16">15494 3090 0,'0'22'141,"0"-1"-126,21-21 1,0 0-16,0 0 0,1 0 15,-1 0-15,0 0 16,0 0-16,0 0 0,0 0 0,1 0 16,-1 0-16,0-21 0,0 21 0,0-22 15,0 22-15,-21-21 0,22 0 16,-22 0-16,21 21 0,-21-21 16,0 0-16,0-1 15,0 1-15,0 0 0,0 0 16,-21 0-16,-1 21 15,1 0-15,0-21 16,0 21-16,0 0 0,0 0 16,-1 0-16,1 0 0,-21 21 15,21-21-15,-22 21 0,22 0 0,-21 0 16,21-21-16,-22 43 0,22-22 16,0 0-16,0 0 0,0 0 0,0 0 15,-1 1-15,22-1 0,0 0 0,0 0 16,0 0-16,0 0 15,0 1-15,0-1 0,22 0 0,-1 0 16,0 0-16,0-21 0,0 21 16,0-21-16,1 0 0,20 22 0,-21-22 15,0 0-15,22 0 0,-22 0 0,0 0 16,0 0-16,0 0 0,0 0 16,1-22-16,-22 1 15,0 0 1,-22 21-1,1 0-15,0 0 0,0 0 0,-21 0 16,20 0-16,1 0 0,-21 21 16,21 0-16,0-21 0,-22 22 0,22-1 15,-21 0-15,21 0 0,-1 0 16,1 0-16,-21 1 0,21-1 16,0 0-16,21 0 0,0 0 0,-22 0 15,22 1-15,0-1 0,0 0 16,0 0-16,22-21 0,-22 21 0,21 0 15,21-21-15,-21 22 0,0-22 0,22 0 16,-22 0-16,21 0 0,-21 0 16,22 0-16,-1 0 0,-21 0 0,0 0 15,1 0-15,-1 0 0,0 0 16,0 0-16,0 0 0,0 0 0,1-22 16,-1 1-16,0 21 0,0-21 15,0 0-15</inkml:trace>
  <inkml:trace contextRef="#ctx0" brushRef="#br0" timeOffset="49858.61">15938 3281 0,'0'-21'15,"0"42"48,22 0-63,-1 0 0,-21 0 15,21-21-15,0 22 0,0-1 16,-21 0-16,21 0 0,1 0 0,-1 0 16,-21 1-16,21-1 0,-21 0 15,21 0-15,-21 0 0,21 0 16,-21 1-16,21-22 0,-21 21 16,0-42 30,0-1-30,0 1-16</inkml:trace>
  <inkml:trace contextRef="#ctx0" brushRef="#br0" timeOffset="50135.79">16277 3260 0,'0'-21'15,"-21"21"-15,0 0 16,0 0-16,-1 0 0,1 21 16,0 0-16,0 0 0,0 0 0,-22 0 15,22 1-15,0 20 0,-21-21 16,21 0-16,-1 22 0,1-22 16,0 0-16,0 0 0,0 0 0,21 0 15,0 1-15,-21-1 0,21 0 0,-22 0 16,22 0-1,22-21 1,-1 0-16,0 0 16,0 0-16,0-21 0,0 21 0,1-21 15</inkml:trace>
  <inkml:trace contextRef="#ctx0" brushRef="#br0" timeOffset="50645.53">16531 3323 0,'0'0'0,"0"-21"0,-21 21 47,0 0-47,0 0 0,-1 21 16,22 0-16,-21 1 15,0-1-15,21 0 16,0 0-1,21-21 1,0 0-16,1 0 0,-1 0 0,0 0 16,0-21-16,0 21 15,0-21-15,1 21 0,-1-21 0,-21-1 16,21 1-16,-21 0 16,0 0-16,0 0 15,0 0-15,-21 21 16,0 0-16,-1 0 15,1 0-15,0 0 0,-21 0 0,21 0 16,-1 21-16,1 0 0,0 0 16,-21 0-16,21 0 0,-1 1 0,1 20 15,0-21-15,-21 21 16,21-20-16,21-1 0,0 0 16,0 0-16,0 0 0,0 0 0,0 1 15,21-1-15,0 0 16,0-21-16,0 21 0,22-21 15,-22 0-15,0 0 0,0 0 0,0 0 16,0 0-16,22 0 0,-22 0 16,0 0-16,0 0 0,22 0 0,-22-21 15,0 0-15,21 21 0</inkml:trace>
  <inkml:trace contextRef="#ctx0" brushRef="#br0" timeOffset="51211.21">16616 3344 0,'0'-21'15,"0"0"1,-21 21 15,-1 0-31,1 0 0,0 0 0,0 0 16,0 0-16,0 21 0,-1 0 15,1 1-15,-21-1 0,21 0 0,-43 42 16,43-41-16,0-1 16,21 0-16,-21 0 0,21 0 0,-21 0 15,21 1-15,0-1 0,0 0 16,21-21-16,0 0 16,0 0-16,21 0 0,-20 0 0,20 0 15,-21 0-15,21 0 0,-20 0 16,20 0-16,-21-21 0,0 21 15</inkml:trace>
  <inkml:trace contextRef="#ctx0" brushRef="#br0" timeOffset="51647.44">16827 3366 0,'0'0'0,"-21"0"15,0 0 1,42 0 31,0 0-47,1 0 16,-1 0-16,-21-22 15,21 22-15,-21-21 0,0 0 16,-21 21-1,0 0-15,-1 0 16,-20 0-16,-21 0 0,41 21 16,-20-21-16,21 21 15,-21 1-15,20 20 0,-20-21 0,21 0 16,0 22-16,0-22 0,21 0 16,0 21-16,0-21 0,0 1 0,0-1 15,0 0-15,0 0 0,21 0 16,0-21-16,21 0 0,-21 0 15,22 0-15,-22 0 0,21 0 0,1 0 16,-1 0-16,0 0 0,-21-21 16,22 0-16,-1 0 0,43 0 15,-64-22-15,21 22 0,-21 0 0</inkml:trace>
  <inkml:trace contextRef="#ctx0" brushRef="#br0" timeOffset="51931.28">17187 3239 0,'0'0'0,"-21"0"31,0 0-31,0 21 16,21 0-16,-21 0 0,21 21 15,0-20-15,-22 20 0,1 0 0,21 1 16,-21-1-16,0 0 0,21 1 0,-21-1 16,21 0-16,-21 22 0,-22 42 15,43-64-15,-21 21 0,0-20 16,21 20-16,-21 22 15,0-43-15,-1 1 0,22-22 0,0 21 16,0-21-16,0 0 0,-21 1 0,42-44 47,-21 1-47,22 0 0,-1-21 16,-21 21-16,21-22 0,0-20 0,0 20 15</inkml:trace>
  <inkml:trace contextRef="#ctx0" brushRef="#br0" timeOffset="52227.11">17124 3323 0,'0'0'0,"0"-42"0,0 21 15,0 0-15,0-1 16,0 1-16,21 21 0,0-21 0,-21 0 16,21 21-16,22 0 0,-1 0 15,0 0-15,1 21 16,-1 0-16,-21 0 0,0 1 15,0-1-15,-21 21 0,0-21 0,0 22 16,0-22-16,0 21 0,-21-21 0,-21 22 16,21-22-16,-22 0 0,1 0 15,0 0-15,-1 0 0,22-21 0,-21 22 16,0-22-16,-1 0 16,22 0-16,21-22 15,0 1 1,0 0-16,21 0 15,0 0-15,1 0 0,-1-22 0,0 1 16</inkml:trace>
  <inkml:trace contextRef="#ctx0" brushRef="#br0" timeOffset="52538.93">17780 2561 0,'0'0'16,"0"-21"-16,0 0 0,0 42 31,0 0-31,-21 0 16,21 1-16,-21 20 0,21 0 15,0 1-15,-22-1 0,1 0 0,21 1 16,-21 20-16,0-21 0,0 22 0,21-22 16,-21 22-16,-1-1 0,1-20 15,0 20-15,21-21 0,0 1 0,0-1 16,0 0-16,0-20 0,0 20 15,0-21-15,0 0 0,0 0 0,0 1 16,21-22 0,0 0-1,1-22-15,-1 1 0,0 21 16,0-21-16,0 0 0,0-21 16</inkml:trace>
  <inkml:trace contextRef="#ctx0" brushRef="#br0" timeOffset="53852.19">17949 3196 0,'0'0'0,"0"-21"0,0 42 31,0 0-15,-21-21-16,21 43 0,0-22 0,-21 0 16,0 0-16,21 22 0,-21-22 15,21 21-15,0-21 0,-22 0 16,22 43-16,0-43 0,0 0 15,0 0-15,0 1 16,0-1-16,22-21 0,-1 21 16,0-21-16,0 0 0,0 0 0,0 0 15,1 0-15,20 0 0,-21-21 16,0 0-16,0 21 0,22-22 0,-22 1 16,0 0-16,0 0 0,0 0 15,1-22-15,-1 22 0,0 0 0,-21 0 16,0 0-16,0 0 0,0 42 47,-21-21-47,0 21 15,21 0-15,-22 0 0,1 0 0,21 1 16,0 20-16,-21-21 0,21 0 16,0 0-16,0 1 0,0-1 15,21-21-15,0 0 16,1 0-16,-1 0 15,0 0-15,0 0 0,21 0 0,-20 0 16,20-21-16,-21-1 0,0 22 16,-21-21-16,0 0 0,0 0 15,0 0-15,0 0 0,0-22 16,0 22-16,-21 0 0,21 0 16,-21 21-16,0-21 0,0-1 0,21 1 15,21 0 16,0 21-31,0 0 0,0 0 16,0 0-16,1 0 0,20-21 16,-21 21-16,0 0 0,22 0 0,-22 0 15,0 0-15,0 0 0,0 0 16,0 0-16,1 0 0,-1 0 0,-21 21 16,0 0-16,0 0 0,0 1 15,0-1-15,0 0 16,0 0-16,0 0 0,0 0 0,0 1 15,0-1-15,0 0 16,0 0-16,0 0 0,0 0 16,0 1-16,-21-22 15,21-22 17,0 1-17,0 0-15,21 21 0,-21-21 16,21-21-16,0 20 0,0 1 0,-21-21 0,21 21 15,22-22-15,-22 1 0,0 21 16,0-21-16,22 20 0,-22 1 16,21 0-16,-21 0 0,22 21 15,-1 0-15,-21-21 0,21 21 0,-20 0 16,20 0-16,-21 0 0,0 21 16,-21 0-16,0 0 0,0 0 0,0 22 15,0-22-15,0 21 0,0-21 16,-21 22-16,0-22 0,21 0 0,0 21 15,0-20-15,-21-1 0,21 0 0,0 0 16,0 0-16,0 0 16,21-21-16,0 22 0,0-22 15,0 0-15,1 0 0,20 0 16,-21 0-16,21 0 0,-20-22 16,20 1-16,0 0 0,1 0 0,-1 0 15,0 0-15,1-22 0,-1 22 16,0-21-16,1-1 0,-22 1 0,21-21 15,0 20-15,-20 22 0,-1-21 16,0 21-16,0-1 0,-21 1 0,0 0 16,0 0-16,-21 21 15,0 0-15,0 0 0,-1 21 16,1 0-16,21 0 0,0 22 0,-21-22 16,21 0-16,0 21 0,0-20 15,0-1-15,0 21 0,0-21 0,0 0 16,21 1-16,0 20 0,-21-21 15,22 0-15,-22 0 0,21-21 16,-21 22-16,0-1 0,0 0 16,0 0-16,-21 0 15,-22-21-15,22 21 16,0-21-16,0 0 0,0 0 16,-1 0-16,1 0 0,0 0 0,0 0 15,21-21 1,0 0-1,0 0-15,21 0 16</inkml:trace>
  <inkml:trace contextRef="#ctx0" brushRef="#br0" timeOffset="54071.05">19156 2709 0,'0'0'0,"0"-21"16,0 0-16,-21 21 0,-1 0 31,1 0 0,0 0-31,0 21 16</inkml:trace>
  <inkml:trace contextRef="#ctx0" brushRef="#br0" timeOffset="54310.92">17716 2963 0,'43'0'16,"-22"0"-16,21 0 0,-21 0 16,22 0-16,-1-21 0,0 21 15,1 0-15,-1 0 0,64 0 16,-64 0-16,-21 0 0,22 0 16,-22 0-16,0 0 0</inkml:trace>
  <inkml:trace contextRef="#ctx0" brushRef="#br0" timeOffset="54970.54">14944 4001 0,'0'0'0,"-22"21"31,44-21 1,-1 0-17,21 0-15,-21 0 0,22 0 16,20 0-16,1 0 0,-1 0 15,1 0-15,20 0 0,22 0 0,-21 0 16,21 0-16,21 0 0,0-21 0,21 21 16,0 0-16,0 0 0,0-22 15,0 22-15,22-21 0,-1 21 0,0 0 16,1 0-16,-1 0 0,0-21 16,1 21-16,-1 0 0,0 0 0,-20 0 15,20-21-15,-21 21 0,21 0 0,-20 0 16,-1 0-16,0 0 0,0 0 15,-21 0-15,0 0 0,0 0 0,-21-21 16,-21 21-16,-1 0 0,1 0 16,0 0-16,-22 0 0,-21-21 15,64 21-15,-85 0 0,22 0 16,-22-22-16,0 22 0,0 0 16,-21-21-16,0 0 15,-21 21 16,0 0-31</inkml:trace>
  <inkml:trace contextRef="#ctx0" brushRef="#br0" timeOffset="55131.45">20447 3852 0,'0'0'16,"-21"0"-16</inkml:trace>
  <inkml:trace contextRef="#ctx0" brushRef="#br0" timeOffset="56724.01">14436 5038 0,'0'-21'15,"0"-1"1,0 1 15,0 42 32,-22-21-48,22 22-15,0-1 0,0 0 0,0 0 16,0 0-16,0 0 0,0 1 16,0-1-16,0 21 0,0-21 0,0 0 15,0 22-15,0-1 0,0-21 16,-21 22-16,21-1 0,0 0 0,0 1 15,0 20-15,0-21 0,-21 22 16,21-22-16,0 22 0,-21-1 0,21-20 16,0 20-16,0-21 0,0 22 0,0-22 15,0 22-15,0-1 16,0-20-16,0 20 0,-21 1 0,21 20 16,0-20-16,0-1 0,0 1 0,0-1 15,0-20-15,0 20 0,-21 1 16,21-22-16,0 0 0,0 22 0,0-22 15,0 0-15,-22 1 0,22-1 0,-21-21 16,21 22-16,0-1 0,0-21 16,-21 0-16,21 0 0,0 1 0,-21-22 15,21 21-15,0-42 16,0-1 0,0 1-16,0 0 0,0 0 15,0 0-15,0 0 0,0-22 16,0 22-16,0-21 0,21 21 15,-21-22-15,0 22 0,0-21 0</inkml:trace>
  <inkml:trace contextRef="#ctx0" brushRef="#br0" timeOffset="58274.79">14520 5165 0,'0'0'0,"0"-21"31,-21 21-31,21-22 16,0 1-1,0 0 1,-21 21-16,21-21 15,0 0-15,-21 21 0,21-21 47,21 21-31,0 0-16,0-22 0,0 22 16,1 0-16,-1 0 0,0-21 15,0 21-15,0 0 0,0 0 0,1-21 16,-1 21-16,21 0 15,-21 0-15,22 0 0,-22-21 0,21 21 16,0 0-16,1 0 0,-1 0 0,22 0 16,-22 0-16,21 0 0,-20-21 15,20 21-15,1 0 0,-22 0 16,22 0-16,-1 0 0,-21 0 0,22 0 16,-1 0-16,-20 0 0,20 0 0,1 0 15,-1 0-15,1 0 0,-1 0 16,1 0-16,-1 0 0,1 0 0,20 0 15,-20 0-15,-1 0 0,1 0 16,-1 0-16,22 0 0,-43 0 16,22 0-16,-1 0 0,1 0 15,-1 0-15,-20 0 0,20 0 0,-20 0 16,20 0-16,-21 0 0,1 0 16,-1 0-16,0 0 0,-20 0 0,20 0 15,0 0-15,-21 0 0,22 0 16,-22 0-16,21 0 0,-21 0 0,1 0 15,-1 0-15,0 0 0,0 0 16,0 0-16,0 0 0,-21 21 109,0 0-93,0 0-16,0 0 16,0 1-16,0-1 0,0 0 15,0 0-15,0 0 0,-21 22 16,21-22-16,-21 21 0,21-21 0,0 22 16,0-1-16,-21 0 0,0-21 15,21 22-15,-21-1 0,21 22 0,0-22 16,0 0-16,0 1 15,0 20-15,0-21 0,0 22 0,0-22 16,0 1-16,0 20 0,0-21 0,0 22 16,0-22-16,0 1 0,0 20 15,0 1-15,0-22 0,0 21 0,0 1 16,0-1-16,0-20 0,0 20 16,0 1-16,0-22 0,0 0 0,0 1 15,0-1-15,0 0 0,0 1 0,0-1 16,0 0-16,-22-20 0,22 20 15,0-21-15,-21 21 0,21-20 16,0-1-16,0 0 0,0 0 0,-21 0 16,21 0-16,0 1 0,0-1 15,0 0-15,0 0 16,0 0-16,0 0 31,0 1-31,0-1 16,21-21-1,-42 0 48,0 0-63,0 0 0,0 0 0,-22 0 16,1-21-16,0 21 0,-1 0 0,1 0 15,-22-22-15,1 22 0,-1-21 16,1 21-16,-22 0 0,-63-21 15,42 21-15,22 0 0,-22-21 16,0 21-16,0 0 0,21 0 0,-20 0 16,20 0-16,0 0 0,22-21 0,-22 21 15,0 0-15,22 0 0,-22 0 0,1 0 16,20 0-16,-105-21 16,105 21-16,-20 0 0,20 0 15,1 0-15,-1 0 0,22 0 0,-22 0 16,43 0-16,-21 0 0,21 0 15,-22 0-15,22-22 16,21 1-16,0 0 16,0 0-16,0 0 15,0 0-15,0-1 0,0 1 0,0 0 16</inkml:trace>
  <inkml:trace contextRef="#ctx0" brushRef="#br0" timeOffset="60047.81">14563 5038 0,'-22'0'31,"-83"-21"1,83 21-32,-20 0 0,0 0 0,-1 0 15,1 0-15,0 0 0,-22-22 16,22 22-16,-22 0 0,1 0 15,-1 0-15,1 0 0,-1-21 0,1 21 16,-1 0-16,-20 0 0,20 0 16,-20 0-16,-1-21 0,0 21 0,22 0 15,-22 0-15,22 0 0,-22 0 0,43 0 16,-22 0-16,22 0 0,-1 0 16,22 0-16,-21 0 0,21 0 0,-22 0 15,22 0-15,-21 0 0,21 0 16,-22 0-16,1 0 0,21 0 0,-21 0 15,20 0-15,-20 0 0,21 0 16,0 0-16,0 0 0,-1 0 0,1 0 16,0 0-16,0 0 0,0 0 0,0 0 15,-1 0-15,1 0 16,0 0-16,0 0 0,0-21 16,0 21-16,-1 0 0,1 0 15,-21 0-15,21 0 0,0 0 0,-22 0 16,22 0-16,-21 0 0,21 0 0,-1 0 15,-20 0-15,21 0 0,-43 0 16,22 0-16,21 0 0,0 0 16,-22-21-16,22 21 0,0 0 15,0 0-15,0 0 0,0 0 0,-1 0 16,1 0-16,0 0 0,0 0 16,0 0-16,0 0 0,-1 0 0,1 0 15,0 0-15,0 0 0,0 0 16,0 0-16,-1 0 0,1 0 15,0 0-15,0 0 0,0 0 0,0 0 16,-22 0-16,22 0 16,0 0-16,0 0 15,21 21 17,0 0-17,0 0 1,0 0 15,0 1-31,0-1 16,0 0-16,0 0 0,0 0 15,0 0-15,0 1 0,0 20 16,0-21-16,21 21 0,-21 1 0,21-1 16,-21 0-16,0 1 0,0-1 15,0 22-15,0-22 0,0 21 0,0 1 16,0-1-16,0-20 0,0 20 0,0 1 15,0-1-15,0 1 0,0-1 16,0-20-16,0 41 0,0-20 0,0-1 16,0 1-16,0-1 0,0 1 0,0-1 15,0 1-15,0-1 16,0-20-16,0 20 0,0-21 0,0 1 16,0-1-16,0 22 0,0-22 0,0 0 15,0 1-15,0-1 0,0-21 16,0 21-16,0 1 0,0-1 0,0 0 15,0 1-15,0-1 0,0-21 0,0 22 16,0-1-16,0-21 0,0 0 0,0 0 16,0 1-16,0-1 0,0 0 15,0 0 1,21-21 31,0 0-32,1 0 1,-1 0 0,0 0-16,0 0 15,0 0-15,0 0 0,1 0 0,-1 0 16,0 0-16,21 0 0,-21-21 16,22 21-16,-22 0 0,21 0 0,1 0 15,-1 0-15,0 0 0,22-21 0,-1 21 16,1 0-16,-1 0 0,1 0 0,20 0 15,1 0-15,21 0 0,-21 0 16,20 0-16,-20 0 0,21 0 16,0 0-16,0 0 0,-1 0 0,1 0 15,0-21-15,0 21 0,0 0 0,-22-22 16,1 22-16,0-21 0,-1 21 0,-20-21 16,-1 21-16,-20-21 0,20 0 15,-20 21-15,-1-21 0,0-1 0,-21 22 16,1-21-16,-1 21 0,0-21 0,0 21 15,-21-21-15,0 0 16,0 0 0,0-1-1,0 1 1,0 0-16,0 0 16,0-21-16,0 20 0</inkml:trace>
  <inkml:trace contextRef="#ctx0" brushRef="#br0" timeOffset="60652.46">14393 5080 0,'0'0'0,"0"-21"0,21 0 16,-21 0-16,0-1 15,0 1-15,0 0 16,0 0-16,0 0 0,0 0 0,0-1 16,0 1-16,0 0 0,0 0 15,0 0-15,0 0 0,-21-1 16,0 22 15,21 22-15,0-1-16,0 21 0,0 0 0,0 22 15,0-1-15,-21 1 0,21 21 0,-21-1 16,21 1-16,-21 21 0,-1 0 16,1-1-16,0 1 0,0 0 0,0 0 15,0 21-15,-22-21 0,22 21 16,-21-21-16,21 21 0,-22-22 16,1 1-16,21 0 0,-22-21 0,22 21 15,0-43-15,21 22 0,0-22 16,-21-20-16,21 20 0,0-42 0,0 22 15,0-22-15,0 0 0,21-21 16,0-21-16,0 0 16,-21-1-16,22-20 0,-1 0 15,0-1-15,0 1 0,0 0 0,0-22 16</inkml:trace>
  <inkml:trace contextRef="#ctx0" brushRef="#br0" timeOffset="64454.68">16150 4974 0,'21'0'31,"-21"-21"0,0 0 1,0 0 15,0 0-32,0-1 16,0 44 1,0-1-32,0 0 15,0 0-15,0 21 16,0-20-16,0 20 0,0-21 0,0 21 16,0 1-16,0-22 0,0 21 15,0 1-15,-21-1 0,21 0 16,-21 1-16,21-1 0,0 0 0,0 1 15,-21 62-15,0-62 16,21 20-16,0-20 0,0-1 0,-22 21 16,1 43-16,21-63 0,0 20 15,0 1-15,-21-1 0,21 1 16,-21 20-16,21 64 16,0-63-16,0 0 0,0 42 0,0-64 15,0 1-15,0-1 0,0 1 16,0-22-16,0 22 0,0-1 0,0-21 15,0 22-15,0-22 0,0 1 16,0-1-16,0 0 0,-21 1 0,21-1 16,0 0-16,-21-21 0,21 22 15,0-22-15,0 0 0,0 0 0,0 22 16,0-22-16,0 0 0,-22-21 16,22-21-1,0-22 1,22 1-16</inkml:trace>
  <inkml:trace contextRef="#ctx0" brushRef="#br0" timeOffset="65412.95">17738 4974 0,'21'0'16,"-21"-21"-1,21 21 1,0 0-16,0 0 15,0 0 1,1 21 0,-22 0-16,0 1 15,0-1-15,0 0 0,0 0 0,0 21 16,0-20-16,0 20 0,0 0 16,-22-21-16,22 22 0,0-1 0,0 0 15,0 22-15,-21-22 0,21 22 0,0-1 16,0-20-16,0 20 0,0 1 15,0-1-15,0 1 0,0-1 16,0 1-16,0-1 0,-21 1 0,21-1 16,-21 22-16,21-22 0,-21 1 15,21-1-15,0 1 0,-21 20 0,-1-41 16,1 20-16,21 1 0,0-22 0,0 0 16,-21 1-16,21-1 0,0 0 15,-21 1-15,21-22 0,0 21 16,0-21-16,0 1 0,0 20 15,0-21-15,0 0 16,0-42 0,0 0-16,0 0 15,0 0-15,21-1 0,-21 1 0,21-21 16,-21 0-16,21 20 0,1-20 0</inkml:trace>
  <inkml:trace contextRef="#ctx0" brushRef="#br0" timeOffset="66828.14">17780 4805 0,'21'0'110,"0"0"-110,0 0 0,1 0 15,-1 0-15,21 0 0,-21 0 16,0 0-16,22 0 0,-22 0 0,21 21 16,1-21-16,-1 0 0,-21 0 15,21 0-15,1 0 0,-1 0 0,0 0 16,1 0-16,-1 0 0,22 0 15,-22 0-15,0 0 0,22 0 0,-22 0 16,0 0-16,22 0 0,-22 0 0,1 0 16,-1 21-16,0-21 0,22 0 15,-22 0-15,0 0 0,22 0 16,-22 0-16,22 0 0,-1 0 16,1 0-16,-1 0 0,1 0 0,-1 0 15,1 0-15,-1 0 0,1 0 16,-1 0-16,-20 0 0,20 0 0,-21 0 15,1 0-15,-1 0 0,0 0 16,-20 0-16,20 0 0,-21 0 0,0 0 16,0 0-16,1 0 0,-1 0 15,0 0 1,0 0 15,0 0-31,0 0 31,1 21 1,-22 1-17,0-1-15,0 0 16,0 0-16,21 0 0,-21 0 16,0 22-16,21-1 0,-21-21 0,0 22 15,0 20-15,0-21 0,0 1 16,0-1-16,0 22 0,0-1 0,0-21 15,0 22-15,0-1 0,0 1 16,0-1-16,-21 1 0,21-1 16,-21 1-16,21-22 0,-22 22 0,22-1 15,0-20-15,0 20 0,0 1 0,-21-1 16,21 1-16,0-22 0,0 21 16,-21 1-16,21-22 0,0 22 0,0-22 15,0 22-15,0-22 0,0 0 0,0 1 16,0-1-16,0-21 0,0 21 15,0 1-15,0-1 0,0-21 0,0 22 16,0-22-16,0 21 0,0-21 0,0 0 16,0 22-16,0-22 0,0 0 15,0 0-15,0 0 0,0 1 0,0-1 16,0 0-16,-21 0 0,21 0 16,-21 0-16,21 1 0,-21-22 15,-1 21 1,1-21-16,0 0 0,0 0 0,0 0 15,0 0-15,-1 0 0,1 0 0,-21 0 16,21 0-16,-22 0 0,1 0 16,0 0-16,-1 0 0,-20 0 0,21 0 15,-22 0-15,22 0 0,-22 0 0,1 0 16,-22 0-16,22 0 0,-22 0 16,21 0-16,-20 0 0,-1 0 0,0 0 15,1 0-15,-1 0 0,-21 0 16,22 0-16,-22 0 0,21 0 0,-21 0 15,22 0-15,-1 0 0,0 0 0,1 0 16,20 0-16,-21 0 0,22 0 16,-1-21-16,1 21 0,-1 0 0,1-22 15,21 22-15,-22 0 0,22-21 0,-1 21 16,1 0-16,0 0 0,21 0 16,-22-21-16,1 21 0,21 0 0,0 0 15,-22 0-15,22 0 0,0 0 16,0 0-16,0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12:30:28.73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4762 21 0,'0'21'125</inkml:trace>
  <inkml:trace contextRef="#ctx0" brushRef="#br1" timeOffset="8167.58">1355 614 0,'0'-21'94,"0"0"-79,0-1 1,0 1-16,-22 21 16,22-21-16,0 0 0,-21 0 15,21 0-15,0-1 0,0 1 16,-21 0-1,21 0-15,0 0 0,-21 21 16,21-21 0,0 42 15,0 0-31,0 0 0,0 0 16,0 0-16,0 22 0,0-22 0,0 21 15,0-21-15,-21 22 0,21-1 16,-21-21-16,21 22 0,0-1 15,0 0-15,-22 1 0,22-1 0,-21 0 16,21 1-16,0-1 0,0-21 16,0 21-16,0-20 0,0 20 15,0-21-15,0 0 0,0 0 16,0 1-16,0-1 0,0 0 16,0 0-16,21-21 0,1 21 15,-1-21-15,0 0 16,0 0-16,0 0 0,0 0 15,1-21-15,-1 0 0,0 0 0,0 0 16,0-1-16,22 1 0,-22-21 16,0 0-16,0 20 0,0-20 15,0 0-15,1-1 0,-1 1 0,0 0 16,0-1-16,-21 22 0,0 0 16,21 0-16,-21 0 0,0 0 15,0-1-15,0 44 47,0-1-31,0 0-16,0 0 0,0 21 15,-21-20-15,21-1 0,0 21 16,0-21-16,0 22 0,0-22 0,0 0 16,0 0-16,0 0 0,0 0 15,21 1-15,0-22 0,1 21 16,-1-21-16,0 0 0,0 0 0,0 0 15,0 0-15,1 0 0,20 0 16,-21 0-16,0-21 0,0-1 16,22 1-16,-22 0 0,0 0 15,0 0-15,22 0 0,-22-1 0,0-20 16,0 21-16,-21-21 0,21-1 16,-21 22-16,21-21 0,-21-1 0,0-20 15,0 42-15,0 0 16,0-1-16,-21 1 0,21 0 15,-21 21-15,0 0 16,0 0-16,0 0 0,-1 0 16,1 0-16,21 21 15,0 0-15,0 1 16,0-1-16,0 0 16,0 0-16,21 0 0,1-21 15,-1 0-15,0 0 0,21 0 16,-21 0-16,22 0 0,-1 0 15,0 0-15,1-21 0,-1 21 0,0-21 16,1 0-16,-1 21 0,0-21 16,1-1-16,-22-20 0,0 21 15,0 0-15,0 0 0,1-22 0,-1 22 16,-21 0-16,0 0 0,0 0 0,0-1 16,0 1-16,0 0 15,0 0-15,-21 21 31,-1 21-31,1 0 0,21 0 16,0 1-16,-21 20 0,21-21 16,-21 21-16,0-20 0,21 20 0,-21-21 15,21 21-15,0 1 0,-22-1 16,22-21-16,-21 22 0,21-1 16,0-21-16,-21 21 0,21 1 0,-21-22 15,21 21-15,0-21 0,0 1 16,-21 20-16,21-21 0,0 0 15,0 0-15,0 1 0,0-1 16,0 0-16,0 0 0,0 0 16,0-42 31,0 0-47,0 0 15,0 0-15,0-1 0,0 1 16,0-21-16,21 21 0,0-22 15,0 1-15,0 0 0,1 21 0,-1-22 16,21 22-16,-21-21 0,22 21 16,-22-1-16,21 1 0,0 0 15,-20 21-15,20-21 0,-21 21 16,21 0-16,-20 0 0,-1 0 0,0 0 16,0 21-16,0 0 0,-21 0 15,21 1-15,-21 20 0,0-21 0,0 21 16,0 1-16,0-22 0,0 21 15,0 1-15,0-22 0,0 21 0,0-21 16,-21 22-16,21-22 0,-21 0 16,21 0-16,-21 0 0,21 0 15,0 1 1,-21-22 15,21-22-15,0 1-16,0 0 15,0 0-15</inkml:trace>
  <inkml:trace contextRef="#ctx0" brushRef="#br1" timeOffset="9170.49">3768 804 0,'0'0'0,"21"-63"31,-21 42-31,0 0 0,0-1 16,0 1-16,0 0 0,-21 0 16,-1 21-1,1 0-15,0 0 0,0 0 16,0 0-16,0 0 0,-1 0 15,-20 0-15,21 21 0,0 0 16,0-21-16,-1 21 0,1 22 16,-21-22-16,21 0 0,0 21 0,21 1 15,-22-22-15,1 21 16,21 1-16,0-22 0,-21 21 0,21-21 0,0 0 16,0 22-16,0-22 0,21 0 15,0-21-15,1 42 0,-1-42 16,0 0-16,21 0 15,-21 0-15,1 0 0,20-21 0,-21 0 16,0 21-16,0-21 16,22-21-16,-22 20 0,0 1 0,0-21 15,0 0-15,1-1 0,20-63 16,-42 64-16,21 21 16,-21 0-16,0 0 0,0-1 15,21 1-15,-21 0 0,0 0 16,0 42-1,-21-21 1,21 21-16,-21 0 0,21 1 16,-21 20-16,21-21 0,0 21 0,0 1 15,-21-22-15,21 21 16,0 1-16,0-22 0,0 21 0,0-21 0,0 0 16,0 1-16,0-1 15,21 0-15,0 0 0,0-21 16,21 0-16,-20 0 0,-1 0 15,0 0-15,21 0 0,-21 0 0,22-21 16,-22 21-16,21-21 0,-21 0 16,22-1-16,-43-20 0,21 0 0,-21-1 15,21 1-15,0 0 0,0-1 16,1-20-16,-1 21 0,0-1 0,-21-20 16,0 20-16,0 1 0,0 0 15,0-1-15,0 1 0,0 21 0,0-21 16,0 20-16,0-20 0,0 21 15,0 0-15,0 0 0,0-1 16,0 44 15,0-1-31,0 21 16,0-21-16,0 22 0,0-1 16,0 0-16,0 1 0,-21-1 0,21 0 15,-21 1-15,21-1 0,0 0 16,0 1-16,0-1 0,0 0 0,0 1 15,0-1-15,0 0 0,0-21 16,0 1-16,0 20 0,0-21 16,0 0-16,21 0 0,0-21 15,0 22-15,0-22 0,0 0 0,1 0 16,-1 0-16,0 0 16,0 0-16,0 0 0,0 0 0,1-22 15,-1 1-15,0 0 0,0 0 16,0 0-16,0 0 0,1-22 0,-22 22 15,0 0-15,0-21 0</inkml:trace>
  <inkml:trace contextRef="#ctx0" brushRef="#br1" timeOffset="9455.33">4276 550 0,'21'0'32,"0"0"-32,0 0 0,21 0 0,-20 0 15,20 0-15,-21-21 0,21 21 16,1 0-16,-22 0 0,21-21 0,-21 21 16,22 0-16,-22 0 0,0 0 15,0 0-15,0 0 0,1-21 31</inkml:trace>
  <inkml:trace contextRef="#ctx0" brushRef="#br1" timeOffset="10263.7">6371 720 0,'0'0'0,"0"-21"31,21 21-31,-21-22 0,0 1 16,21 0-1,-21 0-15,0 0 16,0 0-1,22 21-15,-22-22 16,0 44 15,0-1-15,0 0-16,0 0 0,0 0 0,0 0 16,0 43-16,-22-22 15,22 1-15,-21-22 0,21 21 0,0 0 16,0-20-16,0 20 0,-21-21 15,21 0-15,0 0 0,0 1 0,0-1 16,0-42 47,0-1-63,0 1 15,21 21-15</inkml:trace>
  <inkml:trace contextRef="#ctx0" brushRef="#br1" timeOffset="10811.58">7154 656 0,'0'0'15,"21"0"-15,-21-21 0,0 0 16,0 0-1,-21 21 1,0 0 0,0 0-16,0 0 0,-22 21 15,22-21-15,0 21 0,0 0 0,-21 0 16,20-21-16,1 22 0,0-1 16,0 0-16,0 0 0,21 0 15,0 0 1,21-21-1,0 0-15,0 0 0,0 0 16,1 0-16,-1 22 0,0-22 16,0 0-16,21 0 0,-20 0 15,-1 0-15,21 21 0,-21-21 0,0 21 16,1-21-16,-1 21 0,21-21 16,-42 21-16,21-21 0,-21 21 0,21 1 15,-21-1-15,0 0 16,0 0-16,-21 0 0,0 0 0,-21-21 15,21 22-15,-1-1 0,-20 0 16,21-21-16,-21 21 0,-1-21 0,1 0 16,0 0-16,-1 0 0,22 0 15,-21 0-15,21 0 0,-22 0 0,22 0 16,0 0-16,0 0 0,0 0 16,21-21-1,0 0 1,0 0-1,21-1-15,0 1 16,0 0-16,-21 0 0</inkml:trace>
  <inkml:trace contextRef="#ctx0" brushRef="#br1" timeOffset="11289.61">6456 127 0,'0'0'0,"-21"0"16,21 21-16,0 0 0,0 1 16,0-1-16,0 0 15,0 0-15,21-21 16,-21 21-16,21-21 0,0 0 0,0 0 16,0 0-16,1 0 0,-1 0 15,0-21-15,0 0 0,21 0 16,-42 0-16,0-1 0,0 1 15,0 0-15,-21 0 16,0 21-16,0-21 0,0 21 0,0 0 16,-1 0-16,1 0 0,0 0 15,0 0-15,0 0 0,21 21 16,0 0-16,0 0 0,0 0 16,0 1-16,0-1 15,0 0-15,21 0 16,0-21-16,0 0 0,0 21 0,22-21 15</inkml:trace>
  <inkml:trace contextRef="#ctx0" brushRef="#br1" timeOffset="12344.71">8848 677 0,'0'0'0,"0"-21"0,-22 21 0,22-21 15,-21 21-15,21-21 16,0 0-16,0 42 62,0 0-62,0 0 0,0 0 0,0 1 16,0 20-16,0-21 16,0 21-16,0-20 0,0 20 0,0 0 15,0-21-15,0 22 0,-21-22 16,21 21-16,0-21 0,-21 1 0,21-1 16,0 0-16,0 0 0,0 0 15,0 0-15,0-42 31,0 0-15,0 0-16,-21 0 0,21 0 16,0-22-16,0 22 15,0-21-15,0 21 0,0-22 0,0 1 0,21 0 16,-21 20-16,21-20 16,0 21-16,22-21 0,-22 20 0,21 1 15,-21 0-15,22 0 0,-1 0 16,0 0-16,1 21 0,-1 0 0,0 0 15,-21 0-15,22 0 0,-1 0 16,-21 21-16,22 0 0,-22 0 0,0 0 16,-21 22-16,0-1 0,0 0 15,0-21-15,0 22 0,0-1 0,0 0 16,0 1-16,0-22 16,-21 21-16,21-21 0,0 1 0,-21-1 0,-1 0 15,1 0-15,21 0 16,0-42 31,0 0-47,0 0 15,21 0-15,-21-1 0</inkml:trace>
  <inkml:trace contextRef="#ctx0" brushRef="#br1" timeOffset="12803.43">9737 614 0,'0'0'0,"0"-21"0,0 0 16,-22 42 31,1 0-47,21 0 0,-21 0 15,21 0-15,-21 22 0,21-22 16,-21 21-16,21 1 0,-21-22 0,21 21 15,0 0-15,0-20 0,0 20 16,0-21-16,0 0 0,0 0 0,0 1 16,0-1-16,21 0 0,0-21 15,0 0-15,0 0 0,0 0 16,1 0-16,20 0 0,-21 0 0,43-21 16,-22 0-16,-21-1 15,0 1-15,22 0 0,-22-21 0,0-1 16,-21 1-16,0 0 0,0 21 15,0-22-15,0 1 0,0 0 0,0 20 16,0-20-16,-21 21 0,0 0 16,-1 0-16,1 21 0,-21 0 0,21-22 15,0 22-15,-22 0 0,22 0 16,0 0-16,0 22 0,0-22 0,-1 21 16,1-21-16,0 21 0,21 0 15,-21-21-15,21 21 0,0 0 16,21-21-1,21 0-15,-20 0 16,-1 0-16</inkml:trace>
  <inkml:trace contextRef="#ctx0" brushRef="#br1" timeOffset="13189.21">10435 212 0,'0'0'15,"0"-21"-15,0-1 0,0 1 16,0 0-16,0 0 16,0 42-1,0 0 1,0 0-16,0 22 0,0-22 0,0 21 16,0 1-16,0-1 0,0 0 15,-21 22-15,21-22 0,-21 0 0,21 1 16,-21-1-16,21 22 0,0-22 15,0 0-15,-22 1 0,22-1 16,0 0-16,-21 1 0,21-22 0,0 21 16,0-21-16,0 0 0,0 1 15,0-1-15,0 0 0,0 0 16,0 0-16,21-21 16,1 0-16,-1 0 15,0-21-15,0 21 16,-21-21-16,21 0 0,-21 0 0,21 21 15,1-43-15,-22 22 0,0 0 16,21-21-16,-21 20 0,21-20 0</inkml:trace>
  <inkml:trace contextRef="#ctx0" brushRef="#br1" timeOffset="13504.03">10266 550 0,'0'0'16,"-21"0"-16,-1 0 0,44 0 31,-1 0-31,0 0 0,0 0 16,21 0-16,1 0 0,-22-21 0,21 21 16,1 0-16,-1 0 0,0-21 15,1 21-15,-1 0 0,-21 0 0,21-21 16,1 21-16,-22 0 0,0-21 0,0 21 15,0 0-15,1 0 0,-44 0 79,1 0-64</inkml:trace>
  <inkml:trace contextRef="#ctx0" brushRef="#br1" timeOffset="90520.79">12531 741 0,'-22'0'157</inkml:trace>
  <inkml:trace contextRef="#ctx0" brushRef="#br1" timeOffset="92587.81">12594 847 0,'0'-21'47,"0"-1"-31,0 1-1,0 0-15,0 0 16,0 0-16,0 0 16,0-1-16,0 1 15,0 0-15,0 0 0,0 0 0,0 0 16,-21 21-16,21-22 15,-21 1-15,0 21 0,21-21 0,-43 21 16,22 0 0,0 0-16,0 0 0,0 0 0,-1 0 15,-20 0-15,21 0 0,0 0 16,-22 0-16,22 21 0,-21-21 16,0 21-16,20 1 0,-20-1 0,21-21 0,0 21 15,-22 21-15,22-21 0,0 1 16,21-1-16,-21 21 0,21-21 0,-21 0 15,21 22-15,-21-22 16,21 21-16,0-21 0,0 1 0,0 41 16,0-42-16,0 0 15,21 1-15,0-1 0,0 0 16,0 0-16,0-21 0,1 0 0,20 21 16,-21-21-16,0 0 0,22 0 15,-22 0-15,21 0 0,-21 0 0,0-21 16,22 0-16,-22 21 0,0-21 15,21 0-15,-20-22 0,-1 22 0,0-21 16,-21 21-16,21-22 0,0 1 16,-21 21-16,21-22 0,-21 22 15,0-21-15,0 21 0,0 0 0,22-1 16,-22 1-16,0 0 16,0 0-16,0 42 31,0 0-16,-22 0-15,22 1 16,0 20-16,0-21 0,-21 0 0,21 22 16,-21-22-16,0 42 15,21-42-15,0 22 0,0-22 0,0 0 16,0 0-16,0 0 0,0 1 0,0-1 16,0 0-1,21-21-15,0 21 0,0-21 0,1 0 16,-1 0-16,0 0 0,0 0 15,0 0-15,0 0 16,1 0-16,-1 0 0,0-21 0,0 0 16,0 0-16,0-1 0,-21 1 15,22 0-15,-1-21 0,0 21 0,-21-22 16,42-20-16,-42 42 16,0-1-16,0-20 0,21 21 0,-21 0 15,22 0-15,-22-1 16,0 44 15,0-1-15,-22 0-16,22 0 0,-21 0 0,21 0 15,0 1-15,0 20 0,-21-21 16,21 0-16,0 22 0,-21-22 0,21 0 16,0 0-16,0 0 0,0 0 0,0 1 15,0-1-15,0 0 0,21-21 16,0 21-16,0-21 0,1 0 15,-1 0-15,0 0 0,0 0 16,21 0-16,-20-21 0,-1 0 0,0 0 16,0-1-16,0 1 0,0 0 0,1-21 15,-1 21-15,0-22 16,0 22-16,0-21 0,0 21 0,1-1 16,-22 1-16,0 0 0,0 0 15,21 0-15,-21 0 0,0 42 47,0 0-47,0 0 16,0 0-16,-21 0 0,21 1 15,0 20-15,0-21 0,0 0 0,0 22 16,0-22-16,0 0 0,0 0 16,0 0-16,0 0 0,0 1 0,0 20 15,21-21 1,0-21-16,0 0 15,0 0-15,0 0 0,1 0 0,20 0 16,-21 0-16,0-21 0,0 0 16,1 0-16,20-1 0,-21-20 0,0 21 15,0-21-15,1-1 0,-1 1 16,0 0-16,0-1 0,0-20 0,0 20 16,1 1-16,-22-43 0,21 43 15,-21 0-15,21-1 0,-21 1 16,0 0-16,0 21 0,0-22 0,0 22 15,0-21-15,0 21 16,0-1-16,0 1 0,0 0 16,0 42-1,0 0-15,0 1 16,0-1-16,-21 0 0,21 21 0,-21 1 16,21-1-16,0 0 0,0 1 15,-22-1-15,22 0 0,-21 1 0,0-1 16,21 0-16,0 1 0,0-1 15,-21 0-15,21 1 0,0-22 0,-21 63 16,21-62-16,0 20 16,0-21-16,0 0 0,0 0 0,0 1 15,21-1-15,0-21 0,0 0 0,0 21 16,1-21-16,-1 0 16,0 0-16,0 0 0,21-21 15,-20 0-15,-1 21 0,0-22 16,21 1-16,-21 0 0,1 0 0,-1 0 15,21-22-15,-21 22 0,0-21 16,1 21-16,-1 0 0,0-1 0,0 1 16,0 0-16,-21 0 0,21 0 15,-21 42 17,-21-21-32,21 21 15,-21 0-15,0 0 0,21 1 0,-21 20 16,21-21-16,-21 0 0,-1 0 15,22 22-15,0-22 0,0 0 16,0 0-16,0 0 0,0 1 0,0-1 16,0 0-16,22 0 15,-1-21-15,0 0 0,0 0 16,21 0-16,-20 0 0,20 0 0,-21 0 16,21 0-16,-20 0 0,-1-21 15,21 0-15,-21 21 0,0-21 0,1-1 16,-1 1-16,0-21 15,0 21-15,-21 0 0,0-22 0,0 22 16,0-21-16,0 21 0,0-22 0,0 22 16,0 0-16,0 0 0,-21 21 15,0-21-15,0-1 0,-22 22 16,22 0-16,0 0 0,0 0 16,-22 0-16,22 0 0,0 0 0,0 0 15,0 0-15,0 22 0,-1-22 0,1 21 16,0-21-1,0 0 32,21-21-47</inkml:trace>
  <inkml:trace contextRef="#ctx0" brushRef="#br1" timeOffset="92911.68">13674 550 0,'21'0'32,"0"0"-32,0 0 15,21 0-15,-20-21 0,20 21 0,0 0 16,1 0-16,-1 0 0,0 0 15,22-21-15,-22 21 0,0 0 0,22 0 16,-43 0-16,21 0 16,-20 0-16,-1 0 0,0 0 15,-21 21 32</inkml:trace>
  <inkml:trace contextRef="#ctx0" brushRef="#br1" timeOffset="93880.14">14922 720 0,'0'0'0,"0"-21"0,0-1 16,-21 1-16,0 21 15,21-21-15,-21 42 47,21 0-31,0 1-16,-21 20 0,21-21 0,0 21 16,0-20-16,-21 20 15,-1 21-15,22-20 0,0-22 16,0 21-16,0-21 0,-21 1 15,21-1-15,0 0 0,0 0 0,0 0 16,-21 0-16,21 1 16,0-44 15,0 1-15,0 0-16,0 0 0,0 0 0,0-22 15,0 22-15,0-21 0,0 21 16,0-22-16,21 1 0,0 21 0,1-21 15,-22 20-15,21-20 16,0 21-16,0 0 0,0 0 0,22 21 16,-22-22-16,0 1 0,21 21 0,-21 0 15,1 0-15,-1 0 0,21 0 16,-21 0-16,0 21 0,1-21 0,-1 22 16,0-1-16,-21 21 0,0-21 15,0 0-15,0 22 0,0-22 0,0 21 16,0-21-16,0 22 0,0-22 15,0 0-15,0 0 0,0 0 0,0 1 16,0-1-16,-21 0 0,0 0 16,-1-21-1,22-21 17,0 0-32,0 0 15,0-1-15,0 1 0,0-21 0,0 21 16,0 0-16,0-22 0,0 22 15,0-21-15,22 21 0,-1-1 0,0 1 16,0-21-16,0 42 0,0-21 16,22 0-16,-1-1 0,-21 22 0,22 0 15,-1-21-15,21 21 16,-20 0-16,-1 0 0,-21 21 0,22 1 16,-22-1-16,0 0 0,0 0 0,-21 21 15,0-20-15,0 20 16,0 0-16,0 1 0,0-22 0,0 21 15,0 22-15,-21-43 0,0 0 16,0 0-16,21 0 0,0 0 16,-22 1-16,1-22 15,21-22 17,21 1-32,1 0 15</inkml:trace>
  <inkml:trace contextRef="#ctx0" brushRef="#br1" timeOffset="95496.66">16383 931 0,'0'-21'15,"21"0"1,0 0-16,0 0 15,-21 0-15,0-1 0,0 1 16,0 0-16,0 0 0,0 0 0,0 0 16,0-1-16,0 1 0,-21 0 15,0 0-15,0 21 0,0 0 16,0-21-16,-43 21 0,22 0 16,21 0-16,-22 21 0,22 0 15,-21 0-15,21 0 0,-22 1 0,1 20 16,21-21-16,0 21 15,-22 1-15,43-22 0,-21 64 0,0-64 16,21 0-16,0 21 0,0-21 16,0 1-16,21-1 0,0 0 15,0-21-15,22 0 0,-22 0 16,0 0-16,21 0 0,-20 0 16,20 0-16,-21-21 0,21 0 0,-20 21 15,20-22-15,-21-20 0,0 21 16,0 0-16,1-22 0,-1 22 0,0-21 15,0 21-15,-21-22 0,0 22 0,21 0 16,-21 0-16,0 0 0,0 0 16,0-1-16,-21 22 31,0 22-31,21-1 0,-21 0 16,21 21-16,-21-21 0,21 22 15,0-22-15,-22 21 0,22-21 0,0 22 16,0-22-16,0 0 0,0 0 0,0 0 15,0 1-15,22-1 0,-1 0 16,0-21-16,0 0 0,0 0 0,0 0 16,1 0-16,20 0 0,-21 0 15,21 0-15,-20-21 0,-1 0 16,21-1-16,-21 1 0,0-21 16,22 0-16,-22-1 0,0 1 0,0 0 15,0-1-15,1 1 0,-1-22 0,-21 22 16,0 0-16,21-1 0,-21-20 15,0 21-15,0 20 0,0-20 0,0 0 16,0 21-16,0-1 0,0 1 16,-21 21-1,21 21-15,-21-21 0,21 43 16,0-22-16,-22 21 0,22 1 0,-21-1 16,0 0-16,21 1 0,-21 20 15,0 22-15,21-22 0,-21-20 16,21-1-16,0 0 15,-22 1-15,22-22 0,0 21 0,0-21 16,0 0-16,0 1 0,0-1 16,22-21-16,-1 21 0,0-21 0,0 0 15,0 0-15,0 0 0,1-21 16,-1 0-16,-21-1 16,21 1-16,0 0 0</inkml:trace>
  <inkml:trace contextRef="#ctx0" brushRef="#br1" timeOffset="95808.48">16616 635 0,'0'21'16,"21"-21"-16,0 0 15,0 0-15,0 0 0,1 0 16,-1 0-16,0 0 0,0 0 16,0 0-16,22 0 0,-22 0 0,21-21 15,-21 21-15,22 0 0,-22 0 16,0 0-16,0 0 0,0 0 0,0 0 78</inkml:trace>
  <inkml:trace contextRef="#ctx0" brushRef="#br1" timeOffset="97205.16">17357 762 0,'0'-21'16,"0"0"-1,0 0 1,0-1-16,-22 1 31,1 21-31,0 0 0,0 0 0,0 0 16,0 0-16,-1 21 16,1 1-16,0-22 0,0 21 0,0 21 15,0-21-15,-1 22 0,1-22 16,0 21-16,0-21 0,0 0 0,21 22 15,-21-22-15,21 0 0,0 0 16,0 0-16,0 1 0,0-1 16,21-21-16,0 0 15,0 0-15,0 0 0,0 0 16,1 0-16,-1 0 0,21 0 0,-21-21 16,0-1-16,1 1 0,20 0 15,-21 0-15,0 0 0,0-22 0,1 22 16,-1-21-16,-21 21 0,21-22 15,-21 22-15,0 0 0,21 0 0,-21 0 16,-21 42 15,0 0-31,0 0 0,21 0 16,-22 22-16,22-22 0,0 21 16,-21-21-16,21 1 0,0 20 0,0-21 15,0 0-15,0 0 0,0 1 16,0-1-16,21-21 0,1 0 15,-1 0-15,0 0 16,0 0-16,0 0 0,0-21 0,1 21 16,-1-22-16,0 1 0,0-21 0</inkml:trace>
  <inkml:trace contextRef="#ctx0" brushRef="#br1" timeOffset="97719.87">17716 445 0,'0'-43'0,"0"86"0,0-107 0,0 43 15,0 0-15,0 0 0,-21 21 16,0 21 0,21 0-16,0 0 15,0 0-15,0 22 0,0-22 0,0 21 16,0 0-16,0-20 0,0 20 16,0 0-16,0 1 0,0-1 0,0-21 15,0 21-15,-21 1 0,21-22 16,0 0-16,-21 21 0,21-20 0,0-1 15,-21 0-15,21 0 16,-22-21 0,1 0-1,21-21-15,0 0 16,0 0-16,0-1 0,0 1 0,21 0 16,1 0-16,-1 0 0,0 0 15,0-1-15,0 1 0,0 0 0,1 0 16,-1 0-16,21 21 0,-21 0 15,0 0-15,22 0 0,-22 0 0,0 0 16,21 0-16,-20 21 0,-1 0 16,0 0-16,-21 0 0,0 1 0,0-1 15,0 21-15,0-21 0,0 0 0,-21 1 16,0 20-16,-22-21 16,22 0-16,0 0 0,-21-21 0,20 22 15,1-22-15,-21 0 0,21 21 16,0-21-16,-1 0 15,22-21 1,0-1-16,0 1 16,0 0-16,43-21 0,-22-1 15,0 22-15,0 0 0</inkml:trace>
  <inkml:trace contextRef="#ctx0" brushRef="#br1" timeOffset="98011.7">18351 254 0,'0'0'0,"0"-21"0,0 0 0,0 0 16,0-1-16,0 44 31,0-1-31,0 21 0,0 0 16,0-20-16,0 20 0,-21 21 15,21-20-15,0-1 0,-21 0 0,21 22 16,-21-22-16,0 1 0,21-1 15,0 0-15,0 1 0,0-1 0,-21-21 16,21 21-16,0-20 0,0-1 16,0 0-16,0 0 0,0 0 15,21-21 17,-21-21-32,21 0 0,0-21 15,0 20-15</inkml:trace>
  <inkml:trace contextRef="#ctx0" brushRef="#br1" timeOffset="98403.48">18500 762 0,'21'0'0,"0"0"15,0 0-15,0 0 16,0 0-16,1 0 0,-1 0 15,0-21-15,0 21 0,21-21 16,-20 0-16,-1 21 0,0-22 0,0 1 16,0 21-16,-21-21 0,0 0 15,0 0 1,-21 21 0,0 0-16,0 0 0,-22 0 15,22 21-15,0 0 0,-21 0 0,21 0 16,-1 1-16,-20 20 0,21-21 15,0 43-15,21-22 0,0-21 16,0 21-16,0-20 0,0-1 16,0 0-16,0 0 0,21 0 0,0 0 15,-21 1-15,42-22 0,-20 0 16,20 0-16,0 0 0,-21 0 16,1 0-16,20 0 0,-21-22 0,0 22 15,22-21-15,-22 0 0,0 0 16,0 0-16,21 0 0</inkml:trace>
  <inkml:trace contextRef="#ctx0" brushRef="#br1" timeOffset="98911.19">20256 677 0,'0'0'0,"0"-21"0,-21 21 16,0-21-16,0 0 0,0 21 15,21-21-15,-21 21 0,21-21 16,-22 21-16,1-22 0,21 1 16,0 0-16,0 0 0,0 0 15,0 0-15,0-1 0,0 1 16,21 0-16,-21 0 15,22 21-15,-1-21 0,21 0 0,-21 21 16,22-22-16,-22 22 0,21 0 16,0-21-16,1 21 0,-1 0 0,0 0 15,1 0-15,-22 0 0,21 21 16,-21 1-16,1-22 0,-1 21 0,-21 21 16,0-21-16,0 0 0,0 1 15,0 20-15,-43-21 0,22 21 16,0-20-16,0 20 0,-21-21 0,20 21 15,1-20-15,-21-1 0,21 21 16,-22-21-16,22 0 0,0 1 0,0 20 16,0-21-16,0-21 0,-1 21 15,22 0-15,-21 1 0,21-1 16,0 0 0</inkml:trace>
  <inkml:trace contextRef="#ctx0" brushRef="#br1" timeOffset="99332.95">20235 1312 0,'0'0'0,"0"22"15,0-1 1,21-21 0,1 0-1,-1 0-15,-21-21 16,21-1 0,-21 1-16,0 0 15,0 0-15,-21 21 31,0 0-31,21 21 16,-22 0-16,1-21 0,21 21 16,0 1-16,0-1 15,0 0 1,21-21-16,1 0 16,-1 0-1,0-21-15,0 21 16,-21-21-1,0-1-15,0 1 32,-21 21-32</inkml:trace>
  <inkml:trace contextRef="#ctx0" brushRef="#br0" timeOffset="211915.07">1757 2328 0,'-21'0'15,"21"-21"1,0 0 31,0 0-31,0 0-1,-22 21 1,22-21-16,0-1 0,0 1 15,0 0 1,0 0-16,-21 0 0,21 0 16,-21 21 15,21-22-31,0 44 31,0-1-15,0 0-16,0 0 15,0 0-15,0 0 0,0 1 0,0-1 16,0 0-16,0 0 0,0 21 16,0-20-16,0 20 0,-21 0 0,21-21 15,0 22-15,0-1 0,0-21 16,0 22-16,0-1 0,0-21 16,0 21-16,0-20 0,-21 20 0,21-21 15,-21 0-15,21 22 16,-22-22-16,22 0 0,0 0 0,0 0 15,0 0-15,0 1 16,0-44 62,0 1-78,0 0 16,0 0-1</inkml:trace>
  <inkml:trace contextRef="#ctx0" brushRef="#br0" timeOffset="212905.07">2074 2688 0,'0'21'78,"0"1"-63,0-1 1,0 0-16,21-21 31,1 0 0,-1-21-15,-21 0 0,0-1-16,0 1 0,0 0 15,-21 21 1,-1 0 0,1 0-1,21 21-15,0 0 16,-21-21-16,21 22 0,0-1 15,0 0-15,0 0 16,21-21 15,0 0-31,1-21 16,-22 0-16,21 21 16,-21-21-16,0-1 0,0 1 15,0 0 1,-21 21-1,-1 0 1,22 21 0,-21-21-16,21 21 15,-21-21 95,21-21-48,21 21-46</inkml:trace>
  <inkml:trace contextRef="#ctx0" brushRef="#br0" timeOffset="213615.67">4233 2117 0,'0'0'0,"0"-43"31,-21 43 0,0 22-15,21-1-16,-21 0 0,21 21 15,-21-21-15,-1 22 0,22-1 16,-21 0-16,0 22 0,0-22 0,21 1 16,-21 20-16,0-21 0,-1 1 15,1 20-15,0-20 0,0-1 0,0-21 16,0 21-16,-1-20 0,22 20 15,-21-21-15,0 0 0,21 0 0,-21 1 16,21-1-16,0-42 47,0-1-47,0 1 0,21 0 16</inkml:trace>
  <inkml:trace contextRef="#ctx0" brushRef="#br0" timeOffset="213927.51">4170 2096 0,'21'42'31,"0"-21"-31,-21 21 0,0-20 15,0 20-15,0 0 0,0 1 0,0-1 16,0 0-16,0 22 0,0-22 16,0 22-16,0-22 0,0 0 0,0 1 15,0-1-15,0 0 0,0-21 0,0 22 16,0-22-16,0 21 0,0-21 16,0 1-16,0-1 0,0 0 0,0 0 15,0 0-15,-21-21 31,0 0-15</inkml:trace>
  <inkml:trace contextRef="#ctx0" brushRef="#br0" timeOffset="214575.65">3768 2879 0,'0'0'0,"21"0"31,0 0-31,0-21 16,21 21-16,-20 0 0,20-22 0,0 22 15,1-21-15,-1 21 16,0-21-16,64 0 0,-42 0 16,-22 0-16,0 21 0,1-22 15,-1 1-15,0 21 0,1-21 0,-22 21 16,0-21-16,0 21 0,0 0 15,0-21-15,-21 42 47,0 0-47,-21 0 16,21 0-16,-21 1 0,21-1 16,0 0-16,0 21 0,0-21 0,0 1 15,-21-1-15,21 0 16,0 0-16,0 0 0,0 0 0,0 1 15,21-1-15,0-21 16,0 21-16,1-21 0,-1 0 16,0 0-16,0 0 0,0 0 0,0 0 15,1 0-15,20-21 0,-21 0 16,0-1-16,0 22 0,1-21 0,20-21 16,-21 21-16,0 0 0,0-1 0,-21-20 15,22 21-15,-1 0 16,0-22-16,-21 22 0,0 0 0,0 0 15,21 0-15,-21 42 47,-21 0-47,21 0 0,0 0 16,0 22-16,-21-22 0,21 0 0,0 0 16,-21 0-16,21 1 0,0-1 15,0 0-15,0 0 0,0 0 0,0 0 16,0 1-16,21-22 15,0 21-15,0-21 0,0 0 16,0 0-16,1 0 0,-1 0 16,0 0-16</inkml:trace>
  <inkml:trace contextRef="#ctx0" brushRef="#br0" timeOffset="-214099.56">5821 2604 0,'0'0'0,"0"-22"0,0 1 16,0 0-16,-21 0 0,-1 21 0,1-21 15,0 0-15,0 21 0,0 0 16,0 0-16,-1 0 0,1 0 0,0 0 16,0 21-16,-21-21 0,20 21 15,1 21-15,0-21 0,0 1 16,0 20-16,0 0 0,-1-21 0,1 22 15,21-22-15,0 21 0,-21 1 16,21-22-16,0 0 0,0 0 0,0 21 16,0-20-16,0-1 15,0 0-15,21-21 0,0 0 16,1 0-16,-1 0 0,0 0 0,21 0 16,-21 0-16,22 0 0,-22-21 15,0 0-15,21-1 0,-20 1 16,-1 0-16,21-21 0,-21-1 0,0 1 15,1 0-15,-1-1 0,0-20 16,0 21-16,0-22 0,0 22 0,1-22 16,-22 22-16,0 0 0,21-22 15,-21 43-15,21-21 0,-21-1 0,0 22 16,0 0-16,0 0 0,0 0 16,0-1-16,0 1 0,-21 21 0,0 0 15,-1 0-15,22 21 16,-21 1-16,0 20 0,21-21 15,0 21-15,0 1 0,-21 20 0,21-20 16,-21 20-16,21-21 0,0 22 16,-21-1-16,21-20 0,0-1 15,0 22-15,0-22 0,0-21 16,0 21-16,0 1 0,21-22 0,0 0 16,0 0-16,0 0 0,22 1 15,-22-1-15,0-21 0,0 0 16,21 0-16,-20 0 0,-1 0 0,21 0 15,-21 0-15,0-21 0,1-1 16,-1 22-16,0-21 0,0-21 0,0 21 16,0 0-16,1-22 0,-1 22 15,-21 0-15,0-21 0,0 20 0,0 1 16,21-21-16,-21 21 0,0 0 16,0 42 15,-21 0-31,21 0 0,0 0 15,0 0-15,-21 1 0,21 20 16,0-21-16,-22 0 0,22 0 0,0 1 16,0-1-16,0 0 0,0 0 15,0 0-15,0 0 0,0 1 16,22-22-16,-1 0 16,0 0-1,0 0-15,0 0 0,-21-22 16,21 1-16</inkml:trace>
  <inkml:trace contextRef="#ctx0" brushRef="#br0" timeOffset="-213796.73">6477 2371 0,'0'0'16,"-21"0"-16,0 0 0,-1 0 15,1 0 1,21 21-16,0 0 15,21-21 1,1 0-16,-1 0 0,0 0 16,-21-21-1,21 21-15,-21-21 0,0 0 16,-21 21 15,0 0-31,0 21 16,21 0-1,-22 0-15,22 0 0,0 0 16,0 1-16,0-1 0,22 0 16,-1 0-16</inkml:trace>
  <inkml:trace contextRef="#ctx0" brushRef="#br0" timeOffset="-213308.01">6964 2625 0,'0'0'0,"0"-21"0,0-1 15,0 1-15,-21 21 16,-1 0-16,1 0 16,0 0-1,0 0-15,0 21 0,21 1 16,-21-1-16,-1 0 0,1 0 15,21 21-15,-21-20 0,0-1 0,21 21 16,0-21-16,0 22 0,-21-22 0,21 0 16,0 0-16,0 0 0,0 0 15,0 1-15,21-1 0,0 0 16,0-21-16,0 21 0,1-21 0,-1 0 16,0 0-16,21 0 0,-21 0 0,22 0 15,-22 0-15,21 0 0,-21 0 16,22-21-16,-22 0 0,0 0 0,21-22 15,-20 22-15,-1-21 16,0 21-16,-21-22 0,0 1 0,0 0 16,0 20-16,0-20 0,0 0 0,0 21 15,-21-22-15,0 22 16,-1 0-16,1 0 0,0 21 0,-21-21 16,21 21-16,-1 0 0,1 0 15,0 0-15,0 0 0,0 0 0,0 21 16,-1-21-16,22 21 0,0 0 0,-21-21 15,21 21-15,-21 0 0,21 1 16</inkml:trace>
  <inkml:trace contextRef="#ctx0" brushRef="#br0" timeOffset="-212044.88">8763 2773 0,'0'-21'16,"21"21"-16,-21-21 0,21 21 0,-21-22 15,21 1-15,-21 0 16,0 0-16,0 0 0,0 0 0,0-1 16,0 1-16,-21-21 0,0 21 15,0 0-15,-21-22 16,20 22-16,1 21 0,0 0 0,0 0 16,-21 0-16,20 0 0,-20 0 15,21 21-15,-21 0 0,20 1 0,-20-1 16,21 21-16,-21-21 0,20 22 15,1-1-15,0 0 0,0-21 16,21 22-16,0-22 0,-21 21 0,21-21 16,0 1-16,0-1 0,0 0 0,0 21 15,21-42-15,-21 21 0,21-21 16,0 0-16,0 0 0,1 0 16,-1 0-16,0 0 0,0 0 15,21 0-15,-20 0 0,-1 0 0,0-21 16,21 0-16,-21 21 0,1-21 15,-1 0-15,0 0 0,21-1 0,-42-20 16,21 21-16,1 0 0,-1-22 16,-21 22-16,0 0 0,0-21 0,0 21 15,0-1-15,0 1 0,0 42 32,0 1-17,0-1-15,-21 0 0,21 0 16,0 21-16,-22-20 0,22-1 0,0 0 15,0 0-15,0 21 16,22-42-16,-1 22 0,0-1 16,0-21-16,0 21 0,22-21 15,-22 0-15,0 0 0,21 0 0,-21 0 16,22 0-16,-22 0 0,0-21 16,0 21-16,22-21 0,-43-1 0,21 1 15,0 0-15,-21 0 0,21 0 16,-21 0-16,0-22 0,0 22 0,0 0 15,0 0-15,0 0 0,0-1 0,0 1 16,0 42 15,0 1-15,0-1-16,0 0 0,0 21 0,0-21 16,0 1-16,0-1 0,0 0 0,-21 0 15,21 21-15,-21-20 16,21-1-16,0 0 0,0 0 15,-21-21 1,-1 0 0,22-21-1,0 0 1,0 0-16,0-1 0,0 1 16,0-21-16,0 21 0,22 0 0,-1-22 15,0 22-15,21-21 0,-21 21 16,1-1-16,20 1 0,0 0 15,1 0-15,-22 0 0,21 21 16,0 0-16,1 0 0,-1 0 0,-21 0 16,22 0-16,-22 21 0,0 0 0,-21 21 15,0-20-15,0-1 0,0 21 16,0-21-16,0 0 0,0 22 0,0-22 16,0 0-16,0 21 15,-21-20-15,0-1 0,21 0 16,-22-21-1,44 0 17,-22-21-32,21 21 0</inkml:trace>
  <inkml:trace contextRef="#ctx0" brushRef="#br0" timeOffset="-211465.03">10223 2625 0,'0'0'0,"0"-21"0,0-1 16,0 1-1,0 0-15,0 0 0,-21 21 0,0 0 16,0-21-16,0 21 16,0 0-16,-1 0 0,1 0 15,0 21-15,0-21 0,-21 21 0,20 0 16,1 0-16,0 22 0,0-22 15,-21 21-15,20 22 0,22-43 16,-21 21-16,21-21 0,0 1 0,0-1 16,0 0-16,0 0 0,0 0 15,21-21-15,1 21 0,-1-21 0,0 0 16,0 0-16,0 0 0,22 0 0,-22 0 16,0 0-16,21 0 0,-21-21 15,1 0-15,-1 0 0,0 0 0,21 0 16,-21-1-16,1-20 0,-1 0 15,0-1-15,0 1 0,-21-21 16,21 20-16,0-20 0,1 20 0,-22-20 16,0 21-16,21-22 0,-21 22 15,21-1-15,-21 22 0,0-21 0,0 21 16,0 0-16,0-1 0,0 1 0,0 42 31,0 1-31,-21-1 16,21 21-16,0-21 0,-21 22 15,21 20-15,0-21 0,0 22 0,0-22 16,0 22-16,0-22 0,0 0 16,0 1-16,0-1 0,0 0 15,0 1-15,0-22 0,0 0 0,21 21 16,-21-20-16,21-22 0,0 21 0,0 0 16,0-21-16,22 0 0,-22 0 15,0 0-15,0 0 0,0 0 0,1-21 16,-1 0-16,0 21 0,21-22 0</inkml:trace>
  <inkml:trace contextRef="#ctx0" brushRef="#br0" timeOffset="-210904.26">11874 2117 0,'0'0'0,"0"-64"31,0 85 1,0 1-32,22-1 0,-1 0 15,0 0-15,0 21 0,0 1 16,-21-1-16,21 0 0,1 1 0,-22-1 16,21 0-16,0 22 0,-21-22 0,21 1 15,-21-22-15,0 21 0,21 0 16,-21-20-16,0-1 0,0 0 0,0 0 15,0 0-15,0 0 0,21-21 32,-21-21-17,0 0-15,22 0 0</inkml:trace>
  <inkml:trace contextRef="#ctx0" brushRef="#br0" timeOffset="-210607.58">12552 1990 0,'0'0'0,"-21"21"32,21 0-32,-22 0 0,1 0 0,21 22 0,-21-22 15,0 21-15,0 1 0,0-1 16,-1 0-16,1 1 0,0 20 15,-21-21-15,21 22 0,-1-22 0,1 1 16,0-1-16,0 0 0,0-21 16,21 22-16,0-22 0,-21 0 0,21 0 15,0 0-15,21-21 16,0 0 0,0 0-16,0 0 0,0 0 15,1-21-15,-1 21 0</inkml:trace>
  <inkml:trace contextRef="#ctx0" brushRef="#br0" timeOffset="-210360.71">12721 2434 0,'0'43'31,"0"-22"-31,0 0 16,-21 0-16,21 0 0,0 22 15,0-22-15,-21 0 0,21 21 0,-21-21 16,21 1-16,-22-1 0,22 0 0,0 0 16,-21 0-16,21 0 15,0 1 1,0-44 0,0 1-1,0 0-15,21 0 0</inkml:trace>
  <inkml:trace contextRef="#ctx0" brushRef="#br0" timeOffset="-210180.81">12806 2223 0,'0'0'0,"0"-22"32,0 44-1,0-1-16,21 0 1,0-21-16,-21 21 0,21-21 16</inkml:trace>
  <inkml:trace contextRef="#ctx0" brushRef="#br0" timeOffset="-209551.91">13589 2540 0,'0'0'0,"0"-21"0,0 0 15,0 0-15,0-1 0,-21 1 16,0 0-16,21 0 16,-22 21-16,1-21 0,0 21 0,0 0 15,0 0-15,-22 0 0,22 0 16,0 0-16,-21 0 0,-1 0 0,22 21 15,-21 0-15,0 0 0,20 0 0,-20 22 16,0-22-16,21 21 16,-22 1-16,22-22 0,0 21 0,0 0 0,0-20 15,21 20-15,-22-21 0,22 0 16,0 22-16,0-22 16,22 0-16,-1 0 0,0-21 0,21 0 15,-21 0-15,22 21 0,-1-21 16,-21 0-16,22 0 0,-1 0 0,0-21 15,1 0-15,-1 21 0,0-21 0,1-22 16,-1 22-16,-21-21 0,21 21 16,-20-22-16,20-20 0,-21 21 15,0-22-15,0 22 0,1-22 0,20-42 16,-42 64-16,0-21 0,21 20 16,-21 1-16,0 21 0,0-22 15,0 22-15,0 0 0,0 0 0,0 0 16,-21 21-1,0 0-15,0 0 0,-1 21 16,22 21-16,0-21 0,-21 22 16,0-1-16,21 0 0,0 1 0,0 63 15,-21-43-15,21-21 16,0 22-16,-21-22 0,21 1 0,0-1 16,0 0-16,0 1 0,0-22 0,0 0 15,0 0-15,0 0 0,0 0 16,21 1-16,0-22 0,0 21 15,0-21-15,1 0 0,-1 0 16,0-21-16,0 21 16,21-22-16</inkml:trace>
  <inkml:trace contextRef="#ctx0" brushRef="#br0" timeOffset="-209181.12">13906 2540 0,'0'0'0,"0"21"0,0 0 16,0 1-1,22-22 1,-1 0-16,0 0 0,0 0 0,0 0 16,22 0-16,-22 0 15,0-22-15,0 22 0,0-21 0,22 21 16,-22-21-16,0 0 0,0 0 15,-21 0-15,0-1 16,0 1-16,-21 21 16,0 0-16,0 0 15,-1 0-15,1 0 0,0 21 0,0-21 16,0 22-16,0-1 0,-1 0 0,22 0 16,-21 21-16,0-20 15,21-1-15,-21 0 0,21 21 0,0-21 16,0 1-16,0-1 0,0 0 0,0 0 0,21 0 15,0 0 1,0-21-16,1 0 0,-1 0 0,0 0 16</inkml:trace>
  <inkml:trace contextRef="#ctx0" brushRef="#br0" timeOffset="-208704.56">14668 2371 0,'0'0'0,"0"21"31,-21 0-31,0 0 0,21 0 16,-21 1-16,0-1 0,0 21 0,-1-21 15,22 22-15,-21-22 0,0 21 16,21-21-16,-21 22 0,21-22 0,0 0 15,0 0-15,0 0 0,0 0 0,0 1 16,21-1-16,0-21 0,0 21 16,1-21-16,-1 0 0,0 0 0,0 0 15,21 0-15,-20 0 0,-1 0 16,21 0-16,-21-21 0,0 21 16,1-21-16,-1-1 0,0 1 0,0 0 15,0-21-15,0 21 0,1-22 0,-22 1 16,0 0-16,0-1 0,0 1 15,0 0-15,0-1 0,0 1 0,0 21 16,-22-22-16,1 22 0,0 21 16,0-21-16,0 21 0,0 0 0,-1 0 15,1 0-15,0 0 0,0 0 0,0 21 16,0-21-16,-1 21 0,22 1 16,-21-1-16,21 0 0,-21 0 0,21 0 15,0 0-15,0 1 16,0-1-1</inkml:trace>
  <inkml:trace contextRef="#ctx0" brushRef="#br0" timeOffset="-207881.67">16192 2053 0,'0'0'16,"-21"0"-16,42 0 31,1 0-31,20 0 0,0 0 16,1 0-16,20 0 0,-21 0 16,22 0-16,-1 0 0,22 0 0,-21 0 15,-1 0-15,-21 0 0,22 0 0,-1 0 16,-20 0-16,-1 0 0,0 0 15,-20 0-15,-1 0 0,0 0 0,-42 0 32,0 21-32,-1-21 15,1 0-15,-21 0 0,21 0 0,0 0 0,-1 0 16,1 0-16,0 0 16,0 0-16</inkml:trace>
  <inkml:trace contextRef="#ctx0" brushRef="#br0" timeOffset="-207599.83">16785 2096 0,'0'21'0,"0"0"16,-21 0 0,21 0-16,-21 0 0,0 1 0,21-1 0,-22 0 15,22 21-15,0 1 16,-21-22-16,0 42 0,21-20 0,0-1 15,-21 0-15,0 1 0,21 20 16,-21-21-16,21 1 0,0-22 0,0 21 16,0-21-16,0 22 0,0-22 0,0 0 15,0 0-15,0 0 16,21-21 0,0 0-1,0-21-15,-21 0 0,21 0 16</inkml:trace>
  <inkml:trace contextRef="#ctx0" brushRef="#br0" timeOffset="-207125.41">16997 2582 0,'0'22'15,"0"-1"-15,0 0 16,0 0-1,21-21 17,0 0-17,0 0-15,0 0 0,1-21 16,-1 21-16,0-21 0,0 0 0,0-1 16,-21 1-16,21 21 15,-21-21-15,0 0 0,0 0 0,0 0 16,0-1-1,-21 22 1,0 0-16,0 22 16,0-22-16,21 21 15,-21 0-15,-1 0 0,22 21 0,-21-20 16,0-1-16,21 21 0,0-21 16,-21 22-16,21-22 0,-21 0 15,21 0-15,0 0 0,0 0 0,0 1 16,0-1-16,0 0 0,0 0 15,0 0-15,21-21 0,0 0 16,0 0-16,0 0 0,1 0 16,20 0-16,-21 0 0,0 0 15,22-21-15,-1 0 0,-21 0 0,21 0 16,1-1-16,-22-20 0,21 21 16,1-21-16,-1 20 0</inkml:trace>
  <inkml:trace contextRef="#ctx0" brushRef="#br0" timeOffset="-206793.6">17695 2540 0,'0'0'0,"21"-21"0,1 0 0,-22 0 0,0-1 15,0 1 1,-22 21 0,1 0-16,0 0 0,0 43 15,0-43-15,0 21 0,-1 0 16,22 0-16,0 0 0,0 0 0,0 1 16,0-1-16,0 0 0,0 0 15,0 0-15,22 0 0,-1 1 16,0-22-16,0 21 0,-21 0 0,21 0 15,0 0-15,-21 0 0,22 1 16,-22-1-16,0 0 0,0 0 16,0 0-16,-22 0 15,-20-21 1,21 0-16,0 0 0,-22 0 16,22 0-16,-21 0 0,0 0 15,20 0-15,1 0 0,0 0 16,0 0-16,21-21 0,0 0 15,0 0-15,0 0 16,21 21-16,0-21 0,0-1 16,1 1-16,-1 0 0,21 0 0</inkml:trace>
  <inkml:trace contextRef="#ctx0" brushRef="#br0" timeOffset="-206465.57">18182 2053 0,'0'0'0,"21"-21"0,-21 0 16,-21 21 15,0 21-31,21 0 0,0 0 16,-21 1-16,21-1 0,-21 21 0,-1-21 15,22 22-15,-21-1 0,21 0 16,-21 22-16,0-22 0,21 22 15,-21-22-15,0 0 0,21 22 0,0-22 0,-22 0 16,22 1-16,0-22 16,0 21-16,-21-21 0,21 1 0,0-1 15,0 0-15,0 0 0,0 0 16,21-21-16,1 0 16,-1 0-16,0 0 0,0 0 15,-21-21-15,21 0 0,0 0 16,1 0-16,-1-1 0,-21 1 0</inkml:trace>
  <inkml:trace contextRef="#ctx0" brushRef="#br0" timeOffset="-206272.33">17949 2455 0,'0'0'0,"-21"0"0,0 0 15,21-21 16,21 21-31,0 0 0,0 0 0,22 0 16,-22 0-16,0 0 0,21 0 16,-20 0-16,20-21 0,0 21 15,1 0-15,-1-21 0,21 0 0,-20 21 16</inkml:trace>
  <inkml:trace contextRef="#ctx0" brushRef="#br0" timeOffset="-205888.03">19389 2096 0,'0'0'16,"0"-64"0,0 43-16,0 0 0,-22 0 15,1-1-15,0 1 16,0 0-16,0 21 0,0-21 15,-1 21-15,1 0 16,0 0-16,0 0 0,0 21 16,0 0-16,-1 0 0,1 22 15,-42 20-15,42-20 0,-1-1 16,-20 0-16,21 1 0,0-1 0,-43 64 16,43-43-16,0-20 15,0 20-15,21-21 0,0 1 0,0 20 16,0-20-16,0-1 0,21-21 0,0 21 15,0-20-15,22 20 0,-22-21 16,0 0-16,21 0 0,1-21 0,-1 22 16,0-22-16,1 21 0,-1-21 15,21 0-15,-20 0 0,20-21 16,-20-1-16,20 1 0,-21 0 0</inkml:trace>
  <inkml:trace contextRef="#ctx0" brushRef="#br0" timeOffset="-204392.89">19833 2519 0,'0'0'0,"21"-21"0,-21 0 16,0-22-16,0 22 0,0 0 16,-21 21-16,-21-42 15,21 42-15,-1-22 0,1 22 16,0 0-16,0 0 0,0 0 16,0 0-16,-22 22 0,22-1 15,0 0-15,0 21 0,0 1 0,-1-22 16,-20 21-16,21 0 0,0 1 15,21-1-15,-21 0 0,21 1 0,-22-22 16,22 21-16,0-21 0,0 1 16,0-1-16,0 0 0,0 0 0,0 0 15,22-21-15,-1 21 0,0-21 16,0 0-16,0 0 16,0 0-16,1 0 0,-1-21 0,0 21 15,0-21-15,0 0 0,0 0 16,1 0-16,-1-1 0,0-20 15,0 21-15,21-43 0,-20 22 16,-22 21-16,21-21 0,-21 20 16,21 1-16,-21 0 0,0 0 0,0 0 15,0 42 17,0 0-32,0 0 0,-21 0 15,21 1-15,-21 20 0,21-21 16,0 21-16,0-20 0,-22 20 0,22-21 15,0 0-15,-21 22 0,21-22 16,0 0-16,0 0 0,0 0 0,0 0 16,0 1-16,21-22 0,1 0 15,-1 0-15,-21 21 16,21-21-16,21 0 0,-21 0 0,1 0 16,-1-21-16,21-1 0,-21 22 15,22-21-15,-1 0 0,-21-21 0,21 21 16,1-22-16,-22 1 0,21 0 0,1-1 15,-1 1-15,-21 0 0,0 20 16,0-20-16,1 21 0,-1 0 16,-21 0-16,0 42 31,0 0-31,0 0 0,0 21 16,0-20-16,0 20 0,0-21 15,0 0-15,0 22 0,0-22 16,0 21-16,0-21 0,0 0 15,0 1-15,0-1 0,21 0 0,-21 0 16,0 0-16,-21-21 31,0-21-15,21 0-16,-22 21 0,22-21 16,-21 0-16,21-1 0,0 1 15,-21 21-15,0-21 0,0 21 16,0 0-1,-1 0-15,22 21 16,0 0-16,0 1 16,0-1-16,0 0 0,0 0 15,0 0-15,22-21 0,-1 21 16,0-21-16,0 0 0,0 0 0,0 22 16,1-22-16,20 0 0,-21 0 15,21 0-15,1 0 0,-1 0 0,22-22 16,-22 1-16,0 21 15,-21-21-15,22-21 0,-1 21 0,-21-1 16,0-20-16,22 21 0,-22-21 0,-21-1 16,21 22-16,-21-21 0,0 21 15,0-22-15,0 22 0,0 0 16,0 0-16,0 0 16,-21 21-1,21 21-15,-21 0 16,0 0-16,-1 0 0,22 0 0,-21 1 15,21 20-15,0-21 0,-21 43 16,0-43-16,21 21 16,0-21-16,0 0 0,0 1 0,0-1 15,0 0-15,0 0 0,21-21 16,0 21-16,0-21 0,1 0 0,-1 0 16,0 0-16,0 0 0,21 0 15,-20 0-15,20 0 0,-21 0 16,21 0-16,-20 0 0,20-21 0,0 0 15,-21 0-15,22 0 0,-1-22 0,-21 22 16,22-21-16,-22-1 0,0 1 16,21 0-16,1-43 0,-43 43 15,0 21-15,0-1 0,0-20 16,0 21-16,0 0 0,-22 21 16,1 0-1,0 21-15,0 0 0,21 0 16,0 0-16,0 22 0,0-22 15,0 0-15,0 21 0,0-20 0,0-1 16,0 21-16,0-21 16,21 0-16,0 1 0,-21-1 0,21 0 0,1 0 15,-1 0-15,-21 0 16,0 1-16,0-1 16,0 0-16,-21-21 15,-1 0 1,1 0-16,0 21 0,0-21 15,0 0 1,0 0-16,-1 0 31,1 0-31,0 0 16</inkml:trace>
  <inkml:trace contextRef="#ctx0" brushRef="#br0" timeOffset="-202604.89">1460 4487 0,'0'-21'31,"0"0"0,-21 21-31,21-21 16,0 0-16,0 0 16,0-1-16,0 1 0,0 0 15,21 0 1,-21 0-16,22 21 0,-1-21 15,0 21-15,0 0 0,0 0 16,0 0 0,1 0-16,-1 0 0,-21 21 0,21 0 15,0 0-15,0 0 0,0 22 16,1-22-16,-22 21 0,0 0 0,0 1 16,0-1-16,0 0 0,0 1 15,0-1-15,0 0 0,-22 1 0,22-1 16,-42 0-16,21 22 0,0-22 15,-22 1-15,22-1 0,-21 0 0,0-21 16,20 22-16,-20-22 0,21 0 16,-21 0-16,20 0 0,1 1 15,-21-1-15,21-21 0,-22 0 16,22 0-16,0 0 0,-21 0 0,21 0 16,-1 0-16,1-21 0,0 21 15,21-22-15,0 1 0,0-21 0,0 21 16,0-22-16,0 22 0,0-21 15,0 0-15,0-1 0,0 22 0,0-21 16,21 21-16,0-22 0,1 22 16,-22 0-16,21 21 0,0-21 15,0 21-15,0 0 0,0 0 16,1 21-16,-22 0 0,21 0 16,0 22-16,0-22 0,0 21 0,-21-21 15,21 22-15,1-1 0,-1 0 16,0-21-16,-21 22 0,21-22 15,0 21-15,0-21 0,1 1 16,-1-1-16,0 0 0,0-21 0,0 21 16,0-21-16,1 0 0,-1 21 15,0-21-15,0 0 0,0 0 32,0 0-32,-21-21 0,0 0 15</inkml:trace>
  <inkml:trace contextRef="#ctx0" brushRef="#br0" timeOffset="-201664.84">2392 4763 0,'-21'0'32,"21"21"-17,-22-21-15,22 21 0,0 0 0,0 0 16,0 0-1,0 1-15,0-1 16,22-21 15,-22-21-15,21 21 0,-21-22-16,21 22 0,-21-21 0,0 0 15,0 0 1,0 0-16,-21 21 31,0 0-31,-1 21 16,1 0-1,21 0-15,-21 0 0,21 1 16,0-1 0,0 0-16,21-21 31,0 0-31,1 0 0,-1 0 15,-21-21 1,21 21-16,-21-21 0,0-1 16,0 1-1,0 0-15,-21 21 16,21-21 0,-21 21-16,-1 0 15,22 21 1,-21-21-16,21 21 15,0 0-15,-21-21 16,21 22-16</inkml:trace>
  <inkml:trace contextRef="#ctx0" brushRef="#br0" timeOffset="-199865.04">4995 4276 0,'0'0'0,"0"-21"15,0-1-15,0 1 16,0 0-1,-21 21 1,0 0-16,0 0 0,0 0 16,-1 0-16,1 0 0,0 0 15,0 21-15,0 0 0,0 1 16,-1-1-16,1 21 0,0-21 0,0 22 16,21-1-16,-21 0 0,0 1 0,21-22 15,-22 21-15,22 0 0,0 1 0,0-1 16,0 22-16,0-22 15,0 0-15,0-21 0,0 22 0,0-1 16,0-21-16,22 22 0,-1-22 0,-21 0 16,21 0-16,0 0 0,0 0 15,0-21-15,1 0 0,20 22 0,-21-22 16,0 0-16,22 0 0,-22 0 16,0 0-16,21 0 0,-21-22 0,1 1 15,-1 0-15,21 21 0,-21-21 0,0-21 16,1 20-16,-1 1 0,21-21 15,-42 0-15,42 20 0,-42-20 16,22 0-16,-1-1 0,0 1 16,-21 0-16,0-1 0,0 1 0,0 0 15,0-1-15,0-20 0,0 21 0,0-1 16,0 1-16,-21 0 0,0-1 16,-1 1-16,1 21 0,0 0 0,0-22 15,-21 43-15,20-21 0,1 21 16,-21 0-16,21 0 0,-22 0 0,22 0 15,-21 0-15,21 21 0,0 0 16,-1-21-16,1 22 0,21-1 0,-21 0 16,21 0-16,0 0 0,0 0 15,0 1-15,21-1 0,0 0 16,1 0-16,-1-21 0,21 21 0,-21-21 0,22 0 16,-22 0-16,21 0 15,-21 0-15</inkml:trace>
  <inkml:trace contextRef="#ctx0" brushRef="#br0" timeOffset="-199553.22">5609 4233 0,'0'-21'0,"-21"21"0,0 0 15,21-21-15,-21 21 16,21-21-1,21 21-15,21 0 16,-21 0-16,22 0 16,-1 0-16,0 0 0,22-21 0,-22 21 15,22 0-15,-1-21 0,1 21 0,-22 0 16,0 0-16,22 0 0,-22 0 16,-21 0-16,22 0 0,-22 0 0,0 0 15,-42 0 16,0 21-31,-1-21 16,1 0-16,0 0 0,0 21 16,0-21-16</inkml:trace>
  <inkml:trace contextRef="#ctx0" brushRef="#br0" timeOffset="-199257.39">6096 4212 0,'-21'0'15,"21"21"17,0 1-32,0-1 0,-21 0 15,21 0-15,0 0 0,-22 22 16,22 20-16,0-21 16,-21 1-16,21-22 0,-21 21 0,0 1 15,21-1-15,0 0 0,0 1 16,0-22-16,-21 21 0,21-21 0,0 0 15,0 22-15,0-22 0,0 0 16,0 0-16,21-21 16,0 0-16,0 0 15,0 0-15,1 0 16,-22-21-16,21 0 0,0 0 0,0 0 16</inkml:trace>
  <inkml:trace contextRef="#ctx0" brushRef="#br0" timeOffset="-198937.57">6837 4170 0,'0'0'0,"-21"21"31,21 0-15,0 22-16,0-22 0,0 21 15,0-21-15,0 22 0,0-1 0,-22 0 16,22 1-16,0-1 0,0 0 16,0 1-16,0-1 0,0 0 15,0 1-15,-21-1 0,21-21 0,0 21 16,0 1-16,0-22 0,0 0 0,0 21 16,-21-20-16,21-1 15,0 0-15,0-42 31,0 0-15,0-1-16,0-20 0</inkml:trace>
  <inkml:trace contextRef="#ctx0" brushRef="#br0" timeOffset="-198609.75">6731 4360 0,'0'0'0,"0"-21"0,0 0 16,0 0-16,0-21 15,0 20-15,0 1 0,21 0 0,0 0 16,0 21-16,22-42 0,-1 20 16,0 1-16,43 0 15,-43 21-15,1-21 0,-22 21 16,21 0-16,1 0 0,-22 21 0,0 0 0,0 0 16,0 1-16,-21-1 0,0 0 15,0 0-15,0 21 0,-21 22 16,0-43-16,0 21 0,0-20 15,-22 20-15,22-21 0,-21 0 16,-1 0-16,22 1 0,-21-1 0,21 0 16,0-21-16,-1 21 0,1-21 0,0 0 15,0 21-15,0-21 0,21 21 16,-21-21 0</inkml:trace>
  <inkml:trace contextRef="#ctx0" brushRef="#br0" timeOffset="-197397.45">1545 6795 0,'-21'0'31,"21"-22"-16,0 1 1,0 0 0,21 21-1,-21-21-15,21 21 0,0 0 0,1 0 16,-1-21-16,0 21 0,0 0 16,0 0-16,0 0 0,1 0 0,-1 0 15,0 0-15,0 21 0,-21 0 16,21 0-16,-21 0 0,21 1 0,-21-1 15,0 0-15,0 21 0,0-21 16,-21 22-16,0-22 0,0 0 0,0 21 16,-22-20-16,22-1 0,-21 21 15,21-21-15,0-21 0,-1 21 0,1 1 16,0-22-16,0 0 0,0 0 16,21-22 15,0 1-31,42 0 15,-21 21-15,0-21 16,1 21-16,20 0 0,-21-21 0,43 21 16,-43 0-16,21 0 15,-21 0-15,0 0 0,22 0 0,-22 0 16,0 0-16,21 21 0,-20 0 16,-1 0-16,-21 0 0,21 1 15,-21-1-15,0 0 0,0 21 0,0-21 16,0 22-16,-21-22 0,21 21 15,-43 1-15,22-22 0,0 0 0,-21 21 16,21-21-16,-22 1 0,22-1 16,-21-21-16,-1 21 0,22-21 0,-21 0 15,0 0-15,20 0 0,-20 0 16,21 0-16,0-21 0,-22 0 0,22 21 16,0-22-16,-21 1 0,21 0 15,-1 0-15,1 0 0,21 0 16,-21-1-16,0 1 15,21 0-15,0 0 16,0 0 0,21 21-16,0-21 0,0-1 15,1 22-15,20-21 16,-21 0-16</inkml:trace>
  <inkml:trace contextRef="#ctx0" brushRef="#br0" timeOffset="-196996.68">2519 7112 0,'0'0'0,"21"0"0,21 0 31,-21-21-31,1 0 0,-22 0 16,0-1-1,0 1 1,-22 21-16,1 0 16,0 0-16,-21 0 0,21 0 15,-1 21-15,1-21 16,21 22-16,0-1 15,-21-21-15,42 0 47,0 0-31,1 0-16,-1 0 0,0 0 16,-21-21-16,21 21 0</inkml:trace>
  <inkml:trace contextRef="#ctx0" brushRef="#br0" timeOffset="-196472.98">3979 6414 0,'0'0'16,"0"-22"-16,0 1 0,0 0 31,-21 21-31,21 21 16,0 0 0,0 1-16,0-1 0,0 21 0,0 0 15,0 1-15,0-1 0,0 0 16,-21 1-16,21-1 0,0 0 0,0 22 15,0-22-15,-21 1 0,21-1 16,-21 0-16,-1 22 0,22-22 16,0 0-16,0 1 0,-21-22 0,21 21 15,0-21-15,0 22 0,-21-22 0,21 0 16,0 0-16,0-42 31,0 0-15</inkml:trace>
  <inkml:trace contextRef="#ctx0" brushRef="#br0" timeOffset="-196117.18">3895 6773 0,'0'0'0,"0"-42"16,-22-170 0,22 170-16,0 0 15,0 21-15,0-64 0,0 64 16,22 0-16,-1-1 0,0 1 15,0 0-15,0 0 0,0 0 0,22 21 16,-22 0-16,21-21 0,-21 21 16,22 0-16,-22 0 0,0 0 15,21 21-15,-20 0 0,-1 0 0,0 0 0,-21 0 16,0 22-16,0-1 0,0 0 16,-21 1-16,0 20 0,-1-20 15,1-1-15,-21 0 0,21 1 0,-22-1 16,22 0-16,0 1 0,-42 41 15,41-84-15,22 21 16,-21 1-16,21-1 16,21-21 15,1 0-31,-1 0 16,0 0-16,0 0 0,0 0 15</inkml:trace>
  <inkml:trace contextRef="#ctx0" brushRef="#br0" timeOffset="-194013.36">4339 7281 0,'21'-21'31,"-21"0"-31,21 0 0,1 0 0,-1 0 16,0-1-16,0-20 0,0 21 15,43-43-15,-43 22 16,21 21-16,-21-21 0,1 20 0,-1-20 16,0 21-16,0 0 0,-21 0 15,0-1-15,-21 22 16,0 0-1,0 22-15,-1-22 0,1 21 0,0 0 16,0-21-16,21 42 0,0-21 16,0 1-1,21-22-15,0 21 16,0-21-16,1 0 0,-1 0 16,0 21-16,21-21 0,-21 0 15,1 21-15,-1-21 0,-21 21 0,21-21 0,-21 21 16,21 1-16,-21-1 15,0 0-15,0 0 16,0 0-16,0 0 0,0 1 0,0-1 16,0 0-16,0 0 15,21 0-15,0-21 16,1 0-16,-1 0 0,0 0 16,0 0-16,0 0 0,0 0 15,22-21-15,-22 0 0,0 0 16,0 21-16,0-21 0,1-1 0,-1 1 15,0-21-15,0 21 0,0 0 16,-21-1-16,0 1 0,21 0 0,-21 0 16,22 0-16,-22 0 0,0-1 15,0 1-15,0 0 16,0 42 31,0 0-47,0 1 0,0-1 0,0 0 15,0 0-15,0 0 0,0 0 0,0 1 16,-22 20-16,22-21 0,0 0 16,0 0-16,0 22 0,0-22 15,0 0-15,0 0 0,0 0 16,22-21-16,-1 0 16,0 0-16,0 0 0,21 0 0,-20 0 15,20 0-15,-21-21 0,21 21 0,1-21 16,-1 0-16,-21 0 0,22-22 15,-22 22-15,21 0 0,-21 0 0,-21-21 16,21 20-16,-21-20 0,22 21 0,-22 0 16,0 0-16,0-1 15,0 1-15,0 0 0,0 0 16,-22 42 15,22 0-31,0 0 0,0 1 16,0-1-16,0 0 0,-21 0 0,21 21 15,0-20-15,0-1 0,-21 0 0,21 0 16,0 0-16,0 0 0,0 1 16,0-1-16,0 0 0,0-42 47,0 0-47,0-1 15,0 1-15,0-21 0,0 21 16,21 0-16,0-1 0,1-20 15,20 0-15,-21-1 16,0 22-16,0 0 0,1 0 0,20 0 16,-21 21-16,0-21 0,0 21 15,22 0-15,-22 0 0,0 0 16,0 21-16,-21 0 0,0 0 16,0 0-16,0 0 0,0 1 15,0-1-15,0 0 0,0 0 0,0 0 16,0 0-16,0 1 0,0-1 0,0 0 15,21 0-15,-21 0 0,0 0 16,22-21-16,-1 0 0,0 0 16,0 0-16,0 0 0,0 0 15,22 0-15,-22 0 0,0-21 0,21 21 16,-20-21-16,-1 0 0,0 0 16,0 0-16,0-1 0,22-20 15,-22 21-15,0-21 0,0-1 0,0 1 0,0 0 16,1-64-16,-1 42 15,0 1-15,0 20 0,0-20 0,-21 21 16,0-1-16,21 1 0,-21 21 16,0 0-16,0-22 0,0 22 15,0 0-15,-21 21 16,21 21 0,-21-21-16,21 42 0,-42 22 15,42-22-15,-21 1 16,21-1-16,0 0 0,-22 22 15,1-22-15,21 22 0,-21-22 0,21 0 16,0 1-16,0-1 0,0 0 0,-21 1 16,21-1-16,0-21 0,0 0 15,0 22-15,0-22 0,0 0 0,21 0 16,0 0-16,0 0 0,1 1 0,-1-22 16,0 21-16,0-21 0,0 0 0,22 0 15,-22 0-15,0 0 0,21 0 16,-21-21-16,22 21 0,-22-22 0,0 1 15,21 0-15,1 0 16,-1 0-16,-21 0 0,0-22 16,1 22-16,-22 0 0,21-21 0,0 20 15,-21-20-15,21 21 0,-21 0 0,0-22 16,0 22-16,0 0 0,0 0 16,0 0-16,0 42 31,-21 0-31,21 0 15,0 0-15,-21 1 0,21-1 0,-21 0 16,21 0-16,-22 0 0,22 22 16,0-22-16,0 0 0,0 0 0,0 0 15,0 0-15,0 1 0,0-1 16,0 21-16,0-21 16,22-21-16,-1 0 0,-21 21 0,21-21 15,0 0-15,0 0 0,0 0 16,22 0-16,-22-21 0,21 21 0,-21-21 15,22 0-15,-1 0 0,0 0 0,-20-1 16,20-20-16,-21 21 0,21 0 16,-20-22-16,-1 1 0,-21-21 15,21 41-15,-21-41 16,0 42-16,0 0 0,-21 21 16,0 0-1,21 21 1,0 0-1,0 0-15,0 0 0,0 0 0,21 1 16,-21-1-16,0 0 0,0 0 0,0 0 16,21 0-16,-21 1 0,0-1 0,0 0 15,0 0-15,0 0 0,0 0 16,0 1-16,0-1 0,0 0 16,0 0-16,0 0 0,21-21 15,0 21-15,0-21 16,1 0-16,-1 0 15,0 0-15,0 0 0,0-21 16,0 21-16,1-21 0,-1 21 0,0-21 16,0 21-16,-21-21 0,21 0 15,-21-1-15,21 1 0,-21 0 0,0 0 16,0 0-16,0 0 0,0-1 0</inkml:trace>
  <inkml:trace contextRef="#ctx0" brushRef="#br0" timeOffset="-193729.53">6625 6392 0,'0'0'0,"21"0"16,22 0-1,-22 0-15,21 0 0,22 0 16,-22 0-16,0-21 0,1 21 0,-1 0 16,0 0-16,1-21 0,-1 21 15,-21 0-15,0-21 0,0 21 16,1 0-16,-22-21 0,-22 21 31,1-21-31,-21 21 0,0 0 16</inkml:trace>
  <inkml:trace contextRef="#ctx0" brushRef="#br0" timeOffset="-193540.63">5863 6371 0,'0'0'0,"-21"0"15,-21 21 1,63-21 31,0 0-32</inkml:trace>
  <inkml:trace contextRef="#ctx0" brushRef="#br0" timeOffset="-192865.02">9271 6689 0,'0'0'0,"0"-21"0,0-1 16,0 1-16,0 0 16,0 0-16,21 21 15,-21-21-15,21 21 0,0 0 0,-21-21 16,22 21-16,-1 0 0,0 0 16,0 0-16,0 0 0,0 0 15,1 21-15,-1 0 0,21 0 0,-21 21 16,-21-20-16,21 20 0,1 0 15,-22 1-15,21-22 0,-21 21 0,0 0 16,0-20-16,0 20 0,0-21 16,0 21-16,-21-20 0,-1-1 15,22 0-15,0 0 0,-21-21 0,0 0 16,21 21-16,-21-21 0,21-21 16,0 0-1,0 0-15,0 0 0,0-1 0,0 1 16,21 0-16,0 0 0,-21-21 0,43-22 15,-22 43-15,0-21 16,0-1-16,0 22 0,0-21 0,22-1 16,-22 22-16,-21 0 15,42 21-15,-21-21 0,1 21 16,-1 0-16,0 0 16,0 0-16,-21 21 0,0 0 15</inkml:trace>
  <inkml:trace contextRef="#ctx0" brushRef="#br0" timeOffset="-192507.22">9991 6858 0,'21'21'0,"-42"-42"0,63 42 15,-21 0-15,0-21 0,0 0 16,1 0-16,-1 0 0,0 0 0,0 0 16,0-21-16,0 21 15,1-21-15,20 0 0,-21 0 0,-21 0 16,21 21-16,0-22 0,-21 1 0,0 0 0,0 0 15,0 0-15,0 0 16,0-1-16,0 1 0,-21 21 16,0 0-16,0 0 0,0 0 0,0 0 15,-43 43-15,43-22 16,-21 0-16,20 21 0,1-21 0,0 22 16,0-1-16,21 0 0,0-20 15,0-1-15,0 0 0,0 0 0,0 0 16,21 0-16,0 1 0,0-22 15,1 21-15,-1-21 0,21 0 16,0 0-16,-20 0 0,20 0 0,0 0 16,-21 0-16,22-21 0,-1 21 15,0-22-15,1 1 0,-1 0 0,0 0 16,-20 0-16,20-22 0,0 22 0,-21-21 16</inkml:trace>
  <inkml:trace contextRef="#ctx0" brushRef="#br0" timeOffset="-192261.37">10964 6160 0,'0'0'0,"0"-43"0,-42-41 31,21 126-15,0-21-16,21 21 0,0-20 0,0 20 16,0 21-16,0-20 0,0 20 0,0-20 15,-22 20-15,22 1 0,0-22 16,0 21-16,0-20 0,0-1 0,0 0 15,0-20-15,0 20 0,0-21 0,0 21 16,0-20-16,0-1 0,0 0 16,22-21-16,-22 21 0,21 0 0,0-21 15,0 0-15,0 0 0,0 0 16,1 0-16,20 0 0,-21-21 0</inkml:trace>
  <inkml:trace contextRef="#ctx0" brushRef="#br0" timeOffset="-191240.95">11811 6646 0,'0'0'15,"0"-21"-15,0 0 0,0 0 0,0 0 0,0 0 16,0-1-16,-21-20 0,0 21 16,-1 0-16,1 0 0,0 21 0,0-22 15,0 22-15,-22 0 0,1 0 0,21 22 16,-21-1-16,-1 0 0,1 0 15,0 21-15,-1-20 0,1 20 16,0 0-16,-1 1 0,22-1 0,-21 0 16,21 1-16,-1-1 0,22 0 15,0-21-15,0 1 0,0 20 0,0-21 16,22 0-16,-1-21 0,0 21 0,21 1 16,1-22-16,-22 0 0,21 0 0,0 0 15,1 0-15,-1 0 0,-21 0 16,22-22-16,-22 1 0,21 0 0,-21 0 15,22 0-15,-22-22 0,0 22 0,0-21 16,0 21-16,-21-22 0,21 1 16,-21 0-16,22 21 0,-22-22 0,0 22 15,0-21-15,0 21 16,-22 21 15,22 21-31,-21 0 0,21 0 0,-21 0 16,21 22-16,0-22 0,0 21 15,0-21-15,0 22 0,0-22 0,0 0 16,0 0-16,21 21 0,0-20 0,1-1 16,-1-21-16,0 21 0,0 0 15,0-21-15,0 0 0,22 0 0,-22 0 16,0 0-16,21 0 0,-20 0 16,20 0-16,-21-21 0,0 0 0,22 0 15,-22-22-15,0 22 0,0-21 16,43-43-16,-43 22 0,0 20 15,0-20-15,0-1 0,0 1 0,1 20 16,-1-20-16,0 21 0,-21-1 16,0 1-16,21 21 0,-21-22 0,0 22 15,0 0-15,-21 21 32,0 21-32,21 0 0,0 1 0,-21-1 15,-1 21-15,22-21 0,0 22 16,0-1-16,-21 21 0,21-20 15,-21-1-15,21 22 0,0-22 0,0 0 16,0 1-16,0-1 0,0 0 0,0 1 16,0-22-16,0 21 0,0 0 15,21-20-15,0-1 0,-21 0 16,22 0-16,-1-21 0,0 0 16,0 21-16,21-21 0,-20 0 0,20 0 15,-21 0-15,21 0 0,-20-21 0,20 21 16,-21-21-16,21 0 0,-20 21 0,-1-21 15,0-1-15,21 1 0,-21 0 16,1-21-16,-22 21 0,21-1 0,-21-20 16,21 21-16,-21 0 0,0 0 0,0-1 15,0 1-15,0 0 0,-21 21 32,0 0-32,-1 21 15,1 0-15,21 1 0,-21-1 0,21 21 16,0-21-16,0 0 0,0 1 15,0 20-15,0-21 0,0 0 0,0 0 16,0 1-16,21-1 0,0 0 0,1 0 16,-1-21-16,0 21 0,0-21 15,0 0-15,22 21 0,-22-21 0,21 0 16,0 0-16,1 0 0,-1 0 16,0 0-16,1-21 0,20 21 0,-20-21 15</inkml:trace>
  <inkml:trace contextRef="#ctx0" brushRef="#br0" timeOffset="-190633.96">13885 6646 0,'0'0'0,"0"-21"0,0 0 15,0 0-15,0 0 0,0 0 0,0-1 16,-21 1-16,0 0 0,0 0 16,0 21-16,21-21 0,-22 21 0,-20 0 15,21 0-15,0 0 0,0 0 0,-1 0 16,1 0-16,0 21 0,0 0 15,0 0-15,0 0 0,-1 22 0,1-22 16,0 21-16,0 1 0,21-22 16,0 21-16,-21-21 0,21 22 15,-21-22-15,21 21 0,0-21 0,0 0 16,0 1-16,0-1 0,21 0 16,0 0-16,0 0 0,0-21 15,0 0-15,1 0 0,-1 0 0,0 0 16,0 0-16,0-21 0,22 0 15,-22-21-15,21 20 0,-21-20 16,22-21-16,-22-1 16,0 22-16,0-22 0,21 1 0,-20-1 0,-1 1 15,0-1-15,0 1 0,0 20 16,0 1-16,1-21 0,-22 20 16,0 1-16,21 0 0,-21-1 0,0 22 15,0 0-15,0-21 0,0 20 16,-21 1-16,-1 21 15,1 0-15,0 0 16,0 21-16,0-21 0,0 22 16,21 20-16,-22-21 0,-20 64 15,21-43-15,0 22 0,21-22 16,-21 21-16,21 1 0,-22-1 0,22 1 16,0-22-16,0 22 0,0-1 0,0 43 15,0-64-15,22-20 16,-1 20-16,0 0 0,0-21 0,0 1 15,0-1-15,1 0 0,-1-21 0,42 21 16,-20-21-16,-22 0 0,21 0 16,-21 0-16,22 0 0,-22-21 15,21 0-15,0 21 0,-20-21 0,20-1 16,-21 1-16,0 0 0,22-21 0</inkml:trace>
  <inkml:trace contextRef="#ctx0" brushRef="#br0" timeOffset="-190225.07">12001 6265 0,'64'0'31,"-43"0"-31,21 0 0,22 0 0,-22 0 16,22 0-16,-22-21 15,22 21-15,41 0 0,-62-21 0,20 21 16,-20 0-16,-1 0 0,0 0 0,1-21 16,-1 21-16,-21 0 0,0 0 15,0 0-15,1 0 0,-44 0 47,1 0-47,0 21 16</inkml:trace>
  <inkml:trace contextRef="#ctx0" brushRef="#br0" timeOffset="-188840.42">1333 9017 0,'0'0'0,"0"-21"16,0 0 0,-21 21-1,0 0-15,21 21 0,0 0 16,0 0-16,-21 22 0,21-22 15,-21 21-15,0 0 0,21 1 0,0-1 16,0 0-16,-22 22 0,1-22 16,0 1-16,21-22 0,0 21 15,-21 0-15,21-20 0,-21-1 16,21 0-16,0 0 0,0-42 31,0 0-15,0 0-16,0-1 15,21 1-15,0 21 0,-21-21 0,21 0 16,0 21-16,1 0 0,-1-21 16,21 21-16,-21 0 0,0-21 0,22 21 15,-22 0-15,21 0 0,1 0 16,-22 0-16,0 0 0,0 0 16,0 0-16,0-22 0,1 22 15,-1-21 1,-21 0-1,0 0-15,0 0 16,0 0-16,0-1 16,0 1-16,0 0 15,0 0 1,0 42 15,0 0-31,0 0 0,0 1 0,0-1 16,0 0-16,0 21 0,-21 1 15,21-22-15,-22 21 0,22 0 0,-21 1 16,21-22-16,0 21 0,0 1 16,-21-22-16,21 21 0,-21-21 0,21 0 15,0 1-15,0-1 16,0 0-16,0-42 47,21 21-47,0-21 0</inkml:trace>
  <inkml:trace contextRef="#ctx0" brushRef="#br0" timeOffset="-188488.62">2138 9546 0,'0'0'0,"21"-21"63,-21 0-47,0 0-1,-21 21-15,0 0 16,-1 0-1,1 21 1,21 0 0,0 0-1,0 0 1,21-21 0,1 0-16,-1 0 0,0 0 15</inkml:trace>
  <inkml:trace contextRef="#ctx0" brushRef="#br0" timeOffset="-187287.92">3895 8996 0,'0'0'0,"0"-21"0,0 0 16,21 21-16,-21-22 0,21 1 0,-21 0 15,0 0-15,0 0 0,0 0 0,0-1 16,0 1-16,-21 0 16,0 0-16,21 0 0,-22 21 0,1 0 15,0 0-15,0 0 0,0 0 16,-22 0-16,22 0 0,-21 21 0,0 0 15,-1 0-15,1 22 0,0-22 0,-1 21 16,1 22-16,21-22 0,-22 0 16,1 22-16,0-22 0,21 22 0,-1-22 15,1 21-15,0-20 0,21-1 16,0 0-16,0 1 0,0-1 16,0 0-16,21-20 0,22 20 0,-22-21 15,0 0-15,21 0 0,1-21 16,-1 22-16,0-22 0,1 0 0,-1 0 15,0 0-15,64 0 0,-64 0 16,1 0-16,-1-22 0,0 1 16,1 0-16,-1 0 0,22-21 15</inkml:trace>
  <inkml:trace contextRef="#ctx0" brushRef="#br0" timeOffset="-186508.82">4254 9292 0,'0'0'0,"0"-21"0,0 0 16,0 0-16,0 0 0,0-1 15,-21 1-15,0 21 0,0 0 0,-21 0 16,20 0-16,1 0 16,0 21-16,0 1 0,0-1 0,0 0 15,-1 0-15,1 21 0,0-20 0,0 20 16,0-21-16,0 21 0,21-20 16,0 20-16,0 0 0,0-21 0,0 1 15,0-1-15,0 0 0,21 0 0,0 0 16,0-21-16,0 0 0,0 0 15,1 0-15,-1 0 0,0 0 0,0 0 16,43-21-16,-43 21 16,0-21-16,42-21 15,-41 20-15,-1-20 0,0 21 0,0 0 16,0 0-16,-21-1 0,0-20 0,0 21 16,21 21-16,-21-21 0,0 0 15,0-1-15,0 44 31,0-1-31,-21 0 16,21 0-16,0 0 0,0 22 0,0-22 16,0 0-16,0 0 0,0 21 0,0-20 15,0-1-15,0 0 16,0 0-16,21 0 0,1-21 16,-1 0-16,21 0 0,-21 0 0,0 0 15,22 0-15,-1 0 0,-21-21 16,22 21-16,-1-21 0,-21 0 0,21 0 15,-20-1-15,41-41 16,-42 42-16,0 0 0,1-22 16,-1 22-16,-21-21 0,21 21 0,-21-22 0,0 22 15,0-21-15,0 21 0,0-1 0,0 1 16,0 0-16,0 0 16,-21 21-1,0 0-15,21 21 16,0 0-16,-22 0 15,22 1-15,0 20 0,0-21 0,0 21 16,-21 1-16,21-22 0,0 21 0,0 22 16,0-22-16,0 0 0,0 22 15,0-1-15,-21 1 0,21-22 0,-21 22 16,0-1-16,21 1 0,0-1 0,-21 1 16,-1 63-16,1-64 0,0 1 15,21-1-15,-21 1 0,0-1 16,21-20-16,-21-1 0,21 0 0,0-21 15,0 1-15,0-1 0,0 0 0,21-42 32,0 0-32,0-1 0,0 1 15,-21-21-15,21 0 0,1-1 0,-1-63 16,-21 43-16,21 21 0,0-22 16</inkml:trace>
  <inkml:trace contextRef="#ctx0" brushRef="#br0" timeOffset="-186161.02">4932 9313 0,'0'0'0,"0"-21"15,-21-63 17,21 62-32,0 1 0,21 0 0,0 21 15,0-21-15,21 0 0,-20 21 16,20 0-16,-21 0 0,21 0 0,-20 0 15,20 0-15,-21 21 0,0 0 16,0 0-16,1 0 0,-1 22 0,-21-22 16,0 0-16,0 43 0,-21-22 15,-1-21-15,1 0 0,0 22 0,-21-22 16,21 0-16,-1 0 0,-20 0 16,21 0-16,-21-21 0,20 22 15,1-22-15,0 0 0,0 0 0,21-22 31,0 1-15,21 0-16,0 0 0,0 0 0,1 0 16,-1-1-16,0 1 0,21-21 15,-21 21-15</inkml:trace>
  <inkml:trace contextRef="#ctx0" brushRef="#br0" timeOffset="-185868.19">5863 8573 0,'0'0'0,"0"-43"0,0-41 16,-21 84 15,0 42-31,21-21 16,-21 21-16,21-20 0,0 41 16,-22-21-16,1 1 0,0 20 0,21 1 15,-21-1-15,0 1 0,0-1 0,-1 1 16,1-1-16,21-20 0,-21-1 15,21 21-15,-21-20 0,21-22 0,0 21 16,0-21-16,0 22 0,0-22 0,0 0 16,0 0-16,21-21 15,0 0-15,0 0 16,1 0-16,-1-21 0,0 0 0,0 0 16,21-22-16,-20 22 0,-1-21 15</inkml:trace>
  <inkml:trace contextRef="#ctx0" brushRef="#br0" timeOffset="-185680.3">5440 9102 0,'0'0'15,"-43"0"-15,22 0 0,0 0 0,0 0 16,42 0 15,0 0-31,22 0 0,-22 0 16,21 0-16,0 0 0,22-21 0,-22 21 15,22-22-15,-22 22 0,22-21 16,-22 21-16,21-21 0,1 21 0,-22 0 16</inkml:trace>
  <inkml:trace contextRef="#ctx0" brushRef="#br0" timeOffset="-185421.44">6329 8890 0,'0'0'15,"0"-21"-15,-21 21 16,-1 0-16,1 0 0,0 0 15,0 0-15,0 21 16,0 0-16,-1 0 0,22 1 16,-21-1-16,0 21 0,21-21 0,-21 22 15,21-1-15,0 0 0,-21-21 16,21 22-16,-21-22 0,21 21 0,0-21 0,0 1 16,0-1-16,0 0 0,21 0 15,0 0-15,0-21 0,21 21 16,-20-21-16,-1 0 0,21 0 0,-21 0 15,22-21-15,-1 21 0,0-21 16,1 0-16,-1 0 0,0 0 16,43-43-16,-64 22 0</inkml:trace>
  <inkml:trace contextRef="#ctx0" brushRef="#br0" timeOffset="-184960.7">6773 8721 0,'0'-21'15,"0"42"-15,0-64 0,0 22 0,0 0 0,-21 0 16,0 21-16,0 0 15,0 0-15,-1 0 0,22 21 16,-21 21-16,21-20 0,-21 20 0,21 0 16,-21 1-16,21-1 0,0 0 15,0 1-15,0 20 0,0-21 0,0 1 16,0-1-16,0 0 0,0 1 16,0-22-16,0 21 0,0-21 0,0 22 15,0-22-15,0 0 0,0 0 16,0 0-16,0-42 47,0 0-47,0 0 0,0 0 15,0-22-15,21 22 0,0 0 0,0 0 16,1 0-16,20 0 0,-21-1 16,21-20-16,22 0 0,-22 21 15,1-1-15,-22 22 0,21-21 0,0 21 16,22 0-16,-22 0 15,-21 0-15,1 0 0,-1 0 0,0 21 16,-21 1-16,0-1 0,0 21 16,0-21-16,0 0 0,0 1 0,-21 20 15,0-21-15,-1 0 0,1 0 16,0 1-16,21-1 0,-21-21 0,0 21 16,21 0-16,-21-21 0,21 21 15,21-21 1,0 0-16</inkml:trace>
  <inkml:trace contextRef="#ctx0" brushRef="#br0" timeOffset="-184412.02">7959 9123 0,'-22'-106'31,"1"106"-31,21-21 0,-21 0 0,0 0 16,0-1-16,0 1 0,-1 21 15,-20-21-15,21 21 0,0 0 0,-22 0 16,22 0-16,0 0 0,-21 0 0,21 21 16,-1 0-16,1 1 0,0-1 0,0 0 15,0 0-15,0 21 0,21-20 16,-22 20-16,22-21 0,0 21 15,0-20-15,0-1 0,0 21 0,0-21 16,0 0-16,0 1 0,22-1 0,-1 0 16,-21 0-16,21-21 0,0 21 15,0-21-15,0 0 0,1 0 0,-1 0 16,0 0-16,0 0 0,0 0 0,0 0 16,1-21-16,20 21 0,-21-21 15,0 0-15,0 0 0,1-1 0,-1 1 16,0 0-16,0-21 0,-21 21 15,0-22-15,21 22 0,-21-21 0,0 21 16,0-1-16,0 1 0,0 42 31,0 1-31,0 20 16,0-21-16,-21 0 0,21 22 16,0-22-16,0 0 0,0 21 0,0-21 15,0 22-15,0-22 0,0 0 16,21-21-16,0 21 0,1-21 0,-1 0 15,-21 21-15,21-21 0,0 0 16,0 0-16,0 0 0,1 0 16,-1-21-16,0 0 15,-21 0-15</inkml:trace>
  <inkml:trace contextRef="#ctx0" brushRef="#br0" timeOffset="-182745.2">1079 10859 0,'0'21'16,"22"-21"-1,20 0 1,-21 0-16,0 0 0,22 0 15,-1 0-15,-21 0 0,21 0 0,1-21 16,-1 21-16,0 0 0,-20 0 16,-1 0-16,0 0 0,0 0 15,0 0-15,-21-22 16,-21 22 0,0 0-16,0 0 15</inkml:trace>
  <inkml:trace contextRef="#ctx0" brushRef="#br0" timeOffset="-182185.52">1185 10816 0,'0'0'0,"0"21"16,-21-21-16,0 22 16,21-1-16,-21 0 0,0 0 15,-1-21-15,22 21 0,0 0 16,-21 1-16,21-1 0,-21 0 0,21 0 15,-21 0-15,21 0 16,0 1 0,0-44 15,21 1-15,0 21-16,0-21 15,1 21-15,-1-21 16,0 0-16,21 21 0,-21 0 0,1 0 15,20-21-15,-21 21 0,21 0 16,1 0-16,-22 0 0,21 0 0,1 0 16,-22 0-16,21 21 0,-21-21 15,0 21-15,1 0 0,-1 0 16,-21 0-16,0 1 0,0-1 0,0 21 16,0 0-16,-21-20 15,-22 20-15,22-21 0,-21 0 0,21 0 16,-22 1-16,1-1 0,0 0 15,20 0-15,-41-21 0,21 0 16,20 0-16,1 0 0,-21 0 16,21 0-16,0 0 0,-1 0 15,1-21-15,0 21 16,21-21-16,0 0 0,-21 21 0,21-22 16,21 22 30,0 0-30,0 0-16,1-21 0</inkml:trace>
  <inkml:trace contextRef="#ctx0" brushRef="#br0" timeOffset="-181873.7">2011 11261 0,'0'-21'16,"0"-1"0,0 1-1,0 0-15,0 0 0,0 0 16,0 42 31,0 0-32,0 0 1</inkml:trace>
  <inkml:trace contextRef="#ctx0" brushRef="#br0" timeOffset="-181288.85">3916 10499 0,'0'0'0,"0"-21"0,0-1 0,0 1 15,0 0-15,0 0 0,0 0 16,-21 42-1,21 0-15,0 21 0,0 1 16,-22-1-16,22 0 0,0 22 16,-21-1-16,21-20 0,0 20 0,-21 1 15,0-1-15,21-20 0,-21 20 16,0-21-16,-1 22 0,1-22 16,21-21-16,-21 22 0,0-1 0,0-21 15,21 0-15,0 1 16,0-44-1,0 1 1,0 0-16,0 0 0,0-21 16,0 20-16,0-20 0,0 0 0,0 21 15</inkml:trace>
  <inkml:trace contextRef="#ctx0" brushRef="#br0" timeOffset="-180723.17">3598 10668 0,'0'0'0,"-21"-42"0,21 21 0,0-22 16,0 22-16,0-21 0,0 21 15,0-1-15,0 1 0,0 0 0,21 0 16,0 21-16,1-21 0,-1 0 0,21 21 16,0 0-16,-20-22 0,20 22 15,0 0-15,1 0 0,-1 0 0,0 22 16,1-1-16,-1 0 0,-21 21 16,21 1-16,-42-1 0,0 0 0,0 1 15,0-1-15,0 0 0,0 22 0,-42-22 16,21 0-16,-21 1 0,-1-1 15,1-21-15,-22 22 0,22-22 16,0 0-16,21 0 0,-22 0 0,22 0 16,0-21-16,21-21 31,21 0-31,0 0 0,22 21 16,-22-21-16,21 21 0,0-21 15,1 21-15,-1 0 0,0-22 0,1 22 16,-1 0-16,22 0 0,-22 0 0,21 0 15,-20 0-15,20 22 0,-20-22 16,-1 21-16,0 0 0,-21 0 0,1 21 16,-1-20-16,-21 20 0,0 0 15,0-21-15,-21 22 0,-22-1 16,1 0-16,0-20 0,-22 20 0,22 0 16,-22-21-16,1 1 0,20-1 0,1 0 15,0 0-15,-43-21 0,43 0 16,21 0-16,-22 0 0,22 0 15,0-21-15,-21 0 0,20 0 16,1-1-16,21 1 0,-21 0 16,21-21-16,0 21 15,0-1-15,0 1 0,21 0 16,0 21-16,1 0 0,-1 0 16,0 0-16,21 0 0,-21 0 15,22 0-15,-1 0 0,-21 0 0,22 0 16,-22 0-16</inkml:trace>
  <inkml:trace contextRef="#ctx0" brushRef="#br0" timeOffset="-180205.47">4953 11049 0,'0'0'0,"0"-21"0,0 0 0,0 0 16,-21-1-16,0 22 15,-1 0-15,1 0 16,0 0-16,0 0 0,0 0 0,0 0 16,-1 22-16,-20 20 0,21-21 15,0 21-15,0-20 0,-1 20 16,22 0-16,-21 1 0,0-1 0,21 0 16,0 1-16,0-22 0,0 21 0,0-21 15,0 0-15,0 1 0,0-1 16,21-21-16,0 0 0,22 0 15,-22 0-15,21 0 0,-21 0 0,22 0 0,-1-21 16,0 21-16,1-22 0,-22 1 16,21 0-16,1-21 0,-22 21 0,0-22 15,21 22-15,-21-21 0,-21 21 16,22-22-16,-22 1 0,0 21 0,0-22 16,0 22-16,0 0 0,0 0 15,0 0-15,0 0 16,0 42-1,0 0-15,0 0 16,0 0-16,0 22 0,0-22 0,0 21 16,0-21-16,0 22 0,0-22 15,0 0-15,-22 21 0,22-21 16,0 1-16,0-1 0,0 0 0,0 0 16,22-21-1,-1 0-15,0 0 0,0 0 16,0 0-16,0-21 15,1 0-15,-1 0 0</inkml:trace>
  <inkml:trace contextRef="#ctx0" brushRef="#br0" timeOffset="-179824.69">5419 11134 0,'0'-21'16,"0"42"-16,0-64 0,-22 43 0,22-21 15,0 0-15,0 0 0,0 0 16,22 21-1,-1-21-15,0 21 0,21 0 0,-21 0 16,22 0-16,-22 0 0,21 0 16,1 0-16,-22 21 0,21 0 0,0 0 15,1 0-15,-22 0 0,0 22 16,0-22-16,0 21 0,-21-21 0,22 22 16,-22-22-16,0 21 0,0-21 0,-22 1 15,1-1-15,21 0 0,-21 0 16,0-21-16,0 21 0,0-21 0,-1 0 15,1 0-15,21-21 16,0 0-16,0 0 16,0 0-16,0-1 0,0 1 15,0 0-15,0-21 0,0 21 0,0-22 16,0 22-16,21-21 0,22-1 16,-22 22-16,0 0 15,0 0-15,0 0 0,1 0 0,20 21 16,-21 0-16,0-22 0,0 22 15,22 0-15,-22 0 0,42-21 0</inkml:trace>
  <inkml:trace contextRef="#ctx0" brushRef="#br0" timeOffset="-179484.88">6752 10859 0,'0'0'0,"0"-22"0,0 1 15,0 0-15,-21 0 16,0 21-16,0 0 16,-1 0-16,1 0 0,0 0 15,0 0-15,0 21 0,-22 0 0,22 0 16,0 1-16,0-1 0,0 0 0,0 0 16,21 21-16,-22-20 0,1 20 0,0 0 15,21-21-15,-21 22 0,21-1 16,0-21-16,0 22 0,0-22 15,0 21-15,0-21 0,0 0 0,21 1 0,0-1 16,0 0-16,22 0 0,-22 0 16,0-21-16,21 21 0,1-21 15,-22 0-15,21 0 0,1 0 0,-1 0 16,0 0-16,1 0 0,-1-21 0,0 21 16,1-21-16,-1 0 0,0 0 0,1 0 15,-1-22-15</inkml:trace>
  <inkml:trace contextRef="#ctx0" brushRef="#br0" timeOffset="-179089.11">7324 11091 0,'0'-21'0,"0"42"0,21-63 16,-21 21-16,0 0 0,0 0 16,-21 21-1,-1 0 1,1 0-16,0 21 0,0 0 0,0 0 16,0 21-16,-1-20 15,1-1-15,21 21 0,0-21 0,-21 0 16,21 22-16,0-22 0,0 0 0,0 0 15,0 0-15,0 1 0,21-1 16,-21 0-16,21-21 0,1 0 0,-1 21 16,0-21-16,21 0 0,-21 0 0,22 0 15,-22 0-15,0-21 0,21 21 0,1-21 16,-22 0-16,21-1 0,-21 1 0,22 0 16,-22 0-16,0-21 15,-21 20-15,0-20 0,21 21 0,-21-21 16,0 20-16,0-20 0,0 21 0,-21 0 15,0 0-15,0-1 0,0 22 0,-1-21 16,-20 21-16,21 0 0,-21 0 16,20 0-16,1 0 0,-21 0 0,21 21 15,0 1-15,-1-22 0,1 21 0,0 0 16,0 0-16,0 0 0,0 0 0,21 1 16,0-1-16,0 0 0,0 0 15,0 0-15,0 0 0,21 1 16,0-1-16,0 0 0,0-21 0</inkml:trace>
  <inkml:trace contextRef="#ctx0" brushRef="#br0" timeOffset="-178450.47">8424 11028 0,'0'0'16,"0"-21"-16,-21 0 0,0-1 0,0 22 0,0-21 16,-1 21-16,1 0 15,0 0-15,0 0 0,0 0 0,0 0 16,-22 0-16,22 0 0,0 21 0,0-21 16,-64 64-16,64-22 15,0-21-15,-22 22 0,43-22 16,-21 21-16,0 1 0,21-22 0,0 21 15,0-21-15,0 22 0,0-22 0,0 0 16,21 21-16,0-21 0,1-21 16,-1 22-16,0-1 0,0-21 0,0 0 15,22 0-15,-22 0 0,21 0 0,-21 0 16,22 0-16,-1-21 0,-21-1 0,21 1 16,-20 0-16,20-21 15,-21 21-15,21-22 0,1-63 16,-22 43-16,21 21 0,-21-22 0,1 1 15,-22-1-15,21 1 0,-21 20 0,21-20 16,-21-1-16,0 1 0,0 20 16,0 1-16,0 0 0,0 21 0,0-22 15,0 22-15,-21 21 16,0 21 0,-1 0-16,22 22 0,0-1 0,-21 0 15,0 1-15,21 20 0,0 1 0,0-22 16,0 22-16,0-1 0,0 1 15,0-1-15,0 1 0,0-22 16,0 21-16,0-20 0,0 20 0,0-20 16,0-22-16,0 21 0,0-21 0,21 0 15,0 1-15,-21-1 0,22 0 16,-1-21-16,0 0 0,0 0 16,0 0-16,0 0 0,1-21 15,-1 0-15,0-1 0,0 22 16,0-21-16,0 0 0,22 0 0,-22 0 15,0 0-15,0-1 0</inkml:trace>
  <inkml:trace contextRef="#ctx0" brushRef="#br0" timeOffset="-178033.71">9102 11218 0,'21'0'47,"0"0"-32,0 0-15,0 0 0,0 0 0,1-21 16,-1 0-16,0 21 0,0-21 0,21 0 16,-20 0-16,-1-1 0,21 1 15,-21 21-15,0-21 0,-21 0 16,22 0-16,-22 0 0,0-1 16,0 1-16,-22 21 0,-20 0 15,21 0-15,0 0 16,-22 0-16,1 0 0,0 0 0,-1 21 15,1 1-15,0-1 0,-1 0 0,22 21 16,-21-21-16,21 22 0,0-1 16,-1-21-16,22 22 0,0-1 0,0 21 15,22-41-15,-1-1 0,21 0 16,-21 0-16,22 0 0,-1 0 0,0-21 16,1 0-16,-1 22 0,0-22 15,1 0-15,-1 0 0,21 0 0,-20 0 16,-22-22-16,21 22 0,1-21 0,-22 0 15,21 21-15,-21-21 0,0 0 16,1 0-16,-1-1 0,0 1 16,0 0-16,-21 0 0,0 0 15</inkml:trace>
  <inkml:trace contextRef="#ctx0" brushRef="#br0" timeOffset="-176906.56">1185 12594 0,'21'-21'0,"-42"42"0,64-63 16,-43 21-16,0 0 15,0-1 1,0 1-1,-22 21 1,1 0-16,0 0 16,0 0-16,0 0 0,0 0 15,-22 0-15,22 21 0,0-21 16,0 22-16,0-1 0,-1-21 0,1 21 16,0 0-16,0 21 0,0-20 15,0 20-15,-1 0 0,-20 1 0,21-1 16,0 21-16,-22-20 0,22-1 15,0 0-15,0 1 0,0-1 0,21 0 16,0 1-16,0-22 0,0 21 16,0-21-16,0 1 0,21-1 0,0 0 15,21-21-15,-20 0 0,20 0 16,0 0-16,1 0 0,-1 0 16,0 0-16,1 0 0,-1 0 0,-21-21 15,21 0-15,1-1 0,-1 1 16,-21 0-16,0 0 0,1 0 0,-1 0 15,-21-1-15,0 1 0,0 0 16,0-42-16,0 41 16,-21 1-16,-1 0 0,1 0 15,-21 21-15,21 0 0,0 0 0,-1 0 16,1 0-16,0 0 0,0 0 16,0 21-16,0 0 0,-1 0 0,22 1 15,-21-1-15,21 0 0,0 0 16,-21 0-16,21 0 0,0 1 0,0-1 15,0 0-15,21-21 32,0 0-32,1 0 0,20 0 15,-21-21-15</inkml:trace>
  <inkml:trace contextRef="#ctx0" brushRef="#br0" timeOffset="-176631.2">1778 12933 0,'21'0'31,"0"0"-31,-21-21 16,0 0-1,0-1 1,-21 22-1,0 0 1,21 22 0,0-1-1,21-21 17</inkml:trace>
  <inkml:trace contextRef="#ctx0" brushRef="#br0" timeOffset="-176107.67">3746 12869 0,'0'0'16,"-21"-21"-16,21 0 0,-21 0 0,21-21 15,0 20-15,0 1 0,-21-21 0,21 21 16,0 0-16,0-1 0,0 1 16,0 0-16,0 0 15,0 0-15,-21 21 16,21 21-16,0 0 0,0 0 16,0 0-16,0 22 0,0 20 0,0-20 15,0 20-15,0 1 16,0-22-16,0 21 0,0 1 0,0-22 15,0 22-15,0-22 0,0 0 0,0 1 16,-21-1-16,21-21 0,0 22 16,0-1-16,-22-21 0,22 0 15,0-42 17,0 0-32,0 0 0,0-22 15,0 22-15</inkml:trace>
  <inkml:trace contextRef="#ctx0" brushRef="#br0" timeOffset="-175884.8">3577 12679 0,'0'0'0,"0"-42"0,0 20 0,0 1 16,-21 21-16,21-21 0,0 0 16,21 0-16,0 21 15,22 0-15,-1 0 0,0-21 16,1 21-16,-1 0 0,0-22 0,22 1 15,-22 21-15,22 0 0,-22-21 0,0 21 16,1 0-16,-1 0 0,-21 0 16,0 0-16,0 0 0,-42 21 15,0 0-15,0 1 16,0-1-16,-22 0 16</inkml:trace>
  <inkml:trace contextRef="#ctx0" brushRef="#br0" timeOffset="-175687.91">3641 13018 0,'0'0'16,"42"0"-16,-21 0 0,21 0 16,-20 0-16,20 0 0,-21 0 15,21 0-15,-20 0 0,-1 0 16,21 0-16,-21-22 0,0 22 0,1 0 15,-1 0-15,0-21 0,0 21 0,0 0 16,0 0-16,1 0 0</inkml:trace>
  <inkml:trace contextRef="#ctx0" brushRef="#br0" timeOffset="-175124.77">4826 13060 0,'0'0'0,"21"-85"31,-21 64-31,0 0 16,0 0-16,0 0 0,0-1 0,-21 1 16,0 0-16,0 0 0,-1 21 15,-20 0-15,21 0 0,-21 0 0,20 0 16,-20 0-16,0 21 0,-1 0 0,22 0 15,-21 22-15,0-1 0,20-21 16,1 22-16,0-1 0,-21 0 0,42 1 16,-21-1-16,21-21 0,0 21 15,0-20-15,0-1 0,0 0 16,21 21-16,0-21 0,0-21 16,21 0-16,-20 0 0,20 0 15,0 0-15,1 0 0,-22-21 0,21 21 16,0-21-16,1 0 0,-1 0 0,0 0 15,-20-1-15,20 1 0,0-21 16,-21 21-16,1-22 0,-1 22 0,0-21 16,-21 0-16,0 20 0,0-20 15,0 21-15,21 0 0,-21 0 0,-21 21 32,21 21-32,-21 21 15,21-21-15,0 0 0,-21 22 16,21-22-16,-22 21 0,22 1 0,0-22 15,-21 0-15,21 21 0,0-21 0,0 1 16,0-1-16,0 0 0,0 0 16,0 0-16,21 0 0,1-21 15,-1 0-15,0 0 0,21 0 0,-21 0 16,1 0-16,-1 0 0,21-21 16,-21 0-16,22 21 0</inkml:trace>
  <inkml:trace contextRef="#ctx0" brushRef="#br0" timeOffset="-174848.93">5694 12933 0,'0'-21'0,"0"42"0,0-63 0,0 20 15,-21 1-15,-1 21 16,-20 0-16,21 0 0,0 21 16,0-21-16,-1 22 0,-20-1 15,21 0-15,0 21 0,0-21 0,-1 22 16,1-22-16,0 21 0,0 1 0,0 20 15,21-42-15,0 22 16,0-22-16,0 0 0,0 21 16,21-21-16,0 1 0,0-22 0,0 0 15,1 21-15,20-21 0,-21 0 16,21 0-16,-20 0 0,20 0 16,0-21-16,1 21 0,-1-22 0,-21 1 15,21 0-15,1 0 0,-1 0 0,-21 0 16,22-22-16</inkml:trace>
  <inkml:trace contextRef="#ctx0" brushRef="#br0" timeOffset="-174465.15">6138 13018 0,'-42'21'32,"42"0"-32,0 0 31,21-21-31,0 0 0,0 0 15,1 0-15,-1 0 0,0 0 16,0 0-16,0 0 0,0-21 16,1 0-16,-1 21 0,0-21 0,-21-1 15,21 1-15,0 0 0,-21 0 16,0 0-16,0 0 0,0-1 16,-21 22-16,0 0 15,0 0-15,-22 0 0,22 0 0,0 0 16,-21 0-16,21 22 0,-1-1 15,1 21-15,0-21 0,0 22 0,0-22 16,21 21-16,-21-21 0,21 22 16,0-22-16,0 21 0,0-21 0,0 0 15,21 1-15,0-1 0,0 0 16,0 0-16,0-21 0,1 21 0,20-21 16,-21 21-16,21-21 0,22 0 15,-43 0-15,21 0 0,-20-21 16,20 0-16,0 21 0,-21-21 0</inkml:trace>
  <inkml:trace contextRef="#ctx0" brushRef="#br0" timeOffset="-173964.43">7514 12425 0,'0'0'0,"21"-21"0,-21 0 0,21-1 15,-21 1-15,0 42 32,0 1-32,0 20 15,0-21-15,0 21 0,0 1 16,0-1-16,0 22 0,0-22 0,0 21 15,0-20-15,0 20 0,0-20 16,-21 20-16,0 22 0,21-64 16,-21 21-16,21-21 0,0 22 15,0-22-15,0 0 0,0-42 47,21 21-47,-21-21 0,0 0 0,0-43 16,21 22-16,-21 21 0</inkml:trace>
  <inkml:trace contextRef="#ctx0" brushRef="#br0" timeOffset="-173560.67">7535 12721 0,'0'0'16,"0"-42"-16,0 0 0,0-1 0,0-20 15,0 42-15,0-1 16,0-20-16,21 21 0,1 0 0,-1 0 16,0-1-16,0 1 0,0 0 0,22 0 15,-1 0-15,0 21 0,1 0 16,-1 0-16,21 0 0,-20 0 0,-1 0 15,0 21-15,1 21 0,-22-21 0,0 22 16,0-22-16,0 21 16,-21 1-16,0-1 0,-21 21 0,0-20 15,0-22-15,0 21 0,-22-21 0,1 22 16,0-22-16,-43 21 16,64-42-16,-21 0 0,20 21 15,1-21-15,-21 0 0,21 0 16,0-21-16,42 21 31,0 0-15,0 21-16,0 1 0,0-1 15,22 0-15,-22 0 0,0 0 0,21 0 16,-20 1-16,-1-22 0,0 21 0,21 0 16,1 0-16,-22-21 15,0 21-15,21-21 0,-21 0 0,1 0 16,-1 0-16,0 0 0,0 0 15,0 0-15,-21-21 0,21 0 16,1 0-16</inkml:trace>
  <inkml:trace contextRef="#ctx0" brushRef="#br0" timeOffset="-173224.89">8488 12848 0,'42'-42'31,"-21"21"-31,0 0 16,1 21-16,-1-22 0,-21 1 0,21 21 16,0-21-16,0 0 0,0 21 15,1-21-15,-22 0 0,0-1 16,-22 22 0,1 0-16,0 0 15,0 0-15,0 0 0,0 22 16,-22-1-16,22-21 0,0 21 0,0 21 15,0-21-15,-1 1 0,22-1 0,-21 21 16,21-21-16,0 0 16,0 22-16,0-22 0,0 21 0,0-21 15,0 1-15,21 20 0,1-42 16,-1 21-16,0-21 0,0 0 16,0 0-16,22 0 0,-1 0 15,-21 0-15,21 0 0,1-21 0,-1 0 16,0 21-16</inkml:trace>
  <inkml:trace contextRef="#ctx0" brushRef="#br0" timeOffset="-172941.85">9271 12658 0,'0'0'0,"0"-43"32,0 22-32,-21 21 0,0 0 0,-1 0 15,-20 0-15,21 21 0,0 1 16,0-1-16,-1 0 0,22 0 15,-21 21-15,21 1 0,-21-22 0,21 21 16,-21 22 0,21-22-16,0-21 0,0 43 0,0-43 15,0 0-15,21 0 0,0-21 16,0 21-16,1-21 0,-1 0 0,21 0 16,-21 0-16,22 0 0,-1 0 0,-21 0 15,21-21-15,1 21 0,-1-21 16,-21 0-16,22 0 0,-22 0 0,21-1 15,-21 1-15,0-21 0,1 21 0,-1 0 16</inkml:trace>
  <inkml:trace contextRef="#ctx0" brushRef="#br0" timeOffset="-172601.03">9652 12848 0,'0'-42'16,"0"21"-16,0 0 15,0-1-15,0 128 0,0-233 0,-21 127 16,0 0 0,-1 21-16,22 1 15,0-1-15,-21 0 0,21 0 0,-21 0 16,21 22-16,0-22 0,0 0 0,0 0 15,0 0-15,0 0 0,0 1 16,0-1-16,0 0 0,21-21 0,0 0 16,1 21-16,-1-21 0,0 0 15,21 0-15,-21 0 0,1-21 16,20 0-16,-21 21 0,21-21 0,1-1 16,-22-20-16,0 21 0,43-43 15,-64 22-15,0 0 16,0-1-16,0 22 0,0-21 0,0 21 15,-22-22-15,1 43 0,-21-21 0,21 0 16,-22 21-16,22 0 0,-21 0 0,21 0 16,-22 0-16,1 21 0,21 0 15,0 1-15,0-1 0,-1 0 0,1 0 16,21 0-16,0 22 0,0-22 0,0 0 16,0 0-16,21 0 0,1 0 15,20-21-15,-21 22 0,21-1 0,1-21 16</inkml:trace>
  <inkml:trace contextRef="#ctx0" brushRef="#br0" timeOffset="-171927.43">10689 12742 0,'0'0'0,"0"-21"0,0 0 16,0 0-16,0 0 0,0 0 0,0-1 15,0 1-15,-21 21 0,0 0 0,0 0 16,-1 0-16,-20 0 0,21 0 15,0 0-15,0 0 0,-1 21 0,-20 1 16,21-1-16,0 21 0,-22-21 0,22 0 16,0 22-16,0-22 0,0 21 0,0-21 15,21 1-15,0 20 0,0-21 16,0 0-16,21 0 16,0-21-16,0 0 0,21 0 0,-20 0 15,20 0-15,-21 0 0,21 0 16,1 0-16,-1 0 0,-21-21 0,22 0 15,-22 21-15,0-21 0,0 0 0,0 0 16,0-1-16,-21-20 16,0 21-16,0 0 0,0 0 15,0-1-15,0 1 0,-21 21 47,0 21-47,0 1 16,21-1-16,0 21 0,0-21 0,-21 22 15,21-22-15,-21 21 0,21 0 16,-22 1-16,22-1 0,0 0 0,0 1 16,0-1-16,0 22 0,0-22 0,0 21 15,0 1-15,0-1 0,0 1 0,22 63 16,-22-64-16,0 1 16,0 21-16,0-22 0,0 1 0,0-1 15,0 1-15,0-22 0,-22 21 0,1 1 16,-21-22-16,21 1 0,-22-1 0,1 0 15,0-21-15,-1 1 16,1-1-16,0-21 0,-22 0 0,22 0 16,-22-21-16,-20-22 15,20 1-15,43 21 0,-42-85 0,41 64 16,1-22-16,21 1 0,-21-1 16,21-21-16,0 22 0,0-22 0,0 22 15,21-22-15,0 22 0,1-22 16,20 21-16,0 1 0,1-1 0,20 22 15,-21-21-15,22 20 0,-22-20 0,22 42 16,-22-22-16,22 1 0,-22 0 0,0 20 16</inkml:trace>
  <inkml:trace contextRef="#ctx0" brushRef="#br0" timeOffset="-171360.19">11028 12658 0,'0'0'16,"0"-21"-16,-21 21 47,21 21-47,-22 0 0,22 0 15,-21 0-15,21 0 0,0 1 16,0 20-16,0-21 0,0 0 0,-21 22 16,21-22-16,0 0 0,0 0 0,0 0 15,0 0-15,0 1 0,-21-22 16,21 21-16,0-42 31,0-1-15,0 1-16,0 0 0,0 0 15,0 0-15,0 0 0,0-1 0,0-20 16,0 21-16,21-43 0,0 43 16,22 0-16,-22 0 0,21 0 15,0 0-15,1-1 0,-1 22 0,0 0 16,1-21-16,-1 21 0,0 0 0,-20 0 16,20 21-16,-21 1 0,21-1 15,-20 0-15,-22 0 0,0 21 0,0-20 16,0 20-16,0-21 0,0 0 0,0 22 15,0-22-15,-22 0 0,1 0 16,0 0-16,21 0 0,-21 1 0,0-1 16,42-42 31,0-1-32,0 1-15</inkml:trace>
  <inkml:trace contextRef="#ctx0" brushRef="#br0" timeOffset="-171144.32">11811 12637 0,'0'-22'0,"0"44"0,-21-22 47,21 21-47,0 0 15,-21 0-15,21 0 0,0 0 16,0 22-16,-22-22 0,22 0 15,0 0-15,0 0 0,0 1 0,0-1 16,0 0-16,22-42 47</inkml:trace>
  <inkml:trace contextRef="#ctx0" brushRef="#br0" timeOffset="-170985.18">11790 12573 0,'0'0'0,"0"-21"0,-21 0 0,21 0 16,-22 21-16,22-22 0,-21 22 16,42 0 15,1 0-15,-1 0-16,0 0 0,0 22 15,0-22-15,0 21 0</inkml:trace>
  <inkml:trace contextRef="#ctx0" brushRef="#br0" timeOffset="-170440.5">12277 12658 0,'21'0'16,"0"0"-1,0 0-15,0 21 16,0 0-1,-21 0-15,0 0 16,0 1-16,0-1 0,0 0 0,0 0 16,-21 21-16,0-20 0,0-1 0,0 0 15,-22 0-15,22 0 16,-21 0-16,21 1 0,-43 20 0,43-21 16,0-21-16,0 21 0,42-21 46,0 0-46,0 0 0,0 0 0,1 0 16,20 0-16,-21 0 0,21 0 0,-20 0 16,20 21-16,-21-21 0,21 22 15,-20-1-15,20-21 0,-21 21 0,21 21 16,-20-21-16,-1 1 0,21-1 0,-42 21 16,21-21-16,0 22 0,-21-1 15,0 21-15,0-20 0,0-1 16,0 0-16,-21 1 0,0-1 0,0 0 15,0 1-15,-22-1 0,1-21 16,0 22-16,-1-22 0,1 0 16,0 0-16,-64 21 0,42-42 15,22 0-15,0 0 0,-22 0 0,22 0 16,0 0-16,-22 0 0,22-21 0,-1 0 16,1 0-16,0 0 0,21 0 15,-22-22-15,22 22 0,21-21 16,0-1-16,0 1 0,0 21 0,0-21 0,0-1 15,0-20-15,21 20 0,0 1 0,22 0 16,-22-1-16</inkml:trace>
  <inkml:trace contextRef="#ctx0" brushRef="#br0" timeOffset="-169756.55">13144 12700 0,'0'0'0,"22"0"0,-1-21 15,0 21-15,21-106 32,-42 85-32,0 0 0,-21 0 0,0-1 15,0 22-15,0-21 0,-1 21 0,-20 0 16,0 0-16,21 0 0,-22 0 15,-41 43-15,41-22 16,22 21-16,-42 22 0,41-43 16,1 21-16,0 0 0,0-20 15,21 20-15,0-21 0,0 43 16,0-43-16,0 0 0,0 0 0,21-21 16,0 0-16,22 0 15,-22 0-15,21 0 0,-21 0 0,22-21 16,-22 21-16,21-21 0,0 0 0,-20-1 15,20-20-15,-21 21 0,21 0 16,-20-22-16,-1 22 0,0-21 0,0 21 16,-21-22-16,0 22 0,0 0 0,0 0 15,0 0-15,0 0 0,0-1 16,-21 44 0,21-1-16,-21 0 0,21 0 15,-21 0-15,21 0 0,-22 22 0,22-22 16,0 21-16,0-21 0,0 22 15,0-22-15,0 0 0,0 0 0,0 0 16,0 1-16,22-1 0,-1-21 0,0 21 16,0-21-16,21 0 0,-20 0 15,-1 0-15,0 0 0,21 0 0,-21-21 16,1 21-16,20-21 0</inkml:trace>
  <inkml:trace contextRef="#ctx0" brushRef="#br0" timeOffset="-169492.69">13758 11980 0,'0'0'0,"0"-42"0,0 21 15,0 0-15,0 0 0,-21 21 16,0 21-16,21 0 0,-21 0 16,0 0-16,-1 22 0,1 20 15,21-21-15,-21 22 0,0-22 0,0 22 16,21-1-16,-21 1 0,-1-22 0,22 22 15,0-22-15,0 21 0,-21-20 16,21-1-16,0 0 0,0 1 16,0-1-16,0-21 0,0 22 0,0-22 15,0 0-15,21-21 0,1 21 0,-1-21 16,0 0-16,0 0 0,0 0 16,0-21-16,22 21 0,-22-21 0,21 0 15</inkml:trace>
  <inkml:trace contextRef="#ctx0" brushRef="#br0" timeOffset="-168575.72">14160 12510 0,'0'-22'0,"0"44"0,-21-44 47,0 44-47,21-1 0,-21 0 15,0 0-15,0 21 0,-1-20 0,22 20 16,-21-21-16,21 21 0,-21-20 15,21 20-15,0-21 0,0 0 0,0 22 16,0-22-16,0 0 0,21 0 16,0-21-16,1 0 0,20 0 15,-21 0-15,21 0 0,1 0 16,-22-21-16,21 21 0,43-42 16,-43 20-16,-21 1 0,22-21 15,-22 21-15,0 0 0,0-22 0,0 22 0,1 0 16,-22 0-16,0 0 0,0-1 15,0 44 17,-22-22-32,1 21 0,21 0 15,-21 0-15,0 21 0,21-20 0,0-1 16,0 0-16,0 0 0,0 21 16,0-20-16,0-1 0,0 0 15,21 0-15,0-21 16,0 0-16,1 0 0,-1 0 15,0 0-15,0 0 0,0-21 16,-21 0-16,21-22 16,-21 22-16,0 0 0,0 0 0,0 0 15,0 0-15,-21-22 0,0 22 16,21 0-16,-21 0 0,0 0 16,21-1-16,0 1 0,0 0 15,21 0-15,0 21 16,0 0-16,0-21 0,22 21 0,-22 0 15,0-21-15,21 21 0,43 0 16,-64 0-16,22 0 0,-22 0 16,21 21-16,0-21 0,-20 21 0,41 42 15,-42-41-15,0-1 16,-21 21-16,0-21 0,0 22 0,0-22 16,0 21-16,0-21 0,0 0 15,0 1-15,0-1 0,0 0 0,0 0 16,0 0-16,-21-21 15,0 0-15,0 0 16,0-21 0,21 0-16,0 0 0,0 0 15,0-1-15,0 1 0,21-21 16,0 21-16,0-22 0,0 1 0,22 0 16,-22 21-16,21-22 0,43-20 15,-43 42-15,22-1 0,-22 1 16,0 21-16,1 0 0,-1 0 15,0 0-15,-20 21 0,20 1 0,0 20 16,-21 0-16,-21-21 0,0 43 16,0-22-16,0-21 15,0 1-15,0 20 0,0-21 0,-21 0 16,0 0-16,0 1 0,0-1 0,21 0 16,-21-21-16,-1 0 0,1 21 0,0-21 15,0-21 1,21 0-16,-21 21 15,21-21-15,-21-1 0</inkml:trace>
  <inkml:trace contextRef="#ctx0" brushRef="#br0" timeOffset="-168372.84">15325 12107 0,'0'0'0,"-22"-42"0,1 21 0,21 0 0,0 0 16,-21-1-16,0 22 0,0 0 15,0 0-15,-1 0 32,1 22-17,0-22 1,0 21 0,0-21-16,0 0 0</inkml:trace>
  <inkml:trace contextRef="#ctx0" brushRef="#br0" timeOffset="-168136.93">13441 12446 0,'0'0'0,"-43"21"16,-20 0-1,84-21-15,0 0 16,0 0-16,22 0 0,-1-21 15,0 21-15,1 0 0,41-21 16,-41 21-16,20-21 0,-20 21 0,62 0 16,-83 0-16,20 0 0,0-21 15,-21 21-15,1 0 0,-1-21 16,0 21-16,0-22 0</inkml:trace>
  <inkml:trace contextRef="#ctx0" brushRef="#br0" timeOffset="-162080.29">868 15007 0,'-21'0'0,"42"0"47,0 0-47,0 0 16,21-21-16,1 21 0,41 0 15,-41 0-15,-1-21 0,0 21 16,22 0-16,-22 0 0,22-21 0,-22 21 16,0 0-16,1 0 0,-22 0 15,21 0-15,-21 0 0,1 0 0,-22-21 16,21 21 46</inkml:trace>
  <inkml:trace contextRef="#ctx0" brushRef="#br0" timeOffset="-161760.48">1884 14859 0,'0'21'15,"21"-21"1,0 0 0,0 0-1,0-21 1,-21 0-16,22 21 0,-22-21 16,0 0-1,-22 21 16,1 0 16,0 0-31</inkml:trace>
  <inkml:trace contextRef="#ctx0" brushRef="#br0" timeOffset="-161183.87">825 14393 0,'0'0'0,"-21"0"0,0 0 0,0 0 16,0 0-16,0 0 0,-1 22 15,22-1-15,0 0 16,0 0-16,0 0 16,43 0-16,-22 1 0,0-1 15,21-21-15,-20 21 0,20-21 0,0 0 16,1 21-16,-1-21 0,0 0 15,22 0-15,-22 0 0,22 0 0,-22 0 16,0-21-16,43 0 16,-64 21-16,0-21 0,0 21 0,1-22 15,-22 1-15,0 0 16,-22 21 0,1 0-16,0 0 15,0 0-15,0 0 16,0 21-16,-1 0 0,1 22 0,0-22 15,0 21-15,0 1 0,0-1 16,-1 0-16,22 22 0,-21-22 16,0 0-16,21 22 0,-21-22 0,21 22 15,-21-22-15,21 0 0,-21 22 0,21-43 16,0 21-16,0 1 16,0-22-16,0 0 0,0 0 0,0 0 15,0 1-15,0-44 31,0 1-15,0 0-16</inkml:trace>
  <inkml:trace contextRef="#ctx0" brushRef="#br0" timeOffset="-160868.06">762 15071 0,'0'0'0,"-21"0"0,0 0 16,42 0 0,0 0-1,21 0-15,-21 0 0,22 0 16,20-21-16,-20 21 0,20-22 0,1 1 16,20 21-16,-20-21 0,-1 21 15,1-21-15,-1 21 0,1 0 16,-22-21-16,0 21 0,1 0 15,-22 0-15,0 0 0,-42 0 47,42 0 0</inkml:trace>
  <inkml:trace contextRef="#ctx0" brushRef="#br0" timeOffset="-160200.39">1947 14796 0,'0'-22'0</inkml:trace>
  <inkml:trace contextRef="#ctx0" brushRef="#br0" timeOffset="-155261.08">3365 14393 0,'0'22'94</inkml:trace>
  <inkml:trace contextRef="#ctx0" brushRef="#br0" timeOffset="-154424.55">3302 14309 0,'0'0'0,"-21"0"16,-22 0 0,22 0-16,0 0 0,42 0 46,22 0-30,-22 0-16,21 0 0,0 0 16,1 0-16,-1 0 0,22 0 0,-22 0 15,0 0-15,22 0 0,-22 0 16,0 0-16,-20 0 0,20 0 0,-21 0 16,0 0-16,-42 0 31,0 0-31,0 21 15,-22-21-15,22 0 0,-21 0 0,21 0 16,-22 0-16,22 21 0,0-21 16,-21 0-16</inkml:trace>
  <inkml:trace contextRef="#ctx0" brushRef="#br0" timeOffset="-154084.74">3450 14372 0,'0'-21'15,"-21"21"1,0 0 0,0 0-16,-1 0 15,22 21-15,-21 0 16,21 1-16,-21-1 0,21 21 16,-21 0-16,21 1 0,0 41 15,-21-41-15,21-1 16,-21 22-16,21-22 0,-22 43 15,22-43-15,-21-21 0,21 21 0,-21 1 16,21-22-16,0 0 0,0 0 16,0 0-16,-21 1 0,21-1 15,0-42 17,0-1-32,0 1 15,0 0-15,0 0 0,0 0 16,21 0-16,-21-1 0,21 1 15</inkml:trace>
  <inkml:trace contextRef="#ctx0" brushRef="#br0" timeOffset="-153432.11">3111 14351 0,'0'0'0,"-21"0"0,21-21 16,21 21 15,1 0-31,-1 0 0,21 0 16,-21 0-16,22 0 0,-1 0 0,0 0 16,1 0-16,-1 0 0,21 0 15,-20-21-15,-1 21 0,0 0 0,-20 0 16,20 0-16,-21 0 15,0 0-15,-42 0 32</inkml:trace>
  <inkml:trace contextRef="#ctx0" brushRef="#br0" timeOffset="-151872.71">3641 14309 0,'0'-21'0,"0"42"31,0 0-15,0 0-16,0 21 0,0 1 0,0-1 16,0 0-16,0 1 0,0 20 15,0-20-15,0 20 0,0-21 16,-22 22-16,22-22 0,0 1 0,-21-1 15,0 0-15,21 1 0,-21-22 16,21 21-16,0-21 0,0 0 0,0 1 16,0-1-16,0-42 31,0-1-31,0 1 16,0 0-16,0 0 0,0 0 0,0-22 15,21 22-15,0-21 0,0 21 0,1-22 16,-1 1-16,0 21 0,21-21 15,-21 20-15,22 1 0,-22 0 16,21 21-16,-21 0 0,22 0 16,-22 0-16,0 0 0,0 0 0,0 21 15,-21 0-15,0 1 0,22 20 0,-22-21 16,0 21-16,0-20 0,0 20 16,0-21-16,0 21 0,0-20 15,0 20-15,0-21 0,0 0 0,0 0 16,0 1-16,21-1 0,0-21 15,0 0-15,0 0 0,0 0 0,1 0 16,-1 0-16,0 0 16,0-21-16,0-1 0,22 1 0,-22 0 0,0 0 15,0 0-15,0-22 16,22-20-16,-22 42 0,0 0 16,0-22-16,-21 22 0,0 0 0,21 0 15,-21 0-15,0-1 0,0 1 16,0 42-1,0 1 1,-21-1-16,21 0 0,0 0 16,0 21-16,-21-20 0,21-1 0,0 21 15,0-21-15,0 0 0,0 1 16,0 20-16,0-21 0,0 0 0,21-21 16,0 21-16,0-21 0,1 0 15,-1 0-15,0 0 0,21 0 16,-21 0-16,22 0 0,-22-21 0,21 21 15,-21-21-15,22 0 0,-22 0 16,0 0-16,0-1 0,43-62 16,-64 41-16,21 22 0,-21 0 15,0 0-15,0-21 0,0 20 16,0 1-16,0 0 0,0 42 31,0 0-15,-21 1-16,21 20 0,-21-21 15,21 0-15,0 0 0,0 22 16,0-22-16,0 0 0,0 21 16,0-20-16,0-1 0,0 0 0,21 0 15,-21 0-15,21-21 0,0 21 16,0-21-16,0 0 0,1 0 0,20 0 16,-21 0-16,21-21 0,-20 21 0,20-21 15,-21 0-15,21 0 16,-20 0-16,20-1 0,-21 1 0,0 0 15,0 0-15,1-21 0,-22 20 0,0 1 16,0 0-16,0 0 0,0 0 0,0 0 16,0-1-16,-22 22 31,1 22-31,0-1 16,21 0-16,0 0 0,0 0 15,0 0-15,-21 22 0,21-22 16,0 0-16,0 0 0,0 0 0,-21 1 15,21-1-15,0 0 0,0 0 0,0 0 16,0 0 0,0-42 15,0 0-31,0 0 0,0 0 0,0 0 16,0-1-16,0 1 0,21 0 0,-21-21 15,21 21-15,0-1 16,-21-20-16,21 21 0,1 0 0,-1 0 15,0-1-15,0 1 0,0 0 0,0 21 16,1-21-16,-1 21 16,0 0-16,0 0 15,-21 21 1,0 0-16,0 0 16,0 1-1,-21-22 79,21-22-16</inkml:trace>
  <inkml:trace contextRef="#ctx0" brushRef="#br0" timeOffset="-60949.15">5249 14838 0,'0'-21'0,"21"21"16,-21-21-16,0-1 15,0 1 1,0 42 31,0 1-32,0-1-15,0 0 0,0 0 16,0 21-16,0-20 0,0-1 16,0 0-16,0 21 0,0-21 0,0 1 15,0 20-15,0-21 0,0 0 16,0 0-16,0 1 0,0-1 0,-21 0 16,21-42 30,0 0-46,0-1 16,0 1-16,0 0 0,0-21 16,0 21-16,0-1 0,0 1 15,0 0-15,21 0 0,1-21 0,-1 20 16,0 1-16,0 0 0,0 0 16,0 0-16,22 0 0,-22-1 15,0 1-15,43 21 0,-43 0 16,21 0-16,-21 0 0,0 0 15,1 21-15,-1-21 0,0 22 0,-21-1 16,0 0-16,21 0 0,-21 0 0,0 0 16,21 22-16,-21-22 0,0 0 15,0 0-15,0 22 0,0-22 0,0 0 16,0 0-16,0 0 16,0 0-16,0 1 0,0-1 0,-21-21 0,21 21 15,-21-21 1,21-21-1,0 0-15,0-1 16,0 1-16,0 0 0,0 0 16,0-21-16,21 20 0,0 1 0,-21-21 15,21 21-15,1 0 0,-1-1 0,0 1 16,0 0-16,0 0 0,0 0 16,1 0-16,20 21 0,-21 0 0,0 0 15,0 0-15,22 0 0,-22 0 16,0 0-16,0 21 0,0-21 15,1 21-15,-22 21 0,0-21 0,0 1 16,21-1-16,-21 21 0,0-21 16,0 22-16,0-22 0,0 21 0,-21-21 15,21 0-15,-22 1 0,22-1 16,0 0-16,0 0 0,-21-21 16,21 21-16,0-42 31,0 0-31,21 0 0,-21 0 0,22-43 15,-1 22-15,-21 21 0</inkml:trace>
  <inkml:trace contextRef="#ctx0" brushRef="#br0" timeOffset="-60376.48">6562 14351 0,'0'-21'0,"0"42"0,0-84 0,0 41 0,0 1 16,0 0-16,0 0 15,0 0-15,0 42 16,0 0 0,0 0-16,0 22 0,0-22 15,0 21-15,0 22 0,0-22 0,0 21 16,0-20-16,0 20 0,0 1 16,0-22-16,0 22 0,0-22 15,0 0-15,0 1 0,0-1 0,0 0 16,0-21-16,0 22 0,0-22 15,0 0-15,-22 0 0,22 0 0,0 1 16,0-1-16,-21-21 16,21-21-1,0-1-15,0 1 0,0-21 16,0 21-16,0 0 0,0-1 16,0-20-16,21 21 0,1 0 0,-1-22 15,21 22-15,-21 0 0,22 0 0,-22 0 16,21 0-16,0-1 0,1 22 15,-1-21-15,-21 21 0,22 0 16,-1 0-16,-21 0 0,21 0 0,-20 21 16,-1 1-16,0-1 0,0 0 15,-21 0-15,0 0 0,0 22 0,0-22 16,0 21-16,-42-21 0,21 22 0,-1-22 16,-20 21-16,0-21 0,21 0 15,-22 22-15,1-22 0,0 0 0,20-21 16,-20 21-16,21 0 0,0-21 0,-22 22 15,22-22-15,0 0 16,0 0-16,21-22 47,21 22-47,0-21 0,0 0 16,1 0-16,-1-21 0</inkml:trace>
  <inkml:trace contextRef="#ctx0" brushRef="#br0" timeOffset="-59901.43">8064 14520 0,'0'-42'16,"0"21"0,0 42 15,0 0-31,0 0 0,0 22 16,0-1-16,0 0 0,0 1 0,0 20 15,0 1-15,-21-1 0,21 22 0,-21 0 16,0-22-16,0 22 0,0-1 15,-64 65-15,64-65 0,-43 86 16,64-107-16,0 22 0,0-22 16,0 1-16,0-1 0,0 1 0,-63-1 15,63-20-15,0 20 0</inkml:trace>
  <inkml:trace contextRef="#ctx0" brushRef="#br0" timeOffset="-59812.48">7810 16277 0,'0'-211'31,"22"147"-31</inkml:trace>
  <inkml:trace contextRef="#ctx0" brushRef="#br0" timeOffset="-59700.54">7937 14838 0,'-42'-127'31</inkml:trace>
  <inkml:trace contextRef="#ctx0" brushRef="#br0" timeOffset="-59556.63">8615 14626 0,'0'21'0,"-106"106"31,85-105-31,-22-1 0,22 0 16,-21 0-16,0-21 0</inkml:trace>
  <inkml:trace contextRef="#ctx0" brushRef="#br0" timeOffset="-59461.68">8318 14880 0,'43'0'16</inkml:trace>
  <inkml:trace contextRef="#ctx0" brushRef="#br0" timeOffset="-59380.73">8488 14944 0,'0'0'16</inkml:trace>
  <inkml:trace contextRef="#ctx0" brushRef="#br0" timeOffset="-59282.78">8467 14923 0</inkml:trace>
  <inkml:trace contextRef="#ctx0" brushRef="#br0" timeOffset="-58089.38">7916 14647 0,'-21'0'31,"0"0"0,21-21-31,0 0 16,0 0 0,21 21-16,0-21 0,0 21 15,1-21-15,-1-1 0,0 22 0,21-21 16,-21 0-16,22 0 0,-1 21 15,0-21-15,1 0 0,-1 21 16,0-22-16,1 22 0,20 0 0,-20 0 16,-1 0-16,-21 22 0,0-22 15,0 21-15,-21 0 0,0 0 0,0 21 16,0-20-16,0 20 0,-21-21 16,0 21-16,0 1 0,-21-22 15,20 0-15,-20 21 0,21-20 0,0-1 16,-22 0-16,22 0 0,0 0 15,-21-21-15,21 21 0,-1-21 0,-20 0 16,21 22-16,0-22 0,-22 0 16,22 0-1,42 0 32,1 0-47,-1 0 0,0-22 16,0 22-16,-21-21 0,21 21 0</inkml:trace>
  <inkml:trace contextRef="#ctx0" brushRef="#br0" timeOffset="-57656.42">8763 14880 0,'-21'0'15,"21"-21"17,0 0-17,21 21-15,-21-21 0,21 0 16,0-1-16,0 1 0,22-21 0,-22 21 16,21-22-16,-21 1 0,22 21 15,-22-21-15,21 20 0,-21-20 16,1 21-16,-22 0 0,0 0 0,-22 21 31,1 0-31,0 21 0,0 0 16,-21-21-16,20 21 0,1 0 0,0 0 0,0 1 15,21-1-15,0 0 0,0 0 16,0 0-16,0 0 0,21-21 16,0 22-16,0-22 0,1 21 15,-1-21-15,0 0 0,21 21 16,-21-21-16,1 0 0,-1 21 0,-21 0 15,21-21-15,-21 21 0,0 1 16,0-1-16,0 0 16,-21-21-16</inkml:trace>
  <inkml:trace contextRef="#ctx0" brushRef="#br0" timeOffset="-57355.59">9186 14901 0,'0'0'0,"21"0"0,1 0 15,-1 0-15,-21-21 0,21 21 16,0-21-16,0 0 0,0 0 0,22 21 15,-1-43-15,-21 1 16,0 21-16,1 0 0,-22 0 0,0-1 16,21 1-16,-21 0 0,21 0 15,-21 0-15,0 0 0,0 42 32,0 0-17,0 0-15,-21 21 0,21-20 16,0-1-16,0 0 0,0 0 0,-21 21 15,21-20-15,0-1 0,0 0 16,0 0-16,0 0 0,0 0 16,0 1-1,21-44 1,-21 1 0,21 0-16,-21 0 0,21 0 0,-21 0 15,0-1-15,21-62 0</inkml:trace>
  <inkml:trace contextRef="#ctx0" brushRef="#br0" timeOffset="-57109.71">9758 14224 0,'-64'0'32,"43"0"-32,0 0 0,0 21 15,21 0-15,0 1 16,0 20-1,0-21-15,21-21 16,0 0-16,0 0 0,0-21 16,1 21-16,-22-21 0,21 21 15,-21-21-15,21 21 0,-21-22 0,0 1 16,0 0 0,-21 21-16,0-21 0,-1 21 15,-20 0-15</inkml:trace>
  <inkml:trace contextRef="#ctx0" brushRef="#br0" timeOffset="-57020.76">9652 14436 0,'21'0'16,"-21"21"-16</inkml:trace>
  <inkml:trace contextRef="#ctx0" brushRef="#br0" timeOffset="-56903.83">9991 14542 0,'0'-43'0</inkml:trace>
  <inkml:trace contextRef="#ctx0" brushRef="#br0" timeOffset="-56485.05">9948 14499 0,'0'0'16,"0"21"-1,0 1-15,0-1 16,0 0-16,0 0 0,0 0 15,0 0-15,0 1 0,-21-1 0,21 0 16,0 0-16,0 0 0,-21-21 16,21 21-16,0 1 0,0-1 15,-21-21 17,21-21-17,0-1-15,0 1 0,0 0 16,0 0-16,21 0 0,-21 0 0,21-1 15,0-20-15,0 21 0,1 0 16,-1 0-16,0-22 0,0 22 0,0 0 16,22 21-16,-22-21 0,0 0 0,21 21 15,-21 0-15,1 0 0,-1 0 16,21 0-16,-21 0 0,0 21 16,-21 0-16,0 0 0,0 0 0,0 22 15,0-22-15,0 0 0,0 21 16,0-21-16,0 22 0,-21-22 0,0 0 15,21 0-15,0 0 0,0 1 16,-21-22-16,21 21 0,-21-21 16,21-21 31,21-1-47,-21 1 15,0 0-15,21 0 0</inkml:trace>
  <inkml:trace contextRef="#ctx0" brushRef="#br0" timeOffset="-56120.88">10668 14034 0,'21'-22'0,"0"-20"15,-21 21-15,0 42 47,0 0-31,0 0-16,0 1 0,0 20 0,0-21 16,-21 21-16,0 1 0,21 20 15,-21-20-15,21-1 0,-21 21 16,-1-20-16,22 20 0,-21-20 0,21-1 15,0 0-15,0 1 0,-21-22 0,21 21 16,0-21-16,0 0 0,0 1 16,0-1-16,21-21 31,0 0-31,1-21 16,-1 21-16,0-22 0</inkml:trace>
  <inkml:trace contextRef="#ctx0" brushRef="#br0" timeOffset="-55823.91">11176 14415 0,'21'-22'0,"-42"44"0,63-65 0,-42 22 15,0 0 1,-21 21 0,0 0-16,0 0 15,-22 21-15,22 0 0,0 0 16,0 1-16,21-1 0,-21 0 0,21 0 15,-21 0-15,21 0 0,0 1 16,0-1-16,0 0 16,21-21-16,0 0 0,0 21 15,0-21-15,0 21 0,1-21 16,-1 0-16,0 21 0,0 1 16,0-1-16,-21 0 15,0 0-15,0 0 16,0 0-1,-21 22-15</inkml:trace>
  <inkml:trace contextRef="#ctx0" brushRef="#br0" timeOffset="-55732.96">11049 14817 0,'0'0'16,"0"-21"31,0-1-47,0 1 15,0 0-15,0 0 0</inkml:trace>
  <inkml:trace contextRef="#ctx0" brushRef="#br0" timeOffset="-54129.08">10435 14224 0,'0'0'0,"0"21"0,-21-21 16,0 0-16,0 0 0,-1 21 16,1-21-16,0 0 0,0 0 15,42 0 32,21 0-47,-20 0 0,20 0 16,0 0-16,22 0 15,-22 0-15,22 0 0,-1-21 0,1 21 16,20 0-16,-20-21 0,-1 21 0,1 0 16,-1-21-16,1 21 0,-1 0 15,-20 0-15,-1 0 0,0-21 0,-21 21 16,22 0-16,-22 0 0,0 0 0,0 0 15,-42 0 32,0 0-31,0 0-16,21 21 0,-21-21 0,-1 21 16</inkml:trace>
  <inkml:trace contextRef="#ctx0" brushRef="#br0" timeOffset="-53608.34">10985 14690 0,'0'21'16,"0"0"-1,0 0 1,0 0-16,0 1 16,22-22-16,-1 21 0,0-21 15,0 0-15,0 21 0,0-21 16,1 0-16,-1 0 0,21 0 0,-21 0 16,0 0-16,1 0 0,-1-21 15,0 21-15</inkml:trace>
  <inkml:trace contextRef="#ctx0" brushRef="#br0" timeOffset="-50478.28">1228 16214 0,'0'0'0,"-22"0"0</inkml:trace>
  <inkml:trace contextRef="#ctx0" brushRef="#br0" timeOffset="-49916.11">1228 16256 0,'0'21'32,"-22"-21"-32,1 0 31,0 0-31,0 0 0,0 0 16,0 0-16,-1 0 0,1 0 15,0 0-15,0-21 0,0 21 16,0-21-16,21 0 0,-22 21 0,22-21 15,-21-1-15,21 1 0,0 0 16,0-21-16,0 21 0,0 42 0,0-42 16,0-1-16,21-20 0,-21 21 0,22-21 15,-1 20-15,21 1 0,-21 21 16,22-21-16,-22 21 0,21 0 16,-21 0-16,22 0 0,-22 0 0,0 21 15,-21 0-15,0 1 0,0 20 0,0-21 16,0 21-16,-42 1 15,20 20-15,-20-20 0,0-1 0,21 0 16,-22 22-16,-20-22 0,-1 0 16,22-20-16,21 20 0,84 0 0,-63-21 15,0 22-15,0-22 0,0 0 16,0 0-16,0 0 0,21-21 16,1 22-16,20-22 0,-21 0 15,21 0-15,22-22 0,-22 22 16,1-21-16,-22 0 15,21 0-15,-21 21 0,0-21 0,1 0 16,-22-1-16,0 1 0,0 0 16,0 0-16,-22 0 0,1 0 15,0-1-15,-21 1 0,-1 21 0,1-21 16,0 0-16,-1 21 0,22 0 16,-42-21-16,42 21 0,-1 0 0,1 0 15,0 21-15,0 0 0,0-21 16,21 21-16,0 0 0,0 1 0,0-1 15,0 0-15,21-21 16,0 21-16,0-21 0,0 0 0,1 0 16,20 0-16,-21 0 15</inkml:trace>
  <inkml:trace contextRef="#ctx0" brushRef="#br0" timeOffset="-49809.17">1863 16341 0</inkml:trace>
  <inkml:trace contextRef="#ctx0" brushRef="#br0" timeOffset="-49617.09">1820 16425 0,'0'0'16,"64"-63"15,-43 63-31,-21-21 16,0 0-16,0-1 15,-21 22 1,0 0-16,-1-21 16,1 21-16,21 21 15,0 1 1,0-1 0</inkml:trace>
  <inkml:trace contextRef="#ctx0" brushRef="#br0" timeOffset="-49565.12">1841 16277 0,'0'-21'16</inkml:trace>
  <inkml:trace contextRef="#ctx0" brushRef="#br0" timeOffset="-48461.04">3387 3598 0,'0'0'0,"-22"0"0,1 0 0,0 0 16,0 0-16,0 0 15,42 0 48,0 0-48,0 0-15,0 0 16,1 0-16,-1 0 16,0 0-16,0 0 0,0 0 15,0 0-15,1 0 0,-1 0 0,0 0 16,0 0-16,0 0 15,0 0-15,1 0 0,-1 0 0,0 0 32,0 0-32,-21-148 78,0 106-63</inkml:trace>
  <inkml:trace contextRef="#ctx0" brushRef="#br0" timeOffset="-45301.03">3154 16108 0,'0'0'0,"0"-21"15,-21 21 1,21-21 0,-22 21-16,22 21 31,0 0-16,0 0 17,22-21-32,-1 0 15,0 0-15,21 0 0,-21 0 16,1 0-16,20-21 0,0 0 0,1 21 16,-1-21-16,-21-1 0,21 1 15,1 0-15,-1 0 0,-21 0 0,22 0 16,-22-1-16,-21 1 0,0 0 15,0 0-15,0 0 0,0 0 16,0-1-16,-21 1 0,-1 21 16,1 0-16,-21-21 0,21 21 15,-22 0-15,1 0 0,0 0 0,-64 0 16,21 21 0,64 0-16,-21 1 15,21-1-15,-22 0 0,22 0 0,0 21 16,0-20-16,21 20 0,0 0 15,0-21-15,0 22 0,0-1 0,0-21 16,0 22-16,0-22 0,21 21 16,0-21-16,0 0 0,0 1 0,1-1 15,-1 0-15,0 0 0,21 0 16,-21-21-16,22 0 0,-22 21 16,0-21-16,21 0 0,1 0 15,-22 0-15,0 0 16,-42 0-1,0 0 1,0 0-16,-1 0 0,-20 0 0,21 0 16,-21 0-16,-1 0 0,22 22 0,-21-22 15,21 21-15,-22 0 0,22-21 16,0 21-16,-21 0 0,20-21 0,1 21 16,21 1-16,0-1 0,0 0 15,0 0-15,0 0 0,0 0 0,0 1 16,0-1-16,21 0 0,1-21 15,-1 21-15,0-21 0,0 0 16,21 21-16,-20-21 0,20 0 0,0 0 16,1 0-16,-1 0 0,21-21 15,-20 0-15,20 21 0,-20-21 0,-1 0 16,0-1-16,22 1 0,-22 0 16,-21 0-16,22-21 0,-22 20 15,0 1-15,0 0 0,0 0 0,-21 0 0,21-22 16,-21 22-16,0 0 0,0 0 15,0 0-15,0 0 16,0 42 15,0 0-31,0 0 0,0 0 16,0 0-16,0 1 0,0-1 16,-21 21-16,0 0 0,21-20 15,0-1-15,0 0 0,0 0 16,0 0-16,0 0 0,-21 1 0,21-1 15,21-21 17,0-21-32,-21-1 15,21 1-15,1 0 16,-22 0-16,21-21 0,0 20 16,-21 1-16,21 0 0,0-21 0,0 21 15,1-1-15,-1 1 0,0 0 16,0 0-16,0 0 0,0 21 0,1 0 15,-1-21-15,0 21 16,0 0-16,-21 21 0,21-21 16,-21 42-16,0-21 0,0 0 15,0 1-15,0-1 16,0 0-16,0 0 0,0 0 0,0 0 16,21 1-16,1-1 15,-1-21 1,0 0-16,0 0 15,0 0-15,0 0 16,1 0-16,-1-21 0,0-1 16,0 1-16,0 21 0,0-21 15,1 0-15,-1-21 0,0 20 16,0 1-16,21-42 16,-20 42-16,-1-1 0,0 1 0,21 0 15,-42 0-15,21 21 16,-21 21-1,0 0 1,0 0-16,0 1 0,0-1 16,-21 0-16,21 0 0,-21 0 0,21 22 15,0-22-15,0 0 0,0 0 16,0 0-16,0 0 16,0 1-16,21-22 15,0 0-15,1 0 0,-1 0 0,0 0 16,0 0-16,0 0 0,22 0 15,-22 0-15,0 0 0,0 0 0,0-22 16,0 22-16,1-21 0,-22 0 16,21 21-16</inkml:trace>
  <inkml:trace contextRef="#ctx0" brushRef="#br0" timeOffset="-44903.8">5143 16552 0</inkml:trace>
  <inkml:trace contextRef="#ctx0" brushRef="#br0" timeOffset="-44449.06">5165 16574 0,'0'0'16,"21"0"15,0-22-31,-21 1 15,21 21-15,0-21 0,0 0 16,1 21-16,-1-21 0,21 0 16,-21-1-16,0-20 0,22 21 15,-22-21-15,21-1 0,-21 1 0,1 0 0,20-1 16,-21 1-16,0-22 0,-21 22 16,0 0-16,21-1 0,-21 1 15,0 21-15,0-21 0,0-1 16,0 22-16,-21 0 0,0 21 15,0 0-15,0 0 16,0 21-16,-1 0 0,1 0 0,0 1 16,21 20-16,-21-21 0,21 21 15,-21 1-15,0-1 0,21 0 0,0 22 16,-22-22-16,22 22 0,0-22 0,0 0 16,-21 22-16,21-22 0,0 22 15,0-43-15,21 21 0,1-21 16,20 22-16,-21-22 15,0 0-15,0 0 0,22-21 16,-22 0-16,21 0 0,-21 0 0,22 0 0,-22-21 16,0 0-16,21 21 0,1-21 15,-22 0-15,21 21 0,-21-22 16,1 1-16,-1 0 0,-21 0 0,0 0 16,0 0-16,0-1 0,0 1 0,0 0 15,0 0-15,-21 21 16,-1 0-16,1 0 0,0 0 15,0 0-15</inkml:trace>
  <inkml:trace contextRef="#ctx0" brushRef="#br0" timeOffset="-44135.24">5842 4932 0,'42'-677'15,"-84"1354"-15,127-1503 0,-64 699 16,42-42-16,-20 127 0,-22-1 16,21 22-16,0 0 0,-20 0 15,20 0-15,-21 21 0,21 0 0,-20 0 16,20 0-16,-21 0 0,0 0 15,-42 0 17,0 0-32,0 0 15,0 0-15,-1 0 0,1-21 16,0 21-16,0 0 0,0 0 31,21-22 0,21 22-15,0 0-16,0 0 16,0 0-16,1 0 0,-1 0 15,0 0-15,0 0 16</inkml:trace>
  <inkml:trace contextRef="#ctx0" brushRef="#br0" timeOffset="-44099.26">6477 16489 0,'21'0'0</inkml:trace>
  <inkml:trace contextRef="#ctx0" brushRef="#br0" timeOffset="-38256.88">5905 16425 0,'0'0'0,"22"0"62,-1 0-62,0 0 16,0 0-16,0 0 0,0 0 16,22 0-16,-22-21 0,0 21 15,0-21-15,0 0 0,22 21 0,-22-21 16,0 21-16,0-21 0,0-1 16,1 1-16,-1 21 0,-21-21 0,0 0 15,21 0-15,-21 0 16,0-1-1,-21 22-15,0 0 16,-1 0-16,1 0 16,0 0-16,0 22 0,21-1 15,-21-21-15,21 21 0,-21 0 0,-1 0 16,22 0-16,0 22 0,-21-22 16,21 0-16,0 0 0,0 22 0,0-22 15,0 0-15,0 0 0,0 0 16,21 0-16,-21 1 0,22-22 15,-1 21-15,0-21 0,0 0 0,0 0 16,0 0-16,1 0 0,-1 0 16,0 0-16,0 0 0,0 0 0,0 0 15,1 0-15,-1 0 0,0 0 16,0-21-16,0-1 0,0 22 0,22-21 16</inkml:trace>
  <inkml:trace contextRef="#ctx0" brushRef="#br0" timeOffset="-36916.92">7070 16235 0,'0'0'0,"0"-21"0,0 0 16,0-1 0,-22 22-16,1-21 0,0 21 15,0 0-15,0 0 0,0 0 16,-1 0-16,1 0 0,0 21 0,-21-21 15,21 22-15,-1-1 0,-20 0 16,21 0-16,0 21 0,0-20 16,-22 20-16,22 0 0,0 1 15,21-22-15,0 0 0,0 0 0,0 0 16,0 0-16,0 1 0,0-1 16,0 0-16,21-21 0,0 0 15,0 0-15,1 0 0,-1 0 16,0 0-16,21 0 0,-21-21 0,22 0 15,-22 21-15,21-22 0,-21 1 0,22-21 16,-22 21-16,0-22 0,0 22 16,0-21-16,1 0 0,-1-22 0,-21 22 15,0-22-15,0 22 0,21-22 16,-21 22-16,21-21 0,-21 20 16,0 1-16,0 21 0,0-22 0,0 22 15,0 0-15,0 0 0,-21 21 31,0 0-31,21 21 0,0 0 16,-21 0-16,-1 1 0,22 20 0,-21 0 16,21 1-16,-21-1 0,21 21 15,0-20-15,0-1 0,0 0 0,0 1 16,0-1-16,0 0 0,0 1 16,0-1-16,21-21 0,0 0 0,1 22 15,-1-22-15,0 0 0,0-21 16,0 21-16,22-21 0,-22 0 0,21 0 15,-21 0-15,22 0 0,-22 0 16,21 0-16,-21 0 0,22-21 0,-22 0 16,21 21-16,-21-21 0,0 0 0,1-1 15,-1 1-15,-21 0 0,0-42 16,0 41-16,0 1 0,0 0 16,0 0-16,-21 21 15,-1 0-15,1 0 16,0 0-1,0 21-15,0 0 16,21 0-16,0 1 0,0-1 0,0 0 16,0 0-16,0 0 0,0 0 15,0 1-15,0-1 0,21 0 0,0 0 16,0-21-16,0 21 0,1-21 16,-1 0-16,0 21 0,21-21 15,-21 0-15,1 0 0,20 0 0,0-21 16,1 0-16,20 21 0,-21-21 0,1 0 15,-1 21-15,0-21 0,1-1 16,-1 1-16,-21 21 0,22-21 0,-22 0 16,21 0-16,-21 0 15,0-1-15,1 1 0,-22 0 0,0-21 16,0 21-16,0-1 0,0 1 0,0 0 16,0 0-16,0 0 0,0 0 15,0-1-15,-22 22 0,1-21 0,0 21 16,0 0-16,0 0 0,0 0 15,-1 21-15,1 1 16,0-1-16,0 21 0,21-21 16,-21 0-16,0 22 0,21-22 0,-22 21 15,1-21-15,21 22 0,0 20 16,0-42-16,0 1 0,0-1 0,0 0 16,0 0-1,21-21-15,1 0 16,-1 0-16,0 0 0,21 0 0,-21 0 15,1 0-15,-1-21 0,0 0 16,0 0-16,-21-22 0,21 22 0,0-21 16,1-1-16,-1 1 0,0 0 0,0-22 15,-21 22-15,0-22 0,0 22 16,0-21-16,0 20 0,21-20 0,0-22 16,-21 43-16,22-1 15,-22 1-15,0 21 0,0 0 0,0 0 16,-22 42 15,22 21-31,0-21 0,-21 22 16,21-1-16,0 0 0,0 22 0,0-22 15,-21 22-15,21-22 0,0 21 16,0 1-16,0-22 0,0 22 0,0-22 16,0 0-16,0 1 0,0-1 15,0-21-15,21 22 0,-21-22 0,21 0 16,1-21-16,-1 21 0,0-21 0,21 0 15,-21 0-15,22 0 0,20 0 16,-20 0-16,-1-21 0,21 0 0,1 0 16,-22-1-16,43 1 0,-22-21 15</inkml:trace>
  <inkml:trace contextRef="#ctx0" brushRef="#br0" timeOffset="-36327.25">9800 16214 0,'0'0'0,"-21"0"0,0-21 16,-22 21-16,22-22 0,21 1 15,-21 0-15,21 0 0,0 0 16,0 0-16,0-1 0,21 1 16,0 0-16,1 0 0,-1 0 15,0 0-15,0-1 0,21 1 0,-20 21 16,20 0-16,0 0 0,1 0 15,-22 0-15,21 21 0,-21 1 16,22 20-16,-22-21 0,0 21 0,-21-20 16,0 20-16,21 0 0,-21 1 15,0-22-15,0 21 0,0-21 0,0 22 16,0-22-16,-21 0 0,21 0 0,0 0 16,-21-21-16,0 0 15,21-21 1,0 0-1,0 0-15,0-22 0,0 22 0,0 0 16,0-21-16,0 21 0,21-22 0,-21 1 16,21 21-16,0-22 15,-21 22-15,21-21 0,0 21 0,1 0 16,-22-1-16,21 1 0,0 0 0,0 21 16,0 0-16,0 0 15,1 0-15,-1 0 0,0 0 16,0 21-16,-21 0 15,0 1-15</inkml:trace>
  <inkml:trace contextRef="#ctx0" brushRef="#br0" timeOffset="-35969.45">10583 16193 0,'0'0'0,"0"21"0,0 0 0,21-21 16,1 0-1,-1 0-15,0 0 0,0 0 16,0-21-16,0 21 15,1-21-15,-1-1 0,-21 1 0,21 0 16,0 0-16,0 0 0,0-22 0,-21 22 16,0 0-16,0 0 0,0 0 15,0 0-15,0-1 0,-21 1 16,0 21-16,0 0 0,0 0 0,0 0 16,-1 0-16,1 21 0,0-21 15,21 22-15,-21-1 0,0 21 0,21-21 16,-21 22-16,21-22 0,-22 21 15,22 0-15,0 22 16,0-22-16,0-21 0,0 1 0,0 20 16,22-21-16,-1 0 0,0-21 15,0 21-15,0-21 0,22 0 0,-22 0 16,21 0-16,-21 0 0,22 0 16,-1 0-16,0-21 0,1 0 15,-1 0-15,-21 0 0,21 0 0,1-22 0,-22 22 16,21-21-16</inkml:trace>
  <inkml:trace contextRef="#ctx0" brushRef="#br0" timeOffset="-35724.59">11430 15685 0,'0'0'0,"0"-43"15,0-20-15,0-1 16,-21 64 0,0 0-16,-1 0 15,22 21-15,0 1 0,-21 20 0,21-21 16,-21 21-16,21 1 0,0-1 15,0 0-15,0 1 0,0 20 0,0-20 16,0-1-16,0 21 0,0-20 0,0-1 16,0 0-16,0 1 0,0-22 15,0 21-15,0-21 0,0 1 0,0-1 16,0 0-16,21 0 0,0-21 16,1 0-16,-22-21 15,21 21-15,0 0 0,0-21 16,21 0-16</inkml:trace>
  <inkml:trace contextRef="#ctx0" brushRef="#br0" timeOffset="-35320.82">11896 16023 0,'0'0'0,"0"-21"0,0 0 0,0 0 16,0-22-16,0 22 0,0 0 15,-22 21-15,1-21 0,0 21 16,0 0-16,0 0 0,0 0 0,-22 0 15,22 0-15,0 0 0,-21 21 0,20 0 16,1 0-16,0 22 16,0-22-16,0 21 0,0-21 0,21 22 15,-22-1-15,22-21 0,0 22 0,0-22 16,0 0-16,0 0 0,0 0 16,22 0-16,-1 1 0,0-1 0,0-21 15,0 0-15,0 21 0,1-21 16,-1 0-16,0 0 0,21 0 15,-21-21-15,1 21 0,-1-21 0,0-1 16,0 1-16,0 0 0,0-21 0,1 21 16,-22-22-16,21 22 0,0-21 15,-21-1-15,21 22 0,-21-21 0,0 21 16,0 0-16,0-1 16,0 44-1,0-1 1,0 0-16,0 21 0,-21-21 0,42 22 15,-21-22-15,0 21 0</inkml:trace>
  <inkml:trace contextRef="#ctx0" brushRef="#br0" timeOffset="-34757.15">11959 16362 0,'42'0'15,"-84"0"-15,106 0 0,-43 0 0,21 0 0,0 0 16,-20 0-16,20 0 16,0-21-16,1 21 0,-22-21 0,21-1 15,0 1-15,-20 0 0,20-21 0,0-22 16,-21 22-16,1 0 15,-1-22-15,0 22 0,0-1 0,0-20 16,-21 21-16,0-1 0,0 1 0,0 0 16,0 20-16,0-20 0,0 21 15,0 0-15,0 0 0,0-1 0,-21 22 16,21 22 0,-21-1-16,21 0 0,0 0 15,-21 0-15,21 22 0,0-1 0,-21 0 16,21 1-16,-22-1 0,22 0 15,-21 22-15,21-22 0,0 0 0,0 1 16,0 41-16,0-41 16,0-1-16,21 22 0,1-43 15,-1 0-15,0 0 0,0-21 16,0 21-16,0-21 0,43 0 16,-22 0-16,1 0 0,-22 0 15,21 0-15,0-21 0,1 0 16,-22 0-16,21 0 0,1-22 0,-22 22 0,21-21 15,-21-1-15,0 1 0,1-21 16,-22 20-16,0 1 0,0 21 16,0 0-16,0-1 0,0 1 15,-22 21 1,1 0-16,0 21 0,21 1 0,-21-1 16,21 21-16,0 0 0,-21-20 15,0 20-15,21-21 0,-22 21 16,22-20-16,0 20 0,0-21 0,0 0 15,0 0-15,0 1 0,22-1 16,-1 0-16,0 0 0,21-21 0,-21 0 16,22 21-16,-1-21 0,0 0 15,1 0-15,-1 0 0,0 0 0,1 0 16,-1 0-16,0 0 0,22 0 16</inkml:trace>
  <inkml:trace contextRef="#ctx0" brushRef="#br0" timeOffset="-34241.44">14245 16023 0,'21'-21'16,"-42"42"-16,42-84 0,-21 42 0,0-1 0,0 1 15,0 0-15,-21 0 0,0 0 16,-21 0-16,20 21 0,-20 0 0,0 0 16,-1 0-16,1 0 0,0 0 0,21 21 15,-1-21-15,-20 42 0,0-21 16,21 0-16,-22 22 0,22-1 0,0-21 15,0 22-15,0-1 0,21 0 16,0-21-16,0 22 0,0-1 16,0-21-16,0 22 0,0-22 0,21 0 15,0 0-15,42 21 0,-41-20 16,20-22-16,-21 0 0,21 0 16,1 0-16,-22 0 0,21 0 0,1 0 15,-22-22-15,21 1 0,-21 0 0,22-21 16,-22-1-16,21 1 0,-21 0 15,0-22-15,1 1 0,-1-1 0,0 1 16,0-1-16,0 1 0,0-22 0,1 22 16,-22-1-16,21 1 0,-21-1 15,0 22-15,0-22 0,0 22 16,21 0-16,-21 20 0,0 1 0,0 0 16,0 0-16,-21 21 15,0 42 1,21-21-16,0 22 0,-22-1 15,22 0-15,-21 22 0,0-22 16,21 22-16,0-1 0,0 1 0,-21-22 16,21 43-16,-21-22 0,21 1 15,-21-22-15,21 127 16,0-105-16,0-43 0,0 21 0,0 1 16,21-22-16,0 21 0</inkml:trace>
  <inkml:trace contextRef="#ctx0" brushRef="#br0" timeOffset="-34189.37">14499 16510 0,'64'-42'15,"-128"84"-15,149-84 0,-64 21 16,42-22-16</inkml:trace>
  <inkml:trace contextRef="#ctx0" brushRef="#br0" timeOffset="-34148.39">14944 15960 0,'0'-43'16</inkml:trace>
  <inkml:trace contextRef="#ctx0" brushRef="#br0" timeOffset="-33804.68">11790 15727 0,'-21'0'0,"42"0"0,-85 21 16,43-21-16,0 0 0,42 0 15,21 0 1,-20 0-16,20 0 0,21 0 0,1 0 16,-22 0-16,43-21 0,-22 21 0,1 0 15,-1-21-15,1 21 0,21 0 16,-43 0-16,21-21 0,1-1 16,-1 22-16,1-21 0,-1 21 0,1 0 15,-22 0-15,1 0 0,-1 0 16,0 0-16,-21 0 0,1 0 0,-1 0 15,0 0-15</inkml:trace>
  <inkml:trace contextRef="#ctx0" brushRef="#br0" timeOffset="12352.03">20913 12107 0,'21'-21'0,"-42"42"0,63-42 0,-42 0 16,21 0-16,0 21 0,-21-21 0,21 21 15,-21-21-15,22 21 0,-22-22 16,0 1-16,0 0 16,0 0-1,-22 21 1,1 0-1,0 0-15,0 0 16,0 0-16,0 0 0,-1 0 16,1 21-16,0 0 15,-21-21-15,21 21 0,-1 1 0,-20-1 16,21 0-16,0 0 0,-22 0 16,22 0-16,0 22 0,0-22 0,-21 42 15,42-20-15,-22-22 16,1 21-16,21 1 0,-21-22 0,21 21 15,0-21-15,-21 22 0,21-1 0,-21 0 16,21-21-16,-21 43 0,21 21 16,0-43-16,0 0 0,0 22 15,-22-22-15,22 0 0,0 1 16,0 41-16,0-41 16,0-1-16,22 22 0,-1-43 15,0 21-15,0 0 16,0-20-16,22-1 15,-1 21-15,-21-42 0,0 0 16,0 21-16,22-21 0,-22 0 16,0 0-16,0-42 15,0 42-15,1-42 0,-1 20 16</inkml:trace>
  <inkml:trace contextRef="#ctx0" brushRef="#br0" timeOffset="13472">20828 12065 0,'0'-42'31,"0"21"-15,0-1 0,21 22-16,0 0 15,0-21-15,1 21 0,-1 0 0,42-21 16,-20 21-16,-1 0 15,0 0-15,1-21 0,20 21 0,-21 0 16,22 0-16,21 0 0,-22 0 0,1 0 16,20 0-16,-20 0 0,-1 0 15,1 0-15,-1 0 0,1 21 0,-1-21 16,1 0-16,-1 21 16,1-21-16,20 0 0,1 21 0,0-21 15,-1 0-15,1 0 0,0 0 16,-1 22-16,149-22 15,-148 0-15,-22 0 0,1 21 16,-1-21-16,-20 0 0,20 0 0,-20 0 16,-22 0-16,21 21 0,-21-21 15,22 0-15,-22 0 0,21 0 16,-21 0 0,-21 21-16,0 0 15,0 0-15,0 1 16,0-1-16,0 0 15,0 0-15,0 21 0,0-20 16,0-1-16,0 0 0,0 21 16,0-21-16,0 22 0,0-22 0,0 21 15,0-21-15,0 22 0,0-1 16,0 0-16,21 1 0,-21-1 0,22 22 16,-1-22-16,-21 0 0,21 22 0,-21-22 15,0 0-15,0 1 0,0 20 16,0-20-16,0-22 0,0 21 15,0 0-15,0 1 0,-21-22 0,0 21 16,21-21-16,-22 1 0,1-1 0,21 21 16,0-21-16,-21 0 0,0 1 15,21-1-15,-21-21 0,21 21 16,0 0-16,-21 0 0,-1-21 0,22 21 16,-21-21-16,0 22 15,0-22-15,0 0 0,0 21 16,-1-21-16,1 0 15,0 0-15,0 0 0,0 0 16,0 0-16,-1 0 0,1 0 16,0 0-16,0 0 0,0 0 15,0 0-15,-22 0 0,22 0 0,-21 0 16,-22-21-16,1 21 0,-1 0 16,-20-22-16,-22 1 0,21 21 0,0 0 15,-20-21-15,20 21 0,0 0 16,-63-21-16,63 21 15,1-21-15,-64 21 0,84-21 16,-21 21-16,22 0 0,-1-22 16,1 1-16,-1 21 0,-20 0 15,41-21-15,1 21 0,0 0 16,21 0-16,-1-21 0,1 21 16,0 0-16,0 0 0,0 0 0,0 0 46,-1 0-30,22-21-16,-21 21 16,0 0-16,21-21 15,-21 21-15,0 0 0</inkml:trace>
  <inkml:trace contextRef="#ctx0" brushRef="#br0" timeOffset="14195.58">18563 13631 0,'0'0'16,"0"22"-16,-21-1 15,21 0-15,-21-21 0,21-21 63,0 0-63,0-1 15,0 1-15,21 0 0,0-21 16,-21 21-16,21-1 0,0-20 16,1 21-16,20-21 0,-21 20 0,21-20 15,-20 0-15,20-1 0,0 22 16,22-21-16,-1 0 0,22-1 0,0 1 16,-1 0-16,22 20 0,0-20 15,-21 21-15,20-21 0,1 20 0,0 1 16,-21 0-16,21 21 0,-22 0 0,-20-21 15,-1 21-15,1 0 0,-22 0 16,-21 0-16,0 0 0,1 0 0,-22 21 16,21-21-16,-21 21 15,0 0 1,-21-21 46,-1 0-46,1-21-16,0 21 0,21-21 16</inkml:trace>
  <inkml:trace contextRef="#ctx0" brushRef="#br0" timeOffset="14600.35">20087 12552 0,'0'-21'0,"0"42"0,-21-42 0,0 21 16,21 21 0,0 0-1,0 0-15,0 0 16,21 1-16,0-1 0,0-21 16,22 21-16,-1-21 0,0 21 15,1 0-15,-1-21 0,21 0 0,-20 0 16,20 0-16,-20 0 0,-1 0 0,-21 0 15,21 0-15,-20 0 0,-1 0 16,-21 21-16,0 1 16,-21-22-16,-1 21 0,-20-21 15,0 21-15,-1 0 0,1 0 0,0 0 16,-22 1-16,22-1 0,0 0 0,-1 0 16,1 0-16,21 22 0,0-22 15,-1 0-15,1 0 0,0 0 0,21 0 16,-21 1-16,21-1 15,21-21 17,0 0-32,0 0 15,1 0-15,-22-21 0,21-1 0,0-20 16</inkml:trace>
  <inkml:trace contextRef="#ctx0" brushRef="#br0" timeOffset="15005.12">21103 12510 0,'0'0'0,"-21"0"15,0 0-15,42-22 47,0 22-47,21 0 0,1 0 0,-1 0 16,22 0-16,-1 0 0,1 0 15,-1 0-15,22 0 0,-22 0 0,22 0 16,0 0-16,-1 0 0,-20 0 16,-1 0-16,1 0 0,-1 0 0,22 0 15,-64 0-15,0 0 0,0 0 16,1 0-16,-44 0 31,1 0-31,0 0 16,0 0-16,0 0 0,0 0 15,-1 0-15,1 0 0,0 22 16,0-22-16,0 0 0,0 0 16,-1 21-16,1-21 0</inkml:trace>
  <inkml:trace contextRef="#ctx0" brushRef="#br0" timeOffset="15306.94">21188 12764 0,'0'0'15,"-21"21"-15,-1-21 0,1 0 0,21 21 16,21-21 0,1 0-16,-1 0 0,21 0 0,22 0 15,-22 0-15,43 0 0,-22 0 0,1 0 16,20 0-16,1 0 0,-22 0 15,22 0-15,-21 0 0,-1 0 0,1 0 16,-1 0-16,1 0 0,-22 21 16,0-21-16,-21 0 0,1 0 0,20 0 15,-63 0 17,0 0-32,-1 21 0,1-21 15,0 0-15,0 0 0,0 0 16,0 0-16,-1 21 0,1-21 15,0 0-15,0 0 0,0 0 16,0 22-16</inkml:trace>
  <inkml:trace contextRef="#ctx0" brushRef="#br0" timeOffset="15594.78">21272 13081 0,'0'0'15,"-42"0"-15,21 21 0,0-21 0,21 21 16,21-21-1,0 0-15,0 0 0,22 22 16,-1-22-16,21 0 0,1 0 16,-1 0-16,22 0 0,-21 0 0,20 0 15,-20 0-15,84 21 0,-85-21 16,1 0-16,-22 0 0,22 0 16,-22 21-16,0-21 0,-20 0 0,-1 0 15,0 0-15,-42 0 47,0 0-31,-1 0-16,1 0 15,0-21-15</inkml:trace>
  <inkml:trace contextRef="#ctx0" brushRef="#br0" timeOffset="100362.94">1524 17484 0,'0'0'0,"0"-21"16,21-1-16,-21 1 0,21 21 15,-21-21-15,0 0 16,0 0-16,0 0 16,-21 21-16,0 0 0,0-22 0,0 22 15,-1 0-15,-20 0 0,21 0 16,0 0-16,0 0 0,-22 0 16,22 22-16,0-22 0,-21 21 0,20 0 15,1 0-15,0 21 0,0-20 16,0 20-16,0-21 0,21 21 15,0-20-15,0-1 0,0 21 0,0-21 16,0 0-16,0 1 16,0-1-16,0 0 0,21-21 15,0 0-15,0 0 0,21 0 0,-20 0 16,20 0-16,-21 0 0,21-21 16,1 0-16,-22-1 0,21 1 15,-21 0-15,22 0 0,-1-21 16,-42 20-16,21 1 0,-21 0 15,0 0-15,21 0 0,-21 0 16,0 42 31,0 0-47,0 0 0,0 21 16,0 1-16,0-22 0,0 21 0,0 22 15,0-22-15,0 0 0,0 22 16,0-22-16,0 1 0,0-1 15,0 0-15,0 1 0,0-1 0,0 0 16,0-21-16,0 22 0,0-22 16,0 21-16,0-21 0,0 1 15,-21-1-15,0-21 0,0 21 0,0 0 16,-22-21-16,22 0 0,-21 0 16,21 0-16,-22 0 15,1-21-15,0 0 0,-1 21 0,1-21 16,21-1-16,0 1 0,-22 0 15,22 21-15,0-21 0,21 0 16,0 0-16,0-1 16,0 1-16,0 0 15,21 21-15,22-21 0,-22 21 16,0-21-16,21 0 0,1 21 0</inkml:trace>
  <inkml:trace contextRef="#ctx0" brushRef="#br0" timeOffset="100578.82">1905 17886 0,'42'-106'110,"-550"339"-110,974-360 0,-403 0 0</inkml:trace>
  <inkml:trace contextRef="#ctx0" brushRef="#br0" timeOffset="101287.42">3323 17547 0,'-21'-21'0,"42"42"0,-63-42 16,21 21-16,-1 0 16,44 21 15,-1-21-15,0 0-16,0 0 15,21 0-15,-20 0 0,-1 0 0,21-21 16,0 0-16,1 0 0,-22 0 15,21 21-15,1-22 0,-22 1 16,21 0-16,-21 0 0,0 0 16,1 0-16,-1-1 15,-21 1-15,0 0 0,-21 21 32,-1 0-32,1 0 0,0 0 0,0 21 15,0-21-15,21 21 16,-21 1-16,21 20 0,0-21 0,0 21 15,0-20-15,0 20 0,0 0 16,0 1-16,0-1 0,0 0 0,0 1 16,0-1-16,0 0 0,0-21 15,0 22-15,0-22 0,0 21 16,0-21-16,0 22 0,0-22 16,0 0-16,0 0 0,0 0 0,0 1 15,-22-1-15,1-21 0,21 21 16,-21 0-16,0-21 0,-21 0 15,20 0-15,-20 0 0,21 0 0,-21 0 16,-1 0-16,1 0 0,21 0 16,-22-21-16,22 0 0,0 21 0,0-21 15,0-1-15,0 22 0,21-21 16,0 0 0,0 0-16,21 21 15,0 0 1,21-21-16,-21 21 0,1 0 15</inkml:trace>
  <inkml:trace contextRef="#ctx0" brushRef="#br0" timeOffset="102746.58">5313 17801 0,'0'-21'31,"0"0"-31,21 21 16,-21-21-16,21 21 0,-21-21 0,0-1 15,0 1-15,0 0 0,0 0 16,0 0-16,0 0 0,0-22 15,0 22-15,-21 0 16,0 0-16,0 0 0,-1 21 0,1 0 16,0 0-16,-21 0 0,21 0 15,-1 0-15,1 21 0,-21 0 16,21 0-16,-22 0 0,22 22 16,0-22-16,-21 21 0,21 0 0,-1 1 15,22-1-15,0 0 0,-21 1 0,21-22 16,0 21-16,0 1 15,0-22-15,0 0 0,21 0 0,-21 0 16,22 0-16,-1-21 0,0 0 16,0 0-16,0 0 0,0 0 0,1 0 15,-1 0-15,21 0 0,-21-21 16,0 0-16,1 0 0,20 0 0,-21 0 16,0-22-16,0 22 0,1 0 15,-1-21-15,0-1 0,0 22 16,0-21-16,-21 21 0,0-1 15,0 1-15,0 0 0,21 0 0,-21 42 47,0 0-47,0 0 0,0 22 0,0-22 16,0 0-16,0 21 0,0-20 16,0 20-16,0-21 0,0 21 0,0-20 15,0-1-15,22 0 0,-1-21 16,0 21-16,0-21 0,0 0 0,0 0 15,22 0-15,-1 0 0,22-21 16,-22 0-16,0 0 0,1-1 16,-22 1-16,21 0 15,0 0-15,-20-21 0,-1 20 0,0-20 16,0 21-16,-21 0 0,0-22 16,0 22-16,0 0 0,0 0 15,0 0-15,0 42 31,0 0-31,0 0 0,-21 0 16,21 22-16,-21-22 0,21 0 0,0 21 16,0-20-16,0-1 0,0 0 15,0 21-15,-21-21 0,21 1 16,0-1-16,0 0 16,0 0-1,0-42 1,0 0-1,0 0-15,0-1 0,0 1 0,0 0 16,0-42-16,21 41 16,-21 1-16,21-21 0,0 21 0,0 0 15,0-1-15,1 1 0,-1 0 16,0 0-16,0 21 0,0 0 0,22 0 16,-22 0-16,0 0 0,0 0 15,0 21-15,0 0 0,1-21 0,-1 21 16,-21 1-16,0 20 0,0-21 15,21 0-15,-21 0 0,0 1 16,0-1-16,0 0 0,0 0 16,0 0-16,0 0 0,-21-21 15,21 22-15,-21-22 16,21-22 15,0 1-31,0 0 0,0 0 16,0 0-16,0 0 0,0-22 0,21 22 15,-21-21-15,21 21 0,0-22 16,21 1-16,-20 21 0,-1 0 0,63-22 16,-62 22-16,20 0 15,0 21-15,1 0 0,-22 0 16,0 21-16,21 0 0,-21 0 0,-21 1 16,0-1-16,22 21 0,-22 0 15,0 1-15,0-22 0,0 21 16,0 1-16,0-22 0,-22 21 0,1-21 15,21 0-15,0 1 0,0-1 16,-21 0-16,21 0 0,21-21 47,-21-21-47,21 0 0,1 0 16,20-1-16</inkml:trace>
  <inkml:trace contextRef="#ctx0" brushRef="#br0" timeOffset="103387.21">7916 17590 0,'0'0'0,"0"-22"16,-63-41 0,63 42-16,-21 21 15,-1 0 1,22 21 0,0 0-16,0 0 0,0 0 15,0 22-15,0-22 0,0 21 0,0-21 16,0 22-16,0-1 0,0-21 15,0 22-15,0-1 0,0-21 0,0 21 16,-21 1-16,21-22 16,0 0-16,0 0 15,0-42 17,0 0-17,0 0-15,0 0 0,0-1 0,0 1 16,0-21-16,21 0 0,1 20 15,-1-20-15,0 0 0,21-1 0,-21 22 16,22-21-16,-1 21 0,0-22 16,-20 22-16,20 0 0,0 21 0,1-21 15,-1 21-15,-21 0 0,21 0 16,-20 0-16,-1 21 0,0 0 16,0 22-16,0-22 0,-21 0 15,0 21-15,0 1 0,0-1 0,0-21 16,0 21-16,0-20 0,-42 41 15,21-21-15,21-20 0,-21-1 16,-1 0-16,22 0 16,-21-21-16,21 21 15,0-42 1,0 0-16,21 0 16,1 0-16,-1-1 0,-21 1 15,21 0-15</inkml:trace>
  <inkml:trace contextRef="#ctx0" brushRef="#br0" timeOffset="103803.98">8721 17611 0,'0'-21'16,"-22"42"0,1 0-1,0 21-15,0-21 16,0 1-16,21 20 0,-21 0 0,-1-21 15,22 22-15,0-22 0,0 21 16,0-21-16,0 22 0,0-22 0,0 0 16,0 0-16,0 0 15,22 1-15,20-22 0,-21 0 0,21 0 16,-20 0-16,20 0 16,0 0-16,1-22 0,-1 1 0,0 21 15,-21-21-15,22 0 0,-22 0 16,0-22-16,0 22 0,-21-21 0,0 21 15,0-22-15,0 1 0,-21 21 16,0-21-16,0-1 0,0 22 0,-22 0 16,22 0-16,0 0 0,0 21 15,-22 0-15,22 0 0,0 0 0,0 0 16,0 0-16,0 0 0,-1 21 16,1-21-16,21 21 0,0 0 15,0 0 1,21-21-1,1 0-15,20 0 0,-21-21 16</inkml:trace>
  <inkml:trace contextRef="#ctx0" brushRef="#br0" timeOffset="104130.79">9483 17187 0,'0'0'16,"0"-42"-16,0 21 15,0 0-15,0 42 32,0 0-32,0 0 0,0 22 15,-22-1-15,22 0 0,-21 1 16,21-1-16,-21 21 0,21-20 0,0 20 16,-21 1-16,21-1 0,-21-20 15,21-1-15,0 0 0,0 1 0,0-1 16,0 0-16,0-21 0,0 1 15,0-1-15,0 0 0,0 0 0,21-21 16,0 0-16,0 0 16,0 0-16,1 0 15,-1-21-15,0 21 0,0-21 16,0 0-16,0-1 0,1-20 0,-1 21 16,-21-21-16,21 20 0,-21 1 15</inkml:trace>
  <inkml:trace contextRef="#ctx0" brushRef="#br0" timeOffset="104352.66">9271 17632 0,'0'0'0,"21"-21"32,0 21-32,0 0 0,1 0 15,20-21-15,-21 21 0,21 0 16,-20 0-16,20-22 0,-21 22 0,21 0 15,-20 0-15,-1 0 0,21-21 16,-21 21-16,0 0 0,1 0 16</inkml:trace>
  <inkml:trace contextRef="#ctx0" brushRef="#br0" timeOffset="104962.91">11515 17632 0,'0'0'0,"-22"-21"0,1 21 0,0 0 15,0-21-15,0 21 0,21-22 16,0 1-16,0 0 0,0 0 0,0 0 15,0 0-15,0-1 16,42 1-16,-21 0 0,0 21 0,22-21 16,-22 21-16,21 0 0,1 0 15,-1 0-15,0 0 0,1 0 16,-1 0-16,0 21 0,1 0 0,-1 0 16,-21 22-16,0-22 0,0 21 15,-21 1-15,0-1 0,0 0 16,0-21-16,0 22 0,-21-1 0,0-21 15,0 0-15,21 22 0,-21-22 16,0-21-16,-1 21 0,1-21 0,0 0 16,0 0-1,21-21 1,0 0-16,0 0 0,0-22 16,0 22-16,0 0 0,21-21 0,-21 20 15,21-20-15,0 21 0,1 0 16,-22 0-16,21-1 0,0 1 0,0 0 15,0 0-15,0 21 16,1-21-16,20 21 0,-21 0 0,0 0 16,0-21-16,1 21 0,-1 0 15,0 0-15</inkml:trace>
  <inkml:trace contextRef="#ctx0" brushRef="#br0" timeOffset="105375.67">12552 17357 0,'0'0'0,"0"-21"31,-21 21-31,-1 0 16,1 0-16,0 21 15,21 0-15,-21 0 0,0 21 0,0-20 16,-1 20-16,22 0 0,-21-21 16,0 22-16,0-1 0,0 0 0,21-20 15,0 20-15,0 0 0,0-21 16,0 1-16,0-1 0,0 0 0,21 0 15,0-21-15,0 0 0,0 21 16,1-21-16,20 0 0,-21 0 0,21 0 16,1-21-16,-22 0 0,21 0 15,1 0-15,-22-1 0,21 1 0,-21-21 16,0 21-16,1-22 16,-22 1-16,0 0 0,0-1 0,0 22 15,0-21-15,-43 21 0,22 0 16,0-1-16,0 1 0,0 21 0,-1 0 15,-20 0-15,21 0 0,0 0 16,0 0-16,-1 0 0,1 0 0,21 21 16,-21-21-16,21 22 15,0-1-15,0 0 0,0 0 16,21-21-16,0 0 16,1 0-16,20 0 0</inkml:trace>
  <inkml:trace contextRef="#ctx0" brushRef="#br0" timeOffset="105909.39">13060 17039 0,'0'0'0,"0"-21"0,0 0 16,0 42 0,0 0-1,0 0-15,0 1 0,0 20 16,0 0-16,0-21 0,0 22 0,0-1 15,0 0-15,0 22 0,-21-22 16,21 1-16,0-1 0,-22 0 16,22 1-16,0-1 0,0-21 0,0 21 0,0-20 15,0-1-15,0 0 16,0 0-16,0 0 0,0 0 0,0-42 31,0 0-15,0 0-16,0 0 0,0 0 15,0-1-15,0 1 0,22-21 0,-1 21 16,-21-22-16,21 22 0,0 0 16,0-21-16,0 21 0,1-1 0,-1 1 15,0 0-15,21 21 0,-21-21 16,22 21-16,-22 0 0,21 0 16,1 0-16,-22 0 0,21 0 15,-21 21-15,0 0 0,22 22 0,-43-22 16,0 21-16,0 0 0,0 1 0,0-1 15,-21 0-15,-22 1 0,22-1 16,-21-21-16,-1 22 0,1-22 0,-21 0 16,20 0-16,1 0 0,21-21 15,-22 0-15,22 0 0,0 0 0,0 0 16,0 0-16,21-21 16,21 0-16,0 0 15,0 0-15,0-1 0,22 1 16,-22 0-16,21 0 0</inkml:trace>
  <inkml:trace contextRef="#ctx0" brushRef="#br0" timeOffset="106343.13">14076 17378 0,'0'0'0,"21"-21"0,0 0 15,-42 21 1,0 0-1,0 0-15,-1 21 0,1 0 0,0 0 16,0 21-16,0-20 0,-22 20 16,22 0-16,0-21 0,0 22 15,0-1-15,21 0 0,0-20 0,0 20 16,0-21-16,0 0 0,0 0 16,21 1-16,0-1 0,0 0 15,0-21-15,22 0 0,-1 0 0,0 0 16,1 0-16,-1 0 0,0 0 15,22-21-15,-22 0 0,1-1 0,-1 1 16,-21 0-16,21-21 0,-20 21 0,-1-22 16,-21 1-16,0 0 0,0-1 15,0 1-15,0 21 0,-21-22 0,-22 22 16,22 0-16,-21 0 0,21 21 16,-22 0-16,1 0 0,-22 0 15,22 0-15,21 0 16,0 0-16,0 21 0,-1 0 0,1 0 15,21 1-15,0-1 16,0 0-16,21 0 0,1-21 16,-1 0-16,21 0 0,-21 0 15,22 0-15,-1 0 0</inkml:trace>
  <inkml:trace contextRef="#ctx0" brushRef="#br0" timeOffset="106675.95">15007 16997 0,'0'0'0,"21"-21"0,-21 0 0,0-1 0,0 1 16,-21 21-1,0 0 1,0 21-16,21 1 0,-21-1 0,-1 0 16,1 21-16,21 1 0,-21-1 15,0 0-15,21 1 0,-21-1 0,0 21 16,21-20-16,-22 20 0,22-20 15,-21 20-15,21-21 0,0 22 0,0-22 16,0 1-16,0-1 0,0-21 16,0 21-16,21-20 0,1 20 15,-22-21-15,21 0 0,0-21 16,0 21-16,0-21 0,0 0 0,1 0 16,20 0-16,0-21 15,-21 21-15,22-21 0,-22 0 0,0 0 16,21 0-16,-20-1 0,-1-20 0,-21 21 15,0 0-15,21 0 0</inkml:trace>
  <inkml:trace contextRef="#ctx0" brushRef="#br0" timeOffset="106919.8">14690 17378 0,'0'0'0,"21"0"31,0 0-31,0 0 0,0 0 16,22-21-16,-1 21 0,0 0 16,1 0-16,-1 0 0,21-21 0,1 21 15,-1 0-15,1 0 0,-1 0 16,1-22-16,-22 22 0,1 0 0,-1 0 16,-21 0-16,0 0 0,0 0 15,1 0-15,-44 0 16,1 22-1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12:36:23.4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3598 4360 0,'0'0'0,"-84"0"0,-1 0 16,-21 0-16,21 0 0,-20 0 0,20 0 15,-21 22-15,21-22 0,-20 0 16,20 0-16,0 21 0,1-21 0,20 0 15,1 0-15,20 0 0,1 0 16,84 0 0,22-21-16,20-1 0,43 1 0,0-21 15,0 0-15,43-1 0,-1 1 16</inkml:trace>
  <inkml:trace contextRef="#ctx0" brushRef="#br0" timeOffset="629.63">4741 3852 0,'0'0'0,"148"-21"0,-21 0 16,-42 0-16,-21 0 0,-43 0 0,-21-1 15,-21 22-15,-43 0 0,-21-21 16,-20 21-16,-1 0 0,-21 0 0,-21 0 16,-149 0-16,149 0 15,0 0-15,0 0 0,21 0 0,0 0 16,21 0-16,21-21 0,22 21 0,20-21 16,22 0-16,42 21 0,22-21 15,41-1-15,22-20 0,0 21 0,42 0 16,0 0-16,22-1 0,-1 22 15,0-21-15,1 21 0,-1-21 16,-21 21-16,0 0 0,-21 0 0,-21 0 16,-21 0-16,-22 21 0,-41 0 15,-1 1-15,-42-1 0,-22 0 16,-20 0-16,-22-21 0,0 21 0,-20 0 16,-22-21-16,0 22 0,-191-1 15,233-21-15,22 0 16,21 0-16,-1 0 0,86 0 15,20-21-15,43 21 16,0-22-16,21 22 0,0 0 16,21 0-16,21 0 0,-21 0 0,1 0 15,-22 0-15,0 0 0,0 22 16,-43-1-16,-20 0 0,-22 0 16,-21 0-16,-21 0 0,-106 43 15,22-22-15,-1-21 0,0 22 0,-20-1 16,-22 0-16,21 1 0,0-1 15,0 0-15,0 1 0,22-22 0,-1 21 16,21 1-16,1-22 0,42 0 0,0 21 16,21-21-16,21 1 0,21-1 15,0 0-15,22 0 0,21 0 0,-1-21 16,22 21-16,0-21 0,0 22 16,0-1-16,-1-21 0,1 21 0,0 0 15,-21-21-15,-1 21 0,-41 0 16,-1 22-16,-21-22 0,-21 0 0,-21 21 15,-42-20-15,-1 20 0,-21-21 16,-20 21-16,20-20 0,-21 20 0,0-21 16,-84 43-16,105-43 15,22-21-15,-1 21 0,22-21 0,21 0 16</inkml:trace>
  <inkml:trace contextRef="#ctx0" brushRef="#br0" timeOffset="1466.16">7895 2561 0,'0'0'0,"-42"-84"0,-1 20 0,22 22 0,-21-22 15,0 1-15,-1 20 0,22-20 16,21 21-16,0-1 0,0 1 0,21 0 15,43-1-15,-1 1 0,22 21 16,0-22-16,20 22 0,22 0 0,-21 0 16,0 0-16,21 0 0,-21 21 15,0 0-15,-22 0 0,-20 0 0,-22 21 16,1 0-16,-22 21 0,-21-21 16,-43 22-16,1-22 0,-21 21 0,-1 1 15,-21-1-15,-20 0 0,-1 1 0,-21-1 16,0 0-16,21 22 0,0-22 15,0 0-15,22 1 0,20-1 16,1 0-16,41 1 0,22-1 0,0 0 16,22 1-16,20-1 0,43 0 15,-22 1-15,43-1 0,-21 0 0,20-20 16,1 20-16,-21 0 0,0 1 0,-1-1 16,-20-21-16,-22 21 0,0 1 15,-20-1-15,-22 0 0,0 22 16,-22-22-16,-20 1 0,0 20 0,-22-21 15,-20 1-15,-1 20 0,0-20 0,-21-1 16,1 21-16,20-20 0,-84 63 16,105-64-16,22 21 0,21-20 15,-1-1-15,22 0 0,0 22 16,22-22-16,20-21 0,0 22 0,22-1 16,20-21-16,-20 22 0,21-22 15,-1 0-15,-20 21 0,-1-21 0,-20 1 16,-1 20-16,-21-21 0,0 0 0,-21 0 15,-21 64-15,-21-64 16,-1 22-16,-20-1 0,-1 0 0,-20 1 16,-1-1-16,0 0 0,22 1 15,-22-22-15,43 21 0,-22 0 0,22 1 0,21-22 16,0 42 0,21-20-16,0-22 0,21 0 0,21 21 15,22-20-15,-22-22 0,43 21 0,-22 0 16,1-21-16,20 21 0,-20-21 15,-1 21-15,1-21 0,-1 21 0,-20 1 16,-1-1-16,-42 0 0,0 0 0</inkml:trace>
  <inkml:trace contextRef="#ctx0" brushRef="#br0" timeOffset="2201.73">6477 7197 0,'0'0'0,"-85"42"0,1 0 0,-213 85 32,234-105-32,20-1 0,1 0 0,0 21 15,21-21-15,-1 1 0,22-1 0,0 0 16,22 0-16,20 0 0,21 0 15,1 1-15,-1-1 0,43 0 0,-21-21 16,42 21-16,-21-21 0,21 21 16,0-21-16,0 21 0,-21 1 15,-1-22-15,1 21 0,-42 0 0,-1 0 0,1 21 16,-64-20-16,-21-1 0,-22 0 16,-20 0-16,-22 0 0,-21 0 15,-21 22-15,0-22 0,0 21 0,0-21 16,21 22-16,1-22 0,-1 0 0,42 0 15,1 22-15,42-43 0,-1 21 0,22 0 16,22 0-16,20-21 0,0 21 16,43-21-16,-22 0 0,43 21 15,0 1-15,-21-22 0,21 21 0,-1-21 16,-20 21-16,0 0 0,-43-21 0,22 21 16,-43 0-16,0-21 0,-21 22 0,0-1 15,-42-21-15,-1 21 0,1 0 16,0-21-16,-22 21 0,1-21 0,-1 21 15,22-21-15,-1 0 0,22 22 0,-21-22 16,42 21-16,21 0 16,21-21-16,1 21 0,-1 0 0,22-21 15,-22 21-15,21 1 0,-20-1 16,-1 0-16,0 0 0,-20 0 0,-22 0 16,0 1-16,-22 20 0,-20-21 15,0 0-15,-1 22 0,-20-22 0,-22 21 16,22-21-16,-22 0 0,22 1 0,-1 20 15,22-42-15,21 21 0,-1 0 16,22 0-16,0 1 0,43-22 0,20 21 16,1-21-16,20 21 0,22-21 0,0 21 15,0-21-15,0 21 0,0-21 16,-1 21-16,-20 1 0,0-1 0,-22 0 0,-20-21 16,-1 21-16,-21 0 0,-21 0 15,0 1-15,-21-1 16,0-21-16,0 0 0,-22 0 0,22 0 0,0 0 15,0 0-15,21-21 0,0-1 16</inkml:trace>
  <inkml:trace contextRef="#ctx0" brushRef="#br0" timeOffset="32688.71">12298 9398 0,'42'0'0,"0"-21"0,22 21 16,21 0-16,-22 0 0,22 0 0,-22 0 15,22 0-15,-43 0 0,1 0 16,-1 21-16,-21 0 0,-21 22 0,-21-22 16,0 21-16,-43 0 0,1 1 0,-22-1 15,0 0-15,-42 22 0,0-22 0,0 22 16,22-22-16,-22 22 0,21-22 16,0 0-16,21 1 0,22-1 0,42 0 15,-1-21-15,22 1 0,43-1 16,20-21-16,22 0 0,42 0 0,0-21 0</inkml:trace>
  <inkml:trace contextRef="#ctx0" brushRef="#br0" timeOffset="32720.69">13779 13018 0</inkml:trace>
  <inkml:trace contextRef="#ctx0" brushRef="#br0" timeOffset="32828.62">13568 10435 0,'-360'191'32,"254"-149"-32,0 22 0,0-22 0,22 0 0,-22 1 15,42 20-15,1-21 0,-1-20 0,43 20 16,21 0-16,0-21 0,43 1 0,20-1 15,1-21-15,41 21 0,-20-21 0</inkml:trace>
  <inkml:trace contextRef="#ctx0" brushRef="#br0" timeOffset="32883.6">13652 11240 0,'0'-22'0,"0"44"0,43-44 0,20 22 0,-20 43 15,-43-1-15,0 0 16,-43 1-16,1-1 0</inkml:trace>
  <inkml:trace contextRef="#ctx0" brushRef="#br0" timeOffset="32971.55">12785 12002 0,'21'0'0,"0"0"0,21 21 0,22 0 15,42 0-15,-1-21 0,22 0 0,22 0 16,20-21-16,0 0 0,22 0 0,-1-43 16</inkml:trace>
  <inkml:trace contextRef="#ctx0" brushRef="#br0" timeOffset="33028.51">14922 11367 0,'-63'-43'16,"126"86"-16,-232-128 0</inkml:trace>
  <inkml:trace contextRef="#ctx0" brushRef="#br0" timeOffset="34248.12">14287 6414 0,'0'0'16,"22"-43"-16,-1 1 0,0 0 0,0-1 16,21 1-16,1 0 0,-22-1 0,21 1 15,1 0-15,-1-1 0,0 1 0,1 21 16,-1-22-16,0 22 0,1 0 15,20-21-15,-21 21 0,1-1 16,20 22-16,-42-21 16,1 21-16,-44 21 15,-20-21-15,0 22 16,-22-1-16,1-21 0,-1 21 0,1-21 16,-1 21-16,22-21 0,0 0 0,-1 0 15,22 0-15,42 0 16,0-21-16,43 0 0,-1-22 15,43 22-15,0-21 0,21 0 0,21-1 16,-21 22-16,21-21 0,-21-1 16,0 1-16,-42 21 0,21-21 0,-43 20 15,-20 1-15,-22 0 0,-21-21 0,0 21 16,-21-1-16,-22-20 0,-20 21 16,-1 0-16,-41-22 0,20 22 15,-21-21-15,0 21 0,0-22 0,1 1 16,-1 0-16,0-1 0,0 1 0,0 0 15,0-1-15,22 1 0,-1-21 0,22-1 16,-1 22-16,22-22 16,-1-20-16,22 20 0,21-21 0,0 1 0,21 20 15,1-20-15,-1-1 0,21 21 16,-42 1-16,0-1 0,0 1 0,0-1 16,-21 1-16,-21-1 0,-1 22 0,-20 0 15,-22-1-15,0 1 0,1 0 16,-1 21-16,-21-22 0,22 22 0,-1 0 15,-21 0-15,21 0 0,22-1 16,-1 1-16,1 0 0,21 0 0,20-21 16,1 20-16,21 1 0,0 0 0,43 0 15,-22 0-15,21 0 0,0-1 16,-20 22-16,20 0 0,-21 0 0,-42 22 16,-21 20-16,-1-21 15,-20 21-15,-1 1 0,-20-1 16,-22 0-16,21 22 0,-21-1 0,0 1 15,22 21-15,-64 63 16,84-64-16,22 1 0,21-21 0,21 20 16,0 1-16,0 21 0,21-64 15,0 0-15,-21-63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12:40:10.6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3069 699 0,'0'0'0,"0"-22"15,0 1-15,0 0 16,0 0-1,0 0-15,0 0 16,0-1-16,0 1 16,-21 21 15,21 21-31,-21-21 16,0 22-16,21 20 0,-22-21 15,1 21-15,0 1 0,0-1 16,0 0-16,0 22 0,-22-1 0,22 1 15,0-1-15,-43 64 16,43-63-16,0-1 0,0-20 0,0 20 16,21-20-16,0-1 0,-21 21 15,-1-20-15,22-22 0,-21 21 0,21 1 16,0-22-16,0 0 0,0 0 16,0 0-16,0 0 15,0-42 1,0 0-16,0 0 15,0 0-15,0 0 0,0-22 16,21 22-16,-21-21 0,22-1 16,-1 1-16</inkml:trace>
  <inkml:trace contextRef="#ctx0" brushRef="#br0" timeOffset="340.27">2984 699 0,'0'0'0,"22"0"47,-22 21-31,0 0-16,21 0 0,0 21 0,-21 1 15,21-1-15,-21 0 0,0 1 16,21 20-16,-21-20 0,0 20 0,0-21 15,0 22-15,0-22 0,0 22 16,0-22-16,0 0 0,0 1 0,0-1 16,0 0-16,0 1 0,0-22 15,0 21-15,0-21 0,0 22 0,0-22 16,0 0-16,0 0 16,-21-21-1,0 0 1,21-21-16,0 0 0,-21 0 0,21 0 15</inkml:trace>
  <inkml:trace contextRef="#ctx0" brushRef="#br0" timeOffset="603.12">2540 1418 0,'0'0'0,"-21"0"15,42 0 1,0 0-16,21 0 0,-20 0 15,20 0-15,0-21 16,1 21-16,-1 0 0,0-21 0,22 21 16,-22-21-16,0 21 0,-20 0 15,20 0-15,-21 0 0,0 0 0,0 0 16,1 0 46,-1 0-62</inkml:trace>
  <inkml:trace contextRef="#ctx0" brushRef="#br0" timeOffset="1045.86">3852 1397 0,'0'0'15,"21"0"-15,-21-21 16,0 0 0,0 0-1,0-1-15,0 1 0,-21 21 16,21-21-16,-21 21 0,21-21 16,0 0-16,-21 21 0,0 0 0,0 0 15,-1 0-15,1 0 16,-21 0-16,21 0 0,0 0 15,-22 21-15,1 0 0,21 0 0,-22 0 16,1 1-16,0-1 0,-1 21 16,1-21-16,21 22 0,-21-1 0,20-21 15,1 21-15,0 1 0,21-1 16,-21-21-16,21 22 0,0-22 0,0 0 16,0 21-16,21-21 0,0-21 15,0 22-15,1-1 0,20-21 16,-21 0-16,21 0 0,1 0 0,-22 0 15,21 0-15,1-21 0,-22-1 0,21 1 16,-21 21-16,22-42 16,-22 21-16,0 0 0,0-22 0,43-41 15,-43 41-15,0 1 16,0 0-16,0-22 0,-21 1 0,21 20 16</inkml:trace>
  <inkml:trace contextRef="#ctx0" brushRef="#br0" timeOffset="1340.7">4022 593 0,'0'0'0,"0"-21"0,-22 21 31,22 21-31,-21 0 0,21 0 16,0 21-16,0-20 0,-21 41 15,21-21-15,-21 22 0,0-22 0,21 22 16,0-1-16,0 1 0,-21-1 15,21 1-15,-22-22 0,22 22 0,0-22 16,0 0-16,0 1 0,0-1 16,0 0-16,0-21 0,0 22 0,0-22 15,0 0-15,0 0 0,22 0 16,-22 1-16,21-1 16,0-21-16,0 0 0,0 0 15,0 0-15,1-21 16,-22-1-16,21 1 0,0 0 0,-21-21 15</inkml:trace>
  <inkml:trace contextRef="#ctx0" brushRef="#br0" timeOffset="1867.4">4170 1291 0,'21'-42'16,"0"63"15,-21 0-31,0 0 16,0 1-16,0-1 15,0 0-15,0 0 0,0 21 0,0-20 16,0-1-16,0 21 0,0-21 16,0 0-16,0 1 0,0 20 15,0-21-15,0 0 0,0 0 16,21 1-16,0-22 16,1 0-16,-1 0 15,0 0-15,0-22 16,0 1-16,0 0 0,-21 0 15,22-21-15,-1 20 0,0-20 0,0 21 16,0-21-16,0 20 0,1-20 16,-1 21-16,0-21 0,21 20 0,-21 1 15,1 0-15,-1 0 0,0 21 16,0 0-16,0 0 16,0 0-16,-21 21 31,0 0-31,0 0 15,0 1-15,0-1 16</inkml:trace>
  <inkml:trace contextRef="#ctx0" brushRef="#br0" timeOffset="2433.23">5165 1503 0,'0'0'0,"21"-21"0,-21 0 0,0-1 15,0 1-15,0 0 16,0 0-16,0 0 0,0 0 16,-21 21-16,21-22 0,-22 22 15,1-21-15,0 21 0,0 0 0,0 0 16,0 0-16,-1 0 0,1 21 15,0-21-15,0 22 0,0-1 16,0 0-16,-1 0 0,1 21 16,0-20-16,0 20 0,0-21 0,21 21 15,0-20-15,-21 20 0,21-21 16,0 21-16,0-20 0,0-1 0,0 0 16,21 0-16,-21 0 0,21 0 15,21-21-15,-21 0 0,1 0 0,-1 0 16,21 0-16,-21 0 0,22-21 0,-22 21 15,0-21-15,0-21 0,21 21 16,-20-1-16,-22-20 0,21 21 0,0-21 16,-21-1-16,21 22 0,-21-21 15,0 21-15,0-1 0,0 1 0,0 0 16,0 0-16,0 0 0,0 42 31,0 0-31,0 0 16,0 0-16,-21 1 0,21-1 15,0 21-15,-21-21 0,21 0 0,0 22 16,0-22-16,0 0 0,0 0 16,0 0-16,0 1 0,0-1 0,0 0 15,21-21-15,0 0 0,0 0 16,0 0-16,1 0 0,-1 0 0,0 0 16,0-21-16,0 0 0,0-1 0</inkml:trace>
  <inkml:trace contextRef="#ctx0" brushRef="#br0" timeOffset="2911.96">5630 1355 0,'0'0'0,"-42"0"31,21 0-31,21 21 16,0 0-16,0 0 15,0 0-15,0 1 0,0-1 0,0 0 16,0 21-16,0-21 0,0 1 0,0 20 15,0-21-15,0 0 0,0 0 16,0 1-16,0 20 16,0-21-16,0 0 0,0-42 47,0 0-47,0 0 0,0-22 15,0 22-15,0 0 0,0-21 0,0-1 16,0 22-16,21-21 0,0 21 15,0-22-15,22 22 0,-22-21 0,21 21 16,-21 0-16,22-22 0,-1 22 16,21 21-16,-20-21 0,-1 21 0,0 0 15,43 0-15,-64 21 0,22 0 16,-22 0-16,0 1 16,0 41-16,-21-21 0,0-20 0,0 20 15,0 0-15,-21-21 16,0 22-16,0-1 0,21-21 0,-22 0 15,1 22-15,21-22 0,-21-21 0,21 21 16,0-42 31,21 0-47,-21 0 0</inkml:trace>
  <inkml:trace contextRef="#ctx0" brushRef="#br0" timeOffset="3219.78">6689 593 0,'0'0'0,"0"-21"0,-22 21 0,1-22 0,21 1 16,-21 21-1,0 0-15,21 21 16,-21 22-16,21-1 15,-21 0-15,-1 1 0,22 20 0,-21 1 16,21-1-16,-21 22 0,0-22 16,21 1-16,0-1 0,0 1 15,-21-1-15,21-20 0,0-1 0,0 0 16,0 1-16,0-1 0,0-21 16,0 22-16,0-22 0,0 0 0,21 0 15,0-21-15,0 0 16,0 0-16,1 0 0,-1 0 0,0 0 15,0-21-15</inkml:trace>
  <inkml:trace contextRef="#ctx0" brushRef="#br0" timeOffset="3343.71">6477 1164 0,'-21'0'0,"42"0"0,-63 21 0,20-21 15</inkml:trace>
  <inkml:trace contextRef="#ctx0" brushRef="#br0" timeOffset="3481.63">6413 1122 0,'508'-21'125</inkml:trace>
  <inkml:trace contextRef="#ctx0" brushRef="#br0" timeOffset="3628.55">7578 1461 0</inkml:trace>
  <inkml:trace contextRef="#ctx0" brushRef="#br0" timeOffset="3829.43">7599 1376 0,'21'0'16,"-21"-21"-16,21 0 0,-21-1 0,21 1 15,-21 0-15,21-21 0,-21 21 16,0-1-16,0 1 15,0 0-15,0 0 0,-21 21 0,0-21 16,0 21 0,0 0-16,0 0 15,21 21 1,0 0 0,0 0-1,-22-21 1</inkml:trace>
  <inkml:trace contextRef="#ctx0" brushRef="#br0" timeOffset="4273.24">6498 1228 0,'-42'21'15,"63"-21"1,21 0-16,-21 0 0,22-21 16,-1 21-16,0 0 0,1-21 0,20-1 15,-20 22-15,-1-21 0,0 21 16,1 0-16,-1 0 0,0-21 0,-21 21 15,1 0-15,-1 0 0,0 0 16</inkml:trace>
  <inkml:trace contextRef="#ctx0" brushRef="#br0" timeOffset="4984.83">7472 1312 0,'0'-21'47,"21"21"-47,-21-21 0,21 21 0,-21-21 16,0 0-16,0 0 15,0-1-15,0 1 0,0 0 16,-21 21-16,21-21 0,-21 21 16,0-21-16,-1 21 0,1 0 15,0 0-15,0 0 0,0 0 16,0 0-16,-1 21 0,1 0 15,-21-21-15,21 21 0,0 0 0,-1 1 16,1 20-16,0-21 0,0 0 16,0 0-16,0 22 0,21-22 0,0 0 0,-22 21 15,22-20-15,0-1 16,0 0-16,0 0 0,0 0 0,0 0 16,0 1-16,22-22 0,-1 21 15,0 0-15,0-21 0,0 0 16,0 0-16,1 0 0,20 0 0,-21 0 15,0 0-15,0-21 0,1 0 16,20 21-16,-21-22 0,21 1 0,-20 0 16,-1 0-16,21 0 0,-21 0 15,22-43-15,-22 43 16,0-21-16,-21 20 0,0 1 0,0-21 16,21 21-16,-21 0 0,0-1 0,0 1 15,0 0-15,0 0 0,0 42 31,-21 0-15,21 0-16,-21 1 0,21-1 16,0 0-16,0 21 0,0-21 0,-21 1 15,21 20-15,0-21 0,0 21 16,0-20-16,0-1 0,0 0 0,0 0 16,0 0-16,21 0 0,0 1 0,0-22 15,0 0-15,22 21 16,-22-21-16,0 0 0,21 0 0,1 0 15,-22-21-15,21 21 0,0-22 0,-20 1 16</inkml:trace>
  <inkml:trace contextRef="#ctx0" brushRef="#br0" timeOffset="5739.4">8530 1228 0,'0'0'0,"0"-21"16,0-1-16,0 1 0,-21 0 15,21 0-15,-21 21 0,0-21 0,-1 0 16,1 21-16,0 0 16,-21 0-16,21 0 0,-1 0 0,1 0 0,-21 21 15,21 0-15,-22-21 16,22 21-16,-21 21 0,21-20 0,-22-1 16,22 0-16,0 21 0,0-21 15,21 1-15,0 20 0,0-21 0,0 0 16,0 0-16,0 1 0,0-1 0,0 0 15,21 0-15,0 0 0,0-21 16,22 0-16,-22 0 0,0 0 0,0 0 16,22 0-16,-22 0 0,0 0 15,21-21-15,-21 0 0,1 0 0,-1 0 16,0-1-16,0 1 0,-21 0 16,21 0-16,-21 0 0,21 0 15,-21-1-15,0 1 0,22 0 0,-22 0 16,0 0-16,21 21 15,-21-21-15,0 42 32,0 0-17,0 0-15,0 0 0,0 0 16,0 22-16,0-22 0,0 21 16,-21 1-16,21-1 0,-22 0 0,22 22 15,0-22-15,0 22 0,0-1 16,0 1-16,0-1 0,0 1 15,0-1-15,0 1 0,0-1 0,0 1 16,0-1-16,0 1 0,0-1 0,0 1 16,0-1-16,0 1 0,0-1 15,0-21-15,0 22 0,0-22 0,0-21 16,0 22-16,0-1 0,-21-21 0,21 0 16,-21 1-16,0-22 0,0 0 15,0 0-15,-1 0 0,1 0 0,-21 0 16,21-22-16,0 1 0,-1 0 0,1 0 15,0-21-15,0-1 0,21 1 16,0 0-16,0-22 0,0 1 0,0-1 16,0 1-16,0 20 0,0-20 15,21-1-15,-21 1 0,21 20 16,0-20-16,1-1 0,-1 22 0,0-21 16,0 20-16,0 1 0,0 0 15,1-1-15,-1 1 0,0 0 0,21-22 16,1 43-16,-22 0 0,0 0 15,0-1-15,0 1 0,0 0 16,1 0-16,-1 0 0</inkml:trace>
  <inkml:trace contextRef="#ctx0" brushRef="#br0" timeOffset="6388">8869 1355 0,'-21'0'0,"21"-21"32,0-1-32,0 1 15,21 21-15,0-21 0,0 21 16,0-21-16,0 21 0,1-21 16,-22 0-16,21-1 0,0 22 0,-21-21 15,21 21-15,-21-21 16,0 0-16,-21 21 15,0 0-15,0 0 16,-1 0-16,1 21 16,0-21-16,0 21 0,0 0 0,21 1 15,-21-1-15,-1 0 0,22 0 16,-21 0-16,21 0 0,0 1 0,0 20 16,0-21-16,0 0 0,0 0 15,0 1-15,0-1 0,21-21 16,1 21-16,-1-21 0,0 0 0,0 0 15,0 0-15,22 0 0,-22 0 16,21 0-16,-21 0 0,22 0 16,-22-21-16,21 0 0,0-1 0,-20 22 15,20-21-15,0-21 0,-21 21 16,1 0-16,20-1 0,-21-20 0,0 21 16,0 0-16,-21-22 0,0 22 15,0 0-15,0 0 0,0 0 16,-21 21-1,0 0-15,0 0 0,0 0 16,21 21-16,-21-21 0,21 21 16,0 0-16,0 0 0,0 1 15,0-1-15,0 0 0,0 0 0,0 0 16,21 0-16,0 1 16,-21-1-16,21 0 0,-21 0 0,21 0 15,-21 0-15,0 1 0,0-1 16,0 0-1,-21 0-15,0-21 16,0 0-16,0 0 0,-1 0 0,1 0 16,-21 0-16</inkml:trace>
  <inkml:trace contextRef="#ctx0" brushRef="#br0" timeOffset="6482.97">9398 1439 0,'21'0'16</inkml:trace>
  <inkml:trace contextRef="#ctx0" brushRef="#br0" timeOffset="7660.35">11388 1249 0,'0'-64'0,"0"128"16,0-318 0,0 233-1,0 0-15,-22 21 16,1 0-16,0 0 15,0 0-15,0 21 16,0 0-16,-1 21 0,22-21 0,-21 22 16,0-22-16,0 21 0,0 1 15,0-22-15,-1 21 0,1 0 0,21-20 16,0 20-16,0-21 0,0 0 0,0 0 16,0 1-16,0-1 0,21 0 15,1 0-15,-1-21 0,0 0 0,0 0 16,0 0-16,22 0 0,-22 0 15,21 0-15,-21 0 0,22-21 16,-22 0-16,21 21 0,-21-21 0,0-1 16,22-20-16,-22 21 0,-21 0 15,21-22-15,-21 22 0,0-21 0,0 21 16,0-22-16,-21 1 0,0 21 0,0-21 16,-1 20-16,-20 1 0,21 0 15,-21 0-15,20 0 0,-20 21 0,21 0 16,0 0-16,0 0 0,42 0 31,0 0-15,21 0-16,-21 0 0,22 0 0,-1 0 15,0 0-15,1 0 0,20 0 16,1-21-16,-1-1 0,1 1 16,20 0-16,1 0 0,0 0 0,-22 0 15,22-22-15,-22 22 0,1-21 16,-1 21-16,-20-22 0,-1 22 0,-21 0 15,22-21-15,-43 20 0,0-20 16,0 21-16,0 0 0,0 0 0,0-1 16,0 1-16,-22 0 0,22 0 15,-21 21-15,0-21 0,0 21 0,0 0 16,0 0-16,-1 0 0,1 0 0,0 21 16,0-21-16,0 21 0,0 21 15,-1-20-15,1 20 0,0 0 16,21 1-16,-21-1 0,0 21 15,21 1-15,0-1 0,-21 1 0,21 21 16,-22-22-16,22 22 0,-21-1 16,21-20-16,0 21 0,-21-1 0,0 1 15,0 0-15,0 84 0,-1-84 16,1-1-16,0 1 0,21 0 0,-21-1 16,0 1-16,21 0 0,0-22 15,0 22-15,-21-22 0,21 1 0,0-1 16,0-20-16,0 20 0,0-21 0,0-20 15,0 20-15,0-21 16,0 0-16,0 0 0,-22-21 31,22-21-31,-21 0 0,0 0 16,-21 0-16,21-22 0,-22 22 16,1-21-16,0 0 0,-22-1 15,22 1-15,-43-43 0,43 64 0,-1-21 16,1 21-16,-21-1 15,41-20-15,1 21 0,0 0 16,21 0-16,0-1 0,0 1 0,0 0 0,0 0 16,21 0-16,22 0 0,-22-1 15,0 1-15,21-21 0,43 0 16</inkml:trace>
  <inkml:trace contextRef="#ctx0" brushRef="#br0" timeOffset="8152.07">14541 148 0,'22'-21'0,"-44"42"0,44-63 16,-22 21-16,0 0 15,0-1-15,-22 22 16,22 22 0,-21-1-16,0 0 0,0 21 0,0 1 15,0 20-15,-1-21 0,1 22 16,-21-1-16,21 1 0,0-1 0,-22 22 15,22-21-15,-21 20 0,21-20 0,-22-1 16,22 1-16,0-1 16,0 1-16,0-22 0,-1 0 0,1 1 0,21-22 15,0 21-15,-21-42 0</inkml:trace>
  <inkml:trace contextRef="#ctx0" brushRef="#br0" timeOffset="8504.79">14076 1143 0,'63'-169'15,"-42"105"-15,1 1 0,20-1 16,-21 1-16,0-1 0,22 22 16,-22-22-16,0 1 0,0-1 0,0 1 15,0 21-15,1-22 0,-1 22 16,0 21-16,-21-22 0,21 22 0,-21 0 16,0 0-16,21 42 15,-21 0 1,0 0-16,0 22 0,0 20 0,0-21 15,0 22-15,0-22 0,0 22 16,0 20-16,0-20 0,0-1 16,0 1-16,0 21 0,0-22 0,0 1 15,0-1-15,0 1 0,0-1 0,0-21 16,0 1-16,0-1 0,0-21 0,0 0 16,0 1-16,0-1 0,0 0 15,0-42 16,0 0-31,0-1 16,0 1-16,0 0 0,-21-21 16,0 21-16,0-1 0</inkml:trace>
  <inkml:trace contextRef="#ctx0" brushRef="#br0" timeOffset="9767.86">14160 1037 0,'0'0'0,"-21"0"0,-21 0 0,21 0 15,0 0-15,-1 0 16,44 21-1,-1-21-15,0 0 16,0 0-16,21 0 0,1 0 16,-1 0-16,0-21 0,1 21 0,20-21 15,-20 0-15,20 0 0,-21 21 16,22-21-16,-22-1 0,1 1 0,-1 0 16,0 0-16,1 21 0,-22-21 15,0 0-15,0 21 0,0-22 0,0 22 16,-21 22 15,0-1-15,0 0-16,0 0 0,0 21 0,0-20 15,-21 20-15,21 0 0,-21-21 16,21 22-16,0-1 0,0-21 0,0 0 16,0 22-16,0-22 0,0 0 0,0 0 15,21 0-15,0-21 16,1 0-16,-1 0 0,0 0 15,0 0-15,21 0 0,1-21 16,-22 0-16,21 21 0,1-21 0,-22-21 16,21 20-16,-21 1 0,22-21 0,-22 0 15,0 20-15,0-20 0,0 0 16,0 21-16,1-64 16,-22 64-16,0 0 0,0-1 15,0 44 16,0-1-31,-22 0 0,22 0 16,0 0-16,0 22 0,0-22 0,0 21 0,0-21 16,0 22-16,0-22 15,0 21-15,0-21 0,0 0 0,0 22 16,0-22-16,22 0 0,-22 0 16,21-21-16,0 0 0,0 0 15,0 0-15,0 0 0,1 0 0,-1 0 16,21 0-16,-21-21 0,0 0 0,1 0 15,-1 0-15,0-22 0,0 1 16,0 0-16,0-1 0,22-20 16,-22-1-16,0 1 0,0-1 0,0 1 15,1-1-15,-1 22 0,0-22 16,0 1-16,0-1 0,-21 22 0,0 0 16,0-1-16,21 1 0,-21 0 15,0 21-15,0-1 0,0 44 31,-21-1-31,21 0 0,0 21 16,0 1-16,0-1 0,-21 0 16,21 1-16,-21 20 0,21-21 0,-21 1 15,21 20-15,0 1 0,-21-22 16,-1 22-16,22-22 0,0 21 16,0-20-16,0-1 0,0 0 0,0 1 15,0-1-15,0 0 0,0-20 16,0-1-16,0 0 0,22 0 0,-1 0 15,0-21-15,21 21 0,-21-21 16,1 0-16,-1 0 0,0 0 16,0-21-16,21 0 0,22-21 15,-43 21-15,0-1 0,22-20 16,-22 21-16,0-21 0,21-1 16,-21 1-16,1 21 0,-22-22 0,21 22 15,-21 0-15,21 0 0,-21 0 16,0 0-16,-21 42 15,0 0 1,21 0-16,-22 0 0,1 0 16,21 22-16,-21-22 0,21 21 15,0-21-15,-21 22 0,21-22 0,0 0 16,0 0-16,0 22 0,0-22 0,0 0 16,21 0-16,0 0 15,0-21-15,22 21 0,-22-21 16,0 0-16,21 0 0,-20 0 15,20 0-15,-21-21 0,21 21 0,-20-21 16,-1 0-16,0 0 0,0 0 0,0-22 16,-21 22-16,0-21 0,0-1 15,0 22-15,0-21 0,0 0 16,-21 20-16,21 1 0,-21 0 16,0 0-16,-22 0 0,22 21 0,0 0 15,0 0-15,-21 0 0,20 0 16,1 0-16,0 0 0,0 0 0,0 0 15,0 21-15,-1-21 0,22 21 16,-21-21 0,0 0-1,21-21-15</inkml:trace>
  <inkml:trace contextRef="#ctx0" brushRef="#br0" timeOffset="10048.7">15896 656 0,'0'0'0,"21"0"0,-63 0 15,63 0 1,0 0-16,22 0 16,-22 0-16,21 0 0,0 0 0,1 0 15,-1 0-15,22 0 0,-22 0 16,0 0-16,22 0 0,-22 0 0,-21 0 15,22 0-15,-22 0 0,0 0 16,0 0-16</inkml:trace>
  <inkml:trace contextRef="#ctx0" brushRef="#br0" timeOffset="10936.09">17018 1016 0,'0'21'0,"0"0"15,0 1-15,0 20 0,0-21 16,-21 0-16,21 0 0,-21 22 16,21-22-16,-22 0 0,22 21 15,0-20-15,0-1 16,0 0-16,0-42 31,0 0-15,0-1-16,0 1 0,0-21 15,0 21-15,0-22 0,0 22 16,22-21-16,-1 0 0,-21 20 16,21-20-16,0 0 0,0 21 0,0-1 15,1-20-15,-1 21 0,21 0 16,-21 21-16,22-21 0,-22 21 0,21 0 16,0 0-16,-20 0 0,20 0 15,0 21-15,-21-21 0,22 21 0,-22 21 16,0-21-16,0 1 0,0 20 15,1 21-15,-22-41 0,0 20 16,0 0-16,0-21 16,0 22-16,0-22 0,0 0 15,-22 0-15,1 0 0,0-21 16,0 0 0,0 0-16,0 0 15,21-21-15,0 0 16,0 0-16,0 0 0,0 0 15,0-22-15,0 22 0,21-21 0,0-1 16,0 1-16,21 21 0,-20-21 16,-1-1-16,21 22 0,-21 0 0,22 0 15,-22 0-15,21-1 0,-21 22 16,22 0-16,-22 0 0,21 0 0,-21 22 16,22-22-16,-22 42 0,0-21 15,0 0-15,0 22 0,0-22 16,-21 21-16,0 0 0,0-20 0,0 20 15,0-21-15,0 0 0,0 22 16,0-22-16,0 0 0,-21-21 0,21 21 16,-21 0-16,0-21 15,21-21 17,21 21-32,0-21 0,0 0 15</inkml:trace>
  <inkml:trace contextRef="#ctx0" brushRef="#br0" timeOffset="11451.07">18754 931 0,'0'0'0,"0"-21"0,0 0 0,0 0 15,0 0-15,-22 0 0,1-1 0,0 22 16,0-21-16,0 21 0,-22 0 15,-20 0-15,42 0 0,-22 0 16,22 21-16,-21 1 0,21-1 16,-22 0-16,22 21 0,0-21 15,-21 22-15,21-1 0,21 0 0,-22-20 16,22 20-16,0-21 0,0 21 16,0-20-16,0-1 0,0 0 0,22 0 15,-1 0-15,0 0 0,0-21 16,0 0-16,22 22 0,-22-22 0,21 0 15,-21 0-15,22 0 0,-22-22 0,21 1 16,-21 21-16,22-42 0,-22 21 16,0 0-16,0-22 0,0 1 0,0 0 15,1-1-15,-1 1 0,-21 0 16,21 20-16,-21-20 0,0 21 0,0 0 16,0 0-16,-21 21 15,0 21 1,21 0-16,-22 0 0,1 21 15,21-20-15,-21 20 0,21-21 0,0 21 16,-21-20-16,21 20 0,0-21 0,0 21 16,0-20-16,0-1 0,0 0 15,0 0-15,0 0 0,21-21 0,0 21 16,0-21-16,1 0 16,-1 0-16,0 0 0,0 0 0,0 0 15,0 0-15,1-21 0,-1 0 0,0 0 16</inkml:trace>
  <inkml:trace contextRef="#ctx0" brushRef="#br0" timeOffset="11759.89">19283 275 0,'0'21'31,"0"1"-31,-21-1 0,21 21 16,-22-21-16,22 22 0,0-1 0,-21 0 16,21 1-16,-21 20 0,0-21 15,21 22-15,-21-22 0,0 22 16,-1-22-16,22 22 0,0-22 16,-21 0-16,21 1 0,0-1 0,-21-21 15,21 0-15,0 22 0,0-22 0,0 0 16,0 0-16,21-21 0,0 21 15,1-21-15,-1 0 0,0 0 16,0 0-16,0-21 0,22 21 16,-22-21-16,0 0 0,21 0 0</inkml:trace>
  <inkml:trace contextRef="#ctx0" brushRef="#br0" timeOffset="12740.43">19727 804 0,'0'-63'31,"-21"84"-15,21 0-16,-21 22 15,0-22-15,0 0 0,21 21 16,-22 1-16,1-22 0,21 21 0,-21 0 16,0-20-16,21 20 0,-21-21 15,21 21-15,0-20 0,0-1 0,0 0 16,0 0-16,0 0 0,0 0 15,21-21-15,0 0 0,0 0 0,0 0 16,22 0-16,-22 0 0,21 0 16,-21 0-16,22-21 0,-22 21 0,0-21 15,21-21-15,-20 21 0,-1-1 16,0-20-16,0 0 0,0 21 0,0-22 16,1 22-16,-1-21 0,-21 21 15,0-1-15,0 1 0,0 0 16,-21 42 15,21 0-31,-22 1 0,1-1 16,21 21-16,0-21 0,0 22 0,-21-22 15,21 21-15,0-21 0,0 22 16,0-22-16,0 0 0,0 0 16,0 0-16,21 0 0,0-21 15,1 0-15,-1 0 16,0 0-16,0 0 0,0 0 0,0-21 15,1 0-15,-22 0 0,0 0 16,21 0-16,-21-1 0,0-20 0,0 0 16,0 21-16,0-22 0,0 1 0,0 21 15,-21 0-15,-1-22 0,22 22 16,-21 0-16,0 21 16,21-21-16,-21 21 0,21-21 15,21 21 1,0 0-16,0 0 0,22 0 0,-22 0 15,21 0-15,-21-22 0,22 22 16,-1 0-16,0 0 0,-20 0 0,20 0 16,0 0-16,-21 0 0,1 0 15,20 22-15,-21-22 0,0 21 0,0 0 16,1 0-16,-22 21 0,0-20 16,21-1-16,-21 21 0,0-21 0,0 22 15,0-22-15,0 21 0,0-21 0,0 22 16,0-22-16,0 0 15,0 0-15,0 0 0,0 0 0,-21 1 16,-1-1-16,1-21 16,0 0-1,21-21 1,0-1 0,0 1-16,0 0 0,0 0 0,0-21 15,21 20-15,0-20 0,1 0 16,20-1-16,-21 1 0,21 0 0,-20-1 15,20 1-15,0 0 0,1-1 0,-1 22 16,0 0-16,1-21 0,-22 42 16,21-21-16,0 21 0,1 0 15,-1 0-15,0 0 0,-20 0 16,20 21-16,-21 0 0,0 0 0,0 21 16,1 1-16,-22-22 0,0 21 0,0 1 15,0-1-15,0 0 0,-22 43 16,1-43-16,0-21 0,0 22 15,21-22-15,-21 0 0,0 0 16,-22 0-16</inkml:trace>
  <inkml:trace contextRef="#ctx0" brushRef="#br0" timeOffset="12808.39">21230 1376 0,'0'-21'16,"0"0"-16,0-1 0,0 1 16,0 0-16,0-21 15</inkml:trace>
  <inkml:trace contextRef="#ctx0" brushRef="#br0" timeOffset="13079.63">20807 402 0,'0'0'0,"-85"0"0,0 0 0,-20 0 16,62 0-16,1 0 16,21 0-16,0 0 0,-1 0 0,22 21 15,0 1 17,-21-22-17,0 0 1,0 0-16</inkml:trace>
  <inkml:trace contextRef="#ctx0" brushRef="#br0" timeOffset="13316">18923 529 0,'0'0'0,"21"0"0,-21 21 0,21-21 0,22 0 16,-22 0-16,21 0 0,0 0 16,1 0-16,-1 0 0,22 0 0,-22 0 15,21 0-15,-20 0 0,20 0 16,-20 0-16,-1 0 0,0 0 16,43 0-16,-43 0 0,-21 0 15,22 0-15</inkml:trace>
  <inkml:trace contextRef="#ctx0" brushRef="#br0" timeOffset="13943.83">23262 1270 0,'0'21'16,"0"0"0,21-21-1</inkml:trace>
  <inkml:trace contextRef="#ctx0" brushRef="#br0" timeOffset="27616.4">23156 847 0,'0'21'31,"0"-42"47,-21 0-78,0 21 16,21-22-16,0 1 15,-21 21-15,21-21 0,0 0 0,0 0 16,0 0-16,0-1 0,0 1 15,21 0-15,0 0 16,0 0-16,22 0 0,-22-1 0,21 1 16,0 21-16,1-21 0,-1 0 15,0 21-15,1 0 0,-1 0 16,0 0-16,1 0 0,-1 0 0,0 0 16,-20 0-16,-1 21 0,0-21 0,-21 21 15,0 22-15,0-22 0,-21 0 16,0 21-16,-22-21 0,22 22 15,-21-1-15,-1-21 0,1 22 0,0-1 16,-1-21-16,22 21 0,-21 1 16,0-22-16,20 21 0,1-21 0,0 1 15,0-1-15,0 0 0,0 0 16,21 0-16,0 0 0,0 1 0,0-1 16,0 0-16,0 0 0,0 0 15,0 0 1,21-21-1,0 0 1</inkml:trace>
  <inkml:trace contextRef="#ctx0" brushRef="#br0" timeOffset="27975.19">23304 1588 0,'0'0'16,"-21"0"-16,0 21 15,21 0 1,21-21 0,0 0-16,1 0 15,-22-21-15,21 21 0,-21-21 16,0-1-16,0 1 15,-21 21 1,-1 0-16,1 0 16,0 0-16,0 0 0,0 0 15,21 21-15,-21-21 0,21 22 16,-22-22-16,22 21 16,22-21-1,-1 0 1,-21-21-16,21 21 15,0-22-15,-21 1 0</inkml:trace>
  <inkml:trace contextRef="#ctx0" brushRef="#br1" timeOffset="76224.1">2752 3514 0,'0'21'16,"-22"-21"62,22 21-63,0-42 188</inkml:trace>
  <inkml:trace contextRef="#ctx0" brushRef="#br1" timeOffset="78107.5">3006 3493 0,'-22'0'47,"1"0"-32,0 0-15,0 0 16,0 0-16,0 0 16,-1 0-16,1 0 0,0 0 15,0 0-15,0 0 0,0 0 16,-1 0-16,1 0 0,0 0 16,0 0-16,0 0 0,0 0 0,-1 0 15,1 0-15,-21 0 0,21 0 0,0 0 16,-1 0-16,-20 0 0,21 0 15,0 0-15,0 0 0,-1 0 0,1 0 16,0 0-16,0 0 0,0 0 16,0 0-16,-1 0 15,1 0-15,0 0 47,42 0 16,0 0-63,1 0 15,-1 0-15,0 0 0,0 0 0,21 0 16,-20 0-16,-1 0 0,21 0 16,0 0-16,1 0 0,-1 0 15,0 0-15,1 0 0,-1 21 0,0-21 16,1 0-16,-1 0 0,22 0 15,-22 0-15,0 0 0,22 0 0,-22 0 16,22 0-16,-1 0 0,-21 0 16,43 0-16,-21 0 0,-1 0 0,64 0 15,-63 0-15,-1 0 16,1 0-16,-1 0 0,-21 0 0,1 0 16,-1 0-16,0 0 0,1 0 15,-1 0-15,0 0 0,-20 0 16,20 0-16,-21 0 0,0 0 0,0 0 15,1 0-15,-1 0 0,0 0 16,0 0-16,-42-21 109,0 21-93</inkml:trace>
  <inkml:trace contextRef="#ctx0" brushRef="#br1" timeOffset="78863.08">4127 3196 0,'0'0'0,"-21"0"0,21-21 16,0 0 15,0 42 16,0 0-32,0 0-15,21 1 0,1-1 16,-22 0-16,0 0 16,21-21-16,0 21 0,0 0 0,-21 1 15,21-1-15,0-21 0,1 21 16,-1 0-16,0-21 0,0 21 0,0-21 15,0 21-15,1 1 0,20-22 16,-21 0-16,0 0 0,0 21 16,1-21-16,-1 0 0,0 0 0,0 0 15,0 0-15,0 0 0,1 0 16,-1 0-16,0 21 16,-21 0 30,-21-21-30,0 21-16,-1-21 0,1 21 0,0-21 16,-21 22-16,21-22 0,-22 21 0,1 0 15,0-21-15,-1 21 16,1 0-16,0 0 0,-1-21 0,1 22 16,21-1-16,-22 0 0,1 0 15,21-21-15,-21 21 0,20 0 0,-20 1 16,-21 20-16,41-42 0,-20 21 15,21 0-15,0-21 0,-22 21 16,22 1-16,0-22 0,21 21 16,-21-21-16,21 21 31,0-42 16,0 0-32,0-1-15,0 1 16</inkml:trace>
  <inkml:trace contextRef="#ctx0" brushRef="#br1" timeOffset="84535.82">5800 3048 0,'0'0'0,"-22"0"0,1 0 0,0 0 16,0 0-16,0 0 0,0 0 15,-1 0-15,1 0 0,0 0 16,0 0-16,0 0 16,0 0-16,-1 0 0,1 0 15,42 0 16,1 0-31,20 0 16,0 0-16,1 0 0,-1 0 0,0 0 16,1 0-16,20 0 0,1 0 15,41 0-15,-62 0 0,20 0 16,1-21-16,-22 21 0,22 0 16,-22 0-16,0 0 0,1 0 0,-1 0 15,-21 0-15,21 0 0,-20 0 16,-1 0-16,0 0 15,-42 0 17,0 0-32,-1 0 15,1 0-15,0 0 0,0 0 16,0 0-16,0 21 0</inkml:trace>
  <inkml:trace contextRef="#ctx0" brushRef="#br1" timeOffset="84891.61">6159 3112 0,'-42'0'32,"21"0"-32,21 21 31,0 0-16,0 0-15,0 0 0,0 0 16,0 1-16,0 20 0,-21 0 0,21-21 16,0 22-16,-21-1 0,21 22 15,0 20-15,-22-41 0,1-1 16,21 0-16,0 1 0,0-1 16,-21-21-16,21 21 0,-21-20 0,21 20 15,0-21-15,0 0 0,0 0 16,0 1-16,0-1 0,0 0 15,21-21 17,-21-21-32,21 21 0,-21-21 15</inkml:trace>
  <inkml:trace contextRef="#ctx0" brushRef="#br1" timeOffset="85188.57">6540 3577 0,'0'21'16,"0"1"-16,0-1 15,0 0-15,0 0 0,0 21 16,0-20-16,0-1 0,-21 21 15,21 0-15,-21-20 0,21-1 16,0 0-16,0 0 0,0 0 16,0 0-1,0-42 17,0 0-32,0 0 15,0 0-15</inkml:trace>
  <inkml:trace contextRef="#ctx0" brushRef="#br1" timeOffset="85547.43">6519 3366 0,'-21'0'0,"42"0"0,-63 0 15,42 21 1,0 0-1,21-21-15,0 0 16,0 0-16,1 0 0,-1 0 16,0 0-16,0 0 0,0-21 0,0 21 15,1 0-15,-22-21 0,0-1 16,0 1-16,0 0 16,-22 21-16,22-21 0,-21 21 15,0 0-15,0 0 0,0 0 0,0 0 16,-1 0-16,1 0 0,0 0 15,0 21-15,0 0 16,21 0-16,0 1 0,0-1 0,0 0 16,0 0-16,0 0 15,0 0-15,21-21 0,0 22 0,0-22 16,0 0-16,1 0 0,20 21 16</inkml:trace>
  <inkml:trace contextRef="#ctx0" brushRef="#br1" timeOffset="86331.9">6943 3598 0,'-22'149'31,"22"-128"-15,0 0-16,0 0 0,0 0 15,0 0-15,-21 1 0,21-1 0,0 0 16,0 0-16,0 0 16,-21 0-1,0-21 16,21-21-31,0 0 16,0 0-16,0 0 0,0 0 16,0-1-16,0 1 0,0 0 0,0 0 15,21 0-15,0-22 0,-21 22 0,21 0 16,1-21-16,-1 21 0,0-1 16,21 1-16,-21 0 0,1 0 0,20 21 15,-21 0-15,0-21 0,22 21 16,-22 0-16,0 0 0,21 21 0,-21-21 15,-21 21-15,22 0 0,-22 0 16,21 43-16,-21-43 16,0 0-16,0 22 0,0-22 0,0 0 15,0 21-15,0-21 0,0 1 0,0-1 16,0 0-16,0 0 0,0 0 16,0 0-16,0 1 0,-21-22 15,21-22 16,0 1-31,0 0 0,0 0 16,0 0-16,0-22 16,0 22-16,0-21 0,0 21 0,21-22 0,0 1 15,0 21-15,0-21 0,0 20 16,22-20-16,-22 21 0,21 0 16,1 0-16,20 21 0,-21 0 0,22 0 15,-22 0-15,22 0 0,-22 21 16,0-21-16,1 42 0,-22-21 0,0 0 15,0 1-15,-21 20 0,0-21 0,0 0 16,0 22-16,0-22 0,0 0 16,-21 0-16,21 0 0,-21 0 0,0 1 15,0-22-15,21 21 0,0 0 0,-22-21 16,1 0 0,21-21 15</inkml:trace>
  <inkml:trace contextRef="#ctx0" brushRef="#br1" timeOffset="86744.66">8276 3662 0,'0'21'16,"21"-21"-16,0 0 16,1 0-16,-1-21 0,0 21 15,0-21-15,0 21 0,0-21 16,1-1-16,-1 1 0,0 0 16,0 21-16,-21-21 0,0 0 15,0 0-15,0-1 0,0 1 16,-21 21-16,0 0 15,0 0-15,-1 0 0,1 0 16,-21 21-16,21-21 0,0 43 16,-1-22-16,1 0 0,0 21 0,0-20 0,21 20 15,0-21-15,-21 21 16,21-20-16,0-1 0,0 21 0,0-21 16,0 0-16,0 1 0,21-22 0,0 21 15,0 0-15,0-21 0,1 0 16,-1 0-16,21 0 0,-21 0 0,22 0 15,-22 0-15,21 0 0,-21-21 0,0 21 16,22-21-16,-22-1 0</inkml:trace>
  <inkml:trace contextRef="#ctx0" brushRef="#br1" timeOffset="87528.5">10096 3323 0,'22'0'16,"-1"0"-1,0 0-15,0-21 16,0 21-16,0-21 0,1 21 0,-1-21 15,21 21-15,-21-21 0,22-1 0,-22 1 0,21 21 16,-21-21-16,43-21 16,-43 42-16,0-21 0,0-1 0,-21 1 15,0 0-15,-21 0 16,0 21-16,0 0 16,0 0-16,-22 0 0,1 0 0,21 0 15,-22 0-15,1 0 0,0 0 16,-1 0-16,22 0 0,-21 21 0,21-21 15,-22 21-15,22 0 0,0 1 16,21-1-16,0 0 0,0 0 16,0 0-16,0 0 0,0 1 0,21-1 15,-21 0-15,21 0 0,1 21 16,20-20-16,-21-1 0,0 0 0,22 21 16,-22-21-16,0 1 0,21-1 15,-21 21-15,1-21 0,-1 22 16,0-22-16,0 0 0,-21 21 0,0-21 15,0 22-15,0-22 0,0 0 0,-21 0 16,-21 0-16,20 1 0,-20-1 16,0 0-16,-1-21 0,1 0 0,0 21 15,-22-21-15,22 0 0,0 0 0,-1 0 16,1-21-16,0 21 0,-1-21 16,1 0-16,21-1 0,0 1 0,-1 0 15,1 0-15,0 0 0,21-22 16,0 22-16,0 0 0,0 0 15,0 0-15,0 0 0,0-1 0,21 1 16,0 0-16,1 21 0,-1-21 16,21 21-16,-21 0 0,22-21 0,-1 21 15,0 0-15,43-21 0,-43 21 16</inkml:trace>
  <inkml:trace contextRef="#ctx0" brushRef="#br1" timeOffset="89527.75">11049 3662 0,'0'0'0,"21"0"0,0 0 0,0 0 0,-21-21 16,0 0-16,0-1 16,0 1-16,0 0 0,0 0 15,0 0-15,0 0 0,0-22 0,0 22 16,-21 0-16,0 0 0,0 0 15,0-1-15,0 22 0,-1 0 0,1 0 16,0 0-16,0 0 0,0 0 16,-22 0-16,22 22 0,0-1 0,0 21 15,0-21-15,-22 22 0,1 20 16,21-42-16,21 22 16,-21-1-16,0-21 0,21 0 0,0 22 15,0-22-15,0 0 0,0 0 0,0 0 16,0 0-16,21-21 0,0 22 15,21-22-15,-21 0 0,1 0 16,20 0-16,-21 0 0,21 0 0,-20-22 16,20 1-16,-21 0 0,21 21 15,-20-21-15,20 0 0,-21-22 0,21 1 16,-42 0-16,0 21 16,22-22-16,-22 22 0,0 0 0,0 0 15,0 0-15,0-1 0,0 1 16,-22 21 15,22 21-31,-21 1 0,21-1 16,0 21-16,0-21 0,0 0 15,-21 1-15,21-1 0,0 21 0,0-21 16,0 0-16,0 1 0,0-1 16,21 0-16,0-21 0,1 21 15,-1-21-15,0 0 0,0 0 16,0 0-16,0 0 0,1 0 0,-1 0 15,0-21-15,0 0 0,21 21 16,-20-21-16,-1-1 0,0 1 0,0-21 16,-21 21-16,21 0 0,0-22 15,-21 22-15,0-21 0,22 21 16,-22-1-16,21 1 0,-21 0 0,0 0 16,0 0-16,0 42 31,0 0-31,0 0 15,-21 22-15,21-22 0,0 0 16,0 21-16,0-21 0,0 1 0,0 20 16,0-21-16,0 0 0,0 0 0,0 1 15,0-1-15,0 0 0,0 0 16,21-21 0,0 0-16,0 21 0,0-21 0,0 0 15,1 0-15,20 0 0,-21-21 0,0 21 16,0-21-16,22 0 0,-22 0 15,0-1-15,0-20 0,0 21 0,1-21 16,-1 20-16,0-20 0,0 21 16,-21 0-16,21-22 0,-21 22 0,21 0 15,-21 0-15,0 0 0,0 0 16,0 42 15,0 0-15,0 0-16,-21 0 15,21 0-15,-21 22 0,21-22 0,-21 0 16,21 21-16,-21-20 0,21-1 0,0 0 16,0 0-16,0 0 0,0 0 15,0 1-15,0-1 0,0 0 0,0 0 16,21-21-16,0 21 0,21-21 0,-20 0 16,-1 0-16,0 0 0,21 0 15,-21 0-15,1 0 0,20 0 0,0 0 16,-21 0-16,22-21 0,-22 0 15,0 0-15,21 0 0,-20-1 0,-1 1 16,0 0-16,0-21 0,0 21 0,0-22 16,1 22-16,-1-21 0,-21 21 15,0-1-15,0 1 0,0-21 16,0 21-16,0 0 16,-21 21 15,21 21-31,-22 0 0,1 0 0,21 0 15,-21 0-15,21 1 0,0-1 16,-21 21-16,21-21 0,0 0 0,-21 1 16,21-1-16,0 21 0,0-21 0,0 0 15,0 1-15,0-1 16,21 0-16,0-21 0,0 21 16,0-21-16,22 0 0,-22 0 15,0 0-15,0 0 0,22 0 16,-1 0-16,-21 0 0,21-21 0,43 0 15,-43 0-15,-20-1 0,20 1 16,-21 0-16,21 0 0,-20-21 16,-1 20-16,0 1 0,0-21 0,0 21 15,-21 0-15,0-1 0,0 1 0,0 0 16,0 0-16,-21 21 31,21 21-31,-21-21 0,21 21 16,-21 0-16,21 1 0,0 20 15,0-21-15,0 0 0,0 0 16,0 1-16,0-1 0,0 0 0,0 0 16,0 0-16,0 0 0,21 1 15,0-1-15,0-21 0,0 0 16,1 0-16,-1 0 0,0 0 0,0 0 16,0 0-16,22 0 0,-22 0 15,0-21-15,0 21 0,0-22 0,0 1 16,1 0-16,-22 0 0,21-21 15,0 20-15,0 1 0,-21-21 0,0 21 16,21-22-16,-21 22 0,21 0 16,-21 0-16,0 0 0,0 0 15,0 42 1,0 0 0,0 0-16,0 0 0,-21 0 0,21 1 15,0 20-15,-21-21 0,21 0 16,-21 0-16,0 1 0,21 20 0,0-21 15,-21 0-15,21 0 0,-22 1 16,22-1 0,0-42 15,0-1-31,0 1 16,0 0-16,0 0 0,0 0 0,22 0 15,-1-1-15,0-20 0,0 21 16,0-21-16,0 20 0,1 1 15,-1-21-15,0 21 0,0 0 0,0-1 16,22 22-16,-22-21 0,21 21 0,0 0 16,-20 0-16,20 0 0,0 21 15,-21-21-15,1 43 0,-22-1 16,0-21-16,0 22 16,0-1-16,0-21 0,-22 0 0,22 22 15,-21-22-15,0 0 0,21 0 0,-21 0 16,21 0-16,-21 1 0,21-1 15,-21-21-15,21 21 0,21-21 47,0-21-47,0 0 0</inkml:trace>
  <inkml:trace contextRef="#ctx0" brushRef="#br1" timeOffset="90360.91">14647 3408 0,'0'0'0,"0"-21"16,0 0-16,0-64 16,0 64-16,0 0 15,-21 21-15,0-22 0,0 22 0,0 0 16,-1 0-16,-20 0 15,21 0-15,0 22 0,-22-1 0,22 0 16,-21 0-16,21 21 0,-22-20 16,22 20-16,0-21 0,0 21 0,0-20 15,21-1-15,0 21 0,0-21 0,0 0 16,0 1-16,0-1 0,0 0 16,21-21-1,0 21-15,0-21 0,0 0 0,22 0 16,-22 0-16,0 0 0,0-21 15,0 21-15,1-21 0,-1 0 0,0 21 16,0-22-16,0-20 0,-21 21 0,0 0 16,21 0-16,-21-1 0,22-20 15,-22 21-15,21 0 0,-21 0 0,0-1 16,0 1 0,0 42 15,0 1-31,0-1 0,0 0 15,0 0-15,0 0 16,0 22-16,0-22 0,-21 42 16,-1-20-16,1-1 0,21 0 0,0 1 15,0-1-15,-21 0 0,21 1 16,-21 20-16,21-21 0,0 22 0,0-22 16,0 22-16,0-1 0,0 1 0,0-22 15,0 22-15,0-1 0,0-21 0,0 22 16,0-22-16,0 22 0,21-1 15,-21-20-15,0 20 0,0-21 16,21 22-16,-21-22 0,0 1 0,0 20 16,0-21-16,0-20 0,0 20 0,0 0 15,0-21-15,-21 1 0,0-1 16,0 0-16,0-21 0,-1 21 0,-20-21 16,21 0-16,-21 0 0,20 0 0,-20 0 15,0-21-15,21 0 0,-22 0 16,22-1-16,-21-20 0,21 0 0,-1-1 15,-20 1-15,21-21 0,0 20 0,0-20 16,-1-1-16,1 1 0,0-1 16,0 1-16,21-1 0,0 22 0,0-22 15,0 1-15,0 21 0,0-1 16,0-20-16,0 20 0,21 1 0,0 0 16,0-22-16,1 22 0,-1 21 15,0-22-15,21 1 0,1 0 16,-1-1-16,-21 22 0,0 0 15,22 0-15,-22-21 0,0 20 0,-21 1 16,0 0-16</inkml:trace>
  <inkml:trace contextRef="#ctx0" brushRef="#br1" timeOffset="90764.07">12912 2794 0,'-22'21'0,"44"-42"0,-65 42 15,43 0-15,0 1 0,-21-1 16,21 0-16,0 0 0,0 0 15,21-21-15,0 0 0,1 21 16,-1-21-16,0 0 16,21 0-16,-21 0 0,1-21 15,-1 21-15,-21-21 0,0 0 16,0 0-16,0 0 16,0-1-16,-21 1 0,-1 21 15,1 0-15,0 0 0,0 0 16,0 0-16,0 0 0,-1 0 15,22 21-15,0 1 0,0-1 16,-21 0-16,21 0 16,-21-21-16,21 21 0,0 0 15</inkml:trace>
  <inkml:trace contextRef="#ctx0" brushRef="#br1" timeOffset="91968.15">2011 6202 0,'0'0'0,"-21"0"0,-1 0 15,1 0-15,0 0 16,0 0-16,0 0 0,-22 0 16,22 0-16,0 0 0,0 0 15,0 0-15,0 0 0,-1 0 16,1 0-16,0 0 16,0 0-16,42 0 46,0 0-46,22 0 0,-1 0 16,0 0-16,1 0 0,20 0 0,-21 0 16,22-21-16,21 21 0,-22 0 15,22 0-15,-1 0 0,1 0 16,0 0-16,-1-21 0,1 21 0,0 0 16,-1 0-16,-20 0 0,-1 0 15,1 0-15,-1-22 0,1 22 16,-22 0-16,22 0 0,-22 0 0,0 0 15,1 0-15,-22 0 0,21 0 0,-21 0 16,1 0-16,-1 0 0,-42 0 78,-1 0-78,22-21 16,-21 21-16,0-21 0,0 21 0</inkml:trace>
  <inkml:trace contextRef="#ctx0" brushRef="#br1" timeOffset="92544.06">3048 5821 0,'0'0'0,"-21"0"31,0 0-15,21 21 0,0 0-16,0 0 15,0 1-15,21-1 16,0 0-16,0 0 0,0-21 15,0 21-15,1-21 0,20 21 0,-21-21 16,21 0-16,1 22 0,-1-1 0,0-21 16,1 0-16,-1 0 0,-21 0 15,22 0-15,-1 0 0,-21 0 16,0 0-16,22 0 0,-22 0 0,0 0 16,-42 21 30,0-21-46,-1 0 0,1 21 0,0 0 16,0-21-16,-21 21 0,20 1 16,-20-1-16,21 0 0,-21 0 0,20 0 15,-20 22-15,21-22 0,-21 0 16,20 21-16,-20 1 0,21-22 0,0 0 16,0 21-16,-22-21 0,22 1 0,0 20 15,0-21-15,0 0 16,21 0-16,-22-21 15,22 22-15,0-44 63,22 22-63,-22-21 0,21 0 16</inkml:trace>
  <inkml:trace contextRef="#ctx0" brushRef="#br1" timeOffset="94283.85">4953 5482 0,'-21'0'15,"42"0"-15,-63 0 0,20 0 16,1 0-16,0 0 16,0 21-16,0 22 15,21-22-15,0 0 0,0 0 16,0 0-16,0 22 0,0-22 0,0 0 15,0 0-15,21 0 0,0 1 0,0-1 16,0-21-16,1 0 16,20 0-16,-21 0 0,21 0 0,-20 0 0,20 0 15,-21-21-15,21 21 16,1-22-16,-1 1 0,-21 0 0,22-21 16,-1 21-16,-21-1 0,21-20 0,-20 21 15,-1 0-15,-21-22 0,0 22 16,0 0-16,0-21 0,0 21 0,0-1 15,0 1-15,0 0 0,-21 0 16,-1 21-16,1-21 0,0 21 16,0 0-1,0 21-15,21 0 0,0 0 0,0 22 16,0-22-16,0 21 0,0 0 16,0 1-16,0-1 0,0 22 15,-21-22-15,21 21 0,0-20 0,0 20 16,0-20-16,0 20 0,0-21 15,0 1-15,0 20 0,0-20 0,0 20 16,0-21-16,0-20 0,-22 20 16,22-21-16,0 0 0,0 0 15,0 1-15,-21-22 0,0 0 0,0 0 16,0 0-16,0 0 16,-1 0-16,1-22 0,0 1 15,0 0-15,-21 0 0,20 0 16,1 0-16,-21 21 0,21-22 0,-22 1 15,-20-21-15,42 42 0,0 0 16,-1-21-16,1 21 0,0 0 16,21 21-1,0 0-15,21 0 16,0 0-16,1-21 16,-1 22-16,0-1 0,0-21 0,21 21 15,-20-21-15,20 0 0,-21 21 0,21-21 16,1 0-16,-22 0 0,21 0 15,1 0-15,-1 0 0,21-21 0,-20 21 16,-1-21-16,0 0 0,1 21 16,-1-22-16,0 1 0,1 0 0,-22 21 15,0-21-15,0 0 0,0 0 16,1-1-16,-22 1 0,0 0 16,0 0-16,0 0 15,0 42 1,0 0-1,-22 0-15,22 0 0,0 1 16,-21-1-16,21 0 0,0 0 0,0 0 16,0 0-16,0 1 0,-21-1 15,21 0-15,0 0 0,0 0 0,-21 0 16,21 1-16,0-44 47,0 1-47,0 0 0,0 0 15,0 0-15,0 0 0,0-1 16,21 1-16,0 0 0,-21-21 0,21 21 16,1-1-16,-1 1 0,21 0 15,-21 0-15,0 0 0,22 0 0,-1 21 16,0-22-16,1 22 0,-22 0 0,21 0 16,1 0-16,-1 0 0,-21 22 15,0-1-15,22-21 0,-22 21 0,-21 0 16,21 21-16,-21-20 0,21-1 0,-21 0 15,0 0-15,0 0 16,0 0-16,0 1 0,0-1 0,0 0 16,0 0-16,-21-21 15,0 0 1,21-21 0,0 0-16,0 0 15,0-1-15,0 1 0,0 0 16,0 0-16,0 0 0,21-22 0,0 22 15,0 0-15,0 0 0,1 0 16,20 0-16,-21-1 0,21 1 16,1 21-16,-1 0 0,0 0 0,1 0 15,-22 0-15,21 21 0,-21 1 0,1-1 16,-1-21-16,0 42 0,-21-21 16,0 0-16,0 1 0,0-1 0,0 0 15,-21 21-15,0-21 0,21 1 16,-22-1-16,-20 21 0,21-21 15,21 0-15,0 1 16,21-44 15,0 1-31,0 0 0,1 21 16,-1-21-16</inkml:trace>
  <inkml:trace contextRef="#ctx0" brushRef="#br1" timeOffset="94655.79">7133 5906 0,'0'0'0,"0"-22"0,0 1 15,-21 21 1,0 0-16,21 21 0,0 1 16,0-1-16,0 21 0,-21-21 15,21 22-15,0-22 0,-22 21 16,22 0-16,0 1 0,0-1 15,-21 22-15,0-1 0,21-21 0,-21 22 16,21-1-16,0 22 0,-21-21 16,21-1-16,-21 22 0,21-1 0,-22-20 15,22 21-15,0-1 0,-21 1 0,0 0 16,0-1-16,21 86 0,-21-107 16,0 1-16,-1-1 0,22 1 15,0-22-15,-21 0 0,21 1 16,0-1-16,-21-21 0,21 0 0,0 0 15,21-42 1,-21 0-16,21 0 16,-21 0-16,22 0 0,-22-22 0,21 1 15,0 0-15,-21-1 0,21-20 0,-21 20 16</inkml:trace>
  <inkml:trace contextRef="#ctx0" brushRef="#br1" timeOffset="95011.59">6943 6287 0,'0'0'0,"0"-43"0,-22 1 0,1 0 16,21-1-16,-21 1 0,21 21 15,-21-22-15,21 22 0,0-21 0,0 0 16,0 20-16,21 1 0,0-21 16,0 21-16,22 0 0,-1-1 15,0 1-15,1 21 0,-1-21 0,0 21 0,1 0 16,-1 0-16,0 21 15,22 0-15,-22 1 0,1-1 0,-1 21 16,-21-21-16,0 22 0,0-1 0,-21 0 16,0 1-16,0-22 0,-63 63 15,42-62-15,-22-1 0,-20 42 16,21-42-16,20-21 0,-20 22 16,21-1-16,0-21 0,0 0 15,-1 0-15,1 0 0,0 0 16,42 0 15,0 0-31,1 0 0,-1-21 0,21-1 16,-21 22-16,0-21 0,1 21 0,20-21 15</inkml:trace>
  <inkml:trace contextRef="#ctx0" brushRef="#br1" timeOffset="95419.78">7662 5906 0,'0'0'0,"21"-64"32,1 43-32,-1 0 15,0 21-15,0-21 0,0 21 0,0-22 0,1 22 16,-1 0-16,21 0 0,-21 0 16,22 0-16,-22 0 0,0 0 15,21 22-15,-21-1 0,1 0 16,-1 42-16,-21-20 15,0-1-15,0-21 0,0 22 0,0-1 16,-21-21-16,-1 0 0,1 0 0,21 1 16,0-1-16,-21 0 0,0-21 15,21-21 17,0 0-32,0-1 0,0 1 15,0 0-15,21-21 0,-21 21 16,0-1-16,21-20 0,0 21 0,1-21 15,-22 20-15,0 1 0,21 0 16,0 0-16,0 0 0,-21 0 0,21 21 16,0 0-16,1 0 0,-1 0 15,0 0-15,0 0 16,0 0-16,0 0 16</inkml:trace>
  <inkml:trace contextRef="#ctx0" brushRef="#br1" timeOffset="95868.06">8678 5715 0,'0'0'0,"0"-21"16,-21 0-16,0 21 16,0 0-1,0 0-15,-1 21 0,22 0 16,-21-21-16,0 42 0,21-20 0,-21-1 15,21 21-15,-42 22 16,42-43-16,0 0 0,0 21 16,0-21-16,0 1 0,0 20 0,0-21 15,0 0-15,0 0 0,21 1 16,0-22-16,0 0 0,0 21 16,0-21-16,1 0 0,-1 0 0,21 0 15,-21 0-15,0 0 0,22-21 16,-22 21-16,0-22 0,0 1 0,0 0 15,1 0-15,-1 0 0,-21 0 0,0-1 16,0-41-16,0 21 16,0 20-16,0-20 0,-43 21 0,22 0 15,0 0-15,-21-1 0,21 1 16,-22 0-16,22 21 0,0 0 0,-21 0 16,20 0-16,1 0 0,0 0 15,0 0-15,21 21 0,0 0 0,0 1 16,0-1-16,0 0 0,0 0 15,0 0-15,0 0 0,21-21 0,0 22 16,0-22-16,1 21 0,-1-21 0</inkml:trace>
  <inkml:trace contextRef="#ctx0" brushRef="#br1" timeOffset="96260.09">9059 5779 0,'0'0'0,"0"-22"0,0 1 16,0 0 0,21 21-16,1 0 0,-1 0 15,0 0-15,-21 21 16,21 0-16,-21 1 0,0-1 16,21 0-16,0 0 0,-21 21 0,0-20 15,0-1-15,0 21 0,0-21 0,0 0 16,0 22-16,0-22 0,0 0 15,0 0-15,0 0 0,22-21 16,-1 0 0,-21-21-1,21 0-15,-21 0 0,21 0 16,-21 0-16,0-1 0,21-20 16,-21 21-16,21-21 0,-21 20 15,22 1-15,-22-21 0,0 21 0,0 0 16,21-1-16,0 1 0,0 21 15,-21-21-15,21 21 16,0 0-16,1 0 0,-1 0 16</inkml:trace>
  <inkml:trace contextRef="#ctx0" brushRef="#br1" timeOffset="96624.88">9567 5906 0,'0'0'0,"0"21"0,0 0 15,21 0-15,1-21 0,-1 0 0,0 21 16,21-21-16,-21 0 0,22 0 16,-22 0-16,21 0 0,-21-21 15,22 21-15,-1-21 0,-21 0 0,22 0 16,-22-1-16,0 1 0,0 0 0,0 0 16,-21 0-16,0 0 0,0-22 15,0 22-15,0 0 0,-21 0 16,0 0-16,0 21 0,0 0 0,-22 0 15,22 0-15,0 0 0,-21 21 16,20-21-16,-20 42 0,21-21 16,0 0-16,0 22 0,-1-22 0,1 21 15,0 1-15,21-22 0,0 21 16,0-21-16,0 22 0,0-22 0,0 0 16,0 0-16,0 0 0,21 0 0,0 1 15,1-1-15,-1-21 0,21 0 0,-21 0 16,22 0-16,-22 0 0,21 0 15,0 0-15,1 0 0,-22 0 0,21-21 16,-21-1-16,1 22 0,-1-21 0,0 0 16</inkml:trace>
  <inkml:trace contextRef="#ctx0" brushRef="#br1" timeOffset="99804.28">12277 5609 0,'42'-63'31,"-42"42"-31,0-1 0,0 1 16,0 0-16,0 0 0,0 0 16,-21 21-16,0-21 0,21-1 15,-22 1-15,1 0 0,0 21 0,-21-21 16,21 21-16,-1 0 0,1 0 16,-42 0-16,20 0 0,22 0 15,-21 21-15,21 21 0,-22-20 0,22-1 16,-21 21-16,21 0 0,-22 1 0,22 20 15,0-20-15,0 20 16,0-21-16,0 1 0,21-1 0,0 0 16,0 1-16,0-1 0,0-21 0,0 22 15,21-22-15,0 0 0,0-21 16,21 21-16,-20-21 0,20 0 0,0 0 16,1 0-16,-1 0 0,0 0 0,22-21 15,-22 0-15,0 21 0,1-21 16,-1-22-16,0 22 0,-20 0 0,20-21 15,-21 20-15,0-20 0,0 0 0,-21 21 16,22-22-16,-22 1 0,21 21 16,-21-22-16,0 22 0,0 0 0,0 0 15,0 0-15,0 0 16,0 42 15,0 0-31,0 21 0,0-21 16,0 22-16,0-1 0,0 0 15,0 22-15,-21-22 0,-1 22 0,22-1 16,-21-20-16,0 20 0,0 1 0,21 20 16,-21-20-16,0-1 0,-1 22 15,22-22-15,-21 22 0,21-21 0,-21 20 16,21-20-16,0-1 0,-21 1 0,21-1 16,0 43-16,0-64 0,0 22 15,0-43-15,0 21 0,0-20 16,0-1-16,21 0 0,0-21 15,0 0-15,1-21 0,-1 0 16,0-1-16,0-20 0,0 21 16,0-21-16,1-22 0,-1 22 15,0-22-15,0 22 0,0-43 0,0 22 16,1-22-16,-1 0 0,0 1 16,0-1-16,0 0 0,43-84 0,-43 84 15,0 1-15,-21-1 0,21 22 16,0-22-16,1 21 0,-1 1 0,-21 21 15,0-22-15,0 43 0,0-21 16,21-1-16,-21 22 0,0 0 16,0 0-16,0 0 0,0 42 31,-21 0-15,21 0-16,0 21 0,0-20 0,0 20 15,0-21-15,0 21 0,0 1 16,0 20-16,0-42 0,21 22 15,-21-22-15,21 0 0,0 0 0,-21 0 16,21 1-16,1-22 0,20 0 16,-21 0-16,43 0 15,-43 0-15,21-22 0,0 22 0,-20-21 0,20 0 16,-21 0-16,21-21 0,-20 20 16,-1-20-16,0 21 0,0-21 15,0 20-15,0-20 0,-21-21 16,22 41-16,-22 1 0,0 0 15,0 0-15,0 0 0,-22 21 32,22 21-17,-21 0-15,21 0 0,-21 0 0,21 22 16,0-22-16,0 0 0,0 21 0,0-20 16,0 20-16,0-21 0,0 0 15,21 22-15,0-22 0,1 0 0,-1 0 16,0-21-16,21 21 0,-21 0 0,22-21 15,-22 0-15,21 0 16,22 0-16,-22 0 0,22 0 0,-1 0 16,-21-21-16,22 0 0,-1 0 0,1 0 15,-22 0-15,22-1 0,-22-20 16,-21 21-16,22-21 0,-22-1 0,0 22 16,0-21-16,-21-1 0,0 22 0,0-21 15,0 21-15,0 0 0,0-1 16,-21 1-16,0 0 0,0 0 0,-1 21 15,-20 0-15,21 0 0,0 0 16,-22 0-16,22 0 0,-21 0 0,21 21 16,-22 0-16,22 0 0,-21 1 0,21 20 15,0-21-15,-1 21 0,1-20 16,21 20-16,0 0 0,0-21 16,0 22-16,0-22 0,0 0 0,0 0 15,21 0-15,1 1 0,-1-1 0,0-21 16,21 0-16,-21 0 0,22 0 15,-22 0-15,21 0 0,-21 0 0,22-21 16,-22 21-16,0-22 0,0 1 0,22 0 16,-22 0-16,-21 0 15,21-22-15,0 22 0,-21-21 0,0 21 0,0-22 16,0 22-16,0 0 0,0-21 16,0 21-16,0-1 0,0 1 15,0 42 16,0 1-31,0-1 0,0 21 16,0-21-16,0 0 0,0 22 0,0-22 16,0 21-16,0-21 0,0 22 0,0-22 15,21 0-15,0 0 0,-21 0 16,22 1-16,-1-22 0,0 0 0,21 21 16,-21-21-16,1 0 0,20 0 0,-21 0 15,0-21-15,22-1 0,-22 22 16,0-21-16,0 0 0,0-21 0,22-22 15,-22 22-15,-21 0 16,21-1-16,-21-20 0,21 20 16,0 1-16,-21-21 0,0-43 15,0 63-15,21 1 0,-21 0 0,0-1 16,0 1-16,0 21 0,0 0 16,0 42-1,-21 21 1,21-21-16,-21 22 0,21-1 0,0 0 15,0 1-15,0-1 0,0 22 0,0-22 16,0 0-16,0 1 0,0-1 16,0 21-16,0-41 0,0 20 0,0 0 15,0 1-15,0-22 0,21 0 16,0 0-16,1 0 0,-1 0 16,0-21-16,0 0 0,0 0 0,22 0 15,-22 0-15,0 0 0,21 0 0,-21-21 16,22 0-16,-22 0 0,0 0 15,43-43-15,-64 43 16,21-21-16,21-22 0,-42 22 0,0 21 16,0 0-16,21-1 0,-21 1 15,0 0-15,-21 42 32,21 0-32,-21 1 0,21-1 15,0 0-15,0 0 0,0 21 16,0-20-16,0-1 0,0 42 15,0-42-15,0 1 0,0-1 16,21 0-16,0 0 0,0-21 0,22 21 16,-22-21-16,0 0 0,0 0 15,0 0-15,22 0 0,-22 0 16,0 0-16,0-21 0,0 0 0,22 0 16,-22 0-16,0-1 0,0-20 0,0 0 15,-21-1-15,22 1 0,-1-21 16,0-1-16,-21 22 0,21-22 15,0 1-15,0-1 0,1-20 0,-22 41 16,21-20-16,-21-1 0,21 22 16,-21 0-16,0-1 0,0 22 0,0-21 15,0 21-15,0-1 0,0 44 32,0-1-32,0 21 0,-21-21 15,21 22-15,-21 20 0,21-21 16,0 22-16,-22-1 0,22 1 0,0-1 15,0-20-15,0 20 0,0 1 0,0-22 16,0 22-16,0-22 0,0 0 16,0 22-16,0-22 0,0-21 15,0 22-15,0-22 0,0 21 0,43 0 16,-22-20-16,0-22 16,0 0-16,0 0 0,1 0 0,-1 0 15,21 0-15,-21-22 0,0 1 0,22 21 16,-22-42-16,21 21 0,-21 0 15,1-22-15,-1 22 0,21-21 0,-21-1 16,0 22-16,1-42 0,-1 42 16,-21-1-16,0 1 15,0 42 17,0 1-32,0-1 15,0 0-15,0 21 0,0-21 0,0 1 16,0-1-16,0 0 0,0 0 0,0 21 15,21-20-15,-21-1 16,21 0-16,21-21 0,-20 21 0,20-21 16,-21 0-16,21 0 0,1 0 0,41 0 15,-41 0-15,-1 0 16,-21-21-16,22 0 0,-22 0 0,0-1 16,0-20-16,0 21 0,-21-21 0,21-22 15,-21 43-15,0-21 16,0 20-16,0 1 0,0 0 15,22 0-15,-22 0 0,0 42 47,-22 0-47,22 0 0,-21 0 0,21 22 16,0-22-16,-21 21 0,0-21 16,0 22-16,0-1 0,21 0 0,-22 1 15,1-1-15,0 0 0,21 1 0,-21-1 16,21 22-16,-21-22 0,21 0 15,-21 22-15,21-22 0,0 22 16,0-22-16,0 21 0,0-20 0,0 20 16,0 1-16,0-1 0,0 1 0,0 42 15,0-43-15,0-21 16,0 1-16,0-1 0,0 0 0,0 1 16,0-1-16,0-21 0,-22 22 0,1-22 15,0 0-15,21 0 0,-21 0 0,0-21 16,0 0-16,-1 21 0,1-21 15,0 0-15,0 0 0,0 0 16,0 0-16,-1-21 0,22 0 0,-21 21 16,21-21-16,-21 0 0,0 0 15,21-1-15,0 1 0,0 0 0,0-21 16,0 21-16,0-22 0,0 22 16,0-21-16,21-1 0</inkml:trace>
  <inkml:trace contextRef="#ctx0" brushRef="#br1" timeOffset="100068.13">15896 5334 0,'0'0'0,"-21"-21"0,21 0 16,21 21-1,0 0-15,22 0 0,-22-21 16,0 21-16,21-22 0,1 22 0,-1 0 16,0 0-16,1 0 0,-1 0 15,0-21-15,1 21 0,-1 0 0,-21 0 16,21 0-16,-20 0 0,-22-21 16,0 0-1,-22 21-15,1-21 0</inkml:trace>
  <inkml:trace contextRef="#ctx0" brushRef="#br1" timeOffset="100276.01">15282 4953 0,'0'0'0,"21"-21"93,1 21-93,-1 0 0</inkml:trace>
  <inkml:trace contextRef="#ctx0" brushRef="#br1" timeOffset="100968.08">18521 5228 0,'0'0'0,"0"-21"0,0-64 31,0 64-31,0 0 16,-21 21 0,-1 0-16,22 21 0,-21 0 15,0-21-15,0 22 0,0 20 16,0-21-16,-1 0 0,1 22 0,0-1 16,0 0-16,0-21 0,0 22 15,-22 41-15,43-62 0,0 20 16,0-21-16,0 21 0,0-20 0,0-1 15,21 0-15,1 0 0,-1-21 16,0 21-16,21-21 0,-21 0 0,22 0 16,-22 0-16,21 0 0,-21 0 0,22-21 15,-22 0-15,21 21 0,-21-21 16,1 0-16,20-22 0,-21 22 0,-21 0 16,21-21-16,-21-1 0,0 22 15,0-21-15,0-1 0,0 1 16,-21 0-16,0-1 0,0 1 0,0 21 15,-1-21-15,-20 20 0,21-20 16,-21 42-16,20-21 0,1 0 0,-21 21 16,21 0-16,0 0 0,-22 0 15,43 21 1,0 0-16,0 0 16,0 0-16,21 1 15,1-22-15,-1 0 0,21 21 0,0-21 16,1 0-16,-1 0 0,0 0 0,1 0 15</inkml:trace>
  <inkml:trace contextRef="#ctx0" brushRef="#br1" timeOffset="101447.98">19389 4847 0,'0'0'0,"0"-21"0,0 0 0,-22 0 15,1 0-15,0-1 0,0 1 16,0 0-16,0 21 0,-22 0 0,22 0 15,0 0-15,0 0 0,0 0 0,-1 0 16,1 21-16,0 0 0,0 22 16,0-1-16,0 0 0,21 1 0,-22 20 15,22 1-15,-21-1 16,21 1-16,0-1 0,0 1 0,-21 63 16,21-64-16,0 1 0,0 20 15,-21-20-15,21-1 0,0 22 16,0-21-16,0-1 0,0 1 0,0-1 15,0 64-15,0-63 0,-21-1 16,21 1-16,0-1 0,-21-21 16,21 22-16,-22-1 0,22-20 0,0-1 15,-21 22-15,0-22 0,0-21 0,21 21 16,-42 22-16,20-43 0,22 0 16,-21 0-16,0-21 15,0 22-15,0-22 0,-22 0 0,22 0 16,0 0-16,0 0 0,-21-22 0,20 1 15,-20 0-15,21 0 0,-21 0 0,-1 0 16,1-22-16,21 22 0,-22-21 16,22-1-16,0 22 0,0-21 0,0 21 15,0-22-15,21 22 0,0 0 0,0-21 16,0 21-16,0-1 0,0 1 16,0 0-16,0 0 0,21 0 0,0 0 15,-21-1-15,21-20 0,0 21 0</inkml:trace>
  <inkml:trace contextRef="#ctx0" brushRef="#br1" timeOffset="102214.65">21040 5186 0,'21'-21'0,"-42"42"0,63-63 0,-42 20 15,21 1-15,-21 0 0,0 0 16,0-21-16,0 20 0,-21 1 15,-21 0-15,20 0 0,-20 21 16,21 0-16,-21 0 0,-1 0 16,1 0-16,0 21 0,-22 0 0,22 22 15,-1-22-15,-20 21 0,21 0 0,-1 1 16,22-1-16,-21 22 0,21-22 16,-1 0-16,1 1 0,21-1 0,0 0 15,0 43-15,0-64 16,21 21-16,1-20 0,-1-1 0,21-21 15,-21 21-15,22-21 0,-1 0 0,0 0 16,1 0-16,-1 0 0,0-21 16,43-22-1,-43 22-15,1 0 0,-1 0 0,0 0 0,-21-22 16,22 22-16,-22-21 0,0 21 16,0-22-16,0 22 0,-21-21 0,0 21 15,0 0-15,0-1 0,0 1 16,0 42-1,-21 1 1,21-1-16,-21 0 0,21 0 16,0 0-16,0 0 0,0 1 0,0 41 15,0-42-15,0 0 16,21-21-16,0 22 0,1-1 0,-1 0 16,0-21-16,21 21 15,-21-21-15,1 0 0,20 0 0,-21 0 16,0 0-16,22-21 0,-22 0 0</inkml:trace>
  <inkml:trace contextRef="#ctx0" brushRef="#br1" timeOffset="102557.76">21780 5080 0,'0'0'0,"0"-21"0,0 0 16,0 0-16,0 42 31,-21 0-31,21 0 0,-21 21 15,21-20-15,0 20 0,0 0 16,-21 1-16,21 20 0,-21-21 0,0 22 16,21-1-16,-22 1 0,22-1 0,-21 1 15,21-1-15,-21 22 0,21-21 16,0-1-16,0 22 0,0-22 0,0 22 16,0-22-16,0 1 0,0 21 0,0-22 15,-21 1-15,21-1 0,0-21 0,-21 22 16,21-22-16,0 1 15,0-22-15,-21 21 0,21-21 0,0 0 16,0-42 0,0 0-1,21 0-15,0 0 0,0-22 16,0 22-16,0-21 0,1 0 0,-1-22 16,21 1-16,-21 20 0,0-20 0</inkml:trace>
  <inkml:trace contextRef="#ctx0" brushRef="#br1" timeOffset="102875.57">21929 5567 0,'0'0'0,"0"-64"0,0 22 16,0 0-16,-22-1 0,1 22 15,0-21-15,21 21 0,0 0 0,0-1 16,0 1-16,0 0 0,0 0 16,0 0-16,0 0 0,21 21 15,0 0-15,1-22 0,20 22 0,-21 0 16,21 0-16,-20 0 0,20 22 15,-21-22-15,21 21 0,-20 0 0,-1 21 16,0-21-16,-21 1 0,0 20 0,0-21 16,0 0-16,-21 22 0,-22-22 15,22 0-15,0 0 0,-21 0 0,-1 0 16,-20 22 0,21-43-16,20 21 0,-20-21 0,21 0 15,0 0-15,42 0 31,0 0-31,0 0 0,22 0 16,-22 0-16,21-21 0,0 21 0,1-21 16,-1-1-16</inkml:trace>
  <inkml:trace contextRef="#ctx0" brushRef="#br1" timeOffset="103223.82">22627 5165 0,'0'0'0,"0"-21"0,0-1 15,0 1 1,-21 21-16,0 21 16,0 1-16,21-1 0,-22 21 15,22-21-15,0 22 0,0-1 16,0 0-16,0 1 0,0 20 0,0 1 16,0-1-16,0 1 0,0-1 0,0 1 15,0-1-15,0 1 0,-21-1 16,21-21-16,0 22 0,-21-1 0,21-20 15,0-1-15,0 22 0,-21-22 0,0 0 16,21 22-16,-21-22 0,-1-21 16,22 22-16,-21-1 0,21-21 0,0 0 15,-21 0-15,0 1 0,21-1 16,-21 0-16,21-42 31,0 0-31,21-1 16,0 1-16,0-21 0,-21 21 0,21-22 15,1 1-15,-1 0 0</inkml:trace>
  <inkml:trace contextRef="#ctx0" brushRef="#br1" timeOffset="103552.88">22606 5482 0,'0'0'0,"0"-169"31,-21 127-31,21 20 0,0-41 16,0 42-16,0 0 0,0-1 15,21 22-15,0 0 0,0 0 16,0 0-16,1 0 0,-1 0 0,21 0 16,0 22-16,-20-1 0,20 0 15,-21 0-15,0 21 0,0-20 0,1 20 16,-22-21-16,0 21 0,0-20 16,0 20-16,0-21 0,-22 0 0,1 0 15,-21 22-15,21-22 0,-22 0 0,1-21 16,0 21-16,21 0 0,-22-21 15,1 0-15,21 22 0,0-22 0,-22 0 16,64-22 15,1 1-15,20 21-16,-21-21 0,0 0 0,22 0 16,-22 0-16</inkml:trace>
  <inkml:trace contextRef="#ctx0" brushRef="#br1" timeOffset="104037.63">23283 4657 0,'0'0'0,"0"-21"0,0-1 0,0 1 16,0 0-16,-21 21 16,21 21 15,0 22-31,0-22 0,0 21 0,0 0 15,-21 1-15,21 20 0,0 1 0,0-1 16,-21-20-16,21 20 0,0 1 16,-21-22-16,21 21 0,0-20 0,0-1 15,0 43-15,0-64 16,0 21-16,21-21 0,0 1 0,0-1 16,0 0-16,0-21 0,1 0 15,-1 0-15,0 0 0,21 0 16,-21-21-16,1 21 0,20-21 0,-21-1 15,0 1-15,0-21 0,1 21 0,-1 0 16,0-22-16,0 22 0,-21 0 16,0 0-16,0 0 0,0-1 0,0 1 15,0 42 1,0 1-16,-21-22 16,0 21-16,0 0 0,21 0 0,0 0 15,0 0-15,-22 1 0,22-1 0,0 0 16,0 0-16,-21 0 15,21 0-15,0 1 0,21-22 32,1 0-32,-1-22 15,0 1-15,-21 0 16,0 0-16,0 0 0</inkml:trace>
  <inkml:trace contextRef="#ctx0" brushRef="#br1" timeOffset="104213.53">23685 5017 0,'0'0'15,"0"-22"-15,0 1 0,-21 21 0,21-21 16,-21 21-16,0-21 0,0 21 16,21 21 15,0 0-15,21-21-16,-21 21 15,21-21-15,0 22 0,0-22 16,1 0-16,-22 21 0,21-21 0</inkml:trace>
  <inkml:trace contextRef="#ctx0" brushRef="#br1" timeOffset="104531.35">24299 5122 0,'0'0'0,"0"-21"16,0 0-16,0 0 0,0 0 15,0 0-15,-21-1 16,0 22-16,0 0 16,0 0-16,-1 0 0,1 0 0,-21 22 15,21-1-15,0 0 0,-1 0 16,1 21-16,0-20 0,0 20 0,0-21 16,0 21-16,21-20 0,0 20 15,0-21-15,0 21 0,0-20 0,0-1 16,0 21-16,0-21 0,0 0 0,21 1 15,0-1-15,0 0 0,0-21 16,0 21-16,22-21 0,-22 0 16,21 0-16,1 0 0,-1 0 0,0 0 15,1 0-15,-1 0 0,0-21 16,1 0-16</inkml:trace>
  <inkml:trace contextRef="#ctx0" brushRef="#br1" timeOffset="106175.94">24850 5271 0,'0'0'0,"0"-22"0,0 1 0,0-21 15,0 21-15,0-22 16,0 22-16,-22 21 0,1-21 0,0 21 16,-21 0-16,21 0 15,-1 0-15,1 0 0,-21 21 0,21 0 16,-22 1-16,22-1 0,0 0 16,0 0-16,-21 21 0,42-20 0,-22-1 15,1 21-15,21-21 0,-21 22 16,21-22-16,0 0 0,0 0 0,0 21 15,0-20-15,21-1 0,0 0 0,1-21 16,-1 21-16,0 0 16,0-21-16,0 0 0,22 0 0,-22 0 15,0-21-15,0 0 0,0 0 0,0 0 16,1-1-16,-1 1 0,-21 0 16,21-21-16,0 21 0,0-22 0,-21 22 15,0-21-15,21 21 0,-21-1 16,22 1-16,-22 0 0,0 42 31,-22-21-31,1 21 16,21 1-16,-21-1 0,21 42 15,0-42-15,0 1 0,0-1 0,0 0 16,0 0-16,0 0 0,0 0 16,0 1-16,0-1 0,21 0 15,0-21-15,1 0 0,-1 0 16,21 0-16,-21 0 15,0 0-15,1 0 0,-1 0 0,0-21 16,21 0-16,-21-1 0,1 1 0,-1-21 16,0 21-16,0-22 0,0 1 15,0 0-15,1-1 0,-1-20 0,0-1 16,0 1-16,-21 21 0,42-85 16,-42 84-16,22 1 0,-22 0 15,0 20-15,0 1 0,0 0 0,0 0 16,-22 42-1,22 0 1,-21 22-16,21-22 0,-21 63 16,0-20-16,21-22 15,-21 1-15,21 20 0,0-21 0,-21 1 16,21 20-16,-22-20 0,22-1 0,0 0 16,0-21-16,0 22 0,0-1 15,0-21-15,0 22 0,0-22 0,0 0 16,22 0-16,-1 0 0,0-21 15,0 0-15,0 0 16,0-21-16,1 0 0,-1 0 16,0 21-16,0-43 0,0 22 0,0 0 15,1 0-15,-1 0 0,0-22 16,0 22-16,0 0 0,0 0 16,-21 0-16,0 0 0,0 42 31,-21 0-31,21 0 15,0 0-15,-21 0 0,0 1 0,21-1 16,0 0-16,0 0 0,0 0 16,0 0-16,0 1 0,0-1 15,0 0-15,21-21 16,0 0-16,0 0 16,1 0-16,-1 0 0,0 0 0,0 0 15,0 0-15,0-21 0,1 0 0,-1-1 16,0 1-16,0 0 15,0 0-15,0 0 0,-21 0 0,22 21 16,-22 21 15,0 0-31,0 0 0,-22 0 16,22 0-16,-21 1 0,21-1 0,0 0 16,0 0-16,0 0 15,0 0-15,21-21 0,1 0 16,-1 0-16,0 0 0,0 0 0,0 0 15,0 0-15,1 0 0,-1 0 16,0-21-16,0 21 0,-21-21 0,0 0 16,21 0-16,-21 0 0,0-1 0,0 1 15,0 0-15,0 0 16,-21 0-16,0 21 0,0-21 0,21-1 16,-21 22-16,-1 0 0,1 0 0,0 0 15,21-21-15,21 21 31,0 0-31,22 0 16,-22 0-16,0-21 16,0 21-16,0 0 0,1 0 0,20 0 15,-21 0-15,0 0 0,0 0 16,1 0-16,-1 0 0,-21 21 16,0 0-16,21 1 0,-21-1 15,0 0-15,0 0 0,0 0 16,0 0-16,0 1 0,0-1 15,0 0-15,-21 0 0,21 0 0,0 0 16,-21 1-16,-1-1 0,1 0 16,21-42 31,0 0-47,0-1 15,0 1-15,0 0 0,21 0 0,1-21 16,-22 20-16,21 1 0,0-21 15,21 21-15,-21 0 0,22-22 16,-22 22-16,64-21 0,-64 21 0,21-1 16,0 1-16,-20 21 15,20 0-15,-21 0 0,21 0 0,-20 21 16,-22 1-16,0-1 0,0 0 16,0 0-16,0 21 0,-22-20 15,22-1-15,-21 21 0,0-21 0,0 0 16,0 22-16,0-22 0,-1 0 0,1 0 15,0 22-15,0-43 0,21 21 16,0 0-16,0 0 16,0-42 15,0 0-31,0 0 16,0-1-16,0-20 0</inkml:trace>
  <inkml:trace contextRef="#ctx0" brushRef="#br1" timeOffset="106400.27">26289 4699 0,'0'0'0,"-64"0"31,43-21-31,21 42 47,21-21-31</inkml:trace>
  <inkml:trace contextRef="#ctx0" brushRef="#br1" timeOffset="106692.1">25040 4974 0,'0'0'0,"21"0"15,0 0-15,22 0 0,-22 0 0,21 0 16,-21 0-16,22 0 0,-1 0 15,0 0-15,-20 0 0,20 0 0,0 0 16,-21 0-16,22 0 0,-22 0 0,21 0 16,-21 0-16,1 0 15,-1 0-15,-42 0 32,-1 0-32,1 0 15,0 0-15,0 0 0</inkml:trace>
  <inkml:trace contextRef="#ctx0" brushRef="#br1" timeOffset="108004.91">1079 8657 0,'0'0'0,"-21"0"0,-21 0 0,21 0 16,-22 0-16,22 0 0,-21 0 0,21 0 16,-22 0-16,22-21 15,-21 21-15,21 0 0,0-21 0,-22 0 16,22 21-16,0 0 0,0-21 16,0 21-16,-1 0 0,22-22 15,-21 22-15,0 0 16,21-21-1,21 21-15,0 0 16,1 0-16,-1 0 0,21 0 0,-21 0 16,22 0-16,20 0 0,-21 0 15,22 0-15,-1 0 0,1 0 0,21 0 16,-22 0-16,22 0 0,-1 0 16,22 0-16,-21 0 0,0 0 0,-1 0 15,1 0-15,-22 0 0,22 0 16,0 0-16,-22 0 0,22 21 15,-22-21-15,22 0 0,0 0 0,-22 0 16,22 0-16,-22 0 0,1 0 16,-1 0-16,-20 0 0,-1 0 0,0 0 15,1 0-15,-22 0 0,21 0 16,-21 0-16,-21-21 31,0 0-15,-21 21-1,21-21-15,-21 21 0,0 0 16,0-21-16,0 21 0,-1 0 16,1-21-16</inkml:trace>
  <inkml:trace contextRef="#ctx0" brushRef="#br1" timeOffset="108559.78">2434 8128 0,'0'0'0,"-42"-21"32,42 42 15,0 0-47,0 0 15,21-21-15,0 22 0,0-1 0,0 0 16,1 0-16,-1-21 0,0 21 15,0 0-15,21-21 0,-20 22 0,20-1 16,-21-21-16,21 21 0,1-21 16,-22 0-16,21 21 0,1-21 0,-1 21 15,-21-21-15,64 0 0,-64 0 16,21 0-16,-21 0 16,1 0-16,-1 0 0,0 0 0,-21 21 15,0 1 1,-21-22-1,0 21-15,-1 0 0,-20-21 16,21 21-16,-21-21 0,-43 42 16,43-20-16,-1-1 0,1 0 15,0 0-15,-1 21 0,1-20 0,0-1 16,-1 21-16,-20 0 16,20 1-16,1-22 0,21 0 0,-21 0 15,20 0-15,1 1 0,-21-1 0,21-21 16,0 21-16,-1-21 15,22 21-15,-21-21 0,0 0 16,21 21-16,21-42 63,0 21-63,-21-21 0,22 0 0,-1 21 15</inkml:trace>
  <inkml:trace contextRef="#ctx0" brushRef="#br1" timeOffset="110632.07">4551 7895 0,'0'-21'15,"21"0"17,-21 0-17,21 21 1,-21-21-16,21-1 0,-21 1 15,0 0-15,0 0 16,0 0-16,0 0 16,0-1-16,0 1 31,0 42-15,0 1-16,-21-1 15,21 21-15,0 0 0,0 1 0,-21-1 16,0 0-16,21 22 0,-21-1 0,21 1 15,0-1-15,-22 1 16,22-1-16,-21 1 0,21-22 0,-21 22 16,21-22-16,0 22 0,-21-22 0,21 0 15,0 22-15,0-22 0,-21-21 16,21 22-16,-21-1 0,21-21 0,0 0 16,0 0-16,0 1 0,0-1 0,0-42 31,0-1-16,0 1-15,0 0 0,0 0 0,0 0 16,0-22-16,0 1 0,0 21 16,0-21-16,0-1 0</inkml:trace>
  <inkml:trace contextRef="#ctx0" brushRef="#br1" timeOffset="114895.85">4318 8107 0,'0'0'0,"-21"-21"0,21-85 31,0 85-31,0 0 0,0-1 16,21 1-16,0 0 0,21 0 16,-20 0-16,-1 0 0,21-1 0,0 1 15,1 0-15,-22 0 0,21 0 0,1 0 16,-1 21-16,0-22 0,1 22 16,-1 0-16,0 0 0,1 0 0,-1 22 15,0-1-15,-21 0 0,1 21 16,-1-21-16,0 22 0,0-1 15,-21 22-15,0-22 0,0 0 0,0 1 16,-21 20-16,0-21 0,0 1 16,-1-1-16,-20 0 0,0-20 0,-1 20 15,1-21-15,21 0 0,-21 0 0,-43 1 16,64-1-16,0-21 0,-1 0 16,-20 0-16,21 0 0,0 0 15,0 0-15,21-21 16,-22 21-16,44 0 47,-1 0-47,0 21 0,0-21 15,-21 21-15,21 0 0,0-21 16,1 21-16,-22 0 0,21 1 0,0-1 16,21 0-16,-21 0 0,1 0 0,20-21 15,-21 21-15,21 1 16,1-1-16,-22-21 0,21 0 0,1 21 0,-1-21 15,-21 0-15,21 0 0,1 0 0,-1 0 16,0-21-16,1 0 16,20 21-16,-20-22 0,-1 1 0,0 0 15,1 0-15,-1 0 0,0 0 0,1-1 16,-22-20-16,0 21 0,0-21 0,0 20 16,-21-20-16,21 0 0,-21 21 15,0-22-15,0 22 0,0-21 0,0 21 16,0-1-16,-21 1 0,0 21 15,0 0-15,0 0 0,0 0 16,-1 21-16,1 1 0,0-1 16,0 0-16,0 0 0,0 21 0,-1 1 15,22-22-15,0 21 0,-21-21 16,21 22-16,0-1 0,0-21 16,0 22-16,0-22 0,21 21 0,1-21 0,-1 22 15,0-22-15,0 0 16,0 0-16,22 0 0,-22-21 0,21 21 15,-21-21-15,22 0 0,-1 0 0,0 0 16,-21 0-16,22 0 0,-1-21 0,0 21 16,1-21-16,-22 0 0,21 0 15,-21 0-15,22-22 0,-22 22 0,0 0 16,0-21-16,0 20 0,-21-20 0,0 21 16,22-21-16,-22 20 0,21-20 15,-21 21-15,0 0 0,0 0 0,0-1 16,0 1-16,-21 42 31,21 1-31,-22-22 16,22 21-16,0 21 0,0-21 0,0 0 15,0 1-15,0 20 0,0-21 0,0 21 16,0-20-16,0-1 0,0 21 16,0-21-16,0 0 0,0 1 0,0-1 15,0 0-15,22 0 0,-1 0 0,0 0 16,0-21-16,0 0 15,0 0-15,1 0 0,-1 0 0,0 0 0,21 0 16,-21 0-16,1-21 0,-1 0 0,0 0 16,21 0-16,-21 0 0,1-1 15,-22 1-15,21-21 0,0-22 16,0 22-16,-21 21 0,0-21 16,0 20-16,21-20 0,-21 21 0,21-43 15,-21 43-15,0 0 16,0 42 15,0 0-31,0 1 0,0-1 16,0 0-16,0 21 0,0-21 0,0 1 15,0 20-15,0-21 0,0 21 0,0-20 16,0-1-16,0 0 0,0 21 0,0-21 16,0 1-16,0-1 15,22 0-15,-1-21 0,0 0 16,0 0-16,21 0 0,-20 0 0,20 0 15,-21 0-15,21 0 0,-20-21 16,20 21-16,-21-21 0,21-1 0,-20 1 16,20 0-16,-21-21 0,0 21 0,0-22 15,1 22-15,-1 0 0,0-21 16,-21 20-16,0 1 0,0 0 0,0 0 16,0 0-16,-21 21 15,0 0-15,-1 0 0,22 21 16,0 0-16,0 0 0,0 0 15,0 1-15,0-1 0,0 0 16,0 0-16,22 43 0,-1-43 16,0 0-16,-21 0 0,21 0 15,0 0-15,0 1 0,-21-1 0,22 0 16,-22 0-16,-22-21 31,1 0-15,0-21-16,0 21 0,0-21 15,0 0-15,-1 21 0,1-22 16,0 22-16,0-21 0,0 21 0,0 0 16,-1 0-16,22 21 31,0 1-31,0-1 16,22 0-16,-1-21 0,0 21 15,0 0-15,0 0 0,0-21 0,1 22 16,-1-22-16,21 0 0,-21 21 0,22-21 15,20 0-15,-21 0 0,1 0 16,-1 0-16,0 0 0,1-21 16,-1 21-16,0-22 0,1 1 15,-1 0-15,22 0 0,-22-21 16,-21 20-16,0 1 0,22 0 16,-22-21-16,-21-1 0,21 22 0,0-21 15,-21 0-15,0-1 0,0 1 0,0 0 16,0-1-16,0 22 0,0-21 0,0 21 15,0-1-15,0 1 0,-21 21 16,0 0-16,0 0 0,-22 0 16,22 21-16,0 1 0,-43 20 15,22 0-15,21 1 0,-21-22 16,20 21-16,1 0 0,0 1 0,-21 20 16,42-20-16,0-1 0,0-21 15,0 21-15,0-20 0,0-1 0,0 0 16,0 0-16,21 0 0,0 0 15,21-21-15,-20 0 16,20 0-16,-21 0 0,0 0 0,22-21 16,-22 0-16,21 0 0,-21 0 15,22 0-15,-22-1 0,0-20 0,0 21 16,0-21-16,22-43 16,-22 43-16,-21 20 0,0-20 0,0 0 0,21-1 15,-21 22-15,0 0 0,0 0 16,0 42-1,-21 0 1,21 0-16,-21 22 0,21-22 16,0 21-16,0-21 0,0 22 0,0-22 15,0 21-15,0-21 0,0 1 16,0 20-16,0-21 0,0 0 0,21 0 16,0 1-16,0-22 0,0 21 15,0 0-15,1-21 0,-1 0 0,0 0 16,21 0-16,-21 0 0,22 0 0,-1-21 15,-21 0-15,22-1 0,-1 1 16,-21 0-16,21 0 0,-20 0 16,20-22-16,-21 1 0,0 0 0,0-1 15,-21-20-15,22 21 0,-22-22 0,21 1 16,-21-1-16,0 22 0,0-1 0,0 1 16,0 0-16,0-1 15,0 22-15,0 0 0,0 42 16,0 0-1,0 1-15,0 20 0,0 21 16,0-20-16,0-1 0,0 64 16,0-64-16,-21 1 0,21-1 15,-22 0-15,22 1 0,-21-1 0,21 21 16,-21-20-16,0-22 0,21 0 16,-21 0-16,21 0 0,0 1 15,-21-22-15,21-22 31,0 1-31,0 0 16,21 0-16,0 0 0,-21-22 0,21 22 16,21 0-16,-20-21 0,-1 21 15,21-1-15,-21 1 0,22 0 0,-22 0 16,21 0-16,0 0 0,-20 21 16,20 0-16,-21-22 0,21 22 0,1 0 15,-22 0-15,21 0 0,1 43 16,-22-43-16,0 21 0,0 0 15,0 0-15,0 0 0,-21 22 0,0-22 16,0 0-16,0 0 0,0 22 16,0-22-16,0 0 0,-21 0 15,0 0-15,-21 0 0,21-21 0,-1 22 16,1-22-16,-21 0 0,21 0 0,0 0 16,-1 0-16,1 0 0,0 0 15,0 0-15,0 0 0,21-22 16,-21 22-16,21-21 0,-22 0 15,22 42 32,22 0-31,-1-21-16,0 22 16,0-22-16,0 21 0,0-21 15,22 0-15,-22 0 0,0 0 0,21 0 16,-20 0-16,20 0 0,0 0 0,-21-21 15,22-1-15,63-20 16,-64 42-16,-21-21 0,0 0 16,22 0-16,-22-22 0,0 22 0,0-21 15,0 21-15,-21-22 0,21 1 16,-21 0-16,22 20 0,-22 1 16,0-21-16,0 21 0,21 21 0,-21-21 0,0 42 31,0 0-16,0 0-15,0 0 0,-21 0 0,21 1 16,0 20-16,0 21 0,0-41 16,0-1-16,0 0 0,0 0 15,0 0-15,0 0 0,21 1 0,0-1 16,0 0-16,0-21 0,0 21 0,1-21 16,-1 0-16,42 0 15,-20 0-15,-1 0 0,-21 0 0,21 0 16,-20-21-16,-1 0 0,21 21 0,-21-21 15,0-22-15,1 22 0,-1-21 0,-21 21 16,21-43-16,-21 22 0,21-22 0,-21 22 16,0-22-16,21-63 15,0 64-15,-21-1 0,22-20 16,-22 41-16,0 1 0,21 21 16,-21 0-16,0 0 0,-21 21 31,-1 21-31,22 0 0,-21 0 0,21 0 15,-21 22-15,21-1 0,-21 0 0,21 1 16,0 20-16,0-21 0,0 22 16,0-22-16,0 22 0,0-22 0,0 22 15,0-22-15,0 0 0,0 1 0,0-1 16,0 0-16,0-21 0,0 1 0,21 20 16,0-21-1,0 0-15,1-21 0,-1 0 0,0 0 16,0 0-16,43 0 15,-43 0-15,0-21 0,21 0 0,-21 0 0,1 0 16,-1-1-16,63-83 16,-62 62-16,-1 22 15,0-21-15,0 21 0,0-1 0,0-41 16,-21 42-16,0 0 16,0 42-1,0 0-15,0 0 0,0 0 16,0 0-16,0 1 0,-21 20 0,21-21 15,-21 0-15,21 22 16,0-22-16,0 0 0,0 0 0,0 0 16,0 0-16,0 1 0,0-1 0,21 0 15,0-21-15,1 0 16,-1 0-16,0 0 0,0 0 16,21 0-16,-20 0 0,-1-21 0,21 0 15,-21-1-15,43-41 16,-43 21-16,0-1 0,21-63 0,-20 43 15,-1-1-15,0 1 0,0-1 16,0 1-16,0-1 0,1 1 16,-1-43-16,-21 64 0,21-1 15,-21 22-15,0 0 0,0 0 16,0 0-16,0 0 0,-21 21 16,0 0-16,-1 0 0,1 0 15,0 21-15,0 0 0,0 0 16,21 0-16,-21 22 0,-1-1 0,1 0 15,21 1-15,0 20 0,0-21 0,-21 85 16,21-63-16,-21-22 0,21 22 16,0-22-16,0 0 0,0 22 15,0-43-15,0 21 0,0 1 16,21-22-16,21 21 0,-20-21 0,-1 1 16,42-22-16,-20 0 15,-22 0-15,42 0 16,-20-22-16,-22 1 0,21 0 0,-21 0 15,22 0-15,-22 0 0,0-22 16,-21 22-16,42-42 0,-42 41 0,21 1 16,-21 0-16,0 0 0,22 0 15,-22 42 1,0 0-16,0 0 16,0 0-16,0 1 0,0-1 15,0 0-15,0 21 0,0-21 0,0 1 16,0-1-16,0 0 0,0 0 0,0 0 15,21 0-15,0-21 16,0 0-16,0 0 16,0 0-16,1 0 0,-1 0 0,0-21 15,0 21-15,0-21 0,0 0 16,1 0-16,-1 0 0,0-1 0,0-20 0,-21 0 16,21 21-16,0-22 15,1 1-15,-22 21 0,42-43 16,-42 43-16,0 0 0,0 0 0,21 0 15,-21 42 17,0 0-32,-21 0 0,21 0 0,-21 0 15,21 22-15,-21-1 0,-1-21 16,1 22-16,0-1 0,0 0 16,-21 43-16,42-43 0,-22 22 15,22-22-15,0 0 0,0 22 0,0 42 16,0-43-16,0 1 0,0-22 15,0 22-15,0-22 0,0 21 16,0-20-16,0 20 0,0-20 0,0-1 16,0 21-16,0-20 0,0-1 15,0 22-15,0-22 0,0 0 0,-21-21 0,21 22 16,-21-22-16,0 21 0,21-21 16,0 1-16,-21-22 0,21 21 0,-21-21 15,-1 0 1,1 0-16,0 0 0,0 0 15,21-21-15,0-1 0,0 1 0,-21 21 16,21-21-16,0-21 0,-21 21 16,21-1-16,0-20 0,0 0 0,0-1 15,0 1-15,0 0 0</inkml:trace>
  <inkml:trace contextRef="#ctx0" brushRef="#br1" timeOffset="115167.68">11197 8128 0,'0'0'0,"-21"0"0,0 0 16,21-21-16,0 0 16,21 0-16,0 21 0,21-22 15,1 22-15,-22 0 0,21-21 0,1 21 16,-1-21-16,0 21 0,1 0 0,-1 0 15,0-21-15,-21 21 0,22-21 16,-22 21-16,0 0 0,-21-21 16,0-1-1,-42 22 1,21-21-16,-1 21 0,-20 0 16</inkml:trace>
  <inkml:trace contextRef="#ctx0" brushRef="#br1" timeOffset="115347.6">10731 7874 0,'0'0'0,"0"21"0,-21-21 15,0 0-15,0 0 63,21-21-48,-21 21-15,0 0 0</inkml:trace>
  <inkml:trace contextRef="#ctx0" brushRef="#br1" timeOffset="115532.5">10033 7832 0,'0'0'0,"0"21"0,21-21 32,0 21-32,0-21 0,1 0 15,-1 0-15,0 0 0,0 0 16</inkml:trace>
  <inkml:trace contextRef="#ctx0" brushRef="#br1" timeOffset="116172.78">14309 7726 0,'0'-21'0,"0"42"0,0-63 16,-22 20-16,1 22 0,0-21 0,0 21 15,-21 0-15,20 0 0,1 0 16,0 0-16,-21 0 0,21 21 16,-22 1-16,1 20 0,21-21 0,-22 21 15,22 1-15,-21-1 0,21 0 16,0 22-16,-1-22 0,1 22 0,21-22 15,-21 0-15,21 22 0,0-22 0,0-21 16,0 22-16,0-1 0,21-21 16,22 0-16,-22 1 0,0-1 15,21 0-15,-21-21 0,22 0 0,-1 0 0,0 0 16,1 0-16,-1 0 0,0 0 16,1 0-16</inkml:trace>
  <inkml:trace contextRef="#ctx0" brushRef="#br1" timeOffset="116615.91">14817 7916 0,'0'0'16,"-22"0"-16,1 0 16,0 0-16,0 0 0,0 0 0,0 0 0,-1 0 15,1 22-15,0-1 0,0 0 16,-21 0-16,20 21 0,22-20 0,-21 20 15,0 0-15,21-21 0,0 22 16,0-22-16,0 21 0,0-21 0,0 22 16,0-22-16,21 0 0,0 0 0,22-21 15,-22 21-15,0-21 0,21 0 16,-20 0-16,20 0 0,-21 0 0,21 0 16,1 0-16,-22 0 0,21 0 0,1-21 15,-22 0-15,21 0 0,-21 0 16,0-22-16,1 22 0,-22-21 15,0 0-15,0-1 0,0 1 0,0 21 16,-22-22-16,1 1 0,0 21 0,0 0 16,-21 0-16,-1 21 0,22 0 15,-21-22-15,-1 22 0,22 0 0,-21 0 16,-22 22-16,43-1 16,0 0-16,0 0 0,21 0 0,0 0 15,0 1-15,0-1 0,0 0 16,0 0-16,0 0 0,21 0 0,0-21 15,22 22-15,-22-1 0,21-21 0,0 0 16,22 0-16,-22 0 0</inkml:trace>
  <inkml:trace contextRef="#ctx0" brushRef="#br1" timeOffset="117376.75">15833 7959 0,'0'0'0,"0"-21"0,0-1 0,-22 22 15,1-21-15,0 0 0,0 21 0,-21 0 16,20-21-16,-20 21 0,0 0 0,-1 0 16,1 0-16,-21 21 0,20 0 15,1 0-15,0 1 0,-1 20 0,1-21 16,21 21-16,-22 43 16,43-43-16,0 1 0,0-22 0,0 21 15,0 1-15,22-22 0,-1 0 0,0 0 16,21 0-16,-21 0 0,22 1 15,-1-22-15,0 0 0,1 0 0,-1 0 16,0 0-16,1 0 0,-1-22 16,0 1-16,1 0 0,-1 0 0,-21-21 15,22 20-15,-22-20 0,21 0 0,-21-1 16,0-20-16,1 21 16,-1-22-16,0 1 0,-21 20 0,21-20 0,0 20 15,-21-20-15,21 21 0,-21-1 0,0 1 16,0 0-16,0 20 0,0 1 15,0 0-15,-21 42 32,21 0-32,-21 1 15,0-1-15,21 21 0,0 0 0,0 1 16,-21-1-16,21 0 0,0 1 0,0 20 16,0-20-16,0-1 0,0 21 15,0-20-15,0-1 0,0 43 16,21-43-16,-21-21 0,21 0 0,0 22 15,22-1 1,-22-42-16,0 21 0,0-21 0,0 21 0,22-21 16,-22 0-16,21 0 0,22-21 15,-22 0-15,-21 21 16,21-21-16,-20 0 0,20 0 0,-21-22 16,0 22-16,0 0 0,1 0 0,-1-22 15,-21 22-15,0 0 0,0-21 16,0 21-16,-21 21 15,-1 0-15,-20 0 0,21 0 0,0 0 16,0 0-16,-22 21 0,22 0 16,0 0-16,21 0 0,0 0 0,0 22 15,0-22-15,0 0 0,0 0 0,0 0 16,0 1-16,21-1 0,-21 0 16,42 0-16,-20 0 0,-1-21 15,0 0-15,0 21 0,21-21 0,-20 0 0,20 0 16,-21 0-16,21 0 0,1-21 15,-22 21-15,21-21 0,-21 0 16,1 21-16,-1-21 0,0 0 0,0-1 16</inkml:trace>
  <inkml:trace contextRef="#ctx0" brushRef="#br1" timeOffset="126871.66">1101 10753 0,'0'0'0,"-43"0"15,22 0-15,0-21 0,0 21 0,0 0 16,-1-22-16,1 22 15,0-21-15,0 21 0,21-21 0,-21 21 16,42 0 15,0 0-15,21 0-16,22 0 0,-1 21 0,1-21 16,42 0-16,-22 0 0,22 21 15,-21-21-15,21 0 0,105 22 16,-126-22-16,21 0 0,-21 21 0,20-21 15,-20 21-15,0-21 0,-1 21 16,1-21-16,-21 0 0,-1 21 0,1-21 16,-1 0-16,1 21 0,-22-21 0,0 0 15,1 0-15,-22 0 0,0 0 16,21 0-16,-21 0 16,1 0-16,-1 0 0,-21-21 15,0 0 1,0 0-1,0 0-15,-21 21 0,-1-21 16,1-1-16</inkml:trace>
  <inkml:trace contextRef="#ctx0" brushRef="#br1" timeOffset="127400.37">2625 10329 0,'0'-21'31,"21"42"0,0 1-15,0-1-16,21-21 0,-20 21 0,20 0 15,0 0-15,1 0 0,-1 1 0,0-1 16,1 0-16,-1-21 16,0 21-16,1 0 0,-1 0 0,0-21 15,1 22-15,-22-22 0,21 0 0,0 0 16,-20 21-16,-1-21 0,21 0 16,-42 21-1,-21-21 1,0 21-16,-22 0 15,-20 0-15,21 1 16,-1-1-16,1 21 0,-22-21 0,22 22 0,-21-1 16,20 0-16,-20 1 0,20-1 15,1 0-15,0 1 0,-1-1 0,1-21 16,-21 64-16,20-64 16,1 42-16,21-41 15,21-1-15,-21 0 16,42-21 31,-21-21-32,21 21-15,-21-21 0,21-1 0</inkml:trace>
  <inkml:trace contextRef="#ctx0" brushRef="#br1" timeOffset="128355.81">4911 10202 0,'21'-21'0,"-21"0"16,21 0-16,-21 0 0,21 0 16,-21-1-16,0 1 0,0 0 0,0 0 15,0 0-15,0 0 16,-21 21 15,0 21-31,0 0 0,-1 0 0,1 21 16,0 1-16,0-1 0,0 0 0,-22 22 15,22-1-15,-21 1 0,21-1 16,-22 1-16,22-1 0,-21 1 0,21-22 16,0 22-16,-1-22 0,1 0 0,0 1 15,21-1-15,0-21 0,0 0 16,-21 1-16,21-1 0,0 0 0,21-42 47,-21 0-47,0-22 0,21 22 15,0-21-15,1 21 0,-22-22 0,21-20 16</inkml:trace>
  <inkml:trace contextRef="#ctx0" brushRef="#br1" timeOffset="128623.66">4911 10054 0,'0'0'0,"42"-63"31,-42 84-31,0 0 15,21 21-15,-21-20 0,0 20 16,21-21-16,-21 21 0,0 22 16,0-22-16,0 22 0,0-1 0,0-20 15,0 20-15,0 1 0,0-22 16,0 21-16,0-20 0,0-1 0,0 0 16,0 1-16,0-1 0,0-21 0,0 0 15,0 1-15,0-1 0,0 0 16,0-42 15,0 0-31,0-1 0,-21 1 16</inkml:trace>
  <inkml:trace contextRef="#ctx0" brushRef="#br1" timeOffset="130556.66">4635 10668 0,'0'0'0,"-21"0"16,0 0-16,0 0 15,21 21 1,21-21 0,0 0-16,0 0 0,1 0 0,20 0 15,-21 0-15,21 0 0,1 0 0,-1-21 16,0 0-16,1 21 16,-1-21-16,0 21 0,1-21 0,-1-1 15,0 1-15,1 21 0,-1-21 0,0 0 16,-20 0-16,20 0 0,0-1 15,-21 22-15,1-21 0,-1 0 0,0 21 16,-21-21-16,21 21 0,-21-21 16,0 42 15,0 0-31,0 0 16,0 0-16,0 1 0,0 20 15,0-21-15,0 21 0,0 1 0,0-22 16,0 21-16,0-21 0,0 22 15,0-22-15,0 0 0,0 21 0,0-20 16,0-1-16,21 0 16,-21 0-16,21-21 0,1 0 0,-1 0 15,42 0-15,-42 0 16,43-21-16,-22 0 16,-21 0-16,22-1 0,-22 1 0,0-21 15,21 21-15,-20 0 0,-1-22 0,42-41 16,-42 41-16,-21 22 15,0 0-15,0 0 0,22 21 16,-22-21-16,0-1 0,0 1 16,0 0 31,21 21-16,0 0-16,0 0-15,0 0 0,0-21 16,1 21-16,-1 0 0,0 0 16,0-21-16,0 21 0,0 0 15,1 0-15,-1-21 0,0 21 16,0-22-16,-21 44 47,0-1-32,0 0-15,0 0 0,0 0 16,0 0-16,0 1 0,-21 20 0,21-21 16,-21 21-16,21-20 0,-21 20 0,21-21 15,0 21-15,0-20 0,0 20 0,0-21 16,0 0-16,0 0 0,0 1 16,0-1-16,0 0 0,21 0 15,0-21-15,21 0 0,-21 0 16,1 0-16,20 0 0,-21 0 0,21 0 15,-20 0-15,20-21 16,-21 0-16,21 0 0,-20-1 0,20 1 16,-21 0-16,0 0 0,0 0 0,1 0 15,-22-22-15,0 1 0,0 21 0,0-22 16,0-20-16,0 21 16,0-1-16,-22 22 0,1-21 0,0 21 15,0-1-15,0 1 0,0 21 0,-22-21 16,22 21-16,-21 0 0,21 0 15,-22 0-15,-20 0 16,20 21-16,22-21 0,-42 64 0,42-43 16,21 21-16,0-21 0,0 22 15,0-22-15,0 21 0,0 1 16,0-22-16,0 21 0,21-21 0,0 0 16,0 22-16,21-22 0,-20 0 0,20-21 15,-21 21-15,21-21 0,1 0 16,-1 0-16,22 0 0,-22 0 0,0 0 15,22 0-15,-22-21 0,0 0 0,1 0 16,41-22-16,-41 22 16,-22 0-16,21 0 0,-21-21 0,1 20 15,-1-20-15,0 21 0,-21-21 0,0 20 16,21 1-16,-21 0 0,21 0 16,-21 0-16,0 42 31,0 0-16,-21 21-15,21-20 0,-21-1 0,21 21 16,-21-21-16,21 0 0,0 22 16,0-22-16,0 21 0,0-21 0,0 1 15,21-1-15,0 0 0,0 0 0,0 0 16,1 0-16,20 1 0,0-22 0,1 21 16,-1-21-16,0 0 0,1 0 15,20 0-15,1 0 0,-22 0 0,21 0 16,1 0-16,-1-21 0,1-1 0,-22 22 15,22-21-15,-22 0 0,0 0 0,1 0 16,-22-22-16,0 22 16,21 0-16,-20-21 0,-22 21 0,21-22 15,-21 22-15,0-21 0,0 21 0,0-1 16,0 1-16,0 0 0,0 0 0,-21 21 16,-1-21-16,1 0 0,0 21 15,0 0-15,0 0 0,0 0 16,-1 0-16,-20 21 0,21 0 0,0 0 0,0 0 15,-22 0-15,1 22 16,21-1-16,0-21 0,-1 22 0,1-22 16,0 0-16,21 21 0,0-21 0,0 1 15,0-1-15,0 0 0,0 0 16,0 0-16,0 0 0,21 1 16,0-22-16,1 0 0,-1 0 15,0 0-15,0 0 0,0 0 0,0 0 16,1 0-16,20-22 0,-21 1 0,0 0 15,0 0-15,22 0 0,-22-22 16,0 1-16,0 0 0,0-1 0,1-20 16,-1 21-16,0-22 0,0 1 0,-21-22 15,21-42-15,-21 63 16,21 1-16,-21-1 0,0 22 16,0-64-16,0 64 0,0 21 15,0 0-15,0-22 0,0 22 16,0 42-1,0 0-15,0 1 0,0-1 16,-21 21-16,21 0 0,0 22 0,0-22 16,0 1-16,0 20 0,0-21 15,0 22-15,0-1 0,0 1 0,-21-1 16,21 1-16,0-22 0,0 22 0,0 42 16,0-64-16,0 0 15,0 1-15,21-22 0,-21 0 0,21 0 16,1 0-16,-1 0 0,0 1 15,42-22-15,-41 0 0,-1 0 16,21 0-16,-21 0 0,22-22 0,-1 1 16,-21 0-16,21 0 0,-20 0 15,20 0-15,0-1 0,-21 1 0,1-21 16,-1 21-16,21-22 0,-42 22 16,0-21-16,0 21 0,0 0 0</inkml:trace>
  <inkml:trace contextRef="#ctx0" brushRef="#br1" timeOffset="130820.5">7451 10075 0,'0'0'0,"-22"22"0,1-22 0,0 0 15,0 0 1,42 0 31,0 0-31,0 0-16,1 0 15,-1 0-15,0 0 0,0 0 0</inkml:trace>
  <inkml:trace contextRef="#ctx0" brushRef="#br1" timeOffset="131575.07">10583 10266 0,'0'0'0,"0"-21"0,0 0 15,0-1-15,0 1 16,0 0-16,0 0 0,0 0 15,21 0-15,1-1 16,-1 22-16,-21-21 0,21 0 0,0 21 16,0-21-16,22 21 0,-22 0 0,0 0 15,21 0-15,1 0 0,-22 0 16,21 0-16,-21 21 0,22 0 0,-22 0 16,21 22-16,-21-22 0,0 21 15,1 1-15,-22-1 0,0 0 0,0 1 16,0-1-16,0 21 0,0-20 15,0-22-15,-22 21 0,22 1 0,-21-22 16,21 0-16,-21 0 0,0 0 0,21-42 31,0 0-15,0 0-16,0 0 0,0-1 0,0-20 16,0 21-16,0-21 0,0-1 0,21 1 15,-21 0-15,21-1 0,0 1 16,1 21-16,-1-22 0,0 1 0,0 21 15,0 0-15,22 0 0,-22-1 16,0 1-16,0 0 0,0 21 16,0 0-16,1 0 0,-1 0 15,0 0 1,0 0-16,-21 21 16,0 0-16,21-21 15,-21 22-15,21-22 0</inkml:trace>
  <inkml:trace contextRef="#ctx0" brushRef="#br1" timeOffset="131967.85">11493 10329 0,'0'0'0,"0"22"0,0-1 16,0 0-16,0 0 16,22-21-1,-1 0-15,0 0 16,21 0-16,-21-21 0,1 21 0,20-21 15,-21 0-15,21-1 0,-20 22 16,-1-21-16,21 0 0,-21 0 0,0 0 16,1 21-16,-22-21 0,0-1 0,0 1 15,0 0 1,0 0-16,-22 21 16,1 0-16,0 0 0,0 0 15,0 0-15,0 21 0,-1-21 0,1 21 16,0 0-16,0 1 0,0-1 15,0 0-15,21 0 0,-22 0 16,22 22-16,0-22 0,0 42 0,0-42 16,0 1-16,0-1 0,22 0 15,-22 0-15,42 0 0,-21 0 0,0-21 16,22 22-16,-1-22 0,43 0 16,-43 0-16,0 0 0,1 0 15,-1 0-15,0-22 0,22 1 0,-22 21 16,-21-21-16,22-21 0,-1 21 0,-21-1 15</inkml:trace>
  <inkml:trace contextRef="#ctx0" brushRef="#br1" timeOffset="132294.66">12467 10160 0,'0'-21'0,"0"42"0,0-63 0,0 21 16,-21 21 15,21 21-15,-21 0-16,21 0 0,0 21 0,0-20 15,0 20-15,-21 0 0,21 22 0,-22-1 16,22-20-16,0 20 16,0 1-16,0-1 0,0 1 0,0-1 15,-21 1-15,21-1 0,-21 1 0,21 20 16,-21-20-16,21 20 0,-21-20 0,0-1 16,-1 22-16,1-21 0,0-1 0,0 1 15,0-22-15,-22 21 0,22-20 16,0-1-16,0 0 0,0 1 0,0-22 15,-1 0-15,1 0 0,21 0 0,0-42 16,0 0 0,21 0-16,1-21 0,-1-1 0,0 22 15,0-42-15,21 20 0,-20-20 16,20-1-16,-21 1 0,0-1 16</inkml:trace>
  <inkml:trace contextRef="#ctx0" brushRef="#br1" timeOffset="132600.48">12382 10478 0,'0'0'0,"0"-43"16,-42-105 0,42 127-16,0 0 0,0 0 15,21-1-15,0 1 0,43-21 16,-43 42-16,21-21 16,-20 21-16,20 0 0,0 0 0,1 0 0,-1 0 15,0 21-15,1-21 0,-22 21 0,21 43 16,-42-43-16,0 21 15,0-21-15,-21 22 0,0-22 16,-22 21-16,22-21 0,-21 22 0,0-22 16,20 0-16,-20 0 0,0 0 0,21 0 15,-43 1-15,43-22 16,0 0-16,42 0 31,0 0-31,0 0 0,0-22 0,1 22 16,-1 0-16,0-21 0,0 0 15,0 21-15,0 0 0</inkml:trace>
  <inkml:trace contextRef="#ctx0" brushRef="#br1" timeOffset="132927.29">12806 10478 0,'0'0'0,"21"0"16,0 0-16,0 0 0,0-22 15,1 22-15,-1-21 0,21 21 16,-21-21-16,0 0 0,22 0 15,-22 0-15,0 21 0,21-22 0,-20 1 16,20-21-16,-42 21 0,0 0 16,0-1-16,0 1 0,0 0 15,-21 21-15,-22 0 0,22 0 16,0 0-16,0 0 0,-21 0 0,20 0 16,-41 42-16,21-20 15,20-1-15,1 0 0,0 0 0,21 21 16,0-20-16,0-1 0,0 0 15,0 21-15,0-21 0,0 1 0,0-1 16,21 0-16,0 0 0,1 0 0,20-21 16,-21 21-16,0-21 0,22 0 0,-1 0 15,0 0-15,1 0 0,-1 0 16,0 0-16,22 0 0,-22-21 0,22 21 16,-1-21-16,1 0 0</inkml:trace>
  <inkml:trace contextRef="#ctx0" brushRef="#br1" timeOffset="133672.87">14033 10160 0,'0'0'0,"-84"-106"31,63 106-31,-1 0 0,1-21 0,0 21 16,0 0-16,0 0 0,0 0 16,-1 0-16,-20 42 0,21-20 15,21-1-15,-21 0 0,0 21 0,-1-21 16,1 22-16,21-1 0,0 0 15,0-20-15,0 20 0,0-21 0,0 21 16,0-20-16,0-1 0,0 0 16,21 0-16,1-21 0,-1 0 0,0 21 0,0-21 15,0 0-15,22 0 16,-22 0-16,0-21 0,21 0 0,-21 21 16,1-21-16,-1-22 0,0 22 0,0 0 15,0-21-15,0-1 0,-21 22 0,0-21 16,22 0-16,-22 20 0,0-20 15,21-21-15,-21 41 0,0 1 16,-21 21 0,-1 0-16,22 21 0,-21 1 15,21-1-15,0 0 0,-21 21 16,21-21-16,0 22 0,0-22 16,0 0-16,0 21 0,0-20 0,0 20 15,0-21-15,21 0 0,-21 0 0,21 1 16,1-1-16,-1 0 0,0 0 15,0-21-15,0 0 0,0 0 0,22 0 16,-22 0-16,21 0 0,-21 0 0,22 0 16,-1 0-16,-21-21 0,22-21 0,-22 20 15,0-20-15,0 21 0,0-21 16,0-1-16,1-20 0,-1 20 0,-21-20 16,0-1-16,0 1 0,0 21 0,0-22 15,0 1-15,0-1 0,0 22 16,0-1-16,0 1 0,0 21 0,0-21 15,0 20-15,0 44 32,0-1-32,0 0 0,0 21 15,0 1-15,0-1 0,0 0 0,0 1 16,0 20-16,0-21 0,0 1 0,0 20 16,0-20-16,0-1 0,0 0 15,0 22-15,0-22 0,0 0 16,0 1-16,0-22 0,21 21 0,-21-21 0,21 1 15,0-1-15,-21 0 0,21 0 16,1-21-16,-1 0 0,0 0 16,0 0-16,0 0 0,0 0 0,1-21 15,20 0-15,-21 21 0,0-21 0,0-22 16,1 22-16,-1 0 0,21-43 16</inkml:trace>
  <inkml:trace contextRef="#ctx0" brushRef="#br1" timeOffset="133863.76">14372 9970 0,'0'0'0,"-21"0"0,-21 21 15,42 0-15,-22-21 0,44 0 32,-1 0-32,0 0 0,0 0 15,21 0-15,-20 0 0,20 0 0,-21 0 16,21 0-16,22-21 0,-22 21 15,-21-21-15,22 21 0,-22-22 0,0 22 16,0 0-16</inkml:trace>
  <inkml:trace contextRef="#ctx0" brushRef="#br1" timeOffset="135567.29">15325 10287 0,'21'0'31,"0"0"-31,0 0 0,0 0 0,0-21 16,1 0-16,-1 0 0,-21-1 16,21 1-16,-21 0 0,0 0 0,0 0 15,0-22-15,0 22 0,0 0 16,0-21-16,-21 21 0,0-1 0,-1 1 15,1 21-15,0 0 0,0 0 0,-21 0 16,20 0-16,-20 0 0,21 21 16,-21 1-16,20-1 0,1 21 15,0-21-15,0 22 0,0-1 0,0 0 16,21 1-16,0-1 0,0-21 16,0 21-16,0 1 0,0-22 0,0 21 15,21-21-15,0 1 0,0-1 0,0-21 16,22 21-16,-22-21 0,21 0 0,0 0 15,-20 0-15,20 0 0,0-21 16,-21 0-16,1-1 0,-1 1 0,21-21 16,-21 0-16,0 20 0,1-20 15,-22 0-15,0-1 0,0 1 16,0 0-16,21 21 0,-21-22 16,0 22-16,0-21 0,0 21 0,0-1 15,0 44 1,-21-1-1,21 0-15,0 0 0,0 21 0,0-20 16,0-1-16,0 21 0,0-21 0,0 22 16,0-22-16,0 21 0,0-21 15,21 22-15,0-22 0,0 0 0,0 0 16,0 0-16,1 0 0,-1-21 0,0 0 16,21 22-16,-21-22 0,1 0 15,-1 0-15,0 0 0,21-43 16,-21 22-16,1 0 0,-1-21 0,0-1 15,0 22-15,0-21 0,-21-22 16,0 22-16,21-22 0,1 22 16,-22-21-16,0-1 0,0-21 0,21 43 15,-21-21-15,21-1 0,-21 22 0,0-1 16,0 22-16,0-21 0,0 21 16,0 0-16,-21 21 15,0 21-15,-1 0 16,22 21-16,-21-21 0,21 22 15,-21-1-15,21 22 0,0-22 16,0 21-16,0-20 0,0-1 0,0 22 16,0-22-16,0 21 0,0-20 0,0-1 15,0 0-15,0 1 0,21-1 16,0 0-16,1 1 0,-22-22 0,21 21 16,0-21-16,0 1 0,0-1 0,0 0 15,1-21-15,-1 0 0,0 0 16,0 0-16,0 0 0,22-21 0,-22 21 15,0-21-15,0-1 0,0 1 0,22-21 16,-22 21-16,0-22 0,-21 1 0,21 21 16,-21-21-16,21 20 0,-21 1 15,0-21-15,0 21 0,0 0 16,0 42 15,0 0-31,0 0 0,-21 0 0,21 0 16,0 1-16,0-1 0,0 0 0,0 0 15,0 21-15,0-20 0,0-1 0,0 0 16,0 0-16,21 0 16,-21 0-16,21-21 0,1 0 0,-1 22 15,0-22-15,0 0 0,0 0 0,0 0 16,1 0-16,-1-22 0,0 1 16,0 0-16,-21 0 0,21 0 0,0 0 15,1-22-15,-1 22 0,-21-21 0,21 21 16,0-1-16,-21-20 0,21 21 15,-21 0-15,21 0 16,-21 42 0,0 0-1,0 0-15,0 0 0,0 0 16,0 1-16,0-1 0,0 0 0,0 0 16,0 0-16,0 0 0,0 1 0,0-1 15,0 0-15,22 0 0,-22 0 16,21-21-16,0 21 15,0-21-15,0 0 0,0 0 16,1-21-16,-1 0 0,-21 0 16,21 0-16,0 0 0,0-1 0,0 1 15,1-21-15,-1 21 16,0 0-16,0-1 0,0 1 0,-21 0 16,21 0-16,1 0 0,-1 21 15,-21 21 16,0 0-31,0 0 0,0 0 16,0 1-16,0-1 0,0 0 0,0 0 16,0 0-16,0 0 0,0 1 15,0-1-15,0 0 0,21-21 16,0 21-16,0-21 0,0 0 0,1 0 16,-1 0-16,0 0 0,21 0 0,-21 0 15,22-21-15,-22 0 16,0 21-16,21-21 0,-20-22 15,20 22-15,-21 0 0,0-21 0,0 20 0,1-20 16,-1 21-16,0-21 16,0 20-16,-21-20 0,0 21 0,0 0 0,0 0 15,0-1-15,-42 22 16,21 0-16,-1 0 0,1 22 16,0-1-16,0 0 0,21 0 15,-21 21-15,0-20 0,21-1 0,-22 21 0,22-21 16,0 22-16,0-22 0,0 21 0,0-21 15,0 0-15,0 1 16,22-1-16,-1 0 0,-21 0 0,21-21 16,0 21-16,0-21 0,0 0 0,22 0 15,-22 0-15,0 0 0,0 0 0,22 0 16,-22-21-16,0 0 0,0 21 16,21-21-16,-20-22 0,-1 22 0,0 0 15,21 0-15,-21-21 0</inkml:trace>
  <inkml:trace contextRef="#ctx0" brushRef="#br1" timeOffset="135809.73">17335 9462 0,'0'0'0,"-21"0"0,-21 0 0,21 0 0,0 0 15,-1 0 1,44 0 15,-1 21-15,-42-21 15</inkml:trace>
  <inkml:trace contextRef="#ctx0" brushRef="#br1" timeOffset="136004.64">15875 9800 0,'0'0'0,"-21"21"0,42 1 31,0-22-31,21 0 0,-20 0 0,20 0 16,0 0-16,1 0 0,20 0 15,-21 0-15,22-22 0,-22 22 0,1-21 16,20 21-16,-21-21 0,43 21 16,-43-21-16</inkml:trace>
  <inkml:trace contextRef="#ctx0" brushRef="#br1" timeOffset="136585.09">19346 9525 0,'21'-21'0,"1"-21"0,-22 20 0,0 1 15,21 21-15,-21-21 0,21 21 16,-21 21 15,0 0-31,-21 22 16,0-1-16,-1 0 0,1 1 0,0-1 16,0 22-16,0-1 0,0 1 0,-1-22 15,-20 21-15,21 1 0,0-22 16,0 22-16,-1-22 0,1 22 0,0-22 15,21 0-15,0 1 0,0-22 16,0 21-16,0-21 0,0 0 0,0 1 16,21-1-16,0 0 0,1-21 15,-1 0-15,0 0 0,21 0 16,-21 0-16,1-21 0,-1 21 0,0-21 16,0-1-16,0 1 0,0-21 15,1 21-15,-1-22 0,-21 22 0,0-21 16,0 0-16</inkml:trace>
  <inkml:trace contextRef="#ctx0" brushRef="#br1" timeOffset="136764.98">18881 9970 0,'0'0'16,"-22"0"-16,1 0 0,0 0 0,21 21 31,21-21-31,0 0 16,1 0-16,-1 0 0,21 0 0,-21 0 15,22 0-15,-1 0 0,0 0 16,1 0-16,-1 0 0,0 0 0,1 0 16,20 0-16,-21 0 0,22-21 0,-22 21 15</inkml:trace>
  <inkml:trace contextRef="#ctx0" brushRef="#br1" timeOffset="138479.06">20129 10054 0,'0'0'0,"22"0"0,-1 0 16,0 0-16,0 0 15,0 0-15,-21-21 0,0 0 16,0 0-16,0 0 16,0-1-16,0 1 0,0 0 15,0 0-15,-21 0 0,0 0 16,0-1-16,0 22 0,21-21 0,-22 0 15,1 21-15,0 0 0,-21 0 0,21 0 16,-1 0-16,-20 21 0,21 0 16,0 1-16,-22 20 0,22-21 0,-21 21 15,21 1-15,0-22 0,-1 21 16,-20 1-16,42-1 0,-21-21 0,0 21 16,21-20-16,0 20 0,0-21 0,0 0 15,0 22-15,21-22 16,0 0-16,0-21 0,0 0 0,22 0 15,-1 0-15,0 0 0,-20 0 16,20-21-16,-21 0 0,21 21 16,-20-22-16,-1-20 0,21 21 15,-21 0-15,0-22 0,1 22 0,-1-21 16,0 0-16,0-1 0,-21 22 0,0-21 16,0 21-16,0-22 0,0 22 15,0 0-15,0 0 0,0 42 16,0 0-1,0 0-15,0 0 16,-21 1-16,21 20 0,-21-21 0,0 21 16,21-20-16,0-1 0,0 21 0,0-21 15,0 0-15,0 22 0,0-22 0,0 0 16,0 0-16,21 0 16,0 1-16,0-1 0,0-21 0,0 21 15,22-21-15,-22 0 0,21 0 0,1 0 0,-1 0 16,0 0-16,1-21 15,20 0-15,-21-1 0,1 1 0,-1 0 16,0 0-16,1-21 0,-1 20 0,0-20 16,1 0-16,-22 21 0,0-22 0,0 22 15,-21-21-15,21 21 0,-21-1 16,0 1-16,-21 21 0,0 0 16,0 0-16,0 0 0,0 0 0,-1 0 15,1 21-15,0 1 0,21-1 16,0 0-16,0 0 0,0 0 15,0 0-15,0 1 0,0-1 0,21 0 16,-21 21-16,21-21 0,-21 1 16,22-1-16,-22 0 0,0 0 0,21-21 15,-21 21-15,21 0 0,-21 1 0,0-1 16,-21-21 15,0 0-31,-1 0 0,1-21 16,0-1-16,21 1 0,-21 21 15,0 0-15,42 0 47,0 21-47,0 1 0,0-1 16,1-21-16,-1 0 0,0 0 16,0 21-16,21-21 0,-20 21 0,20-21 15,0 0-15,1 0 0,-1 0 0,0 0 16,1 0-16,-22-21 0,21 0 15,-21 0-15,0-1 0,1 1 0,41-42 16,-42-1-16,0 22 16,1-22-16,-1 1 0,-21 21 0,21-22 15,0-21-15,0 22 0,0-1 16,-21 1-16,22-1 0,-1 1 0,-21 21 16,0-1-16,21-20 15,-21 42-15,0-1 0,-21 22 16,21 22-1,-21-1-15,-1 0 0,1 21 0,0 1 16,0-1-16,0 21 0,0-20 16,21 20-16,-22 1 0,1-1 0,21-20 15,-21 20-15,21-21 0,0 22 0,-21-22 16,0 1-16,21-1 0,-21-21 16,21 21-16,-22-20 0,22-1 0,-21 21 15,0-21-15,21 0 16,0-42 15,21 21-31,0-21 0,1 0 16,-22 0-16,42 0 0,-21-22 0,0 22 15,0-21-15,22 21 0,-22-22 0,21 22 16,-21 0-16,22 0 0,-22-22 16,42 22-16,-20 0 0,-22 21 15,0 0-15,0 0 0,0 0 0,1 0 16,-22 21-1,0 0-15,0 1 16,0-1-16,-22-21 0,1 21 0,0-21 16,-21 21-16,21-21 0,-1 0 15,1 0-15,-21 21 0,21-21 16,0 0-16,-1 0 0,-20 0 0,21 0 16,0 0-16,0 0 0,-1 0 0,1 0 15,0 0-15,0 0 0,0 0 16,21 21 15,21 1-31,0-1 16,0 0-16,-21 0 0,21 0 0,1 0 15,-1 1-15,0-1 0,-21 0 16,21 0-16,0 0 0,0 0 0,1-21 16,-1 22-16,0-1 0,0-21 15,21 21-15,-20-21 0,20 0 16,0 21-16,-21-21 0,22 0 0,-1 0 15,-21 0-15,22 0 0,-22 0 16,21-21-16,-21 21 0,0-21 0,1 0 16,-1-1-16,0 1 0,-21 0 15,21 0-15,-21 0 0,21 21 0,-21-21 16,0-1-16,21 22 16,-21-21-1,-21 21 1,0 0-16,0 0 0,-21 0 15,20 0-15,-20 0 0</inkml:trace>
  <inkml:trace contextRef="#ctx0" brushRef="#br1" timeOffset="139772.06">1439 13250 0,'0'22'15,"-21"-22"-15,0 0 32,0 0-32,0 0 0,-1 0 15,1 21-15,0-21 0,0 0 16,0 0-16,-22 0 0,22 0 0,-21 0 16,0 0-16,-1 0 0,1 0 15,0 0-15,-1 0 0,1 0 16,0 0-16,-1 0 0,1 0 15,0 0-15,-1 0 0,1 0 0,0 0 16,20 0-16,-20 0 0,21 0 16,0-21-16,0 21 0,-1 0 0,1 0 15,21-22 1,-21 22-16,42 0 47,0 0-47,1 0 15,20 0-15,-21 0 0,0 0 16,0 0-16,22 0 0,-22 0 16,21 0-16,1 0 0,-1 0 0,0 0 15,1 0-15,-1 0 0,21 0 16,1 0-16,-1 0 0,1 0 0,-1 0 16,1 0-16,-1 0 0,22 0 15,-21 0-15,-1 22 0,22-22 0,-22 0 16,22 0-16,-22 0 0,1 0 15,21 0-15,-22 0 0,22 0 16,-22-22-16,1 22 0,-1 0 0,1 0 0,-22-21 16,0 21-16,1-21 0,-22 21 15,21 0-15,-21 0 16,1 0-16,-22-21 16,0 0 15,-22 21-16,1 0 1,0 0-16,21-21 0,-21 21 16,0 0-16,0 0 0,-1 0 15,1-22-15,0 22 0</inkml:trace>
  <inkml:trace contextRef="#ctx0" brushRef="#br1" timeOffset="140343.66">2053 12869 0,'0'0'0,"0"-21"0,-21 21 0,0 0 32,21-21-32,-21 21 0,21 21 46,0 0-46,21 1 0,-21-1 16,21-21-16,0 21 0,21 0 16,-20 0-16,20 0 0,0-21 0,1 22 15,-1-1-15,0-21 0,1 21 16,-1-21-16,21 21 0,-20-21 0,-1 0 16,0 0-16,22 0 0,-22 0 15,-21 0-15,64 0 0,-64 0 16,0 0-16,1 0 0,-1 0 0,-21 21 31,-21-21-15,21 21-1,-22 1-15,-20-22 0,21 21 0,0 0 16,0-21-16,-1 21 0,-20 0 16,0 0-16,21 1 0,-22-1 15,1 0-15,0 0 0,-1 21 0,1-20 16,21-1-16,-22 0 0,22 0 0,-21 21 15,21-20-15,0-1 0,-1 0 16,1 0-16,0-21 0,0 21 0,0 0 16,21 1-16,0-1 15,-21-21-15,21 21 16,0-42 46,21 21-62</inkml:trace>
  <inkml:trace contextRef="#ctx0" brushRef="#br1" timeOffset="141852.1">4784 12573 0,'21'-21'0,"-21"0"15,-21 21 17,-1 0-32,22 21 15,-21 0-15,0 0 0,0 0 0,21 22 16,-21-1-16,0 0 15,-1 1-15,1 20 0,0-20 0,0 20 16,0-21-16,0 22 0,-1-22 16,-20 1-16,21-1 0,0-21 0,0 21 15,-1-20-15,1-1 0,21 0 16,0-42 0,0 0-1,21-1-15,1 1 0,-1-21 16,0 21-16,0-43 0,0 22 0,0 0 15,22-22-15,-22 1 0,21-22 16,-21 21-16,22 1 0,-22-1 16,21 1-16,-21-1 0,22 1 15,-22-1-15,0 22 0,0-21 0,-21 20 16,21 22-16,1-21 0,-1 21 16,0 42-1,-21 0-15,21 21 0,-21-21 16,21 43-16,-21-22 0,0 1 15,0 20-15,21 1 0,-21-22 0,22 21 16,-22 1-16,0-1 0,0 1 0,21-1 16,-21 1-16,0-22 0,0 1 15,0-1-15,0 0 0,0-21 0,0 22 16,0-22-16,0 0 16,0 0-16,0-42 31,0 0-31,-21 21 0,-1-21 15,1 0-15,-21-1 0,21 1 0</inkml:trace>
  <inkml:trace contextRef="#ctx0" brushRef="#br1" timeOffset="142028.35">4678 12996 0,'0'0'0,"-21"0"0,21-21 32,21 21-17,0-21-15,0 21 0,0 0 16,0 0-16,22-21 0,-1 21 0,-21 0 15,22-21-15,-1 21 16,0-21-16,1 21 0,-22-22 0,21 22 16,-21-21-16,22 21 0,-22 0 0,0-21 15,0 21-15,21-21 0,-20 21 16</inkml:trace>
  <inkml:trace contextRef="#ctx0" brushRef="#br1" timeOffset="144776.13">5715 12615 0,'0'0'0,"21"-21"0,0 0 0,0 21 16,1-21-16,-22 0 0,0 0 16,-22 21-1,1 0 1,0 0-16,0 21 0,-21-21 0,20 21 16,1 0-16,0 21 0,-21-20 15,21 20-15,-1 0 0,1 1 0,0 20 16,21-21-16,0 1 0,0-1 0,0 0 15,0-20-15,0 20 0,21-21 16,0 21-16,1-20 0,-1-1 0,21-21 16,0 0-16,1 0 0,-1 0 15,0 0-15,22 0 0,-22 0 0,1-21 16,-1-1-16,21 1 0,-20 0 0,-1 0 16,0 0-16,-20-22 15,20 22-15,0-21 0,-21 0 0,1-1 16,-1 22-16,0-21 0,0-1 15,-21 22-15,0 0 0,0 0 0,0 0 16,0 0-16,0-1 0,-21 22 31,0 0-15,21 22-16,0-1 0,0 0 16,0 0-16,0 0 0,0 0 15,0 1-15,0-1 0,-21 21 16,21-21-16,0 0 0,0 1 0,0 20 15,0-21-15,0 0 0,0 0 16,0 1-16,0-1 0,0 0 16,21-21-16,-21 21 0,21 0 15,0-21-15,0 0 16,0 0-16,1 0 16,-1 0-16,0 0 0,0-21 15,0 21-15,0-21 0,1 0 0,-1 21 16,0-21-16,0-22 0,0 22 15,22-21-15,-43-1 16,21 22-16,0-42 16,-21 42-16,0-1 0,0 1 0,0 0 0,21 0 15,-21 0-15,0 0 16,0 42 15,0 0-31,0 0 16,0 0-16,0 0 0,0 1 15,0-1-15,0 21 0,0-21 0,0 22 16,0-22-16,0 0 0,0 21 0,0-21 16,0 1-16,0-1 0,0 0 15,21-21-15,0 21 0,1 0 0,-1-21 16,0 0-16,0 0 0,0 0 16,0 0-16,1 0 0,-1-21 0,0 0 15,21 0-15,-21 21 0,1-43 16,-1 22-16,21 0 0,-21-21 15,0 21-15,1-22 0,-22 1 0,21 21 16,-21-22-16,21 22 0,-21 0 0,0 0 16,0 0-16,0 0 0,0-1 15,0 44 17,0-1-32,-21 0 15,21 0-15,-21 0 0,21 22 16,0-22-16,0 21 0,0-21 0,0 22 15,0-22-15,0 0 0,0 0 0,0 0 16,0 0-16,0 1 0,21-22 16,0 0-16,0 0 15,0 0-15,22 0 0,-22 0 16,21 0-16,-21-22 0,22 1 0,-1 0 16,-21 0-16,21 0 0,-20-22 15,41-20-15,-42 42 0,-21 0 16,0-22-16,0 22 0,0 0 0,0 0 15,0 0-15,-21 21 16,0 0-16,0 0 16,0 0-16,-1 0 0,22 21 15,0 0-15,0 0 16,0 0-16,0 0 0,0 1 16,22-1-16,-1 0 0,0 0 0,-21 0 15,21 0-15,0 1 0,-21-1 16,21 0-16,1 0 0,-1 0 0,-21 0 15,21 1-15,21-22 0,-21 21 16,1-21-16,-1 0 0,21 0 0,-21 0 16,22 0-16,-22 0 0,21 0 0,0 0 15,1 0-15,-1-21 0,0-1 16,1 1-16,-1 0 0,-21 0 0,22 0 16,-1-43-16,-21 22 15,-21 21-15,0-22 0,21 1 16,-21 21-16,0-21 0,0-1 0,0 22 15,0 0-15,0-21 0,0 20 0,-21 1 16,21 0-16,-21 21 16,0 0-16,0 0 0,-1 0 15,1 21-15,21 0 0,-21 1 0,0-1 16,0 21-16,0-21 16,-1 22-16,22-22 0,0 21 0,-21 0 0,21-20 15,0 20-15,0-21 0,0 21 0,0-20 16,0-1-16,0 0 15,21 0-15,-21 0 0,22-21 0,-1 0 16,0 0-16,0 0 0,0 0 0,0 0 16,1 0-16,-1 0 0,0-21 15,-21 0-15,21 0 0,0 0 0,-21-1 16,0-20-16,21 21 0,-21-21 16,22-1-16,-22 22 0,0 0 0,0 0 15,0 0-15,0-1 0,0 1 0,0 42 31,0 1-31,0-1 16,0 0-16,0 0 0,0 21 0,0-20 16,0-1-16,0 0 15,0 21-15,0-21 0,21 1 0,21-22 16,-21 21-16,0 0 0,22-21 0,-22 0 16,21 0-16,1 0 0,-1 0 15,0 0-15,1 0 0,-1-21 0,0 0 16,-21-1-16,22 1 0,-1 0 15,-21 0-15,22-21 0,-22 20 0,0 1 16,21-21-16,-21 21 0,1-22 16,-1 22-16,-21 0 0,21 0 0,0 0 15,0 0-15,0 21 0,1 0 32,-22 21-17,0 0 1,0 0-16,21-21 31,-21-21 0,0 0-31,0 0 16,0-1-16,0 1 16,0 0-16,0 0 15,-21 21 1,-1 0-16,1 0 15,21 21-15,-21 0 0,0 0 16,21 1-16,-21-1 0,21 0 16,-21 21-16,21-21 0,-22 22 0,22-22 15,0 21-15,0 1 0,0-22 0,0 21 16,0-21-16,0 0 0,0 1 16,22 20-16,-1-42 0,0 21 0,0 0 15,0-21-15,43 0 0,-22 0 16,-21 0-16,22 0 0,-22 0 15,21-21-15,-21 0 0,22 0 0,-22 0 16,21-22-16,-21 22 0,0-21 16,22 21-16,-43-22 0,21 1 15,0 21-15,0 0 0,-21-1 0,0 1 16,0 0-16,0 0 0,0 42 31,0 0-31,0 0 16,0 22-16,0-22 0,0 0 15,0 0-15,0 22 0,0-22 16,21 0-16,1 0 0,-22 0 0,21 0 16,0 1-16,21-22 0,-21 21 0,1-21 15,20 0-15,0 0 0,-21 0 16,22 0-16,-1 0 0,0 0 16,-20-21-16,20-1 0,-21 1 0,21 0 15,-20 0-15,-1 0 0,0-22 16,-21 22-16,0 0 0,21 0 0,-21-21 15,0 20-15,21 1 0,-21 0 16,0 0 0,-21 42 15,21 0-31,-21 0 0,0 1 16,21 20-16,0-21 0,-21 21 15,-1 1-15,1 20 0,21-20 16,-21-1-16,21 21 0,0 1 0,-21-1 0,21-20 15,0 20-15,0 1 16,0-1-16,0 22 0,0-22 0,21 1 16,0 21-16,-21-22 0,21 1 0,-21 20 15,22-20-15,-22-1 0,21 1 16,-21 20-16,0-20 0,0-1 0,0 1 16,0-1-16,0-20 0,0-1 0,0 0 15,-21 1-15,-1-22 0,1 0 0,0 0 16,0 0-16,0-21 0,-22 0 15,1 0-15,0-21 0,-1 0 0,1 0 16,0-21-16,-22-1 0,22 1 0,-22 0 16,22-1-16,-21-20 15,20 20-15,1-20 0,-22-43 16,22 43-16,21-1 0,0 1 0,0-1 16,21 1-16,-22 20 0,22-20 15,0-1-15,0 22 0,22-64 16,-1 64-16,21-1 0,-21 1 0,22 0 15,-1-1-15,21 1 0,-20 0 16,20-1-16,1 1 0,-1 0 16,1 21-16,-1-22 0,1 22 0,-1-21 15,1 21-15,-1-22 0,1 22 0</inkml:trace>
  <inkml:trace contextRef="#ctx0" brushRef="#br1" timeOffset="145136.09">11811 12467 0,'0'0'0,"0"-21"0,0 0 0,0 0 16,0 0 0,0 42-1,0 0 1,0 0-16,0 0 0,0 22 0,0-22 16,0 0-16,0 21 0,0-21 15,0 1-15,0 20 0,0-21 0,0 0 16,0 0-16,0 22 0,0-22 15,21-21 1,0 0 0,0-21-16,1 0 0</inkml:trace>
  <inkml:trace contextRef="#ctx0" brushRef="#br1" timeOffset="145527.18">12382 12404 0,'0'0'0,"106"-43"31,-106 22-31,21 21 0,-21-21 16,-21 21-1,0 0-15,0 0 0,0 0 16,-22 0-16,22 21 0,0 0 0,-21-21 16,21 22-16,-1-1 15,1 0-15,0-21 0,21 21 0,0 0 16,0 0-16,0 1 0,21-22 15,0 21-15,1-21 0,20 0 16,-21 21-16,21-21 0,-20 21 0,20-21 16,-21 21-16,0 0 0,22-21 0,-22 22 15,0-1-15,0-21 0,-21 21 16,0 0-16,0 0 0,0 0 16,0 1-16,-42-22 0,21 0 15,-1 0-15,-20 0 16,0 0-16,21 0 0,-22 0 0,1 0 15,21 0-15,0 0 0,-1-22 0,1 22 16,0-21-16,21 0 16,0 0-16,0 0 0,0 0 15,0-1-15,0 1 0,21 0 16</inkml:trace>
  <inkml:trace contextRef="#ctx0" brushRef="#br1" timeOffset="145712.07">11938 12150 0,'0'0'0,"-21"0"16,-22-43-1,22 43-15,42 0 32,1 0-17,-1 0-15,0 0 0,0 0 16,0 0-16,0 0 0,1 0 0</inkml:trace>
  <inkml:trace contextRef="#ctx0" brushRef="#br1" timeOffset="146355.18">14330 12277 0,'0'0'0,"0"-21"16,-21-1-16,21 1 16,-22 0-16,22 0 0,0 0 0,0-22 15,0 22-15,0 0 0,0 0 0,0 0 16,0 0-16,22-1 0,-1 1 16,0 0-16,0 0 0,21 0 0,1 21 15,-22 0-15,21 0 0,1 0 16,-1 0-16,0 0 0,1 21 0,-1 0 15,-21 0-15,21 22 0,1-22 0,-22 21 16,0 0-16,-21 1 0,0-1 16,0 0-16,0 43 15,-21-64-15,0 22 0,0-1 16,-22-21-16,22 0 0,0 0 0,0 1 16,0-22-16,21 21 0,-22-21 15,22-21 1,0-1-16,0 1 15,0 0-15,0 0 0,22-21 0,-1 20 16,-21-20-16,21 0 0,0 21 16,0-22-16,0 1 0,22 0 0,-22 20 15,0-20-15,0 21 0,22 0 0,-22 0 16,0 21-16,0-22 0,0 22 16,0 0-1,1 0 1,-22 22-16,0-1 15,0 0-15,0 0 16</inkml:trace>
  <inkml:trace contextRef="#ctx0" brushRef="#br1" timeOffset="148244.01">15198 12340 0,'0'0'0,"21"0"0,0 0 16,64 0-1,-64 0-15,21-21 0,0 21 16,1-21-16,-22 0 0,21 0 0,-21-1 16,22 1-16,-22 0 0,0-21 15,-21 21-15,0-1 0,0 1 0,0 0 16,0 0-16,0 0 0,0 0 16,-21 21-16,0 0 15,0-22-15,-1 22 0,1 0 0,0 0 16,0 22-16,0-22 0,0 21 15,-1 0-15,1 0 0,0 21 0,0-20 16,21 20-16,-21-21 0,21 21 16,-21 1-16,21-22 0,0 0 0,0 21 15,0-20-15,0-1 0,0 0 16,0 0-16,21 0 0,0 0 16,0-21-16,0 22 0,0-22 0,1 0 15,20 0-15,-21 0 0,21 0 0,-20 0 16,20 0-16,0-22 0,-21 22 15,22-21-15,-1 0 0,0 0 0,1 0 16,-1-22-16,0 22 0,1-21 0,-1 21 16,0-22-16,-20 1 0,-1 0 15,0 21-15,0-22 0,-21 22 0,0 0 16,0 0-16,0 0 0,-21 21 16,0 0-1,0 0-15,-1 0 0,22 21 0,-21 0 16,21 0-16,-21 0 0,21 0 15,0 1-15,0-1 0,0 21 0,0-21 16,0 22-16,0-22 0,21 0 0,0 0 16,1 21-16,-22-20 0,0-1 15,21 0-15,-21 0 0,21-21 0,-21 21 16,0 0-16,0 1 16,-21-22-1,0 0-15,-1 0 16,1 0-16,0 0 0,0 0 0,-21-22 15,20 1-15,1 21 0,21-21 0,-21 0 16,0 21-16,21-21 0,-21 21 16,21 21 15,21 0-15,0 0-16,0-21 0,0 21 15,1-21-15,-1 0 0,0 22 16,0-22-16,0 0 0,22 0 0,-1 0 15,-21 0-15,21 0 0,22 0 0,-22 0 16,1 0-16,20-22 0,-21 1 16,1 21-16,-1-21 0,-21 0 0,22 0 15,-22 0-15,0-22 0,0 22 16,0-21-16,0-1 0,1 22 16,-22-21-16,0 0 0,0 20 0,0 1 15,0 0-15,21 0 0,-21 0 16,0 42-1,-21 0-15,21 0 16,0 0-16,-22 1 0,1 20 16,21-21-16,-21 21 0,21-20 0,0-1 15,0 21-15,0-21 0,0 0 0,0 1 16,0-1-16,0 0 0,0 0 16,21 0-16,0-21 15,1 0-15,-1 0 0,0 0 0,21 0 16,-21 0-16,22 0 0,-22 0 15,21 0-15,-21 0 0,22-21 0,-22 0 16,0 0-16,0 0 0,22-1 0,-22 1 16,0-21-16,-21 21 0,21-22 15,0 1-15,-21 21 0,0-21 0,21-1 16,-21 22-16,22 0 0,-22 0 0,0 0 16,0-1-16,0 44 31,0-1-16,0 21-15,-22-21 0,22 0 0,-21 22 16,21-22-16,0 21 0,0 1 0,0-22 16,0 21-16,0-21 0,0 0 15,0 1-15,0 20 0,0-21 0,21 0 16,1 0-16,-1 1 0,0-22 16,21 0-16,-21 0 0,1 0 15,-1 0-15,21 0 0,-21 0 0,22 0 16,-22 0-16,21-22 0,-21 1 0,0 0 15,22 0-15,-22 0 16,0-22-16,0 1 0,0 0 0,1-1 16,-1 1-16,0 0 0,0-64 15,0 64-15,0-1 0,-21 1 16,22 0-16,-1 20 0,-21-20 0,0 21 16,0 0-16,0 0 0,0-1 15,0 1-15,-21 42 31,-1 1-31,22-1 16,0 0-16,-21 0 0,0 21 16,0 1-16,21-1 0,-21 0 0,21 43 15,0-43-15,-21 1 0,21-1 16,0 0-16,0 1 0,0-1 16,0 0-16,0-20 0,0 20 15,0-21-15,21 21 0,0-20 0,0-1 16,-21 0-16,21 0 0,0-21 15,22 21-15,-22-21 0,0 0 0,0 0 16,22 0-16,-22 0 0,21 0 0,-21 0 16,22 0-16,20-42 15,-42 21-15,0 0 0,1-1 16,20-20-16,-21 0 0,0-1 0,0 1 16,1-21-16,20 20 0,0-84 15,-21 64-15,1-1 0,-1 1 16,0-1-16,0 22 0,0-22 0,-21 22 15,0 0-15,21-1 0,-21 1 16,22 0-16,-22 21 0,0-1 16,0 44 15,-22-1-31,1 21 0,21-21 0,-21 22 16,0-1-16,21 0 0,-21 1 15,0-1-15,-1 0 0,22 22 0,-21-22 16,0 22-16,0 41 0,21-41 15,-21-22-15,21 22 16,-21-22-16,21 0 0,0 1 0,0-22 0,0 21 16,0-21-16,0 1 0,0-1 15,21 0-15,0 0 0,0 0 16,0-21-16,0 0 0,1 0 0,-1 0 16,21 0-16,-21 0 0,0 0 15,1 0-15,20-21 0,-21 0 0,0 0 16,0 21-16,1-21 0,-1-1 0,0-20 15,0 21-15,-21 0 0,0 0 0,0-1 16,21-20-16,-21 21 0</inkml:trace>
  <inkml:trace contextRef="#ctx0" brushRef="#br1" timeOffset="148565.12">18373 11853 0,'0'0'0,"21"0"31,0 0-15,0 0-16,21 0 0,-20 0 16,20-21-16,-21 21 0,21 0 15,1 0-15,-22 0 0,42-21 16,-20 21-16,-22 0 0,21-21 0,-21 21 15,1 0-15,-1 0 0,0 0 16,0-21-16,0 21 0,-42 0 63,0 0-48</inkml:trace>
  <inkml:trace contextRef="#ctx0" brushRef="#br1" timeOffset="151463.68">1270 15558 0,'0'0'0,"-21"21"0,-22-21 0,22 0 0,-21 0 15,0 0-15,-1 0 0,22 0 16,-21 0-16,-1 0 0,22 0 15,0 0-15,-21 0 0,21 0 16,-1 0-16,1 0 0,0 0 0,0 0 16,42 0 15,0 0-31,22 0 16,20 0-16,-21 0 0,43 0 0,0 0 15,-1-21-15,22 21 16,0 0-16,0 0 0,0 0 0,0-22 15,-1 22-15,1 0 0,0 0 0,0 0 16,-21-21-16,20 21 0,1 0 16,-21 0-16,0-21 0,-22 21 15,22-21-15,-43 21 0,22 0 0,20-21 16,-63 21-16,1 0 16,-1 0-16,0-21 15,-21-1 1,-21 22-1,21-21-15,-21 21 0,-1 0 16,1-21-16,0 21 0,0 0 16,0-21-16,-22 21 0,22 0 0,-21-21 15,0 0-15,-22 21 16,22 0-16,-22-22 0,22 22 0,-22 0 16,22-21-16,0 21 0,-1 0 15,22 0-15,0-21 0,0 21 0,0 0 16,42 0-1,0 0-15,21 0 16,-20 0-16,20 0 0,21 0 16,-20 0-16,20 0 0,-20 21 0,20-21 15,-21 0-15,1 21 0,41-21 16,-41 22-16,-1-1 0,-21-21 16,0 21-16,-21 0 0,0 0 15,0 0-15,0 22 0,0-22 16,0 21-16,-21-21 0,0 22 0,-21-22 15,21 21-15,-22 1 0,1-22 16,0 21-16,20-21 0,-20 22 0,0-22 16,-1 21-16,1-21 0,21 0 15,-21 1-15,20-1 0,1 0 0,0-21 16,0 21-16,0-21 16,42-21-1,0 0 1,0 0-16,22-1 0,-1-20 15</inkml:trace>
  <inkml:trace contextRef="#ctx0" brushRef="#br1" timeOffset="151971.71">4212 14626 0,'0'0'16,"-21"0"-16,0 0 0,0 0 16,21-21-16,21 21 31,0 0-31,0 0 15,21 0-15,22 0 0,-22 0 16,22 0-16,20 0 0,-20 0 0,-1 0 16,22 0-16,-21 0 0,-1 0 15,1 0-15,-1 0 0,1 0 0,-22 0 16,0 0-16,22 0 16,-22 0-16,-42 21 15,-21-21 1,0 0-16,0 0 15,-1 0-15,-20 21 0</inkml:trace>
  <inkml:trace contextRef="#ctx0" brushRef="#br1" timeOffset="152307.51">4699 14647 0,'0'22'46,"0"-1"-30,0 0-16,0 21 0,0-21 0,0 22 16,0-1-16,0 0 0,0 1 15,-21-1-15,21 0 0,-21 22 16,21-22-16,-22 1 0,22-1 0,0 0 16,0 1-16,0-22 0,0 21 0,0-21 15,0 0-15,22-21 16,-1 0-16,0 0 15,0-21 1,-21 0 0,0 0-16,0 0 15,0 0-15,0-1 16,0 1-16,-21 21 16,21-21-16</inkml:trace>
  <inkml:trace contextRef="#ctx0" brushRef="#br1" timeOffset="153863.44">5016 14711 0,'0'0'0,"0"-21"0,22 0 31,-22-1-31,0 1 0,21 0 15,-21 0-15,0 0 0,21 0 16,-21-1 0,21 22-16,-21-21 0,0 0 31,-21 0 0,0 21-31,0 0 16,-1 0-16,22 21 0,-21-21 0,0 42 15,21-20-15,-21-1 0,21 21 16,0 0-16,-21 1 0,21-1 0,-21 22 16,-1-22-16,22 21 15,-21 1-15,21-1 0,-21 1 0,0-1 16,0 1-16,21-1 0,-21-20 0,21 20 16,-22 1-16,22-22 0,0 0 15,-21 1-15,21-1 0,-21-21 0,0 22 16,21-22-16,0 0 0,-21-21 15,21 21-15,-21 0 0,-1-21 0,1 0 16,0 0-16,0 0 0,0 0 16,0-21-16,21 0 0,-22 0 15,1 0-15,0-22 0,21 1 16,0 0-16,0-1 0,0 1 0,0 0 16,0-22-16,0 22 0,0-22 15,21-20-15,0 62 16,1-20-16,-1 21 0,0 0 0,0 21 15,0 0-15,0 0 0,1 0 0,-1 0 16,0 0-16,0 21 0,0 21 16,0-21-16,-21 22 0,22-1 0,-1-21 15,0 22-15,-21-1 0,21 0 16,0 1-16,0-1 0,1-21 0,-1 21 16,0-20-16,0 20 0,0-21 0,22 0 15,-22-21-15,21 21 16,0-21-16,1 0 0,-1 0 0,0 0 15,22 0-15,-22 0 0,22-21 0,-1 0 16,1 21-16,-22-21 0,22 0 16,-22-22-16,0 22 0,1 0 0,20-42 15,-42 20-15,-21 1 16,0 0-16,21 20 0,-21-20 0,0 0 16,0 21-16,0-1 0,0-20 0,-21 42 15,21-21-15,-21 0 0,0 21 16,-21 0-16,20 0 0,1 21 15,0 0-15,0 0 0,0 0 16,0 22-16,-1-22 0,1 21 0,21-21 16,0 22-16,0-1 0,0-21 0,0 22 15,0-22-15,0 0 16,0 0-16,21 0 0,43 22 16,-43-43-16,21 0 0,1 0 0,-22 0 15,42 0-15,-20 0 0,-1 0 16,0 0-16,1-22 0,20 1 0,-20 0 15,-1 0-15,0 0 0,1-22 16,-1 1-16,0 21 0,22-43 16,-43 22-16,-21 21 0,0-21 0,0 20 15,0 1-15,-21 21 32,0 0-32,-1 21 0,1 1 15,21-1-15,0 0 0,0 0 16,0 0-16,0 0 0,0 1 0,0 20 15,21-21-15,-21 0 0,22 0 16,-1 1-16,-21-1 0,0 0 0,21 0 16,0-21-16,-21 21 0,0 0 0,0 1 15,-21-22 1,0 0 0,0 0-16,-1-22 15,1 1-15,0 21 0,0-21 0,0 0 16,0 21-16,21-21 0,-22 21 15,22-21-15,-21 21 0,21 21 32,0 0-32,0 0 15,21 0-15,-21 0 16,22-21-16,-1 22 0,0-22 0,0 0 16,0 21-16,22-21 0,-22 0 0,21 0 15,0 0-15,1 0 0,-1 0 16,22-21-16,-22 21 0,0-22 0,22 1 15,126-85 1,-147 64-16,-22 0 16,21 21-16,0-22 0,-20 1 0,-1 0 15,-21-1-15,0 1 0,0 21 0,0 0 16,0-1-16,0 1 0,-21 21 16,-1 0-16,1 0 0,0 0 15,0 0-15,0 21 0,21 1 16,-21 20-16,21-21 0,0 0 0,0 22 15,0-22-15,21 21 0,0-21 0,-21 22 16,21-22-16,0 0 0,-21 0 16,0 0-16,21 0 0,1 1 0,-22-1 15,0 0-15,0 0 0,0 0 16,-22-21-16,1 0 16,0 21-16,-21-21 0,21 0 15,-22 0-15,22 0 0,0 0 0,0 0 16,0 0-16,-1 0 15,22-21-15,0 0 0,0 0 16,22 0-16,-1 21 0</inkml:trace>
  <inkml:trace contextRef="#ctx0" brushRef="#br1" timeOffset="156473.13">8657 15325 0,'0'-21'32,"0"-1"-17,21 1-15,0 0 0,1 0 0,-1-21 16,0-1-16,0 22 0,0-21 0,0-1 16,1 1-16,-22 0 0,0-1 15,21-20-15,-21 21 0,0-22 0,0 22 16,0-22-16,0 22 0,0 0 15,0-1-15,-21 1 0,-1 0 0,22 20 16,-21 1-16,0 21 0,0 0 16,0 0-16,0 21 15,-1 22-15,22-1 0,-21-21 0,21 43 16,0-22-16,0 22 0,0-22 16,0 21-16,0 1 0,0-1 15,0-20-15,-21 20 0,21 1 0,0-1 16,-21-20-16,21-1 0,0 0 15,0 1-15,0-22 0,0 21 0,0-21 16,0 0-16,21-21 16,0-21-1,-21 0-15,21 0 0,1 0 16,-22-22-16,21 22 0,-21-21 0,21 0 16,-21 20-16,21-62 0,0 63 15,0-1-15,-21 1 0,22 21 16,-22-21-16,21 21 0,0 0 15,0 21-15,0 0 16,-21 1-16,0-1 0,21 0 16,1 0-16,-22 21 0,21-20 0,-21-1 15,42 42-15,-21-42 0,-21 1 16,43-1-16,-22 0 0,0 0 16,21 0-16,-21-21 0,22 0 0,-1 0 15,-21 0-15,22 0 0,-1 0 0,0 0 16,-21-21-16,22 0 0,-1 0 15,0 0-15,-20-1 0,20 1 0,-21 0 16,21-21-16,-20 21 0,-22-22 16,21 22-16,-21-21 0,21 21 0,-21-22 15,0 22-15,0 0 0,0 0 16,0 0-16,-21 21 31,0 21-31,21 0 0,-22 21 16,1-21-16,21 1 15,-21 20-15,21-21 0,0 21 0,0-20 16,0 20-16,0-21 0,21 0 0,0 0 16,22 1-16,-22-1 0,0-21 15,21 0-15,-20 21 0,20-21 0,0 0 16,1 0-16,-1 0 0,0-21 0,1 0 16,-1 21-16,0-22 15,-21 1-15,22-21 0,-22 21 0,0 0 16,0-22-16,0 22 0,-21-21 0,0 21 15,22-22-15,-22 22 0,0 0 16,0 0-16,0-22 0,0 22 16,-22 21 15,22 21-31,-21 1 0,21-1 0,0 0 16,0 21-16,0-21 0,0 1 15,0 20-15,0-21 0,0 21 0,0-20 16,21-1-16,1 0 0,-1 0 0,0 0 15,0 0-15,0-21 16,0 0-16,1 0 0,20 0 0,0 0 16,-21 0-16,22 0 0,-1-21 0,-21 0 15,22 0-15,-22 0 0,0 0 16,0-1-16,0-20 0,-21 21 0,21-21 16,-21 20-16,0-20 0,0 21 0,0 0 15,0-22-15,0 22 16,0 0-16,-21 21 0,21 21 15,0 0-15,-21 1 16,21-1-16,0 0 16,-21 0-16,21 0 0,0 22 0,0-22 0,0 0 15,0 42-15,0-41 16,0-1-16,0 21 16,0-21-16,0 0 15,21-21 1,-21-21-16,21 0 15,-21 0-15,21 21 0,-21-42 0,0 20 16,22 1-16,-22-21 0,21 21 0,0-22 16,-21 22-16,21 0 0,0 0 15,0 0-15,-21 0 0,43-1 16,-22 22-16,0 0 16,0 0-16,-21 22 0,21-1 15,-21 0-15,22 0 0,-22 0 16,0 0-16,0 1 0,21-1 0,-21 0 15,21 21-15,-21-21 0,21 1 16,-21-1-16,21 0 0,-21 0 16,21-21-16,1 0 15,-1 0-15,-21-21 16,21 21-16,-21-21 0,0 0 16,21-1-16,0 1 0,-21 0 0,21 0 15,1-21-15,-1-1 0,0 22 16,0-21-16,0-1 0,0 22 0,22-42 15,-22 42-15,0-1 16,0 22-16,0 0 0,1 0 0,-1 0 16,-21 22-1,0-1-15,0 0 0,0 21 16,0-21-16,0 1 0,0 20 0,0-21 16,0 21-16,21 1 0,-21-22 0,21 21 15,-21-21-15,21 1 0,0-1 16,1 0-16,-1 0 0,0 0 0,21 0 15,-21-21-15,22 0 0,-1 0 0,0 0 16,1 0-16,-1 0 0,0 0 16,1-21-16,41-21 15,-62 21-15,20 0 0,-21-22 0,21 22 16,-20-21-16,-1-1 0,-21 22 16,0-21-16,21 0 0,-21 20 0,0-20 15,0 0-15,0 21 0,-21-1 0,0 1 16,-1 0-16,1 0 0,0 21 15,-21 0-15,21 0 0,-22 0 0,1 0 16,21 21-16,-22 0 0,1 22 0,0-22 16,21 0-16,-1 21 0,1 1 15,0-22-15,21 21 0,-21 0 0,21 22 16,0-43-16,0 21 16,21-20-16,0-1 0,0 0 0,1-21 15,20 21-15,-21-21 0,21 0 16,-20 0-16,20 0 0,0 0 0,1-21 15,20-21 1,-42 20-16,0 1 0,1 0 0,-1-21 0,0 21 16,0-1-16,-21-20 0,21 21 0,-21 0 15,0-22 1,0 22-16,0 0 0,-21 42 31,21 0-31,-21 1 16,21-1-16,0 0 0,0 0 0,0 0 15,0 0-15,0 1 0,0-1 0,21 0 16,0 0-16,0-21 0,1 21 16,20-21-16,-21 0 0,0 0 15,22 0-15,-22 0 0,0 0 0,0 0 16,21-21-16,-20 0 0,-1 21 16,0-21-16,0 0 0,0-1 0,-21-20 15,21 0-15,-21-1 0,0 22 16,0 0-16,0 0 0,0 0 15,0 0-15,0-1 0,0 44 32,0-1-17,0 0-15,0 0 0,-21 0 0,21 0 16,0 22-16,-21-22 0,21 0 0,0 0 16,0 22-16,-21-22 0,21 0 15,-21 0-15,21 0 0,0 0 0,0 1 16,-21-1-16,21 0 15,-22-21-15,1 0 16,21-21-16,0 0 16,0-1-16,0 1 0,0 0 0,0 0 15,0 0-15,21-22 0,1 22 16,-1-21-16,0 21 0,21-22 16,-21 22-16,22-21 0,-1 21 0,-21 0 15,22-1-15,-1 1 0,0 21 16,22 0-16,-22 0 0,0 0 0,-20 0 15,20 21-15,0 1 0,-21-1 0,1 0 16,-1 0-16,-21 0 0,0 22 16,0-22-16,0 0 0,0 21 0,0-21 15,-21 1-15,-1 20 0,1-21 0,21 0 16,-21 0-16,0 1 0,0-22 16,21 21-16,-21 0 0,21-42 31,0 0-31,21-1 15</inkml:trace>
  <inkml:trace contextRef="#ctx0" brushRef="#br1" timeOffset="156984.93">14668 14499 0,'22'-42'0,"-44"84"0,65-105 0,-43 20 0,21 1 16,-21 21-16,21-21 0,-21 20 0,0 1 16,0 0-16,0 0 0,0 0 0,0 42 46,0 0-46,0 21 0,0 1 0,0-1 16,0 22-16,-21-1 0,0 1 0,0-1 16,21 1-16,0-1 0,-22-21 15,1 22-15,21-22 0,-21 22 0,21-22 16,0 0-16,-21 1 0,21-22 16,0 21-16,0-21 0,-21 1 0,21-1 15,0-42 16,0-1-31,0-20 0,0 21 16</inkml:trace>
  <inkml:trace contextRef="#ctx0" brushRef="#br1" timeOffset="159992.06">14436 14478 0,'0'0'0,"-22"-63"0,22 41 15,-21-20-15,21 0 0,0-1 0,0 22 16,0-21-16,0 21 0,0 0 0,21-22 15,22 22-15,-22 0 0,21 0 16,1 0-16,-1-1 0,21 1 16,1 21-16,-1 0 0,1 0 0,21 0 15,-22 0-15,22 21 0,-43 22 16,22-22-16,-22 21 0,-21 1 0,0-1 16,-21 0-16,0 1 0,-21-1 15,-21 21-15,-1-20 0,-20-1 0,21-21 16,-43 22-16,21-22 0,1 21 15,21-21-15,-22 0 0,1-21 0,20 22 16,1-22-16,0 0 0,20 0 0,-20 0 16,21 0-16,0 0 0,21-22 15,0 1-15,21 21 32,0 0-32,0 0 0,0 0 15,1 21-15,-1-21 0,0 22 0,0-1 16,-21 0-16,21 0 0,0 0 15,1 0-15,-22 1 0,0 20 0,21-21 16,0 0-16,0 0 0,-21 1 0,21-1 16,0-21-16,1 21 0,-1 0 15,21-21-15,-21 21 0,22-21 16,-22 0-16,21 0 0,0 0 0,1 0 16,-1 0-16,22 0 0,-22 0 0,0-21 15,1 21-15,-1-21 0,0 0 16,1 0-16,-22-1 0,21 1 0,-21 0 15,0 0-15,1-21 0,-1 20 16,-21-20-16,0 21 0,0 0 0,0 0 16,0-1-16,0 1 0,0 0 15,0 0-15,-21 21 0,-1 0 16,1 0-16,0 0 0,0 21 16,0 0-16,21 0 0,-21 1 15,21 20-15,-22-21 0,22 0 0,0 22 16,0-22-16,0 0 0,0 0 0,0 0 15,0 0-15,22 1 0,-1-1 16,0 0-16,0-21 0,0 21 0,22-21 16,-22 0-16,0 0 0,21 0 15,-21 0-15,22 0 0,-1 0 16,0-21-16,1 0 0,-1 0 0,0-1 16,1 1-16,-1-21 0,22 21 15,-22-22-15,0 1 0,-21 0 0,1-1 16,20-20-16,-42 21 15,0 20-15,0 1 0,-21 21 16,0 0-16,-1 0 16,1 21-16,0 1 0,0-1 0,21 0 15,-21 21-15,21-21 0,0 1 16,0 20-16,0-21 0,21 0 0,0 22 16,0-22-16,0 0 0,1 0 15,-1 0-15,0 0 0,0 1 0,0-1 16,-21 0-16,21-21 0,-21 21 15,-21-21 1,0 0-16,0 0 0,0 0 16,0-21-16,-1 21 0,1-21 15,0 0-15,0-1 0,0 22 16,21-21-16,-21 21 16,21 21-1,0 1 1,0-1-16,21 0 15,0-21-15,0 0 16,43 21-16,-43 0 0,21-21 16,0 0-16,1 0 0,-22 0 15,21 0-15,1 0 0,-1-21 0,-21 0 16,21 21-16,-20-21 0,20 0 0,-21-1 16,0 1-16,0 0 15,1 0-15,-1-21 0,0 20 0,0-20 16,-21 0-16,21 21 0,-21-22 0,21 22 15,-21 0-15,0 0 0,0 0 0,0 42 32,0 0-17,0 0-15,0 0 0,0 0 16,-21 1-16,21 20 0,0-21 0,0 21 16,0-20-16,0-1 0,0 0 15,0 0-15,0 0 0,0 0 0,21 1 16,1-1-16,-1 0 0,0-21 0,0 21 15,21-21-15,-20 0 0,20 0 16,-21 0-16,21 0 0,-20 0 0,20 0 16,-21-21-16,0 21 0,0-21 0,1 0 15,-1-1-15,0-20 0,0 21 16,-21-21-16,21-1 0,-21 1 0,0 0 16,0-1-16,0-20 0,-21 20 0,0 1 15,0 21-15,0-21 16,-1 20-16,1 1 0,-21 0 0,21 21 15,-22 0-15,22 0 0,-21 0 16,21 21-16,-22-21 0,22 21 0,0 22 16,-21-22-16,42 21 0,-21 1 0,-1-22 15,22 21-15,0 0 16,0-20-16,0 20 0,0-21 0,0 21 0,22-20 16,-1 20-16,0-21 0,21 0 0,-21 0 15,22 1-15,-1-22 16,-21 21-16,22-21 0,-1 0 0,0 0 15,1 0-15,-1 0 0,0 0 0,1 0 16,-1 0-16,-21-21 0,21-1 16,1 1-16,-22 0 0,0-21 0,0 21 15,0-22-15,1 1 0,-1 0 0,0 20 16,-21-20-16,0 0 0,0 21 16,0-1-16,0-20 0,0 21 15,0 42 1,0 0-1,-21 22-15,21-22 0,-21 0 0,21 21 16,0-21-16,0 1 0,0 20 16,0-21-16,0 0 0,0 0 15,0 1-15,0-1 0,21 0 0,0 0 16,0 0-16,0-21 16,0 0-16,1 0 0,-1 0 0,0 0 15,0 0-15,0 0 0,0 0 0,1 0 16,-1-21-16,-21 0 0,21 0 15,0 0-15,0-1 0,-21-20 0,21 0 16,-21-1-16,22 22 0,-22-21 0,0 0 16,21 20-16,0-20 0,-21 21 15,0 0-15,0 0 0,21 21 0,-21 21 47,0 0-47,0 0 0,0 0 0,-21 0 16,21 22-16,0-22 0,0 21 15,0-21-15,-21 22 0,21-22 0,0 0 16,0 43-16,0-43 0,0 0 16,0 0-16,21 0 15,0-21-15,0 21 0,22-21 16,-22 0-16,0 0 0,21 0 0,-21 0 16,22 0-16,-22-21 0,21 0 15,-21 0-15,22 0 0,-1 0 16,-21-22-16,0 22 0,22-21 0,-22-1 15,0 1-15,-21 0 0,0 21 16,21-22-16,-21 22 0,0 0 0,0 0 16,-21 0-1,21 42 1,0 0-16,0 0 0,0 0 0,0 0 16,0 1-16,0-1 0,21 0 15,-21 0-15,0 21 0,0 1 16,0-22-16,0 0 0,0 0 15,0 0-15,0 1 0,0-1 16,0 0-16,21 0 0,1 0 0,-1 0 16,0 1-16,0-22 15,0 0-15,0 0 0,1 0 0,-1 0 16,21 0-16,-21 0 0,0 0 16,1 0-16,-1-22 0,0 1 0,21 0 15,-21-21-15,1 21 0,-1-22 0,0 1 16,21 0-16,-21-1 0,-21 22 15,22-21-15,-1 21 0,-21-22 0,0 22 16,0 0-16,0 42 31,0 0-31,0 0 16,0 1-16,0 20 0,0-21 16,0 0-16,0 0 0,0 22 0,0-22 15,0 0-15,0 0 0,0 0 0,0 1 16,0-1-16,0 0 15,0 0-15,21-21 0,-21 21 0,-21-21 32,0 0-17,21-21-15,-22 0 16,1 21-16,21-21 0,-21 0 0,0 21 31,21 21 0,0 0-31,0 0 16,0 0-16,21-21 0,0 21 16,0-21-16,1 0 0,-1 22 15,0-22-15,0 0 0,0 0 16,0 0-16,22 0 0,-1 0 0,-21-22 16,22 22-16,-1-21 0,-21 0 0,21 0 15,1 0-15,-22-22 0,0 22 16,21-21-16,-42 21 0,22-22 0,-1 1 15,-21-21-15,0 41 0,0 1 16,0 0-16,-21 21 16,-1 0-1,1 21-15,0 0 0,21 1 16,-21 20-16,21-21 0,-21 0 16,21 22-16,0-22 0,0 0 0,0 21 15,0-21-15,0 1 0,0-1 0,0 0 16,0 0-16,0 0 0,0 0 15,21-21-15,0 22 0,0-22 0,0 0 16,22 0-16,-22 0 0,21 0 0,-21 0 16,22 0-16,-22-22 0,21 1 15,-21 21-15,22-21 0,-1-21 0,-21 21 16,0-1-16,22-20 0,-22 0 16,-21-1-16,21 1 0,-21 21 15,21-21-15,-21 20 0,0 1 0,0 0 16,0 42-1,0 0 1,-21 1-16,21-1 0,0 21 0,0-21 16,0 0-16,0 22 0,0-22 15,0 0-15,0 0 0,0 22 16,0-22-16,0 0 0,0 0 0,0 0 16,0 0-16,-21 1 15,0-22-15,0 21 16,-1-21-16,1 0 0,0 0 0,0 0 15,0 0-15,0 0 0,-1-21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12:43:41.9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2730 550 0,'-21'0'31,"0"0"-16,0 0-15,0 0 16,0 0-16,-1 0 0,1 0 0,0 0 16,0 0-16,0 0 0,-22 0 15,22 0-15,-21 0 0,0 0 16,20 22-16,-20-22 0,0 0 16,-1 0-16,22 0 0,-21 0 0,21 0 15,0 0-15,-1 21 0,1-21 16,0 0-16,0 0 31,42 0 16,0 0-47,0 0 0,22 0 16,-1 0-16,0 0 0,1-21 0,20 21 15,1 0-15,-1 0 16,1-22-16,-1 22 0,1 0 0,-1 0 15,22 0-15,-22 0 0,1 0 16,-1-21-16,1 21 0,-1 0 16,-20 0-16,20 0 0,-20 0 0,-1 0 15,0 0-15,1 0 0,-22 0 16,21 0-16,-21 0 0,0 0 0,1 0 16,-1 0-1,0 0-15,-42 0 328,0 21 94,-1-21-406,1 0-16,0 22 15,0-22-15,0 0 0</inkml:trace>
  <inkml:trace contextRef="#ctx0" brushRef="#br0" timeOffset="422.75">3196 614 0,'0'0'0,"-21"-21"16,0 0-1,21 42 32,0 0-47,0 0 0,0 0 16,0 0-16,-21 22 0,21-22 15,0 21-15,-22 43 16,22-43-16,0 1 0,-21 20 16,21-21-16,0 1 0,-21-1 0,21 0 15,0 1-15,-21-1 0,21 0 16,0 1-16,0-1 0,0-21 16,0 22-16,0-22 0,0 0 0,0 0 15,0 0-15,0 0 0,0 1 16,0-1-16,0-42 31,0-1-15,0 1-16,0 0 15,21 21-15,0-21 0,0 0 0,-21 0 16</inkml:trace>
  <inkml:trace contextRef="#ctx0" brushRef="#br0" timeOffset="1150.33">3577 1016 0,'0'0'0,"21"0"0,-21 21 47,0 0-47,0 1 16,0 20-16,0-21 0,-21 0 0,0 22 15,21-22-15,-21 21 0,21-21 16,0 22-16,0-22 0,-21 0 0,21 0 16,0 21-16,0-20 15,0-1-15,0 0 0,21-21 0,0 0 16,0 0-16,0 0 0,22 0 16,-1 0-16,-21 0 0,21-21 0,1 0 15,-1-1-15,0 22 0,1-42 16,-22 21-16,21 0 0,-21 0 0,1-22 15,20 22-15,-42-21 16,21 21-16,0-22 0,-21 22 0,21 0 16,-21 0-16,0 0 0,0-1 15,0 1-15,0 0 0,-21 42 47,0 0-47,21 22 16,0-22-16,0 0 0,0 21 0,-21-20 15,21 20-15,-21 0 0,21-21 16,0 22-16,0-1 0,0 0 0,0 1 16,0-1-16,0 22 15,0-22-15,0 21 0,0-20 0,0 20 16,21 1-16,-21-22 0,0 22 16,0-1-16,0 43 0,0-43 15,0-20-15,0 20 0,-21-20 16,21-1-16,-21 0 0,-1 1 0,1-1 15,0-21-15,0 0 0,0 0 16,-22 1-16,22-1 0,0-21 0,-21 0 16,-1 0-16,1 0 0,0 0 15,-1 0-15,-20-21 0,21 21 0,-1-22 16,1 1-16,0 0 0,20 0 16,-20 0-16,21 0 0,0-1 15,0 1-15,21 0 0,0 0 0,0 0 16,0 0-16,0-1 0,0 1 15,0 0-15,21 0 0,0 0 0,0 0 16,0-22-16,0 22 0,22 0 16,-22-21-16,21-1 0,1 22 0</inkml:trace>
  <inkml:trace contextRef="#ctx0" brushRef="#br0" timeOffset="1554.1">4466 1016 0,'0'0'0,"-21"-21"32,0 21-32,21 21 15,0 0 1,0 0-16,0 22 0,0-22 0,0 21 15,0 22-15,0-22 0,0 0 16,0 22-16,0-1 0,0 1 0,0-1 16,0 1-16,-21-1 15,21 1-15,-22-1 0,22 1 0,-21-1 16,21-20-16,-21 20 0,0-20 16,21-1-16,0 0 0,-21 1 0,0-1 15,-1 21-15,22-20 16,0-22-16,0 0 0,-21 0 0,21 0 15,0 1-15,0-44 32,0 1-32,0 0 0,21 0 15,-21-21-15,22 20 0,-1-20 16,-21 0-16,21-22 0</inkml:trace>
  <inkml:trace contextRef="#ctx0" brushRef="#br0" timeOffset="1950.87">4381 1291 0,'0'0'15,"-42"-106"1,42 85 0,0 0-16,0 0 0,21 0 15,-21 0-15,21-1 0,22 22 16,-22-21-16,21 0 0,-21 0 0,22 21 15,-1-21-15,0 21 16,1 0-16,-22 0 0,21 0 0,1 0 16,-1 0-16,-21 21 0,0 0 15,0-21-15,1 21 0,-22 0 0,0 22 16,0-22-16,0 0 0,0 0 16,0 0-16,-22 22 0,1-22 15,0 0-15,0 0 0,0 0 0,-22 1 16,22-22-16,0 21 0,0 0 0,0-21 15,0 21-15,-1 0 0,1-21 0,0 0 16,21 21-16,21-21 63,0-21-63,1 21 0,-1-21 15</inkml:trace>
  <inkml:trace contextRef="#ctx0" brushRef="#br0" timeOffset="2360.64">5122 1207 0,'0'0'0,"21"0"16,1-22-16,-1 1 15,0 0-15,0 0 0,0 0 16,0 0-16,1-1 16,-22 1-16,0 0 0,0 0 15,0 0-15,0 0 0,0-1 16,-22 22 0,1 0-16,0 0 15,0 0-15,0 0 0,0 22 0,-1-1 16,22 0-16,-21 0 0,0 0 15,0 22-15,0 20 16,21-42-16,-21 22 0,21-22 16,0 21-16,0-21 0,0 0 0,0 1 15,0-1-15,0 0 0,0 0 0,0 0 16,21-21-16,0 21 16,0-21-16,0 0 0,0 0 0,1 0 15,-1 0-15,0 0 0,0-21 16,0 0-16,0 21 0,22-21 0,-22 0 15</inkml:trace>
  <inkml:trace contextRef="#ctx0" brushRef="#br0" timeOffset="2856.36">5821 974 0,'0'-21'0,"0"42"0,0-64 0,0 22 31,-21 21-15,-1 0-16,1 0 0,0 0 0,0 21 16,0 1-16,0-22 0,-1 21 15,22 0-15,-21 0 0,0 0 0,21 0 16,-21 1-16,21-1 0,0 0 16,0 0-16,0 0 15,0 0-15,21-21 16,0 22-16,0-22 0,1 0 15,-1 21-15,0-21 0,0 0 16,0 0-16,0 21 0,1-21 16,-1 0-16,-21 21 0,0 0 15,0 0 1,0 1 0,-21-1-16,-1-21 15,1 21-15,0-21 0,-21 21 0,21-21 16,-1 0-16,-20 21 0,21-21 15,0 0-15,0 0 0,-1 0 16,1 0-16,0 0 0,0 0 0,0 0 31,0 0-15,42 0 31</inkml:trace>
  <inkml:trace contextRef="#ctx0" brushRef="#br0" timeOffset="3690.88">7916 741 0,'0'0'0,"0"-21"32,0 0-32,-21 21 15,0 0 1,0 0-16,0 21 0,-22 0 16,22 0-16,0 0 0,0 0 15,0 1-15,-1 20 0,-20 21 16,21-20-16,21-22 0,0 21 15,0-21-15,0 22 0,0-22 0,0 21 16,0-21-16,0 1 0,21-1 16,0-21-16,0 21 0,1 0 0,-1-21 15,0 0-15,0 21 16,21-21-16,1 0 0,-22 0 16,21 0-16,-21 0 0,1-21 15,20 0-15,-21 21 0,0-21 0,0 0 16,1-1-16,-1 1 0,0-21 15,0 21-15,-21-22 0,0 22 16,21-21-16,-21 0 0,0-1 0,0 1 16,0 21-16,0-22 0,-21 22 0,0 0 15,0 0-15,0 0 0,-1 0 16,1-1-16,0 22 0,0 0 16,-21 0-16,20 0 0,1 0 0,-21 0 15,21 0-15,0 0 0,-1 0 16,22 22-16,0-1 15,22 0 1,20-21 0,-21 0-16,21 0 0,1 0 15,-1 0-15,0 0 0,1 0 0,-1 0 16,0-21-16,1 21 0,20-21 16,-20-1-16</inkml:trace>
  <inkml:trace contextRef="#ctx0" brushRef="#br0" timeOffset="4251.56">8848 402 0,'0'0'0,"0"-21"0,0 0 15,0 0-15,-22 0 16,1 21 0,0 0-16,0 0 15,21 21-15,0 0 0,-21 0 16,0 0-16,21 0 0,-22 1 0,22 20 15,0-21-15,-21 21 0,0 1 16,21-1-16,-21 0 0,21 22 0,0-1 16,-21 1-16,0-22 0,-1 22 15,22-1-15,0 1 0,-21-1 0,0 1 16,21-1-16,-21 1 0,21-1 16,0 1-16,0-1 0,0 1 15,0-1-15,0 22 0,0-22 0,0 1 16,0-22-16,0 22 0,0-1 15,0 1-15,0-22 0,0 0 16,-21 22-16,21-22 0,0 1 0,-21-1 16,21 0-16,0 1 0,0-22 0,-22 21 15,22-21-15,0 0 0,-21 22 0,21-22 16,0 0-16,-21-21 31,0 0-31,21-21 16,-21 0-16,0 0 0,-1-1 15,1 1-15,0-21 0,0 21 0,0-22 16,-22 1-16,1 21 0,21-21 16,-21-1-16,-1 22 0,-20 0 0,42 0 15,-22 0-15,1-1 0,21 1 16,-22 0-16,22 21 0,21-21 0,-21 21 16,21-21-16,0 0 15,0-1 1,21 1-16,0 21 0,1-21 0,-1 0 15,0 0-15,21 0 16,-21-1-16</inkml:trace>
  <inkml:trace contextRef="#ctx0" brushRef="#br0" timeOffset="4866.95">11049 318 0,'0'0'0,"0"-22"15,-21 22 1,0 22-16,21-1 16,-22 0-16,-20 0 0,21 21 0,0 1 15,-22-1-15,22 0 0,-21 22 16,21-1-16,-22 1 0,22-1 15,-21 1-15,21-1 0,-22 1 16,1-1-16,-21 43 0,41-42 16,1-22-16,0 0 0,0 1 15,0-22-15,0 21 0,21-21 0,-22 1 16,22-1-16,22-42 31,-1-1-31,0 1 16,-21 0-16,21-21 0,0-1 15,0 22-15,1-42 0</inkml:trace>
  <inkml:trace contextRef="#ctx0" brushRef="#br0" timeOffset="5158.84">11134 254 0,'0'42'15,"0"1"1,0-22-16,0 21 0,0 22 16,0-22-16,0 22 0,0-22 0,0 21 15,0 1-15,0 21 0,0-22 16,0 1-16,0-1 0,0 1 16,0-22-16,0 21 0,0 22 15,0-43-15,0 1 0,0-22 16,0 0-16,0 21 0,0-20 0,0-1 15,0 0-15</inkml:trace>
  <inkml:trace contextRef="#ctx0" brushRef="#br0" timeOffset="6155.69">10626 1207 0,'0'0'0,"-43"0"0,22 0 0,0 0 0,-21 0 32,63 0-17,21 0 1,-21 0-16,22 0 0,20 0 16,-21-22-16,22 1 0,-1 21 0,1-21 15,-1 0-15,1 0 0,21 0 16,-22-1-16,1 1 0,-22 0 0,21 0 15,-20 0-15,-1 0 0,0-1 16,-20 1-16,-1 21 0,0-21 0,0 21 16,0-21-16,-21 42 47,0 0-47,0 0 15,0 1-15,-21-1 0,21 21 16,-21-21-16,21 22 0,0-22 0,0 21 15,0-21-15,0 22 0,0-22 16,0 0-16,0 21 0,0-21 0,0 1 16,0-1-16,0 0 0,0 0 0,21-21 15,0 21-15,0-21 0,1 0 16,-1 0-16,0 0 0,0 0 16,21 0-16,-20 0 0,-1-21 15,21 0-15,-21 0 0,0 0 0,22-1 16,-22 1-16,0-21 0,0 21 15,0-22-15,1 1 0,-22 0 0,21-1 16,-21 1-16,0 21 0,0-21 16,0 20-16,0 1 0,0 0 0,0 0 15,0 42 17,0 0-32,0 0 0,0 1 0,0 20 15,0 0-15,0-21 0,-21 22 16,21-1-16,0-21 0,-22 22 0,22-22 15,0 21-15,0-21 16,0 0-16,0 1 0,0-1 0,22 0 16,-1 0-16,0 0 0,0-21 15,0 0-15,43 0 0,-43 0 16,0 0-16,0 0 0,43-42 16,-43 21-16,0 0 0,0-1 15,0 1-15,1-21 0,-1 0 0,0-1 16,-21 1-16,21-22 0,0 1 15,0 21-15,1-22 0,-1 1 0,0-64 16,0 84-16,-21-20 16,21 20-16,0-20 0,-21 21 0,22-1 15,-22 1-15,0 0 0,0-1 16,0 22-16,0-21 0,0 21 16,0-22-16,0 64 31,-22 22-31,22-22 0,-21 21 15,21 1-15,-21-1 0,21 0 16,0 22-16,-21-22 0,21 22 16,-21-22-16,21 21 0,-21 1 0,21-1 15,0 1-15,-22-22 0,22 22 0,-21-22 16,21 0-16,-21 22 0,21-43 16,0 21-16,0 1 0,0-22 0,0 0 15,0 0-15,0 0 16,0 1-16,0-1 0,21-21 15,0 0-15,1 0 0,-1 0 0,0 0 16,0 0-16,0-21 0,0-1 16,22-20-16,-22 21 0,21-21 15</inkml:trace>
  <inkml:trace contextRef="#ctx0" brushRef="#br0" timeOffset="6541.03">12954 868 0,'0'0'0,"0"21"31,-21-21-31,0 21 0,21 0 16,-22 22-16,1-22 0,21 21 15,-21-21-15,0 22 0,21-22 0,0 21 16,-21 1-16,21-22 0,-21 0 16,21 21-16,0-21 0,0 1 0,0-1 15,0 0-15,21 0 16,0-21-16,0 0 0,0 0 0,22 0 15,-22 0-15,21 0 0,-21-21 0,22 0 16,-22 0-16,21 21 16,-21-22-16,0-20 0,1 21 0,-1-43 15,-21 22-15,0 0 16,0-1-16,0 1 0,0 0 0,0 21 16,-21-22-16,-1 22 0,1-21 15,0 21-15,0 21 0,0-22 0,-22 22 16,22 0-16,0 0 0,0 0 0,0 0 15,-22 22-15,43-1 16,-21-21-16,21 21 0</inkml:trace>
  <inkml:trace contextRef="#ctx0" brushRef="#br0" timeOffset="6830.86">12446 720 0,'21'0'31,"0"0"-31,0 0 16,22 0-16,-1-21 0,0 21 0,1 0 15,20 0-15,-20-22 0,20 22 16,1 0-16,-22 0 0,0 0 15,1 0-15,-1 0 0,0 0 16,-21 0-16,1 0 16,-1 0 31,0 22-32</inkml:trace>
  <inkml:trace contextRef="#ctx0" brushRef="#br0" timeOffset="7722.66">13525 953 0,'0'21'31,"0"0"-31,0 0 0,0 0 0,0 0 16,-21 1-16,21-1 0,0 21 0,-21-21 16,21 0-16,0 1 0,0 20 15,0-21-15,-21 0 0,21 0 0,0 1 16,-21-1-16,21 0 16,0 0-16,0-42 46,0 0-46,0 0 0,0-1 0,0-20 16,0 21-16,21-21 16,0-1-16,-21 1 0,21 0 0,-21-1 15,21 1-15,1 21 0,-1-22 16,-21 1-16,21 21 0,0 0 0,0 0 16,0-1-16,22 22 0,-22 0 15,21 0-15,-21 0 0,22 0 0,-1 22 16,0-1-16,1 0 0,-22 0 15,21 21-15,-21-20 0,1 20 0,-1 0 16,0 1-16,-21-22 0,0 21 0,0 0 16,0-20-16,0-1 15,0 21-15,0-21 0,-21 0 0,21 1 16,-21-22-16,21 21 0,-22-21 0,1 0 16,0 0-16,0 0 15,21-21 1,0-1-16,0 1 15,0 0-15,0 0 0,0 0 0,0-22 16,21 22-16,0-21 0,0 0 16,22-1-16,-22 1 0,21 0 15,1 20-15,-1-20 0,0 21 0,1 0 16,-1 0-16,0-1 0,22 22 16,-22 0-16,0 0 0,1 0 0,-1 22 15,0-1-15,-20 21 0,20-21 16,-21 0-16,0 22 0,-21-1 0,0-21 15,0 22-15,0-1 0,0-21 16,0 0-16,-21 22 0,0-22 0,0 0 16,0 0-16,-1 0 0,22 0 0,-21-21 15,0 22-15,0-22 16,21-22 15,21 22-31,-21-21 16,21 0-16</inkml:trace>
  <inkml:trace contextRef="#ctx0" brushRef="#br0" timeOffset="8246.42">15452 868 0,'0'-21'0,"0"42"0,0-63 16,0 20-16,-22 22 15,1-21-15,0 21 0,0 0 0,-21 0 16,20 0-16,-20 0 0,0 0 0,-1 21 16,22 1-16,-21-1 0,0 21 15,-1-21-15,1 22 0,21-22 16,0 21-16,-22 0 0,43 1 0,-21-22 16,21 21-16,0-21 0,0 22 15,0-22-15,0 0 0,21 0 0,-21 0 16,21 1-16,1-22 0,20 21 15,-21-21-15,0 0 0,22 0 0,-1 0 16,-21 0-16,21 0 0,1-21 16,-1-1-16,-21 1 0,22 0 0,-1 0 15,-21 0-15,21-22 0,-20 1 0,-1 0 16,0-1-16,0 1 16,0 0-16,0-1 0,-21-41 15,22 63-15,-22-1 0,0 1 16,0 0-16,-22 42 15,1 0-15,0 1 0,21-1 16,0 21-16,-21-21 0,0 22 16,21-1-16,0 0 0,0 1 0,0-22 15,0 21-15,0-21 0,0 22 16,0-22-16,0 0 0,0 21 0,0-21 16,21 1-16,0-1 0,0-21 15,0 0-15,1 0 0,-1 0 16,0 0-16,0 0 0,21-21 15,-20 21-15,-1-22 0,0 1 16</inkml:trace>
  <inkml:trace contextRef="#ctx0" brushRef="#br0" timeOffset="9546.79">16087 423 0,'0'0'0,"0"-42"0,0-43 31,-22 85-31,1 0 0,0 22 16,0-1-16,0 21 16,21-21-16,-21 22 0,21-1 15,-22 21-15,1-20 0,21 20 0,-21 1 16,0-1-16,21 1 0,-21-1 16,21 1-16,0-22 0,0 22 0,0-22 15,0 0-15,0 1 0,0-1 16,0 0-16,0-21 0,0 1 0,0-1 15,21 0-15,0 0 0,0-21 16,-21 21-16,21-21 0,1 0 0,-1 0 16,0 0-16,21 0 0,-21-21 15,1 21-15,-1-21 0,0 0 16,21-22-16,-21 22 0,1 0 0,20-21 16,-21 21-16,0-22 0,0 1 15,1 21-15,-1-22 0,0 22 16,0 0-16,-21 0 0,0 0 0,0 0 15,0-1-15,0 44 32,0 20-17,0-21-15,-21 0 0,21 22 0,-21-22 16,0 21-16,21-21 0,0 0 16,0 22-16,-22-22 0,22 0 0,0 0 15,0 0-15,0 1 0,0-1 0,0 0 16,0 0-1,22-21-15,-1 0 0,0 0 0,0 0 16,0 0-16,0 0 0,22 0 16,-22 0-16,21 0 0,-21-21 0,1 0 15,20 0-15,-21-1 0,0 1 0,0 0 16,22 0-16,-22-21 0,-21 20 16,21 1-16,-21 0 0,21 0 0,-21 0 15,0 0-15,0 42 31,-21-21-31,21 21 16,-21 0-16,21 0 0,0 0 0,0 1 16,-21-1-16,21 0 15,0 0-15,0 0 0,0 0 16,0 1-16,0-1 16,21-21-16,0 0 15,0 0-15,0 0 16,1-21-1,-22-1-15,0 1 16,0 0-16,0 0 0,0-21 16,0 20-16,0-20 0,-22 21 0,22 0 15,-21 0-15,21-1 0,0 1 16,0 0-16,0 0 0,0 0 16,0 0-1,21-1 1,1 22-16,-1 0 15,21-21-15,-21 21 0,0 0 0,1 0 16,20 0-16,-21 0 0,0 0 16,0 0-16,22 21 0,-22 1 0,0-1 15,0 0-15,0 0 0,-21 0 0,0 0 16,0 22-16,0-22 0,0 21 16,0-21-16,0 22 0,0-22 0,0 0 15,0 0-15,0 0 16,0 1-16,-21-1 0,0 0 0,21 0 0,0 0 31,-21-21-31,0 0 31,21-21-31,0 0 16,0 0-16,0 0 0,0-1 16,0 1-16,21-21 0,0 21 15,0-22-15,0 1 0,22 21 0,-22-21 16,0 20-16,21-20 0,-20 21 15,20 0-15,0 0 0,-21-1 0,22 22 16,-1 0-16,-21 0 0,22 0 16,-22 0-16,0 22 0,0-1 0,0 0 15,0 0-15,-21 0 0,0 0 16,0 22-16,0-22 0,0 0 16,0 21-16,0-20 0,0-1 0,0 0 15,-21 0-15,0 0 0,21 0 16,0 1-16,-21-1 0,0 0 15,0 0-15,42-21 32,0-21-17,0 0-15,0 0 16</inkml:trace>
  <inkml:trace contextRef="#ctx0" brushRef="#br0" timeOffset="9976.54">18224 1058 0,'0'0'0,"22"-21"16,-22 0-16,21 0 0,-21 0 0,0 0 15,0-1-15,0 1 0,0 0 16,-21 21-16,-1 0 0,1 0 0,0 0 16,0 0-16,-21 0 0,20 0 15,-20 21-15,21 0 0,-21 1 0,20 20 16,1-21-16,0 0 15,0 0-15,21 1 0,0-1 0,0 0 0,0 0 16,0 0-16,0 0 16,21-21-16,0 22 0,0-22 0,1 0 15,-1 0-15,0 21 0,0-21 0,0 0 16,0 0-16,1 0 0,-1 21 16,-21 0-16,21-21 0,-21 21 15,0 0 1,-21 1-16,0-22 15,-1 21-15,1-21 16,0 0-16,0 21 0,0-21 0,0 0 16,-1 21-16,1-21 0,0 0 15,0 0 1,0 0-16,0-21 31,-1 0-31,22 0 0,0-1 16,-21 1-16,0-21 0</inkml:trace>
  <inkml:trace contextRef="#ctx0" brushRef="#br0" timeOffset="10202.42">17187 572 0,'0'0'15,"-21"0"-15,0 0 0,0 0 0,0-22 0,-1 22 16,1 0 0,0 0 31,0 0-32</inkml:trace>
  <inkml:trace contextRef="#ctx0" brushRef="#br0" timeOffset="10470.68">16023 720 0,'0'0'0,"21"0"0,0 0 16,22 0-16,-22 0 0,21 0 16,-21 0-16,22 0 0,-1 0 0,-21 0 15,22 0-15,-1 0 0,-21 0 0,21 0 16,-20 0-16,-1 0 16,0 0-16,0 0 15,0 0 1</inkml:trace>
  <inkml:trace contextRef="#ctx0" brushRef="#br0" timeOffset="11086.95">19156 423 0,'0'0'16,"-21"0"-16,-1 0 0,44 0 31,-1 0-15,0 0-16,21 0 0,1 0 0,-1 22 15,21-22-15,1 0 0,-1 0 16,1 0-16,21 0 0,-22 0 0,1 0 15,-1 0-15,1 0 0,-1 0 16,-21 0-16,22 0 0,-43 0 0,21 0 16,-20 0-16,-44 0 31,1 0-31,0 0 0,0 0 16,0 0-16,0 0 0,-1 0 0,1 0 15,0 0-15,0 0 0</inkml:trace>
  <inkml:trace contextRef="#ctx0" brushRef="#br0" timeOffset="11376.78">19770 487 0,'-22'42'32,"1"-42"-32,21 21 0,0 1 15,0-1-15,-21 0 0,21 21 0,-21-21 16,21 22-16,-21-1 0,0 0 15,21 22-15,0-22 0,-22 22 16,22-1-16,-21-20 0,0 20 0,21 1 16,0-22-16,-21 0 0,0 1 15,21-1-15,-21 0 0,21 1 0,0-22 16,-22 21-16,22-21 0,0 0 16,-21 1-16,21-1 0,0 0 15,21-21 1,1 0-16,-1 0 0,0-21 15,0 21-15,0-21 0,0-1 0,22 1 16</inkml:trace>
  <inkml:trace contextRef="#ctx0" brushRef="#br0" timeOffset="12132.78">20214 1122 0,'0'0'0,"21"-21"31,-42 21-15,0 21-16,21 0 16,-21-21-16,0 21 0,21 22 0,-22-22 15,1 0-15,21 0 0,-21 0 16,21 22-16,-21-22 0,21 21 16,-21-21-16,21 0 15,-21 1-15,21-1 0,0 0 0,0 0 16,0 0-16,21-21 15,0 0-15,0 0 16,21 0-16,-20 0 0,20 0 16,-21 0-16,21-21 0,-20 0 15,20 21-15,-21-21 0,0 0 0,0-1 16,1-20-16,-1 21 0,-21 0 16,0-22-16,0 22 0,0-21 0,0 21 15,0 0-15,0-22 0,-21 22 16,21 0-16,-22 0 0,1 0 0,0 21 15,21-22-15,0 1 16,0 0 0,21 21-16,0 0 0,1-21 15,20 21-15,0 0 0,-21 0 16,22 0-16,-1 0 0,0 0 0,1 0 16,-1 0-16,0 0 0,-20 0 15,-1 0-15,0 21 0,0 0 0,-21 0 16,0 1-16,0-1 0,0 0 15,0 0-15,-21 0 0,-21 43 16,20-43-16,1 0 0,0 21 16,0-20-16,0-1 0,0 0 0,21 0 15,0 0-15,0 0 0,0 1 16,21-1 0,0-21-16,0 0 0,0 0 0,0 0 15,22 0-15,-22 0 0,21 0 16,-21 0-16,43-21 0,-43-1 15,43-20-15,-43 21 16,-21-21-16,21 20 0,-21-20 0,0 0 16,0-1-16,0 1 0,0 0 15,0-1-15,0 1 0,-21 21 16,0-21-16,-1 20 0,1 1 0,0 21 16,0 0-16,0 0 0,0 0 15,-1 0-15,1 0 16,21 21-16,0 1 15,0-1-15,21-21 16,1 0-16</inkml:trace>
  <inkml:trace contextRef="#ctx0" brushRef="#br0" timeOffset="12434.6">21611 529 0,'0'0'0,"0"-21"0,0 0 16,0 0-16,-21 42 31,0 0-31,21 21 0,0-20 16,-21 20-16,-1 0 0,22 1 16,0 20-16,-21 1 0,0-1 0,0 1 15,0-1-15,0 1 0,21-22 16,-22 21-16,1-20 0,21 20 0,-21-20 15,0-1-15,21-21 0,-21 21 16,21-20-16,0 20 0,-21-21 16,21 0-16,0 0 0,21-21 31,0-21-15</inkml:trace>
  <inkml:trace contextRef="#ctx0" brushRef="#br0" timeOffset="12954.31">22161 1122 0,'0'0'0,"0"-21"0,22 0 0,-1-1 16,-21 1-16,0 0 16,0 0-16,0 0 0,0 0 15,-21 21 1,-1 0-16,1 0 0,0 0 15,-21 21-15,21 0 0,-22 0 16,22 0-16,-21 0 0,21 1 0,-1-1 16,1 0-16,0 0 0,0 0 15,21 0-15,0 1 0,0-1 0,0 0 16,0 0-16,0 0 16,21-21-16,0 21 0,0-21 0,1 22 15,-1-22-15,0 21 0,21-21 16,-21 21-16,1-21 0,-1 0 15,21 21-15,-21-21 0,0 21 16,1 0-16,-1 1 16,-21-1-16,0 0 15,-21-21 1,-1 0-16,1 0 0,0 0 0,0 21 16,0-21-16,0 0 0,-22 0 15,22 0-15,-21 0 0,21 0 0,-22 0 16,22 0-16,-21 0 0,21 0 15,-1 0-15,1 0 0,-21 0 0,21 0 16,0 0-16,-1 0 16,1 0-1,21-21 32,21 21-47</inkml:trace>
  <inkml:trace contextRef="#ctx0" brushRef="#br1" timeOffset="128518.73">2921 4339 0,'0'-21'16,"0"0"15,0 0-15,0 0 0,-21 21-1,21-22-15,0 1 16,-21 21-16,21-21 0,0 0 15,0 0 1,0 0-16,0-1 0,0 1 16,-22 21 15,22 21 16,-21 1-47,21-1 0,0 0 0,0 0 15,0 0-15,-21 22 0,21-22 16,0 21-16,0 0 0,-21-20 16,21 20-16,0 0 0,0-21 0,0 22 15,0-1-15,0 0 0,0-20 16,0 20-16,0 0 0,-21 1 0,21-1 16,0 0-16,0-21 0,0 22 15,-21-1-15,21-21 0,0 22 0,0-22 16,0 0-16,0 21 0,0-21 15,0 1-15,0-1 0,0 0 16,-22 0 0,22-42 77,0 0-93,0 0 16,0-1-16,0 1 16</inkml:trace>
  <inkml:trace contextRef="#ctx0" brushRef="#br1" timeOffset="129454.73">3387 4720 0,'0'21'78,"0"1"-78,0-1 15,0 0-15,0 0 16,0 0-16,0 0 16,21-21 15,0 0-15,0 0-16,0-21 15,-21 0-15,21 21 16,-21-21-16,0 0 0,0 0 15,0-1-15,0 1 16,-21 21 15,21 21-15,-21 1-16,21-1 0,0 0 16,0 0-1,0 0-15,21-21 31,-21-21-15,21 0 0,1 0-16,-22 0 15,0-1-15,0 1 16,-22 21 31,1 21-32,21 1-15,0-1 32,0-42 15,0-1-47,0 1 15</inkml:trace>
  <inkml:trace contextRef="#ctx0" brushRef="#br1" timeOffset="130146.89">4699 4128 0,'0'-22'0,"0"44"0,0-65 15,21 22-15,-21 0 0,0 0 16,0 0-16,0-1 0,0 1 15,21 0-15,-21 0 0,0 0 16,0 0 0,0 42 15,0 0-15,0 0-16,-21 21 0,21-20 15,-21 20-15,21 0 0,-21 22 16,21-22-16,0 22 0,0-1 0,-21-21 15,-1 22-15,1-22 16,21 22-16,-21-22 0,0 64 0,0-43 16,21-20-16,0-1 0,0 0 0,0 1 15,0-1-15,0-21 0,0 22 16,0-22-16,0 0 0,0 0 16,0 0-16,0 0 0,0 1 15,21-22 1,-21-22-1,21 1-15,-21 0 0,21-21 16,-21 21-16,0-22 0,0 1 0,21 0 16,-21-1-16,22 1 0</inkml:trace>
  <inkml:trace contextRef="#ctx0" brushRef="#br1" timeOffset="130502.98">5186 3810 0,'21'0'0,"42"0"32,-41 0-32,-1 0 0,0 0 0,-21 21 31,-21 0-15,0-21-1,-1 22 1,22-1-16,-21-21 15,0 21-15,0 0 16,0-21-16</inkml:trace>
  <inkml:trace contextRef="#ctx0" brushRef="#br1" timeOffset="130854.78">4614 7281 0,'0'0'0,"21"0"0,1 0 16,-1 0-1,0 0 126,-21-21-141</inkml:trace>
  <inkml:trace contextRef="#ctx0" brushRef="#br1" timeOffset="132238.9">4889 3916 0,'-21'0'0,"0"0"16,0 0-16,0 0 15,0 0 1,-1 0-1,1 0 1,42 0 31,1 0-47,20 0 16,-21-21-16,21 21 0,-20 0 15,20 0-15,0 0 0,1-21 16,41 21-16,-41 0 0,-1-22 15,0 22-15,1 0 0,-1 0 16,-21-21-16,21 21 0,-20 0 0,-1 0 16,0 0-16,-42 0 62,0 0-46,21 21-16,-22-21 0,1 0 15,0 22-15</inkml:trace>
  <inkml:trace contextRef="#ctx0" brushRef="#br1" timeOffset="132626.89">4720 4487 0,'0'0'0,"21"0"0,0 0 15,1 0-15,-1 0 0,0 0 0,0 0 16,21 0-16,22-21 0,-43 21 16,21-21-16,-20 21 0,-1 0 15,0-21-15,0 21 0,0 0 16,0 0-16,1 0 0</inkml:trace>
  <inkml:trace contextRef="#ctx0" brushRef="#br1" timeOffset="133779.23">5461 4445 0,'0'0'0,"-21"0"15,0 0 1,21 21-1,0 0-15,-22-21 16,22 22-16,0-1 0,0 0 16,-21 0-16,21 0 0,0 22 0,0-1 15,0 0-15,0-21 16,0 1-16,0-1 0,0 0 16,0 0-16,0 0 0,21 0 0,1-21 15,-22 22-15,21-22 0,0 0 16,0 0-16,0 0 0,0 0 0,22 0 15,-22-22-15,0 22 0,0-21 16,22 21-16,-22-21 0,0 0 0,0 0 16,0 0-16,0-1 0,1 1 0,-1 0 15,-21 0-15,0 0 0,21 0 16,-21-22-16,21 22 0,-21 0 16,0 0-16,0 0 0,0-1 15,0 1-15,0 42 47,0 1-47,0-1 16,0 0-16,0 0 0,0 0 0,0 0 15,-21 1-15,21-1 0,0 21 16,0-21-16,0 0 0,0 1 0,0-1 16,0 0-16,0 0 0,0 0 0,21-21 15,-21 21-15,21-21 0,0 22 16,1-22-16,-1 0 0,0 0 15,0 0-15,21 0 0,-20-22 0,-1 1 16,0 21-16,0-21 0,0 0 16,0 0-16,-21 0 0,22-1 0,-1-20 15,-21 21-15,0 0 0,0 0 16,21-22-16,-21 22 0,0 0 0,0 0 16,0 0-16,0-1 0,0-20 15,0 21 1,0 42-1,0 0 1,0 0-16,0 1 0,0-1 16,0 0-16,0 0 0,0 0 15,0 0-15,0 1 0,0-1 16,0 0-16,0 21 0,0-21 0,0 1 16,0-1-16,0 0 0,0 0 0,0 0 15,0 0-15,0 1 0,0-1 16,0-42 15,0-1-31,0 1 16,0 0-16,0 0 0,0 0 0,0 0 15,0-1-15,0-20 0,0 21 0,0-21 16,0 20-16,0 1 0,21 0 16,0-21-16,0 21 0,1-1 15,-1 1-15,0 0 0,0 0 16,21 21-16,1-21 0,-1 0 0,-21 21 15,22 0-15,20 0 0,-21 0 0,-20 0 16,20 0-16,0 21 0,-21 0 16,1 0-16,-1 0 0,0 0 0,-21 1 15,0 20-15,0-21 0,0 0 0,0 22 16,0-22-16,0 0 0,-21 0 16,0 0-16,-1 0 0,22 1 0,0-1 15,-21-21-15,21 21 16,-21-21-16,21-21 31,21 21-15,0-21-16,1-1 0,-1 1 15</inkml:trace>
  <inkml:trace contextRef="#ctx0" brushRef="#br1" timeOffset="134630.74">7302 4360 0,'0'0'0,"0"-21"0,0 0 15,0 0 1,-21 21 0,0 21-16,0 0 15,0 0-15,0 1 0,21 20 16,-22-21-16,1 0 0,0 22 0,0-1 15,0-21-15,21 21 0,-21-20 16,21 20-16,-22-21 0,22 0 0,0 22 16,0-22-16,0 0 0,0 0 0,0 0 15,22-21-15,-1 21 0,0-21 16,0 0-16,21 0 0,-20 0 0,-1 0 16,21 0-16,-21-21 0,22 0 15,-22 21-15,21-21 0,0 0 16,-20 0-16,20-22 0,-21 22 0,21 0 15,-20-21-15,20 20 0,-21-20 0,0 0 16,0-1-16,1 1 0,-1-21 16,0 20-16,0-20 0,-21 20 0,0 1 15,0-21-15,0 20 0,0 1 16,0 21-16,0-22 0,0 22 0,0 0 16,0 0-16,0 0 0,0 42 46,0 21-46,0-21 16,0 22-16,-21-1 0,21 0 0,-21 22 16,21-22-16,0 1 0,0 20 0,-21-21 15,21 1-15,-22 20 0,22-20 16,0-1-16,0 0 0,0-21 0,0 22 16,0-1-16,0-21 0,0 0 15,0 1-15,0-1 0,22 0 0,-1 0 16,0-21-16,0 0 0,0 0 15,0 0-15,1 0 0,20 0 16,-21 0-16,21-21 0,-20 0 0,-1 0 16,21-1-16,-21 1 0,0 0 15,1-21-15,-1 21 0,0-22 0,0 22 16,0 0-16,-21-21 0,0 20 16,21 1-16,-21 0 0,0 0 15,0 42 1,-21 0-1,21 0-15,-21 1 0,21-1 16,0 0-16,0 0 0,-21 0 0,21 22 16,0-22-16,0 0 0,0 0 0,0 0 15,0 0-15,0 1 16,21-22-16,0 0 16,0 0-16,1 0 0,-1 0 0,0 0 0,0 0 15,0-22-15,0 1 16,1 0-16,-1 21 0,0-21 15,-21 0-15,0-22 0,21 22 0,-21 0 16,21-21-16</inkml:trace>
  <inkml:trace contextRef="#ctx0" brushRef="#br1" timeOffset="134814.64">8382 4128 0,'-64'-43'31,"64"64"48,-21-21-79</inkml:trace>
  <inkml:trace contextRef="#ctx0" brushRef="#br1" timeOffset="135026.42">7726 4339 0,'-21'21'0,"42"-21"47,0 0-47,0 0 0,0 0 0,22 0 15,-22-21-15,0 21 0,0 0 16,0 0-16,0 0 0,1 0 0,-1-21 16,0 0-16,0 21 0</inkml:trace>
  <inkml:trace contextRef="#ctx0" brushRef="#br1" timeOffset="135883.1">8742 4360 0,'0'0'0,"0"-21"15,0 0-15,-21 21 31,-1 0-15,1 0-16,0 0 0,0 21 16,0 0-16,21 1 0,0-1 0,-21 0 15,21 0-15,-22 0 0,22 0 16,0 1-16,0-1 0,0 0 0,0 0 16,0 0-16,0 0 0,0 1 0,22-22 15,-1 21-15,0-21 0,0 0 16,0 0-16,0 0 0,1 0 0,-1 0 15,0 0-15,0 0 0,0 0 16,0-21-16,-21-1 16,0 1-16,0 0 15,0 0-15,0 0 0,0 0 16,0-1-16,0-20 0,0 21 0,0 0 16,0 0-16,0-43 0,0 43 15,22 0-15,-22 0 0,21-1 16,42-20-16,-42 42 0,1-21 15,20 21-15,-21 0 0,0 0 0,22 0 16,-22 0-16,0 0 0,21 0 16,-21 21-16,1 0 0,-1 0 0,-21 22 15,0-22-15,21 21 0,-21-21 16,0 1-16,0 20 0,0-21 0,0 21 16,0-20-16,0-1 0,0 0 15,0 0-15,0 0 0,0 0 16,0 1-16,-21-22 15,21-22 17,0 1-32,-21 0 0,21 0 15,0-21-15,0 20 0,0 1 0,21-21 16,0 0-16,-21 20 0,21-20 16,0 21-16,0-21 0,22 20 0,-22-20 15,0 21-15,0 0 0,22 21 0,-1-21 16,0 21-16,1 0 0,-1 0 15,0 0-15,1 21 0,-1 0 16,-21 0-16,0 0 0,22 0 0,-22 22 16,-21-22-16,0 21 0,0-21 15,0 1-15,0 20 0,0-21 0,0 0 16,-21 0-16,-1 1 0,1-1 0,0 0 16,0-21-16,0 21 0,0-21 15,42 0 16,0 0-15,0 0-16,0-21 0</inkml:trace>
  <inkml:trace contextRef="#ctx0" brushRef="#br1" timeOffset="136646.66">10626 4191 0,'0'0'15,"0"-21"-15,0 0 0,0-22 0,0 22 16,-22 21-16,1-21 0,21 0 0,-21 0 16,0 21-16,0 0 0,21-21 15,-21 21-15,-1 0 0,1 0 16,0 21-16,0 0 0,0 0 0,0 0 16,-1 22-16,1-22 0,0 21 0,0 0 15,0 1-15,0-1 0,-1-21 16,1 22-16,21-1 0,0-21 15,0 0-15,0 0 0,0 1 0,0-1 16,0 0-16,21-21 0,1 0 0,-1 0 16,0 0-16,0 0 0,21 0 15,-20 0-15,-1 0 0,21-21 0,-21 0 16,0-1-16,1 1 0,-1 0 0,0-21 16,0-1-16,0 22 0,0-21 15,1 0-15,-22-1 0,0 1 0,21 21 16,-21-22-16,0 22 0,0 0 15,0 42 17,0 0-32,0 1 0,0-1 15,-21 21-15,21 0 0,0-20 0,-22 20 16,22 0-16,0-21 0,0 22 0,0-22 16,0 21-16,0-21 0,0 1 15,0-1-15,0 0 0,22-21 0,-1 21 16,0-21-16,0 0 0,0 0 15,22 0-15,-22 0 0,0-21 16,21 0-16,-21 0 0,22-1 0,-22-20 16,21 21-16,-21-21 0,22-22 0,-22 22 15,0-22-15,0 1 16,22-1-16,-22 1 0,0-1 0,0 22 16,0-22-16,0 1 0,-21 21 0,0-1 15,0 1-15,0 21 0,0-22 16,0 22-16,0 0 0,-21 42 31,21 0-31,-21 1 0,0-1 0,21 21 16,-21 0-16,21 1 0,0-1 0,-21 0 15,21 22-15,-22-1 0,22-20 16,0 20-16,0 1 0,0-22 16,0 22-16,0-22 0,0 43 15,0-64-15,0 21 0,0-21 16,0 0-16,22 1 0,-1-22 0,0 0 15,0 0-15,0 0 0,0 0 0,1 0 16,-1 0-16,0-22 0,21 1 16,-21 0-16,1 0 0</inkml:trace>
  <inkml:trace contextRef="#ctx0" brushRef="#br1" timeOffset="137208.34">13377 3344 0,'0'0'0,"0"-21"0,0 42 31,0 1-15,-21-1-16,21 0 0,0 21 0,-21 1 15,0-1-15,0 21 0,-1-20 16,1 20-16,0 1 0,0-1 0,-21 1 15,20-1-15,-20 22 0,0-22 0,21 1 16,-22-1-16,22-20 0,0-1 16,0 0-16,0 1 0,21-1 0,0 0 15,0-20-15,21-22 16,0-22 0,0 1-16,0 0 0,-21 0 15,21 0-15</inkml:trace>
  <inkml:trace contextRef="#ctx0" brushRef="#br1" timeOffset="137508.2">13462 3387 0,'0'0'16,"21"-21"-16,-21-22 0,0 22 0,0 0 0,21 0 16,-21 42-1,0 0-15,0 0 16,0 22-16,0-1 0,0 0 15,0 22-15,0-1 0,21 1 0,-21-1 16,22 1-16,-22-1 0,0 1 0,0-1 16,0 22-16,0-22 15,0-20-15,0 20 0,0-20 0,0 20 16,0-21-16,0-20 0,0 20 0,0-21 16,0 0-16,0 0 0,0 1 15,21-1-15,0-21 16,-21-21-1,0-1-15,0 1 0,0 0 16,0 0-16,0-21 0</inkml:trace>
  <inkml:trace contextRef="#ctx0" brushRef="#br1" timeOffset="138099.87">13229 4085 0,'0'0'16,"-21"0"-16,-21 0 0,20 0 0,1 0 15,0 0-15,42 0 31,0 0-31,22 0 16,-22 0-16,21 0 0,1 0 0,-1 0 16,21 0-16,-20 0 0,-1-21 0,22 0 15,-22 21-15,21-21 0,-20 0 16,20-1-16,-20 22 0,-1-21 0,0 0 16,1 0-16,-22 21 0,21-21 0,-21 21 15,0 0-15,-21-21 16,22 21-16,-22 21 15,0 0 1,0 0-16,0 21 16,0-20-16,0 20 0,0-21 0,-22 21 15,22-20-15,0 20 0,0-21 16,0 21-16,0-20 0,0-1 16,0 0-16,0 0 0,22 0 15,-1-21-15,0 0 0,0 0 16,21 0-16,-20 0 0,-1-21 0,21 0 15,-21 0-15,0 0 0,22-1 0,-22 1 16,0-21-16,0 21 0,0-22 16,1 1-16,-1 21 0,0-21 0,-21-1 15,21 22-15,-21-21 0,21 21 16,-21-1-16,0 1 0,0 42 31,0 1-15,0-1-16,-21 21 0,21 0 15,0-20-15,0 20 0,-21 0 0,21-21 16,0 85-16,0-85 16,0 1-16,0-1 0,0 0 15,0 0-15,0 0 16,21-21-16,0 0 0,0 0 16,1 0-16,-1 0 0,0-21 15,0 0-15,0 0 0,0 0 0,43-43 16,-43 22-16</inkml:trace>
  <inkml:trace contextRef="#ctx0" brushRef="#br1" timeOffset="138403.13">15071 3217 0,'0'0'16,"0"-42"-16,-22 21 0,22-21 0,-21 20 0,0 1 15,21 0-15,-21 21 16,0 0-16,0 0 0,21 21 15,-22 0 1,1 22-16,21-1 0,-21 22 0,21-1 16,0 1-16,0-1 0,0 1 0,-21 20 15,21-20-15,-21-1 0,21 1 16,0 20-16,0-41 0,0 20 0,0 1 16,0-22-16,0 0 0,0 1 15,0-22-15,0 0 0,0 21 16,21-20-16,0-22 0,0 0 15,0 0-15,1 0 0,20 0 16,-21 0-16,0-22 0,0 1 0,1 0 16,20 0-16,-21 0 0,0-22 15</inkml:trace>
  <inkml:trace contextRef="#ctx0" brushRef="#br1" timeOffset="138758.07">15430 3747 0,'0'0'0,"0"63"31,-21-42-31,0 0 0,0 1 0,21-1 16,0 21-16,-21-21 0,0 22 0,21-22 15,0 0-15,0 21 0,0-21 16,0 1-16,0-1 0,21 0 16,0 0-16,0-21 0,21 0 15,-20 0-15,-1 0 0,21 0 16,-21 0-16,22 0 0,-22-21 0,0 0 15,0 0-15,0-1 0,0 1 0,1-21 16,-22 21-16,0-22 0,0 22 16,0-21-16,0 0 0,0 20 0,-22 1 15,1-21-15,0 21 0,0 21 0,0-21 16,-22-1-16,22 22 0,0 0 16,0 0-16,0 0 0,0 0 0,-1 0 15,1 0-15,21 22 16,21-22 15</inkml:trace>
  <inkml:trace contextRef="#ctx0" brushRef="#br1" timeOffset="138978.6">14817 3577 0,'63'0'16,"-21"0"-16,1 0 0,-1 0 0,22 0 15,-22 0-15,21 0 0,1 0 16,-22 0-16,22 0 0,-22 0 16,22 0-16,-22 0 0,-21 0 0,21 0 15,-20 0-15,-1 0 0,0 0 0,0 0 16</inkml:trace>
  <inkml:trace contextRef="#ctx0" brushRef="#br1" timeOffset="139739.13">16171 3725 0,'0'22'31,"0"-1"-31,0 0 0,0 0 16,0 0-16,0 0 0,0 1 16,0-1-16,0 0 0,0 0 0,0 21 15,0-20-15,0-1 0,0 0 0,0 21 16,0-21-16,0 1 15,0-1-15,0 0 0,0 0 16,-21-21-16,0 0 31,21-21-31,0 0 16,0 0-16,0-1 0,0 1 0,0 0 16,0-21-16,0 21 0,21-22 15,0 22-15,0 0 0,22-21 0,-22 20 16,21-20-16,-21 21 0,22 0 0,-1 0 15,-21-1-15,22 22 0,-1-21 16,-21 21-16,21 0 0,-20 0 0,20 0 16,-21 0-16,0 21 0,0-21 15,1 22-15,-1-1 0,0 0 16,0 21-16,-21-21 0,0 1 0,0 20 16,0-21-16,0 21 0,0-20 15,0 20-15,0-21 0,0 0 0,0 0 16,0 1-16,0-1 0,-21 0 0,0-21 15,0 0-15,21-21 32,0 0-32,0-1 0,0 1 15,0 0-15,21-21 0,0 21 16,0-22-16,0 22 0,22-21 0,-22-1 16,21 22-16,0-21 0,1 21 15,-1 0-15,0-1 0,64-20 16,-63 42-16,-1 0 0,0 0 15,1 0-15,-1 0 0,-21 21 16,21 0-16,-20 22 0,-1-22 0,0 0 16,0 64-16,-21-64 0,0 21 15,0 1-15,0-1 0,0-21 16,-21 21-16,0-20 0,0-1 0,21 0 16,-22 0-16,1-21 0,21 21 0,0 0 15,0-42 16,21 0-31</inkml:trace>
  <inkml:trace contextRef="#ctx0" brushRef="#br1" timeOffset="140234.75">18246 3768 0,'0'-21'0,"0"42"0,0-64 0,0 22 16,0 0-16,-22 0 0,1 0 15,0 0-15,0 21 0,-21-22 0,20 22 16,1 0-16,-21 0 0,21 0 0,-22 22 16,22-22-16,-21 42 0,21-21 15,-22 21-15,22-20 0,-21 20 16,21 0-16,0 1 0,-1-1 0,22 0 16,0 22-16,0-22 0,0 0 15,22 22-15,-1-43 0,0 0 16,0 0-16,0 1 0,0-1 15,22-21-15,-22 0 0,21 0 0,-21 0 16,22-21-16,-22-1 0,21 1 0,-21 0 16,1 0-16,-1-21 0,21-1 15,-21 1-15,-21 0 0,21-1 0,1 1 16,-1 0-16,-21-1 0,0 22 16,21-21-16,-21 21 0,0-1 0,0 44 46,-21-1-46,21 21 0,0-21 0,-21 22 16,21-22-16,0 21 0,-22 0 0,22 1 16,0-22-16,0 21 0,0 1 15,0-22-15,0 0 0,22 0 0,-1 0 16,0 0-16,0 1 0,0-22 0,0 0 16,1 0-16,-1 0 0,0 0 15,0 0-15,0-22 0,0 1 0,1 0 16,-1-21-16,-21-1 0,21 22 15</inkml:trace>
  <inkml:trace contextRef="#ctx0" brushRef="#br1" timeOffset="141522.5">18923 3069 0,'0'-21'0,"0"42"0,0-63 0,0 21 15,-21 21 1,0 21-16,21 0 0,-22 0 15,1 0-15,0 22 0,0-1 0,21 0 16,0 22-16,-21-22 16,21 22-16,0-22 0,-21 22 0,21-1 15,0 1-15,0-22 0,0 21 0,0-20 16,0-1-16,0 22 0,0-22 16,0 0-16,0 1 0,0-1 0,0 0 15,0 1-15,0-22 0,21 0 0,0 0 16,-21 0-16,21 0 0,0-21 15,0 0-15,1 0 0,-1 0 16,0 0-16,0-21 0,0 0 16,0 0-16,22-21 0,-22 20 0,0-20 15,21 0-15,-20-22 0,-1 22 16,0 0-16,42-43 16,-41 43-16,-1 20 0,-21 1 0,0 0 0,21 0 15,-21 42 1,0 0-1,0 22-15,-21-22 0,21 0 16,-21 21-16,21-21 0,0 22 16,-22-1-16,22 0 0,0-20 0,-21 20 15,21-21-15,0 21 0,0-20 0,0-1 16,0 0-16,21-21 0,1 0 16,-1 21-16,0-21 0,21 0 0,-21 0 15,1 0-15,20-21 0,0 0 0,-21 0 16,22-22-16,-22 22 0,21-21 15,-21-1-15,1 1 0,-1 0 16,0 21-16,0-22 0,-21 22 16,0 0-16,21 0 0,-21 0 0,0 42 31,0 0-31,0 0 16,0 0-16,-21 0 0,21 1 15,0-1-15,0 21 0,0-21 0,0 0 16,0 1-16,0-1 0,0 0 15,21 0-15,0 0 0,22-21 16,-22 0-16,0 0 16,0 0-16,0 0 0,22 0 15,-22 0-15,0-21 0,21-42 16,-42 41-16,22 1 0,-22-21 16,0 21-16,0-22 0,0 22 0,0-21 15,-22 21-15,-20 0 0,21-1 0,0 22 16,0-21-16,-1 21 0,1 0 15,0 0-15,0 0 0,42 0 32,0 0-17,0 0-15,1-21 0,20 21 0,-21 0 16,21 0-16,-20-21 0,20 0 16,-21 21-16,21 0 0,-20 0 15,20-21-15,-21 21 0,0 0 16,22 0-16,-22 0 0,0 0 0,0 0 15,0 0-15,0 21 0,-21 0 0,22 0 16,-22 0-16,21 0 0,-21 1 16,0 41-16,0-42 0,0 22 15,0-22-15,0 21 0,0-21 16,21 0-16,-21 1 0,0 20 0,0-21 16,0 0-16,0 0 0,0 1 31,-21-22-31,21-22 15,0 1-15,0 0 16,0-21-16,0 21 16,0-1-16,0-20 0,21 21 0,0-21 15,0-1-15,0 22 0,1-21 0,-1-1 16,21 1-16,-21 0 0,22-1 16,-1 22-16,0-21 0,-21 21 0,22 0 15,-1-1-15,0 22 0,1 0 16,-22 0-16,21 0 0,-21 0 0,1 22 15,20-1-15,-42 0 0,21 0 0,-21 0 16,0 22-16,0-22 16,0 21-16,0 0 0,0 1 0,0-1 15,0 0-15,-21-20 0,21 20 16,-21 0-16,0 1 0,-1-1 0,22-21 16,0 0-16,-21 22 0,0-43 0,21 21 15,0 0-15,0-42 31,-21-22-15,21 22-16,-21-21 0,21 21 16,0-22-16,0 1 0</inkml:trace>
  <inkml:trace contextRef="#ctx0" brushRef="#br1" timeOffset="141718.39">20659 3175 0,'0'0'0,"-22"0"0,-20-21 0,-21-21 15,20 42-15,22-22 0,0 22 16,-21 0-16,20 0 16,44 22 15,-1-22-31,0 21 0,-21 0 16,21-21-16,0 21 0,-21 0 15</inkml:trace>
  <inkml:trace contextRef="#ctx0" brushRef="#br1" timeOffset="141939.26">18817 3366 0,'0'0'0,"-21"0"0,0 0 16,0 21-16,42-21 31,0 0-31,21 0 0,1 0 16,-22 0-16,21 0 0,22 0 15,-22-21-15,0 21 0,22 0 0,-22-22 16,22 1-16,-22 21 0,0-21 16,-21 21-16</inkml:trace>
  <inkml:trace contextRef="#ctx0" brushRef="#br1" timeOffset="142498.92">22310 3281 0,'0'0'0,"21"-42"0,0 20 0,0 1 0,-21-21 15,21 21-15,0 0 0,-21-1 16,22 1-16,-22 0 0,0 0 0,0 0 16,0 42-1,0 0 1,0 0-16,0 22 0,0-1 15,0 0-15,-22 22 0,22-1 0,-21 1 16,0-1-16,0 1 0,0-1 0,21 1 16,-21-1-16,-1-20 0,1 20 15,0-21-15,21 1 0,0-1 16,0-21-16,0 22 0,0-22 16,0 0-16,0 0 0,0 0 0,21-21 15,22 0 1,-22 0-16,0 0 0,0-21 15,21-21-15,1 21 0,-22-1 0,21-20 16</inkml:trace>
  <inkml:trace contextRef="#ctx0" brushRef="#br1" timeOffset="143162.49">22902 3598 0,'21'0'16,"-42"0"-16,21 0 15,-21 0 1,0 22-16,0-1 0,0 0 0,-1 0 15,1 0-15,0 22 0,0-22 0,21 0 16,-21 0-16,21 0 0,-21 0 16,21 22-16,0-22 0,0 0 15,0 0-15,0 0 0,21-21 16,0 0-16,0 22 0,21-22 0,-20 0 16,-1 0-16,21 0 0,-21 0 15,0-22-15,1 1 0,-1 0 0,0 21 16,0-21-16,-21 0 0,0-22 0,0 22 15,0 0-15,0 0 0,0 0 16,-21 0-16,0-1 0,0 1 16,-1 0-16,1 21 0,0-21 15,0 21-15,0 0 0,21-21 0,0 0 16,0-1-16,21 22 16,21 0-16,-21-21 0,22 21 15,-1 0-15,0 0 0,1 0 0,-1 0 16,0 0-16,1 0 0,-1 0 15,0 0-15,-20 0 0,20 0 0,-21 21 16,0-21-16,-21 22 0,0-1 16,0 0-16,0 0 0,0 0 0,-21 0 15,0 1-15,0-1 16,0 0-16,21 0 0,0 0 16,-22 0-16,22 1 0,0-1 0,0 0 15,0 0-15,0 0 16,0 0-16,22-21 0,-22 22 0,21-22 15,0 0-15,21 0 0,-21 0 0,1 0 16,-1 0-16,0 0 0,0-22 16,0 22-16,0-21 0,-21 0 0,0 0 15,0-21-15,0 20 0,0-20 16,0 21-16,-21-21 0,0-1 16,0 22-16,-21-21 0,20 21 15,1-1-15,0 1 0,0 0 0,0 21 16,0-21-16,-1 21 0,1 0 0,0 0 15,42 0 17,22 0-32,-22 0 0,21-21 15,0 21-15,-20-21 0</inkml:trace>
  <inkml:trace contextRef="#ctx0" brushRef="#br1" timeOffset="143502.57">24109 3027 0,'0'0'0,"0"-42"32,-21 42-1,-1 21-31,22 0 0,-21 21 16,21-21-16,-21 22 0,0-1 15,21 22-15,-21-22 0,21 21 0,-21 1 16,-1-22-16,1 22 0,21-1 15,0 1-15,-21-22 0,21 22 0,0-22 16,0 0-16,0 1 0,0-1 0,0 0 16,0-21-16,21 22 15,0-22-15,1 0 0,-1 0 0,0-21 16,0 0-16,0 0 0,0 0 0,22 0 16,-22 0-16,0-21 0,0 21 15,22-21-15,-1-43 0,-21 43 16,0 0-16,-21-21 0,21 21 15,-21-22-15,0 22 0,0-21 0,0 21 16,0-22-16</inkml:trace>
  <inkml:trace contextRef="#ctx0" brushRef="#br1" timeOffset="143802.71">22246 3408 0,'21'0'0,"0"0"0,1 0 16,20 0-16,0 0 0,-21 0 0,22 0 15,-1 0-15,0 0 16,1 0-16,20 0 0,-20 0 0,-1-21 0,0 21 15,-21 0-15,22 0 16,-22-21-16,0 21 0,0 0 0,0 0 16,-42 0 15,0 0-31</inkml:trace>
  <inkml:trace contextRef="#ctx0" brushRef="#br1" timeOffset="145094.75">2646 6837 0,'0'0'0,"-21"0"0,-1 0 16,1-21-16,21 0 16,-21-1-16,0 22 0,21-21 0,-21 0 15,21 0-15,0 0 16,0 0-16,0-1 0,0 1 0,0 0 16,21 0-16,0 0 15,0 21-15,0-21 0,1 21 0,-1 0 16,0 0-16,0 0 0,0 0 15,22 0-15,-22 21 16,0 0-16,0 0 0,21 64 0,-42-43 16,0 0-16,0 1 0,0-1 15,0 0-15,-21 64 0,0-42 16,-21-22-16,21 22 0,-22-22 16,22 0-16,-21 1 0,-43 41 15,43-63-15,-1 1 0,1 20 16,0-42-16,-1 21 0,1 0 15,0-21-15,-1 0 0,1 0 0,21 0 16,-21 0-16,20-21 0,1 0 0,0 0 16,0 0-16,21-22 0,0 22 15,0-21-15,0 21 0,0-22 16,0 1-16,21 21 0,0 0 0,0-22 16,22 22-16,-22 0 0,21 21 15,1-21-15,41 21 0,-41 0 16,-22 0-16,21 21 0,0 0 15,-20 0-15,-1 22 0,0-22 0,-21 21 16,0 0-16,0 1 0,21-1 16,-21 0-16,0-20 0,0 20 0,0-21 15,0 21-15,21-20 0,-21-1 16,0 0-16,0 0 0,0 0 16,21-21-16,1 0 15,-1 0 1</inkml:trace>
  <inkml:trace contextRef="#ctx0" brushRef="#br1" timeOffset="145283.65">3154 7239 0,'0'0'0,"0"-42"15,0 21 1,21 21 46</inkml:trace>
  <inkml:trace contextRef="#ctx0" brushRef="#br1" timeOffset="145662.44">4762 6562 0,'0'0'0,"-21"0"0,0-21 16,21-1-16,-21 1 0,0 21 15,0 0-15,-1 0 0,1 0 16,0 21-16,0 1 0,21 20 16,-21 0-16,21 1 0,0-1 15,0 0-15,-21 22 0,21-1 0,-22-20 16,22 20-16,-21 1 0,21-1 16,0-21-16,-21 22 0,21-22 15,-21 1-15,21-1 0,0 0 0,0-21 16,0 1-16,0-1 0,0 0 0,0 0 15,0-42 17,0 0-32,0 0 0,0-1 0,0-20 15,0 21-15</inkml:trace>
  <inkml:trace contextRef="#ctx0" brushRef="#br1" timeOffset="146118.69">4339 6837 0,'0'0'0,"-21"-42"0,21 20 15,-21 1-15,21-21 0,0 21 16,0 0-16,0-22 0,0 22 0,0 0 16,0 0-16,21 0 0,0-1 0,0 1 15,22 21-15,-22 0 0,21 0 16,0 0-16,22 0 0,-22 0 0,1 21 16,20 1-16,-21 20 0,22-21 15,-22 21-15,1 22 0,-22-22 0,21 1 16,-21 20-16,0-21 0,1 22 0,-1-22 15,-21 22-15,21-22 0,-21 22 16,0-22-16,0 0 0,0 1 0,0-22 16,0 0-16,0 0 0,0 0 15,0 0-15,0-42 32,0 0-32,0 0 0,0-21 15,0 20-15,0-20 0,0 0 16,0-1-16,0 1 0,0 0 0,0-22 15,0 22-15,21-22 0,-21 1 0,21 21 16,0-22-16,1 1 0,-1 20 16,0-20-16,0 20 0,21 1 0,-20 21 15,-1 0-15,0 0 0,0-1 16,0 22-16,0 0 0,1 0 0,-1 0 16,0 0-16,0 0 15,0 0-15,-21 22 16,0-1-16,0 0 0,21-21 0,-21 21 15,0 0-15,22 22 0,-22-22 0</inkml:trace>
  <inkml:trace contextRef="#ctx0" brushRef="#br1" timeOffset="146931.04">5990 6752 0,'21'0'0,"-42"0"0,21 0 31,-21 0-31,0 21 0,0 1 0,-1-1 16,1 0-16,0 0 0,0 0 0,0 22 15,0-22-15,-22 63 16,22-41-16,0-22 0,21 21 0,0 1 16,0-22-16,0 21 0,0-21 0,0 0 15,0 1-15,21-1 16,0-21-16,22 0 0,-22 0 0,0 0 15,0 0-15,0 0 0,22-21 0,-22-1 16,0 22-16,-21-21 16,21 0-16,-21-21 0,21 21 0,-21-1 15,0-20-15,0 21 0,0 0 0,0-22 16,0 1-16,0 21 0,0-21 16,0-1-16,0 22 0,0-21 0,0 21 15,0-1-15,0-20 0,21 21 0,-21 0 16,22 0-16,-1-1 0,0 22 15,0-21-15,0 21 0,0 0 0,1 0 16,-1 0-16,21 0 0,-21 21 16,0-21-16,1 22 0,-1 20 0,0-21 15,21 0-15,-42 22 0,21-1 16,1-21-16,-1 21 0,0 1 0,-21-22 16,0 21-16,0-21 0,21 22 15,-21-22-15,0 21 0,0-21 0,0 1 16,0-1-16,0 0 15,-21-21 1,21-21 0,0 0-16,0-22 15,0 22-15,0 0 0,0 0 0,0-22 16,0 22-16,0-21 0,21 0 0,0-1 16,0 22-16,1-21 0,-1-1 15,21 1-15,-21 0 0,22 21 16,-22-22-16,21 22 0,0 0 0,1 0 0,-22 21 15,21-21-15,1 21 16,-22 0-16,21 0 0,-21 21 0,22-21 16,-22 21-16,0 21 0,0-21 0,0 22 15,0-22-15,-21 21 0,0 1 16,0-1-16,0-21 0,0 21 0,0 1 16,0-22-16,0 21 0,0-21 0,0 1 15,-21 20-15,21-21 0,-21 0 16,0 0-16,21 1 0,-21-22 15,21 21 1,0-42 15,0-1-31,0 1 16,0 0-16</inkml:trace>
  <inkml:trace contextRef="#ctx0" brushRef="#br1" timeOffset="148711.54">8572 6414 0,'0'-22'0,"0"1"0,0 0 15,0 0-15,0 0 0,0 0 16,0-1 0,-21 22 15,21 22-31,0-1 16,0 21-16,-21 0 0,21 22 0,0-1 15,0 1-15,0-1 0,-21 22 16,0-21-16,21-1 0,0 1 0,-21-1 15,-1 1-15,1-1 0,21 1 0,0-22 16,-21 0-16,21 1 0,0-22 16,-21 0-16,21 0 0,0 0 0,0 0 15,0-42 1,0 0 0,0 0-16,21 0 0,-21-22 0,0 22 15,21-21-15,-21 21 0</inkml:trace>
  <inkml:trace contextRef="#ctx0" brushRef="#br1" timeOffset="148994.39">8488 6371 0,'-21'-21'16,"42"42"-16,-64-63 0,43 21 15,22 0 1,20 21-1,-21-22-15,21 22 0,-20 0 0,20-21 16,0 21-16,1 0 0,-1-21 16,21 21-16,-20-21 0,-1 21 15,0 0-15,-20 0 0,20 0 0,-21 0 16,0 0-16,0 0 0,-21 21 31,-21-21-31,0 21 0,0-21 0,0 21 16,0-21-16,-1 22 0,1-22 15,0 21-15,0 0 0,0 0 0</inkml:trace>
  <inkml:trace contextRef="#ctx0" brushRef="#br1" timeOffset="149214.26">8467 6943 0,'0'0'0,"0"21"0,0 0 0,21-21 15,0 0-15,0 0 0,0 0 16,0 0-16,1 0 0,-1 0 16,0 0-16,0-21 0,0 21 0,0-21 15,22 21-15,-22-21 0,0 21 0,0-22 16,0 22-16,1 0 0,-1-21 16,0 21-16,0 0 0,0 0 0,-21-21 15,21 0-15,1 21 0</inkml:trace>
  <inkml:trace contextRef="#ctx0" brushRef="#br1" timeOffset="150182.72">9080 6773 0,'0'22'0,"0"-1"16,0 0-16,0 0 0,0 0 15,0 0-15,0 1 0,0 20 16,0-21-16,0 21 0,0-20 0,0 20 0,0-21 15,0 0-15,0 22 0,0-22 16,0 0-16,0 0 0,0 0 0,0 0 16,22-21-16,-1 0 0,0 22 15,0-22-15,0 0 16,0 0-16,1 0 0,-1-22 0,0 22 16,21-42-16,-21 21 0,1 0 15,-1 0-15,0-1 0,0 1 16,0-21-16,-21 21 0,21 0 0,1-22 15,-22 22-15,0-21 0,21 21 0,-21-1 16,21 1-16,-21 0 0,0 0 16,21 0-16,-21 0 0,0 42 47,0 0-47,0 0 0,0 0 15,0 0-15,0 22 0,-21-22 0,21 21 16,0-21-16,0 22 0,0-22 15,0 21-15,0-21 0,0 1 0,0-1 16,0 0-16,0 0 0,21 0 0,0 0 16,22-21-16,-22 0 15,0 0-15,0 0 0,21 0 0,-20 0 16,62-42-16,-63 42 0,22-21 16,-1 0-16,-21-22 0,0 22 15,22 0-15,-22 0 0,0-21 0,0 20 16,-21-20-16,21 21 0,-21-21 0,22 20 15,-22 1-15,0-21 0,0 21 16,0 0-16,0-1 16,0 44-1,0-1 1,0 0-16,0 0 0,-22 0 16,22 0-16,0 1 0,-21 20 0,21-21 15,0 0-15,0 0 0,0 22 0,0-22 16,0 0-16,0 0 0,0 0 15,0 1-15,0-1 0,0 0 0,0 0 16,-21-21 15,0 0-15,21-21-16,0 0 16,0 0-16,0-1 0,0 1 0,0 0 15,0-21-15,0 21 0,0-22 16,21 22-16,0-21 0,0 21 0,1-22 15,-1 22-15,21-21 0,-21 21 0,22-1 16,-22 1-16,21 21 0,0-21 16,-20 21-16,20 0 0,0 0 15,-21 0-15,22 21 0,-22 0 0,0 1 16,0-1-16,0 0 0,-21 21 16,0-21-16,0 22 0,0-22 0,0 64 15,0-64-15,0 21 0,-21-21 16,0 0-16,21 22 0,0-22 15,-21-21-15,0 21 0,21 0 0,-21-21 16,21-21 15,0 0-31,21 0 16,0 0-16,0-22 0,0 22 0</inkml:trace>
  <inkml:trace contextRef="#ctx0" brushRef="#br1" timeOffset="151023.24">11049 6689 0,'0'0'0,"0"-21"0,0-1 0,0 1 16,-42 21 0,20 0-16,1 21 15,0 1-15,0-1 0,0 0 0,0 0 16,-1 21-16,1-20 0,21 20 15,-21 0-15,0-21 0,21 22 0,-21 20 16,21-42-16,0 22 16,0-22-16,0 0 0,21 0 15,0 0-15,0 1 0,0-1 0,1 0 16,-1-21-16,21 0 0,-21 0 0,22 0 16,-22 0-16,21 0 0,0 0 15,-20 0-15,20-21 0,0 0 0,-21-1 16,22 1-16,-22 0 0,21 0 0,-21-21 15,1 20-15,-1-20 0,21 0 16,-21-1-16,0 1 0,-21-21 0,22-1 16,-1 22-16,0-22 0,-21 1 15,0-1-15,21 22 0,-21-22 0,21 22 16,-21 0-16,0 21 0,0-22 16,0 22-16,0 0 0,0 0 0,0 0 15,0-1-15,-21 22 16,0 22-1,21-1-15,-21 0 0,21 0 16,0 21-16,0 1 0,0-1 16,0 22-16,0-1 0,0-21 0,0 22 15,0-1-15,0-20 0,0 20 16,0-20-16,0-1 0,0 21 0,0-20 16,0-1-16,0-21 0,0 22 0,0-1 15,21-21-15,-21 0 0,21 22 0,0-22 16,0-21-16,1 21 15,-1-21-15,0 0 0,0 0 16,21 0-16,-20 0 0,-1-21 0,0 21 16,0-21-16,0-1 0,22 1 15,-22-21-15,0 21 0,0 0 0,0-22 16,0 22-16,1-21 0,20-43 16,-42 64-16,0-21 0,21 20 15,-21 1-15,0 0 0,0 42 31,0 0-15,0 1-16,0 20 0,0-21 0,0 0 0,0 22 16,0-22-16,0 0 0,0 21 15,0-21-15,0 1 0,0-1 16,0 0-16,0 0 0,21 0 0,0 0 16,1-21-16,-1 0 15,0 0-15,0 0 0,0 0 16,0 0-16,1-21 0,-1 0 15,0 21-15,-21-21 0,21 0 0,-21 0 16,21-22-16,-21 22 0,0-21 0,0 21 16,21-22-16</inkml:trace>
  <inkml:trace contextRef="#ctx0" brushRef="#br1" timeOffset="151214.47">12298 6308 0,'-21'0'0,"21"-21"16,0 42 47,21-21-63,-21 21 15</inkml:trace>
  <inkml:trace contextRef="#ctx0" brushRef="#br1" timeOffset="151424.35">11515 6689 0,'0'21'31,"21"-21"-31,0 0 15,0 0-15,0 0 0,22-21 16,-22 21-16,0-21 0,21 21 0,1-22 16,-1 22-16,-21 0 0,21-21 15,1 21-15,-22-21 0,21 21 0,-21-21 16,1 21-16</inkml:trace>
  <inkml:trace contextRef="#ctx0" brushRef="#br1" timeOffset="152339.34">12700 6773 0,'0'-42'31,"-21"42"-15,21 21 0,-21 0-16,-1 1 15,22-1-15,0 21 0,-21-21 0,21 0 16,-21 1-16,21 20 0,0-21 0,0 0 15,0 0-15,0 1 0,0-1 16,0 0-16,0 0 0,21-21 16,0 21-16,1 0 0,-1-21 15,0 0-15,0 0 0,0 0 0,0 0 16,1 0-16,-1 0 0,0-21 16,0 0-16,0 0 0,-21 0 15,0 0-15,0-1 0,0 1 0,0 0 16,0-21-16,-21 21 0,0-1 15,21-20-15,0 21 0,-21-21 0,21 20 16,0-20-16,0 21 0,0 0 16,0 0-16,0-1 0,21 22 0,0-21 15,0 21-15,0 0 0,1 0 0,20 0 16,-21 0-16,21 0 0,1 0 16,-22 0-16,21 21 0,-21 1 15,22-1-15,-22 0 0,0 0 0,0 21 16,0-20-16,1-1 0,-22 0 0,0 21 15,0-21-15,0 1 0,0-1 16,0 0-16,0 21 0,0-21 16,-22 1-16,22-1 0,-21 0 15,0-21 1,0 0 0,21-21-16,0 0 15,0-1-15,0 1 16,0 0-16,0 0 0,21 0 0,0-22 15,-21 22-15,43-21 0,-22 0 0,0-1 16,0 1-16,21 0 0,-20 20 16,20-20-16,0 0 0,1 21 0,-22-1 15,21 1-15,0 0 0,-20 21 0,20 0 16,-21 0-16,0 0 0,0 21 16,1 0-16,-1 22 0,-21-22 0,0 21 15,0-21-15,0 22 0,0-1 16,0-21-16,0 22 0,0-22 15,-21 21-15,21-21 0,-22 0 0,1 22 16,0-22-16,21 0 0,-21 0 16,0 0-16,21 1 15,-21-22-15,42 0 47,-21-22-47,21 1 0,0 21 0</inkml:trace>
  <inkml:trace contextRef="#ctx0" brushRef="#br1" timeOffset="153150.88">14372 6731 0,'0'-42'16,"0"84"-16,0-105 0,0 41 0,0-20 0,0 21 15,0-21-15,-21 20 0,0-20 0,21 21 16,-21 0-16,-1 0 0,22-1 15,-21 22-15,0 0 0,0 0 16,0 22-16,0-1 0,-22 21 16,22-21-16,0 22 0,-21-1 0,20 0 15,1 22-15,-21-22 0,21 0 16,0 1-16,-1-1 0,22 0 0,0-20 16,0 20-16,0-21 0,0 0 15,0 0-15,0 1 0,0-1 0,22-21 16,-1 0-16,0 0 0,0 0 0,0 0 15,0 0-15,22 0 0,-22 0 16,0-21-16,0-1 0,0 1 0,1 0 16,-1 0-16,0-21 0,-21 20 0,21-20 15,0 0-15,0-1 0,-21 22 16,22-63-16,-22 62 0,0 1 16,21 0-16,-21 0 0,0 0 15,0 63 16,-21-21-31,21 0 0,-22 22 16,22-22-16,0 21 0,0-21 0,0 22 16,0-1-16,0-21 0,0 43 15,0-43-15,0 0 0,0 21 16,22-42-16,-1 22 0,0-1 0,0-21 16,21 0-16,-20 0 0,-1 0 15,0 0-15,0 0 0,0-21 0,0 21 16,1-22-16,-1-20 0,0 21 15,0 0-15,0-22 0,0 1 0,1-21 16,-1 20-16,0-20 0,0-1 16,-21 1-16,21-1 0,0 1 0,1-1 15,-1 1-15,0 20 0,0 1 16,-21 0-16,0-1 0,0 1 16,21 21-16,-21 0 0,0 0 0,0-1 15,-21 22 1,0 22-16,0-1 15,21 0-15,-21 0 0,-1 21 0,22 1 16,-21-1-16,21 0 0,0 22 0,-21-1 16,21 1-16,-21-1 0,21-20 15,0 20-15,0 1 0,0-22 0,0 22 16,0-22-16,0 0 0,21-21 16,0 22-16,-21-22 0,21 0 0,22 0 15,-22 0-15,0-21 0,21 0 16,-20 0-16,20 0 0,43 0 15,-43 0-15,-21-21 0,21 0 16,-20 0-16,20 0 0,-21 0 0,43-43 16,-43 43-16,0 0 0</inkml:trace>
  <inkml:trace contextRef="#ctx0" brushRef="#br1" timeOffset="153899.01">17018 5969 0,'0'0'0,"0"-21"0,0 0 16,0 0-1,0 42 16,0 21-31,0-21 0,0 22 16,-21-1-16,0 0 0,-1 22 16,22-1-16,-21 1 0,0 20 0,0-20 15,0-1-15,0 22 0,-1-21 16,1-22-16,21 21 0,-21-20 0,0-1 16,21 0-16,-21-20 0,21-1 15,0 0-15,0 0 0,0 0 0,0-42 31,0 0-15,0 0-16,0 0 0,0-22 0,21 22 16,0-21-16</inkml:trace>
  <inkml:trace contextRef="#ctx0" brushRef="#br1" timeOffset="154202.95">16954 5990 0,'0'0'0,"0"-21"0,0-21 0,22-43 31,-22 64-31,21 21 16,0 0-16,0 21 15,-21 0-15,21 0 0,-21 22 16,21-22-16,-21 42 0,22-20 0,-22-1 16,0 22-16,0-1 0,0 64 15,0-63-15,0-1 0,0 22 16,0-43-16,0 22 0,0-1 15,0-21-15,0 1 0,0-1 0,0-21 16,0 22-16,0-22 0,0 0 0,0 0 16,0 0-16,0-42 47,0 0-47,0 0 15</inkml:trace>
  <inkml:trace contextRef="#ctx0" brushRef="#br1" timeOffset="154583.73">16785 6710 0,'-21'0'0,"0"0"0,0 0 15,42 0 1,0 0 0,0 0-16,0 0 0,22 0 0,-1-21 15,0 21-15,1-21 0,20-1 16,-21 1-16,22 21 0,21-21 15,-22 0-15,1 0 0,-22 0 0,21 21 0,-20-22 16,-1 22-16,-21-21 0,0 21 16,1 0-16,-1 0 0,-21 21 31,0 1-15,0 20-16,0-21 0,0 0 0,-21 22 15,21-1-15,0-21 0,-22 21 16,22-20-16,0 20 0,0-21 0,0 0 15,0 0-15,0 22 0,0-22 16,22 0-16,-1-21 16,0 0-16,0 0 0,21 0 15,-20 0-15,-1 0 0,0 0 16,21 0-16,-21-21 0,1 0 0,20 0 16,-21-1-16,0 1 0,0-21 15,1 21-15,20-22 0</inkml:trace>
  <inkml:trace contextRef="#ctx0" brushRef="#br1" timeOffset="155474.7">18140 6456 0,'0'0'0,"21"-21"0,-21 0 0,0 42 31,-21 0-31,21 21 0,-21-21 16,21 22-16,0-1 0,-22-21 16,22 22-16,-21-1 0,21-21 0,0 21 15,0 1-15,0-22 0,0 0 16,0 0-16,0 0 0,0 1 0,21-1 15,1 0-15,-1-21 0,0 0 16,0 21-16,0-21 0,22 0 0,-22 0 16,0 0-16,21 0 0,-21-21 0,22 21 15,-22-21-15,21 0 0,-21-1 16,1 1-16,20-21 0,-21 21 0,0-22 16,0 1-16,1-21 0,-1 20 15,0-20-15,-21-1 0,21 1 0,0-1 16,0 22-16,-21-22 0,22 1 0,-1-1 15,-21 22-15,0-21 0,21 20 16,-21 1-16,21 0 0,-21-1 16,0 22-16,0 0 0,0 0 0,0 0 15,0 42 1,0 0-16,-21 21 0,21-21 16,-21 22-16,21-1 0,0 0 15,0 22-15,0-22 0,-21 1 0,21 20 16,0 1-16,-22-1 0,22-21 0,0 22 15,0-1-15,0-20 0,0 20 16,0-20-16,0-1 0,0 0 0,0 1 16,0-22-16,0 42 15,22-63-15,-1 21 0,0 1 0,0-22 16,0 0-16,0 0 0,22 0 16,-22 0-16,21 0 0,-21 0 0,22-22 15,-1 22-15,0-21 0,1 0 16,-1-21-16,0 21 0,-20-1 0,41-41 15,-42 21-15,0 20 0,1-20 16,-22 21-16,0-21 0,0 20 16,0 1-16,0 0 0,0 0 0,0 0 15,-22 21 1,1 21-16,21 0 16,-21 0-16,21 0 0,0 22 0,0-22 15,-21 21-15,21-21 0,0 22 16,-21-22-16,21 21 0,0-21 15,0 1-15,0-1 0,0 21 0,21-21 16,0 0-16,0-21 16,0 22-16,1-22 0,20 0 15,-21 0-15,21 0 0,22 0 16,-43-22-16,21 22 0,-20-21 16,-1 0-16,0 0 0,0 0 0,0 0 15,0-1-15,-21-20 0,0-21 16,0 41-16,0-20 0,0 0 15,0 21-15,0-1 0,-42-20 16,21 21-16,0 21 0,0 0 0,-22 0 16,22 0-16,0 0 0,0 21 15,0 0-15,-1 0 0,1 1 0,21-1 16,-21 0-16,21 0 16,0 0-16</inkml:trace>
  <inkml:trace contextRef="#ctx0" brushRef="#br1" timeOffset="155675.07">18754 6329 0,'-22'0'0,"44"0"0,-86 0 15,64-21-15,0 0 16,21 21-1,0 0-15,1-22 0,-1 22 0,21 0 16,0 0-16,22 0 0,-1 0 16,1 0-16,-1 0 0,1 0 0,21 0 15,-22 0-15,1 0 0,-1 0 0,1 0 16</inkml:trace>
  <inkml:trace contextRef="#ctx0" brushRef="#br1" timeOffset="156371.19">20235 6498 0,'0'0'0,"-21"21"16,0 1 0,21-1-16,0 0 0,0 0 15,-21 21-15,21-20 0,0-1 0,0 0 16,-21 21-16,21-21 0,0 1 15,0-1-15,0 0 0,0 0 0,-22 0 16,22 0-16,-21-21 16,21-21 15,0 0-15,0 0-16,0 0 0,0-22 15,0 22-15,21 0 0,1-21 0,-22 21 16,42-22-16,-21 1 0,0 21 15,0-22-15,1 22 0,20 0 0,-21 0 16,21 0-16,-20 21 0,20 0 16,-21 0-16,0 0 0,0 0 0,22 0 15,-22 21-15,0 0 0,-21 0 0,21 0 16,-21 22-16,21-22 0,-21 21 16,0-21-16,0 22 0,0-22 15,0 21-15,0-21 0,0 1 0,0 20 16,0-21-16,0 0 15,-21 0-15,0-21 0,0 0 16,0-21 0,21 0-1,0 0-15,0 0 0,21-22 16,0 22-16,0-21 0,0 21 0,22-22 16,-22 1-16,21 0 0,1-1 15,-22 22-15,21-21 0,0 21 16,43-22-16,-43 43 15,1 0-15,-1 0 0,0 0 0,1 22 16,-22-1-16,21 0 0,-21 0 0,1 21 16,-1 1-16,-21-22 0,0 21 15,0 1-15,0-22 0,0 21 0,-21-21 16,-1 22-16,1-22 0,0 0 0,21 0 16,-21 0-16,0-21 0,21 21 15,-21-21-15,21-21 16,0 0-1,21 21-15,0-21 16</inkml:trace>
  <inkml:trace contextRef="#ctx0" brushRef="#br1" timeOffset="156842.92">21738 6414 0,'0'0'16,"0"-22"-16,0 1 0,0 0 0,0 0 15,-21 21-15,0 0 0,0 0 16,-1 0-16,1 0 0,0 0 16,0 0-16,0 21 0,0 0 0,-1 0 15,1 1-15,-21 20 0,42 0 16,-21 1-16,0-1 0,-1-21 0,22 21 16,0 1-16,0-22 0,0 21 15,0-21-15,0 1 0,0-1 16,22 0-16,-1-21 0,0 21 15,0-21-15,0 0 0,0 0 0,1 0 16,-1-21-16,0 0 16,0 0-16,0-1 0,-21 1 0,21 0 15,1 0-15,-22-21 0,0-1 0,21 22 16,0-21-16,-21-1 0,0 22 16,21 0-16,-21 0 0,0 0 0,0 42 31,0 0-31,0 0 0,0 22 15,0-22-15,0 21 0,0-21 16,0 22-16,-21-22 0,21 21 16,0-21-16,0 0 0,0 1 0,0-1 15,21 0-15,-21 0 0,21 0 0,0-21 16,1 0-16,-1 0 0,0 0 16,0 0-16,0 0 0,0 0 15,-21-21-15,22 21 0,-1-21 0,-21 0 16</inkml:trace>
  <inkml:trace contextRef="#ctx0" brushRef="#br1" timeOffset="158055.54">22225 5842 0,'0'0'0,"0"-21"16,0 0-16,0 0 0,0-1 0,-21 22 15,0 0-15,-1 0 0,22 22 16,0-1-16,0 0 0,-21 21 15,21-21-15,-21 22 0,21 20 0,-21-20 16,21-1-16,-21 21 0,21 1 16,0-1-16,0 1 0,-21-1 0,21 1 15,0-22-15,0 22 0,0-22 0,0 22 16,0-22-16,0-21 0,21 21 16,-21-20-16,21-1 0,0 0 15,-21 0-15,21-21 0,0 0 0,1 0 16,-1 0-16,0 0 15,0 0-15,0-21 0,0 0 0,22 0 16,-22-1-16,0 1 0,0-21 0,0 21 16,1-22-16,-1 22 0,0-21 15,0 21-15,-21 0 0,21-1 0,-21 1 16,0 0-16,21 21 0,-21 21 31,0 0-31,0 1 0,-21-1 0,21 0 16,-21 0-16,21 0 0,-21 22 15,21-22-15,0 0 0,0 0 0,0 0 16,0 0-16,0 1 16,0-1-16,21-21 15,0 0-15,0 0 16,1 0-16,-1 0 0,0 0 16,0-21-16,0-1 0,0 1 15,1 0-15,-1 0 0,0 0 16,0-22-16,0 22 0,0 0 0,-21 0 15,22 0-15,-22 42 32,0 0-17,0 0-15,-22-21 0,22 21 0,0 1 16,-21-1-16,21 0 0,-21 0 0,21 0 16,0 0-16,0 1 0,0-1 15,21-21-15,0 21 16,1-21-16,-1 0 0,21 0 0,-21 0 15,0 0-15,22 0 0,-22 0 16,0-21-16,21 0 0,-42-1 0,22 1 16,-22 0-16,0 0 0,0 0 0,0 0 15,0-1-15,0 1 0,0-21 16,-22 42-16,22-21 0,-21 0 16,0-1-16,21 1 15,-21 21-15,21-21 16,21 21-1,0 0-15,0-21 16,1 21-16,-1 0 0,0 0 0,21-21 16,-21 21-16,22 0 0,-22 0 0,21 0 15,-21 0-15,1 0 0,20 0 16,-21 0-16,0 0 0,0 0 0,1 21 16,-22 0-16,21 0 0,0 0 15,-21 1-15,21-1 0,-21 0 0,0 64 16,0-43-1,0-21-15,0 0 0,0 0 0,0 1 16,0-1-16,0 0 0,0 0 16,-21-21-16,0 0 15,0 0 1,21-21 0,0 0-16,0 0 15,0-1-15,0-20 0,21 21 16,0-21-16,0-1 0,0 1 0,0 0 15,1-1-15,20 1 0,0 0 0,-21-1 16,22 22-16,-1-21 16,0 21-16,85-22 15,-105 43-15,20 0 0,-21 0 0,21 0 0,-20 21 16,-1 1-16,0 20 16,0-21-16,-21 21 0,0 1 0,0-22 15,0 21-15,0 1 0,0-1 0,0 0 16,0-21-16,0 22 15,-21-22-15,0 0 0,0 0 0,21 0 0,0 1 16,-22-22-16,22 21 0,-21-21 0,0 0 16,21-21-1,-21-1 1,0 1-16,0 0 0</inkml:trace>
  <inkml:trace contextRef="#ctx0" brushRef="#br1" timeOffset="158256.43">23304 5990 0,'0'0'0,"-21"-21"0,0 21 16,0 0 0,0 0 30,0-21-46,-1 21 16,1 0-16,-21 0 0</inkml:trace>
  <inkml:trace contextRef="#ctx0" brushRef="#br1" timeOffset="158466.31">21950 6033 0,'0'0'0,"-43"0"15,22 21 1,42-21-16,1 0 16,-1 0-16,21 0 0,-21 0 15,22 0-15,-1 0 0,0 0 0,1 0 16,20 0-16,-21 0 0,22 0 16,-22 0-16,22 0 0,-22 0 0,0 0 15,1-21-15,-1 21 0,0 0 16</inkml:trace>
  <inkml:trace contextRef="#ctx0" brushRef="#br1" timeOffset="159018.99">25188 5715 0,'0'0'16,"0"-42"-16,0 21 0,0-1 15,0 1-15,-21 42 16,21 1-1,-21-1-15,0 21 0,0 0 0,-1 1 16,1 20-16,0-20 0,0 20 16,21 1-16,-21-22 0,0 21 15,-1 1-15,22-22 0,0 22 0,0-22 16,0 22-16,0-22 0,0 0 0,0 1 16,0-1-16,0 0 0,0-21 15,0 43-15,0-43 16,0 0-16,22-21 15,-1 0-15,0 0 0,0 0 16,0 0-16,-21-21 0,21 0 16,22 0-16</inkml:trace>
  <inkml:trace contextRef="#ctx0" brushRef="#br1" timeOffset="159398.38">25463 6265 0,'0'0'0,"-21"0"15,0 0 1,0 22-16,0-1 0,0 21 0,-1-21 16,22 0-16,-21 22 0,0-22 15,0 21-15,21-21 0,0 1 0,0 20 16,0-21-16,0 0 0,0 0 0,0 1 16,0-1-16,0 0 15,21-21-15,0 0 0,0 21 16,1-21-16,20 0 0,-21 0 15,0 0-15,0-21 0,1 21 16,-1-21-16,0 0 0,0-1 0,-21-20 16,0 21-16,0-21 0,0 20 0,0-20 15,0 0-15,-21 21 0,21-22 16,-42 22-16,20 0 0,1 0 0,0 0 16,0 21-16,0 0 0,0 0 15,-1 0-15,1 0 0,0 0 0,42 0 47,0 21-47,1-21 0,20 0 0,0 0 16,1 0-16,-1 0 0</inkml:trace>
  <inkml:trace contextRef="#ctx0" brushRef="#br1" timeOffset="159767.17">26014 6223 0,'21'0'0,"-21"-21"0,-21 21 31,21 21-31,-21 0 0,-1 0 16,1 1-16,0-1 0,0 21 0,0-21 15,0 22-15,-1-1 0,1-21 0,0 21 16,0-20-16,21 20 0,0-21 16,-21 0-16,21 22 0,0-22 15,0 0-15,0 0 0,21-21 16,-21 21-16,21 0 0,0-21 0,22 0 15,-22 0-15,0 0 0,0 0 0,21 0 16,-20 0-16,-1-21 0,0 21 16,0-21-16,0-21 0,0 21 0,-21-1 15,0-20-15,0 0 0,0 21 0,0-22 16,0 1-16,0 21 0,0 0 16,-21-1-16,0 1 0,0 0 0,0 21 15,-22-21-15,22 21 0,0 0 16,42 0 15,22 0-31,-22 0 16</inkml:trace>
  <inkml:trace contextRef="#ctx0" brushRef="#br1" timeOffset="160110.98">26543 5673 0,'0'0'0,"0"-21"31,0 42-31,-21 0 0,0 0 16,21 0-16,-22 22 0,1-1 16,21 0-16,-21 1 0,0-1 0,0 64 15,0-64-15,-1 22 16,1-1-16,0-21 0,21 22 0,0-22 15,-21 64-15,0-42 0,21-22 16,0-21-16,0 21 0,0 1 16,0-22-16,0 0 0,21 21 0,0-20 15,0-22-15,0 21 0,1-21 0,-1 0 16,0 0-16,0 0 0,0 0 16,0 0-16,1 0 0,-1 0 15,0-21-15,-21-1 0,21 1 16,0 0-16,0 0 0,-21 0 0,0 0 15,22-1-15</inkml:trace>
  <inkml:trace contextRef="#ctx0" brushRef="#br1" timeOffset="160459.78">24680 5990 0,'21'0'15,"-42"0"-15,64 0 0,-1 0 0,0 0 16,1 0-16,-1 0 0,21 0 15,-20 0-15,-1 0 0,0 0 0,22 0 16,-22 0-16,-21 0 0,22 0 0,-1 0 16,-21 0-16,0 0 0,1 0 0,-1 0 15,0 0-15,-21-21 16,21 21 0,0 0-16,-21-21 15,21 21-15,1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12:46:42.2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4847 1863 0,'0'0'0,"-42"0"47</inkml:trace>
  <inkml:trace contextRef="#ctx0" brushRef="#br0" timeOffset="67.95">4805 1863 0,'0'-21'16,"0"-1"0,0 1-16,0 0 0,21 0 15,0 0-15</inkml:trace>
  <inkml:trace contextRef="#ctx0" brushRef="#br0" timeOffset="1148.28">1841 720 0,'0'-21'0,"0"-1"0,0 1 15,-21 0-15,21 0 0,0 0 0,0 0 16,0-1-16,0 1 15,0 0-15,0 0 0,0 0 16,-21 21-16,21-21 16,0 42 15,-21 21-31,21-21 0,0 0 16,0 22-16,0-1 0,-21 0 0,21 22 15,0-1-15,0-20 0,0 20 16,0 22-16,0-22 0,-21 1 15,21-1-15,0 1 0,0-1 0,0 1 16,0-1-16,0-20 0,0 20 0,0-20 16,0-1-16,0 0 15,0 1-15,0-22 0,0 0 16,0 0-16,0 0 0,21-21 0,0 0 16,-21-21-1,0 0-15,21 0 0,-21 0 16,0-22-16,0 1 0,0 0 0,0-1 15</inkml:trace>
  <inkml:trace contextRef="#ctx0" brushRef="#br0" timeOffset="1448.04">1778 572 0,'0'0'0,"-42"-22"15,42 1-15,0 0 16,21 21-16,21-21 16,0 21-16,1 0 0,-1-21 15,0 0-15,22 21 0,-1 0 16,1-22-16,21 22 0,20 0 16,-41 0-16,-22 0 0,-21 0 15,1 0-15,-1 0 0,-21 22 16,-21-1-1,-1-21-15,1 21 16,0-21-16,0 21 0,0-21 16,0 21-16,-1-21 0,1 21 15,0 1-15,0-22 0</inkml:trace>
  <inkml:trace contextRef="#ctx0" brushRef="#br0" timeOffset="1683.91">1757 1143 0,'0'0'0,"0"21"0,0 0 0,21-21 31,0 0-31,0 0 0,0 0 16,1 0-16,20 0 0,-21 0 15,21-21-15,-20 21 0,20-21 0,-21 21 16,21 0-16,-20-21 0,-1 21 15,21 0-15,-21 0 0,0 0 0,1-21 16,-1 21-16,0 0 0,0 0 16</inkml:trace>
  <inkml:trace contextRef="#ctx0" brushRef="#br0" timeOffset="2676.24">2561 1058 0,'0'0'0,"0"-42"31,0 63-15,0 0 0,0 1-16,-21-1 0,21 0 0,-21 21 15,21 1-15,0-22 0,-21 21 16,21 0-16,-22-20 0,22 20 15,0 0-15,0-21 0,0 1 16,0 20-16,0 0 0,22-21 16,-1-21-16,0 0 0,0 22 15,21-22-15,-20 0 0,20 0 0,-21 0 16,21-22-16,1 22 0,-22-21 16,21 0-16,-21 0 0,22 0 0,-22 0 15,21-22-15,-21 22 0,1-21 16,-1 21-16,0-22 0,-21 1 0,21 21 15,-21-22-15,21 1 0,-21 21 16,0 0-16,0-22 16,-21 43 15,21 22-31,-21-1 0,21 0 16,-21 0-16,21 21 0,0-20 0,0 20 15,0-21-15,0 21 0,0-20 16,0 20-16,0-21 0,0 0 0,0 0 15,0 1-15,0-1 0,21 0 16,21-21-16,-21 0 0,22 21 0,-22-21 16,21 0-16,1 0 0,-1 0 15,0-21-15,-21 21 0,22-21 0,-1 0 16,-21-1-16,22 1 0,-22 0 16,0 0-16,0 0 0,-21 0 0,0-22 15,0 22-15,0 0 0,0 0 16,0-22-16,0 22 15,0 0-15,0 42 32,0 0-17,0 1-15,0-1 0,0 0 16,0 0-16,0 0 0,0 22 0,0-22 16,0 0-16,0 0 0,0 0 15,0 0-15,0 1 0,0-1 16,0 0-16,0 0 15,-21-21 17,21-21-32,-21 0 15,21 0-15,0-1 0,0 1 0,0 0 16,0 0-16,0 0 0,21-22 16,0 22-16,0 0 0,0-21 0,1 21 15,20-1-15,0 1 0,-21-21 16,43 42-16,-22-21 0,1 0 15,-1-1-15,0 22 0,1 0 0,-1 0 16,0 22-16,1-1 0,-22 0 16,0 0-16,0 21 0,-21-20 15,0 20-15,0-21 0,0 21 0,0-20 16,-21 20-16,21-21 0,-21 0 16,0 22-16,-1-22 0,22 0 0,-21-21 15,21 21-15,-21 0 0,42-21 47,0-21-47,1 0 0,-1 21 0,0-21 16</inkml:trace>
  <inkml:trace contextRef="#ctx0" brushRef="#br0" timeOffset="3012.05">4847 953 0,'0'0'0,"0"-22"0,-21 22 15,0 0-15,0 0 0,-1 0 16,1 0-16,0 22 0,0-1 16,0 0-16,0 0 0,-1 21 15,1 1-15,21-1 0,-21-21 0,0 22 16,21-1-16,0 0 0,-21 1 15,21-22-15,-21 21 0,21-21 16,0 0-16,0 1 0,0-1 0,21 0 16,-21 0-16,21 0 0,0-21 15,21 0-15,-20 0 0,20 0 0,-21 0 16,21 0-16,1 0 0,-1 0 16,-21 0-16,22-21 0,-1 0 0,-21 0 15,21 0-15,-20-1 0,20 1 0,-21-21 16,0 21-16</inkml:trace>
  <inkml:trace contextRef="#ctx0" brushRef="#br0" timeOffset="4307.93">5313 445 0,'0'0'0,"0"-43"0,0 1 16,-21 21-16,21 0 0,-22-1 0,22 1 15,0 0-15,-21 21 16,0 0-16,0 21 15,21 0-15,0 1 0,0 20 16,0 0-16,0 1 0,-21-1 0,21 21 16,0-20-16,0 20 0,0 1 15,0-1-15,0 1 0,0-1 0,0 1 16,0-22-16,0 22 0,0-22 16,0 21-16,0 22 15,21-64-15,0 22 0,-21-22 0,21 0 16,0 0-16,-21 0 0,22-21 15,-1 0-15,0 0 0,0 0 16,0 0-16,22 0 0,-22-21 16,0 0-16,0 0 0,0 0 0,0-22 15,1 22-15,-1-21 0,-21-1 16,21 1-16,0 0 0,-21 21 16,21-22-16,-21 22 0,0 0 0,0 0 0,0 0 15,0 42 1,0 0-16,0 0 15,0 0-15,0 0 0,0 22 16,-21-22-16,21 21 0,0 1 16,0-22-16,0 21 0,0-21 15,0 0-15,0 22 0,0-22 0,0 0 16,0 0-16,0 0 0,21-21 16,0 0-16,1 0 0,20 0 15,0 0-15,-21 0 0,22 0 0,-1 0 16,0 0-16,-20-21 0,20 0 15,-21 0-15,21 0 0,-20 0 0,-1-1 16,0-20-16,0 21 0,0-21 0,0 20 16,-21-20-16,0 21 15,0 0-15,22 0 0,-22-1 16,0 44 0,0-1-1,0 0-15,-22 0 0,22 21 16,0-20-16,-21-1 0,21 21 0,-21-21 15,21 0-15,0 1 0,0 20 0,0-21 16,0 0-16,0 0 16,21 1-16,0-22 15,1 0-15,-1 0 0,0 0 16,0 0-16,0-22 0,0 1 16,1 21-16,-1-21 0,0 0 0,0 0 15,-21-22-15,0 22 0,0-21 16,0 21-16,0-22 0,0 1 0,0 21 15,0-21-15,-21 20 0,0 1 16,0 21-16,21-21 0,-22 21 0,1 0 16,0 0-1,42 0 17,0 0-32,1-21 0,-1 21 0,0-21 15,21 21-15,-21 0 0,22-21 16,-22 21-16,21 0 0,1 0 15,-22 0-15,0 0 0,21 0 0,-21 21 16,1 0-16,-22 0 0,21 0 16,-21 0-16,21 43 0,-21-43 15,0 21-15,0-20 0,0-1 16,0 21-16,0-21 0,0 0 0,0 22 16,0-22-16,0 0 0,0 0 0,0 0 15,0 1-15,0-1 0,0 0 16,-21-21-1,0 0 1,-1 0-16,22-21 16,0 0-16,0-1 0,0 1 0,0 0 15,0 0-15,0-21 0,0 20 16,0-20-16,22 0 0,-1 21 0,0-22 16,21 1-16,-21 21 0,22-22 15,-1 22-15,0 0 0,1 0 0,-1 0 16,0 21-16,1 0 0,-1 0 0,-21 0 15,22 0-15,-22 0 0,21 21 16,-21 0-16,0 21 0,1-20 0,-22-1 16,0 21-16,0 0 0,0-20 15,0 20-15,0 0 0,0-21 16,0 22-16,0-22 0,0 21 16,-22-21-16,1 1 0,0-1 0,21 0 15,0 0-15,-21-21 0,42-21 47,-21 0-47,21 0 0,0-1 16,22-20-16</inkml:trace>
  <inkml:trace contextRef="#ctx0" brushRef="#br0" timeOffset="5140.37">7916 1080 0,'0'0'0,"85"-106"31,-85 85-31,0-1 0,0 1 16,0 0-16,0 0 15,-21 21-15,0 0 0,-1 0 0,1 0 16,0 21-16,0 0 0,-21 0 16,20 1-16,-20 20 0,21 0 0,-21 1 15,-1-1-15,22 0 0,-21 1 16,21-1-16,-1 0 0,1-21 0,0 22 15,21-22-15,0 21 0,0-21 0,0 1 16,0-1 0,21 0-16,0-21 0,1 0 15,20 0-15,-21 0 0,0 0 0,22-21 16,-22 0-16,21-1 0,-21 1 16,0-21-16,1 21 0,20-22 0,-21 1 15,0 0-15,-21-1 0,21 1 16,1 0-16,-22-1 0,0 22 0,21 0 15,-21 0-15,21 0 0,-21 0 16,0 42 0,0 0-16,0 0 0,0 0 15,0 22-15,0-22 0,0 21 16,0-21-16,0 22 0,-21-1 16,21-21-16,0 21 0,0-20 0,0 20 15,0-21-15,0 0 0,0 0 16,0 1-16,0-1 0,21 0 15,0-21-15,0 0 0,22 0 16,-22 0-16,21 0 0,22-21 16,-22 21-16,-21-21 0,21-1 15,-20-20-15,20 0 0,-21-1 0,21 1 16,-20-21-16,-1-1 0,21-63 16,-21 64-16,0-22 0,1 21 15,-22 1-15,0 21 0,0-1 0,0 1 16,0 0-16,0-1 0,0 22 15,0 0-15,0 0 16,-22 21 0,1 21-16,21 0 15,-21 0-15,21 64 0,-21-43 16,21 1-16,0 20 0,-21-21 16,21 22-16,0-1 0,0 1 0,0-1 15,0 1-15,0-22 0,0 22 0,0-22 16,0 0-16,0 1 15,0-1-15,0-21 0,0 0 0,21 1 0,0-1 16,0 0-16,0-21 0,1 0 16,20 0-16,-21 0 0,21 0 15,-20 0-15,20 0 0,0-21 0,1 0 16,-22-1-16,21 1 0,0 0 16,1-21-16,-22-1 0,21 1 0,-21 0 15,1-1-15,-1 1 0,0-21 0,-21 20 16,0 1-16,0 0 0</inkml:trace>
  <inkml:trace contextRef="#ctx0" brushRef="#br0" timeOffset="5420.21">6689 381 0,'-22'-21'16,"44"21"15,-1 0-31,-42 0 31,-1 0-31</inkml:trace>
  <inkml:trace contextRef="#ctx0" brushRef="#br0" timeOffset="5652.08">5355 699 0,'0'0'0,"-21"0"16,0 21 0,42-21-16,0 0 15,21 0-15,-20 0 0,20 0 16,21-21-16,-20 21 0,20 0 0,-20-22 16,20 22-16,1 0 0,-1-21 15,-21 21-15,1 0 0,-1 0 0,0-21 16,-20 0-16,20 21 0,-21 0 0,-21-21 15,21 21-15</inkml:trace>
  <inkml:trace contextRef="#ctx0" brushRef="#br0" timeOffset="6615.88">11769 572 0,'0'-22'16,"0"44"-16,21-44 0,-21 1 0,21 0 15,-21 0-15,0 0 0,0 0 16,-21 21-16,0 0 16,-1 0-16,1 0 15,0 21-15,0 0 0,0 0 16,0 21-16,21 1 0,-22-1 16,-20 0-16,21 22 0,0 21 0,0-22 0,-1 1 15,-20 20-15,0-20 16,21-1-16,-22 1 0,22-1 0,-21-20 15,21 20-15,-1-21 0,1-20 0,0 20 16,21-21-16,0 0 0,21-21 31,0-21-15,1 0-16,-1-21 0,0 20 0,0-20 16,0 21-16,0-21 0,1-22 0,20 22 15,-21-22-15,21-20 0,-20 20 16,20 1-16,-21-22 0,21 21 0,-20 1 15,-1-1-15,0 1 0,0-1 16,-21 22-16,21-21 0,-21 20 16,0 22-16,0-21 0,0 21 15,0-1-15,0 44 16,0-1-16,0 21 16,21 0-16,1 1 0,-22 20 0,21 1 15,0-1-15,0 1 0,0 20 0,0-20 16,1-1-16,-22 22 0,0-21 15,0-1-15,0-21 0,0 22 0,21-22 16,-21 1-16,0-1 16,0 0-16,0-21 0,0 1 0,0-1 15,0 0-15,0 0 0,-21-42 32,-1 0-17,1 21-15</inkml:trace>
  <inkml:trace contextRef="#ctx0" brushRef="#br0" timeOffset="7784.41">11451 1228 0,'-21'0'16,"42"0"-16,-63 0 15,42 21-15,21-21 32,0 0-32,0 0 0,22 0 0,-1 0 15,0 0-15,22-21 0,42 0 16,-43-1-16,1 1 0,-1 0 15,1 0-15,-1 0 0,-21-22 0,1 22 16,-1 0-16,-21 0 0,22 0 16,-22 21-16,0-21 0,-21 42 31,0 0-31,0 0 16,0 21-16,0 1 0,0-22 0,0 21 15,-21 1-15,21-22 0,-21 21 16,21 0-16,0-20 0,0-1 15,0 0-15,0 0 0,21 0 0,0-21 16,-21 21-16,21-21 0,0 0 16,0 0-16,22 0 0,-22 0 0,0 0 15,0-21-15,22 0 0,-22 21 16,0-21-16,0 0 0,21-22 0,-20 22 16,-1-21-16,0 0 0,0-1 0,0 22 15,-21-21-15,21-1 0,-21 1 16,22 21-16,-22-21 0,0 20 0,0 1 15,0 42 1,0 1 0,0-1-16,0 0 15,0 21-15,0 1 0,-22-22 0,22 21 16,0 0-16,-21 1 0,21-22 0,0 21 16,0-21-16,0 22 0,0-22 15,0 0-15,21 0 0,1-21 0,-1 21 16,0-21-16,0 0 0,21 0 15,-20 0-15,-1 0 0,21 0 0,0 0 16,-20-21-16,20 0 0,-21 0 0,21 0 16,1-22-16,-22 1 0,0 0 15,21-22-15,-20 22 0,-1-22 0,0 1 16,21-1-16,-21-20 0,-21 20 16,22 1-16,-1-1 0,0 22 15,-21-22-15,21 1 0,-21 21 16,0 20-16,0 1 0,0 0 15,-21 42 1,0 0-16,0 1 0,21 20 16,-22-21-16,22 21 0,-21 22 0,21-22 15,0 22-15,-21-22 0,21 22 16,-21-1-16,21 1 0,-21-1 0,21-21 16,0 22-16,0-22 0,0 1 0,0-1 15,0 0-15,0-21 0,0 22 16,21-22-16,0 0 0,0-21 15,0 21-15,1-21 0,20 0 0,0 0 16,-21 0-16,22 0 0,-1 0 16,-21-21-16,22 0 0,-22 0 0,21 0 15,-21-1-15,0 1 0,22-21 16,-43 21-16,42-43 0,-42 43 16,21 0-16,-21 0 0,0 0 0,0-1 15,-21 22 1,0 22-1,0-1-15,21 0 0,0 0 16,-21 0-16,-1 22 0,22-22 0,0 0 16,0 0-16,0 21 0,0-20 15,0-1-15,0 0 0,0 0 16,22 0-16,-1-21 0,0 0 16,0 0-16,0 0 0,0 0 0,22 0 15,-22 0-15,21 0 0,-21-21 16,22 0-16,-22 0 0,21-22 0,-21 22 15,1-21-15,-22 0 0,0-1 16,0 1-16,0 0 0,0-1 0,0 1 16,0 21-16,-22-22 0,1 22 0,0 21 15,0-21-15,0 21 0,-22 0 16,22 0-16,-21 0 0,21 21 0,0 0 16,-22-21-16,22 22 15,0-1-15,0 0 0,0-21 16,-1 0-1,1 0 1</inkml:trace>
  <inkml:trace contextRef="#ctx0" brushRef="#br0" timeOffset="7991.29">13123 826 0,'21'0'31,"22"0"-31,-1 0 0,0 0 16,1 0-16,-1 0 0,22-22 16,-1 22-16,1-21 0,-1 21 0,-21 0 15,22 0-15,-1-21 0,-20 21 16,-1 0-16,0 0 0,-20 0 0,20-21 16,-21 21-16,0 0 15</inkml:trace>
  <inkml:trace contextRef="#ctx0" brushRef="#br0" timeOffset="8907.59">14563 974 0,'0'0'16,"0"21"15,0 21-31,0-21 16,-22 1-16,22-1 0,0 21 0,0-21 15,0 0-15,0 22 16,-21-22-16,21 0 0,-21 0 0,21 0 0,0 1 15,0-1-15,0 0 0,-21-21 16,21 21-16,0-42 31,0 0-15,0 0-16,0-1 0,0 1 0,0 0 16,0 0-16,0-21 0,21 20 0,-21-20 15,0 21-15,21-21 0,0 20 16,1-20-16,-1 21 0,0 0 0,-21 0 15,21-1-15,0 1 0,0 21 16,1 0-16,20 0 0,-21 0 16,0 0-16,0 0 0,22 21 15,-22 1-15,21-1 0,-21 21 0,1-21 16,-1 22-16,0-22 0,0 21 0,-21-21 16,21 22-16,-21-22 0,0 0 15,0 0-15,0 0 0,0 0 0,-21 22 16,0-43-1,21 21-15,-42-21 16,42-21 0,0 0-16,0-1 0,0-20 15,21 21-15,-21 0 0,21-22 16,21 1-16,-21 21 16,1-21-16,20-1 0,0 1 0,1 21 15,-1-22-15,0 22 0,22 0 16,-22 21-16,0 0 0,22 0 0,-22 0 15,1 21-15,-22 0 0,21 1 0,-21-1 16,0 21-16,-21 0 0,0 1 16,0-22-16,0 21 0,0 1 0,0-22 15,0 21-15,-21-21 0,0 0 16,0 1-16,21-1 0,-21-21 16,0 21-16,-1-21 15,44-21 16,-1 21-31,0-21 0,0-1 16</inkml:trace>
  <inkml:trace contextRef="#ctx0" brushRef="#br0" timeOffset="9385.31">16150 995 0,'0'0'0,"0"-21"0,0 0 0,0-1 0,0 1 15,-21 0-15,0 0 0,0 0 16,-1 21-16,1 0 0,0 0 0,-21 0 16,21 0-16,-22 21 0,22 0 15,0 0-15,-21 22 0,20-22 16,1 21-16,0 0 0,21 1 0,0-1 16,-21-21-16,21 22 0,0-22 0,0 21 15,0-21-15,0 0 0,21 1 16,0-1-16,0-21 0,22 0 15,-22 0-15,0 0 0,0 0 16,22 0-16,-22 0 0,0-21 0,21-1 16,-21 1-16,1 0 0,-1 0 0,0 0 15,0-22-15,0 22 0,-21-21 16,0 0-16,0 20 0,0-20 16,0 21-16,0 0 0,0 0 15,0-1-15,0 44 16,0-1-16,0 0 15,0 21-15,-21-21 0,21 22 16,-21-1-16,21-21 0,0 22 0,0-22 16,0 0-16,0 21 0,0-21 15,0 1-15,0-1 0,0 0 0,21-21 16,0 21-16,0-21 0,1 0 16,-1 0-16,0 0 15,0 0-15,0 0 0,0-21 0,1 0 0,-1 0 16,0-1-16</inkml:trace>
  <inkml:trace contextRef="#ctx0" brushRef="#br0" timeOffset="10523.47">16679 487 0,'0'-64'16,"0"128"-16,-21-128 15,21 86-15,0 20 16,-21-21-16,21 21 0,-21 1 15,21-1-15,-21 22 0,21 63 16,0-64-16,0-21 0,-22 22 0,22-1 16,0-20-16,-21 20 0,21-20 15,0-1-15,0-21 0,0 21 16,0-20-16,0-1 0,21 0 16,1 0-16,-1-21 0,21 0 0,-21 0 15,0 0-15,1 0 0,20 0 0,-21 0 16,21-21-16,1 0 0,-22 0 15,21-1-15,-21-20 0,1 0 0,20 21 16,-21-22-16,0 1 0,0 0 16,-21 20-16,0-20 0,22 21 0,-22 0 15,0 42 17,-22 0-32,1 21 15,21-20-15,0 20 0,-21-21 16,21 21-16,-21-20 0,21 20 0,0-21 15,0 21-15,0-20 0,0-1 16,0 0-16,0 0 0,0 0 0,0 0 16,21 1-16,0-22 15,0 0-15,1 0 0,20 0 0,-21 0 16,0 0-16,22-22 0,-22 22 0,21-21 16,-21 0-16,0-21 0,22 21 15,-22-1-15,0-20 0,21 21 0,-20-21 16,-1 20-16,0-20 0,0 21 15,0 21-15,0-21 0,-21 42 32,0 0-17,0 0-15,0 0 0,0 1 0,0-1 16,0 0-16,0 0 0,0 0 16,0 0-16,0 1 0,0-1 15,22-21 16,-1 0-31,-21-21 16,0-1-16,0 1 0,0 0 16,0 0-16,0 0 0,0-22 0,0 1 15,0 21-15,0-21 0,0-1 16,-21 22-16,21 0 0,0 0 16,0 0-16,0-1 0,0 1 0,0 0 15,21 0-15,0 21 16,0 0-16,0 0 0,0-21 0,22 21 15,-22 0-15,21 0 0,-21 0 16,22 21-16,-1 0 0,0 0 0,1 0 16,-22 1-16,21 20 0,-21 0 15,1-21-15,-1 22 0,-21-1 0,0 0 16,0 1-16,0-22 0,0 21 16,0 1-16,0-22 0,0 0 15,0 21-15,0-21 0,0 1 16,-21-1-16,-1-21 15,1 0-15,21-21 16,0-1 0,0 1-16,0 0 0,0-21 15,0 21-15,0-22 0,21 1 0,1 0 16,-1-22-16,21 1 0,0 20 16,1-20-16,-1 20 0,0-20 0,1 21 15,20 20-15,-20 1 0,20 0 16,-21 0-16,-20 21 0,20 0 15,0 21-15,-21 0 0,1 22 0,-1-1 16,-21 0-16,0 1 0,0-1 16,0 21-16,0-20 0,0-1 0,0 0 15,-21 1-15,-1-1 0,1 0 0,21-20 16,-21-1-16,0 0 0,21 0 16,-21 0-16,0-21 15,-1 0 1,1-21-16,0 0 15</inkml:trace>
  <inkml:trace contextRef="#ctx0" brushRef="#br0" timeOffset="10721.71">17695 550 0,'0'0'0,"-21"0"0,0 0 15,0 0-15,21-21 32,-21 21 15</inkml:trace>
  <inkml:trace contextRef="#ctx0" brushRef="#br0" timeOffset="10917.6">16700 762 0,'0'0'15,"-21"0"-15,21 21 0,0 0 16,21-21-16,1 0 16,-1 0-16,21 0 0,-21 0 15,22 0-15,-1 0 0,0 0 0,22-21 16,-22 21-16,22 0 15,-1-21-15,1 21 0,-22-21 0,21 0 16,1 21-16,-22-21 0</inkml:trace>
  <inkml:trace contextRef="#ctx0" brushRef="#br0" timeOffset="11444.71">20405 275 0,'0'0'0,"0"21"31,-22 1-31,1-1 0,0 21 16,0 0-16,21 1 0,-21-1 0,0 22 15,-1-1-15,1 1 0,0-1 16,0 1-16,0-1 0,0 1 0,-1-1 16,22 1-16,0-22 0,-21 0 15,21 1-15,-21-1 0,21 0 0,0-21 16,0 1-16,0-1 15,0 0-15,0 0 0,21-21 16,0 0-16,1 0 0,20 0 16,-21-21-16,0 0 15,22 0-15</inkml:trace>
  <inkml:trace contextRef="#ctx0" brushRef="#br0" timeOffset="12123.77">20807 847 0,'-21'0'16,"21"21"0,-22 0-16,1 0 0,0 0 15,-21 22-15,21-22 0,-1 21 0,1-21 16,0 22-16,0-22 0,21 0 16,0 21-16,-21-20 0,21-1 0,0 0 15,0 0-15,0 0 16,21 0-16,0-21 0,0 0 0,0 0 15,22 0-15,-22 0 0,0 0 16,21 0-16,-20 0 0,-1 0 0,0-21 16,0 0-16,0 0 0,0 0 0,-21 0 15,0-22-15,0 22 0,0-21 16,0 21-16,0-22 0,0 22 0,0-21 16,-21 21-16,21-1 15,-21 1-15,21 0 0,0 0 16,0 0-1,21 21-15,0-21 0,22 21 16,-22 0-16,21 0 0,1 0 16,-22 0-16,21 0 0,0 0 0,22 42 15,-43-42-15,0 21 16,0 0-16,1 22 0,-22-22 0,0 0 16,0 21-16,0-21 0,-22 22 0,1-22 15,21 21-15,-21-21 0,0 22 16,0-22-16,0 0 0,21 0 0,0 0 15,0 1-15,0-1 16,0 0-16,0 0 16,42-21-16,-21 0 0,0 0 15,22 0-15,-22 0 0,21 0 16,0 0-16,-20-21 0,20 21 0,0-21 16,1 0-16,-1-1 0,-21 1 15,0-21-15,0 21 0,1-22 16,-22 1-16,0 21 0,0-21 0,0 20 15,0-20-15,-22 21 0,-20 0 0,21 21 16,0-21-16,-22 21 0,22 0 16,-21 0-16,21 0 0,-22 0 15,22 0-15,0 0 0,42 0 32,0 0-32,1 0 15,-1 0-15,21 0 0</inkml:trace>
  <inkml:trace contextRef="#ctx0" brushRef="#br0" timeOffset="12452.58">22267 402 0,'0'0'0,"0"-21"0,0 0 15,-21 21 1,0 0-16,21 21 0,0 0 15,-21 22-15,0-22 0,-1 21 0,22 0 16,-21 1-16,0-1 0,0 0 16,21 22-16,-21-1 0,0 1 0,-1-1 15,1-20-15,21 20 0,0-20 16,0 20-16,0-21 0,0 1 16,0-1-16,0-21 0,0 22 0,0-22 15,21 0-15,1 0 0,41 0 16,-42-21-16,0 0 15,22 0-15,-22 0 0,0-21 16,0 0-16,0 0 0,22 0 0,-22-1 16,-21 1-16,21-21 0,0 0 15,-21-22-15</inkml:trace>
  <inkml:trace contextRef="#ctx0" brushRef="#br0" timeOffset="12731.62">20193 699 0,'0'0'0,"-42"0"0,42 0 31,21 0-31,21 0 16,22 0-16,-22 0 0,21 0 15,1 0-15,-1 0 0,22 0 0,-21 0 16,-1 0-16,1 0 0,-1 0 16,-21 0-16,1 0 0,-22 0 0,0 0 15,0 0-15,-42 0 32,0 0-32,0 0 0</inkml:trace>
  <inkml:trace contextRef="#ctx0" brushRef="#br0" timeOffset="13720.77">1863 2011 0,'0'0'0,"-170"0"31,128 0-31,21 0 0,0 0 15,-1 0-15,1 0 0,42 0 32,22 0-32,-1 0 0,0 0 15,22 0-15,-1 0 0,1 0 16,21 0-16,20 0 0,1 0 0,21-21 16,21 21-16,149 0 0,-128 0 15,0 0-15,1 0 0,20-21 16,1 21-16,20 0 0,-20 0 0,21 0 15,-1 0-15,1 0 16,-22 0-16,22 0 0,190-22 16,-211 22-16,-1 0 0,-20-21 0,-1 0 15,0 21-15,-21 0 0,22-21 0,-43 21 16,21 0-16,-42 0 0,21-21 16,-21 21-16,-1 0 0,-20 0 15,0-21-15,-22 21 0,1 0 0,-1 0 16,-20 0-16,-1 0 0,0-22 0,-21 22 15,1 0-15,-1 0 0,0 0 16,-21-21 0,0 0 15</inkml:trace>
  <inkml:trace contextRef="#ctx0" brushRef="#br0" timeOffset="14507.32">11007 1863 0,'0'0'16,"-22"0"-16,-20 0 0,21 0 0,-21 0 16,20 0-16,-20 0 0,21 0 0,0 0 15,0 0-15,-1 0 0,22 21 16,22-21 0,-1 0-1,21 0-15,0 0 0,22 0 16,-1 0-16,22 0 0,0 0 0,-1 0 15,22 0-15,0 0 0,0 21 16,21-21-16,21 0 0,0 0 0,0 0 16,1 0-16,20 21 0,0-21 0,22 0 15,-1 0-15,1 0 0,-1 0 16,1 0-16,20 0 0,-20 0 0,-1 0 16,1 0-16,21 0 0,-22 21 0,1-21 15,-1 0-15,-21 0 0,1 0 16,-22 0-16,0 0 0,0 0 0,-21 0 15,0 22-15,-21-22 16,-21 0-16,-1 0 0,1 0 0,-43 0 16,1 0-16,-1 0 0,0 0 0,-63 0 47,0 0-47,0-22 15</inkml:trace>
  <inkml:trace contextRef="#ctx0" brushRef="#br0" timeOffset="15184.51">19494 1947 0,'22'0'31,"-1"0"-15,0 0-16,0 0 0,21 0 15,1 0-15,-1 0 0,0 0 0,22 0 16,-1 0-16,1 0 0,21 0 16,20 0-16,1 0 0,0 0 0,21 0 15,0 0-15,0 0 0,0 22 16,0-22-16,21 0 0,-21 0 0,21 0 15,-21 0-15,0 0 0,0 0 0,0 0 16,-21 0-16,0 0 0,0 0 16,-21 0-16,-1 0 0,64 0 15,-84 0-15,-1 0 16,-20 0-16,-1 0 0,-21 0 0,0 0 16,1 21-16,-1-21 0,-21 21 46,0 0-30,-21-21 0,-1 0-16,1 0 0</inkml:trace>
  <inkml:trace contextRef="#ctx0" brushRef="#br1" timeOffset="29039.49">1333 3260 0,'0'0'0,"0"-106"16,0 0-16,0 43 0,-21-22 15,0 43-15,21-1 0,-21 22 16,21 0-16,-21 0 0,21 0 16,-21 21-16,-1 21 31,22 0-15,0 0-16,0 0 15,0 0-15,0 1 0,0-1 0,22 0 16,-22 0-16,21-21 15,0 21-15,0-21 0,0 0 16,0 0-16,1 0 16,-1 0-16,21 0 0,-21 0 15,0 0-15,1-21 0,20 0 0,-21 21 16,0-21-16,0 21 0,1 0 16,-22-21-16,21 21 15,-21-22-15,0 1 31,-21 21 94,-1 0-109</inkml:trace>
  <inkml:trace contextRef="#ctx0" brushRef="#br1" timeOffset="30323.37">1228 2879 0,'0'21'31,"0"0"-15,21 0-1,0-21-15,0 0 0,0 0 16,0 0-16,22 0 0,-22 0 16,0 0-16,0 0 0,22 0 0,-22 0 15,0 0-15,21-21 0,-21 0 16,1 21-16,-1-21 0,0 0 16,0 21-16,-21-22 0,0 1 0,21 0 15,-21 0-15,0 0 16,0 0-16,-21 21 31,0 0-15,21 21-16,0 0 15,-21 0-15,21 0 16,-21 0-16,21 1 0,0-1 16,-22 21-16,22-21 0,0 0 0,0 1 15,0-1-15,-21 21 0,21-21 16,-21 0-16,21 22 0,0-22 0,0 0 15,0 21-15,0-20 0,0-1 16,0 0-16,0 21 0,0-21 16,0 1-16,0-1 0,0 0 15,0 0-15,0 0 0,-21-21 0,21 21 16,-21-21 0,0 0-1,-1 0-15,1 0 0,0 0 16,0 0-16,0 0 0,0 0 0,-22-21 15,22 0-15,-21 21 0,21-21 16,-22 0-16,1 21 0,21-21 16,0 21-16,-1 0 0,1-22 0,0 22 15,0 0-15,21 22 32,0-1-17,21 0-15,0-21 16,0 21-16,1-21 15,-1 0-15,21 21 0,-21-21 0,0 0 16,22 0-16,-1 0 0,-21 0 16,22 0-16,-1 0 0,0-21 15,1 21-15,-1-21 0,-21 0 0,21 21 16,-20-21-16,41-22 16,-42 22-16,0 0 0,1 0 0,-22 0 15,21-1-15,-21 1 0,21 21 16,-21-21-16,0 0 0,0 0 15,0 42 32,0 0-47,0 0 0,0 0 16,0 1-16,0-1 0,0 0 16,0 0-16,0 0 0,0 0 15,0 1-15,0-1 0,0 0 16,0 0-1,0-42 17,0 0-17,0 0-15,0-1 16,0 1-16,0 0 0,0 0 0,0 0 16,0-22-16,0 22 0,21 0 15,0 0-15,-21-21 0,0 20 0,21 1 16,22 21-16,-22-21 0,0 0 15,21 21-15,-20 0 0,20 0 0,-21 0 16,21 0-16,-20 0 0,20 0 16,-21 21-16,0-21 0,22 21 0,-43 0 15,21 1-15,-21-1 0,21 0 16,-21 21-16,0-21 0,0 1 0,0-1 16,0 0-16,-21 0 15,0 0-15,-1 0 0,22 1 0,-21-22 16,0 21-16,0-21 15,0 0-15,21 21 16,0-42 15,0 0-31</inkml:trace>
  <inkml:trace contextRef="#ctx0" brushRef="#br1" timeOffset="30851.57">2921 2963 0,'0'0'15,"0"-21"-15,0 0 0,0 0 0,-21 21 16,0 0-16,-1 0 15,1 0-15,0 0 0,0 0 16,0 21-16,21 0 16,-21 0-16,-1 1 0,1 20 0,21-21 15,-21 21-15,0-20 0,0 20 16,0-21-16,21 21 0,0-20 0,0-1 16,0 21-16,0-21 0,0 0 0,0 1 15,0-1-15,42 0 0,-21-21 16,21 0-16,-20 0 0,20 0 15,-21 0-15,21-21 0,1 21 0,-22-21 16,21-1-16,-21 1 0,1 0 16,-1 0-16,21-21 0,-42 20 0,21 1 15,-21-21-15,0 0 0,0 20 16,0-20-16,0 21 0,0 0 16,-21-22-16,0 22 0,21 0 0,-42 0 15,20 21-15,1 0 0,-21 0 16,21 0-16,0 0 0,-22 0 15,22 21-15,0-21 0,0 21 0,0-21 16,21 21-16,0 1 0,0-1 0,0 0 16,0 0-16,21-21 15,0 21-15,0-21 0,0 0 0,0 0 16,22 0-16,-22 0 0,0 0 16,21 0-16</inkml:trace>
  <inkml:trace contextRef="#ctx0" brushRef="#br1" timeOffset="31287.84">3281 2900 0,'21'0'0,"0"0"15,0 0-15,0 0 0,1 0 0,-1 21 16,0-21-16,21 21 0,-21 0 0,1-21 16,-1 22-16,0-1 0,0 0 15,-21 0-15,0 21 0,0-20 16,0 20-16,0-21 0,0 0 16,0 22-16,-21-22 0,0 21 0,21-21 15,0 0-15,0 1 0,-21-1 0,-1 0 16,1-21-16,21-21 15,0 0 1,0-1-16,0 1 0,0-21 16,21 21-16,-21 0 0,22-22 15,-22 22-15,21-21 0,-21 21 0,0-1 16,21-20-16,0 21 0,-21 0 16,21 0-16,0-1 15,1 22-15,-1 0 16,0 0-16,0 0 15,0 0-15,0 0 0,1 22 16</inkml:trace>
  <inkml:trace contextRef="#ctx0" brushRef="#br1" timeOffset="31424.79">4297 3112 0,'0'0'0,"21"0"0,-42-22 0</inkml:trace>
  <inkml:trace contextRef="#ctx0" brushRef="#br1" timeOffset="31895.52">4339 2985 0,'0'0'0,"0"-22"16,-21 22-16,21-21 16,-21 21-16,0-21 0,-1 21 15,1 0-15,0 0 0,0 0 16,0 0-16,0 21 0,-1 0 15,1 1-15,0-22 0,0 21 0,0 0 16,0 0-16,-1 21 0,22-20 16,0-1-16,-21 21 0,21-21 15,0 0-15,0 22 0,0-22 0,0 0 16,0 0-16,0 0 0,21 1 16,1-22-16,-1 0 15,0 0-15,0 0 0,0 0 0,0 0 16,1-22-16,-1 1 0,0 0 15,0 0-15,0 0 0,0 0 0,1-22 16,-1 22-16,-21-21 0,21-1 0,-21 1 16,21 0-16,-21-1 0,0 1 15,21 0-15,-21-1 0,0 1 0,0 0 16,0-1-16,0 22 0,0 0 16,0 0-16,0 0 0,0 42 31,0 0-31,0 0 0,0 22 15,0-22-15,0 21 0,0 0 0,0 1 16,0-22-16,0 21 0,0 1 0,0-22 16,0 21-16,0-21 0,21 22 15,-21-22-15,0 0 0,0 21 16,0-21-16,0 1 0,0-1 16,22-21-16,-1 0 15,-21-21 1,21 21-16,0-22 15,0 1-15</inkml:trace>
  <inkml:trace contextRef="#ctx0" brushRef="#br1" timeOffset="31986.47">4678 3069 0,'0'0'0,"-21"0"0</inkml:trace>
  <inkml:trace contextRef="#ctx0" brushRef="#br1" timeOffset="32199.35">4699 3090 0,'63'0'15,"-41"0"-15,-1 0 0,0-21 16,0 21-16,0-21 16,0 0-16,1 0 15,-1 0-15,-21-1 16,0 1-16,0 0 16,0 0-16,-21 0 15,-1 21-15,1 0 0,0 0 16,0 0-16,21 21 0,0 0 15,-21 0-15,0 0 0,21 1 0,-22-1 16,22 0-16,0 21 0,0-21 16,-21 1-16,21-1 0,0 0 0,-21 0 15,0 0-15</inkml:trace>
  <inkml:trace contextRef="#ctx0" brushRef="#br1" timeOffset="32268.31">4784 3281 0,'0'0'16,"21"0"-16,0-21 15,0 21-15,0-21 0,22 21 16,-22-22-16,0 1 0,0 21 0,0-21 15</inkml:trace>
  <inkml:trace contextRef="#ctx0" brushRef="#br1" timeOffset="32659.16">5186 2921 0,'0'0'16,"0"-21"0,0 0-16,21 21 15,0-21-15,0 21 16,0 0-16,1 0 0,-1 0 15,0 0-15,0 0 0,0 0 16,0 0-16,1 0 0,-22 21 16,21 0-16,-21 0 0,21 0 0,-21 0 15,0 1-15,0-1 0,0 0 0,0 0 16,0 21-16,-64-20 16,64-1-16,-21 0 0,21 21 0,0-21 15,-21 1-15,21-1 0,0-42 47,0-1-47,0 1 0,21 0 0,-21 0 16,21-21-16,1 20 15,-1 1-15,0-21 0,0 21 0,0 0 16,0-22-16,-21 22 0,22 0 0,-1 0 16,0 0-16,0-1 0,21 22 15,-42-21-15,22 21 16,-22-21-1,21 21-15</inkml:trace>
  <inkml:trace contextRef="#ctx0" brushRef="#br1" timeOffset="33040.14">7027 2667 0,'0'-21'16,"0"42"-16,0-63 0</inkml:trace>
  <inkml:trace contextRef="#ctx0" brushRef="#br1" timeOffset="33263.94">7048 2455 0,'0'22'47,"0"-1"-47,0 0 15,-21 0-15,0 0 0,0 22 16,21-1-16,-21 0 0,0 1 0,-1-1 15,1 21-15,0-20 0,0-1 0,0 0 16,0 1-16,-1-1 0,1-21 0,21 22 16,0-22-16,-21 21 0,21-21 15,0 0-15,0 1 0,0-1 16,21-21-16,0 0 16,1 0-1,-1 0-15,0-21 0,-21-1 0,21 1 16,0 0-16,0 0 0,1 0 0</inkml:trace>
  <inkml:trace contextRef="#ctx0" brushRef="#br1" timeOffset="33627.56">7239 2836 0,'0'0'0,"0"22"31,0-1-31,0 0 16,0 0-16,0 0 0,-21 0 15,21 1-15,-21-1 0,21 0 0,0 0 16,0 0-16,0 0 0,0 1 16,0-1-16,0 0 0,0 0 15,21-21-15,0 0 0,0 0 16,21 0-16,-20 0 0,-1 0 16,0-21-16,0 0 0,0 21 0,0-21 15,1-1-15,-1 1 0,0 0 16,-21 0-16,0-21 0,0 20 0,0 1 15,0 0-15,0 0 0,-21 0 0,0 0 16,-1-1-16,1 22 0,0 0 16,21-21-16,-21 21 15,0 0-15,0 0 0,-1 0 32,22 21-32,-21-21 15,0 0-15</inkml:trace>
  <inkml:trace contextRef="#ctx0" brushRef="#br1" timeOffset="33863.42">6519 2773 0,'170'-42'16,"-107"42"-1,64-22-15,-63 1 0,20 21 16,-20-21-16,-1 21 0,1 0 16,-1-21-16,64 0 15,-84 21-15,-22 0 0,0 0 16,0 0-16,-42-21 16</inkml:trace>
  <inkml:trace contextRef="#ctx0" brushRef="#br1" timeOffset="33949.37">7662 2667 0,'43'0'15</inkml:trace>
  <inkml:trace contextRef="#ctx0" brushRef="#br1" timeOffset="34395.26">9059 2963 0,'0'0'0,"21"0"16,-21-21-1,22 21-15,-1-21 16,-21 0-16,0 0 15,21 0-15,-21-1 0,0 1 16,0 0-16,0 0 0,0 0 16,-21 0-16,21-1 0,-21 22 0,-1-21 15,1 0-15,0 21 0,-21 0 16,21 0-16,-1-21 0,-20 21 0,21 0 16,-21 21-16,-1 21 0,22-20 0,-21-1 15,21 21-15,-22-21 0,22 22 16,0-1-16,-21 0 0</inkml:trace>
  <inkml:trace contextRef="#ctx0" brushRef="#br1" timeOffset="35008.91">8551 3323 0,'64'21'15,"-43"-21"-15,21 0 16,-21 0-16,22 0 0,-22 0 0,21 0 16,1-21-16,-1 21 0,0-21 0,1 0 15,-22 0-15,21 0 0,0-22 16,-20 22-16,-1 0 0,0-21 0,0 20 15,0-20-15,0 0 0,-21 21 0,0-22 16,0 1-16,0 21 16,0 0-16,0-22 0,0 22 0,0 0 15,0 0-15,0 42 32,0 0-32,0 0 0,-21 22 15,21-22-15,-21 0 0,21 21 0,-21-21 16,21 1-16,0 20 0,0-21 15,0 21-15,0-20 0,0-1 0,0 21 16,0-21-16,0 0 0,0 1 0,21-1 16,0 0-16,0-21 15,1 0-15,-1 0 0,0 0 0,21 0 16,-21 0-16,1-21 0,20 0 0,-21-1 16,21 1-16,-20 0 15,-1 0-15,0 0 0,21 0 0,-21-1 16,1-41-16,-1 42 0,-21-22 15,21 22-15,-21 0 0,0 0 16,0 0-16,0 0 0,-21 21 47,0 21-47,21 0 0,-22 0 16,22 0-1,0 0-15,0 1 0,0-1 16,0 0-16,0 0 0,0 0 0,0 0 15,0 1-15,0-1 0,0 0 16,0 0-16,22 0 0,-1 0 16,0-21-16,0 22 0,0-22 15,0 0-15,1 0 0,-1 0 16,0 0-16,0-22 0,0 22 0,0 0 16,1-21-16,-1 21 0,-21-21 0,-21 0 31</inkml:trace>
  <inkml:trace contextRef="#ctx0" brushRef="#br1" timeOffset="35057.89">9885 3069 0,'0'-21'16</inkml:trace>
  <inkml:trace contextRef="#ctx0" brushRef="#br1" timeOffset="36196.4">8848 2879 0,'21'-21'15,"-21"-1"-15,21 1 16,-21 0-16,0 0 15,0 0 1,-21 21-16,0 0 16,-1 0-16,1 0 15,-21 0-15,21 0 0,0 21 16,-22 0-16,22 0 0,-21 0 0,21 22 16,-1-22-16,1 21 0,0 1 15,0-1-15,0-21 0,0 64 16,21-43-16,0 0 0,0 64 15,21-85-15,0 1 16,0-1-16,21 0 0,1 0 0,-1-21 16,0 0-16,22 0 0,-1 0 0,1-21 15</inkml:trace>
  <inkml:trace contextRef="#ctx0" brushRef="#br1" timeOffset="37588.01">9652 2815 0,'0'0'0,"21"0"15,21-42 1,-42 21-16,0 42 47,0 0-31,0 0-16,0 0 0,0 22 0,0-22 15,-21 0-15,21 21 0,-21-20 0,21-1 16,0 21-16,0-21 0,0 0 15,0 1-15,0-1 0,0 0 0,0 0 16,21 0-16,0-21 0,1 0 0,-1 0 16,0 0-16,0 0 0,0 0 15,22 0-15,-22 0 0,0-21 0,0 0 16,21 21-16,-20-21 0,-1 0 0,0-1 16,0 1-16,-21-21 0,21 21 15,-21 0-15,21-1 0,-21-20 16,0 21-16,0 0 0,0 0 0,0-1 15,22 1-15,-22 0 0,0 0 16,0 0-16,0 42 31,-22 0-31,22 0 0,0 0 16,0 1-16,0-1 0,-21 21 0,21-21 16,0 0-16,-21 22 0,21-22 0,0 0 15,0 21-15,0-20 16,0-1-16,0 0 0,21 0 0,0-21 15,-21 21-15,22-21 0,-1 0 0,0 0 0,21 0 16,-21 0-16,1 0 16,-1 0-16,0 0 0,0 0 0,0-21 15,0 0-15,1 0 0,-1 0 0,0-1 16,0-20-16,-21 21 0,0-21 16,21-1-16,-21 1 0,21 0 0,-21-1 15,0 1-15,0 0 0,0-22 0,22 22 16,-22-1-16,0 22 0,0-21 15,0 21-15,0-22 0,0 22 0,0 0 16,0 0-16,-22 42 31,22 21-15,0-20-16,0 20 16,0 0-16,0 1 0,-21-1 0,21 21 15,0-20-15,0-1 0,0 0 16,0 1-16,0-1 0,0 0 0,0 1 15,0-22-15,21 0 0,-21 0 0,0 0 16,22 1-16,-1-1 0,0 0 0,0-21 16,0 0-16,0 0 15,1 0-15,-1 0 0,0 0 0,0-21 16,0 21-16,0-21 0,1-1 16,20 1-16,-21 0 15,0 0-15,-21 0 0,21-22 0,-21 22 16,22 0-16,-22 0 0,0 0 0,0 0 15,0-1-15,0 44 47,0-1-47,0 0 0,0 0 16,0 0-16,-22 0 0,22 22 16,-21-22-16,21 0 0,0 0 0,0 0 0,0 1 15,0-1-15,0 0 16,21-21-16,-21 21 0,22-21 0,-1 0 15,0 0-15,21 0 0,-21 0 0,1 0 16,20-21-16,-21 21 0,0-21 16,22 0-16,-22-1 0,0 1 0,0 0 15,-21-42-15,21 41 0,-21-20 16,0 21-16,0 0 0,0 0 16,0-1-16,-21 1 0,0 0 0,0 0 15,0 21-15,-1 0 0,1 0 0,-21 0 16,21 0-16,0 0 0,-1 0 15,1 0-15,21 21 0,-21-21 0,21 21 16,-21-21-16,21 21 0</inkml:trace>
  <inkml:trace contextRef="#ctx0" brushRef="#br1" timeOffset="37851.87">10499 2688 0,'-22'0'0,"44"0"0,-44-21 31,65 21-15,-22 0-16,21 0 0,1-21 15,-1 21-15,0 0 0,22 0 16,-22 0-16,22-21 0,-22 21 0,0 0 15,1 0-15,-22 0 0,0 0 0,0 0 16,-42 0 31</inkml:trace>
  <inkml:trace contextRef="#ctx0" brushRef="#br1" timeOffset="38671.91">11684 2879 0,'0'0'0,"0"-21"16,-21 21 15,21 21-15,0 0-1,0 0-15,-21 0 0,21 0 16,0 1-16,0-1 0,0 0 0,0 0 15,0 0-15,0 0 0,0 1 16,0-1-16,0 0 0,0 0 16,0-42 15,0 0-15,0 0-16,0-1 0,0 1 15,0 0-15,0 0 16,21 0-16,0 0 0,0-1 0,-21-20 15,21 21-15,0 0 0,-21 0 0,22-1 16,-1 1-16,0 0 0,0 21 16,0-21-16,0 21 0,1 0 15,-1 0-15,0 0 0,21 21 16,-21 0-16,1 0 0,-1-21 16,-21 22-16,0-1 0,21 21 0,-21-21 15,0 0-15,0 1 0,0-1 16,0 0-16,0 0 0,0 0 15,0 0 1,-21-21 0,21-21-1,0 0 1,0 0-16,0 0 0,0 0 16,0-22-16,21 22 15,0 0-15,0 0 0,0 0 0,1-1 16,-1 1-16,21 0 0,-21 0 0,0 0 15,22 0-15,-22 21 0,21 0 16,-21 0-16,22 0 0,-22 0 0,21 0 16,-21 21-16,1 0 0,-1 0 0,-21 0 15,0 0-15,21 1 16,0-1-16,-21 0 0,0 21 0,0-21 16,0 1-16,0-1 0,-21 0 0,21 0 15,-21 0-15,0 0 0,21 1 16,21-44 15,-21 1-31</inkml:trace>
  <inkml:trace contextRef="#ctx0" brushRef="#br1" timeOffset="39661.12">13039 2836 0,'0'0'15,"0"-42"1,0 21-16,0 0 16,-22 0-16,1 21 0,0 0 0,0-22 15,0 22-15,0 0 16,-1 0-16,-20 0 0,21 0 0,0 22 16,0-1-16,-1 0 0,1 42 15,0-41-15,0-1 0,0 21 16,21-21-16,0 0 0,0 22 15,0-22-15,0 0 0,0 0 0,0 0 16,0 1-16,0-1 16,21-21-16,0 0 0,0 0 0,0 0 15,43 0-15,-43 0 0,21-21 16,-20-1-16,-1 1 0,0 0 16,0 0-16,0 0 0,0 0 15,-21-22-15,0 22 0,22-21 0,-22 21 16,0-22-16,21 22 0,-21 0 15,0 0-15,0 0 0,0 42 32,0 0-32,-21 0 15,21 0-15,-22 0 0,22 1 16,0-1-16,0 21 0,0-21 0,0 0 16,0 1-16,0-1 0,0 0 15,0 0-15,22 0 0,-1 0 0,0-21 16,0 22-16,0-22 0,0 0 15,1 0-15,-1 0 0,0 0 0,21 0 16,1-22-16,-22 22 0,0-21 16,0 0-16,-21-21 0,21 21 0,0-22 15,1 22-15,-1-21 0,0-22 0,-21 22 16,21-22-16,-21 22 0,21-21 16,0 20-16,-21 1 0,0 0 15,0-22-15,0 43 0,0 0 16,0 0-16,-21 21 15,0 21-15,21 0 16,0 21-16,0 1 0,-21-22 0,21 21 16,-21 22-16,21-22 0,0 0 15,0 1-15,0-1 0,0 0 0,0-21 16,0 22-16,0-1 0,0 22 16,21-43-16,-21 0 15,0 0-15,21-21 0,0 21 0,0 0 0,1-21 16,-1 0-16,21 0 15,22-21-15,-22 21 0,0-21 16,-21 21-16,22-21 0,-22 21 16,0-21-16,0 0 0,-21-1 0,21 1 15,1-21-15,-22 21 0,0 0 0,21-1 16,-21 1-16,0 0 16,-21 0-16,-1 21 15,1 0-15,0 21 16,21 0-16,-21-21 0,0 21 15,21 1-15,0 20 0,0-21 0,0 0 16,-21 0-16,21 1 0,0-1 16,0 0-16,-22 0 0,22 0 0,0 0 15,22-21-15,-1 22 16,0-22-16,0 0 0,0 0 16,0 0-16,1 0 0,20 0 15,0-43-15,1 43 0,-22-21 0,0 0 16,0 0-16,0 21 0,0-43 15,-21 22-15,22 0 0,-22 0 16</inkml:trace>
  <inkml:trace contextRef="#ctx0" brushRef="#br1" timeOffset="39905.03">13462 2561 0,'0'0'0,"-21"0"15,-43 21 1,85-21 0,22 0-16,-22 0 15,21 0-15,1 0 0,-1 0 0,0 0 16,1 0-16,20 0 0,-21 0 16,1 0-16,-1 0 0,0 0 0,1 0 15,-22-21-15,21 21 0,-21 0 16,1 0-16,-22-21 15</inkml:trace>
  <inkml:trace contextRef="#ctx0" brushRef="#br1" timeOffset="40656.12">15600 2942 0,'0'0'16,"-21"0"-16,21 21 15,21-21 17,0 0-32,21 0 15,-21 0-15,1-21 0,20 0 16,0 21-16,1-21 0,41-21 16,-41 20-16,-1 1 0,0 0 15,1 0-15,-22 0 0,21 0 16,-21-22-16,0 22 0,1 0 0,-1 0 15,-21-22-15,0 22 0,0-21 0,0 21 16,0 0-16,0-1 0,0 1 16,0 0-16,0 0 0,-21 21 0,-1 0 15,1 0-15,0 0 16,0 0-16,0 0 0,0 0 0,-1 21 16,22 21-16,-21-20 0,21 20 0,-21 0 15,21 1-15,0-1 0,0 21 16,0-20-16,0 20 0,-21 1 0,21-22 15,0 22-15,-21-1 0,21 1 16,-21-1-16,21 1 0,0-1 16,-43 1-16,22-1 0,0 1 0,21-1 0,-21 1 15,21 20-15,0-20 16,-21-1-16,21 22 0,0 0 0,-22-22 16,22 22-16,0-1 0,0-20 0,0-1 15,0 1-15,0-1 0,0-41 0,0 20 16,0 0-16,0 1 0,0-22 15,22 0-15,-1 0 0</inkml:trace>
  <inkml:trace contextRef="#ctx0" brushRef="#br1" timeOffset="40832.03">16362 4382 0,'63'-127'31,"-42"63"-31,1 1 0,-22-1 0,0 1 16,0-1-16,0 1 0,0-1 0,0-21 15,0 22-15,-22-1 16,-20 1-16,21 21 0,-21-22 0,-1 22 15,-20-1-15,20 1 0,-20 21 0,-1 0 16,1 0-16,21-1 0,-1 22 16,1 0-16,0-21 0,-1 21 0,22 0 15,-21-21-15,42 0 0</inkml:trace>
  <inkml:trace contextRef="#ctx0" brushRef="#br1" timeOffset="41312.75">16425 3048 0,'85'-63'31,"-64"63"-31,0-22 0,0 1 16,-21 0-16,0 0 0,22 0 0,-22 0 15,0-1-15,0 1 0,0 0 0,0 0 16,-22 21 0,22 21-1,-21 0-15,21 0 16,0 1-16,0-1 15,0 0-15,0 0 0,0 0 0,0 0 16,0 1-16,0-1 0,0 0 16,0 0-16,21 0 0,1 0 15,-1-21-15,0 0 16,0 0-16,0 0 0,0 0 16,1 0-16,-1 0 0,0 0 0,0 0 15,0-21-15,0 21 0,1-21 0,20-21 16,-21 42-16,0-21 15,0-1-15,-21 1 0,22 0 0,-22 0 16,0 0-16,21 21 0,-21-21 0,21 21 16,-21-22-16,0 1 15,0 0 17,0 42 30</inkml:trace>
  <inkml:trace contextRef="#ctx0" brushRef="#br1" timeOffset="42527.22">15833 4445 0,'0'0'0,"0"21"0,0 0 16,0 1-1,0-1 1,0 0-1,0 0 1,0 0 0,0 0-1,21-21 1,-21 22-16,21-22 16,0 0-16,0 0 15,0 0-15,1 0 0,-1 0 16,0-22-16,0 22 15,0-21-15,0 21 0,1-21 16,20 0-16,-21 21 0,0-21 0,22 0 16,-22 21-16,0-22 0,0 1 15,21 0-15,-20 21 0,-1-21 0,0 0 16,0 21-16,0-21 0,0 21 0,1-22 16,-1 22-16,0-21 0,0 0 15,0 0-15,0 0 16,1 21-16,-22-21 0,21-1 15</inkml:trace>
  <inkml:trace contextRef="#ctx0" brushRef="#br1" timeOffset="43265.91">16679 2646 0,'0'0'0,"0"-21"0,0 0 31,-21 21-15,0 0-1,0 0 1,21 21-16,0 0 0,0 0 0,0 0 15,0 0-15,0 1 0,-21 20 16,21-21-16,0 0 0,0 22 0,0-22 16,0 0-16,-22 21 0,22-21 15,0 1-15,0-1 0,0 0 16,0 0-16,0 0 0,22-21 16,-1 21-16,0-21 0,0 0 15,-21-21 1,21 21-16</inkml:trace>
  <inkml:trace contextRef="#ctx0" brushRef="#br1" timeOffset="43319.88">16976 2963 0,'0'-21'16,"0"42"-16,0-63 16,21 21-16,0 0 0,-21 0 15,0-1-15</inkml:trace>
  <inkml:trace contextRef="#ctx0" brushRef="#br1" timeOffset="43463.8">17103 2688 0,'-22'21'47,"1"1"-32,0-1-15,0 21 16,21-21-16,0 0 0,-21 1 16,21-1-16,-21 0 0,-1 0 0,22 0 15,-42 0-15,21-21 0,21 22 16</inkml:trace>
  <inkml:trace contextRef="#ctx0" brushRef="#br1" timeOffset="43572.73">17420 2879 0,'0'0'16,"0"-21"-16,0-1 0,0 1 16,0 0-16,0 0 0,0-21 15</inkml:trace>
  <inkml:trace contextRef="#ctx0" brushRef="#br1" timeOffset="43711.66">17378 2667 0,'0'0'16,"-21"42"15,21-20-31,0 20 0,-43-21 15,22 0-15,21 0 0,0 22 0,0-22 16,0 0-16,0 0 0,0 0 0,0 1 16,0-1-16,0 0 0,0 0 15</inkml:trace>
  <inkml:trace contextRef="#ctx0" brushRef="#br1" timeOffset="43783.61">17272 3006 0,'0'0'0,"0"-21"16,0-1-16,0 1 0,0 0 15,63-21-15,-41-1 0</inkml:trace>
  <inkml:trace contextRef="#ctx0" brushRef="#br1" timeOffset="43919.54">17589 2582 0,'0'0'0,"22"0"0,-1 0 16,21 0-16,-21 0 0,0 0 0,1 22 16,-1-1-16,0-21 0,21 63 15,-42-42-15,0 1 0,0-1 16,0 21-16,0-21 0,0 22 15,0-22-15,0 0 0,-21 0 0,21 0 16,-21 0-16,0-21 0</inkml:trace>
  <inkml:trace contextRef="#ctx0" brushRef="#br1" timeOffset="44001.49">17716 3006 0</inkml:trace>
  <inkml:trace contextRef="#ctx0" brushRef="#br1" timeOffset="45116.26">17039 2794 0,'21'-21'16,"0"21"-16,1 0 0,-1-21 16,0 21-16,-21-21 0,21 21 15,0 0-15,-21-22 16,-21 44 15,0-22-15,0 21-16,21 0 0,0 0 15,-21 0-15,21 0 0,-22 22 16,22-22-16,0 0 0,0 0 0,0 22 16,0-22-16,0 0 15</inkml:trace>
  <inkml:trace contextRef="#ctx0" brushRef="#br1" timeOffset="45176.09">17928 2858 0,'42'0'0,"1"-22"0,-1 22 16</inkml:trace>
  <inkml:trace contextRef="#ctx0" brushRef="#br1" timeOffset="46244.48">18330 2646 0,'0'0'16,"0"-21"-16,21 21 0,-21-21 0,22-1 15,-22 1 1,0 0-16,-22 21 16,1 0-16,0 0 15,0 0-15,0 0 0,-22 0 16,22 0-16,0 0 0,-21 21 0,21 0 16,-22 1-16,22 20 0,0-21 15,0 0-15,0 22 0,-1-22 0,1 21 16,21-21-16,0 22 0,0-22 15,0 0-15,0 0 0,0 0 0,0 0 16,0 1-16,21-1 0,1 0 0,-1-21 16,21 0-16,-21 0 0,22 0 15,-1 0-15,-21 0 0,21 0 0,1 0 16,-1 0-16,0 0 0,1-21 16,-22 21-16,21-21 0,1-1 15,-22 1-15,21 0 0,-21 0 0,0-21 16,1 20-16,-1-20 0,21 0 15,-21-1-15,0 1 0,-21 0 0,22-1 16,-1-20-16,-21 21 0,0-1 0,21 1 16,-21 0-16,0-1 0,21 22 15,-21 0-15,0-21 0,0 20 16,0 1-16,-21 21 31,0 21-31,21 1 16,0-1-16,-21 0 15,-1 21-15,22 1 0,-21-1 0,0 0 16,21 1-16,0-1 0,-21 21 16,21-20-16,-21-1 0,21 0 0,0 1 15,0-22-15,0 21 0,0 1 0,0-22 16,0 0-16,0 0 0,21 0 16,0 0-16,-21 1 0,21-22 0,0 0 15,22 0-15,-22 0 0,0 0 16,0 0-16,22 0 0,-22 0 15,0-22-15,0 1 0,21 0 0,-20 0 0,-1 0 16,0 0-16,0-1 0,0-20 16,0 21-16,1-21 0,-1 20 15,-21 1-15,0-21 0,0 21 16,0 0-16,0 42 31,-21 0-31,21 0 0,0 0 16,-22 0-16,22 1 0,-21-1 0,21 0 15,0 0-15,0 0 0,0 0 16,0 1-16,0-1 0,0 0 16,21-21-1,1 0-15,-1 0 0,0 0 16,0-21-16,0 21 0,0-21 16,-21-1-16,22 1 15,-22 0-15,21-21 0</inkml:trace>
  <inkml:trace contextRef="#ctx0" brushRef="#br1" timeOffset="46448.36">19346 2265 0,'0'0'0,"-21"0"0,0-21 0,0 21 15,0 0-15,-1 0 31</inkml:trace>
  <inkml:trace contextRef="#ctx0" brushRef="#br1" timeOffset="46552.3">18521 2477 0,'-43'21'0,"86"-42"0</inkml:trace>
  <inkml:trace contextRef="#ctx0" brushRef="#br1" timeOffset="46656.24">18394 2561 0,'21'0'16,"21"0"-16,-21 0 16,1 0-16,20 0 0,-21 0 15,21-21-15,1 21 0,-1 0 0,-21 0 16,22 0-16,-22 0 0,0 0 0,0 0 15,21-21-15,-20 21 0</inkml:trace>
  <inkml:trace contextRef="#ctx0" brushRef="#br1" timeOffset="46805.16">19706 2604 0</inkml:trace>
  <inkml:trace contextRef="#ctx0" brushRef="#br1" timeOffset="47467.78">19494 2709 0,'-84'64'16,"63"-43"-16,21 0 0,-22 0 15,22 1-15,-21-1 0,21 0 16,0 0-16,0 0 0,0 0 15,0 1-15,21-22 0,1 21 0,-1-21 16,0 21-16,0-21 0,0 0 16,22 0-16,-22 0 0,0 0 0,0 0 15,21 0-15,-20-21 0,-1 0 16,0-1-16,-21 1 0,0 0 16,0 0-16,0 0 0,0 0 0,0-1 15,0 1-15,0-21 0,0 21 16,-21 0-16,21-22 0,0 22 0,0 0 15,0 0-15,0 0 0,0-1 16,21 22-16,0-21 0,0 0 0,0 21 16,22 0-16,-1-21 0,-21 21 15,0 0-15,1 0 16,-1 21-16,0-21 0,0 21 0,0 0 16,0 1-16,1-1 0,-22 21 15,0-21-15,0 0 0,21 22 16,-21-22-16,0 0 0,0 21 0,0-20 0,0-1 15,0 0-15,0 0 0,0 0 16,0 0-16,-21-21 16,21-21 31,0 0-47,0 0 15,0 0-15,0 0 0,0-1 16,0-20-16,21 21 0,0-21 0,0 20 15,0-20-15,0 21 0,22 0 16,-22 0-16,0-1 0,21 1 0,-20 21 16,20 0-16,-21 0 0,21 0 0,-20 0 15,-1 0-15,0 21 0,21 1 16,-21-1-16,-21 0 0,22 0 0,-22 21 16,21-20-16,-21-1 0,0 21 15,0-21-15,0 0 0,0 1 16,-21-1-16,-1 0 0,22 0 0,-21 0 15,21 0-15,-21-21 0,0 22 16,21-1-16,-21-21 16,21-21-1,21 21 1,-21-22-16,0 1 0</inkml:trace>
  <inkml:trace contextRef="#ctx0" brushRef="#br1" timeOffset="48301.04">21103 2709 0,'0'-42'16,"0"21"-16,-21 0 15,21 0-15,0-1 0,-21 22 0,0 0 16,21-21-16,-22 21 0,1 0 0,0 0 16,0 0-16,0 0 0,0 21 15,-1 1-15,-20-1 0,21 0 0,0 21 16,-22-21-16,22 1 16,0 20-16,0-21 0,0 21 0,0 1 15,21-22-15,0 0 0,0 0 16,0 0-16,0 1 0,21-1 15,21-21-15,-21 0 0,0 0 16,1 0-16,-1 0 0,0 0 0,21 0 16,-21 0-16,1 0 0,-1-21 15,0-1-15,0 1 0,0 0 0,0 0 16,1 0-16,20-43 0,-42 43 16,21-21-16,-21 21 0,21-22 15,-21 22-15,21 0 0,-21 0 16,0 0-16,0 42 31,-21 0-31,21 0 0,-21 0 16,0 0-16,21 22 0,0-22 15,0 0-15,0 21 0,0-20 0,0-1 16,0 0-16,0 0 0,0 0 0,0 0 16,0 1-16,0-1 15,21-21-15,0 0 0,0 0 16,1 0-16,-1 0 0,0 0 15,0 0-15,0 0 0,22-21 0,-22-1 16,0 1-16,42-21 16,-41 0-16,-1 20 0,0-20 0,0 0 15,0-1-15,0 1 0,1-21 16,-1 20-16,0-20 0,-21 20 0,0 1 16,0 0-16,0-1 0,21 22 15,-21 0-15,0 0 0,0 0 16,0 42-1,0 0-15,0 0 16,0 0-16,-21 22 0,21-1 0,0 0 16,0 1-16,0-1 0,-21 0 15,21 1-15,0-1 0,-21 0 0,21 1 16,0-1-16,0-21 0,0 0 0,0 22 16,0-22-16,0 0 15,21 0-15,0-21 0,0 0 16,0 0-16,22 0 0,-22 0 0,0 0 15,0 0-15,0 0 0,0 0 16,22-21-16,-22 0 0,0 21 0,0-21 16</inkml:trace>
  <inkml:trace contextRef="#ctx0" brushRef="#br1" timeOffset="48647.84">22437 2286 0,'-22'0'15</inkml:trace>
  <inkml:trace contextRef="#ctx0" brushRef="#br1" timeOffset="48957.72">22860 2307 0,'0'-21'31</inkml:trace>
  <inkml:trace contextRef="#ctx0" brushRef="#br1" timeOffset="49033.68">22902 2307 0</inkml:trace>
  <inkml:trace contextRef="#ctx0" brushRef="#br1" timeOffset="50052.34">22437 2244 0,'0'0'0,"-22"0"0,1 0 0,0 0 16,0 0-16,0 0 15,42 0 16,0 0-31,21 0 0,-20 0 16,20 0-16,21 0 0,-20 0 16,20 0-16,1 0 0,-1 0 0,1 0 15,-1 0-15,1 0 0,-1 0 16,1 0-16,-22 0 0,0 0 0,1 0 16,-22 0-16,21 0 0,-63 0 31,0 0-31,0 0 15,0 0-15,-1 0 0,1 0 16,-21 0-16,0 0 16,20 0-16</inkml:trace>
  <inkml:trace contextRef="#ctx0" brushRef="#br1" timeOffset="50340.18">22818 2265 0,'0'21'31,"0"0"-15,0 0-16,0 1 0,0-1 15,0 0-15,0 0 0,0 21 16,-22 1-16,1-22 0,0 21 0,21 1 16,-21-1-16,0 0 0,21-21 15,0 22-15,-21-1 0,21-21 16,-22 22-16,22-22 0,-21 0 0,21 0 15,0 0-15,0 0 0,0 1 16,0-1-16,21-21 16,1 0-16,-1 0 15,0-21-15,0-1 16,0 1-16,0 21 0</inkml:trace>
  <inkml:trace contextRef="#ctx0" brushRef="#br1" timeOffset="50473.15">23135 2709 0,'0'-21'31</inkml:trace>
  <inkml:trace contextRef="#ctx0" brushRef="#br1" timeOffset="50815.95">23241 2646 0,'21'0'0,"-42"0"0,63 0 0,-21 0 16,1-21-16,-1 21 0,0-21 0,0 21 15,-21-22-15,21 22 0,-21-21 0,0 0 16,-21 21 0,0 0-1,-21 0 1,20 0-16,1 21 0,0-21 0,0 21 16,0 1-16,0-1 0,-1 0 0,1 21 15,21-21-15,-21 1 0,21-1 16,0 0-16,0 0 0,0 0 0,0 0 15,0 1-15,21-22 16,0 0-16,1 21 0,41-21 16,-42 0-16,22 0 0,-1 0 15,0-21-15,1 21 0,-1-22 16,0 1-16,1 0 0,-1 0 0,0 0 16,-21 0-16,22-1 0,-22 1 0,0 0 15,0 0-15,0 0 16,-21 0-16,0 42 47,0 0-47,0 0 0,-21-21 0</inkml:trace>
  <inkml:trace contextRef="#ctx0" brushRef="#br1" timeOffset="50978.86">23812 2815 0,'0'21'0,"0"-42"16,22 64-16,-22-22 15,-22-21 1,1 0-1,0 0-15,0 0 0,0 0 16,0 0 0,-1 0-16,22-21 15,0-1 1,22 1-16,-1 21 16,0-21-16</inkml:trace>
  <inkml:trace contextRef="#ctx0" brushRef="#br1" timeOffset="51260.21">24363 2201 0,'0'0'0,"-21"0"47,-1 22-47,1-1 0,0 0 16,21 0-16,-21 0 0,0 22 0,21-22 15,-21 21-15,21 0 0,-22 1 16,22-22-16,0 21 0,-21 1 0,21-22 16,0 0-16,-21 21 0,21-21 15,0 1-15,0-1 0,0 0 16,21-21-16,0 0 16,1 0-1,-1 0-15,-21-21 0,21 0 16,0-1-16</inkml:trace>
  <inkml:trace contextRef="#ctx0" brushRef="#br1" timeOffset="51373.15">24193 2477 0,'0'0'16,"0"-22"-16,-21 22 0,21-21 16</inkml:trace>
  <inkml:trace contextRef="#ctx0" brushRef="#br1" timeOffset="51545.05">25527 2244 0,'0'-21'16</inkml:trace>
  <inkml:trace contextRef="#ctx0" brushRef="#br1" timeOffset="51756.93">25527 2201 0,'0'-21'16,"0"0"-16,0 63 0,0-105 15,-21 42-15,21 0 0,-21-1 0,21 1 16,-22 0-16,1 21 0,21-21 16,-21 21-16,0 0 0,0 0 0,0 0 15,-22 0-15,22 0 0,0 0 16,0 21-16,-22 0 0,22 0 0,0 1 15,-21 20-15,-1 21 16,22-20-16,0-22 0,0 21 16,0 1-16,21-1 0,-21-21 0,21 21 0,0-20 15,0 20-15,0-21 16,0 21-16,21-20 0,0-1 0,0 0 0,0 0 16,0 0-16,22 0 0,-22-21 0,0 0 15,21 0-15,-20 0 16,20 0-16</inkml:trace>
  <inkml:trace contextRef="#ctx0" brushRef="#br1" timeOffset="52911.44">25760 2392 0,'0'0'0,"0"-21"0,21-85 31,-21 85-31,-21 21 0,0 0 16,-1 0-16,1 0 0,0 0 0,0 0 15,0 21-15,-22 0 0,22 0 0,0 0 16,0 22-16,0-1 0,21-21 16,-21 22-16,-1-1 0,1-21 0,21 21 15,-21-20-15,21 20 0,0-21 16,0 0-16,0 0 0,0 1 0,21-1 16,0-21-16,1 0 15,-1 0-15,0 0 0,0 0 16,0 0-16,22 0 0,-22 0 0,0-21 15,-21-1-15,21 1 16,0 0-16,0-21 0,1 21 0,-22-1 16,0-20-16,21 21 0,-21 0 0,21 0 15,-21-1-15,0 44 32,-21-1-32,21 0 15,-21 0-15,21 43 16,0-43-16,0 0 0,0 0 0,0 0 0,0 0 15,0 1-15,0-1 16,21-21-16,0 0 16,0 0-16,0 0 0,0 0 15,1 0-15,-1 0 0,0 0 0,0-21 16,0 21-16,0-22 0,1 1 16,-1 0-16,0-21 0,0 21 15,-21-1-15,21-20 0,0 21 0,-21 0 16,22 0-16,-1-1 0,0 22 15,0 0-15,0 0 16,-21 22 0,21-1-16,-21 0 0,0 0 15,0 0-15,0 0 0,0 1 0,0-1 16,0 0-16,0 0 0,0 0 0,-21 0 16,21 1-16,-21-22 15,21 21-15,-21-21 0,0 0 16,21-21 15,0-1-31,-21 1 0,21 0 16,0 0-16,0 0 15,-22 21-15,22 21 47,0 0-47,0 0 0,0 0 16,0 1-16,22-1 15,-1-21 1,0 0-16,0 0 0,0 0 16,0 0-16,22 0 15,-22 0-15,0-21 0,0 21 0,0-22 16,1 1-16,-1 21 0,-21-21 16,21 0-16,0 0 0,-21 0 0,0-1 15,0 1-15,0 0 0,0 0 0,0 0 16,0 0-1,-21 42 1,0 0-16,21 0 0,-21 0 16,-1 22-16,22-22 0,0 21 15,0-21-15,0 0 0,0 1 16,0-1 0,22-21-1,-1 0-15,0 0 16,0 0-16,0-21 0,0-1 15,1 22-15,-22-21 0,21 0 0,-21 0 16,21 0-16,0 0 0,-21-1 16,21 1-16,-21 42 31,0 1-15,0-1-16,0 0 0,-21-21 15,21 21-15,-21 0 0,21 0 0,0 1 16,-21-1-16,21 0 15</inkml:trace>
  <inkml:trace contextRef="#ctx0" brushRef="#br1" timeOffset="53117.36">26860 2794 0,'0'21'15,"0"0"-15,-21 1 16,0-1 0,0-21-16,0 42 0,21-21 0,-21-21 15,-1 0 1,1 21-16,0-21 0,0 0 16,0 0-16,0 0 0,-1 0 0,1 0 15,-21 22-15</inkml:trace>
  <inkml:trace contextRef="#ctx0" brushRef="#br1" timeOffset="55263.92">1545 4149 0,'0'0'0,"-21"0"15,21 21-15,0 0 32,0 0-17,0 0-15,21 1 16,0-22 0,0 0-16,1 0 0,-1 0 15,0 0-15,0 0 0,0 0 16,0 0-16,1-22 0,-1 22 0,0-21 15,0 21-15,0-21 0,0 0 16,1 0-16,-22 0 0,21-1 16,-21 1-16,0 0 15,0 0-15,-21 21 32,21 21-32,0 0 15,0 0-15,0 22 16,0-22-16,0 21 0,0 1 0,0-1 15,0 0-15,0 1 0,0-1 16,0 0-16,0-21 0,0 22 0,0-1 16,0-21-16,0 22 0,0-1 15,0-21-15,0 0 0,-22 22 0,22-22 16,0 0-16,0 0 0,-21 0 16,0-21-16,0 0 15,0 0-15,0 0 0,-1 0 16,1 0-16,0-21 0,-21 0 15,-1 0-15,22 0 0,-21-1 16,0 1-16,-1 0 0,22 0 0,0 0 16,0 21-16,0-21 0,-1 21 15,22-22-15,0 44 16,0-1-16,22 0 16,-1 0-16,-21 0 0,21 0 15,0 1-15,0-1 0,0 0 16,1 0-16,20 0 0,-21 0 0,0 1 15,22-22-15,-22 0 0,63 21 16,-62-21-16,20 0 0,0 0 16,1-21-16,-1-1 0,0 1 15,106-42 1,-105 42-16,-1-22 0,-21 22 16,22 0-16,-22-21 0,0 20 0,0 1 15,0-21-15,-21 21 0,0 0 16,0-1-16,0 1 0,0 42 31,-21 1-31,21-1 16,0 0-16,-21 0 0,21 0 0,0 0 15,-21 22-15,21-22 0,0 0 16,0 0-16,0 22 0,0-22 16,0 0-16,0 0 0,21-42 46,0 0-46,0 0 16,-21-22-16,21 22 16,1 0-16,-1 0 0,0 0 0,0-22 15,0 22-15,0 0 0,1-21 0,20 20 16,-21 1-16,21 0 0,-20 21 16,20-21-16,0 21 15,-21 0-15,1 0 0,-1 21 0,0-21 16,-21 21-16,21 0 0,-21 1 15,0-1-15,0 0 0,0 21 0,0-21 16,0 1-16,0-1 0,0 21 16,0-21-16,0 0 0,0 1 0,0-1 15,21-21-15,0 0 16,1 0-16,-1 0 0,0 0 16,0-21-16,0 21 0,0-22 15,22 1-15,-22 0 0,0 0 0,21-43 16,-20 43-16,-1-21 0,0 21 15,0-22-15,0 1 0,0 0 16,1-1-16,-22 1 0,0-21 16,21 20-16,-21 1 0,21 0 15,-21 20-15,0-20 0,0 21 0,0 0 16,0 42 0,0 0-1,-21 0-15,21 22 0,-21-1 0,-1 0 16,22 1-16,-21-1 0,21 21 15,0-20-15,-21-1 0,21 0 16,0-20-16,-21 20 0,21-21 0,0 0 16,0 22-16,0-22 0,0 0 15,21-21-15,0 0 0,0 0 16,1 0-16,-1 0 16,0 0-16,0 0 0,-21-21 15,21 0-15,-21-1 16,0 1-16,0 0 0</inkml:trace>
  <inkml:trace contextRef="#ctx0" brushRef="#br1" timeOffset="55439.82">3217 4339 0,'-21'0'16,"42"0"-16,-63 0 0,63 0 47,0 0-47,0 0 0,1-21 15,-1 21-15,21 0 0,-21 0 0,0-21 16,22 21-16,-22-21 0,0 21 16,0 0-16,0-21 0</inkml:trace>
  <inkml:trace contextRef="#ctx0" brushRef="#br1" timeOffset="55809.09">3619 4487 0,'0'22'0,"0"-44"0,0 65 16,22-43-1,-1 0 1,0-21-16,0 21 0,0-22 16,0 1-16,1 21 0,-1-21 0,0 0 15,-21 0-15,21 21 0,-21-21 16,0-1-16,0 1 0,0 0 0,0 0 15,0 0 1,-21 21-16,0 0 0,0 0 16,-1 0-16,1 21 0,0 0 0,0 0 15,0 0-15,0 22 0,-1-22 16,22 0-16,0 21 0,-21-20 0,21-1 16,0 21-16,0-21 0,0 0 15,0 1-15,0-1 0,21 0 16,1-21-16,20 0 15,-21 0-15,0 0 0,22 0 16,-1 0-16,-21 0 0,21 0 0,1-21 16,-1 21-16,0-21 0</inkml:trace>
  <inkml:trace contextRef="#ctx0" brushRef="#br1" timeOffset="56699.8">4614 4318 0,'0'0'0,"0"-21"0,0 0 0,0 0 0,-21-1 16,0 22-16,0 0 0,0 0 16,-1 0-16,1 0 0,-21 0 15,21 0-15,-22 22 0,22-1 0,-21 0 16,0 0-16,20 21 0,-20-20 0,21 20 16,0-21-16,0 21 0,-1-20 15,1 20-15,21-21 0,-21 21 0,21-20 16,0-1-16,0 0 0,21 0 15,0-21-15,1 0 0,20 0 16,-21 0-16,21 0 0,1 0 16,-1-21-16,-21 21 0,22-21 0,-1 0 15,0-1-15,1 1 16,-22 0-16,0 0 0,0 0 0,0 0 16,-21-1-16,0-20 0,0 21 15,0 0-15,0 0 0,0-1 16,0 44 15,0-1-31,0 21 16,0-21-16,0 0 0,0 1 15,0 20-15,-21 0 0,21 1 16,-21-1-16,21 0 0,-21 1 0,21 20 16,0-21-16,0 22 0,0-1 0,0 1 15,0-1-15,0 1 16,0-1-16,0 1 0,0-1 0,0 1 15,0-1-15,21 1 0,-21-1 0,21-20 16,-21 20-16,0 1 0,0-22 16,0 0-16,0 22 0,0-22 0,-21-21 15,0 22-15,21-22 0,-21 21 0,-22-21 16,22 1-16,0-22 0,-21 21 16,-1-21-16,22 0 0,-21 0 0,-1 0 15,22 0-15,0-21 0,0-1 0,0 22 16,0-21-16,21-21 0,0 21 15,0-22-15,0 1 0,0 0 16,0-1-16,21 1 0,-21-21 0,21-1 16,0 1-16,0-1 0,22 1 0,-22-1 15,21-21-15,22 1 0,-22 20 16,21-20-16,1-1 0,-22 0 0,22 22 16,-1-22-16,-20 22 0,-1-1 0,0 22 15,1-22-15,-22 22 0,0 0 16,-21-1-16,0 1 0,0 21 0,0 0 15,0-1-15,0 1 0,-21 21 16,0 0-16,-1 0 0,1 0 16,21 21-1,0 1-15,0-1 16,0 21-16,0-21 0,0 0 16,0 1-16,21-1 0,-21 0 0,0 21 15,22-21-15,-1 1 0,-21-1 16,0 0-16,42 0 0,-21 0 15,0-21-15,1 0 0,-1 0 16,0 0-16,0 0 0,0 0 16,22 0-16,-22-21 0,0 21 0,0-21 15,0 0-15,0 0 0</inkml:trace>
  <inkml:trace contextRef="#ctx0" brushRef="#br1" timeOffset="58380.44">5482 4487 0,'0'0'0,"21"-21"0,22 0 0,-22 21 16,0-21-16,-21 0 0,21 0 15,0-1-15,-21 1 0,0 0 0,0 0 16,0 0-16,0 0 0,0-1 16,-21 1-16,0 21 0,0 0 15,-22-21-15,22 21 0,-21 0 16,21 0-16,0 21 0,-22 0 16,22 1-16,-42 20 15,41 0-15,1-21 0,0 22 0,21-22 16,0 21-16,0 1 0,0-22 15,0 0-15,0 0 0,0 0 0,0 0 16,21 1-16,0-22 0,1 21 0,-1-21 16,0 0-16,0 0 0,0 0 15,22 0-15,-22 0 0,0-21 0,0 21 16,21-22-16,-20 1 0,-1 0 0,0 0 16,0 0-16,-21 0 0,0-1 15,21-20-15,-21 21 0,0-21 0,0 20 16,0 1-16,0 0 0,0 0 0,0 0 15,-21 21 17,21 21-32,0 0 0,0 0 15,-21 0-15,21 1 0,0 20 16,-21-21-16,21 21 0,0 1 0,0-22 16,0 21-16,21 22 0,0-43 15,0 0-15,0 21 0,1-20 16,20-22-16,-21 21 0,0-21 0,22 0 15,-1 0-15,-21 0 0,21 0 0,-20-21 16,20-1-16,-21 1 0,0 0 16,0 0-16,1 0 0,-1-22 0,0 22 15,0-21-15,-21 0 0,21-1 16,0 1-16,-21 0 0,22-1 16,-22-20-16,0 20 0,0 1 0,21 0 15,-21-1-15,21 22 0,-21-21 0,0 21 16,0 0-16,0-1 0,0 1 15,0 42 1,0 1 0,-21-1-16,21 21 0,-21 0 15,21-20-15,0 20 0,0 0 16,-22 1-16,22-1 0,0 0 0,0 1 0,0-1 16,0 0-16,0-21 0,0 22 15,0-22-15,0 21 0,22-21 16,-22 1-16,21-1 0,0 0 0,0 0 0,-21 0 15,21-21-15,0 0 0,1 0 16,-1 0-16,0 0 0,0 0 16,21-21-16,-20 21 0,20-21 0,-21 0 15,21 21-15,-20-43 0,-1 22 0,21 0 16,-21 0-16,0 0 0,-21-22 16,22 22-16,-1 0 0,-21 0 0,21-21 15,-21 20-15,0 1 16,0 42-1,0 1 1,0-1-16,0 0 0,-21 0 0,21 0 16,0 0-16,0 1 15,0-1-15,-21 0 0,21 0 0,0 0 16,0 0-16,0 1 0,21-1 16,0-21-16,0 0 15,0 21-15,0-21 0,1 0 16,-1 0-16,21 0 0,-21-21 0,0 21 15,22-21-15,-22-1 0,0 1 16,0 0-16,0 0 0,1 0 0,-1 0 16,-21-1-16,21 1 0,0-21 15,-21 21-15,0 0 0,-21 42 47,21 0-47,0 0 0,0 0 16,-42 22-16,42-22 0,0 0 15,0 0-15,0 0 0,0 0 16,0 1-16,21-22 16,0 0-16,0 0 0,0 0 15,0 0-15,1 0 0,-1-22 16,0 22-16,0-21 0,-21 0 0,21 0 16,-21 0-16,0 0 0,0-1 15,0 1-15,0 0 0,0-42 16,0 41-16,-21 1 0,0 21 15,0-21-15,0 0 0,-1 21 16,1 0-16,0 0 0,0 0 0,0 0 16,21-21-1,21 21 1,0 0-16,0-21 0,22 21 16,-22-22-16,0 22 0,21 0 15,-21 0-15,22 0 0,-22 0 0,0 0 16,43 0-16,-43 0 0,0 22 15,0-1-15,0 0 0,0 0 16,-21 0-16,22 0 0,-22 1 0,0 20 16,0 0-16,0-21 15,0 1-15,0-1 0,0 0 16,0 0-16,0 0 0,0 0 16,0 1-16,0-1 15,-22-21-15,1 0 16,0 0-1,21-21-15,0-1 16,0 1-16,0 0 0,0 0 0,0 0 16,0 0-16,21-22 0,0 1 15,1 21-15,-1-22 0,0 1 0,0 0 16,21-1-16,-20 22 0,62-42 16,-41 42-16,-1-1 15,-21 1-15,21 0 0,-20 21 0,20 0 16,-21 0-16,0 21 0,0 0 0,1 1 15,-1 20-15,-21-21 0,21 21 16,-21 1-16,0-1 0,0 0 0,0 1 16,-21-22-16,0 21 0,21 1 0,-22-22 15,1 42-15,0-42 0,0 1 16,0-22 0,0 0-1,-1 0-15,1-22 0,21 1 16</inkml:trace>
  <inkml:trace contextRef="#ctx0" brushRef="#br1" timeOffset="58588.34">7451 4001 0,'0'0'0,"-22"0"0,1-43 31,0 43 16,0 21-47,0-21 16,0 22-16</inkml:trace>
  <inkml:trace contextRef="#ctx0" brushRef="#br1" timeOffset="58790.21">6054 4318 0,'0'0'0,"21"0"32,0 0-17,0 0-15,43 0 0,-22 0 0,0-21 16,1 21-16,-1-21 0,21 21 0,-20-21 15,20-1-15,1 22 0,-1-21 16,1 0-16</inkml:trace>
  <inkml:trace contextRef="#ctx0" brushRef="#br1" timeOffset="59288.12">9207 4509 0,'22'0'16,"-1"21"-1,-21 0-15,0 0 16,0 0-16,0 0 0,0 1 16,0-1-16,-21 0 0,-1 0 0,1 21 15,0-20-15,21-1 0,-21 0 16,0 0-16,0 0 0,-1 0 0,1-21 15,0 22-15,0-22 0,0 0 16</inkml:trace>
  <inkml:trace contextRef="#ctx0" brushRef="#br1" timeOffset="60383.47">10202 4551 0,'0'21'0,"0"-42"0,0 63 15,0-63 17,21 21-32,1 0 0,-1 0 15,0-21-15,21 0 0,-21 21 0,22-21 16,-22-1-16,21 1 0,-21 0 0,1 0 16,-1 0-16,0-22 15,-21 22-15,0 0 0,0-21 0,0 21 16,0-22-16,0 22 0,-21 0 0,21 0 15,-21 0-15,-1 21 0,1 0 16,0 0-16,0 0 0,0 0 0,0 0 16,-1 21-16,-20 0 0,21 0 0,0 0 15,0 22-15,-1-1 0,1 0 16,0-21-16,0 22 0,0-1 16,21-21-16,0 22 0,0-22 0,0 0 0,0 21 15,0-21-15,21 1 0,0-22 16,0 21-16,22-21 0,-1 0 15,-21 0-15,21 21 0,22-21 0,-22 0 16,1 0-16,-1-21 0,21 21 0,-20-21 16,20-1-16,-20 22 0,-1-21 15,0 0-15,1 0 0,-1-21 0,0 20 16,-21 1-16,1 0 0,-1-21 0,0 21 16,-21-1-16,21 1 0,-21 0 15,0 0-15,0 0 0,-21 21 31,0 21-31,21 0 0,0 0 16,-21 0-16,-1 22 0,22-22 16,-21 0-16,21 0 0,0 0 15,-21 22-15,21-22 0,-21 0 0,21 0 16,0 0-16,0 1 16,-21-22-16,21 21 0,0-42 31,0-1-16,0 1-15,0 0 16,0 0-16,21-21 0,-21 20 0,21 1 16,0-21-16,0 21 0,1 0 15,-1-22-15,0 22 0,21 0 0,-21-21 16,22 42-16,-22-22 0,21 1 16,22 21-16,-22 0 0,-21 0 15,22 0-15,-22 21 0,0 1 0,0-1 16,0 0-16,0 0 0,-21 21 15,0-20-15,0-1 0,0 0 0,0 0 16,0 21-16,0-20 0,0-1 0,0 0 16,-21-21-16,0 21 0,0 0 15,0-21-15,21 21 0,-21-21 16,-1 22-16,44-44 16,-1 22-16,-21-21 15,21 0-15,0 0 0,0 0 0,22 0 16</inkml:trace>
  <inkml:trace contextRef="#ctx0" brushRef="#br1" timeOffset="60882.19">12044 4382 0,'21'0'0,"-42"0"0,63 0 16,-42-22-16,21 1 0,-21 0 16,0 0-16,0 0 0,0 0 15,-21-1-15,0 1 16,0 0-16,0 0 0,-1 0 0,1 21 15,-21-21-15,0 21 16,20 0-16,1 0 0,0 21 0,-21 0 16,21 0-16,-1 0 0,-20 0 15,21 22-15,0-22 0,0 21 0,-1 1 16,1-22-16,21 21 0,0-21 16,0 22-16,0-22 0,0 0 0,0 0 15,0 0-15,21 0 0,22 1 16,-22-22-16,21 0 0,-21 0 0,22 0 15,-1 0-15,0 0 0,1-22 16,-22 1-16,21 21 0,1-21 0,-22 0 16,0-21-16,21 20 0,-42-20 0,21 21 15,1-21-15,-1-1 0,-21-20 16,21 20-16,-21 1 0,0-21 0,21-43 16,-21 63-16,0-41 15,21 41-15,-21 22 16,0 0-16,0 0 0,0 0 0,0 42 31,-21 0-31,21 0 0,0 22 16,-21-1-16,21 0 0,-21 1 0,21-1 15,0 21-15,0 22 0,0-43 16,0 22-16,0-22 0,0-21 16,0 22-16,0-1 0,0-21 0,0 0 15,0 1-15,21-1 0</inkml:trace>
  <inkml:trace contextRef="#ctx0" brushRef="#br1" timeOffset="60916.17">12361 4572 0,'0'0'0,"21"0"0,-21-21 16,43 21-16,-22-21 0</inkml:trace>
  <inkml:trace contextRef="#ctx0" brushRef="#br1" timeOffset="61200.23">13271 3958 0,'0'0'0,"43"-148"31,-43 127-31,0 0 16,0 0-16,0 42 31,0 0-31,-21 0 0,-1 21 16,22-20-16,-21 20 0,0 21 0,0-20 16,21-1-16,-21 22 0,0-1 15,-1-21-15,22 1 0,-21 20 0,0-20 16,0-1-16,21-21 0,0 21 0,0-20 15,0-1-15,0 0 0,0 0 16,0 0-16,21-21 16,0 0-16,22 0 0,-22 0 0,0-21 15,0 21-15,21-21 0</inkml:trace>
  <inkml:trace contextRef="#ctx0" brushRef="#br1" timeOffset="61579.89">13589 4212 0,'0'21'32,"0"1"-32,0-1 15,0 0-15,-21 0 0,21 0 16,-21 22-16,-1-22 0,22 0 0,0 0 16,0 21-16,0-20 0,0-1 15,0 0-15,0 0 0,22 0 0,-1-21 16,-21 21-16,21-21 0,0 0 15,0 0-15,22-21 16,-22 0-16,21 21 0,-21-21 0,0 0 16,22 0-16,-22-1 0,0-20 15,-21 21-15,0-21 0,0 20 0,0-20 16,0 0-16,0 21 0,0-1 0,-21 1 16,21 0-16,-21 0 0,-22 21 0,22 0 15,0 0-15,0 0 0,0 0 16,0 0-16,-1 0 15,22 21-15,-21-21 0,21 21 0,0-42 47,0 0-31</inkml:trace>
  <inkml:trace contextRef="#ctx0" brushRef="#br1" timeOffset="61872.85">13039 4001 0,'0'0'15,"-22"0"-15,44 0 16,-1 0 0,0 0-16,21 0 0,1 0 0,-1 0 15,21 0-15,-20 0 0,-1 0 16,22 0-16,-22 0 0,0 0 0,1 0 15,-1 0-15,-21 0 0,21 0 16,-20-22-16,-1 22 0,0 0 0,-21-21 63</inkml:trace>
  <inkml:trace contextRef="#ctx0" brushRef="#br1" timeOffset="64164.86">14944 4445 0,'0'21'16,"0"0"-16,0 1 16,-22-22-16,22 21 15,0 0-15,22-21 32,-1 0-17,0-21-15,0 0 0,0 21 0,0-22 16,22 1-16,-22 0 0,21 0 15,-21 0-15,1 0 0,20-22 0,-21 22 16,0-21-16,0 21 0,-21-22 0,0 22 16,0-21-16,0 21 0,0-1 15,0 1-15,0 0 0,0 0 0,-21 21 16,0 0-16,0 0 0,0 0 16,0 21-16,-1 0 15,1 0-15,0 1 0,0-1 0,0 21 0,0-21 16,21 22-16,-22-1 0,22 0 15,0-21-15,0 22 0,0-22 16,0 0-16,0 21 0,22 1 16,-1-43-16,0 21 0,21 0 15,-21-21-15,22 0 0,-22 0 0,21 0 16,22 0-16,-22 0 0,0 0 0,1 0 16,20-21-16,-20 0 0,-1 0 15,0-1-15,1 1 0,-1 0 0,0 0 16,-21 0-16,22 0 0,-22-22 0,0 22 15,0 0-15,-21 0 0,0-22 16,0 22-16,0 0 0,0 42 47,0 0-47,0 1 0,-21-1 0,21 0 16,-21 0-16,21 0 0,0 22 15,0-22-15,0 0 0,-21 0 0,21 0 16,-21 0-16,21 1 0,0-1 15,0 0 1,0-42 0,0 0-1,0-1-15,0 1 0,21 0 16,0 0-16,0 0 0,0 0 0,22-43 16,-22 22-16,0 21 15,0-1-15,0-20 0,22 42 16,-22-21-16,0 0 0,0 21 0,0 0 15,22 0-15,-43 21 0,0 0 16,21 0-16,-21 0 0,21 1 16,-21-1-16,0 0 0,0 21 0,21-21 15,0 1-15,0-1 0,1 21 16,-22-21-16,21 0 0,0-21 0,0 22 16,0-1-16,0 0 0,1-21 0,-1 0 15,0 0-15,0 0 0,0 0 16,0 0-16,1 0 0,-1 0 15,0-21-15,-21 0 16,21-1-16,0 22 0,-21-42 16,21 21-16,1 0 0,-1 0 0,-21-22 15,21 1-15,0 21 0,0-22 0,22 1 16,-22 0-16,21 21 0,-21-22 16,22 22-16,-1 0 0,0 0 15,43 21-15,-43 0 0,1 0 16,-22 0-16,21 0 0,-21 21 0,0 0 15,-21 0-15,0 0 0,0 1 0,0 20 16,0-21-16,0 0 0,0 0 16,0 1-16,0-1 0,0 0 0,0 0 15,0 0-15,0-42 47,0 0-31,0 0-16,0 0 15,0-1-15,0 1 0,0-21 0,-21 21 16,0 0-16,0-1 0,0 1 16,0 0-16,-22 0 0,22 21 0,0-21 15,-21 21-15,20 0 0,-20 0 0,0 0 16,21 0-16,-22 21 0,22 0 16,-21 0-16,21 0 0,-1 1 0,1-1 15,0 21-15,0-21 0,21 22 16,0-22-16,0 0 0,0 21 15,0-21-15,0 1 0,0-1 0,0 0 16,0 0-16,0 0 0,21 0 0,0 1 16,0-22-16,1 0 0,-1 0 15,21 0-15,-21 0 0,22 0 0,-22 0 16,0 0-16,21 0 0,-21-22 16,22 22-16,-22-21 0,0 0 0,0-21 15,0 21-15,1-1 0,20-20 16,-42 0-16,21-1 0,0-20 0,0 21 15,1-1-15,-1-20 0,0-1 16,0 22-16,0-22 0,0-20 16,1 20-16,-1 22 0,-21 0 15,21-1-15,-21 1 0,0 21 0,0 0 16,0-1-16,0 1 0,-21 21 16,0 0-16,-1 21 15,22 22-15,-21-22 0,0 21 0,0 1 16,0 20-16,21-21 0,-21 22 15,21-22-15,-22 22 0,22-1 16,-21 1-16,21-22 0,0 22 0,0-22 0,0 0 16,0 1-16,0-22 15,21 21-15,1-21 0,-1 0 0,0 1 16,0-1-16,21-21 0,-20 0 0,20 21 16,0-21-16,1 0 0,-1 0 15,-21 0-15,21 0 0,22-21 16,-43 0-16,0 21 0,0-22 15,-21 1-15,22 0 16,-22 0-16,21 0 0</inkml:trace>
  <inkml:trace contextRef="#ctx0" brushRef="#br1" timeOffset="64307.78">18140 4339 0,'-43'0'0,"86"0"0</inkml:trace>
  <inkml:trace contextRef="#ctx0" brushRef="#br1" timeOffset="64395.73">18119 4360 0</inkml:trace>
  <inkml:trace contextRef="#ctx0" brushRef="#br1" timeOffset="70023.39">23982 2688 0,'0'0'0,"-21"0"0,-22-21 0</inkml:trace>
  <inkml:trace contextRef="#ctx0" brushRef="#br1" timeOffset="70456.13">23855 2625 0,'0'-21'31,"0"-1"-15,0 1-16,0 0 31,21 21-31,-42 21 47,0-21-47,-1 21 0,22 1 16,-21-22-16,21 21 0,-21-21 15,21 21-15,-21-21 16,21 21-16,0 0 0,0 0 16,0 1-1,0-1-15,0 0 16,21-21-16,-21 21 0,21-21 15,-21 21-15,21 0 16,1-21-16,-22 22 16,21-22-16,-21 21 15,0 0-15,0 0 16,-21-21 0,-1 0-16,1 0 0,0 0 15,0 0-15,0 0 0,0 0 16,-1 0-1,22-21 17,22 0-17,-1 21-15,-21-21 16</inkml:trace>
  <inkml:trace contextRef="#ctx0" brushRef="#br1" timeOffset="70624.03">24088 2350 0,'-22'0'0,"44"0"0,-86-22 0</inkml:trace>
  <inkml:trace contextRef="#ctx0" brushRef="#br1" timeOffset="70872.89">24532 2561 0,'-21'21'15</inkml:trace>
  <inkml:trace contextRef="#ctx0" brushRef="#br1" timeOffset="72715.84">24257 2392 0,'-21'0'0,"0"0"16,21 21-16,-22-21 16,1 0-16,0 0 15,0 0-15,0 0 16,0 0-1,-1 0-15,1 0 0,0 0 16,42 0 47,0 0-63,1 0 0,-1 0 15,0 0-15,21 0 0,-21 0 0,22 0 16,-22 0-16,21-21 0,1 21 15,-22 0-15,21 0 0,0 0 0,1 0 16,-1-21-16,0 21 16,-20 0-16,-1 0 0,0 0 0,0 0 15,0 0-15,0 0 0,-42 0 78,0 0-62,0 0 15,0 0-15,0 0-16</inkml:trace>
  <inkml:trace contextRef="#ctx0" brushRef="#br1" timeOffset="78068.84">1482 6583 0,'0'0'0,"0"21"16,0 0 0,0-42 30,0 0-30,21 21-16,0-21 0,0 0 16,-21-1-16,21 1 0,0 21 0,-21-21 15,0 0-15,22 0 16,-22 0-16,0-1 0,21 1 0,-21 0 0,0 0 16,0 0-16,0 42 62,0 0-62,0 0 0,0 0 16,-21 1-16,21 20 0,0-21 15,0 21-15,0 1 0,0-22 0,0 21 16,0 1-16,0-22 0,0 21 16,0 0-16,0-20 0,0 20 0,0-21 15,0 0-15,0 22 0,0-22 16,0 0-16,0 0 0,0 0 15,0 0-15,0 1 0,0-1 16,0 0 0,-22-21-1,1 0-15,0 21 16,0-21-16,0 0 0,0 0 16,-1 21-16,-20-21 0,21 0 15,0 0-15,-22 21 0,22-21 16,-21 0-16,0 0 0,20 0 0,-20 0 15,0 0-15,21 22 0,-1-22 16,-20 0-16,0 0 16,-1 21-16,22-21 15</inkml:trace>
  <inkml:trace contextRef="#ctx0" brushRef="#br1" timeOffset="78236.75">1143 7133 0,'106'0'16,"-64"0"-16,233 0 31,-211-21-31,-22 21 0,0 0 15,1 0-15,-22 0 0,0 0 0,0 0 16,0 0-16,1 0 0,-1 0 16,-21-21 31</inkml:trace>
  <inkml:trace contextRef="#ctx0" brushRef="#br1" timeOffset="78269.73">1905 6985 0,'0'0'0,"0"-21"15</inkml:trace>
  <inkml:trace contextRef="#ctx0" brushRef="#br1" timeOffset="78604.83">2138 6795 0,'-21'0'31,"-1"0"-31,22 21 0,22-21 47,-1 0-47,0 0 0,0 0 16,0-21-16,-21-1 16,0 1-1,-21 21 1,0 0-16,0 0 15,0 0-15,21 43 63,21-43-47</inkml:trace>
  <inkml:trace contextRef="#ctx0" brushRef="#br1" timeOffset="79492.32">3556 6456 0,'-21'0'16,"0"21"-1,42-21 16,0 0-31,0-21 16,0 21-16,0-21 0,1 0 0,20 21 16,-21-22-16,0 1 15,0 0-15,22 0 0,-22 0 0,0 21 16,0-21-16,-21-1 0,0 1 0,21 0 16,-21 0-16,0 0 15,-21 21-15,0 0 0,0 0 16,0 0-16,-22 0 0,1 0 15,21 0-15,-21 21 0,-1-21 0,1 21 16,0 0-16,-1 0 0,1 1 16,0-1-16,20 0 0,-20 0 0,21 21 15,21-20-15,0-1 0,0 21 16,0-21-16,0 0 0,0 1 0,0 20 16,0-21-16,21 0 0,0 0 15,0 1-15,22 20 0,-22-21 16,21 0-16,-21 0 0,22 1 0,-1-1 15,-21 0-15,22 0 0,-22 0 0,0 0 16,0 1-16,0-1 0,-21 0 16,0 0-16,0 0 0,0 0 0,-21 1 15,-21 20-15,21-21 0,-22 0 0,1 0 16,0-21-16,-1 0 0,1 22 16,-43-1-16,43-21 0,0 0 15,-1 0-15,1-21 0,0-1 16,20 1-16,1 0 0,0 0 15,0 0-15,0 0 0,21-1 0,0 1 16,0 0-16,0 0 0,0 0 16,0 0-16,0-1 0,0 1 0,21 0 15,0 0-15,0 21 16,0 0-16,1 0 0,-1-21 16,0 21-16,0 0 0,0 0 0,0 0 15</inkml:trace>
  <inkml:trace contextRef="#ctx0" brushRef="#br1" timeOffset="79898.11">3979 6858 0,'21'0'16,"-21"-21"-1,22 21-15,-22-21 16,21 0-16,0 21 0,-21-22 0,21 1 16,0 0-16,-21 0 0,0 0 15,21 0-15,-21-1 16,0 1-16,0 0 0,-21 21 31,0 0-31,0 0 0,0 21 0,0-21 16,-1 21-16,1 1 0,-21 20 0,21-21 15,0 21-15,-1-20 0,1-1 16,0 21-16,0-21 0,21 22 0,0-22 16,0 0-16,0 0 0,0 0 15,0 0-15,0 1 0,21-1 16,0-21-16,0 0 0,1 0 16,-1 0-16,0 0 0,21 0 15,-21-21-15,1 21 0,-1-22 0,0 1 16,21 0-16,-21 0 0,1 0 15,-1 0-15</inkml:trace>
  <inkml:trace contextRef="#ctx0" brushRef="#br1" timeOffset="80187.95">4487 6223 0,'0'0'0,"21"-42"0,-42-43 31,21 106-16,0 0-15,0 1 16,0 20-16,-21-21 0,21 21 0,-21 1 16,21 20-16,-21-20 0,21 20 0,0 1 15,-21-22-15,-1 21 16,22-20-16,-21 20 0,21-20 0,0-1 16,0 0-16,0-21 0,0 22 0,0-22 15,0 0-15,0 0 0,0 0 16,0 1-16,21-22 15,1 0-15,-1-22 16,0 1-16,-21 0 16,21 0-16,0 0 0,0 0 0</inkml:trace>
  <inkml:trace contextRef="#ctx0" brushRef="#br1" timeOffset="80588.72">4593 6773 0,'0'0'0,"0"22"16,-21-1-16,21 0 15,21-21-15,0 0 0,0 0 16,1 0-16,-1 0 0,21 0 16,-21-21-16,0 0 0,1 21 15,20-22-15,-21 1 0,0 0 16,0 0-16,1 0 0,-1 0 0,-21-1 15,0 1-15,0 0 16,0 0-16,0 0 16,-21 21-16,-1 0 0,1 0 0,0 0 15,0 0-15,-21 21 0,20 0 16,1 0-16,-21-21 0,21 43 0,0-22 16,-1 0-16,1 0 0,21 21 0,0-20 15,0-1-15,0 0 0,0 0 16,0 0-16,0 0 0,21 1 0,-21-1 15,22-21-15,-1 0 0,0 21 16,0-21-16,21 0 0,-20 0 16,-1 0-16,0 0 0,21 0 0,-21 0 15,22-21-15,-22 21 0,0-21 0,21-1 16,-20 1-16</inkml:trace>
  <inkml:trace contextRef="#ctx0" brushRef="#br1" timeOffset="81080.42">5270 6562 0,'0'0'0,"0"-43"0,-21 43 32,0 22-17,21-1-15,-21-21 0,21 21 16,0 21-16,0-21 0,0 1 16,0 20-16,0-21 0,0 0 15,0 22-15,0-22 0,0 0 0,0 0 16,0 0-16,0 0 0,0 1 15,0-1 1,0-42 0,0-1-1,21 1-15,-21 0 16,0 0-16,0-21 0,0 20 0,0 1 16,0-21-16,21 21 0,-21 0 0,0-1 15,21-20-15,1 21 16,-22 0-16,21 0 0,0-1 0,21 1 15,-21 21-15,1-21 0,20 21 16,0 0-16,-21 0 0,64 0 16,-64 0-16,22 21 0,-22 0 15,0 1-15,0-1 0,0 0 0,0 0 0,-21 0 16,0 22-16,0-22 0,0 42 16,0-42-16,0 1 0,0 20 15,-21-21-15,0 0 0,21 0 0,-21 1 16,0-1-16,21 0 15,21-42 32,0 0-47,0-1 0,0 1 0,1 0 16</inkml:trace>
  <inkml:trace contextRef="#ctx0" brushRef="#br1" timeOffset="81300.31">6181 6498 0,'0'0'0,"0"21"16,0 1-16,-22-1 0,22 0 15,-21 0-15,21 0 0,-21 0 16,21 22-16,0-22 0,-21 21 16,21 1-16,0-22 0,0 0 15,0 0-15,0 0 0,0 0 16,21-21-1,-21-21 1,21 0-16,0 0 16</inkml:trace>
  <inkml:trace contextRef="#ctx0" brushRef="#br1" timeOffset="81572.37">6181 6223 0,'0'0'0,"-64"0"15,43 21 1,0-21-16,21 21 0,0 1 0,0-1 16,0 0-16,0 0 0,0 0 15,0 0-15,21-21 16,0 0-16,0 0 0,0 0 0,1 0 16,-1 0-16,0 0 0,0-21 15,0 0-15,-21 0 16,0 0-16,0 0 0,0-1 0,0 1 15,0 0-15,-21 0 0,0 0 16,0 21-16,0 0 0,-1 0 16,1 0-16,0 0 0,0 0 15,0 0-15</inkml:trace>
  <inkml:trace contextRef="#ctx0" brushRef="#br1" timeOffset="81639.33">6117 6498 0,'21'21'16,"0"-21"-16,1 22 0</inkml:trace>
  <inkml:trace contextRef="#ctx0" brushRef="#br1" timeOffset="82209.27">6519 6498 0,'0'0'0,"0"-21"0,0 42 31,0 0-15,0 1-16,0-1 0,0 21 15,0-21-15,0 0 0,-21 1 0,21 20 16,0-21-16,-21 0 0,21 0 16,0 1-16,0-1 0,0 0 0,0 0 15,0 0-15,21-21 0,0 21 16,0-21-16,1 0 15,-1 0-15,0 0 0,0 0 0,0-21 16,22 0-16,-22 21 0,0-21 0,0 0 16,0-22-16,0 22 0,1 0 15,-1-21-15,0-1 0,0 22 0,-21-21 16,0 0-16,0 20 0,0 1 0,0-21 16,0 21-16,0 0 15,0 42 1,-21 0-16,21 0 15,-21 0-15,21 22 0,0-22 16,0 0-16,0 0 0,0 21 0,0-20 16,0-1-16,0 0 0,21 0 15,0 0-15,0-21 0,0 21 16,1-21-16,-1 0 0,0 22 0,21-22 16,-21 0-16,22 0 0,-1 0 0,-21 0 15,22 0-15,-22-22 0,21 22 0,-21-21 16,0 0-16,1 0 0,-1 0 15,0 0-15,-21-22 0,0 22 0,0-21 16,0 21-16,0-1 0,0-20 16,0 21-16,0 0 0,0 0 0,0-1 15,0 1-15</inkml:trace>
  <inkml:trace contextRef="#ctx0" brushRef="#br1" timeOffset="82784.37">7916 6498 0,'0'21'0,"0"1"0,0-1 16,0 0-16,0 0 0,0 0 15,0 0-15,0 22 0,-21-22 0,0 0 16,21 0-16,-21 0 0,0 1 0,21-1 15,-22-21 1,22-21 15,0-1-31,22 1 16,-1 0-16,0-21 0,0 21 0,0-22 16,22 1-16,-22 0 0,21-22 0,0 22 15,1-1-15,-1 1 0,0 0 16,22-22-16,-22 43 0,-21 0 15,22 21-15,-1 0 0,-21 0 0,0 21 16,1 0-16,-22 0 0,0 43 16,21-22-16,-21 1 0,0-22 15,0 21-15,0 43 16,0-64-16,0 21 0,0-21 0,0 1 16,-21-1-16,21 0 0,0 0 15,-22 0-15,22 0 0,0-42 31,0 0-15</inkml:trace>
  <inkml:trace contextRef="#ctx0" brushRef="#br1" timeOffset="84247.83">7429 6329 0,'0'-21'0,"0"42"0,0-63 0,-21 42 16,21-22-16,0 1 0,0 0 16,0 42 46,0 0-62,0 1 0,0-1 16,0 0-16,0 0 0,0 21 15,0 1-15,0-22 0,0 21 0,0-21 16,0 22-16,0-1 0,0-21 0,0 22 16,0-22-16,0 21 0,0-21 15,0 0-15,0 1 0,0-1 0,0 0 16,0 0-16,0 0 0,0 0 15,0-42 32,0 0-31,0 0-16,0 0 0,0 0 16,0-1-16,0 1 0,0 0 0,21 0 15,-21-21-15,22 20 0,-22-20 0,0 21 16,21-21-16,0 20 0,-21-20 15,21 21-15,0-21 0,0 20 0,1 1 16,-1 0-16,0 0 0,0 0 16,0 21-16,0-21 0,1 21 15,-1 0-15,21 0 0,-21 0 0,0 0 16,1 0-16,-1 21 16,0 0-16,0 0 0,0 0 0,-21 0 15,0 1-15,0 20 0,0-21 16,21 21-16,-21-20 0,0-1 0,0 21 15,0-21-15,0 22 0,0-22 0,0 0 16,0 0-16,0 0 0,0 0 0,0 1 16,0-1-16,-21-21 0,21 21 15,0 0-15,21-42 47,1 21-47</inkml:trace>
  <inkml:trace contextRef="#ctx0" brushRef="#br1" timeOffset="84980.48">9758 6181 0,'21'0'15,"0"0"1,-21 21-1,0 0-15,0 0 16,0 0 0,-21 1-1</inkml:trace>
  <inkml:trace contextRef="#ctx0" brushRef="#br1" timeOffset="86286.98">9737 5948 0,'0'0'16,"0"-21"-16,-22 21 15,1-21-15,21-1 0,0 1 16,-21 21-16,21-21 16,-21 21-16,21 21 31,0 0-31,0 22 0,0-22 15,0 21-15,0-21 0,0 22 16,0-1-16,0 0 0,0-20 0,0 20 16,0 0-16,0 1 0,0-1 0,0 0 15,0 1-15,0-1 0,-21 0 16,21 1-16,-21-22 0,21 21 0,-22-21 16,22 0-16,0 1 0,0-1 0,22-42 46,-1 21-46,0-22 0,0 1 16,0-21-16,22 21 0,-22-22 16,0 1-16,21 0 0,-21 21 0,1-22 15,20 1-15,-21 21 0,21-22 0,-20 22 16,-1 0-16,0 21 0,0 0 16,0 0-16,0 0 15,1 21-15,-22 0 0,0 1 16,0-1-16,0 0 0,0 0 15,0 0-15,0 22 0,0-22 0,0 0 16,0 21-16,0-21 0,0 1 16,21-1-16,-21 0 0,21 0 0,0-21 15,0 0-15,0 0 16,1 0-16,-1 0 0,21 0 0,-21-21 16,0 21-16,1-21 0,-1 0 0,21-22 15,-21 22-15,0 0 0,1-21 16,-1-1-16,-21 1 0,21 0 0,0-1 15,-21 1-15,21 0 0,-21-22 0,0 22 16,0-1-16,0 1 0,0 0 16,0-1-16,0 1 0,0 21 15,-21 0-15,0 0 0,0 21 16,21-22-16,-21 22 16,-1 0-16,22 22 15,0-1-15,0 0 16,22 0-16,-1 0 15,0 0-15,0 1 0,0-1 16</inkml:trace>
  <inkml:trace contextRef="#ctx0" brushRef="#br1" timeOffset="86646.95">10753 6265 0,'0'22'31,"21"-22"-31,0 0 16,-21-22-16,42 22 0,-21-21 0,1 21 16,-1-21-16,0 0 0,0 21 15,0-21-15,0 0 0,1-1 0,-1 1 16,0 0-16,-21 0 0,0 0 16,-21 21-1,0 0-15,-1 0 0,-20 0 16,21 21-16,0 0 0,0 0 0,-1 0 15,1 1-15,0-1 0,0 21 16,0-21-16,0 0 0,21 22 0,0-22 16,0 21-16,0-21 0,0 1 15,0-1-15,0 0 0,0 0 0,0 0 16,21-21-16,0 0 0,0 0 16,0 0-16,22 0 0,-22 0 0,21 0 15,43-21-15,-43 0 0,0 0 16,22 0-16,-22-1 0,-21-20 15</inkml:trace>
  <inkml:trace contextRef="#ctx0" brushRef="#br1" timeOffset="87151.86">11642 5673 0,'0'-21'0,"0"42"0,0-64 0,0 22 0,-22 21 15,1 0-15,0 21 16,0 1-16,21-1 0,0 21 15,0-21-15,0 22 0,0-1 0,-21 0 16,21 1-16,0-1 0,-21 0 16,21 1-16,0-1 0,0 0 0,0 1 15,0-1-15,0 0 0,0 1 0,0-22 16,-22 21-16,22-21 16,0 0-16,0 1 0,0-1 0,0 0 0,-21-21 15,21 21-15,0-42 31,0 0-15,0 0-16,0-1 0,0 1 0,0-21 16,0 21-16,0 0 0,21-1 15,1 1-15,-1 0 0,0 0 0,0 0 16,0 0-16,22-1 0,20 22 16,-42-21-16,22 21 0,-22 0 15,0 0-15,21 0 0,-21 21 0,22-21 16,-22 22-16,0-1 0,0 0 0,0 0 15,-21 0-15,0 0 0,0 1 16,0-1-16,-21 21 0,0-21 0,-21 0 16,21 1-16,-22-1 0,22 21 15,-42-21-15,20 0 0,1 1 0,21-22 16,0 0-16,-1 0 16,1 0-16,0 0 0,21-22 15,0 1-15,0 0 16,21 0-16,0-21 15,1 20-15,20 1 0</inkml:trace>
  <inkml:trace contextRef="#ctx0" brushRef="#br1" timeOffset="87440.7">12425 5630 0,'0'-21'0,"0"42"0,0-63 0,0 21 15,0 42 1,-21 0-16,21 0 16,0 22-16,0-1 0,0 0 0,0 1 15,-22 20-15,22-20 0,-21 20 16,21 1-16,-21-22 0,0 21 0,21-20 16,0 20-16,-21 22 0,0-43 15,21 1-15,0-1 0,0-21 16,0 21-16,0-20 15,0-1-15,21-21 16,0 0-16,0-21 16,-21-1-16,0 1 0,0 0 0,21 0 15</inkml:trace>
  <inkml:trace contextRef="#ctx0" brushRef="#br1" timeOffset="87776.51">12171 5800 0,'0'0'15,"-21"-21"-15,-1-1 0,22 1 0,0 0 0,0 0 16,0 0-16,0 0 0,22-1 16,-1 1-16,21 21 15,0 0-15,1-21 0,-1 21 0,22 0 16,-22 0-16,21 0 0,1 21 16,-1 0-16,1 1 0,-1-1 0,1 21 15,-22-21-15,22 64 0,-43-22 16,-21-20-16,0-1 0,0 22 15,-21-22-15,-22 0 0,22 1 0,-21-1 16,0 0-16,-1-21 0,1 22 0,0-1 16,20-21-16,-20 0 0,0 1 15,21-1-15,-1 0 0,-20-21 16,21 21-16,0-21 0,21-21 31,0 0-15,21 0-16,0 21 0,0-22 0,0 1 15,1 0-15,20 0 0</inkml:trace>
  <inkml:trace contextRef="#ctx0" brushRef="#br1" timeOffset="88191.78">13123 6138 0,'-21'-21'0,"42"42"0,-63-63 0,42 21 15,0 0-15,0 0 16,0-1-16,0 1 0,21 21 16,0-21-16,0 0 0,1 21 0,20 0 15,-21 0-15,0 0 0,22 0 16,-22 0-16,0 21 0,0-21 0,0 21 16,0 0-16,1 1 0,-1 20 0,-21-21 15,0 0-15,0 0 0,0 1 0,0-1 16,0 0-16,0 0 0,0 0 15,0 0-15,-21 1 0,-1-1 0,1-21 16,21 21-16,-21-21 0,0 0 16,21-21-1,0 0 1,0-1-16,0 1 0,0 0 0,21 0 16,-21-21-16,21 20 15,0 1-15,-21 0 0,22 0 0,-1 0 16,-21 0-16,21 21 0,0-22 0,0 1 15,0 21-15,1 0 0,-1 0 16,-21-21-16,42 21 16,-21 0-16,0 0 0,22-21 0,-22 21 15</inkml:trace>
  <inkml:trace contextRef="#ctx0" brushRef="#br1" timeOffset="88412.05">13864 5906 0,'0'21'15,"0"0"-15,0 0 16,0 0-16,0 22 0,0-22 16,0 0-16,0 21 0,-21-21 15,21 1-15,0 20 0,0-21 0,0 0 16,0 0-16,0 1 0,0-1 0,0 0 16,-21 0-16,21 0 15,0-42 1,0 0-1,0 0-15,0 0 16,21-1-16</inkml:trace>
  <inkml:trace contextRef="#ctx0" brushRef="#br1" timeOffset="88571.96">13864 5800 0,'0'-21'0,"0"42"0,0-64 15,-21 43-15,21-21 0,-21 21 16,21 21 15,0 1-15,21-1-16,0 0 15,0 0-15</inkml:trace>
  <inkml:trace contextRef="#ctx0" brushRef="#br1" timeOffset="88920.88">14139 5927 0,'0'0'0,"21"0"16,1 0 0,-1 21-1,0 0-15,-21 0 0,0 0 16,0 1-16,21-1 0,-21 0 0,0 0 16,21 0-16,-21 0 15,0 22-15,0-22 0,0 0 0,0 0 16,0 0-16,0 1 0,0-1 15,21-21 17,1-21-32,-1 21 0,-21-22 15,21 1-15,0 0 0,-21 0 0,21-21 16,0 20-16,1 1 0,-1-21 16,0 21-16,0 0 0,-21-22 0,21 22 15,0 21-15,-21-21 0,0 0 16,22 21-16,-1 0 15,0 0-15,0 0 16</inkml:trace>
  <inkml:trace contextRef="#ctx0" brushRef="#br1" timeOffset="89276.11">14838 6096 0,'0'0'16,"-21"21"-1,42-21 17,0 0-32,0 0 0,0 0 15,0-21-15,1 0 0,-1 0 0,0 21 16,21-21-16,-42-1 0,21 1 0,1 0 16,-1 0-16,-21 0 0,0 0 15,0-1-15,0 1 0,-21 0 16,-1 21-16,1 0 0,0 0 15,0 21-15,0 0 0,0 1 16,-22-1-16,43 21 0,-42 22 16,21-43-16,21 0 0,-21 21 15,21-21-15,0 1 0,0 20 0,0-21 0,0 0 16,0 0-16,21 1 16,-21-1-16,21-21 0,0 0 15,0 0-15,0 0 0,22 0 0,-22 0 16,0 0-16,21 0 0,-20 0 15,20 0-15,-21-21 0</inkml:trace>
  <inkml:trace contextRef="#ctx0" brushRef="#br1" timeOffset="89660.15">15346 5969 0,'0'-21'0,"0"42"0,21-63 0,-21 21 0,21-1 15,0 1 1,0 21-16,1 0 0,-1 0 15,0 0-15,0 0 0,0 0 16,0 21-16,1 1 16,-22-1-16,0 0 0,21 21 0,-21-21 15,0 22-15,0-22 0,0 21 0,0-21 16,0 22-16,0-22 0,0 21 0,0-21 16,0 1-16,0-1 0,0 21 15,-21-42-15,21 21 0,0 0 0,0-42 31,0 0-31,0 0 16,0-21-16,0 20 0,0 1 0,21-21 16,0 0-16,21-1 0,-21 1 0,1 0 15,20-1-15,-21 1 16,21 0-16,-20 20 0,20-20 0,-21 21 16,21 0-16,-20 0 0,-1 21 0,0 0 15,-21-22-15,21 22 16,-21 22-1,-21-1-15,0-21 0,0 21 16</inkml:trace>
  <inkml:trace contextRef="#ctx0" brushRef="#br1" timeOffset="90719.74">1418 8340 0,'0'0'0,"0"-21"0,0-1 15,0 1 1,0 0-16,0 0 0,0 0 16,0 0-16,-21-1 15,21 1-15,0 0 0,0 0 0,0 0 16,0 0-16,21-1 0,0 1 16,0 21-16,1 0 0,20 0 0,-21 0 15,21 0-15,1 0 16,-22 43-16,21-22 0,1 21 0,-22 22 15,0-22-15,0 21 0,-21 1 16,0-1-16,0 1 0,-21-22 0,0 22 16,0-1-16,-22 1 0,1-1 0,0-20 15,-22 20-15,22-21 0,-22 1 16,22-22-16,0 21 0,-1-21 0,1 1 16,0-22-16,-1 0 0,1 0 15,21 0-15,0 0 0,-1 0 0,1-22 16,21 1-16,0 0 0,0 0 15,0-21-15,0-1 0,0 1 0,0 0 16,21-1-16,1 22 0,-1-21 16,0 21-16,0-1 0,0 1 15,22 21-15,-22 0 0,0 0 16,21 0-16,-21 0 0,1 0 0,-1 21 16,0 1-16,0 20 0,0-21 15,0 0-15,-21 22 0,0-1 0,22-21 16,-22 21-16,21-20 0,0-1 15,-21 0-15,0 0 0,21 0 0,-21 0 16,21 1-16,0-22 16,1 0-16,-1 0 0,0 0 15,0 0-15,0-22 16,-21 1-16,21 0 16</inkml:trace>
  <inkml:trace contextRef="#ctx0" brushRef="#br1" timeOffset="90807.69">2095 8657 0,'0'0'0,"22"-21"0</inkml:trace>
  <inkml:trace contextRef="#ctx0" brushRef="#br1" timeOffset="90901.63">2138 8594 0,'0'0'16,"0"21"31,-21-21-47</inkml:trace>
  <inkml:trace contextRef="#ctx0" brushRef="#br1" timeOffset="91736.8">4212 7938 0,'0'0'0,"0"-43"0,21 22 0,-21-21 0,0 21 16,21-1-16,-21-20 16,0 21-16,0 0 0,0 0 15,-21 21 1,0 0-16,0 21 0,0 0 15,0 0-15,-1 0 0,1 22 16,-21-1-16,21 0 0,-22 1 0,22 20 16,-21 1-16,21-1 0,-22 1 0,22-1 15,0 1-15,-21-22 0,42 21 16,-21 1-16,21-22 0,0 1 0,0-1 16,0-21-16,0 21 0,21-20 0,0 20 15,21-21-15,-21 0 0,22-21 16,-22 21-16,21-21 0,1 0 15,-22 0-15,21 0 0,0 0 0,1 0 16,-1-21-16,0 0 0,1 0 16,-1 0-16,0 0 0,1-1 0,-1-20 15,-21 21-15,22-21 0,-22-1 0,21 22 16,-21-21-16,0-22 0,1 22 16,-22 0-16,0-22 0,0 1 0,0 20 15,0-20-15,-43-1 0,22 22 0,-21-22 16,-1 22-16,1 0 0,0 21 15,-1-22-15,1 22 0,-21 0 0,20 0 16,1 21-16,0 0 0,-1 0 0,1 0 16,0 21-16,20 0 15,1 0-15,0 22 0,21-1 0,0 0 0,0 1 16,0 20-16,0 1 0,21-1 16,0 1-16,1-22 0,20 21 15,-21-20-15,21 20 0,1-20 0,-1-1 16,0 0-16,1 1 0,-1-1 0,22 0 15,-22 1-15,-21-1 0,21-21 16,-20 21-16,-1 43 0,-21-64 16,0 22-16,0-22 0,-21 0 0,-1 0 15,1 0-15,-21 0 0,0 1 16,20-1-16,-20-21 0,-43 21 16,43-21-16,-21 0 0</inkml:trace>
  <inkml:trace contextRef="#ctx0" brushRef="#br1" timeOffset="91807.76">4000 9102 0,'0'-21'0,"0"42"0,22-42 15,-1-1-15,0 1 0,0 0 16,0 0-16,0 0 0,22 0 0,-22-1 16,21 1-16,1-21 0</inkml:trace>
  <inkml:trace contextRef="#ctx0" brushRef="#br1" timeOffset="92091.6">5143 7938 0,'-42'-43'31,"63"43"-31,0 0 16,22 0-16,-22 0 0,21 0 15,1 0-15,-1 0 0,0 0 0,1 0 16,20 0-16,-21 0 0,1 0 15,-1 0-15,-21 0 0,22 0 0,-22 0 16,0 0-16,-21 21 16,-21-21-1,0 0-15,-1 0 0,-20 22 0,21-22 16,0 0-16,0 0 0</inkml:trace>
  <inkml:trace contextRef="#ctx0" brushRef="#br1" timeOffset="92340.46">5397 7980 0,'0'0'0,"-21"42"16,21-21-16,-21 1 16,21-1-16,0 0 0,0 0 15,0 21-15,0-20 0,0 20 16,0 0-16,0 1 0,0-22 0,-21 21 0,21 0 16,0 1-16,0-22 15,0 21-15,0-21 0,0 22 0,0-22 16,0 0-16,0 0 0,0 0 0,0 1 15,0-1-15,21-21 47,-21-21-47,0-1 16,21 1-16,0 0 0</inkml:trace>
  <inkml:trace contextRef="#ctx0" brushRef="#br1" timeOffset="92616.3">6181 7938 0,'0'0'0,"0"-22"0,0 44 31,-22 20-15,22-21-16,0 21 0,0-20 0,-21 20 15,21 0-15,0 1 0,0 20 16,0-21-16,-21 1 0,21-1 0,0 0 15,0 1-15,0-22 0,0 21 0,0 22 16,0-22-16,0-21 16,0 0-16,0 1 0,0-1 15,0 0-15,0 0 0,21-21 32,0-21-17,-21 0-15</inkml:trace>
  <inkml:trace contextRef="#ctx0" brushRef="#br1" timeOffset="92700.25">6202 8149 0</inkml:trace>
  <inkml:trace contextRef="#ctx0" brushRef="#br1" timeOffset="92940.26">6117 7980 0,'21'-21'16,"-42"42"-16,42-63 15,0 42-15,1-22 0,-1 1 0,0 21 16,0-21-16,0 0 0,22 21 0,-22-21 15,21 21-15,0 0 0,-20 0 0,20 0 16,0 0-16,-21 0 0,1 0 16,20 42-16,-42-21 0,0 0 15,0 1-15,-21 20 0,-22-21 0,22 21 16,-21-20-16,0 20 0,-1 0 16,1-21-16,0 22 0,-1-22 15,1 0-15,0 0 0,-1 0 0,1 1 16,21-1-16,0-21 0,-1 21 0,1-21 15</inkml:trace>
  <inkml:trace contextRef="#ctx0" brushRef="#br1" timeOffset="93980.14">1312 10351 0,'0'-22'16,"0"1"0,0 0-1,0 0-15,0 0 16,21 21-16,1-21 0,-1-1 15,0 22-15,0 0 16,0 0-16,22-21 0,-22 21 0,0 0 16,21 0-16,-21 0 0,22 0 0,-22 0 15,0 21-15,21 1 16,-20-1-16,-1 0 0,0 21 0,-21 1 16,0-1-16,0-21 0,0 21 15,-21 1-15,0-1 0,-22 0 0,22-20 16,-21 20-16,21-21 0,-1 0 15,-20-21-15,21 21 0,0 1 0,0-22 16,-1 0-16,22-22 31,0 1-31,0 0 0,22 0 16,-1 0-16,0 0 16,0-1-16,0 22 0,0-21 0,1 0 15,-1 21-15,0-21 0,21 21 0,-21 0 16,22 0-16,-1 0 0,-21 0 15,0 0-15,22 0 0,-22 21 0,-21 0 16,0 0-16,0 22 0,0-22 16,0 0-16,-21 21 0,0-20 0,-1 20 15,1-21-15,-21 21 0,0-20 0,-1-1 16,1 0-16,0 0 0,-1 0 16,22-21-16,-21 0 0,-1 21 0,22-21 15,0 0-15,0 0 0,0 0 16,0 0-16,-1-21 0,1 21 0,0-21 15,21 0-15,0 0 16,-21 0-16,21-1 16,0 1-16,0 0 15,0 0 1,21 21 0,0-21-16</inkml:trace>
  <inkml:trace contextRef="#ctx0" brushRef="#br1" timeOffset="94200.01">2307 10456 0,'0'0'0,"21"0"0,0-21 0,-42 21 47,0 0-32,-21 0-15,42-42 32,21 42-32,0 0 15,0 0-15</inkml:trace>
  <inkml:trace contextRef="#ctx0" brushRef="#br1" timeOffset="94608.29">3196 9970 0,'0'0'0,"0"-22"32,21 22-1,0 0-31,22 0 16,-1 0-16,0 0 0,22 0 15,-1-21-15,22 21 0,-21-21 0,-1 21 16,22 0-16,-22-21 0,1 21 0,-1 0 15,1 0-15,-1-21 0,1 21 0,-22 0 16,-21 0-16,0 0 0,1 0 16,-44 0-1,1 0-15,0 0 0,-21 21 16,21-21-16,-22 0 0,1 21 16,-22-21-16,22 0 0,0 0 0</inkml:trace>
  <inkml:trace contextRef="#ctx0" brushRef="#br1" timeOffset="94884.27">3725 9927 0,'0'21'47,"0"1"-47,0-1 0,0 0 16,0 0-16,0 0 15,0 0-15,0 22 0,0-22 0,0 21 16,0 1-16,0-22 0,0 21 0,0 0 15,0 1-15,0-1 0,0-21 16,0 22-16,-21-1 0,0-21 0,21 0 16,-21 22-16,21-22 0,0 0 0,0 0 15,0 0-15,21-21 32,0-21-17,0 0-15,0 0 16</inkml:trace>
  <inkml:trace contextRef="#ctx0" brushRef="#br1" timeOffset="95508.16">4149 10351 0,'0'21'15,"21"-21"1,0 0-1,0 0-15,0 0 16,0 0-16,1-21 0,-1-1 16,0 22-16,0-21 0,0 0 15,0 21-15,1-21 0,-22 0 16,0 0-16,0-1 0,0 1 16,-22 21-16,1 0 15,0 0-15,0 0 0,0 0 16,0 0-16,-1 21 0,1 1 0,0-1 15,0 0-15,0 21 0,0-21 16,21 22-16,0-1 0,0-21 0,0 22 16,0-22-16,0 21 0,0 0 15,21-20-15,-21-1 0,42 0 16,-21-21-16,0 0 0,22 0 0,-1 0 16,-21 0-16,22 0 0,-1 0 15,0-21-15,1 0 0,-1-1 0,-21 1 16,21 0-16,-20 0 0,20 0 0,-21 0 15,0-22-15,0 1 0,-21 21 16,0-22-16,22 22 0,-22 0 0,0-21 16,0 21-16,0-1 0,0 1 0,0 42 47,0 1-47,0-1 0,0 0 0,21 0 15,-21 21-15,21-20 0,-21-1 16,0 21-16,0-21 0,0 0 0,0 1 15,0 20-15,0-21 0,0 0 16,0 0-16,0 1 0,0-1 16,-21-21-16,0 0 15,-1 0-15,1 0 16,0 0-16,0 0 16,21-21-16,0-1 0,0 1 15,0 0-15,0 0 16,21 0-16</inkml:trace>
  <inkml:trace contextRef="#ctx0" brushRef="#br1" timeOffset="95784.01">5186 9758 0,'0'0'0,"0"-21"0,0 0 15,0-1-15,0 44 16,0-1-16,0 21 15,0-21-15,0 22 0,0-1 16,0 0-16,0 1 0,0-1 16,0 0-16,-21 1 0,21-1 0,0 0 0,0 1 15,0-22-15,0 21 16,0-21-16,0 22 0,0-22 0,0 0 16,0 0-16,0 0 0,0 0 0,21-21 15,0 0 1,-21-21-16,21 21 15,-21-21-15,0 0 0,0 0 0,0 0 16</inkml:trace>
  <inkml:trace contextRef="#ctx0" brushRef="#br1" timeOffset="95961.91">4953 10075 0,'0'0'16,"21"0"-16,0 0 0,0 0 15,1 0-15,-1-21 0,21 21 0,-21 0 16,22 0-16,-22-21 0,21 21 16,0 0-16,1-21 0,-22 21 0,21-21 15,-21 21-15,22 0 0,-22-21 0,0 21 16</inkml:trace>
  <inkml:trace contextRef="#ctx0" brushRef="#br1" timeOffset="96603.81">6498 9673 0,'0'0'0,"0"-21"0,0 0 0,0 0 15,0 0-15,0-1 0,0 1 16,0 0-16,0 0 15,-21 0-15,0 0 0,0 21 0,-1 0 16,1 0-16,0 0 0,0 0 16,0 0-16,-22 0 0,22 21 15,-21-21-15,0 21 0,-1 0 0,1 21 16,21-20-16,-22 20 0,1 0 0,21 1 16,-21-1-16,20 0 0,1 1 15,21-1-15,0 0 0,0 22 0,0-43 16,0 21-16,0 1 0,0-1 0,21-21 15,1 0-15,-22 22 0,21-22 16,0 0-16,0 0 0,-21 0 0,21-21 16,0 21-16,-21 1 0,22-22 0,-1 0 15,0 0-15,-21-22 16</inkml:trace>
  <inkml:trace contextRef="#ctx0" brushRef="#br1" timeOffset="97552.37">6096 10224 0,'0'21'31,"0"0"-15,0 0-16,0 0 15,0 0-15,0 1 0,0-1 16,0 0-16,0 0 0,21 0 16,0 0-16,0 1 0,1-22 15,-1 21-15,0-21 0,0 0 16,0 0-16,0 0 0,1 0 15,-1-21-15,21 21 0,-21-22 0,0 1 16,1 0-16,-1 21 0,0-21 0,0 0 16</inkml:trace>
  <inkml:trace contextRef="#ctx0" brushRef="#br1" timeOffset="98583.77">6921 10012 0,'0'-42'31,"-21"42"-15,0 0-16,0 0 0,-21 21 0,20-21 16,1 21-16,0 0 15,0 0-15,0 22 0,0-22 0,-1 0 16,1 21-16,0-21 0,21 1 0,0 20 15,0-21-15,0 0 0,0 0 16,0 22-16,0-22 0,21 0 16,0 0-16,1-21 0,-1 0 0,0 0 15,0 0-15,21 0 0,-20 0 0,20 0 16,0-21-16,1 21 0,-22-21 16,21-21-16,0 20 0,1 1 0,-22 0 15,21-42-15,-21 41 0,-21 1 16,0 0-16,0-21 0,0 21 15,0-1-15,-21 1 0,0 21 16,0-21-16,0 0 0,-22 21 0,22 0 16,-21 0-16,0 0 0,20 0 0,1 0 15,-21 0-15,21 0 16,42 0 0,0 0-16,0-21 0,22 21 15,-22 0-15,21 0 0,0-21 16,1 21-16,-1 0 0,0 0 0,22 0 15,-22 0-15,1 0 0,-1 0 0,0 0 16,1 21-16,-22 0 0,21 0 16,-42 0-16,21 0 0,-21 1 0,0-1 15,0 0-15,0 0 0,0 0 16,0 0-16,0 1 0,0-1 0,0 0 16,0 0-16,-21-21 15,0 21-15,0-21 16,0 0-1,21-21 1,0 0-16,0 0 0,0 0 16,0-1-16,0 1 0,0-21 15,0 21-15,0 0 0,21-22 16,0 22-16,-21 0 0,21 0 0,21 21 16,-20-21-16,-1-1 0,21 22 0,-21 0 15,22 0-15,-22 0 16,21 0-16,-21 0 0,22 22 0,-22-1 15,0-21-15,0 21 0,0 0 0,-21 0 16,0 0-16,0 1 0,0-1 0,0 0 16,0 0-16,0 0 0,0 0 15,0 1-15,0-1 0,0 0 16,-21-21-16,0 0 0,0 0 16,21-21-1,0 0 1,0-1-16,0 1 15,21 0-15,0 0 0,0 0 0,0 0 16,-21-1-16,22 1 0,-1 0 16,21 0-16,-21 0 0,0 21 0,22-21 15,-22 21-15,21 0 0,-21 0 0,22 0 16,-22 0-16,0 21 0,0 0 16,0 0-16,1 0 0,-22 0 0,0 1 15,0-1-15,0 0 0,0 0 0,0 0 16,0 0-16,0 1 0,-22-1 0,22 0 15,0 0-15,-21 0 0,0 0 16,42-21 15,-21-21-31,21 0 0,1 0 16</inkml:trace>
  <inkml:trace contextRef="#ctx0" brushRef="#br1" timeOffset="98884.6">8784 9821 0,'0'0'0,"21"0"31,-21 22-31,0-1 0,0 0 16,-21 0-16,21 21 0,0-20 16,0 20-16,0 0 0,0 1 0,0-1 15,0 0-15,0 1 0,0 20 0,-21 1 16,21-1-16,0 1 0,-21-1 15,21 1-15,-21-1 0,21 1 0,-22-1 16,1-21-16,21 22 0,0-22 0,-21 1 16,0-1-16,21 0 0,0 1 0,0-22 15,0 0-15,0 0 0,21-21 32,0-21-32,-21 0 0,21 0 15,-21-1-15,0-20 0,22 21 0,-22-21 16,21 20-16</inkml:trace>
  <inkml:trace contextRef="#ctx0" brushRef="#br1" timeOffset="99184.44">8784 10202 0,'0'0'0,"0"-21"0,-21-106 32,0 106-32,21-21 0,0 21 0,0-1 15,0 1-15,21 0 0,0 0 16,21 21-16,-20 0 0,-1-21 0,42 21 15,-20 0-15,-1 0 16,-21 21-16,0 0 0,0-21 0,1 21 16,-22 22-16,0-22 0,0 0 15,0 0-15,0 21 0,-22-20 0,1-1 16,0 21-16,0-21 0,-21 0 16,20 1-16,-20-1 0,21 0 0,0 0 15,0-21-15,-1 21 0,1-21 0,0 0 16,21-21 15,21 0-31,0 21 0,1-21 0,-1 0 16,0-1-16,0-20 0</inkml:trace>
  <inkml:trace contextRef="#ctx0" brushRef="#br1" timeOffset="99446.28">9610 9419 0,'0'0'0,"0"-21"0,0 0 0,-22 21 16,1 0-16,0 0 16,21 21-16,-21 0 0,0 0 15,21 1-15,0 20 0,0 0 0,-21 1 16,21-1-16,-22 21 0,22-20 0,0 20 16,0-20-16,0 20 0,0-21 15,-21 1-15,21-1 0,0-21 0,-21 22 16,21-22-16,0 0 0,0 0 0,0 0 15,21-21 1,0 0-16,1-21 16,-1 21-16,0-21 0,21 0 15,-21 0-15</inkml:trace>
  <inkml:trace contextRef="#ctx0" brushRef="#br1" timeOffset="100036.95">9673 9948 0,'-21'0'0,"21"22"31,21-22-15,0 0-16,0 0 0,1 0 15,-1 0-15,0 0 0,0 0 16,21-22-16,-20 22 0,-1-21 16,0 0-16,0 21 0,0-21 0,-21 0 15,0 0-15,0-1 0,0 1 16,0 0-16,-21 21 0,0 0 15,0 0-15,0 0 0,-1 0 16,1 0-16,-21 21 0,21 0 0,0 1 16,-1-1-16,1 0 0,0 21 0,0-21 15,21 1-15,0 20 0,0-21 16,0 0-16,0 22 0,0-1 16,0-21-16,21 0 0,0 0 15,0-21-15,1 0 0,-1 22 16,21-22-16,-21 0 0,22 0 15,-1 0-15,0 0 0,1-22 0,-1 1 16,0 21-16,1-21 0,-22 0 0,21-21 16,0 20-16,-20-20 0,-1 21 0,42-85 15,-42 64-15,1-1 16,-1-20-16,0 21 0,0-22 0,-21 1 16,21 20-16,-21 1 0,21 0 0,-21-1 15,0 22-15,0 0 0,0 0 16,0 0-16,0 42 15,-21 0-15,0 0 0,0 0 16,21 22-16,-21-1 0,0 0 16,-1 22-16,22-22 0,0 22 0,-21-22 15,21 21-15,0-20 0,0 20 16,0-20-16,0-1 0,0 0 0,0 1 16,0-22-16,0 0 0,0 0 15,0 0-15,0 0 0,21 1 0,1-22 16,-1 0-16,0 0 0,0 0 0,21 0 15,-20 0-15,20-22 0,-21 1 0,21 0 16</inkml:trace>
  <inkml:trace contextRef="#ctx0" brushRef="#br1" timeOffset="100123.9">10753 9927 0,'0'0'0</inkml:trace>
  <inkml:trace contextRef="#ctx0" brushRef="#br1" timeOffset="100431.72">10731 10012 0,'0'0'16,"22"0"-16,-1 0 0,0 0 16,21-21-16,-21 21 0,1-21 15,-1 21-15,21-22 0,-21 22 16,0-21-16,22 0 0,-22 0 0,0 0 16,-21 0-16,0-1 0,0 1 0,0 0 15,0 0-15,0 0 16,-21 21-16,0 0 0,0 0 0,-1 0 15,1 0-15,-21 0 0,21 0 16,-22 21-16,22-21 0,0 42 0,0-21 16,0 1-16,0 20 0,21-21 0,0 21 15,-22-20-15,22-1 0,0 21 0,0-21 16,0 0-16,22 1 0,-1-1 16,21 21-16,-21-42 0,22 21 15,-22-21-15,0 0 0,21 0 0,1 0 16,-1 0-16,0 0 0,-21 0 15,22-21-15,-1 21 0,0-21 16,1 0-16,-22 0 0,21-1 0,-21-20 16,1 21-16,-1-21 0</inkml:trace>
  <inkml:trace contextRef="#ctx0" brushRef="#br1" timeOffset="100725.55">11176 9356 0,'42'0'15,"1"0"-15,-1 0 0,0 0 0,22 0 16,-22 0-16,0-21 0,1 21 15,-1 0-15,0 0 0,-20-22 0,20 22 16,-21 0-16,-21-21 16,-21 21 15,0 0-31,0 0 0,-1 0 0,1 0 16,0 0-16</inkml:trace>
  <inkml:trace contextRef="#ctx0" brushRef="#br1" timeOffset="102127.39">1566 11938 0,'0'-21'31,"0"0"-31,0 0 16,0-1-1,21 22 63,-21 22 0,0 20-78,-21-21 16,21 21-16,-21 1 0,21-1 16,-21 0-16,0 1 0,0-1 15,-1 0-15,1 1 0,0-1 0,0-21 16,0 22-16,21-22 0,0 0 16,-21 0-16,-1 0 15,22-42 1,0 0-1,0 0-15,0 0 0,22-1 16,-1 22-16,-21-21 0,21 0 16,0 21-16,0-21 0,0 0 0,1 21 15,-1 0-15,0-21 0,21 21 16,-21-22-16,22 22 0,-1 0 0,0-21 16,-20 21-16,20 0 0,-21-21 0,21 21 15,-20-21-15,-1 21 0,0-21 16,0 21-16,-21-21 15,0-1-15,0 1 16,0 0-16,0 0 0,0 0 16,0 0-16,0-1 0,0 1 15,0 0-15,-21 21 16,21 21 0,-21 0-16,21 1 15,0 20-15,0-21 0,0 21 0,0 1 16,-21-22-16,21 21 0,-22 1 15,22-1-15,-21-21 0,21 21 0,0-20 16,-21 20-16,21-21 0,-21 0 16,21 0-16,0 1 0,0-1 15,0-42 32,21-1-47,0 22 16</inkml:trace>
  <inkml:trace contextRef="#ctx0" brushRef="#br1" timeOffset="102455.25">2498 12256 0,'0'0'0,"0"-22"15,21 22 1,-21-21-16,0 0 16,0 0-1,-21 21-15,-1 0 16,1 0-16,0 0 16,0 21-1,0 0-15,21 0 31,21-21 1,0 0-17,-21-21-15</inkml:trace>
  <inkml:trace contextRef="#ctx0" brushRef="#br1" timeOffset="103527.74">4212 11599 0,'0'0'0,"0"-21"15,0 0-15,0 0 16,0 0 0,0 42-1,0 0-15,0 0 16,0 22-16,-21-22 0,21 21 15,-21 22-15,21-22 0,-21 0 0,21 22 16,0-22-16,-22 22 0,22-22 0,-21 21 16,21-20-16,-21-1 0,21 0 15,0 1-15,0-22 0,0 21 0,0-21 16,0 1-16,0-1 16,0-42 15,0-1-31,0 1 0,0 0 15,0 0-15,0-21 0</inkml:trace>
  <inkml:trace contextRef="#ctx0" brushRef="#br1" timeOffset="103989.66">4106 11875 0,'0'0'0,"0"-22"16,0-20-16,0-43 31,0 64-31,0 0 0,21-21 0,-21 21 0,22-1 16,-1 1-16,21 0 0,-21 0 15,22 0-15,-1 0 0,0-1 0,22 1 16,-22 21-16,22 0 0,-1 0 16,-21 0-16,22 21 0,-22 1 0,1-1 15,-22 21-15,0-21 0,0 22 0,-21-22 16,0 21-16,-190 149 31,126-170-31,22 21 0,-22-21 0,1 0 16,20 1-16,1-1 0,0 0 15,-1-21-15,22 0 0,0 0 0,0 0 16,0 0-16,21-21 16,0 0-16,0-1 0,21 22 31,0 0-31,0 0 0,0 0 0,1 22 16,-1-1-16,0 0 0,21 0 0,-21 0 15,1 0-15,-1 1 0,0 20 16,0-21-16,0 0 0,0 0 15,1 1-15,-1-1 0,0 0 0,0 0 16,-21 0-16,21 0 0,0-21 16,1 0-16,-1 22 0,0-22 15,0 0-15,0 0 16,0-22-16,1 1 0,-1 0 16,0 0-16,0 0 0,0-22 0,0 22 15</inkml:trace>
  <inkml:trace contextRef="#ctx0" brushRef="#br1" timeOffset="104255.55">5292 11642 0,'0'0'0,"21"-21"15,-21-1-15,0 1 16,0 42 0,0 1-16,0-1 0,0 0 15,0 0-15,-21 64 0,21-64 16,-22 21-16,1 1 0,21-1 15,0 0-15,0 22 0,-21-22 0,21 0 16,-21 1-16,21-22 16,-21 21-16,21-21 0,0 22 0,0-22 15,0 0-15,0 0 0,21-21 32,0 0-32,0 0 0,-21-21 0,21 21 15,1-21-15,-1-21 0,0 20 0,-21-20 16,21 21-16</inkml:trace>
  <inkml:trace contextRef="#ctx0" brushRef="#br1" timeOffset="104495.42">5376 11599 0,'0'0'16,"-21"-21"-16,0 21 0,21-21 16,0 0-16,21 21 15,0-21-15,0 21 16,1 0-16,-1 0 0,21 0 15,0-21-15,-20 21 0,20 0 16,0 0-16,1 0 0,-22 0 0,21 0 16,-21 0-16,0 0 0,1 0 0,-22 21 15,0 0 1,-22 0-16,1-21 16,0 0-16,0 21 0,0-21 0,0 0 15,-22 21-15</inkml:trace>
  <inkml:trace contextRef="#ctx0" brushRef="#br1" timeOffset="104719.8">5228 11917 0,'0'21'0,"0"-42"0,21 42 31,0-21-31,1 0 16,-1 0-16,0-21 0,21 21 15,-21 0-15,22-21 0,-22 21 0,21 0 16,-21-21-16,1 21 0,-1 0 0,0 0 16,0 0-16,-21-22 15,21 22-15,0 0 0,1-21 16,-1 0-16,0 21 0</inkml:trace>
  <inkml:trace contextRef="#ctx0" brushRef="#br1" timeOffset="105019.78">6159 11578 0,'0'-21'32,"0"0"-1,22 21-31,-1 0 0,0 0 0,0 0 15,0-21-15,0 21 0,22 0 16,-22 0-16,21 0 0,1-21 0,-1 21 16,0 0-16,1 0 0,41-22 15,-41 22-15,-1 0 0,-21 0 16,0 0-16,0 0 0,1 0 16,-44 0-1,1 0-15,0 0 16,-21 22-16,21-22 0,-1 0 0,1 0 15</inkml:trace>
  <inkml:trace contextRef="#ctx0" brushRef="#br1" timeOffset="105268.64">6477 11515 0,'42'0'15,"-84"0"-15,21 0 0,0 21 16,21 0 0,0 0-16,0 0 15,0 1-15,0-1 0,0 0 16,0 0-16,0 0 0,0 22 0,0-22 15,0 21-15,0 0 0,-22 1 0,22-22 16,-21 21-16,21 1 0,0-1 16,0 0-16,-21 1 0,21-22 15,0 0-15,0 21 0,-21-21 0,21 1 16,0-1-16,0 0 16,21-21-1,0 0-15,0-21 0,1 0 0,-1-1 16,0 1-16,0-21 0</inkml:trace>
  <inkml:trace contextRef="#ctx0" brushRef="#br1" timeOffset="105987.94">10393 9483 0,'42'0'31,"-21"0"-31</inkml:trace>
  <inkml:trace contextRef="#ctx0" brushRef="#br1" timeOffset="106124.3">11536 9313 0,'84'-21'0,"-168"42"0,190-42 16,-64 21-16,0 0 0,-21-21 16,1 21-16,-1 0 0,0 0 15,-42 0 1,0 0 0,-1 0-16,1 0 0,0 0 15,0 0-15,0 21 0</inkml:trace>
  <inkml:trace contextRef="#ctx0" brushRef="#br1" timeOffset="107419.46">10456 9525 0,'0'21'0,"-21"-21"31</inkml:trace>
  <inkml:trace contextRef="#ctx0" brushRef="#br1" timeOffset="107587.37">11155 9462 0,'169'-22'31,"-127"22"-31,22-21 0,-22 21 0,22-21 0,-22 21 15,0 0-15,1-21 0,-1 21 16,0-21-16,-20 21 0,-1 0 0,0 0 16,-21-21 15</inkml:trace>
  <inkml:trace contextRef="#ctx0" brushRef="#br1" timeOffset="107636.34">11790 9377 0,'-43'0'31,"86"0"-31,-86 21 0,22-21 0,0 21 0</inkml:trace>
  <inkml:trace contextRef="#ctx0" brushRef="#br1" timeOffset="109427.88">1566 13653 0,'-21'0'0,"21"21"16,-21-21-16,0 0 16,0 21-16,-1-21 15,1 0-15,21 21 16,21-21 15,1 0-31,-1 0 0,0 0 0,21-21 16,-21 21-16,22-21 0,-1 21 15,-21-21-15,22 21 0,-22-22 0,21 22 16,-21 0-16,0 0 0,1-21 16,-1 21-16,-42 0 31,-1 0-31,1 0 16,0 0-16,0 21 0,0-21 15,0 0-15,-1 0 0,1 0 0,0 0 16,0 0-16,0 0 0,-22 0 15,22 0-15,0 0 16,0 0-16,0 0 16,0 0-16,-1 22 0,22-1 15,0 0 1,0 0-16,-21 0 0,21 0 16,0 1-16,-21 20 0,21-21 0,0 0 15,-21 22-15,0-22 0,0 0 16,21 0-16,-22 21 0,1-20 0,21-1 15,0 0-15,-21-21 16,0 21-16,21 0 0,-21-21 16,21-21 31,21 0-47,0 21 15,0-21-15,-21 0 0,21 21 16,1-22-16,20 1 0,-21 21 0,21-21 15,-20 0-15,20 21 0,0-21 16,-21 21-16,22 0 0,-1 0 0,-21 0 16,22 0-16,-22 0 0,0 0 15,0 0-15,0 0 0,0 21 0,1 0 16,-22 0-16,0 0 16,0 1-16,0-1 0,0 0 0,0 0 15,-22 21-15,1-20 0,0-1 16,0 0-16,-21 0 0,20 0 0,1 0 15,-21-21-15,21 22 0,-22-22 16,22 0-16,-21 0 0,21 0 16,-22 0-16,22 0 0,0 0 0,0 0 15,0 0-15,0-22 0,-1 22 16,1 0-16,0-21 0,42 21 62,0 0-62,1 0 16,-1-21-16,0 21 16,0 0-16</inkml:trace>
  <inkml:trace contextRef="#ctx0" brushRef="#br1" timeOffset="109804.67">2265 14055 0,'0'21'15,"21"-21"17,0 0-17,0 0-15,-21-21 16,21 21-16,1-21 15,-22-1-15,0 1 16,-22 21 0,1 0-16,0 0 15,0 0-15,0 21 16,0 1 0,21-1-16,0 0 31,21-21 0,0-21-15,0 0-16</inkml:trace>
  <inkml:trace contextRef="#ctx0" brushRef="#br1" timeOffset="110519.74">4424 13653 0,'0'0'16,"0"-22"-16,21 22 0,-21-21 16,21 21-16,0-21 0,0 0 15,1 21-15,-1-21 0,0 21 16,0-21-16,-21-1 0,21 22 0,0-21 16,1 0-16,-1 21 0,0-21 15,0 0-15,-21 0 16,0-1-16,-21 1 15,0 21-15,0 0 0,-22 0 0,1 0 16,0 0-16,-1 0 0,1 21 16,0 1-16,-1-22 0,1 21 0,0 0 15,-1 0-15,22 21 0,-21-20 16,21-1-16,-1 21 0,1-21 0,21 0 16,0 1-16,0-1 0,0 0 0,0 0 15,21 0-15,1 0 16,20 22-16,-21-22 0,21 0 0,-20 0 15,20 0-15,0 1 0,1-1 16,-22 0-16,21 0 0,-21 0 0,0 22 16,1-22-16,-1 0 0,-21 0 15,0 0-15,0 0 0,0 1 0,-21-1 16,-1 0-16,-20 0 0,21-21 0,-21 21 16,-1-21-16,1 0 0,0 0 15,-1 21-15,1-21 0,21 0 16,-22 0-16,43-21 0,-42 0 0,0 0 0</inkml:trace>
  <inkml:trace contextRef="#ctx0" brushRef="#br1" timeOffset="110960.49">3916 14034 0,'0'-43'16,"0"86"-16,0-107 15,21 43-15,-21 0 0,21 21 0,0 0 16,0 0-16,1 21 16,-1-21-16,-21 21 15,0 0-15,21 22 0,-21-22 0,21 0 16,-21 0-16,0 21 0,21-20 15,0 20-15,1-21 0,-1 0 0,0 0 16,0-21-16,0 22 0,0-1 0,1-21 16,-1 0-16,21 21 0,-21-21 15,64 0-15,-43 0 0,1-21 16,-1 0-16,0 21 16,1-22-16,-1 1 0,0 0 0,1 0 15,-1 0-15,-21 0 0,21-1 0,-20 1 16,-1-21-16,0 21 0,0 0 15,-21-1-15,0-20 0,21 21 0,-21 0 16,0 0-16,0 42 47,0 0-47,-21 0 0,0 21 16,21-20-16,0-1 0,0 0 0,-21 0 15,21 21-15,-21-20 0,21-1 0,0 0 16,0 0-1,0 0-15,21-21 16,0 0-16,0 0 0,0-21 16,0 21-16,-21-21 15,22 0-15,-1 0 0,-21-1 0,21 1 16,-21-21-16</inkml:trace>
  <inkml:trace contextRef="#ctx0" brushRef="#br1" timeOffset="111295.4">5207 13674 0,'0'0'15,"0"-21"-15,0-1 0,-21 22 16,0 0 0,-1 0-16,1 0 15,21 22-15,0-1 0,0 0 16,0 0 0,21-21-1,1 0-15,-1 0 0,0 0 0,0 0 16,0-21-16,0 21 0,1-21 0,-1 0 15,-21-1-15,0 1 16,0 0-16,0 0 0,-21 0 16,-1 21-1,1 0-15,0 0 0,0 0 16,0 0-16,0 21 0,21 0 16,0 0-1,0 0-15,0 1 0,0-1 16,21-21-1,0 0-15,0 0 16,0 0-16,0 0 0,1-21 0</inkml:trace>
  <inkml:trace contextRef="#ctx0" brushRef="#br1" timeOffset="112215.66">5757 13356 0,'0'0'0,"0"-21"31,0 42-15,-21 0-1,21 1-15,0-1 0,-21 21 0,0-21 16,21 22-16,-21-1 0,-1 0 16,1 1-16,21-1 0,-21 0 0,0 1 15,0-1-15,21 43 16,0-64-16,0 21 0,0 0 0,0-20 15,0-1-15,0 0 0,21 0 0,0 0 16,0 0-16,0-21 16,1 0-16,-1 0 0,0 0 0,21 0 15,1 0-15,-22-21 0,21 0 16,0 21-16,-20-21 0,20 0 0,0 0 16,1-22-16,-22 22 0,0-21 15,21-1-15,-21 22 0,1-21 0,-1 0 16,0-22-16,0 22 0,-21-1 15,0-20-15,21 21 0,-21-1 0,21 1 16,-21 21-16,0-22 0,0 22 0,0 0 16,0 0-16,0 0 15,0 42 1,0 0-16,0 0 16,0 22-16,0-22 15,0 21-15,-21 0 0,21 22 0,-21-22 16,21 1-16,0 20 0,0-21 0,-21 1 15,21-1-15,-21 0 0,21 1 16,0-22-16,0 21 0,0-21 0,0 1 16,0-1-16,-21 0 0,21 0 15,0-42 17,0 0-32,0 0 0,21-1 15,-21 1-15,0 0 0,21-21 16,0 21-16,0-1 0,0-20 0,1 21 15,-1 0-15,0-22 0,0 22 16,21 0-16,-20 0 0,-1 21 16,0-21-16,0 0 0,0 21 0,0 0 15,1 0-15,-44 21 32,1-21-32,0 21 15,0 0-15,-21-21 0,20 21 0,1-21 16,0 21-16,0-21 0,0 22 15,0-22-15,-1 0 16,22 21-16,-21-21 0,21 21 31,0 0-31,0 0 16,0 0-16,21 1 16,1-22-16,-22 21 0,21-21 0,0 21 15,0-21-15,0 21 0,0 0 16,1-21-16,-1 21 15,0-21-15,0 0 16,0 0-16,0 0 16,1 0-16,-1 0 15,0-21-15,0 0 0,0 0 16,0 0-16,1 0 0</inkml:trace>
  <inkml:trace contextRef="#ctx0" brushRef="#br1" timeOffset="112509.49">7345 13314 0,'-21'0'16,"21"-21"0,21 21-1,0-21-15,0 21 0,0 0 16,0 0-16,22-22 0,-22 22 15,21 0-15,1 0 0,-22 0 0,21 0 16,0-21-16,1 21 0,-22 0 16,21 0-16,-21 0 0,1 0 0,-1 0 15,0 0-15,0 0 0,-21 21 16,-21 1 0,-21-22-16,20 21 15,1-21-15,-21 0 0,21 21 0,0-21 16,-1 0-16,1 0 0</inkml:trace>
  <inkml:trace contextRef="#ctx0" brushRef="#br1" timeOffset="112764.36">7620 13335 0,'-21'21'63,"0"0"-48,21 1-15,0-1 0,0 0 16,0 0-16,0 0 0,-22 22 0,22-22 15,0 21-15,-21-21 0,21 22 16,0-1-16,0-21 0,0 0 0,0 22 16,0-22-16,0 0 0,0 0 15,0 0-15,0 0 0,0 1 0,0-1 16,0 0-16,21-21 31,1 0-31,-1 0 0,-21-21 16,21 0-16,0-1 0,0 1 0</inkml:trace>
  <inkml:trace contextRef="#ctx0" brushRef="#br1" timeOffset="113768.5">7916 13610 0,'0'0'0,"21"0"31,1 0-15,-1 0-1,0 0-15,0 0 0,0 0 16,0-21-16,1 0 0,-1 21 0,0-21 16,0 0-16,0 21 0,0-22 0,1 1 15,-22 0-15,0 0 16,0 0-16,-22 21 31,1 0-31,0 0 0,0 0 16,0 0-16,0 21 0,-1 0 15,22 0-15,0 0 0,0 1 0,0-1 16,0 21-16,0-21 16,0 22-16,0-22 0,0 0 0,0 0 15,0 21-15,0-20 0,22-1 0,-1 0 16,0 0-16,0-21 16,0 0-16,0 0 0,1 0 0,-1 0 15,21 0-15,-21 0 0,0-21 0,22 0 16,-1 0-16,-21-1 0,22 1 15,-22-21-15,21 21 0,-21-22 0,0 22 16,1 0-16,-22-21 0,0 21 0,0-1 16,0 1-16,0 0 15,0 42 17,0 0-32,0 1 0,0-1 15,0 0-15,0 0 0,21 0 0,-21 0 16,0 22-16,0-22 0,21 0 0,-21 0 15,0 0-15,0 1 16,0-1-16,-21 0 16,0-21-16,-1 0 0,1 0 15,0 0 1,21-21-16,-21 0 0,0-1 16,0 22-1,21 22 16,0-1-31,0 0 16,0 0-16,21-21 0,0 21 0,0-21 16,0 0-16,0 21 0,1-21 15,-1 0-15,21 0 0,-21 0 16,22 0-16,-1-21 0,-21 21 0,21-21 16,1 0-16,-1 0 0,22-22 15,-22 1-15,0 21 0,-21-21 16,1-1-16,20 1 0,-21 0 15,0-1-15,0 1 0,-21-22 0,22 22 16,-22 0-16,21-22 0,-21 22 0,0 0 16,0-1-16,0 1 0,21 0 15,-21 20-15,0 1 0,0 0 0,0 42 32,0 0-32,0 22 15,0-22-15,-21 21 0,21 1 0,0-1 16,-21 0-16,-1 1 0,1-1 15,21 21-15,0-20 0,0-1 0,-21 0 16,21 1-16,-21-1 0,21 0 0,0-20 16,0 20-16,0-21 0,0 0 15,0 0-15,0 1 0,0-1 0,21-21 16,0 0-16,0 0 0,1 0 16,-1 0-16,0 0 0,0-21 15,0-1-15,0 1 0,1 0 16,-1-21-16,-21 21 0,21-22 0,0 22 15</inkml:trace>
  <inkml:trace contextRef="#ctx0" brushRef="#br1" timeOffset="114035.81">9165 13314 0,'0'0'0,"-21"0"0,0 0 0,21 21 15,21-21 1,0 0-16,0 0 15,22 0-15,-1 0 0,-21 0 0,43-21 16,-22 0-16,0 21 0,1 0 16,20-21-16,-21 21 0,1-22 0,-1 22 15,0-21-15,1 21 0,-1 0 0,-21-21 16,0 21-16,1 0 0,-44 0 31,1 0-15,0 0-16,0 0 15,0 0-15,0 0 0,-1 0 16</inkml:trace>
  <inkml:trace contextRef="#ctx0" brushRef="#br1" timeOffset="114955.71">1990 15240 0,'0'0'0,"0"-21"0,0 0 0,0 0 16,0-1-16,0 1 0,0 0 16,0 0-16,-22 0 15,1 21-15,0 0 16,0 0-16,0 0 0,0 21 0,-1 0 15,-20 0-15,0 22 0,-1-22 16,22 21-16,-21 22 0,-22-22 0,22 21 16,21-20-16,-21-1 0,-1 22 15,22-22-15,0 0 0,0 1 0,21-22 16,0 21-16,0-21 16,21 0-16,0 1 0,21-1 0,-20-21 15,20 0-15,0 21 0,22-21 16,-22 0-16,0 0 0,1 0 0,-1-21 15,0 21-15,1-21 0,-1 21 16,-21-22-16,0 1 0,1 21 0,-22-21 16,21 0-16,-21 0 0,0 0 15,-21-1-15,-1 1 0,1 21 16,-21 0-16,21 0 0,-22 0 16,22 0-16,-21 0 0,21 0 0,-22 21 15,22-21-15,-21 22 0,21-1 16,0-21-16,-1 21 0,1 0 15,0-21-15,21 21 0,0 0 16,0 1-16,21-22 16,22 0-16,-22 0 15,0 0-15,21-22 0,1 1 0,-22 21 16</inkml:trace>
  <inkml:trace contextRef="#ctx0" brushRef="#br1" timeOffset="115260.54">2561 15473 0,'21'0'0,"-42"0"0,42 21 31,-21 0-31,0 0 16,0 1-16,0-1 16,21-21-1,1 0-15,-1 0 0,0 0 16,0-21-16,0 21 15,-21-22-15,0 1 0,0 0 16,0 0-16,0 0 16,0 0-16,-21 21 0,0-22 15,0 22-15,0 0 0,-1 0 32,1 22-32,21-1 15,21-21 1</inkml:trace>
  <inkml:trace contextRef="#ctx0" brushRef="#br1" timeOffset="116008.15">4487 15028 0,'21'-42'0,"-42"84"0,42-105 0,-21 42 16,22-22-16,-22 22 0,21 0 15,-21 0-15,0 42 32,0 0-32,0 0 15,-21 22-15,-1-1 0,22 0 0,-21 1 16,-21 20-16,21-20 0,0 20 0,-22 1 15,22-1-15,-21-21 0,21 1 16,-1-1-16,-20 0 0,21 1 0,21-22 16,0 21-16,-21-42 0,21 21 15,0 1-15,21-44 32,-21 1-32,21 21 0,21-63 15,-20 42-15,-1-22 0,0 1 16,0 0-16,0-22 0,0 22 15,22-22-15,-22 22 0,0-22 0,0 22 16,22-21-16,-22 20 0,0 22 0,0-21 16,0 21-16,0-1 0,-21 1 15,22 21 1,-22 21-16,0 1 16,0-1-16,0 0 0,0 21 0,0 1 15,0-1-15,21 0 0,-21 22 16,0-22-16,0 22 0,0-1 15,-21-21-15,21 1 0,0 20 0,0-20 16,0-22-16,0 21 0,0-21 16,0 0-16,0 1 0,0-1 0,21-21 15,-21-21 17,0-1-32,0 1 15,-21 0-15,-1 0 0,1 0 16,-21 0-16</inkml:trace>
  <inkml:trace contextRef="#ctx0" brushRef="#br1" timeOffset="116088.1">4254 15494 0,'-21'0'0,"127"0"0,-191 0 0,43-21 0,21 21 15,42 0 1</inkml:trace>
  <inkml:trace contextRef="#ctx0" brushRef="#br1" timeOffset="116408.28">4487 15452 0,'21'0'15,"170"-64"1,-403 128-16,487-128 0,-211 43 0,-1 0 0,-20 0 15,20 0-15,-20-1 0,-1 1 16,0 0-16,-21 0 0,22 0 0,-22 0 16,0-1-16,-21 1 0,0 0 0,0 0 15,0 0 1,0 0-16,-21 21 16,21 21-1,-21 0-15,21 0 16,-21 21-16,21-20 0,0 20 0,0 0 15,0 1-15,-22-1 0,22 0 16,0 1-16,0-1 0,0 0 0,0 1 16,-21 20-16,21-21 0,0 1 0,0-1 15,0 0-15,-21 1 0,21-1 16,0-21-16,0 22 0,0-22 0,0 0 16,0 0-16,21-21 31,-21-21-31,0 0 0,0 0 15,0-1-15,21-20 0,-21 21 16</inkml:trace>
  <inkml:trace contextRef="#ctx0" brushRef="#br1" timeOffset="116692.28">5165 15346 0,'0'0'0,"0"-42"0,0 20 16,0-20-16,0 21 0,21 0 0,-21 0 15,21-1-15,0 1 0,-21 0 16,21 21-16,0-21 0,22 0 0,-22 21 15,21 0-15,1 0 0,-1 0 0,-21 0 16,21 0-16,1 0 16,-22 0-16,0 21 0,0 0 0,-21 0 15,0 0-15,0 22 0,0-22 0,-21 0 16,0 21-16,-21-20 0,-1-1 16,1 21-16,0-21 0,-1 0 0,-20 22 15,20-22-15,22-21 16,0 0-16,21 21 0,0 43 15,0-86 1,21 22-16,0-21 0,22 0 16,-22 0-16,21 0 0,1 0 0,-1-1 15</inkml:trace>
  <inkml:trace contextRef="#ctx0" brushRef="#br1" timeOffset="116976.12">5905 15071 0,'0'0'15,"0"-21"-15,0 42 32,0 0-32,0 21 15,0-21-15,0 1 0,0 20 16,0 0-16,0 1 0,0-1 0,-21 64 16,21-64-16,-21 0 0,21 22 15,0-22-15,-21 1 0,0-1 16,0 21-16,21-20 0,0-1 0,0 0 15,-22-20-15,22 20 0,0-21 16,0 0-16,0 0 0,22-21 31,-22-21-15,21-21-16,-21 21 0,21 0 16,-21-22-16</inkml:trace>
  <inkml:trace contextRef="#ctx0" brushRef="#br1" timeOffset="117271.95">5927 15388 0,'0'0'0,"0"-42"16,0 0-16,0-1 0,0 22 0,0-42 16,42-1-1,-21 43-15,0 21 0,0-21 16,22 21-16,-22-21 0,21 21 0,1 0 16,-22 0-16,21 0 0,22 0 15,-22 0-15,0 0 0,-21 21 0,22 0 16,-22 21-16,-21-21 0,0 22 0,0-22 15,0 21-15,-42-21 0,20 22 16,-20-1-16,21-21 0,-21 0 0,-1 22 16,1-22-16,0 0 0,-1 0 0,22 0 15,-21-21-15,21 22 16,-1-22-16,1 0 0,0 0 16,42 0-16,0 0 15,1 0-15,-1-22 16,21 1-16,-21 21 0,22-21 0,-1 0 15,-21 21-15</inkml:trace>
  <inkml:trace contextRef="#ctx0" brushRef="#br1" timeOffset="117508.19">6964 15113 0,'21'0'15,"-42"0"-15,42 21 16,-21 0-1,0 1-15,0 20 16,-21-21-16,0 21 0,21-20 0,-22-1 16,22 21-16,0-21 0,0 0 0,0 1 15,-21-1-15,21 0 16,0 0-16,21-21 16,1-21-1,-22 0-15,21 0 0,0-1 16,-21 1-16</inkml:trace>
  <inkml:trace contextRef="#ctx0" brushRef="#br1" timeOffset="117799.55">7048 14796 0,'0'0'16,"0"-22"-16,-21 22 0,0 0 16,0 22-16,0-1 15,0 0-15,21 0 0,0 0 16,0 0-16,21-21 15,0 22-15,0-22 0,0 0 16,0 0-16,1 0 0,-1 0 0,0-22 16,0 22-16,0-21 0,-21 0 15,0 0-15,0 0 16,-21 0 0,0 21-16,0 0 0,0 0 0,-1 0 15,1 0-15,0 0 0,0 0 16,21 21-1,0 0-15,0 0 0,0 0 16,21 0-16,-21 1 0,21-1 16</inkml:trace>
  <inkml:trace contextRef="#ctx0" brushRef="#br1" timeOffset="118924.15">7493 15028 0,'0'0'0,"0"-21"31,-21 21-31,0 21 16,21 1-16,0-1 16,0 0-16,-22 21 0,22-21 0,-21 1 15,21 20-15,0-21 0,0 21 16,0-20-16,0-1 0,0 0 0,0 0 15,0 0-15,0 0 0,21-21 0,1 0 16,-22 22-16,21-22 0,0 0 16,21 0-16,-21 0 0,1 0 15,20-22-15,-21 1 0,21 0 0,-20 21 16,-1-21-16,21-21 0,-21 20 16,0 1-16,1-21 0,-1 21 0,0-22 15,0 22-15,-21 0 0,0 0 0,0-21 16,-21 42 15,21 21-31,-21 0 0,21 0 16,-21 0-16,21 0 0,0 1 15,0-1-15,0 21 0,0-21 16,0 0-16,0 1 0,21-1 16,0-21-16,0 0 0,0 0 15,22 0-15,-22 0 0,0 0 0,21 0 16,22-21-16,-43-1 0,0 1 15,21 0-15,-20 0 0,-1 0 16,0 0-16,0-22 0,0 22 0,0 0 16,-21-21-16,0 20 0,22 1 0,-22 0 15,0 0-15,0 0 16,0 42 0,0 0-1,-22 0-15,22 0 0,0 1 16,0-1-16,0 0 0,0 0 15,0 0-15,0 0 0,0 1 16,0-1 0,0-42 15,0-1-31,0 1 16,0 0-16,0 0 0,0 0 15,0 0-15,0-22 0,22 22 0,-22 0 16,21 0-16,0 0 0,0-1 15,0 22-15,0-21 0,1 21 16,-1 0-16,0 0 0,0 0 0,0 0 16,0 0-16,1 0 0,-1 0 15,0 21-15,0 1 0,-21-1 16,0 0-16,0 0 0,0 0 0,0 0 16,0 1-16,0 20 0,0-21 15,0 0-15,-21 0 0,0 1 16,21-1-16,-21-21 31,21-21-15,0-1-16,0 1 0,21 0 15,0 0-15,0-21 0,0 20 16,0 1-16,1-21 0,-1 0 16,21 20-16,-21-20 0,0 21 0,22 0 15,-1 0-15,-21-1 0,22 1 16,-1 21-16,-21 0 0,21 0 0,-20 0 15,20 0-15,-21 21 0,0 1 0,0-1 16,1 0-16,-22 0 0,0 21 0,0-20 16,0 20-16,0-21 0,0 21 15,0-20-15,0 20 0,0-21 0,-22 0 16,1 22-16,21-22 0,-21 0 0,21 0 16,-21 0-16,0-21 15,21-21 32,-21 21-47,21-21 16</inkml:trace>
  <inkml:trace contextRef="#ctx0" brushRef="#br1" timeOffset="119965.17">1799 16891 0,'0'-21'0,"0"42"0,-21-63 16,0 21-16,0-1 0,-1 1 15,1 0-15,0 21 16,21 21-1,0 0-15,0 22 16,0-22-16,0 0 0,0 0 16,21 0-16,0 1 0,64-1 15,-64 0-15,22 0 0,-22-21 16,0 0-16,0 0 0,0 0 0,22 0 16,-22 0-16,21 0 0,0-21 0,-20 0 15,20 21-15,-21-21 16,0-1-16,0 1 0,1 0 0,-22 0 15,0 0-15,0 0 16,0-1-16,0 1 16,-22 21-16,1 0 15,0 21-15,21 1 0,0-1 0,-21 0 16,21 21-16,-21 1 0,0-1 16,21 21-16,-22-20 0,22-1 0,0 0 15,-21 22-15,0-22 0,21 1 16,-21-22-16,21 21 0,0-21 15,-21 22-15,21-22 0,0 0 16,0 0-16,-21-42 31,21 0-15,-22 0-16</inkml:trace>
  <inkml:trace contextRef="#ctx0" brushRef="#br1" timeOffset="120163.23">1630 17357 0,'21'0'16,"0"0"-1,0 0-15,22 0 16,-22 0-16,21 0 0,0-21 0,1 21 16,20 0-16,-20-22 0,20 1 15,-21 21-15,22 0 0,-22-21 0,1 21 16,-1 0-16,0-21 0,1 21 15,-22-21-15,21 21 0,-21-21 0,0 21 16,1 0-16</inkml:trace>
  <inkml:trace contextRef="#ctx0" brushRef="#br1" timeOffset="120375.33">2794 17166 0,'42'0'31,"-21"0"-31,1-21 0,-1 21 16,-21-21-16,0 0 16,21 21 46,0 0-62,0 0 0</inkml:trace>
  <inkml:trace contextRef="#ctx0" brushRef="#br1" timeOffset="121488.26">4508 16912 0,'0'-21'0,"0"42"0,-21-84 0,0 20 15,21 1-15,-21 21 0,21-43 16,0 43-16,0 0 15,-21 0-15,21 0 16,0 42 0,-21 0-16,21 0 15,0 0-15,0 22 0,-22-1 16,22 0-16,-21 1 0,21 20 0,0-20 16,-21-1-16,0 0 0,0 1 15,21-1-15,0 0 0,-21-21 16,21 22-16,0-22 0,0 0 0,21-21 31,0 0-31,0 0 0,0-21 16,0 0-16,1 0 0,-1-1 15,21-20-15,-21 21 0,0-21 0,1-1 16,20 1-16,-21 0 0,0 20 16,0-20-16,1 21 0,-22-21 0,21 20 15,0 1-15,-21 42 31,0 1-31,0-1 0,0 21 16,0-21-16,0 22 0,0-22 16,0 21-16,0 0 0,21-20 0,0 20 15,-21-21-15,21 0 0,1 0 16,-22 1-16,21-1 0,0 0 16,0-21-16,0 0 0,43 0 0,-43 0 15,0 0-15,21-21 0,1 0 16,-22-1-16,21 1 0,-21 0 0,1-21 15,20 21-15,-21-22 16,21 1-16,-20 0 0,-1-1 0,0-20 16,0 20-16,-21 1 0,0 0 0,0-1 15,0 1-15,0 0 0,0 21 16,0-1-16,0 1 0,0 0 0,0 0 16,0 42 15,-21 0-31,21 0 0,0 1 15,0 20-15,-21-21 0,21 21 0,-21 1 16,21 20-16,0-20 0,0-1 0,0 0 16,0 1-16,0-1 15,0 0-15,0-21 0,0 22 0,0-22 16,0 0-16,21 0 0,0 0 0,0-21 16,0 0-16,43 0 15,-22 0-15,0 0 0,-20-21 16,20 21-16,0-21 0,1 0 15,-22 0-15,21-22 0,0 22 0,-20-21 0,-1 21 16,21-22-16,-21 22 0,-21-21 16,21 21-16,-21-22 0,22 22 0,-22 0 15,0 0-15,-22 42 32,22 0-32,-21 0 0,21 1 15,0 20-15,0-21 0,0 21 16,0-20-16,0-1 0,0 21 0,0-21 15,0 0-15,21 1 16,-21-1-16,22 0 0,-1 0 0,0-21 16,0 21-16,0-21 0,0 0 0,1 0 15,-1 0-15,0 0 0,0 0 16,0 0-16,0-21 0,1 0 0,-1 0 16,0 0-16,-21-22 0,0 22 15</inkml:trace>
  <inkml:trace contextRef="#ctx0" brushRef="#br1" timeOffset="121772.01">6202 16510 0,'0'0'0,"-21"0"15,-1 0-15,1 0 0,0 0 16,0 0-16,21 21 16,-21-21-16,21 21 0,0 1 15,21-22 1,0 0-1,0 0-15,0-22 16,-21 1-16,0 0 16,-21 21-1,0 0-15,0 0 16,0 0-16,0 21 16,21 0-16,0 1 15,0-1-15,0 0 16,21 0-16,0 0 15,0-21-15</inkml:trace>
  <inkml:trace contextRef="#ctx0" brushRef="#br1" timeOffset="122448.63">6710 16679 0,'0'0'0,"-21"22"31,-1-1-15,1 21-16,21-21 0,0 0 15,-21 1-15,0 20 0,21-21 16,0 0-16,0 0 0,0 1 16,-21-1-16,21 0 0,0 0 0,0 0 0,0 0 15,-21-21 1,21-21-1,0 0-15,0 0 16,0 0-16,0 0 0,0-22 16,21 22-16,0-21 0,0-1 0,0 22 0,0-21 15,1 0-15,-1 20 16,21 1-16,-21 0 0,0 0 0,22 21 16,-22 0-16,0 0 0,0 0 0,22 0 15,-22 0-15,0 0 0,-21 21 16,0 0-16,21 0 0,-21 22 0,0-22 15,0 0-15,0 21 0,0-20 16,0 20-16,0-21 0,0 0 0,0 0 16,21 1-16,0 20 0,1-42 15,-1 0-15,0 0 0,0 0 16,21 0-16,1 0 16,-22 0-16,21 0 0,-21-21 15,1 0-15,20-1 0,-21 1 0,0-21 16,22 21-16,-22-22 0,0 22 0,0-21 15,-21 21-15,0-22 0,21 22 16,0 0-16,-21 0 0,-21 21 31,21 42-15,-21-21-16,21 1 0,-21 20 0,21-21 16,-21 21-16,21-20 0,0-1 15,0 0-15,0 0 0,0 0 0,0 0 16,0 1-16,21-22 15,0 0 1,0 0-16,0 0 0,1 0 16,-22-22-16,21 1 0,-21 0 15,0-21-15,21 21 0</inkml:trace>
  <inkml:trace contextRef="#ctx0" brushRef="#br1" timeOffset="122732.93">7599 16320 0,'0'0'0,"-43"0"31,22 0-31,21 21 16,-21 0-16,21 0 0,0 0 15,21-21 1,0 0-16,1 0 16,-1 0-16,0 0 0,0-21 15,-21 0 1,0 0-16,0 0 0,-21 21 15,21-22-15,-21 1 0,0 21 16,-1 0-16,1 0 0,0 0 0,0 0 16,0 0-16,21 21 0,-21 1 15,21-1-15,0 0 16,0 0-16,0 0 0,0 0 0,21 1 0,0-1 16,0 0-16</inkml:trace>
  <inkml:trace contextRef="#ctx0" brushRef="#br1" timeOffset="123587.66">7937 16595 0,'0'-21'0,"0"-1"16,0 44 30,0-1-46,0 0 0,0 21 16,0-21-16,0 22 0,0-22 16,0 21-16,0-21 0,0 22 0,0-22 15,0 0-15,0 0 0,22 0 16,-1 1-16,-21-1 0,21-21 0,0 0 16,0 0-16,0 0 0,22 0 0,-22-21 15,0-1-15,21 22 0,-20-21 16,-1 0-16,21 0 0,0-43 15,-20 22-15,20-21 16,-42 41-16,21 1 0,-21-21 16,21 21-16,-21 0 0,0-1 0,0 1 15,0 42 1,0 1 0,0-1-16,0 0 0,0 0 15,0 0-15,0 22 0,0-22 16,0 0-16,0 0 0,0 0 0,21 0 15,1 1-15,-1-22 0,0 21 0,21-21 16,-21 0-16,22 0 0,-1 0 16,0 0-16,22 0 0,-22-21 0,1 21 15,-1-22-15,0 1 0,1 0 0,-1 0 16,0 0 0,-21 0-16,1-22 0,41 1 0,-63 0 15,21 20-15,0 1 0,-21 0 0,0 0 16,22 0-16,-22 0 0,0 42 31,0 0-15,0 0-16,0 0 15,0 22-15,0-22 0,-22 0 0,22 0 16,0 21-16,0-20 0,-21-1 0,21 0 16,0 0-16,0 0 0,-21 0 15,21 1-15,0-44 47,0 1-47,0 0 0,0-21 16,0 21-16,0-1 0,0-20 15,21 21-15,0-21 0,1-1 0,-1 22 16,0-21-16,0 21 0,0-1 16,0 1-16,22 0 0,-22 0 0,0 21 15,21 0-15,-20 0 0,-1 0 0,0 0 16,21 21-16,-21-21 0,1 21 0,-1 0 15,0 22-15,0-22 0,-21 0 16,21 0-16,-21 0 0,0 1 16,0 20-16,0-21 0,0 0 0,-21 0 15,0 1-15,0-1 16,0-21-16</inkml:trace>
  <inkml:trace contextRef="#ctx0" brushRef="#br1" timeOffset="123842.52">9546 16743 0,'0'-42'31,"0"84"-31,21-106 0,0 43 0,-21 0 0,22-21 15,-1 21-15,0-22 0,0 22 16,21-21-16,-20-1 0,20 1 0,0 0 16,1 21-16,-1-22 0,21 22 15,-20 0-15,-1 0 0,0 21 0,1 0 16,-1 0-16,-21 21 0,22 0 16,-22 0-16,0 22 0,-21-22 0,0 21 15,0-21-15,0 22 0,0-1 16,0 0-16,0-21 0,0 22 0,0-1 15,-21-21-15,21 0 0,-21 1 16,-1 20-16,1-21 0,21 0 0,-21-21 16,21 21-16,-21-21 0,0 0 15,0-21 1,-22-42-16</inkml:trace>
  <inkml:trace contextRef="#ctx0" brushRef="#br1" timeOffset="124839.68">17314 8234 0,'-21'0'0,"42"0"0,-63 0 0,21 0 15,0 0-15,21-21 16,-22 21-16,1 0 0,0 0 16,21-21-16,-21-1 0,0 22 15,21-21-15,-21 21 0,21-21 16,0-21-16,0 21 0,0-1 15,21 1-15,0 0 16,0-21-16,21 42 0,-20-21 0,20-1 16,0 1-16,22 21 0,-22-21 0,0 21 15,1 0-15,-1 0 0,0 0 16,-20 0-16,-1 0 0,0 21 16,-21 0-16,0 22 0,0-22 0,-21 21 15,0 1-15,-1-1 0,-83 43 16,62-43-16,-20 21 0,-1-20 15,22-1-15,-22 0 0,22 1 0,-21-1 16,41 0-16,-20 1 0,0 20 16,42-20-16,0-22 0,0 0 15,0 0-15</inkml:trace>
  <inkml:trace contextRef="#ctx0" brushRef="#br1" timeOffset="125017.02">17738 8530 0,'0'0'0,"-22"-21"0,22 0 16,-21 0-16,-21 0 0,21-1 0,0 1 16,-1 21-16,-20-21 0,21 0 15,-21 21-15,20 0 0,1 0 0,-21 0 16,21 0-16,0 0 16,21 21-16,0 0 15,21 0-15,0-21 0,0 0 16,0 0-16,0 0 0,22 0 0</inkml:trace>
  <inkml:trace contextRef="#ctx0" brushRef="#br1" timeOffset="125319.82">18013 8382 0,'0'-21'0,"-43"21"31,22 0-31,21-21 47,21 21-32,1 0 1,-22-21-16,0-1 31,0 44 16,-43-22-31,43 21-16</inkml:trace>
  <inkml:trace contextRef="#ctx0" brushRef="#br1" timeOffset="126019.96">17145 8742 0,'0'21'31,"0"0"-31,0 0 16,21-21 15,0 0-31,0 0 16,1 0-16,20 0 0,-21 0 15,21-21-15,1 21 0,-22-21 0,21 0 16,1 21-16,-1-21 0,0 0 0,1 21 15,-22-22-15,21 1 0,0 0 16,-20 0-16,-1 0 0,0 0 16,-21-1-16,0 1 15,0 42 63,0 1-62,-21-22-16,21 21 16,-21-21-16,21 21 0,-22-21 15,1 21-15,0 0 0,0-21 16,0 21-16,0-21 0,-1 22 0,1-22 16,0 0-16,0 21 0,0-21 15,0 0-15,-1 0 0,1 0 16,0 0-16</inkml:trace>
  <inkml:trace contextRef="#ctx0" brushRef="#br1" timeOffset="126983.86">18944 7726 0,'21'0'0,"0"0"16,-21-21 15,0 0-15,0-1-1,0 1 1,0 0 0,0 0-1,0 42 32,0 0-47,0 0 0,0 1 0,0-1 16,0 21-16,0 0 0,0-20 0,0 20 15,0 21-15,0-20 0,-21-1 16,21 0-16,-21 1 0,21-1 0,0 0 16,0-20-16,-21 20 0,21-21 0,-21 21 15,21-20-15,0-1 0,0 0 16,0 0 0,-21-21-1,21-21 16,0 0-15,0 0 0,21 21-16,-21-22 15,21 1-15,-21 0 16,0 0-16,0 0 16,0 0-16,0-1 0,0 1 0</inkml:trace>
  <inkml:trace contextRef="#ctx0" brushRef="#br1" timeOffset="127412.62">18944 7895 0,'0'0'0,"0"-42"0,0 21 16,21 0-16,-21-1 0,0 1 16,0 0-16,0 0 0,21 0 15,-21 0-15,22-1 0,-1 22 0,0-21 16,0 0-16,0 0 0,0 21 0,22-21 16,-1 21-16,0-21 0,1 21 15,20 0-15,-20 0 0,-1 0 0,0 21 16,-21 0-16,22 0 0,-22 0 0,0 22 15,-21-22-15,0 0 0,0 0 16,-21 21-16,-21-20 0,20-1 16,-20 0-16,0 0 0,-1 21 0,-20-42 15,21 22-15,-1-1 0,1-21 0,0 0 16,20 21-16,-20-21 0,21 0 16,0 0-16,21-21 31,21 42-16,0 0-15,0 0 0,22 0 16,-22 1-16,0-1 0,21 21 16,-21-21-16,1 0 0,20 22 0,-21-22 15,0 0-15,0 0 0,22 0 0,-22 1 16,-21-1-16,21-21 0,0 21 16,0-21-16,-21 21 0,22-21 0,-1 0 15,0 0 1,0 0-16,-21-21 15,21 0-15,0 0 16,1-1-16</inkml:trace>
  <inkml:trace contextRef="#ctx0" brushRef="#br1" timeOffset="128016.28">19727 8192 0,'21'0'0,"1"0"31,-1 0-31,-21-22 0,21 1 15,0 21-15,0 0 0,0-21 0,1 21 16,-22-21-16,21 0 0,0 21 16,0-21-16,-21-1 0,0 1 15,0 0-15,0 0 0,0 0 16,0 0-16,-21 21 31,0 0-31,0 21 16,-1 0-16,22 0 0,0 0 15,0 0-15,-21 22 0,21-22 0,-21 21 16,21-21-16,-21 22 0,21-22 16,0 0-16,0 0 0,0 0 0,0 1 15,0-1-15,0 0 0,21-21 16,0 0-16,0 0 0,1 0 16,-1 0-16,21 0 0,-21 0 0,22 0 15,-22-21-15,21 0 0,0-1 16,1 1-16,-1 0 0,0-21 0,1 21 15,-1-1-15,-21-20 0,64-43 16,-64 43-16,-21 21 16,0 0-16,0 0 0,0-1 15,-21 22-15,0 0 0,0 0 16,-1 22-16,22-1 16,0 0-16,0 0 0,0 0 0,0 0 15,0 1-15,0 20 0,22-21 0,-22 0 16,21 0-16,0 1 0,-21 20 15,0-21-15,21 0 0,-21 0 16,0 1-16,0-1 0,-21-21 16,0 0-16,0 0 0,-1 0 15,-20 21-15,21-21 0,-21 0 16,20 0-16,1 0 16,21-21-16,0 0 15,21-1-15,1 22 16,-1-21-16,0 21 0,0-21 0</inkml:trace>
  <inkml:trace contextRef="#ctx0" brushRef="#br1" timeOffset="128316.1">20891 7557 0,'0'-22'16,"0"1"-1,0 42 1,0 1-16,0-1 0,-21 0 16,21 0-16,-21 21 0,21 1 0,0-22 15,0 21-15,-21 1 16,0-1-16,-22 43 0,43-43 16,0 0-16,-21 1 0,21-1 0,0-21 0,-21 21 15,21-20-15,0-1 16,0 0-16,0 0 0,0 0 0,21-21 15,0 0-15,1 0 16,-1-21 0,-21 0-16,0 0 0,0 0 15</inkml:trace>
  <inkml:trace contextRef="#ctx0" brushRef="#br1" timeOffset="128484.01">20680 7853 0,'0'0'0,"-21"0"0,21-21 15,21 21 1,0 0 0,0 0-16,21 0 0,-20 0 0,-1 0 15,21 0-15,0 0 0,-20 0 0,20 0 16,-21 0-16,21 0 0,1 0 0,-1-21 16,-21 21-16,43 0 0</inkml:trace>
  <inkml:trace contextRef="#ctx0" brushRef="#br1" timeOffset="129012.71">22056 7535 0,'0'0'0,"0"-21"0,-22 42 31,22 1-31,0-1 15,-21 0-15,0 21 0,0-21 0,21 22 16,-21-22-16,0 21 0,-1 1 0,22-1 16,-21 0-16,0 1 0,0-22 15,0 21-15,0 0 0,21-20 16,0 20-16,-22 0 0,22-21 0,0 1 16,0-1-16,0-42 31,22-1-16,-22 1-15,21 0 0,0-21 16,-21-1-16,21 22 0,0-21 0,0-64 16,1 64-16,-1-1 0,0-20 15,-21 21-15,21-1 0,0 1 16,0 0-16,-21 20 0,22-20 0,-1 21 16,0 21-16,0 0 15,0 21-15,-21 0 16,0 0-16,0 22 0,21-1 15,-21 0-15,0 1 0,0-1 0,22 0 16,-22 22-16,0-22 0,0 1 16,0 20-16,0-21 0,0 1 0,0-1 15,0 0-15,0-20 0,0 20 0,0-21 16,0 0-16,0 0 16,0 1-16,0-44 15,0 1 1,-22 0-16,1 0 0</inkml:trace>
  <inkml:trace contextRef="#ctx0" brushRef="#br1" timeOffset="129175.61">21844 8001 0,'0'0'0,"-21"0"0,0 0 16,42 0 15,0 0-31,0-21 16,0 21-16,22 0 0,-22 0 0,21 0 15,0-21-15,1 21 0,-22-21 0,21 21 16,1-22-16,-1 22 0,0-21 16</inkml:trace>
  <inkml:trace contextRef="#ctx0" brushRef="#br1" timeOffset="129555.74">22754 7768 0,'0'0'0,"0"-21"0,21 21 0,0 0 0,1-21 16,-22 0-1,-22 21 1,1 0 0,0 0-16,0 0 0,-21 0 0,20 21 15,-20-21-15,21 21 0,0 0 16,-22 0-16,22-21 0,21 22 0,0-1 16,-21 0-16,21 0 0,0 0 0,0 0 15,21-21-15,-21 22 0,43-1 16,-22 0-16,0 0 0,0 0 15,21-21-15,-20 21 0,-1 1 0,21-1 16,-21 0-16,0-21 0,1 21 16,-1 0-16,-21 0 0,0 1 15,0-1-15,-21-21 16,-1 0-16,-20 0 0,0 0 16,21 0-16,-22 0 0,1 0 0,0 0 15,-1 0-15,22 0 0,-21 0 0,21 0 16,-1 0-16,1 0 0,21-21 15,21-1 1,1 22-16,-1-21 16,21 21-16,0-21 0</inkml:trace>
  <inkml:trace contextRef="#ctx0" brushRef="#br1" timeOffset="129951.84">23389 7811 0,'0'0'16,"0"-22"-16,0 1 0,0 0 0,0 0 16,-21 21-16,0-21 15,0 21-15,-1 0 0,1 0 0,0 0 16,0 0-16,0 21 0,0-21 16,-1 21-16,1 0 0,0 0 0,21 1 15,0-1-15,0 0 16,0 0-16,0 0 0,0 0 0,0 1 15,21-1-15,0 0 0,1 0 16,-1 0-16,0 0 0,0 1 0,0-22 16,0 21-16,1 0 0,-1 0 0,0 0 15,-21 0 1,-21-21-16,0 0 16,-1 22-16,-20-22 0,21 0 0,-21 0 15,20 0-15,-20 0 0,21 0 16,-21 0-16,20 0 0,1 0 0,0 0 15,0 0-15,42 0 32,0 0-17,0 0-15,22 0 0,-22 0 0</inkml:trace>
  <inkml:trace contextRef="#ctx0" brushRef="#br1" timeOffset="130739.49">23707 7811 0,'0'0'0,"0"-22"16,0 1-16,0 0 0,0 0 15,0 42 17,0 0-32,0 0 0,0 1 15,0-1-15,0 0 0,0 0 0,0 21 16,0-20-16,0 20 0,0-21 0,0 21 15,0-20-15,0-1 0,0 21 16,0-21-16,0 0 0,21 1 16,0-1-16,0-21 0,0 0 15,0 0-15,1 0 0,-1 0 16,0 0-16,0-21 0,0-1 16,0 1-16,1 0 0,-1 0 0,0-21 15,0 20-15,0-20 0,0 0 16,1 21-16,-1-22 0,-21 22 0,0 0 15,21 0-15,-21 42 32,0 0-32,0 0 15,-21 0-15,21 22 0,-21-22 0,21 0 16,0 21-16,0-20 0,0-1 0,0 0 16,0 21-16,0-21 0,0 1 15,0-1-15,0 0 16,21-21-16,0 0 0,0 0 15,0 0 1,0 0-16,-21-21 0,0 0 0,22 21 16,-22-43-16,21 22 0,0 0 0,-21 0 15,21-22-15,0 1 0,-21 21 16,21-21-16,1 20 0,-1-20 0,21 21 16,-21 0-16,0 0 0,1-1 0,20 22 15,-21 0-15,21-21 0,-20 21 16,-1 0-16,21 0 0,-21 0 15,0 21-15,1 1 0,-1-1 0,0 0 0,0 0 16,-21 0-16,0 22 0,0-22 16,0 21-16,0-21 0,-21 22 15,0-22-15,0 0 0,-1 0 0,1 0 16,0 0-16,0-21 0,0 0 16,21-21 15,0 0-31,0 0 0,21 0 0,0-22 15,0 1-15,0 21 16,1-21-16,-1 20 0,0-20 0,0 21 16,21-21-16,-20 20 0,-1 1 0,0 0 15,0 21-15,-21-21 0,21 21 16,0 0-16,1 0 0,-1 0 0,0 0 31</inkml:trace>
  <inkml:trace contextRef="#ctx0" brushRef="#br1" timeOffset="131607.59">25061 7959 0,'21'0'32,"1"0"-32,-1 0 0,0 0 15,0-21-15,0-1 0,0 22 16,22-21-16,-22 0 0,0 0 0,0 0 15,0 0-15,1-1 0,-22 1 16,0 0-16,0 0 16,-22 21-1,1 0-15,0 0 0,0 0 0,0 21 16,0 0-16,21 0 0,-22 1 16,1-1-16,0 0 0,0 0 0,0 21 15,21-20-15,-21 20 0,21-21 16,0 0-16,0 0 0,0 1 15,0-1-15,21-21 0,0 21 0,0-21 16,0 21-16,22 0 0,-22-21 16,21 0-16,0 0 0,1 21 15,-1-21-15,0 0 0,1 0 0,20 0 16,-20 0-16,-1 0 0,0-21 0,1 0 16,-1 0-16,0 0 0,-21 0 0,1-1 15,20-20-15,-21 21 0,0-21 16,0-1-16,-21 22 0,0 0 0,0-21 15,22-1-15,-22 22 16,0 0-16,-22 21 16,1 0-16,0 0 0,0 0 0,-21 0 15,20 21-15,-20 0 0,21 0 0,-21 1 16,20-1-16,-20 0 0,21 0 16,0 0-16,0 22 0,-1-22 15,1 0-15,21 0 0,0 21 0,0-20 16,0-1-16,0 21 15,0-21-15,0 0 0,21-21 16,1 0-16,-1 0 0,0 0 16,0 0-16,0 0 0,22-21 0,-22 0 15,0 0-15,21 0 0,-21-22 0,22 22 16,-1-21-16,-21 0 0,22-22 0,-1-21 16,0 22-16,-21 21 15,1-22-15,-1 1 0,-21 20 0,0 1 16,0 0-16,0-1 0,0 22 15,0 0-15,0-21 0,0 20 16,-21 22-16,-1 0 16,1 22-16,0-1 0,21 21 15,0 0-15,-21 1 0,21-1 16,0 0-16,-21 1 0,21-1 16,0 0-16,0 22 0,0-22 0,0 1 0,0-22 15,21 21-15,0 0 0,-21-20 16,21 20-16,22 0 0,-22-21 15,0 1-15,0-22 0,0 0 0,0 0 16,1 0-16,20 0 0,-21 0 16,0-22-16,22 22 0,20-42 15,-42 21-15,22 0 0,-22 0 16,0 21-16,0-22 0,0 1 0,-21 0 16</inkml:trace>
  <inkml:trace contextRef="#ctx0" brushRef="#br1" timeOffset="132685.07">17039 9906 0,'0'0'0,"21"21"0,0-21 0,1 21 16,-1-21-16,0 0 0,-21 22 15,21-22-15,0 0 16,0 0-16,1 0 0,-1 0 15,0 0-15,0 0 16,-21-22-16,0 1 16,21 0-16,-21 0 0,0 0 15,0 0-15,0-1 0,0 1 16,-21 0-16,0 21 0,0-21 16,0 21-16,-22 0 0,22 0 15,-21 0-15,21 0 0,-22 0 0,1 21 16,21-21-16,-22 21 0,1 0 15,21 1-15,0-1 0,-22 21 16,22-21-16,21 0 0,-21-21 0,21 22 0,0-1 16,0 0-16,0 0 15,21-21-15,0 0 0,1 0 16,-1 0-16,0 0 0,21 0 0,-21 0 16,22-21-16,-1 21 0,-21-21 0,22 21 15,-22-21-15,21-1 0,-21 22 16,0-21-16,1 21 0,-1-21 0,0 0 15,-21 0-15,21 21 16,-21-21 0,0 42-1,0 0 1,0 0-16,0 0 0,0 0 16,0 1-16,0-1 0,-21 21 0,21-21 15,0 0-15,0 1 0,-21 20 0,21-21 16,0 0-16,-21 22 0,21-22 15,0 0-15,0 21 0,0-21 0,0 1 16,-22-1-16,1 0 0,0 0 16,0 0-16,0 0 0,0-21 15,-1 0-15,1 0 0,0 0 16,-21 0-16,21 0 0,-1 0 0,-20 0 16,0-21-16,21 21 0,-1-21 15,1 21-15,0-21 0,21 0 16,-21 0-16,21-1 15,21 1 1,0 0-16,0 21 0,22-21 16,-22 21-16</inkml:trace>
  <inkml:trace contextRef="#ctx0" brushRef="#br1" timeOffset="132869.97">17780 10097 0,'0'0'0,"21"-22"15,0 22 1,-21-21 0,0 0-1,21 21 1,1 0 0,-22-21-16,21 21 0,0 0 15,0-21-15</inkml:trace>
  <inkml:trace contextRef="#ctx0" brushRef="#br1" timeOffset="134521.57">19325 9779 0,'0'0'0,"21"0"0,22-21 0,-22 0 16,0 0-16,0-1 0,0 1 15,0 0-15,1-21 0,-1 21 0,-21-1 16,0-20-16,0 21 0,0 0 16,0 0-16,0-1 0,-21 1 0,-1 21 15,-20-21-15,21 21 0,-21 0 0,-1 0 16,-20 0-16,20 0 0,-62 0 16,62 21-16,1 0 0,21 1 15,-22-1-15,22 21 0,0-21 16,0 43-16,21-22 0,0 0 15,0-20-15,0 20 0,21-21 0,0 21 16,0-20-16,1 20 0,20-21 16,21 43-16,-41-43 0,20 21 15,0 0-15,-21-20 0,1-1 16,-22 21-16,0-21 16,-43 0-16,22 1 15,0-22-15,-21 0 0,-1 0 0,1 0 16,-22 0-16,22 0 0,0 0 0,-1 0 15,-20 0-15,21-22 0,-1 1 16,22 0-16,-21 0 0,21 0 0,-1 0 16,1-1-16,21 1 0,0-21 0,0 21 15,0 0-15,0-1 0,21 1 16,1 21-16,-1 0 0,0 0 16,0 0-16,0 21 0,0-21 15,1 22-15,-22-1 0,21 0 16,0 21-16,-21-21 0,21 1 0,0-1 15,-21 0-15,21 0 0,1 0 16,-1 0-16,0 1 0,0-22 0,0 21 16,0-21-16,1 0 0,20 0 15,-21 0-15,0 0 0,22 0 0,-1 0 16,0 0-16,1 0 0,-1-21 0,0-1 16,1 22-16,-22-21 0,21 0 0,0 0 15,-20 0-15,20-22 0,-21 22 16,0 0-16,0-21 0,1 21 0,-1-22 15,-21 22-15,0 0 0,0 0 16,0 0-16,0 42 16,-21-21-1,21 21-15,0 0 0,0 0 16,-22 0-16,22 1 0,-21-1 0,21 0 16,0 21-16,0-21 0,0 1 15,0-1-15,0 0 0,0 0 0,0 0 16,21-21-16,1 21 0,-1 1 0,0-22 15,0 0-15,21 0 0,-20 21 16,-1-21-16,21 0 0,0 0 0,1 0 16,-22-21-16,21-1 0,1 22 15,-1-21-15,-21 0 0,21 0 0,-20 0 16,-1 0-16,0-22 0,0 22 0,-21-21 16,0-1-16,0 1 0,0 21 0,0-21 15,-21-1-15,-21-20 16,20 42-16,1-1 0,0 22 15,-21 0-15,21 0 0,-1 0 0,-20 0 16,21 0-16,0 22 0,0-1 0,-1 0 16,-20 0-16,21 0 0,0 22 15,0-22-15,21 21 0,0-21 0,-22 22 16,22-22-16,0 21 0,0-21 0,0 0 16,22 1-16,-1 20 0,0-42 0,0 21 15,21 0-15,1 0 0,-1-21 16,22 0-16,-22 22 0,21-22 15,1 0-15,-1 0 0,1 0 0,-1 0 16,1 0-16,-22-22 0,22 1 0,-22 21 16,-21-21-16,22 0 0,-22 0 15,0 0-15,0-43 0,-21 22 16,0 21-16,0-22 0,0 22 0,0-21 16,0 21-16,0-1 0,0-20 15,0 21-15,0 0 0,-21 21 16,0 0-1,0 21-15,-22 0 0,22-21 16,0 21-16,0 22 0,0-22 16,-22 0-16,22 21 0,0-21 0,-21 43 15,42-22-15,0-21 0,0 1 16,0-1-16,0 0 0,0 0 16,0 0-16,0 0 0,21-21 0,0 0 15,0 22-15,0-22 0,0 0 0,22 0 16,-22 0-16,21-22 15,-21 22-15,1-21 0,-1 0 0,0 21 16,0-21-16,0-21 0,0 20 16,1 1-16,-1 0 0,0 0 0,-21 0 15,0 0-15,21-1 0,-21 1 0,21 0 16,-21 42 15,0 0-31,0 1 16,-21-1-16,21 0 0,0 0 0,0 0 15,0 0-15,0 22 0,0-22 16,0 0-16,21-21 0,0 0 16,1 0-16,-1 0 0,0 0 15,21 0-15,-21 0 0,1 0 0,20 0 16,-21 0-16,0-21 0,0 0 0,22 0 16,-22 21-16,0-22 0,-21-20 15,21 21-15,0 0 0,-21 0 0,22-22 16,-22 22-16,0 0 0,0 0 15,0 0-15,21-1 0,-21 44 47,0-1-47,0 0 0,-21 21 0,21-21 16,-22 1-16,22 20 0,-21 0 0,21 1 16,-21-22-16,21 21 0,-21 22 15,21-22-15,0 0 0,0 1 0,-42-1 16</inkml:trace>
  <inkml:trace contextRef="#ctx0" brushRef="#br1" timeOffset="134659.5">21209 10901 0,'0'21'16,"0"-42"-16,0 63 0,0 1 15,0-22-15,-21-21 0,0 21 16,21-42 15,0 0-31,0-1 16,0-20-16,21 21 0,0-21 15,-21 20-15,21-20 0,0 0 0,0-1 16</inkml:trace>
  <inkml:trace contextRef="#ctx0" brushRef="#br1" timeOffset="135036.29">21357 10097 0,'0'0'0,"0"-22"16,-42-147-1,42 148-15,-21 0 16,21 0-16,0-1 0,0 1 15,21 21-15,0-21 0,0 21 16,0 0-16,0 0 0,1 0 0,-1 0 16,0 0-16,21 0 0,-21 21 15,1 0-15,-1 1 0,-21-1 0,0 0 16,21-21-16,-21 21 0,0 21 0,0-20 16,0-1-16,-21 0 0,0 0 15,-1 0-15,1 0 0,21 1 0,-21-22 16,0 21-16,0 0 0,0-21 0,21 21 15,-22-21-15,1 0 16,21 21-16,-21-21 31,21-21 63</inkml:trace>
  <inkml:trace contextRef="#ctx0" brushRef="#br1" timeOffset="136339.41">21357 9970 0,'21'0'16,"-21"21"46,0 0-62,0 0 16,-21 0-16,21 0 0,-21 1 0,21-1 15,0 21-15,-21-21 0,21 22 0,-21-22 16,-1 21-16,22 0 16,-21 1-16,21-22 0,-21 21 0,0-21 15,21 22-15,0-22 0,0 0 0,0 0 16,0 0-16,0 1 0,0-1 15,0-42 32,21-1-47,0 1 0,0 0 0,-21 0 16,22 0-16,-1 0 0</inkml:trace>
  <inkml:trace contextRef="#ctx0" brushRef="#br1" timeOffset="136871.73">22310 9525 0,'0'0'16,"21"0"-16,-21-63 15,0 41 1,0 44 15,-21-1-31,21 0 16,0 21-16,-22 1 0,1-1 15,21 0-15,0 1 0,-21-1 0,0 0 16,21 1-16,0-1 0,-21 0 0,21-21 16,0 22-16,0-22 0,0 0 15,21 0-15,0 0 0,0-21 0,0 0 16,1 22-16,20-22 0,-21 0 0,21 0 16,22-22-16,-22 1 15,1 21-15,-1-21 0,0-21 16,-21 21-16,22-22 0,-22 22 0,21-21 15,-21-1-15,-21 1 0,22 21 0,-22-21 16,21 20-16,-21-20 0,0 21 16,21 0-16,-21 0 0,21 21 62</inkml:trace>
  <inkml:trace contextRef="#ctx0" brushRef="#br1" timeOffset="137189.54">23601 9440 0,'0'0'0,"0"-21"0,-21 21 15,-1 0-15,1 0 16,0 0-16,21 21 0,-21 1 16,0 20-16,21-21 0,-21 21 15,-1-20-15,22 20 0,-21 0 0,21-21 16,0 22-16,-21-1 0,21-21 16,-21 22-16,21-22 0,0 21 0,-21 0 15,21-20-15,0-1 0,0 0 16,0 0-16,0 0 15,21-21 17,-21-21-32</inkml:trace>
  <inkml:trace contextRef="#ctx0" brushRef="#br1" timeOffset="137455.4">23177 9948 0,'-42'64'32,"42"-43"-32,0 0 0,0 0 15,21-21-15,0 22 0,1-22 16,-1 0-16,0 21 0,0-21 0,0 0 16,22 0-16,-22 0 0,21 0 0,-21 0 15,22 0-15,-1 0 0,-21 0 16,21 0-16,1 0 0,-22-21 15,21-1-15,-21 22 0,1-21 0,-1 0 16,0 0-16,0 0 0,0 0 0,-21-1 16,0 1-16,0 0 0,0 0 15,0-21-15,0 20 0,0 1 0,0 0 16</inkml:trace>
  <inkml:trace contextRef="#ctx0" brushRef="#br1" timeOffset="137724.06">23156 9440 0,'0'0'16,"-21"0"-16,21-21 15,0 0-15,0 0 0,42 21 16,-20-21-16,20 21 0,0 0 16,1-21-16,20 21 0,1 0 0,-22 0 15,85-22-15,-64 1 0,1 21 16,-1 0-16,-20 0 0,-1 0 15,0 0-15,1 0 0,-22 0 0,0 0 16,0 0-16,-42 0 31,-21 0-15,21 0-16,-1 0 0,1 0 0,-21 21 16,0-21-16</inkml:trace>
  <inkml:trace contextRef="#ctx0" brushRef="#br1" timeOffset="138679.6">16891 11959 0,'0'-21'0,"0"0"16,21 0-16,-21 0 16,0-1-1,0 1-15,21 21 0,-21-21 0,21 0 16,-21 0 0,0 42 15,22 0-31,-22 0 15,0 0-15,0 1 0,0 20 16,0 0-16,0 1 0,0-1 16,0 0-16,0 1 0,0-1 0,0 0 15,0-21-15,0 22 0,0-1 16,0-21-16,0 0 0,0 1 0,0-1 16,0 0-16,-22-21 15,22-21 32,0 0-47,0-1 0,0 1 16</inkml:trace>
  <inkml:trace contextRef="#ctx0" brushRef="#br1" timeOffset="139193.82">17653 11811 0,'21'-21'0,"-42"42"0,42-63 15,-21 21-15,0-1 16,0 44 31,0-1-47,0 0 0,0 0 15,0 0-15,0 0 0,-21 22 0,21-1 0,-21 0 16,0-20-16,21 20 16,-22 0-16,1 1 0,0-1 0,21-21 15,0 21-15,0 1 16,0-22-16,0 0 0,0 0 0,21 0 16,0-21-1,1 0-15,-1 0 0,21 0 16,-21-21-16,0 0 0,22 21 0,-22-21 15,0 0-15,21 0 0,-20-1 0,-1 1 16,0-21-16,0 21 0,0 0 0,0-1 16,-21-20-16,0 21 0,0-21 15,0 20-15,0-20 0,0 21 16,0-21-16,0 20 0,0 1 0,-21 0 16,0 0-16,0 0 0,0 21 15,21-21-15,-21 21 0,-1 0 16,1 0-16,0 21 15,0-21-15,21 21 0,-21 0 16,21 0-16,-21-21 16,21 21-16,0 1 0</inkml:trace>
  <inkml:trace contextRef="#ctx0" brushRef="#br1" timeOffset="139706.35">18478 12044 0,'0'0'0,"22"0"31,-1 0-15,0 0-16,-21-21 16,0 0-16,0-1 0,0 1 15,-21 21 17,0 0-32,-1 0 15,22 21-15,0 1 0,0-1 16,-21 0-16,21 0 15,0 0 1,21-21 0,1 0-1,-22-21-15,21 21 0,0-21 16,-21 0-16,0 0 16,0-1-1,-21 22-15,0 0 16,-1 0-16,1 0 15,21 22 17,21-22-17</inkml:trace>
  <inkml:trace contextRef="#ctx0" brushRef="#br1" timeOffset="141516.18">19643 11748 0,'0'-22'31,"21"1"-31,0 21 16,0-21-16,0 21 0,0-21 15,1 0-15,20 0 0,-21 21 0,21-22 16,-20 1-16,-1 0 0,0 21 0,0-21 16,-21 0-16,0 0 0,0-1 15,0 1-15,-21 21 16,0 0-16,-22 0 0,1 0 15,21 0-15,-21 0 0,-1 0 16,1 21-16,-43 22 0,43-22 16,21 0-16,0 0 0,-1 0 15,22 1-15,0-1 0,0 0 16,0 0-16,0 0 0,22 0 0,-1 1 16,0-1-16,21 21 0,-21-21 0,1 0 15,20 22-15,-21-22 0,0 0 16,0 21-16,1-20 0,-22-1 0,0 0 15,0 0-15,0 0 0,0 0 0,-22 1 16,1-1-16,0 0 0,-21 0 0,-1-21 16,1 0-16,0 21 0,-1-21 15,-20 0-15,21 0 0,-1 0 16,1 0-16,0-21 0,-1 0 0,1 21 16,21-21-16,-22 0 0,22-22 15,21 22-15,0-21 0,0-22 16,0 43-16,0 0 0,0-21 0,0 20 15,21 1-15,1 21 0,-22-21 16,21 21-16,0 0 0,0 0 16,-21 21-16,21 0 15,-21 1-15,21-1 0,-21 0 0,0 21 16,0-21-16,22 1 0,-1 20 0,0-21 16,-21 0-16,21 0 0,0 1 0,0-1 15,1 0-15,20 0 0,-21-21 16,21 21-16,-20-21 0,20 0 15,0 0-15,1 0 0,-1 0 0,0 0 16,64-21-16,-64 0 16,1 0-16,-1 0 0,0-1 0,1 1 15,-1 0-15,0-21 0,-20 21 0,-1-22 16,0 22-16,0 0 0,0-21 0,-21 20 16,0 1-16,0 0 0,0 0 15,-21 0-15,0 21 16,0 0-16,0 0 0,-1 21 15,1 0-15,0 0 0,21 0 16,0 1-16,0 20 0,-21-21 0,21 0 16,0 22-16,0-22 0,0 0 15,0 21-15,0-21 0,0 1 16,21-1-16,0 0 0,0 0 0,1-21 16,-1 21-16,0-21 0,21 0 0,1 0 15,-22 0-15,21 0 0,0 0 16,22 0-16,-22-21 0,1 0 0,20 0 15,-21 0-15,1-1 0,-1-20 0,0 21 16,22-64-16,-43 43 0,0 0 16,0-1-16,1 1 0,-22 0 15,0-1-15,21 1 0,-21-22 0,0 43 16,0-21-16,0 0 0,0 20 0,0 1 16,0 0-16,0 0 15,-21 21 1,-1 21-16,22 0 15,-21 22-15,21-22 0,-21 21 16,21-21-16,0 22 0,0-22 0,0 21 16,-21 0-16,21 1 0,0-22 15,0 21-15,0 1 0,0-1 0,0-21 16,0 21-16,0-20 0,21-1 0,-21 21 16,21-21-16,0 0 0,1-21 0,-1 22 15,0-22-15,21 0 16,-21 0-16,22 0 0,-1 0 0,0 0 15,1 0-15,-22-22 0,21 1 0,1 0 16,20 0-16,-21-21 0,-20 20 16,20 1-16,-21-21 0,0 21 15,-21 0-15,0-1 0,0 1 0,0 0 16,0 0-16,0 0 0,-21 21 16,0 0-16,0 0 15,0 21-15,-1 0 16,1 0-16,21 0 0,0 43 15,0-43-15,0 0 0,0 22 16,0-22-16,0 0 0,0 0 16,0 0-16,21 0 0,1 1 0,-1-22 15,0 21-15,0-21 0,21 0 0,1 0 16,-1 0-16,0 0 0,-20 0 16,20-21-16,0-1 0,-21 22 0,22-21 15,-22 0-15,0 0 0,0 0 0,0-22 16,-21 22-16,0-21 0,0 21 15,22 0-15,-22-1 0,0 1 0,0 0 16,0 0-16,0 42 31,-22 0-31,22 0 16,0 22-16,-21-1 16,21 0-16,-21-20 0,21-1 0,-21 0 15,21 21-15,0-21 16,0 1-16,0-44 47,0 1-47,21 21 0,0-21 0,-21-21 15,21 21-15,1-1 0,-1 1 16,0-21-16,0 21 0,0 0 16,22-1-16,-22-20 0,21 21 0,43 0 15,-43 21-15,0 0 0,-20 0 16,20 0-16,-21 21 0,0-21 0,0 21 15,-21 0-15,0 22 16,0-22-16,0 0 0,0 21 0,0-21 16,0 1-16,0-1 0,0 0 0,0 0 15,0 21-15,0-20 0,0-1 16,0 0 0,22-21-1,-1 0-15,0 0 0,21-21 0,-21 21 16,22-21-16,-22-1 0,21 1 0</inkml:trace>
  <inkml:trace contextRef="#ctx0" brushRef="#br1" timeOffset="142592.63">23135 11790 0,'0'-64'0,"0"43"15,0 0-15,0 0 0,0 0 16,-21 21-16,21-21 0,-21-1 15,0 22-15,-1 0 0,1 0 16,0 0-16,0 22 0,0-1 16,0 0-16,-1 0 0,-20 0 0,21 22 15,0-22-15,0 21 0,-1-21 16,1 22-16,21-22 0,0 21 16,-21-21-16,21 0 0,0 22 0,0-22 15,0 0-15,0 0 16,21 0-16,0-21 0,1 0 15,-1 0-15,0 0 0,0 0 0,0 0 16,0 0-16,1-21 0,-1 0 16,0 0-16,0 0 0,0 0 0,0-22 15,1 22-15,20-64 16,-21 43-16,0 0 0,0-1 0,-21 1 16,22-21-16,-1 20 0,0 1 0,-21-22 15,0 22-15,21 0 0,-21-1 0,21 22 16,-21-21-16,0 21 15,0 0-15,0-1 0,0 44 32,0-1-32,0 0 0,0 21 15,0-21-15,0 22 0,0-1 0,0 0 16,0 1-16,-21-1 0,21 0 0,-21-20 16,0 20-16,21 0 0,0 1 15,0-1-15,-21-21 0,21 21 16,0 1-16,0-22 0,0 42 0,0-41 15,0-1-15,0 0 0,21 0 16,0-21 0,0 0-16,0 0 0,0 0 0,1 0 0,20 0 15,0-21-15,1 0 0,-1 0 16,0-1-16,1 1 0,-1-21 16,21 21-16,-20-22 0,-22 22 0,21-21 15,-21 21-15,1-22 0,-22 22 0,0 0 16,0 0-16,0 0 0,-22 0 15,-20 21 1,21 0-16,0 0 0,21 21 16,0 0-16,0 0 0,0 0 15,0 0-15,21 1 16,0-1-16,-21 0 16,21 0-16,-21 0 0,0 0 15,21 1-15,-21-1 0,0 0 16,0 0-16,0 0 0,0 0 0,0 1 15,0-1-15,0 0 0,0 0 0,0 0 16,0 0-16,-21-21 0,42 0 16,1 0-16,-1 0 15,0 0-15,0 0 0,21 0 0,1 0 16,-22-21-16,21 21 0,1-21 0,-22 0 16,21 0-16,0 0 0,1-1 15,-22 1-15,0-21 0,0 21 16,22-22-16,-22 22 0,0 0 15,0 0-15,0 0 0,-21 0 16,0-1-16,-21 44 31,0-22-31,21 21 0,-21 0 16,21 0-16,-21 0 0,21 0 0,0 1 16,0-1-16,0 21 0,0-21 0,0 0 15,0 1-15,0-1 0,0 0 0,0 0 16,0 0-16,0 0 0,21-21 15,-21 43-15,0-22 0,42-21 16,-21 0-16,22-21 0,-22 21 16,0 0-16,21 0 0,1-21 15,-1-1-15,0 1 0,-21 0 0,1-21 16,-22-1-16</inkml:trace>
  <inkml:trace contextRef="#ctx0" brushRef="#br1" timeOffset="143583.78">24807 11705 0,'-42'-42'15,"84"84"-15,-126-105 16,41 42-16,22 21 15,-21 0-15,21 0 0,-22 0 0,22 0 16,-21 0-16,21 21 0,-1-21 0,1 21 16,0 0-16,0 0 0,21 0 0,-21 1 15,21 20-15,0-21 0,0 0 16,0 22-16,0-22 0,0 0 16,21 21-16,0-21 0,0 1 0,0-22 15,1 21-15,-1 0 0,0-21 16,0 0-16,21 0 0,-20 0 0,20 0 15,-21 0-15,21 0 0,1 0 0,-1-21 16,-21 0-16,22-1 0,-1 1 0,-21 0 16,21 0-16,-20 0 0,-1 0 15,0-22-15,0 22 0,0 0 0,0 0 16,-21 0-16,22 21 0,-22-22 16,0 44 15,0-1-31,-22 0 0,22 0 15,0 0-15,0 0 0,0 1 16,0-1-16,0 0 0,0 0 16,0 0-16,0 0 0,22 1 0,-1-1 15,0 0-15,0 0 0,21-21 0,-20 21 16,20-21-16,0 0 0,1 0 0,-1 0 16,0 0-16,22 0 0,-1 0 15,1 0-15,-22 0 0,22 0 0,-22-21 16,21 0-16,-20 21 0,-22-42 0,21 20 15,-21 1-15,1 0 0,-22 0 16,0 0-16,0 0 0,0-1 0,0 1 16,0 0-16,0 0 0,0 0 15,-22 0-15,1 21 0,0-22 0,0 22 16,21-21-16,-21 21 0,0 0 16,-1 0-16,1 0 0,-21 0 0,21 21 15,0 1-15,-1-22 0,-20 21 0,21 0 16,0 0-16,0 0 0,-1 22 0,22-22 15,0 0-15,-21 0 0,21 21 16,0-20-16,0-1 0,0 0 0,0 0 16,0 0-16,21 0 0,1-21 0,-1 22 15,0-22-15,0 0 0,0 0 16,0 0-16,1 0 0,20 0 0,-21 0 16,0-22-16,0 1 0,22 0 15,-22 0-15,21-43 0,-21 43 16,1-21-16,20 0 0,-21-1 15,0 1-15,0 0 0,22-22 0,-22 22 16,0-22-16,0 22 0,0-22 0,1 22 16,-1-21-16,-21 20 0,0 1 15,0 0-15,0 20 0,0-20 0,0 21 16,0 0-16,0 0 0,-21 21 16,-1 0-16,1 0 15,0 21-15,0-21 0,21 42 16,-21-21-16,0 0 0,21 22 0,0-1 15,-22 0-15,1 1 0,0-1 0,21 0 16,-21 1-16,21-1 16,-21 0-16,21 1 0,0-1 0,0 0 15,0 43-15,0-43 0,0-20 16,0 20-16,0 0 0,21-21 16,0 22-16,-21-22 0,21 0 0,0 0 15,1-21-15,-1 21 0,0-21 16,0 0-16,0 0 0,22-21 0,-1 0 15,-21 21-15,0-21 0,0 21 16,1-21-16,-1 0 0,0-1 16,0 1-16,0 0 0,0-21 0,22-1 15,-43 22-15,21-21 0,0 21 16</inkml:trace>
  <inkml:trace contextRef="#ctx0" brushRef="#br1" timeOffset="143867.63">25315 11218 0,'0'0'0,"-21"0"0,-21 0 0,21 0 16,-1 0-16,1 0 15,21-21 64,0 0-79,21 21 0</inkml:trace>
  <inkml:trace contextRef="#ctx0" brushRef="#br1" timeOffset="160572.72">11134 9462 0,'0'-22'16,"0"1"-1,-22 21 32,1 0-47,0 0 0,0 0 16,0 0-16,0 0 0,-22 0 0,22 0 15,-21 0-15,21 0 0,-22 0 16,1 21-16,0-21 0,-1 0 0,1 22 16,0-22-16,-1 0 0,1 21 0,21 0 15,-22-21-15,1 0 16,0 21-16,21-21 0,-1 0 0,1 0 16,0 0-16,21 21 15,-21-21-15,0 0 0,21 21 47,21-21 0,0 0-47,0 0 0,0 0 16,1 0-16,-1 0 0,0 0 15,0 0-15,21 0 0,1-21 0,-22 0 16,21 21-16,22-21 0,-22 21 0,22 0 15,-1-21-15,1 21 0,20 0 0,-20-21 16,-1 21-16,22 0 16,-22-22-16,1 22 0,-1-21 0,-20 21 15,20 0-15,-20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12:50:39.8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1926 550 0,'0'-21'0,"0"0"31,0 0-15,0 0-16,0 0 15,21 21 1,-21-22-16,0 44 47,0-1-32,21 0-15,-21 21 0,0-21 16,0 22-16,0-22 0,0 21 0,0 22 16,0-22-16,0 22 0,0-22 15,0 21-15,0-20 0,0 20 16,0-20-16,0-1 0,0 21 0,0-20 15,0-22-15,-21 21 0,21-21 16,0 22-16,-21-22 0,21 0 0,0 0 16,0 0-1,0-42 32,0 0-47,0 0 0,0 0 16,0 0-16,0-1 0,0-20 0,0 21 15</inkml:trace>
  <inkml:trace contextRef="#ctx0" brushRef="#br0" timeOffset="662.62">1841 720 0,'-42'-85'31,"21"85"-31,21-21 16,0 0-16,0 0 0,0-1 16,0 1-16,0 0 0,21 0 15,0 0-15,0 0 16,1 21-16,-1-22 0,0 1 15,0 21-15,21-21 0,-20 21 16,20 0-16,-21 0 0,21 0 0,1 0 16,-22 21-16,21 0 0,1 1 15,-1-1-15,0 21 0,-21 0 0,22 1 16,-22-1-16,21 0 0,-21 22 16,1-22-16,-1 22 0,0-22 0,0 22 15,0-22-15,0 0 0,1 1 16,-1-1-16,-21-21 0,0 21 15,21-20-15,-21-1 0,0 0 0,21 0 16,-21 0-16,0 0 16,0-42 15,0 0-31,0 0 16,-21 0-16,21-22 0,0 1 15,0 0-15,0-1 0,0-20 0,0-1 16,0 22-16,21-21 0,-21-1 15,21 22-15,0-22 0,-21 22 0,22 0 16,-22-22-16,21 22 0,-21 21 16,21-22-16,0-20 0,0 42 15,-21-1-15,21 1 0,-21 0 16,22 0-16,-22 42 62,0 0-62,0 0 16,0 1-16,0-1 0,0 0 16</inkml:trace>
  <inkml:trace contextRef="#ctx0" brushRef="#br0" timeOffset="1564.25">3154 931 0,'0'-21'15,"0"0"-15,-21 21 31,-1 21-31,22 0 16,-21 1-16,0-1 0,0 0 0,21 0 16,-21 0-16,0 22 0,-1-22 15,22 21-15,0-21 0,0 0 16,-21 22-16,21-22 0,0 0 16,0 0-16,0 0 0,0 1 15,21-1-15,1-21 0,-1 0 16,0 0-16,0 0 0,0 0 0,0 0 15,1 0-15,-1 0 0,0-21 16,-21-1-16,21 1 0,0 0 16,-21 0-16,0-21 0,0 20 15,0 1-15,0-21 0,0 0 16,0 20-16,0-20 0,0 21 0,0-21 16,0 20-16,0-20 0,0 21 0,0 0 15,0 0-15,0-1 16,0 1-16,21 0 0,22 0 15,-22 0-15,21 21 0,-21 0 16,22 0-16,-1 0 0,0 0 0,1 0 16,-1 0-16,0 0 0,1 21 15,-22 0-15,21 0 0,-21 0 0,22 1 16,-22-1-16,-21 21 0,0-21 16,21 22-16,-21-22 0,0 21 15,0-21-15,0 22 0,0-22 16,0 21-16,0-21 0,0 0 0,0 1 0,-21-1 15,21 0-15,0 0 16,-21-21-16,21 21 16,-21-21-16,21-21 31,0 0-31,0 0 0,0 0 16,0-1-16,0 1 0,0-21 0,0 0 15,21-1-15,0 22 0,0-21 16,0-1-16,0 1 0,1 0 0,41-22 15,-42 43-15,22 0 16,-1 0-16,0 0 0,43-1 16,-43 22-16,1 0 0,-1 0 15,-21 0-15,0 22 0,0-1 16,1 21-16,-22-21 0,21 22 0,-21-1 16,0 0-16,0-21 0,0 22 15,-21-1-15,-1 0 0,22 1 0,-21-22 16,0 21-16,21-21 0,0 1 15,-21-1-15,0 0 0,21 0 0,0 0 16,0 0 0,-21-21-16,21-21 15,0 0 1</inkml:trace>
  <inkml:trace contextRef="#ctx0" brushRef="#br0" timeOffset="2229.42">5884 360 0,'0'-21'16,"0"42"15,0 0-15,0 0-16,0 0 0,-21 22 0,21-1 16,0 0-16,0 1 15,0 20-15,0 1 0,0-1 0,-21 1 16,21-1-16,0 1 0,0-1 15,0 1-15,0-1 0,0-20 0,0-1 16,0 0-16,0 1 0,0-1 16,0-21-16,0 21 0,0-20 0,0-1 15,0 0-15,0-42 32,0 0-32,0-1 0,0-20 15,0 21-15</inkml:trace>
  <inkml:trace contextRef="#ctx0" brushRef="#br0" timeOffset="2512.27">5927 529 0,'0'0'0,"-22"0"0,1 0 15,0 0-15,21-21 16,21 0-1,0 21 1,1 0-16,20 0 16,-21-21-16,21 21 0,1 0 0,-1-21 15,-21 21-15,22 0 0,-1 0 16,0 0-16,1 0 0,-22 0 0,0 0 16,0 0-16,0 0 0,0 21 15,-21 0 1,0 0-16,-21-21 15,0 0-15,0 21 0,0-21 0</inkml:trace>
  <inkml:trace contextRef="#ctx0" brushRef="#br0" timeOffset="2775.11">5842 1143 0,'0'0'0,"0"21"0,0 0 0,0 1 16,21-22-1,0 0-15,0 0 16,1 0-16,-1-22 0,21 22 16,-21-21-16,22 21 0,-22-21 0,21 21 15,-21 0-15,0-21 0,1 21 16,-1 0-16,0 0 0,0-21 15,-21 0-15,21 21 16</inkml:trace>
  <inkml:trace contextRef="#ctx0" brushRef="#br0" timeOffset="3780.5">6519 995 0,'0'0'0,"0"-21"31,0 42-15,0 0-16,0 0 16,0 0-16,-21 1 0,21-1 15,-21 0-15,21 21 0,0-21 0,0 22 16,0-22-16,0 0 0,0 21 15,0-20-15,0-1 0,0 0 0,0 0 16,0 0-16,21 0 0,0-21 0,0 22 16,1-22-16,-1 0 0,0 0 15,0 0-15,21 0 0,-20 0 0,20 0 16,-21-22-16,21 22 0,-20-21 16,20 0-16,-21 0 0,21 0 15,-20-22-15,-1 22 0,0-21 0,0 21 16,0-22-16,0 22 0,-21 0 15,0-21-15,0 21 0,0-1 0,0 1 16,22 0-16,-22 42 47,0 0-47,-22 1 0,22-1 16,0 21-16,-21-21 0,21 0 15,0 1-15,0 20 0,0-21 0,0 0 16,0 0-16,0 1 0,21-1 15,1 0-15,-1-21 16,0 0-16,0 0 0,0 0 0,0 0 16,1 0-16,20 0 0,-21 0 15,0-21-15,22 0 0,-22-1 0,0 1 16,0 0-16,0 0 0,0 0 16,1-22-16,-22 1 0,0 21 0,21-21 15,-21 20-15,21 1 0,-21 0 16,0 0-16,0 0 0,0 0 0,0 42 31,0 0-31,0 0 16,0 21-16,0-20 0,0-1 0,0 21 15,0-21-15,0 22 16,0-22-16,0 0 0,0 21 0,0-21 16,0 1-16,0-1 0,0 0 15,0 0-15,0 0 0,0 0 0,0 1 16,0-1-16,0-42 47,0-1-47,0 1 15,0 0-15,0-21 0,0 21 16,0-22-16,0 22 0,21-21 0,0-1 16,0 22-16,1-21 15,20 0-15,-21 20 0,21 1 0,43-42 16,-43 63-16,1-21 0,20 21 15,-20 0-15,-22 0 0,21 0 0,0 0 16,-20 21-16,-1 0 0,0 0 16,0 21-16,-21-20 0,0 20 0,0 0 15,0-21-15,0 22 0,0-22 16,0 21-16,-21-21 0,0 22 0,21-22 16,-21 0-16,21 0 0,-22 0 0,22 1 15,0-1-15,22-21 31,-1 0-15,0 0-16,0-21 0,0 21 16,0-22-16</inkml:trace>
  <inkml:trace contextRef="#ctx0" brushRef="#br0" timeOffset="4573.05">8678 1058 0,'0'0'0,"0"-21"0,0 0 15,0 0-15,0 0 0,-21 0 32,0 21-32,0 0 0,0 0 15,-1 21-15,1 0 16,0 0-16,0 21 0,0-20 0,0 20 16,-1-21-16,1 21 0,21 1 15,-21-22-15,21 21 0,-21-21 0,21 22 16,0-22-16,0 0 0,0 21 0,0-20 15,0-1-15,21-21 0,0 21 16,22-21-16,-22 0 0,0 0 0,21 0 16,-21 0-16,22 0 0,-1 0 0,-21 0 15,22 0-15,-1-21 0,-21 0 16,21-1-16,-20 1 0,20-21 16,-21 0-16,0-1 0,22 1 15,-22 0-15,0-22 0,0 1 0,0-1 16,0 1-16,-21-1 0,22 1 0,-1-1 15,-21 22-15,0-1 0,0 1 16,0 21-16,21-21 0,-21 20 0,0 1 16,0 0-16,-21 21 31,21 21-31,0 0 16,-21 22-16,21-22 0,-22 21 0,22 1 15,-21-1-15,21 0 0,0 22 16,0-22-16,-21 22 0,21-22 15,0 21-15,0-20 0,0 20 0,0-20 16,0-1-16,0 0 0,0-21 16,0 22-16,0-22 0,21 0 0,0 0 15,1 0-15,-1-21 0,0 22 16,21-22-16,-21 0 0,1 0 0,20 0 16,-21 0-16,21-22 0,-20 22 15,-1-21-15,21 0 0,-21 0 0,22-21 16,-22 20-16,0-20 0,0 0 0,0 21 15,0-22-15,1 1 0,-22 21 16,0 0-16,0-1 0,0 1 16,0 42-1,0 1 1,0-1-16,-22 0 0,1 0 0,21 21 16,0-20-16,0-1 0,0 21 15,0-21-15,0 0 0,0 1 0,0-1 16,0 0-16,0 0 0,0 0 0,21-21 15,1 21-15,-1-21 16,0 0-16,0 0 0,0 0 0,0 0 16,1 0-16,-1-21 0,0 0 0,0 0 15,0 0-15,0 0 0,1-1 16,-1 1-16,0-21 0</inkml:trace>
  <inkml:trace contextRef="#ctx0" brushRef="#br0" timeOffset="4755.93">9906 677 0,'-64'-21'15,"43"21"1,21 21 0</inkml:trace>
  <inkml:trace contextRef="#ctx0" brushRef="#br0" timeOffset="4968.82">8996 868 0,'0'0'0,"0"21"15,21-21-15,21 0 16,-21 0-16,22 0 0,-22 0 16,21 0-16,1 0 0,-1 0 15,0 0-15,1-21 0,-22 21 16,21 0-16,-21 0 0,0-21 0,22 21 16,-22 0-16,0-21 15</inkml:trace>
  <inkml:trace contextRef="#ctx0" brushRef="#br0" timeOffset="6020.28">10245 974 0,'0'-21'31,"-22"21"-31,1 21 15,0-21-15,21 21 16,-21 0-16,0 0 0,0 0 0,21 1 16,-22 20-16,1-21 0,0 0 0,21 22 15,0-22-15,0 0 16,0 0-16,0 21 0,0-20 0,0-1 16,0 0-16,0 0 15,21-21-15,0 0 0,1 21 0,-1-21 16,0 0-16,0 0 0,0 0 0,0 0 15,1 0-15,-1-21 0,0 0 16,-21 0-16,21 0 0,-21-1 16,0 1-16,0 0 0,0-21 15,0 21-15,0-1 0,0 1 16,0-21-16,-21 21 0,21 0 0,0-1 16,0 1-16,0 0 0,0 0 0,0 0 15,21 0-15,0-1 0,0 22 16,22-21-16,-22 21 0,0 0 15,21 0-15,-20 0 0,20 0 0,-21 0 16,21 0-16,1 0 0,-22 21 16,21 1-16,-21-1 0,1 21 0,-1-21 15,0 22-15,-21-22 0,21 21 16,-21-21-16,0 22 0,0-22 0,0 0 16,0 21-16,0-21 0,0 1 0,0-1 15,-21 0-15,21 0 16,-21-21-16,21-21 31,0 0-15,0 0-16,0-1 0,0-20 15,21 21-15,0-21 0,0 20 16,0-20-16,1 0 0,-1 21 0,21-22 16,-21 22-16,22-21 0,-22 21 15,21-1-15,0 1 0,85 0 16,-63 21-16,-43 0 15,21 0-15,1 21 0,-1-21 0,-21 43 16,0-22-16,1 0 0,-1 21 0,-21-21 16,0 22-16,0-1 15,0 0-15,0-20 0,0 20 0,-21-21 16,-1 21-16,1-20 0,21-1 16,0 0-16,-21-21 0,21 21 0,-21-21 15,21 21-15,21-21 31,-21-21-31,21 0 0,0 21 16,1-21-16</inkml:trace>
  <inkml:trace contextRef="#ctx0" brushRef="#br0" timeOffset="6893.79">12213 1143 0,'0'0'0,"21"-106"32,-21 85-32,0 0 0,0 0 0,0 0 15,-21-1-15,0 22 16,0 0-16,0 0 0,-1 0 16,1 0-16,-21 0 0,21 22 15,0-22-15,-1 42 0,-20-21 0,21 0 16,0 22-16,0-22 15,-22 21-15,22-21 0,0 22 0,21-22 16,0 21-16,-21-21 0,21 0 0,0 1 16,0-1-16,0 0 0,0 0 15,21-21-15,0 21 0,0-21 16,0 0-16,1 0 0,-1 0 0,0 0 16,21 0-16,-21-21 0,1 0 15,-1 0-15,0 0 0,21-1 0,-21 1 16,1 0-16,-1-21 0,0 21 15,-21-22-15,21 22 0,0-21 0,0-1 16,-21 22-16,0 0 16,0 42 15,0 0-31,-21 1 16,21-1-16,0 21 0,-21-21 0,21 22 15,-21-22-15,21 0 0,0 21 16,0-21-16,0 1 0,0-1 0,0 0 15,0 0-15,0 0 0,21 0 0,0 1 16,0-22-16,1 0 0,-1 21 16,0-21-16,0 0 0,21 0 0,-20 0 15,-1 0-15,21-21 0,-21-1 16,22 1-16,-22 0 0,0 0 0,0 0 16,21-22-16,-20 1 0,-1 0 15,0-1-15,0 1 0,0 0 16,-21-22-16,21 22 0,-21-22 0,22 22 15,-22 0-15,21-1 0,-21 22 0,0-21 16,0 21-16,0 0 0,0-1 16,21 22-16,-21-21 0,0 42 31,0 1-31,0-1 0,0 0 0,0 21 16,-21 1-16,21-1 0,-21 0 0,21 22 15,0-22-15,0 0 0,-22 22 16,22 21-16,-21-43 15,21 0-15,0-21 0,0 22 16,0-22-16,0 21 0,0-21 0,0 1 16,0-1-16,21-21 0,1 0 15,-22 21-15,21-21 0,0 0 16,0 0-16,0 0 0,0 0 16,1 0-16,-1 0 0,-21-21 0,21 21 15,0-21-15,0-1 16,0 1-16,-21 0 15,0 0-15,0 0 16</inkml:trace>
  <inkml:trace contextRef="#ctx0" brushRef="#br0" timeOffset="7972.84">14118 804 0,'21'0'31,"0"0"-31,1 0 16,20 0-16,0 0 0,1 0 0,-1 0 15,0 0-15,22 0 0,-22-21 0,22 21 16,-22 0-16,21 0 0,-20 0 15,20-21-15,-20 21 0,41 0 16,-63 0-16,1 0 0,-1 0 16,-42 0-1,-22 0 1,22 0-16,0 0 0,-21 0 0,20 0 16,-20 0-16,21 0 0,-21 0 0,20 0 15</inkml:trace>
  <inkml:trace contextRef="#ctx0" brushRef="#br0" timeOffset="8229.7">14605 762 0,'0'21'16,"0"0"0,0 1-16,0-1 0,0 21 15,-21 0-15,21 1 0,-21-1 0,21 22 16,0-22-16,-22 21 0,1-20 15,0-1-15,21 0 0,0 1 0,-21-1 16,21 0-16,-21-20 0,21 20 0,0-21 16,0 0-16,0 0 0,0 1 15,0-1-15,21-21 16,0 0 0,0 0-16,-21-21 0,21-1 0,1 1 15,-1 0-15,-21 0 0</inkml:trace>
  <inkml:trace contextRef="#ctx0" brushRef="#br0" timeOffset="8620.46">14880 1228 0,'0'0'0,"21"21"15,0-21-15,1 0 16,-1 0-16,0 0 0,0 0 15,21 0-15,-20 0 0,20 0 0,0-21 16,1 0-16,-1-1 0,0 22 16,1-21-16,-22 0 0,21 0 0,-21 0 15,0 0-15,1-1 0,-22 1 16,0 0-16,0 0 0,0 0 16,-22 21-16,1 0 0,-21 0 15,21 0-15,-22 21 0,22 0 16,-21 0-16,21 0 0,-22 1 0,22 20 15,-21 0-15,21 1 0,-22-22 16,22 21-16,0 0 0,0-20 0,21 20 16,0-21-16,0 0 0,0 0 0,0 1 15,0-1-15,0 0 16,0 0-16,21-21 0,0 0 0,22 0 16,-22 0-16,21 0 0,0 0 0,1 0 15,-1 0-15,22-21 0,-22 21 16,0-21-16,1 0 0,-1-1 0</inkml:trace>
  <inkml:trace contextRef="#ctx0" brushRef="#br0" timeOffset="8988.26">16023 1058 0,'0'0'0,"0"-63"32,-21 63-17,-21 0-15,20 0 0,1 21 0,0 0 16,-21-21-16,21 21 0,-1 22 15,1-22-15,0 0 0,21 0 16,0 0-16,0 22 0,0-22 0,0 0 16,0 0-16,0 0 0,0 1 15,21-1-15,0 0 0,22 0 0,-22 0 16,0 0-16,0-21 0,22 22 0,-22-1 16,0 0-16,-21 0 15,21 0-15,-21 0 0,-21 1 16,-21-22-1,20 0-15,1 0 0,0 0 16,-21 0-16,21 0 0,-1-22 16,-41 22-16,42-21 15,0 21-15,-1-21 0,22 0 16,0 0 0,0 0-1,22-1-15,-1 22 0,21-21 16,-21 0-16</inkml:trace>
  <inkml:trace contextRef="#ctx0" brushRef="#br0" timeOffset="9956.7">16510 614 0,'0'0'0,"21"-21"0,0 0 0,-21-22 0,0 22 16,21 21-16,-21-21 0,22 0 15,-22 42 1,0 0-16,0 0 16,0 0-16,0 22 0,-22-1 0,1 0 15,0 22-15,0-22 0,0 22 16,0-1-16,-1 1 0,1-1 0,0 1 16,0-1-16,0-20 0,0 20 15,21-21-15,0 1 0,0-1 0,0 0 16,0-20-16,0 20 0,0-21 15,0 0-15,0 0 0,42-21 16,-21 0-16,0 0 0,0 0 0,22 0 16,-22 0-16,21 0 0,1-21 0,-22 21 15,21-42-15,0 21 0,-20 0 16,20-1-16,-21-20 0,21 21 0,-20-21 16,-22-1-16,21 22 0,-21 0 15,21 0-15,-21 0 0,0-1 0,0 1 16,-21 42-1,0 1 1,21-1-16,-22 0 0,22 21 16,0-21-16,-21 1 0,21-1 15,0 21-15,0-21 0,0 0 0,0 1 16,0-1-16,0 0 0,0 0 16,21-21-16,-21 21 0,22-21 0,-1 0 15,0 0-15,0 0 0,21 0 16,-20 0-16,20 0 0,0 0 0,-21 0 15,22-21-15,-22 0 0,21 0 0,-21 0 16,1-1-16,20 1 0,-42 0 16,21-21-16,0 21 0,-21-1 15,0 1-15,0 0 0,0 0 16,0 42 15,0 0-31,0 0 0,-21 1 16,21-1-16,-21 0 0,21 0 0,0 0 15,0 0-15,-21 22 0,21-22 16,0 0-16,-21 0 0,21 0 16,0 1-16,0-1 15,0-42 17,0-1-32,0 1 15,0 0-15,0 0 0,0 0 0,21-22 16,0 22-16,0 0 0,0-21 0,0-1 15,22 22-15,-22-21 16,21 21-16,1 0 0,-1-22 0,0 22 16,1 21-16,-1 0 0,0 0 15,22 0-15,-22 0 0,0 0 0,1 21 16,-22 0-16,0 22 0,0-22 16,0 0-16,-21 21 0,0-20 15,0 20-15,0-21 0,0 21 0,0-20 16,-21-1-16,0 0 0,21 0 0,-21 0 15,21 0-15,-21-21 0,21 22 0,-21-22 16,21 21 0,0 0-16,-22-21 0,22-21 31,22 0-31,-1 21 16,0 0-16</inkml:trace>
  <inkml:trace contextRef="#ctx0" brushRef="#br0" timeOffset="10648.31">18775 1249 0,'0'0'0,"0"-21"16,0 0-16,-21-22 15,-1 22-15,-20 21 16,21 0-16,0 0 0,0 0 15,-22 0-15,22 21 0,-21 0 0,-1 1 16,22-1-16,-21 0 0,-22 42 16,43-41-16,-21-1 0,21 0 15,0 21-15,21-21 0,0 1 0,0-1 16,0 0-16,0 0 0,0 0 16,21 0-16,0 1 0,21-22 0,1 0 15,-1 0-15,-21 0 16,0 0-16,22 0 0,-22 0 0,0 0 15,42-43-15,-41 22 16,-1 0-16,-21 0 0,21 0 16,0-1-16,-21 1 0,21 0 0,-21 0 15,21 0-15,-21 0 0,0-1 16,0 1-16,0 42 47,0 1-47,0-1 0,-21 0 0,21 0 15,-21 0-15,21 22 0,-21-22 16,0 21-16,0 0 0,-1 1 16,1-1-16,0 0 0,0 1 0,0 20 15,0-20-15,-1 20 0,1-21 16,21 22-16,0-22 0,-21 22 0,21-22 16,0 0-16,0 22 0,0-22 0,0 1 15,0 20-15,0-21 0,0 1 16,0-1-16,0 0 0,0 1 0,0-1 15,0-21-15,0 22 0,-21-22 0,21 0 16,-21 0-16,0 0 0,-1-21 16,1 21-16,0-21 0,0 0 15,0 0-15,0 0 0,-1 0 16,1 0-16,0 0 0,21-21 16,-21 0-16,0 21 0,0-21 15,-1 0-15,22 0 0,-21-1 16,21 1-16,0 0 0,0 0 15,0-21-15,0 20 0,0-20 0,0 0 16,0-1-16,0-20 0</inkml:trace>
  <inkml:trace contextRef="#ctx0" brushRef="#br0" timeOffset="10923.16">17674 868 0,'0'0'0,"-21"-21"15,21 0-15,0-1 16,-21 22 0,21-21-16,0 42 62,0 1-62,-21-22 16,-1 21-16</inkml:trace>
  <inkml:trace contextRef="#ctx0" brushRef="#br0" timeOffset="11177.01">16489 1080 0,'0'0'0,"-21"0"0,-1 21 31,44-21-15,-1 0-1,0 0-15,21 0 0,-21 0 0,22 0 16,-1 0-16,-21 0 0,22 0 15,-22 0-15,21 0 0,-21 0 0,0 0 16,1 0-16,-1 0 0,0 0 16,-21-21-16,21 21 15</inkml:trace>
  <inkml:trace contextRef="#ctx0" brushRef="#br0" timeOffset="11805.02">20087 593 0,'0'0'0,"-21"0"0,0 0 0,0 0 16,21-21-1,21 21 17,21 0-32,-21 0 0,43 0 15,-1 0-15,1 0 0,-1 0 0,22 0 16,0 0-16,-1 0 0,1 0 16,-22 0-16,22 0 0,-43 0 0,22 0 15,-22 0-15,1 0 0,-22 0 16,0 0-16,-21 21 15,-21-21-15,0 0 16,-22 0-16,1 0 0,21 0 16,-22 0-16,1 0 0,-21 0 0,41 0 15,-20 0-15</inkml:trace>
  <inkml:trace contextRef="#ctx0" brushRef="#br0" timeOffset="12068.56">20574 572 0,'0'21'0,"0"0"16,0 0-16,0 0 15,0 0-15,-21 1 0,0-1 0,-1 21 16,22 0-16,-21 1 0,0-1 16,0 0-16,21 22 0,-21-22 0,0 1 15,-1-1-15,1 21 0,0-20 16,0-22-16,21 21 0,0 1 0,-21-22 15,21 21-15,0-21 0,0 0 16,0 1-16,0-1 0,21-21 16,0 0-1,0 0-15,0 0 0,1 0 16,20 0-16</inkml:trace>
  <inkml:trace contextRef="#ctx0" brushRef="#br0" timeOffset="12487.87">21082 1037 0,'0'0'0,"42"-63"31,-42 42-31,-21 42 16,0 0 0,0 0-16,21 0 0,-21 22 15,-1-1-15,1-21 0,0 21 0,21 1 16,-21-22-16,21 21 0,-21-21 15,21 22-15,0-22 0,0 0 16,0 0-16,0 0 0,21 1 0,0-22 16,0 21-16,0-21 0,1 0 15,-1 0-15,21 0 0,-21 0 0,22 0 16,-22 0-16,0 0 0,21-21 16,-21-1-16,1 22 0,-1-21 0,0 0 15,-21 0-15,0-21 0,0 20 0,0-20 16,0 21-16,0-21 15,0 20-15,0-20 0,-21 21 0,0 0 16,-1 0-16,1-1 0,0 1 0,0 21 16,0 0-16,0 0 0,-1 0 15,1 0 1,21 21 0,21-21-16,1 0 0,20 0 15,-21 0-15,21 0 0,-20 0 16,20 0-16</inkml:trace>
  <inkml:trace contextRef="#ctx0" brushRef="#br0" timeOffset="12884.65">21823 953 0,'0'0'0,"-21"21"47,-1-21-47,1 21 0,21 0 0,-21 21 16,0-20-16,0 20 0,0-21 15,-1 21-15,1 1 0,0-22 0,21 21 16,0 1-16,0-22 0,0 0 16,0 0-16,0 0 0,0 0 0,21 1 15,0-1-15,1-21 0,-1 0 0,0 21 16,0-21-16,0 0 0,22 0 16,-22 0-16,0-21 0,21 0 15,-21-1-15,1 22 0,-1-42 16,0 21-16,0 0 0,0-22 15,-21-41-15,21 41 0,-21 1 16,0 0-16,0-1 0,0 22 16,-21-21-16,21 21 0,-21 0 0,0-1 15,0 1-15,0 21 0,-22 0 16,22 0-16,0 0 0,0 0 0,0 21 16,-1-21-16,22 22 0,0-1 15,0 0-15,0 0 16,22-21-16,-1 0 0,0 0 15,0 0-15,21 0 0</inkml:trace>
  <inkml:trace contextRef="#ctx0" brushRef="#br0" timeOffset="13177.48">22585 550 0,'0'0'0,"0"-21"0,0 0 16,0 0-16,0 0 0,0 0 15,0-1-15,0 44 32,0-1-32,0 21 0,0 0 15,-21 1-15,-1-1 0,22 22 0,-21-1 16,0 1-16,0 20 0,21-20 0,-21-1 16,0 1-16,21-1 0,0-20 0,-22-1 15,1 21-15,21-20 16,-21-22-16,21 21 0,0-21 0,0 1 15,0-1-15,0 0 0,0 0 16,21-21 0,0-21-16,1 21 15,20-21-15</inkml:trace>
  <inkml:trace contextRef="#ctx0" brushRef="#br0" timeOffset="13628.86">23262 1016 0,'0'0'0,"21"-21"16,-21 0-16,21 21 0,-21-21 0,0-1 16,-21 1-1,0 21-15,0 0 16,0 0-16,-22 0 0,22 21 16,0 1-16,-21-1 0,21 0 0,-22 0 15,22 0-15,0 22 0,0-22 16,0 0-16,-1 0 0,22 0 0,0 0 15,0 1-15,0-1 0,22 0 16,-1-21-16,21 21 0,22-21 16,-43 0-16,21 21 15,-21-21-15,0 21 0,22-21 16,-22 0-16,0 22 0,0-22 0,0 21 16,1-21-16,-22 21 0,21 0 15,-21 0-15,0 0 16,-21-21-16,-1 0 15,1 22-15,0-22 0,0 0 16,0 21-16,0-21 0,-1 0 16,-20 0-16,21 0 0,0 0 0,0 0 15,-1 0-15,-20 0 0,21 0 16,0 0-16,0 0 0,-1 0 0,1 0 16,0 0-1,0 0-15,0 0 16,0 0-16,-1 0 15,1 0-15</inkml:trace>
  <inkml:trace contextRef="#ctx0" brushRef="#br0" timeOffset="15377.14">2159 1947 0,'0'0'0,"-21"0"0,0 0 0,-1-21 15,1 21-15,0 0 16,21-21-16,-21 21 0,42 0 47,0 0-31,0 21-16,22-21 0,-22 0 15,0 0-15,21 0 0,1 21 16,20-21-16,-20 0 0,20 0 0,1 0 15,-1 0-15,1 22 0,-1-22 16,1 0-16,20 0 0,-20 0 0,20 0 16,-20 0-16,21 0 0,-1 0 15,1 0-15,0 0 0,-1 0 0,22 21 16,-21-21-16,21 0 0,-22 0 16,22 0-16,0 0 0,-21 0 15,20 0-15,1 0 0,0 21 0,21-21 16,-21 0-16,0 0 0,0 0 15,-1 0-15,22 0 0,-21 0 0,21 0 16,-21 0-16,21 0 0,0 0 0,-21 0 16,21 0-16,0 0 0,0 0 15,0 0-15,21 0 0,-21 0 0,21 0 16,-21 21-16,21-21 0,-21 0 16,22 0-16,-1 0 0,-21 0 0,21 0 15,0 0-15,-21 0 0,21 0 0,-21 0 16,21 0-16,1 0 0,-22 0 15,21 0-15,-21 0 0,21 0 16,-21 0-16,21 0 0,0 0 16,-21 0-16,21 0 0,1 0 0,-1 0 15,-21 0-15,21 0 0,-21 0 0,21 0 16,0 0-16,0 0 0,1 0 16,-22 0-16,21 0 0,0 0 0,0 0 15,0 0-15,-21 0 0,21 0 16,1 0-16,-1 0 0,-21 0 0,21 0 15,-21 0-15,21 0 0,0 0 16,-21-21-16,0 21 0,0 0 0,21 0 16,-21 0-16,0 0 0,22 0 0,105 0 15,-127 0-15,0 0 16,0 0-16,0 0 0,21 0 16,-21 0-16,21 0 0,-21 0 0,0 0 15,0 0-15,0 0 0,0-21 0,0 21 16,0 0-16,0 0 0,-21 0 15,21 0-15,0-21 0,-21 21 0,21 0 16,0 0-16,-22 0 0,22 0 16,0 0-16,0-22 0,-21 22 0,21 0 15,-21 0-15,21 0 0,-21 0 16,21 0-16,0 0 0,0 0 16,-21 0-16,21 0 0,-21 0 0,-1 0 0,1 0 15,0 0-15,0 0 16,0 0-16,0 0 0,-22 0 0,22 0 15,0 0-15,0 0 0,0 0 16,-22 0-16,22 0 0,0 0 0,0 0 16,0-21-16,21 21 0,-22 0 0,1 0 15,0 0-15,0 0 0,0 0 16,0 0-16,-22 0 0,22-21 0,0 21 16,0 0-16,0 0 0,-1 0 15,-20 0-15,21 0 0,-21 0 0,-1 0 16,1 0-16,0 21 0,-1-21 15,1 0-15,0 0 0,-1 21 16,-20-21-16,20 0 0,-20 22 0,-1-22 16,-20 0-16,-1 0 0,0 21 15,1-21-15,-22 21 0,0-21 16,0 0-16,0 0 0,1 0 16,-22 21-16,0 0 15,-22-21 1,1 0-16,-21 0 15</inkml:trace>
  <inkml:trace contextRef="#ctx0" brushRef="#br1" timeOffset="24098.35">1672 2858 0,'0'0'0,"-21"0"0,0 0 15,0 0-15,-1 0 16,1 0-16,0 0 15,42 0 17,0 0-32,1 0 15,20 0-15,0 0 16,1 0-16,-1 0 0,21 0 0,-20-22 16,20 22-16,-20-21 0,20 21 15,22 0-15,-22-21 0,1 21 0,-1 0 16,-20 0-16,20 0 0,-21 0 15,1 0-15,-1 0 0,-21 0 16,0 0-16,1 0 0,-44 21 47,1-21-47,0 0 16,0 0-16,-21 21 0,20-21 15,1 0-15</inkml:trace>
  <inkml:trace contextRef="#ctx0" brushRef="#br1" timeOffset="24436.16">2117 2858 0,'-22'0'15,"1"0"1,0 0-1,21 21 1,-21-21-16,21 21 0,0 0 16,0 0-16,0 0 0,0 22 0,0-22 15,0 21-15,0 1 0,0-1 16,0 0-16,0 22 0,0-22 0,0 0 16,0 1-16,0-1 0,0 0 15,0 1-15,0-1 0,0-21 0,0 22 16,0-22-16,0 0 0,0 0 15,0 0-15,0-42 47,0 0-47,21 0 16</inkml:trace>
  <inkml:trace contextRef="#ctx0" brushRef="#br1" timeOffset="24904.98">2667 3196 0,'0'0'0,"-21"0"32,0 0-17,-1 21-15,1 1 0,21-1 0,-21 0 16,0 0-16,21 0 0,0 0 15,0 1-15,-21 20 0,21-21 0,0 0 16,0 22-16,0-22 0,0 0 16,0 0-16,0 21 0,21-20 15,0-1-15,0 0 0,0-21 16,1 0-16,-1 21 0,21-21 0,-21 0 16,0 0-16,22 0 0,-22 0 15,0-21-15,21 21 0,-20-21 0,20 0 16,-21-22-16,0 22 0,0 0 15,1-21-15,-1 20 0,-21-20 16,21 0-16,-21-1 0,0 1 0,0 21 16,0-21-16,-21-1 0,0 22 15,-1 0-15,1 0 0,0 21 0,-21 0 16,21 0-16,-22 0 16,22 0-16,0 0 0,-43 21 0,43 0 15,-21-21-15,42 21 0,-21 0 16,21 1-16,0-1 0,0 0 0,0 0 15,21-21-15,0 0 16,0 0-16,0 0 0,1 0 0</inkml:trace>
  <inkml:trace contextRef="#ctx0" brushRef="#br1" timeOffset="26900.27">5038 3260 0,'21'-21'15,"0"-1"1,-21 1-16,0 0 16,0 0-16,0 0 0,0 0 15,0-1-15,0 1 0,-21 0 16,0 0-16,-1 0 16,1 0-16,0-1 0,-21 1 15,21 21-15,-1 0 0,-20 0 16,21 0-16,0 0 0,0 0 0,-22 0 15,22 21-15,-21 1 0,21-1 16,-22 0-16,22 0 0,-21 21 0,21 1 16,-1-1-16,1 0 0,-21 1 15,42 20-15,-21-20 0,21-1 16,0 0-16,0 1 0,0-1 0,0-21 16,0 0-16,21 0 0,0 1 15,0-1-15,0 0 0,1-21 0,-1 0 16,21 0-16,0 0 0,-20 0 15,20 0-15,0-21 0,-21 21 0,22-21 16,-1-1-16,-21 1 0,22-21 0,-22 21 16,21-22-16,-21 1 0,0 21 15,1-21-15,-1-22 0,-21 22 0,21-1 16,-21 22-16,21-21 0,-21 0 16,0 20-16,0 1 0,0 0 15,0 0-15,0 42 31,0 0-31,0 0 16,0 1-16,0 20 0,0-21 16,0 21-16,0 1 0,0-22 0,0 21 15,0 1-15,0-22 0,0 21 16,0-21-16,0 22 0,0-22 0,0 0 16,21 0-16,0 0 0,1-21 15,20 0-15,-21 0 0,0 0 16,22 0-16,-22 0 0,21-21 15,0 0-15,-20 0 0,20 0 0,-21-1 16,21-41-16,-20 21 16,-1 20-16,0-20 0,0 0 0,-21 21 15,0-22-15,0 22 0,0 0 16,21 0-16,-21 0 0,0-1 0,-21 22 47,21 22-47,0-1 0,-21 0 0,21 0 15,-21 21-15,21-20 0,-21 20 16,21-21-16,0 21 0,0 1 0,0-22 16,0 0-16,0 0 0,0 22 15,0-22-15,0 0 16,21 0-16,0-21 0,0 0 0,0 0 16,0 0-16,1 0 0,-1 0 15,0 0-15,0-21 0,0 0 0,22 0 16,-22-1-16,0 1 0,0 0 0,0-21 15,-21 21-15,21-22 0,1 22 16,-1-21-16,-21-1 0,0 22 0,0 0 16,21 0-16,-21 0 0,0 0 15,21-1-15,-21 1 16,0 42 0,-21-21-1,21 22-15,-21-1 0,21 0 0,0 21 16,-21-21-16,21 1 0,0 20 15,-22-21-15,22 0 0,0 22 0,0-22 16,0 0-16,0 0 0,0 0 0,22 0 16,-22 1-16,21-22 0,0 21 15,0-21-15,0 0 0,0 0 16,1 0-16,-1 0 16,0 0-16,0-21 0,0-1 0,0 1 15,-21 0-15,22-21 0,-1 21 16,0-22-16,0 1 0,-21 0 15,21-1-15,0 1 0,-21-22 0,22 22 16,-1 0-16,-21-22 0,21 22 16,0-64-16,0 64 0,-21-1 15,0 1-15,0 21 0,0-21 16,0 20-16,0 1 0,0 0 16,-21 21-16,0 0 15,21 21-15,-21 0 0,21 1 16,0 20-16,0-21 0,-21 21 15,21 1-15,0-1 0,0 0 16,-22 1-16,22-1 0,0 0 0,0 22 16,0-22-16,0 1 0,0-1 15,0 0-15,0 1 0,0-22 0,0 21 16,0-21-16,22 22 0,-1-22 0,0 0 16,-21 0-16,21 0 0,0-21 15,0 0-15,1 21 0,-1-21 0,0 0 16,0 0-16,0 0 0,22-21 15,-22 0-15,0 21 0,0-21 0,21 0 16,-20 0-16,-1-22 0,0 22 0,0 0 16,0-21-16,-21 20 0,21 1 15,-21-21-15,22 21 0,-22 0 0,0-1 16,0 1-16,0 42 31,0 1-15,0-1-16,0 0 0,-22 0 15,1 21-15,21-20 0,-21 20 0,21-21 16,0 21-16,0-20 0,0-1 16,0 21-16,0-21 0,21 0 15,0 1-15,1-22 0,-1 0 0,21 0 16,-21 0-16,22 0 0,-22 0 16,21 0-16,-21-22 0,22 1 0,20-21 15,-42 21-15,0-22 16,1 22-16,-1-21 0,-21 0 0,21 20 15,-21-20-15,0 0 0,0 21 16,0-1-16,0-20 0,-21 21 0,0 0 16,-1 0-16,-20 21 0,21 0 15,0-22-15,0 22 0,-1 0 0,1 0 16,0 0-16,-21 22 0,21-22 16,-1 21-16,1-21 0,0 21 0,0-21 15,21 21-15,0 0 16,0-42 15</inkml:trace>
  <inkml:trace contextRef="#ctx0" brushRef="#br1" timeOffset="27172.21">6329 2900 0,'0'0'0,"-21"0"0,-1 0 0,1 0 15,64 0 17,-22 0-32,21 0 0,0 0 0,1 0 15,-1 0-15,22-21 0,-1 21 0,1 0 16,-1 0-16,1 0 16,-22-21-16,0 21 0,1 0 0,-1 0 15,-21 0-15,0 0 16,-42 0 15,21 21-15</inkml:trace>
  <inkml:trace contextRef="#ctx0" brushRef="#br1" timeOffset="28004.12">7493 3090 0,'0'0'0,"-21"-21"15,21 0-15,-21 21 31,21 21 1,0 0-32,0 1 0,0 20 15,0-21-15,0 0 16,0 0-16,0 22 0,0-22 0,0 0 16,0 0-16,0 22 0,0-22 15,0 0-15,0 0 0,0 0 16,0 0-16,0-42 47,0 0-47,0 0 0,0 0 15,0 0-15,0-1 0,0 1 0,21-21 16,0 21-16,-21-22 0,21 1 0,0 21 16,-21-21-16,21 20 0,1 1 15,-1 0-15,21 0 0,-21 0 16,0 0-16,1 21 0,20 0 15,-21 0-15,21 0 0,-20 0 0,20 0 16,-21 0-16,21 21 0,-20 0 0,-1 0 16,0 0-16,0 0 0,0 1 15,-21-1-15,21 21 0,-21-21 0,0 0 16,0 22-16,0-22 0,0 0 16,0 0-16,-21 0 0,0 1 0,21-1 15,-21 0-15,0-21 16,0 0-16,-1 0 15,22-21 1,0 0-16,0-1 16,0 1-16,0 0 0,22 0 15,-1-21-15,0 20 0,0-20 0,0 21 16,22-21-16,-22 20 0,21 1 0,-21 0 16,22 0-16,-22 0 0,21 21 15,0 0-15,-20 0 0,20 0 0,0 0 16,-21 0-16,22 0 0,-22 21 15,0 0-15,0 0 0,0 0 0,-21 1 16,0-1-16,0 21 0,0-21 16,0 0-16,0 1 0,0 20 15,0-21-15,0 0 0,-21 0 0,0 1 16,0-1-16,21 0 0,-21-21 16,21 21-16,21-42 31,0 0-31,0 0 15</inkml:trace>
  <inkml:trace contextRef="#ctx0" brushRef="#br1" timeOffset="28812.65">9229 3112 0,'0'-85'31,"-22"64"-31,1 0 0,0-1 16,0 22-16,0 0 0,0 0 0,-1 0 16,1 0-16,0 0 0,-21 22 15,21-22-15,-1 21 0,1 0 0,-21 0 16,21 21-16,0-20 0,-1 20 16,1-21-16,0 21 0,21 1 0,0-22 15,-21 21-15,21-21 0,0 1 0,0 20 16,0-21-16,21 0 15,0 0-15,0 1 0,1-22 16,-1 0-16,0 0 0,21 0 0,-21 0 16,1 0-16,-1-22 0,21 1 15,-21 0-15,0 0 0,22-21 0,-22 20 16,0-20-16,0 21 0,0-21 0,-21-1 16,22 1-16,-22 21 15,21-22-15,-21 22 0,21-21 0,-21 21 0,0 0 16,0-1-16,0 44 31,-21-1-31,21 0 16,-21 21-16,21-21 15,-22 22-15,22-22 0,0 21 0,0 1 16,0-22-16,0 21 0,0-21 0,0 0 16,0 22-16,0-22 0,22 0 15,-1-21-15,-21 21 0,21 0 0,0-21 16,0 0-16,0 0 0,1 0 0,-1 0 15,0 0-15,0-21 0,0 0 16,0 0-16,1 0 0,-1 0 0,0-22 16,0 22-16,0-21 0,0-1 0,1 1 15,-1 0-15,0-22 16,0 22-16,-21-22 0,21 22 0,0-21 0,-21-1 16,22 1-16,-1 20 0,-21-20 15,0 20-15,21 1 0,-21 0 16,0 21-16,0-1 0,0 1 0,-21 21 15,0 21 1,21 1-16,-22 20 0,22 0 16,-21 1-16,21-1 0,-21 21 15,21-20-15,0-1 0,-21 22 0,21-22 16,-21 21-16,21-20 0,0-1 0,0 0 16,0 22-16,0-22 0,0 1 15,0-22-15,0 21 0,0-21 0,0 22 16,0-22-16,0 0 0,21 0 15,0-21-15,0 0 16,0 0-16,1 0 0,-1 0 0,0 0 16,0 0-16,0-21 0,22 0 0,-22 0 15,0-1-15,21-20 0,-21 21 16</inkml:trace>
  <inkml:trace contextRef="#ctx0" brushRef="#br1" timeOffset="29244.41">10160 3069 0,'0'0'0,"-21"21"0,21 1 0,0-1 16,0 0-1,21-21 1,0 0-16,0 0 0,0 0 16,1 0-16,-1 0 0,0 0 15,0 0-15,0-21 0,22 21 0,-22-21 16,0-1-16,0 1 0,-21 0 15,21 21-15,-21-21 0,0 0 16,0 0-16,0-1 0,0 1 16,-21 21-16,0 0 15,0 0-15,0 0 0,-1 0 16,1 0-16,0 0 0,0 0 0,0 21 0,0 1 16,-1-1-16,1 0 0,0 0 15,0 0-15,0 0 0,21 1 16,0 20-16,0-21 0,0 0 0,-21 22 15,21-22-15,0 0 0,0 0 16,0 0-16,0 0 0,21 1 0,0-1 16,0 0-16,0-21 0,0 0 15,1 0-15,-1 0 0,0 0 16,0 0-16,0 0 0,22-21 0,-22 21 16,0-21-16,0-1 0,0 1 0,0 0 15,1 0-15,-22 0 0,0 0 16,21-1-16,-21-20 0</inkml:trace>
  <inkml:trace contextRef="#ctx0" brushRef="#br1" timeOffset="29584.21">9631 2794 0,'0'0'0,"-21"0"0,-1 0 0,-20 0 32,63 0-17,0 0-15,22 0 0,-1 0 16,0 0-16,1 0 0,20 0 0,-20 0 16,20 0-16,1 0 0,-1 0 0,-21 0 15,22 0-15,-22 0 0,1 0 16,-1 0-16,-21-21 0,21 21 0,-20 0 15,-1 0-15,0 0 0,0 0 16,0 0 0,-42 0 31</inkml:trace>
  <inkml:trace contextRef="#ctx0" brushRef="#br1" timeOffset="30584.58">12234 3260 0,'0'0'0,"-21"0"0,0 0 16,0 0-1,21-21-15,-21-1 0,21 1 16,0 0-16,0 0 0,0 0 15,0 0-15,0-1 0,21 1 16,0 0-16,0 21 0,-21-21 16,21 21-16,0 0 0,1-21 0,-1 21 15,21 0-15,-21 0 0,0 0 0,1 0 16,-1 0-16,0 21 0,0 0 16,0 0-16,0 0 0,1 1 0,-22 20 15,0 0-15,21-21 0,-21 22 16,21-1-16,-21 0 0,0 1 0,0-22 15,0 21-15,0-21 0,0 22 16,0-22-16,0 0 0,0 0 16,-21-21-16,21 21 0,-21-21 15,-1-21 1,22 0 0,-21 0-16,0 0 0,21 0 0,0-1 15,0-20-15,0-21 0,0 20 16,0 1-16,0 0 0,21-1 15,0 1-15,1 0 0,-1 20 16,21-20-16,-21 21 0,22-21 0,-1 20 16,0 1-16,1 21 0,20-21 15,-21 21-15,1 0 0,-1 0 0,22 21 16,-22-21-16,-21 21 0,21 1 16,-20 20-16,20-21 0,-42 21 0,21 1 15,-21-1-15,0 0 0,0 1 0,0-22 16,0 21-16,0 1 0,-21-22 15,0 0-15,0 0 0,21 0 0,-22 0 16,22 1-16,-21-22 0,21 21 16,0-42-1,0-1 1,21 1-16,1 0 16,-1 0-16</inkml:trace>
  <inkml:trace contextRef="#ctx0" brushRef="#br1" timeOffset="31286.2">13674 2985 0,'-22'21'31,"1"0"-31,-21 0 16,21 21-16,0-20 0,-1-1 0,22 21 15,-21 0-15,0-20 0,0 20 16,21-21-16,-21 21 0,21-20 0,0-1 15,0 0-15,0 0 0,0 0 16,0 0-16,21-21 0,0 0 16,0 0-16,0 0 0,22 0 0,-22 0 15,0 0-15,0-21 0,0 21 16,-21-21-16,22 0 0,-22 0 16,0 0-16,0-1 0,0 1 0,0 0 15,0 0-15,0-21 0,-22 20 16,22-20-16,-21 21 0,21 0 0,0-22 15,0 22-15,0 0 0,0 0 0,21 0 16,1 21-16,-1-21 0,21-1 16,-21 1-16,22 21 0,-1 0 15,-21-21-15,21 21 0,1 0 0,-1 0 16,0 0-16,-20 21 0,20-21 16,-21 21-16,0 1 0,0 20 0,-21-21 15,0 21-15,0-20 0,0 20 0,0 0 16,0-21-16,0 22 0,-21-1 15,21-21-15,-21 0 0,21 22 0,0-22 16,0 0-16,-21 0 0,21 0 16,-21-21-1,21-21 1,0 0 0,0 0-16,0 0 0,0 0 0,0-22 15,0 22-15,21-21 0,0 21 0,0-22 16,0 1-16,1 21 0,20-22 15,-21 22-15,0 0 0,22 0 0,-22 0 16,21 0-16,0 21 0,-20 0 0,20 0 16,0 0-16,-21 0 0,22 0 15,-22 21-15,0 0 0,0 0 0,0 0 16,1 0-16,-22 1 0,0 20 0,0-21 16,0 0-16,0 22 0,0-22 15,0 0-15,0 0 0,-22 0 16,1 0-16,0 1 0,0-1 15,21 0-15,-21-21 0,0 0 16</inkml:trace>
  <inkml:trace contextRef="#ctx0" brushRef="#br1" timeOffset="33048.58">15473 3281 0,'0'0'0,"-21"0"0,-1 0 15,22 21-15,22-21 32,-1 0-32,0 0 15,0 0-15,21 0 0,-20 0 16,20 0-16,0 0 0,1-21 0,-1 0 15,0 0-15,64-22 16,-64 22-16,1-21 0,-1 21 0,0-1 16,1-20-16,-22 21 0,0-21 0,21-22 15,-20 43-15,-22-21 16,0 20-16,0-20 0,0 21 0,0-21 16,0 20-16,-22 1 0,1 0 0,0 0 15,0 0-15,0 21 16,0 0-16,-1 0 0,1 21 15,21 0-15,-21 0 16,0 0-16,21 22 0,-21-1 0,21 0 16,-21 1-16,-1 20 0,22-20 0,0 20 15,-21 1-15,0-1 0,0 1 16,21-1-16,-21 1 0,0-1 0,21 22 16,-22-22-16,1 22 0,21-22 0,-21 22 15,0 0-15,21-1 0,-21 1 16,0 21-16,-1-21 0,22 20 0,0-20 15,-21 21-15,0-21 0,21 20 0,0 1 16,0-21-16,0 84 16,0-84-16,0-22 0,0 1 15,0-1-15,0 1 0,0-22 0,0-21 16,0 1-16,21-1 0,0-21 0,1 0 16,20 0-16,-21-21 0,21-1 15,43-41-15,-43 21 0,22-22 16,-1 1-16,-20-1 0,20 1 0,-20-1 15,20-21-15,-21 22 0,-20-22 16,41-63-16,-63 63 0,0-84 16,0 106-16,-21-22 0,-21 0 15,-1 22-15,1-1 0,0 1 16,-1 20-16,1-20 0,0 42 16,-1-22-16,1 22 0,0-21 0,-1 42 15,1-21-15,21 0 0,-22 21 16,22 0-16,21-22 0,0 1 31,0 0-31,21 21 0,1-21 16,-1 21-16,0-21 0,0 0 0,21-1 15,-20 22-15,20-42 0,0 21 0,-21 0 16,22 0-16,-22-1 0,21 1 16,-21-21-16,1 21 0,-1-22 0,0 22 15,0 0-15,0-21 16,0 21-16,-21-22 0,0 22 0,0 0 15,0 0-15,0 0 0,0-1 0,0 65 47,0-22-47,0 0 0,0 21 16,0 1-16,0-22 0,0 21 0,0-21 16,0 22-16,0-22 0,0 0 0,0 0 15,22 0-15,-1 1 0,0-1 16,0-21-16,0 0 0,0 0 15,1 0-15,-1 0 0,0 0 0,21 0 16,-21 0-16,22 0 0,-22-21 16,0-1-16,21 1 0,-20 0 0,-1-21 15,21 21-15,-21-1 0,0-20 16,-21 21-16,22-21 0,-1 20 0,-21 1 16,21-21-16,-21 21 0,0 0 15,0 42 1,-21 0-1,21 0-15,0 0 0,-21 0 16,21 1-16,-22-1 0,22 21 0,-21-21 16,21 0-16,0 1 0,0-1 0,0 21 15,0-21-15,0 0 16,21 1-16,1-22 0,-1 0 16,0 0-16,0 0 0,21 0 0,-20 0 15,20 0-15,0 0 0,1-22 16,-1 1-16,0 0 0,1 0 0,-1 0 15,0 0-15,1-22 0,-22 22 16,0 0-16,0-21 0,0 20 0,-21 1 16,0 0-16,0 0 0,-21 21 15,0 0 1,0 0-16,0 21 0,-1 0 16,1 22-16,21-22 15,0 0-15,0 0 0,0 21 0,0-20 16,0-1-16,0 0 0,0 0 15,0 0-15,0 0 0,0 1 16,0-44 31,0 1-47,21 0 0,-21 0 0,0 0 16,22-22-16,-22 22 0,21-21 15,-21 21-15,21-22 0,0 22 0,0-21 16,0 21-16,1 0 0,20-1 15,-21 22-15,21-21 0,-20 21 16,20 0-16,-21 0 0,21 0 0,1 0 16,-22 21-16,21 1 0,-21-1 15,1 0-15,-1 0 0,0 21 0,0 22 16,-21-43-16,0 21 0,0-20 16,0-1-16,0 0 0,0 0 15,0 0-15,-21 0 0,0 1 0,0-1 16,21-42 31,0-1-47,21 1 0,0 0 15</inkml:trace>
  <inkml:trace contextRef="#ctx0" brushRef="#br1" timeOffset="33785.17">18563 3069 0,'0'0'0,"0"-21"0,-63 0 31,41 21-31,1 0 0,0 0 16,0 0-16,0 0 0,-22 21 16,22 0-16,0 22 0,0-22 0,21 0 15,-21 21-15,21 1 0,-21-22 16,21 21-16,0 0 0,0-20 0,0 20 15,0-21-15,21 0 0,0 22 16,0-22-16,0-21 0,22 21 16,-22 0-16,21-21 0,0 0 0,-20 0 15,20 0-15,0 0 0,1 0 16,-1 0-16,-21-21 0,21 0 0,1 0 16,-22-1-16,21-20 0,-21 0 0,1 21 15,-1-22-15,0-20 0,0 20 16,0 1-16,0-21 0,-21 20 15,0-20-15,0 20 0,22 1 0,-22 0 16,0-1-16,0 1 0,0 21 16,0 0-16,0 0 0,0-1 0,0 44 31,-22-1-31,1 0 0,21 21 16,0-21-16,-21 22 0,0-1 15,21 0-15,-21 1 0,21 20 0,0-20 16,0-1-16,0 0 0,0 1 15,0-1-15,0 0 0,0-21 0,0 22 16,0-22-16,0 0 0,0 0 0,0 0 16,21-21-16,0 0 0,-21 22 15,21-22-15,0 0 0,1 0 0,-1 0 16,0-22-16,0 22 0,0-21 16,22 0-16,-22 0 0,0 0 15,0-22-15,0 22 0,0 0 0,1-21 16,-1 21-16,-21-1 0,0 1 15,21 0-15,-21 42 16,-21 0 0,21 1-16,-21 20 0,21-21 15,0 0-15,-22 0 0,22 22 0,0-22 16,0 0-16,0 0 0,0 0 16,0 1-16,22-22 15,-1 0-15,0 0 0,0 0 16,0 0-16,0 0 15,22 0-15,-22-22 0,0 22 0,21-21 16,-20 0-16,-1 0 0,0-21 0,-21 20 16</inkml:trace>
  <inkml:trace contextRef="#ctx0" brushRef="#br1" timeOffset="33960.07">19621 2879 0,'0'0'0,"0"-21"0,-42-1 31,21 22-31,21-21 16,0 42 15,0 1 1</inkml:trace>
  <inkml:trace contextRef="#ctx0" brushRef="#br1" timeOffset="34157.96">18732 3090 0,'-21'0'0,"42"0"0,-63 22 0,63-22 31,22 0-31,-22 0 0,0 0 16,21 0-16,-21 0 0,22 0 0,-1 0 15,0 0-15,1 0 0,-1 0 16,-21 0-16,22-22 0,-1 22 16,0 0-16</inkml:trace>
  <inkml:trace contextRef="#ctx0" brushRef="#br1" timeOffset="34900.23">19939 3133 0,'-42'0'32,"20"0"-32,1 0 15,0 21-15,0 0 0,0 0 16,0 0-16,-1 1 0,22-1 0,0 21 16,-21-21-16,21 0 0,0 1 15,0-1-15,0 21 0,0-21 16,0 0-16,0 1 0,21-1 0,1-21 15,-1 0-15,0 21 0,0-21 16,0 0-16,0 0 0,1 0 16,-1 0-16,0-21 15,-21 0-15,0-1 16,0 1-16,0 0 0,0 0 0,0-21 16,0 20-16,0-20 0,0 0 15,0 21-15,0-22 0,0 22 0,0-21 16,21 21-16,0-1 0,0 1 0,1 0 15,-1 0-15,0 21 0,0 0 16,0 0-16,22 0 0,-22 0 0,0 0 16,0 0-16,0 0 0,22 21 15,-43 0-15,21 0 0,0 1 16,-21-1-16,21 21 0,-21-21 0,0 22 16,0-22-16,0 0 0,0 21 0,0-21 15,0 1-15,0-1 0,0 0 16,0 0-16,0 0 0,0 0 0,-21-21 15,21 22-15,-21-22 16,0 0 0,21-22-16,0 1 0,-22 21 15,22-21-15,0 0 0,0 0 0,0 0 16,0-1-16,22-20 0,-1 0 0,0 21 16,0-22-16,21 1 0,1 21 15,-1-22-15,0 22 0,1-21 16,-1 21-16,22 21 0,-22-21 0,0 21 15,1 0-15,-1 0 0,0 0 16,1 21-16,-22 0 0,0 0 0,0 0 16,0 0-16,-21 22 0,0-22 0,0 21 15,0-21-15,0 22 0,0-22 16,0 21-16,-21-21 0,0 1 0,0 20 16,0-21-16,-1-21 0,1 21 15,0 0-15,0 1 0,21-1 16,21-21 15,0-21-31</inkml:trace>
  <inkml:trace contextRef="#ctx0" brushRef="#br1" timeOffset="35646.75">21675 3090 0,'0'0'0,"-106"-84"32,85 84-32,-1 0 0,1 0 0,0 0 15,0 0-15,-21 21 0,20-21 0,-20 42 16,21-21-16,-21 1 0,20 20 16,1 0-16,0-21 0,0 22 15,0-1-15,21 0 0,-21-20 0,21 20 16,0-21-16,0 0 0,0 22 0,0-22 15,21-21-15,0 21 0,0 0 16,21-21-16,1 0 0,-22 0 16,0 0-16,21 0 0,-20-21 15,-1 0-15,0 0 0,64-64 16,-64 43-16,0-1 0,0 1 16,0 0-16,-21-1 0,21 22 15,-21-21-15,22 21 0,-22-1 0,0 1 16,0 0-16,-22 42 31,1-21-31,21 21 0,-21 1 16,21 20-16,-21 0 0,21 1 15,0-22-15,0 21 0,0-21 16,0 0-16,0 22 0,0-22 0,0 0 16,21 0-16,0 0 0,0 1 15,1-22-15,-1 21 0,0-21 0,0 0 16,0 0-16,22 0 0,-22 0 0,21 0 15,-21-21-15,0-1 16,22 1-16,-22 0 0,42-106 16,-41 85-16,-1-1 0,0 1 15,0-21-15,0 20 0,0-20 16,1 20-16,-22-20 0,0 21 0,21-1 16,-21 1-16,0 0 0,0-1 15,0 22-15,0 0 0,0 0 0,-21 21 16,-1 21-1,22 0-15,0 0 0,-21 22 0,21-1 16,-21-21-16,21 43 0,0-22 16,0 0-16,0 1 0,0-1 15,0 0-15,0 22 0,0-22 0,0 0 0,0 1 16,0-1-16,21-21 0,0 22 16,-21-22-16,22 0 0,-1 0 15,0 0-15,0-21 0,0 0 0,0 0 16,1 0-16,20 0 0,-21 0 0,21-21 15,1 0-15,-1 0 0,0 0 16,1-1-16</inkml:trace>
  <inkml:trace contextRef="#ctx0" brushRef="#br1" timeOffset="36546.51">1947 4572 0,'0'0'0,"-21"-21"0,0 21 16,21-21-16,-21 21 15,0 0 1,42 0 0,0 0-16,0 0 15,21 0-15,1 0 0,20 0 16,-20-21-16,41 21 0,-20 0 16,20 0-16,1 0 0,0-22 0,-22 22 15,22 0-15,-22 0 0,1 0 16,-1 0-16,-20 0 0,-1 0 0,0 0 15,-20 0-15,-1 0 0,0 0 0,-42 0 32,-22 0-32,22 0 0</inkml:trace>
  <inkml:trace contextRef="#ctx0" brushRef="#br1" timeOffset="36834.61">2455 4509 0,'0'21'16,"0"0"-16,-21-21 15,21 21-15,0 0 0,-21 0 0,21 1 16,0 20-16,0-21 0,0 21 16,0 22-16,0-22 0,0 1 0,0 20 15,-21-21-15,21 1 0,-21-1 0,21 22 16,0-43-16,-22 21 0,22 0 15,0 1-15,0-22 0,0 0 16,0 0-16,0 0 0,0 1 16,22-22-1,-1 0-15,0 0 0,0 0 0,0 0 16,22-22-16,-22 1 0,0 0 16,0 0-16</inkml:trace>
  <inkml:trace contextRef="#ctx0" brushRef="#br1" timeOffset="37812.05">2857 5059 0,'0'0'0,"0"21"15,22-21 1,-1 0 0,0 0-1,0 0-15,0-21 0,0 21 16,1-21-16,-1 0 0,0-1 0,21 1 15,-21 0-15,1 0 0,-1 0 16,0-22-16,0 22 0,-21 0 16,0 0-16,0 0 0,-21 21 15,0 0 1,0 0-16,-1 21 0,1 0 0,0 0 16,0 0-16,0 22 15,0-22-15,21 21 0,0-21 0,-22 22 16,22-22-16,0 21 0,0-21 0,0 1 15,0-1-15,0 0 0,0 0 16,22-21-16,-1 0 0,0 0 0,21 0 16,-21 0-16,22 0 0,-1-21 15,22 0-15,-22 0 0,21-1 0,-20 1 16,20 0-16,-20 0 0,20-21 0,-21 20 16,22 1-16,-43-21 0,21 21 15,-20 0-15,-1-1 0,0 1 0,-42 21 31,0 0-31,-1 21 16,22 1-16,0-1 0,-21 0 16,21 0-16,0 0 0,0 22 15,0-22-15,0 0 0,0 0 0,0 0 16,0 0-16,21 1 0,-21-1 16,0 0-16,22-21 0,-22 21 15,-22-21 16,1 0-31,0 0 16,0 0-16,0-21 0,0 21 16,-1 0-16,1-21 0,0 21 15,0 0-15,0 0 0,21 21 32,0 0-17,21 0-15,0-21 0,0 0 16,22 21-16,-22-21 0,0 0 15,0 0-15,21 0 0,-20 0 0,20 0 16,-21 0-16,21 0 0,1 0 0,-1-21 16,-21 21-16,22-21 0,-1 0 15,0 0-15,-21 0 0,22-1 0,-22-20 16,0 21-16,0-21 0,0 20 16,1-20-16,-1 0 0,0-1 15,0 1-15,0 0 0,-21-1 0,0 1 16,21 0-16,-21-1 0,22 22 0,-22-21 15,0 21-15,21 0 0,-21 42 47,0 0-47,-21 21 0,21-21 0,-22 22 16,22-1-16,0 0 0,0 1 0,-21-1 16,21 0-16,0 1 0,-21-1 15,21 0-15,0 1 0,0-22 0,0 0 16,0 21-16,0-20 15,0-1-15,0 0 0,21-21 16,0 0-16,1 0 16,-1 0-16,-21-21 15,21 0-15,0-1 0,-21 1 0,0 0 16</inkml:trace>
  <inkml:trace contextRef="#ctx0" brushRef="#br1" timeOffset="37999.94">4254 4805 0,'0'0'0,"-21"-21"0,0 21 16,21-21 0,21 21-1,0 0-15,1 0 0,20 0 16,-21-22-16,21 22 0,-20 0 0,20 0 16,0 0-16,1-21 0,-1 21 0,0 0 15,1 0-15,-1-21 0,-21 21 16,21 0-16,1-21 0,-1 21 0,0-21 15</inkml:trace>
  <inkml:trace contextRef="#ctx0" brushRef="#br1" timeOffset="38352.76">5948 4530 0,'21'-21'0,"-42"42"0,63-64 15,-21 22-15,0 0 0,-21-42 16,0 41-16,0 1 0,0 0 16,0 0-16,0 0 0,-21 0 15,-21 21-15,21 0 0,-22 0 0,22 0 0,-21 0 16,0 0-16,-1 0 0,1 21 16,0 0-16,-1 21 0,1-21 0,0 22 15,-1-1-15,22 0 0,0 1 16,0-1-16,0 0 0,-1 1 0,22-1 15,-21 22-15,21-22 0,0 0 16,0 1-16,0-1 0,21 0 0,1-21 16,-1 22-16,21-22 0,0 0 15,1 0-15,-1-21 0,0 0 0,22 21 16,-1-21-16,1 0 0,-1 0 0,1-21 16,-1 0-16,1 21 0,-22-21 15,22-21-15,-22 20 0</inkml:trace>
  <inkml:trace contextRef="#ctx0" brushRef="#br1" timeOffset="39644.21">6519 4699 0,'0'0'0,"0"-21"0,-63-106 31,42 127-31,-1-21 0,-20 21 0,21 0 16,0 0-16,-22 0 0,22 0 0,0 21 16,-21 0-16,21 0 0,-1 0 15,1 22-15,0-1 0,0-21 0,0 22 16,0-1-16,21 0 0,0 1 0,0-1 15,0 0-15,0-21 0,0 22 16,21-22-16,0 0 0,0 0 0,0 0 16,0-21-16,1 0 0,20 0 0,-21 0 15,21 0-15,-20 0 0,20-21 16,-21 21-16,0-21 0,22 0 16,-22-21-16,0 20 0,-21 1 0,21-21 15,-21 0-15,0-1 0,0 22 0,0-21 16,0-1-16,0 1 0,0 21 15,0 0-15,0 0 0,0-1 0,0 44 32,0-1-32,0 0 15,0 0-15,0 21 0,0-20 0,0 20 16,0 0-16,0-21 0,0 22 0,0-22 16,0 21-16,0-21 0,21 1 15,-21-1-15,21 0 0,1 0 0,-1-21 16,0 0-16,0 0 0,0 0 15,22 0-15,-22 0 0,21-21 16,0 0-16,-20 0 0,20-1 0,-21 1 16,21-21-16,-20 21 0,-1-22 0,0 1 15,0 0-15,0 21 0,0-22 16,1 1-16,-1 21 0,0-22 0,0 22 16,0 21-16,-21-21 0,21 21 15,1 42 1,-22-20-1,0-1-15,21 21 0,-21-21 0,0 0 0,21 22 16,-21-22-16,21 42 16,-21-41-16,0-1 0,21 0 15,0 0-15,-21 0 0,0 0 16,0 1 0,-21-22-1,0-22-15,0 1 16,0 0-16,21 0 0,-21 0 0,21 0 15,-22-1-15,22 1 0,-21 0 16,21 0-16,0 0 0,0 42 31,0 0-15,0 0-16,0 0 0,0 1 0,21-1 16,1 0-16,-22 0 0,21 0 15,0 0 1,0-21-16,0 0 0,-21 22 0,21-22 15,1 0-15,-1 0 0,0 0 0,0 0 16,0 0-16,22-22 0,-22 22 16,0-21-16,0 0 0,0 0 0,0 0 15,1 0-15,-1-1 0,0-20 16,-21 21-16,0-21 0,21 20 0,-21 1 0,0-21 16,0 21-16,0 0 0,0-1 15,-21 22 1,0 0-16,0 0 0,21 22 0,-22-1 15,22 21 1,-21-21-16,21 0 0,0 22 0,0-22 16,0 0-16,0 21 0,0-20 0,0-1 15,0 0-15,21 0 0,1-21 16,-1 21-16,0-21 0,0 0 0,0 0 16,22 0-16,-22 0 0,21 0 0,-21 0 15,22-21-15,-1 21 0,-21-21 16,21 0-16,1 0 0,-1-22 0,0 22 15,1-21-15,-1 21 0,-21-22 0,22 1 16,-1 0-16,-21 20 0,0-20 16,0 0-16,1 21 0,-22-22 15,0 22-15,0 0 0,-22 21 16,1 0-16,-21 0 0,21 21 0,-22 0 16,22 0-16,-21 1 0,21-1 15,0 0-15,-1 21 0,22-21 0,0 22 16,0 20-16,22-42 15,-1 1-15,21-1 0,-21 21 16,0-21-16,22 0 0,-22 1 0,0-1 16,0-21-16,0 21 0,1 0 0,-1-21 15,-21 21-15,-21-21 32,-1 0-32,1 0 0,0 0 15,0 0-15,0 0 16,0 0-16,21-21 15,0 0 1</inkml:trace>
  <inkml:trace contextRef="#ctx0" brushRef="#br1" timeOffset="40492.08">9885 4932 0,'-21'0'16,"21"-21"-1,21 21 1,0-21-16,-21-1 0,42 1 0,-21 0 16,1 0-16,-1 0 15,0 0-15,21-22 0,-21 22 0,1-21 0,20 21 16,21-64-16,-41 43 16,20-1-16,-21 1 0,0-22 15,0 22-15,-21-43 0,22 43 16,-22 0-16,0 21 0,0-1 0,0 1 15,0 0-15,0 0 0,-22 42 32,1 0-32,21 22 15,0-22-15,0 21 0,-21 0 0,21 1 16,0 20-16,0-20 0,-21-1 0,21 21 16,-21-20-16,21-1 0,0 0 15,0 22-15,0-22 0,0 1 0,0-22 16,0 21-16,21-21 0,0 22 15,0-22-15,22 0 16,-1-21-16,-21 0 0,21 0 0,-20 0 16,20 0-16,-21-21 0,21 21 0,1-21 15,-1-1-15,-21 1 0,22-21 16,-1 21-16,0 0 0,-21-22 0,1 22 16,-1 0-16,0-21 0,-21 20 0,0 1 15,0 0-15,0 0 16,-21 42-1,0-21-15,21 21 16,-22 0-16,22 1 0,0-1 16,0 0-16,0 0 0,0 0 15,0 0-15,0 1 0,0-1 0,0 0 16,0 0-16,0 0 0,22 0 16,-1-21-16,0 0 15,0 0-15,-21-21 0,21 21 16,0-21-16,-21 0 0</inkml:trace>
  <inkml:trace contextRef="#ctx0" brushRef="#br1" timeOffset="40776.51">11049 4339 0,'0'0'16,"-21"0"-16,0 0 0,-1 0 15,1 21-15,21 1 16,-21-22-16,21 21 15,0 0-15,21-21 0,0 0 16,1 0-16,-1 0 0,0 0 16,0 0-1,-21-21-15,0 0 16,-21-1-16,0 22 16,0 0-1,-1 0-15,44 0 31,20 0-31,-21 0 16,0 0-16,0 0 0,1 0 0</inkml:trace>
  <inkml:trace contextRef="#ctx0" brushRef="#br1" timeOffset="41364.29">11599 4043 0,'0'0'0,"0"-21"15,0 63 17,0-21-32,0 0 0,0 22 15,0-1-15,-21 0 0,21 1 16,0 20-16,0-20 0,-21-1 0,21 21 16,0-20-16,0-1 0,0 0 15,-21 1-15,21-1 0,-21 0 0,21-20 16,-22 20-16,22-21 0,0 0 0,0 0 15,0 1-15,-21-22 16,21-22 0,0 1-16,0 0 15,0 0-15,21-21 0,1 20 16,-22-20-16,21 21 0,0-21 16,0-1-16,21 22 0,-20-21 0,-1 21 15,0-22-15,0 22 0,21 0 16,-20 0-16,-1 21 0,0 0 0,0 0 15,0 0-15,-21 21 16,0 0-16,0 0 16,-21 0-16,0 1 0,0-22 15,0 21-15,-22 0 0,22-21 0,-21 21 16,-1-21-16,22 0 16,0 0-16,0 0 0,21 21 15,-21-21-15,21 21 16,0 1-1,0-1-15,21 0 0,0 0 16,0 0-16,-21 0 0,21 1 16,-21-1-16,22 21 0,-1-42 15,0 21-15,-21 0 0,21-21 16,0 22-16,0-22 0,1 0 16,-1 0-16,0 0 0,0 0 0,21-22 15,-20 22-15,20-21 0,-21 0 16,21 0-16</inkml:trace>
  <inkml:trace contextRef="#ctx0" brushRef="#br1" timeOffset="41706.28">12192 4657 0,'21'0'16,"0"0"-1,0 0-15,1 0 0,-1 0 16,0-21-16,21 21 0,-21-22 0,22 1 15,-22 21-15,21-21 0,1 0 16,-22 21-16,0-21 0,0 0 0,0-1 16,-21 1-16,0 0 0,0 0 15,0 0-15,-21 21 16,-21 0-16,21 0 0,-1 0 0,-20 0 16,0 21-16,-1 0 0,22 0 0,-21 0 15,21 1-15,0-1 0,-1 0 16,1 21-16,21-21 0,0 1 0,0 20 15,0-21-15,0 0 0,0 0 0,21 1 16,1-1-16,20 0 0,-21-21 16,21 21-16,-20-21 0,62 0 15,-41 0-15,-1 0 0,-21 0 16,21-21-16,1 21 0,41-42 16</inkml:trace>
  <inkml:trace contextRef="#ctx0" brushRef="#br1" timeOffset="42195.9">14330 4276 0,'0'0'0,"21"-21"0,-21-1 16,0-20-1,0 21-15,0 42 16,0 0-1,0 22-15,0-1 0,0 0 16,0 1-16,0-1 0,0 21 0,0 1 16,0-1-16,0 22 0,0-21 0,-21 20 15,0 1-15,21 0 0,-22-1 16,-20 86-16,42-86 0,-21 1 16,0 0-16,0-1 0,-1 1 15,1-22-15,0 1 0,0 63 16,21-64-16,-21-20 0,21-1 15,0 0-15,0-20 0,0-1 0,0 0 16,21-21 0,-21-21-16,21 0 0,0-1 15,0-20-15,1 0 0,-1-1 16,0-20-16,0 21 0</inkml:trace>
  <inkml:trace contextRef="#ctx0" brushRef="#br1" timeOffset="42504.74">14372 4805 0,'0'-42'16,"0"84"-16,-21-148 0,0 64 0,0-1 0,-1 1 16,22 0-16,0-1 0,-21 1 15,21 0-15,0 21 0,0-22 0,0 22 16,21 0-16,1-21 0,-1 20 0,21 1 16,0 21-16,-20-21 0,20 21 15,0 0-15,1 0 0,-22 21 0,21 0 16,-21 1-16,0 20 0,-21 0 0,0 1 15,0-1-15,0 0 0,-21 1 16,0-1-16,-21 0 0,-1 1 0,1-22 16,0 21-16,-1 0 0,1-20 15,0-1-15,21 0 0,-22-21 16,22 21-16,0-21 0,42-21 31,0 0-31,0 21 0,1-21 16,20-1-16,-21 1 0,21 0 0,-20 21 15</inkml:trace>
  <inkml:trace contextRef="#ctx0" brushRef="#br1" timeOffset="42828.95">14711 4657 0,'0'0'0,"21"0"0,0 0 15,0 0-15,0 0 16,1-21-16,-1 21 0,0-22 15,0 1-15,21 21 0,-20-21 0,-1 0 16,21 0-16,-21 0 0,0-1 0,1 1 16,-1 0-16,-21 0 0,0 0 15,-21 21 1,-1 0-16,1 21 16,0-21-16,0 21 0,-21 0 0,20 22 15,1-22-15,0 0 0,21 0 0,0 0 16,-21 0-16,21 22 15,0-22-15,0 0 0,0 0 16,0 0-16,21 1 0,0-22 0,0 21 16,1 0-16,-1-21 0,21 0 15,-21 21-15,22-21 0,-22 0 0,21 0 16,-21 0-16,22 0 0,-22 0 0,0 0 16</inkml:trace>
  <inkml:trace contextRef="#ctx0" brushRef="#br1" timeOffset="43168.98">15325 4657 0,'0'0'0,"0"-21"0,0-1 16,0 1-16,0 0 0,21 0 16,-21 0-16,21 0 0,0-1 0,0 1 15,0 0-15,1 21 0,-1-21 16,21 21-16,-21 0 0,0 0 0,22 0 16,-22 0-16,21 21 0,-21 0 0,1 0 15,-1 1-15,0-1 0,0 21 16,-21-21-16,0 22 0,0-22 0,0 21 15,0 0-15,0-20 0,0-1 0,-21 21 16,0-21-16,0-21 0,21 21 16,-22 1-16,1-22 0,0 0 15,21-22 1,0 1-16,0 0 16,0 0-16,0 0 0,0 0 0,0-22 15,0 22-15,21 0 0,0-21 0,-21 20 16,22 1-16,-1-21 0,0 21 15,0 0-15,0-1 0,0 1 0,1 0 16,-1 0-16,0 0 0,0 0 0,0 21 16,0-22-16</inkml:trace>
  <inkml:trace contextRef="#ctx0" brushRef="#br1" timeOffset="45232.59">16065 4636 0,'0'21'15,"0"0"1,-21-21-16,21 21 16,21-21-1,1 0-15,20 0 0,-21 0 16,0 0-16,22-21 0,-1 21 0,0-21 16,1 0-16,20-1 0,-21 1 15,1 0-15,-1-21 0,0 21 0,-20-1 16,20-20-16,-21 21 0,0-21 15,-21 20-15,0-20 0,0 21 0,0-21 16,0 20-16,0 1 0,0 0 0,0 0 16,0 0-16,-21 21 15,0 0 1,0 21-16,21 0 0,0 0 0,-21 22 16,21-22-16,-22 21 15,1 0-15,0 1 0,0-1 0,21 22 16,-21-22-16,0 21 0,-1 1 0,1-1 15,0 1-15,0 21 0,0-22 16,0 22-16,-1-1 0,1 1 0,-21-21 16,21 20-16,0 1 0,-1 0 0,1-1 15,-21 1-15,21 0 0,0-1 0,-1-20 16,1 20-16,0-20 0,0-1 16,0 1-16,21-1 0,0 1 0,0-1 15,0-20-15,0-1 0,0 0 0,0-20 16,21-22-16,0 0 15,0 0-15,22-22 0,-1-20 0,0 0 16,1-1-16,20 1 0,-21 0 16,22-22-16,63-63 0,-85 64 15,22-1-15,-22 1 0,0-1 0,1 1 16,-22-22-16,0 22 0,-21-1 16,0 1-16,0-1 0,0 1 0,0-1 15,-21 22-15,-43-64 16,43 64-16,0-1 0,-21 1 0,21 0 15,-22 20-15,1 1 0,21 0 16,0 21-16,-1-21 0,1 21 0,0 0 16,21-21-1,21 0-15,0-1 16,1 22-16,-1-21 0,21 21 0,0-21 16,1 0-16,-1 0 0,0 0 15,1-22-15,-1 22 0,0 0 0,-20 0 16,20 0-16,0-1 0,-21-20 0,1 21 15,20 0-15,-21 0 0,0-1 16,-21 1-16,21 0 0,1 0 16,-22 0-16,0 0 0,0-1 0,-22 44 47,1-1-47,21 0 15,-21 0-15,21 0 0,0 0 16,0 1-16,0-1 0,0 0 0,0 0 15,0 0-15,0 0 0,0 1 16,0-1-16,21-21 0,0 21 0,1-21 16,-1 0-16,0 21 0,0-21 0,0 0 15,0 0-15,22 0 0,-22 0 16,21 0-16,-21 0 0,1-21 0,-1 21 16,0-21-16,0 0 0,0-1 0,0 1 15,-21 0-15,0 0 16,0-21-16,0 20 0,0 1 0,0-21 0,0 21 15,-21-22-15,0 22 0,0 0 0,0 0 16,-22 0-16,22 0 16,0 21-16,-21 0 0,21 0 0,-22 0 15,22 0-15,-21 0 0,21 21 0,-1 0 16,1 0-16,0 0 0,0 0 16,21 1-16,0-1 0,0 0 0,0 0 15,0 0-15,0 0 0,21 1 16,0-1-16,0 0 0,1-21 0,-1 0 15,21 21-15,22-21 0,-22 0 16,0 0-16,1 0 16,-22 0-16,21-21 0,0 0 0,1 21 15,-22-21-15,21-1 0,-21 1 0,1 21 16,-1-21-16,0 0 0,0 0 16,-21 0-16,0-1 0,0 1 15,0 42 16,0 1-31,0-1 0,-21 0 16,21 0-16,-21 0 0,21 0 16,0 1-16,0-1 0,0 0 0,0 0 15,0 0-15,0 0 0,21-21 0,0 22 16,-21-1-16,21-21 16,0 0-16,1 0 0,-1 0 0,0 0 15,21 0-15,-21 0 0,1 0 0,20 0 16,-21-21-16,21-1 0,-20 1 15,-1 0-15,0 0 0,0 0 0,0 0 16,0-1-16,-21 1 0,22 0 0,-22 0 16,0 0-16,0 0 0,0-1 15,-22 22 1,1 0-16,21 22 0,-21-1 16,21 0-16,0 0 0,0 0 15,-21 0-15,21 1 0,0-1 16,-21 21-16,21-21 0,0 0 0,0 1 15,0-1-15,0 0 0,0 0 16,0-42 31,0 0-47,21 0 16,-21-1-16,21 1 0,0 0 0,-21-21 15,21 21-15,1-1 0,-1 1 16,-21 0-16,21 0 0,0 0 0,0 0 15,0-1-15,1 22 0,-1 0 16,0 0-16,21 0 0,-21 0 0,1 0 16,-1 22-16,21-1 0,0 42 15,-42-42-15,0 1 16,0 20-16,0-21 0,0 0 0,0 0 16,0 1-16,0-1 0,0 0 0,0 0 15,-21-21-15,21 21 16,-21-21-16,0 0 0,21-21 15,0 0 1,0 0-16,0 0 0,0-1 16,21 1-16,0 0 0,0 0 0,1-21 15,20 20-15,-21-20 0,0 21 16,22-21-16,-1 20 0,0 1 0,1 0 16,41 21-16,-41 0 15,20 0-15,-21 0 0,1 21 0,-1 0 16,0 1-16,-20-1 0,-1 21 15,0-21-15,-21 0 0,0 1 16,0 20-16,0-21 0,-42 21 0,42-20 16,-22-1-16,1 0 0,0-21 15,0 21-15,0-21 16,0 0-16,42-21 31,0 21-31</inkml:trace>
  <inkml:trace contextRef="#ctx0" brushRef="#br1" timeOffset="46680.32">19897 4318 0,'0'0'0,"-22"-21"0,22 0 0,-21 0 16,0-1-16,0 1 0,0 21 0,-22-21 15,22 21-15,0 0 0,-21 0 16,21 21-16,-22-21 0,22 21 0,-21 22 16,-1-22-16,22 21 0,-21-21 0,21 22 15,0-1-15,-1-21 0,1 22 16,21-1-16,0-21 0,0 0 16,0 22-16,0-22 0,21 0 0,1 0 15,20 0-15,-21-21 0,0 0 16,22 0-16,-22 0 0,21 0 15,-21 0-15,22 0 0,-22-21 0,0 0 16,21 0-16,-21 0 0,1-1 0,-1 1 16,0 0-16,0-21 0,-21 21 15,0-22-15,21 22 0,-21-21 0,0 21 16,0-22-16,0 22 0,0 0 0,0 42 31,-21-21-31,21 21 16,0 22-16,0-22 0,-21 0 15,21 21-15,-21-21 0,21 22 0,0-22 16,0 0-16,0 21 0,0-20 0,0-1 16,21 0-16,0 0 0,0-21 15,0 0-15,22 0 0,-22 0 16,21 0-16,1 0 0,-1 0 0,0 0 16,1-21-16,-1 0 0,0 0 0,1-1 15,-1 1-15,-21 0 0,0-21 16,0 21-16,1-1 0,-22-20 0,0 21 15,0 0-15,0 0 0,-22 42 32,1 0-32,0 0 15,21 0-15,-21 0 0,21 1 0,-21-1 16,0 21-16,21-21 0,0 0 0,-22 1 16,22-1-16,-21 0 0,21 0 15,0 0-15,0 0 0,0 1 16,0-44 15,21 1-31,1 0 0,-1 0 16,0 0-16,0 0 0,64-22 15,-64 1-15,21 21 16,1-22-16,-1 22 0,0 0 0,-21 0 16,22 0-16,-22 0 0,0 21 0,21 0 15,-20 21 1,-22 0-16,0 0 0,0 0 0,0 0 15,0 1-15,0-1 0,21 0 0,-21 0 16,21 21-16,0-20 16,0-1-16,0-21 0,1 21 0,-1-21 15,0 0-15,0 0 0,0 0 0,0 0 16,22 0-16,-22 0 0,0 0 16,0 0-16,0-21 0,1 0 15,-22-1-15,21 1 0,0 0 0,0 0 16,0 0-16,22-43 0,-43 22 15,21 21-15,0-22 0,0 22 16,0 0-16,0 0 0,22 0 16,-22 21-16,0 0 0,-21 21 31,0 0-31,0 0 0,0 0 16,0 1-16,21-22 31,0 0-16,-21-22 1,22 22-16,-22-21 0,0 0 16,0 0-16,0 0 15,0 0-15,0-1 0,-22 22 32,1 0-32,0 0 15,0 0-15,0 22 0,0-1 16,21 21-16,-22-21 0,1 0 0,0 22 15,0-22-15,0 21 0,21-21 16,0 1-16,0 20 0,0-21 0,0 0 0,0 22 16,0-22-16,0 0 15,0 0-15,0 0 0,21-21 0,0 21 16,0-21-16,0 0 0,22 0 0,-22 0 16,21 0-16,1 0 0,-22 0 15,21 0-15,0-21 0,1 0 0,-1 0 16,-21 0-16,22-22 0,-22 22 0,21-21 15,-21 0-15,0 20 0,22-62 16,-43 63-16,21-22 0,-21 1 16,-21 42-1,0 0-15,-1 0 0,1 21 16,0 0-16,0 22 0,0-22 0,-22 21 16,22-21-16,21 22 0,0-22 15,0 21-15,0-21 0,0 0 16,0 1-16,21 20 0,22-21 15,-22 0-15,0-21 0,21 0 16,1 0-16,-1 0 0,0 0 16,1 0-16,-1 0 0,0 0 0,22-21 15,-22 21-15,1-21 0</inkml:trace>
  <inkml:trace contextRef="#ctx0" brushRef="#br1" timeOffset="47664.19">1651 6498 0,'0'0'0,"0"21"0,-21-21 16,0 0-16,-1 0 15,22-21 1,0 0-16,0 0 15,22 0-15,-1 0 0,0-1 0,0 1 16,0 0-16,22 0 0,-22 21 16,21 0-16,0-21 0,-20 21 15,20 0-15,0 0 0,-21 21 16,22 0-16,-1 21 0,-21-20 0,0 20 16,1 0-16,-1 1 0,-21-1 15,0 0-15,0 1 0,0-22 0,0 21 16,0 0-16,0-20 0,-21-1 0,21 0 15,-22-21-15,22-21 32,0-22-32,0 22 15,0-21-15,0 0 0,0-1 0,22 1 16,-1 0-16,-21-22 16,21 22-16,0-1 0,0 1 0,0 0 15,1-1-15,-1 22 0,0 0 0,21 0 16,-21 0-16,1 0 0,-1 21 15,0 0-15,0 0 0,0 0 0,0 0 16,1 0-16,-22 21 16,21 0-16</inkml:trace>
  <inkml:trace contextRef="#ctx0" brushRef="#br1" timeOffset="48457.72">2625 6498 0,'0'0'0,"21"43"0,0-43 0,0 21 0,0 0 16,0-21-16,1 0 0,-1 0 15,0 0-15,0 0 0,0 0 16,0 0-16,22-21 0,-22 0 0,0-1 16,0 1-16,0 0 0,1 0 0,-1 0 15,-21 0-15,21-1 0,-21-20 16,0 21-16,0 0 0,0 0 0,-21 21 16,0-22-16,-22 1 15,22 21-15,0 0 0,0 0 16,-22 21-16,22 1 0,0-1 0,0 0 0,0 0 15,0 21-15,-1-20 16,1 20-16,21 0 0,0 1 0,0-22 0,0 21 16,0-21-16,21 0 15,1 1-15,-1-1 0,0 0 0,21-21 16,-21 0-16,22 0 0,41 0 16,-41 0-16,-1 0 0,0-21 15,1 0-15,-1-1 0,0 1 0,1-21 16,-1 21-16,0-22 0,1 1 0,-1 0 15,-21-1-15,22 1 0,-22 0 16,0-1-16,-21-20 0,0 21 0,21-1 16,-21 1-16,0 0 0,0-1 15,0 1-15,0 21 0,0 0 16,0-1-16,0 44 16,-21-1-1,21 21-15,0-21 0,-21 22 0,0-1 16,-1 0-16,22 22 0,-21 20 15,0-20-15,21-22 0,0 1 16,0-1-16,0 21 0,0-41 0,0 20 16,0 0-16,21-21 0,0 1 15,1-1-15,-1 0 0,0 0 16,21-21-16,-21 0 0,22 0 0,-1 0 16,0 0-16,1 0 0,-1-21 0,22 0 15,-22 0-15,0-1 0,1 1 0,-1-21 16,0 21-16,-21 0 0,22-22 15,-22 22-15,0-21 0,0 21 0,-21-1 16,0 1-16,0 0 0,0 0 16,0 0-16,0 0 0,-21-1 15,0 22-15,0 0 0,0 0 16,-1 0-16,1 0 16,0 0-16,21 22 0,0-1 0,0 0 15,0 0-15,-21 21 0,21-20 0,0 20 16,0-21-16,0 21 0,0-20 15,0-1-15,0 21 0,0-21 16,0 0-16,21 1 0,0-1 0,0-21 16,1 0-16,-1 0 15,0 0-15,21 0 0,1 0 0,-1-21 16,0-1-16,1 1 0,-1 21 0,0-21 16,22 0-16</inkml:trace>
  <inkml:trace contextRef="#ctx0" brushRef="#br1" timeOffset="49929.4">4995 6414 0,'21'0'0,"-42"0"0,64 0 16,-43-22-16,0 1 0,0 0 16,0 0-16,0 0 15,0 0-15,-22 21 0,1-22 0,-21 1 16,21 0-16,-22 21 0,22-21 0,-21 0 15,0 21-15,-1 0 0,1-21 16,0 21-16,-1 0 0,1 0 16,21 0-16,-22 21 0,1 0 0,21 0 15,0 0-15,-22 0 0,1 64 16,21-64-16,0 22 0,0-1 16,-1 0-16,22 1 0,0-22 0,0 21 15,0-21-15,0 0 0,0 1 16,22-1-16,-1 0 0,21-21 0,-21 0 15,0 0-15,22 0 0,-1 0 0,-21 0 16,22 0-16,-1 0 0,0 0 16,1-21-16,-22 0 0,21-1 0,0 1 15,-20 0-15,20-21 0,-21 21 0,0-22 16,0 22-16,1-21 0,-1-1 16,-21 22-16,0 0 0,0-21 15,0 21-15,0-1 0,0 44 47,-21-1-47,21 0 0,-22 0 0,22 0 16,0 22-16,0-22 0,0 21 0,0-21 15,0 22-15,0-22 0,0 21 16,0-21-16,22 0 0,-1 1 0,0-1 16,0 0-16,0-21 0,0 0 0,1 21 15,-1-21-15,0 0 0,21 0 16,-21 0-16,22-21 0,-22 21 15,0-21-15,21 0 0,-20-1 0,20 1 16,-21-21-16,0 21 0,0-22 0,1 22 16,-1-21-16,-21 0 0,0 20 15,21-20-15,-21 0 0,21-1 0,-21 1 16,0 21-16,0-21 0,0 20 0,0-20 16,0 21-16,0 0 0,0 0 15,0-1-15,0 1 0,0 42 63,0 1-63,0-1 15,0 0 1,21-21 0,0 0-16,1 0 15,-22-21-15,0 0 16,0-1-16,21 1 15,-21 0-15,0 0 16,0 0 0,-21 42-1,21 0 1,-22 0-16,22 0 0,0 1 16,0 20-16,0-21 0,0 21 15,-21 1-15,21-1 0,0 0 0,0 1 16,0-1-16,0 0 0,0 1 15,0-22-15,0 21 0,0 1 0,0-22 16,21 0-16,1 21 0,-1-21 0,0-21 16,21 22-16,-21-22 0,22 0 0,-22 0 15,21 0-15,1 0 0,-1 0 16,0-22-16,1 1 0,-22 21 16,21-21-16,-21 0 0,0-21 0,1 20 15,-1 1-15,0-21 0,-21 21 0,21-22 16,-21 22-16,0-21 0,0 21 0,0 0 15,0-1-15,-21 22 16,0 0 0,0 0-16,21 22 0,-22-1 0,22 0 15,0 0-15,-21 0 0,21 22 16,-21-22-16,21 21 0,0-21 0,0 0 16,0 1-16,0 41 0,21-42 15,0 0-15,1 1 16,-1-22-16,21 21 0,-21-21 0,0 0 15,22 0-15,-1 0 0,0 0 0,1 0 16,-1 0-16,0 0 0,1 0 16,-1 0-16,0-21 0,1 21 15,-1-22-15,0 1 0</inkml:trace>
  <inkml:trace contextRef="#ctx0" brushRef="#br1" timeOffset="50444.49">7048 6308 0,'0'0'16,"22"-21"-16,-22-1 0,0-20 0,0 21 0,0 0 15,0 0-15,-22 21 16,1 0-16,0 0 0,0 0 16,0 0-16,0 0 0,-1 0 0,-20 0 15,21 21-15,0 0 0,0 0 0,-1 0 16,1 22-16,0-22 0,0 21 16,0-21-16,21 22 0,0-1 15,0-21-15,0 21 0,0-20 0,0-1 16,0 21-16,0-21 0,0 0 0,21 1 15,0-22-15,0 0 16,0 0-16,1 0 0,-1 0 0,0 0 16,21 0-16,-21 0 0,1-22 15,-1 1-15,21-21 0,0 0 0,-20-1 16,-1 1-16,-21 0 0,21-22 16,0 22-16,0-1 0,-21-84 15,21 85-15,-21-21 0,22-1 16,-1 1-16,-21 20 0,0-20 0,0 20 15,21 1-15,-21 21 0,0 0 16,0 0-16,0 42 16,-21 0-16,0 21 15,21 1-15,0-1 0,-22 0 0,22 1 16,0 20-16,-21-21 0,21 22 0,0-22 16,0 22-16,0-22 0,0 22 0,0-22 15,0 0-15,0 1 0,0-1 16,21 0-16,1-21 0,-1 22 0,0-22 15,0-21-15,0 21 0,0-21 16,1 0-16,-1 0 0,21 0 0,0 0 16,-20-21-16,41 0 15,-21-22-15,1 22 0,-22 0 16,21-21-16,-21 21 0,1-22 0</inkml:trace>
  <inkml:trace contextRef="#ctx0" brushRef="#br1" timeOffset="50719.22">5546 6054 0,'0'0'0,"-43"21"0,22-21 0,0 0 16,21 21-16,21-21 15,0 0-15,22 0 0,-1 0 16,0 0-16,1 0 0,20 0 16,1-21-16,-1 0 0,1 21 0,-1 0 15,1-21-15,-1 21 0,-21 0 0,22-22 16,-22 1-16,22 21 16,-22-21-16,-21 21 0,22 0 0,-22-21 15</inkml:trace>
  <inkml:trace contextRef="#ctx0" brushRef="#br1" timeOffset="51205.47">9102 5715 0,'0'0'15,"-22"0"-15,1 0 0,0 0 0,42 0 32,0 0-32,22 0 0,-1 0 0,-21 0 15,43 0-15,-22 0 0,0 0 16,22 0-16,-1 0 0,1 0 15,-1 0-15,1 0 0,21 0 0,-43 0 16,21 0-16,1 0 0,-43 0 16,21 0-16,-20 0 0,-44 0 15,1 0-15,-21 0 16,0 21-16,-1-21 0,1 0 0</inkml:trace>
  <inkml:trace contextRef="#ctx0" brushRef="#br1" timeOffset="51464.45">9504 5757 0,'-43'43'15,"22"-22"1,21 0-16,0 21 0,0-20 0,0-1 16,-21 21-16,21-21 0,0 22 0,-21-1 15,21 0-15,0-21 0,0 22 16,0-1-16,-21-21 0,21 22 0,-21-22 15,21 21-15,-22-21 0,22 0 0,0 1 16,0-1-16,0 0 0,0 0 16,22-21-1,-1 0 1,0 0-16,0-21 0,0 0 0,0 0 16,1-1-16,20 1 0,-21 0 0</inkml:trace>
  <inkml:trace contextRef="#ctx0" brushRef="#br1" timeOffset="52420.44">9885 6202 0,'21'0'0,"-21"21"16,21-21-16,0 0 0,0 0 15,1 0-15,-1-21 0,21 0 16,-21 21-16,0-21 0,22-1 0,-22 22 15,0-21-15,0 0 0,0 0 0,-21 0 16,-21 21 15,0 0-31,0 21 16,0 0-16,0 0 0,-1 0 0,1 1 16,0-1-16,0 21 0,21-21 15,0 22-15,0-22 0,0 0 0,0 21 16,0-21-16,0 1 0,21 20 15,0-21-15,0-21 0,1 0 16,20 21-16,-21-21 0,21 0 16,-20 0-16,20 0 0,0-21 0,-21 21 15,22-21-15,-1 0 0,0 0 0,1-22 16,-1 22-16,0 0 0,1 0 16,-1-22-16,-21 22 0,22 0 0,-22-21 15,-21 21-15,0-1 0,21 22 16,-21-21-16,0 0 0,-21 21 15,21 21 1,0 0-16,-21-21 0,21 22 16,0-1-16,0 0 0,0 21 15,0-21-15,0 1 0,0-1 16,0 0-16,0 0 0,0 0 0,0 0 16,0 1-16,0-1 15,-22-21 1,1 0-1,0 0-15,0-21 0,0-1 16,0 22-16,21-21 0,-22 0 16,1 21-16,21 21 31,0 0-15,21-21-16,-21 22 0,22-1 15,-1-21-15,0 21 0,0-21 16,0 0-16,0 21 0,1-21 15,-1 0-15,0 0 0,21 0 0,-21 0 16,22 0-16,41-21 0,-62 0 16,20 0-16,0-1 0,-21 22 15,22-42-15,-22 21 0,0 0 0,0 0 16,0-22-16,1 22 0,-1-21 0,0 21 16,0-22-16,-21 1 0,0 0 15,21-1-15,-21 1 0,0 0 0,0-1 16,0 1-16,0 21 0,0-22 15,0 22-15,0 0 0,0 0 0,0 42 32,0 0-32,0 22 0,0-22 15,0 21-15,0 0 0,0 1 0,0-1 16,0 0-16,-21 1 0,21-1 16,0 0-16,0 1 0,0-1 0,0 0 15,0 22-15,0-43 0,0 0 16,0 0-16,0 1 0,0-1 15,21 0-15,0-21 0,1 0 16,-1 0-16,0 0 16,0 0-16,0 0 0,0 0 0,-21-21 15</inkml:trace>
  <inkml:trace contextRef="#ctx0" brushRef="#br1" timeOffset="52612.5">11282 6075 0,'-21'0'15,"42"0"-15,-64 0 0,22 0 0,42 0 32,1 0-32,-1 0 15,0 0-15,21 0 0,-21 0 16,22 0-16,-22 0 0,21 0 0,1 0 16,-1 0-16,0 0 0,22 0 0,-22-21 15,0 21-15,1-21 0,-1 21 16</inkml:trace>
  <inkml:trace contextRef="#ctx0" brushRef="#br1" timeOffset="52980.29">12785 5821 0,'0'0'0,"42"-148"31,-42 127-31,0-1 0,0 1 16,-21 21-16,0 0 0,-1 0 15,1 0-15,0 0 0,0 21 0,-21 1 16,20-1-16,-20 0 0,0 0 0,21 21 16,-22 1-16,22-1 0,-21 0 15,21 1-15,-1-1 0,22 0 0,0 1 16,0-1-16,0 0 0,0-20 15,0 20-15,0 0 0,0-21 0,22 22 0,20-22 16,-21 0-16,0 0 16,0 0-16,22 1 0,-22-1 0,21-21 15,1 0-15,-1 0 0,0 0 0,64 0 16,-64 0-16,22 0 0,-22-21 16,22-1-16,-22 1 0,22 0 15,-22 0-15,21-21 0,-20 20 0</inkml:trace>
  <inkml:trace contextRef="#ctx0" brushRef="#br1" timeOffset="54280.46">13377 6223 0,'21'-42'0,"1"-1"15,-22 1-15,-43 169 0,86-275 0,-43 127 16,0-22-16,-22 22 0,1 21 0,-21-21 16,21 21-16,0 0 0,-22 0 15,-20 0-15,20 0 0,22 21 16,-21 0-16,21 1 0,-22-1 0,22 0 16,0 21-16,21-21 0,-21 22 15,21 20-15,0-42 0,0 22 16,0-22-16,0 0 0,0 21 15,21-20-15,-21-1 0,21 0 0,0-21 16,1 0-16,41 21 0,-42-21 16,22 0-16,-22 0 0,21-21 0,-21 0 15,22 0-15,-22-1 0,21 1 16,-21 0-16,22-21 0,-22 21 16,0-1-16,0 1 0,0-21 0,-21 21 15,0 0-15,0-1 0,0 1 0,0 0 16,0 0-16,0 42 31,0 0-31,-21 0 0,21 1 0,0-1 16,0 0-16,0 0 0,0 0 15,0 0-15,0 1 0,0-1 0,0 0 16,0 0-16,21 0 0,0 0 16,1-21-16,-1 0 0,0 0 15,0 0-15,0 0 0,0 0 0,1 0 16,20-21-16,-21 21 0,21-21 0,-20 0 15,-1 0-15,21 0 0,-21-1 16,22 1-16,-1 0 0,-21-21 0,21 21 16,-20-1-16,20 1 0,-21 0 15,0 21-15,0-21 0,1 21 0,-1 0 16,0 0-16,0 0 0,0 21 16,-21 0-1,0 0-15,0 1 0,0-1 16,0 0-16,0 0 0,0 0 0,-21-21 15,21 21-15,-21 1 0,-21 20 16,20-21-16,1-21 16,0 0-16,0 21 0,0-21 15,21-21 17,0 0-32,0 0 0,0 0 0,0-1 15,0 1-15,0 0 16,0 0-16,-21 21 31,21 21-31,-22-21 16,22 21-16,-21 0 0,21 1 15,0-1-15,0 0 0,0 0 16,0 0-16,21-21 16,1 0-16,-22 21 0,21-21 0,0 0 15,21 0-15,-21 0 0,1 0 16,-1 0-16,21 0 0,-21 0 0,22-21 15,-1 21-15,-21-21 0,21 0 16,1 0-16,-1 21 0,0-21 0,-20-1 16,20-20-16,-21 21 0,0 0 15,22 0-15,-22-22 0,-21 22 0,21 0 16,-21 0-16,21 0 0,-21-1 0,0 1 16,-21 21-1,0 0-15,0 0 0,-1 21 16,1 1-16,0-1 15,21 0-15,-21 0 0,0 0 0,21 22 0,0-22 16,-21 0-16,21 0 0,0 0 16,0 0-16,0 1 0,0 20 15,0-21-15,0 0 0,21 0 16,0 1-16,0-1 0,21-21 0,-20 21 16,-1-21-16,21 0 0,0 0 0,1 0 15,-22 0-15,21 0 0,1 0 16,-1 0-16,0-21 0,1 0 0,-1-1 15,0 1-15,1 0 0,-1 0 0,-21-21 16,21 20-16,-20-20 0,-1 21 0,0 0 16,0-22-16,0 22 0,-21 0 15,0 0-15,0 0 0,0 0 0,-21 21 16,0 0-16,0 0 16,-22 0-16,22 0 0,0 21 15,21 0-15,0 0 0,0 0 0,0 0 16,0 1-16,0-1 0,0 0 0,0 0 15,0 0-15,21-21 0,0 21 0,1 1 16,-1-1-16,0-21 0,-21 21 16,21 0-16,-21 0 15,-21 0 1,0-21-16,0 0 16,-1 22-16,1-22 0,0 0 15,0 0-15,0 0 0,0 21 0,-1-21 16,1 0-1,0 21-15,0-21 16,0 0-16,0 0 16</inkml:trace>
  <inkml:trace contextRef="#ctx0" brushRef="#br1" timeOffset="66670.36">2159 8467 0,'21'0'15,"0"0"17,-21-21 61,0-1-77,0 1 0,0 0-1,0 0 1,0 0 0,21 21-1,-21-21-15,0-1 31,22 22-31,-22-21 16,0 0 0,0 0-1,0 0 32,0 42-16,0 0-31,0 0 16,0 0-16,0 22 16,0-22-16,0 0 0,0 21 0,0-20 15,0 20-15,0-21 0,-22 21 16,22 1-16,0-1 0,0 0 16,-21 1-16,21-1 0,0 0 0,0 1 15,0-1-15,0-21 0,0 22 16,0-1-16,0-21 0,0 0 0,0 22 15,0-22-15,0 0 16,0 0-16,0 0 16,-21-42 62,21 0-63,0 0 1,0 0 0,0-1-16</inkml:trace>
  <inkml:trace contextRef="#ctx0" brushRef="#br1" timeOffset="67668.82">2773 8763 0,'0'21'0,"0"0"31,21-21-15,0 0-1,-21-21 1,21 21-16,0-21 15,-21 0-15,22 21 16,-22-21-16,0 0 0,-22 21 31,1 0-31,0 0 0,0 21 16,0-21-16,21 21 16,-21 0-16,21 0 15,-22 0-15,22 1 0,0-1 16,22-21-1,-1 0-15,0 0 16,0 0-16,0 0 0,0 0 16,1-21-16,-1-1 15,0 1-15,-21 0 16,0 0 0,0 0-1,-21 21-15,0 0 16,-1 0-1,22 21-15,-21-21 0,21 21 16,-21-21-16,21 21 0,0 0 16,0 1 15,0-44 16,0 1-32,0 42 48,0-42 46,-21 21-46,0 0-48</inkml:trace>
  <inkml:trace contextRef="#ctx0" brushRef="#br1" timeOffset="68905.14">3873 7916 0,'0'-21'0,"-21"21"0,42 0 31,22 0-15,-22 0-16,21 0 0,1 0 0,-1 0 16,21 0-16,-20-21 0,20 21 0,1 0 15,-1 0-15,1 0 0,-1 0 16,1 0-16,-1 0 0,-20 0 0,-1 0 16,0 0-16,-21 0 0,1 0 15,-1 21-15,0 0 0,-21 1 16,-21-22-16,0 21 15,-1-21-15,-20 0 0,21 0 16,-21 21-16,20-21 0,-20 0 16</inkml:trace>
  <inkml:trace contextRef="#ctx0" brushRef="#br1" timeOffset="69296.92">4276 7980 0,'-22'63'16,"1"-41"-16,21 20 16,0-21-16,0 21 0,0 1 15,0-22-15,0 21 0,0 22 0,0-22 16,0 0-16,0 1 0,0-1 16,0 0-16,0 22 0,0-22 15,0 1-15,0-1 0,0 0 0,0 1 16,0-22-16,0 21 0,-21 0 15,21-20-15,-21 20 0,0-21 0,0 0 16,-1 0-16,1 1 0,0-22 0,0 21 16,0-21-16,-22 0 0,22 0 15,-21 0-15,0 0 0,20 0 16,-20-21-16,0 21 0,21-22 0,-22 1 0,22 0 16,0-21-16,0 21 0,0-1 15,21-20-15,-22 21 0,22 0 16,0 0-16,0-22 0,0 22 15,0 0-15,22 21 0,-1-21 0,21 0 16,-21 21-16,0 0 0,22-22 0,-22 22 16,21 0-16,1 0 0,-22 0 15</inkml:trace>
  <inkml:trace contextRef="#ctx0" brushRef="#br1" timeOffset="70020.52">4678 8551 0,'0'22'31,"0"-1"-15,0 0-16,0 0 0,0 0 15,0 0-15,0 1 0,0 20 16,0-21-16,0 0 0,-21 0 0,21 1 15,0-1-15,0 0 0,0 0 16,0 0-16,0 0 0,-22-21 16,1 0 15,21-21-31,-21 0 0,21 0 16,0 0-16,0 0 0,0-22 15,0 22-15,0 0 0,0-21 16,21 20-16,0 1 0,1-21 0,20 21 15,-21 0-15,0 21 0,22-22 0,-1 1 16,-21 21-16,21 0 0,1 0 16,-22 0-16,21 0 0,-21 0 0,22 0 15,-22 21-15,0 1 0,0-22 0,0 21 16,-21 0-16,0 0 0,22 21 16,-22-20-16,0-1 0,0 42 15,0-42-15,0 1 0,0-1 16,0 21-16,0-21 0,0 0 15,-22 1-15,22-44 32,0 1-32,0 0 15,0 0-15,0 0 0,0 0 0,0-22 16,0 1-16,0 21 0,22-22 0,-1 1 16,0 21-16,0-21 0,21 20 15,-20 1-15,20 0 0,-21 0 0,21 21 16,1 0-16,-22 0 0,21 0 0,1 0 15,-1 0-15,0 21 0,-21 0 16,22 0-16,-22 1 0,0-1 16,0 21-16,0-21 0,-21 0 0,0 22 15,0-22-15,0 0 0,0 21 0,0-20 16,0-1-16,0 0 0,0 0 16,-21-21-16,21 21 0,-21-21 0,21 21 15,0-42 16,0 0-31,0 0 0,21 0 0,0 0 16,-21-1-16</inkml:trace>
  <inkml:trace contextRef="#ctx0" brushRef="#br1" timeOffset="70388.31">6075 8657 0,'21'21'15,"0"-21"-15,0 0 0,0 0 16,1 0-16,-1 0 0,0-21 16,0 0-16,0 21 0,22-21 15,-22 0-15,0 21 0,21-21 0,-21-1 16,1 1-16,-22 0 0,0 0 0,21 21 16,-21-21-16,0 0 0,0-1 15,0 1-15,-21 21 0,-1-21 16,1 21-16,0 0 0,0 0 15,0 0-15,0 21 0,-1 0 0,1 1 16,0-1-16,0 21 0,0-21 16,0 22-16,21-22 0,0 21 0,0 0 15,0-20-15,0 20 0,0-21 0,0 21 16,0-20-16,0-1 0,21 0 16,0 0-16,0-21 0,0 0 0,0 21 15,1-21-15,20 0 0,-21 0 0,21 0 16,22-21-16,-22 0 0,22 0 15,-22 0-15,22-22 0,-22 22 0</inkml:trace>
  <inkml:trace contextRef="#ctx0" brushRef="#br1" timeOffset="70684.14">7218 8043 0,'0'0'0,"0"-42"0,0 21 15,0-21-15,0 20 0,0 1 0,0 0 16,0 0-1,0 42 1,-21 0-16,21 0 0,-22 22 0,22-1 16,0 0-16,0 22 0,-21-22 15,21 22-15,-21-22 0,21 22 0,-21-22 16,21 21-16,0-20 0,-21-1 16,21 0-16,-21 1 0,21-1 15,0 0-15,-22-20 0,22 20 0,0-21 16,0 0-16,0 0 0,0 1 0,0-1 15,22-21-15,-1 0 0,0 0 16,0 0-16,0 0 0,0-21 16,1-1-16,-1 1 0,0 0 15,0 0-15,0-21 0,-21 20 0</inkml:trace>
  <inkml:trace contextRef="#ctx0" brushRef="#br1" timeOffset="70884.02">6985 8424 0,'0'0'0,"-21"22"0,0-22 16,-1 0-16,22 21 0,22-21 31,-1 0-31,0 0 0,0 0 16,0 0-16,22 0 0,-22 0 0,21 0 15,-21 0-15,22 0 0,-22-21 0,21-1 16,0 22-16,-20-21 0,20 0 15,-21 21-15,0-21 0</inkml:trace>
  <inkml:trace contextRef="#ctx0" brushRef="#br1" timeOffset="71260.82">7556 8488 0,'0'0'0,"0"21"0,0 0 0,0 0 16,0 1-16,22-22 15,-1 0-15,0 0 0,21 0 16,-21 0-16,22 0 0,-1 0 0,0 0 16,-20 0-16,20-22 0,0 1 0,1 21 15,-22-21-15,0 0 0,0 0 16,0 0-16,0-1 0,-21 1 0,0 0 16,0 0-16,0 0 0,0 0 15,-21 21-15,0-22 0,0 22 16,0 0-16,-22 0 0,22 0 0,-21 0 15,-22 43-15,43-22 0,0 0 16,0 0-16,0 22 0,21-22 16,0 21-16,0-21 0,-21 22 0,21-22 15,0 21-15,0-21 0,0 22 0,0-22 16,21 0-16,0 0 0,0 0 16,0 0-16,22 1 0,-1-1 0,-21-21 15,21 0-15,1 0 0,20 0 0,-20 0 16,-1 0-16,0-21 0,1-1 0,-22 1 15,21 0-15</inkml:trace>
  <inkml:trace contextRef="#ctx0" brushRef="#br1" timeOffset="71652.92">8467 8382 0,'0'0'0,"0"-21"0,0 0 16,0 0-16,0-1 0,0 1 15,21 21-15,0-21 0,0 21 0,0 0 16,0 0-16,1 0 15,-1 0-15,0 0 0,0 21 0,0 0 16,0 1-16,22-1 0,-22 0 0,0 21 16,0-21-16,-21 1 15,21 20-15,-21-21 0,0 21 0,0-20 16,0 20-16,0-21 0,0 21 0,0-20 16,0-1-16,0 0 0,-21 0 15,21 0-15,-21 0 0,21 1 16,-21-22-16,0 0 15,21-22-15,0-20 16,0 21-16,0 0 16,0-22-16,21 22 0,0-21 0,21 0 15,-20-1-15,-1 1 0,21 0 0,22-22 16,-22 22-16,0 21 16,1-1-16,-22 1 0,21 0 15,-21 21-15,43-21 0,-43 21 16,0 0-16,0 0 0,0 0 15,1 21-15,-22 0 16,0 0-16</inkml:trace>
  <inkml:trace contextRef="#ctx0" brushRef="#br1" timeOffset="72799.86">2011 10583 0,'0'0'15,"-21"0"-15,21-21 0,0 0 16,-22 21 0,22-21-16,0 0 15,-21 21-15,21-21 0,0-1 16,0 1-16,0 0 15,0 0-15,21 21 16,1 0-16,-1-21 0,0 21 16,0 0-16,0 0 0,0 0 15,1 21-15,-1-21 0,0 21 16,0 0-16,-21 22 0,21-22 0,-21 21 16,0-21-16,0 22 0,0-1 15,0 0-15,0 1 0,-21 20 0,0-21 16,0 1-16,0-1 0,-1 0 15,-20 1-15,21-1 0,0-21 0,0 22 16,-1-22-16,1 0 0,0 0 16,0 0-16,0-21 0,0 0 0,-1 0 15,1 0-15,0 0 16,21-21-16,0 0 0,-21 0 16,21 0-16,-21-1 0,21-20 15,0 21-15,0 0 0,0-22 16,0 1-16,0 21 0,0 0 0,21-22 15,-21 22-15,21 0 0,0 0 16,0 21-16,1 0 0,-1 0 16,0 0-16,0 21 15,-21 0-15,21 0 0,-21 1 0,21-1 16,-21 21-16,0-21 0,22 0 0,-22 22 16,21-22-16,-21 0 15,21 0-15,-21 0 0,0 1 0,21-1 0,0 0 16,0 0-1,1-21-15,-1 0 0,0 0 16,0 0-16,0 0 0,0 0 16,1 0-16,-22-21 0,21 0 15,0 0-15</inkml:trace>
  <inkml:trace contextRef="#ctx0" brushRef="#br1" timeOffset="73105.67">2646 10880 0,'0'21'32,"0"0"-32,21-21 15,0 0 1,0 0-16,0 0 0,1 0 16,-1 0-16,-21-21 15,0 0-15,21 21 0,-21-21 0,0-1 16,0 1-1,-21 21-15,0 0 16,-1 0-16,1 0 16,21 21-16,-21 1 0,0-1 15,21 0-15,0 0 16,0 0-16,21 0 16,0-21-16,0 0 15,1 0-15,20 0 0</inkml:trace>
  <inkml:trace contextRef="#ctx0" brushRef="#br1" timeOffset="74239.72">3937 10372 0,'0'-21'0,"21"-1"16,-21 1-16,0 0 0,0 0 15,0 0 1,-21 21 15,21 21-31,0 21 0,0 1 0,-21-1 16,21 0-16,-21 22 15,-1-22-15,22 22 0,0-1 0,-21-21 16,0 22-16,21-22 0,-21 1 0,21-1 16,-21 0-16,21-21 0,0 1 15,0-1-15,0 0 0,0 0 0,0 0 16,21-21-1,0 0 1,-21-21 0,0 0-1,0 0-15,0 0 16,0-1 15,0 1 94,0 0-125</inkml:trace>
  <inkml:trace contextRef="#ctx0" brushRef="#br1" timeOffset="75547.78">3831 10308 0,'0'-21'15,"0"0"-15,0 0 16,0 0-16,21 21 16,-21-22-16,21 22 0,1-21 0,-1 21 15,0 0-15,0 0 0,0 0 0,22 0 16,-22 0-1,0 0-15,0 21 0,0 1 0,0 20 16,22 0-16,-22 1 0,21 20 0,-21-21 16,1 22-16,-1-22 0,0 1 15,0 20-15,0-21 0,-21 1 0,0-22 16,0 21-16,0-21 0,0 1 0,0-1 16,21 0-16,-21-42 31,-21 0-16,21-1-15,0 1 0,0 0 16,0-21-16,0-1 0,0 1 0,0 0 16,0-1-16,21 1 0,1-21 15,-22 20-15,21 1 0,0-22 16,0 22-16,21 21 0,-20-21 0,-1-1 16,0 22-16,0 0 0,21 0 15,-20 21-15,-1-21 0,0 21 16,-21 21-1,21 0 1,-21 0-16,0 0 0,0 0 16,0 1-16,0-1 15</inkml:trace>
  <inkml:trace contextRef="#ctx0" brushRef="#br1" timeOffset="75937.56">4932 10710 0,'0'0'0,"42"22"31,-21-22-31,0 0 16,1 0-16,-1-22 0,0 1 0,0 0 16,0 0-16,0 0 0,22 0 15,-22-1-15,0 1 0,-21 0 0,21 0 16,-21 0-16,21 0 0,-21-1 0,0 1 15,0 0-15,0 0 0,-21 0 16,0 21-16,0 0 16,0 0-16,0 0 0,-1 21 0,1 0 15,0 0-15,0 0 0,0 1 0,0 20 16,-1 0-16,22-21 0,0 22 16,0-22-16,0 21 0,0-21 0,0 22 15,0-22-15,0 0 0,0 0 0,0 0 16,22 1-16,-1-22 0,-21 21 15,21-21-15,0 0 0,0 0 0,0 0 16,1 0-16,-1 0 0,21 0 16,-21 0-16,0-21 0,22-1 0,-22 1 15,21 21-15,-21-21 0</inkml:trace>
  <inkml:trace contextRef="#ctx0" brushRef="#br1" timeOffset="76317.35">5778 10435 0,'0'-21'16,"0"42"0,0 0-16,-21 1 0,21-1 0,-21 0 15,0 0-15,21 21 0,0-20 16,-21-1-16,21 21 0,-21-21 0,21 22 16,0-22-16,0 0 0,0 0 0,0 0 15,0 0-15,0 1 0,21-1 16,0-21-16,0 0 0,0 0 0,0 0 15,1 0-15,20 0 0,-21 0 16,0 0-16,0 0 0,22 0 16,-22-21-16,0-1 0,0 1 0,0 0 0,1-21 15,-1 21-15,0-22 0,-21 1 16,0 0-16,0 20 0,0-62 16,0 41-16,-21 1 0,0 21 0,-1 0 15,1 0-15,0-1 0,0 22 16,0 0-16,0 0 0,-22 0 15,22 0-15,0 22 0,0-22 0,0 21 16,-1 0-16,22 0 0,0 0 0,0 0 16,0 1-16,0-1 15,0 0-15,22-21 0,-1 0 16,0 21-16</inkml:trace>
  <inkml:trace contextRef="#ctx0" brushRef="#br1" timeOffset="78492.97">7493 10139 0,'-64'-64'31,"64"43"-31,0 0 16,-21 21-16,0-21 15,21 42 17,-21 0-32,21 0 0,-21 1 15,21 20-15,-21-21 0,21 21 16,0 1-16,-22 20 0,1 43 16,0-64-16,0 22 0,0-22 0,0 22 0,-1-22 15,1 0-15,0 1 16,0-1-16,0 0 0,0-20 0,-1-1 15,1 21-15,0-21 0,0-21 0,0 21 16,0 1-16,-1-22 0,1 0 0,-21 0 16,21 0-16,0-22 15,-1 1-15,22 0 0,-21 0 16,21 0-16,0-22 0,0 1 0,0 21 16,0-21-16,0-1 0,0 1 15,0 0-15,0-1 0,0 1 0,21 0 16,1-1-16,-1 22 0,0 0 0,0 0 15,-21 0-15,21-1 0,0 22 16,1 0-16,-1 22 16,0 20-16,0-21 15,-21 0-15,0 22 0,21-1 16,0-21-16,-21 21 0,0 1 0,22-1 16,-22-21-16,21 22 0,0-22 0,-21 21 15,21-21-15,0 0 0,-21 1 16,21-1-16,1 0 0,-1-21 15,0 0-15,0 21 0,0-21 0,0 0 0,43 0 16,-22 0-16,-21-21 0,22 0 16,-22 21-16,21-21 0,-21-1 15,22 1-15,-22 0 0,21 0 0,-21-21 16,1 20-16,20 1 0,-21 0 16,0 0-16,-21-21 0,21 20 0,1 1 15,-22 0-15,0 0 16,0 42 15,0 0-31,0 0 0,-22 1 0,22-1 16,0 0-16,-21 21 0,21-21 0,0 1 15,0-1-15,0 0 0,0 21 0,0-21 16,0 1-16,21-22 0,1 21 16,-1 0-16,0-21 0,0 0 15,21 21-15,-20-21 0,20 0 0,-21 0 0,21 0 16,-20 0-16,20 0 15,0 0-15,-21-21 0,22 0 0,-22 21 16,0-21-16,21-1 0,-20 1 0,-1-21 16,0 21-16,0 0 0,-21-22 0,0 1 15,0 21-15,0-22 0,0 1 16,0 0-16,0 21 0,0-22 0,0 22 16,-21 0-16,0 0 0,-22 0 0,22-1 15,-21 22-15,21 0 0,-22 0 16,1 0-16,0 22 0,21-1 0,-22 0 15,1 0-15,21 0 0,0 0 16,-1 22-16,1-22 0,21 21 0,0 1 16,0-22-16,0 21 0,0-21 15,21 22-15,1-22 0,20 0 0,-21 0 16,21 0-16,-20 0 0,20 1 16,0-1-16,-21-21 0,22 0 0,-1 21 15,0-21-15,1 0 0,20 0 16,-20 0-16,20 0 0,-21 0 0,22-21 0,-1 21 15,-20-21-15,63-22 16,-64 22-16,0 0 0,43-21 16,-64-1-16,21 22 0,-20-21 0,-1 21 15,-21-22-15,0 22 0,0-21 16,0 21-16,0-22 0,0 22 0,0 0 16,0 0-16,-21 0 15,-1 21-15,1 0 0,0 0 0,0 0 16,0 0-16,0 21 0,-22 0 15,22 0-15,0 0 0,-21 22 0,20-22 16,1 21-16,-42 22 0,42-22 16,21-21-16,0 21 0,-22-20 15,22-1-15,0 0 0,0 0 0,0 0 16,0 0-16,22-21 0,-1 0 16,0 0-16,0 0 0,0 0 0,22 0 15,-22 0-15,0 0 0,21-21 0,1 21 16,-22-21-16,0 0 0,21 0 0,-21-22 15,1 22-15,-1 0 0,-21-21 16,21 21-16,-21-22 0,21 22 16,-21-21-16,0 21 0,0-1 0,0 1 15,0 0-15,0 42 32,0 0-32,0 1 0,0-1 15,-21 0-15,21 21 0,0-21 0,0 1 16,0 20-16,0-21 0,0 0 15,0 22-15,0-22 0,21 0 0,-21 0 16,21 0-16,43 0 16,-43 1-16,21-22 0,1 0 0,-1 0 15,0 0-15,1 0 0,20 0 16,-21 0-16,22 0 0,-22 0 0,1-22 16,20 1-16,-21 21 0,-20-21 15,20-21-15,0 21 0,-21-1 0,1-20 16,-1 0-16,0 21 0,0-64 15,-21 64-15,0-22 0,0 22 16,0-21-16,0 21 0,-21 0 0,-21-1 0,20 22 16,1-21-16,-21 21 0,21 0 15,-22 0-15,1 0 0,21 21 0,-21-21 16,20 22-16,-20 20 0,21-21 0,-21 0 16,20 22-16,1-1 0,21-21 15,0 21-15,-21-20 0,21 20 16,0-21-16,0 21 0,0-20 0,21-1 15,-21 0-15,21 0 0,1-21 0,-1 21 16,0-21-16,0 0 0,21 0 16,22 0-16,-43 0 0,21-21 15,-20 21-15,20-21 0,0 0 0,-21 0 16,22-22-16,-22 22 0,0-21 16,21-1-16,-20 1 0,-1 0 15,0-22-15,-21 22 0,21 0 0,0-22 0,0 1 16,1 20-16,-22-20 0,42-43 15,-21 42-15,-21 1 16,21 21-16,0-1 0,-21 1 0,0 0 16,0-1-16,22 22 0,-22 0 0,0 42 31,-22 0-31,1 22 0,0-1 0,0 0 16,0 22-16,0-1 0,-22 1 0,22-1 15,0 1-15,0-1 16,21 22-16,0-22 0,0 1 0,0-1 0,0-20 15,0 20-15,21-20 0,0-1 0,0 0 16,0-21-16,1 1 0,20-1 16,-21 0-16,21-21 0,1 0 15,-1 0-15,0 0 0,1 0 0,20 0 16,-20-21-16,-1 21 0,0-21 16,22-1-16,-22-20 0,0 21 0,1 0 15,-1-22-15,-21 22 0,22-21 16,-22 21-16,0 0 0,-21-1 0</inkml:trace>
  <inkml:trace contextRef="#ctx0" brushRef="#br1" timeOffset="79601.07">1990 12425 0,'0'0'0,"0"-21"0,0 0 31,0-1-31,21 22 16,-21-21-1,21 21-15,0 0 0,0 0 0,0 0 16,1 0-16,-1 0 0,0 0 16,0 21-16,0 1 0,-21-1 0,0 0 15,0 0-15,0 0 0,0 0 16,0 22-16,0-22 0,-21 0 0,0 21 15,0-20-15,0-1 16,-1 21-16,1-21 0,21 0 0,-21-21 16,0 22-16,0-22 15,21-22 17,0 1-32,21 0 15,0 0 1,0 21-16,0 0 0,1 0 0,-1 0 15,0 0-15,21 0 0,-21 0 16,1 0-16,20 21 0,-21 0 16,0 0-16,0 1 0,1-1 0,-22 21 15,0-21-15,0 22 0,0-1 16,-22-21-16,-20 21 0,0 1 0,21-22 16,-22 21-16,1-21 0,0 1 15,-1-1-15,1 0 0,-43 0 16,43-21-16,21 0 0,-22 0 15,22 0-15,0 0 0,0-21 0,0 21 16,0-21-16,-22-22 16,43 22-16,0 0 0,-21-21 15,21 21-15,0-1 0,0 1 16,0 0-16,0 0 0,21 0 16,0 0-1,1-1-15,-1 22 0</inkml:trace>
  <inkml:trace contextRef="#ctx0" brushRef="#br1" timeOffset="79808.95">2879 12785 0,'21'0'78,"-21"-21"-78</inkml:trace>
  <inkml:trace contextRef="#ctx0" brushRef="#br1" timeOffset="82089.8">4106 12129 0,'21'-43'0,"-42"86"0,42-107 16,1 22-16,-1-1 0,-21 22 0,0 0 15,0-21-15,21 21 0,-21-1 16,0 65-1,-21-22 1,21 21-16,-21 22 0,-1-22 16,22 22-16,-21 20 0,0-20 15,0-1-15,0 1 0,0-1 16,-1 1-16,1-1 0,-42 64 16,42-84-16,-1-1 0,1 0 0,0 1 15,0-22-15,21 0 0,0 0 16,-21 0-16,0-21 0,-1 0 15,22-21-15,0 0 16,-21 21-16,0-21 0,21-22 0,-21 22 16,21-21-16,0 21 0,0-22 0,0 1 15,-21 21-15,21-21 0,0-1 16,0 1-16,0 21 0,0-22 16,0 22-16,0 0 0,0 0 15,21 0-15,0 21 16,0 0-16,-21 21 0,21 0 0,1 21 15,-1-20-15,-21 20 0,21-21 16,0 21-16,0 1 0,0-1 0,1-21 16,20 22-16,-21-1 0,0-21 15,0 21-15,1-20 0,20 20 0,-21-42 16,0 21-16,22 0 0,20-21 16,-42 0-16,22 0 0,-22 0 15,21 0-15,0 0 0,1-21 0,-1 0 16,-21 0-16,22 0 0,-1-1 15,-21-20-15,21 21 0,-20-21 16,-1-1-16,0 22 0,0-21 0,0 21 16,-21-22-16,0 22 0,21 0 0,-21 0 15,0 0-15,0-1 0,-21 22 32,0 22-17,0-1-15,21 0 0,0 21 0,-21-21 16,21 22-16,-21-22 0,21 21 0,0-21 15,0 22-15,0-22 0,21 21 16,0-21-16,0 1 0,0-1 0,0 0 16,22 0-16,-1-21 0,-21 0 15,22 0-15,20 0 16,-21 0-16,1 0 0,-1-21 0,-21 0 16,22 0-16,-22-1 0,21-20 0,-21 21 15,0 0-15,1-22 0,-22 22 16,0-21-16,0 21 0,0-22 15,0 1-15,0 21 0,0-21 0,0-1 16,-22 22-16,1-21 0,0 21 0,-21-22 16,-1 22-16,22 21 0,-21 0 15,21 0-15,-22 0 0,22 0 16,-21 21-16,21 0 0,-22 1 0,22-1 16,0 21-16,0-21 0,0 22 15,21-1-15,0 0 0,0 1 16,0-1-16,0 0 0,21 1 0,0-1 15,21-21-15,-20 21 0,20-20 0,-21 20 16,21-21-16,1 0 0,-1 0 16,22-21-16,-22 22 0,21-22 15,1 0-15,-1 0 0,1 0 0,21 0 0,-22-22 16,1 1-16,20 0 0,-20 0 16,-1 0-16,-20 0 0,41-43 15,-41 22-15,-22 21 0,0-22 0,0 1 16,-21 21-16,0-22 0,0 22 15,0 0-15,-21-21 0,0 21 16,0-1-16,-1 22 0,1-21 0,-21 21 16,0 0-16,20 0 0,-20 0 15,0 0-15,21 21 0,-22 1 0,22-1 16,-21 0-16,21 0 0,-1 0 0,1 22 16,21-22-16,0 21 0,0-21 15,0 22-15,0-22 0,0 21 0,0-21 16,21 0-16,1-21 0,-1 22 0,21-1 15,-21-21-15,22 0 0,-22 0 16,63 0-16,-62 0 16,20-21-16,21-22 0,-41 22 15,-1 0-15,0 0 0,0-22 16,-21 22-16,0 0 0,21-42 16,-21 41-16,0 1 0,0 0 0,0 0 15,0 0-15,0 42 31,0 0-15,0 0-16,0 0 0,0 1 16,0-1-16,0 0 0,0 21 0,0-21 15,21 1-15,1-1 0,-1 0 0,0 0 16,0 0-16,0 0 16,0-21-16,22 22 0,-1-22 0,0 0 15,1 0-15,-1 0 0,22 0 0,-1-22 16,-21 22-16,22-21 0,-1 0 0,-20 0 15,-1 0-15,22-22 0,-43 22 16,42-42-16,-42 42 0,1-22 16,-22 22-16,0-21 0,0 21 0,0-22 15,0 22-15,0 0 0,-22 0 16,1 21-16,0-21 0,-21 21 16,-1 0-16,1 0 0,-43 0 0,43 0 15,0 21-15,-1 0 0,1 0 16,0 0-16,21 22 0,-43 20 15,64-42-15,0 43 16,0-43-16,0 0 0,0 21 16,42-20-16,128 20 15,-128-42 1,0 0-16,1 0 0,-1-21 16,-21 0-16,22-1 0,-1 1 0,-21 0 15,21-21-15,-20 21 0,-1-22 0,0 1 16,0 0-16,-21-1 0,0-20 15,21 20-15,-21-20 0,0-1 0,0 22 16,0-21-16,0-1 0,0 22 0,0-22 16,0 1-16,0 20 15,0 22-15,-21 0 0,0 21 16,21 42-16,0-20 16,0 20-16,0 21 0,0 1 0,-21-1 15,21 1-15,0-1 0,0 1 16,0-1-16,0 1 0,21-1 0,-21-20 15,21 20-15,0-20 0,0-1 0,1 0 16,-1 1-16,0-22 0,21 0 16,-21 0-16,22 0 0,-22 0 15,21-21-15,1 0 0,-22 0 0,21 0 0,0-21 16,-20 0-16,20 0 0,0 0 16,-21 0-16,22-22 0</inkml:trace>
  <inkml:trace contextRef="#ctx0" brushRef="#br1" timeOffset="82529.11">8255 11917 0,'0'-21'15,"0"42"-15,0-63 0,0 20 0,0 1 16,0 42-1,0 22-15,0-22 16,0 21-16,0 1 0,0-1 16,0 21-16,0-20 0,0 20 0,0-20 0,-21 20 15,21-21-15,0 1 16,0-1-16,-21 0 0,21 1 0,-22-22 16,22 21-16,0-21 0,0 1 0,0-1 15,0 0-15,22-21 16,-1 0-16,-21-21 15,21 0-15,-21-1 16,0 1-16,0 0 0,0 0 0</inkml:trace>
  <inkml:trace contextRef="#ctx0" brushRef="#br1" timeOffset="84808.29">8213 12107 0,'0'0'0,"-22"-148"15,22 127 1,0-21-16,0 21 0,22-1 0,-1-20 15,0 21-15,21 0 0,-21 0 16,22-1-16,-1 22 0,22-21 0,-22 21 16,21 0-16,-20 0 0,20 0 0,-20 0 15,-1 21-15,0 1 0,1-1 16,-22 0-16,-21 21 0,0 1 0,0-1 16,-21 0-16,-106 85 15,63-84-15,1-1 0,20-21 16,-20 21-16,-1-20 0,22-1 15,-22 0-15,43 0 0,-21-21 0,21 0 16,0 0-16,-1 0 0,22-21 31,22 21-31,-1 0 16,0 0-16,0 0 16,0 0-16,0 21 0,1 0 0,-1-21 15,-21 21-15,21 1 0,0-1 0,0 0 16,0 0-16,1 0 0,-1 0 15,0 1-15,0-1 0,0 0 0,0 0 16,1-21-16,-1 21 0,21-21 0,-21 0 16,0 0-16,1 0 0,20 0 15,-21 0-15,21 0 0,-20 0 16,20 0-16,-21 0 0,21-21 0,1 0 16,-22 21-16,21-21 0,-21 0 0,1-1 15,-1 1-15,0-21 0,0 21 16,0 0-16,-21-1 0,21-41 15,-21 42-15,-21 21 32,0 0-32,0 21 0,0 0 15,21 0-15,0 0 0,-21 1 0,21 20 16,-22-21-16,22 0 0,0 0 16,0 22-16,0-22 0,0 0 15,0 0-15,22-21 0,-1 21 0,0 1 16,0-22-16,0 0 0,22 0 15,-22 0-15,0 0 0,0 0 16,21-22-16,-20 1 0,-1 0 0,0 0 16,0 0-16,21 0 0,-42-1 0,22 1 15,-1 0-15,0 0 0,0-21 16,-21 20-16,0 1 0,0 0 0,21 0 16,-21 0-16,0 42 46,-21 0-46,21 0 0,-21 0 16,21 22-16,0-22 0,0 0 16,0 0-16,0 0 0,0 1 0,0 20 15,0-21-15,0 0 0,21-21 0,0 21 16,0 1-16,22-22 0,-22 0 0,21 0 16,-21 0-16,22 0 0,-1 0 15,0 0-15,1 0 0,-1 0 0,0-22 16,1 1-16,-22 0 0,21 0 0,-21 0 15,1 0-15,-1-1 0,0-20 16,0 21-16,-21 0 0,0 0 16,0-1-16,0 1 0,0 0 0,0 0 15,-21 21-15,0 0 16,0 21 0,-1 0-16,1-21 0,21 21 0,0 1 15,-21-1-15,21 21 0,-21-21 0,21 0 16,-21 1-16,21-1 15,0 0-15,0 0 0,0-42 47,0 0-31,21 0-16,0-1 0,-21-20 0,21 21 16,0 0-16,1-22 0,-1 22 15,0-21-15,0 21 0,0 0 16,0-1-16,1 1 0,-1 0 0,0 21 15,0 0-15,-21 21 16,0 0-16,21 1 16,-21-1-16,21 0 0,-21 0 0,0 0 15,0 22-15,0-22 0,22 0 0,-1 0 16,0 0-16,-21 0 16,21 1-16,21-22 0,-20 21 0,-1 0 0,0-21 15,0 0-15,43 0 16,-43 0-16,21 0 0,-21 0 0,0-21 15,1 0-15,20 21 0,-42-22 0,21 1 16,0-21-16,0 21 0,-21 0 16,22-22-16,-22 1 0,0 21 0,0-22 15,0 22-15,0 0 0,0 0 16,0 0-16,0 42 16,0 0-1,0 0-15,0 0 0,-22 1 16,1 20-16,21-21 0,-21 0 0,21 0 15,0 22-15,-21-22 0,21 0 16,-21 0-16,21 0 0,-21 1 16,21-44 31,0 1-47,21 21 0,0-42 15,0 21-15,-21 0 0,21-1 0,0-20 16,1 21-16,20-21 0,-21 20 0,0-20 15,0 21-15,1 0 0,20 0 0,-21 21 16,0 0-16,0 0 0,1 0 16,-1 0-16,0 0 0,-21 21 0,0 0 15,0 0-15,0 0 0,0 0 0,0 22 16,0-22-16,0 21 16,0-21-16,0 1 0,0 20 0,0-21 15,0 0-15,0 0 0,0 1 0,0-1 16,21-21-16,0 21 0,0-21 0,1 0 15,20 0-15,-21 0 0,0 0 16,22 0-16,-22 0 0,21 0 0,0 0 16,1-21-16,-22 21 0,21-21 0,-21-1 15,22 1-15,-22 0 16,0-21-16,0 21 0,0-22 0,1 1 0,-22 21 16,0-22-16,0 22 0,0-21 0,0 21 15,0 0-15,0-1 0,-22 22 31,1 0-31,0 22 0,21-1 16,0 0-16,-21 0 0,21 0 0,-21 22 16,21-22-16,0 21 0,0-21 15,0 0-15,0 22 0,0-22 0,0 0 16,0 0-16,0 0 0,0 1 0,21-1 16,0-21-16,-21 21 0,21 0 0,0-21 15,1 0-15,-1 0 0,0 0 16,0 0-16,0 0 0,0 0 0,22-21 15,-1 21-15,-21-21 0,22 0 16,-1-1-16,0 1 0,-21 0 16,22-21-16,-1 21 0,22-64 0,-43 43 15,0-1-15,0 1 0,0 0 16,-21 20-16,0-20 0,0 21 0,0 0 16,-21 21-16,0 0 15,0 0-15,0 0 0,-1 21 16,1 0-16,21 0 0,0 0 15,0 1-15,21-22 16,1 0-16,-1 0 16,0 0-16,0 0 0,21 0 0,-20 0 15,-1-22-15,0 22 16,0 0-16,-21-21 0,21 21 0,-21 21 31,0 1-31,0 20 16,0-21-16,0 0 0,-21 0 15,0 22-15,21-22 0,-21 21 0,21-21 16,0 1-16,0 20 0,0-21 0,0 0 16,0 0-16,0 1 0,0-1 15,0 0-15,21-21 0,0 0 16,0 0-16,0 0 0,1 0 16,-1 0-16,21 0 0,-21 0 15,0 0-15,22-21 16,-22 0-16,0-1 0,0 1 0,0 21 15,1-21-15,-1 0 0,0 0 0,0 0 16,-21-1-16,0 1 16,-21 21-1,0 0-15</inkml:trace>
  <inkml:trace contextRef="#ctx0" brushRef="#br1" timeOffset="86168.71">1947 14161 0,'0'0'0,"0"-22"0,0 1 31,0 42 0,0 1-31,-21-1 0,21 21 16,0 0-16,-21 1 0,21-1 16,0 0-16,-21 22 0,0-22 0,-1 1 15,1 20-15,0-21 16,0 1-16,0-1 0,0-21 0,-1 22 15,1-22-15,0 0 0,0 0 16,0-21-16,21-21 16,0 0-1,0 0-15,0-1 0,0 1 0,21 0 16,0 0-16,0 0 0,0 21 16,1-21-16,20 21 0,-21 0 0,0 0 15,22 0-15,-22 0 0,0 0 16,21 21-16,-21-21 0,1 21 15,-1-21-15,21 0 0,-21 0 0,0 21 16,22-21-16,-22 0 16,0 0-16,0 0 0,0 0 15,1-21-15,-1 21 0,0-21 0,-21 0 16,0-1-16,21 1 16,-21 0-16,0 0 0,0 0 0,0 0 15,-21-1-15,21 1 16,-21 0-16,0 21 0,-1-21 0,1 21 15,21 21 1,0 0-16,0 0 0,-21 1 0,21 20 16,0-21-16,0 21 0,0 1 15,0-22-15,0 21 0,0 1 0,0-22 16,0 21-16,0-21 0,0 22 16,0-22-16,0 0 0,0 0 15,0 0-15,0 0 16,21-21 15,-21-21-31,21 21 0,1-21 16,-22 0-16,21 0 0</inkml:trace>
  <inkml:trace contextRef="#ctx0" brushRef="#br1" timeOffset="86448.95">2900 14690 0,'0'0'0,"21"0"0,-42 0 63,21-21-48,0-1 1,0 44 46,21-22-62,0 0 16,0 0-16,0 0 0,22 0 0</inkml:trace>
  <inkml:trace contextRef="#ctx0" brushRef="#br1" timeOffset="86840.44">4487 14055 0,'0'0'0,"-21"-21"0,0 42 16,0 21 0,0-21-16,-1 22 0,22-1 15,-21 0-15,0 1 0,-21 20 16,21 1-16,-1-1 0,1-21 0,0 22 15,0-22-15,0 22 0,0-22 0,21-21 16,0 22-16,-22-22 0,22 0 16,0 0-16,0 0 0,0-42 31,22 0-31,-1 0 0,-21 0 16,42-43-16,-21 22 0</inkml:trace>
  <inkml:trace contextRef="#ctx0" brushRef="#br1" timeOffset="87064.31">4508 14076 0,'22'-21'0,"-44"42"0,44-63 16,-22 84-1,0-21 1,0 21-16,0 1 0,21-1 0,0 22 16,-21-1-16,21-21 0,0 22 0,-21-1 15,21-20-15,1 20 0,-22-20 16,21-1-16,-21 0 0,21 1 0,0-22 15,-21 21-15,0-21 0,0 0 16,0 1-16,21-22 0,-21 21 0,-21-21 31,0 0-31,-21-21 0,20-1 16</inkml:trace>
  <inkml:trace contextRef="#ctx0" brushRef="#br1" timeOffset="87460.08">4127 14711 0,'0'0'0,"-21"-21"0,0 21 15,42 0 17,22 0-32,-22 0 0,21 0 0,22 0 15,-22 0-15,21 0 0,1 0 16,21-21-16,-22 21 0,22-22 0,-22 1 16,1 0-16,-1 0 0,1 0 15,-22 0-15,22-1 0,-43 1 0,21 0 16,-21 0-16,0 21 0,1-42 15,-22 20-15,0 1 16,-22 21 0,1 0-16,0 21 15,0 1-15,21 20 16,-21-21-16,21 21 0,0 1 0,-21-1 16,21 0-16,-22 1 0,22-1 0,0 0 15,0 1-15,0-1 0,-21 0 16,21 22-16,0-22 0,0 1 0,0-1 15,0 0-15,0 22 0,0-43 0,0 21 16,0 1-16,0-22 0,0 0 16,0 0-16,21-21 15,1 0-15,-1 0 0,0-21 16,0 0-16,0 0 0,-21-1 0,21-20 16,1 0-16</inkml:trace>
  <inkml:trace contextRef="#ctx0" brushRef="#br1" timeOffset="87755.92">5186 14499 0,'0'0'0,"0"-42"0,0 21 16,0 0-16,-21-1 0,21 1 0,0 0 15,0 0-15,0 0 16,21 21-16,0 0 16,21 0-16,-21 0 0,22 21 0,-22 0 15,21 0-15,1 0 0,-22 22 16,0-22-16,0 21 0,-21 1 0,0-1 15,0-21-15,0 21 0,-21 1 16,-21-22-16,20 0 0,-20 21 0,0-20 16,-1-1-16,22 0 0,-21-21 0,21 21 15,-22 0-15,22-21 0,0 0 16,42 0 15,0-21-31,22 0 0,-22 21 16,21-21-16,-21 0 0,22-1 15,20 1-15,-20 0 0</inkml:trace>
  <inkml:trace contextRef="#ctx0" brushRef="#br1" timeOffset="88032.76">5948 14309 0,'0'21'15,"0"0"1,0 0-16,0 0 0,0 22 0,0-22 15,-21 21-15,21 1 0,0-1 16,-22 0-16,22 1 0,0 20 0,0-21 16,0 1-16,0-1 0,0 0 15,0 1-15,0-1 0,0 0 16,0 1-16,0-1 0,0-21 0,0 22 16,0-22-16,-21 0 0,21 0 0,0 0 15,0 0-15,21-42 31,-21 0-31,22-21 0,-1 21 0,-21-22 16,0 1-16,0 0 0,21-1 16</inkml:trace>
  <inkml:trace contextRef="#ctx0" brushRef="#br1" timeOffset="88284.61">5948 14393 0,'0'0'0,"0"-42"0,0-64 15,0 85 1,42 21-16,-21-21 0,0 21 15,1-21-15,20 21 0,-21 0 16,21 0-16,1 0 0,-22 0 0,21 21 16,-21 0-16,1 0 0,-1 0 15,0 1-15,-21 20 0,0-21 0,0 21 16,-21 1-16,0-1 0,-1-21 0,1 22 16,-21-22-16,0 21 0,20-21 15,-20 0-15,21 1 0,-21-1 16,20 0-16,22 0 0,0-42 31,22 0-31,-22 0 16,21-1-16</inkml:trace>
  <inkml:trace contextRef="#ctx0" brushRef="#br1" timeOffset="90268.54">7493 14034 0,'0'-22'0,"0"44"0,0-65 0,0 22 15,0 0-15,0 0 0,0 0 16,0-1-16,0 1 0,0 0 16,-21 21-16,0 0 0,21 21 15,0 0-15,0 1 16,0 20-16,0-21 0,0 21 0,0 1 15,-22-1-15,22 22 0,-21-22 0,0 21 16,0-20-16,0 20 0,0-20 16,-22-1-16,22 0 0,0 1 0,-21-1 15,20-21-15,1 21 0,0-20 16,0-1-16,0-21 0,0 0 0,-1 0 16,1-21-1,21-1-15,-21 1 0,21 0 16,-21-21-16,21 21 0,0-22 0,0 1 15,0 0-15,0-1 0,0 1 16,0 21-16,0-22 0,0 22 0,0 0 16,21 0-16,0 21 0,0 0 15,1 0-15,-1 0 0,0 21 16,0-21-16,0 42 0,0-20 16,1-1-16,-22 21 0,21 0 15,0-20-15,0 20 0,0 0 0,0-21 16,1 22-16,-1-22 0,0 21 15,21-21-15,-21-21 0,22 22 0,-22-1 16,21-21-16,43 0 16,-43 0-16,1 0 0,-1 0 0,0-21 15,1-1-15,-1 1 0,0 0 16,1 0-16,-22-21 0,42-22 16,-42 43-16,1-21 0,-1-1 0,0 22 15,-21 0-15,0-21 0,21 20 16,-21 1-16,0 42 31,0 1-15,-21-1-16,21 21 0,0-21 0,0 0 15,0 22-15,0-22 0,0 21 0,0-21 16,0 22-16,0-22 16,0 0-16,21 0 0,0 0 0,0 1 15,1-22-15,-1 21 0,0-21 0,42 0 16,-41 0-16,-1 0 15,21 0-15,-21-21 0,0-1 0,22 1 16,-22 0-16,0 0 0,0 0 0,0-22 16,1 22-16,-1-21 0,-21 0 15,0-43-15,0 43 0,0-1 16,0 1-16,-21-22 16,-1 43-16,1 0 0,-21 0 0,21 21 15,0 0-15,-22 0 0,22 0 0,-21 0 16,21 0-16,-1 0 0,1 21 15,-21 0-15,21 0 0,0 1 16,21-1-16,-22 21 0,22-21 0,0 22 16,0-22-16,0 21 0,0 0 0,0-20 15,22 20-15,-1-21 0,0 21 16,21-20-16,-21-1 0,22 0 0,84 21 16,-64-21-16,1-21 15,-1 0-15,1 0 0,20 0 16,-20 0-16,21-21 0,-22 0 0,1 21 15,-1-21-15,1 0 0,-22 0 0,0-22 16,-21 22-16,1 0 16,-1-21-16,0-1 0,-21 22 0,0-21 15,0 21-15,0-22 0,0 22 0,0 0 16,-21 0-16,0 0 0,-1 21 0,-20 0 16,21 0-16,-21 0 0,20 0 15,-20 0-15,21 0 0,-21 21 0,20 21 16,1-21-16,0 0 0,0 22 15,0-1-15,21-21 0,0 22 0,0-22 16,0 21-16,0-21 0,0 22 16,21-22-16,0 0 0,0 0 0,0-21 15,22 0-15,-22 21 0,21-21 0,-21 0 16,1 0-16,20 0 0,-21-21 0,21 0 16,-20 0-16,-1 0 0,0-1 15,0 1-15,0 0 0,0-21 16,-21 21-16,0-22 0,0 22 0,0 0 15,22-21-15,-22 20 0,0 1 16,0 42 0,0 1-1,0-1-15,0 0 0,0 0 0,0 0 16,0 22-16,0-22 0,0 21 16,21-21-16,-21 0 0,21 22 0,0-22 15,21 0-15,-20 0 0,20-21 0,0 21 16,1 1-16,-1-22 15,21 0-15,-20 0 0,20 0 0,1 0 16,-1 0-16,-20 0 0,20-22 0,-21 22 16,22-21-16,-22 0 0,1 0 0,-1 0 15,0-22-15,-21 1 0,1 21 16,20-21-16,-21-1 0,-21 1 0,0 0 16,0 20-16,0-20 0,0 21 0,0 0 15,0 0-15,-21 21 16,0 0-16,0 0 0,-22 0 0,22 0 15,-21 21-15,-1 0 0,22 0 0,-21 0 16,21 0-16,-22 22 16,22-22-16,0 21 0,21 1 0,0-22 15,0 21-15,0-21 0,0 0 0,0 22 16,0-22-16,21 21 16,0-42-16,1 21 0,-1-21 0,0 0 15,0 0-15,21 0 0,-20 0 0,-1 0 16,0 0-16,0 0 0,21-21 15,-20 0-15,-1 0 0,0 0 0,0-22 16,0 1-16,0 21 0,22-43 16,-22 22-16,-21 0 0,21-22 0,0 1 15,0 20-15,1-20 0,-22-1 0,21 1 16,-21-1-16,0 22 0,0-21 0,0 20 16,0 1-16,0 21 15,0 0-15,0-1 0,0 44 16,-21-1-16,-1 21 0,1 0 15,21 1-15,-21 20 0,21-20 16,0 20-16,0 1 0,0-1 0,0-21 16,0 22-16,0-1 0,21-20 0,0 20 15,1-20-15,-1-1 0,0-21 16,21 21-16,-21-20 0,22-1 0,-1-21 16,0 0-16,1 0 0,-1 0 15,0 0-15,1 0 0,-1 0 0,22 0 0,-22-21 16,0-1-16,-21 1 15,22-21-15,-1 21 0,0 0 0,-20-22 16,20 22-16</inkml:trace>
  <inkml:trace contextRef="#ctx0" brushRef="#br1" timeOffset="90888.55">1609 16214 0,'105'0'32,"-62"-21"-32,-22 21 0,64-22 15,-43 1-15,0 0 16,1 21-16,-1-21 0,0 0 0,1 21 16,-22 0-16,0 0 0,0 0 15,-42 0 1,-21 0-16,20 0 15,-20 0-15,0 0 0,-1 0 16</inkml:trace>
  <inkml:trace contextRef="#ctx0" brushRef="#br1" timeOffset="91308.73">1630 16235 0,'0'0'0,"0"21"0,0 0 0,0 0 0,-21 1 16,21-1-16,0 0 0,0 0 15,0 0-15,-22 0 0,22 1 16,0-1-16,0 0 16,22-21-1,-1 0-15,0-21 16,0 0-16,0 21 16,0-22-16,1 22 0,-1-21 0,0 0 0,21 21 15,-21-21-15,22 21 16,-1 0-16,-21 0 0,22 0 0,-22 0 15,21 0-15,-21 0 0,0 21 16,1 0-16,-1 0 0,-21 1 0,0-1 16,0 0-16,0 0 0,-21 0 15,-1 0-15,1 22 0,-21-22 0,21 0 16,-22 0-16,22 0 0,-21 1 16,21-22-16,-22 21 0,22-21 0,0 0 15,0 0-15,0 0 0,0 0 16,-1 0-16,22-21 0,-21 21 15,21-22-15,-21 22 16,21-21-16,0 0 16,21 21-1,0 0-15,1-21 0</inkml:trace>
  <inkml:trace contextRef="#ctx0" brushRef="#br1" timeOffset="91516.61">2688 16468 0,'0'0'0,"21"0"0,-42 0 47,42-21 15</inkml:trace>
  <inkml:trace contextRef="#ctx0" brushRef="#br1" timeOffset="91920.38">4127 16023 0,'0'0'0,"-42"0"15,42 21 1,-21 1-16,0-1 0,0 21 0,21 0 16,-22 1-16,1 20 0,0 1 15,21-22-15,0 22 0,-21-22 0,0 21 16,21-20-16,0-1 0,0 0 0,0 1 16,0-1-16,0-21 0,0 0 15,0 1-15,0-1 0,0 0 0,0-42 31,21 0-31,-21-1 16,0 1-16,0 0 16,0-21-16,0 21 0,0-22 0,-21 1 15</inkml:trace>
  <inkml:trace contextRef="#ctx0" brushRef="#br1" timeOffset="92300.68">3810 16341 0,'0'0'0,"0"-43"0,-21 1 0,21 0 0,0 21 15,0-22-15,0-20 16,0 42-16,21-22 0,0 22 0,21 0 15,1 0-15,-22 0 0,21 21 16,22 0-16,-22 0 0,0 0 0,22 21 16,-22 21-16,22-21 0,-1 22 15,-20-1-15,-1 0 0,0 1 0,1 20 16,-22-21-16,21 1 0,-42 20 16,21-20-16,-21-1 0,0 0 15,0 1-15,0-1 0,0 0 0,0-21 16,0 1-16,-21 20 0,21-21 15,0-42 1,0 0-16,0 0 16,0-22-16,0 22 0,0-21 15,0-1-15,0 1 0,0 0 0,21-1 16,22-84-16,-22 64 0,0-1 16,0 1-16,0-1 15,22 22-15,-22 0 0,42-22 0,-42 43 16,1 21-16,-1 0 0,0 0 15,-21 21-15,0 0 16,0 1-16,0-1 0,0 0 0,0 21 16,0-21-16,0 22 0,0-22 15,0 21-15</inkml:trace>
  <inkml:trace contextRef="#ctx0" brushRef="#br1" timeOffset="92652.47">5207 16320 0,'-42'42'16,"20"-21"-16,1 0 0,0 0 16,0 1-16,0-1 0,21 0 15,-21 21-15,21-21 0,-22 1 16,22 20-16,0-21 0,0 0 0,0 22 16,0-22-16,22 0 0,-1 0 15,0-21-15,0 21 0,0-21 0,0 0 16,1 0-16,-1 0 0,21 0 15,-21-21-15,22 0 0,-22 0 0,0 0 16,21-1-16,-21-20 0,1 21 0,-1-21 16,0 20-16,-21-20 0,0 21 15,0-21-15,0 20 0,0-20 16,-21 21-16,0 21 0,-1-21 0,1 21 16,0 0-16,0 0 0,-21 0 0,20 0 15,-20 0-15,21 21 0,0-21 16,21 21-16,0 0 0,0 0 15,0 1-15,21-1 16,21-21-16</inkml:trace>
  <inkml:trace contextRef="#ctx0" brushRef="#br1" timeOffset="94873.54">6392 16066 0,'0'-22'0,"0"44"0,21-65 0,1 22 0,-22 0 16,0 0-16,0 0 0,21-1 15,-21 1-15,21 21 0,-21-21 0,0 42 63,21-21 30,-21-21-93,0 0 16,21 21-16,-21 21 31,0 0-15,0 0-16,0 22 0,0-1 0,0 0 16,-21 1-16,21 20 0,-21-20 15,0 20-15,0 1 0,-1-22 16,1 21-16,0-20 0,0 20 0,-21-20 15,20 20-15,1-21 0,-21 1 16,21-1-16,0-21 0,-1 22 0,22-22 16,0 0-16,-21-21 0,21-21 31,0 0-31,0-1 0,0 1 16,21-21-16,-21 0 0,0-1 15,0 1-15,0 0 0,0-1 0,0 22 16,22-21-16,-22-1 0,0 22 15,0 0-15,21 0 0,-21 42 32,21 21-17,-21-20-15,21-1 0,-21 21 0,0 0 16,21-20-16,0 20 0,-21 0 16,22-21-16,-1 22 0,0-1 0,0-21 15,0 0-15,0 1 0,1-1 0,20 0 16,-21 0-16,64-21 15,-64 0-15,21 0 0,1 0 0,-1-21 16,0 0-16,1 21 0,-1-21 16,0-22-16,1 22 0,-1 0 0,-21-21 15,0-1-15,22 22 0,-1-42 16,-21 41-16,0 1 0,0 0 16,-21 0-16,0 0 0,0 42 31,0 0-31,0 0 15,-21 0-15,0 22 0,0-22 16,21 0-16,0 21 0,-21-20 0,21 20 16,0-21-16,0 0 0,0 0 15,0 1-15,21-1 0,0 0 0,0-21 16,0 0-16,1 0 0,-1 0 0,0 0 16,21 0-16,1 0 0,-22-21 15,21 21-15,0-21 0,-20-1 16,20 1-16,0-21 0,-21 21 0,1-22 15,-1 22-15,-21-21 0,0 0 16,0 20-16,0-20 0,0-43 16,0 64-16,-21-21 0,-1 21 15,-20 0-15,21-1 0,-21 22 0,20 0 16,1 0-16,-21 0 0,0 0 0,20 22 16,-20-1-16,21 0 0,0 0 15,0 21-15,-1-20 0,1 20 0,0 0 16,21 22-16,0-22 0,0 0 15,0-20-15,21 20 0,0-21 16,1 21-16,-1-20 0,21-1 16,0 0-16,1 0 0,-1-21 15,22 21-15,-1-21 0,1 0 0,20 0 16,1 0-16,148 0 16,-149-21-16,-20 0 0,-1 0 15,1 0-15,-22-1 0,1 1 0,-1-21 16,0 21-16,-21-22 0,1 22 0,-1-21 15,-21 0-15,0-1 0,0 22 16,0 0-16,0-21 0,0 20 16,0 1-16,-21 21 0,-1-21 0,-20 21 15,21 0-15,-43 42 16,43-20-16,0-1 0,-21 0 16,21 21-16,-1-21 0,-20 22 15,21-22-15,0 21 0,21-21 16,-21 22-16,21-1 0,0-21 15,0 0-15,21 1 0,0-22 16,21 0-16,-21 0 16,43 0-16,-43-22 0,21 1 15,1 0-15,-22 0 0,21 0 16,-21-22-16,22 22 0,-22-21 0,21 21 16,-21-22-16,1 22 0,-1 0 15,0 0-15,0 0 0,-21 0 0,0-1 16,21 1-16,-21 42 31,0 1-31,0-1 16,0 0-16,0 0 0,0 0 15,0 22-15,21-22 0,-21 0 0,0 0 16,22 0-16,-1 22 0,0-22 0,0 0 16,0 0-16,0-21 0,22 21 15,-1 0-15,0-21 0,1 0 0,-1 0 16,22 0-16,-22 0 0,21 0 0,1-21 15,-22 0-15,22 0 16,-22 0-16,22 0 0,-22-1 0,0 1 0,-21-21 16,22-22-16,-43 43 15,21 0-15,-21-21 0,0 21 16,0-1-16,-21 1 0,0 0 0,-1 0 16,1 21-16,-42-21 15,20 21-15,-20 0 0,42 0 16,0 21-16,-43 21 0,43-21 15,21 1-15,-21 20 0,21-21 0,-21 0 16,21 22-16,0-22 0,0 0 16,0 0-16,0 21 0,21 1 15,0-43-15,0 21 0,0 0 16,0-21-16,1 0 0,-1 0 0,21 0 16,-21 0-16,0 0 0,22-21 15,-22 0-15,21 0 0,-21-1 0,22 1 16,-22-21-16,0 0 0,21-1 15,-20 1-15,-1 0 0,0-22 16,0 1-16,-21-1 0,21-21 0,0 22 16,-21-22-16,22 1 0,-22 20 0,0 1 15,21-1-15,0-42 16,-21 85-16,0-21 0,0 21 0,-21 21 16,0 42-16,-1-21 15,1 21-15,-21 22 0,21-1 16,-22 1-16,22-1 0,-21 22 0,21-21 15,21 20-15,0-20 0,0-1 16,0 1-16,0-22 0,0 22 16,21-43-16,0 21 0,0 0 0,22-20 0,20-1 15,-21-21-15,1 0 16,20 0-16,-20 0 0,-1 0 0,0 0 16,22 0-16,-22-21 0,-21-1 0,22 1 15,-22 21-15,21-21 0,-42 0 16,21 0-16</inkml:trace>
  <inkml:trace contextRef="#ctx0" brushRef="#br1" timeOffset="95208.54">7556 17590 0,'0'-22'31,"0"44"32,0-1-63,0 0 16,-21-21-16</inkml:trace>
  <inkml:trace contextRef="#ctx0" brushRef="#br1" timeOffset="95361.45">7493 17886 0,'0'0'0,"42"21"31,-42 0-31,0 0 32</inkml:trace>
  <inkml:trace contextRef="#ctx0" brushRef="#br1" timeOffset="95500.35">7535 18055 0,'0'0'0,"0"21"15,0 1 1,21-22 15,1-22-15,-22 1-16,21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11:58:36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8784 2307 0,'0'0'0,"-21"0"32,0 21-17,21 1-15,0-1 16,0 0-16,0 0 0,0 21 0,0 1 15,21-1-15,0 0 0,0 1 0,0-1 16,1 0-16,-22 1 0,21-1 16,0 22-16,-21-22 0,0 21 0,0 1 15,0-1-15,0 1 0,0 21 16,0-22-16,0 22 0,0-1 0,0 1 16,0 0-16,0-1 0,0 22 0,-21-21 15,21 21-15,0 0 16,0-1-16,-21-20 0,21 21 0,0 0 15,0 0-15,0 21 0,0-22 0,0 1 16,0 0-16,0 0 0,0 21 16,0-21-16,0 0 0,0 21 0,0-22 15,0 22-15,0-21 0,0 0 16,0 21-16,0 0 0,0 0 0,0-21 16,0 21-16,0 148 0,0-148 15,0 0-15,0 0 0,0 21 0,0-21 16,0 21-16,0-21 0,0 22 15,21-22-15,-21 21 0,0-21 16,0 21-16,0-21 0,0 0 0,0 21 16,0-21-16,0 0 0,0 0 0,0 21 15,0-21-15,0 0 0,0 0 0,0 0 16,0-21-16,0 21 0,0 0 16,0 0-16,0-21 0,0 0 0,0 0 15,21 21-15,-21-22 0,21-20 0,-21 21 16,0-21-16,0-1 0,21 1 15,0 0-15,1-22 0,-22 22 0,21-43 16,0 22-16,-21-22 0,21 0 0,-21 1 16,21-22-16,-21 0 0,21-21 15,-21-21-15,0 0 0</inkml:trace>
  <inkml:trace contextRef="#ctx0" brushRef="#br0" timeOffset="2752.58">8826 2328 0,'22'0'0,"-1"0"0,0 0 0,21 0 16,-21 0-16,1 22 0,20-22 0,0 0 15,-21 0-15,22 0 0,-1 21 16,0-21-16,1 0 0,-1 0 16,0 21-16,22-21 0,-22 21 15,22-21-15,-1 0 0,1 21 0,20-21 16,1 0-16,0 0 0,21 21 0,-22-21 16,22 0-16,0 0 0,21 22 15,0-22-15,0 0 0,0 21 0,21-21 16,-21 0-16,21 21 0,0-21 15,1 21-15,-1-21 0,21 21 0,-21-21 16,22 0-16,-22 21 0,21-21 16,0 22-16,1-22 0,20 21 0,-20-21 15,20 21-15,-21-21 0,22 0 0,-1 21 16,1-21-16,21 21 0,-22-21 16,1 0-16,20 21 0,1 1 15,-22-22-15,1 0 0,21 21 16,-1-21-16,-20 0 0,-1 0 0,22 0 15,-22 21-15,1-21 0,21 0 16,-22 0-16,1 0 0,-1 0 0,22 0 16,-1 0-16,-20 0 0,-1 0 0,1 0 15,-1 0-15,1 0 0,21 0 16,-43 0-16,21 0 0,-20 0 0,-1-21 16,22 21-16,-22 0 15,0 0-15,-21 0 0,22-21 0,-22 21 0,0 0 16,0 0-16,22-22 15,-22 22-15,0-21 0,0 21 0,0-21 16,0 21-16,1 0 0,-1-21 0,0 21 16,-21 0-16,21-21 0,-21 0 15,0 21-15,0 0 0,0-22 16,0 22-16,-21 0 0,21-21 0,-21 0 16,105 0-16,-126 21 0,0-21 15,21 21-15,-43-21 0,22 21 16,-1-22-16,-20 22 0,84-21 15,-106 0-15,22 21 16,-22 0-16,1-21 0,-1 21 0,-21 0 16,21-21-16,-20 21 0,-1 0 15,0-21-15,0 21 16,-21 21 46,0 0-46,0 0-16,0 0 16,0 0-16,0 1 0,0-1 15,0 21-15,0-21 0,0 0 16,0 22-16,0 20 0,0-20 16,0-1-16,0 0 0,0 1 0,0-1 15,0 0-15,-21 1 0,21 20 16,0 1-16,-21-1 0,21 1 0,-21-1 15,21 22-15,0-22 0,0 1 16,0 20-16,0-20 0,0 21 0,0-1 16,0 1-16,0-22 0,0 43 15,0-21-15,0 0 0,0-1 0,0 1 16,0 0-16,0-1 0,0 1 0,0 0 16,0 20-16,0-20 0,0 0 15,0 21-15,-22-22 0,22 1 16,-21 21-16,0-22 0,21 22 0,0-21 15,-21 21-15,21-22 0,-21 1 16,0 21-16,21-21 0,-22 20 0,22-20 16,-21 21-16,0-21 0,21-1 0,-21 1 15,0 0-15,21-1 0,-21 22 16,-1-21-16,1-1 0,0 22 0,0-21 16,21 21-16,-21-22 0,0 1 15,-1 21-15,1-21 0,21 20 16,-21-20-16,21 21 0,-21-21 0,21-1 0,-21 22 15,21-21-15,0-1 0,0 1 0,0 21 16,-21-21-16,21-1 16,0 1-16,-22 0 0,22-1 0,0 1 15,0-22-15,-21 22 0,0 0 0,21-22 16,-21 22-16,21-22 0,-21 22 16,0-21-16,21-1 0,-22 1 0,22-1 15,0 1-15,-21-1 0,21 1 0,-21-22 16,21 21-16,-21 1 0,21-22 15,0 1-15,0 20 0,0-21 0,-21 1 16,21-1-16,-21 0 0,21 1 0,0-1 16,-22-21-16,22 22 0,0-22 15,0 0-15,0 21 0,0-21 0,0 1 16,0-1-16,-21 0 0,21 0 16,0 0-16,-21 0 0,21 1 15,0-1-15,0 0 16,-21 0-1,0-21-15,0 0 16,21 21-16,-22-21 16,1 0-16,21 21 15,-21-21-15,0 0 16,0 0-16,21 22 0,-21-22 16,-1 0-16,1 0 15,0 21-15,0-21 0,0 0 16,0 0-16,-1 0 15,-20 0-15,21 0 0,-21 0 16,-1 0-16,1 0 0,-22 0 0,1 0 16,-1 0-16,-84 0 0,64 0 15,-1 0-15,-21 0 0,0 0 0,0 0 16,-21-21-16,0 21 0,0 0 16,22 0-16,-44-22 0,22 22 15,0 0-15,-21 0 0,-148-21 0,148 21 16,-22 0-16,22-21 0,-21 21 15,0 0-15,-22 0 0,22 0 16,-22-21-16,1 21 0,-191 0 16,190 0-16,1 0 0,-191 0 15,190 0-15,1 0 0,-1 0 16,1 0-16,-1 0 0,1 0 0,-1 0 16,1 0-16,-1-21 0,1 21 0,-191 0 15,169 0-15,22 0 0,-1 0 16,1-21-16,-1 21 0,1 0 15,-1 0-15,1 0 0,20-22 0,-20 22 16,20 0-16,1-21 0,0 21 0,-1 0 16,1 0-16,0 0 0,-1 0 15,1-21-15,21 21 0,-21 0 0,-1 0 16,-317-21 0,339 21-16,0 0 0,0-21 0,0 21 15,0 0-15,-1 0 0,1 0 0,21-21 16,-21 21-16,21 0 0,0 0 15,0 0-15,0 0 0,0 0 0,21 0 16,-21 0-16,21 0 0,1 0 0,-1 0 16,0 0-16,21 0 0,1 0 0,-1 0 15,0 0-15,1 0 0,20 0 16,-21 0-16,22 0 0,-1 0 0,1 0 16,-1 0-16,22 0 0,-21 0 15,20 0-15,22 0 0,-21 0 0,21 0 0,-1 0 16,1 0-16,21-22 47,21 22-32,1-21-15,-1 0 0,0 0 0</inkml:trace>
  <inkml:trace contextRef="#ctx0" brushRef="#br0" timeOffset="4176.57">13250 2582 0,'21'0'16,"-21"-21"-16,22 21 31,-22 21-31,0 1 16,0-1-16,0 0 0,21 0 15,-21 0-15,0 22 0,21-22 16,-21 21-16,0-21 0,0 22 16,0-22-16,0 21 0,0 43 15,0-43-15,0 0 0,0 1 16,0-1-16,0 0 0,0 22 0,0-1 15,0-20-15,0 20 0,0 1 0,0-1 16,0 1-16,0-1 0,0 1 16,0-1-16,0 1 0,0 20 15,0-20-15,0 21 0,0-1 0,0-20 16,0 20-16,-21-20 0,21-1 0,-21 22 16,21 0-16,-22-22 0,22 22 0,0 0 15,-21-1-15,21-20 0,-21 20 16,21 1-16,0-21 0,0 20 15,0 1-15,0-22 0,0 22 0,0 0 16,0-22-16,0 22 0,0-22 0,0 1 16,0 21-16,0-22 0,0 1 15,0 20-15,0 1 0,0-22 0,0 22 16,0 0-16,0-1 0,0-20 16,0 21-16,21-1 0,-21-20 0,0 20 15,0 1-15,21-21 0,-21 20 0,22 1 16,-22-22-16,0 22 0,0-21 15,21-1-15,-21 22 0,0-22 0,0 1 16,21-1-16,-21 22 0,0-22 0,0 1 16,0-1-16,0 1 0,0-1 15,0 1-15,0-1 0,0 1 0,0-1 16,0 1-16,0-1 0,0 1 0,-21-1 16,21 1-16,-21-1 0,21 1 15,0-1-15,0 1 0,0-1 0,-22 1 16,22-1-16,-21 1 0,21-1 0,0 1 15,0-1-15,0-20 0,0 20 0,0 1 16,0-1-16,0-20 0,0 20 16,0-21-16,0 1 0,0 20 0,0-20 15,0-1-15,0 0 0,0 1 0,0-1 16,0 0-16,0-21 0,0 22 16,21-1-16,-21-21 0,22 0 0,-22 22 15,0-22-15,0 0 0,0 0 16,0 22-16,0-22 0,0 0 0,21 0 15,-21 0-15,0 0 0,0 1 0,0-1 16,0 0-16,0 0 0,0 0 16,0 0-16,0 1 0,0-1 15,0-42 17,0-1-17,0 1-15,0 0 0,-21-21 0,-1 21 16</inkml:trace>
  <inkml:trace contextRef="#ctx0" brushRef="#br0" timeOffset="5204.43">9715 1418 0,'0'0'0,"-21"0"16,21 21-16,-21-21 15,21 22 1,21-22-16,0 0 0,1 0 16,20 0-16,0 0 0,1 0 0,20 21 15,1-21-15,-22 0 0,21 0 16,1 0-16,-1 0 0,1 0 0,-1 0 16,1 0-16,-22 0 0,22 0 15,-22 21-15,-21 0 0,22-21 16,-43 21-16,0 0 15,-22 1-15</inkml:trace>
  <inkml:trace contextRef="#ctx0" brushRef="#br0" timeOffset="5593.23">10202 1566 0,'0'0'16,"0"22"31,0-1-47,0 0 0,-21 0 0,21 0 15,0 22-15,0-22 0,0 21 16,0 0-16,0 1 0,0-1 0,0 0 16,0 1-16,0-1 0,0 0 0,21 1 15,-21-22-15,0 21 0,0-21 16,0 22-16,0-22 0,0 0 0,0 0 15,0 0-15,-21 1 0,0-1 16,0 0-16,0-21 0,-1 0 0,-20 0 16,0 0-16,21 0 0,-22 0 0,1 0 15,0-21-15,-1 0 16,1 21-16,21-22 0,-22 1 0,22 0 16,0 21-16,0-21 0,21 0 0,-21 21 15,21-21-15,21-1 16,0 22-16,0 0 0,22-21 0,-1 21 15,0-21-15,1 21 0,-1 0 16,0 0-16,22 0 0</inkml:trace>
  <inkml:trace contextRef="#ctx0" brushRef="#br0" timeOffset="6104.94">10753 2074 0,'0'0'0,"0"-21"0,-22 0 0,1 21 16,0-21-16,21 0 0,0 0 15,-21 21-15,0-22 0,0 22 0,-1 0 16,1 0-16,0 0 0,0 0 16,0 22-16,0-1 15,-1 0-15,1 0 0,0 0 0,21 22 16,-21-22-16,21 21 0,-21-21 15,21 0-15,-21 22 0,21-22 0,0 0 16,0 0-16,0 0 0,0 1 16,0-1-16,0 0 0,21-21 15,0 0-15,0 0 0,0 0 16,0 0-16,1-21 0,-1 21 16,0-21-16,0-1 0,0 1 15,0-21-15,1 21 0,-1 0 0,0-1 16,0 1-16,-21 0 0,0-21 15,21 21-15,-21-1 0,21 1 16,-21 0-16,0 42 16,0 0-1,0 1-15,0-1 0,0 0 16,0 0-16,0 21 0,0-20 16,0-1-16,0 0 0,0 21 0,0-21 15,0 1-15,0-1 0,22-21 0,-22 21 16,21 0-16,0-21 15,0 0-15,0 0 0,-21-21 16,21 21-16,1-21 16,-1 0-16</inkml:trace>
  <inkml:trace contextRef="#ctx0" brushRef="#br0" timeOffset="6325.81">11007 2032 0,'0'0'0,"21"0"16,-21-21-16,0 42 15,0 0 1,0 0-16,0 1 16,0-1-16,0 0 0,21 21 0,-21-21 15,0 1-15,0-1 0,0 0 0,21 0 16,-21 0-16,0 0 0,0 1 16,0-1-16,0 0 0,21-21 15,0 0 1,-21-21-1</inkml:trace>
  <inkml:trace contextRef="#ctx0" brushRef="#br0" timeOffset="6544.69">11324 2032 0,'0'0'15,"0"-21"1,0 42-16,0 0 15,-21-21-15,0 43 0,21-22 0,-21 0 16,-1 0-16,1 21 0,-21-20 16,21-1-16,0 21 0,-1-21 0,1 0 15,0 22-15,21-22 0,-21 0 0,21 0 16,0 0-16,21-21 31</inkml:trace>
  <inkml:trace contextRef="#ctx0" brushRef="#br0" timeOffset="7085.38">11832 2032 0,'0'0'0,"-21"-21"31,0 21-31,-22-21 0,22 21 0,0 0 16,0 0-16,0 21 0,0 0 15,-1 0-15,1 0 0,0 1 0,0-1 16,0 21-16,0-21 0,-1 0 0,1 22 16,21-22-16,0 0 0,-21 21 15,21-20-15,-21-1 0,21 0 0,0 0 16,0 0-16,0 0 0,0 1 15,21-1 1,0-21-16,0 0 0,1 0 16,-1-21-16,0-1 15,0 22-15,0-21 0,0 0 0,1 0 16,-1 0-16,0 0 0,0-1 0,0-20 16,0 21-16,1-21 0,-1 20 15,0 1-15,-21-21 0,21 21 0,-21 0 16,21-1-16,-21 1 0,0 42 31,0 1-15,0-1-16,0 0 0,0 21 15,0-21-15,0 1 0,0 20 16,0-21-16,0 21 0,0-20 0,21-1 16,1 21-16,-22-21 0,21 0 15,0 1-15,21-22 0,-21 21 0,1 0 16,20-21-16,0 0 0,-21 0 0,22 0 15,-1 0-15,0-21 0,1 0 16</inkml:trace>
  <inkml:trace contextRef="#ctx0" brushRef="#br0" timeOffset="7980.86">14224 1757 0,'42'21'16,"-21"-21"-16,1 0 15,-1 0-15,0 0 16,0 0-16,21 0 0,-20-21 16,-1 21-16,0 0 0,21-21 15,-21 0-15,1-1 0,-1 1 16,0 0-16,-21 0 15,0 0-15,0 0 0,0-1 0,-21 1 16,0 0-16,-1 21 16,1 0-16,-21 0 0,21 0 0,-22 0 15,22 0-15,-21 0 0,-22 21 16,43-21-16,0 21 16,0-21-16,0 22 0,0-1 0,21 0 0,0 0 15,0 0 1,0 22-16,0-22 0,0 0 0,21 0 15,0 21-15,0-20 0,0-1 0,0 21 16,1-21-16,-1 0 0,0 22 16,0-22-16,0 0 0,0 0 0,1 22 15,20-1-15,-21-21 16,-21 0-16,0 22 0,21-22 0,-21 0 16,0 0-16,0 0 0,-21 0 0,0 1 15,0-1-15,-22 0 0,1 0 16,0 0-16,-1 0 0,-20-21 0,-1 0 15,22 22-15,-21-22 0,20 0 16,-20 0-16,20 0 0,1-22 16,0 1-16,21 0 0,-22 0 0,22 0 15,0-22-15,0 22 0,0-21 0,21 0 16,-22 20-16,22-20 0,0 0 16,0-1-16,0 22 0,0-21 0,0 21 15,0 0-15,0-1 0,22 1 16,-1 0-16,21 0 0,-21 21 0,0 0 15,22 0-15,-1 0 0,-21 0 16,22 0-16,-1 21 0,-21 0 0,21-21 16,1 21-16</inkml:trace>
  <inkml:trace contextRef="#ctx0" brushRef="#br0" timeOffset="8403.09">14859 2265 0,'0'0'0,"21"0"16,21-21 0,-42 0-16,22-1 0,-1 22 15,0-21-15,-21 0 0,21 21 16,0-21-16,-21 0 0,0 0 15,0-1-15,0 1 0,0 0 16,0 0-16,-21 21 16,0 0-16,0 0 0,0 0 15,-1 0-15,-20 21 0,21 0 16,0-21-16,0 43 0,-1-22 0,1 0 16,0 0-16,0 21 0,0-20 15,0 20-15,21-21 0,0 21 0,0-20 16,0-1-16,0 21 0,0 0 15,0-20-15,0-1 0,0 0 16,21-21-16,-21 21 16,42-21-16,-21 0 0,0 0 0,1 0 15,20-21-15,0 0 0,-21 21 16,22-21-16,-1-22 0,0 22 0,-20 0 16,20-21-16</inkml:trace>
  <inkml:trace contextRef="#ctx0" brushRef="#br0" timeOffset="8700.37">15557 1397 0,'0'0'15,"0"-21"-15,0 0 0,0 42 32,-21 0-17,0 21-15,0 1 0,21-1 16,-21 0-16,0 22 0,-1-1 0,1 1 0,0-1 15,21 1-15,-21-1 0,0 1 16,0-1-16,-1-20 0,1 20 0,0-20 16,0-1-16,21 0 0,0-21 15,0 22-15,-21-22 0,21 0 0,0 0 16,0 0-16,21-21 16,0 0-1,0 0-15,0-21 0,1 0 16,-1 0-16,0 0 0,0 0 15,0-1-15</inkml:trace>
  <inkml:trace contextRef="#ctx0" brushRef="#br0" timeOffset="9056.54">15473 2244 0,'0'21'0,"0"0"16,0 0 15,21-21-16,0 0-15,0 0 16,0 0-16,1-21 0,-1 21 0,0-21 16,0 0-16,0 21 0,0-21 0,-21-1 15,22 1-15,-22 0 16,-22 21 15,1 0-31,0 0 0,0 0 16,0 21-16,0 0 0,-1 1 0,1-1 15,0 0-15,21 0 0,-21 21 16,0 1-16,21-22 0,0 0 16,0 0-16,0 0 0,0 1 15,0-1-15,21 0 16,0-21-16,0 0 0,0 0 0,1 0 16,20 0-16,-21 0 0,21 0 15,-20 0-15,20-21 0,-21 0 0,21-1 16,-20 1-16</inkml:trace>
  <inkml:trace contextRef="#ctx0" brushRef="#br0" timeOffset="9564.25">16044 2138 0,'0'21'47,"-21"0"-31,21 0-16,0 1 0,-21-1 0,21 0 15,0 0-15,0 0 0,-21 0 16,21 1-16,0 20 0,0-21 16,0 0-16,0 0 0,0 1 15,-21-1-15,21 0 0,0 0 16,0-42 15,0 0-15,0 0-16,0-1 0,0 1 15,0 0-15,0 0 0,21 0 16,0-22-16,-21 22 0,21 0 0,0 0 16,-21 0-16,21 0 0,1-1 15,-1 1-15,0 0 0,21 0 0,-21 0 16,1 21-16,20 0 0,-21 0 16,0 0-16,0 0 0,1 0 0,20 0 15,-21 21-15,0-21 0,-21 21 0,21 0 16,-21 0-16,22 22 0,-22-22 15,0 0-15,0 0 0,0 0 0,0 1 16,0 20-16,0-21 0,0 0 16,0 0-16,-22 1 0,1-1 15,21 0-15,-21-21 0,21 21 16,0-42 15,0 0-31,0 0 16,0-1-16,21 1 0</inkml:trace>
  <inkml:trace contextRef="#ctx0" brushRef="#br0" timeOffset="9824.62">16785 2117 0,'0'21'46,"0"0"-46,0 0 16,0 0-16,-21 1 0,21-1 0,-21 21 16,21-21-16,-21 0 0,21 1 0,0-1 15,0 0-15,0 0 0,0 0 16,0 0-16,0 1 0,0-1 16,0-42 15,0-1-31,0 1 0,0 0 15,21 0-15,0 0 0</inkml:trace>
  <inkml:trace contextRef="#ctx0" brushRef="#br0" timeOffset="10172.43">16827 1715 0,'0'0'0,"-21"0"0,-21 0 16,21 0-16,0 0 0,21 21 15,-22-21-15,22 21 0,0 0 0,0 0 16,0 0-16,0 1 0,22-1 16,-1 0-16,0-21 15,0 0-15,0 21 0,0-21 0,1 0 16,-1 0-16,0 0 0,0-21 16,0 21-16,0-21 0,-21 0 15,0-1-15,0 1 0,0 0 16,0 0-16,0-21 0,0 20 0,0 1 15,-21 0-15,0 21 0,0 0 16,0 0-16,0 0 0,-1 0 16,1 0-16,21 21 0,-21 0 15,21 22-15,0-22 0,0 21 0,0-21 16,0 1-16,0 20 0,0-21 0,0 21 16,0-20-16,0-1 15,0 0-15,0 0 0,21 0 0</inkml:trace>
  <inkml:trace contextRef="#ctx0" brushRef="#br0" timeOffset="11377.24">17145 2138 0,'0'-21'31,"0"42"-15,-21 0 0,21 0-16,-21 0 0,21 1 15,-22-1-15,22 0 0,0 0 0,0 0 16,0 0-16,0 22 0,0-22 0,0 0 16,0 0-16,0 0 0,0 1 15,0-1-15,0 0 0,22-21 16,-1 0-16,0 21 0,0-21 15,0 0-15,0 0 0,1 0 0,20 0 16,-21 0-16,0-21 0,0 21 0,1-21 16,20 0-16,-21-1 0,0 1 15,0 0-15,1 0 0,-1-21 16,0 20-16,0-41 0,0 42 16,-21-22-16,21 22 0,-21 0 15,0 0-15,0 0 0,0 0 16,0 42 15,-21 0-31,21 0 0,-21 0 16,21 0-16,-21 1 0,21-1 15,0 0-15,0 0 0,0 0 0,0 0 16,0 1-16,0-1 0,0 0 16,0 0-16,21-21 0,0 21 15,0-21-15,1 0 0,-1 0 0,0 0 16,0 0-16,0 0 0,0 0 15,22 0-15,-22-21 0,0 0 0,0 0 16,0 0-16,1-1 0,-1 1 16,-21-21-16,21 21 0,0 0 0,-21-1 15,21-20-15,-21 21 0,0 0 0,0 0 16,0 42 15,-21 0-15,21 0-16,-21 0 0,21 0 15,-21 1-15,21 20 0,-21-21 16,21 0-16,0 0 0,-22 1 16,22-1-16,0 0 0,-21 0 0,21 0 15,0 0-15,0 1 16,0-1-16,0-42 31,0-1-15,0 1-16,0 0 0,0 0 0,0 0 15,0 0-15,21-22 0,1 22 16,-22-21-16,21 21 0,0-22 0,0 1 16,0 0-16,0 20 0,1 1 15,-1 21-15,0-21 16,21 0-16,1 21 0,-22 0 16,0 0-16,0 0 0,0 21 15,0 0-15,1 0 0,-1 1 0,-21-1 16,0 0-16,0 0 0,21 0 0,-21 22 15,0-22-15,0 0 0,0 0 16,0 0-16,-21 0 0,21 1 0,-21-1 16,21 0-16,0 0 0,-22 0 15,1-21 1,0 0 15,21-21-31,0 0 0,0 0 0,0 0 16,0-22-16,21 22 0,0 0 15,-21 0-15,22-22 0,-1 22 16,0-21-16,0 21 0,21 0 0,-20-22 16,20 22-16,0 0 0,1 0 15,-1 21-15,0 0 0,1 0 0,-1 0 16,0 0-16,1 0 0,-22 0 16,21 21-16,-21 0 0,0 0 15,1 22-15,-22-22 0,21 0 0,-21 21 0,0-21 16,0 1-16,0 20 0,-21-21 15,-1 0-15,1 0 0,0 22 16,0-22-16,0 0 0,0 0 16,21 0-16,-22 1 0</inkml:trace>
  <inkml:trace contextRef="#ctx0" brushRef="#br0" timeOffset="12757.54">19939 2731 0,'0'21'16,"0"0"46,0 0-46,0 0-16,0 0 15,0 1-15,0-1 0,0 0 16,0 0-16,0 0 0,0 0 16,0 1-16,0-1 0,0 21 0,0-21 15,0 22-15,0-22 0,0 21 16,0 0-16,0 1 0,0-1 0,0 0 15,0 1-15,0-1 0,0 0 0,0 22 16,0-22-16,0 1 0,0 20 16,0-21-16,0 22 0,0-22 0,0 22 15,0-1-15,0 1 0,0-1 0,0 1 16,0-1-16,0 1 0,-21 63 16,21-85-16,0 22 0,0-1 15,0 1-15,0-22 0,-21 21 16,21 1-16,-22 21 0,22-22 15,-21 1-15,21-1 0,0 1 0,0-1 16,0 1-16,-21 63 0,21-43 16,0-20-16,-21-1 0,21 22 15,0-22-15,0 1 0,0 21 0,0-22 16,0 1-16,0-1 0,-21 1 0,21 20 16,0-20-16,-21 20 0,21-20 0,0-1 15,0 22-15,-22-21 0,22-1 16,0 22-16,-21-22 0,21 1 0,0-1 15,0 22-15,0-22 0,0 22 16,0-21-16,0-1 0,0 22 16,0-22-16,0 1 0,0-1 0,0 1 15,0-1-15,0 1 0,-21 20 0,21-20 16,0-1-16,0 1 0,0-1 0,0 1 16,0-1-16,0 1 0,0-1 15,0 1-15,0-1 0,0 1 0,0-1 16,0 1-16,0-1 0,0 1 0,0-1 15,0 43-15,0-42 0,0-1 16,0 1-16,-21-1 0,21-20 16,0 20-16,0 1 0,0-1 0,0 1 15,0-1-15,0-21 0,0 22 16,0-1-16,0 1 0,0-22 0,0 22 16,0-22-16,0 22 0,0-22 15,0 21-15,0-20 0,0 20 0,21-20 16,-21-1-16,0 21 0,21 22 15,-21-43-15,0 1 0,0-1 0,0 0 16,0 1-16,0-22 0,0 21 16,0 1-16,0-22 0,0 21 0,0-21 15,0 0-15,0 22 0,0-22 0,0 21 16,21-21-16,-21 1 16,22-1-1,-1-21 32,-21-21-31,0-1-16,0 1 0,0 0 15,0 0-15,0-21 0,0 20 0,21-20 16</inkml:trace>
  <inkml:trace contextRef="#ctx0" brushRef="#br0" timeOffset="13893.26">21167 1651 0,'0'-21'15,"0"0"-15,0 0 0,0-1 16,0 1 0,0 0-1,0 0-15,0 42 32,-22 0-32,22 0 0,0 22 15,0-1-15,0 0 0,0 22 0,0-22 16,0 22-16,0-22 0,-21 22 15,21-22-15,0 0 0,0 1 0,-21-1 16,21 0-16,0-21 0,0 22 0,-21-22 16,21 0-16,-21 0 0,21 0 15,-21-21 1,-1 0 0,22-21-16,0 0 15,0 0-15,0 0 0,0 0 16,0-22-16,0 22 0,22-21 0,-1 21 15,0-22-15,0 1 0,0 21 0,22-22 16,-1 1-16,0 21 0,1 0 16,20 0-16,-21-1 0,22 22 0,-22 0 15,22 0-15,-22 0 0,0 0 16,1 43-16,-22-22 0,0 0 0,0 21 16,-21 1-16,0-1 0,0-21 15,0 22-15,-21-1 0,0-21 0,0 21 16,0-20-16,-1 20 0,1-21 15,0 0-15,0 0 0,21 1 16,-21-22-16,21 21 0,0-42 31,21 21-31,0-22 16,0 1-16,0 0 0,22 0 0</inkml:trace>
  <inkml:trace contextRef="#ctx0" brushRef="#br0" timeOffset="14384.67">22204 1969 0,'0'0'0,"21"-64"31,-21 43-31,0 0 16,0 0-16,-21 21 0,0-22 15,-1 1-15,1 21 0,0 0 16,0 0-16,0 0 0,0 21 15,-1 1-15,-20-1 0,21 0 0,0 21 16,-22-21-16,22 22 0,0-1 16,0 0-16,0 1 0,0-22 0,-1 21 15,22 1-15,0-22 0,0 21 16,0-21-16,0 0 0,22 1 0,-1-1 16,0 0-16,0-21 0,0 0 0,22 0 15,-22 0-15,21-21 16,0 21-16,-20-21 0,-1-1 0,21 1 15,-21-21-15,0 21 0,1 0 16,-1-22-16,-21 1 0,21 21 0,0-22 16,-21 22-16,21-21 0,-21 21 0,0 0 15,0-1-15,0 1 0,-21 21 32,21 21-32,0 1 15,0-1-15,0 0 0,0 21 0,0-21 16,0 1-16,0-1 0,0 21 15,0-21-15,0 0 0,0 1 16,0-1-16,0 0 0,21-21 0,-21 21 16,21-21-16,1 0 0,-1 0 15,0 0-15,0 0 0,0 0 0,0 0 16,1-21-16</inkml:trace>
  <inkml:trace contextRef="#ctx0" brushRef="#br0" timeOffset="14872.06">22754 1926 0,'0'0'16,"0"21"15,0 1-31,-21-22 0,0 42 0,21-21 16,-21 0-16,21 0 0,-22 1 16,22 20-16,0-21 0,0 0 15,0 0-15,0 1 0,0-1 0,-21 0 16,21 0-16,0 0 0,0 0 0,0 1 15,-21-22 17,21-22-32,0 1 15,-21 0 1,21 0-16,0-21 0,0 20 0,0 1 16,0 0-16,0 0 0,21-21 0,0 20 15,0 1-15,1 0 16,-1 0-16,0-21 0,21 42 0,-21-22 15,22 1-15,-22 0 0,21 21 16,1 0-16,-22 0 0,21 0 0,-21 0 16,22 0-16,-22 21 0,0 0 15,0 1-15,-21-1 0,0 0 0,0 0 16,0 21-16,0-20 0,0-1 0,0 21 16,0-21-16,0 0 0,-21 1 15,0-1-15,0 0 0,21 0 16,-22 0-16,1-21 15,21 21-15,0-42 32,0 0-17,21 0-15,1 0 0</inkml:trace>
  <inkml:trace contextRef="#ctx0" brushRef="#br0" timeOffset="15424.59">23791 1947 0,'0'0'0,"0"-21"16,0 0-16,0 0 0,-21 21 15,0-21-15,0 0 0,0 21 0,-22 0 16,22 0-16,0 0 0,-21 0 16,-1 0-16,22 21 0,-21 0 15,21 0-15,-22 0 0,22 22 0,0-22 16,0 21-16,0 0 0,-1-20 15,22 20-15,-21-21 0,21 21 0,0-20 16,0-1-16,0 0 0,0 0 16,21 0-16,1 0 0,-1-21 0,0 0 15,0 0-15,0 0 0,22 0 0,-22 0 16,21 0-16,-21 0 16,22-21-16,-1 0 0,-21 0 0,21 0 0,1 0 15,-22-22-15,21 1 0,-21 0 16,22-1-16,-22-20 0,0-1 15,0 1-15,0-1 0,1 1 16,-1-1-16,-21 22 0,0-22 0,0 22 16,0 21-16,0-21 0,0 20 0,0 44 31,-21-1-31,-1 21 0,22-21 16,-21 22-16,0 20 0,21-21 15,-21 22-15,21-22 0,-21 22 0,21-22 16,0 22-16,-21-22 15,21 0-15,0 1 0,0-1 0,0-21 16,0 21-16,0-20 0,0-1 0,0 0 16,0 0-16,21 0 0,0-21 15,0 0-15,0 0 0,0 0 0,1 0 16,-1 0-16,0 0 0,21 0 16,-21-21-16,1 0 0,-1 0 0,21 0 15,-21-1-15,0-20 0,1 21 0</inkml:trace>
  <inkml:trace contextRef="#ctx0" brushRef="#br0" timeOffset="15697.43">24426 1545 0,'0'0'0,"0"-21"0,0 0 15,0 0-15,0 0 0,0-1 16,0 44 0,0-1-1,0 0-15,-21 0 0,0 21 16,21 1-16,-21-1 0,0 0 15,21 1-15,0 63 0,-22-64 16,22 21-16,-21-20 0,21-1 0,-21 0 16,21 1-16,0-22 0,0 21 15,0-21-15,0 1 0,0-1 0,0 0 16,0 0-16,0 0 0,21-21 47,0-21-47,1 21 0,-1-21 15,0 0-15</inkml:trace>
  <inkml:trace contextRef="#ctx0" brushRef="#br0" timeOffset="16031.4">24553 2159 0,'21'0'47,"1"0"-47,-1 0 0,0 0 16,0-21-16,0 0 15,0 21-15,1-21 0,20 21 16,-21-22-16,0 1 0,-21 0 16,21 0-16,1 0 0,-22 0 0,21-1 15,-21 1-15,0 0 0,-21 21 16,-22 0-16,22 0 16,0 0-16,-21 0 0,-1 0 0,22 21 15,-21 22-15,21-22 0,-1 0 16,-20 21-16,21-21 0,21 22 0,0-22 15,0 21-15,0-21 0,0 1 16,0 20-16,0-21 0,21 0 0,0 0 16,22-21-16,-22 22 0,21-1 0,-21-21 15,22 0-15,-1 0 16,0 0-16,1 0 0,-22-21 0,21-1 16,0-20-16</inkml:trace>
  <inkml:trace contextRef="#ctx0" brushRef="#br0" timeOffset="16785.37">21780 593 0,'0'0'0,"-21"-21"0,21-1 0,-21 1 16,21-21-16,0 21 0,0 0 16,0-22-16,0 22 0,0-21 0,0 21 15,0-22-15,0 22 0,0 0 16,0 0-16,21 0 0,0 21 15,-21 21-15,0 0 0,0 0 16,0 21-16,0 1 0,0-1 16,0 0-16,0 1 0,-21 20 0,0-20 15,0 20-15,0-21 16,21 1-16,-21 20 0,-1-20 0,1-1 16,21 0-16,-21 1 0,21-22 15,0 0-15,0 0 0,0 0 0,0 0 16,-21-21-16,21-21 15,0 0-15,0 0 16,0 0-16,0-22 0,0 22 0,21-21 16,0 0-16,-21 20 0,21-20 15,22 0-15,-22-1 0,0 22 0,21 0 16,-20-21-16,20 21 0,0-1 16,1 22-16,-1-21 0,-21 21 0,21 0 15,1 0-15,-22 21 16,0-21-16,0 22 0,0-1 0,1 42 15,-22-42-15,0 22 16,0-22-16,0 21 0,0-21 0,0 1 16,0 20-16,0-21 0,0 0 15,0 0-15,-22 1 0,44-44 32,-22 1-32</inkml:trace>
  <inkml:trace contextRef="#ctx0" brushRef="#br0" timeOffset="17165.54">22585 529 0,'-21'0'16,"21"21"-16,-22-21 0,1 22 16,0-1-16,0 0 0,0 0 15,0 21-15,-1-20 0,1 20 0,0-21 16,21 0-16,0 22 0,0-22 15,0 0-15,0 0 0,0 0 0,0 0 16,21-21-16,0 0 16,1 0-16,-1 0 0,21 0 0,-21 0 15,22 0-15,-22-21 16,21 0-16,-21 0 0,0 0 0,1 0 0,-1-1 16,0-20-16,-21 21 0,0 0 15,0-22-15,0 22 0,0-21 16,0 21-16,-21 0 0,0-1 0,-1 1 15,1 21-15,0 0 0,0 0 16,0 0-16,0 0 0,-1 0 16,1 21-16,21 1 0,-21-1 0,21 0 15,-21 0-15,21 0 0,0 22 16,0-22-16,0 0 0,0 0 16,21-21-16,0 0 0,0 21 15</inkml:trace>
  <inkml:trace contextRef="#ctx0" brushRef="#br0" timeOffset="17677.38">23156 550 0,'0'0'0,"0"-21"0,0 42 32,0 1-17,-21-1-15,21 0 16,-21 0-16,0 0 0,21 0 0,-21 22 0,-1-22 15,22 0-15,-21 0 0,21 0 16,0 1-16,0-1 0,0 0 16,0 0-16,21-21 15,1 0 1,-1-21-16,0 0 0,0 0 16,0-1-16,0 1 0,1 0 15,-1 0-15,-21 0 0,21 0 0,-21-1 16,21 1-16,-21 0 0,0 42 31,0 0-15,0 1-16,0-1 0,0 0 0,0 0 15,0 0-15,0 0 0,0 1 16,0-1-16,21 0 0,0 0 16,1-21-16,-1 0 0,21 0 15,-21 0-15,0 0 0,1 0 16,-1-21-16,21 21 0,0-42 15,-42 20-15,22 1 0,-22 0 16,0-21-16,0 21 0,0-22 0,0 22 16,0 0-16,0-21 0,0 20 15,0 1-15,-22 0 0,1 0 0,0 21 32,21 21-17,21-21 1</inkml:trace>
  <inkml:trace contextRef="#ctx0" brushRef="#br0" timeOffset="17977.11">24066 296 0,'0'0'15,"0"-21"1,0 0-16,22 21 16,-1 0-16,21 0 0,-21-21 0,22 21 15,-22 0-15,21 0 0,0 0 16,-20 0-16,20 0 0,0 0 0,1 0 16,-22 0-16,21 0 0,-21 0 15,0 0-15,1 0 0,-22 21 31,-22-21-31,1 0 16,0 0-16,0 0 0,0 0 16</inkml:trace>
  <inkml:trace contextRef="#ctx0" brushRef="#br0" timeOffset="18212.97">24405 254 0,'0'21'0,"-21"0"15,0 1 1,21-1-16,0 0 0,0 0 15,-21 21-15,-1-20 0,1 20 16,21-21-16,-21 21 0,0 1 0,0-22 16,21 21-16,-21 1 0,21-22 15,-22 21-15,22-21 0,0 0 0,0 22 16,-21-22-16,21 0 0,0 0 16,0 0-16,21-21 31,1 0-16,-1-21-15,0 0 0,0 0 0,0 0 16</inkml:trace>
  <inkml:trace contextRef="#ctx0" brushRef="#br0" timeOffset="18552.78">24553 656 0,'0'0'0,"21"-21"0,1 21 0,-1-21 16,-42 42 15,-1 0-31,1 0 0,21 1 15,-21-1-15,0 0 0,21 0 16,0 21-16,-21-20 0,21-1 16,0 0-16,0 0 0,0 0 15,0 0-15,0 1 0,0-1 0,21-21 16,0 0-16,0 0 0,0 0 16,22 0-16,-22 0 0,21 0 0,1-21 15,-22 21-15,21-22 0,0-20 0,-20 21 16,-1-21-16,0 20 0,0-20 15,-21 0-15,0 21 0,0-22 0,0 22 16,0-21-16,-21 21 0,0-1 16,0 22-16,-1 0 0,1 0 0,-21 0 15,21 0-15,0 0 0,-1 0 16,1 22-16,0-1 0,21 0 16,0 0-16,0 0 0,0 0 0,0 1 15,0-1-15,0 0 0,0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12:00:32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9334 1990 0,'-21'0'0,"0"0"16,0 0-16,21-21 62,0 42 47,0 0-109,0 0 16,0 0-16,0 0 0,0 1 16,0-1-16,0 0 0,0 0 15,0 21-15,0-20 0,0 20 0,0-21 16,0 21-16,0 1 0,0-1 16,0-21-16,0 22 0,0 20 0,0-21 15,0 1-15,0-1 0,0-21 0,0 22 16,0 20-16,0-21 0,0 1 15,0-1-15,0 22 0,0-22 0,0 0 16,0 1-16,0-1 0,0 21 16,0-20-16,0-1 0,0 22 0,0-22 15,0 0-15,0 22 0,0-22 0,0 0 16,0 22-16,0-22 0,0 22 16,0-22-16,42 0 0,-42 22 15,0 21-15,0-43 0</inkml:trace>
  <inkml:trace contextRef="#ctx0" brushRef="#br0" timeOffset="266.83">9313 4403 0,'0'21'15,"0"0"-15,0 21 0,0-20 0,0 20 16,0 0-16,0 1 0,0 20 16,0-21-16,0 64 0,0-42 15,0-22-15,0 85 0,0-63 16,0-22-16,0 21 0,0 1 16,0-22-16,0 22 0,0-1 0,0-20 15,-21 20-15,21 1 0,0 41 16,-21-41-16,21-1 0,-21-20 15,21 20-15,-21-20 0,21-1 16,0 0-16,0 22 0,-22-22 0,22-21 16,-21 22-16,21-1 0,0-21 0,-21 21 15,0-20-15,21-1 16,-21-21-16,21-21 16,0-1-16,0 1 0,0-21 15,0 21-15,0-22 0,0-20 0,0-1 16,0 1-16,21-1 0</inkml:trace>
  <inkml:trace contextRef="#ctx0" brushRef="#br0" timeOffset="2375.91">9440 1947 0,'0'0'0,"-21"0"31,0 0-15,42 0 62,0 0-78,0 0 15,1 0-15,-1 0 16,21 0-16,-21 0 0,22 0 0,-1 0 16,0-21-16,1 21 0,-1 0 15,0 0-15,1 0 0,20-21 0,-21 21 16,1 0-16,20 0 0,-20 0 0,20 0 15,-21 0-15,1 0 0,-1 0 16,22 0-16,-22 0 0,21 0 0,1 0 16,21 0-16,-22 0 0,1 0 0,20 0 15,1 0-15,-22 0 0,22 0 16,-21 0-16,20 0 0,-20 0 0,20 0 16,-20 0-16,-1 0 0,22 0 15,-21 0-15,20 0 0,1 0 16,-22 0-16,1 0 0,21 0 0,-22 0 15,22 0-15,-22 0 0,1 0 16,20 0-16,-41 0 0,20 0 0,1 0 16,-1 0-16,1 0 0,-1 0 15,1 0-15,-1 0 0,1 0 0,-1 0 16,-20 0-16,20 0 0,1 0 0,-22 0 16,21 0-16,1 0 0,-1 0 15,1 0-15,-1 0 0,1 0 0,-22 0 16,22 0-16,-1 0 0,1 0 15,-1 0-15,1 0 0,-1 0 0,22 0 16,-22 21-16,1-21 0,-22 0 16,43 0-16,-22 0 0,1 0 15,-1 0-15,-20 0 0,41 0 0,-41 0 16,63 0-16,-64 0 0,0 21 16,1-21-16,-1 0 0,64 0 15,-64 0-15,0 22 0,1-22 16,-1 0-16,0 0 0,1 0 15,-22 0-15,21 0 0,1 0 0,-1 0 16,-21 0-16,0 0 0,0 0 16,-21 21 31,0 0-47,0 0 15,0 0-15,-21 0 16,21 1-16,0-1 0,0 0 15,-21 21-15,21-21 0,0 1 0,-21 20 16,21-21-16,0 21 0,-21 1 0,21 20 16,0-20-16,0 20 0,0-21 15,-21 22-15,21-22 0,0 22 0,-22-22 16,22 22-16,0-22 0,0 21 16,0-20-16,-21-1 0,21 22 15,-21-1-15,21-21 0,0 22 0,-21-22 0,21 22 16,-21-22-16,21 22 0,-21-22 15,21 0-15,0 22 0,0-22 16,0 0-16,-22 64 0,22-42 16,0-22-16,-21 0 0,21 22 0,0-22 15,0 22-15,0-22 0,0 0 16,0 22-16,-21-22 0,21 1 0,0 20 16,-21-21-16,21 1 0,0 20 0,0-20 15,0-1-15,0 21 0,0 1 16,0-22-16,0 22 0,0-22 15,0 22-15,0-1 0,0-21 0,0 22 0,0-1 16,0-41-16,0 41 16,0-21-16,0 1 0,0-1 0,0 22 15,0-22-15,0 0 0,0 1 0,0-1 16,0 21-16,0-20 0,0-1 16,0 0-16,0 1 0,0-1 0,0 0 15,0 1-15,0-1 0,0 0 0,0-20 16,21 62-16,0-41 0,-21-1 15,0 0-15,0 1 0,0-1 16,0-21-16,21 21 0,-21 1 0,0-1 16,0-21-16,0 22 0,0-22 15,0 0-15,0 0 0,0 0 16,0 0-16,0 1 0,-21-1 0,21 0 16,-21-21-16,0 21 0,-21-21 15,-1 21-15,22-21 0,-21 0 16,21 0-16,-22 0 0,1 0 0,0 0 15,-1 0-15,22 0 0,-21 0 0,-64 0 16,42 0-16,22 0 0,-21 0 16,-1 0-16,1 0 0,-22 0 15,21 0-15,-20 0 0,20 0 0,-147-21 16,147 21-16,1 0 16,-1 0-16,-21 0 0,1 0 15,20 0-15,1 0 0,-22 0 16,0 0-16,1 0 0,-22-21 0,21 21 15,1 0-15,20 0 0,-21 0 0,22 0 16,-22 0-16,1 0 0,-1 0 0,0 0 16,22 0-16,-22 0 0,22 0 15,-22 0-15,43 0 0,-43 0 16,21 0-16,1-21 0,-85 21 16,84 0-16,1 0 0,-22 0 0,22 0 15,-22 0-15,21-21 0,1 21 0,-1 0 16,1 0-16,-1 0 0,22 0 0,-21 0 15,-1 0-15,22-22 0,-1 22 16,-20 0-16,21 0 0,-1 0 16,1 0-16,-22 0 0,22-21 0,-21 21 15,20 0-15,-20 0 0,20 0 0,-20 0 16,21 0-16,-1-21 0,1 21 16,0 0-16,20 0 0,-20 0 0,0 0 15,-1-21-15,1 21 0,21 0 16,0 0-16,0 0 0,-1 0 0,1 0 15,0 0-15,0 0 0,0 0 16,0 0-16,-1 0 16,1 0-16,0 0 31,21-21-31,0 0 16,0-1-16,0 1 0,0 0 15,0 0-15,0-21 0,0 20 0</inkml:trace>
  <inkml:trace contextRef="#ctx0" brushRef="#br0" timeOffset="3003.65">9334 3768 0,'22'0'0,"-22"21"78,0 21-78,-22-21 0,22 1 15,0 20-15,0 21 0,-21-20 0,0 20 16,0 22-16,21-22 0,-21 22 16,0-21-16,-1 20 0,22 1 0,-21 0 15,-21-1-15,21 1 0,0 0 0,21-1 16,-43-20-16,22 20 0,21-20 0,-21 63 16,21-85-16,0 1 15,0-1-15,0 0 0,0-21 16</inkml:trace>
  <inkml:trace contextRef="#ctx0" brushRef="#br0" timeOffset="4799.89">15769 1990 0,'0'0'0,"-21"0"0,21 21 15,-21-21-15,21 21 32,-21-21-1,-1 0-16,1 0-15,0 0 16,0 0-16,0 0 16,0 0-1,42 0 32,0 0-31,0 0-16,21 0 0,-20 0 0,20 0 15,-21 0-15,21 0 0,22 0 0,-22 0 16,22 0-16,-1 0 0,1 0 16,-1 0-16,22 0 0,0-21 0,20 21 15,-20 0-15,21 0 0,-21 0 16,126 0-16,-105 0 0,0 0 16,0 0-16,0 0 0,21 0 15,-22 0-15,1 0 0,0 0 16,21 21-16,-21-21 0,21 0 0,0 0 15,0 0-15,0 0 0,-21 21 16,21-21-16,-21 0 0,21 0 0,-22 0 16,22 0-16,-21 0 0,0 0 15,0 0-15,0 0 0,-22 0 16,1 0-16,0 0 0,-1 0 0,-20 0 0,-1 0 16,1 0-16,-22 0 0,22 0 15,-1 0-15,-20 0 0,-1 0 0,0 0 16,1 0-16,-1 0 0,0 0 15,1 0-15,-22 0 0,21 0 16,-21 0-16,0 0 0,1 21 16,-22 1-1,0-1-15,-22 0 16,1-21-16,0 21 0,21 0 16,-21 0-16,0 22 0,21-22 0,-21 21 15,21 1-15,0-1 0,0 0 16,0 22-16,0-1 0,0-20 0,0 20 15,0 1-15,0-1 0,0 1 16,0 20-16,0-20 0,0-1 0,0 1 16,0 20-16,0-20 0,0 21 15,0-22-15,0 22 0,0-22 16,0 22-16,0 0 0,0-1 0,0 1 16,0 21-16,0-22 0,0 43 0,0-21 15,0-42-15,0 20 0,0 1 16,0 0-16,0-22 0,0 22 0,0 0 15,0-1-15,-22 1 0,1 0 0,0-1 16,21-20-16,-21 20 0,0 1 16,21-21-16,-21 20 0,-1 1 0,1 63 15,0-84-15,0-1 0,0 1 16,21-1-16,-21 1 0,-1-1 16,1 1-16,0-22 0,0 21 15,21 1-15,-21-22 0,0 1 0,-1 20 16,1-42-16,21 22 0,-21-1 15,0-21-15,0 21 0,0-20 0,-1-1 16,1 0-16,0 0 0,0-21 0,0 0 16,-22 21-16,22-21 0,0 0 15,-21 0-15,-1 0 0,1 0 0,0 0 16,-1 0-16,-20 0 0,21 0 0,-22 0 16,1 0-16,-1-21 0,1 21 0,-1 0 15,1 0-15,-22-21 0,21 21 16,-20 0-16,-1 0 0,0 0 15,1-21-15,-1 21 0,-21 0 0,22 0 16,-22 0-16,0 0 0,0 0 16,0 0-16,0 0 0,1 0 0,-128 0 15,127 0-15,0 0 0,-106 0 16,107 0-16,-1 0 0,0 0 16,0 0-16,0-21 0,-148 21 15,127 0-15,21-22 0,-21 22 16,-84-21-16,126 21 0,0-21 15,1 21-15,20 0 0,1 0 16,20 0-16,1 0 0</inkml:trace>
  <inkml:trace contextRef="#ctx0" brushRef="#br0" timeOffset="4854.85">15240 6668 0,'21'-64'31,"0"43"-31,0 0 0,1-22 16,-1 1-16,0 0 0</inkml:trace>
  <inkml:trace contextRef="#ctx0" brushRef="#br0" timeOffset="5279.72">17695 1164 0,'0'21'0,"-21"1"31,0-22-31,-21 0 15</inkml:trace>
  <inkml:trace contextRef="#ctx0" brushRef="#br0" timeOffset="5691.49">17801 1185 0,'148'-84'31,"-127"63"-15,22 21-16,-22-22 0,0 1 16,0 0-16,-21 0 0,0 0 0,0 0 15,-21-1-15,0 1 0,0 21 16,-22 0-16,1 0 0,-21 0 0,20 0 15,-20 0-15,-1 21 0,1 1 16,20-1-16,-20 0 0,21 21 0,20-21 16,-20 22-16,21-22 0,21 0 15,0 21-15,0-20 0,0-1 0,21 0 16,21 0-16,-20 0 0,20 0 16,0-21-16,-21 22 0,22-22 15,-1 0-15,0 0 0,1 0 0,-22 0 16,0 0-16,0 0 0,0 0 15,-42 0 1,0 21-16,-21-21 0,21 0 16,-43 21-16,22-21 0,-1 21 0,-20 0 15,21 0-15,-1 1 0,1-1 0,0 0 16,20 0-16,1 0 0,0 22 16,21-22-16,0 0 0,0 0 0,0 0 15,21 0-15,22 1 0,-22-1 16,0 0-16,21-21 0,1 0 0,-1 0 15,0 0-15,1 0 0,20 0 0,-21 0 16,1 0-16,-1 0 16,0-21-16,22 0 0,-22-1 0,1-20 15</inkml:trace>
  <inkml:trace contextRef="#ctx0" brushRef="#br0" timeOffset="5903.37">18161 1355 0,'0'0'0,"0"-21"0,0-1 31,21 44-15,0-1-16,0 0 0,1 0 16,-1 0-16,0 0 0,0 1 0,0-1 15,0 0-15,1 0 0,-1-21 16,0 21-16,0 0 0,-21 1 16,21-22-16,0 21 15,1-21 1,-22-21-1,21-1-15</inkml:trace>
  <inkml:trace contextRef="#ctx0" brushRef="#br0" timeOffset="6115.24">18563 1312 0,'0'0'0,"-21"0"16,0 0-1,-22 22-15,22-1 0,0 0 16,0 0-16,-21 0 15,20 22-15,1-22 0,-21 21 0,0-21 16,20 22-16,1-22 0,-21 21 16,21-21-16,0 22 0,21-22 0,0 0 15,-22 0-15,22 0 16,22-21 0,-1 0-16,21 0 0,-21 0 0,22-21 15</inkml:trace>
  <inkml:trace contextRef="#ctx0" brushRef="#br0" timeOffset="6387.4">18986 1355 0,'0'106'31,"0"-85"-31,0 21 0,0 22 0,0-22 16,0 0-16,0 1 0,-21-1 0,21 0 16,0 1-16,0-1 0,0 0 15,0-21-15,0 1 0,0-1 0,0 0 16,0 0-16,21-21 31,-21-21-31,0 0 0,0 0 16,0-22-16,0 1 0</inkml:trace>
  <inkml:trace contextRef="#ctx0" brushRef="#br0" timeOffset="6463.36">19029 1334 0,'-21'-22'16,"42"44"-16</inkml:trace>
  <inkml:trace contextRef="#ctx0" brushRef="#br0" timeOffset="6571.78">19431 1397 0,'0'21'0,"0"0"16,-21 1-16,0 20 0,-1-21 16,1 0-16,-21 0 0,0 1 0,-22-1 15</inkml:trace>
  <inkml:trace contextRef="#ctx0" brushRef="#br0" timeOffset="6631.74">18902 1820 0</inkml:trace>
  <inkml:trace contextRef="#ctx0" brushRef="#br0" timeOffset="11011.78">8530 381 0,'0'0'0,"-21"0"16,0 0-16,0 0 16,-1 0-16,1 0 15,0 0-15,21-21 0,-21 21 0,0 0 16,0 0-16,-1 0 0,1 0 0,0 0 15,0 0-15,0 0 0,0 0 16,-1 0-16,1 0 16,42 0 15,1 0-15,-1 0-16,0 0 0,21 0 0,-21 0 15,22 0-15,-1 0 0,0 0 16,22 0-16,-22 0 0,22 0 0,63 0 15,-64 0-15,-20 0 0,20 0 16,-21 0-16,22 0 0,-22 0 16,-21 0-16,22 0 0,-1 0 0,-21 0 15,0 0-15,1 21 0,-1-21 16,0 0-16,-21 21 16,-21-21 15,0 0-31</inkml:trace>
  <inkml:trace contextRef="#ctx0" brushRef="#br0" timeOffset="11486.51">8848 445 0,'-22'0'31,"22"-22"-31,-21 22 0,0 0 47,21 22-47,0-1 16,0 0-16,0 0 0,0 0 16,-21 22-16,21-22 0,0 21 0,0-21 15,0 22-15,0-1 0,0 0 16,0 1-16,0-1 0,0 0 0,0 1 15,0-1-15,0 0 0,0 1 0,0-1 16,0 0-16,0-21 0,0 22 16,0-22-16,0 0 0,0 21 0,0-20 15,-21-22-15,0 21 0,-1 0 16,1-21-16,0 0 0,0 21 16,0-21-16,-22 0 0,22 0 0,-21 0 15,0 0-15,-1-21 0,22 21 16,-21-21-16,-1 0 0,1-1 0,21 1 15,-21 0-15,20 0 0,1 0 16,0 0-16,21-1 0,0 1 0,0 0 16,0 0-16,0 0 0,0 0 15,0-1-15,21 22 0,0-21 16,22 21-16,-22 0 0,0-21 0,0 21 16,22-21-16</inkml:trace>
  <inkml:trace contextRef="#ctx0" brushRef="#br0" timeOffset="12043.2">9144 826 0,'0'0'0,"0"-22"0,0 1 16,0 0-1,-21 21-15,0-21 0,-1 21 16,1 0-16,0 0 16,0 0-16,0 21 0,0 0 15,-1-21-15,1 21 0,-21 22 0,21-22 16,0 0-16,-1 21 0,1-20 16,0 20-16,0-21 0,0 21 0,21-20 15,0 20-15,0-21 0,0 0 16,0 0-16,0 1 0,0-1 0,0 0 15,21-21-15,0 0 0,-21 21 16,21-21-16,0 0 0,1 0 0,-1 0 16,0 0-16,0-21 0,0 21 0,0-21 15,1 0-15,-1-1 0,0 1 16,0 0-16,0-21 0,0 21 16,1-1-16,-22-20 0,21 21 15,0-21-15,-21 20 0,21 1 0,-21 0 16,0 0-16,0 0 0,0 42 31,0 0-31,0 0 0,0 0 16,0 1-16,0-1 0,-21 0 15,21 0-15,0 21 0,0-20 0,0-1 16,0 0-16,0 0 0,0 0 16,0 0-16,0 1 0,0-1 15,21 0-15,0-21 16,0 0-16,1 0 15,-1-21 1,-21 0-16</inkml:trace>
  <inkml:trace contextRef="#ctx0" brushRef="#br0" timeOffset="12292.05">9313 826 0,'0'0'0,"0"21"47,0 0-47,0 0 0,0 0 0,0 0 16,0 1-16,0-1 0,0 21 15,0-21-15,0 0 0,0 1 0,0-1 16,0 0-16,0 0 0,0 0 16,0 0-16,0 1 0,0-1 15,21-21 1,1 0-1,-22-21-15,0-1 16</inkml:trace>
  <inkml:trace contextRef="#ctx0" brushRef="#br0" timeOffset="12534.91">9588 826 0,'0'21'15,"-21"-21"-15,21 21 16,-21 0-16,0 0 0,21 0 0,-21 1 16,0-1-16,21 0 0,-22 0 15,1 0-15,0 0 0,21 1 0,-21-1 16,0 0-16,21 0 0,-21 0 16,21 0-16,-22-21 0,22 22 15,22-44 16,-1 1-15</inkml:trace>
  <inkml:trace contextRef="#ctx0" brushRef="#br0" timeOffset="13038.63">9906 974 0,'0'-43'32,"0"22"-32,-21 0 0,21 0 15,-21 21-15,-1-21 16,1 21-16,0 0 0,0 0 16,0 0-16,0 0 0,-1 21 15,22 0-15,-21 0 0,0 0 0,0 22 16,0-22-16,21 0 0,0 21 15,-21-20-15,-1-1 0,22 0 0,0 0 16,0 0-16,0 22 0,0-22 16,22-21-1,-1 0 1,0 0-16,0-21 0,0-1 16,0 22-16,1-21 0,-1 0 0,0 0 15,0 0-15,0 0 0,0-1 0,-21 1 16,0 0-16,22 0 0,-1 0 15,-21 0-15,0-1 0,0 1 16,0 42 0,0 1-16,0-1 15,0 0-15,0 21 16,0-21-16,0 1 0,0-1 0,0 0 16,0 0-16,0 0 0,0 0 15,0 1 1,21-22-1,0 0-15,0 0 0,0 0 16,1-22-16</inkml:trace>
  <inkml:trace contextRef="#ctx0" brushRef="#br0" timeOffset="13399.56">10731 296 0,'0'0'0,"0"-21"0,0 0 0,-21 0 15,0 0-15,0 0 0,0 21 16,0 0-16,-1 0 0,1 0 16,0 0-16,0 21 0,0 0 15,-22 0-15,22 21 0,0 1 0,0-1 16,0 0-16,0 1 0,-1 20 15,1-20-15,0-1 0,21 0 0,-21 22 16,0-22-16,0 0 0,21 1 0,0-1 16,0-21-16,0 22 0,0-22 15,0 42-15,0-42 16,0 1-16,21-1 0,0-21 16,0 21-16,0-21 0,0 0 0,1 21 15,-1-21-15,0 0 0,0 0 16,0 0-16,0 0 15,1-21-15,-1 21 0</inkml:trace>
  <inkml:trace contextRef="#ctx0" brushRef="#br0" timeOffset="13811.7">10731 804 0,'0'0'16,"0"-21"-16,0 0 15,-21 21 1,0 0-16,21 21 15,-21 0-15,0 1 0,21-1 16,0 0-16,-21 0 0,-1 0 0,22 0 16,0 1-16,-21 20 0,21-21 15,-21 0-15,21 0 0,0 1 0,0-1 16,0 0-16,0 0 16,21-21-1,0 0-15,1 0 16,-1-21-16,0 21 0,21-21 0,-21 21 15,1-21-15,-1-1 0,0 1 16,21 0-16,-21 0 0,-21 0 0,22 0 16,-22-1-16,0-20 0,0 21 15,0 0-15,0 0 0,0-1 0,-22 1 16,1 21-16,0 0 16,0 0-16,0 0 0,0 0 15,-1 0-15,1 0 16,0 0-16,21 21 0,0 1 15,0-1-15,0 0 16,21-21 0,0 0-16,1 0 0</inkml:trace>
  <inkml:trace contextRef="#ctx0" brushRef="#br0" timeOffset="14342.68">11091 804 0,'0'0'0,"0"-21"16,-21 42 15,21 1-31,-21-22 0,21 21 16,-21 0-16,21 0 0,0 0 0,0 0 16,-21 1-16,21-1 0,0 0 15,-22 0-15,22 0 0,0 0 16,0 1-16,0-1 0,0 0 0,-21 0 15,21 0-15,-21-21 16,21-21 31,0 0-47,0 0 0,0 0 0,0-1 16,0 1-16,0 0 0,0-21 15,21 21-15,22-43 0,-43 43 16,21 0-16,0 0 0,0-1 15,0 1-15,0 21 0,1-21 16,-1 21-16,0 0 0,0 0 0,0 0 16,0 0-16,1 0 0,-1 0 15,0 21-15,0 0 0,-21 1 0,0-1 16,0 0-16,21 21 0,-21-21 16,0 1-16,0 20 0,0-21 0,-21 0 15,21 0-15,-21 22 0,0-22 0,21 0 16,-21 0-16,-1-21 15,22 21-15,0-42 47,22 21-47,-1-21 0,0 0 16,0 0-16</inkml:trace>
  <inkml:trace contextRef="#ctx0" brushRef="#br0" timeOffset="14631.51">11642 826 0,'0'-22'31,"-22"22"-31,1 0 0,0 22 16,0-1-16,0-21 15,0 21-15,-1 0 0,22 21 0,-21-20 16,21-1-16,-21 0 0,21 21 15,-21-21-15,21 1 0,0-1 0,0 0 16,0 0-16,0 0 0,0 0 16,21-21-16,0 0 15,0 0-15,1 0 0,-1 0 0,0 0 16,0 0-16,0 0 0,0 0 16,22-21-16,-22 0 0,0 0 0,0 21 15,0-21-15,1 0 0,-1-1 16</inkml:trace>
  <inkml:trace contextRef="#ctx0" brushRef="#br0" timeOffset="15519.23">11811 910 0,'0'0'0,"-21"21"16,42-21 15,0 0-31,0 0 0,0 0 15,1 0-15,-1 0 0,0 0 16,0-21-16,0 21 0,0 0 0,1-21 16,-22 0-16,0 0 15,-22 21 1,1 0 0,-21 0-16,21 0 0,0 0 15,-1 0-15,-20 0 0,21 21 0,0 0 16,0-21-16,-1 21 0,22 0 0,0 1 15,-21-1-15,21 0 0,0 0 16,0 0-16,0 0 0,0 1 16,21-1-16,1-21 0,-1 0 15,0 21-15,0-21 0,0 0 0,22 0 16,-22 0-16,21 0 0,0 0 16,-20 0-16,20-21 0,0 0 15,-21 21-15,1-22 0,20 1 0,-21 21 0,0-21 16,0 0-16,1-21 15,-1 20-15,-21 1 0,0 0 16,21 0-16,-21 0 0,21 21 16,-21-21-16,0-1 0,0 44 31,0-1-15,0 0-16,0 0 0,-21 21 15,21-20-15,-21 20 0,21 0 0,-21 1 16,-1-22-16,22 21 0,-21 0 0,0 1 15,0-1-15,21-21 0,-21 22 16,0-22-16,21 21 0,0-21 16,0 0-16,0 1 0,-22-1 0,22 0 15,0 0-15,0 0 16,22-21 15,-22-21-31,0 0 0,0 0 0,21 0 16,-21-1-16,21 1 0,-21 0 15,0-21-15,0 21 0,0-22 0,0 1 16,21 0-16,-21-1 0,0 22 16,0-21-16,0-1 0,0 1 15,0 21-15,0-21 0,0 20 0,21-20 16,0 21-16,-21 0 0,22 0 16,-1-1-16,0 22 0,0-21 0,0 21 15,0 0-15,1 0 0,-1 0 16,21 0-16,-21 21 0,0-21 15,-21 22-15,22-1 0,-22 0 0,0 21 16,0-21-16,0 1 0,-22-1 16,1 0-16,0 0 0,0 0 0,0 0 15,0-21-15,-1 22 0,1-1 16,0-21-16,0 0 0,0 0 16,42-21 15,0 21-31,-21-22 0,21 1 15</inkml:trace>
  <inkml:trace contextRef="#ctx0" brushRef="#br0" timeOffset="15763.1">12848 296 0,'0'0'0,"-21"0"16,21 22-1,-21-1-15,21 0 0,-21 42 16,-1-41-16,1 20 0,21 0 16,0 1-16,-21-1 0,0 0 0,0 22 15,21-22-15,-21 0 0,-1 1 16,22-1-16,0 0 0,-21-20 0,21 20 16,-21-21-16,21 0 0,0 0 0,21-21 31</inkml:trace>
  <inkml:trace contextRef="#ctx0" brushRef="#br0" timeOffset="16119.26">12975 804 0,'0'0'0,"0"-21"16,21 0-1,-21 0-15,-21 21 31,0 0-31,0 0 0,0 0 16,-1 0-16,1 21 0,0 0 16,21 0-16,-21 1 0,21-1 15,0 0-15,0 0 16,0 0-16,0 0 0,0 1 16,21-1-16,0-21 15,0 0-15,1 21 0,-1 0 16,-21 0-1,0 0 1,-21-21-16,-1 0 0,1 0 16,0 0-16,0 0 0,0 22 0,0-22 15,-1 0-15,1 0 16,21-22-16,0 1 16,0 0-16,0 0 0,0 0 15</inkml:trace>
  <inkml:trace contextRef="#ctx0" brushRef="#br0" timeOffset="16311.16">12531 466 0,'63'-21'31,"-42"21"-31,22 0 0,-22 0 0,21 0 16,-21-22-16,22 22 0,-1 0 0,0 0 15,-21 0-15,22-21 0,-22 21 16,0 0-16,0 0 0,0 0 0,1 0 16</inkml:trace>
  <inkml:trace contextRef="#ctx0" brushRef="#br0" timeOffset="16967.78">13547 402 0,'0'0'0,"0"-63"31,0 42-31,0 42 32,0 0-32,0 0 0,-22 0 0,1 0 15,0 22-15,21-22 0,-21 21 16,0 1-16,0-1 0,-1 0 0,1 1 16,0-1-16,21 0 0,-21 1 15,21-1-15,0-21 0,0 21 0,0 1 16,0-22-16,0 0 0,0 0 0,21 0 15,0-21-15,0 0 16,1 0-16,-1 0 0,21 0 0,-21-21 16,0 21-16,1-21 0,20 0 15,-21-21-15,0 20 0,0-20 16,1 0-16,-1-1 0,0 1 0,0 0 16,0-1-16,0 1 0,-21 0 15,0-1-15,0 1 0,22 0 0,-22 21 16,0-1-16,0 1 15,0 0-15,0 0 0,0 42 32,0 0-32,0 0 15,0 1-15,0-1 16,0 0-16,0 0 0</inkml:trace>
  <inkml:trace contextRef="#ctx0" brushRef="#br0" timeOffset="17363.28">13885 783 0,'0'0'0,"21"0"0,1 0 15,-1 0-15,-21-21 16,0 0-16,21 21 16,-21-21-16,-21 21 31,0 0-31,-1 0 15,1 0-15,0 0 0,21 21 0,-21 0 16,21 0-16,0 0 16,0 1-16,0-1 0,0 0 15,0 0-15,0 0 16,21 0-16,-21 1 0,0-1 16,21-21-16,-21 21 0,21-21 15,-21 21-15,0 0 16,-21-21-16,0 0 0,0 0 15,0 0-15,0 0 16,-1 0-16,1 0 0,0 0 0,0 0 16,0 0-16,21-21 31,21 21-15,0 0-16,0-21 15</inkml:trace>
  <inkml:trace contextRef="#ctx0" brushRef="#br0" timeOffset="17692.37">14076 931 0,'42'-21'16,"-21"0"-16,0 21 15,-21-21-15,22 21 16,-1 0-16,0-21 0,-21 0 15,21 21-15,0-22 0,0 22 0,-21-21 16,0 0-16,-21 21 31,0 0-31,0 0 16,0 0-16,0 21 0,-1-21 16,1 21-16,0 1 0,21-1 0,-21 0 15,0 0-15,0 0 0,21 0 16,0 1-16,0-1 15,0 0-15,21 0 16,0-21-16,0 0 0,0 0 16,0 0-16,1 0 0,-1 0 15</inkml:trace>
  <inkml:trace contextRef="#ctx0" brushRef="#br0" timeOffset="18263.5">14626 762 0,'0'0'0,"0"-21"16,0 0-1,-21 21-15,0 0 0,0 0 16,-1 0 0,1 21-16,0 0 0,0 0 15,0 22-15,0-22 0,-1 0 16,1 0-16,0 0 0,21 0 0,-21 22 15,21-22-15,0 0 0,0 0 16,0 0-16,0 1 16,21-22-16,0 0 15,0 0-15,1 0 0,-1 0 16,0 0-16,0-22 0,0 22 16,0-21-16,1 0 0,-1 0 0,0-21 0,0 20 15,0-20-15,0 0 16,-21-1-16,43-41 0,-22 41 15,0 1-15,0 0 0,-21-22 16,43-20-16,-43 41 0,0 1 16,21-43-16,-21 64 0,0 0 15,0 0-15,0 42 16,-21-21 0,21 42-16,-22-21 0,22 22 15,-21-1-15,0 0 0,21 1 16,0-1-16,-21 22 0,0-22 15,21 21-15,-21-20 0,21-1 0,-22 22 16,22-22-16,0 0 0,0 1 0,0-1 16,0-21-16,0 0 0,0 0 15,0 1-15,0-1 0,0 0 0,22-21 16,-1 0 0,0 0-16,0 0 15,0 0-15,0-21 0,1 0 16</inkml:trace>
  <inkml:trace contextRef="#ctx0" brushRef="#br0" timeOffset="18523.36">15325 847 0,'0'0'0,"0"21"31,0 0-31,0 0 16,0 0-16,-22 1 0,22-1 0,0 0 16,-21 0-16,0 0 0,21 0 0,-21 1 15,21-1-15,0 0 16,-21-21-16,42-21 47,0 21-47,-21-21 0,21-1 15,0-20-15</inkml:trace>
  <inkml:trace contextRef="#ctx0" brushRef="#br0" timeOffset="18827.39">15494 572 0,'0'0'0,"-42"-22"31,20 22-31,22 22 0,-21-22 0,21 21 16,0 0-16,0 0 31,21-21-31,1 0 0,-1 0 16,0 0-16,-21-21 15,0 0-15,0 0 16,0-1-16,0 1 16,0 0-16,-21 21 15,0 0-15,-1 0 16,1 21-1,21 0-15,0 1 0,0-1 16,0 0-16,0 0 0,0 0 0,0 0 16,0 1-16,0-1 0,0 0 15,21 0-15</inkml:trace>
  <inkml:trace contextRef="#ctx0" brushRef="#br0" timeOffset="19267.11">15557 847 0,'0'21'47,"0"0"-31,0 0-16,0 0 16,0 1-16,-21-1 0,21 0 15,0 0-15,-21 0 0,21 0 0,0 1 16,-21-1-1,0-21 1,21-21 0,0-1-16,0 1 15,0 0-15,0 0 0,0 0 0,0 0 16,21-1-16,0-20 0,0 21 16,0-21-16,1 20 0,20-20 15,-21 21-15,0 0 0,22 0 0,-22 21 16,21 0-16,-21-22 0,0 22 15,22 0-15,-22 0 0,0 22 0,0-1 16,0 0-16,1 0 0,-22 21 16,0-20-16,0 20 0,0 0 0,0-21 15,0 22-15,0-22 0,0 0 16,-22 21-16,1-20 0,0-1 0,21 0 16,-21-21-16,0 21 0,21 0 0,-21-21 15,-1 0-15,1 0 16</inkml:trace>
  <inkml:trace contextRef="#ctx0" brushRef="#br0" timeOffset="20219.3">12975 1228 0,'0'0'16,"0"21"-16,21-21 47,0 0-47,1-21 15,-1 21-15,0 0 0,-21-21 16,-21 21 15,0 0-31,-1 0 0,-20 0 16,21 0-16,-21 0 0,-1 0 15,22 21-15,-42 0 16,41-21-16,1 21 0,0 0 0,21 0 16,-21-21-16,21 22 0,0-1 0,0 0 15,0 0-15,21 0 16,0 0-16,0 1 0,1-22 16,-1 21-16,0 0 0,0 0 0,-21 0 15,21 0-15,0 1 16,-21-1-16,0 0 0,0 0 15,-21-21-15,0 21 0,0 0 0,0-21 16,-22 0-16,1 22 0,21-22 16,-21 0-16,-1 0 0,1 0 0,21 0 15,-22-22-15,22 1 0,-21 21 16,21-21-16,0 0 0,21 0 16,0 0-16,-22-1 0,22 1 0,0 0 0,0 0 15,0 0-15,0 0 0,0-1 16,0 1-16,22 0 0,-1 21 15,0 0-15,0 0 16,0 0-16,0 0 16,-21 21-16,0 0 15,22-21-15,-22 22 0,0-1 16,21-21-16</inkml:trace>
  <inkml:trace contextRef="#ctx0" brushRef="#br0" timeOffset="20540.24">12933 1588 0,'0'0'0,"21"0"0,0 0 16,0 0-16,0 0 0,-21-22 0,22 22 16,-1-21-16,0 21 0,0-21 0,0 0 15,0 0 1,-21 0-16,0-1 15,-21 22 1,0 0-16,0 0 0,0 0 0,0 0 16,-22 0-16,22 0 0,-21 43 15,21-43-15,-1 21 0,1 0 16,0 0-16,21 0 0,0 1 0,0-1 16,0 0-16,0 0 15,0 0-15,0 0 0,21 1 16,0-22-16,1 0 0,-1 0 0,0 0 15,0 0-15,0 0 0,22 0 16,-22 0-16</inkml:trace>
  <inkml:trace contextRef="#ctx0" brushRef="#br0" timeOffset="20843.21">13441 1185 0,'0'0'0,"21"0"0,-21-21 16,-21 42 0,21 1-1,-21-1-15,21 21 16,-22-21-16,1 22 0,0-22 0,21 21 16,-21-21-16,21 22 0,0-1 0,-21-21 15,0 21-15,21 1 0,-22-22 16,22 21-16,-21-21 0,21 1 0,0-1 15,0 0-15,0 0 0,0 0 16,21-21 15,1-21-15,-22 0-16,21 21 0,-21-21 0</inkml:trace>
  <inkml:trace contextRef="#ctx0" brushRef="#br0" timeOffset="21201.24">13398 1609 0,'22'0'47,"-1"0"-31,0 0-16,0 0 0,0 0 0,0 0 15,1-21-15,-1 21 0,-21-22 16,21 22-16,0-21 0,-21 0 15,-21 21 17,0 0-32,0 0 15,-1 0-15,1 21 16,21 0-16,-21 1 0,21-1 0,-21-21 16,21 21-16,-21 0 0,21 21 15,0-20-15,0-1 0,0 0 16,21-21-1,0 0-15,0 0 16,0 0-16,1 0 0,-1 0 16,0 0-16,0 0 0,-21-21 15,21 21-15,0-21 0</inkml:trace>
  <inkml:trace contextRef="#ctx0" brushRef="#br0" timeOffset="21661.02">13822 1482 0,'0'0'0,"0"21"32,0 0-32,0 0 15,-21 0-15,21 1 16,0-1-16,-22 0 0,22 0 0,0 0 0,-21 0 16,21 1-16,0-1 0,0 0 15,0 0-15,0 0 16,-21-21-16,21-21 31,0 0-15,0 0-16,0 0 0,0-1 15,21 1-15,0 0 0,-21-21 16,22 21-16,-1-1 0,0 22 0,0-21 16,0 0-16,0 0 0,22 21 15,-22 0-15,21 0 0,-21 0 16,1 0-16,20 0 0,-21 0 0,0 21 15,0 0-15,-21 0 0,0 1 16,0-1-16,0 0 0,0 21 0,0-21 16,0 1-16,0-1 0,-21 0 0,0 0 15,21 0-15,-21 0 0,21 1 16,-21-22-16,42 0 47,-21-22-47,21 1 0,0 21 15,-21-21-15,21 0 0,1 0 16</inkml:trace>
  <inkml:trace contextRef="#ctx0" brushRef="#br0" timeOffset="21903.23">14499 1503 0,'0'21'31,"0"0"-31,0 0 0,-21 1 16,21-1-16,0 0 0,0 0 15,-21 0-15,21 0 0,0 1 0,-21-1 0,21 0 16,0 0 0,0-42 15,0 0-16,21 0-15</inkml:trace>
  <inkml:trace contextRef="#ctx0" brushRef="#br0" timeOffset="22208.05">14499 1312 0,'-63'22'16,"63"-1"-1,0 0 1,21-21-16,0 0 16,0 0-16,0 0 15,0 0-15,1 0 0,-1-21 16,-21 0 0,0-1-16,0 1 15,0 0 1,-21 21-1,-1 0-15,1 0 16,21 21-16,0 0 0,0 1 16,0-1-16,0 0 0,0 0 15,0 0-15,0 0 0,0 1 16</inkml:trace>
  <inkml:trace contextRef="#ctx0" brushRef="#br0" timeOffset="22616.16">14732 1545 0,'0'0'0,"0"21"47,0 1-47,-21-22 0,21 21 0,0 0 15,0 0-15,0 0 0,0 0 16,0 1-16,0-1 0,0 0 0,0 0 16,0 0-16,0 0 15,21-21 1,0 0-16,0 0 31,0 0-31,-21-21 0,22 0 0,-1 21 16,0-21-16,-21 0 0,0 0 15,21-22-15,0 22 0,-21 0 16,21 0-16,-21 0 0,0-1 0,22 1 16,-1 21 31</inkml:trace>
  <inkml:trace contextRef="#ctx0" brushRef="#br0" timeOffset="23291.04">15155 1545 0,'-21'0'47,"21"21"-47,0 1 16,-21-1-16,21 0 0,0 0 15,0 0-15,0 0 0,-21 1 16,21-1-16,0 0 0,0 0 16,0 0-16,0 0 31,0-42-15,0 0-1,0 0-15,0 0 16,0 0-16,0-1 0,21 1 0,-21 0 15,21 0-15,0 0 0,-21 0 0,21-1 16,1 1-16,-1 0 0,0 21 16,0-21-16,0 21 15,0 0-15,1 0 16,-22 21-16,21 0 16,-21 0-16,0 1 0,0-1 15,0 0-15,0 0 0,0 0 16,0 0-16,0 1 0,0-1 0,0 0 15,0 0-15,0 0 0,0-42 63,0 0-63,0 0 16,0 0-16,0-1 0,0 1 0,0 0 15,21-21-15,-21 21 0,21-1 16,-21 1-16,21 0 0,0 0 0,1 21 15,-1-21-15,0 0 0,0 21 16,21 0-16,-20 0 0,41 0 16,-42 0-16,0 0 0,-21 21 15,22 0-15,-1 0 0,-21 0 0,0 0 16,0 22-16,0-22 0,0 21 16,0-21-16,0 1 0,-21 20 0,-1-21 15,1 0-15,0 0 0,21 1 16,-21-22-16,21 21 0,-21-21 0,0 21 15</inkml:trace>
  <inkml:trace contextRef="#ctx0" brushRef="#br0" timeOffset="25711.21">9398 2032 0,'-21'0'15,"0"0"1,21-21-16,-22 21 15,1 0 1,0 0 0,0 0 15,21 21 0,-21-21-31,21 21 0,0 0 16,0 1-16,0-1 15,-21 0-15,21 0 0,0 0 0,0 0 16,0 22-16,0-22 0,0 0 16,0 0-16,0 22 0,0-22 15,0 0-15,0 21 0,0-21 0,0 1 16,0 20-16,0-21 0,0 21 0,0-20 16,0 20-16,0-21 0,0 21 15,0-20-15,0-1 0,0 21 0,0-21 16,0 0-16,0 1 0,0-1 0,0 0 15,0 0-15,0 0 0,0 0 16,0 1-16,0 20 0,0-21 16,21 0-16,-21 0 0,0 22 0,0-22 15,0 0-15,0 0 0,0 0 16,0 1-16,0 20 0,0-21 16,0 0-16,0 0 0,0 22 0,0-22 15,0 0-15,0 21 0,0-20 16,0 20-16,0-21 0,0 0 0,0 22 15,0-22-15,0 0 0,0 21 0,0-21 16,0 1-16,0 20 0,0-21 16,0 0-16,0 22 0,0-22 15,0 0-15,0 21 0,0-21 0,0 64 16,0-43-16,0-20 16,21-1-16,-21 21 0,0-21 0,0 0 15,21 22-15,-21-22 0,0 0 0,0 0 16,0 22-16,0-22 0,0 0 15,0 0-15,0 0 0,0 0 16,0 1-16,0-1 0,0 0 0,0 0 16,0 0-16,0 0 0,0 1 0,0-1 15,0 0-15,0 0 16,0 0-16,0 0 0,0 1 0,0-1 16,0 0-16,0 0 0,0 0 15,0 0-15,0 1 16,0-1-16,0 0 0,0 0 15,0 0-15,0 0 0,0 1 16,0-1-16,0 0 16,0 0-16,0 0 0,0 0 15,0 1-15,0-1 0,0 0 16,0 0-16,21 0 0,-21 0 0,0 1 16,0-1-16,0 0 15,0 0-15,0 0 0,0 0 16,0 1-16,0-1 0,0 0 15,0 0-15,0 0 16,0 0-16,0 1 0,0-1 0,0 0 16,0 0-16,0 0 15,0 0-15,0 1 0,0-1 0,0 0 16,0 0-16,0 0 0,0 0 16,0 1-16,0-1 0,0 0 15,0 0-15,0 0 0,-21 0 0,21 1 16,0-1-16,0 0 15,0 0-15,0 0 0,0 0 16,0 1-16,0-1 0,0 0 16,0 0-16,0 0 15,0 0-15,0 1 16,0-1-16,0 0 16,-21 0-16,21 0 15,-21 0-15,21 1 16,0-1-1,0 0 1,0 0 0,0 0-1,0 0-15,0 1 16,0-1-16,0 0 16,0 0-16,0 0 15,21 0-15,0-21 31,-21-21 1,0 0-32,21 0 15,-21 0-15,0 0 0,21-1 16,1-20-16</inkml:trace>
  <inkml:trace contextRef="#ctx0" brushRef="#br0" timeOffset="27039.78">8594 1439 0,'-22'0'0,"1"0"16,0 0-16,0 0 16,0 0-16,0 0 15,-1 0-15,1 0 16,0 0-16,0 0 0,0 0 0,0 0 16,-1 0-16,1 0 15,0 0-15,0 0 0,0 0 0,0 22 16,-1-22 15,44 0 16,-1 0-47,0 0 0,21 0 0,-21 0 16,22 0-16,-1 0 0,22 0 15,-1 0-15,1 0 0,20 0 0,1 0 16,0 0-16,-1 0 0,1 0 15,0 0-15,-22 0 0,22 0 0,-22 0 16,-20 0-16,20 21 0,-21-21 16,1 0-16,-1 0 0,0 21 0,1-21 15,-43 21 17,0-42 30</inkml:trace>
  <inkml:trace contextRef="#ctx0" brushRef="#br0" timeOffset="27291.64">10160 1397 0,'0'0'16,"-21"0"-16</inkml:trace>
  <inkml:trace contextRef="#ctx0" brushRef="#br0" timeOffset="27502.88">10096 1397 0,'85'0'32,"42"-21"-32,-85 21 0,22 0 15,-22 0-15,1 0 0,20 0 0,1 0 16,20 0-16,-20 0 0,42 0 0,-22 0 15,22 0-15,85 0 16,-86 0-16,-20 0 0,21 0 16,-21 0-16,-1 0 0,1 0 0,-22 0 15,1-21-15,-1 21 0,-20 0 0,-22 0 16,0 0-16,0 0 0,-21-21 16,0 42-16,0-42 15</inkml:trace>
  <inkml:trace contextRef="#ctx0" brushRef="#br0" timeOffset="27600.83">13314 1185 0,'127'0'16</inkml:trace>
  <inkml:trace contextRef="#ctx0" brushRef="#br0" timeOffset="27959.62">13547 1122 0,'0'0'0,"-43"-21"16</inkml:trace>
  <inkml:trace contextRef="#ctx0" brushRef="#br0" timeOffset="28000.6">13314 1122 0</inkml:trace>
  <inkml:trace contextRef="#ctx0" brushRef="#br0" timeOffset="28155.51">13885 1143 0,'127'0'15,"-106"0"1,1 0-16,-44 0 31,1 0-15,42 0-1,1 0-15</inkml:trace>
  <inkml:trace contextRef="#ctx0" brushRef="#br0" timeOffset="28532.29">14774 1143 0,'64'0'31,"-43"0"-31,0 0 0,0 0 15,22 0-15,41 0 16,-41 0-16,-1 0 0,0 0 0,1 0 16,-1 0-16,0 0 0,1 0 15,-22-21-15,21 21 0,0 0 0,-20 0 16,-1 0-16,0 0 0,0-21 0,0 21 16,0 0-1,-63 0 16</inkml:trace>
  <inkml:trace contextRef="#ctx0" brushRef="#br0" timeOffset="28925.07">12213 1926 0,'21'0'15,"22"0"-15,-22 0 0,21 0 16,0 0-16,22 0 0,-1 21 15,22-21-15,0 0 0,-1 0 0,22 0 16,0 0-16,0 0 0,0 0 0</inkml:trace>
  <inkml:trace contextRef="#ctx0" brushRef="#br0" timeOffset="29072.99">14563 1947 0,'-22'22'16,"1"-22"0,0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12:01:04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656 0,'0'0'0,"-21"-21"0,0 21 16,21-21-16,-21 21 15,21-21-15,-21 21 32,42 0-17,0-21 1,21 21-16,1 0 0,-1-22 0,22 22 16,20 0-16,1 0 0,21-21 15,-22 21-15,22 0 0,0 0 0,0-21 16,0 21-16,-22 0 15,22 0-15,-21 0 0,-22 0 0,22 0 16,-21 0-16,-22 0 0,0 0 16,1 0-16,-22 0 0,0 0 0,-21 21 15,-21-21 1,0 0-16</inkml:trace>
  <inkml:trace contextRef="#ctx0" brushRef="#br0" timeOffset="464.09">2752 614 0,'0'0'0,"-22"0"0,1 0 16,0 21-1,21 0-15,0 0 16,-21 1-16,21-1 0,0 0 15,0 21-15,0-21 0,0 22 0,0-1 16,0 0-16,0 1 0,0 20 16,0-20-16,0 20 0,21-21 0,-21 22 15,0-1-15,0-20 0,0 20 16,0-20-16,0 20 0,0 1 16,0-22-16,0 21 0,-21-20 0,0-1 15,0 22-15,-1-22 0,1 0 16,0-21-16,-21 22 0,-1-22 0,1 21 15,0-21-15,-1-21 0,-20 22 16,21-22-16,-1 0 0,-20 0 16,20-22-16,1 22 0,0-21 0,-1-21 15,1 21-15,21-22 0,-21 1 0,20-21 16,1 20-16,0-20 0,0 20 16,21 1-16,-21-21 0,21 20 0,0 1 15,0 21-15,21-22 0,-21 22 16,42 0-16,-21 0 0,1 0 15,20 0-15,0 21 0,1 0 16,-1-22-16,0 22 0,22 0 0,-1 0 16,1 0-16</inkml:trace>
  <inkml:trace contextRef="#ctx0" brushRef="#br0" timeOffset="979.8">3365 1524 0,'0'-21'0,"0"-64"31,0 64-31,-21 0 0,-21-21 16,21 20-16,0 22 0,-1 0 15,-20 0-15,21 0 0,-21 0 0,20 0 16,1 0-16,-21 22 0,21 20 15,0-21-15,-1 0 0,1 22 0,0-1 16,0 0-16,0 1 0,0-1 16,21 21-16,0-20 0,-22-22 0,22 64 15,0-64-15,0 0 16,0 0-16,0 0 0,22-21 16,-1 0-16,0 0 0,0 0 0,21 0 15,-20 0-15,-1-21 0,21 0 16,-21 0-16,0 0 0,22-22 0,-22 22 15,0-21-15,0 21 0,0-22 16,1 1-16,-22 21 0,0-22 0,0 22 16,0 0-16,0 0 15,0 0-15,0 0 0,0 42 32,0 0-32,0 0 0,0 43 15,0-43-15,0 21 0,0-21 16,0 0-16,0 22 0,0-22 15,0 0-15,21 0 0,-21 0 0,0 1 16,21-22-16,0 21 0,0-21 16,0 0-16,1 0 0,-1 0 15,0 0-15</inkml:trace>
  <inkml:trace contextRef="#ctx0" brushRef="#br0" timeOffset="1212.68">3619 1439 0,'0'0'15,"0"-21"-15,0 0 16,0 42 0,0 0-1,0 1-15,0-1 0,0 0 16,0 21-16,0-21 0,0 22 0,0-22 16,0 21-16,0-21 0,0 22 15,0-22-15,0 0 0,0 0 0,0 0 16,0 1-16,22-22 15,-1 0-15,0 0 16,-21-22-16,21 1 0,0 21 16</inkml:trace>
  <inkml:trace contextRef="#ctx0" brushRef="#br0" timeOffset="1420.55">3958 1418 0,'21'0'0,"-42"0"0,42-21 0,-42 21 31,0 21-31,0 0 16,0 1-16,-1-1 0,1 0 16,0 0-16,0 21 0,0-20 0,-22-1 15,22 21-15,0-21 0,0 22 16,0-22-16,0 21 0,-1-21 0,22 0 16,0 1-16,0-1 15,22-21 1,-1 0-16,21 0 0</inkml:trace>
  <inkml:trace contextRef="#ctx0" brushRef="#br0" timeOffset="1535.48">4339 1482 0,'0'0'0,"0"-21"15,0-1-15,-21 1 0</inkml:trace>
  <inkml:trace contextRef="#ctx0" brushRef="#br0" timeOffset="1863.29">4233 1355 0,'-42'84'16,"21"-62"0,0-1-16,-1 21 0,1 0 15,0-20-15,0 20 0,0 0 0,0 1 16,21-22-16,0 21 0,0-21 16,0 0-16,0 1 0,0-1 0,21-21 15,0 0-15,0 0 16,0 0-16,22-21 0,-22-1 15,0 1-15,21 0 0,-21 0 0,22 0 16,-22-22-16,21 22 0,-21-21 16,1 21-16,-1 0 0,0-22 0,-21 22 15,21 0-15,-21 0 16,-21 21 0,0 0-16,0 21 0,-1-21 0,1 42 15,0-21-15,0 1 0,21 20 16,0-21-16,0 21 0,0-20 0,0 20 15,0-21-15,0 0 0,21 0 16,0 1-16,0-22 0,22 0 0,-1 0 16,-21 0-16,22 0 0,-1 0 0,0 0 15,1-22-15,-1 1 0</inkml:trace>
  <inkml:trace contextRef="#ctx0" brushRef="#br0" timeOffset="3187.66">6562 720 0,'21'0'31,"0"0"-16,0 0 1,0 0-16,0 0 16,1 0-16,-1-21 0,0 21 15,-21-22-15,21 22 0,0-21 16,0 21-16,-21-21 0,0 0 0,22 21 16,-22-21-16,0 0 15,0-1-15,0 1 0,-22 0 0,1 0 16,0 0-16,0 0 15,-21 21-15,20-22 0,-20 1 0,0 21 16,21 0-16,-22 0 0,1 0 16,0 0-16,-1 0 0,1 0 0,0 21 15,-1 1-15,1-1 0,0 0 16,-1 21-16,1-21 0,21 22 0,-22-1 16,1 22-16,21-1 0,0 1 0,0-1 15,-1 1-15,1-1 0,0 22 16,21-22-16,0 22 0,0-22 0,0 1 15,0-1-15,0 1 16,0-1-16,0 1 0,0-1 0,0-20 16,21 20-16,0-42 0,1 22 15,-1-22-15,0 0 0,0-21 16,0 0-16,22 0 0,-22 0 0,21 0 0,-21 0 16,22-21-16,-1 0 0,0-22 15,1 22-15,-1 0 0,0-21 0,22 21 16,-22-22-16,0 1 0,1 21 15,-1-22-15,0 22 0</inkml:trace>
  <inkml:trace contextRef="#ctx0" brushRef="#br0" timeOffset="3597.42">6900 1185 0,'0'-21'0,"0"42"0,0-63 0,0 21 16,-21 21-1,0 0-15,0 21 0,0 0 0,-1 0 16,1 1-16,0-1 0,-21 21 15,21 0-15,-22 22 0,43-22 16,-21-21-16,0 22 0,0-1 16,21 0-16,0-20 0,0 20 0,0-21 15,0 0-15,0 0 0,0 1 16,21-22-16,0 0 0,0 0 16,0 0-16,22 0 0,-22 0 0,21 0 15,-21-22-15,22 1 0,-1 0 16,-21 0-16,22 0 0,-1-22 0,-21 22 15,21-21-15,-20 21 0,-22-22 0,0 22 16,0-21-16,0 21 0,0-22 16,0 22-16,-22-21 0,-20 21 0,21 0 15,-21 21-15,20 0 0,-20 0 16,0 0-16,-1 0 0,22 0 0,-21 21 16,21 0-16,-22 0 0,22 0 15,0 22-15,0-1 16,21 0-16,0-21 0,0 22 0,0-22 0,0 0 15,0 0-15,0 0 16,21 1-16,0-1 0,43-21 16,-22 0-16,-21 0 0,22 0 0</inkml:trace>
  <inkml:trace contextRef="#ctx0" brushRef="#br0" timeOffset="3959.21">7281 1270 0,'0'-21'15,"0"42"-15,0-63 0,-21 42 32,21 21-32,0 0 0,0 0 15,0 0-15,0 1 16,0 20-16,0-21 0,0 0 0,-21 22 16,21-22-16,0 0 0,0 0 15,0 0-15,0 0 0,-21 22 16,21-22-16,0-42 31,0 0-31,0-1 16,0 1-16,0 0 0,0 0 15,21-21-15,0 20 0,-21-20 0,21 21 16,0-21-16,1 20 0,-1 1 16,0 0-16,0 0 0,0 0 0,22 21 15,-22 0-15,0 0 0,0 0 16,0 0-16,0 21 0,1-21 15,-1 21-15,-21 21 0,0-20 0,21-1 16,-21 0-16,0 21 0</inkml:trace>
  <inkml:trace contextRef="#ctx0" brushRef="#br0" timeOffset="4100.13">7959 1418 0,'21'0'0,"0"-21"15</inkml:trace>
  <inkml:trace contextRef="#ctx0" brushRef="#br0" timeOffset="4260.04">8191 1249 0,'0'0'0,"0"-21"0,0 0 16,-21 21-16,0 0 0,0 0 15,0 0-15,0 0 0,-22 0 0,22 21 16,-21 0-16,21 0 0,-22 0 16,22 22-16,-21-22 0,21 21 0,-1-21 15,1 22-15,0-1 0,0 0 16,21-21-16,0 22 0,-21-22 16</inkml:trace>
  <inkml:trace contextRef="#ctx0" brushRef="#br0" timeOffset="4334">7937 1820 0,'43'0'15,"-22"-21"-15,0 0 0,0 21 0,22-21 16,-22 0-16,21 0 0,-21-1 0</inkml:trace>
  <inkml:trace contextRef="#ctx0" brushRef="#br0" timeOffset="4831.3">7451 1334 0,'21'0'0,"0"0"16,0 0-16,0 0 15,0 21-15,1-21 16,-1 21-16,21 0 0,-21-21 0,-21 21 16,21 0-16,1 1 0,-22 20 15,0-21-15,0 0 0,0 22 0,0-1 16,-22-21-16,-20 21 0,21-20 15,0 20-15,-22 0 0,22-21 0,-21 1 16,21-1-16,-22 0 0</inkml:trace>
  <inkml:trace contextRef="#ctx0" brushRef="#br0" timeOffset="4894.27">7599 1799 0,'21'-21'0,"21"0"0</inkml:trace>
  <inkml:trace contextRef="#ctx0" brushRef="#br0" timeOffset="5368.16">8128 1355 0,'0'-43'31,"0"22"-15,0 0-16,-21 21 15,0 0-15,-1 0 0,1 0 16,0 0-16,0 0 16,0 0-16,0 21 0,-22 0 0,22 1 15,-21-1-15,21 21 0,-22-21 16,1 22-16,21-22 0,0 21 16,-1 0-16,1 1 0,0-1 0,21-21 15,-21 22-15,21-22 0,0 0 16,0 0-16,0 0 0,21 0 0,0 1 15,0-22-15,22 0 0,-22 0 16,21 0-16,1 0 0,-1 0 0,0 0 16,1 0-16,-1-22 0,0 1 15,1 21-15,-22-21 0,21-21 0,0 21 16</inkml:trace>
  <inkml:trace contextRef="#ctx0" brushRef="#br0" timeOffset="5492.15">8318 1418 0,'0'0'0,"0"21"0</inkml:trace>
  <inkml:trace contextRef="#ctx0" brushRef="#br0" timeOffset="5709.03">8572 1397 0,'0'-21'31,"0"0"-31,0 0 16,-21 21-1,0-22-15,0 22 0,0 0 0,0 0 16,-22 0-16,22 0 0,0 0 16,0 0-16,0 22 0,-1-1 0,1 0 15,0 0-15,0 0 0,0 22 0,21-22 16,0 0-16,0 21 0,0-21 15,0 1-15,0 20 0,0-21 0,0 0 16,0 0-16</inkml:trace>
  <inkml:trace contextRef="#ctx0" brushRef="#br0" timeOffset="5783.98">8594 1715 0,'84'-43'16,"-63"22"-16,1 0 0,20 0 15,-21-22-15,0 22 0,0 0 0</inkml:trace>
  <inkml:trace contextRef="#ctx0" brushRef="#br0" timeOffset="6011.85">8890 1376 0,'0'0'0,"0"-21"0,0 0 0,0-1 16,0 1-16,0 0 16,-21 21-1,105 0-15,-62 0 0,-22 21 16,-43 0-16,22 1 0,0-1 0,0 0 16,21 0-16,-21 21 0,-1-20 15,22 20-15,-21 0 0,0 1 0,0-1 0,21 0 16,-21 1-16,0 20 15,21-21-15,-43 22 0,22-1 0,0-20 16,21 20-16,-21 1 0,0-22 0,-1 22 16,22-22-16,-21 21 0,0-20 15,21-1-15,0 0 0,-21 1 0,-21-1 16,42 0-16,0-20 0,0-1 0</inkml:trace>
  <inkml:trace contextRef="#ctx0" brushRef="#br0" timeOffset="6087.81">8572 5482 0,'0'0'0,"0"-63"0,0-1 0,0 22 0,22-22 16,-1 1-16</inkml:trace>
  <inkml:trace contextRef="#ctx0" brushRef="#br0" timeOffset="6473.59">8234 1482 0,'0'0'0,"-21"0"16</inkml:trace>
  <inkml:trace contextRef="#ctx0" brushRef="#br0" timeOffset="6784.41">8551 1418 0,'-21'-21'16,"0"21"-1,0 0-15,21-21 0,-21 21 16,-1 0-16,1 0 0,0 0 0,0 0 16,0 0-16,0 0 0,-1 0 15,22 21-15,-21-21 0,0 21 16,21 0-16,0 1 0,-21 20 0,21-21 15,-21 21-15,21-20 0,0 20 16,0-21-16,0 21 0,0-20 0,0-1 16,0 21-16,0-21 0,0 0 15,21 1-15,0-22 16,0 0-16,0 0 0,1 0 0,-1 0 16,21 0-16,-21 0 0,0 0 15,22-22-15,-22 1 0,21 0 0</inkml:trace>
  <inkml:trace contextRef="#ctx0" brushRef="#br0" timeOffset="8136.19">8276 1545 0,'21'0'109,"0"-21"-93,1 21-16,-1-21 0,0 21 16,0-21-16,0 21 0,0-21 15,1-1-15,-1 22 0,-21-21 0,21 21 16,-21-21-16,21 0 0,-21 0 16,0 0-16,-21 21 15,0 0-15,0 0 0,-1 0 16,1 0-16,0 0 0,0 0 15,0 21-15,0 0 0,-1 0 0,1-21 16,0 21-16,0 0 0,21 1 16,-21-1-16,21 0 15,0 0-15,21-21 16,0 0-16,0 0 0,0 0 16</inkml:trace>
  <inkml:trace contextRef="#ctx0" brushRef="#br0" timeOffset="8332.36">9038 1291 0,'0'0'0,"-63"-42"15,63 21 1,-22 0-16</inkml:trace>
  <inkml:trace contextRef="#ctx0" brushRef="#br0" timeOffset="8539.85">9038 1143 0,'64'0'16,"-22"21"0,-21-21-16,0 21 0,22-21 0,-22 22 15,21-1-15,-21 0 0,0 0 0,1 0 16,-22 0-16,0 22 0,0-22 15,0 0-15,0 21 0,-22-20 0,1-1 16,-21 21-16,0-21 0,-1 0 16,1 1-16,0-1 0,-1 0 0,1 0 15,0 0-15,-1-21 0,22 0 16,-21 21-16,21-21 0,21-21 31</inkml:trace>
  <inkml:trace contextRef="#ctx0" brushRef="#br0" timeOffset="8597.81">9271 1334 0,'63'-64'0</inkml:trace>
  <inkml:trace contextRef="#ctx0" brushRef="#br0" timeOffset="8912.64">9864 423 0,'0'-42'0,"0"84"0,0-126 15,0 41-15,0 1 0,0 0 16,0-1-16,0 22 0,0 0 0,0 0 16,0 0-16,0 42 15,0 0-15,0 0 16,-22 0-16,1 22 0,0 20 0,21 1 16,-21-1-16,0 1 0,0-1 15,-1 22-15,1 0 0,-21-22 0,21 22 16,0-1-16,-1-20 0,1 21 0,0-22 15,0 1-15,21-22 0,-21 21 16,21-20-16,-21-1 0,21-21 0,-22 22 16,22-22-16,0 0 0,0 0 0,0 0 15,0-42 32,0 0-47,22 0 0,-1 0 16</inkml:trace>
  <inkml:trace contextRef="#ctx0" brushRef="#br0" timeOffset="9247.45">9864 1228 0,'0'0'0,"21"-21"0,0 21 0,0 0 16,0-22-16,-21 1 0,21 0 16,1 0-1,-22 0 1,0 0-16,-22 21 15,1 0-15,-21 0 16,21 0-16,-43 42 0,43-21 16,0-21-16,-21 21 0,20 0 15,1 1-15,21-1 0,0 0 0,0 21 16,0-21-16,0 1 16,21-22-16,1 21 15,-1-21-15,0 0 0,0 21 0,0-21 16,0 0-16,1 0 0,-1 21 0,0-21 15,0 0-15,-21 21 0,0 0 16,0 1-16,0-1 16,-21-21-16,-21 0 15,20 21-15,1-21 0,-21 0 16,21 0-16</inkml:trace>
  <inkml:trace contextRef="#ctx0" brushRef="#br0" timeOffset="9326.41">9631 1418 0,'0'-42'16</inkml:trace>
  <inkml:trace contextRef="#ctx0" brushRef="#br0" timeOffset="9574.27">9419 953 0,'0'0'0,"0"-22"15,21 1-15,0 21 16,1 0-16,20-21 0,0 21 16,1 0-16,-1-21 0,21 21 0,-20 0 15,20-21-15,1 21 0,-22-21 16,0 21-16,43 0 0,-64 0 16,0 0-16,1-22 0,-1 22 15,0 0-15,-21-21 16,21 21-1,0-21-15,0 21 16</inkml:trace>
  <inkml:trace contextRef="#ctx0" brushRef="#br0" timeOffset="11885.75">11430 741 0,'0'0'0,"21"-21"0,-21 0 15,0-1-15,0 1 0,0 0 16,21 0-16,-21 0 0,21 0 0,-21-1 16,0 1-16,0 0 0,0 0 15,0 0-15,0 0 0,0-1 16,0 44 0,0-1-1,0 0-15,0 0 0,0 0 0,-21 22 16,0 41-16,0-41 15,0 20-15,0-21 0,-1 22 0,1-1 16,0 1-16,0-1 0,0-20 16,21 20-16,0 1 0,0-22 0,0 0 15,0 1-15,0-1 0,0-21 16,0 22-16,21-22 0,0 0 0,0 0 16,22-21-16,-22 0 0,0 0 0,21 0 15,-21 0-15,43 0 16,-22 0-16,1-21 0,-1 0 15,-21 0-15,21-1 0,1-20 0,-22 21 16,21-21-16,-21 20 0,1-41 16,20 21-16,-21-1 0,0-20 15,0-1-15,1 1 0,-1 20 0,0-20 16,-21-1-16,0 22 0,21 0 0,-21-1 16,0 1-16,0 0 0,0-1 15,0 22-15,0 0 0,0 0 16,-21 42 15,21 0-31,-21 22 0,21-22 16,0 21-16,0 0 0,0 1 15,-21-1-15,21 22 0,-22-22 16,1 21-16,21 1 0,-21-22 16,21 22-16,-21-22 0,0 0 0,21 1 0,0-1 15,0 0-15,0-20 0,0 20 16,0-21-16,0 0 0,0 0 0,0 1 15,21-22-15,21 21 0,-21-21 16,1 0-16,-1 0 0,0 0 16,21 0-16,1-21 0,-22-1 15,63 1-15,-41 0 0,-22 0 16,21 0-16,1-22 0,-22 22 16,21 0-16,-21-21 0,22 21 0,-22-22 15,-21 22-15,0-21 0,21 21 16,-21-1-16,0 1 0,-21 21 15,0 0-15,-1 21 16,1-21-16,0 64 16,0-43-16,21 0 0,-21 0 0,21 22 15,0-22-15,0 0 0,0 43 16,0-43-16,0 0 0,21 0 16,0 0-16,-21 0 0,21 1 15,-21-1-15,21 0 0,-21 0 16,-21-21 15,0 0-31,0-21 16,0 21-16,21-21 0,-21 0 15,-1-1-15,22 1 0,-21 0 16,0 0 0,21 42 15,0 0-16,0 0-15,21-21 0,-21 22 0,21-1 16,1 0-16,-1-21 16,0 0-16,-21 21 0,21-21 15,0 0-15,0 0 0,1 0 0,-1 0 16,0 0-16,0 0 0,0 0 16,0 0-16,1 0 0,20-21 0,0 0 15,-21 21-15,22-21 0,-22-1 0,21 1 16,-21 0-16,22 0 0,-22-21 15,0 20-15,0 1 0,0 0 0,1-21 16,-22 21-16,0-1 0,0 1 16,0 0-16,-22 21 15,1 0 1,0 0-16,0 21 16,0 0-16,0 1 0,21-1 15,-22 21-15,22-21 0,0 0 16,0 1-16,0-1 0,0 0 15,0 0-15,0 0 0,0 0 0,0 1 0,22-1 16,-1-21-16,0 21 0,0-21 16,0 0-16,22 0 0,-22 0 0,21 0 15,-21 0-15,22 0 0,-1 0 16,-21 0-16,21 0 0,-20 0 16,20 0-16</inkml:trace>
  <inkml:trace contextRef="#ctx0" brushRef="#br0" timeOffset="12455.42">13674 1207 0,'0'0'0,"0"-22"16,0 1-16,-22-63 31,22 62-31,-21 22 0,0 0 0,0 0 16,0 0-16,0 0 15,-1 22-15,1-1 0,0-21 0,0 42 16,0-21-16,0 0 0,-1 1 0,22 20 15,-21-21-15,21 0 16,-21 22-16,21-22 0,-21 0 0,21 0 16,0 0-16,0 0 0,0 1 15,0-1-15,21-21 0,0 0 16,0 0-16,1 0 0,-1 0 16,0 0-16,0 0 0,0-21 15,0 21-15,1-22 0,-1 1 0,21 0 16,-21-21-16,0 21 0,-21-22 15,22 1-15,-1-22 0,0 22 0,0-21 16,0-1-16,-21 22 0,0-22 0,21 1 16,-21-1-16,0 1 0,22 20 15,-22 1-15,0 0 0,0-1 16,0 1-16,0 21 0,0 0 16,0 0-16,-22 21 15,22 42 1,-21-21-16,0 64 15,21-43-15,0 22 0,-21-1 0,0 1 16,21-1-16,0 1 0,-21 20 0,-1-20 16,22-22-16,0 22 0,0-22 0,0 0 15,0 1-15,0-1 0,0-21 16,0 0-16,22 0 0,-1 1 0,0-1 16,0-21-16,0 0 0,22 0 15,-1 0-15,-21 0 0,21 0 16,1-21-16,-1-1 0,-21 1 0,64-21 15,-64 21-15,0 0 16,0-1-16,1 1 0,-1 0 0</inkml:trace>
  <inkml:trace contextRef="#ctx0" brushRef="#br0" timeOffset="12971.77">15748 1122 0,'0'0'0,"21"0"0,-21-21 0,0 0 0,0-1 15,0 1-15,0 0 0,0 0 16,0 42 15,0 0-31,0 0 0,0 1 16,0 20-16,0-21 0,0 21 16,-21 1-16,21-22 0,-21 21 15,21-21-15,-21 1 0,21-1 0,0 21 16,0-21-16,0-42 47,0 0-47,0 0 0</inkml:trace>
  <inkml:trace contextRef="#ctx0" brushRef="#br0" timeOffset="13337.57">15896 614 0,'0'0'0,"-21"0"16,-64 0 0,64 0-16,0 0 15,21 21-15,0 0 0,-21 0 16,21 1-16,0-1 16,0 0-16,21 0 15,0-21-15,0 0 0,0 0 0,1 0 16,-1 0-16,21 0 0,-21-21 15,0 0-15,1 21 0,-1-21 0,-21-1 16,0 1-16,0 0 0,0 0 16,0 0-16,0 0 0,0-1 15,-21 1-15,-1 21 16,1 0-16,0 0 0,0 0 16,0 0-16,0 0 15,-1 21-15,22 1 0,-21-1 0,21 0 16,0 0-16,0 21 0,0-20 0,0-1 15,0 0-15,0 0 0,0 0 16,21 0-16,-21 1 0,22-1 0,20-21 16</inkml:trace>
  <inkml:trace contextRef="#ctx0" brushRef="#br0" timeOffset="13801.3">16235 931 0,'0'0'0,"0"22"0,0-1 0,0 21 16,0-21-16,0 0 0,0 1 16,-21 20-16,21-21 0,0 0 0,-22 22 15,1-22-15,21 0 0,-21 0 0,21 0 16,0 0-16,0 1 0,-21-1 16,21 0-16,-21-21 0,21 21 15,0-42 16,0 0-31,0 0 16,0-1-16,0 1 0,0 0 16,21 0-16,0-21 0,0-1 0,0 22 15,1-21-15,-1-1 0,21 1 16,-21 0-16,0-1 0,22 22 0,20-21 16,-20 21-16,-22 0 15,21 21-15,0 0 0,-20 0 0,20 21 16,-21 0-16,0 0 0,0 21 15,1-20-15,-22 20 0,21 0 0,-21 1 16,0-1-16,0 0 0,0 1 16,-21-1-16,-1-21 0,22 0 0,-21 22 15,0-22-15,0 0 0,21 0 16,-21-21-16,0 0 16,21-21 15,0 0-31,21 0 0</inkml:trace>
  <inkml:trace contextRef="#ctx0" brushRef="#br0" timeOffset="14679.8">18373 677 0,'21'0'47,"0"0"-47,0 0 15,0-21-15,0 0 0,22 21 16,-22-21-16,0 0 0,21 0 16,1-1-16,-22 1 0,21-21 0,-21 21 15,22 0-15,-22-22 0,0 22 0,0-21 16,0 21-16,-21-22 16,0 22-16,0 0 0,0 0 0,-21 0 15,0 21-15,-21 0 0,-1 0 16,22 0-16,-42 0 0,20 0 0,1 0 15,-21 0-15,-1 21 0,22 21 16,-1-21-16,1 0 0,0 22 0,21-22 16,-22 21-16,43 1 0,0-22 0,0 21 15,0 0-15,0 1 0,21-1 16,1 0-16,-1 1 0,0-1 16,21 22-16,-21-22 0,1 0 0,-1 22 15,21-22-15,-21 0 0,-21 22 0,21-22 16,-21 1-16,0-1 15,0 0-15,0 1 0,-21-22 0,-21 21 16,0-21-16,-1 0 0,-20 1 0,-1-1 16,1 0-16,-1-21 0,1 0 15,-22 0-15,22 0 0,-1 0 0,22-21 16,-22 21-16,22-21 0,-22-1 16,43-20-16,-21 21 0,21-21 15,0-1-15,-1 1 0,22 0 0,0-1 16,0 1-16,0 0 0,0-22 0,0 43 15,22-21-15,-1-1 0,0 22 16,0 0-16,0 0 0,22 0 0,-22 21 16,0 0-16,0 0 0,21 0 15,-20 21-15,-1 0 0,0 0 16,0 0-16,0 0 0,0 22 0,-21-1 16,22-21-16,-22 22 0,21-22 15,-21 0-15,0 21 0,0-21 0,21 1 16,0-1-16,-21 0 15</inkml:trace>
  <inkml:trace contextRef="#ctx0" brushRef="#br0" timeOffset="15063.58">18542 1312 0,'0'0'0,"85"-21"15,-64 0 1,0 21-16,0-21 0,21-21 16,-20 20-16,-1-20 0,0 21 15,-21 0-15,21-22 0,-21 22 0,21 0 16,-21 0-16,0-21 0,0 20 16,0 1-16,-21 21 15,-21 0-15,21 0 0,-1 21 16,1 1-16,-21-1 0,21 0 15,-43 42-15,43-20 0,0-22 16,0 21-16,0-21 0,-1 22 16,22-22-16,0 0 0,0 21 0,0-20 15,0-1-15,0 0 0,22 0 16,-1-21-16,0 21 0,0-21 0,21 0 16,-20 0-16,20 0 0,-21 0 0,21 0 15,-20 0-15,20 0 0,0-21 16,-21 21-16,22-21 0,-22-21 0,21 20 15,-21-20-15</inkml:trace>
  <inkml:trace contextRef="#ctx0" brushRef="#br0" timeOffset="15360.41">19494 191 0,'0'0'15,"0"-43"-15,0-20 0,0 42 0,0-22 0,0 22 16,-21 42-1,21 0-15,-21 22 0,0-1 16,0 22-16,0-22 0,21 21 16,-43 22-16,43-21 0,-42-1 0,21 1 15,0 20-15,-1-20 0,1-1 16,0 22-16,0-22 0,0 1 16,21-1-16,-21 1 0,-1-22 0,1 1 15,21-1-15,-21 0 0,21-21 16,0 1-16,0-1 0,0 0 0,0 0 15,21-21 1,0-21 0,1 0-16,-22 0 0,21-1 0,0 1 15,0 0-15</inkml:trace>
  <inkml:trace contextRef="#ctx0" brushRef="#br0" timeOffset="15716.21">19325 1122 0,'0'63'16,"0"-41"0,21-22-1,0 0-15,1 0 0,-1 0 0,0 0 16,0 0-16,21-22 0,1 1 16,-22 21-16,0-21 0,21 0 15,-20 0-15,-1 0 0,-21-1 16,0 1-16,0 0 0,0 0 15,-21 0-15,-1 21 16,1 0-16,0 0 16,-21 0-16,21 21 0,-1 0 0,-20 0 15,21 0-15,0 1 0,0-1 16,-1 0-16,22 0 0,0 21 0,-21-20 16,21-1-16,0 0 0,0 0 0,0 0 15,0 0-15,0 1 16,21-22-16,1 0 0,-1 0 0,0 21 15,21-21-15,-21 0 0,22 0 16,-1 0-16,-21 0 0,22-21 0,-1-1 16,0 22-16</inkml:trace>
  <inkml:trace contextRef="#ctx0" brushRef="#br0" timeOffset="16199.93">20024 995 0,'0'0'0,"0"-21"0,0 0 16,0 42 15,0 0-15,0 0-16,0 0 0,-22 22 0,22-22 15,0 0-15,0 0 0,0 21 0,0-20 16,-21-1-16,21 0 0,0 0 16,-21 0-16,21 0 0,0 1 15,-21-22 1,21-22 15,0 1-31,0 0 16,0 0-16,0-21 0,0 20 0,21 1 15,0-21-15,-21 0 0,21 20 16,1-20-16,-1 21 0,0-21 0,0 20 16,0-20-16,22 21 0,-1 21 15,-21-21-15,21 21 0,-20 0 0,20 0 16,-21 21-16,0 0 15,0 0-15,1 0 0,-1 22 0,-21-22 0,21 21 16,-21 1-16,0-22 0,0 21 16,0-21-16,0 0 0,0 22 15,-21-22-15,0-21 0,21 21 0,0 0 16,-22-21-16,1 21 16,0-21-16,21-21 31,21 0-16,0 0-15,1 0 0,-22 0 16,42-1-16</inkml:trace>
  <inkml:trace contextRef="#ctx0" brushRef="#br0" timeOffset="16420.81">20743 910 0,'21'0'0,"-42"0"0,42 21 31,-21 1-16,0 20-15,-21-21 0,0 0 0,0 22 16,0-22-16,0 21 0,-1-21 16,22 22-16,-21-22 0,21 0 0,-21 0 15,21 0-15,0 0 0,0 1 16,0-1-16,21-21 31,0-21-31,1-1 16,-1 1-16,-21 0 0</inkml:trace>
  <inkml:trace contextRef="#ctx0" brushRef="#br0" timeOffset="16759.61">20828 635 0,'0'0'0,"0"-21"0,0 0 0,-21 0 16,0 21-16,-1 0 15,1 0-15,0 0 0,21 21 0,0 0 16,-21-21-16,21 21 0,0 0 0,0 0 15,0 1-15,0-1 16,21 0-16,0-21 0,0 0 16,1 0-16,-1 21 0,21-21 15,-21 0-15,0-21 16,1 0-16,-1 21 0,-21-21 16,0-1-16,0 1 0,0 0 15,0 0-15,0 0 0,0 0 0,0-1 16,-21 22-16,-1 0 15,1 0-15,-21 0 0,21 0 0,0 0 16,-1 0-16,1 22 0,0-1 16,0 0-16,21 0 0,0 21 0,0-20 15,0 20-15,0-21 16,0 21-16,0-20 0,0 20 0,21-21 16,0 21-16</inkml:trace>
  <inkml:trace contextRef="#ctx0" brushRef="#br0" timeOffset="17859.98">21018 1080 0,'0'0'0,"22"-85"31,-22 64-31,0 0 0,0 42 31,-22 0-31,22 0 16,-21 0-16,0 0 0,21 22 15,-21 20-15,21-42 0,-21 22 16,21-22-16,0 0 0,0 0 16,0 0-16,0 1 0,0-1 0,0 0 15,21-21-15,0 0 0,0 0 16,0 0-16,1 0 0,-1 0 0,0 0 16,21-21-16,-21 21 15,22-21-15,-22-1 0,0 1 0,0-21 16,22 21-16,-22-22 0,0 1 0,0 0 15,0 21-15,0-22 16,-21 1-16,0 21 0,0 0 0,0-1 16,0 1-16,-21 42 15,0 1 1,0-1-16,21 0 0,0 0 16,-21 21-16,21-20 0,0 20 0,-21-21 15,21 21-15,0-20 0,0-1 0,0 0 16,0 0-16,21 0 0,0 0 15,0-21-15,0 22 0,0-22 0,1 0 16,20 0-16,-21 0 0,0 0 16,22 0-16,-22 0 0,21-22 0,-21 1 15,22 0-15,-22 0 0,0 0 16,0-22-16,21 22 0,-42-21 16,22 0-16,-1-1 0,0 22 0,-21-21 15,0 21-15,0-1 0,0 1 16,0 0-16,0 42 31,0 0-31,0 1 0,0 20 0,0-21 16,-21 21-16,21-20 0,-21-1 15,21 21-15,0-21 0,0 22 0,-22-22 16,22 0-16,-21 0 0,21 0 16,0 0-16,0 1 15,-21-22 16,21-22-31,0 1 0,0 0 16,0-21-16,0 21 16,0-1-16,21 1 0,0-21 0,1 21 15,-1-22-15,0 1 0,0 21 16,21-21-16,-20 20 0,-1 1 0,21 0 16,-21 0-16,0 21 0,1 0 15,-1 0-15,0 0 0,0 0 0,-21 21 16,21 0-16,-21 0 0,0 22 15,0-22-15,0 21 0,0-21 0,0 22 16,0-1-16,0-21 0,0 0 16,0 22-16,0-22 0,0 0 15,0 0-15,0 0 0,-21-21 32,0-21-17,21 0 1,0 0-16,0 0 0,0-22 0,0 22 15,21-21-15,0 21 0,0-22 0,1-20 16,-1 21-16,21-1 0,-21 1 16,22 21-16,-1-22 0,0 22 0,1 0 15,-1 21-15,0 0 16,1 0-16,-1 0 0,0 0 0,1 21 16,-22 22-16,21-22 0,-21 21 15,0 0-15,1 1 0,-22-1 0,0 0 16,0 1-16,0 20 15,0-20-15,-22-22 0,1 21 0,0-21 16,0 0-16,0 1 0,0-22 0,-1 21 16,-20-21-16,21 0 0,0 0 15,-22 21-15,22-21 0</inkml:trace>
  <inkml:trace contextRef="#ctx0" brushRef="#br0" timeOffset="19775.98">2836 2413 0,'0'0'0,"-21"0"16,0 0 0,0-21-16,0 21 0,-1 0 15,1 0-15,0 0 0,0 0 16,0 0-16,0 0 0,-1 0 0,1 0 16,0 0-16,21 21 15,21-21 16,22 0-31,-22 0 0,21 0 16,-21 0-16,22 0 0,-1 0 16,0 0-16,1 0 0,-1 0 0,21 0 15,-20 0-15,20 0 16,-20 0-16,20 0 0,22 0 0,-22 0 16,22 0-16,0 0 0,-1 0 0,22 0 15,-21 0-15,-1 0 0,22 0 16,-21 0-16,21 0 0,0 0 0,-1 0 15,1 0-15,21 0 0,-21 0 16,0 0-16,0 0 0,0 0 0,-1 0 16,1 0-16,0 0 0,0 0 15,21 0-15,-21 0 0,0 0 0,-1 0 16,1 0-16,0 0 0,0 0 0,21 0 16,-21 0-16,21 0 0,0 0 15,-21 0-15,21 0 0,-22 0 16,22 0-16,-21 0 0,21 0 15,-21-21-15,21 21 0,0 0 0,106 0 16,-127 0-16,0-21 0,21 21 16,-22 0-16,22 0 0,-21 0 15,21 0-15,-21-21 0,21 21 0,-21 0 16,0 0-16,0 0 0,-1-22 16,1 22-16,0 0 0,0 0 0,0 0 15,0-21-15,105 21 0,-126 0 16,21-21-16,-22 21 0,22 0 15,-21 0-15,21 0 0,-22-21 0,22 21 16,-21 0-16,0 0 0,-1 0 16,1 0-16,0 0 0,-1-21 15,1 21-15,0 0 0,-1 0 0,1 0 16,0-21-16,-1 21 0,1 0 0,0 0 16,-1 0-16,1-22 0,0 22 15,-22 0-15,22 0 0,-1 0 0,1-21 16,0 21-16,-1 0 0,1 0 15,0 0-15,-1-21 0,1 21 0,0 0 16,-1 0-16,-20-21 0,21 21 0,-1 0 16,1 0-16,0 0 0,-1-21 15,1 21-15,21 0 0,-22 0 16,107-21-16,-85 21 0,-22 0 16,1-22-16,21 22 0,0 0 15,-22 0-15,22 0 0,0-21 16,0 21-16,0 0 0,0 0 0,-1 0 0,1 0 15,0-21-15,0 21 0,0 0 16,0 0-16,-1 0 0,22 0 0,-21 0 16,0 0-16,21 0 0,-21-21 15,0 21-15,0 0 0,126 0 16,-105 0-16,-21 0 0,0 0 16,21 0-16,-21 0 0,0 0 15,21 0-15,0 0 0,-21 0 0,21 0 16,0 0-16,-22 0 0,1-21 15,0 21-15,0 0 0,0 0 0,21 0 16,-21 0-16,-1 0 0,1 0 0,0-21 16,0 21-16,-21 0 0,20 0 15,-20 0-15,21 0 0,-21 0 0,20-22 16,-20 22-16,21 0 0,0 0 16,-22 0-16,22 0 0,0 0 0,-21 0 15,-1 0-15,1 0 0,21 0 16,-21 0-16,84 0 15,-63 0-15,-22 0 0,1 0 16,0 0-16,-1 0 0,-20 0 0,-1 0 16,22 0-16,-21 0 0,-1 0 0,1 0 15,-1 0-15,1 0 0,-1 0 16,-21 0-16,22 0 0,-22 0 16,22 0-16,-22 0 0,0 0 0,1 0 15,-22 0-15,21 0 0,-21 0 0,1 0 16,-1 0-16,-42 0 47,-1 0-32,1 0 1,21-21-16,-21 21 0,0 0 16,0 0-16,0 0 15</inkml:trace>
  <inkml:trace contextRef="#ctx0" brushRef="#br0" timeOffset="24914.12">3090 3387 0,'0'0'0,"-21"0"0,0-21 0,0 21 16,0 0-16,-22-22 0,22 22 15,0 0-15,-21-21 0,20 21 0,1 0 16,0 0-16,0-21 0,0 21 16,21-21-1,21 21-15,21 0 16,1 0-16,-1 0 0,21 0 16,1 0-16,21 0 0,-22 0 15,43-21-15,-21 21 0,-1 0 16,22 0-16,-21 0 0,-1 0 0,1 0 15,0-21-15,-1 21 0,-20 0 0,-1 0 16,1 0-16,-22-22 0,1 22 16,-1 0-16,-21 0 0,0 0 0,-42 0 31,0 0-31,0 0 0,0 0 16,-22 0-16,22 0 0,-21 0 15,-1 22-15,22-22 0,-21 0 16</inkml:trace>
  <inkml:trace contextRef="#ctx0" brushRef="#br0" timeOffset="25343.87">3598 3323 0,'0'0'0,"-21"0"0,0 0 16,0 0-1,0 0-15,21 21 0,-22 1 16,1-22-16,21 21 15,-21 0-15,21 0 0,0 0 0,0 22 16,0-22-16,0 21 0,0 0 16,0-20-16,0 20 0,0 0 15,0 1-15,0-1 0,0 0 0,0 1 16,0-1-16,0 0 0,0 1 16,0-1-16,0 0 0,0 1 0,0-22 15,0 21-15,0-21 0,-21 0 16,0 22-16,0-22 0,-22 0 0,1 0 15,0 0-15,-1-21 0,-20 22 0,20-1 16,-20-21-16,21 0 0,-22 0 16,22 0-16,-1 0 0,1 0 0,0-21 15,-1-1-15,22 1 0,-21-21 16,21 21-16,0 0 0,-1-22 16,1 1-16,21 21 0,0-22 15,0 1-15,0 21 0,0 0 0,0 0 16,0-1-16,0 1 0,21 0 15,1 21-15,-1 0 0,0 0 0,0-21 16,21 21-16,-20 0 0,20 0 16,0 0-16,1 0 0</inkml:trace>
  <inkml:trace contextRef="#ctx0" brushRef="#br0" timeOffset="25881.29">3810 4064 0,'0'0'0,"42"0"0,-21-21 0,1 0 0,-1 0 16,0-1-16,0 1 15,-21 0-15,0 0 0,0 0 16,0 0-16,0-1 0,0 1 16,0 0-16,-21 21 15,0-21-15,0 21 0,-1 0 0,1 0 16,0 0-16,0 0 0,0 0 15,0 0-15,-1 21 0,1 0 16,0 0-16,-42 43 0,41-43 16,1 21-16,21 1 0,-21-1 15,21 0-15,-21-20 0,21 20 0,0-21 16,0 21-16,0-20 0,0-1 16,0 0-16,21-21 0,0 0 15,0 0-15,1 0 0,20 0 16,-21 0-16,0-21 0,0 0 15,1-1-15,-1 1 0,0 0 0,21-21 16,-42 21-16,21-1 0,1-20 16,-1 21-16,-21-21 0,21 20 0,-21-20 15,0 21-15,0 0 0,0 0 16,0-1 0,0 44-1,0-1-15,0 0 0,0 0 16,0 0-16,0 0 0,0 1 0,0 20 15,0-21-15,0 0 0,0 22 16,0-22-16,0 0 0,0 0 0,0 0 16,21 0-16,-21 1 0,21-22 15,0 0 1,1 0-16,-1 0 0</inkml:trace>
  <inkml:trace contextRef="#ctx0" brushRef="#br0" timeOffset="26112.16">4212 3810 0,'0'0'0,"21"0"0,-21-21 0,0 0 15,0 42 1,0 0-16,0 0 16,0 0-16,0 22 0,0-22 15,0 0-15,0 21 0,0-20 16,0 20-16,0 0 0,0-21 15,0 22-15,0-22 0,0 0 16,0 0-16,21-21 31,1-21-31</inkml:trace>
  <inkml:trace contextRef="#ctx0" brushRef="#br0" timeOffset="26332.03">4487 3789 0,'0'0'0,"0"-42"32,-21 42-32,0 21 15,0 0-15,0 0 0,-1 0 0,1 0 16,0 1-16,0-1 16,0 21-16,0-21 0,-1 22 0,1-22 15,0 42-15,21-42 0,-21 1 16,21-1-16,0 0 15,21-21 1,0 0-16,0 0 0</inkml:trace>
  <inkml:trace contextRef="#ctx0" brushRef="#br0" timeOffset="26787.77">4868 3937 0,'0'0'15,"0"-21"-15,21 0 0,-21 0 0,0-1 0,0 1 16,0 0-16,0 0 0,-21 0 16,0 21-16,0 0 0,0 0 0,0 0 15,-1 0-15,-20 0 0,21 0 0,-21 21 16,20 0-16,1 0 0,0 0 16,-21 22-16,21-1 0,-1-21 0,22 22 15,-21-1-15,21-21 0,0 21 16,0-20-16,0-1 0,0 0 0,0 0 15,21-21-15,1 0 16,20 0-16,-21 0 0,0 0 16,0-21-16,1 0 0,20 0 15,-21-1-15,21 1 0,-20 0 16,-1-21-16,21 21 0,-21-22 0,0 22 16,1-21-16,-1 21 0,0-22 0,-21 22 15,0 0-15,0 0 16,0 42-1,0 0-15,0 0 0,0 22 16,0-22-16,0 21 0,0-21 16,-21 22-16,21-22 0,0 21 15,0-21-15,0 22 0,0-22 16,0 0-16,21 0 0,0-21 0,0 21 16,0-21-16,22 0 0,-22 0 0,21 0 15,1 0-15,-1-21 0,0 21 16</inkml:trace>
  <inkml:trace contextRef="#ctx0" brushRef="#br0" timeOffset="27139.57">6202 3366 0,'0'0'15,"21"-43"-15,-21 22 0,21 0 0,-21-21 16,0 20-16,0 1 0,0 0 0,0 0 15,0 0-15,-21 21 16,0 0-16,0 0 0,-1 0 0,1 0 16,-21 0-16,21 0 0,-22 42 15,22-21-15,-21 0 0,0 22 0,-1-1 16,1 0-16,0 22 0,-1-22 0,1 22 16,0-22-16,20 22 0,1-22 15,-21 21-15,21-20 0,21 20 0,0-20 16,0-1-16,0 21 0,0-41 15,0 20-15,0 0 0,21 1 16,0-22-16,0 0 0,0 0 0,22 0 16,-1 0-16,-21-21 0,22 0 15,-1 0-15,0 0 0,1 0 0,-1 0 16,0-21-16,1 0 0,-1 0 16,0-21-16,1 20 0</inkml:trace>
  <inkml:trace contextRef="#ctx0" brushRef="#br0" timeOffset="27521.35">6392 3747 0,'0'0'0,"0"-22"0,0 1 16,0 0-16,0 0 0,-21 21 16,0 0-16,0 0 0,0 0 15,-1 21-15,1 0 16,0 0-16,21 22 0,-21-22 0,0 21 16,21-21-16,0 22 0,-21-1 15,21-21-15,0 22 0,0-22 0,0 21 16,0-21-16,0 0 0,0 1 15,21-1-15,0-21 0,21 0 16,-21 0-16,1 0 0,20 0 0,-21 0 16,21 0-16,-20-21 0,20-1 15,-21 1-15,0 0 0,0-21 16,1 21-16,-1-22 0,-21 22 0,0-21 16,0-1-16,0 22 0,0-21 0,0 21 15,-21-22-15,-1 22 0,1 0 16,-21 0-16,21 21 0,-22 0 15,22 0-15,-21 0 0,21 0 0,-22 0 16,22 21-16,0 0 0,0 0 0,0 1 16,21-1-16,0 0 0,0 0 15,0 0-15,0 22 0,0-22 0,0 0 16,0 0-16,21 0 0,0 0 16,0-21-16,22 22 0,-1-22 0</inkml:trace>
  <inkml:trace contextRef="#ctx0" brushRef="#br0" timeOffset="28883.37">6943 3747 0,'0'-22'0,"0"44"0,0-65 0,0 22 16,0 0-16,-22 21 16,1 0-16,21 21 15,-21 0-15,21 0 0,0 1 0,0-1 16,0 0-16,-21 0 0,21 21 0,-21-20 15,21 20-15,0-21 0,-21 0 16,21 22-16,0-22 0,0 0 0,-22 0 16,22 0-16,0 0 0,-21 1 15,21-1-15,0-42 32,0-1-17,0 1-15,0 0 0,0 0 0,0 0 16,0-22-16,0 22 0,0-21 0,21 21 15,1-22-15,-1 22 0,0-21 16,0 21-16,0-22 0,0 22 16,1 21-16,-1-21 0,21 0 0,-21 21 15,0 0-15,1 0 0,-1 0 0,-21 21 16,21 0-16,0 0 0,-21 1 0,21-1 16,-21 21-16,0-21 0,21 0 15,-21 22-15,22-22 0,-22 0 16,0 21-16,21-20 0,0-1 0,-21 0 15,0 0-15,21 0 0,0-21 16,0 0-16,1 0 16,-22-21-16,21 0 15,0 0-15,-21 0 0,21-1 16,0 1-16,0-21 0,1 21 16,-1-22-16,0 22 0,21-21 0,1-22 15,-22 43-15,21 0 0,-21 0 16,0 21-16,1 0 0,-1 0 0,0 0 15,0 0-15,0 0 16,-21 21-16,0 0 16,0 0-16,0 1 0,0-1 15,0 0-15,0 0 0,0 0 16,0-42 31,0 0-47,0 0 15,0 0-15,0-1 16,0 1-16,0 0 0,0 0 0,0 0 16,0 0-16,0-1 15,-21 1-15,0 21 16,0 0-16,0 0 0,-1 21 16,1 1-16,0-22 0,0 42 15,0-21-15,0 0 0,-1 22 0,1-22 16,0 21-16,0 0 0,21-20 0,0 20 15,-21-21-15,21 21 0,0 1 16,0-22-16,0 21 0,0-21 0,0 1 16,21-1-16,0 0 0,0 0 15,0-21-15,22 21 0,-22-21 0,21 0 16,1 0-16,-1 0 0,0 0 16,1 0-16,-1-21 0,0 0 15,1 0-15,-1 0 0,-21-1 0,21 1 16,-20 0-16,-1-21 0,0 21 0,0-1 15,-21-20-15,0 21 0,0 0 16,0-22-16,0 22 0,0 0 16,0 0-16,-21 21 0,0 0 0,0 0 15,-1 0-15,22 21 0,-21 0 16,0 0-16,0 1 0,21-1 0,0 0 16,0 21-16,-21-21 0,21 1 0,0 20 15,0-21-15,0 0 0,0 0 16,0 1-16,21-1 0,0 0 15,0-21-15,0 0 0,1 0 16,20 0-16,-21 0 0,21 0 16,-20 0-16,20-21 0,-21 0 0,21-1 15,-20 1-15,-1 0 0,0 0 0,0 0 16,0-22-16,0 22 0,1 0 16,-1-21-16,-21 21 0,21-22 0,-21 22 15,0 0-15,0 0 0,0 0 16,21-1-16,-21 44 31,0-1-15,0 0-16,-21 0 0,21 21 0,-21 1 15,21-1-15,-21 0 0,-1 22 16,22-22-16,-21 22 0,0-22 16,0 22-16,0-22 0,0 21 0,-1-20 15,1 20-15,0-20 0,0-1 0,21 0 16,0 22-16,-21-22 0,21 0 15,0-20-15,0 20 0,0 0 16,0-21-16,0 1 0,0 20 0,21-42 16,0 0-1,0-21 1,-21 0-16,21-1 0,1-20 0,-22 21 0,21-21 16</inkml:trace>
  <inkml:trace contextRef="#ctx0" brushRef="#br0" timeOffset="29172.2">8488 4043 0,'0'0'0,"0"-42"0,-21-1 0,21 1 16,-22 0-16,22 20 0,0 1 0,0-21 15,0 21-15,0 0 0,0-1 0,22 22 16,-1-21-16,0 0 0,21 21 16,1 0-16,-22 0 0,21 0 15,0 42-15,-20-20 16,-1-1-16,0 0 0,-21 0 0,0 21 15,0-20-15,0-1 0,-21 21 0,0-21 16,-1 0-16,1 1 0,0-1 16,-21 0-16,21-21 0,-22 21 15,22-21-15,0 0 0,0 0 0,0 0 16,-1 0-16,22-21 16,0 0-1,0 0-15,22-1 0,-1 1 16,0 0-16,0-21 0</inkml:trace>
  <inkml:trace contextRef="#ctx0" brushRef="#br0" timeOffset="29428.34">9144 3175 0,'0'0'0,"0"-21"0,21-85 31,-42 127-15,0 0-16,21 1 15,-21 20-15,-1 0 0,22 22 0,0-22 16,0 22-16,-21-1 0,21-21 16,-21 22-16,21-1 0,-21-20 0,0 20 15,21-20-15,0-1 0,-21 0 16,21 1-16,-22-1 0,22-21 0,-21 21 16,21-20-16,0-1 0,0 0 0,0 0 15,0 0-15,43-21 16,-22 0-1</inkml:trace>
  <inkml:trace contextRef="#ctx0" brushRef="#br0" timeOffset="29768.15">9419 3789 0,'0'0'0,"21"-21"0,0 0 16,1-1-16,-1-41 31,-21 42-31,-21 21 0,-1 0 16,1 0-16,0 0 15,0 0-15,0 0 0,0 21 0,-1-21 16,22 21-16,0 0 0,-21 0 16,21 1-16,0-1 0,0 0 15,0 0-15,0 0 0,0 0 16,0 1-16,21-1 0,1 0 16,-22 0-16,21 0 15,-21 0-15,21 1 0,-21-1 16,0 0-16,-21-21 15,0 0-15,-1 0 0,1 0 16,0 0-16,-21 0 0,21 0 0,-1 0 16,1 0-16,0 0 0,0 0 15,0 0-15,21-21 16,0 0 0,0-1-16,0 1 0</inkml:trace>
  <inkml:trace contextRef="#ctx0" brushRef="#br0" timeOffset="29992.02">8932 3429 0,'-21'-21'0,"42"42"0,-63-42 0,21 21 16,21-21-16,21 21 16,21 0-16,-21-21 15,22 21-15,-1 0 0,0 0 0,22 0 16,-22 0-16,1 0 15,20 0-15,-21 0 0,1 0 0,-22 0 16,42 0-16,-41 0 16,-44 0-1,1 0 1</inkml:trace>
  <inkml:trace contextRef="#ctx0" brushRef="#br0" timeOffset="32147.43">12679 2371 0,'0'0'0,"0"-21"16,0-1-16,0 1 15,-21 21 1,21 21 46,0 1-46,0-1 0,0 0-16,0 0 0,0 0 0,0 0 15,0 1-15,0-1 0,0 21 16,0-21-16,0 0 0,0 22 0,21-22 15,-21 21-15,0 1 0,0-22 0,0 21 16,0-21-16,0 22 0,0-1 16,0-21-16,0 21 0,0-20 15,0 20-15,0 0 0,0-21 0,0 22 16,0-1-16,0 0 0,0 1 16,0-1-16,0 0 0,0 1 0,0-1 15,0 43-15,-21-43 0,21 0 16,0 1-16,0-1 0,0 0 15,-22 1-15,22-1 0,0 0 0,0 22 16,0-22-16,0 1 0,0-1 16,0 21-16,0-20 0,0-1 0,0 22 15,0-22-15,0 0 0,0 1 0,-21 20 16,21-21-16,0 1 0,0-1 16,-21 0-16,21 1 0,0-1 0,0 22 15,0-22-15,0 0 0,0 22 16,0-22-16,0 0 0,0 22 15,0-22-15,0 1 0,0 20 0,0-21 16,0 1-16,0-1 0,0 0 0,0 1 16,21 20-16,-21-20 0,0-1 0,21 0 15,-21 1-15,22 20 0,-22-21 16,0 1-16,0-1 0,0 22 0,21 20 16,-21-41-16,0-1 0,0 0 15,21 1-15,-21-1 0,0 0 16,0 106-1,0-84-15,0-22 0,0 1 0,0 20 0,0-21 16,0 22-16,0-22 16,0 1-16,0 20 0,0-21 0,0 1 15,0-1-15,0 22 0,0-22 0,0 21 16,0-20-16,0-1 0,0 22 16,0-22-16,-21 21 0,21-20 15,0 20-15,0-20 0,-21 20 0,21-21 0,0 22 16,0-22-16,-22 22 0,22 42 15,0-43-15,0-21 0,0 22 16,0-1-16,0-20 0,0 63 16,0-43-16,0 1 0,0-22 0,0 0 15,0 22-15,0-1 0,0-20 16,0 62-16,0-41 16,0-1-16,0 1 0,0-22 0,0 22 15,0-1-15,0-20 0,0 20 0,0-21 16,0 22-16,0-1 0,0 1 15,0-22-15,0 22 0,0-1 0,-21 1 16,21-1-16,0-20 0,0 20 0,0 1 16,0-22-16,0 64 15,0-43-15,0 43 0,0-64 16,0 22-16,0-1 0,0-20 0,0 20 16,0-20-16,0 20 0,0-21 0,0 22 15,0-22-15,0 22 0,0-22 16,0 22-16,0-22 0,0 21 15,0-20-15,0 20 0,0 1 0,0-22 16,0 22-16,0-1 0,0-21 0,0 22 16,0-22-16,0 22 0,0-22 0,0 22 15,0-22-15,0 21 0,0-20 16,-21 20-16,21 1 0,0-22 0,0 22 16,0-1-16,0 1 0,-21-22 0,21 21 15,0-20-15,-21 20 0,21 1 16,0-22-16,0 22 0,0-1 15,-21 1-15,21-1 0,0-21 0,-22 22 16,22-1-16,0 1 0,-21-1 0,21-20 16,0 20-16,0 1 0,0-22 15,0 22-15,0-1 0,0 64 16,0-85-16,0 22 0,0-1 0,0 1 16,0-22-16,0 22 0,0-1 15,0-20-15,0 20 0,0-21 0,-21 22 16,21-1-16,0-20 0,0 20 0,0 1 15,0-22-15,-21 22 0,21-1 0,0-21 16,0 22-16,0-22 0,0 1 16,0 20-16,0-21 0,0 1 15,0 20-15,0-20 0,0 20 0,0-21 16,0 1-16,0 20 0,-21-20 16,21 20-16,0 22 0,0-43 15,0 22-15,-21-22 0,21 0 0,0 1 16,0-1-16,0 0 0,0 22 15,0-22-15,-22 0 0,22 1 0,0-1 16,-21 0-16,21 22 0,0-22 0,0 1 16,-21 41-16,21-41 15,0-22-15,-21 21 0,21 0 16,0-20-16,0 20 0,0 21 0,0-41 16,-21 20-16,21-21 0,-21 21 15,21-20-15,0 20 0,0-21 16,-22 21-16,22-20 0,0 20 0,-21 0 15,21 1-15,0-22 16,0 0-16,0 0 0,0 0 0,0 0 16,0 1-16,0-1 0,0 0 0,0 0 15,0 0-15,0 0 16,0 1-16,0-1 16,0 0-1,0-42 79,-21 0-78,21-1-16,0 1 0,0 0 15</inkml:trace>
  <inkml:trace contextRef="#ctx0" brushRef="#br0" timeOffset="32221.39">12425 16870 0,'21'0'0,"42"-21"16</inkml:trace>
  <inkml:trace contextRef="#ctx0" brushRef="#br0" timeOffset="32268.36">12467 16806 0,'0'0'16,"0"-21"0,-21 21-16,21-21 0,0 0 0</inkml:trace>
  <inkml:trace contextRef="#ctx0" brushRef="#br0" timeOffset="34954.25">14436 2794 0,'-22'0'16,"22"-21"46,0 0-46,0 0-16,0-1 16,-21 22-1,21-21-15,-21 21 16,21 21-16,-21 1 16,21-1-16,-21 21 0,21-21 15,0 22-15,0-1 0,0 0 0,0 1 16,0-1-16,-21 21 0,21-20 0,0-1 15,0 0-15,0 1 16,0-1-16,0-21 0,0 0 0,21 1 16,0-1-16,0 0 0,0-21 0,0 0 15,1 0-15,20 0 0,-21 0 16,21-21-16,-20 0 0,41-22 16,-42 1-16,22 21 0,-22-22 15,0 22-15,0-21 0,0 0 0,0-1 16,-21 22-16,22-21 0,-1-43 15,0 43-15,-21-1 0,0 1 16,0 21-16,21 0 0,-21 0 0,0-1 16,0 1-16,21 21 15,-21 21-15,0 1 16,0-1-16,0 0 0,0 21 0,0-21 16,0 22-16,0-1 0,0 0 15,0-20-15,0 20 0,-21 0 0,21-21 16,0 22-16,0-22 0,0 21 0,0-21 15,0 1-15,0-1 0,0 0 16,21-21-16,0 21 0,1-21 16,20 0-16,-21 0 0,21 0 0,-20 0 0,20 0 15,0-21-15,-21 0 0,22 0 16,-1-1-16,0 1 0,22-42 16,-22 42-16,-21-22 0,1 22 15,-1 0-15,0-21 0,0 20 16,-21 1-16,0 0 15,-21 21-15,0 0 16,0 21-16,-1 0 0,1 1 16,21-1-16,0 0 0,0 0 15,0 0-15,0 0 0,21 1 16,1-1-16,-1 21 0,0-21 0,0 0 16,-21 1-16,21-1 0,-21 0 0,21 0 15,-21 0-15,0 0 0,0 1 16,-21-22-16,0 0 15,0 0-15,0 0 0,-22 0 16,22 0-16,0 0 0,0-22 16,0 1-16,0 0 0,-1 21 0,1-21 15,21 0-15,-21 0 0,21-1 16,21 22 15,0 22-31,1-1 0,-1 0 16,0 0-16,0-21 0,0 21 15,0-21-15,1 0 0,-1 0 0,0 0 16,0 0-16,21 0 0,-20 0 16,-1 0-16,21 0 0,-21 0 0,22-21 15,-22 0-15,21 0 0,-21 0 16,22-1-16,-1 1 0,-21 0 16,21 0-16,-20 0 0,-1-22 0,0 22 15,-21 0-15,0 0 0,0 0 0,0 0 16,0-1-16,0 1 0,-21 21 15,0 0 1,-1 21-16,1 1 0,0-22 16,21 21-16,0 0 0,-21 21 0,21-21 15,0 1-15,-21-1 0,21 21 16,0-21-16,0 0 0,0 1 0,0-1 16,21 0-16,0 0 0,0-21 0,0 21 15,1-21-15,20 0 0,-21 0 16,21 0-16,-20 0 0,20 0 15,0 0-15,1 0 0,-1 0 0,0 0 16,1-21-16,-22 0 0</inkml:trace>
  <inkml:trace contextRef="#ctx0" brushRef="#br0" timeOffset="35407.99">16658 3048 0,'0'-21'16,"0"42"-16,0-63 0,0 21 0,0-1 0,0 1 15,-21 0-15,0 21 16,0 0-16,-1 0 0,1 0 15,0 21-15,0 0 0,-21 1 0,20-1 16,1 0-16,-21 0 16,21 21-16,0-20 0,-1 20 0,1-21 15,21 0-15,0 22 0,0-22 0,0 0 16,0 21-16,0-21 0,0 1 16,21-1-16,1-21 0,-1 0 15,21 0-15,-21 0 0,0 0 0,1 0 16,-1 0-16,21-21 0,-21-1 0,0 1 15,1 0-15,20-21 0,-21-1 16,0 1-16,0 0 0,1-1 0,-1-20 16,-21-1-16,21 1 0,-21-1 15,21 22-15,-21-21 0,0 20 0,0 1 16,0 0-16,0 20 0,0 1 16,0 0-16,-21 21 15,0 21-15,21 0 0,-21 22 0,21-22 16,0 21-16,-22 1 0,22-1 0,0 0 15,-21 22-15,21-22 0,0 0 16,0 1-16,0-1 0,0 0 16,0 1-16,0-22 0,0 21 0,0 1 0,21-22 15,1 0-15,-22 0 0,21 0 16,0 0-16,0-21 0,0 0 16,0 22-16,22-22 0,-22 0 0,0 0 15,0 0-15,22-22 0</inkml:trace>
  <inkml:trace contextRef="#ctx0" brushRef="#br0" timeOffset="35675.83">17632 2942 0,'0'43'31,"0"-22"-31,0 0 0,0 0 0,-21 0 0,21 0 16,-22 22-16,22-22 15,-21 0-15,21 0 0,0 0 0,0 1 16,-21-1-16,21 0 0,0 0 16,0 0-16,0-42 31,0 0-31</inkml:trace>
  <inkml:trace contextRef="#ctx0" brushRef="#br0" timeOffset="35987.66">17674 2667 0,'0'0'0,"-21"0"0,0 0 15,0 0-15,-1 0 16,1 0-16,21 21 0,0 0 15,21 1 1,1-22-16,-1 0 16,0 0-16,0 0 0,0 0 0,0 0 15,1-22-15,-1 22 0,-21-21 16,0 0-16,21 21 0,-21-21 0,0 0 16,0 0-16,0-1 0,0 1 15,-21 21-15,21-21 0,-21 21 16,-1 0-16,1 0 0,0 0 0,0 0 15,0 21-15,21 0 0,0 1 16,0-1-16,0 21 0,0-21 0,0 22 16,0-22-16,0 21 0,0-21 0,0 0 15,21 22-15,0-22 0</inkml:trace>
  <inkml:trace contextRef="#ctx0" brushRef="#br0" timeOffset="36412.42">17928 2985 0,'0'21'31,"-21"0"-31,21 0 0,0 0 16,-21 0-16,21 1 0,0-1 15,0 0-15,0 0 0,0 0 0,0 0 16,0 1-16,0-1 15,-21-21-15,-1 0 32,22-21-32,0-1 15,0 1-15,0 0 0,0 0 16,0 0-16,0-22 0,0 22 0,22-21 16,-1 21-16,0-22 0,0 22 15,0-21-15,0 21 0,1 0 0,20-1 16,-21 1-16,0 21 0,22 0 15,-22 0-15,0 0 0,21 0 0,-21 21 16,1 1-16,-1-1 0,0 0 0,0 0 16,-21 21-16,0-20 0,0-1 15,0 21-15,0-21 0,0 0 0,0 1 16,-21-1-16,0 0 0,0 0 0,21 0 16,-22-21-1</inkml:trace>
  <inkml:trace contextRef="#ctx0" brushRef="#br0" timeOffset="37165.99">18965 2773 0,'0'0'0,"21"0"0,1 0 31,-1 0-31,0 0 0,0 0 0,0-21 16,22 0-16,-1-1 0,-21 22 0,21-21 15,1 0-15,-1 0 0,0 0 16,1-22-16,-22 22 0,0 0 0,0-21 15,-21-22-15,-21 43 16,0 0-16,-21 0 0,-1 21 0,1 0 16,-22 0-16,22 0 0,-21 0 15,20 0-15,1 0 0,0 21 16,-1 0-16,22 0 0,-21 0 0,42 22 0,0-22 16,0 21-16,0-21 0,0 22 15,0-22-15,21 21 0,0-21 0,21 22 16,-20-1-16,20 0 15,0-20-15,1 20 0,-1 0 0,0 1 16,1-1-16,-22-21 0,0 21 0,0 1 16,-21-22-16,0 0 0,0 21 15,-21-20-15,0-1 0,-22 0 0,-20-21 16,21 21-16,-22-21 0,1 0 16,-1 0-16,-21 0 0,22 0 0,-1 0 15,22 0-15,0-21 0,-1 0 0,1 0 16,21-1-16,0 1 0,21-21 15,0 0-15,0 20 0,0-20 16,21 0-16,0 21 0,21-22 16,-20 22-16,20-21 0,21-1 15,-20 43-15,-1 0 0,-21-21 0,22 21 16,-22 0-16,0 0 16,0 0-16,21 21 0,-20-21 0,-22 22 0,21-22 15,0 21-15,0-21 0,0 21 16</inkml:trace>
  <inkml:trace contextRef="#ctx0" brushRef="#br0" timeOffset="37560.76">19558 3133 0,'0'0'0,"21"0"16,0 0-16,0 0 15,1 0-15,-1 0 16,0 0-16,0 0 0,0-21 16,22 21-16,-22-22 0,0 1 0,21 21 15,-21-21-15,1 0 0,-1 0 16,0 0-16,0-1 0,-21 1 16,0 0-16,0 0 0,0 0 0,0 0 15,-21 21-15,0 0 0,0 0 16,-1 0-16,-20 0 0,21 21 15,0-21-15,-22 42 0,22-21 16,0 0-16,-21 1 0,21 20 0,21-21 16,-22 21-16,22-20 0,0 20 0,0-21 15,0 0-15,0 0 0,0 1 16,0-1-16,22 0 0,-1-21 0,0 0 16,0 21-16,21-21 0,-20 0 0,20 0 15,-21 0-15,21 0 0,-20-21 16,20 0-16,0 0 0,-21-1 0,22 1 15,-22 0-15</inkml:trace>
  <inkml:trace contextRef="#ctx0" brushRef="#br0" timeOffset="37823.61">20447 2434 0,'0'0'0,"0"-42"0,0 0 16,-21-85-1,0 127 1,-1 0-16,1 21 15,21 0-15,-21 0 0,0 21 0,21 22 16,-21-22-16,21 22 0,-21-1 0,21 1 16,-22-1-16,1 1 0,21-1 15,-21 1-15,0-1 0,21-20 16,0-1-16,-21 0 0,21 1 0,0-22 16,0 21-16,-21-21 0,21 0 15,0 1-15,21-22 16,0 0-16,0 0 15,0-22-15,0 22 0,1-21 16,-1 0-16</inkml:trace>
  <inkml:trace contextRef="#ctx0" brushRef="#br0" timeOffset="38163.42">20447 2963 0,'0'0'0,"0"22"31,21-1-15,0-21-16,0 0 15,1 0-15,-1 0 16,21 0-16,-21 0 0,0 0 0,22 0 16,-22 0-16,0 0 0,21 0 0,-42-21 15,22 21-15,-1-22 0,-21 1 16,0 0-16,0 0 16,-21 21-16,-22 0 0,22 0 0,-21 0 15,-1 0-15,1 0 0,21 0 16,-21 0-16,-1 21 0,22 0 0,0 0 15,0 1-15,0-1 0,21 0 16,0 0-16,0 0 0,0 0 16,0 1-16,21-1 0,0 0 15,21-21-15,-21 0 0,22 0 16,-22 0-16,21 0 0,1 0 0,-1 0 16,0 0-16,1 0 0,-1-21 0,0 0 15,1 21-15,-1-22 0,-21 1 16</inkml:trace>
  <inkml:trace contextRef="#ctx0" brushRef="#br0" timeOffset="38576.19">21082 2836 0,'0'0'0,"-21"22"15,21-1 1,-21-21-16,21 21 0,0 0 16,0 0-16,-22 0 0,22 1 0,-21 20 15,21-21-15,0 0 0,0 0 16,-21 1-16,21-1 0,0 0 0,-21-21 15,21 21-15,0 0 0,0 0 16,0-42 15,0 0-31,0 0 0,0 0 16,0 0-16,0-1 0,0 1 16,0 0-16,0-21 0,21 21 0,0-22 15,0 22-15,22-21 0,-22 21 16,0-1-16,21 1 0,-20 0 15,-1 21-15,21 0 0,-21 0 0,0 0 16,1 0-16,-1 0 0,0 21 16,0 0-16,0 1 0,-21-1 0,0 21 15,0-21-15,0 0 0,0 1 0,0 20 16,0-21-16,0 0 0,0 0 16,0 1-16,-21-1 0,0-21 15,0 21-15,21-42 31,21 21-15,0-21-16</inkml:trace>
  <inkml:trace contextRef="#ctx0" brushRef="#br0" timeOffset="38796.08">21738 2879 0,'0'42'31,"-21"-21"-31,0 0 16,21 1-16,-21-1 0,-1 0 0,22 0 16,0 0-16,-21 0 0,21 1 0,-21-1 15,21 0-15,0 0 16,0 0 0,21-21-1,0-21-15,1 0 16,-1 0-16</inkml:trace>
  <inkml:trace contextRef="#ctx0" brushRef="#br0" timeOffset="39112.9">21844 2646 0,'0'-21'0,"0"42"0,-21-42 0,0 21 16,-1 0-16,1 0 0,21 21 15,-21 0-15,21 0 16,0 0-16,0 1 0,0-1 15,21-21-15,0 0 16,-21 21-16,22-21 0,-1 0 0,0 0 16,0 0-16,0 0 0,0 0 15,1-21-15,-22 0 0,21 21 0,-21-22 16,21 1-16,-21 0 0,0 0 0,0 0 16,0 0-16,0-1 0,0 1 15,-21 21-15,21-21 0,-21 21 16,-1 0-16,1 0 0,0 21 15,0 0-15,0 22 0,21-22 16,0 0-16,0 0 0,0 22 16,0-22-16,0 0 0,0 0 15,0 0-15,0 0 0,0 1 0</inkml:trace>
  <inkml:trace contextRef="#ctx0" brushRef="#br0" timeOffset="40170.29">22204 2942 0,'0'-21'31,"0"42"-15,-21 0 0,21 1-16,-22-1 0,22 0 15,-21 0-15,21 0 0,0 0 0,0 1 16,0-1-16,0 0 0,0 0 15,0 0-15,21 0 16,1 1-16,-1-22 0,0 0 16,21 0-16,-21 0 0,1 0 0,-1 0 15,21-22-15,-21 1 0,0 0 16,1 21-16,-1-21 0,21-43 16,-21 43-16,-21 0 0,21-21 15,-21 21-15,22-1 0,-22 1 16,0 0-16,0 0 0,21 21 0,-42 0 31,21 21-15,0 0-16,-22 0 0,22 1 0,-21-1 15,21 0-15,0 0 0,0 0 16,0 0-16,0 1 0,0-1 0,0 0 16,0 0-16,21-21 0,1 21 0,-1-21 15,0 0-15,0 0 0,0 0 16,0 0-16,1 0 0,-1 0 0,0 0 15,0-21-15,0 0 0,0 21 16,1-21-16,-1 0 0,-21-1 16,21-20-16,-21 21 0,21 0 0,-21-22 15,0 22-15,0 0 0,0 0 0,0 0 16,0 0-16,0 42 31,0 0-15,0 0-16,0 0 0,-21 0 0,21 22 15,-21-22-15,21 0 0,0 0 0,0 22 16,-21-22-16,21 0 0,-22 0 16,22 0-16,0 0 0,0 1 0,0-1 15,0-42 17,0-1-17,0 1-15,0 0 0,0 0 16,0 0-16,0 0 0,0-22 0,0 22 15,0-21-15,22 21 0,-1-22 0,0 22 16,0-21-16,21-1 0,-20 22 16,-1 0-16,21 0 0,-21 0 15,0 21-15,22 0 0,-22 0 0,0 0 16,0 21-16,0 0 0,-21 0 16,22 22-16,-22-22 0,0 0 0,0 21 15,0-21-15,0 1 16,0 20-16,0-21 0,0 0 0,0 0 15,-22 1-15,1-1 0,21 0 16,-21-21-16,0 0 0,0 0 16,21-21-1,0 0-15,0-1 16,0 1-16,0 0 16,21 0-16,0-21 0,21 20 0,-20-20 15,20 21-15,-21-21 0,21 20 16,1-20-16,-1 21 0,0 0 0,1 21 15,-1 0-15,0 0 0,1 0 0,-22 0 16,0 21-16,21 0 16,-42 21-16,0-20 0,0-1 0,0 21 15,0-21-15,0 0 0,0 22 16,-21-22-16,0 0 0,0 0 0,0 0 16,0 1-16,-1-22 0,1 21 0,-21-21 15,21 21-15,0-21 0,-1 0 0,1 0 16</inkml:trace>
  <inkml:trace contextRef="#ctx0" brushRef="#br0" timeOffset="40985.1">14817 3683 0,'-22'0'0,"44"0"0,-86 0 0,22 0 0,-1-21 15,22 21-15,-21 0 0,0 0 0,20 0 16,-20 0-16,21 0 0,0 0 16,0 0-16,-1 0 0,65 0 31,-22 0-16,21 0-15,1 0 0,20 0 0,1 0 16,-1 0-16,22 0 0,21 0 16,-22 0-16,43 0 0,-21 0 0,21 0 15,0 0-15,0 0 0,21 0 0,22 0 16,-22 0-16,21 0 16,22 0-16,-1 0 0,1 0 0,20 0 15,-20 0-15,20 0 0,22 0 0,0 0 16,0 0-16,0 0 0,0 0 15,21 0-15,0 0 0,0 0 0,-22 0 16,1 0-16,21-21 0,-21 21 0,-21 0 16,21 0-16,-22-21 0,1 21 15,-22 0-15,1 0 0,-22-22 0,1 22 16,-1 0-16,-21 0 0,0-21 16,-21 21-16,0-21 0,0 21 0,-21 0 15,-21 0-15,-22-21 0,1 21 0,-1 0 16,-20 0-16,-1 0 15,-21-21-15,0 21 0,-42 0 32,0 0-32,-21-21 0,20 21 15,1 0-15,-21 0 0</inkml:trace>
  <inkml:trace contextRef="#ctx0" brushRef="#br0" timeOffset="41120.01">23093 3598 0,'0'0'0,"21"43"32,-21-22-32,-21 0 15,0-21 1,-1 21-16</inkml:trace>
  <inkml:trace contextRef="#ctx0" brushRef="#br0" timeOffset="42071.84">16065 4466 0,'22'0'16,"-22"-21"-1,21 21-15,0-21 0,0 0 16,0 0-16,22 21 0,-22-22 16,0 1-16,0 0 0,21 21 15,-20-21-15,-1 0 0,21 0 0,-42-22 16,21 22-16,-21 0 0,0 0 15,0 0-15,0-1 0,-21 1 0,0 0 16,0 0-16,-22 0 0,1 21 0,0 0 16,-1-21-16,-20 21 0,21 0 15,-22 0-15,22 0 0,-1 21 16,1 0-16,0 0 0,21 0 0,-22 0 16,22 1-16,21-1 0,0 21 15,0-21-15,0 22 0,0-1 0,0-21 16,0 21-16,0-20 0,21 20 0,0 0 15,22-21-15,-22 22 0,21-22 16,-21 21-16,22-21 0,-22 22 0,21-22 16,1 42-16,-22-20 15,-21-22-15,0 0 0,0 21 16,-43-20-16,22-1 0,-21-21 0,0 21 16,-22 0-16,22-21 0,-22 0 0,1 0 15,20 0-15,-20 0 0,-43-42 16,64 42-16,-1-21 0,1-22 15,21 22-15,0-21 0,0 21 16,21-22-16,0 1 0,0 0 0,0-43 16,0 43-16,0-1 0,21 1 15,0 21-15,-21-22 0,21 22 16,0 0-16,0 0 0,1 21 0,-1 0 16,0 0-16,21 0 0,-21 21 0,1 0 15,-1 0-15,21 1 0,-21-1 16,0 0-16,1 0 0,-1 0 15,0 0-15,21 1 0,-21-1 0,1 0 16</inkml:trace>
  <inkml:trace contextRef="#ctx0" brushRef="#br0" timeOffset="42400.62">16171 4678 0,'0'0'0,"43"0"0,-22 0 16,0 0-16,-21 21 0,21-21 15,0 0-15,0 0 0,1 0 0,-1 0 16,0 0-16,0 0 0,0-21 15,0 21-15,22-21 0,-22 0 0,0 21 0,0-22 16,0 22-16,1-21 0,-1 0 16,0 21-16,-21-21 0,21 0 15,-21 0-15,-21-1 16,-21 22-16,20 0 16,1 0-16,0 0 0,-21 22 0,21-1 15,-1 0-15,-20 0 0,21 21 0,0-20 16,0 20-16,-1 0 0,1 1 15,0-1-15,21 0 0,0-21 0,0 22 16,0-22-16,21 0 0,0-21 0,1 21 16,-1-21-16,21 0 0,0 0 15,1 0-15,-1-21 0,0 0 0,1 0 16,-1 0-16,0-1 0,1 1 16,-1-21-16,-21 21 0,0-22 15,22 1-15</inkml:trace>
  <inkml:trace contextRef="#ctx0" brushRef="#br0" timeOffset="42631.48">17103 4191 0,'21'-63'0,"-42"126"0,42-169 0,-21 85 0,21-21 16,-21 21-16,0 42 15,0 0-15,-21 21 16,0 1-16,-1-1 0,1 0 16,21 22-16,-21-22 0,0 22 0,0-22 15,0 0-15,-1 22 0,22-22 0,-21 43 16,21-43-16,-21 0 15,21 1-15,0-22 0,0 21 16,0-21-16,0 1 0,0-1 0,0 0 16,21-21-16,0 0 0,1 0 15,-1 0-15,0-21 0,0 0 16,21-1-16,-20 1 0,-1 0 16</inkml:trace>
  <inkml:trace contextRef="#ctx0" brushRef="#br0" timeOffset="43375.92">17208 4678 0,'0'-21'16,"0"0"-16,22 21 47,-1 21-32,0-21 1,0 0-16,0 0 0,0 0 0,22 0 16,-22 0-16,0 0 0,21 0 15,-20-21-15,-1 21 0,21-22 0,-42 1 16,21 21-16,-21-21 0,0 0 15,-21 21 1,0 0-16,0 0 0,-22 0 0,22 0 16,-21 21-16,0-21 0,20 21 15,-20 22-15,21-22 0,0 0 0,0 0 16,-1 21-16,22-20 0,0-1 0,0 21 16,0-21-16,0 0 15,0 1-15,22-22 0,-1 21 0,0-21 16,0 0-16,21 0 0,22 0 15,-43 0-15,21 0 0,1-21 16,-1-1-16,-21 1 0,22 0 0,-22 0 16,21 0-16,-21 0 0,0-22 0,22 22 15,-22 0-15,-21-21 0,21-1 16,0 1-16,-21 21 0,0 0 16,0-1-16,0 1 15,0 42 1,0 1-16,0-1 15,0 21 1,0-21-16,0 0 0,0 1 0,0-1 16,0 0-16,0 21 0,-21-21 0,21 1 15,-21-1-15,21 0 0,-21 0 16,21 0-16,0-42 31,0 0-15,0 0-16,0 0 0,0-1 0,0 1 15,21-21-15,0 21 16,0 0-16,0-22 0,1 22 0,-1 0 0,0 0 16,0 0-16,0-1 0,22 1 0,-22 21 15,0 0-15,0 0 16,0 0-16,22 0 0,-22 21 0,0 1 16,-21-1-16,21 0 0,0 0 0,0 0 15,-21 22-15,0-22 0,0 0 16,0 21-16,0-21 0,0 1 0,0-1 15,0 0-15,0 0 0,0 0 16,-21-21-16,21-21 31,21 0-31,-21 0 16,22 21-16</inkml:trace>
  <inkml:trace contextRef="#ctx0" brushRef="#br0" timeOffset="43567.97">18521 4530 0,'0'0'0,"0"21"32,-21 0-32,-1 0 0,1 0 15,21 22-15,-21-22 0,21 0 0,-21 0 16,21 0-16,0 1 0,0-1 0,0 0 16,0 0-16,0-42 31,0 0-31,0 0 15,21-22-15,0 22 16</inkml:trace>
  <inkml:trace contextRef="#ctx0" brushRef="#br0" timeOffset="43715.42">18500 4318 0,'0'0'0,"0"-21"0,0 0 0,0 0 16,-22 21-16,1 0 15,21 21 1,0 0-1,0 0 1,0 0-16,0 0 16</inkml:trace>
  <inkml:trace contextRef="#ctx0" brushRef="#br0" timeOffset="44728.23">18690 4424 0,'0'0'15,"0"42"-15,0-21 16,0 1-16,0-1 0,-21 0 16,0 0-16,21 0 0,-21 0 15,21 1-15,0 20 0,0-21 0,0 0 16,0 0-16,0 1 0,0-1 16,0 0-16,0 0 0,21 0 15,0-21-15,0 0 16,0 0-16,0 0 0,22 0 15,-22 0-15,0 0 0,0-21 0,0 0 16,1 0-16,-1 0 0,0-1 0,0-20 16,0 21-16,-21 0 0,21-22 15,-21 22-15,22-21 0,-22 21 0,0 0 16,0-1-16,0 1 0,0 42 31,0 1-31,0-1 16,-22 0-16,1 0 0,21 0 15,0 0-15,0 22 0,0-22 0,0 0 16,0 0-16,0 0 0,0 1 16,0-1-16,0 0 0,0 0 15,21-21-15,1 0 0,-1 0 0,21 0 16,0 0-16,-20 0 0,20 0 0,0 0 16,-21-21-16,22 0 0,-22 0 15,0-1-15,21 1 0,-42 0 0,22 0 16,-1-21-16,-21 20 0,21 1 15,-21 0-15,0 0 0,0 0 16,0 0-16,0-1 0,0 44 31,0-1-31,-21 0 0,21 0 0,-21 0 16,-1 0-16,22 1 0,-21-1 16,21 21-16,0-21 0,0 0 0,-21 1 15,21-1-15,-21 0 0,21 0 16,0 0-16,0-42 47,0 0-47,0 0 0,0 0 15,0-1-15,21-20 0,0 21 16,-21 0-16,21 0 0,1-22 0,-1 22 16,0 0-16,0 0 0,0 0 15,0-1-15,1 1 0,20 21 16,-21 0-16,0 0 0,0 0 15,-21 21-15,22 1 0,-22-1 0,0 0 16,0 0-16,0 0 0,0 0 16,0 22-16,0-22 0,0 0 0,0 0 15,0 0-15,0 1 0,21-1 0,-21 0 16,0 0 0,0-42-1,0 0-15,0 0 16,0-1-16,21 1 15,0 0-15,0-21 0,0 21 0,-21-1 16,43-20-16,-22 21 0,0 0 16,21-22-16,-20 22 0,-1 0 15,21 0-15,-21 21 0,0 0 0,1 0 16,-1 0-16,-21 21 0,0 0 0,0 0 16,0 1-16,0-1 0,0 21 15,0-21-15,0 0 0,0 1 16,0 20-16,0-21 0,0 0 0,0 0 15,0 1-15,0-1 0,0 0 0,-21-21 16,21 21-16,0-42 31</inkml:trace>
  <inkml:trace contextRef="#ctx0" brushRef="#br0" timeOffset="45996.72">21103 4212 0,'0'0'0,"0"-21"0,21-64 31,-21 64-31,0 0 0,0 0 0,0 0 0,-21 0 16,21-1-16,-21 1 0,0 21 16,0 0-16,-1 0 0,1 0 15,0 0-15,0 0 0,0 21 0,0 1 16,-22 20-16,22 0 0,-21 1 0,21-1 16,-22 21-16,22 1 0,-21-22 15,21 22-15,-1-22 0,1 22 0,21-22 16,0 0-16,0-21 0,0 22 0,21-22 15,1 21-15,-1-21 0,21 1 16,-21-1-16,22 0 0,-1-21 0,0 0 16,1 0-16,-1 0 0,-21 0 15,21 0-15,1 0 0,-1-21 16,-21 0-16,22-1 0,-1 1 0,-21 0 16,21 0-16,-20 0 0,-1 0 0,0-22 15,0 22-15,0 0 0,0-21 16,-21 20-16,0 1 0,0 0 0,0 0 15,-21 21 1,0 0-16,0 21 16,0 0-16,0 0 0,-1 1 0,1-1 15,0 0-15,21 21 0,0-21 16,-21 1-16,21-1 0,0 0 0,0 0 16,0 0-16,0 0 15,21 1-15,0-22 0,0 0 16,1 0-16,-1 0 0,0 0 0,21 0 15,-21 0-15,22 0 0,-22 0 0,0-22 16,21 1-16,-20 0 0,-1 0 16,-21 0-16,0 0 0,0-22 15,0 22-15,0 0 0,-21 0 0,-1 0 16,1-1-16,0 1 0,0 21 16,0 0-16,0-21 0,-1 21 0,1 0 15,0 0-15,0 0 0,42 0 31,0 0-15,0 0-16,22 0 0,-22 0 0,0 0 16,21 0-16,-20 0 0,20 0 15,-21 0-15,0-21 0,22 21 0,-22 0 16,0 0-16,0 0 0,0 21 16,-21 0-1,0 0-15,0 1 0,0-1 0,0 0 16,0 0-16,0 0 0,0 0 15,0 1-15,0-1 0,0 0 16,0 0-16,0 0 31,-21-21-15,21-21 0,0 0-16,0 0 15,0 0-15,0-1 0,0 1 0,0 0 16,21 0-16,0 0 0,1-22 0,-22 22 15,21 0-15,0-21 0,21 21 16,-21-1-16,1 1 0,-1 21 0,0-21 16,0 21-16,21 0 0,-20 0 0,-1 0 15,0 21-15,0 0 16,0 1-16,-21-1 0,0 21 0,0-21 16,0 0-16,0 1 0,0 20 15,0-21-15,0 0 0,0 0 16,-21 1-16,0-22 0,0 21 0,21 0 15,-21-21-15,21 21 0,-22-21 16,22-21 15,22 0-31,-1 0 16</inkml:trace>
  <inkml:trace contextRef="#ctx0" brushRef="#br0" timeOffset="46261.57">22585 4360 0,'0'0'0,"21"-21"0,-21 0 16,0 0-16,-21 21 15,0 0-15,-1-21 0,1 21 0,0 0 16,0 0-16,0 0 0,-22 21 0,22 0 16,0 0-16,-21 0 0,21 1 15,-1 20-15,1-21 0,0 0 0,0 22 16,21-22-16,0 0 0,0 0 0,0 0 15,0 0-15,0 1 0,0-1 16,0 0-16,21-21 0,0 21 16,0-21-16,1 0 0,20 0 15,-21 0-15,21 0 0,-20 0 16,20-21-16,0 21 0,-21-21 0,22 0 16</inkml:trace>
  <inkml:trace contextRef="#ctx0" brushRef="#br0" timeOffset="46636.44">22818 4382 0,'-22'0'0,"1"0"16,0 0-16,0 0 0,21 21 31,21-21-15,0 0-16,0 0 0,1 0 15,-1 0-15,0 0 16,0 0-16,0 0 0,0 0 0,1 0 15,-1-21-15,-21-1 16,0 1-16,0 0 16,-21 21-16,-1-21 15,1 21-15,0 0 0,0 0 16,0 0-16,0 0 0,-1 21 0,1 0 16,0 0-16,0 1 0,0-1 0,21 0 15,-21 0-15,-1 0 0,22 0 16,-21 1-16,21-1 0,0 0 0,0 21 15,21-21-15,1 1 16,20-1-16,0-21 16,-21 0-16,22 21 0,-22-21 0,21 0 15,-21 0-15,22 0 0,-22 0 0,0 0 16,21-21-16,-20 0 0,-1-1 16,0 22-16</inkml:trace>
  <inkml:trace contextRef="#ctx0" brushRef="#br0" timeOffset="46929.34">23241 4360 0,'0'0'0,"0"-21"0,0 0 0,-21 21 32,21 21-17,-21 0-15,21 22 0,-22-22 16,1 21-16,21-21 0,-21 22 16,0-1-16,21 0 0,-21 1 0,-22 41 15,43-41-15,-21 20 0,0-20 16,21-1-16,0 0 0,-21 1 15,0-1-15,0 43 0,21-64 16,0 21-16,0-21 0,0 0 0,0 1 16,0-1-16,0 0 15,0-42 1,0 0 0,0-1-16,21 1 0,0 0 15,-21-21-15,21 21 0,0-64 16,0 21-16,1 22 0</inkml:trace>
  <inkml:trace contextRef="#ctx0" brushRef="#br0" timeOffset="47172.2">23156 4551 0,'21'-191'15,"-42"382"-15,64-403 16,-22 191-16,0 21 0,-21-21 0,21 21 16,0 0-16,0 0 0,1 0 0,-1 0 15,0 21-15,0-21 0,0 21 16,-21 0-16,0 1 0,0 20 0,0-21 15,0 0-15,0 0 0,0 22 0,0-22 16,-21 0-16,0 0 16,0 0-16,0-21 0,-22 22 0,22-1 15,0-21-15,0 0 0,0 0 0,-1 0 16,1 0-16,21-21 31,21-1-31,1 1 16,-1 0-16</inkml:trace>
  <inkml:trace contextRef="#ctx0" brushRef="#br0" timeOffset="47436.05">23791 3874 0,'0'0'0,"0"-22"0,0 44 31,-21-22-31,0 42 0,21-21 15,-21 0-15,0 22 0,-1-1 16,1 0-16,0 1 0,21 20 0,-21-21 16,-21 43-16,20-43 0,22 1 15,0-1-15,0-21 0,-21 22 16,21-22-16,0 0 0,0 0 16,0 0-16,0 0 0,0 1 15,21-22 1,1 0-16,-1 0 15,0-22-15,0 1 0</inkml:trace>
  <inkml:trace contextRef="#ctx0" brushRef="#br0" timeOffset="47775.26">23982 4360 0,'0'0'16,"21"-21"-16,-21 0 0,0 0 16,-21 21-1,0 0 1,-1 0-16,1 0 0,0 0 0,0 21 15,0-21-15,21 21 0,-21 0 0,-1 1 16,22-1 0,0 0-16,0 0 15,22 0-15,-1 0 0,0-21 16,0 22-16,0-1 16,-21 0-16,0 0 15,0 0 1,-21-21-1,0 0-15,0 0 0,0 0 16,-1 0-16,-20 0 0,21 0 16,0 0-16,0 0 0,-1 0 0,1 0 15,0 0 1,21-21-16,0 0 16,0 0-16,0 0 15,0-1-15</inkml:trace>
  <inkml:trace contextRef="#ctx0" brushRef="#br0" timeOffset="48092.28">23453 4001 0,'0'0'0,"0"-22"0,0 1 16,21 21-1,21 0-15,-21-21 16,22 21-16,-22 0 0,21 0 0,0 0 16,1 0-16,-1 0 0,22 0 15,-22 0-15,0 0 0,-21 0 0,22 0 16,-1 0-16,-21 0 0,22 0 16,-22 0-16,0 0 0,0 0 15,-42 0 32,0 0-47,0 0 16,-1 0-16</inkml:trace>
  <inkml:trace contextRef="#ctx0" brushRef="#br0" timeOffset="49561.66">2392 5884 0,'0'0'0,"-21"0"0,-22 0 0,22 0 16,0 0-16,-21 0 0,20 0 0,-20 0 16,0 0-16,21 0 0,-22-21 15,-41 21-15,41 0 0,22 0 16,-21 0-16,-1-21 16,22 21-16,-21 0 0,21 0 0,0 0 15,-1 0-15,1 0 0,42 0 47,1 0-31,-1 0-16,21 0 0,-21 0 0,22 0 15,-1 0-15,0 0 0,22 0 16,20 0-16,-20 0 0,21 0 0,126 0 16,-105 0-16,21 0 0,-21 0 15,21 21-15,0-21 0,21 0 16,0 0-16,0 0 0,1 0 15,-1 0-15,21 0 0,0 0 0,22 0 0,-22 0 16,22 21-16,-1-21 0,1 0 16,-1 0-16,22 0 0,-22 0 15,234 0-15,-213 0 0,1 0 16,0 0-16,-1 22 0,22-22 16,-21 0-16,21 0 0,-22 21 0,22-21 15,0 0-15,-21 21 0,21-21 0,21 21 16,-22-21-16,22 0 0,0 21 15,0 0-15,0-21 0,0 0 0,22 22 16,-22-22-16,0 0 0,21 21 0,-21-21 16,0 0-16,0 0 0,0 21 15,21-21-15,-21 0 0,0 0 16,0 0-16,0 21 0,0-21 0,254 0 16,-254 0-16,0 0 0,0 0 15,0 0-15,0 0 0,0 0 16,275 0-16,-275 0 0,0 0 15,0 0-15,0 0 0,0 0 16,0 0-16,-21 0 0,21 0 0,0 0 16,-21 0-16,21 0 0,-21 0 15,-1 0-15,22 0 0,-21 0 0,-21 0 16,21 21-16,-22-21 0,1 0 0,0 0 16,-1 0-16,1 0 0,-21 0 15,-1 0-15,22 0 0,-43 0 16,22 0-16,-22 0 0,0 0 0,1 0 15,-1 0-15,0 0 0,-21 21 0,1-21 16,-1 0-16,-21 0 0,0 22 16,0-22-16,0 0 0,-21 21 0,-1-21 15,1 0-15,-21 0 0,-22 21 0,22-21 16,-43 0-16,1 0 0,-1 0 16,-21 0-16,0 0 0,1 0 0,-44 0 31,1 0-16,0 0-15</inkml:trace>
  <inkml:trace contextRef="#ctx0" brushRef="#br0" timeOffset="49687.58">25125 6223 0,'0'0'0,"-21"0"16,21 21 0,0 0-1,-22-21 1,1 0-16,0 0 0,0 22 15,-21-22-15,-1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12:02:33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8297 1566 0,'0'0'0,"-21"0"0,21-21 15,-21 21-15,21-21 16,0 0 0,-21 21 15,0 0-31,21 21 15,0 0-15,-22 0 16,22 22-16,0-22 0,-21 21 0,21 1 16,0-1-16,-21 0 0,21 1 15,0-1-15,0 0 0,-21 22 0,21-22 16,-21 22-16,0-22 0,21 21 0,0 1 16,0-1-16,0 1 0,0-1 15,0 1-15,0-1 0,0 1 0,0-1 16,0 22-16,0-21 0,0-1 15,0 1-15,0-1 0,0 22 16,0-22-16,0 22 0,0 0 0,0-1 16,0 1-16,0-22 0,0 22 15,-22 0-15,22-1 0,-21 1 0,21 0 16,0-1-16,0 1 0,0 0 0,-21-1 16,21-20-16,0 21 0,0-22 0,0 85 15,0-84-15,0-1 16,-21 1-16,21-22 0,0 22 0,0-22 15,0 21-15,-21-20 0,21-1 0,-21-21 16,21 22-16,-22-22 0,22 0 16,0 0-16,0 0 0,-21-21 15,21-21 1,0 0-16,0-21 0,21-1 16,1 1-16,-1-43 0,0 22 15,21-22-15</inkml:trace>
  <inkml:trace contextRef="#ctx0" brushRef="#br0" timeOffset="1779.77">8361 1566 0,'0'-21'16,"-21"0"0,-1 21-16,22-21 0,0 0 31,22 0-16,-1 21-15,0 0 0,0 0 16,0 0-16,0 0 0,22 0 0,-1 0 16,0 0-16,1 0 0,-1 0 15,22 0-15,-22 0 0,21 0 0,1 0 16,-1 0-16,22 0 0,-21 0 16,20 0-16,-20 0 0,20 0 15,22 0-15,0 0 0,21 0 0,0 0 16,21 0-16,0 0 0,1 0 15,20 0-15,0 0 0,1 0 0,-1 0 16,0 0-16,1 0 0,-1 0 16,21 0-16,1 0 0,-22 0 0,22 0 15,-1 0-15,1 0 0,-1 0 0,1 0 16,-1 0-16,1 0 0,20 0 16,-20-22-16,21 22 0,-1 0 0,1 0 15,0 0-15,20 0 0,-20 0 16,21 0-16,-21-21 0,-22 21 15,22 0-15,-1 0 0,1 0 0,-21 0 16,-1 0-16,1 0 0,-1 0 16,1 0-16,-22 0 0,21 0 0,-20 0 15,-1 0-15,0 0 0,1 0 16,-22 0-16,0 0 0,0 0 0,0 0 16,-21 0-16,0 0 0,0 0 15,-21 0-15,21 0 0,-42 0 0,21 0 16,-22 0-16,1 0 0,-21 0 15,-1 0-15,1 0 0,-1 0 0,-21 21 16,1-21-16,20 0 0,-20 0 16,-1 0-16,-21 22 0,21-22 15,-20 0-15,20 0 0,-21 21 0,0-21 16,0 0-16,1 21 0,-1 0 16,-21 0-16,21-21 0,-21 21 15,0 1-15,21-22 0,-21 21 16,0 0-16,0 0 0,0 21 0,0-20 15,0-1-15,0 21 0,0 0 16,0 1-16,-21-22 0,21 21 0,-21 22 16,21-22-16,0 0 0,-21 1 15,21 20-15,0-20 0,0 20 0,0 22 16,0-22-16,0 1 0,0 20 16,0 1-16,0-21 0,21 20 15,0 1-15,-21-22 0,21 22 0,0 0 16,0-1-16,-21 1 0,22 0 15,-1-22-15,0 22 0,0 0 0,21-22 16,-20 22-16,-1-1 0,0 1 16,-21 0-16,21-1 0,0 1 0,-21 0 15,21-1-15,-21-20 0,0-1 0,0 1 16,0 84-16,0-84 16,0-1-16,0 1 0,0-1 0,0 1 15,0-22-15,0 21 0,0-20 16,-21-1-16,21 0 0,-21 1 15,0-22-15,0 21 0,0-21 0,-1 1 16,22 20-16,-42-21 0,42 0 0,-42 0 16,21 1-16,-1-1 0,1-21 15,-21 21-15,21 0 0,-22-21 0,22 21 16,-21-21-16,0 21 0,-22-21 16,22 0-16,-1 0 0,-20 0 0,-1 0 15,1 0-15,-1 0 0,1 0 0,-22 0 16,1 0-16,-1 0 0,-21 0 15,21-21-15,-20 21 0,-1-21 0,-21 21 16,21-21-16,-21 21 0,0-21 16,0 21-16,0-21 0,-21 21 0,21-22 15,-21 22-15,-1-21 0,1 21 16,0-21-16,-21 21 0,-1-21 0,22 21 16,-21-21-16,0 21 0,-22-21 0,22 21 15,-1-22-15,1 22 0,-21 0 16,20-21-16,-20 21 0,20 0 0,-20-21 15,21 21-15,-191-21 16,169 21-16,22-21 0,0 21 0,-1 0 16,1 0-16,-22-21 0,22 21 0,0 0 15,21 0-15,-22-22 0,-147 22 16,169 0-16,-1 0 0,1-21 16,0 21-16,0 0 0,21 0 15,-21 0-15,21 0 0,0 0 0,0 0 16,0 0-16,21 0 0,0 0 0,-21 0 15,42 0-15,-20 0 0,-1 0 16,21 0-16,-21 0 0,22 0 0,-1 0 16,0-21-16,22 21 0,-22 0 0,22 0 15,-1 0-15,1 0 0,20 0 0,-20 0 16,20-21-16,1 21 0,21 0 16,-21 0-16,20 0 0,-20 0 15,0 0-15,-1 0 0,22 0 16,0 0-16,-42 21 15,41-21-15,-20 0 0,21 21 0,0-21 16,-22 0-16,-20 21 0,42-21 16,0 0-16,-22 0 0,22 0 15,0 22-15,-21-22 0,20 0 0,1 0 16,0 0-16,0 0 0,0 0 0,-22 0 16,22 0-16,0 0 0,0 0 15,-21 0-15,20 0 0,1 0 16,0-22-16,0 1 0,0 21 0,21-21 0,0 0 15</inkml:trace>
  <inkml:trace contextRef="#ctx0" brushRef="#br0" timeOffset="2744.98">14838 1757 0,'0'0'0,"-21"0"0,-22-106 31,43 85-31,-21 0 0,0 21 16,21-21-16,-21-1 0,0 22 15,-1 0-15,22-21 0,-21 21 16,21-21-16,-21 21 0,21-21 15,-21 21 1,21-21-16,-21 21 16,0 0-16,-1 0 15,1 21 1,21 0-16,-21 0 0,-21 64 16,42-43-16,-21 22 15,-1-22-15,1 43 0,0-22 0,0 1 16,0 20-16,-22 1 0,43 21 0,-21-21 15,0 20-15,21 1 0,0 0 16,-21-21-16,21 21 0,0-1 0,0 107 16,0-106-16,0 0 15,0 0-15,0-1 0,0 1 0,0-21 16,21 21-16,-21 0 0,0-1 16,0 1-16,21-21 0,-21 21 0,0-22 15,0 1-15,0 0 0,0-1 0,0 1 16,0-21-16,0-1 0,0 1 15,0-1-15,0-21 0,0 1 0,0-22 16,0 21-16,0-21 0,0 1 16,0-44-1,0 1 1,0 0-16,21-21 0,-21 21 16,22-22-16,-22 1 0,0 0 0</inkml:trace>
  <inkml:trace contextRef="#ctx0" brushRef="#br0" timeOffset="17459.91">550 1482 0,'0'-21'0,"21"21"15,-21-22-15,-21 22 32,0 0-32,0 0 15,0 0-15,0 22 0,-1-1 0,1 0 16,21 21-16,-21 22 0,0-1 16,0 22-16,0-22 0,-1 43 15,1-21-15,0 21 0,0 0 16,0-1-16,0 22 0,-1-21 15,1 0-15,21 0 0,0 0 0,-21 0 16,0-1-16,21-20 0,-21 21 16,21 0-16,-21-22 0,21 22 0,-22 0 15,1-21-15,0 21 0,21-22 16,-21 22-16,21-21 0,0-1 0,0 1 16,0 0-16,0-22 0,0 1 15,0-1-15,0-20 0,0 20 0,0-21 16,0-20-16,0 20 0,0-21 15,21-21 1,-21-21-16,21-21 16,-21-1-16,0 1 0,0-22 15,0 22-15,0-43 0</inkml:trace>
  <inkml:trace contextRef="#ctx0" brushRef="#br0" timeOffset="19155.5">656 1397 0,'0'0'0,"-21"-21"15,0 0 1,21 0-1,-21 21-15,21-22 16,0 1 15,21 21-15,0 0 0,0 0-16,21 0 0,-20 0 15,20 0-15,0 0 0,1 0 16,20-21-16,-21 21 0,22 0 0,21-21 15,-1 21-15,1-21 0,21 21 16,0-21-16,21 21 0,-22-22 0,1 22 16,21-21-16,0 21 0,21 0 15,-21-21-15,22 21 0,-22 0 16,21-21-16,-21 21 0,0 0 16,-21 0-16,21 0 0,-22-21 15,1 21-15,0 0 0,0 0 0,-21 0 16,-1 0-16,1 0 0,0 0 15,-1 0-15,1 0 0,-22 0 0,22-21 16,-21 21-16,-1 0 0,1-22 16,-1 22-16,1 0 0,-1 0 0,-21 0 15,22-21-15,-22 21 0,22 0 16,-22 0-16,0 0 0,1 0 16,-1 0-16,-21-21 0,22 21 0,-1 0 15,-21 0-15,21 0 0,1-21 16,-22 21-16,21 0 0,1 0 15,-22 0-15,0-21 0,21 21 16,-21 0-16,1 0 0,-1 0 0,0 0 16,21 0-16,-21 0 0,1 0 15,-1 0-15,0 0 0,21 0 16,-21 0-16,22 0 0,-22 21 0,21-21 16,1 0-16,-22 0 0,21 21 0,0-21 15,-20 0-15,20 21 16,0-21-16,-21 0 0,43 21 15,-22-21-15,-21 22 0,22-22 16,-22 0-16,0 21 0,21 0 0,-20-21 16,-1 0-16,0 21 0,0-21 15,0 0-15,0 21 0,1-21 0,-1 0 16,0 21-16,0-21 0,0 22 16,-21-1-16,21-21 0,-21 21 15,0 0-15,0 0 16,22 0-16,-22 1 0,0-1 15,21-21-15,-21 21 0,0 0 16,0 21-16,0-20 0,21-1 0,0 21 16,-21-21-16,21 22 0,-21-1 15,0 0-15,0 22 0,0-22 16,0 22-16,0-1 0,0-21 16,0 22-16,0-1 0,0 1 0,0-1 15,0 64-15,0-42 16,0-21-16,0-1 0,0 22 0,0-22 15,0 1-15,0-1 0,0 1 0,0-1 16,0 1-16,0-1 0,0 1 16,0-1-16,0 1 0,0-1 0,0 1 15,21-1-15,-21-20 0,0 20 16,0-21-16,0 22 0,0-22 0,0 1 16,0 20-16,0-21 0,0 1 0,0-1 15,0 22-15,0-22 16,0 0-16,0 1 0,0-1 0,0 0 15,-21 1-15,21-1 0,0 0 0,0-21 16,-21 22-16,21-22 0,-21 0 16,21 21-16,-21-20 0,21-1 15,0 0-15,-21 0 0,-22 0 0,43 0 16,-21 1-16,0-1 0,0-21 0,21 21 16,-21 0-16,-1-21 0,1 21 15,0 0-15,0 1 0,0-1 16,0-21-16,21 21 0,-22 0 0,1-21 15,0 21-15,21 0 16,-21 1-16,0-22 0,0 21 0,-1 0 16,1 0-16,0-21 0,0 21 15,0-21-15,0 21 0,-1-21 16,-20 22-16,21-22 0,-21 21 0,20-21 16,-20 21-16,0-21 0,-1 0 0,-62 21 15,62 0-15,-20-21 16,-1 0-16,1 21 0,-1-21 0,-20 0 15,-1 0-15,0 22 0,-21-22 0,22 0 16,-43 0-16,21 0 0,0 0 16,-21 0-16,21 0 0,0 0 0,-21 0 15,22 0-15,-22 0 0,21 0 0,-21 0 16,-21 0-16,21-22 16,-22 22-16,1 0 0,0 0 0,-21-21 15,21 21-15,-1 0 0,1 0 0,0-21 16,21 21-16,0 0 0,0 0 15,21 0-15,0 0 0,1 0 0,20 0 16,0 0-16,1 0 0,20 0 16,1 0-16,-1 0 0,1 0 15,20 0-15,-20 0 0,20 21 0,1-21 16,0 0-16,21 0 0,-1 0 16,1 0-16,21-21 31,0 0-31,21-21 0,1 20 0,-1-20 15,21 0-15</inkml:trace>
  <inkml:trace contextRef="#ctx0" brushRef="#br0" timeOffset="19848.72">3175 1503 0,'0'0'0,"0"-21"0,0 0 0,0-1 16,0 1-16,0 0 15,0 0-15,0 0 0,0 0 16,0-1-16,0 1 15,0 0-15,0 0 0,-21 21 16,0 0 0,21 21-1,0 0-15,0 0 0,-22 22 16,22-22-16,0 21 0,0 22 16,0-22-16,-21 22 0,21 20 0,0 1 15,0-22-15,0 22 0,0 0 16,0 21-16,0-22 0,0 22 15,0-21-15,0 21 0,0-1 16,0 1-16,0 0 0,0 0 0,0 0 16,0 0-16,0-1 0,0 22 15,0-42-15,0 21 0,0 0 0,0 0 16,0-1-16,0 1 0,0-21 16,0 21-16,21-22 0,-21 1 0,22 0 15,-1-1-15,0-20 0,-21-1 0,21 1 16,0-1-16,0-20 15,1 20-15,-1-42 0,-21 22 0,21-22 16,-21 0-16,21 0 0,0-21 31,0-21-31,-21-21 0,22 21 16,-22-22-16,21 1 0</inkml:trace>
  <inkml:trace contextRef="#ctx0" brushRef="#br0" timeOffset="21843.55">10753 699 0,'0'0'0,"-22"0"0,1 0 16,21 21-16,-21-21 0,21 21 0,0 0 15,0 0 1,21-21 0,0 0-16,1 0 0,20 0 15,-21 0-15,21 0 0,1-21 0,-1 0 16,0 21-16,1-21 0,-1 0 16,0-1-16,1 1 0,-22 0 0,0 0 15,0 0-15,-21 0 0,0-1 16,0 1-16,0-21 0,-21 21 15,0 21-15,-21-21 0,-1-1 16,1 22-16,-22 0 0,1 0 0,-1 0 0,22 22 16,-21-22-16,20 21 15,1 0-15,0 0 0,20 0 0,1 0 16,21 1-16,0-1 0,0 0 16,0 0-16,21 0 0,1-21 15,20 21-15,-21-21 0,0 22 16,22-22-16,-22 0 0,0 21 0,21-21 15,-21 0-15,-21 21 0,0 0 16,0 0 0,-42-21-16,21 21 0,-21 1 15,-1-1-15,1 0 0,21 0 16,-22 0-16,22 22 0,-21-22 0,21 21 16,21-21-16,0 0 0,0 22 15,0-22-15,0 0 0,0 0 16,0 0-16,21-21 0,0 22 0,21-22 15,-20 0-15,20 0 0,0 0 0,22 0 16,-22 0-16,22 0 0,-22-22 16,21 1-16,1 0 0,42-21 15,-64 21-15,0-22 0,-20 22 16,-1-21-16,0 21 0,-21-1 16,21 1-16,-21 0 0,0 0 15,-21 21 1,0 0-16,0 21 0,-1 0 15,22 0-15,0 1 0,-21 20 0,21-21 16,-21 0-16,21 0 0,0 22 16,0-22-16,0 0 0,0 0 0,0 0 15,0 1-15,0-44 47,21 1-47,-21 0 0,21 0 0,-21 0 16,0 0-16,22-22 0,-1 22 15,-21-21-15,0-1 0,21 22 16,0 0-16,0 0 0,-21 0 16,0 0-16,21 21 0,1 0 15,-1 21-15,-21 0 16,0 0-16,21 0 0,-21 0 0,0 22 16,0-22-16,0 0 0,0 0 15,21 0-15,-21 1 0,0-1 0,21 0 16,-21 0-16,21-21 15,1 0-15,-1-21 16,0 21-16,0-21 16,0 0-16,0-1 0,1-20 15,-1 21-15,21-21 0,-21 20 16,0-20-16,1 21 0,-1 0 16,0 0-16,0 21 0,-21 21 31,0 0-31,0 0 0,0 0 0,0 0 15,0 22-15,0-22 0,0 0 16,0 0-16,0 0 0,21-21 0,-21 22 16,21-1-16,1-21 0,-1 0 15,0 21-15,0-21 0,0 0 0,0 0 16,22 0-16,-22 0 0,0 0 16,21-21-16,-20 21 0,-1-21 0,0-1 15,0-20-15,-21 21 16,21 0-16,-21 0 0,0-22 15,0 22-15,0 0 0,0 0 0,0 0 16,0-1-16,-21 22 16,21 22-16,-21-1 15,21 21-15,0 0 16,0 1-16,-21-1 0,21 0 0,-21 1 16,21-1-16,0 43 15,-22-43-15,1-21 0,21 22 0,-21-1 16,21-21-16,0 21 15,0-20-15,0-1 0,0 0 0,0 0 16,0 0-16,0-42 31,21 0-31,0 0 0,-21 0 16,22-22-16</inkml:trace>
  <inkml:trace contextRef="#ctx0" brushRef="#br0" timeOffset="22079.52">12255 847 0,'0'0'0,"0"-21"0,0-22 0,0 22 0,0 0 16,0 0-16,0 0 16,22 21-16,-1 0 15,21 0-15,-21 0 0,0 0 16,1 21-16,-1 0 0,0 0 16,0 0-16,0 0 0,0 22 15,-21-22-15,0 21 0,0 1 0,0-22 16,0 0-16,-21 21 0,0-21 15,0 1-15,0-1 0,0 0 0,-1-21 16,1 21-16,0-21 0,21-21 31</inkml:trace>
  <inkml:trace contextRef="#ctx0" brushRef="#br0" timeOffset="22711.13">12848 360 0,'-21'21'0,"0"0"0,21 0 16,-21 1-16,-1-1 0,22 21 16,-21 0-16,0-20 0,0 20 0,21 0 15,0 1-15,0-1 0,-21 0 16,21 1-16,0-22 0,0 21 0,0-21 15,0 0-15,0 1 0,0-1 16,0 0-16,21-21 16,0 0-16,0 0 0,0 0 15,1-21-15,-1 0 0,0-1 16,0 1-16,0 0 0,0 0 16,-21 0-16,22 0 0,-1-1 15,-21 44 16,0-1-31,0 21 0,0-21 16,0 0-16,-21 1 0,21 20 0,-22-21 16,22 0-16,0 0 0,0 1 15,0-1-15,0 0 0,22 0 16,-1-21-16,0 21 0,21-21 16,-21 0-16,1 0 0,20 0 15,-21-21-15,21 0 0,-20 0 0,20 0 16,-21-1-16,21 1 0,-20 0 15,-1-21-15,0 21 0,-21-1 0,0 1 16,-21 42 15,21 1-31,-21-1 0,-1 21 16,22 0-16,-21-20 0,0 20 0,0 21 16,-21 22-16,20-43 15,22 1-15,0 20 0,-21-20 16,21-1-16,0 0 0,-21-21 0,21 22 15,0-22-15,0 21 0,0-21 16,0 1-16,0-1 0,21-21 16,-21-21-1,0-1-15,0-20 0</inkml:trace>
  <inkml:trace contextRef="#ctx0" brushRef="#br0" timeOffset="22911.43">12763 699 0,'0'-22'16,"0"44"-16,0-86 15,22 64-15,-1-21 0,0 21 16,21 0-16,1-21 0,-1 21 16,0 0-16,22 0 0,-22-21 0,22 21 15,-22 0-15,0 0 0,1 0 0,-1 0 16,-21 0-16,0 0 0,0-22 15,1 22-15</inkml:trace>
  <inkml:trace contextRef="#ctx0" brushRef="#br0" timeOffset="24428.86">16171 508 0,'0'0'0,"21"0"0,1 0 0,20-21 15,0 0-15,-21 21 0,22-21 0,-1 21 16,0-22-16,1 1 15,-1 0-15,-21 0 0,22-21 16,-43 20-16,0 1 0,0 0 16,0 0-16,-22 0 0,1 0 0,0-1 15,-21 22-15,-1 0 0,-20 0 16,21 0-16,-22 0 0,1 22 0,20-1 16,1 0-16,0 21 0,-1-21 15,1 22-15,21-1 0,21-21 0,0 22 16,0-1-16,0-21 0,0 21 15,0 1-15,21-22 0,0 0 0,21 0 16,-20 22-16,20-22 0,0 0 16,1-21-16,-22 21 0,21-21 15,0 21-15,-20-21 0,-1 0 0,-42 0 32,-22 0-32,1 0 15,0 0-15,-1 21 0,1 1 16,0-22-16,-1 21 0,1 21 0,0-21 15,-1 0-15,22 22 0,-21-22 16,21 0-16,21 21 0,0-20 0,0-1 16,0 0-16,0 0 0,0 0 15,0 0-15,21-21 0,21 0 0,-21 0 16,22 0-16,-1 0 0,21 0 16,-20 0-16,20 0 0,1 0 15,-22-21-15,22 0 0,-22 0 0,0 0 16,1 0-16,-1-22 0,0 22 15,-21 0-15,1-21 0,-1 20 0,-21 1 16,0-21-16,0 21 16,-21 21-1,-1 21-15,1 0 16,21 0-16,-21 0 0,21 1 16,0 20-16,0-21 0,0 0 15,0 0-15,0 1 0,0-1 0,0 0 16,0 0-16,21-21 31,0 0-31,1-21 16,-22 0-16,21 0 15,-21-1-15,0 1 0,21 0 16,-21-21-16,21 21 0,-21-1 0,21-20 16,-21 21-16,0 0 0,0 0 15,21-1-15,1 22 0,-1 0 16,-21 22-1,21-1-15,-21 0 0,21 0 0,-21 0 16,0 0-16,21 1 0,-21-1 16,21 0-16,-21 0 0,22 0 0,-22 0 15,0 1 1,21-22-16,0 0 0,0 0 16,0 0-16,0 0 0,1-22 15,-1 1-15,0 0 16,-21 0-16,21 0 0,0 0 15,-21-1-15,21 1 0,1 0 0,-22 0 16,21 0-16,-21 0 0,0-1 16,0 44-1,0-1 1,0 0-16,0 0 0,0 0 16,0 0-16,0 1 0,0-1 15,21 0-15,0-21 0,-21 21 16,42 0-16,-20-21 0,-1 0 15,0 0-15,0 0 0,0 0 16,22 0-16,-22 0 0,0-21 0,21 0 16,-21 21-16,1-21 0,-1 0 15,-21-22-15,21 22 0,-21 0 16,21 0-16,-21-22 0,0 22 0,0 0 16,0 0-16,0 42 31,0 0-31,0 22 0,0-22 15,0 21-15,0 0 16,-21 1-16,0-1 0,0 0 0,21 1 16,-22-1-16,1 0 0,0 1 0,21 20 15,0-20-15,-21-22 0,21 21 16,0 0-16,0-20 0,0 20 0,0-21 16,0 0-16,0 0 0,0 1 15,0-1-15,21-21 0,-21 21 16,21-21-16,0 0 15,-21-21-15,22 0 0,-1-1 16,0 1-16,-21-21 0</inkml:trace>
  <inkml:trace contextRef="#ctx0" brushRef="#br0" timeOffset="24696.07">17611 910 0,'0'0'15,"0"-42"-15,0 21 0,0-22 0,0 22 0,0 0 16,21 21-16,-21-21 0,21 0 15,0 21-15,0 0 0,22 0 16,-22 0-16,0 0 0,0 0 16,0 0-16,0 21 0,1-21 0,-22 21 15,21 0-15,-21 0 0,0 22 16,0-22-16,0 0 0,-21 0 0,-1 0 16,1 1-16,0-1 0,-21-21 15,21 21-15,-1 0 0,1-21 0,0 0 16,0 0-1,21-21 17,21 0-32,0 0 0,0-1 0</inkml:trace>
  <inkml:trace contextRef="#ctx0" brushRef="#br0" timeOffset="25379.74">18161 445 0,'0'0'0,"0"21"15,0 0 1,0 0-16,0 0 0,-21 22 16,21-1-16,0 0 0,-21 1 15,-1-1-15,22 21 0,0-20 0,0 20 16,0-20-16,-21-1 0,21 0 16,0 1-16,0-22 0,0 21 0,0-21 15,21 0-15,1 1 0,-1-22 16,0 0-16,0 0 0,0 0 0,22 0 15,-22-22-15,0 22 0,21-42 16,1 0-16,-22-1 0,21 1 16,-21 21-16,-21-21 0,21 20 15,1-20-15,-22 21 0,21 21 16,-21 21 0,0 0-1,-21 0-15,21 1 0,-22-1 0,22 21 16,-21-21-16,21 0 0,0 1 15,0-1-15,0 0 0,0 0 16,0 0-16,21-21 16,1 0-16,-1 0 0,0 0 0,21 0 15,-21 0-15,1-21 0,-1 21 16,21-21-16,-21 0 0,0 0 0,1-1 16,-1 1-16,-21 0 15,21 0-15,-21 0 0,21 21 0,-21-21 16,0-1-1,0 44 17,0-1-32,-21 0 0,21 0 0,-21 21 15,0 1-15,21-22 0,-22 21 16,1 22-16,0-22 0,0 0 0,0 22 16,21-22-16,-21 22 0,21-22 15,-22 22-15,22-22 0,0 21 16,0-20-16,0-1 0,0 64 0,0-64 15,0-21-15,0 22 0,0-22 16,0 0-16,0 0 0,0 0 16,-21 1-16,0-22 15,0 0-15,0-22 16,21 1-16,-21-21 16,21 21-16,-22-22 0,22 1 15,0 0-15,0-1 0</inkml:trace>
  <inkml:trace contextRef="#ctx0" brushRef="#br0" timeOffset="25660.58">17970 614 0,'0'0'0,"22"0"0,-1 0 0,0-21 15,21 21-15,1 0 0,20 0 0,1-21 16,-1 21-16,1 0 0,-1 0 16,22 0-16,-22-22 0,22 22 0,-22 0 15,1 0-15,-1 0 0,-20 0 16,-1 0-16,0 0 0,-20 0 16,20 0-16,-63 0 31,-22 22-31,22-22 15,-42 21-15,20-21 0</inkml:trace>
  <inkml:trace contextRef="#ctx0" brushRef="#br0" timeOffset="30395.86">1630 339 0,'0'21'47,"-21"-21"-16,21-21 47,0 0-62,0-1-16,0 1 15,0 0 1,0 0-16,0 0 0,0 0 15,0-1 1,0 1-16,0 0 16,0 0-16,0 0 15,0 42 126,0 0-125,0 0 62,0 0-78,0 1 0,0-1 15,0 21-15,0-21 0,0 22 16,0-1-16,0 0 0,0 1 16,0-22-16,0 21 0,-22 0 0,22 1 15,-21-1-15,0 0 16,21 1-16,0-1 0,-21 0 0,21 1 15,-21-1-15,21 0 0,-21 1 16,21-22-16,0 21 0,0-21 0,0 1 16,0-1-16,0 0 0,0 0 15,0-42 17,0 0-32,0 0 15,0-1-15,0 1 0,0 0 0,0-21 16,0 21-16</inkml:trace>
  <inkml:trace contextRef="#ctx0" brushRef="#br0" timeOffset="30696.69">1143 910 0,'0'0'0,"0"21"0,-21 1 0,0 20 16,21-21-1,0 0-15,0 0 16,21 1-16,21-22 0,0 0 16,1 0-16,-1 0 0,0 0 15,1 0-15,-1 0 0,22 0 0,-22 0 16,0-22-16,1 22 0,20-21 16,-42 0-16,22 21 0,-1-21 15,-21 0-15,0 21 0,0-21 0,1-1 16,-22 1-16,0 0 15,0 0-15,0 0 16,0 0-16,-22 21 0,1-22 16,0 1-16,-21 0 0,21 0 0</inkml:trace>
  <inkml:trace contextRef="#ctx0" brushRef="#br0" timeOffset="30976.53">1228 318 0,'-22'0'0,"44"0"0,-44-22 0,22 1 16,0 0-16,0 0 16,0 0-16,22 0 15,-1-1-15,21 1 0,0 21 16,1-21-16,-1 0 0,22 0 0,-1 0 16,1 21-16,-22-22 0,21 22 15,-20 0-15,-1 0 0,0 0 0,-20-21 16,-1 21-16,0 0 0,0 0 15,-21 21 1,-21 1 0,21-1-16,-21-21 15,0 21-15,21 0 0,-22-21 16,22 21-16,0 0 0</inkml:trace>
  <inkml:trace contextRef="#ctx0" brushRef="#br0" timeOffset="31495.26">2032 593 0,'-21'21'31,"0"0"-15,-1 0-16,22 0 15,0 1-15,0 20 0,0-21 16,0 0-16,0 0 0,0 22 16,-21-22-16,21 0 0,0 0 15,0 22-15,0-22 0,-21-21 0,21 21 16,0 0-16,-21-21 31,21-21-15,0 0-16,0 0 15,0-1-15,0-20 0,0 21 16,0 0-16,21-22 0,0 1 16,0 21-16,1-21 0,-1 20 0,21 1 15,-21 0-15,22 0 0,-1 0 16,0 21-16,-21 0 0,22 0 0,-1 0 16,-21 0-16,0 0 0,1 21 15,-1 0-15,-21 21 0,0-20 0,0-1 16,0 21-16,0-21 0,-21 22 15,-1-22-15,1 0 0,21 21 16,0-21-16,-21 1 0,21-1 0,-21-21 16,21 21-16,0-42 47,21 0-47,0-1 15</inkml:trace>
  <inkml:trace contextRef="#ctx0" brushRef="#br0" timeOffset="31812.17">2752 191 0,'0'0'0,"21"-22"16,-21 1-1,0 42 1,0 1-16,0-1 0,0 21 15,-21-21-15,21 22 0,-22-1 16,22 0-16,0 22 0,-21-22 0,21 0 16,-21 1-16,21 20 0,0-20 15,-21-1-15,21-21 0,0 21 0,0 1 16,0-22-16,0 0 0,0 0 16,0 0-16,0 1 15,21-22 1,0 0-16,0 0 15,-21-22-15,22 1 16,-22 0-16,21 0 0,-21 0 16,0-22-16</inkml:trace>
  <inkml:trace contextRef="#ctx0" brushRef="#br0" timeOffset="32010.2">2498 656 0,'0'0'0,"-22"0"0,22 21 15,22-21 1,-1 0 0,0 0-16,0 0 0,0 0 15,22 0-15,-22 0 0,0 0 16,21 0-16,-21-21 0,1 21 16,-1-21-16,0 21 0,0 0 0,0-21 15</inkml:trace>
  <inkml:trace contextRef="#ctx0" brushRef="#br0" timeOffset="32392.07">2879 699 0,'0'0'16,"0"21"-16,21-21 31,0 0-31,0-21 16,0 21-16,0-22 0,1 22 15,-1-21-15,0 21 0,0-21 0,0 0 16,0 21-16,-21-21 0,0 0 16,-21 21 15,0 0-31,0 0 0,0 0 16,0 21-16,-1 0 0,1-21 15,21 21-15,-21 0 0,21 0 16,0 1-16,0-1 0,0 0 15,0 0-15,0 0 0,0 0 0,0 1 16,0-1-16,0 0 0,0 0 16,21-21-16,0 0 15,1 0-15,-1 0 0,0 0 16,0 0-16,0-21 16,0 21-16,1-21 0,-1 21 0,-21-21 15,0-1-15,21 1 0,0 0 16</inkml:trace>
  <inkml:trace contextRef="#ctx0" brushRef="#br0" timeOffset="32733.88">3217 635 0,'0'-21'0,"0"0"31,21 21-31,1 0 16,-1 0-16,0 0 15,0 0-15,0 21 16,0 0-16,1 0 0,-1 0 15,0 1-15,0-1 0,-21 21 16,0-21-16,0 0 0,0 1 0,0-1 16,0 0-16,0 0 0,0 0 15,0 0-15,-21-21 0,21 22 16,0-44 0,0 1-1,0 0-15,0 0 16,0 0-16,0 0 0,0-22 0,21 22 15,-21 0-15,0 0 0,21 0 16,0-1-16,-21 1 0,22 0 0,-1 0 16,0 21-16,0-21 15,0 21-15,0-21 16,1 21-16</inkml:trace>
  <inkml:trace contextRef="#ctx0" brushRef="#br0" timeOffset="33060.69">3789 508 0,'0'21'16,"0"0"-16,0 1 15,0-1-15,0 0 16,0 0-16,0 0 0,0 0 0,-21 1 16,21 20-16,0-21 0,0 0 15,0 0-15,0 1 0,0-1 16,0 0-1,21-21 1,-21-21 0,21 21-16,-21-21 0,21-1 0,0 1 15,0 0-15,-21-21 0,22 21 16,-1-1-16,0 1 0,-21-21 16,21 21-16,0 0 0,-21-1 15,21 1-15,-21 0 16,22 21-16,-22 21 31</inkml:trace>
  <inkml:trace contextRef="#ctx0" brushRef="#br0" timeOffset="33316.54">4191 572 0,'0'21'32,"-21"0"-32,21 0 15,-21 0-15,21 0 0,0 1 16,0-1-16,-22 0 0,22 0 0,0 0 16,0 0-16,0 1 15,0-1-15,0 0 16,0-42 15,0 0-15,0-1-16,0 1 0</inkml:trace>
  <inkml:trace contextRef="#ctx0" brushRef="#br0" timeOffset="33479.47">4170 402 0,'0'-21'15,"0"42"32,0 0-47,0 1 16,0-1 0</inkml:trace>
  <inkml:trace contextRef="#ctx0" brushRef="#br0" timeOffset="33840.08">4233 741 0,'21'21'16,"1"-21"0,-1 0-16,0-21 0,0 0 15,0 0-15,0 21 16,1-22-16,-1 1 0,0 21 0,-21-21 15,0 0-15,21 0 0,-21 0 16,-21 21 0,0 0-16,0 0 15,-1 0-15,1 21 16,0 0-16,21 0 0,0 0 0,-21 0 16,21 1-16,-21 20 0,21-21 15,0 0-15,0 0 0,0 1 16,0-1-16,0 0 0,0 0 15,21 0 1,0-21-16,0 0 16,0 0-16,1 0 0,-1-21 0,0 21 15,0-21-15,21 0 0,-20 0 16</inkml:trace>
  <inkml:trace contextRef="#ctx0" brushRef="#br0" timeOffset="34284.82">4699 635 0,'0'0'0,"0"-21"16,0 42 15,0 0-15,0 0-16,-21-21 0,21 22 15,0-1-15,0 0 0,-21 0 16,21 0-16,0 0 0,0 1 16,0-1-16,21-21 31,0-21-31,0-1 15,0 1-15,0 0 16,-21 0-16,22 0 0,-1 21 0,-21-21 16,21 21-1,0 0-15,-21 21 16,0 0 0,0 0-16,0 0 0,0 0 0,0 1 15,21-22-15,0 21 0,-21 0 16,22 0-16,-1-21 0,0 0 15,0 0-15,0 0 0,0 0 0,1 0 16,-1-21-16,0 21 16,0-21-16,0 0 0,-21-1 0,0 1 15,0 0-15,0 0 0,0 0 16,0 0-16,0-1 0,0 1 0,0 0 16,0 0-16,0 0 0,0 0 15,-21 21 1</inkml:trace>
  <inkml:trace contextRef="#ctx0" brushRef="#br0" timeOffset="35060.46">5800 191 0,'21'-22'0,"-42"44"0,63-65 0,-42 22 16,0 0-16,0 0 0,0 0 16,0-1-16,-21 22 15,0 0 1,-1 0-16,1 22 0,0-1 0,-21 21 16,21-21-16,-1 22 15,-20-1-15,21 0 0,0 22 0,0-22 0,-1 0 16,1 1-16,21 20 15,0-20-15,0-1 0,0 0 0,0-21 16,21 22-16,1-1 0,-1-21 0,21 0 16,-21 1-16,22-1 0,-1-21 15,0 0-15,22 0 0,-22 0 16,0 0-16,1 0 0,-1 0 0,22-21 16,-22-1-16,-21-20 0,21 21 0,1-21 15,-22 20-15,0-20 0,21-21 16,-42 20-16,0 1 0,0-22 15,0 1-15,0-1 0,0 22 16,-42-21-16,21-1 0,0 22 0,-22-1 16,1 1-16,-21 42 0,20 0 15,-20 0-15,20 0 0,-20 0 0,21 0 16,-1 0-16,1 21 0,21 22 16,0-1-16,21 0 0,0 1 0,0 20 15,21 43-15,0-64 16,0 1-16,21 20 0,-20-21 0,20 22 15,0-22-15,-21 22 0,22-22 0,-22 22 16,0-22-16,21 21 0,-20-20 16,-22-1-16,21 0 0,-21 1 15,0-1-15,0 0 0,0-20 16,0-1-16,-21 0 0,-1 0 0,1 0 16,0-21-16,0 0 15,0 0-15,0 0 0,21-21 16,0 0-16,0 0 15,0-22-15,21 22 0,-21-21 16,21 0-16,0 20 0,43-62 16</inkml:trace>
  <inkml:trace contextRef="#ctx0" brushRef="#br0" timeOffset="35899.71">6265 572 0,'0'0'15,"21"-22"-15,-21 44 31,0-1-15,0 0-16,0 0 0,0 0 16,0 0-16,0 1 0,0-1 0,0 0 15,0 0-15,0 0 0,22 0 16,-22 1-16,21-1 0,0-21 16,0 0-16,0 0 15,0 0-15,1 0 0,-1-21 16,0-1-16,0 1 0,0 0 15,0 0-15,1 0 0,-22 0 16,21-22-16,0 22 0,0 0 16,-21 0-16,0 0 0,0-1 0,21 22 15,-21-21-15,0 42 32,0 1-17,0-1-15,-21 0 0,21 0 16,0 0-16,0 0 0,0 1 0,0-1 15,0 0-15,0 0 0,0 0 16,0 0-16,0 1 0,0-1 0,21-21 16,0 21-16,1-21 15,-1 0-15,21 0 16,0-21-16,1 0 0,-22 21 16,21-22-16,1 1 0,-22 0 0,0-21 15,21 21-15,-21-1 0,-21-20 16,0 21-16,22 0 0,-22-22 0,0 22 15,0 0-15,0 0 0,-22 21 16,1 0-16,0 0 16,0 0-16,0 21 0,21 0 15,-21 0-15,21 1 0,0-1 16,0 0-16,0 0 0,0 0 16,21 0-16,-21 1 0,21-22 15,0 21-15,0-21 0,0 0 16,1 0-16,-1 0 0,0 0 15,0 0-15,0 0 0,0-21 16,1 21-16,-1-22 0,0 1 0,0 0 16,-21 0-16,0 0 0,21 0 15,-21-1-15,21 1 0,-21 0 0,0 0 16,0 42 15,0 0-31,0 0 16,0 1-16,0-1 0,0 0 0,22 0 15,-22 0-15,21 0 16,-21 1-16,21-22 0,-21 21 0,0 0 16,0 0-16,0 0 15,-21-21-15,0 0 0,-1 0 16,22 21-16,-21-21 16,0 0-16,21-21 0,0 0 15,0 0-15,0 0 0,0 0 16,21-1-16,0 1 0</inkml:trace>
  <inkml:trace contextRef="#ctx0" brushRef="#br0" timeOffset="37044.05">7620 42 0,'0'-21'0,"0"42"0,0-63 0,-21 63 47,21 0-47,-21 22 0,-1-1 15,1 0-15,21 1 0,-21-1 0,0 22 16,21-22-16,0 0 0,-21 1 16,0-1-16,21 0 0,0 1 0,0-1 15,0-21-15,0 0 0,0 22 16,0-22-16,0 0 0,0 0 16,21-21-1,0 0-15,0 0 0,0-21 16,22 21-1,-22-21-15,0 0 0,0-1 0,0 1 16,0 0-16,1 0 0,-1-21 0,0 20 16,0 1-16,-21 0 15,0 0-15,0 42 32,0 0-32,-21 0 0,21 1 15,-21-1-15,-22 21 16,43-21-16,0 0 0,0 1 0,0-1 15,0 0-15,0 0 0,0 0 16,22-21 0,-1 0-16,0 0 15,21 0-15,-21-21 0,1 0 16,-1 21-16,21-21 0,-21 0 0,0-1 16,1 1-16,-1 21 0,0-21 15,-21 0-15,0 0 0,21 0 0,-21-1 16,0 44 15,-21-22-31,21 21 16,-21 0-16,21 0 15,0 0-15,0 0 0,0 1 16,0-1-16,0 0 16,21-21-1,0 0-15,0 0 16,0 0-16,1 0 15,-1-21-15,-21 0 0,0-1 0,21 22 16,-21-21-16,0 0 0,0 0 16,0 0-16,0 0 0,0-1 15,-21 1-15,21 0 16,-21 21-16,42-21 47,0 21-47,0 0 0,0 0 0,0 0 15,1 0-15,-1 0 16,0 0-16,0 0 0,0 0 0,-21 21 16,21 0-16,-21 0 15,22-21-15,-22 22 0,0-1 0,0 0 16,0 0-16,0 0 16,0 0-16,0 1 0,0-1 15,0 0-15,0 0 16,-22-21-1,22-21 17,0 0-17,0 0-15,0-1 16,0 1-16,0 0 0,0 0 0,22 0 16,-1-22-16,-21 22 0,21 0 0,0 0 15,0 0-15,22 0 0,-22-1 16,0 22-16,0 0 0,0 0 0,0 0 15,1 0-15,-1 0 0,0 22 16,-21-1-16,0 0 0,21 0 16,-21 0-16,0 22 0,0-22 0,0 0 15,0 0-15,0 0 0,0 0 16,-21 1-16,0-1 0,21 0 0,-21 0 16,-1-21-16,1 0 15,0 0 1,0 0-1,0-21-15,21 0 0,-21 21 16</inkml:trace>
  <inkml:trace contextRef="#ctx0" brushRef="#br0" timeOffset="37227.9">8255 212 0,'0'0'0,"-21"0"0,0-21 0,-1 21 15,1-22 1,21 44 15,-21-22-15,0 0-16</inkml:trace>
  <inkml:trace contextRef="#ctx0" brushRef="#br0" timeOffset="37454.85">7387 296 0,'0'0'16,"85"0"0,-64 0-16,21 0 0,1 0 15,-22 0-15,21 0 0,0 0 0,1 0 16,-1 0-16,0 0 0,-20-21 15,20 21-15,0 0 0,-21 0 0,1 0 16,-1 0-16,0 0 0</inkml:trace>
  <inkml:trace contextRef="#ctx0" brushRef="#br0" timeOffset="38379.97">6667 868 0,'0'0'16,"0"-21"-16,0 0 0,0-1 15,0 1-15,0 42 47,0 1-47,0-1 0,0 0 16,0 21-16,0 1 0,0-22 0,0 21 15,0 0-15,0-20 0,0 20 16,0-21-16,-21 0 0,21 0 0,-21 1 16,21-1-16,0 0 15,-21-21 1,21-21-1,0 0 1,0-1-16,0 1 0,0 0 16,21 21-16,0-21 0,0 0 15,1 0-15,-1-1 0,21 22 0,-21-21 16,22 21-16,-22 0 0,21 0 16,-21 0-16,0 0 0,1 0 15,-1 21-15,-21 1 0,0-1 16,0 0-16,0 0 0,-21 0 0,-1 0 15,1 1-15,0-1 0,-21 0 16,21 0-16,-22 0 0,22-21 16,0 21-16,0-21 0,0 0 15,-1 0-15,44 0 32,-1 0-32,0-21 0,21 0 15,1 21-15,-22-21 0</inkml:trace>
  <inkml:trace contextRef="#ctx0" brushRef="#br0" timeOffset="39349.15">7239 1058 0,'0'0'0,"0"-21"0,0 0 16,0 0-16,-21 21 16,0 0-1,-1 0-15,1 0 0,21 21 0,-21 0 16,0 0-16,0 1 0,21-1 15,0 0-15,-21 21 0,21-21 0,-22 1 16,22-1-16,0 0 0,0 0 0,0 0 16,0 0-16,0 1 15,22-22-15,-1 0 0,0 0 16,0 0-16,21-22 16,-20 22-16,-1-21 0,0 0 0,0 21 15,0-21-15,0 0 0,-21 0 16,22-1-16,-22-20 0,21 21 15,-21 0-15,0 0 16,0-1-16,0 44 31,0-1-31,0 0 0,0 0 16,0 0-16,0 0 0,0 1 16,0-1-16,0 0 0,0 0 15,0 0-15,21-21 31,0 0-31,0 0 16,0-21-16,1 21 0,-1-21 16,0 0-16,0 21 0,0-21 0,-21-1 15,21 1-15,1 0 0,-1 0 16,0 0-16,0 0 0,0 21 16,0 0-16,1 0 15,-22 21-15,21-21 16,-21 21-16,0 0 0,0 0 15,0 0-15,0 1 0,0-1 16,0 0-16,0 0 0,0 0 16,-21-21-1,-1 0-15,1 0 16,0 0 0,0 0-16,0-21 15,21 0-15,-21 0 16,-1 21-1,22 21 17,0 0-17,0 0-15,0 0 16,22-21-16,-1 22 0,0-22 16,0 0-16,0 0 15,0 0-15,1 0 0,-1 0 0,21 0 16,-21 0-16,0 0 0,22-22 15,-1 1-15,-21 21 0,22-21 0,-22 0 16,0 0-16,0 0 0,0-1 16,0 1-16,1 0 0,-22 0 0,0 0 15,0 0-15,0-1 16,0 1-16,-22 21 16,1 0-16,21 21 15,-21 1-15,0-1 0,21 0 16,0 0-16,0 0 0,-21 0 15,21 1-15,0-1 16,0 0-16,0 0 0,21-21 16,-21 21-16,21-21 15,0 0-15,0 0 0,1 0 16,-1 0-16,0 0 0</inkml:trace>
  <inkml:trace contextRef="#ctx0" brushRef="#br0" timeOffset="39851.05">8572 1101 0,'0'0'0,"-21"-64"31,0 64-31,0 0 16,0 0-16,0 0 0,-1 0 15,1 21-15,21 1 16,-21-1-16,0-21 0,21 21 0,-21 0 15,21 0-15,0 0 0,0 1 16,0-1-16,0 0 0,0 0 0,0 0 16,0 0-16,21-21 15,0 0-15,0 0 16,0 0-16,1 0 0,-1 0 16,-21-21-16,21 21 15,0-21-15,0 0 0,0-21 0,-21 20 16,22-20-16,-1 21 0,0-21 15,0-1-15,-21-20 0,21 20 0,0 1 16,-21 0-16,0-1 0,0 1 16,0 21-16,0 0 0,0 0 0,0 42 31,-21 0-31,0 21 0,0-21 16,21 22-16,-21-1 0,21 0 15,-21 1-15,21 41 0,-22-62 16,22 20-16,0-21 0,0 21 15,0-20-15,0-1 0,0 0 16,0 0-16,22 0 0,-1-21 16,0 0-16,0 0 15,0 0-15,0 0 0,1 0 0,-1 0 16,0-21-16,21 21 0,-21-21 0</inkml:trace>
  <inkml:trace contextRef="#ctx0" brushRef="#br0" timeOffset="40107.91">9207 804 0,'0'0'0,"0"-21"0,0-21 31,0 63 1,-21 0-32,0 0 0,21 1 0,-21 20 15,21 0-15,-21 1 0,0-22 16,-1 21-16,22 0 0,-21 1 0,0-22 15,21 21-15,0-21 0,0 1 0,-21-1 16,21 0-16,0 0 16,0 0-16,21-21 15,0 0 1,0-21-16,-21 0 0,22 21 16</inkml:trace>
  <inkml:trace contextRef="#ctx0" brushRef="#br0" timeOffset="40415.73">9229 1143 0,'0'-21'0,"0"42"0,-22-21 47,1 21-47,21 0 16,0 1-16,-21-1 16,21 0-1,0 0-15,21-21 16,0 0-1,1 0-15,-1-21 16,-21 0-16,21 0 16,-21-1-16,21 22 0,-21-21 15,0 0-15,0 0 16,-21 21 0,0 0-16,0 0 15,-1 0-15,1 0 16</inkml:trace>
  <inkml:trace contextRef="#ctx0" brushRef="#br0" timeOffset="40591.62">8805 1080 0,'0'0'0,"-21"0"31,42 0-31,0 0 0,1-22 16,-1 22-16,0 0 0,21 0 0,-21 0 16,1 0-16,20 0 0,-21 0 15,0 0-15,22 0 0,-22-21 16,0 21-16</inkml:trace>
  <inkml:trace contextRef="#ctx0" brushRef="#br0" timeOffset="40831.8">9356 1016 0,'0'42'31,"0"-20"-31,0-1 0,0 0 16,-22 0-16,22 21 0,0-20 16,0-1-16,-21 0 0,21 0 0,-21 0 15,21 22-15,-21-22 0,21 0 16,0 0-16,0 0 15,0 0-15,0-42 47,0 0-47</inkml:trace>
  <inkml:trace contextRef="#ctx0" brushRef="#br0" timeOffset="41063.67">9271 1164 0,'0'-21'16,"0"42"-16,0-63 0,0 21 0,0 0 15,21-1 1,0 22-16,0 0 0,1-21 16,-1 21-16,0 0 0,0 0 15,0 0-15,0 21 16,-21 1 0,0-1-16,0 0 0,-21 0 15,0-21-15,0 21 0,0 0 0,0-21 16,-1 22-16,1-22 0,0 0 15,0 0-15,0 21 0</inkml:trace>
  <inkml:trace contextRef="#ctx0" brushRef="#br0" timeOffset="41299.53">9567 1016 0,'0'21'32,"0"0"-32,-21 1 15,21-1-15,-21 0 0,21 0 16,0 0-16,-21 0 0,21 1 0,-21-1 16,21 0-16,0 0 15,0-42 16,21 0-31,0 0 16</inkml:trace>
  <inkml:trace contextRef="#ctx0" brushRef="#br0" timeOffset="41448.44">9588 847 0,'0'0'0,"0"-21"16,0-1-16,0 1 0,0 0 15,0 42 16,0 0-31,0 1 0,0-1 16,0 0-16,0 0 0,0 0 16,0 0-16,0 1 15</inkml:trace>
  <inkml:trace contextRef="#ctx0" brushRef="#br0" timeOffset="41700.3">9906 995 0,'0'0'0,"-42"0"16,20 0 0,1 0-16,-21 21 0,21 0 0,-22 0 15,22 1-15,0-1 16,21 0-16,0 0 0,-21 0 0,21 0 16,0 1-16,0-1 0,0 0 15,21 0-15,0-21 16,0 0-16,1 0 0,-1 0 15,0 0-15,0 0 0,21 0 16,-20 0-16,-1 0 0,0-21 0,0 0 16,0 21-1</inkml:trace>
  <inkml:trace contextRef="#ctx0" brushRef="#br0" timeOffset="45071.42">6900 1630 0,'0'-21'16,"0"0"15,0-1-31,0 1 31,0 42 1,0 1-32,0-1 0,0 0 15,0 0-15,0 0 0,0 0 16,0 22-16,-21-22 0,21 0 0,-21 21 15,21-20-15,-21-1 0,21 21 16,0-21-16,0 0 0,0 1 16,0-1-16,0 0 15,21-21 1,0 0 0,0 0-16,-21-21 0,21 0 0,1 21 15,-1-22-15,0 1 0,-21 0 16,21 0-16,0 0 0,-21 0 0,21-22 15,1 22-15,-22 0 0,0 0 16,21 0-16,-21-1 0,21 1 0,-21 0 16,0 42 15,0 0-31,0 1 16,0-1-16,0 21 0,0-21 15,0 0-15,0 1 0,0 20 0,0-21 16,0 0-16,0 0 0,0 1 15,0-1-15,21-21 16,-21 21-16,21-21 16,0 0-16,1 0 0,-1-21 15,0 21-15,0-21 0,-21-1 16,21 1-16,0 0 0,-21 0 16,22-21-16,-22 20 0,21 1 0,0-21 15,-21 0-15,0 20 16,0-20-16,21 21 0,-21 0 0,21 0 15,-21-1-15,0 1 16,0 42 15,0 1-31,0-1 0,0 0 16,0 0-16,-21 21 0,21-20 16,-21 20-16,21-21 0,-21 0 0,21 22 15,0-22-15,0 0 0,0 0 0,0 0 16,0 0-16,0 1 15,21-22 1,0 0-16,0 0 16,0 0-16,1 0 15,-1 0-15,0-22 0,0 1 0,0 21 16,-21-21-16,21 0 0,1 0 16,-22 0-16,21-1 0,-21 1 0,0 0 15,0 0 1,0 42-1,0 0 1,0 0-16,0 1 0,0-1 16,0 0-16,0 0 0,0 0 15,0 0-15,0 1 0,0-1 16,21-21 0,0 0-16,0 0 15,0 0-15,1 0 0,-1 0 16,0-21-16,0 21 0,21-22 0,-20 22 15,-1-21-15,0 0 0,0 21 16,0-21-16,-21 0 0,21 0 16,-21-1-16,22 22 15,-22 22 1,0-1 0,0 0-16,0 0 15,0 0-15,0 0 0,-22-21 0,22 22 16,0-1-1,-21-21-15,0 0 32,0 0-17,21-21-15,-21 21 16,21-22-16,-21 22 31,21 22-15,0-1-1,21-21 1,0 0-16,0 0 16,0 0-16,0 0 15,1 0-15,-1 0 0,0 0 0,0 0 16,21 0-16,-20-21 0,-1 21 16,0-22-16,0 22 0,0-21 0,-21 0 15,21 0-15,1 0 0,-22 0 16,21-1-16,-21 1 0,0 0 15,0 0-15,-21 21 32,-1 0-32,22 21 0,-21 0 15,21 0-15,-21 1 0,21-1 0,-21 0 16,21 0-16,0 0 0,0 0 16,0 1-16,0-1 0,0 0 15,0 0-15,21-21 16,0 0-16,0 0 15,1-21 1,-1 0-16,0 0 16,-21-1-16,0 1 0,0 0 0</inkml:trace>
  <inkml:trace contextRef="#ctx0" brushRef="#br0" timeOffset="45279.75">7705 1524 0,'0'0'15,"-22"0"-15</inkml:trace>
  <inkml:trace contextRef="#ctx0" brushRef="#br0" timeOffset="84361.67">3196 1778 0,'21'0'0,"22"0"16,-22 0-16,21 0 0,-21 0 16,0 0-16,1 0 0,-1 0 0,0 0 15,-21-21 63,21 21-62</inkml:trace>
  <inkml:trace contextRef="#ctx0" brushRef="#br0" timeOffset="84985.32">1397 1715 0,'0'0'0,"-21"-22"16,0 22-1,-22 0-15,22-21 0,-21 21 16,21 0-16,-22 0 0,1-21 0,0 21 16,-1 0-16,22-21 0,-21 21 15,-1 0-15,22 0 0,-21 0 0,21 0 16,0 0-16,-1 0 16,22 21-1,22 0-15,-1-21 0,21 0 16,0 0-16,1 0 15,20 0-15,22 0 0,0 0 0,-1 0 16,22 0-16,0 0 0,0 0 16,0 0-16,21 0 0,0-21 0,0 21 15,0 0-15,21-21 0,-21 21 16,0 0-16,-21 0 0,-1-21 0,1 21 16,-21 0-16,-22 0 0,1 0 15,-1 0-15,-20 0 0,-1 0 0,-21 0 16,0 0-16,1 0 0,-44 0 47,1 0-47,0 0 15,0 21-15,0 0 0,0-21 16,-1 21-16,1 0 0,-21 1 16,21-1-16</inkml:trace>
  <inkml:trace contextRef="#ctx0" brushRef="#br0" timeOffset="87087.54">698 2985 0,'22'0'62,"-1"0"-46,0 0-1,0 0-15,0-43 0,0 22 0</inkml:trace>
  <inkml:trace contextRef="#ctx0" brushRef="#br0" timeOffset="87319.5">5101 2604 0,'0'0'0,"64"0"0,-86 0 16,1 0-16,0 0 0,21 21 16</inkml:trace>
  <inkml:trace contextRef="#ctx0" brushRef="#br0" timeOffset="87371.47">5207 2625 0,'0'0'0,"21"0"0,0 0 15</inkml:trace>
  <inkml:trace contextRef="#ctx0" brushRef="#br0" timeOffset="102923.83">2159 7747 0,'-21'-21'16,"0"21"-1,-1 0 32,22-21-47,0 0 47,0 42-31,0 0-1,0 0-15,0 0 0,0 22 16,0-22-16,0 21 0,0 0 15,0 64-15,0-63 0,0-1 0,0 21 16,-21-20-16,21-1 16,0 0-16,0 1 0,0-1 0,0-21 15,-21 22-15,21-22 0,0 0 16,0 0-16,0 0 0,0 0 16,0 1-16,-21-22 46,21-22-30</inkml:trace>
  <inkml:trace contextRef="#ctx0" brushRef="#br0" timeOffset="103180.69">1799 8551 0,'0'22'16,"0"-1"-16,0 0 15,21-21 1,0 0-16,1 21 0,-1-21 16,0 0-16,21 0 0,-21 0 15,22 0-15,-22 0 0,21 0 0,-21 0 16,22 0-16,-1 0 16,-21 0-16,22-21 0,-1 0 0,-21 21 0,21-21 15,-20 21-15,-1-22 0,0 1 16,0 21-16,-21-21 0,0 0 15,0 0-15,0 0 0,0-1 16,0 1-16,-21 0 0</inkml:trace>
  <inkml:trace contextRef="#ctx0" brushRef="#br0" timeOffset="103455.53">1863 7705 0,'0'0'0,"0"-21"0,-22 21 0,22-22 16,22 1-1,20 21 1,-21-21-16,21 21 0,-20-21 16,20 21-16,21 0 0,-20-21 0,-1 0 15,0 21-15,1 0 0,-1 0 16,-21 0-16,22 0 0,-22 0 0,0 0 62</inkml:trace>
  <inkml:trace contextRef="#ctx0" brushRef="#br0" timeOffset="104188.11">3302 7620 0,'-21'0'16,"0"0"-16,-1 0 0,1 0 16,0 0-16,-21 21 0,21-21 15,-1 21-15,1 1 0,0-1 16,0 0-16,0 21 0,0-21 0,-1 22 15,1-1-15,0 22 0,0-22 16,-21 21-16,20-20 0,22 20 0,-21-20 16,21 20-16,0-21 0,0 43 15,0-43-15,21 1 0,1-22 16,-1 0-16,0 0 0,0 0 0,21 1 16,-20-1-16,20 0 0,0-21 15,1 0-15,-1 0 0,0 0 0,1 0 16,41 0-16,-41-21 0,-1 21 15,0-21-15,1-1 16,-1 1-16,0-21 0,-21 21 0,22-22 16,-22 1-16,21 0 0,-21-1 0,1 1 15,-1-21-15,-21 20 0,0-20 16,0-1-16,0 22 0,0-22 0,0 22 16,0 0-16,-21-1 0,-22 1 15,22 0-15,-21-1 0,-1 1 0,22 21 16,-42 0-16,20 0 0,1-1 0,0 22 15,-1 0-15,22 0 0,-21 0 16,21 0-16,-22 0 0,22 0 0,0 0 16,21 22-16,0-1 0,0 0 0,0 0 15,0 0-15,0 22 16,21-22-16,0 21 0,1 0 0,-1 1 16,21-1-16,-21 0 0,22 1 0,-1 20 15,-21-20-15,21-1 0,-20 0 16,41 64-16,-42-64 0,0 1 15,-21-1-15,0 0 0,22 1 16,-22-1-16,0 0 0,0 1 0,0-22 16,-22 21-16,1-21 0,0 22 0,0-22 15,-21 0-15,20 0 0,-20 0 16,21 1-16,-21-1 0,20-21 0,-20 21 16,21-21-16,0 0 0,0 0 0,-1 21 31,44-42-16,-22 0 1,21 21-16,0-21 0,0-1 16,-21 1-16</inkml:trace>
  <inkml:trace contextRef="#ctx0" brushRef="#br0" timeOffset="105780.16">7281 7557 0,'0'0'0,"0"21"15,21-21-15,1 0 16,-1 0-16,21 0 0,0 0 0,22 0 16,-22 0-16,22-21 0,20 21 15,-20-22-15,-1 22 0,1 0 0,-1-21 16,1 21-16,-1 0 0,-20 0 0,-1 0 16,-21-21-16,0 21 0,-63 0 31,21 0-31,-21 0 0,-1 0 0,1 0 15</inkml:trace>
  <inkml:trace contextRef="#ctx0" brushRef="#br0" timeOffset="106087.98">7620 7493 0,'0'0'0,"-21"21"0,21 0 16,-21-21-16,21 22 0,0-1 16,0 0-16,0 0 0,0 0 0,0 0 15,0 1-15,0 20 0,0-21 16,21 21-16,-21 1 0,0-1 0,21 0 15,-21 1-15,21-1 0,0 0 0,-21 1 16,0-1-16,0 0 0,0 1 16,0-1-16,0-21 0,0 22 0,0-22 15,-21 0-15,0 0 0,0 0 16,0 0-16,-22 1 0,22-22 0,-21 0 16,-1 0-16,22 0 0,-21 0 15,0 0-15,20 0 0,-20-22 0,21 22 16,-21-21-16,20 0 0,1 0 0,0 0 15,0 0-15,0-1 0,21 1 16,0 0-16,0-21 0,0 21 0,0-1 16,21 1-16,0 21 0,21-21 0,-20 0 15,20 0-15,0 21 0</inkml:trace>
  <inkml:trace contextRef="#ctx0" brushRef="#br0" timeOffset="106399.8">8276 7959 0,'0'0'16,"21"-21"-16,-21-1 0,0 1 15,-21 0-15,0 0 16,0 21-16,0 0 0,-1 0 0,1 0 16,0 0-16,0 0 0,0 0 0,0 0 15,-1 21-15,1 0 0,0 0 16,-21 22-16,21-22 0,-1 21 0,22 1 15,-21-1-15,0-21 0,0 21 0,21 1 16,0-22-16,0 0 16,0 0-16,0 0 0,0 1 0,0-1 15,21-21-15,0 0 0,0 0 0,1 0 16,-1 0-16,0 0 0,21-21 0,-21-1 16,22 1-16,-22 0 0,21-21 15,-21 21-15,22-22 0,-22 22 0,0-21 16,0-1-16</inkml:trace>
  <inkml:trace contextRef="#ctx0" brushRef="#br0" timeOffset="106951.49">8657 8319 0,'85'-64'32,"-64"43"-32,0 0 0,0-22 0,0 22 15,1 0-15,-1-21 0,-21 21 0,0-22 16,21 22-16,-21 0 0,21 0 16,-21 0-16,0 42 31,0 0-31,0 0 0,0 0 15,0 0-15,0 1 0,0 20 16,0-21-16,0 0 0,0 0 0,0 1 0,0-1 16,0 0-16,0 0 0,21 0 15,0-21-15,22 21 0,-22-21 16,21 0-16,-21 0 0,22 0 0,-22 0 16,21 0-16,-21-21 0,22 0 0,-22 21 15,0-21-15,0 0 0,-21-22 0,0 22 16,21-21-16,-21 21 15,0-22-15,0 22 0,0 0 16,0-21-16,0 21 0,-21-1 0,0 22 16,21-21-16,0 0 0,0 0 15,21 21 1,0 0-16,1 0 0,-1 0 16,21 0-16,-21 0 0,22 21 0,-22-21 15,21 0-15,-21 0 0,22 0 16,-1 0-16,-21 0 0,21 0 0,-20 0 15,20 0-15,-21 0 0,0 0 0,0 0 16,1 0-16,-22-21 16,-22 0-1</inkml:trace>
  <inkml:trace contextRef="#ctx0" brushRef="#br0" timeOffset="107303.29">9461 8107 0,'0'21'0,"0"0"16,0 0-16,0 1 0,0-1 15,0 0-15,0 0 0,0 0 16,0 0-16,22-21 0,-1 0 16,0 0-16,0 0 0,0 0 15,0 0-15,1 0 0,-1-21 16,0 0-16,0 0 0,0 0 0,0 0 16,1-1-16,-22-20 0,21 21 15,0-21-15,-21 20 0,0-20 0,0 0 16,0 21-16,0-1 0,0 1 15,0 0-15,0 0 0,0 42 32,0 0-32,0 0 0,0 1 15,-21 20-15,21-21 0,0 21 0,0-20 16,0 20-16,0-21 0,0 0 0,0 22 16,0-22-16,0 0 0,21 0 15,0 0-15,0-21 0,22 0 16,-22 0-16,0 0 0,21 0 0,1 0 15,-22 0-15,0 0 16,0-21-16,0 0 0,0 0 0</inkml:trace>
  <inkml:trace contextRef="#ctx0" brushRef="#br0" timeOffset="108159.84">13483 7620 0,'-21'0'0,"0"0"16,0 0-16,21 21 31,0 0-31,0 1 16,21-22 0,0 21-16,0-21 0,0 0 0,0 0 15,22 0-15,-22 0 0,0 0 0,21 0 16,-20 0-16,20 0 0,-21 0 15,21-21-15,-20 21 0,-1-22 0,0 1 16,0 21-16,-21-21 0,0 0 16,-21 0-16,0 21 15,0 0-15,-22-21 0,1 21 0,0 0 16,-1 0-16,1 0 0,0 21 0,-1 0 16,1-21-16,0 21 0,20 0 15,-20 22-15,21-22 0,0 0 0,21 0 16,0 0-16,0 0 0,0 1 0,0-1 15,0 0-15,0 0 0,21-21 0,0 21 16,0-21-16,22 0 0,-22 21 16,0-21-16,21 0 0,-21 0 0,22 0 15,-22 0-15,0 0 0,0 0 16,-42 0 0,0 0-1,-21 0-15,-1 0 0,1 22 0,-22-22 16,22 21-16,0 0 0,-22 0 15,22 0-15,0 0 0,20 1 0,-20 20 16,21-21-16,0 21 0,0-20 0,21-1 16,0 0-16,0 0 0,0 21 0,0-20 15,21-22-15,0 21 0,0 0 16,21-21-16,-20 21 0,20-21 16,0 0-16,1 0 0,-1 0 0,0 0 0,1 0 15,-1 0-15,21 0 16,-20-21-16,-1 0 0,0 21 0,1-21 15,-1-1-15,-21 1 0</inkml:trace>
  <inkml:trace contextRef="#ctx0" brushRef="#br0" timeOffset="108359.72">13970 8065 0,'42'105'31,"-21"-83"-31,1-1 0,-22 0 0,21 0 16,0 0-16,-21 0 0,21 1 16,-21-1-16,21-21 0,-21 21 0,0 0 15,21-21-15,1 0 32</inkml:trace>
  <inkml:trace contextRef="#ctx0" brushRef="#br0" timeOffset="108547.35">14309 8086 0,'0'0'16,"-22"0"-1,1 0-15,0 21 16,0 0-16,0 0 0,0 0 16,-22 1-16,22-1 0,0 0 0,0 0 15,0 21-15,-22-20 0,43-1 16,-21 0-16,0 0 0,21 0 15,0 0-15,0 1 16,21-22-16</inkml:trace>
  <inkml:trace contextRef="#ctx0" brushRef="#br0" timeOffset="108769.22">14563 8170 0,'0'22'16,"0"-1"0,0 0-16,-22 0 0,22 21 0,0-20 15,0 20-15,0 0 0,-21 1 0,21-1 16,0 0-16,0 22 0,0-22 16,0 0-16,0 22 0,0-22 0,0 22 15,0-22-15,0 0 0,0 1 0,0-22 16</inkml:trace>
  <inkml:trace contextRef="#ctx0" brushRef="#br0" timeOffset="108836.18">14520 9208 0,'0'-22'16,"0"1"0,0 0-16,21 0 0,-21 0 15,0 0-15,0-22 0</inkml:trace>
  <inkml:trace contextRef="#ctx0" brushRef="#br0" timeOffset="109041.07">14584 8255 0,'0'0'0,"0"-42"0,0 21 16,0-22-16,0 22 0,0 0 0,0 0 16,21 21-16,-21-21 0,21-1 0,0 22 15,0 0-15,1 0 16,-1 0-16,0 0 0,21 0 0,-21 0 16,1 22-16,-1-1 0,0 0 0,0 0 15,-21 0-15,0 22 0,0-22 16,0 0-16,0 21 0,-21-21 0,0 1 15,0-1-15,-1 0 0,1-21 0</inkml:trace>
  <inkml:trace contextRef="#ctx0" brushRef="#br0" timeOffset="109272.96">15325 7641 0,'0'0'0,"0"-21"0,0 0 0,-22 42 31,22 0-31,-21 0 0,21 22 0,0-1 16,0 0-16,0 1 0,0-1 0,0 22 15,0-22-15,0 0 0,0 1 0,0-1 16</inkml:trace>
  <inkml:trace contextRef="#ctx0" brushRef="#br0" timeOffset="109901.6">15282 8382 0,'0'-21'47,"0"0"-47,0 0 16,21-1-16,-21 1 0,22 0 0,-1-21 16,-21 21-16,21-1 0,0 1 0,-21-21 15,21 42-15,0-21 0,1 21 16,-1 0-16,0 21 15,-21 0-15,0 0 0,21 0 16,-21 1-16,21-1 0,-21 0 0,21 0 16,1 0-16,-22 0 15,21 1-15,0-22 0,0 21 0,0-21 16,0 0-16,1 0 0,-1 0 0,0 0 16,0 0-16,21 0 0,-20 0 15,-1 0-15,0 0 0,0-21 0,0-1 16,0 22-16,1-21 0,-1 0 0,-21 0 15,21 0-15,-21-22 0,0 22 0,0 0 16,0 0-16,0-21 0,0 20 16,0 1-16,-21 0 0,0 21 0,-1 0 15,1 0 1,21 21-16,-21 0 16,0 1-16,21 20 0,0-21 0,0 21 15,-21-20-15,21 41 0,-21-42 16,21 0-16,0 1 0,0-1 15,0 0-15,0 0 0,21-21 16,0 0-16,0 0 0,0 0 16,0-21-16,1 21 15,-1-21-15,-21 0 0,21 21 0,21-43 16,-21 1-16,1 21 0,-22 0 16,0-1-16,21 1 0,0 0 15,0 21-15,0 0 16,-21 21-16,0 0 0,0 1 15,0-1-15,0 0 0,0 0 16,0 0-16,21 0 0,-21 1 0,22-1 16,-22 0-16,21-21 0,0 21 15,0-21-15,21 21 0,-20-21 16,-1 0-16,0 0 0,21 0 0,-21 0 16,22 0-16,-22 0 0,0 0 15,21 0-15,-20-21 0,-1 21 0,0-21 16,0 0-16,21 0 0</inkml:trace>
  <inkml:trace contextRef="#ctx0" brushRef="#br0" timeOffset="110376.33">16827 8276 0,'0'21'0,"0"-42"0,0 64 16,22-22-16,-1 0 16,0-21-16,0 21 15,0-21-15,0 0 0,1 0 16,-1 0-16,0 0 0,21 0 15,-21 0-15,1 0 0,-1 0 0,0 0 16,0 0-16,43 0 0,-43 0 16,0-21-16,0 21 0,0-21 15,0 0-15,1 21 0,-22-22 16,21 22-16,-21-21 0,21 0 0,0 0 16,-21 0-16,0 0 15,0-1-15,0 1 16,-21 21-16,0 0 0,0-21 15,-1 21-15,1 0 0,0 0 0,0 0 16,0 0-16,0 0 0,-1 0 16,1 0-16,0 0 0,21 21 0,-21-21 15,0 21-15,0 1 0,-1-1 0,1 0 16,21 0-16,-21 0 0,0 0 0,21 1 16,0-1-16,0 0 0,0 0 15,0 0-15,0 0 16,21-21-16,0 0 0,0 0 15,1 0-15,-1 0 16,0 0-16,0 0 0,0 0 0,0 0 16,1-21-16,-1 0 0,0 21 0,0-21 15,0 0-15,0 0 0,1-22 16,-1 22-16,-21-21 0,21-1 0,0 1 16,-21 0-16,0-1 0,0 1 0,42-21 15</inkml:trace>
  <inkml:trace contextRef="#ctx0" brushRef="#br0" timeOffset="111235.84">17632 7557 0,'0'0'0,"0"-22"15,21 22-15,-21-21 0,0 42 32,0 1-32,0-1 0,0 21 15,0 0-15,-21 1 0,21-1 16,-21 0-16,21 22 0,-22-22 0,22 22 16,0-22-16,0 22 0,0-22 15,0 0-15,0 1 0,0-22 0,0 21 16,0-21-16,0 0 0,0 1 0,0-1 15,22 0-15,-1-21 0,0 21 16,0-21-16,0 0 16,0 0-16,1 0 0,-1 0 0,0 0 15,0-21-15,0 0 0,0 21 0,1-21 16,-1-1-16,0 22 0,0-21 16,0 0-16,0 21 0,1 0 15,-22-21-15,21 21 0,0 0 16,0 21-1,0-21 1,-21 21-16,21-21 16,-21 21-16,22-21 0,-1 0 15,275-127 48,-275 127-48,0 22 1,1-1 0,-22 0-16,0 0 0,0 0 15,0 0-15,0 1 16,21-22-16,0 21 0,0-21 16,0 21-16,0-21 15,1 0-15,-1 0 0,0 0 0,0 0 16,0 0-16,22 0 0,-22-21 0,0 21 15,0-21-15,0-1 0,22 22 16,-22-21-16,0 0 0,0-21 0,0 21 16,0-1-16,1-20 0,-1 21 15,-21-21-15,0 20 0,0-20 0,0 21 16,-21 0-16,-1 21 16,-20 0-16,21 0 0,-21 0 0,20 0 15,-20 21-15,21 0 0,-21 0 0,20 0 16,1 1-16,21-1 0,0 21 15,0-21-15,0 0 0,0 1 16,0-1-16,-21-21 0,21 21 0,21 0 16,-21 0-16,21 0 0,1 1 15,-1-1-15,-21 0 0,0 21 0,21-21 16,-21 1-16,0 20 0,0 0 0,0-21 16,0 22-16,0-1 0,0 0 15,0 1-15,0-1 0,0 0 16,0 1-16,0-1 0,0 0 0,0 1 15,0-1-15,0 0 0,0-20 0,0 20 16,0-21-16,0 0 0,-21 22 16,21-22-16,-21-21 15,-1 0-15,1 0 16,21-21-16,-42-1 16</inkml:trace>
  <inkml:trace contextRef="#ctx0" brushRef="#br0" timeOffset="111267.83">18669 8975 0,'0'-64'16,"0"128"-16,21-149 0</inkml:trace>
  <inkml:trace contextRef="#ctx0" brushRef="#br0" timeOffset="111451.13">18267 7726 0,'0'0'15,"-43"0"-15,22-21 0,0 21 0,0 0 16,0 0-16,0 0 0,21 21 15,0 0 1,0 0 0,0 0-16,0 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12:06:42.0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2942 1736 0,'0'-21'16,"-21"21"0,0 0 46,0 0-46,21-22-16,0 1 15</inkml:trace>
  <inkml:trace contextRef="#ctx0" brushRef="#br0" timeOffset="1324.63">3535 275 0,'0'0'0,"-21"-21"15,-1 0 1,22 0-16,-21 21 0,21-21 16,-21 21-16,0 0 15,0 0-15,0 0 16,21 21-16,0 0 15,0 0-15,0 0 0,0 22 16,0-22-16,0 0 0,0 21 0,0-21 16,0 22-16,21-22 0,0 0 15,-21 0-15,21 0 0,0 1 0,0-1 16,22 0-16,-22-21 0,0 0 16,21 0-16,-20 0 0,20 0 15,0 0-15,-21 0 0,22 0 16,-1-21-16,-21 21 0,0-21 0,22-1 15,-22 1-15,0 0 0,-21 0 16,21-21-16,-21 20 0,0 1 16,0-21-16,0 21 0,0-22 0,0 22 15,0 0-15,0 0 0,0 0 16,0 0-16,0-1 16,-21 22-1,21 22-15,0-1 16,0 0-16,0 21 0,0-21 15,-21 22-15,21-22 0,0 21 16,0 1-16,-21-1 0,21-21 16,0 21-16,0 22 0,0-22 0,0 1 15,0 20-15,0-21 0,-21 22 16,21-22-16,-22 22 0,22-22 0,0 22 16,0-22-16,0 0 0,0 1 15,-21-1-15,21 0 0,0 1 0,0-22 16,-21 21-16,21-21 0,0 22 15,0-22-15,0 0 0,-21 0 0,21 0 16,-21 0-16,21 1 0,-21-1 16,-1-21-16,1 0 15,0 0-15,0 0 0,0 0 16,0 0-16,-1 0 0,-20-21 0,21 21 16,0-22-16,-22 1 0,22 21 15,-21-21-15,21 0 0,0 0 0,-1 21 16,1-21-16,0 21 0,0 0 15,21-22-15,-21 22 16,42 0 15,0 0-31,0 0 16,0 0-16,1-21 0,-1 21 16</inkml:trace>
  <inkml:trace contextRef="#ctx0" brushRef="#br0" timeOffset="1905.3">4106 1101 0,'0'21'46,"0"0"-30,0 0-16,0 0 16,0 22-16,0-22 0,0 0 0,0 0 15,0 0-15,0 1 0,0-1 16,0 0-16,0 0 0,0 0 0,0 0 16,0 1-16,0-1 15,0 0 1,-21-21-1,21-21 1,0 0 0,0-1-16,0 1 0,0 0 0,0 0 15,0 0-15,0 0 0,0-1 0,0 1 16,0 0-16,21 0 0,0 0 16,-21-22-16,43 22 0,-22 0 15,0 0-15,21 0 0,-20 21 0,20-21 16,0-1-16,-21 22 0,22 0 15,-1 0-15,-21 0 0,0 0 0,1 0 16,-1 22-16,0-1 0,0 0 16,-21 0-16,0 0 0,0 0 0,0 22 15,0-22-15,0 0 0,0 21 16,0-20-16,-21-1 0,0 0 16,21 0-16,-21 0 0,21 0 15,-22 1-15,1-1 16,21-42 15,0-1-15,0 1-16</inkml:trace>
  <inkml:trace contextRef="#ctx0" brushRef="#br0" timeOffset="2332.05">5080 21 0,'0'0'16,"-21"0"-16,0 0 0,-1 0 15,22 21-15,-21 1 16,21-1-16,-21 0 0,21 21 15,0 1-15,0-1 0,0 0 0,0 1 16,0-1-16,0 0 0,0 22 16,0-22-16,0 22 0,0-1 15,0-21-15,0 22 0,0-1 16,-21 1-16,21-22 0,0 22 0,0-22 16,-21 0-16,21 22 0,0-22 15,0 1-15,0-22 0,0 21 0,0-21 16,0 22-16,0-22 0,0 0 15,0 0-15,0 0 0,21-21 16,0 0 0,0 0-16,0 0 0,1-21 15,-1 21-15,0-21 16,0 0-16,-21 0 0,21-1 0,-21 1 16,21 0-16,-21 0 0</inkml:trace>
  <inkml:trace contextRef="#ctx0" brushRef="#br0" timeOffset="2579.91">4741 974 0,'0'0'0,"21"0"31,1 0-31,-1-21 0,0 21 15,21-22-15,-21 22 0,22-21 16,-1 21-16,-21 0 0,22-21 16,-1 21-16,-21 0 0,0 0 0,0 0 15,1-21-15</inkml:trace>
  <inkml:trace contextRef="#ctx0" brushRef="#br0" timeOffset="3136.59">5313 931 0,'0'0'0,"21"0"31,0 0-15,0 0-16,0 0 0,1 0 15,-1 0-15,-21 22 0,21-22 16,0 21-16,0 0 0,0 0 15,1 0-15,-1 0 0,-21 1 0,0 20 16,0-21-16,0 0 0,0 0 16,0 1-16,0-1 0,0 0 15,0 0-15,0 0 0,-21 0 0,-1 1 16,1-22-16,0 21 0,0-21 16,21-21-1,0-1 1,0 1-16,0 0 15,0-21-15,21 21 0,0-22 0,-21 22 16,21-21-16,1-1 16,-1 1-16,0 21 0,-21-21 0,21 20 15,0 1-15,0 0 0,1 0 16,-22 0-16,21 0 0,0 21 16,-21 21 15,0 0-16,-21 0-15,0-21 16</inkml:trace>
  <inkml:trace contextRef="#ctx0" brushRef="#br0" timeOffset="14032.34">6181 1016 0,'0'-21'0,"21"21"15,-21-21-15,0 0 16,21 21-16,-21-22 16,0 1-16,0 0 31,-21 21-31,0 0 15,-1 0 1,1 0-16,21 21 16,-21-21-16,0 21 0,0 1 0,21-1 15,0 0-15,-21 0 0,-1 0 0,1 0 16,0 22-16,21-22 0,-21 0 16,0 21-16,21-20 0,0 20 15,0-21-15,-21 0 0,21 0 0,0 22 16,0-22-16,0 0 0,0 0 15,0 0-15,0 1 0,21-22 0,-21 21 16,21 0-16,0-21 0,0 21 16,0-21-16,1 0 0,-1 21 15,0-21-15,21 0 0,-21 0 16,1 0-16,-1 0 0,0-21 16,0 21-16,0-21 0,0 0 0,1 0 15,-1 21-15,0-22 0,0-20 16,0 21-16,-21 0 0,0-22 0,21 22 15,-21-21-15,0 0 0,0 20 16,0-20-16,0 0 0,0 21 0,0-22 16,0 22-16,-21-21 0,0 21 15,0-1-15,0 1 0,0 0 0,-1 21 16,1 0-16,0 0 0,0 0 16,0 0-16,0 0 0,-1 0 0,1 0 15,0 21-15,0-21 0,0 21 16,21 1-16,0-1 0,-21 0 15,21 0-15,0 0 16,0 0-16,0 1 0,21-22 16,0 0-16,21 21 0</inkml:trace>
  <inkml:trace contextRef="#ctx0" brushRef="#br0" timeOffset="15188.68">7091 1101 0,'0'0'0,"0"-21"0,0-1 0,0 1 16,0 0-16,-21 0 0,-1 0 16,1 0-16,0-1 15,0 22-15,0-21 0,0 21 0,-1 0 16,1 0-16,0 0 0,0 0 15,0 0-15,0 0 0,-1 21 0,1 1 16,0-1-16,0 0 0,0 0 16,0 21-16,-1-20 0,1 20 0,0 0 15,0-21-15,0 22 0,0-1 0,21-21 16,0 22-16,0-22 0,0 21 16,0-21-16,0 0 0,0 1 15,0-1-15,21-21 0,0 21 16,0-21-16,0 0 0,22 0 0,-22 0 15,21 0-15,0 0 0,-20 0 0,20 0 16,0 0-16,-21-21 0,22 0 16,-22-1-16,21 1 0,-21-21 0,1 0 15,-1 20-15,0-41 0,0 21 16,0-22-16,0 1 0,-21-64 16,0 63-16,0 1 0,22-1 15,-22 1-15,0 20 0,0 1 0,0 0 16,0-1-16,0 1 0,0 0 15,0 20-15,0 1 0,0 0 16,-22 0-16,22 0 0,0 42 31,-21 0-31,21 0 16,-21 0-16,21 22 0,0-1 0,-21 0 16,21 1-16,0 20 0,0-20 15,0 20-15,-21 1 0,21-1 0,0-21 16,0 22-16,0-1 0,0-20 15,0 20-15,0-20 0,0-1 16,0 0-16,0-21 0,0 22 16,0-1-16,21-21 0,0 0 0,-21 1 15,21-1-15,0 0 0,1-21 16,-1 21-16,0-21 0,0 0 0,21 0 16,-20 0-16,-1 0 0,0-21 15,21 0-15,-21 0 0,1-1 16,-1 1-16,0 0 0,0-21 0,0 21 15,0-22-15,-21 1 0,0 21 16,22-22-16,-22 22 0,0-21 0,21 21 16,-21 0-16,0-1 0,0 1 0,0 0 15,-21 42 17,21 0-32,-22 1 0,22-1 15,0 0-15,0 0 0,0 21 16,-21-20-16,21-1 0,0 21 15,0-21-15,0 0 0,0 1 0,0-1 16,0 0-16,0 0 0,21 0 0,-21 0 16,22-21-16,-1 22 0,0-22 15,0 0-15,0 0 0,0 0 0,1 0 16,-1 0-16,0 0 0,0 0 16,21 0-16,-20-22 0,-1 1 0,21-21 15,-21 0-15,0 20 16,-21-20-16,22 21 0,-22-21 0,21-1 15,-21 1-15,21 0 0,-21 20 0,0-20 16,0 21-16,0 0 16,0 0-16,0 42 31,0 0-31,0 0 0,0 0 16,-21 43-16,21-22 15,0-21-15,0 22 0,0-22 0,0 21 16,0-21-16,0 0 0,0 1 15,0-1-15,0 0 0,0 0 0,0 0 16,21 0-16,0-21 0,0 0 16,-21 22-16,21-22 0,1 0 0,-1 0 15,0 0-15,0 0 0,0 0 16,0 0-16,1-22 0</inkml:trace>
  <inkml:trace contextRef="#ctx0" brushRef="#br0" timeOffset="15508.82">8636 953 0,'0'0'15,"0"-22"-15,0 1 0,0 0 0,-21 0 16,0 21-16,-1 0 16,1 0-16,0 0 0,0 0 15,0 21-15,0 0 16,-1 22-16,22-22 0,-21 21 15,21-21-15,-21 22 0,21-1 0,0 0 0,0-21 16,0 22-16,0-1 0,0-21 16,0 0-16,0 22 0,0-22 0,0 0 15,21 0-15,0 0 0,1 1 16,-1-22-16,0 21 0,0-21 0,0 0 16,0 21-16,1-21 0,20 0 15,-21 0-15,21 0 0,-20 0 0,-1 0 16,21-21-16,-21 0 0,22 21 0,-22-22 15,0 1-15,21-21 16</inkml:trace>
  <inkml:trace contextRef="#ctx0" brushRef="#br0" timeOffset="16836.5">9207 318 0,'0'0'0,"0"-43"0,-21-41 31,0 84-31,0 0 0,0 0 16,21 21-16,-21 0 16,-1 21-16,22-21 0,0 22 15,-21-1-15,21 0 0,-21 22 16,0-22-16,21 22 0,-21-1 16,21 1-16,0 20 0,0-20 0,-21-1 15,21 1-15,0-1 0,0-20 16,0 20-16,0-20 0,0-1 0,0 0 15,0 1-15,0-1 0,0-21 0,21 0 16,-21 0-16,21 1 0,0-1 16,0-21-16,0 0 0,1 0 0,-1 0 15,0 0-15,0 0 0,21-21 16,-20-1-16,-1 1 0,21 0 16,-21 0-16,22-21 0,-22-1 0,0 1 15,0 21-15,0-22 0,0 1 16,1 21-16,-1-21 0,-21 20 0,0 1 15,21 0-15,-21 0 0,0 42 32,0 0-17,0 0-15,-21 1 0,21 20 0,0-21 16,0 21-16,-21-20 0,21 20 0,0-21 16,0 21-16,0-20 0,0-1 15,0 0-15,0 0 0,0 0 0,0 0 16,21 1-16,0-22 0,0 0 15,0 0-15,0 0 16,1 0-16,20 0 0,-21 0 0,0-22 16,22 22-16,-22-21 0,0 0 15,21-21-15,1-1 0,-22 1 16,0 21-16,-21 0 0,21-22 0,0 22 16,-21 0-16,21 0 0,-21 0 15,0 42 16,-21 0-31,21 0 0,-21 0 16,21 1-16,-21-1 0,21 0 16,0 0-16,0 0 0,0 0 0,0 1 15,0-1-15,0 0 0,0 0 16,21 0-16,0 0 16,0-21-16,1 0 0,-1 0 0,0 0 15,0 0-15,0 0 0,0-21 16,1 21-16,-22-21 0,0 0 15,21 0-15,-21 0 0,0-1 0,0-20 16,0 21-16,0 0 0,0-22 16,-21 22-16,-1 0 0,1 0 0,21 0 15,-21 0-15,0-1 0,0 22 0,0 0 16,21-21-16,-22 21 16,44-21 15,-1 21-31,21 0 15,-21 0-15,0-21 0,22 21 0,-1 0 16,-21 0-16,22-21 0,-1 21 16,-21 0-16,21 0 0,-20 0 0,-1 0 15,21 0-15,-21 0 0,0 0 16,1 0-16,-1 21 0,0-21 0,0 21 16,-21 0-16,0 0 0,21 1 15,-21 20-15,0-21 0,21 0 0,-21 0 16,0 22-16,0-22 0,0 0 0,0 0 15,0 22-15,0-22 0,0 0 16,0 0-16,0 0 0,0 0 16,-21-21-16,21 22 0,-21-1 0,0-21 15,21 21-15,-21-21 16,21-21 0,-21 0-1,21-1-15,0-20 16,0 21-16,0 0 0,0-22 0,0 1 15,0 0-15,21-1 0,0 1 16,0 0-16,0-1 0,0 1 0,1 0 16,-1-1-16,21 1 0,-21 21 15,22-21-15,-1 20 0,0 1 16,-21 21-16,22 0 0,-22 0 0,21 0 16,-21 21-16,1 1 0,-1 20 15,-21 0-15,0 1 0,0-1 0,0 0 16,0 1-16,0 20 0,0-21 0,0 1 15,0-1-15,0 0 0,0-20 16,0 20-16,0-21 0,0 21 0,0-20 16,21-1-16,-21 0 0,21-21 31,-21-21-15,0 0-16,0-1 15</inkml:trace>
  <inkml:trace contextRef="#ctx0" brushRef="#br0" timeOffset="17068.37">10456 529 0,'0'0'0,"-21"0"0,-64-21 31,64 21 32</inkml:trace>
  <inkml:trace contextRef="#ctx0" brushRef="#br0" timeOffset="17322.23">9144 783 0,'0'21'0,"0"-42"0,21 42 31,0-21-31,0 0 0,1 0 0,-1 0 16,21 0-16,-21 0 0,22 0 15,-1 0-15,-21-21 0,21 21 0,1 0 16,-1 0-16,-21 0 0,22 0 0,-22 0 16,0 0-16,0 0 0,0 0 15,0 0-15,1 0 0,-22-21 16,21 21-16</inkml:trace>
  <inkml:trace contextRef="#ctx0" brushRef="#br0" timeOffset="18249.7">12954 339 0,'0'-21'0,"0"42"0,0-64 0,0 22 15,0 0-15,0 0 0,0 0 0,0 0 16,0-1-16,0 1 0,0 0 15,0 0-15,0 0 0,0 0 16,0-1-16,0 44 47,0-1-47,0 0 0,0 21 0,0-21 16,0 22-16,0-1 0,0 0 15,0 1-15,0 20 0,0-20 16,0-1-16,0 0 0,0 1 0,0-1 15,0 0-15,0 1 0,0-22 16,0 21-16,-21-21 0,21 0 0,0 1 16,0-1-16,0 0 0,0 0 15,0-42 32,21 21-16,-21 21 16,0 0-47,0 0 0,0 1 16,0-1-16,0 0 16,0 0-16,0 0 0,0 0 15,0 1-15,0-1 16,0 0-16,0 0 0,0 0 15,21 0 1,0-21 0,-21 22-16,21-22 31,1 0 0,-1-22-31,-21 1 16,21 21-16,-21-21 0,0 0 0,21 0 15,0 0-15</inkml:trace>
  <inkml:trace contextRef="#ctx0" brushRef="#br0" timeOffset="18684.45">13377 677 0,'0'0'0,"0"-21"0,-21 42 47,21 1-31,-21-1-16,21 0 0,0 21 0,-21-21 15,21 22-15,-21-1 0,21-21 16,-22 22-16,22-1 0,0-21 0,0 21 16,0-20-16,0-1 0,0 0 15,0 0-15,0 0 0,22 0 16,-1-21-16,0 0 0,0 22 0,0-22 0,0 0 15,1 0-15,-1 0 0,0 0 16,0-22-16,0 1 0,0 0 16,1 0-16,-1 0 0,0 0 15,0-22-15,-21 1 0,21 21 0,-21-22 16,0 1-16,0 0 0,0 21 0,0-22 16,0 22-16,0-21 0,-21 21 15,-21-1-15,42 1 0,-21 21 16,-1 0-16,1 0 15,0 0-15,0 0 16,0 0 0,0 0-1</inkml:trace>
  <inkml:trace contextRef="#ctx0" brushRef="#br0" timeOffset="18992.27">12785 529 0,'-22'0'32,"44"0"-32,-1 0 0,0 0 15,0 0-15,21 0 0,1 0 16,-1 0-16,0 0 0,22 0 0,-22 0 15,1-21-15,20 21 0,-21 0 16,1 0-16,-1 0 0,0 0 0,1-21 16,-22 21-16,0 0 0,0 0 15,0 0-15,1 0 0,-1 0 32,0 0-17,-21-21-15</inkml:trace>
  <inkml:trace contextRef="#ctx0" brushRef="#br0" timeOffset="19408.04">15579 423 0,'21'0'0,"0"0"16</inkml:trace>
  <inkml:trace contextRef="#ctx0" brushRef="#br0" timeOffset="20268.59">15536 572 0,'-21'0'16,"21"-22"15,0 1-15,0 0-16,21 21 15,-21-21-15,21 0 0,1 0 16,-22-1-16,21 22 0,-21-63 16,0 42-16,0 0 0,0-1 15,0 1 1</inkml:trace>
  <inkml:trace contextRef="#ctx0" brushRef="#br0" timeOffset="20384.53">15473 529 0,'-64'148'16,"43"-105"0,-85 105-16,85-63 0,0-43 15,0 0-15,0 1 0,-1-1 0,1 0 16,0 1-16,0-22 0,21 21 15,0-21-15,-42-21 0</inkml:trace>
  <inkml:trace contextRef="#ctx0" brushRef="#br0" timeOffset="20597.4">15113 1312 0,'0'0'0,"0"-21"15,0 0-15,21 0 0,0 0 0,-21 0 16,21-22-16,1 22 0,-1-21 16,0-1-16,0 1 0,0 0 0,0-22 15,1 22-15,-1 0 0,0-22 0,0 22 16,0-1-16,0-20 15,1 21-15,-1-1 0,-21 1 0,21 0 16,0 20-16,-21-20 0,21 0 0,-21 21 16,21-1-16,-21 1 0,22 0 15,-1 0-15,0 0 16,0 21-16,0 0 16,-21 21-16,0 0 0,21 0 15,-21 22-15</inkml:trace>
  <inkml:trace contextRef="#ctx0" brushRef="#br0" timeOffset="20792.29">15642 1058 0,'0'85'31,"0"-64"-31,0 0 0,0 1 0,0-1 16,0 0-16,-21-21 16,21 21-16,0 0 0,0 0 15,0-42 16,0 0-15,0 0-16,0 0 0,0 0 0,0-1 16,0 1-16,0 0 0,-21 0 15</inkml:trace>
  <inkml:trace contextRef="#ctx0" brushRef="#br0" timeOffset="20858.25">15303 1016 0,'0'0'0,"-63"0"16</inkml:trace>
  <inkml:trace contextRef="#ctx0" brushRef="#br0" timeOffset="21088.12">15430 1016 0,'22'0'15,"62"-21"1,-63 21-16,22-21 0,-1 21 0,0-21 16,-20 21-16,20 0 0,-21-22 0,0 22 15,0 0-15,1 0 0,-1-21 16,0 21-16,0 0 15,-21-21 1,-21 21 47,0 0-63,21-21 15</inkml:trace>
  <inkml:trace contextRef="#ctx0" brushRef="#br0" timeOffset="21317.88">15684 339 0,'0'0'0,"0"-21"0,-42-1 15,42 1-15,0-42 16</inkml:trace>
  <inkml:trace contextRef="#ctx0" brushRef="#br0" timeOffset="21475.79">15684 254 0,'0'21'0,"0"0"0,0 1 16,0-1-16,0 0 0,0 21 0,0 1 15,0-1-15,0 0 0,0 1 16,0-1-16,0 21 0,0-20 0,0 20 16,0 1-16,0-22 0,0 22 15,0-22-15,0 0 0,0 1 0,0-1 16,0 0-16,0-21 0,0 1 16,0-1-16,0 0 0,0 0 0,0 0 15,-42-21-15</inkml:trace>
  <inkml:trace contextRef="#ctx0" brushRef="#br0" timeOffset="21532.76">15684 1291 0,'0'0'0,"0"-21"0,22 21 16,-22-21-16,21 0 0,-21 0 16,21-1-16,0 1 0</inkml:trace>
  <inkml:trace contextRef="#ctx0" brushRef="#br0" timeOffset="21796.62">16192 826 0,'0'0'0,"0"-22"0,0 1 15</inkml:trace>
  <inkml:trace contextRef="#ctx0" brushRef="#br0" timeOffset="22184.4">16171 656 0,'0'21'31,"0"1"-16,0-1-15,0 21 0,0-21 16,0 22-16,0-1 0,0-21 16,-21 21-16,21 1 0,0-1 0,-21 0 15,21 1-15,0-22 0,0 21 0,0-21 16,0 1-16,0-1 16,0 0-16,0 0 0,21-21 0,0 0 15,0 0-15,1-21 16,-1 21-16,0-21 0,21 0 15,-21-1-15,1 1 0,20 0 0,-21-21 0,0-1 16,0 1-16,1 21 16,-1-21-16,-21-1 0,21 1 0,0 0 15,0-22-15,-21 43 16,0 0-16,0 0 0,0-1 0,0 1 16,0 42-1,0 1 1,0 20-16,0-21 0,-42 0 15,21 22-15,21-1 0,0 0 0,0-21 16,0 22-16,0-1 0,0 0 16,0-20-16,0 20 0,0-21 15,0 0-15,0 0 0</inkml:trace>
  <inkml:trace contextRef="#ctx0" brushRef="#br0" timeOffset="22383.28">16679 1249 0,'0'0'0,"21"-21"15,1 21-15,-1-21 16,-21-1-16,21 1 0,0-21 0,0 21 15,0-22-15,1 1 0,-1 0 16,0-22-16,0 22 0,0-22 0,-21 1 16,21-1-16,-21 22 0,22-21 0,-22-1 15,-22 22-15,1-64 16,21 64 0,0-1-16,0 1 0,0 21 0,0 0 15,0-1-15,0 44 31,0-1-31,-21 0 0</inkml:trace>
  <inkml:trace contextRef="#ctx0" brushRef="#br0" timeOffset="22668.57">16849 1016 0,'0'42'32,"0"1"-32,21-22 0,0 21 15,0-21-15,-21 1 0,0-1 16,42-21-16,-20 0 0,-1 0 15,21 0-15,-21 0 0,22 0 0,20 0 16,-42-21-16,0-1 16,22 1-16,-22 0 0,0 0 0,0 0 15,0-22-15,1 1 0,-1 21 16,0-21-16,-21-1 0,0 22 0,21 0 16,-21-21-16,21 20 0,-21 1 15,0 0-15,0 42 16,-21 0-1,0-21-15,0 43 0,21-22 16,0 21-16,-21-21 16,21 22-16,-22-22 0,22 21 0,0-21 15</inkml:trace>
  <inkml:trace contextRef="#ctx0" brushRef="#br0" timeOffset="22722.53">17335 1249 0,'0'0'0,"22"0"16,-1 0-16,0 0 15,0 0-15</inkml:trace>
  <inkml:trace contextRef="#ctx0" brushRef="#br0" timeOffset="22832.47">17653 1207 0,'42'-43'31,"-42"22"-31,21-21 0,-21 21 0,22-22 16,-22 22-16,0-21 0,0-1 0,0 1 15,0 21-15,0-21 0,0 20 16,-22 1-16,22 0 0,-21 21 16,0-21-16,-21 0 0</inkml:trace>
  <inkml:trace contextRef="#ctx0" brushRef="#br0" timeOffset="22964.88">17230 656 0,'-22'0'15</inkml:trace>
  <inkml:trace contextRef="#ctx0" brushRef="#br0" timeOffset="23196.64">17484 550 0,'21'0'0,"21"0"16,-21 0-16,0 0 0,-21-21 16,22 21-16,-1-21 0</inkml:trace>
  <inkml:trace contextRef="#ctx0" brushRef="#br0" timeOffset="23277.6">17759 275 0,'0'0'0,"21"0"0,21 0 16</inkml:trace>
  <inkml:trace contextRef="#ctx0" brushRef="#br0" timeOffset="24132.38">16912 677 0,'0'0'0,"-21"0"16,42 0 15,0 0-31,0 0 0,22 0 15,-1-21-15,0 21 0,1 0 0,20-21 16,1 21-16,-1-21 0,-20 21 16,20 0-16,-21-21 0,1 21 15,-1 0-15,-21 0 0,0 0 0,1 0 16,-44 0 15,1 0-31,0 0 16,21 21-1,-21 0-15</inkml:trace>
  <inkml:trace contextRef="#ctx0" brushRef="#br0" timeOffset="24672.65">17653 741 0,'0'-21'16,"0"0"0,-21 21-1,0 0 1,-1 0-16,1 0 0,21 21 0,-21 0 15,0 0-15,0 0 0,0 0 16,-1 1-16,1 20 0,-21 21 16,21-20-16,0-1 0,-1-21 15,22 22-15,0-22 0,0 21 0,0-21 16,0 0-16,0 22 0,0-22 16,22 0-16,-1-21 0,0 0 15,21 0-15,-21 0 0,1 0 16,20 0-16,-21 0 0,21 0 0,-20-21 15,20 0-15,-21 0 0,0-22 16,22 22-16,-22 0 0,0-21 16,0-1-16,-21 1 0,0 21 0,0-22 15,0 1-15,0 0 0,0 21 16,0-22-16,-21 22 0,0 0 0,0 0 16,-1 21-16,-20-21 0,21 21 15,-21 0-15,20 0 0,-20 0 0,21 0 16,0 0-16,-22 21 0,22-21 15,-21 42-15,21-42 0,21 21 16,0 0-16,0 1 16,0-1-16,0 0 0,21 0 0,0-21 15,0 0-15</inkml:trace>
  <inkml:trace contextRef="#ctx0" brushRef="#br0" timeOffset="25434.7">18076 783 0,'-21'106'15,"0"-85"1,21 22-16,0-22 0,0 21 15,-21 0-15,21-20 0,-21 20 0,21-21 16,0 21-16,0-20 0,-22-1 16,22 0-16,0 0 0,0 0 0,0 0 15,0-42 17,0-21-17,0 21-15,0 0 0,0-1 16,22-20-16,-1 0 0,0 21 0,-21-22 15,21 1-15,0 0 16,-21 20-16,21-20 0,1 21 0,20 0 16,-21 0-16,0-1 0,0 1 15,1 21-15,-1 0 0,0 0 0,0 0 16,0 0-16,0 21 0,1 1 16,-1-1-16,0 0 0,0 0 0,-21 21 15,21-20-15,-21 20 0,21-21 16,-21 21-16,0-20 0,0-1 0,0 21 15,0-21-15,0 0 0,0 1 16,0-1-16,0 0 16,0-42 15,0 0-31,0-1 16,0 1-16,0-21 0,0 21 15,0-22-15,22 22 0,-1-21 0,0 0 16,0-1-16,0 22 0,22-21 15,-22 21-15,21-1 0,0 1 0,-20 0 16,20 0-16,0 21 0,1 0 16,-1 0-16,0 0 0,-21 0 0,22 0 15,-1 0-15,-21 21 0,22 21 16,-22-20-16,0 20 0,-21 0 0,0 1 16,0-22-16,0 21 0,0 0 0,0 1 15,-21-22-15,0 21 16,21-21-16,-22 1 0,22-1 0,-21 0 15,0 0-15,21-42 47,21 21-47,0-21 0,-21 0 16</inkml:trace>
  <inkml:trace contextRef="#ctx0" brushRef="#br0" timeOffset="25961.4">19812 868 0,'0'-21'16,"0"42"-16,0-63 0,0 20 0,0 1 16,0 0-16,0 0 0,-21 0 0,21 0 15,-21 21-15,-1 0 0,1-22 0,0 22 16,0 0-16,0 0 0,0 0 15,-1 22-15,-20 41 0,21-42 16,-21 22-16,20-1 0,1 0 16,0 1-16,0-1 0,0 0 0,0 1 15,-1-22-15,22 21 16,0-21-16,0 22 0,0-22 0,0 0 16,0 0-16,22 0 15,-1-21-15,0 0 0,0 0 0,0 0 16,22 0-16,-22 0 0,0 0 0,21-21 15,1 0-15,-22 0 0,21 0 16,-21-1-16,22-20 0,-22 21 0,0-21 16,21-1-16,-21 1 0,1 21 15,-1-22-15,-21 1 0,21 21 0,-21 0 16,21 0-16,-21-1 0,0 1 16,0 42-1,0 22 1,0-22-16,0 0 0,0 21 15,0 1-15,0-22 0,0 21 16,0 1-16,0-22 0,0 0 0,0 21 16,0-21-16,0 1 0,0-1 15,21-21-15,0 0 16,1 0-16,-1 0 16,0-21-16,0-1 15</inkml:trace>
  <inkml:trace contextRef="#ctx0" brushRef="#br0" timeOffset="27332.11">20532 254 0,'0'0'0,"0"-21"0,0 0 15,-22 21 1,1 21-16,21 0 0,-21 0 15,0 22-15,0-1 0,0-21 0,-1 43 16,1-22-16,0 0 0,0 1 16,0 20-16,21-21 0,-21 22 15,-1-22-15,22 22 0,-21-22 16,21 0-16,0 1 0,0-1 0,0 0 16,0-20-16,21 20 0,1-21 0,-1 0 15,0 0-15,0 1 0,0-22 16,0 0-16,1 21 0,20-21 0,-21 0 15,0 0-15,22 0 0,-22-21 16,0-1-16,21 22 0,-21-21 0,1-21 16,20 21-16,-21-22 0,0 22 15,0-21-15,1 0 0,-1-1 0,-21 22 16,21-21-16,0 21 0,0-1 16,-21 1-16,0 0 0,0 0 15,0 0-15,21 21 0,-21 21 31,-21 0-31,21 0 0,0 0 16,-21 1-16,21 20 0,-21-21 16,21 21-16,-21-20 0,21 20 0,0-21 15,0 21-15,0-20 0,0-1 16,0 0-16,0 0 0,21 0 0,0 0 16,0-21-16,0 0 15,1 0-15,-1 0 0,0 0 0,0 0 0,21 0 16,-20 0-16,-1-21 0,0 0 15,0 0-15,0 0 0,0 0 16,1-1-16,-22-20 0,21 21 16,0-21-16,-21 20 0,21 1 0,-21-21 15,0 21-15,21 0 0,0-1 16,-21 44 15,0-1-31,0 0 0,0 0 0,-21 21 16,21-20-16,0 20 0,0-21 0,-21 21 15,21-20-15,-21-1 0,21 0 16,0 0-16,0 0 0,0 0 16,0 1-16,21-22 0,-21 21 15,21-21-15,0 0 0,1 0 16,-1 0-16,0-21 16,0-1-16,0 1 0,0 0 0,1 0 15,-22 0-15,21-22 0,-21 22 16,0-21-16,0 21 0,0-22 0,0-20 15,0 42-15,-21 0 16,-1-1-16,1 1 0,0 21 0,0 0 16,0 0-16,0 0 0,-1 0 15,44 0 17,-1 0-17,0 0-15,0 0 0,0 0 16,22 0-16,-22-21 0,0 21 15,21-21-15,1 21 0,-22 0 0,21 0 16,0 0-16,-20 0 0,-1 0 16,21 0-16,-21 0 0,0 0 0,1 21 15,-22 0-15,0 0 16,0 1-16,0-1 0,0 0 0,0 21 16,0-21-16,0 1 0,0-1 0,0 21 15,0-21-15,-22 0 16,22 1-16,0-1 0,0 0 0,0 0 15,0 0 1,-21-21-16,21-21 31,0 0-15,0 0-16,0 0 16,0-1-16,0-20 0,0 21 0,0-21 15,21 20-15,1-20 0,-1 0 0,21-1 16,-21 1-16,22 0 0,-22 21 15,21-22-15,0 22 0,-20 0 0,20 0 16,-21 0-16,0 21 0,22 0 16,-22 0-16,0 0 0,0 0 15,0 21-15,0 0 16,-21 0-16,0 0 0,0 22 0,0-22 16,0 21-16,0 0 0,0 1 15,0-1-15,0 0 0,0 1 0,0-1 16,0-21-16,0 22 0,0-22 0,0 0 15,0 0-15,0 0 0,0 0 16,0 1-16,-21-22 31,21-22-31,-21 1 16,21 0-16,0 0 0,-21-21 16,0 20-16,21-20 0</inkml:trace>
  <inkml:trace contextRef="#ctx0" brushRef="#br0" timeOffset="27548.99">21696 423 0,'0'0'0,"-21"0"0,-1 0 15,1 0 63,0 0-78</inkml:trace>
  <inkml:trace contextRef="#ctx0" brushRef="#br0" timeOffset="27787.85">20320 593 0,'0'0'0,"-21"0"0,42 0 16,21 0-16,-21 0 15,1 0-15,20 0 0,0 0 16,-21 0-16,22 0 0,-1 0 0,-21 0 15,22 0-15,-22 0 0,0 0 16,0 0-16,0 0 0,0 0 0,-21-21 16,22 21-16,-1 0 0</inkml:trace>
  <inkml:trace contextRef="#ctx0" brushRef="#br0" timeOffset="30380.74">3471 1947 0,'-21'0'0,"42"0"0,-63 0 0,21 0 15,63 0 32,-21 0-47,22 0 0,-1 0 16,0 0-16,1 0 0,20 0 15,1 0-15,-1 0 0,22 0 0,-22 0 16,43-21-16,-21 21 0,21 0 0,-1 0 16,22 0-16,0-21 0,0 21 15,22 0-15,-1-21 0,21 21 16,-21-21-16,22 21 0,-1-21 16,0 21-16,1-22 0,20 22 0,1 0 15,-22-21-15,21 21 0,1-21 0,-22 21 16,22-21-16,-1 21 0,-20 0 15,-1-21-15,0 21 0,1 0 0,-1 0 16,0-21-16,1 21 0,-22 0 16,0 0-16,0 0 0,0-22 0,-21 22 15,0 0-15,0 0 0,-21 0 16,0 0-16,-21 0 0,-1 0 0,-20-21 16,-1 21-16,1 0 0,-22 0 0,-21 0 15,22 0-15,-22 0 16,0 0-16,0 0 0,-21-21 15,21 0-15,0 21 0,1-21 0</inkml:trace>
  <inkml:trace contextRef="#ctx0" brushRef="#br0" timeOffset="30956.69">12890 1609 0,'-21'0'0,"42"0"0,-63 0 15,21 0-15,0 0 0,42 0 32,0 0-32,21 0 0,1 0 15,20 0-15,1 0 0,-1 0 16,22 0-16,0 0 0,-22 0 0,22 0 15,-1 0-15,-20 0 0,21 0 16,-22 0-16,1 0 0,-1 0 0,-21 0 16,1 0-16,-22 0 0,21 0 15,-21 0-15,1 0 16,-1 0-16,0 0 16,0 0-16</inkml:trace>
  <inkml:trace contextRef="#ctx0" brushRef="#br0" timeOffset="31680.61">16383 1715 0,'0'0'0,"-42"-22"16,-22 22-16,1-21 0,-1 21 0,22 0 16,-1-21-16,1 21 0,0 0 0,-1-21 15,22 21-15,0-21 16,0 21-16,21-21 15,42 21 1,-21 0-16,22 0 16,-1-22-16,22 22 0,-1 0 0,22 0 15,-1 0-15,22 0 0,0 0 16,0 0-16,21 0 0,0 0 0,21 0 16,0 0-16,22 0 0,-22 22 15,21-22-15,22 21 0,190 0 16,-191-21-16,1 21 0,20-21 15,1 0-15,-22 21 0,22-21 16,-21 21-16,-1-21 0,1 0 16,-1 22-16,-21-22 0,1 0 0,-22 21 15,-21-21-15,0 0 0,-21 0 0,0 0 16,-22 0-16,1 0 0,-22 0 16,-20 0-16,-1 0 0,0 0 0,1 0 15,-22 0-15,0 0 0,-21-21 47</inkml:trace>
  <inkml:trace contextRef="#ctx0" brushRef="#br0" timeOffset="31780.55">21696 1757 0,'21'0'16,"-42"0"-16,63 21 0,-63-21 31,0 0-15</inkml:trace>
  <inkml:trace contextRef="#ctx0" brushRef="#br0" timeOffset="42737.98">1418 3133 0,'-21'63'15,"42"-126"-15,-42 147 16,42-84-16,-21-21 47,0-21 0,-42 63-16,21 0-31,21 22 16,-22-43-1,128 0-15,-85 0 0,-42 0 16</inkml:trace>
  <inkml:trace contextRef="#ctx0" brushRef="#br0" timeOffset="42828.93">1418 3239 0,'21'0'31</inkml:trace>
  <inkml:trace contextRef="#ctx0" brushRef="#br0" timeOffset="44897.06">1037 3450 0,'0'21'16,"21"-21"47,0 0-63,22 0 0,-22-21 15,21 0-15,1 0 0,20 0 16,-21 0-16,1-1 0,20 1 0,-20-21 15,-1 21-15,0 0 0,-21-1 16,22 1-16,-22 0 0,-21 0 16,-21 21 15,0 0-31,-1 21 0,1-21 16,0 21-16,21 0 0,0 1 15,-21-1-15,21 0 0,-21 21 0,21-21 16,0 22-16,0-22 15,0 21-15,0 1 0,0-1 0,0-21 0,0 21 16,0 1-16,0-1 0,-21 0 16,21-20-16,0 20 0,0-21 15,0 21-15,0-20 0,0 20 0,0-21 16,0 0-16,0 0 0,0 1 16,0-1-16,21-21 0,-21 21 0,21-21 15,0 0 1,0 0-16,0 0 0,-21-21 15,22 0-15,-1 21 0,0-22 16,0-20-16,0 21 0,0 0 0,1-22 16,-1 22-16,0-21 0,0 0 15,0 20-15,0-20 0,-21 0 0,22-1 16,-1 22-16,-21-21 0,21 21 16,-21 0-16,0-1 0,0 1 15,21 21-15,-21-21 0,21 21 31,-21 21-31,0 0 16,0 1-16,0 20 16,0-21-16,0 0 0,0 0 0,0 22 15,0-22-15,0 21 0,0-21 16,0 1-16,0-1 0,0 21 0,0-21 16,21 0-16,-21 1 0,22-22 15,-22 21-15,21 0 0,0-21 0,0 0 16,0 0-16,0 0 0,1 0 15,-1 0-15,0 0 0,21 0 0,-21 0 16,1-21-16,20 0 16,-21-1-16,0 1 0,22 0 0,-22 0 15,0 0-15,0-43 16,-21 22-16,21 21 0,-21-22 0,0 1 16,0 0-16,0-1 0,0 1 15,0 0-15,0 21 0,0-22 0,0 22 16,0 0-16,-21 0 15,0 21-15,0 0 16,0 21 0,-1 0-16,22 0 15,0 0-15,0 1 0,0-1 0,43 21 32,-22-21-32,0-21 0,21 0 15,-20 0-15,-1 0 0,21 0 16,-21 0-16,22 0 0,-1-21 0,0 0 15,1 21-15,-1-42 0,0 20 16,-21 1-16,22-21 0,-1 21 0,-21-22 16,0 1-16,1 21 0,-1-21 15,-21 20-15,0 1 0,0-21 0,0 21 16,0 0-16,0-1 0,-21 22 16,-1 0-1,1 0-15,21 22 0,0-1 16,-21 0-16,21 0 15,-21 0-15,21 22 0,-21-1 0,21 0 16,0 1-16,-21-1 0,21 0 16,0 1-16,0 20 0,0-21 0,0 1 15,0-1-15,0-21 0,0 22 16,-22-1-16,22-21 0,0 21 0,0-20 16,0-1-16,0 0 0,0 0 15,0 0-15,0 0 0,0-42 47,0 0-47,0 0 16,0 0-16,0-22 15,22 22-15,-22 0 0,21 0 16,0-21-16,-21 20 0,21 1 0,0 0 16,0 0-16,1 0 0,-1-22 0,21 43 15,-21-21-15,0 0 0,1 21 16,-1 0-16,21 0 0,-21 0 15,0 0-15,1 21 0,-1 0 16,-21 1-16,0-1 0,21 0 16,-21 21-16,0-21 0,0 1 0,0 20 15,0-21-15,0 0 0,0 0 16,0 1-16,0-1 0,-21 0 0,21 0 16,-21-21-1,21-21 32,0 0-47,0 0 0</inkml:trace>
  <inkml:trace contextRef="#ctx0" brushRef="#br0" timeOffset="45744.68">3873 3450 0,'0'0'0,"0"-21"16,0 0-16,0 0 0,0 0 15,0-1-15,-21 1 16,21 0-16,-21 0 0,0 0 0,0 21 16,0-21-16,-1 21 15,1 0-15,0 21 0,0-21 16,0 21-16,0 0 0,-1 21 15,1-20-15,0 20 0,0 0 0,0 1 16,21-22-16,-21 21 0,21 0 16,-22-20-16,22 20 0,0-21 0,0 21 15,0-20-15,0-1 0,0 0 16,0 0-16,22-21 16,-1 0-16,0 0 0,0 0 0,0 0 15,0 0-15,1-21 0,20 0 16,-21 21-16,0-21 0,22-1 0,-22-20 15,0 21-15,0 0 0,0-22 16,0 1-16,-21 21 0,0-21 0,22-1 16,-22 1-16,0 21 0,21-22 0,-21 22 15,0 0-15,0 0 16,-21 42 0,21 0-16,-22 0 15,22 22-15,0-22 0,0 21 16,0-21-16,0 22 0,0-1 15,0-21-15,0 22 0,0-22 0,0 0 16,0 0-16,0 0 0,0 0 16,22 1-16,20-22 0,-21 0 15,0 0-15,0 0 0,1 0 0,20 0 16,-21 0-16,0-22 0,0 22 16,22-21-16,-22 0 0,0 0 0,0 0 15,0-22-15,1 1 0,-22 21 16,21-21-16,-21-22 0,21 22 0,-21-1 15,21-20-15,-21 21 0,0-1 16,0 1-16,0 0 0,0 20 16,0-20-16,0 21 0,0 0 0,0 0 15,0 42 17,0 0-32,0 0 0,0 21 15,0-20-15,0 20 0,0 0 0,0 22 16,0-22-16,0 0 0,-21 1 15,21-1-15,-21 22 0,21-43 0,0 21 16,0 0-16,0-20 0,0 20 16,0-21-16,0 0 0,0 0 0,0 1 15,0-1-15,21-21 0,0 21 16,0-21-16,0 0 16,1 0-16,-1 0 0,0 0 0,0-21 15,0 21-15,0-21 0,1-1 16,-1 1-16,0 0 0,-21 0 0,0 0 15</inkml:trace>
  <inkml:trace contextRef="#ctx0" brushRef="#br0" timeOffset="45972.55">4233 3366 0,'21'0'31,"22"0"-31,-22 0 15,21-22-15,-21 22 0,22 0 0,-1 0 16,0-21-16,1 21 0,-22 0 16,21 0-16,-21-21 0,1 21 0,-1 0 15,0 0-15,0 0 0,0 0 16,0-21-16,1 21 0,-22-21 16,21 21-1,0 0-15</inkml:trace>
  <inkml:trace contextRef="#ctx0" brushRef="#br0" timeOffset="46504.79">6583 3260 0,'0'-21'0,"0"42"0,0-64 0,0 22 16,0 0-16,0 42 31,0 0-16,0 1-15,0-1 0,-21 21 0,21-21 16,-22 22-16,22-1 0,0 0 16,-21-21-16,0 22 0,21-22 0,0 21 15,0-21-15,0 1 0,0-1 16,0 0-16,0 0 0,0 0 0,0 0 16,21-21 15,0-21-31,-21 0 15,22 21-15,-1-21 0,0 0 0</inkml:trace>
  <inkml:trace contextRef="#ctx0" brushRef="#br0" timeOffset="46888.57">7154 3217 0,'0'0'15,"21"0"-15,1-21 0,-22 0 0,0 0 16,-22 21-1,1 0-15,0 0 16,0 0-16,0 21 0,-22 0 0,22 0 16,0-21-16,-21 22 0,21-1 0,-1 21 15,1-21-15,21 0 16,0 1-16,0-1 0,0 0 0,0 0 16,0 0-16,21 0 15,22-21-15,-22 22 0,21-22 16,-21 0-16,22 21 0,-22-21 0,21 0 15,-21 21-15,22-21 0,-22 21 16,0 0-16,-21 0 16,0 1-16,-21-22 15,0 21-15,0-21 0,-1 21 0,-20-21 16,21 0-16,-21 21 0,-1-21 0,22 0 16,-21 0-16,21 0 0,-22 0 15,22 0-15,0 0 0,0 0 16,21-21-1,0 0-15,0 0 16</inkml:trace>
  <inkml:trace contextRef="#ctx0" brushRef="#br0" timeOffset="47232.37">6752 2815 0,'0'0'0,"-21"0"0,0 0 16,0 0-16,-1 21 15,22 1 1,22-1-16,-1-21 16,21 0-16,-21 0 0,0 0 15,1 0-15,20-21 0,-21 21 16,0-22-16,0 22 0,1-21 0,-22 0 15,0 0-15,0 0 16,0 0-16,-22 21 0,1 0 0,0 0 16,0 0-16,-21 0 15,20 0-15,1 0 0,-21 0 0,21 21 16,0-21-16,21 21 0,0 0 16,0 0-16,0 0 0,0 1 15,21-22-15,0 21 0,0-21 0,0 0 16</inkml:trace>
  <inkml:trace contextRef="#ctx0" brushRef="#br0" timeOffset="48035.91">9567 2646 0,'0'0'0,"21"-85"31,-21 64-31,-21 21 16,21 21-1,-21 0-15,0 22 0,0-22 16,0 42-16,-1-20 0,1-1 0,0 22 16,0-1-16,0 1 0,-22-1 15,-20 85-15,42-84 16,-22-1-16,22 1 0,-21-1 0,21-20 16,-22 20-16,22-42 0,0 22 15,0-1-15,21-21 0,0 0 16,0-42 15,21 0-31,0 0 0,0-22 0,1 22 16,-1-21-16,21 0 0,-21-22 15,22 22-15,-22-22 0,21 1 0,0-43 16,1 42-16,-22 22 16,0-21-16,0 20 0,-21 1 15,21 0-15,-21-1 0,22 22 0,-22 0 16,0 0-16,0 0 0,0 63 31,0-21-31,0 0 0,0 22 16,0-1-16,0 0 0,0 1 0,0-1 15,0 21-15,0 1 0,0-22 0,0 22 16,0-22-16,0 22 0,0-22 16,0 0-16,0 1 0,0-1 15,21-21-15,-21 21 0,21-20 16,-21-1-16,0 0 0,21-21 0,0 0 15,-21-21 17,0 0-32,-21-1 0,0 22 0</inkml:trace>
  <inkml:trace contextRef="#ctx0" brushRef="#br0" timeOffset="49268.52">9059 3450 0,'43'0'31,"-22"0"-31,0 0 0,21 0 16,-21 0-16,22 0 0,-1-21 15,0 0-15,1 21 0,20-21 16,-20 0-16,20-1 0,1 1 0,-22 0 16,21 0-16,-20 0 0,-1 0 15,0-1-15,1 1 0,-22 0 0,0 0 16,0 0-16,-21 0 15,0 42 1,0 0 0,-21-21-16,0 42 0,21-21 15,0 22-15,0-22 0,-21 21 0,21 1 16,-21-22-16,21 21 0,-22 0 16,22-20-16,0 20 0,0-21 0,0 0 15,0 0-15,0 1 0,22-22 16,20 21-16,-21-21 0,0 0 15,22 0-15,-22 0 0,21 0 0,-21 0 16,22-21-16,-22 21 0,21-22 16,-21 1-16,22 0 0,-22 0 0,0-21 15,0-1-15,0 22 0,-21-21 0,21-1 16,1 1-16,-22 0 0,0 21 16,0-22-16,21 22 0,-21-21 15,0 63 16,0 0-31,0 0 16,-21 0-16,21 22 0,0-22 16,0 21-16,-22 1 0,22-22 0,0 21 15,0-21-15,0 22 0,0-22 0,0 21 16,0-21-16,22 0 0,-1 1 16,0-1-16,0-21 0,0 0 0,0 21 15,1-21-15,20 0 0,-21 0 16,21 0-16,-20-21 0,20 0 0,0-1 15,22-20-15,-22 0 0,-21 21 16,22-22-16,-22-20 0,21 20 16,0-62-16,-20 41 15,-1 1-15,0 20 0,-21-20 0,0-1 16,21 22-16,-21-22 0,0 22 16,0 0-16,0-1 0,0 1 15,0 21-15,0 0 0,0 0 0,-21 21 16,0 0-1,21 21-15,0 0 0,0 21 16,0 1-16,0-1 0,-21 0 0,21 1 16,-22-1-16,22 0 0,-21 22 0,21-22 15,0 22-15,0-22 0,-21 21 16,21-20-16,0-1 0,0 0 0,0 1 16,0-1-16,0 0 0,0-20 15,0-1-15,21 0 0,0 0 16,1 0-16,20-21 0,-21 0 15,21 0-15,-20 0 0,20 0 16,-21-21-16,21 0 0,-20 0 0,20 0 16,-21-1-16,0 1 0,0-21 0,1 21 15,-1-22-15,0 1 0,-21 21 16,0-21-16,21 20 0,-21-20 0,0 21 16,0 0-16,0 0 15,0 42 1,0 0-1,-21 0-15,21 0 0,-21 22 16,21-22-16,0 0 0,-21 21 16,21 1-16,-22-22 0,22 0 0,0 42 15,0-41-15,0-1 16,0 0-16,22 0 0,-1-21 16,0 0-16,0 0 0,0 0 0,0 0 15,1 0-15,-1-21 0,0 0 16,21 21-16,-21-21 0,1-22 0,-1 22 15,21 0-15,-21-21 0,-21-1 16,0 1-16,21 0 0,-21-1 0,0 22 16,0-21-16,0 21 0,-21-22 0,0 22 15,0 21-15,0-21 16,0 21-16,-1 0 0,1 0 0,0 0 16,-21 0-16,21 0 0,-1 21 0,1-21 15,21 21-15,-21-21 0,0 21 16,0-21-16,21 22 0,-21-22 15,-1 0-15,1 0 16,0 0-16</inkml:trace>
  <inkml:trace contextRef="#ctx0" brushRef="#br0" timeOffset="49489.39">10774 3027 0,'0'0'0,"-21"0"0,42 0 31,21 0-31,0 0 0,1 0 0,-1 0 16,22 0-16,-1-21 0,1 21 15,-1 0-15,1 0 0,-1 0 0,1 0 16,-1-21-16,-21 21 0,22 0 0,-22 0 16,-21 0-16,22 0 0,-22 0 15</inkml:trace>
  <inkml:trace contextRef="#ctx0" brushRef="#br0" timeOffset="50292.93">12086 3112 0,'0'0'0,"-21"-22"16,0 22-16,0 22 47,21-1-47,0 0 0,0 0 0,-22 0 15,22 22-15,0-22 0,0 42 16,-21-20-16,21-22 0,-21 21 16,21-21-16,0 0 0,0 1 0,0-1 15,-21 0-15,0 0 16,21-42 15,0 0-15,0 0-16,0-1 0,0-20 0,0 21 15,0 0-15,0-22 0,0 1 0,21 0 16,0 21-16,0-22 0,0 22 16,1-21-16,-1 21 0,21-1 0,-21 1 15,0 0-15,22 21 0,-22 0 16,0 0-16,21 0 0,-20 0 0,20 0 16,-21 0-16,0 21 0,22 0 15,-22 1-15,0-1 0,0 42 16,-21-20-16,21-1 0,-21-21 15,0 21-15,0-20 0,0 20 0,0-21 16,0 0-16,0 0 0,0 1 16,-21-1-16,21 0 15,-21-21-15,0 0 16,21-21 0,0 0-16,0-1 0,0 1 0,0 0 15,0 0-15,0-21 0,0 20 16,0-20-16,0 0 0,21-1 0,0 22 15,21-21-15,-20 0 0,-1 20 16,21 1-16,-21 0 0,22 0 16,-22 0-16,21 0 0,0 21 0,1 0 15,-22 0-15,21 0 0,1 21 16,-22 0-16,0 0 0,0 0 0,0 0 16,0 22-16,-21-22 0,0 21 0,0-21 15,0 22-15,0-1 0,-21-21 16,0 0-16,0 22 0,0-22 0,0 0 15,-1-21-15,22 21 0,0 0 16,-21-21-16,42-21 31</inkml:trace>
  <inkml:trace contextRef="#ctx0" brushRef="#br0" timeOffset="50777.65">13610 3090 0,'0'0'16,"0"-21"-16,0 0 0,0 0 15,0 0-15,0 0 0,0-1 0,0 1 16,-21 21-16,0 0 0,0-21 16,-1 21-16,1 0 0,0 0 0,0 0 15,0 21-15,0 0 0,-1 1 0,-20-1 16,21 0-16,-21 21 0,20 1 15,-20-1-15,21 0 0,0 1 16,0-1-16,-1 0 0,22 1 0,0-22 16,0 21-16,0-21 0,22 0 15,-1-21-15,0 22 0,21-22 0,-21 0 16,1 0-16,20 0 0,-21 0 16,21-22-16,-20 22 0,-1-21 0,21 0 15,-21 0-15,22-21 0,-22 20 0,0-20 16,0 21-16,0-21 0,0-1 15,-21 1-15,0 0 0,22 20 16,-22-20-16,0 21 0,0 0 0,0 0 16,0 42-1,0 0 1,0 0-16,-22 0 0,22 22 16,0-1-16,0-21 0,0 21 0,0 1 15,0-1-15,0-21 0,0 22 0,0-22 16,22 0-16,-1 0 0,-21 0 15,42-21-15,-21 0 0,0 0 0,1 0 16,-1 0-16,0-21 0,0 21 16</inkml:trace>
  <inkml:trace contextRef="#ctx0" brushRef="#br0" timeOffset="51999.95">14309 2498 0,'0'-43'0,"0"86"0,0-107 0,-22 43 0,1 0 16,0 21-16,0 0 16,0 21-16,0 0 0,-1 0 15,22 22-15,0-1 0,-21 0 16,0 1-16,0 20 0,21-20 0,-21 20 16,21 1-16,-21-22 0,21 21 15,0-20-15,-22 20 0,22-20 0,0 20 16,0-21-16,0 1 0,0-1 0,0 0 15,0-20-15,0 20 0,22-21 16,-1 0-16,0-21 0,0 0 16,0 0-16,0 0 0,22 0 0,-22 0 15,21-21-15,-21 0 0,22 0 16,-1-22-16,-21 22 0,22-21 0,-22 0 16,42-43-16,-42 43 0,1-1 15,-1 1-15,-21 21 0,21-22 16,-21 22-16,0 42 31,0 1-31,0-1 0,-21 0 16,21 21-16,0-21 0,0 22 0,-21-22 15,21 21-15,0-21 0,0 22 0,0-22 16,0 21-16,0-21 0,0 1 16,0-1-16,0 0 0,21-21 0,-21 21 15,21-21-15,0 0 0,0 0 16,0 0-16,1 0 0,-1 0 0,0-21 15,0 21-15,0-21 0,0 0 16,1-22-16,-1 22 0,0 0 0,0 0 16,0-22-16,-21 22 0,21 0 0,-21 0 15,22 0-15,-22 0 16,0 42 15,0 0-31,0 0 0,-22 0 16,22 0-16,-21 1 0,21-1 0,-21 0 15,21 21-15,0-21 0,0 1 0,0-1 16,0 0-16,0 0 16,21-21-16,0 0 15,1 0-15,-1 0 0,0 0 16,0-21-16,0 21 0,0-21 0,1 0 16,-1-1-16,-21 1 0,0 0 0,0 0 15,0 0-15,0 0 16,0-22-16,0 22 0,0 0 0,0 0 15,-21 0-15,21-1 0,-22 22 0,1-21 16,0 21-16,21-21 16,21 0-1,0 21-15,1 0 16,20 0-16,-21-21 0,21 21 16,1 0-16,-1 0 0,0 0 0,1 0 15,-1 0-15,0 0 0,1 0 16,-22 0-16,21 21 0,-21-21 0,1 21 15,-1 0-15,-21 22 0,0-22 0,0 21 16,0-21-16,0 22 0,0-1 16,0-21-16,0 21 0,0 1 15,0-22-15,0 0 0,0 0 0,0 22 16,0-22-16,0 0 16,0-42 15,0 0-31,0-1 15,0 1-15,0 0 0,0 0 0,0-21 16,0-1-16,0 22 0,21-21 16,0-1-16,0 1 0,0 0 0,1 21 15,-1-22-15,21 1 0,-21 21 16,22 0-16,-1-1 0,-21 1 0,21 0 16,1 21-16,-1 0 0,0 0 15,1 0-15,-22 0 0,21 21 16,-21-21-16,1 21 0,-1 22 0,0-22 15,-21 0-15,0 21 0,0-20 0,0 20 16,0 0-16,-21-21 0,0 22 16,-1-1-16,1-21 0,0 0 0,0 1 15,0-1-15,21 0 0,-21 0 16,-1 0-16,22-42 31,0 0-15,0 0-16,-21-22 15,21 22-15,-21-21 0</inkml:trace>
  <inkml:trace contextRef="#ctx0" brushRef="#br0" timeOffset="52188.84">15473 2625 0,'0'0'15,"-21"-21"-15,-1-1 0,-20 22 0,21 0 0,21-21 16,-21 21-16,42 0 47,0 21-47,-21 1 31,-21-22-31</inkml:trace>
  <inkml:trace contextRef="#ctx0" brushRef="#br0" timeOffset="52380.97">13906 2921 0,'-21'21'0,"42"-42"0,-63 42 0,63-21 32,0 0-32,22 0 15,-1 0-15,0 0 0,22 0 0,-1 0 16,1-21-16,-1 21 0,1-21 0,-1 0 15,1 21-15,-1-21 0</inkml:trace>
  <inkml:trace contextRef="#ctx0" brushRef="#br0" timeOffset="52911.66">17568 3069 0,'0'-21'0,"0"42"0,0-63 16,-21 21-16,21 0 0,0-1 16,0 1-16,0 0 15,0-21-15,0 21 0,0-1 0,21 1 16,22 0-16,-1 0 0,0 0 15,1 0-15,-1 21 0,0 0 0,1 0 16,-1 0-16,0 0 0,1 0 16,-1 21-16,-21 0 0,0 0 0,0 0 15,1 22-15,-22-22 0,0 21 0,0 0 16,-22 1-16,-20-1 0,21 0 16,-21 1-16,-1-1 0,1 0 15,0 1-15,-1-1 0,1 0 16,0-20-16,-1 20 0,22-21 0,-21 0 15,-1 22-15,43-22 0,0 0 16,-21-21-16,21 21 0,0 0 16</inkml:trace>
  <inkml:trace contextRef="#ctx0" brushRef="#br0" timeOffset="53208.5">17462 3979 0,'0'0'0,"0"22"0,0-1 16,0 0-16,22-21 0,-1 0 15,0 0-15,21 0 0,-21 0 0,22 0 16,-1 0-16,0-21 0,-20 0 16,-1-1-16,21 1 0,-21 0 0,-21 0 15,0 0-15,0 0 0,0-1 16,0 1-16,-21 21 0,0 0 15,-21 0-15,20 0 0,1 0 0,-21 0 16,21 0-16,-22 0 0,22 0 0,0 21 16,0-21-16,21 22 15,0-1-15,0 0 0,0 0 0,0 0 16,21 0 0,0 1-16,0-22 0</inkml:trace>
  <inkml:trace contextRef="#ctx0" brushRef="#br1" timeOffset="135865.85">1820 5271 0,'0'0'0,"0"-22"15,0 1-15,0 0 16,0 0-16,21 21 0,-21-21 15,0 42 32,0 0-47,0 0 0,0 22 16,0-22-16,0 21 0,0-21 16,-21 22-16,21-1 0,0 0 0,0 1 15,0-22-15,-21 21 0,21-21 16,0 22-16,0-22 0,0 0 0,0 0 15,0 0-15,0 0 16,0-42 31,0 0-31,0 0 15</inkml:trace>
  <inkml:trace contextRef="#ctx0" brushRef="#br1" timeOffset="145252.35">1884 4699 0,'-21'0'15,"-1"21"1,22 0-16,0 1 0,0-1 15,0 0-15,0 0 0,0 0 16,0 0-16,0 1 16,0-1-16,0 0 0,0 0 15,0 0 1,22-21-16,-1 0 16,0 0-16,0 0 15,-21-21-15,21 21 0,-21-21 0,21 21 16,-21-21-16,0 0 0,22 21 15,-22-22-15,0 1 0,0 0 0,0 0 16,0 0-16,-22 21 16,1-21-16,0 21 15,0 0-15,0 0 16,0 21-16,21 0 16,0 0-16,0 0 15,0 0-15,0 1 0,0-1 16,21-21-1,0 0-15</inkml:trace>
  <inkml:trace contextRef="#ctx0" brushRef="#br1" timeOffset="145630.14">2455 4593 0,'0'0'0,"21"0"0,-21-21 0,0 0 0,0 0 15,0 42 32,-21 0-47,21 0 0,-21 0 0,21 22 16,0-1-16,-21 0 0,0 1 16,21 20-16,-21 1 0,-1-1 0,1 1 15,0-1-15,21 1 0,-21-1 16,0-20-16,21 20 0,-21-21 15,21 1-15,0-1 0,0 0 16,0 1-16,0-22 0,0 21 0,0-21 16,0 1-16,21-1 15,0-21-15,0 0 0,0 0 0,0 0 16,1 0-16,-1-21 0,0 21 16,0-22-16,0 1 0,0 0 15,1 0-15,-1 0 0,0 0 0,-21-1 16,0-20-16,0 21 0,0 0 0,0 0 15,0-1-15,0 1 0</inkml:trace>
  <inkml:trace contextRef="#ctx0" brushRef="#br1" timeOffset="145807.28">2244 5271 0,'0'0'0,"21"0"0,21 0 0,22-22 16,-43 22-16,21-21 15,-21 0-15,22 21 0,-1-21 0,0 21 16,-21-21-16,22 21 0,-22 0 0,0-21 16,0 21-16,0-22 0,1 22 15,-1 0-15,0 0 0</inkml:trace>
  <inkml:trace contextRef="#ctx0" brushRef="#br1" timeOffset="146163.81">3852 5017 0,'0'-22'0,"0"44"0,0-65 16,0 22-16,0 0 0,0 0 0,0 0 15,-21 21 1,0 0 0,21 21-16,0 0 15,0 0-15,0 21 0,0 1 0,0-22 16,0 21-16,-21 1 0,21-1 16,-21 0-16,21-21 0,-22 22 0,22-22 15,-21 0-15,21 21 0,0-20 16,0-1-16,0 0 0,21-21 31,1 0-31,-1-21 16</inkml:trace>
  <inkml:trace contextRef="#ctx0" brushRef="#br1" timeOffset="146576.01">4276 4953 0,'0'-21'0,"0"42"0,0-63 0,-22 42 16,1 0 0,0 0-16,-21 0 0,21 0 0,-1 0 15,1 21-15,-21 0 0,21-21 16,0 21-16,-1 0 0,22 1 16,0-1-16,0 0 0,-21-21 0,21 21 0,0 0 15,0 0-15,21 1 16,1-22-16,-1 21 0,0-21 15,0 0-15,0 21 0,0 0 16,1-21-16,20 21 0,-21-21 0,0 0 16,0 21-16,22-21 0,-22 22 0,0-1 15,-21 0-15,0 0 16,0 0-16,0 0 16,-21-21-16,0 22 0,-22-1 15,22-21-15,0 0 0,-21 21 16,21-21-16,-1 0 0,-20 0 0,21 0 0,0 0 15,0 0-15,-1 0 16,1 0-16,0-21 16,21 0-16,0-1 15,0 1-15,0 0 16,0 0-16,0 0 0,0 0 16</inkml:trace>
  <inkml:trace contextRef="#ctx0" brushRef="#br1" timeOffset="146776.9">3852 4699 0,'0'0'0,"-21"0"0,21-21 0,0 0 16,0 0 15,21 21-31,0 0 15,1 0-15,-1 0 0,0 0 16,0 0 0</inkml:trace>
  <inkml:trace contextRef="#ctx0" brushRef="#br1" timeOffset="147620.42">6286 5122 0,'0'-21'31,"0"0"-15,0 0-16,0 0 15,0 0-15,0-1 16,0 1-16,0 0 0,0 0 0,-21 0 15,21 0-15,-21-1 0,0 1 16,0 0-16,0 21 0,-22-21 0,22 21 16,0 0-16,0 0 0,0 0 0,-22 0 15,22 0-15,0 21 0,-21 0 16,20 0-16,1 1 0,-21 20 0,21 0 16,0 1-16,-1-22 15,1 21-15,0 0 0,0 1 0,21-1 16,-21-21-16,21 22 0,0-22 0,0 0 15,0 21-15,21-21 0,21-21 16,-21 22-16,1-22 0,20 0 0,-21 0 16,21 0-16,-20 0 0,20 0 15,0 0-15,-21 0 0,22-22 0,-1 1 16,0 0-16,-20 0 0,20-21 0,-21 20 16,21 1-16,1-42 15,-22 42-15,0-22 0,-21 22 0,0 0 16,0 0-16,0 0 0,0-1 15,0 1 1,-21 21-16,0 0 0,0 0 16,21 21-16,0 1 0,0-1 15,0 0-15,0 0 0,0 0 16,0 0-16,0 1 0,0-1 0,0 0 16,0 0-16,21-21 0,0 21 15,0-21-15,0 0 0,0 21 0,1-21 16,-1 0-16,21 0 0,-21 0 15</inkml:trace>
  <inkml:trace contextRef="#ctx0" brushRef="#br1" timeOffset="148000.2">7789 4784 0,'0'-21'0,"0"42"0,0-64 0,0 22 0,0-21 15,0 21 1,-21 21-16,0 0 0,0 0 16,21 21-16,-21 0 15,21 0-15,0 22 0,0-1 16,0 21-16,0 1 0,-22-1 16,22 1-16,-21-1 0,21 22 0,0 0 15,0-1-15,-21 1 0,21 21 16,-21-21-16,21 20 0,0-20 0,0 21 15,0 0-15,0-22 0,0 22 0,-21 0 16,21-21-16,0 21 0,-21-22 16,21-20-16,0 20 0,0-20 15,-22-1-15,22-20 0,0-1 0,-21-21 0,21 0 16,0 1-16,0-1 0,0-42 16,0-1-16,0 1 15,0 0-15,0-21 0,21-85 16,1 63-16,-22 1 0,42-107 15,-42 65-15</inkml:trace>
  <inkml:trace contextRef="#ctx0" brushRef="#br1" timeOffset="148344.01">7599 5228 0,'0'0'0,"-21"-42"0,-22 0 0,22-1 0,0 1 15,0 0-15,0 20 0,-1-20 16,22 0-16,0-22 0,0 43 15,0 0-15,64-43 16,-43 43-16,21 0 0,1 21 0,20-21 16,-20 21-16,20 0 0,-21 0 15,22 0-15,-22 0 0,22 0 0,-22 0 16,0 21-16,1 0 0,-22 22 16,0-22-16,0 21 0,-21 0 0,0 1 15,0-1-15,-21 0 0,-21 1 16,21-22-16,-22 21 0,-20-21 0,-85 64 15,105-64-15,1 0 16,21 1-16,-22-22 0,22 0 16,0 0-16,42 0 15,0 0 1,22 0-16,-22-22 0,21 22 16,-21-21-16,22 0 0,-22 21 15,21-21-15,-21 0 0</inkml:trace>
  <inkml:trace contextRef="#ctx0" brushRef="#br1" timeOffset="148729.79">8234 4911 0,'0'0'0,"0"-21"0,0-1 0,0 1 16,0 0-16,0 0 0,21 0 15,0 0-15,0 21 16,0 0-16,1 0 0,-1 0 0,0 0 15,21 0-15,-21 0 16,22 21-16,-22 0 0,21 0 0,-21 0 16,22 0-16,-22 22 0,0-1 0,-21-21 15,0 22-15,0-1 0,0-21 16,0 21-16,0-20 0,0 20 0,-21-21 16,0 0-16,0 0 0,21 1 15,-22-22-15,1 0 16,21-22-16,0 1 15,0 0-15,0 0 16,0-21-16,0 20 0,0 1 0,0-21 16,21 0-16,1 20 0,-1-20 0,-21 21 15,21-21-15,0 20 16,0 1-16,0 0 0,1 0 0,-1 0 16,0 21-16,0-21 0,0 21 0,0 0 15,1 0-15,-1 0 16</inkml:trace>
  <inkml:trace contextRef="#ctx0" brushRef="#br1" timeOffset="149176.53">9250 4741 0,'0'0'0,"0"-21"0,0 0 31,-21 21-31,-1 0 15,1 0-15,0 0 0,0 0 16,0 21-16,0 0 0,-1 1 16,1-1-16,-21 21 0,21-21 0,0 22 15,-1-1-15,1 0 0,0-21 0,21 22 16,0-1-16,0-21 0,0 22 16,0-22-16,0 0 0,0 0 0,21 0 15,22 0-15,-22-21 0,0 0 16,21 0-16,-21 0 0,22 0 0,-1 0 15,-21 0-15,22 0 0,-22-21 16,21 0-16,-21 0 0,22 0 0,-22 0 16,0-22-16,-21 22 0,0-21 15,0-1-15,0 1 0,0 21 0,0-21 16,-21-1-16,21 22 0,-21-21 16,-1 21-16,1-1 0,0 1 0,-21 0 15,21 21-15,-1 0 0,1 0 0,-21 0 16,21 0-16,0 0 0,-1 0 15,1 0-15,0 21 0,0 0 16,21 1-16,0-1 0,0 0 16,0 0-16,0 0 0,21-21 0,0 21 15,0 1-15,1-22 0</inkml:trace>
  <inkml:trace contextRef="#ctx0" brushRef="#br1" timeOffset="149488.49">10245 4699 0,'0'0'16,"-22"-21"-16,22 0 0,-21 21 0,0 0 16,-21-21-16,21 21 0,-1 0 15,-20 0-15,0 0 0,21 0 0,-22 0 16,1 21-16,0 0 0,-1 0 15,1 21-15,0 1 0,-1-22 0,22 21 16,-21 1-16,21-1 0,21 0 0,0 1 16,0-1-16,0 0 0,0-21 15,0 22-15,21-22 0,0 0 0,0 0 16,21 0-16,1 1 0,-1-22 0,0 0 16,1 21-16,20-21 0,-20 0 15,-1 0-15,0 0 0,1-21 0,-1-1 16,0 22-16,1-21 0</inkml:trace>
  <inkml:trace contextRef="#ctx0" brushRef="#br1" timeOffset="150549.06">10499 4932 0,'-43'21'15,"43"0"1,0 0-1,21-21-15,1 0 0,-1 0 16,0 0-16,0 0 0,0 0 16,0-21-16,22 0 0,-22 0 0,0 0 15,0 21-15,0-21 0,1-1 16,-22 1-16,0 0 0,0 0 16,0 0-16,0 0 0,0-1 15,-22 1-15,1 21 0,0 0 0,-21 0 16,21 0-16,-1 0 0,-20 0 15,21 0-15,0 21 0,-22 1 0,22-1 16,0 21-16,0-21 0,0 22 0,21-1 16,0-21-16,-21 21 0,21 1 15,0-22-15,0 21 0,0-21 0,0 22 16,0-22-16,0 0 0,0 0 16,21 0-16,0 1 0,0-22 0,0 21 15,0-21-15,22 0 0,-1 0 16,0 0-16,1 0 0,-1 0 0,0 0 15,22-21-15,-22-1 0,22 1 16,-22 0-16,0 0 0,1 0 0,-1-22 16,0 1-16,1 21 0,-22-21 15,21-1-15,-21 1 0,1 21 0,-22-22 16,0 22-16,0 0 0,0 0 0,0 0 16,-22 21-1,1 0 1,0 0-16,0 21 0,21 0 0,-21 0 15,21 0-15,0 22 16,0-22-16,0 0 0,0 0 0,0 22 16,0-22-16,0 0 0,21 0 0,0 0 15,0 0-15,-21 1 0,21-1 16,1-21-16,-22 21 0,0 0 0,21-21 16,-21 21-16,-21-21 31,-1 0-31,1 0 15,0 0-15,0 0 0,0-21 16,0 21-16,21-21 16,-22 21-16,1 0 15,21 21 17,0 0-32,0 0 15,21 1-15,1-22 16,-1 21-16,0-21 0,21 0 15,-21 0-15,1 0 0,-1 0 16,21 0-16,-21 0 0,22 0 0,-1 0 16,-21-21-16,21-1 0,1 1 15,20-21-15,-20 21 16,-22-22-16,21 22 0,-21-21 0,0 0 16,1 20-16,-1-20 0,-21 0 15,0 21-15,0-43 16,0 43-16,0 42 31,0 0-31,0 0 0,0 1 0,0-1 16,0 21-16,0-21 0,0 22 15,0-22-15,0 21 0,0-21 16,0 22-16,0-22 0,0 0 0,0 21 16,0-21-16,-21 1 0,-1-22 15,22 21-15,-21 0 0,0-21 0,0 0 16,0 21-16,0-21 15,-1 0-15,1 0 16,21-21 15,0 0-31,0 0 0</inkml:trace>
  <inkml:trace contextRef="#ctx0" brushRef="#br1" timeOffset="151756.37">13462 4995 0,'21'-21'16,"-42"42"-16,42-84 0,0 42 0,-21-22 0,21 22 16,1-21-16,-22 0 0,21-1 15,0 1-15,-21 21 0,21-22 0,-21 22 16,21 0-16,-21 0 0,0 0 16,0 42-1,-21-21 1,21 42-16,-21-21 0,0 1 0,0 20 15,21-21-15,-22 21 16,1 1-16,21-22 0,0 21 0,0 1 16,0-22-16,0 0 0,0 21 15,0-21-15,0 1 0,0-1 0,21-21 16,1 0-16,-1 21 0,21-21 0,-21 0 16,0 0-16,22 0 0,-1-21 15,0 0-15,-20-1 0,20 1 0,-21 0 16,0-21-16,0 21 0,-21-22 0,0 22 15,0-21-15,0 21 0,0-22 16,-21 1-16,0 21 0,0-22 0,-21 22 16,20 0-16,-20 0 0,21 0 15,-21 0-15,20 21 0,1 0 16,0 0-16,0 0 0,42 0 31,0 0-31,22 0 16,-1 0-16,0 0 0,22 0 15,-1 0-15,22 0 0,-22 0 0,22-22 16,0 22-16,-22-21 0,1 0 0,-1 0 16,1 21-16,-22-21 0,-21 0 15,22-1-15,-22 1 0,-21 0 0,0 0 16,0 0-16,0 0 16,-21-1-16,-1 22 15,1-21-15,0 21 0,0 0 16,0 0-16,0 21 15,21 1-15,0-1 0,-22 21 16,1-21-16,21 22 0,-21-1 0,21 0 16,0 22-16,-21-22 0,0 22 15,0-1-15,21 1 0,0 20 0,0-20 16,-22 20-16,22 1 0,0 0 0,0-1 16,0 1-16,0 0 0,22-1 15,-22 1-15,21 0 0,0 21 0,-21-22 16,0 1-16,21 0 0,-21 20 0,21-20 15,-21 21-15,21-21 0,-21 20 16,0-20-16,0 0 0,22-1 16,-22 1-16,0 0 0,0-22 0,0 1 15,0-1-15,0 1 0,0-22 0,0 0 16,-22 1-16,1-22 0,0 0 16,0 0-16,0-21 0,-22 0 0,1 0 15,0-21-15,-1 0 0,1-21 0,0-1 16,-22 1-16,22-22 0,-22 1 15,22-1-15,-21-20 0,20 20 0,1-42 16,21 22-16,-22-1 0,22 0 16,0 1-16,21-1 0,0 22 15,0-22-15,0 21 0,21 1 0,0-1 16,1 1-16,20-1 0,0 1 0,1 21 16,-1-22-16,21 22 0,-20-22 15,20 22-15,-20 0 0,20-1 0,-21 22 16,1-21-16,-1 21 0,0-22 0,1 22 15,-22-21-15,21 21 0</inkml:trace>
  <inkml:trace contextRef="#ctx0" brushRef="#br1" timeOffset="152299.06">16976 4276 0,'0'0'0,"0"-21"0,0-1 0,0 1 16,0-21-16,0 21 0,0 0 0,0-22 15,-22 22-15,1-21 0,0 21 16,0-1-16,0 1 0,0 21 0,-1 0 15,1 0-15,-21 0 16,21 0-16,0 21 0,-22 22 0,22-1 16,-21 0-16,-1 1 15,22 20-15,-21 1 0,21-1 0,-22 1 16,22-22-16,0 22 0,0-1 0,21 1 16,0-1-16,0-21 0,0 22 15,0-22-15,42 1 0,-21-1 0,1-21 16,20 0-16,0 0 0,1 1 15,-1-1-15,0-21 0,1 0 0,41 0 16,-41-21-16,-1-1 0,0 1 16,1 0-16,-1-21 15,0 21-15,1-22 0</inkml:trace>
  <inkml:trace contextRef="#ctx0" brushRef="#br1" timeOffset="152672.85">17378 4487 0,'0'-21'0,"0"42"0,0-63 16,0 21-16,-21 21 15,-1 0 1,1 21-16,0 0 0,0 0 16,0 1-16,-22-1 0,22 21 0,0 0 15,0-20-15,0 20 0,21 0 0,0 1 16,-21-1-16,21-21 0,0 21 16,0-20-16,0-1 0,0 0 15,21 0-15,21 0 0,-21-21 0,0 0 16,22 0-16,-1 0 0,0 0 0,1-21 15,-1 21-15,-21-21 0,22 0 16,-1-22-16,0 22 0,-21 0 16,1-21-16,-1-1 0,-21 22 0,0-21 15,0-22-15,0 22 16,-21 21-16,-22 0 0,22 0 0,-21 21 16,-1 0-16,22 0 0,-21 0 0,0 0 15,-1 0-15,1 0 0,21 21 16,0 0-16,-1 0 0,1-21 0,21 21 15,0 0-15,0 1 0,0-1 16,21-21-16,1 21 0,-1-21 16,21 0-16,0 0 0,-20 0 0,20 0 15,0 0-15,1 0 0</inkml:trace>
  <inkml:trace contextRef="#ctx0" brushRef="#br1" timeOffset="153122.53">17886 4487 0,'0'0'0,"21"-21"0,-21 42 47,0 1-47,0-1 0,0 0 15,0 21-15,-21-21 0,21 22 16,0-22-16,0 21 0,0 1 0,0-1 16,-21-21-16,21 21 0,0-20 15,-22-1-15,22 21 0,0-21 16,0 0-16,0 1 0,0-44 31,0 1-15,0 0-16,0 0 0,0 0 0,0-22 15,0 1-15,0 21 0,0-21 16,0-1-16,0 1 0,22 21 0,-1-22 16,-21 1-16,42 21 0,-21 0 15,0 0-15,22-1 0,-22 1 0,21 0 16,-21 21-16,22 0 0,-1 0 0,-21 21 15,22 0-15,-22 1 0,0-1 16,21 0-16,-21 21 0,1 1 16,-22-22-16,21 21 0,-21 0 0,0 1 15,0-22-15,0 21 0,0-21 16,0 43-16,0-43 16,0 0-16,-21-21 0,21-21 31,0 0-16</inkml:trace>
  <inkml:trace contextRef="#ctx0" brushRef="#br1" timeOffset="153492.48">18500 4509 0,'0'0'0,"0"-22"0,0 1 16,21 21-16,-21-21 15,21 21 1,0 0-16,0 0 0,-21 21 0,21-21 15,1 21-15,-1 1 0,0-1 16,0 0-16,0 0 0,22 21 0,-22-20 16,-21 20-16,21-21 0,-21 21 0,0 1 15,0-22-15,0 21 0,0-21 16,0 22-16,0-22 0,0 0 16,0 0-16,0 0 15,-21-21-15,21-21 16,0 0-16,0-21 15,0 21-15,0-1 0,0-20 16,21 0-16,0-1 0,-21 1 0,21 0 16,0-1-16,-21 1 0,22 0 0,-1 21 15,0-22-15,0 22 0,0-21 16,0 42-16,-21-21 0,22 21 0,-1-22 16,0 22-16,-21 22 15,0-1-15,21 0 16,-21 0-16</inkml:trace>
  <inkml:trace contextRef="#ctx0" brushRef="#br1" timeOffset="153821.46">19113 4699 0,'22'0'0,"-44"0"0,65 21 16,-22-21-16,0 0 0,0 0 15,0 0-15,1 0 0,20 0 16,-21 0-16,0-21 0,22 0 0,-22 21 15,0-21-15,0 0 0,0-1 16,0 22-16,-21-21 0,0 0 16,0 0-16,0 0 0,0 0 15,-21 21-15,0 0 0,0 0 16,-21 0-16,20 0 0,1 0 0,-21 0 16,21 21-16,0 0 0,-1 0 15,1 0-15,0 0 0,0 1 0,21-1 16,0 21-16,-21-21 0,21 0 0,0 22 15,0-22-15,0 0 0,0 0 16,21 0-16,0 1 0,0-1 0,0-21 16,22 21-16,-1-21 15,43 0-15,-64 0 0,21 0 16,1-21-16,-1 21 0,-21-21 16</inkml:trace>
  <inkml:trace contextRef="#ctx0" brushRef="#br1" timeOffset="154185.25">19770 4572 0,'0'0'0,"0"-21"0,0 0 16,0 0-16,0-1 15,21 22 1,0 0-16,0 0 0,0 0 16,0 0-16,1 0 0,20 0 0,-21 22 15,0-22-15,0 21 0,22 0 16,-22 0-16,0 0 0,0 22 15,0-22-15,1 0 0,-1 21 0,-21-21 16,0 22-16,0-22 0,0 0 16,0 0-16,0 0 0,-21 1 0,-1-1 15,1-21-15,0 0 16,21-21 0,0-1-16,0 1 15,0 0-15,0 0 0,0-21 16,0 20-16,21 1 0,0-21 15,-21 21-15,22 0 0,-1-43 0,-21 43 16,21 21-16,0-21 0,-21 0 16,21 21-16,0 0 15,1 0-15,-1 0 0,0 0 16,0 0-16</inkml:trace>
  <inkml:trace contextRef="#ctx0" brushRef="#br1" timeOffset="154828.89">20701 4890 0,'-21'0'16,"21"-22"0,21 1-1,0 0-15,0 0 0,0 0 0,1 0 16,-1-1-16,21-20 0,-21 21 15,0-21-15,1-1 0,20 1 16,-21-22-16,0 22 0,0-21 0,-21-22 16,22 21-16,-22-20 0,21 20 0,-21 1 15,0 20-15,0-20 0,0 21 16,0 20-16,0 1 0,0 0 16,0 0-16,0 42 15,-21 0-15,-1 0 0,22 22 16,-21-1-16,21 0 0,0 1 0,0 20 15,-21 1-15,21-1 16,-21-20-16,21 20 0,-21 1 0,21-22 16,0 0-16,0 22 0,0-22 0,0 0 15,0 1-15,0-1 0,0 0 16,21-20-16,-21 20 0,21-21 0,0 0 16,0 0-16,1 1 0,20-1 15,-21-21-15,0 0 0,22 0 0,-22 0 16,21 0-16,-21 0 0,22-21 0,-22-1 15,21 1-15,-21 0 0,0 0 16,1 0-16,20-22 0,-21 22 0,-21 0 16,21-21-16,-21 21 0,21-1 0,-21 1 15,0 0-15,0 0 16,0 42 0,-21-21-1,21 21-15,-21 0 0,21 22 16,0-22-16,0 0 0,0 0 0,0 0 15,0 1-15,0-1 0,0 0 0,0 0 16,0 0-16,21 0 16,0-21-16,1 0 15,-1 0-15,0-21 16,-21 0-16,0 0 0,21 0 0,0 0 16,0-1-16</inkml:trace>
  <inkml:trace contextRef="#ctx0" brushRef="#br1" timeOffset="155000.79">21717 4276 0,'-21'-21'0,"0"21"15,-1 0 1,22 21 31</inkml:trace>
  <inkml:trace contextRef="#ctx0" brushRef="#br1" timeOffset="155208.67">20701 4445 0,'0'0'0,"-21"0"0,21 21 0,-21-21 15,42 0 1,0 0-16,21 0 0,-21 0 16,22 0-16,-1 0 0,0 0 0,22 0 15,-22 0-15,1 0 16,-1 0-16,0 0 0,1 0 0,-1 0 16,0 0-16,1 0 0,-1 0 0</inkml:trace>
  <inkml:trace contextRef="#ctx0" brushRef="#br1" timeOffset="155737.37">21886 4551 0,'0'0'0,"0"21"47,21-21-47,-21 21 0,0 0 15,0 1-15,0-1 16,0 0-16,0 0 16,0 0-16,0 0 0,0 1 0,0-1 15,0 0-15,0 0 0,0 0 16,0 0-16,0 1 0,0-1 16,0-42 30,0-1-46,0 1 16,0 0-16,0 0 0,0 0 16,22-22-16,-1 22 0,0-21 0,21-22 15,-21 43-15,1 0 16,20-21-16,-21 21 0,21-1 0,1 1 16,-22 0-16,21 21 0,1 0 0,-1 0 15,0 0-15,1 0 0,-22 0 16,0 21-16,0 0 0,0 1 15,-21-1-15,0 0 0,0 21 0,0-21 16,0 1-16,0 20 0,-21-21 16,0 21-16,21-20 0,-21-1 0,0 0 15,-1 0-15,1 0 0,21 0 16,-21-21-16,42 0 31,0 0-31,1 0 0,-1-21 16,0 21-16,21-21 0</inkml:trace>
  <inkml:trace contextRef="#ctx0" brushRef="#br1" timeOffset="156564.89">23177 4593 0,'0'0'0,"22"0"0,-22-21 16,0 0-16,0 0 0,0 0 15,0-1-15,0 1 0,-22 0 16,1 0-16,0 21 0,0 0 15,0 0-15,-22 0 0,22 0 16,0 21-16,-21-21 0,-1 21 0,22 0 16,-21 1-16,21 20 0,0-21 0,-22 0 15,22 22-15,21-22 0,0 21 16,-21-21-16,21 22 0,0-22 0,0 0 16,0 0-16,21 0 0,0 0 15,0-21-15,22 0 0,-22 0 0,0 0 16,21 0-16,-20 0 0,20 0 15,-21 0-15,0-21 0,22 0 16,-22 0-16,0 0 0,0 0 0,-21-1 16,21 1-16,0-21 0,-21 21 0,0 0 15,0-1-15,22 1 0,-22 0 16,21 0-16,-21 42 47,-21 0-47,-1 0 0,22 1 0,-21-1 15,21 0-15,0 0 0,-21 21 16,21 1-16,-21-1 0,21 0 16,0 22-16,0-1 0,0 1 0,0-1 15,0 1-15,0 21 0,0-1 16,0 1-16,0 0 0,0-1 0,0 22 16,21-21-16,0 21 0,-21-1 15,21-20-15,1 21 0,-1-21 0,-21 20 16,21 1-16,0-21 0,0 0 0,-21-1 15,21-20-15,1 20 0,-1-20 16,0 21-16,0-22 0,-21-21 0,0 22 16,0-22-16,0 1 0,0-1 0,-21 0 15,0-21-15,0-21 0,-1 0 16,-20 0-16,21 0 0,-21-21 16,-1 0-16,1 0 0,0 0 15,-1-22-15,-20 1 0,20 0 0,-20-1 16,21-20-16,-1 21 0,-20-22 15,20 1-15,1-1 0,0 1 0,-1-22 16,22 0-16,-42-84 16,63 84-16,0 1 0,0-22 0,0 21 15,21 0-15,0 1 0,21-22 0,1 42 16,-1-20-16,22 20 0,-1-20 16,-21 20-16,22 22 0,-1-22 15,1 22-15,-22-22 0,22 22 0,-22 0 0,22-1 16,-22 1-16,21 0 0,-20 21 15,-1-22-15,0 22 0,-20 0 16,20 0-16,-21 0 0,-21-1 16,0 1-16,0 0 0,-21 21 15,0 0-15,0 0 16,-22 0-16</inkml:trace>
  <inkml:trace contextRef="#ctx0" brushRef="#br1" timeOffset="157932.5">1206 7281 0,'22'0'0,"-1"0"15,-21-21 1,21 0-16,0 21 0,-21-21 0,21 0 16,0 0-16,1-1 15,-22 1-15,21 0 0,-21 0 16,0 0-16,0-22 0,0 22 0,0 0 15,0 0-15,-21 0 0,-1 0 0,1-1 16,0 1-16,0 0 16,-21 0-16,20 21 0,-20-21 0,0 21 15,21 0-15,-22 0 0,22 0 16,-64 21-16,64-21 16,-21 21-16,21 0 0,-22 22 0,22-22 15,-21 21-15,21 0 0,0-20 16,-1 20-16,22 0 0,0 1 15,0-1-15,0 0 0,0 1 0,0-1 16,0-21-16,22 0 0,-1 0 16,0 1-16,0-1 0,21-21 15,-20 0-15,-1 0 0,42-21 16,-20-1-16,-1 1 0,-21 0 16,21 0-16,-20 0 0,-1-22 0,21 22 15,-21-21-15,0 0 0,-21 20 16,0-20-16,0 21 0,0-21 0,0 20 15,0 1-15,0 0 0,0 0 16,0 42 0,0 0-1,0 0-15,0 1 16,0 20-16,0-21 0,0 0 0,0 22 16,0-22-16,22 21 0,-1-21 15,-21 0-15,42 22 16,-21-22-16,0-21 0,22 0 15,-22 0-15,0 0 0,21 0 0,-20 0 16,20 0-16,0 0 0,-21-21 16,22 0-16,-22-1 0,21-20 0,-21 21 15,1 0-15,-1-22 0,0 22 16</inkml:trace>
  <inkml:trace contextRef="#ctx0" brushRef="#br1" timeOffset="158324.26">1820 6985 0,'-21'64'0,"42"-128"0,-21 43 15,0 0-15,0 42 47,0 0-47,-21 0 0,21 0 16,0 22-16,0-22 0,0 0 0,0 21 15,0-20-15,0 20 0,0-21 16,0 0-16,0 22 0,-21-22 0,21 0 16,0 0-16,0-42 46,0 0-46,0 0 0,0-1 16,0-20-16,0 21 0,0-21 16,21 20-16,-21-20 0,21 21 15,0-21-15,1 20 0,-1-20 0,21 21 16,-21 0-16,0 0 0,22-1 16,-22 1-16,0 21 0,21 0 0,-20 0 15,-1 0-15,0 21 0,0 1 16,0-1-16,-21 0 0,0 0 0,0 0 15,0 0-15,0 22 0,0-22 16,0 21-16,0-21 0,-21 22 0,21-22 16,-21 0-16,21 0 0,-21 0 15,21 1-15,21-22 16,0 0 0</inkml:trace>
  <inkml:trace contextRef="#ctx0" brushRef="#br1" timeOffset="159088.85">2603 6922 0,'0'0'0,"-21"0"16,0 0 0,0 0-16,21 21 0,-21-21 15,21 21-15,-21 0 0,-1 0 16,22 0-16,0 22 0,0-22 0,-21 21 15,21-21-15,0 22 16,0-22-16,0 21 0,0-21 0,0 1 16,0-1-16,21 0 0,1 0 15,-1-21-15,21 0 0,-21 0 0,22 0 16,-1 0-16,-21 0 0,21 0 0,-20 0 16,20-21-16,-21 0 0,21 0 15,22-43-15,-64 22 16,0 21-16,21-1 0,-21-20 15,0 21-15,21 0 0,-21 0 0,0-1 16,0 1-16,0 0 0,0 0 16,0 42 31,0 0-47,0 0 0,0 1 0,0 20 15,0-21-15,0 43 0,0-22 0,0 21 16,21 1-16,-21-1 0,22 1 15,-22-1-15,21 22 0,-21 0 0,0-1 16,0 1-16,0 0 0,21 21 16,-21-22-16,21 22 0,-21-21 0,0 21 15,0-1-15,0-20 0,0 21 0,0 0 16,21-22-16,-21 22 16,0-21-16,0 0 0,0-1 0,0 1 15,0-22-15,0 22 0,0-21 0,0-1 16,0-21-16,-21 22 0,0-22 15,0-21-15,0 22 0,-43-1 16,22-42-16,-1 0 0,1 0 0,0 0 16,-22-21-16,22 0 0,-22-22 15,1 22-15,-1-21 0,22-22 16,-21 22-16,20-21 0,-20-22 0,20 21 0,22-41 16,-21 20-16,21-21 0,0 0 15,-1 0-15,22 1 0,0-128 16,0 127-16,22-21 0,-1 21 15,21 21-15,0-20 0,1 20 16,-1 21-16,22-20 0,-1 20 16,1 1-16,-1-1 0,1 22 0,-1-22 15,1 22-15,-1 0 0,-21 21 0,1-22 16,20 22-16,-20-21 0,-22 21 16,42-22-16,-42 43 0,1-21 15</inkml:trace>
  <inkml:trace contextRef="#ctx0" brushRef="#br1" timeOffset="159981.06">4572 6858 0,'0'0'0,"0"-21"31,0 0-31,-21 21 0,0 0 0,-1 21 16,22 0-16,0 0 0,0 0 16,0 1-16,0-1 0,0 21 15,0 0-15,0-20 0,0 20 0,0 0 16,0-21-16,0 22 0,0-1 15,0-21-15,0 0 0,0 1 16,0-1-16,0 0 0,0-42 31,0 0-15,-21-1-16,21 1 0,0 0 16,0-21-16,0 21 0,0-22 0,0 22 15,0-21-15,0 21 0,0-22 0,21 22 16,1 0-16,-1-21 0,0 20 15,21 1-15,43 0 16,-43 0-16,-21 21 0,22 0 0,-1 0 16,0 0-16,-20 21 0,20 0 0,-21 0 15,21 1-15,22 83 16,-64-83 0,21 20-16,-21-21 0,0 21 0,0-20 15,0 20-15,0-21 0,0 0 0,0 0 16,0 1-16,-21-1 0,0-21 15,0 0-15,21-21 16,0-1-16,0 1 16,0 0-16,0 0 0,0-21 15,0 20-15,0-20 0,0 0 0,21 21 16,-21-22-16,21 1 0,0 21 16,0-22-16,22 22 0,-22 0 15,0 0-15,21 0 0,1 21 0,-1 0 16,0 0-16,1 0 0,-1 0 15,0 21-15,-21 0 0,22 0 0,-22 0 16,21 22-16,-42-22 0,0 64 16,0-43-16,0 0 0,0-21 15,0 22-15,0-1 0,-21-21 0,0 0 16,21 1-16,0-1 0,0 0 0,21-21 31,0-21-15</inkml:trace>
  <inkml:trace contextRef="#ctx0" brushRef="#br1" timeOffset="162085.6">6371 7027 0,'21'0'0,"-42"0"0,42-21 0,-21 0 0,0 0 16,0 0-16,0 0 15,0-1-15,0 1 0,-21 0 0,0-21 16,0 42-16,21-21 0,-21-1 16,-1 22-16,1 0 0,0 0 15,0 0-15,0 0 0,-22 22 0,22-1 16,-21 0-16,21 0 0,0 0 16,-22 22-16,22-1 0,21-21 0,-21 21 15,21 1-15,0-22 0,0 21 0,0 1 16,0-22-16,0 0 0,0 0 15,21 21-15,0-20 0,0-1 16,1-21-16,20 0 0,-21 0 0,0 0 16,0 0-16,1-21 0,20-1 15,-21 1-15,0 21 0,0-42 16,1 21-16,-1 0 0,0-1 0,0-20 16,0 21-16,-21-21 0,21 20 0,-21 1 15,0-21-15,0 21 0,0 0 16,0-1-16,0 1 0,-21 21 31,21 21-31,-21-21 16,21 43-16,-21-22 0,21 0 15,0 0-15,0 22 0,0-22 0,0 21 16,0-21-16,0 22 0,42-1 16,-42-21-16,21 0 0,22 0 15,-22 1-15,0-22 0,0 0 16,22 0-16,-22 0 0,21 0 0,0 0 0,-20 0 15,20 0-15,-21-22 16,21 1-16,-20 21 0,-1-42 0,21 21 16,-21 0-16,0-1 0,-21-20 0,22 21 15,-1-21-15,-21-1 0,21 22 16,-21-21-16,0 21 0,0-1 0,0 1 16,0 0-16,-21 21 31,0 0-31,-1 21 0,22 0 15,-21 1-15,21 20 0,0-21 0,0 0 16,-21 0-16,21 1 0,0 20 16,-21-21-16,21 0 0,0 0 0,0 1 15,0-1-15,0 0 0,0 21 16,0-63 15,0 0-31,0 0 16,0 0-16,0-1 0,21 1 15,0 0-15,0-21 0,-21 21 0,22-22 16,-1 22-16,0 0 0,0-21 0,-21 20 16,21 1-16,0 21 0,1-21 15,-1 21-15,0-21 0,0 21 0,0 0 16,0 21-16,1 0 16,-22 0-16,21 1 15,-21-1-15,21 0 0,-21 0 0,0 21 16,21-20-16,0-1 0,0 0 0,-21 0 15,22 0-15,-1 0 0,-21 1 16,21-1-16,0-21 0,0 21 0,0-21 16,1 0-16,20 0 0,-21 0 15,21 0-15,-20 0 0,-1-21 16,0 0-16,21-1 0,-21 1 0,1 0 16,-1 0-16,0-21 0,-21 20 15,21 1-15,-21-21 0,21 21 16,-21 0-16,0-1 0,0 1 0,0 0 0,0 0 15,0 42 17,0 0-17,0 0-15,0 1 0,0-1 0,0 21 16,0-21-16,0 0 0,0 22 16,0-22-16,0 0 0,0 21 0,0-20 15,21-1-15,1 0 0,-1 0 0,0-21 16,0 21-16,0-21 0,0 0 15,1 0-15,-1 0 0,21 0 0,-21-21 16,0 21-16,1-21 0,-1 0 16,0 0-16,0-22 0,0 22 0,0 0 15,1-21-15,-1 20 0,-21-20 16,21 21-16,0 0 0,-21-22 0,0 22 16,21 0-16,0 0 0,-21 0 15,0 0-15,0 42 31,0 0-31,0 0 0,0 0 16,0 0-16,0 1 0,0 20 0,0-21 16,0 21-16,0-20 0,0-1 0,0 21 15,0-21-15,22 22 0,-22-22 16,21 0-16,0 0 0,0 0 16,21 22-16,1-43 0,-22 0 15,21 21-15,43-21 0,-22 0 16,1 0-16,-22-21 0,22-1 15,-1 1-15,-20 0 0,20 0 0,-21 0 16,1 0-16,-1-22 0,-21 22 0,0-21 16,1 21-16,-22-43 15,0 43-15,0-21 0,0 20 0,0 1 16,-22 0-16,1 0 0,0 21 16,0 0-16,-21 0 0,20 0 0,1 0 15,0 0-15,-21 21 0,21-21 0,-1 21 16,1 0-16,0 22 0,0-22 0,0 0 15,21 21-15,0-20 0,0 41 16,0-42-16,0 22 16,0-22-16,0 0 0,0 0 0,0 0 15,21-21-15,0 21 0,0-21 16,0 0-16,1 0 0,-1 0 0,0 0 16,0-21-16,0 0 0,0 0 0,1 0 15,-1 0-15,0-1 0,0-20 0,0 21 16,-21 0-16,21-22 0,-21 22 15,0-21-15,0 21 0,0 0 0,0-1 16,0 1-16,0 0 0,0 0 16,0 42-1,0 0 1,0 0-16,-21 1 0,21-1 16,0 0-16,0 0 0,0 0 15,0 22-15,0-22 0,0 0 0,0 21 16,0-21-16,0 1 0,0-1 0,21 21 15,-21-21-15,22-21 0,-1 21 0,-21 1 16,21-22-16,0 0 0,0 0 16,22 0-16,-22 0 0,21-22 15,-21 1-15,0 0 0,1 0 0,20 0 16,-21-22-16,0 22 16,0-21-16,1 0 0,-1-1 0,0 1 15,0 0-15,21-64 0,-20 42 16,20-63-16,-42 85 15,0-22-15,0 22 0,0-21 0,0 41 16,0-20-16,0 21 0,0 0 16,0 0-16,-21 21 0,0 0 15,-1 0-15,1 21 0,0 0 0,0 0 16,21 21-16,0 22 0,-21 21 16,21-22-16,0 1 0,0-22 15,0 21-15,0 1 0,0-22 16,0 1-16,21 20 0,-21-21 0,21 1 15,-21-1-15,0 0 0,21 1 0,0-1 0,1-21 16,-22 0-16,21 1 16,0-1-16,21 0 0,-21-21 0,1 0 15,-1 0-15,21 0 0,-21 0 0,22-21 16,-1-22-16,0 22 16,-21 0-16,1 0 0,20-21 0</inkml:trace>
  <inkml:trace contextRef="#ctx0" brushRef="#br1" timeOffset="162568.32">11493 6223 0,'0'0'0,"-21"0"0,0 0 0,0 0 15,0 0-15,0 0 0,42 0 16,21 0 0,-21 0-16,22 0 0,20 0 15,-21 0-15,43 0 0,-21-21 0,20 21 16,1 0-16,0 0 0,-1-21 15,1 21-15,0 0 0,-22 0 16,1 0-16,-1 0 0,-21 0 0,1 0 16,-22 0-16,-63 0 15,20 0 1,-20 0-16,-21 0 0,20 0 0</inkml:trace>
  <inkml:trace contextRef="#ctx0" brushRef="#br1" timeOffset="162824.18">11980 6181 0,'0'21'15,"0"0"-15,0 0 0,0 0 16,0 1-16,0 20 0,0 0 16,0 1-16,0-1 0,0 21 0,0-20 15,0 20-15,0-20 0,0 20 0,-21-21 16,21 22-16,-21-22 0,21 1 15,-21-1-15,21 0 0,0 1 0,0-22 16,-21 21-16,21-21 0,0 0 0,0 22 16,21-43-1,0 0 1,0-21-16,0-1 0,0 1 16</inkml:trace>
  <inkml:trace contextRef="#ctx0" brushRef="#br1" timeOffset="163800.68">12192 6858 0,'0'21'47,"21"-21"-31,0 0-16,-21 21 0,21-21 0,1 0 15,-1 0-15,0 0 0,0 0 0,0-21 16,0 0-16,22 21 0,-22-21 15,0 0-15,0 21 0,0-21 16,1-1-16,-22 1 0,0 0 0,0 0 16,21 0-16,-21 0 0,0-1 15,0 1-15,0 0 0,-21 21 16,-1 0-16,1 0 0,0 0 16,0 0-16,0 21 15,0 0-15,-1 22 0,22-22 16,-21 0-16,21 21 0,0-20 0,-21-1 15,21 21-15,0-21 0,0 0 16,0 1-16,0-1 0,0 0 0,0 0 16,21 0-16,0-21 0,1 21 15,-1-21-15,21 0 16,-21 0-16,0 0 0,22 0 0,-22 0 16,21-21-16,-21 0 0,22 0 0,-22 0 15,21 0-15,1-1 0,-22 1 16,0 0-16,0 0 0,0 0 0,0 0 15,-21-1-15,0 1 0,0 0 0,0 0 16,-21 21 0,0 0-16,0 21 15,21 0-15,0 0 16,0 1-16,0-1 0,0 0 16,0 0-16,0 0 0,21 0 15,0 1-15,-21-1 0,0 0 0,21 0 16,-21 0-16,22-21 0,-22 21 0,0 1 31,-22-22-31,1 0 0,0 0 16,0 0-16,0 0 0,0 0 15,-1 0-15,1 0 0,0-22 16,0 22-16,21 22 31,21-22-15,0 0-16,0 0 0,22 0 15,-22 0-15,0 0 0,21 0 16,-20 0-16,20 0 0,0 0 0,1 0 16,-1-22-16,0 22 0,1-21 15,-1 0-15,0 0 0,-21 0 0,22 0 16,-22-1-16,21-20 0,-21 0 0,1-1 16,-1 1-16,0-21 0,0 20 15,0-20-15,0-1 0,-21 22 0,0-22 16,0-20-16,0 63 15,0-22-15,0 22 0,0 0 0,0 0 16,-21 21 0,21 21-16,-21 0 0,0 0 15,21 0-15,0 22 0,0-22 16,-21 42-16,21-20 0,0 20 0,-21 43 16,21-64-16,-22 1 15,22 20-15,0-20 0,0-1 0,0 0 16,0-21-16,0 22 0,0-22 0,0 21 15,22-21 1,-1-21-16,0 0 0,0 0 16,0 0-16,0-21 0,-21 0 15,22 0-15</inkml:trace>
  <inkml:trace contextRef="#ctx0" brushRef="#br1" timeOffset="163980.57">13293 6583 0,'0'0'0,"-22"0"32,44 0-32,-1 0 15,0 0-15,0 0 0,0 0 16,22 0-16,-22 0 0,21 0 0,0 0 16,1-21-16,-22 21 0,21 0 0,1-21 15,-1 21-15,0 0 0,1-22 16</inkml:trace>
  <inkml:trace contextRef="#ctx0" brushRef="#br1" timeOffset="164308.51">14478 6308 0,'0'0'0,"0"-21"0,0-1 0,0 1 16,0 0-16,-21 21 0,0-21 15,-1 21-15,1 0 0,0 0 16,0 0-16,0 0 0,0 0 0,-22 0 16,22 0-16,-21 0 0,21 21 15,-22 0-15,22 0 0,-21 22 16,21-22-16,-22 21 0,22 22 0,0-22 16,0 0-16,0 22 0,-1-22 0,22 22 15,-21-22-15,21 43 16,0-43-16,0 0 0,21-20 0,1 20 15,20-21-15,-21 0 0,21 0 0,1 1 16,-1-1-16,0 0 0,22-21 16,42 0-16,-64 0 0,22 0 15,-22 0-15,0-21 0,1 0 0,-1-1 16</inkml:trace>
  <inkml:trace contextRef="#ctx0" brushRef="#br1" timeOffset="165629.13">14838 6689 0,'0'0'0,"0"-43"0,0 1 15,0 21-15,0 0 0,0-22 0,-21 22 16,-1 0-16,1 0 0,0 21 16,0 0-16,-21 0 0,20 0 15,1 21-15,0 0 0,0 0 0,-21 1 16,20 20-16,1-21 0,0 21 0,0 1 16,0-1-16,21 0 0,0 1 15,-21-22-15,21 21 0,0 1 0,0-22 16,0 21-16,0-21 0,0 0 15,21 1-15,-21-1 0,21 0 16,0 0-16,0-21 0,0 0 0,1 0 16,-1 0-16,0 0 0,0 0 0,21-21 15,-20 0-15,-1 0 0,0-1 16,0 1-16,0 0 0,0 0 0,1-21 16,-22-1-16,21 1 0,0 0 0,0-1 15,-21 22-15,0-21 0,0 21 16,0-22-16,21 22 0,-21 0 0,-21 21 31,21 21-15,-21 0-16,21 22 0,0-22 15,0 21-15,-21-21 0,21 22 0,0-1 16,0-21-16,0 21 0,0-20 16,0-1-16,0 21 0,0 0 15,21-42-15,-21 22 0,42-22 16,-21 0-16,22 0 0,-22 0 15,21 0-15,1 0 0,-1 0 0,21 0 16,-20-22-16,-1 1 0,22 0 0,-22 0 16,0 0-16,1 0 0,-22-22 15,0 22-15,0 0 0,0-21 0,-21 20 16,0 1-16,0 0 0,0 0 16,-21 21-1,21 21 1,0 0-16,0 0 0,0 1 15,0-1-15,0 0 0,0 0 16,0 0-16,0 0 0,0 1 0,0-1 16,0 0-16,0 0 0,0 0 0,0 0 15,-21-21 32,0 0-47,0-21 16,21 0-16,-22 0 15,1 21 1,21 21 15,0 0-31,0 0 0,0 1 16,0-1-16,21-21 16,1 21-16,-1-21 15,0 0-15,0 0 0,0 0 0,0 0 16,43 0-16,-43 0 0,21 0 15,-20 0-15,20-21 0,-21 21 0,21-21 16,-20-1-16,-1 1 0,0 0 16,0 0-16,0 0 0,0 0 15,1-1-15,-1-20 0,-21 21 0,0 0 16,0 0-16,0-22 0,21 43 16,-21-21-16,0 0 0,0 42 46,-21 0-46,21 0 0,-21 1 0,21-1 16,0 0-16,-22 0 0,1 0 0,21 0 16,0 1-16,0-1 0,0 0 15,0 0-15,0 0 0,0 0 0,0 1 16,0-1-16,0 0 16,21-21-16,1 0 0,-1 0 15,0 0-15,0 0 0,21 0 16,-20 0-16,20-21 0,-21 21 0,21-21 15,1-1-15,-1 22 0,0-42 0,1 21 16,-1 0-16,-21 0 0,22-22 16,-22 1-16,21 21 0,-21-22 15,0 22-15,-21 0 0,0 0 0,0 0 0,0 0 16,0-1-16,-21 22 16,0 22-16,21-1 15,0 0-15,-21 0 0,21 0 16,0 0-16,0 1 0,0-1 15,0 0-15,0 0 0,0 0 0,0 0 16,0 1-16,0-1 0,0 0 0,0 0 16,0 0-16,0 0 0,-21-21 15,21 22 1,-21-22-16,-1 0 0,1 0 0,0 0 16,0 0-16,0 0 0,0 0 0,-1 0 15,1 0-15,0 0 16,21-22-16,0 1 15</inkml:trace>
  <inkml:trace contextRef="#ctx0" brushRef="#br1" timeOffset="166120.2">17949 6519 0,'0'-21'0,"0"0"0,0 0 16,0 0-1,0 42 16,0 0-31,0 0 0,0 0 0,0 1 16,0 20-16,0-21 0,-21 21 16,21 1-16,0-22 0,0 21 0,0-21 15,0 22-15,-21-22 0,21 0 0,0 0 16,0 0-16,0 1 0,0-44 47,0 1-47,21 0 0,-21 0 15</inkml:trace>
  <inkml:trace contextRef="#ctx0" brushRef="#br1" timeOffset="166457.01">17949 6244 0,'0'-21'0,"0"42"0,0-63 0,-21 21 16,0 21-16,0 0 0,0 0 15,-1 0-15,1 0 0,0 0 16,21 21-16,-21 0 0,21 0 15,0 0-15,0 1 16,0-1-16,21 0 0,0-21 16,0 0-16,1 0 0,-1 0 0,0 0 15,21 0-15,-21 0 0,1-21 16,20 0-16,-21-1 16,0 22-16,-21-21 0,0 0 0,0 0 15,0 0-15,-21 0 0,0 21 16,0-22-16,0 1 0,-1 21 0,1 0 15,0 0-15,0 0 0,0 0 16,0 0-16,-1 0 0,1 0 0,21 21 16,0 1-16,0-1 0,0 0 15,0 0-15,0 0 0,0 0 16,21 1-16,1-1 0,-1-21 0,0 21 16,21 0-16,-21 0 0</inkml:trace>
  <inkml:trace contextRef="#ctx0" brushRef="#br1" timeOffset="166940.15">18373 6392 0,'0'0'0,"0"22"16,0-1 0,0 0-16,-22 0 0,22 0 0,0 0 15,-21 1-15,21-1 0,0 0 0,0 21 16,0-21-16,0 1 0,0 20 15,0-21-15,-21 0 0,21 22 0,0-22 16,0 0-16,0 0 0,-21-21 16,21 21-16,0 0 0,0-42 47,0 0-32,0 0-15,0 0 0,0-22 0,0 22 16,0-21-16,21 0 0,0 20 15,0-20-15,1 0 0,20-1 0,-21 1 16,21 0-16,-20 21 0,20-1 0,0 1 16,1 0-16,-1 0 0,-21 21 15,21 0-15,1 0 0,-22 0 0,21 21 16,-21 0-16,1 0 0,-1 1 0,0 20 16,-21-21-16,0 21 15,0 1-15,0-1 0,0-21 0,0 22 16,-21-1-16,0-21 0,-1 0 0,22 0 15,-21 1-15,0-1 0,21 0 16,-21-21-16,21 21 0,-21-21 16,21-21-1,0 0 1,21 0-16,0-1 0</inkml:trace>
  <inkml:trace contextRef="#ctx0" brushRef="#br1" timeOffset="167240.98">19346 5884 0,'0'0'0,"21"-63"31,-21 84-31,0 0 16,0 22-16,0-22 0,0 21 15,-21 0-15,21 1 0,0-1 0,0 22 16,-21-22-16,21 21 0,-21-20 15,21 20-15,-21-20 0,21 20 0,0-21 16,-21 1-16,21-1 0,-22 0 16,22 1-16,-21-22 0,21 0 0,0 0 15,0 0-15,0 1 0,0-1 16,0-42 15,0-1-31,0 1 0,21 0 16,1 0-16,-1 0 0,0 0 0</inkml:trace>
  <inkml:trace contextRef="#ctx0" brushRef="#br1" timeOffset="167598.34">19664 6287 0,'0'0'16,"0"21"15,-21 0-31,-1 0 16,1 21-16,21-20 0,-21 20 15,0-21-15,0 21 0,0 1 0,-1-22 16,22 21-16,0-21 0,-21 22 16,21-22-16,0 0 0,0 0 0,0 0 15,0 1-15,21-22 0,1 0 0,-1 21 16,0-21-16,0 0 0,0 0 16,22 0-16,-22-21 0,0 21 0,21-22 15,-21 1-15,1 0 0,-1 0 0,0 0 16,0-22-16,0 22 15,-21-21-15,0 0 0,0 20 0,0-20 16,0 21-16,0 0 0,0 0 0,0-1 16,-21 1-16,0 0 0,0 21 15,0 0-15,-1 0 0,1 0 16,21-21-16,-21 21 0,0 0 16,0 0-16,0 0 15,21-21-15,-22 21 0</inkml:trace>
  <inkml:trace contextRef="#ctx0" brushRef="#br1" timeOffset="167838.97">18986 6160 0,'0'0'0,"22"0"31,-1 0-31,21 0 0,-21 0 16,22 0-16,-1 0 0,0 0 0,1 0 15,-1 0-15,21 0 0,-20 0 16,-1 0-16,0 0 0,1-22 0,-1 22 16,0 0-16,-20 0 0,-1 0 0,0 0 15,0 0-15,0 0 16,-21-21 0</inkml:trace>
  <inkml:trace contextRef="#ctx0" brushRef="#br1" timeOffset="168389.66">21463 6011 0,'0'0'0,"0"-21"0,0-148 31,0 148-31,0 0 16,0 42-1,0 0-15,-21 0 16,0 21-16,-1 1 0,22-1 15,-21 22-15,0-22 0,0 21 0,0 1 16,0 21-16,-1-22 0,-20 1 16,21-1-16,-21 22 0,20-22 0,1-20 15,-21 20-15,21-21 0,0 1 16,-1-1-16,1 0 0,0-20 0,21-1 16,-21 0-16,21-42 31,0 0-16,21-1-15,0-20 0,-21 0 0,21 21 16,-21-43-16</inkml:trace>
  <inkml:trace contextRef="#ctx0" brushRef="#br1" timeOffset="168645.53">21251 6054 0,'21'-43'0,"-42"86"0,42-128 16,1 43-16,-22-1 0,0 22 15,0 0-15,0 63 31,0-20-31,0 20 16,0 0-16,0 22 0,0-22 0,21 22 16,-21-1-16,0 1 0,0-1 15,0 1-15,0-1 0,0 1 0,0 41 16,0-41-16,0-22 0,0-21 16,0 22-16,0-22 0,0 0 15,0 21-15,-21-63 31,21 0-15,-22 0-16,1 0 0</inkml:trace>
  <inkml:trace contextRef="#ctx0" brushRef="#br1" timeOffset="169852.32">20997 6604 0,'-21'0'16,"42"0"-16,-63 0 0,63 0 31,0 21-31,0-21 15,22 0-15,-22 0 0,21 0 16,1 0-16,-1 0 0,0 0 0,1-21 16,-1 0-16,21 21 0,-20-21 0,-1 0 15,0-1-15,1 1 0,-22 21 16,21-21-16,-21 0 0,1 0 16,-22 0-16,0-1 15,0 44 1,-22-1-1,22 0-15,0 0 0,-21 21 16,21-20-16,-21 20 0,21 0 0,0-21 16,0 22-16,0-22 0,0 0 0,0 21 15,0-20-15,0-1 16,21 0-16,0-21 0,1 0 16,-1 0-16,0 0 0,21 0 0,-21 0 15,1 0-15,20-21 0,-21 0 16,0-1-16,0 1 0,1 0 15,-1 0-15,0-21 0,0-1 0,0 1 16,0 21-16,1-22 0,-1 1 16,-21 0-16,0 21 0,0-1 0,21 1 15,-21 0-15,0 0 0,0 42 32,0 0-32,-21 0 0,0 22 15,21-22-15,0 21 0,0 1 16,-22-22-16,22 21 0,0 0 0,0-20 15,0 20-15,0-21 0,0 0 0,0 22 16,0-22-16,22 0 16,-1-21-16,0 0 0,0 0 15,21 0-15,-20 0 0,-1 0 16,21 0-16,-21-21 0,22 0 16,-22-22-16,21 22 0,-21 0 0,22-21 15,-22-1-15,21-20 0,-21 20 0,22-20 16,-22-1-16,0 22 0,0-21 15,0-1-15,0 1 0,1-1 0,-22 22 16,0-22-16,0 1 0,21 20 16,-21 1-16,0 0 0,0 21 0,0-1 15,0 1-15,-21 21 16,-1 21-16,22 1 16,0-1-16,-21 21 0,0 0 15,21 1-15,-21 20 0,21-20 16,0 20-16,-21 1 0,21-22 0,-21 21 15,21 1-15,-22-1 0,22 1 0,0-22 16,0 22-16,0-22 0,0 0 16,0 1-16,0-1 0,0 0 0,0-20 15,0-1-15,22 0 0,-22 0 0,21 0 16,0-21-16,0 0 0,0 0 16,22 0-16,-22 0 0,0 0 15,0 0-15,21-21 0,-20 0 0,-1 0 16,21 21-16,-21-21 0,0-22 0,1 22 15,-1 0-15,0 0 0,0-22 16,0 22-16,-21-21 0,21 21 0,-21 0 16,22-1-16,-22 1 15,0 42 1,0 1-16,-22-1 16,22 21-16,-21-21 15,0 0-15,21 1 0,0-1 0,0 21 16,-21-21-16,21 0 0,0 1 15,0-1-15,0 0 0,0 0 16,21-21-16,0 0 16,0 0-16,1 0 0,-1 0 0,0 0 15,0 0-15,0 0 0,0-21 16,1 21-16,-1-21 0,0 0 16,0-1-16,0-20 0,0 21 0,1-21 15,-22 20-15,0-20 0,0 0 0,0-22 16,0 22-16,0 21 0,0 0 15,-22-1-15,1 1 0,0 21 16,-21 0-16,21 0 0,-1 0 0,1 0 16,-21 0-16,21 0 0,0 0 0,-1 0 15,1 21-15,0 1 0,0-1 16,0-21 0,21 21-16,-21-21 15</inkml:trace>
  <inkml:trace contextRef="#ctx0" brushRef="#br1" timeOffset="170080.19">22394 6329 0,'0'0'0,"-21"0"0,0 0 16,42-21-1,0 21-15,0 0 0,22 0 16,-1 0-16,22 0 0,-22-21 15,21 21-15,1 0 0,-1 0 0,1 0 16,-22 0-16,22 0 0,-22 0 16,0-22-16,-20 22 0,-1 0 0,0 0 15</inkml:trace>
  <inkml:trace contextRef="#ctx0" brushRef="#br1" timeOffset="170844.57">23601 6477 0,'0'0'0,"0"-21"16,-21 21-16,-1 0 15,1 21-15,21 0 16,0 0-16,0 1 16,0 20-16,0-21 0,0 0 0,-21 0 15,21 22-15,0-22 0,0 0 16,0 0-16,-21 0 0,21 1 0,0-1 16,0 0-16,-21-21 46,21-21-46,0 0 16,0-1-16,0 1 16,0 0-16,0-21 0,0 21 0,0-1 15,0-20-15,21 21 0,0-21 0,0 20 16,0-20-16,1 21 0,-1 0 16,0 0-16,21-1 0,-21 22 0,1 0 15,-1-21-15,21 21 0,-21 0 0,0 0 16,1 21-16,-1-21 0,0 22 15,0-1-15,0 0 0,-21 21 0,21-21 16,-21 1-16,0-1 0,0 21 16,0-21-16,0 0 0,0 1 15,0-1-15,0 0 0,0 0 0,0 0 16,-21 0-16,0-21 16,21-21 15,0 0-16,0 0-15,0 0 0,0 0 16,0-22-16,21 22 0,0 0 16,1-21-16,-1 20 0,0 1 15,0-21-15,21 21 0,-20 0 0,20-1 0,-21 22 16,21 0-16,-20-21 0,20 21 16,-21 0-16,21 0 0,-20 21 15,-1 1-15,21-1 0,-21 0 0,-21 21 16,0-21-16,0 22 0,0-22 15,0 0-15,0 21 0,0-20 0,-21-1 16,0 0-16,0 0 0,0 0 0,-1 0 16,1 1-16,21-1 31,21-21-15,1-21-1,-1-1-15</inkml:trace>
  <inkml:trace contextRef="#ctx0" brushRef="#br1" timeOffset="171288.32">24807 6498 0,'0'0'0,"0"-21"0,0 0 0,0 0 0,0 0 16,0-1-16,0 1 0,0 0 16,-21 21-16,0 0 15,0 0-15,0 21 16,-1 0-16,1 1 0,0-1 15,0 0-15,0 21 0,0 1 0,21-22 16,-22 21-16,1-21 0,21 0 16,0 22-16,-21-22 0,21 0 0,0 0 15,0 0-15,0 1 0,21-22 16,0 0-16,1 0 0,-1 0 16,0 0-16,0 0 0,0 0 0,0 0 15,1-22-15,-1 1 0,0 0 0,0 0 16,0 0-16,0 0 0,1-1 15,-1-20-15,-21 21 0,21-21 0,0 20 16,-21 1-16,0 0 0,0 0 0,0 42 31,0 0-15,0 0-16,-21 1 0,21 20 0,0-21 16,0 0-16,0 0 0,0 1 15,0 20-15,0-21 0,0 0 16,0 0-16,0 1 0,21-22 15,0 0-15,0 0 0,1 0 16,-1 0-16,0 0 0,0 0 16,0-22-16,0 1 0</inkml:trace>
  <inkml:trace contextRef="#ctx0" brushRef="#br1" timeOffset="172632.09">25294 5757 0,'0'0'0,"0"-42"16,0-43 0,0 64-16,0 0 0,-21 0 0,21 0 15,-21 21 1,21 21-16,0 0 16,0 0-16,-21 22 0,21-1 0,0 21 15,0-20-15,0 20 0,0 1 0,0-1 16,0 1-16,0-1 15,-22 64-15,22-63 0,-21-1 16,21-20-16,-21 20 0,21-21 0,0 1 16,0-1-16,0 0 0,0-20 15,0 20-15,0-21 0,0 0 0,0 0 16,0 1-16,21-22 16,0 21-16,1-21 0,-1 0 15,0 0-15,0 0 0,0-21 16,-21-1-16,21 22 0,1-21 15,-1 0-15,0 0 0,0 0 0,0-22 16,0 22-16,1 0 0,-1-21 16,0 21-16,0-22 0,-21 22 15,0 0-15,0 0 0,21 0 16,-21 42 0,0 0-1,-21-21-15,21 21 0,0 21 0,-21-20 16,21-1-16,-21 0 0,21 21 0,0-21 15,0 1-15,0-1 0,0 0 16,0 0-16,0 0 0,0 0 0,21 1 16,0-22-16,0 0 15,0 0-15,1 0 0,-1 0 16,0 0-16,0-22 0,21 22 0,-20-21 16,-1 0-16,0 0 0,0 0 15,0 0-15,0-22 0,1 22 16,-1-21-16,0 21 0,0-1 0,-21 1 15,0 0-15,0 0 0,0 42 32,0 0-17,0 0-15,-21 1 0,0-1 16,21 0-16,-21 0 0,21 0 0,0 0 16,0 1-16,0-1 0,0 0 0,0 0 15,21 0 1,0-21-16,0 0 15,0 0-15,0 0 0,1 0 16,-1 0-16,-21-21 0,21 21 16,0-21-16,-21 0 0,0 0 0,0-1 15,0 1-15,0-21 0,0 21 0,0 0 16,0-1-16,-21 1 0,21 0 16,-21 21-16,0-21 0,-1 21 0,1 0 15,0 0-15,42 0 31,0 0-31,1 0 16,-1 0-16,0 0 0,0 0 16,21 0-16,-20 0 0,-1 0 15,0 0-15,0 0 0,21 0 0,-20 0 16,-1 0-16,0 0 16,-21 21-1,0 0-15,0 0 16,0 1-16,0-1 0,0 0 15,0 0-15,0 0 0,0 0 16,0 1-16,-21-1 0,21 0 16,-21 0-16,21 0 0,0 0 15,0 1 1,0-44 15,0 1-15,0 0-16,0 0 15,0-21-15,0 20 0,0 1 16,0 0-16,21 0 0,-21-21 16,21 20-16,0 1 0,0-21 0,0 21 15,1 0-15,-1-1 0,0 1 16,0 0-16,0 21 0,0 0 0,1-21 0,-1 21 16,0 0-16,0 0 0,0 21 15,-21 0-15,0 0 0,0 1 0,0-1 16,0 0-16,21 21 0,-21-21 15,0 22-15,0-22 0,0 21 16,0-21-16,0 1 0,0-1 0,-21 21 16,0-21-16,21 0 0,0 1 15,-21-22-15,0 21 0,21 0 32,-21-21-32,21-21 31,0 0-31,0-1 15,0 1-15,0 0 0</inkml:trace>
  <inkml:trace contextRef="#ctx0" brushRef="#br1" timeOffset="172864.95">26162 5927 0,'0'0'0,"-21"0"0,21-21 0,-21 21 16,-1 0 0,22 21 15,0 0 0,-21-21-15,0 0-16,0 0 0,0 0 0</inkml:trace>
  <inkml:trace contextRef="#ctx0" brushRef="#br1" timeOffset="173100.82">25040 6160 0,'0'0'0,"0"21"16,42 0-1,-20-21-15,20 0 0,-21 0 16,21 0-16,1 0 0,-1 0 16,0 0-16,1 0 0,-1 0 0,0 0 15,1 0-15,-1 0 0,0 0 0,-20 0 16,-1-21-16,0 21 0,-42 0 31,0 0-31,-22 0 0</inkml:trace>
  <inkml:trace contextRef="#ctx0" brushRef="#br1" timeOffset="175048.75">4085 8361 0,'-21'0'0,"0"0"16,0 0-16,-1 0 15,1 0-15,21-21 32,21 21-32,22 0 15,-22-21-15,21 21 0,1 0 0,20-22 16,1 22-16,20 0 0,-20-21 0,20 21 16,-20 0-16,21-21 0,-22 0 15,22 21-15,-22 0 0,-20 0 0,20 0 16,-42 0-16,22 0 0,-22 0 15,0 0-15,-21 21 16,-21-21 0,0 0-16,-1 0 0,1 0 0,-21 21 15,21-21-15</inkml:trace>
  <inkml:trace contextRef="#ctx0" brushRef="#br1" timeOffset="175345.58">4508 8340 0,'-21'0'31,"0"0"-31,21 21 0,-21 0 16,21 0-16,0 0 16,0 1-16,0 20 0,-21 0 0,21 1 15,0-1-15,-21 0 0,21 22 0,0-22 16,0 22-16,-22-1 0,1-21 15,21 22-15,-21-22 0,21 43 16,0-43-16,0 1 0,0-22 0,0 0 16,0 0-16,0 0 15,21-21-15,0 0 16,1 0-16,-1-21 0,0 0 16,-21 0-16,21 0 15,0-1-15,-21-20 0</inkml:trace>
  <inkml:trace contextRef="#ctx0" brushRef="#br1" timeOffset="175748.35">4741 8932 0,'0'22'0,"0"-44"15,0 65-15,0-22 0,0 0 16,21-21-1,1 0-15,-1 0 0,0 0 16,0 0-16,0 0 0,0-21 0,1 0 16,20 21-16,-21-21 0,0-1 0,0 1 15,1 0-15,-22 0 0,0 0 16,0 0-16,0-1 0,0 1 0,0 0 16,0 0-16,-22 21 15,1 0 1,0 0-16,0 0 0,0 0 15,0 21-15,-1 21 0,1-20 0,21-1 16,0 21-16,-21-21 0,0 22 16,21-1-16,0-21 0,0 21 15,-21-20-15,21 20 0,0-21 0,0 0 16,0 0-16,0 1 0,0-1 16,0 0-16,21-21 15,0 0-15,0 0 0,0 0 0,1 0 16,-1-21-16,0 0 0,0 21 15,0-22-15</inkml:trace>
  <inkml:trace contextRef="#ctx0" brushRef="#br1" timeOffset="176152.12">5694 8742 0,'21'0'0,"-42"0"0,63-21 0,-42 0 15,-21 21 1,-21 0-16,20 0 0,-20 0 15,0 21-15,21-21 0,-22 21 0,1-21 16,0 21-16,-1 0 0,22 0 16,-21 1-16,21-1 0,21 0 15,0 0-15,-22-21 0,22 21 0,0 0 0,0 1 16,0-1-16,22-21 0,-1 21 16,0 0-16,0-21 0,0 21 0,22-21 15,-22 21-15,21 1 0,-21-22 16,22 21-16,-22 0 0,0-21 15,0 21-15,-21 0 0,21-21 0,-21 21 16,0 1-16,-21-22 0,0 21 16,-21-21-16,20 21 0,-20-21 0,21 0 15,-21 0-15,-1 0 0,1 0 16,0 0-16,-1 0 0,1 0 0,21-21 16,0 21-16,-1-21 0,1 21 0,21-22 15,-21 22-15,21-21 0,0 0 16,21 0-16,0 21 15,1-21-15,-1 21 0,0 0 0,0-21 16,0 21-16,22-22 0,-22 1 16</inkml:trace>
  <inkml:trace contextRef="#ctx0" brushRef="#br1" timeOffset="176482.16">6181 8340 0,'0'0'0,"0"-21"0,21-64 31,-21 106-15,0 0 0,0 0-16,-21 22 0,21-22 15,-22 21-15,22 1 0,-21-1 16,0 21-16,0-20 0,0 20 0,0-20 15,-1 20-15,1 1 0,0-22 0,0 21 16,0-20-16,0-1 0,21 0 0,0-20 16,0 20-16,0-21 0,0 0 15,0 0-15,21-21 0,0 22 16,0-22-16,0 0 0,0 0 16,1-22-16,-1 1 0,0 0 15,0 21-15,0-42 0,0 21 0,1-1 16</inkml:trace>
  <inkml:trace contextRef="#ctx0" brushRef="#br1" timeOffset="176677.05">5948 8721 0,'0'0'16,"0"-21"-16,21 21 15,0 0 1,0 0-16,0 0 0,22 0 0,-22-22 15,0 22-15,21 0 0,-20 0 0,-1 0 16,21-21-16,-21 21 0,0 0 16,22 0-16,-22-21 0,0 21 0,0 0 15,0 0-15,22-21 0</inkml:trace>
  <inkml:trace contextRef="#ctx0" brushRef="#br1" timeOffset="178413.27">7937 8636 0,'0'0'31,"0"-21"-31,22 0 16,-1 21-16,0-21 0,0-1 0,0 1 15,22-21-15,-22 21 0,21 0 16,-21-22-16,0 22 0,1-21 0,-1-1 15,0 1-15,-21 21 0,0-21 16,0-1-16,0 22 0,-21-21 0,0 21 16,-22-1-16,1 1 0,0 0 15,-1 21-15,-20 0 0,20 0 0,-20 0 16,21 0-16,-22 21 0,22 0 16,-22 1-16,22-1 0,21 0 0,-22 21 15,22-21-15,21 22 0,0-1 0,0-21 16,0 22-16,21-1 0,1 0 15,20-21-15,-21 22 0,21-1 16,1-21-16,-1 22 0,-21-1 0,22-21 0,-1 21 16,0 1-16,1-1 0,-22 0 15,0 1-15,0-1 0,-21 0 16,0 1-16,0-1 0,-21 0 0,-21 1 16,-1-22-16,1 21 0,0-21 0,-1 1 15,-20-1-15,20 0 0,-20 0 16,21-21-16,-22 0 0,22 0 0,-1 0 15,1 0-15,0-21 0,-1 0 0,22-22 16,-21 22-16,21-21 0,0 21 16,-1-22-16,1-20 0,0 21 0,0-64 15,21 63-15,0 1 16,0 0-16,0-1 0,0 1 0,0 21 16,0 0-16,0 0 0,21 21 15,0 0-15,0 0 16,1 0-16,-1 21 0,0 0 15,0 21-15,0-21 0,0 22 0,1-1 16,-1 0-16,0 1 0,0-1 0,0 0 16,0 1-16,1-1 0,-1 0 15,0-20-15,0 20 0,0-21 0,0 0 16,22 0-16,-22-21 0,0 22 0,0-22 16,22 0-16,-22 0 0,21 0 15,-21 0-15,22-22 0,-1 1 0,-21 21 16,21-21-16,-20-21 0,20 21 15,-21-1-15,0-20 0,22 0 16,-22-1-16,0 1 0,0 0 0,0-1 16,0 22-16,1-21 0,-1 21 0,0 0 15,-21-1-15,21 1 0,0 21 16,0 0-16,1 21 31,-22 1-31,0-1 16,0 0-16,0 0 15,0 0 1,21-21 0,-21-21-1,0 0-15,21 21 0,-21-21 16,0 0-16,0-1 0,0 1 16,0 0-16,0 0 15,-21 21 1,0-21-16,21 42 31,-22 0-31,22 0 0,-21 0 16,21 22-16,0-22 0,0 0 0,0 21 15,0 1-15,-21-22 0,21 21 16,0-21-16,-21 22 0,21-22 0,0 21 16,0-21-16,0 1 0,0-1 0,0 0 15,0 0-15,21 0 0,0-21 16,0 0-16,1 0 0,-1 0 15,0 0-15,0 0 0,0 0 0,22-21 16,-22 21-16,63-42 0,-62 21 16,20-22-16,0 22 0,-21-21 15,22 21-15,-22-22 0,21-20 16,-42 20-16,0 22 0,0-21 0,0 21 16,0 0-16,0-1 15,-21 22-15,0 0 0,0 0 16,0 0-16,-1 22 0,1-1 0,0 0 15,21 0-15,0 0 16,0 0-16,0 1 16,21-1-16,0-21 15,1 21-15,-1-21 0,0 21 0,0 0 16,0-21-16,0 21 16,-21 1-16,22-1 0,-22 0 15,0 0-15,0 0 0,0 0 0,0 1 16,0-1-16,0 0 15,0 0-15,21-21 16,-21 21-16,21-21 16,0 0-16,0 0 0,0-21 15,1 21-15,-1-21 0,0 0 0,21 0 16,-21-1-16,1 1 0,20 0 16,-21-21-16,0 21 0,22-22 15,-22 22-15,-21-21 0,21 21 0,0-1 16,-21-20-16,21 21 0,-21 0 15,0 0-15,0 42 32,-21 0-32,0 0 0,21 0 0,-21 0 15,21 22-15,0-22 0,-21 0 0,21 21 16,-22-20-16,22 20 0,0-21 16,0 0-16,0 0 0,0 1 15,0-1-15,22-21 16,-1 0-16,0 0 0,0 0 15,-21-21-15,21-1 16,0 1-16,1 0 0,-22-21 16,0 21-16,0-1 0,21-20 0</inkml:trace>
  <inkml:trace contextRef="#ctx0" brushRef="#br1" timeOffset="178736.23">9398 8403 0,'0'0'16,"-21"0"-16,0 0 0,-1 0 0,1 0 15,0 21-15,21 1 16,-21-1-16,21 0 16,0 0-16,0 0 0,0 0 15,21-21-15,0 22 16,0-22-16,1 0 0,-1 0 0,0 0 16,0 0-16,0 0 0,0 0 0,-21-22 15,22 1-15,-22 0 16,0 0-16,0 0 0,0 0 15,0-1-15,-22 22 0,22-21 0,-21 0 16,0 21-16,0 0 0,0-21 16,0 21-16,-1 0 15,1 0-15,0 21 0,21 0 16,0 0-16,0 1 0,0-1 16,0 0-16,0 0 0,0 0 15,0 0-15,21 1 0,0-1 0,1-21 16,-22 21-16,21 0 0</inkml:trace>
  <inkml:trace contextRef="#ctx0" brushRef="#br1" timeOffset="179144">9758 8721 0,'-85'-21'15,"64"42"1,21 0 0,0 0-16,-21 0 0,21 22 0,0-22 15,0 21-15,0 0 0,0 1 16,-21 20-16,21-20 0,-22 20 0,1-21 16,21 22-16,-21-1 0,0 1 15,21-1-15,-21 1 0,0-1 0,21 1 0,-22 21 16,1-22-16,0 1 0,21 20 0,-21-20 15,0-1-15,0 1 0,-1-1 16,1 1-16,21-22 0,-21 22 16,0-22-16,21 0 0,0-21 0,-21 1 15,21-1-15,-21 0 0,21 0 0,0-42 16,0 0 0,0 0-16,0-1 0,21-20 0,0 0 15,0-1-15,0 1 0,0 0 16,1-22-16,-1 1 0,0-1 0,0 1 15,0-1-15,0-20 0,-21-1 16,22 21-16,-1-20 0</inkml:trace>
  <inkml:trace contextRef="#ctx0" brushRef="#br1" timeOffset="179428.85">9525 9165 0,'0'0'0,"0"-63"0,0-43 16,0 42-16,21-20 0,-21 41 16,0 1-16,21 0 0,0 21 15,1-22-15,-1 22 0,0 0 0,0 0 16,21 0-16,-20 21 0,20 0 0,0 0 15,-21 0-15,22 0 16,-22 0-16,0 0 0,0 21 0,0 0 0,-21 0 16,0 21-16,0-20 0,0 20 0,-21 0 15,0 1-15,0-22 0,-21 21 16,20-21-16,-20 22 0,0-22 0,21 0 16,-22 0-16,1 0 0,21-21 0,-22 0 15,22 0-15,0 0 16,0 0-16,0 0 0,21-21 15,0 0 1,0 0-16,21 0 16,0-1-16,0 22 0,0-21 15,1 0-15,-1 0 0,0 0 0</inkml:trace>
  <inkml:trace contextRef="#ctx0" brushRef="#br1" timeOffset="180102.98">10329 8086 0,'21'-43'0,"-42"86"0,42-107 15,-21 22-15,0 21 0,0 0 0,0-1 16,22 1-16,-22 0 0,0 0 0,0 42 31,0 21-31,0-20 16,0 20-16,-22 0 0,22 1 0,-21-1 15,0 0-15,0 22 0,21-22 16,-21 22-16,0-1 0,-1-21 0,1 22 16,0-22-16,0 22 0,0-22 15,0 0-15,21 1 0,0-1 0,0 0 16,0-20-16,0 20 0,0-21 16,0 0-16,21 0 0,0-21 15,0 0-15,0 0 0,0 0 0,1 0 16,-1 0-16,0-21 0,0 0 15,21 0-15,-20 21 0,-1-42 0,21 20 16,-21 1-16,0 0 0,22 0 0,-22-21 16,21 20-16,-21 1 0,1-21 15,20 21-15,-21 0 0,0-1 0,-21 1 16,-21 21 0,0 0-1,0 0-15,0 0 0,-1 0 16,1 0-16,0 21 0,0 1 0,0-1 15,0-21-15,21 21 0,-22 0 0,22 0 16,0 0-16,0 1 0,0-1 16,22 0-16,-1 0 0,0-21 15,0 21-15,0 0 0,0-21 0,22 22 16,-22-22-16,0 21 0,21-21 0,-20 21 16,-1-21-16,0 21 15,-21 0-15,0 0 0,-21-21 16,0 0-1,-1 0-15,-20 0 16,21 0-16,0 0 0,0 0 0,-1 0 16,1 0-16,0 0 0,0-21 0,0 0 15,21 0 1,0 0 0,0 0-16,0-1 15,0 1-15,0 0 0</inkml:trace>
  <inkml:trace contextRef="#ctx0" brushRef="#br1" timeOffset="180440.52">10181 8276 0,'0'0'0,"-21"0"0,0 0 0,21-21 16,-21 21-16,21-21 15,21 21-15,21-21 16,-21 21-16,22 0 0,-22 0 0,21-21 16,0 21-16,1 0 0,-1 0 15,0-22-15,1 22 0,-1 0 0,0-21 16,-20 21-16,-1 0 0,0 0 0,0 0 16,0 0-16</inkml:trace>
  <inkml:trace contextRef="#ctx0" brushRef="#br1" timeOffset="184548.4">13314 8382 0,'21'-21'0,"-21"0"0,0 0 16,21-1-16,-21 1 16,21 0-16,-21 0 0,21 0 0,-21 0 15,0-1-15,22 1 0,-22-21 16,21 21-16,-21 0 0,0-1 0,0 1 16,0 0-16,0 0 15,0 42 1,0 0-1,0 22-15,-21-22 0,21 21 16,-22 0-16,22 1 0,-21-1 16,21 22-16,-21-22 0,21 0 0,0 22 15,0-22-15,0 22 0,0-22 0,0 43 16,0-22-16,0-21 16,0-20-16,21 20 0,0-21 0,1 21 15,-1-20-15,21-22 0,-21 21 0,0-21 16,22 0-16,-22 0 0,0 0 15,21-21-15,-20 21 0,20-22 0,-21 1 16,21-21-16,-20 21 0,-1-22 0,0 22 16,42-63-16,-41 41 15,-1 1-15,-21 0 0,21-22 16,0 22-16,-21-1 0,21 1 0,-21 0 16,0-1-16,21 1 0,-21 0 0,0 21 15,0-1-15,0 1 0,0 0 16,0 42-1,0 0-15,0 1 16,0-1-16,0 0 0,-21 21 16,21 1-16,0-22 0,0 21 0,0 0 15,-21 1-15,21-1 0,0 0 0,0-20 16,0 20-16,0 0 0,0-21 16,0 22-16,0-22 0,0 0 0,21 0 15,-21 0-15,21-21 0,1 0 16,-1 0-16,0 0 0,21 0 15,-21 0-15,22 0 0,-22-21 0,21 21 16,-21-21-16,22 0 0,-22-21 0,21 20 16,-21-20-16,22 21 0,-22-21 15,0 20-15,0-20 0,0 21 0,-21-21 16,22 20-16,-22 1 0,-22 21 16,1 0-1,0 0-15,21 21 0,-21 1 16,21-1-16,0 0 0,0 0 15,0 0-15,0 0 0,0 22 0,21-22 16,0 0-16,0 0 0,-21 0 16,0 1-16,22-1 0,-1 0 0,-21 0 15,0 0-15,0 0 0,0 1 16,-21-22 0,-1 0-16,1 0 15,0 0-15,-21 0 0,21 0 0,-1-22 16,1 1-16,-21-21 15,21 42-15,0-21 0,-1 0 0,22 42 32,0 0-17,22 0 1,-22 0-16,21 0 0,0 1 0,-21-1 16,21-21-16,0 21 0,0 0 0,1-21 15,-1 0-15,-21 21 0,42-21 16,-21 0-16,0 0 0,1 0 0,-1 0 15,0-21-15,21 21 0,-21-21 0,22 0 16,-22 0-16,0-1 0,21 1 0,-20 0 16,-1 0-16,0-21 0,-21 20 15,21-20-15,0 21 0,-21-21 0,21 20 16,-21 1-16,0 0 0,0 0 0,0 0 16,-21 21 15,21 21-31,-21 0 15,0 0-15,21 0 0,0 22 16,0-22-16,0 0 0,0 0 16,0 0-16,0 1 0,0 20 0,0-21 0,0 0 15,0 0-15,21 1 16,0-22-16,0 0 0,22 21 16,-22-21-16,42 0 0,-41 0 15,20 0-15,-21-21 0,21 21 0,-20-22 16,20 1-16,-21 0 0,0 0 15,0 0-15,1 0 0,-1-1 16,-21-20-16,0 21 0,21 0 0,-21-43 16,0 43-1,0 0-15,0 42 32,0 0-32,0 0 0,0 1 15,-21-1-15,21 0 0,-21 0 0,21 21 16,0-20-16,0-1 0,-22 0 0,22 0 15,-21 0-15,21 0 0,0-42 63,21 0-63,-21 0 0,22 0 16,-22 0-16,21-22 0,0 22 0,0 0 15,0-21-15,0 20 0,1-20 0,-1 21 16,0 0-16,0 0 0,0-1 15,0 1-15,1 21 0,20 0 16,-21 21-16,-21 1 16,0-1-16,0 21 0,0-21 0,0 0 15,0 1-15,0 20 0,0-21 16,0 21-16,0-20 0,0-1 16,0 0-16,0 0 0,21 0 0,0 0 15,-21 1-15,22-1 0,-1 0 16,21-21-16,-21 0 0,0 0 0,22 0 15,20 0-15,-42 0 0,22 0 16,-1-21-16,43 0 0,-64-1 16,21-20-16,-21 21 0,22 0 15,-22-22-15,0 22 0,0 0 0,-21-21 16,0 21-16,0-43 16,0 43-16,0 0 0,0 0 0,0-1 15,-21 1-15,0 21 0,0 0 0,0 0 16,-1 0-16,1 0 0,-21 21 15,21 1-15,0-1 0,-1 0 16,-20 0-16,21 0 0,21 0 0,-21 1 16,21 20-16,0-21 0,0 0 0,0 0 15,0 1-15,0-1 0,0 0 16,21-21-16,0 21 0,0-21 16,0 0-16,1 0 0,-1 0 0,0-21 15,0 0-15,0 21 0,0-21 0,1 21 16,-1-22-16,-21 1 0,21 21 15,-21-21-15,21 0 0,-21 0 16,0 0-16,0 42 47,0 0-47,-21 0 0,21 0 16,0 0-16,-21 1 0,0 20 0,-1-21 15,1 21-15,21 1 0,0 20 16,0-20-16,0 20 0,0 64 15,0-63-15,0-1 0,0 1 16,0-1-16,21 22 0,-21-1 0,22-20 0,-22 21 16,0-1-16,0 1 0,0 0 15,0-1-15,0 1 0,0 0 0,0-22 16,0 22-16,0-1 0,-22-20 0,1-1 16,-21 1-16,21-22 0,0 1 15,-22-1-15,22-21 0,-21 0 0,21-21 16,-22 0-16,22 0 15,0 0-15,21-42 0,0 21 0,0 0 16,0-22-16,0-20 0,0 20 0,0-20 16,0 21-16,0-22 15,0 1-15,0-22 0,0-42 0,0 63 16,21-20-16,0 20 0,-21 1 0,21-22 16,1 22-16,-1 20 0,0-20 15,0 20-15,0 1 0,43-43 16,-43 43-16,0 0 0,0 21 15,22-1-15,-22-20 0,0 21 0,0-21 16,-21 20-16,0 1 0,0-21 16,0 21-16,0 0 0,-21-1 15,0 1-15,-22 0 0</inkml:trace>
  <inkml:trace contextRef="#ctx0" brushRef="#br1" timeOffset="184785.36">14647 8192 0,'0'0'0,"-21"-22"16,21 1-16,0 0 16,0 0-16,-21 21 0,21-21 15,21 21 32,0 0-47,0 0 0,1 0 0,-1 0 16,0 21-16</inkml:trace>
  <inkml:trace contextRef="#ctx0" brushRef="#br1" timeOffset="185508.94">18055 7895 0,'0'-42'16,"0"84"-16,21-105 0,0 42 0,-21-1 15,0 44 16,-21-1-31,0 21 0,0 0 16,0 22-16,0-22 0,21 22 0,-22-1 16,-20 22-16,21-22 0,0 1 15,0-1-15,-1 1 0,-20-1 0,21-20 16,-21 20-16,20-20 0,1 20 16,0-21-16,-21-20 0,42 20 0,-21-21 15,21 0-15,0 0 0,0-42 31,21 21-31,-21-42 0,21 21 16,0 0-16,0-22 0,0 1 0,1 0 16,-1-22-16,0 22 0,0-22 15,0 1-15,0-1 0,1 1 0,20-22 16,-21 22-16,0-1 0,0 1 16,1 20-16,-1-20 0,0 42 15,-21-22-15,21 22 0,-21 42 31,0 0-31,0 22 0,0-1 0,0 22 16,0-22-16,0 21 0,0 1 0,21-1 16,-21 1-16,0-1 0,0-20 15,0 20-15,21-20 0,-21 20 16,22-21-16,-22 1 0,0 20 0,21-42 16,-21 1-16,21-1 0,-21 0 15,0-42 16,-21 0-15</inkml:trace>
  <inkml:trace contextRef="#ctx0" brushRef="#br1" timeOffset="186695.94">17653 8657 0,'0'0'0,"-21"0"0,0 0 16,21 21-1,21-21-15,0 0 0,0 0 16,21 22-16,-20-22 0,20 0 15,0 0-15,22 0 0,-22 0 16,22 0-16,63-22 0,-43 1 0,-20 21 16,-1-21-16,1 0 0,-1 0 15,-20 0-15,-1-1 0,0 1 16,-21 0-16,22 21 0,-22-42 16,-21 21-16,0-1 0,0 1 15,-21 21 1,0 0-16,21 21 15,0 1-15,0-1 0,-22 0 16,22 0-16,0 21 0,0-20 0,-21-1 16,21 21-16,0-21 0,0 0 0,0 22 15,0-22-15,0 0 0,21-21 16,1 21-16,-1 0 0,0-21 0,0 0 16,21 0-16,-20 0 0,-1 0 15,0-21-15,0 0 16,0 21-16,22-21 0,-22 0 0,0 0 15,0-1-15,21-41 0,-42 42 16,22-22-16,-1 1 0,0 21 16,-21-21-16,0 20 0,0 1 0,21 0 15,-21 0-15,0 0 0,0 42 32,0 0-32,0 0 0,0 0 0,0 1 15,-21 20-15,21-21 0,0 21 0,0-20 16,0 20-16,0-21 15,0 21-15,0-20 0,0-1 0,0 0 0,21 0 16,0 0-16,0 0 0,1-21 16,20 0-16,-21 0 0,21 0 15,-20 0-15,20 0 0,-21 0 0,21 0 16,-20-21-16,20 0 0,-21 0 0,21 0 16,-20-22-16,-1 22 0,21 0 15,-21-21-15,0-1 0,1 1 0,-1-64 16,0 43-16,-21-1 0,21 1 15,-21-1-15,0 22 0,0-22 16,0 22-16,0-21 0,0 41 16,0-20-16,0 21 0,0 0 0,0 0 0,0 42 31,0 21-31,-21-21 16,21 22-16,-21-1 0,21 21 0,-21 1 15,21-22-15,0 22 0,0-1 16,-22 1-16,22-22 0,0 22 0,0-22 15,0 0-15,0 1 0,0-1 0,0 0 16,0-21-16,0 22 0,22-22 16,-1 0-16,0 0 0,0-21 0,0 0 15,0 0-15,1 0 0,-1 0 0,21 0 16,-21 0-16,0 0 0,22-21 16,-22 0-16,0 0 0,21 0 15,-20-22-15,-1 22 0,0 0 0,0 0 0,0 0 16,-21-22-16,0 22 15,21 0-15,-21 0 0,-21 42 32,21 0-32,-21 0 15,21 0-15,0 1 0,0-1 16,0 0-16,0 0 0,0 0 0,0 0 16,0 1-16,0-1 0,0 0 15,0 0-15,21-21 0,0 21 0,1-21 16,-1 0-16,0 0 0,0 0 0,0 0 15,22 0-15,-22 0 0,21-21 16,-21 21-16,0-21 0,22 0 16,-22 0-16,0-1 0,0 1 0,22-21 15,-43 21-15,21-22 0,-21 22 0,0-21 16,0 0-16,0 20 0,0-20 16,-21 21-16,-1 0 0,1 0 0,0-1 15,0 22-15,-21 0 0,20 0 0,1 0 16,-21 0-16,21 22 0,0-1 15,-1 0-15,1 0 0,0-21 16,21 21-16,0 0 0,-21 1 0,21-1 0,0 0 16,0 0-16</inkml:trace>
  <inkml:trace contextRef="#ctx0" brushRef="#br1" timeOffset="186917.48">19516 8319 0,'0'0'0,"0"-22"31,21 22-31,21 0 0,22 0 16,-43 0-16,21 0 0,0 0 15,1-21-15,-1 21 0,0 0 16,1 0-16,-1 0 0,0 0 0,1 0 0,-1 0 15,0 0-15,-20 0 0,-1-21 16,21 21-16,-21 0 0,0-21 16,1 21-16,-1 0 0</inkml:trace>
  <inkml:trace contextRef="#ctx0" brushRef="#br1" timeOffset="187644.79">20828 8403 0,'-21'0'0,"0"0"16,-1 21 0,22 1-16,0-1 15,0 0-15,0 0 0,0 0 16,0 0-16,0 22 0,0-22 15,0 0-15,0 0 0,0 22 0,0-22 16,0 0-16,0 0 0,-21 0 0,21 0 16,0 1-16,0-1 15,0-42 17,0-1-17,0 1-15,0-21 0,0 21 0,0-22 16,0 22-16,0-21 0,0 0 0,0-1 15,21 1-15,1 21 0,-22-22 16,21 1-16,0 21 0,0 0 0,21 0 16,-20-1-16,-1 22 0,42 0 15,-42 0-15,22 22 16,-43-1-16,21 0 0,0 21 0,0-21 16,0 1-16,-21 20 0,0-21 15,0 21-15,0-20 0,0-1 16,0 42-16,0-42 0,0 1 15,0 20-15,0-21 16,0 0-16,-21-21 16,0 0-16,21-21 15,0 0-15,0 0 0,0 0 16,0-1-16,0 1 0,0 0 16,0 0-16,21 0 0,0-22 0,1 22 15,-1-21-15,0 21 0,21-22 0,-21 22 16,22 0-16,-22 0 0,21 0 15,1 21-15,-22 0 0,21 0 16,0 0-16,-20 0 0,20 0 0,-21 21 16,0 0-16,0 21 0,1-20 0,-1-1 15,-21 0-15,0 21 0,0 22 16,0-43-16,0 0 0,0 0 16,0 22-16,0-22 0,-21 0 0,-1 0 15,1 0-15,21 0 16,0-42 15,21 21-31</inkml:trace>
  <inkml:trace contextRef="#ctx0" brushRef="#br1" timeOffset="188134.51">22267 8509 0,'0'0'16,"0"-21"-16,0 0 0,0 0 15,0-1-15,0 1 0,-21 0 0,0 0 16,21 0-16,-21 0 0,-22-22 16,22 43-16,0 0 0,0 0 15,0 0-15,0 21 0,-1 1 16,1-1-16,0 0 0,0 21 0,0-21 16,0 22-16,-1-22 0,1 21 15,0 1-15,21-22 0,0 21 0,0-21 16,0 22-16,0-22 0,0 0 15,21 0-15,0 0 0,-21 0 0,22-21 16,41 0-16,-42 0 0,0 0 16,1 0-16,-1 0 0,0-21 15,0 21-15,0-21 0,-21 0 0,21-21 16,1 20-16,-1 1 0,0-21 0,-21 21 16,21-22-16,0 22 0,-21-21 15,0 0-15,21 20 0,-21 1 0,22 0 16,-22 0-16,0 0 0,0 42 15,0 0 1,0 0-16,-22 0 0,22 1 16,-21 20-16,21-21 0,0 21 0,0 1 15,0-22-15,0 21 0,0 22 16,0-43-16,0 0 0,21 0 16,1 0-16,-1 1 0,0-22 15,0 21-15,0-21 0,0 0 16,1 0-16,-1 0 0,0-21 0,0-1 15,0 1-15,0 0 0,1 0 0</inkml:trace>
  <inkml:trace contextRef="#ctx0" brushRef="#br1" timeOffset="189404.31">22627 7832 0,'0'0'0,"-63"84"31,41-62-31,22-1 0,0 21 16,0 0-16,0 1 0,0-1 15,0 0-15,0 22 0,0-22 0,0 1 16,0 20-16,0-21 0,0 1 16,0-1-16,0 0 0,0 1 15,0-1-15,0 0 0,0-20 0,0 20 16,22-21-16,-1 0 0,0 0 0,0-21 15,0 22-15,0-22 0,1 0 16,-1 0-16,0 0 0,0 0 0,0 0 16,0-22-16,22 22 0,-22-21 0,0 0 15,0 0-15,0-21 0,1 20 16,-1-20-16,-21 21 0,21-21 16,0 20-16,0-20 0,-21 21 0,21-21 0,-21 20 15,22 22-15,-22-21 16,0 42-1,0 1-15,0-1 16,-22 21-16,1-21 0,21 0 0,0 1 16,-21-1-16,21 0 0,0 0 15,0 0-15,0 0 0,0 1 0,0-1 16,0 0-16,21-21 0,0 21 0,22-21 16,-22 0-16,0 0 15,0 0-15,0 0 0,1 0 0,-1-21 16,0 21-16,0-21 0,0 0 0,0-1 15,-21-20-15,22 21 16,-1 0-16,-21 0 0,21-22 0,-21 22 0,0 0 16,21-21-16,-21 63 31,0 0-15,-21 0-16,0 0 0,21 0 15,0 1-15,0-1 0,-21 0 16,21 0-16,0 0 0,0 0 0,0 1 15,0-1-15,0 0 0,21-21 16,0 0 0,0 0-16,0 0 0,0 0 15,1 0-15,-1-21 0,0 0 0,-21-1 16,21-20-16,-21 21 0,0 0 16,0 0-16,0-1 0,0-20 15,0 21-15,0 0 0,-21 0 16,0-1-16,0 22 0,-1 0 15,1 0-15,0 0 16,42 0 15,0 0-15,1 0-16,-1 0 0,0 0 16,0 0-16,0 0 0,0 0 0,1 0 0,-1 0 15,21 0-15,-21 0 16,0 0-16,22 0 0,-22 0 0,0 0 15,0 0-15,0 0 0,22 22 16,-43-1-16,0 0 16,0 0-16,0 0 15,0 0-15,0 1 0,-21-1 16,21 0-16,-22 0 0,1-21 16,21 21-16,0 0 0,0 1 0,-21-22 15,21 21-15,-21 0 0,0 0 16,0 0-16,21-42 31,0 0-15,0 0-1,0 0-15,0-1 0,0 1 16,21-21-16,0 21 0,0 0 0,0-22 16,0 22-16,22-21 0,41-22 15,-41 43-15,-1 0 0,0 0 16,22 0-16,-22-1 0,-21 22 15,22 0-15,-22 0 0,21 0 0,-21 0 0,1 22 16,-22-1-16,0 0 0,0 0 16,0 0-16,0 22 0,0-22 0,0 0 15,-22 21-15,22-21 0,-21 1 0,0-1 16,0 21-16,21-21 16,0 0-16,-21 1 0,0-22 0,21 21 15,0 0-15,0-42 47,-22 21-47,22-21 0,0-1 0,-21 1 16,0 0-16</inkml:trace>
  <inkml:trace contextRef="#ctx0" brushRef="#br1" timeOffset="189609.22">23770 8128 0,'0'0'0,"-21"0"0,21-21 0,-21 21 16,0 0 0,-1 0 46,1 0-62,0 0 16</inkml:trace>
  <inkml:trace contextRef="#ctx0" brushRef="#br1" timeOffset="189800.64">22352 8340 0,'0'0'0,"-21"0"0,0 0 15,21 21-15,21-21 31,0 0-31,21 0 0,1-21 0,-1 0 16,0 21-16,1 0 0,62-22 16,-41 22-16,-22-21 0,22 0 15,-22 21-15,-21-21 0</inkml:trace>
  <inkml:trace contextRef="#ctx0" brushRef="#br1" timeOffset="190328.76">25506 7705 0,'42'-43'16,"-84"86"-16,84-64 31,-42 42-31,0 21 16,0-21-16,0 22 0,0 20 0,-21-21 16,0 22-16,0-1 0,-1 1 15,22-22-15,-21 22 0,0-1 0,0-20 16,21-1-16,0 21 0,-21-41 15,21 20-15,-21 0 0,21-21 0,0 1 16,0-1-16,0 0 0,21-21 31,0 0-31,0 0 0,0 0 16,0-21-16,1 0 0,-1 21 0,0-22 16,21 1-16</inkml:trace>
  <inkml:trace contextRef="#ctx0" brushRef="#br1" timeOffset="191013.38">25887 8234 0,'0'0'0,"0"-21"0,0 0 32,-21 42-17,-1 0-15,1 0 0,0 0 0,0 0 16,0 1-16,-22 20 0,22-21 16,21 0-16,-21 22 0,21-22 0,-21 0 15,21 0-15,0 0 0,0 0 0,0 1 16,0-1-16,21-21 0,0 21 15,0-21-15,1 0 0,-1 0 16,21 0-16,-21 0 0,43 0 16,-22 0-16,-21 0 0,0-21 15,1 0-15,-1 21 0,0-22 0,-21 1 16,0 0-16,0 0 0,0-21 0,0 20 16,0 1-16,-21 0 0,0 0 15,-1 0-15,1 0 0,0 21 0,0-22 16,0 22-16,0 0 0,21-21 15,21 21 1,0 0-16,21-21 16,-21 21-16,22-21 0,-1 21 15,0 0-15,1-21 0,-22 21 16,21 0-16,1 0 0,-1-21 0,-21 21 16,0 0-16,22 0 0,-22 0 15,0 0-15,-21 21 16,0 0-16,0 0 0,-21 0 15,0 22-15,21-22 16,-22 0-16,1 0 0,0 0 0,21 0 16,0 1-16,-21-1 0,21 0 0,0 0 15,0 0-15,0 0 0,0 1 16,21-1-16,0-21 16,0 0-16,1 0 0,-1 0 0,0 0 15,0 0-15,21 0 0,-20 0 16,-1 0-16,0 0 0,21-21 0,-21 21 15,1-22-15,-1 1 0,-21 0 0,0 0 16,0-21-16,0 20 0,0-20 16,0 21-16,-21 0 0,21-22 0,-22 22 15,1 0-15,0 0 0,0 0 0,-21 21 16,20 0-16,1-21 0,0 21 16,0 0-16,0 0 15,42 0 16,0 0-31,0 0 0,0-22 16,1 22-16</inkml:trace>
  <inkml:trace contextRef="#ctx0" brushRef="#br1" timeOffset="191316.85">26924 7768 0,'0'0'0,"0"21"31,0 1-15,0 20-16,0-21 16,-21 21-16,0 1 0,21-1 0,-22 22 15,22-22-15,-21 0 0,0 22 16,21-22-16,0 0 0,-21 22 16,21-22-16,0 1 0,0-22 0,0 21 15,0 0-15,0-20 0,21-1 0,-21 0 16,21 0-16,0 0 0,1 0 15,-1-21-15,21 0 0,0 0 16,1 0-16,-22 0 0,0 0 16,21-21-16,-20 0 0,-1 0 0,21-21 15,-21 20-15,-21 1 0,21-21 16,-21 21-16,0 0 0</inkml:trace>
  <inkml:trace contextRef="#ctx0" brushRef="#br1" timeOffset="191592.69">25294 8022 0,'0'0'0,"21"0"16,22 0-16,-22 0 0,42 0 15,-20-21-15,20 21 0,22-21 16,-22 21-16,22-21 0,0 21 16,-22 0-16,22-21 0,-22 21 0,1 0 15,-22-22-15,0 22 0,-20-21 0,-1 21 16,0 0-16,-21-21 16,-21 21-16,-22 0 0,22 0 15,0 0-15</inkml:trace>
  <inkml:trace contextRef="#ctx0" brushRef="#br1" timeOffset="193228.21">1460 10414 0,'0'0'0,"0"-21"15,0 0-15,-21 0 16,21-1-16,0 1 0,-21 21 16,0-21-16,21 0 0,-21 21 15,21-21-15,-21 21 16,-1 21-1,22 0 1,0 21-16,0 1 0,0-1 16,0 0-16,-21 22 0,21-1 0,-21-20 15,21 20-15,-21-20 0,21-1 16,-21 21-16,0-20 0,21-22 0,-22 21 16,22-21-16,0 1 0,0-1 15,0 0-15,22-42 16,-1 21-1,0-21-15,0-1 0,0 1 0,0-21 16,1 21-16,-1 0 16,0-22-16,0 22 0,0 0 0,0-21 15,-21 20-15,22 1 0,-1 0 16,0 21 0,0 21-16,-21 0 15,0 1-15,21 20 0,-21-21 16,21 0-16,-21 22 0,0-22 15,0 0-15,22 0 0,-22 21 0,21-20 16,-21-1-16,21-21 0,0 21 16,-21 0-16,21-21 0,0 0 15,1 0-15,-1 0 0,0 0 0,0 0 0,0-21 16,0 0-16,1 0 16,20-1-16,-21 1 0,0 0 0,0 0 15,1 0-15,-1-22 0,0 22 0,-21-21 16,21 0-16,-21 20 0,21-20 15,-21 0-15,0 21 0,0-1 0,0-20 16,0 21-16,0 0 16,0 42-1,0 0-15,0 0 16,0 0-16,0 1 0,0 20 0,0 0 16,0-21-16,0 22 0,0-1 15,21 0-15,1 1 0,-22-22 0,21 21 16,0-21-16,21 22 15,-21-22-15,1 0 0,-1-21 16,0 0-16,21 0 0,-21 0 0,1 0 16,20 0-16,-21-21 0,21 21 15,-20-21-15,20 0 0,-21-1 0,21 1 16,-20-21-16,-1 21 0,0 0 0,0-22 16,-21 22-16,0-21 0,0 21 15,0-1-15,0 1 0,0 0 0,0 42 31,0 0-15,0 1-16,-21-1 0,21 0 0,0 0 16,0 0-16,0 0 15,0 1-15,-21-1 0,21 0 0,0 0 16,0 0-16,21-42 31,0 0-15</inkml:trace>
  <inkml:trace contextRef="#ctx0" brushRef="#br1" timeOffset="193574.58">2709 10372 0,'0'0'0,"-21"-21"0,0 21 16,0 0-1,0 0-15,-1 21 0,22 0 16,0 0-16,0 0 15,0 0-15,22-21 16,-1 22-16,0-22 0,0 0 0,0 0 16,0 0-16,1 0 0,-1 0 15,0-22-15,0 22 0,0-21 0,-21 0 16,0 0-16,0 0 16,0 0-16,0-1 0,-21 1 15,0 21-15,0 0 0,0 0 16,-1 0-16,1 0 15,0 0-15,0 0 0,21 21 16,0 1-16,0-1 16,0 0-16,0 0 0,0 0 0,0 0 15,0 1-15,21-22 0,0 0 0,0 0 16,1 21-16,-1-21 0,21 0 16</inkml:trace>
  <inkml:trace contextRef="#ctx0" brushRef="#br1" timeOffset="193864.93">3514 10160 0,'0'0'0,"-22"0"0,22-21 16,-21 21-16,0 0 0,0 0 16,0 0-16,0 0 15,21 21-15,-22 0 0,22 0 16,0 1-16,-21 20 0,0 0 15,0 22-15,21-22 0,-21 22 0,21-1 16,-21-21-16,-1 22 0,22-1 0,-21-20 16,21-1-16,-21 0 0,21 1 0,0-22 15,0 21-15,0-21 0,0 1 16,0-1-16,0 0 0,21-21 16,0 0-1,1 0-15,-1 0 0,-21-21 16,42 0-16,-21-1 0,0-20 0</inkml:trace>
  <inkml:trace contextRef="#ctx0" brushRef="#br1" timeOffset="194337.59">3725 10202 0,'0'-42'0,"0"84"0,0-105 16,0 42-16,0 42 31,0 0-31,0 21 0,0-20 15,0 20-15,0 0 0,0 1 16,0-1-16,0 21 0,0-20 0,0 20 16,0-20-16,0-1 0,0 21 15,0-20-15,0-1 0,0 0 0,0-20 16,0 20-16,0-21 0,0 0 0,0 0 16,0 1-16,0-1 0,0-42 31,0-1-16,0 1-15,0 0 0,0 0 16,0-21-16,0-1 0,0 22 0,0-21 16,21-1-16,1-20 0,-1 42 15,0-22-15,0 1 0,21 0 0,-20 21 16,20-1-16,-21 1 0,21 0 16,-20 21-16,-1 0 0,21 0 15,-21 21-15,0 0 0,1 1 0,-1 20 16,-21-21-16,0 21 0,0 1 0,0-1 15,0-21-15,0 22 0,0-1 16,-21-21-16,21 21 0,-22-20 0,22-1 16,-21 0-16,0 0 0,21 0 15,0 0-15,-21-42 32,21 0-32</inkml:trace>
  <inkml:trace contextRef="#ctx0" brushRef="#br1" timeOffset="194541.58">3048 10605 0,'0'0'16,"21"0"-1,0 0-15,0 0 16,1 0-16,20-22 0,-21 1 15,21 21-15,22 0 0,-22-21 0,1 21 16,-1 0-16,21 0 0,-20-21 16,-1 21-16,-21-21 0,22 21 0,-22 0 15</inkml:trace>
  <inkml:trace contextRef="#ctx0" brushRef="#br1" timeOffset="195128.16">5821 10372 0,'0'0'0,"0"-21"0,0-22 16,0 1-16,0 21 0,0 0 15,0-22-15,0 64 32,0 1-32,0-1 0,0 21 15,0 22-15,0-1 0,0 1 16,0-1-16,0 22 0,0-1 0,0-20 16,0 42-16,0-22 0,-21 1 0,21 21 15,-22-21-15,1 20 0,0-20 16,0 21-16,0-21 0,0-1 15,-1 1-15,1 0 0,-21 20 0,21-41 16,0 21-16,-1-1 0,1-20 0,0-1 16,0 1-16,0-22 0,0 0 15,21 1-15,-22-22 0,1 0 0,21 0 16,-21-21-16,21-21 16,-21 0-16,21-21 0,0 20 0,0-20 15,0-21-15,0 20 0,0-20 16,0-1-16,0-20 0,21-1 0,-21 0 15,21 1-15,-21-1 0</inkml:trace>
  <inkml:trace contextRef="#ctx0" brushRef="#br1" timeOffset="195404.2">5397 10943 0,'0'0'0,"0"-63"0,0-1 16,0 22-16,0-22 0,0 22 16,22 0-16,-1-22 0,0 22 0,0 0 15,21-1-15,43-41 0,-21 41 16,-22 22-16,21 0 0,1 0 15,21 0-15,-22 21 0,1 0 0,-22 0 16,0 21-16,1 0 0,-1 0 16,-21 0-16,0 22 0,-21-1 0,0 0 15,0 1-15,-21-1 0,-21 0 0,21 1 16,-22-1-16,1 0 0,0 1 0,-1-1 16,1-21-16,21 0 15,-22 0-15,22 1 0,0-22 0,0 21 16,42-21 15,0 0-31,0 0 0,1-21 16,-1 21-16</inkml:trace>
  <inkml:trace contextRef="#ctx0" brushRef="#br1" timeOffset="196137.41">6223 10880 0,'0'0'0,"21"0"0,0-21 16,0 21-16,1-22 0,-1 1 16,0 0-16,21 0 0,-21-21 0,22 20 15,-1-20-15,-21 0 0,22 21 0,-22-22 16,21 1-16,-21 0 0,0 20 16,1 1-16,-22 0 0,0 0 0,0 0 15,-22 21 1,1 0-16,0 0 0,0 21 0,0 0 15,0-21-15,21 21 0,0 0 0,0 1 16,0-1-16,0 0 16,0 0-16,0 0 0,21 0 0,0 1 15,0-22-15,0 21 0,-21 0 16,21 0-16,1 0 0,-1 0 0,0 1 16,-21 20-16,0-21 0,0 0 15,0 0-15,21 1 0,-21-1 0,21 0 16,-21 0-16,0 0 0,21-21 15,1 0-15,-1 0 16,0 0-16,0 0 0,0 0 0,-21-21 16,21 21-16,1-21 0,-1 0 0,0 0 15,21-1-15,-21 1 0,1-21 0,-1 21 16,0-22-16,0 22 16,0-21-16,0 21 0,1-22 0,-1 22 15,0-21-15,0 21 0,-21 0 0,21 21 16,-21 21-1,0 0 1,0 0-16,0 0 0,-21 0 0,21 1 16,-21 20-16,21-21 0,0 0 15,-21 22-15,21-22 0,0 21 0,0-21 16,0 0-16,0 22 0,0-22 0,21-21 16,0 21-16,-21 0 0,21-21 15,0 0-15,22 0 0,-22 0 0,21 0 16,-21 0-16,22-21 0,-1 0 15,0 0-15,-20 0 0,20-1 0,-21 1 16,21 0-16,-20-21 0,-1 21 16,-21-22-16,0 1 0,0 21 0,0-22 15,0 1-15,0 21 0,-21-21 0,-1 20 16,1 1-16,0 0 0,-21 0 0,21 21 16,-1 0-16,1 0 0,0 0 15,0 0-15,-21 0 0,20 0 0,1 21 16,0 0-16,0 0 15,21 1-15,0-1 16</inkml:trace>
  <inkml:trace contextRef="#ctx0" brushRef="#br1" timeOffset="199812.2">8636 10647 0,'21'-21'15,"-21"0"-15,0-1 16,21 1-16,-21 0 0,0 0 15,0 0-15,0 0 0,0-22 16,0 22-16,0 0 0,-21 0 0,0 0 16,0-1-16,-22 1 0,22 0 0,0 21 15,-21 0-15,21 0 0,-22 0 16,1 0-16,21 21 0,-22 0 0,1 22 16,0-22-16,-22 64 0,43-43 15,0 0-15,0 22 0,0-22 16,21 0-16,0-20 0,0 20 15,0-21-15,21 21 0,21-20 16,-21-1-16,0-21 0,22 0 0,-1 0 16,-21 0-16,22 0 0,-1 0 15,0-21-15,1-1 0,-1 1 0,0 0 16,1 21-16,-22-42 0,0 21 0,21-1 16,-42 1-16,0 0 0,21 0 15,-21 0-15,0 0 0,0-1 16,0 1-16,-21 21 15,21 21 1,0 22-16,0-22 16,0 21-16,0-21 0,0 22 15,0-1-15,0 22 0,0-22 0,0 21 16,0-20-16,0 41 0,0-20 16,0-1-16,0 22 0,0 0 0,0-1 15,0-20-15,0 21 0,0-1 0,0 1 16,0 21-16,0-22 0,0 1 0,0 21 15,0-21-15,0-1 0,-21-20 16,0 20-16,0-20 0,0 21 16,-1-22-16,1-21 0,-21 1 0,21-1 15,-22 0-15,22-20 0,0-1 0,-21 0 16,21-21-16,-22 0 0,22 0 0,-21 0 16,21-21-16,-1 0 0,-20-1 15,21-20-15,21 0 0,0-1 0,0-62 16,0 20-16,0 21 0,0-20 15,21-1-15,0 0 0,22 1 16,-22-22-16,21 0 0,0 21 0,1-20 16,20-22-16,1 21 0,20-21 0,1 21 15,0 0-15,-1 0 0,1 0 16,0 1-16,-1 20 0,-20 0 0,-1 22 16,-20-1-16,-22 1 0,0 42 0,-21-22 15,0 22-15,0 0 0,-21 21 16,0 0-16,0 0 0,-22 21 15,1-21-15,21 21 0,-22 0 16,22 1-16,0-22 0,0 21 16,21 0-16,0 0 0,0 0 0,0 0 15,21 1-15,0-1 0,0 0 0,1 0 16,-1 0-16,21 0 0,-21 1 16,22-1-16,-22 0 0,21 0 0,-21-21 15,43 21-15,-43 0 16,0-21-16,0 0 0,0 0 0,1 0 15,-1 0-15,0 0 16,-21-21-16,0 0 0,21 21 16,0-42-16,0 21 0,-21-1 0,22-20 15,-1 0-15,0-1 16,0 22-16,21-21 0,-20 0 0,20-1 16,-21 22-16,21 0 0,43-21 15,-43 20-15,-20 1 0,20 21 16,-21 0-16,21 0 0,-20 0 0,-1 21 15,0 1-15,-21-1 0,0 0 0,21 0 16,-21 21-16,0-20 0,0-1 16,0 0-16,0 0 0,0 0 15,0 0-15,0 1 0,0-1 0,0 0 16,0-42 15,0 0-15,0-1-16,0 1 0,0 0 15,0 0-15,0 0 0,0 0 16,-21-1-16,0-20 0,21 21 0,-21 0 16,-22 0-16,22 21 0,0 0 15,-21 0-15,20 0 16,1 0-16,0 0 0,0 21 16,-21 0-16,20 0 0,-20 21 0,21-20 0,0 20 15,-22 0-15,22-21 0,0 22 16,0-1-16,0-21 0,21 22 15,0-22-15,0 0 0,0 21 0,21-21 16,0 1-16,0-22 0,22 0 16,-22 0-16,21 0 0,-21 0 15,22 0-15,-1 0 0,0 0 0,1-22 16,-22 1-16,21 21 0,0-21 0,1-42 16,-1 41-16,-21 1 0,-21-21 15,21 0-15,-21 20 0,22-41 16,-22 21-16,0 20 0,0 1 15,0 0-15,0 0 0,-22 21 16,22 21 0,-21-21-16,21 42 0,0-20 15,0-1-15,0 21 0,0-21 0,0 22 16,0-1-16,0-21 0,0 0 16,0 22-16,21-22 0,-21 0 0,22-21 15,-1 21-15,0-21 0,0 0 0,0 0 16,0 0-16,1 0 0,-1 0 0,21 0 15,-21 0-15,0 0 0,1-21 16,20 0-16,-21 0 0,0-1 0,0 1 16,-21-21-16,0 21 0,22-22 0,-22 1 15,0 21-15,0-21 0,0 20 16,0 1-16,0 0 0,0 0 0,0 42 31,0 0-31,0 0 0,-22 1 16,22-1-16,0 21 0,0-21 15,0 22-15,0-22 0,-21 0 0,21 21 16,-21 1-16,21-22 0,0 0 16,0-42 15,21 0-15,0-1-16,-21 1 0,0 0 15,22 0-15,-22-21 0,21 20 16,-21-20-16,0 21 0,21 0 0,0 0 15,-21-1-15,21 1 0,-21 0 0,21 21 16,1 0 0,-22 21-16,0 0 0,0 1 15,0-1-15,21 0 0,-21 21 0,0-21 16,0 1-16,0 20 0,0-21 16,0 0-16,21 0 0,-21 1 0,21 41 15,-21-42-15,21-21 16,0 0 15,-21-21-31,22 21 0,-22-21 0,21 0 16,0-22-16,-21 22 0,21-21 15,0 21-15,0-22 0,1 1 0,-1 21 16,0-21-16,0-1 0,0 22 16,0-21-16,-21 21 0,43-1 15,-22 1-15,0 42 16,-21 1-1,0-1-15,0 0 0,0 21 16,0-21-16,0 1 0,0 41 16,0-42-16,0 22 0,21-22 15,-21 0-15,21 0 0,22 21 16,-22-20-16,0-22 0,43 21 16,-43-21-16,0 0 0,0 0 0,21 0 15,-20 0-15,-1 0 0,21-21 16,-21 21-16,0-22 0,1 1 15,-1-63-15,0 62 16,-21-20-16,0 21 0,0-21 0,0 20 16,0 1-16,0-21 0,0 21 15,0 0-15,-21 21 16,21 21-16,-21 0 16,21 0-16,0 0 0,0 0 15,-22 22-15,22-22 0,-21 21 0,21-21 16,0 22-16,-21-22 0,21 0 15,0 0-15,0 22 0,0-22 16,0 0-16,-21-21 16,21-21 15,21 0-31,0-1 0,-21 1 16,21 0-16,1 0 0,-22-21 0,21-1 15,0 22-15,-21-21 0,21-1 0,0 22 16,-21 0-16,21-21 0,-21 21 15,0-1-15,0 44 16,0-1-16,0 0 16,0 0-16,0 0 0,0 0 15,0 22-15,0-22 0,0 0 16,0 21-16,0-20 0,0-1 0,0 0 16,0 21-16,0-21 0,0 1 15,22-1-15,-1 0 0,0-21 16,0 0-16,0 0 15,0 0-15,1 0 0,-1 0 0,0 0 16,0 0-16,0-21 0,0 0 0,-21-1 16,22 1-16,-1 0 15,0 0-15,0 0 0,0-22 0,0 22 0,1-21 16,-1 21-16,0 0 0,-21-1 16,0 1-16,21 0 0,-21 0 0,21 21 15,-21 21 1,0 0-1,0 0-15,0 1 0,-21-1 0,21 0 16,-21 0-16,21 21 0,0-20 16,0-1-16,0 0 0,0 0 0,0 0 15,0 0-15,0 1 0,21-1 16,0-21-16,0 0 0,1 0 0,-1 0 16,0 0-16,21 0 0,-21 0 15,1 0-15,-1 0 0,21 0 0,-21-21 16,0-1-16,1 1 0,-1 0 0,0 0 15,0 0-15,-21 0 0,0-1 16,21 1-16,-21 0 0,21 0 16,-21 0-16,0 0 0,0 42 31,0 0-31,0 0 16,0 0-16,0 0 0,0 1 15,0-1-15,-21 0 0,21 0 0,0 0 16,0 0-16,0 1 0,-21-22 0,21 21 15,0 0-15,21-21 32,0 0-32,1-21 0,-1 0 15,0-1-15,0 1 0,0 0 16,0 0-16,1-21 0,-1 20 16,-21 1-16,42-42 15,-21 42-15,0-1 0,1 1 16,-22 0-16,21 21 0,-21 21 31,0 0-31,0 1 0,0-1 16,0 0-16,0 0 0,0 0 0,0 0 15,0 22-15,0-22 0,0 0 0,0 0 16,21 0-16,0 1 0,0-1 0,0 0 16,22-21-16,-1 21 15,-21-21-15,22 0 0,20 21 0,-21-21 16,1 0-16,20 0 0,-20 0 0,-1 0 15,21-21-15,-20 21 0,-1-21 0,0 0 16,22-43-16,-43 22 16,0 0-16,0-1 0,1 1 15,-1 0-15,-21-1 0,0 1 0,0 0 0,0-1 16,0 22-16,0-21 0,0 21 0,0-1 16,-21 22-16,-1 0 0,1 0 15,0 0-15,0 0 0,-21 22 0,20-1 16,1 0-16,-21 0 0,21 21 15,0-20-15,-1 20 0,1-21 16,0 0-16,21 22 0,0-22 0,0 21 16,0-21-16,0 0 0,0 1 0,0-1 15,0 0-15,0 0 0,0 0 0,21 0 16,0-21-16,1 22 0,-22-1 16,21-21-16,0 21 0,0-21 0,-21 21 15,0 0-15,21 0 0,-21 1 16,0-1-16,0 0 0,21 0 0,-21 0 15,0 22-15,0-1 0,0 0 16,0 1-16,0 20 0,0 1 0,0-1 16,0 1-16,0-1 0,-21 1 15,0 20-15,0-20 0,21 20 0,-21-20 16,0 21-16,21-22 0,-22 22 0,1-1 16,0-20-16,0-1 0,0 1 15,-22-22-15,22 22 0,-21-22 16,21-21-16,-22 22 0,1-22 0,21 0 15,-43-21-15,43 0 0,0 0 16,0 0-16,21-21 16,0 0-16,0-1 0,0 1 0,0 0 15,0-21-15,0 21 0,0-22 0,21 1 16,0-22-16</inkml:trace>
  <inkml:trace contextRef="#ctx0" brushRef="#br1" timeOffset="200074.32">12721 9821 0,'0'0'0,"-21"0"0,0 0 15,21 22 1,0-1 0,21-21-16,0 0 0,0 21 0,0-21 15,1 21-15,-1-21 0,0 0 16,21 0-16,-21 0 0,1 0 16</inkml:trace>
  <inkml:trace contextRef="#ctx0" brushRef="#br1" timeOffset="200688.33">15409 10139 0,'0'-21'0,"0"42"0,21-63 0,-21 20 15,0 1-15,0 0 0,-21 21 16,0 0-16,0 0 16,0 0-16,-22 0 0,22 21 0,-21-21 15,0 64-15,-1-43 0,22 21 16,0-21-16,0 22 0,0-1 16,21 0-16,0 43 15,0-43-15,0 1 0,0-22 0,0 21 0,0-21 16,21 1-16,21-1 15,-21 0-15,22-21 0,-22 0 0,21 21 16,0-21-16,1 0 0,-1 0 0,0-21 16,1 0-16,-1 0 0,0-1 15,1-20-15,-1 21 0,-21-21 0,0-1 16,1 1-16,-22 0 0,0-1 0,0 1 16,0 0-16,0 20 0,-22-20 15,-41 0-15,42 21 0,-22 21 16,22 0-16,-21 0 0,21 0 0,-22 0 15,22 0-15,0 21 0,21 0 16,0 0-16,0 0 0,0 0 0,0 1 16,0-1-16,21 0 0,0 0 15,1 0-15,-1 0 0,0 1 16,21-22-16,-21 21 0</inkml:trace>
  <inkml:trace contextRef="#ctx0" brushRef="#br1" timeOffset="201046.13">15790 10329 0,'0'0'0,"0"-21"0,21-63 31,1 62-31,-1 1 0,0 0 0,0 21 16,0-21-16,0 21 0,1 0 16,20 0-16,-21 0 0,0 0 15,22 0-15,-22 0 0,0 21 0,21 21 16,-21-20-16,-21-1 0,0 21 15,0-21-15,0 22 0,0-22 16,-21 0-16,0 21 0,0-21 0,0 1 16,-22-1-16,22 0 0,0-21 15,0 0-15,0 0 0,0 0 16,21-21-16,0 0 16,0-1-16,0 1 0,0 0 0,0-21 15,21 21-15,-21-22 0,21 22 16,0-21-16,0 21 0,0-22 15,1 22-15,-1 0 0,42-43 16,-42 64-16,1-21 0,20 0 16,-21 0-16,0 21 0,0-21 0,1 21 15,-1 0-15</inkml:trace>
  <inkml:trace contextRef="#ctx0" brushRef="#br1" timeOffset="201590.44">16468 9758 0,'0'0'0,"-43"-21"0,22 0 16,-21-1-16,-1-20 16,22 21-16,-42 0 0,20 0 0,1-1 0,0 22 15,-1-21-15,-20 21 0,21 0 16,-1 0-16,1 0 0,-22 21 16,22 1-16,-21-1 0,20 0 0,-20 21 15,-1-21-15,1 22 0,-1 20 0,1-20 16,-1 20-16,1-21 0,20 22 15,-20-22-15,21 22 0,-1-1 0,1 1 16,0-22-16,20 43 0,1-22 0,0 1 16,0-1-16,21-20 0,0 20 15,0 1-15,0-22 0,21 21 0,21-20 16,-20-1-16,20 0 0,0-20 0,22 20 16,-1-21-16,-20 0 0,41 0 15,-20 1-15,20-22 0,-20 0 16,21 0-16,-1 0 0,1 0 0,0-22 15,-1 1-15,22 0 0,-21 0 0,-1 0 16,1 0-16,0-22 0,-22 22 16,1-21-16,-1-1 0,-20 1 0,-1-21 15,-21 20-15,21-20 0,-20-1 0,-1 1 16,-21-1-16,0 1 0,0-1 16,0 1-16,0-1 0,0 22 15,-21-22-15,-1 1 0,1 21 0,-21-22 16,0 22-16,-1 21 0,-20-22 15,-1 22-15,1 0 0,-1 0 0,-84 21 16,85 0-16,20 21 0,-20 0 16,20 0-16,1 0 0,0 1 15,-1-1-15,22 0 0,0 0 0,0 43 16,0-43-16,21 0 0,0 0 16,42 0-16,-21-21 15</inkml:trace>
  <inkml:trace contextRef="#ctx0" brushRef="#br1" timeOffset="202396.23">18330 10033 0,'21'-21'47,"1"21"-47,-22-21 0,42 21 0,-21-21 15,0-1-15,0 22 0,1-21 16,20 0-16,-21 0 0,0 0 15,-21 0-15,0-1 0,0 1 0,0 0 16,0 0-16,-21 0 0,0 0 16,0-1-16,-22 22 0,1 0 0,-21 0 15,20 0-15,1 0 0,-22 0 16,1 0-16,21 0 0,-1 22 0,-41 20 16,62-21-16,1 21 0,0-20 15,21-1-15,0 21 0,0-21 16,0 0-16,21 22 0,0-22 0,1 21 15,20-21-15,0 22 0,1-22 0,-1 21 16,0-21-16,1 22 0,20-1 16,-21 0-16,1-20 0,-22 20 15,21 0-15,-42 1 0,0-22 0,0 21 16,0 0-16,-21-20 0,0 20 0,-21-21 16,-22 21-16,1-20 0,-1-1 15,-21 0-15,22-21 0,-1 21 0,1-21 16,-1 0-16,1 0 0,-1 0 0,22 0 15,0-21-15,-1 0 0,1 0 16,0-1-16,21 1 0,-1-63 16,22 41-16,0 1 0,0 0 15,0-1-15,0 1 0,0 0 0,22-1 16,-1 1-16,0 21 0,0 0 0,0-1 16,0 1-16,1 21 0,-1 0 15,0 0-15,0 0 0,0 0 0,0 0 16,1 21-16,-1 1 15,0-1-15,0-21 0,0 21 16</inkml:trace>
  <inkml:trace contextRef="#ctx0" brushRef="#br1" timeOffset="203180.03">18732 10435 0,'0'0'0,"0"-21"0,22 0 16,-22 0-16,21 0 0,-21-1 0,0 1 15,0 0-15,0 0 0,0-21 16,0 20-16,0 1 0,0 0 0,0 0 16,-21 0-16,21 0 0,-22 21 15,1 0-15,0 0 0,0 21 16,0 0-16,21 0 0,-21 0 15,-1 0-15,22 22 0,-21-22 0,21 21 16,-21 1-16,21-1 0,-21 0 16,21 1-16,-21-1 0,21 0 15,0-21-15,0 22 0,0-22 0,0 0 16,21 0-16,0 0 0,0 1 0,0-22 16,22 0-16,-22 0 0,21 0 15,1 0-15,-1 0 0,-21 0 0,21-22 16,1 1-16,-1 0 0,0 0 0,1 0 15,-1 0-15,22-22 0,-22 1 16,-21 21-16,21-22 0,-20 1 0,-1 0 16,-21-1-16,0 22 0,0-21 15,0 21-15,0 0 0,-21 21 0,-1-22 16,1 22-16,-21 0 0,21 0 0,0 0 16,-1 0-16,22 22 0,0-1 15,-21 0-15,21 0 0,0 0 16,0 0-16,0 1 0,21-1 15,1 21-15,-1-21 0,0 0 0,-21 1 16,21-1-16,0 0 0,-21 21 0,0-21 16,0 22-16,0-22 15,0 0-15,0 0 0,0 0 16,21-21-16,1 0 0,-1 0 16,0 0-16,0 0 15,0-21-15,22 0 0,-22 21 16,0-21-16,0 0 0,43-43 0,-43 43 15,21 0-15,-21-21 0,0 20 16,-21-20-16,22 21 0,-1-21 16,-21 20-16,0 1 0,0 0 15,0 42 17,0 0-32,0 1 0,0-1 0,0 21 15,0-21-15,0 0 0,-21 22 0,21-1 16,-22-21-16,22 0 15,0 1-15,0-1 0,0 0 16,0-42 15,0 0-15</inkml:trace>
  <inkml:trace contextRef="#ctx0" brushRef="#br1" timeOffset="203340.97">19685 10160 0,'0'0'0,"0"-21"0,0 0 0,0 0 16,0-1-16,21 22 47,0 0-47,0 22 16,1-1-1</inkml:trace>
  <inkml:trace contextRef="#ctx0" brushRef="#br1" timeOffset="203692.76">20002 10287 0,'0'-42'16,"0"63"15,0 0-31,0 0 0,0 0 0,0 22 15,0-1-15,-21 0 0,21 22 16,-21-22-16,0 22 0,21-1 0,0-20 16,-21 20-16,0 1 0,21-1 15,-22 22-15,22-22 0,0 1 0,0-1 16,-21 22-16,21-22 0,-21 1 0,21-1 16,0-20-16,0 20 0,-21-20 0,21 20 15,-21-21-15,21-20 0,0 20 16,0-21-16,-21 21 0,21-20 0,-22-22 15,22-22 1,0 1-16,0 0 16,22 0-16,-1-21 0,0-1 15,-21 1-15,21 0 0,0-22 16,0 1-16,1-1 0,-1-21 0</inkml:trace>
  <inkml:trace contextRef="#ctx0" brushRef="#br1" timeOffset="203968.61">19960 10732 0,'0'0'0,"0"-64"0,0 22 0,0-1 15,0 1-15,0 0 0,0-1 0,0 1 16,0 21-16,21 0 0,0 0 16,1-22-16,-1 43 0,0-21 0,21 0 15,1 21-15,-1 0 0,0 0 0,22 0 16,-22 0-16,0 0 0,1 0 16,-1 42-16,-21-21 0,0 1 15,-21 20-15,0-21 0,0 21 0,0 1 16,-21-22-16,0 0 0,-21 21 0,-1-20 15,1-1-15,-21 0 0,20-21 16,1 21-16,0-21 0,-1 0 0,1 0 16,21 0-16,0 0 0,-1 0 0,1 0 15,21-21 1,21 0-16,1 21 16,-1-21-16,0 21 0,0-22 0,21 22 15,-20 0-15</inkml:trace>
  <inkml:trace contextRef="#ctx0" brushRef="#br1" timeOffset="205368.24">20489 10647 0,'0'0'0,"43"0"32,-22 0-32,0-21 0,0 0 15,0-1-15,0 1 0,22 0 16,-22 0-16,21 0 0,1-22 0,-1 1 15,-21 0-15,21-1 0,-20 1 0,20 0 16,-21-1-16,0-20 16,0 21-16,1-1 0,-22-20 0,0 20 15,0 1-15,0 21 0,0-21 0,0 20 16,0 1-16,0 0 16,-22 42-1,22 0-15,-21 1 0,0-1 0,21 21 16,0 0-16,-21 1 0,21-1 15,-21 0-15,21 1 0,-21 20 0,21-20 16,0-1-16,-22 21 0,22-20 0,0-1 16,0 0-16,0 1 0,0-22 15,0 21-15,0-21 0,0 1 16,22-22-16,-1 21 0,0-21 0,0 0 0,0 0 16,0 0-16,1 0 0,-1-21 0,0-1 15,21 1-15,-21 0 16,1 0-16,-1 0 0,0-22 0,21-20 15,-21 21-15,1 20 0,-22 1 16,0-21-16,21 21 0,-21 0 16,0-1-16,0 44 31,0-1-31,0 0 0,0 0 0,0 21 16,0-20-16,0-1 0,0 21 15,0-21-15,0 22 0,0-22 0,0 0 16,0 0-16,0 0 0,21 0 0,0 1 15,0-22-15,22 21 16,-22-21-16,21 0 0,0 0 0,-20 0 16,20 0-16,0 0 0,1 0 0,-22-21 15,21-1-15,-21 22 0,0-21 0,1-21 16,-1 21-16,0 0 0,-21-22 16,21 22-16,-21 0 0,0 0 0,0 0 15,0-1-15,0 44 31,0-1-15,-21 0-16,21 0 0,0 0 0,0 0 16,-21 1-16,21 20 15,-21-21-15,21 0 0,0 0 0,0 1 16,-22-1-16,22-42 47,0-1-47,22 22 0,-22-21 15,21-21-15,0 21 0,-21 0 0,21-22 16,0 22-16,0-21 0,1-1 16,-1 22-16,0 0 0,21 0 0,-21 0 15,1 0-15,-1-1 0,21 22 0,-21 0 16,0 0-16,1 0 16,-22 22-16,0-1 0,0 0 15,0 0-15,0 0 0,0 0 0,0 1 0,0 20 16,0-21-16,0 21 15,0-20-15,0-1 0,21 0 0,-21 21 16,21-21-16,0 1 0,0-1 0,0 0 16,1-21-16,20 21 0,-21-21 0,21 0 15,-20 0-15,20 0 0,0 0 16,-21 0-16,22 0 0,-1 0 0,0 0 16,1-21-16,-22 0 0,21 0 15,-21-1-15,22-20 0,-22 21 0,0-21 16,0 20-16,0-20 0,1 0 15,-22-1-15,0 1 0,0 21 0,0-21 16,0 20-16,0 1 0,-22 0 16,1 21-16,0 0 0,0 0 15,0 0-15,-22 21 0,1 0 16,0 1-16,21 20 0,-1-21 0,1 0 16,0 22-16,21-22 0,0 0 15,0 21-15,0-21 0,0 1 0,0-1 16,0 0-16,0 0 0,0 0 0,0 0 15,21 1-15,0-22 16,1 21-16,-22 0 0,0 0 0,21-21 16,-21 21-16,21 0 0,-21 1 15,0-1-15,0 21 0,0-21 0,0 0 16,0 22-16,0-22 0,0 21 16,-21 1-16,0-1 0,-1 0 0,22 1 15,-21-1-15,0 0 0,0 1 0,0-1 16,0 21-16,21-20 0,-22-1 15,1 0-15,0 1 0,0-1 0,0 0 16,0-20-16,-1 20 0,1-21 0,-21 0 16,21 22-16,-22-43 0,1 42 15,0-42-15,21 0 0,-1 0 0,1 0 16,0 0-16,21-21 16,0 0-16,0-1 15,0 1-15,0 0 0,21 0 0,0-21 16,-21-1-16,22 1 0,-1 0 0,0-22 15</inkml:trace>
  <inkml:trace contextRef="#ctx0" brushRef="#br1" timeOffset="205568.61">21865 10012 0,'-21'-42'0,"42"84"0,-63-84 0,21 20 0,-1 1 16,1 0-16,0 21 0,0 0 15,0 0-15,0-21 0,-1 21 32,1 0-17,0 0 1,0 0-16,0 21 0,0-21 0</inkml:trace>
  <inkml:trace contextRef="#ctx0" brushRef="#br1" timeOffset="205752.51">20510 10181 0,'-21'21'0,"42"-42"0,-21 42 31,22-21-31,-1 0 0,21 0 16,0 0-16,1 0 0,-1 0 0,22 0 15,-1 0-15,1-21 0,-1 21 16,1 0-16,20-21 0,-20 21 0,20-21 15,-20 0-15,-1 21 0</inkml:trace>
  <inkml:trace contextRef="#ctx0" brushRef="#br1" timeOffset="206507.22">24003 9885 0,'0'0'0,"0"-21"0,0 0 0,0-1 15,0-20-15,0 21 0,0 0 0,0-43 16,0 43-16,0 0 15,0 42 1,-21 0-16,21 22 16,0-1-16,-21 0 0,21 1 15,-22 20-15,1 1 0,0-1 16,0 22-16,0-22 0,0 1 0,-1 20 16,1-20-16,0-1 0,0 1 0,0-1 15,0-20-15,-1 20 0,1-20 0,0-22 16,0 21-16,0-21 0,-22 0 15,22-21-15,0 0 0,0 0 0,0 0 16,-22 0-16,22 0 0,0 0 0,0-21 16,0 0-16,21-21 0,0 21 15,-21-22-15,21 1 0,0 0 0,0-1 16,0-20-16,0 20 0,0 1 16,21 0-16,-21-1 0,21 22 15,0-21-15,0 21 0,0 0 0,1 21 16,-1 0-16,0 0 0,0 0 15,0 0-15,-21 21 0,21 21 16,1-21-16,-1 0 0,-21 22 0,21-22 16,0 21-16,-21-21 0,21 22 0,0-22 15,1 0-15,-1 0 0,0 0 16,0 1-16,21-1 0,1-21 16,-22 0-16,0 0 0,0 0 0,22 0 15,-22 0-15,21 0 0,-21 0 0,22 0 16,-22 0-16,21-21 15,0 21-15,-20-22 0,20 1 0</inkml:trace>
  <inkml:trace contextRef="#ctx0" brushRef="#br1" timeOffset="207862.78">24490 10287 0,'0'-21'16,"0"42"-16,0-63 0,0-1 0,0 22 0,0 0 16,0 0-16,-21 21 0,-1 0 15,1 0-15,0 0 0,0 0 16,0 21-16,0 0 0,-22 0 0,22 22 15,0-22-15,0 21 0,-22 1 0,22-1 16,0 0-16,21-21 0,0 22 16,0-22-16,0 21 0,0-21 0,0 1 15,0-1-15,0 0 0,21 0 16,0-21-16,1 0 0,-1 0 0,21 0 16,-21 0-16,0 0 0,1 0 15,-1-21-15,0 0 0,0 21 0,0-21 16,0-1-16,1 1 0,-22-42 15,21 20-15,-21 22 0,21-21 16,-21 21-16,0 0 0,0-22 16,0 22-16,0 0 0,0 0 0,0 42 31,0 0-31,0 0 16,0 0-16,0 1 0,0-1 15,0 0-15,0 0 0,0 0 0,0 0 16,21 1-16,0-1 0,0 0 15,1 0-15,-1-21 0,0 0 16,0 0-16,0 0 0,22 0 0,-22 0 16,0 0-16,0-21 0,21 21 0,-20-21 15,-1 0-15,0-1 0,0 1 16,-21 0-16,0 0 0,21 0 0,-21-22 16,0 22-16,21 0 0,-21 0 0,0 0 15,0 42 16,0 0-31,0 0 16,0 0-16,0 1 0,0-1 16,-21 0-16,21 21 0,-21-21 0,21 1 15,-21-1-15,21 0 0,0 0 16,0 0-16,0-42 31,0 0-15,0 0-16,21 0 0,0-1 0,0 1 15,-21-21-15,22 21 0,-1 0 16,21-22-16,-21 22 0,0 0 0,22 0 16,-22 0-16,0-1 0,0 22 15,0 0-15,22 0 0,-22 0 16,0 0-16,-21 22 0,0-1 16,0 21-16,0-21 0,0 0 15,0 1-15,0-1 0,0 0 0,0 0 16,0 0-16,0 0 0,21 1 15,-21-1-15,21-21 0,1 21 0,-1-21 16,0 0-16,0 0 0,0 0 16,22 0-16,-22 0 0,21 0 15,-21 0-15,22 0 0,-1-21 0,-21 21 16,21-21-16,-20-1 0,-1 22 0,0-21 16,0 0-16,0 0 0,0-21 15,1 20-15,-22 1 0,0 0 16,0 0-16,0-21 0,0 20 0,0 1 15,0 0-15,0 0 0,0 0 0,0 0 16,-22 21-16,1 0 0,0 0 16,0 0-16,-43 21 0,43 0 15,0 0-15,0 0 0,0 22 0,0-22 16,-1 21-16,22-21 0,0 22 0,-21-22 16,21 42-16,0-42 15,0 1-15,0-1 0,0 0 0,21-21 16,1 0-16,-1 0 0,0 0 0,0 0 15,21 0-15,-20 0 16,-1 0-16,0-21 0,21 0 0,-21-1 16,1 1-16,-1 21 0,0-42 0,0 21 15,0 0-15,-21-1 0,0 1 0,21 0 16,-21 0-16,0 42 31,0 0-31,-21 0 16,0 1-16,21-1 0,-21 21 15,21-21-15,-21 22 0,0-1 0,21 0 16,-22 1-16,22 20 0,0-21 0,0 1 16,0 20-16,0-20 0,0 20 0,0 1 15,0-22-15,0 21 16,-21 1-16,21-1 0,-21 1 0,21-1 16,-21-20-16,21 20 0,-21 1 0,0-1 15,-1-20-15,1-1 0,-21 0 0,21 1 16,-22-1-16,1-21 0,0 0 15,-22 0-15,22 1 0,0-22 0,-1 0 16,1 0-16,0 0 0,20 0 16,-20 0-16,21-22 0,0 1 0,21 0 0,0 0 15,0 0-15,0-22 0,0 22 0,0-21 16,0 21-16,21-22 0,0 1 16,-21-21-16,42 20 0,1-63 15,-22 43-15,21-1 0,-21 1 16,64-64-16</inkml:trace>
  <inkml:trace contextRef="#ctx0" brushRef="#br1" timeOffset="208998.37">26035 10160 0,'0'0'0,"0"-21"0,0 42 31,0 0-31,0 0 15,0 1-15,0-1 0,0 0 0,-21 21 16,21-21-16,0 1 0,-21 20 16,21-21-16,0 21 0,0-20 15,0-1-15,21 0 0,0 0 16,0-21-16,0 0 0,0 0 0,1 0 16,-1 0-16,0 0 0,0-21 15,0 0-15,0 21 0,-21-21 0,22-1 16,-1 1-16,0-21 0,-21 21 0,0 0 15,21-22-15,-21 22 0,21 0 16,-21 0-16,21 21 0,-21-21 0,0-1 16,0 44 15,0-1-31,0 0 16,0 0-16,0 0 0,0 0 0,0 1 15,0-1-15,0 0 0,0 0 16,0 0-16,22 0 15,-1-21-15,0 0 0,0 0 16,0 0-16,0 0 0,1 0 0,-1 0 16,0 0-16,21 0 0,-21-21 15,1 0-15,-1 0 0,0 0 0,0 0 16,0-1-16,0 1 0,-21-21 16,0 21-16,22 0 0,-22-1 0,0-20 15,0 21-15,0 0 16,0 0-16,-22 21 0,1 0 15,0 0-15,0 0 0,0 0 16,0 0-16,-22 21 0,22 0 0,0 0 16,0 0-16,0 0 0,21 1 0,0-1 15,0 0-15,0 0 0,0 0 16,0 0-16,0 1 0,0-1 16,21 0-16,0-21 0,0 0 15,0 0-15,0 0 0,22 0 0,-22 0 0,0 0 16,0 0-16,0 0 15,1 0-15,20-21 0,-21 0 0,0-1 16,0 1-16,-21 0 0,0 0 16,0 0-1,-21 21 1,0 0-16,21 21 16,-21-21-16,21 21 0,0 0 15,0 0-15,0 1 0,0-1 0,0 0 16,0 0-16,21 0 0,0 0 15,0-21-15,1 22 0,-1-22 16,21 0-16,-21 0 0,22 0 0,-1 0 16,0 0-16,1 0 0,-1 0 0,0 0 15,-21 0-15,22-22 0,-22 1 16,21 0-16,-21 0 0,1 0 16,-22 0-16,0-22 0,21 22 0,-21 0 15,0 0-15,0 0 0,0-1 0,-21 1 16,-1 21-16,1-21 0,0 21 15,0 0-15,0 0 0,-22 0 0,22 0 16,0 0-16,0 0 0,0 0 16,21 21-16,0 0 15,21 1 1,0-22-16,0 0 0,0 0 16,1 21-16,-1 0 0,-21 0 15,21 0-15,-21 22 0,0-22 16,0 21-16,0-21 0,0 22 0,0-1 15,0 21-15,-21-20 0,0-1 16,-1 22-16,22-22 0,-21 21 0,0-20 16,0-1-16,0 43 0,0-22 15,21-42-15,-22 22 0,1-22 0,21 21 16,0-21-16,0 1 0,-21-22 16,21 21-16,21-42 31,0 21-31,1-22 0,-1 1 15,0 0-15</inkml:trace>
  <inkml:trace contextRef="#ctx0" brushRef="#br1" timeOffset="209328.73">27495 10520 0,'0'0'16,"0"-21"-16,0 0 0,0-1 15,0 1-15,0 0 16,22 21-1,-1-21 1,0 21-16,0-21 0,0 21 0,0-21 16,-21-1-16,22 22 0,-1-21 0,-21 0 15,21 21-15,-21-21 0,0 0 16,0 0-16,-21 21 16,0 0-16,-1 0 15,1 0-15,0 0 0,0 0 16,0 21-16,0 0 0,-1 0 0,1 0 15,21 22-15,0-22 0,0 0 0,0 21 16,0-21-16,0 1 0,0-1 16,0 0-16,21 0 0,1 0 0,-1-21 15,0 21-15,0-21 0,0 0 16,0 0-16,1 0 16</inkml:trace>
  <inkml:trace contextRef="#ctx0" brushRef="#br2" timeOffset="-194680.1">18500 9038 0,'0'0'0,"-22"0"15,1 0-15,0 21 16,0-21-16,0 0 0,0 0 0,-1 0 16,1 0-16,-21 0 0,21 22 0,0-22 15,-22 0-15,22 0 0,-21 0 16,21 0-16,-1 0 0,-20 0 15,21 0-15,0 0 0,0 0 0,-1 0 16,44 0 47,-1 0-63,0 0 0,0 0 15,0 0-15,0 0 16,1 0-16,-1 0 0,0 0 0,0 0 15,0 0-15,22 0 0,-22 0 0,0 0 16,21 21-16,-21-21 0,22 0 16,-1 0-16,-21 0 0,22 0 0,-1 0 15,0 0-15,-21 0 0,22 0 16,-1 0-16,0 0 0,1 0 16,-22 0-16,21 0 0,-21 0 0,22 0 15,-22 0-15,21 0 0,-21 0 0,1 0 16,20 0-16,-21 0 0,21 0 15,-20 0-15,20 0 0,0 0 0,-21 0 16,22 0-16,-1 0 0,-21 0 16,22 0-16,41 0 0,-41 0 15,-1 0-15,21 0 0,-20 0 0,-1 0 16,0 0-16,1 0 0,-1 0 16,0 21-16,1-21 0,-1 0 15,0 0-15,-20 0 0,62 0 16,-41 0-16,-1 0 0,0 21 15,1-21-15,-1 0 0,0 0 0,1 0 16,20 0-16,-21 0 0,1 0 0,63 0 16,-64 0-16,21 0 15,-20 0-15,-1 0 0,0 0 0,1 0 16,-1 0-16,22 0 0,-22 0 0,0 0 16,1 0-16,-1 0 0,0 0 15,1 0-15,-1 0 0,0 0 0,22 0 16,-22 0-16,0 0 0,22 0 0,-22 0 15,22 0-15,-22 0 16,0 0-16,22-21 0,-22 21 0,1 0 16,-1 0-16,0 0 0,1 0 0,-1 0 15,0 0-15,64 0 16,-64 0-16,1 0 0,20 0 0,-20 0 16,20 0-16,-21 0 0,22 0 0,-22 0 15,22 0-15,-1 0 0,-20 0 16,20 0-16,-21 0 0,22 0 0,-22 0 15,1 0-15,-1 0 0,0 0 0,-21 0 16,22 0-16,-1 0 0,-21 0 16,22 0-16,-22 0 0,21 0 0,-21 0 15,22 0-15,-22 0 0,0 0 16,0 0-16,0 0 0,-21-21 16,21 21-16,1 0 0,-1 0 78,-21-21-78,21 21 15,-21-22-15,0 1 0,21 21 16,0-21-16,0 21 0</inkml:trace>
  <inkml:trace contextRef="#ctx0" brushRef="#br2" timeOffset="-193847.85">25336 8996 0,'-63'0'31,"42"0"-31,0 0 0,-1 0 16,1 0-16,0 0 16,42 0 46,0 0-62,1 0 16,20 0-16,0 0 0,22 0 0,-1 0 15,1 0-15,20 0 0,1 0 0,0 0 16,-1 0-16,22 0 0,-21 0 16,0 0-16,-1 0 0,-20-21 0,20 21 15,-20-21-15,-1 21 0,1 0 0,-22-22 16,1 22-16,-1 0 0,0 0 15,1 0-15,-22 0 0,21 0 16,-21-21-16,22 21 0,-22 0 0,0 0 16,0 0-16,0 0 0,0 0 15,1 0 17,-44 0 30</inkml:trace>
  <inkml:trace contextRef="#ctx0" brushRef="#br2" timeOffset="-187572.21">5948 11726 0,'0'0'0,"-21"0"0,-1 0 15,1 0-15,0 0 16,0 0-16,0 0 0,0-21 0,-1 21 16,1 0-16,0 0 0,0 0 15,42 0 79,0 0-94,0 0 0,22 0 16,-22 0-16,0 0 0,21 0 15,-20 0-15,20 0 0,-21 0 16,21 0-16,1 0 0,-22 0 0,21 0 16,1 0-16,-1-21 0,0 21 0,1 0 15,-1 0-15,0 0 0,22 0 16,-22 0-16,22 0 0,-1 0 0,1 0 15,-1 0-15,22 0 0,-22 0 0,1 0 16,20-21-16,-20 21 0,-1 0 0,1 0 16,21 0-16,-22 0 0,1 0 15,20 0-15,-20 0 0,-1 0 0,22-21 16,-22 21-16,22 0 0,63-21 16,-84 21-16,-1 0 0,22 0 15,-22 0-15,86 0 16,-86 0-16,22 0 0,-22 0 0,22 0 15,0-22-15,-1 22 0,-20 0 0,20 0 16,1 0-16,-21-21 0,20 21 16,-20 0-16,20 0 0,1 0 0,0 0 15,-22 0-15,22 0 0,0 0 0,-1 0 16,1 0-16,0-21 0,-1 21 16,1 0-16,-22-21 0,22 21 0,0 0 15,-1 0-15,1 0 0,0 0 0,-1 0 16,1 0-16,0 0 0,-1-21 0,1 21 15,0 0-15,-1-21 0,1 21 16,0 0-16,-22 0 0,22 0 16,0 0-16,-1-22 0,1 22 0,0 0 15,-1 0-15,1 0 0,0 0 0,-22 0 16,22-21-16,-22 21 0,22 0 16,0 0-16,-22 0 0,22 0 15,-1 0-15,1-21 0,0 21 0,-1 0 16,-20 0-16,21 0 0,-1 0 0,1 0 15,-22 0-15,1 0 0,-1 0 0,1 0 16,-1 0-16,1 0 0,-1-21 0,1 21 16,-22 0-16,22 0 0,-1 0 15,-20 0-15,20 0 0,-21 0 0,22 0 16,-22-21-16,1 21 0,-1 0 16,43 0-16,-64 0 0,21 0 15,-21 0-15,0 0 0,1 0 16,-1 0-16,-21-21 15,21 21-15,0 0 16,0 0 0,-21-22 124</inkml:trace>
  <inkml:trace contextRef="#ctx0" brushRef="#br2" timeOffset="-187455.26">14817 11345 0,'0'0'16,"-22"0"-1,1 22-15,0-22 16,0 0 0,0 0-16,0 0 0,-1 0 0,1 0 15</inkml:trace>
  <inkml:trace contextRef="#ctx0" brushRef="#br2" timeOffset="-148272.74">18246 11324 0,'0'0'0,"-22"0"0,1 0 0,-21 0 16,0 0-16,20 0 31,44 0 32,20 0-48,-21 0-15,0 0 16,22 0-16,-22 0 0,21 0 0,-21 0 16,22 0-16,-22 0 0,21 0 0,-21 0 15,0 0-15,22 0 0,-22 0 16,42 0-16,-41 0 16,20 0-16,0 0 0,1 0 15,-22 0-15,21 0 0,0 0 16,-20 0-16,20 0 0,0 0 0,-21 0 15,22 0-15,-1 0 0,0 0 0,1 0 16,-1 0-16,0 0 0,1 0 16,-1 0-16,0 0 0,1 0 0,-22 0 15,21 0-15,1 0 0,41 0 16,-41 0-16,-1 0 0,0 0 16,1 0-16,-1 0 0,0 0 0,22 0 15,-22 0-15,0 0 0,64 0 16,-63 0-16,-1 0 0,0 0 15,22 0-15,-22 0 0,0 0 16,107 0-16,-107 0 16,0 0-16,1 0 0,-1 0 0,0 0 15,1 0-15,-1 0 0,0 0 16,1 0-16,41-21 16,-41 21-16,-22 0 0,21 0 0,0 0 0,1 0 15,-1 0-15,0 0 16,1 0-16,-1 0 0,0 0 0,1 0 0,-1 0 15,0 0-15,1 0 0,41 0 16,-20 0-16,-22 0 0,1 0 16,-1 0-16,0-21 0,22 21 15,-22 0-15,0 0 0,1 0 0,-1 0 16,0 0-16,22 0 0,-22 0 16,1 0-16,20 0 0,-21 0 0,22 0 15,-22 0-15,22 0 0,-22 0 0,22 0 16,-22 0-16,21 0 0,-20 0 15,20 0-15,-20 0 0,20 0 0,-21-21 16,22 21-16,-1 0 0,-20 0 0,20 0 16,-20 0-16,20 0 0,-21 0 15,22 0-15,-22 0 0,22 0 0,-22 0 16,22 0-16,-22 0 0,21 0 0,1 0 16,-22 0-16,22 0 15,-1 0-15,-20 0 0,20 0 0,1 0 16,-1 0-16,1 0 0,-1 0 0,1-21 15,-1 21-15,1 0 0,-1 0 0,1 0 16,-1 0-16,22 0 16,-22 0-16,1 0 0,-1 0 0,-20 0 0,20 0 15,1 0-15,-22 0 0,85 0 16,-64 0-16,1 0 0,-22 21 16,22-21-16,-1 0 0,64 21 15,-63-21-15,-1 0 0,-20 0 0,20 0 16,-21 0-16,1 0 0,-1 0 15,0 0-15,-20 0 0,20 0 0,-21 0 16,0 0-16,22 0 0,-22 0 16,0 0-16,0 0 0,0 0 15,0 0-15,1 0 0,-1 0 16,0 0-16,0 0 0,0 0 0,0 0 16,1 0-16,-1 0 0,0 0 15,0 0-15,0 0 0,0 0 16,1 0-16,-1 0 15,0 0 1,0 0-16,0 0 16,-42 0 31,0-21-47,-21 21 15,20 0-15,-20 0 0,21-21 0</inkml:trace>
  <inkml:trace contextRef="#ctx0" brushRef="#br1" timeOffset="-206055.39">18627 16362 0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12:11:39.3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1101 550 0,'0'0'0,"0"-21"15,0 0-15,0 0 0,0 0 16,0 0-16,0-1 16,0 1-16,-22 21 15,22-21-15,-21 21 0,0-21 16,21 42 15,0 0-31,0 0 0,0 22 16,0-22-16,0 21 0,0 1 15,0-1-15,0 0 0,0 22 16,0-1-16,0 1 0,0 63 16,0-43-16,0-20 0,0-1 15,0-20-15,0 20 0,0 1 0,-21-22 16,21 0-16,0 1 0,0-1 15,0 0-15,0-20 0,0 20 16,0-21-16,0 0 0,0 0 0,0-42 47,0 0-47,0-21 0,0 21 16,0-22-16,0 1 0</inkml:trace>
  <inkml:trace contextRef="#ctx0" brushRef="#br0" timeOffset="399.76">783 741 0,'0'0'0,"-21"-21"0,21 0 16,-21 21-16,0-22 0,-1 1 15,22 0-15,-21 0 0,21 0 16,0 0-16,0-1 15,0 1-15,0 0 0,0 0 0,21 0 16,1 0-16,-1-1 0,21 1 16,0 0-16,1 0 0,20 0 0,1 0 15,-1-1-15,1 22 0,-1 0 16,1 0-16,-1 0 0,-20 22 0,-1-1 16,0 21-16,-21 0 0,1 1 15,-22-1-15,0 0 0,-22 22 16,1-22-16,-21 22 0,0-1 0,-22-20 15,22 20-15,-22-21 0,22 1 16,0 20-16,-22-42 0,22 22 16,21-22-16,-22 21 0,22-21 15,-21 1-15,42-1 0,-21 0 16,-1-21-16,44 0 31,-1 0-31,0 0 16,0 0-16</inkml:trace>
  <inkml:trace contextRef="#ctx0" brushRef="#br0" timeOffset="879.49">1228 1651 0,'-22'0'16,"65"0"-16,-22 0 0,0-21 16,-21 0-1,21 0-15,0-1 0,1-20 0,20 21 16,-21-21-16,0-1 0,0 1 16,22 0-16,-22-1 0,0 22 0,-21-21 15,0-1-15,0 22 0,0 0 16,0 0-16,0 0 0,-21 21 15,0 0-15,0 0 0,-22 0 16,22 21-16,0 0 0,-21-21 16,20 21-16,1 0 0,21 1 15,0-1-15,-21 21 0,21-21 16,0 0-16,0 1 0,0-1 0,21 0 16,0 0-16,1 0 15,-1-21-15,0 21 0,0 1 0,0-22 16,0 21-16,1 0 15,-22 0-15,21-21 0,-21 21 0,21-21 16,-21 21-16,0 1 0,0-1 16,21-21-1,0 0 1,0 0-16,1-21 16,-1-1-16,0 1 15</inkml:trace>
  <inkml:trace contextRef="#ctx0" brushRef="#br0" timeOffset="967.44">1990 1185 0,'0'-21'15,"0"42"-15</inkml:trace>
  <inkml:trace contextRef="#ctx0" brushRef="#br0" timeOffset="1312.24">1947 1143 0,'0'0'0,"-21"85"31,0-43-31,0-21 0,21 0 15,0 1-15,-21 20 0,21-21 16,-22 21-16,22-20 0,-21-1 16,21 21-16,0 0 0,0-20 15,0-1-15,0 0 0,0 0 0,21 0 16,1 0-16,-1-21 0,0 0 16,0 0-16,0 0 0,0 0 15,22 0-15,-22 0 0,0-21 0,21 0 16,-20 0-16,-1-21 0,0 20 15,0 1-15,0-21 0,-21 21 16,0-22-16,0 22 0,0-21 0,0 0 16,0-1-16,-21 22 0,0-21 15,0 21-15,0-1 0,-1 1 0,1 0 16,0 0-16,0 21 0,-21-21 16,20 21-16,1 0 0,0 0 0,21 21 15,-21 0-15,21 0 16,-21-21-16,21 21 0,0 1 15,0-1 1,21-21-16</inkml:trace>
  <inkml:trace contextRef="#ctx0" brushRef="#br0" timeOffset="1884.96">2942 1185 0,'-21'-42'31,"0"42"-31,0 0 15,-1 0-15,1 0 0,0 0 16,0 0-16,0 0 0,0 21 16,-22 0-16,22 22 0,-21-22 0,-1 0 15,22 21-15,-21-20 0,0 20 16,20-21-16,1 21 0,0-20 0,0 20 16,21-21-16,0 0 0,0 0 15,0 1-15,21-1 0,0 0 0,0-21 16,1 0-16,20 0 15,0 0-15,-21 0 0,22 0 0,-1-21 16,0 0-16,-20 21 0,20-22 16,-21 1-16,0 0 0,22 0 0,-43 0 15,21 0-15,0-1 0,-21 1 16,21 0-16,-21 0 0,0 0 0,0 0 16,0-1-16,21 1 0,-21 0 15,0 0-15,21 21 16,-21 21-1,0 21 1,22-20-16,-22-1 0,0 21 16,21 0-16,-21 1 15,0 20-15,0 1 0,21-1 0,-21 43 16,0-21-16,21-22 0,-21 22 16,0-22-16,0 22 0,0-21 15</inkml:trace>
  <inkml:trace contextRef="#ctx0" brushRef="#br0" timeOffset="2140.01">3006 1651 0,'63'-85'15,"-21"64"-15</inkml:trace>
  <inkml:trace contextRef="#ctx0" brushRef="#br0" timeOffset="3576.29">2984 1566 0,'0'-21'16,"0"0"-1,0 42 48,0 0-63,0 1 0,0-1 15,0 21-15,0-21 0,0 22 16,22-1-16,-22 0 0,0 22 0,0-22 16,21 22-16,-21-22 0,21 21 15,-21 1-15,0-1 0,0 1 0,0-22 16,0 22-16,0-1 0,0 1 15,0-1-15,0 1 0,0-1 0,0-20 16,0-1-16,0 21 0,0-20 0,0-22 16,0 21-16,0-21 15,0 1-15,0-1 0,0 0 0,-21 0 16,0-21-16,-1 0 16,1 0-16,0 0 0,0 0 0,0 0 15,-22 0-15,22-21 0,-21 0 0,21 0 16,-22-1-16,1 1 0,21-21 15,0 0-15,-22-1 0,22-20 0,0 20 16,0-20-16,21 21 0,0-22 16,0 1-16,0 20 0,0-20 0,0-1 15,0 1-15,21 20 0,43-147 16,-22 126 0,-21 22-16,0-21 0,22 20 15,-22 1-15,-21 0 0,21 20 0,0-20 16,-21 21-16,0 0 0,0 0 15,21 21-15,-21-22 0,21 22 0,-21-21 16,0 0-16,22 21 16,-22-21-16,21 0 0</inkml:trace>
  <inkml:trace contextRef="#ctx0" brushRef="#br0" timeOffset="4060.02">3027 1566 0,'0'0'15,"0"22"-15,-21-1 32,21-42-17,0-1-15,21 1 0,-21 0 16,21 0-16,0 0 0,0 0 15,0-22-15,22 1 0,-22 21 16,0-22-16,21 1 0,-20-21 0,20 20 16,0-41-16,-42 62 15,0-20-15,0 21 0,0 0 16,0 0-16,-21 21 16,0 0-16,0 0 0,0 21 15,-1-21-15,1 21 0,0 0 16,21 0-16,0 0 0,0 1 0,0 20 15,0-21-15,21 0 0,0 0 16,1 1-16,20-1 0,-21 0 0,0 0 16,0 0-16,1 0 0,-1 1 15,0-1-15,0 0 0,-21 0 0,0 0 16,0 0-16,0 1 0,0-1 16,0 0-16,0 0 15,21-21 16,0 0-15,1 0-16,-22-21 0</inkml:trace>
  <inkml:trace contextRef="#ctx0" brushRef="#br0" timeOffset="4595.37">3852 1312 0,'21'0'15,"-42"0"-15,64-21 0,-22 0 0,-21 0 0,21 0 16,-21 0-16,21-1 0,-21-20 16,0 21-16,0 0 0,0 0 0,0-1 15,0 1-15,0 0 16,-21 21-16,0 0 0,0 0 0,-22 0 16,22 0-16,0 21 0,-21 0 15,20-21-15,-41 64 0,42-43 16,-22 21-16,22-20 0,0 20 15,0 0-15,0-21 0,21 22 0,0-22 16,0 21-16,0-21 16,0 1-16,0-1 0,0 0 0,0 0 15,21-21-15,21 21 16,-21-21-16,1 0 0,20 0 0,-21 0 16,21-21-16,1 21 0,-22-21 15,21 0-15,-21 0 0,22-1 16,-22 1-16,0 0 0,0 0 0,0 0 15,-21-22-15,0 22 0,22 0 0,-22-21 16,0 21-16,0-1 0,0 1 16,0 0-16,0 42 31,-22 0-31,22 1 16,0-1-16,0 0 0,-21 21 15,21-21-15,0 1 0,0 20 0,0-21 16,0 0-16,0 0 0,0 1 15,0-1-15,0 0 0,0 0 0,21-21 16,1 21-16,-1-21 16,0 0-16,0 0 0,0-21 15,0 21-15,-21-21 0,22 0 0</inkml:trace>
  <inkml:trace contextRef="#ctx0" brushRef="#br0" timeOffset="5271.77">4360 1143 0,'0'0'0,"0"-21"32,0 42-17,0 0-15,0 0 0,0 1 16,-21-1-16,21 0 0,0 21 16,0-21-16,-21 1 0,21 20 0,0-21 15,0 0-15,0 0 0,0 1 16,0-1-16,0 0 0,0 0 15,-21-21 1,0-21 15,21 0-31,0 0 0,0-1 0,0 1 16,0 0-16,0 0 0,0-21 16,0 20-16,21-20 0,0 21 0,0 0 15,0-22-15,0 22 0,1 0 16,-1 0-16,21 0 0,-21 21 0,22-21 15,-22 21-15,21 0 0,-21 0 16,22 0-16,-22 0 0,21 21 0,-21 0 16,0 0-16,1 0 0,-1 0 15,-21 22-15,0-22 0,0 21 0,0-21 16,0 1-16,0-1 0,0 0 16,0 0-16,0 0 0,0 0 15,-21 1-15,-1-22 16,1 0-16,21-22 15,-21 1 1,21 0-16,0 0 16,0-21-16,0 20 0,21-20 15,-21 21-15,21 0 0,1-22 0,-1 22 16,0-21-16,0 21 0,21 0 0,-20 21 16,-1-22-16,21 22 0,-21 0 15,22 0-15,-22 0 0,21 22 16,-21-1-16,0 0 0,-21 0 15,0 21-15,0-20 0,0-1 16,0 21-16,0-21 0,0 0 0,0 1 16,-21-1-16,21 0 0,0 0 15,0 0-15,-21-21 0,21 21 16,0-42 0,21 0-1,-21 0-15,21 0 16</inkml:trace>
  <inkml:trace contextRef="#ctx0" brushRef="#br0" timeOffset="5947.38">5334 1058 0,'0'0'0,"0"22"47,0-1-47,0 0 0,0 0 16,0 21-16,0-20 0,0-1 15,0 0-15,0 21 0,0-21 0,0 1 16,0-1-16,-21 0 0,21 0 16,0 0-16,0 0 0,0 1 15,0-44 17,-21 22-32,21-21 15,0 0-15,0 0 0,0 0 16,0-22-16,0 22 0,0 0 15,0-21-15,0 21 0,0-22 0,21 22 16,0 0-16,0 0 0,0 0 16,22-1-16,-22 1 0,21 0 0,0 21 15,1 0-15,-1 0 0,0 0 16,1 0-16,-1 0 0,-21 21 0,22 0 16,-22 1-16,0-1 0,0 21 0,-21-21 15,0 0-15,0 22 16,0-22-16,0 21 0,0-21 0,0 1 15,-21-1-15,0 0 0,21 0 0,-21-21 16,21 21-16,0-42 31,0 0-15,21 0-16,-21-22 0,21 22 16,0 0-16,0-21 0,0 21 15,-21-22-15,43-20 0,-22 42 16,0-1-16,0 1 0,0 0 15,1 21-15,-1 0 0,0 0 0,0 0 16,0 0-16,22 0 0,-22 0 16,0 21-16,-21 0 0,21 22 15,-21-22-15,21 0 0,-21 21 0,0-20 16,0 20-16,0-21 16,0 21-16,0-20 0,-21-1 0,21 0 0,-21 0 15,21 0-15,-21 0 0,21 1 16,0-44 15,0 1-31,0 0 16,21 0-16</inkml:trace>
  <inkml:trace contextRef="#ctx0" brushRef="#br0" timeOffset="6152.26">6498 1080 0,'0'21'15,"0"0"1,0 0-16,0 0 0,-21 0 16,21 1-16,0-1 0,0 21 0,0-21 15,-21 0-15,21 1 0,0-1 0,0 0 16,0 0-16,0 0 16,21-21 15,-21-21-31</inkml:trace>
  <inkml:trace contextRef="#ctx0" brushRef="#br0" timeOffset="6476.08">6562 741 0,'-22'0'0,"44"0"0,-65 0 0,22 0 0,0 0 15,0 21-15,0-21 0,21 21 16,0 0-16,0 1 0,21-1 15,0-21 1,0 0-16,0 0 0,0 0 0,22 0 16,-22 0-16,0-21 15,0 21-15,0-22 0,1 1 0,-1 0 16,-21 0-16,0 0 16,0 0-16,0-1 0,0 1 0,-43 21 15,22-21-15,0 21 0,0 0 16,-21 0-16,20 0 0,-20 0 0,21 21 15,0-21-15,-22 21 0,43 1 16,0-1-16,0 0 0,0 0 0,0 21 16,0-20-16,0-1 0,22 0 15,-1 0-15,0 0 0,21 0 0,-21 1 16</inkml:trace>
  <inkml:trace contextRef="#ctx0" brushRef="#br0" timeOffset="6903.83">6879 1101 0,'0'0'0,"0"106"31,0-85-31,0 0 16,0 0-16,0 0 0,0 0 15,0 1-15,0-1 0,-21 0 0,21 0 16,-21 0-16,21-42 47,0 0-47,0 0 0,0 0 15,0-1-15,0-20 0,21 21 16,0-21-16,0-1 0,0 22 0,1-21 16,20-1-16,-21 22 0,0 0 0,22 0 15,-22 0-15,21 0 0,-21 21 16,22 0-16,-22 0 0,0 0 0,0 21 15,0 0-15,0 0 0,-21 21 16,0-20-16,0-1 0,0 21 0,0-21 16,0 22-16,0-22 15,0 21-15,0-21 0,-21 22 16,0-22-16,21 0 0,0 0 0,21-21 47,0-21-47</inkml:trace>
  <inkml:trace contextRef="#ctx0" brushRef="#br0" timeOffset="7683.39">7980 1037 0,'0'0'0,"0"-21"0,-21-64 31,-1 64-31,1 21 0,0 0 15,0-21-15,-21 21 0,20 0 0,-20 0 16,21 21-16,-21 0 0,20 1 16,1-1-16,0 21 0,-21-21 0,21 22 15,21-1-15,-22-21 0,22 21 16,0-20-16,0 20 0,0-21 0,0 0 16,0 0-16,22 1 0,-1-22 15,0 0-15,0 0 0,0 0 16,0 0-16,22 0 0,-22-22 0,0 22 15,0-21-15,22 0 16,-22 0-16,0 0 0,0 0 0,-21-1 16,21 1-16,0-21 0,-21 21 0,0 0 15,22-1-15,-22 1 0,21 0 16,-21 0-16,0 0 16,0 42-1,0 0 1,0 0-16,-21 0 0,21 22 15,-22-22-15,22 0 0,-21 21 0,0 1 16,0-1-16,21-21 0,-21 22 16,21 20-16,-21-21 0,21 1 15,0 20-15,-22 1 0,22-1 16,-21 1-16,21-1 0,0 22 0,0-22 16,0 1-16,0 21 0,0-22 0,0 22 15,0-1-15,0-20 0,21 21 0,1-22 16,-22 22-16,0-22 0,0 1 15,21-1-15,-21 1 0,21-1 0,-21-20 16,0-1-16,0 0 0,0 1 0,0-1 16,0 0-16,-21-21 0,0 1 15,-22-1-15,22-21 0,0 0 0,-21 0 16,-1 0-16,1 0 0,0 0 0,-1-21 16,1-1-16,0 1 0,-1 0 15,1-21-15,0-1 0,-1 1 16,1 0-16,0-22 0,20 22 0,1-43 15,0 22-15,21-1 0,0-20 16,0-1-16,0 21 0,0 1 0,21-22 16,0 22-16,1-1 0,-1 1 0,21 20 15,-21-20-15,22 21 0,-1-22 16,0 22-16,1-1 0,-1 1 0,0 21 16,1-21-16,-1 20 0,0 1 15,1-21-15,-1 42 0,-21-21 0,0 0 16,0 21-16,1-22 15,-22 1-15,0 0 16</inkml:trace>
  <inkml:trace contextRef="#ctx0" brushRef="#br0" timeOffset="8431.95">8996 804 0,'0'0'0,"21"-21"0,0 0 16,-21 0-16,21 0 16,-21 0-16,21-22 0,-21 22 0,0 0 15,0-21-15,22-1 0,-22 22 0,0-21 16,0 21-16,0-22 0,0 22 15,0 0-15,0 0 0,-22 21 16,1 21 0,0 0-16,21 21 0,-21 1 15,0-1-15,0 0 0,-1 22 16,1-1-16,-21 86 16,0-86-16,-1 22 0,22-22 15,-21 22-15,-1-22 0,22 1 0,-21-1 0,0-20 16,20 20-16,-20-20 0,21-22 15,-21 21-15,20-21 0,1 22 16,0-43-16,-21 21 0,21-21 0,-1 0 16,1 0-16,0 0 0,0 0 15,0-21-15,0-1 0,-1 1 0,1 0 16,21-21-16,0 21 0,-21-22 16,21 1-16,-21 0 0,21-1 0,0-20 15,0-22-15,0 43 0,0-1 16,21 1-16,-21 21 0,21 0 15,0 0-15,1-1 16,-1 22-16,0 22 0,0-1 16,-21 0-16,21 0 0,0 21 15,-21 1-15,22-22 0,-1 21 16,0 1-16,-21-1 0,21-21 0,0 21 16,0-20-16,-21-1 0,22 21 15,-1-21-15,0-21 0,0 21 0,0 1 16,22-22-16,-22 0 0,0 0 0,21 0 15,1 0-15,-22 0 0,21 0 16,0 0-16</inkml:trace>
  <inkml:trace contextRef="#ctx0" brushRef="#br0" timeOffset="8885.7">9250 1143 0,'0'0'0,"21"-42"15,-21-106 1,0 126-16,-21 22 15,0-21-15,-1 21 0,1 0 0,0 0 16,0 0-16,0 0 0,0 21 16,-22 1-16,22-1 0,0 21 0,0 0 15,-22-20-15,22 20 0,0 0 16,0 1-16,0-1 0,21 0 0,0 1 16,-21-22-16,21 21 0,0-21 15,0 0-15,0 1 0,21-22 0,0 21 16,0-21-16,0 0 0,0 0 0,1 0 15,20 0-15,0 0 16,-21-21-16,22-1 0,-22 1 0,42-21 16,-20 0-16,-22 20 0,0-20 15,-21 21-15,21-21 0,-21 20 16,21-20-16,-21 21 0,0 0 0,0 0 16,-21 42 15,21 0-31,-21 21 15,21-21-15,0 1 0,0 20 0,0-21 16,-21 21-16,21-20 0,0-1 16,0 0-16,0 0 0,0 0 0,0 0 15,21-21-15,0 22 16,0-22-16,1 0 0,-1 0 16,0 0-16,21-22 0,-21 1 0,43-21 15</inkml:trace>
  <inkml:trace contextRef="#ctx0" brushRef="#br0" timeOffset="9343.44">9758 1037 0,'0'0'0,"-21"0"31,-1 0-31,1 21 16,21 1-16,0-1 0,-21 0 0,21 0 15,0 0-15,0 0 16,0 22-16,0-22 0,0 0 0,-21 21 15,21-20-15,0-1 0,-21 0 16,21 0-16,0 0 0,0 0 16,-21-21-16,-1 0 15,1-21 1,21 0 0,0-21-16,0 21 15,0-1-15,0 1 0,0-21 0,21 0 16,1 20-16,-1-20 0,21 0 15,-21 21-15,22-22 0,-1 22 0,0 0 16,1 0-16,-1 0 0,21 21 16,-20 0-16,-1 0 0,0 0 15,1 0-15,-1 0 0,-21 21 0,0 21 16,1-21-16,-22 0 0,21 22 16,-21-22-16,0 0 0,0 21 0,-21-20 15,-1-1-15,1 21 0,0-21 16,21 0-16,-21-21 0,0 22 0,21-1 15,-21-21-15,42 0 32,0 0-32,0-21 0,0 21 15,0-22-15,1 1 0</inkml:trace>
  <inkml:trace contextRef="#ctx0" brushRef="#br0" timeOffset="10081.02">10880 1037 0,'0'-21'0,"0"42"16,0-63-16,0 21 0,0 0 0,0-1 0,0 1 15,0 0-15,-22 21 16,1 0-16,0-21 0,0 21 16,-21 0-16,20 0 0,-20 0 15,0 21-15,21 0 0,-22 0 0,22 1 16,-21 20-16,21-21 0,-1 21 0,-20 1 15,42-22-15,-21 21 0,21 1 16,-21-22-16,21 21 0,0-21 0,0 0 16,0 1-16,21-1 0,0-21 15,0 21-15,22-21 0,-22 0 0,21 0 16,-21 0-16,22 0 0,-1 0 16,-21-21-16,21 0 0,-20 21 0,20-22 15,-21 1-15,0 0 0,0-21 0,1 21 16,-22-1-16,21 1 15,-21 0-15,21 0 0,-21 0 0,0 0 16,0-1-16,0 44 31,0-1-15,0 0-16,0 0 0,0 21 16,-21 1-16,0-22 0,21 21 0,-22 22 15,1-22-15,21 22 0,-21-22 0,0 21 16,21 1-16,-21-1 0,0 22 15,21-21-15,0 20 0,0-20 16,-22-1-16,22 85 0,0-84 16,-21 21-16,21-22 0,0 1 15,0 20-15,0-20 0,0-1 0,0 1 16,0-1-16,-21 1 0,21-22 16,-21 22-16,0-22 0,0 0 0,-1 1 15,1-1-15,0 0 0,-21-21 0,21 1 16,-1-1-16,-20 0 0,21-21 0,-21 0 15,20 0-15,-20-21 0,0 0 16,-1-1-16,22-20 0,-21 0 0,0-1 16,-1 1-16,1-21 0,0-1 0,-1-21 15,1 22-15,21-22 16,0 22-16,-1-22 0,22 22 0,0-22 0,0 21 16,0 1-16,0-1 0,22 1 15,-1-1-15,0 1 0,0 21 16,21-1-16,1-20 0,-1 20 0,0 1 15,1 0-15,20-1 0,-20 1 0,-1 21 16,21-21-16,-20 20 0,-1 1 16,22 0-16,-22 0 0,0 0 0</inkml:trace>
  <inkml:trace contextRef="#ctx0" brushRef="#br0" timeOffset="10576.73">11134 1101 0,'0'0'16,"0"-21"-16,0-1 0,0 1 0,0 0 0,0 0 15,0 0-15,0 42 32,0 0-17,0 0-15,0 0 0,-22 22 0,1-22 16,21 21-16,-21 1 0,21-22 0,-21 21 15,21-21-15,0 22 0,0-22 16,0 0-16,0 0 0,0 0 0,21 0 16,0-21-16,0 0 15,1 0-15,-1 0 0,0 0 0,0 0 16,21 0-16,-20 0 0,-1 0 0,21-21 16,-21 0-16,0 0 0,1 0 15,-1 0-15,0-22 0,0 22 0,0-21 16,-21 21-16,21-22 0,-21 22 15,22 0-15,-22-21 0,0 20 0,0 1 16,21 0-16,-21 42 31,-21 0-31,21 1 0,0-1 16,0 21-16,-22-21 0,22 22 16,-21-22-16,21 0 0,0 21 15,0-21-15,0 1 0,0-1 16,0 0-16,0 0 0,0 0 0,21 0 15,1-21-15,-22 22 0,21-22 0,0 21 16,0-21-16,0 0 0,22 0 16,-22 0-16,21 0 0</inkml:trace>
  <inkml:trace contextRef="#ctx0" brushRef="#br0" timeOffset="11064.46">12171 1058 0,'0'0'0,"0"-21"0,0-21 0,0 21 16,0 0-16,0-1 0,-21 1 0,-22 0 16,22 21-16,0 0 0,-21 0 15,20 0-15,1 21 0,-42 22 16,42-22-16,-22 0 0,22 21 16,0 1-16,0-22 0,21 21 15,0 0-15,-21 1 0,21-22 0,0 0 16,0 21-16,0-20 0,0-1 15,0 0-15,21 0 0,0 0 0,0-21 16,21 21-16,1-21 0,-22 0 16,0 0-16,21 0 0,-20-21 15,20 0-15,-21 21 0,0-21 16,22 0-16,-22 0 0,0-22 0,0 22 16,-21-21-16,21 21 0,-21-22 15,0 22-15,21-21 0,-21 21 0,0-1 16,0 1-16,0 0 0,0 0 15,-21 21-15,0 0 16,0 21-16,21 0 16,0 0-16,0 22 0,-21-22 0,21 0 15,0 21-15,0-20 0,0 20 16,0-21-16,0 0 0,0 22 16,0-22-16,0 0 0,0 0 0,21-21 0,0 21 15,0 0-15,0-21 16,1 0-16,-1 0 0,21 0 0,-21 0 15,22 0-15,-1 0 0,0 0 0,-21 0 16,22-21-16,-1 0 0</inkml:trace>
  <inkml:trace contextRef="#ctx0" brushRef="#br0" timeOffset="11747.06">12912 1016 0,'0'-21'0,"0"42"0,0-63 0,0 21 15,0-1-15,0 1 0,-22 21 0,1 0 16,0 0-16,0 0 0,0 0 0,-22 0 15,22 0-15,-42 21 16,20 1-16,22-1 0,0 21 16,-21-21-16,21 22 0,-1-22 15,22 42-15,0-20 0,0-22 16,0 0-16,0 0 0,0 0 0,22 0 16,-1 1-16,0-1 0,0-21 15,0 0-15,0 0 0,22 0 0,-22 0 16,0 0-16,21 0 15,-20-21-15,-1 21 0,0-22 0,0 1 0,0 0 16,0-21-16,-21 21 0,22-1 16,-22 1-16,21-21 0,-21 21 15,0 0-15,0-1 0,0 1 16,21 21-16,-21 21 31,0 1-31,0-1 0,0 0 0,0 21 16,-21-21-16,0 22 0,21-1 15,0 0-15,-22 1 0,22-1 0,-21 22 16,0-22-16,21 21 0,0 1 0,-21-1 16,21 1-16,-21 21 0,0-22 15,21 1-15,0-1 0,0 1 0,-22-1 16,22-21-16,0 22 0,-21-1 16,21 1-16,0-1 0,0-20 15,0 20-15,0 1 0,0-22 0,0 0 16,0 22-16,0-22 0,0 1 0,0-22 15,0 21-15,0-21 0,0 0 16,-21 1-16,0 20 16,0-42-16,0 0 0,-1 0 15,1 0-15,21-21 0,-21 0 16,0-1-16,0-20 0,0 21 0,-1-21 16,22-22-16,0 22 0,-21-22 15,21 1-15,0-1 0,0-84 16,21 63-16,-21 22 0,22-22 15,-1 22-15,0-22 0,0 22 0,0-1 16,0 1-16,1 20 0,20-20 16,0-22-16,-21 43 0,1-1 15,20 22-15,-21-21 0,0 21 16,22-22-16,-22 22 0,21-21 0,-21 21 16,22-22-16,-22 22 0</inkml:trace>
  <inkml:trace contextRef="#ctx0" brushRef="#br0" timeOffset="12122.85">13229 1185 0,'21'0'62,"0"0"-62,1-21 0,-1 21 0,0-21 16,0 21-16,21-21 0,-20 0 15,-1 0-15,0-1 0,0 1 0,0 0 16,0 0-16,-21 0 0,0 0 0,0-1 16,0 1-16,0 0 15,-21 21-15,0 0 0,0 0 0,0 0 16,0 0-16,-1 0 0,-20 0 16,21 21-16,0 22 0,0-22 15,-1 21-15,1-21 0,0 22 16,0-1-16,21-21 0,0 21 0,0 1 15,0-22-15,0 21 0,0-21 0,21 1 16,0-1-16,0 0 0,1 0 16,-1-21-16,21 21 0,-21-21 15,22 0-15,-1 0 0,-21 0 0,21 0 16,1 0-16,-22-21 0,21 0 0,-21 0 16,1 0-16,20-1 0</inkml:trace>
  <inkml:trace contextRef="#ctx0" brushRef="#br0" timeOffset="14028.13">15896 0 0,'0'0'0,"0"42"110,0-20-110,0 20 0,0 0 15,0 1-15,0-1 16,0 0-16,21 1 0,-21-1 0,0 0 16,21 1-16,-21-1 0,0 0 15,0-21-15,0 22 0,0-1 0,22 0 16,-22 1-16,0-1 0,0 0 0,0 1 16,21-1-16,-21 0 0,21 1 15,-21-1-15,0 0 0,0 1 0,21-1 16,-21 0-16,21 1 0,-21-1 15,0 0-15,0 22 16,0-22-16,21 1 0,-21-22 0,0 21 16,22 0-16,-22 1 0,0-22 0,0 21 15,0 1-15,0-1 0,0 0 16,21-21-16,-21 22 0,0-1 16,0 0-16,21 1 0,-21-22 0,0 21 15,0 1-15,0-1 0,0-21 0,0 21 16,0 1-16,0-1 0,0 22 15,0-22-15,0 21 0,0-20 0,21 20 16,-21-20-16,0 20 0,0 1 0,0-1 16,21-21-16,0 22 0,1-22 15,-22 22-15,0-1 0,21 1 0,0-22 16,-21 22-16,0-1 0,21 1 16,0-22-16,-21 21 0,21 1 0,-21-1 15,0-20-15,0 20 0,0-20 16,0 20-16,0 1 0,0-22 15,0 21-15,0 1 0,0-1 0,0 1 16,0-22-16,0 22 0,0-1 0,0 1 16,0-22-16,0 22 0,0-1 15,0 1-15,0-22 0,0 21 0,0 1 16,0-1-16,0 1 0,0-1 0,0 1 16,0-1-16,0-20 0,0 20 15,0 1-15,0-1 0,0 1 16,0-22-16,0 22 0,0-1 0,0 1 0,0-1 15,0 1-15,0-22 16,0 21-16,0 1 0,0-1 0,0 1 16,0-1-16,0-20 0,0 20 0,0 1 15,0 20-15,0-20 0,0-1 16,0 1-16,0-1 0,0 1 0,0-1 16,0 1-16,0-1 0,0 1 0,0-1 15,0-20-15,0 41 0,0-20 16,0-1-16,0 1 0,0-1 0,0 22 15,0-21-15,0-1 0,0 1 0,0-1 16,-21 1-16,21-1 0,0 22 16,0-22-16,0 1 0,0-1 15,0 1-15,0-1 0,0 22 0,-21-22 0,21 1 16,0-1-16,0 1 0,0-1 16,0 1-16,0-1 0,0 1 15,0-1-15,0 1 0,0-1 16,0 1-16,0-1 0,0 1 0,0-1 0,0-20 15,0 20-15,0 1 0,0-1 16,0 1-16,0-1 0,0 1 0,0-1 16,0 1-16,0-1 0,-21 1 0,21-1 15,0 1-15,0-22 0,0 22 16,0-1-16,0 1 0,0-1 0,0 1 16,0-1-16,0 1 0,0-1 0,0-21 15,0 22-15,0-1 0,0 1 16,0-22-16,0 22 0,0-1 15,21 1-15,-21-1 0,0 1 0,0-1 16,0 1-16,0-1 0,0 1 0,0-1 16,0 1-16,0-1 0,0 1 15,0-1-15,0 1 0,0-1 0,0 1 16,0-1-16,0 1 0,0 20 0,0-20 16,0-1-16,0 1 0,0-1 15,0 1-15,0 63 16,0-64-16,0 1 0,0 21 0,0-22 15,0 1-15,0-1 0,0 1 16,-21 20-16,21-20 0,0-1 0,0 1 16,0-1-16,-21 22 0,21-22 0,0 22 15,0-21-15,0-1 0,-21 22 16,21-22-16,-22 22 0,22-22 0,-21 1 16,21 21-16,0-1 0,0-20 0,-21 20 15,21-20-15,-21 21 0,21-1 16,0-20-16,-21 20 0,21-20 0,0 21 15,0 63-15,-21-85 0,21 22 16,0-22-16,-22 22 0,22-21 16,0 20-16,0-20 0,0 20 15,-21 1-15,21-21 0,-21 20 0,21-20 16,0 20-16,0 1 0,-21-21 16,21 20-16,-21-20 0,21 20 15,-21-20-15,21 21 0,0-22 0,0 1 0,-22 20 16,22-20-16,-21-1 0,21 1 15,0-1-15,0 1 0,0-1 0,0-20 16,0 20-16,0-21 0,0 22 16,0-22-16,0 1 0,0-22 0,0 21 15,0 0-15,0-20 0,0-1 0,0 0 16,0 0-16,0 0 16,0-42-1,0 0 1,0 0-16,0-22 0</inkml:trace>
  <inkml:trace contextRef="#ctx0" brushRef="#br0" timeOffset="15547.72">17124 1016 0,'0'-21'31,"21"0"-15,0 0-16,0 21 0,0-22 15,22 1-15,-22 0 0,21 21 16,1-21-16,-22-21 0,21 20 0,0 1 15,-20 0-15,-1 0 16,0 0-16,0 0 0,0-1 0,-21 1 16,0 0-16,-21 0 0,0 21 15,0 0-15,-22 0 0,1 0 16,-21 0-16,20 0 0,-20 0 0,-1 0 16,1 0-16,-1 21 0,22 0 15,-22 0-15,22 1 0,0-1 0,21 0 16,-22 21-16,43-21 15,0 1-15,0 20 0,21-21 16,1 21-16,-1-20 0,21 20 0,0-21 16,1 21-16,-1-20 0,0 20 0,1-21 15,-1 21-15,0-20 16,1 20-16,-1 0 0,-21-21 16,0 22-16,-21-22 0,0 21 0,0-21 0,-21 1 15,-21 20-15,21-21 0,-22 0 16,-20 0-16,21 1 0,-22-1 0,22-21 15,-22 0-15,22 0 0,-22 0 16,22 0-16,0 0 0,21-21 0,-22-1 16,22 1-16,0 0 0,0 0 0,0 0 15,21 0-15,-22-1 0,22-20 16,0 21-16,0 0 0,0 0 0,0-1 16,0 1-16,22 0 15,-1 0-15,0 21 0,0 0 0,0-21 16,0 21-16,1 0 0,-1 0 15,21 0-15,-21 0 0,22 0 0</inkml:trace>
  <inkml:trace contextRef="#ctx0" brushRef="#br0" timeOffset="16343.58">17843 1080 0,'0'0'0,"0"-22"0,0 1 15,0 0-15,0 0 16,0 0-16,0 0 0,0-1 16,-21 22-16,0 0 0,0 0 15,0 0 1,0 22-16,21-1 0,-22 21 0,22-21 16,-21 22-16,0-1 0,21-21 15,-42 64-15,21-43 0,21 0 16,-22 1-16,22-22 0,-21 21 15,21-21-15,0 1 0,0-1 16,0 0-16,0 21 0,21-42 16,1 0-16,-1 0 0,21 0 15,-21 0-15,22 0 0,-22 0 0,21-21 16,0 0-16,1 0 0,-1 0 16,22-1-16,-22 1 0,21-21 0,-20 21 15,-1-22-15,0 22 0,-20-21 16,-1 21-16,0-22 0,-21 22 0,0 0 15,0 0-15,0 0 0,-21 0 0,0 21 16,-1 0-16,1 0 0,-21 0 16,21 0-16,0 0 0,-1 0 0,22 21 15,0 0 1,0 0-16,22 0 0,-1-21 16,0 21-16,0 1 15,0-1-15,0 0 0,1 0 0,-1 0 16,-21 22-16,0-22 15,21 0-15,-21 0 0,0 0 0,0 0 16,0 1-16,0-1 0,0 0 16,21-21-1,0 0 1,0 0-16,1 0 0,-1-21 16,0 21-16,21-21 0,-21-1 0,22 1 15,-22 0-15,0 0 0,21-21 0,-20 20 16,-1 1-16,0-21 0,0 21 15,0 0-15,0-22 0,-21 22 16,22 0-16,-22 42 47,0 0-47,0 0 0,-22 1 0,22 20 16,0-21-16,-21 0 0,21 0 0,-21 1 15,21-1-15,0 0 0,-21 0 16,21 0-16,0 0 0,0 1 15,21-22 17,-21-22-32,0 1 15,21 0-15</inkml:trace>
  <inkml:trace contextRef="#ctx0" brushRef="#br0" timeOffset="16679.38">18838 804 0,'0'0'16,"-21"0"-16,0 0 0,0 0 0,0 0 16,-1 0-16,1 0 0,0 0 0,0 0 15,21 22-15,-21-1 16,21 0-16,0 0 0,21-21 16,0 21-16,0-21 15,0 0-15,22 0 16,-22 0-16,0 0 0,0-21 15,0 21-15,-21-21 0,22 0 0,-22 0 16,0-1-16,0 1 0,0 0 16,0 0-16,-22 21 15,1 0-15,0 0 0,0 0 16,0 0-16,0 0 0,-1 0 16,22 21-16,-21 0 0,21 0 0,0 1 15,0-1-15,0 0 16,0 0-16,0 0 0,0 0 0,21 1 15,1-22-15,-1 21 0,-21 0 0,21-21 16</inkml:trace>
  <inkml:trace contextRef="#ctx0" brushRef="#br0" timeOffset="17071.14">19156 1101 0,'0'0'0,"-43"-43"32,43 65-1,0-1-31,0 21 0,0-21 16,0 0-16,0 22 0,0-1 15,0 0-15,0 1 0,0-1 0,-21 0 16,0 22-16,0-22 0,21 22 15,-21-1-15,0 1 0,-1-1 0,1 1 16,0-1-16,0 1 0,0-1 0,0 22 16,-1-22-16,-20 1 0,21-1 15,0 1-15,0-1 0,-1 1 0,1-22 16,21 22-16,-21-22 0,21 0 16,-21-20-16,21 20 0,0-21 15,21-42 1,0 0-1,0 0-15,-21-1 0,22-20 0,-1 0 16,0-1-16,0-20 0,-21 21 0,21-22 16,0 1-16</inkml:trace>
  <inkml:trace contextRef="#ctx0" brushRef="#br0" timeOffset="17403.95">19029 1312 0,'0'0'0,"0"-42"15,0 21-15,0 0 0,0-22 0,0 22 16,21 0-16,0 0 0,-21 0 16,21 0-16,0-1 0,1 1 0,20 0 15,0 21-15,-21 0 0,64 0 16,-64 0-16,22 0 16,-1 21-16,-21 0 0,21 1 0,-20-1 15,-1 0-15,0 0 0,-21 21 16,0 1-16,0-1 0,0-21 15,-21 0-15,0 1 0,-1-1 16,1 0-16,-21 0 0,21 0 0,-22-21 16,22 21-16,0-21 0,-21 0 15,21 0-15,-1 0 16,44 0 15,-1 0-31,0 0 0,-21-21 16,21 21-16,0-21 0</inkml:trace>
  <inkml:trace contextRef="#ctx0" brushRef="#br0" timeOffset="18447.36">19643 1376 0,'0'0'0,"21"0"0,0 0 0,-21-21 15,0 0-15,21 21 0,0-22 16,0 1-16,-21 0 0,22-21 15,-1 21-15,0-22 0,-21 1 0,21 0 16,0-1-16,0 1 0,1-22 16,-1 22-16,0-21 0,0-1 15,0 22-15,0-64 0,-21 64 0,22-1 16,-22 1-16,0 21 0,0-22 16,0 22-16,0 0 0,-22 21 31,22 21-31,-21 0 0,21 1 15,-21-1-15,21 21 0,-21 0 16,21 1-16,-21-1 0,21 64 16,0-43-16,-21 1 15,21-1-15,0-20 0,-22 20 0,22-20 16,0 20-16,0-21 0,0 1 16,0-22-16,0 21 0,22-21 0,-1 1 15,0-1-15,0 0 0,0-21 0,0 0 16,1 0-16,-1 0 0,0 0 15,21 0-15,-21-21 0,22 0 0,-22-1 16,0 1-16,21 0 0,-20-21 16,-1 21-16,0-22 0,0 1 15,0 21-15,0-22 0,1 1 16,-22 21-16,0 0 0,21 0 0,-21-1 16,0 1-16,0 42 31,-21 1-31,21-1 0,0 0 0,-22 21 15,1-21-15,21 22 0,-21-22 16,21 21-16,0-21 0,0 22 0,0-22 16,0 0-16,0 0 0,0 22 15,21-43-15,0 21 0,1 0 0,-1-21 16,0 0-16,21 0 0,-21 0 16,22 0-16,-22 0 0,21 0 0,-21 0 15,22-21-15,-22 0 0,0-1 16,21 1-16,-20 0 0,-1 0 15,-21-21-15,21 20 0,-21-20 0,0 21 16,21 0-16,-21-22 0,0 22 16,0 0-16,0 0 0,0 42 31,-21-21-31,21 21 0,0 0 16,-21 22-16,21-22 0,0 0 0,0 21 15,-21-20-15,21-1 0,0 0 16,0 21-16,-22-21 0,22 1 0,-21-1 15,21 0-15,0 0 32,0-42-17,0 0-15,0 0 16,0-1-16,0 1 0,21 0 16,1-21-16,-22 21 0,21-22 15,0 22-15,0-21 0,0 21 0,0-22 16,1 22-16,20-21 0,-21 21 15,21-1-15,1 1 0,-22 0 0,21 21 16,1 0-16,-1 0 16,0 0-16,-21 0 0,1 21 0,-1 0 15,0 22-15,-21-22 0,0 21 0,0-21 16,0 22-16,0-22 0,0 21 16,-21-21-16,0 22 0,-22 20 15,43-42-15,-21 1 16,0-1-16,21 0 15,21-21 17</inkml:trace>
  <inkml:trace contextRef="#ctx0" brushRef="#br0" timeOffset="19199.25">21992 1037 0,'0'-21'0,"0"42"0,0-63 0,0 21 16,0 0-16,0-1 15,0 1-15,-21 21 0,0 0 0,0-21 0,-1 21 16,1 0-16,-21 21 0,0 0 16,20 1-16,-20-1 0,21 0 15,-21 21-15,20-21 0,-20 22 0,21-22 16,0 21-16,0-21 15,21 22-15,0-22 0,0 0 0,0 0 16,0 0-16,0 1 0,21-1 16,21-21-16,-21 0 0,0 0 15,1 0-15,20 0 0,-21 0 0,0 0 16,22-21-16,-22-1 0,0 22 16,0-21-16,21 0 0,-20 0 0,-1 0 15,0 0-15,0-1 0,0 1 16,-21 0-16,21 0 0,-21 0 0,22 0 15,-22-1-15,0 1 16,0 42 15,0 1-15,0-1-16,-22 0 0,22 0 16,-21 21-16,21-20 0,0 20 15,-21 0-15,21 1 0,0-1 0,-21 0 16,21 22-16,0-22 0,0 22 0,0-1 15,0 1-15,0 63 16,0-43-16,0-20 0,0-1 0,0 22 16,0-22-16,0 22 0,0-21 0,0 20 15,0-20-15,0 20 0,0-20 16,-21-1-16,0 1 0,-1-22 0,22 22 16,-21-22-16,0 0 0,21-20 15,-21 20-15,0-21 0,0-21 16,-1 21-16,1-21 0,0 0 0,0 0 15,0-21-15,0 0 0,-1 0 16,1 0-16,21-22 16,0 1-16,0 0 0,0-22 0,0 1 0,0-1 15,0 1-15,21-22 0,-21 21 0,22-20 16,-1 20-16,0 1 0,0-22 16,21 22-16,-20-1 0,-1 1 0,0-1 15,0 22-15,0-22 0,0 22 16,-21 0-16,22-1 0,-1 1 15,-21 0-15,0-1 0,21 22 0,-21-21 16,0-1-16,0 22 0,0-21 16,0 0-16,0-1 0</inkml:trace>
  <inkml:trace contextRef="#ctx0" brushRef="#br0" timeOffset="19435.84">21103 699 0,'0'0'0,"0"-22"15,-21 1-15,0 0 16,21 0-16,-21 21 16,21-21-1,-22 21 16,1 0-15,0 0-16,0 21 0</inkml:trace>
  <inkml:trace contextRef="#ctx0" brushRef="#br0" timeOffset="19659.66">19600 953 0,'0'0'0,"0"21"16,21-21 0,1 0-1,20-21-15,-21 21 0,21-22 0,1 22 16,-1 0-16,0-21 0,1 21 16,-1 0-16,-21 0 0,22-21 0,-1 21 15,-21-21-15,0 21 0,22 0 16,-22-21-16,0 21 0,0 0 0</inkml:trace>
  <inkml:trace contextRef="#ctx0" brushRef="#br0" timeOffset="20488.03">22839 508 0,'0'0'16,"21"0"-16,0-21 0,-21 0 0,21 0 15,-21-1-15,0 1 0,21 21 0,-21-21 16,0 0-16,22 0 0,-22 0 16,0 42-1,0 0 1,0 0-16,-22 21 15,1 1-15,0-1 0,0 0 0,0 85 16,0-63-16,-1-1 16,1 1-16,-21-1 0,21 1 0,0-1 15,-22-20-15,22 20 0,-21-20 16,-22 41-16,43-63 0,0 1 16,0-1-16,0 0 0,-1-21 0,1 0 15,0 0-15,21-21 16,-21 0-16,21-1 0,-21 1 15,21-21-15,0 21 0,0-22 16,0 1-16,0 0 0,0-1 0,0 1 16,0 21-16,21-21 15,0-1-15,-21 22 0,0 0 0,21 0 16,0 0-16,1 21 16,-1 0-16,0 0 0,-21 21 0,21 0 15,0 0-15,0 0 0,1 22 16,-22-22-16,21 21 0,0 0 0,0-20 15,21 20-15,-20 0 0,-1-21 0,0 1 16,0 20-16,0-21 0,0 0 16,1 0-16,20 1 0,-21-22 0,0 0 15,22 21-15,-22-21 0,42 0 16,-42 0-16,22-21 0</inkml:trace>
  <inkml:trace contextRef="#ctx0" brushRef="#br0" timeOffset="20959.75">23580 953 0,'0'0'0,"0"-22"0,21 1 16,-21-21-16,0 21 0,0 0 15,0-1-15,-21-20 0,-1 42 0,1-21 16,0 0-16,0 21 0,0 0 0,0 0 16,-1 0-16,1 21 0,-21 0 15,21 0-15,-22 0 0,22 22 0,0-1 16,0 0-16,-21 1 0,20-1 15,1 0-15,0 1 0,21-1 16,0-21-16,0 22 0,0-22 0,0 0 16,0 0-16,0 0 0,21 0 15,0-21-15,1 0 0,-1 0 0,21 0 16,0 0-16,1-21 0,-1 0 16,0 0-16,1 0 0,-22 0 0,21-1 15,-21 1-15,22-21 0,-22 0 16,0 20-16,0-20 0,-21 0 0,0 21 15,0-1-15,0-20 16,0 21-16,-21 42 31,21 0-31,-21 0 0,21 1 16,-21 20-16,21-21 0,0 21 0,0-20 16,0 20-16,0-21 0,0 0 15,0 0-15,0 1 0,21 20 16,0-21-16,0-21 0,0 0 15,1 0-15,-1 0 0,0 0 0,0 0 16,21 0-16,-20 0 0,20-21 16,-21 21-16,21-21 0,-20 0 0,-1-1 15</inkml:trace>
  <inkml:trace contextRef="#ctx0" brushRef="#br0" timeOffset="21408.64">24109 847 0,'0'0'0,"0"-21"16,0 42-1,0 0 1,-21 0-16,21 21 0,-22-20 0,22-1 16,0 21-16,0-21 0,0 0 15,-21 22-15,21-22 0,0 0 16,-21 0-16,21 0 0,0 1 0,-21-1 0,21 0 16,0 0-16,-21-21 31,0 0-16,21-21-15,0 0 16,0-22-16,0 22 0,0 0 16,0 0-16,0-21 0,21 20 15,0-20-15,0 0 0,0 21 0,0-22 16,1 22-16,20-21 0,-21 21 16,21-1-16,-20 22 0,20-21 0,21 21 15,-41 0-15,20 0 16,0 21-16,-21 1 0,1 20 0,-1-21 15,0 21-15,0-20 0,-21 20 16,0 21-16,0-20 0,0-22 16,-21 21-16,0-21 0,0 1 15,-1-1-15,1 0 0,0 0 16,21 0-16,-21-21 0,0 0 16,42 0 15,0-21-31,0 21 0,0-21 0</inkml:trace>
  <inkml:trace contextRef="#ctx0" brushRef="#br0" timeOffset="22103.57">25125 1016 0,'0'0'0,"0"-21"0,0 0 15,0 0-15,0-1 0,0 1 16,-21 0-16,21 0 0,-22 21 15,1 0-15,0 0 0,0 0 16,-21 0-16,20 21 0,1 0 0,-21 0 16,21 1-16,0-1 0,-22 21 15,22-21-15,0 22 0,0-1 0,0-21 16,21 0-16,0 22 0,0-22 16,0 0-16,0 0 0,21 0 15,21-21-15,-21 0 0,22 0 0,-1 0 16,-21 0-16,21 0 0,1 0 15,-22 0-15,21 0 0,-21 0 16,1-21-16,-1 0 0,0 21 16,0-21-16,0 0 0,-21-1 0,0 1 15,0 0-15,0 0 0,0 0 16,0 0-16,0-1 0,0 44 31,0-1-31,-21 0 16,21 0-16,-21 0 0,0 22 0,21-22 15,-21 21-15,-1 0 0,1 1 16,0-1-16,21 22 0,-21-1 0,0-21 16,21 22-16,-21 21 0,21-22 15,-22 1-15,1 20 0,0-20 16,0 20-16,0 1 0,0-21 0,-1 20 16,1 1-16,0-22 0,0 22 0,0-21 15,0 20-15,21-20 0,-22-1 16,1-20-16,0 20 0,0-21 0,21 1 15,-21-1-15,0-21 0,21 0 0,-22 1 16,1-1-16,0-21 0,0 0 16,0 0-16,0 0 0,-22 0 0,22-21 15,0-1-15,-21 1 0,20 0 16,-20-21-16,0-1 0,-1 1 0,1 0 16,21-1-16,0-20 0,0-1 0,-1 1 15,22-22-15,-21 22 0,21-1 16,0 1-16,0-1 0,0 1 15,21-1-15,1 1 0,-1-1 0,0 1 16,0 20-16,21-20 0,-20 21 0,20-22 16,0 22-16,1-1 0,-1 1 15,0 0-15,1-1 0,20 1 0,-21 21 16,1 0-16</inkml:trace>
  <inkml:trace contextRef="#ctx0" brushRef="#br0" timeOffset="22575.88">25125 1016 0,'0'0'16,"0"-21"-16,0 0 0,0 0 16,0 42 15,0 0-31,0 0 15,0 0-15,0 0 0,0 1 0,0-1 16,0 21-16,0-21 0,-21 0 16,21 1-16,0-1 0,0 0 0,0 0 15,0 0 1,0 0-16,21-21 16,0 0-16,0 0 0,0 0 15,0 0-15,22 0 0,-22-21 16,0 21-16,0-21 0,0 0 0,1 0 15,-1 0-15,0-1 0,0 1 16,0-21-16,-21 21 0,0 0 0,21-1 16,-21 1-16,0 0 15,0 42 17,0 0-32,0 1 15,-21-22-15,21 42 0,0-21 16,0 0-16,0 0 0,0 1 15,0-1-15,0 0 0,0 0 16,21-21 0,1 0-16</inkml:trace>
  <inkml:trace contextRef="#ctx0" brushRef="#br0" timeOffset="23423.45">25823 1143 0,'0'0'0,"21"-21"0,-21 0 16,0 0-16,0-1 0,0 1 15,0 0-15,0 0 0,0 0 16,0 0-16,-21 21 16,0 0-1,0 0-15,0 0 0,21 21 0,-21 0 16,-1 0-16,1 0 0,0 22 16,0-22-16,0 0 0,0 0 15,21 0-15,-22 0 0,22 22 0,0-22 16,0 0-16,0 0 0,0 0 15,22-21-15,-1 22 0,0-22 16,0 0-16,21 0 16,-20 0-16,-1 0 0,0 0 0,0-22 15,0 1-15,0 0 16,1 21-16,-1-42 0,0 21 0,0-1 16,-21 1-16,0 0 0,21 0 0,-21 0 15,0 0-15,0-1 16,0 1-16,-21 42 31,0-21-31,21 22 16,0-1-16,-21 0 0,0 0 15,21 21-15,-22-20 0,22-1 0,0 0 16,0 0-16,0 0 16,0 0-16,0 1 0,22-22 15,-1 0-15,0 0 0,0 0 16,0 0-16,0 0 0,1 0 15,20 0-15,-21 0 0,21 0 0,-20 0 16,20-22-16,-21 1 0,21 0 16,-20 0-16,-1 0 0,0 0 0,0-1 15,0 1-15,-21-21 0,0 21 16,0 0-16,0-1 0,0 1 16,0 0-16,-21 21 0,0 0 15,0 0-15,0 0 0,-1 0 0,1 0 16,0 0-16,-21 21 0,42 0 15,-21-21-15,-1 22 0,22-1 16,-21 0-16,21 0 0,0 0 16,0 0-16,21-21 15,1 22-15,-1-1 0,0 0 16,-21 0-16,0 0 16,0 0-16,21 1 0,-21-1 0,0 0 15,0 21-15,0-21 0,0 22 0,0-1 16,0 0-16,0 1 0,0-1 15,0 22-15,-21-22 0,0 21 0,21-20 16,-21-1-16,-1 22 0,1-22 16,0 0-16,0 1 0,0-1 0,-22 0 15,22-21-15,0 22 0,0-22 0,0 0 16,0-21-16,21 21 16,-22-21-16,22-21 31,0 0-31,0 0 15,22 0-15,-1-22 0,0 22 0</inkml:trace>
  <inkml:trace contextRef="#ctx0" brushRef="#br0" timeOffset="23834.93">26543 1122 0,'0'0'0,"-21"0"15,0-21 17,42 0-17,0 21 1,0-22-16,0 22 0,0 0 16,1-21-16,20 0 0,-21 21 15,0-21-15,0 21 0,-21-21 16,0 0-16,-21 21 31,0 0-31,0 0 0,-21 0 16,20 0-16,1 21 0,0 21 0,0-21 15,0 0-15,0 22 0,-1-22 16,22 21-16,0-21 0,0 1 0,0-1 16,0 21-16,0-21 0,22 0 15,-1 1-15,0-22 0,0 21 16,0-21-16,0 0 0,1 0 15,-1 0-15,0 0 0,0 0 16,0 0-16,0-21 0,1 21 16,-22-22-16,21 1 15</inkml:trace>
  <inkml:trace contextRef="#ctx0" brushRef="#br0" timeOffset="25255.33">1037 2074 0,'0'0'0,"-21"-21"0,0 21 0,0 0 0,-22 0 15,22 0-15,0 0 16,0 0-16,0 0 0,42 0 47,0 0-32,21 0-15,-21 21 0,1-21 0,20 0 16,0 0-16,22 0 0,-1 0 16,1 0-16,-1 0 0,22 0 0,-22 0 15,22 0-15,21 0 16,-21 0-16,-1 0 0,22 0 0,21 0 16,-21 0-16,21 0 0,0 0 15,0 0-15,21 0 0,-21 0 16,0 0-16,21 0 0,0 0 0,22 0 15,-22 0-15,21-21 0,1 21 16,-1 0-16,0 0 0,22 0 0,-1 0 0,1 0 16,20 0-16,-20-21 0,21 21 15,-22 0-15,22 0 0,-1 0 0,1 0 16,0 0-16,-1 0 0,1 0 16,21 0-16,-21 0 0,-1 0 0,22 0 15,-21 0-15,21 0 0,-22 0 16,22 0-16,-21 0 0,21 0 15,-1 0-15,1 0 0,-21 0 0,21-21 16,-22 21-16,22 0 0,-21 0 16,0-21-16,-1 21 0,1 0 0,0 0 15,-22 0-15,1-21 0,-1 21 0,1 0 16,-22 0-16,0 0 0,1 0 16,-1 0-16,-21 0 0,127-22 15,-148 22-15,-21 0 0,0 0 16,-21 0-16,20 0 0,-41 0 0,21 0 15,-43 0-15,21 0 0,-20 0 16,-1 0-16,0 0 0,-20 0 0,-1 0 16,0 0-16</inkml:trace>
  <inkml:trace contextRef="#ctx0" brushRef="#br0" timeOffset="26431.59">17018 1947 0,'0'0'0,"-21"0"0,0 0 15,42 0 48,0 0-63,0 0 0,0 0 0,0 0 15,1 0-15,20 0 0,0 0 16,-21 0-16,22 0 0,-1 0 16,22 0-16,-22 0 0,0 0 15,22 0-15,-1 22 0,1-22 0,-22 0 16,22 0-16,20 0 0,-20 0 0,42 0 15,-22 0-15,22 0 0,0 0 16,21-22-16,0 22 0,0 0 0,0 0 16,0-21-16,0 21 0,21 0 15,0 0-15,0-21 0,1 21 0,-1 0 16,0 0-16,21 0 0,1-21 16,-22 21-16,21 0 0,-21 0 15,22 0-15,-1 0 0,0 0 0,1 0 16,-1 0-16,-21 0 0,21 0 0,1 0 15,-1 0-15,0 0 0,-20 0 16,20 21-16,-21-21 0,0 21 16,0-21-16,22 21 0,-22-21 0,0 22 15,-21-22-15,21 21 0,-21-21 16,21 21-16,-21-21 0,-21 0 0,21 0 16,-21 0-16,0 21 0,0-21 0,-22 0 15,-20 0-15,21 0 0,-22 0 16,-21 0-16,1 0 0,-1 0 0,-21 0 15,22 0-15,-22 0 16,0 0-16,0 0 0,0 0 16</inkml:trace>
  <inkml:trace contextRef="#ctx0" brushRef="#br1" timeOffset="74367.42">1503 3768 0,'0'0'0,"0"-21"0,21-1 0,-21 1 16,0 0-16,0 0 0,0 0 15,0 0-15,0-1 16,-21 22-16,0 0 31,21 22-15,0 20-16,0-21 0,0 21 15,0 1-15,0-1 0,0 0 0,0 22 16,-22-1-16,1 1 0,0-1 16,21 1-16,-21-1 0,0 1 0,0-22 15,-1 1-15,1-1 0,21 0 16,-21-21-16,0 22 0,0-22 16,0-21-16,21 21 0,-22 0 0,1-21 15,0 0-15,0 0 16,0-21-16,0 0 0,21-21 15,-22 20-15,1 1 16,21-21-16,0 0 16,0 20-16,0-20 0,0 21 0,0-21 15,0 20-15,0 1 0,0 0 16,0 0-16,21 21 0,1 0 16,-1 0-16,0 0 0,0 0 15,-21 21-15,21 0 0,0 22 16,1-22-16,-1 21 0,0-21 0,0 0 15,0 22-15,0-22 0,1 0 16,-1 0-16,0 0 0,-21 1 0,21-1 16,0 0-16,0-21 0,1 0 15,-1 21-15,0-21 16,0 0-16,0 0 0,0 0 16,-21-21-16</inkml:trace>
  <inkml:trace contextRef="#ctx0" brushRef="#br1" timeOffset="74924.1">2095 4149 0,'0'0'0,"0"-21"0,0-1 0,0 1 16,22 0-16,-22 0 0,0 0 0,0 0 15,0-1-15,0 1 0,0 0 16,0 0-16,-22 21 15,1 0-15,0 0 16,0 0-16,0 0 0,0 21 16,-1 0-16,1 0 0,0 22 15,-21-1-15,21 0 0,-1 1 0,-20 41 16,21-41-16,0-1 16,21-21-16,0 22 0,0-1 0,0-21 15,0 0-15,0 0 0,0 1 16,21-1-16,0-21 0,0 0 15,0 0-15,22 0 0,-22 0 16,0 0-16,0 0 0,22-21 0,-22-1 16,0 1-16,0 0 0,0 0 15,0 0-15,1-22 0,-1 22 0,0-21 16,-21 0-16,0 20 0,21-20 16,-21 21-16,0-21 0,21 20 0,-21 1 15,0 0-15,0 0 0,0 0 16,0 42-1,0 21 1,-21-21-16,21 1 16,0 20-16,0-21 0,-21 21 15,21 1-15,0-22 0,0 21 0,0-21 16,0 1-16,0-1 0,0 0 16,0 0-16,21 0 0,-21 0 15,21-21-15,0 0 0,1 0 0,-1 0 16,0 0-16,21-21 15,-21 0-15,1 21 0,-1-21 0</inkml:trace>
  <inkml:trace contextRef="#ctx0" brushRef="#br1" timeOffset="75430.81">2688 3979 0,'0'0'0,"0"-21"31,0 42 1,0 1-32,0-1 0,0 0 0,0 0 15,0 0-15,0 22 0,0-22 0,0 21 16,0-21-16,0 22 0,0-22 16,0 21-16,0-21 0,0 0 0,0 1 15,0-1-15,0 0 16,0 0-16,-21 0 0,0-21 31,21-21-15,-21 0-16,21 0 15,0 0-15,0-22 0,0 22 0,0-21 16,0 21-16,0-22 0,21 1 16,0 21-16,21-43 15,-21 22-15,22 21 0,-22 0 0,21-1 16,1 1-16,-1 0 0,0 21 0,-21 0 15,22 0-15,-1 0 0,-21 0 16,22 21-16,-22 0 0,0 1 0,-21 20 16,0-21-16,0 21 0,0 1 15,0-22-15,0 21 0,0-21 16,-21 22-16,21-22 0,-21 0 0,21 0 16,-22 0-16,22 1 0,0-1 15,0 0-15,0-42 31,0 0-31,0-1 16</inkml:trace>
  <inkml:trace contextRef="#ctx0" brushRef="#br1" timeOffset="76245.34">3852 4001 0,'0'-22'16,"0"44"-16,0-65 0,0 22 15,0 0-15,-21 0 0,0 0 16,0 21-16,0 0 0,-1 0 16,1 0-16,0 0 0,-21 0 0,21 0 15,-22 21-15,22 0 0,0 0 16,-21 0-16,20 0 0,1 22 0,0-1 15,0-21-15,0 22 0,21-1 16,0-21-16,0 21 0,0-20 16,0 20-16,0-21 0,0 0 0,21 0 15,0-21-15,0 22 0,0-22 16,22 0-16,-22 0 0,21 0 0,-21 0 16,22 0-16,-22-22 0,0 1 0,0 0 15,22 0-15,-43 0 0,21 0 16,0-1-16,-21-20 0,21 21 0,-21 0 15,0 0-15,0-1 0,0 1 16,0 0-16,0 0 0,0 0 16,0 42 15,0 0-15,0 0-16,0 0 0,0 22 15,0-22-15,0 21 0,0 1 0,0-1 16,0 21-16,0-20 0,0-1 15,0 22-15,0-22 0,0 21 0,0 1 16,0 21-16,0-22 0,0 22 0,0-22 16,0 22-16,0 0 0,0-22 15,0 22-15,0-22 0,21 1 16,-21-1-16,0 22 0,0-22 0,0-20 16,0 20-16,0 43 15,0-64-15,-21-20 0,0 20 0,-21 21 16,20-41-16,-20-1 15,21-21-15,0 0 0,-22 0 0,1 0 16,0 0-16,-1 0 0,1-21 0,-21-1 16,20 1-16,1 0 0,0-21 15,-1-22-15,1 22 0,21-22 0,-22 1 16,22 21-16,0-22 0,0-21 16,21 22-16,0-1 0,0-20 0,0 20 15,0 1-15,21-22 0,0 22 16,0-22-16,1 21 0,20 1 15,0-1-15,1 22 0,-1-21 0,0 20 0,1 1 16,-1 0-16,0-1 16,1 1-16,-22 21 0,0-22 0,0 22 15,0 0-15,0 0 0,1 21 16,-1-21-16,-21 0 0,21 21 16,-21-22-16</inkml:trace>
  <inkml:trace contextRef="#ctx0" brushRef="#br1" timeOffset="78003.94">4022 3916 0,'0'0'0,"0"-21"0,0 0 0,0-1 31,0 44-15,0-1-16,0 0 15,0 0-15,0 21 0,0-20 16,0 20-16,0-21 0,0 64 16,0-64-16,0 21 0,21-21 15,-21 1-15,21-1 0,-21 0 0,21 0 16,0 0-16,0 0 16,1-21-16,-1 0 0,21 0 15,-21 0-15,0 0 0,1 0 0,20-21 16,-21 0-16,0 0 0,0 0 15,1-22-15,-1 22 0,0-21 0,-21 0 16,21 20-16,-21-20 0,0 0 16,0 21-16,0-1 0,0 1 0,0-21 15,0 21-15,0 42 47,0 0-47,0 0 0,0 0 16,0 22-16,0-1 0,0-21 15,0 22-15,0-1 0,0-21 16,0 21-16,0-20 0,0-1 0,0 21 16,21-21-16,0-21 0,1 21 15,20 1-15,-21-22 0,0 0 0,22 0 16,-1 0-16,0 0 0,1 0 16,-1 0-16,0 0 0,1-22 15,-1 1-15,0 0 0,1 0 0,-22 0 16,21-22-16,-21 22 0,0-21 0,1 21 15,-1-22-15,0 22 0,-21-21 0,0 21 16,0-22-16,0 22 0,0 0 0,0 0 16,0 0-16,-21 0 0,21-1 15,-21 1-15,-1 21 0,1 0 16,21-21-16,-21 21 0,0 0 0,0 0 16,0 0-16,-1 0 0,1 21 15,0-21-15,-21 21 0,21 1 0,-1-1 16,1 21-16,0-21 0,21 22 15,-21-22-15,21 21 0,-21 0 0,21 1 16,0-22-16,0 21 0,0-21 16,0 1-16,0 20 0,21-21 15,0 0-15,0-21 0,0 21 0,1-21 16,-1 0-16,0 0 0,21 0 0,-21 0 16,1 0-16,-1-21 0,0 0 15,0 0-15,0 0 0,0 0 0,1-1 16,-22 1-16,0-21 0,21 0 15,0 20-15,-21 1 0,0-21 0,0 21 16,0 0-16,21-1 0,-21 1 16,0 0-16,0 0 15,0 42 1,0 0-16,-21-21 16,21 43-16,0-22 0,0 0 0,0 21 15,0-21-15,0 22 0,0-22 16,0 21-16,0-21 0,0 1 0,0 20 15,0-21-15,0 0 0,21 0 0,0 1 16,22-1-16,-22-21 16,0 21-16,21-21 0,1 0 0,-22 0 15,21 0-15,22 0 0,-22 0 0,0-21 16,1 0-16,-1-1 0,0 1 16,1 0-16,-22 0 0,21-21 0,-21 20 15,0-20-15,1 0 0,-1-1 16,-21 22-16,0-21 0,0 21 15,0-22-15,0 22 0,0 0 0,0 0 0,0 0 16,-21 21-16,-1-21 16,1 21-16,0 0 0,0 0 0,-21 0 15,20 0-15,1 0 0,-21 21 0,21 0 16,0 0-16,-1 0 0,1 0 16,0 22-16,0-1 0,0-21 0,0 22 15,21-22-15,0 21 0,0-21 16,0 22-16,0-22 0,0 0 0,0 0 15,21 0-15,0 0 0,0-21 16,21 0-16,-20 0 0,-1 0 0,0 0 16,0 0-16,21 0 0,-20 0 0,-1-21 15,0 0-15,0 0 0,-21 0 16,21-22-16,-21 22 0,21-42 16,-21 42-16,22-22 0,-22 22 15,21 0-15,-21 0 0,0 0 16,0-1-16,0 44 31,0-1-15,0 0-16,0 0 0,0 21 15,0-20-15,0 20 0,-21 0 16,-1 1-16,22-1 0,0 0 16,-21 1-16,21-1 0,0 0 0,0 22 0,0-22 15,0 22-15,0-22 0,0 21 16,0 1-16,21 21 0,1-22 15,-22 1-15,42 84 0,-42-85 16,21 22-16,-21-22 0,21 1 16,0 21-16,-21-22 0,0 1 0,0-1 15,0 1-15,0-1 0,0 1 0,0-22 16,0 21-16,-21-20 0,0-1 16,0-21-16,0 22 0,0-22 0,-22 0 15,22 0-15,0-21 0,-21 0 16,20 0-16,1 0 0,-21 0 0,0 0 15,20-21-15,-20 0 0,0 0 0,-1-22 16,22 22-16,-21-21 0,0-22 0,-1-63 16,22 64-1,21-1-15,0-20 0,0 20 0,0-21 16,0 1-16,0-1 0,0 22 0,0-22 16,21 0-16,0 1 0,1-1 15,-1 21-15,21 1 0,-21-1 0,22 1 16,-22-1-16,21 22 0,-21-21 15,0 20-15,22 1 0,-22 21 16,0-22-16,0 22 0,0 0 0,-21 0 0,0 0 16,22 0-16,-1-1 15,0 22 32</inkml:trace>
  <inkml:trace contextRef="#ctx0" brushRef="#br1" timeOffset="78395.72">5948 4191 0,'0'21'0,"21"-21"0,-21 21 16,21 1-16,0-22 16,0 0-16,1 0 15,-1 0-15,21 0 0,-21 0 0,0 0 16,1-22-16,20 22 0,-21-21 15,21 21-15,-20-21 0,20 0 16,-21 0-16,21 0 0,-20-1 0,-22 1 16,0-21-16,21 21 0,-21 0 15,0-1-15,-21-20 16,-1 21-16,1 0 0,0 21 0,0 0 16,0-21-16,0 21 0,-22 0 0,22 0 15,0 21-15,0 0 0,0 0 16,-1 21-16,1 1 0,0-22 0,0 21 15,21 1-15,-21-1 0,21 0 0,0 1 16,0-1-16,0 0 0,21-21 16,0 1-16,0-1 0,0 0 0,1 0 15,20-21-15,-21 0 0,21 0 16,1 0-16,-1 0 0,0 0 16,-20 0-16,20 0 0,0 0 0,-21-21 15,22 0-15,-22 0 0,0-1 0,0 1 16</inkml:trace>
  <inkml:trace contextRef="#ctx0" brushRef="#br1" timeOffset="79845.89">7937 3979 0,'0'-105'31,"0"83"-31,22 1 16,-22 42 15,0 1-31,0-1 0,0 0 0,0 0 16,0 21-16,0 1 0,-22-1 16,22 0-16,0 1 0,-21-1 0,0 0 15,0 1-15,21-1 0,0 0 16,0-20-16,0-1 0,0 0 0,0 0 15,21-21 1,-21-21 0,21 0-16,0 0 0,1-1 15,-1-20-15,0 0 0,0 21 0,0-22 16,0 1-16,1 0 0,-1 20 16,-21-20-16,21 21 0,-21 0 0,21 0 15,-21-1-15,21 22 16,0 0-16,-21 22 15,0-1-15,0 0 0,0 0 0,0 0 16,22 22-16,-22-22 0,0 21 16,0-21-16,0 22 0,21-22 0,-21 21 15,0-21-15,0 0 0,21 1 16,0-22-16,-21 21 0,21-21 0,0 0 16,1 0-16,-1 0 0,0 0 15,0-21-15,21 21 0,-20-22 16,-1 1-16,0-21 0,0 21 15,0-22-15,0 1 0,1 0 0,-1-1 16,-21 22-16,0-21 0,0 0 16,21-1-16,-21 22 0,0 0 0,0 0 15,0 0-15,0-1 0,0 1 16,-21 21 0,21 21-16,0 1 15,-21-1-15,21 21 0,-22-21 16,22 22-16,0-1 0,0 0 0,0-21 15,0 22-15,0-1 0,0-21 16,0 22-16,0-22 0,0 0 0,0 0 16,22 0-16,-1-21 0,0 0 15,0 21-15,0-21 0,22 0 16,-22 0-16,0-21 0,21 21 0,-21-21 16,22 0-16,-22-21 0,21 20 0,-21-20 15,1 0-15,20-22 0,-21 22 16,0 0-16,0-64 0,1 63 15,-22-20-15,21 42 0,-21-22 16,0-20-16,0 42 0,0 0 16,-21 21-1,21 21 1,-22 0-16,22 0 0,0 0 0,0 22 16,0-22-16,0 21 15,-21 0-15,21 1 0,0-1 0,0 0 16,0 1-16,-21-1 0,21 0 0,0 1 15,0-1-15,0 0 0,0-20 16,0-1-16,0 0 0,0 0 0,0 0 16,0 0-16,0-42 31,0 0-31,0 0 0,0 0 16,0 0-16,0-22 0,0 22 15,0-21-15,0 21 0,0-22 0,21 22 16,-21-21-16,21 21 0,1-1 15,-1 1-15,0 0 0,0 0 16,0 0-16,0 21 0,22 0 0,-22 0 16,0 0-16,0 0 0,0 0 0,-21 21 15,0 0-15,22 0 0,-22 0 16,0 1-16,0-1 0,0 21 0,0-21 16,0 0-16,0 22 0,0-22 15,0 0-15,0 0 0,0 0 0,0 1 16,0-1-16,0 0 15,0-42 32,0 0-47,0-1 0</inkml:trace>
  <inkml:trace contextRef="#ctx0" brushRef="#br1" timeOffset="80099.74">9631 3916 0,'0'0'16,"0"21"-1,0 0 1,0 0-16,0 1 16,0-1-16,-21 21 0,21-21 0,-22 0 15,22 22-15,-21-22 0,21 0 16,0 0-16,0 0 0,0 1 0,0-1 15,0-42 32,0-1-47,21 1 0,-21 0 16</inkml:trace>
  <inkml:trace contextRef="#ctx0" brushRef="#br1" timeOffset="80387.58">9673 3747 0,'0'0'0,"-21"0"0,0 0 0,0 0 16,-1 0 0,22 21-1,0 0-15,22-21 16,-1 0-16,0 0 16,0 0-16,0 0 0,0 0 0,1 0 15,-1 0-15,-21-21 0,0 0 16,0-1-16,0 1 15,0 0-15,-21 21 0,-1-21 16,-20 21-16,21 0 0,0 0 16,0 0-16,-1 0 15,1 21-15,21 0 0,-21 0 16,21 1-16,0-1 16,0 0-16,0 0 0,21 0 0,0-21 15,1 21-15,-1 1 0</inkml:trace>
  <inkml:trace contextRef="#ctx0" brushRef="#br1" timeOffset="80672.41">10287 3874 0,'0'0'0,"-42"-22"31,20 22-31,1 0 0,0 0 0,0 0 15,-21 0-15,20 0 0,1 22 0,0-1 16,0 21-16,0-21 0,0 22 16,-1-1-16,1-21 0,21 21 0,-21 1 15,21-22-15,0 21 0,0-21 0,0 22 16,0-22-16,21 0 0,0 0 16,1-21-16,20 21 0,-21-21 15,21 22-15,1-22 0,-1 0 0,0 0 16,1 0-16,-1-22 0,0 1 15,-20 0-15,20 0 0,0 0 0</inkml:trace>
  <inkml:trace contextRef="#ctx0" brushRef="#br1" timeOffset="81135.14">10731 3620 0,'0'0'16,"0"-22"-16,0 1 0,0 0 0,-21 0 15,0 21-15,0 0 0,0 0 16,0 21-1,21 0-15,-22 0 0,22 1 0,0-1 16,0 21-16,0 0 0,0 1 16,0-1-16,0 0 0,0 1 15,0-1-15,0 0 0,0 1 0,0-1 16,0 0-16,0 1 0,0-1 16,0-21-16,0 22 0,0-22 0,0 0 15,0 0-15,0 0 0,0-42 31,0 0-15,0 0-16,0-22 0,0 22 0,0-21 16,0 21-16,0-22 0,0 1 15,0 0-15,22 21 0,20-43 16,0 43-16,-21-21 0,22 20 16,-22 1-16,21 21 0,1-21 15,-22 21-15,21 0 0,-21 0 0,22 0 16,-22 0-16,0 21 0,0 0 15,0 1-15,-21-1 0,0 21 0,0-21 16,0 0-16,0 22 0,0-1 0,0-21 16,-21 22-16,21-22 0,0 0 15,-21 21-15,21-21 0,-21-21 0,21 22 16,0-1-16</inkml:trace>
  <inkml:trace contextRef="#ctx0" brushRef="#br1" timeOffset="81887.84">12446 3725 0,'0'0'0,"21"0"0,-21-21 15,0 0 1,0 42 15,0 0-15,0 1-16,0 20 0,0-21 15,0 0-15,0 22 0,0-1 0,0-21 16,0 21-16,0-20 0,0 20 16,0-21-16,0 0 0,0 0 0,-21 1 15,21-1-15,0 0 0,0 0 16,0-42 15,0 0-31,21 21 0</inkml:trace>
  <inkml:trace contextRef="#ctx0" brushRef="#br1" timeOffset="82299.6">13039 3725 0,'0'0'0,"42"-21"16,-21 0-16,21 21 0,-20-21 0,-22 0 0,0 0 16,-22 21-1,1 0-15,-21 0 16,0 0-16,20 0 0,-20 21 0,0 0 15,-1-21-15,1 21 0,21 0 16,-21 0-16,20 1 0,1-1 0,0 0 16,21 0-16,0 0 15,21-21-15,0 21 0,1-21 16,20 22-16,0-22 0,1 0 0,-1 0 16,21 21-16,-20-21 0,-1 21 15,22-21-15,-22 21 0,-21-21 16,21 21-16,-20 0 0,-1 1 0,-21-1 0,0 0 15,0 0 1,-21 0-16,-22-21 0,1 21 0,0 1 16,-1-22-16,-20 0 0,20 21 0,-20-21 15,21 0-15,-1 0 0,1 0 16,21 0-16,-22 0 0,22 0 16,0 0-16,21-21 0,0-1 15,0 1-15,0 0 16,0 0-16,21 0 0,-21 0 15,21-1-15,-21 1 0</inkml:trace>
  <inkml:trace contextRef="#ctx0" brushRef="#br1" timeOffset="82511.23">12636 3493 0,'0'-22'16,"0"1"-16,-21 21 47,0 0-47,0 21 16,0-21-16,21 22 15,-21-1-15,-1-21 0</inkml:trace>
  <inkml:trace contextRef="#ctx0" brushRef="#br1" timeOffset="84061.15">1270 5715 0,'0'-21'0,"0"42"0,0-63 16,0 21-16,0-1 0,-21 22 15,0 0 1,-1 22-16,22-1 16,0 0-16,-21 21 0,0 1 0,21-1 15,0 21-15,-21-20 0,21 20 16,0-20-16,0 20 0,0-21 15,0 64 1,0-42-16,0-22 0,0 0 0,0-20 16,21 20-16,0-21 0,0 0 0,1-21 15,20 0-15,-21 0 0,21 0 16,-20-21-16,20 21 0,-21-21 0,21-21 16,1 20-16,-1 1 0,-21-21 15,22 0-15,-1-1 0,-21-20 0,0 20 16,0-20-16,1-1 0,-1 1 15,0-1-15,-21 1 0,0 21 16,0-22-16,0 22 0,0-1 16,0 22-16,0 0 0,0 0 0,0 0 0,0 42 31,0 0-31,0 0 0,0 22 16,0-1-16,0 0 0,0 1 15,0 20-15,0-21 0,0 22 0,0-1 16,0-20-16,0-1 0,0 22 15,0-22-15,0 0 0,0 1 16,0-22-16,0 21 0,21-21 0,-21 0 16,21 1-16,22-22 0,-22 0 15,0 0-15,21 0 0,1-22 16,-22 22-16,21-21 0,0-21 16,22 21-16,-22 0 0,43-43 15,-64 22-15,21-1 0,-20 22 0,-1-21 16,-21 21-16,0 0 0,0-1 15,0 1-15,-21 21 16,-1 0-16,1 21 16,0 1-16,21-1 0,-21 0 0,21 0 15,0 0-15,0 22 0,0-1 16,21-21-16,0 0 0,-21 0 16,21 1-16,1-1 0,-22 0 15,0 0-15,0 0 0,0 0 16,0 1-16,-22-22 31,1 0-31,0 0 0,0 0 16,-21-22-16,20 1 0,1 21 0,0-21 15,0 21-15,0 0 0,21-21 16,-21 21-16,-1 0 16,22 21-1,0 0-15,0 0 0,22 1 16,-1-1-16,0 0 15,0-21-15,0 21 0,22-21 0,-22 0 16,21 0-16,0 0 0,1 0 16,-1 0-16,0 0 0,1-21 15,-1 0-15,22 21 0,-22-21 0,0-1 16,1-20-16,-1 21 0,-21 0 16,0 0-16,22-1 0,-43-20 0,21 21 15,-21 0-15,21 0 0,-21-1 16,0 1-16,0 0 0,0 0 15,-21 21 1,0 0-16,-1 0 0,22 21 0,-21 0 16,21 0-16,-21 1 0,21-1 15,-21 0-15,21 21 0,0-21 0,0 1 16,0-1-16,0 0 0,0 0 16,0 0-16,0 0 0,21 1 15,0-1-15,0-21 0,1 21 16,-1-21-16,21 0 0,-21 0 0,22 0 15,-1 0-15,0-21 0,1 21 16,-1-21-16,0 21 0</inkml:trace>
  <inkml:trace contextRef="#ctx0" brushRef="#br1" timeOffset="84547.88">3662 6117 0,'0'0'15,"0"-21"-15,0-21 0,0 21 16,-21-1-16,-1 1 15,1 21-15,0 0 0,0 0 0,0 0 16,-22 0-16,22 0 0,0 0 0,0 21 16,0 1-16,0-1 0,-1 21 15,1-21-15,0 22 0,0-22 0,21 21 16,0 0-16,0-20 0,0 20 16,0-21-16,0 0 0,0 22 15,0-22-15,21-21 0,0 21 0,0 0 16,1-21-16,20 0 0,-21 0 0,0 0 15,22 0-15,-22-21 0,21 0 0,-21 0 16,22-1-16,-22-20 16,21 21-16,-21-21 0,0-1 0,1 1 15,-1 0-15,0-1 0,0-20 16,-21 20-16,0-20 0,21-1 0,-21 1 16,21-1-16,-21 22 0,0-21 0,0 20 15,0 22-15,0-21 0,0 21 16,0 42-1,0 0-15,-21 21 16,21 1-16,0 20 0,-21-21 0,21 22 16,0-22-16,0 22 0,0-1 15,0-20-15,0-1 0,0 21 0,0-20 16,0-1-16,21-21 0,0 22 0,-21-1 16,22-21-16,-1 0 15,0 0-15,-21 1 0,42-1 0,1-21 16,-22 0-16,0 0 0,21 0 15,-21 0-15,22-21 0</inkml:trace>
  <inkml:trace contextRef="#ctx0" brushRef="#br1" timeOffset="85963.07">5397 6308 0,'0'0'0,"22"0"31,20 0-15,-21 0-16,0 0 0,22-21 0,-22 21 0,21-22 15,0 1-15,1 0 16,20 0-16,-20 0 0,-1 0 0,0-1 16,1-20-16,-1 21 0,0-21 0,-21-1 15,1 1-15,-1 0 0,0-1 16,-21 1-16,21 0 0,-21-1 0,0 1 15,0-43-15,0 64 0,0-21 16,0 21-16,-21-1 0,21 1 16,0 0-16,-21 21 0,0 0 15,21 21 1,0 22-16,-22-22 0,22 21 0,0 0 16,0 22-16,0-22 0,-21 22 15,21-1-15,-21 22 0,0-22 16,21 1-16,-21 21 0,0-1 0,-1 1 15,1 0-15,0 20 0,0-20 0,0 0 16,0-1-16,-1 22 0,22-21 16,-21 21-16,21-22 0,-21 22 0,0-21 15,21 0-15,0-1 0,0 1 0,0 0 16,0-22-16,0 1 0,0-1 16,0-21-16,0 1 0,0-1 0,0-21 15,0 0-15,21-21 0,21 0 0,-20-21 16,-1 0-16,21 0 0,-21 0 0,22-22 15,-22 1-15,21-21 0,0 20 16,-20-20-16,20-22 0,-21 22 16,0-22-16,0 0 0,-21 1 0,0-1 15,0 0-15,0 1 0,0 20 0,-21-21 16,0 22-16,0-1 0,0 22 16,0-21-16,-22 20 0,22 22 0,-21 0 15,-1-21-15,22 42 0,0-22 16,-21 22-16,21-21 0,21 0 15,0 0 1,21 21 0,0-21-16,0 0 0,0-1 0,22 1 15,-1 0-15,0 0 0,-21 0 0,22 0 16,-1-22-16,0 22 0,1 0 16,-1-21-16,0 20 0,1-20 0,-1 21 15,-21-21-15,0 20 0,22 1 16,-22 0-16,-21 0 0,21 0 0,-21 0 15,21-1-15,-21 1 0,0 0 16,-21 42 15,0 0-31,21 1 0,0-1 16,-21 21-16,0-21 0,21 0 16,-22 22-16,22-22 0,0 0 0,0 21 15,0-20-15,0-1 0,0 0 16,22-21-16,-1 21 0,0-21 0,21 0 15,-21 0-15,22 0 0,-1 0 16,0 0-16,1 0 0,-22 0 0,64-42 16,-43 21-16,0-1 0,-21 1 15,1 0-15,-1 0 0,0 0 16,-21-22-16,0 22 0,0 0 0,0-21 16,0 21-16,-21-1 0,0 1 0,-1 0 15,-20 0-15,0 21 16,-1 0-16,1 0 0,0 0 0,-1 0 15,1 0-15,0 0 0,-1 21 16,22 0-16,-21 0 0,21 22 0,0-22 16,21 21-16,0-21 0,0 22 15,0-22-15,0 21 0,0-21 0,21 1 16,0-1-16,0 0 0,21-21 0,1 21 16,-1-21-16,0 0 0,1 0 15,-1 0-15,191-21 16,-191 0-16,-21 0 15,22-1-15,-22 1 0,0 0 16,0 0-16,0 0 0,1 0 16,-22-1-16,21 1 0,-21 0 0,0 0 15,0 0-15,0 42 32,0 0-32,0 0 0,0 0 15,0 1-15,0-1 0,0 0 16,0 0-16,0 0 0,0 0 0,0 1 15,0-1-15,0 0 0,21 0 0,0 0 16,0-21 0,0 0-16,1 0 15</inkml:trace>
  <inkml:trace contextRef="#ctx0" brushRef="#br1" timeOffset="86679.7">8530 5821 0,'21'0'16,"0"0"-1,-21-21-15,22 0 16,-1 21-16,0-22 0,-21 1 0,0 0 16,0 0-16,0 0 15,0 0-15,0-1 0,0-20 0,-21 21 16,0 0-16,-22 0 0,22-1 15,0 22-15,-21 0 0,20 0 16,-20 0-16,21 22 0,-21-1 0,20 21 16,-20-21-16,21 22 0,-21-1 15,20 21-15,1-20 0,-21-1 16,21 0-16,21 1 0,-21-1 0,21 0 16,0 1-16,0-22 0,0 21 0,0-21 15,21 1-15,0-1 0,0-21 16,0 0-16,0 0 0,22 0 0,-22 0 15,21 0-15,1-21 0,-1-1 0,0 1 16,1 0-16,-1 0 0,0-21 16,1-1-16,-22 1 0,21-22 0,-21 1 15,0-1-15,1 1 0,-1-1 16,-21 1-16,0-1 0,0 1 0,21-1 16,-21 22-16,0-21 0,0-1 15,0 22-15,0 21 16,0-1-16,-21 22 0,0 22 15,21 20-15,-22-21 16,22 21-16,0 1 0,0-1 16,0 22-16,0-22 0,0 21 0,-21 1 15,21-22-15,0 22 0,0-22 0,0 22 16,0-22-16,0 0 0,0 1 16,0-1-16,0-21 0,21 21 0,-21-20 15,22-1-15,-1-21 0,0 21 0,0-21 16,0 0-16,0 0 0,1 0 15,-1 0-15,0-21 0,0 0 16,0 21-16</inkml:trace>
  <inkml:trace contextRef="#ctx0" brushRef="#br1" timeOffset="87003.52">9017 5863 0,'0'21'16,"21"-21"-1,0 0-15,0 0 16,1 0-16,-1-21 0,0 0 16,0 21-16,21-21 0,-20 21 0,-22-21 15,21 0-15,-21-1 16,0 1-16,-21 21 16,-1 0-16,1 0 15,0 0-15,0 0 0,0 21 0,0 1 16,-1-1-16,1 0 0,0 0 15,0 0-15,21 0 0,0 1 0,0-1 16,0 0-16,0 0 0,0 0 0,0 0 16,21 1-16,0-22 15,0 0-15,1 0 0,20 0 0,-21 0 16,0 0-16,0 0 0,1 0 0,-1-22 16,21 22-16,-21-21 15</inkml:trace>
  <inkml:trace contextRef="#ctx0" brushRef="#br1" timeOffset="87635.16">9419 5800 0,'0'0'0,"21"-21"0,-21-22 16,21 22-16,-21 0 0,0 0 16,22 42 15,-22 0-31,0 0 0,0 0 16,0 22-16,21-22 0,-21 0 15,0 21-15,0-20 0,0-1 16,0 0-16,0 0 0,0 0 0,0 0 15,0 1-15,21-22 0,0 0 16,0 0 0,0 0-16,1-22 0,-1 1 15,0 0-15,0 0 0,0 0 0,22 0 16,-22-22-16,0 22 0,0-21 16,0 21-16,0-22 0,1 1 0,-22 21 15,21 0-15,-21-1 0,21-20 16,-21 21-16,0 42 31,0 0-31,0 0 0,0 1 16,-21-1-16,0 0 0,21 21 15,0-21-15,0 1 0,0 20 0,0-21 16,0 0-16,0 0 0,0 22 0,0-22 16,21 0-16,0-21 15,21 0-15,-21 21 0,1-21 0,20 0 16,21 0-16,-20 0 0,-1-21 15,0 21-15,-20-21 0,20 0 16,-21 0-16,0-1 0,0 1 16,1 0-16,-22-21 0,0 21 0,0-1 15,0-20-15,0 21 0,0 0 0,0 0 16,0-1-16,0-20 16,-22 42-16,1 0 0,0 0 15,0 0-15,-21 21 0,20 0 16,22 1-16,-21 20 0,0-21 0,21 21 15,-21-20-15,21 20 0,0-21 0,0 21 16,0-20-16,0-1 0,0 0 16,0 0-16,21 0 0,0 0 0,22-21 15,-22 0-15,0 0 16,21 0-16,-21 0 0,22 0 16,-22 0-16,21-21 0,-21 0 0,22-21 15,-22 21-15</inkml:trace>
  <inkml:trace contextRef="#ctx0" brushRef="#br1" timeOffset="87894.01">10964 5122 0,'0'0'15,"0"-42"-15,0 0 0,0-1 0,0 22 16,0 0-16,0 0 0,-21 0 16,0 21-16,0 0 15,0 0-15,-1 42 0,1-21 16,21 22-16,-21-1 0,21 0 0,-21 1 15,0 20-15,21-21 0,0 22 16,0-22-16,-21 22 0,21-22 0,0 0 16,-22 22-16,22-22 0,0 1 15,0-1-15,0 0 0,0-21 16,0 22-16,0-22 0,0 0 0,0 0 16,22-21-16,-1 0 15,0 0-15,0-21 0</inkml:trace>
  <inkml:trace contextRef="#ctx0" brushRef="#br1" timeOffset="88246.98">11112 5546 0,'-84'0'32,"63"21"-32,21 0 0,-22 0 15,1 0-15,0 1 0,0 41 16,21-42-16,0 22 0,0-22 0,0 0 15,0 0-15,0 0 0,21 0 16,0-21-16,22 0 0,-22 0 16,0 0-16,21 0 0,1 0 0,-22 0 15,21 0-15,0-21 0,-20 21 16,20-21-16,-21 0 0,0 0 0,0-22 16,-21 1-16,0 0 0,0 21 15,0-22-15,0 22 0,-21 0 16,0 0-16,0 0 0,-21 21 0,20 0 15,1 0-15,-21 0 0,21 0 16,0 0-16,-22 21 0,22 0 16,0 0-16,21 0 0,0 0 0,0 1 15,0-1-15,0 0 0,0 0 0,0 0 16,21 0-16,0 1 0,0-22 16,1 21-16,20-21 0</inkml:trace>
  <inkml:trace contextRef="#ctx0" brushRef="#br1" timeOffset="88629.76">11705 5588 0,'0'0'0,"0"-21"0,0 0 0,0 0 16,-21-1-16,21 1 16,-21 21-1,21 21 1,0 1-16,0-1 0,-21 0 0,21 21 15,0 1-15,0-1 0,0 0 0,-22 1 16,22 20-16,-21 1 0,0-1 16,21-21-16,-21 43 0,21-21 15,-21-1-15,0 22 0,21-1 0,-22-20 0,22 21 16,-21-1-16,0 1 0,0-22 16,0 22-16,0-21 0,-1-1 15,1 22-15,0-22 0,0 43 16,21-42-16,-21-22 0,21 0 0,-21-21 15,21 22-15,0-22 0,0-42 32,0 0-32,21-22 15,0 22-15,-21-21 0,21-1 0,0-20 16,0 21-16,1-22 0,-1 1 16,0-1-16,0-21 0,0 1 0</inkml:trace>
  <inkml:trace contextRef="#ctx0" brushRef="#br1" timeOffset="88891.61">11536 6160 0,'-21'402'0,"42"-868"0,-21 530 0,0-191 0,0 42 16,0 43-16,0-128 16,0 128-16,0 0 0,0-1 15,0 22-15,21-21 0,-21 21 0,21-1 16,0 1-16,22 21 0,-22-21 0,21 21 16,-21 0-16,22 0 0,-1 0 15,0 0-15,1 0 0,-22 21 0,21-21 16,-21 43-16,0-22 0,1 0 0,-22 21 15,0-21-15,0 22 0,-22-22 16,-20 21-16,21-21 0,-21 1 16,-1 20-16,1-21 0,0-21 0,-1 21 15,1 0-15,0-21 0,20 0 16,1 0-16,0 0 0,0 0 0,21-21 31,21 0-31</inkml:trace>
  <inkml:trace contextRef="#ctx0" brushRef="#br1" timeOffset="89764.11">12171 5461 0,'0'-21'0,"0"42"31,0 0-15,0 22-16,0-22 0,0 0 16,0 21-16,-21-21 0,21 22 15,-22-22-15,22 21 0,0-21 0,-21 1 16,21 20-16,-21-21 0,21 0 0,0 0 15,0-42 32,0 0-47,0 0 0,0-21 16,0 20-16,0 1 0,21-21 0,0 21 16,1-22-16,-1 22 0,0-21 15,0 21-15,0 0 0,22-1 0,-22 1 16,21 0-16,-21 0 0,22 21 0,-22 0 15,0 0-15,21 0 0,-21 0 16,1 0-16,-1 21 0,-21 0 0,21 0 16,-21 1-16,0 20 0,21-21 0,-21 21 15,0-20-15,0 20 0,0 0 16,0-21-16,-21 1 0,21 20 16,-21-21-16,21 0 0,0 0 0,-21-21 15,21 22-15,-22-22 16,1-22-1,21 1-15,0 0 0,0 0 0,0 0 16,0 0-16,0-1 0,0-20 0,21 21 16,1-21-16,-1-1 0,0 22 15,0-21-15,0 21 0,0-22 0,22 22 16,-22 0-16,21 21 0,1-21 16,-1 21-16,-21 0 0,21 0 0,1 0 15,-1 21-15,-21 0 0,0 0 0,1 0 16,-1 1-16,-21 20 0,0-21 15,0 0-15,0 22 0,0-22 16,-21 21-16,21-21 0,-22 0 0,1 1 16,0-1-16,0 0 0,0 0 0,0-21 15,21 21-15,0-42 32,21 0-32,0 21 0,0-21 15,0 0-15</inkml:trace>
  <inkml:trace contextRef="#ctx0" brushRef="#br1" timeOffset="90099.94">13250 5609 0,'21'0'16,"1"0"0,-1-21-16,0 21 0,0 0 15,0-21-15,0 21 0,1-21 0,-1 21 16,0 0-16,0-21 0,0-1 15,0 22-15,1-21 0,-22 0 0,0 0 16,0 0-16,0 0 16,-22 21-16,1 0 0,0 0 15,-21 0-15,21 0 0,-1 0 0,1 0 16,-21 21-16,21-21 0,0 21 0,-1 0 16,22 21-16,-21-20 15,21-1-15,-21 21 0,21-21 0,0 0 16,0 1-16,0 20 0,0-21 0,21 0 15,0 0-15,1-21 0,20 22 16,-21-22-16,0 0 0,22 0 0,-1 0 16,-21 0-16,21 0 0,1 0 0,-1 0 15,-21-22-15,22 1 0,-22 21 16</inkml:trace>
  <inkml:trace contextRef="#ctx0" brushRef="#br1" timeOffset="90543.51">13885 5440 0,'0'0'0,"0"-21"0,0-22 31,0 65-15,0-1-16,0 0 0,-21 0 0,21 0 15,0 0-15,0 22 0,-21-22 0,21 0 16,0 21-16,0-20 0,0-1 16,0 0-16,0 0 0,-21 0 0,21 0 15,0 1-15,-21-1 0,21 0 16,-22-21-1,22-21 1,0 0-16,0-1 16,0 1-16,0 0 0,0-21 15,22 21-15,-22-22 0,21 22 0,0-21 16,21-1-16,-21 22 0,22-21 16,-22 21-16,21 0 0,1-1 0,-1 22 15,0-21-15,1 21 0,-22 0 0,21 0 16,0 0-16,-20 21 0,20 1 15,0 20-15,-21-21 0,1 21 16,-22-20-16,0 20 0,0-21 0,0 21 16,0-20-16,0-1 0,-22 21 15,22-21-15,-21 0 0,0-21 16,0 22-16,21-1 0,-21-21 16,0 0-16,21-21 31,0-1-31,21 1 15,0 21-15,-21-42 0</inkml:trace>
  <inkml:trace contextRef="#ctx0" brushRef="#br1" timeOffset="90840.34">14753 4995 0,'0'0'0,"0"-21"0,0-21 0,0 21 15,0 0-15,0-1 0,0 1 16,0 42-1,0 1-15,-21-1 16,0 21-16,0 0 0,21 1 16,-22-1-16,22 0 0,-21 22 0,0-22 15,21 1-15,-21 20 0,21-21 0,0 22 16,-21-22-16,21 1 0,0-1 16,0 0-16,0 1 0,0-22 0,0 21 15,0-21-15,0 0 0,21 1 0,0-22 16,0 0-16,0 0 15,1 0-15,-1 0 0,0 0 0,0 0 16,0-22-16,0 1 0,22-21 16,-22 21-16,0 0 15,0-1-15,0 1 0</inkml:trace>
  <inkml:trace contextRef="#ctx0" brushRef="#br1" timeOffset="91071.2">14520 5398 0,'0'0'0,"-21"0"0,63 0 32,-20 0-32,-1-22 0,21 22 15,0 0-15,1 0 0,-22-21 0,21 21 16,1 0-16,-1 0 16,0-21-16,1 21 0,-22 0 0,21 0 15,-21 0-15,0 0 0,1 0 0,-44 0 47,1 0-47,0 0 0,-21 0 0,-1 21 16,1 0-16</inkml:trace>
  <inkml:trace contextRef="#ctx0" brushRef="#br1" timeOffset="91911.02">2540 7112 0,'0'0'0,"21"-21"0,0 0 0,-21 0 16,0-1-16,0 1 15,-21 21 1,0 0-16,0 0 0,-22 21 16,1 22-16,0-1 15,21 0-15,-22 1 0,22 20 0,-21-20 16,21 20-16,-1 1 0,-20-22 15,21 21-15,21-20 0,0-1 16,0-21-16,0 22 0,0-22 0,21 0 16,0 0-16,0 0 0,22-21 15,-1 0-15,0 0 0,1 0 0,20-21 16,-20 0-16,20 0 0,-21 0 16,22-22-16,-22 22 0,1-21 0,-1-1 15,-21 22-15,0-21 0,-21 0 16,0-1-16,0 1 0,0 0 15,-21-1-15,0 1 0,-21 21 0,20-22 16,-20 22-16,0 0 0,-1 21 0,-20 0 16,21 0-16,-1 0 0,1 0 15,0 0-15,-1 0 0,22 21 16,0 0-16,0 1 0,21-1 0,0 0 16,0 0-16,0 0 15,21 0-15,21-21 0,1 0 0,-1 0 16,0 0-16,22 0 0,-1 0 15</inkml:trace>
  <inkml:trace contextRef="#ctx0" brushRef="#br1" timeOffset="92368.5">3429 6943 0,'0'0'0,"0"-21"0,0-1 16,0 1-16,0 0 0,-21 0 15,21 0-15,-21 21 0,-1 0 16,1 0-16,0 0 0,0 0 15,0 21-15,0 0 0,-1 0 0,1 22 16,0-1-16,21 0 0,0 22 16,-21-1-16,0 22 0,0-22 0,21 22 15,0 0-15,-22-1 0,1 1 0,21 21 16,0-21-16,0-1 0,0 22 16,0-21-16,0 21 0,0-22 0,0 1 15,0 0-15,0-1 0,0 1 16,0 0-16,21-22 0,-21 22 0,0-22 15,0-20-15,0 20 0,0-21 0,0 1 16,0-22-16,-21 0 16,0 0-16,0 0 0,-21-21 0,20 0 15,-20 0-15,0-21 0,-1 0 0,1 0 16,-21 0-16,-1-22 0,22 1 16,-22 0-16,22-22 0,-22 1 0,22-1 15,0-20-15,21 20 0,-22-21 0,22 1 16,21 20-16,0-20 0,0 20 15,0 1-15,21-1 0,0 1 0,1-1 16,20 22-16,-21-1 0,43 1 16,-22 0-16,0-1 0,22 22 0,42-42 15,-43 20 1,-21 22-16,22 0 0,-1-21 0,-20 21 16,20-1-16</inkml:trace>
  <inkml:trace contextRef="#ctx0" brushRef="#br1" timeOffset="93270.99">4678 7324 0,'0'0'0,"0"-21"15,0-43 1,0 43-16,0 0 0,0 0 0,-21-1 15,-1 1-15,1 21 0,0-21 0,-21 21 16,21 0-16,-22 0 0,22 0 16,-21 0-16,-1 0 0,1 21 0,21 0 15,-21 1-15,-1 20 0,22 0 0,-21 1 16,21-1-16,-1 0 0,1 1 16,0 20-16,0-21 0,21-20 0,0 20 15,0 21-15,0-41 16,21-1-16,0 0 0,0-21 15,22 0-15,-1 0 0,0 0 0,1 0 16,-1 0-16,22-21 0,-22 0 16,0-1-16,1 1 0,-1 0 15,0 0-15,-21-21 0,43-22 0,-64 22 16,0 21-16,0-22 0,0 22 16,0 0-16,0 0 0,0 0 0,0-1 15,-21 22 1,21 22-16,0-1 15,0 0-15,-21 0 0,21 21 0,0-20 16,0 20-16,0-21 0,0 0 16,0 22-16,21-22 0,0 0 15,-21 0-15,21 0 0,0-21 0,0 21 16,22-21-16,-22 0 0,0 0 0,21 0 16,-20 0-16,-1 0 0,0-21 15,0 21-15,0-21 0,0 0 0,1 21 16,-22-21-16,0-22 0,0 22 0,0 0 15,0 0-15,0 0 0,0 0 16,0-22-16,0 22 0,0 42 31,0 0-15,0 1-16,0-1 0,0 0 16,0 0-16,0 0 0,0 0 0,0 22 15,0-22-15,0 0 0,0 0 0,0 0 16,0 1-16,0-44 47,0 1-47,0 0 15,0 0-15,0-21 0,0 20 0,21-20 16,0 0-16,-21 21 0,21-22 0,21 1 16,-20 0-16,-1 20 0,21-20 15,-21 21-15,22 0 0,-1 21 0,0 0 16,1 0-16,-1 0 0,-21 0 15,21 0-15,-20 21 0,-1 0 16,0 0-16,-21 22 0,0-22 0,0 21 16,0-21-16,0 22 0,0-1 0,-21-21 15,0 0-15,-1 22 0,1-22 16,0 0-16,0 0 0,21 0 16</inkml:trace>
  <inkml:trace contextRef="#ctx0" brushRef="#br1" timeOffset="93998.97">8001 7451 0,'0'0'0,"0"-43"16,0 22-16,21 0 0,-21 0 0,0 0 16,0 0-16,0-1 0,0 1 15,0 0-15,0-21 0,0 21 0,0-1 16,-21 1-16,0 0 0,0 0 0,-1 0 15,1 21-15,0 0 16,-42-21-16,20 21 0,1 0 16,0 21-16,-43 21 15,43 0-15,-1-20 0,22 41 0,-21-21 16,21 1-16,-1 20 0,1-20 0,0-1 16,21 0-16,0 1 15,0-1-15,0-21 0,21 21 0,0-20 0,22-22 16,-1 21-16,0-21 0,1 0 0,-1 0 15,22 0-15,-22-21 0,21 21 16,-20-22-16,20 1 0,-20-21 0,-1 21 16,0 0-16,1-1 0,-22-20 15,0 0-15,0 21 0,0-22 0,-21 22 16,0 0-16,0-21 0,0 20 16,0 1-16,-21 21 15,21 21 1,-21-21-16,21 22 0,0-1 0,-21 21 15,21-21-15,-21 0 0,21 22 0,0-22 16,0 21-16,0-21 0,0 1 16,0-1-16,21 0 0,0 0 0,-21 0 15,21 0-15,21-21 0,-20 0 0,-1 0 16,21 0-16,-21 0 0,0 0 0,22-21 16,-1 0-16</inkml:trace>
  <inkml:trace contextRef="#ctx0" brushRef="#br1" timeOffset="94303.86">8678 7239 0,'0'-21'0,"0"42"0,0-63 0,0 21 0,0-1 15,-21 22 1,0 22-16,21-1 16,-21 0-16,21 0 0,0 21 0,0 1 15,0-1-15,0 0 0,0 22 16,-21-1-16,21 1 0,-22-22 15,22 106-15,-21-84 0,0 21 16,21-22-16,-21 22 0,21-1 16,-21-20-16,21 21 0,-21-22 0,21 1 15,-22-1-15,22 1 0,0-1 0,0-21 16,-21 1-16,21-1 0,0-21 16,-21 22-16,21-22 0,0-42 31,0-1-31,0-20 0,0 21 0,0-21 15,0-1-15,0-20 16,0 20-16</inkml:trace>
  <inkml:trace contextRef="#ctx0" brushRef="#br1" timeOffset="94607.55">8551 7535 0,'0'0'0,"0"-42"0,21 0 0,-21-1 15,22-20-15,-1 42 0,-21 0 16,21-1-16,0 1 0,21 0 15,-20 0-15,20 0 0,0 21 0,1-21 16,-1 21-16,0 0 0,1 0 0,20 0 16,-21 21-16,1 0 0,-22 0 15,0 0-15,0 0 0,-21 1 0,0 20 16,0 0-16,-21-21 0,0 22 16,0-22-16,0 21 0,-22-21 15,1 1-15,21-1 0,-22 0 0,1 0 16,0 0-16,21-21 0,-22 0 0,22 21 15,0-21-15,0 0 0,42 0 47,21 0-47,-21-21 0,1 21 16,20-21-16,-21 0 0</inkml:trace>
  <inkml:trace contextRef="#ctx0" brushRef="#br1" timeOffset="94931.55">9567 7154 0,'0'0'0,"0"-21"0,0 0 0,0 0 15,-21 21 1,21 21 0,-21 0-16,21 0 0,-21 22 15,21-1-15,-21 0 0,21 22 0,0-1 16,0 1-16,-22-1 0,1 1 15,0 21-15,21-22 0,-21 22 0,0-1 16,0 1-16,-1 0 0,22-1 0,-42 86 16,21-107-1,0 22-15,0-22 0,21 1 0,-22-1 16,1-20-16,0-1 0,21 0 0,0 1 16,-21-22-16,21 0 0,-21 0 0,21-42 31,0 0-31,0 0 0,21 0 0,0-22 15,0 22-15,-21-21 0,21-22 0,1 22 16,-1-22-16</inkml:trace>
  <inkml:trace contextRef="#ctx0" brushRef="#br1" timeOffset="95248.26">9440 7430 0,'0'-22'0,"0"44"0,0-86 0,0 43 0,21-21 16,-21 20-16,0 1 0,22 0 15,-1-21-15,21 42 0,-21-21 16,22-1-16,-1 22 0,0 0 0,1 0 16,-1 0-16,21 0 0,-20 0 15,-1 22-15,0-1 0,-20 21 0,-1-21 16,-21 22-16,0-1 0,0 0 0,0 1 16,-21-22-16,-1 21 0,-20 0 15,0-20-15,-1 20 0,1-21 0,0 0 16,-43 22-16,43-43 15,21 0-15,-22 21 0,22-21 0,0 0 16,21-21 0,0-1-1,21 22-15,-21-21 0,42 0 16,-20 21-16,-1-21 0,0 0 16,21 0-16,-21-1 0</inkml:trace>
  <inkml:trace contextRef="#ctx0" brushRef="#br1" timeOffset="95708">10499 6752 0,'0'0'0,"0"-21"0,0 0 0,0 0 16,0 0-16,0-1 0,0 1 0,0 0 16,0 42-1,0 0 1,0 1-16,-22-1 0,1 21 0,21 0 15,-21 1-15,0 41 0,0-20 16,21-22-16,-21 22 0,21-22 16,0 22-16,-22-22 0,22 21 0,0-20 15,0-1-15,0 0 0,0-20 0,0 20 16,22-21-16,-1 0 0,0-21 16,0 0-16,0 0 0,0 0 15,22 0-15,-22 0 0,21 0 0,-21-21 16,22 0-16,-22 0 0,21 0 0,-21-22 15,1 22-15,-1 0 0,-21-21 16,0 20-16,21 1 0,-21 0 0,0 0 16,0 0-16,0 42 31,-21 0-31,0 0 0,-1 0 0,22 22 16,-21-22-16,21 0 0,0 0 0,0 0 15,0 1-15,0-1 0,0 0 16,0 0-16,0 0 0,21-21 31,1 0-31,-1 0 0,-21-21 16,21 0-16,0-21 15</inkml:trace>
  <inkml:trace contextRef="#ctx0" brushRef="#br1" timeOffset="95854.91">10837 7049 0,'21'21'0,"-42"-42"0,21-1 0,-21 1 16,21 0-16,-21 21 0,0-21 15,0 21-15,42 0 47,-21 21-31,21-21-16,0 0 0</inkml:trace>
  <inkml:trace contextRef="#ctx0" brushRef="#br1" timeOffset="96335.11">11663 7091 0,'0'0'0,"0"-21"0,0-43 31,0 43-31,-21 21 16,-1-21-16,1 21 16,0 0-16,0 21 0,0-21 15,0 21-15,-1 0 0,1 22 0,0-22 16,0 21-16,0 1 0,-22 41 16,22-41-16,21-22 0,-21 21 15,21 0-15,0-20 0,0 20 0,0-21 16,21 0-16,0 0 0,1 1 15,-1-1-15,21-21 0,-21 0 0,22 21 16,-1-21-16,0 0 0,1 0 16,-1 0-16,0-21 0,1 0 0,20-1 15,-21 1-15</inkml:trace>
  <inkml:trace contextRef="#ctx0" brushRef="#br1" timeOffset="98064.14">12277 7154 0,'0'0'0,"21"-21"0,-21-63 31,0 62-31,-21 22 0,-1 0 16,1 0-16,0 0 0,0 0 0,-21 0 16,20 0-16,1 22 15,-21-1-15,21 0 0,-22 0 0,22 21 0,-21 1 16,21-22-16,0 21 0,-1 1 0,1-22 16,21 21-16,0-21 15,0 0-15,0 1 0,0-1 0,0 0 16,21 0-16,1-21 0,-1 0 0,0 0 15,21 0-15,-21 0 0,22 0 16,-22 0-16,21-21 0,1 0 0,20 0 16,-21-1-16,-20-20 0,20 21 15,-21 0-15,0-22 0,0 22 16,-21-21-16,22 21 0,-22-22 0,0 22 16,21 0-16,-21 0 0,0 0 15,-21 21 1,-1 21-1,1 0-15,21 0 0,0 0 16,0 22-16,-21-22 0,21 21 0,0-21 16,0 22-16,0-22 0,0 21 15,0-21-15,0 1 0,21-1 0,-21 0 16,21 0-16,1-21 0,-1 0 0,0 21 16,0-21-16,0 0 0,22 0 15,-22 0-15,0-21 0,0 21 0,21-21 16,-20 0-16,20 0 0,-21-22 15,21 22-15,-20-21 0,-1-1 0,0 1 16,21-21-16,-21 20 0,1-20 16,-22-1-16,21 1 0,0-1 0,0 22 0,-21-22 15,0 1-15,0 21 16,0-22-16,0 22 0,0 21 0,0-22 16,0 22-16,0 0 0,-21 42 31,21 0-31,-21 0 0,0 22 0,21-22 15,0 42-15,-22-20 0,1-1 0,21 22 16,0-1-16,0-21 0,-21 22 16,21-22-16,0 22 0,-21-22 0,21 22 15,0-22-15,0 0 0,0 1 0,0-1 16,21-21-16,0 0 0,0 22 16,1-43-16,20 21 0,-21-21 0,21 0 15,1 0-15,-1 0 0,0 0 16,1-21-16,-1-1 0,-21 1 15,22 0-15,-1 0 0,-21-21 0,0 20 16,22-20-16,-22 0 0,-21 21 0,21-22 16,0 22-16,-21 0 0,21 0 15,-21 0-15,0-1 0,0 1 0,0 42 32,-21 1-17,21 20-15,-21-21 0,21 0 16,0 22-16,0-22 0,0 21 0,0-21 15,0 22-15,0-22 0,0 21 16,0-21-16,0 0 0,0 1 16,21-1-16,0 0 0,0-21 0,1 0 15,20 0-15,0 0 0,-21 0 16,22 0-16,-22-21 0,0 21 16,21-21-16,-20-1 0,20 1 0,-21-21 15,21 21-15,-20-22 0,-1 1 16,0 21-16,0-21 0,0 20 0,0-20 15,-21 21-15,0 0 0,22 0 16,-22-1-16,0 44 31,-22-22-31,22 42 0,0-21 16,0 0-16,-21 0 0,21 22 0,-21-22 16,21 21-16,-21-21 0,21 22 15,0-22-15,0 0 0,0 0 0,0 0 16,0 1-16,21-1 0,0-21 0,0 0 15,22 0-15,-22 0 0,21 0 16,-21 0-16,1 0 0,-1 0 16,21-43-16,-21 22 0,-21 0 15,0-21-15,0 21 0,0-22 0,0 22 16,0-21-16,0 21 16,-21-1-16,0-20 0,0 21 0,0 21 15,-1-21-15,1 0 0,0 21 0,0 0 16,0 0-16,0-22 15,42 22 1,0 0-16,21-21 16,-21 21-16,1 0 0,20 0 15,-21-21-15,21 21 0,1 0 0,-22 0 16,21-21-16,-21 21 0,22 0 0,-22 0 16,0 0-16,0 0 0,22 0 15,-22 0-15,0 0 0,0 0 0,-21 21 16,21-21-16,0 21 0,1 0 15,-22 1-15,0-1 16,0 0-16,0 0 0,0 0 0,0 0 16,0 1-16,0 20 0,0-21 15,-22 0-15,22 0 0,0 1 0,0-1 0,-21 0 16,21 0-16,0 0 0,0 0 16,-21 1-16,21-44 46,0 1-46,0 0 0,0 0 16,0 0-16,0-22 0,0 22 16,0-21-16,0 0 0,21-1 15,0 22-15,1-21 0,-1-1 0,0 1 16,0 0-16,21 21 0,-20-22 0,20 22 16,21 0-16,-20 0 0,-1 0 15,22 21-15,-22 0 0,0 0 0,1 0 16,-22 21-16,0 0 0,0 0 0,0 21 15,-21-20-15,0 20 0,0-21 0,0 21 16,0 1-16,0-22 0,-21 21 16,21-21-16,-21 22 0,0-22 0,0 21 15,21-21-15,-22 1 0,22-1 16,-21 0-16,21 0 0,-21 0 16,0-21-1,21-21 32,0 0-47,-21 21 0,21-21 0</inkml:trace>
  <inkml:trace contextRef="#ctx0" brushRef="#br1" timeOffset="98311.68">14203 6604 0,'0'0'15,"-21"-21"-15,-1 21 16,22-21 0,22 21 15,-1 0-31,0 0 15</inkml:trace>
  <inkml:trace contextRef="#ctx0" brushRef="#br1" timeOffset="98575.53">12890 6964 0,'0'0'0,"22"0"31,-1 0-31,21 0 0,-21-21 16,22 0-16,-1 21 0,0 0 0,1 0 16,-1-22-16,0 22 15,-21 0-15,22 0 0,-22 0 0,0 0 16,0 0-16,0 0 0,-42 0 31,0 0-15,0 0-16,0 0 0</inkml:trace>
  <inkml:trace contextRef="#ctx0" brushRef="#br1" timeOffset="147612.75">1079 9123 0,'0'21'0,"-21"-21"15,0 21 1,21 0-16,0 1 15,0-1 1,21-21 0,0 21-16,1-21 0,-1 0 15,0 0-15,0 0 0,21 0 16,-20 0-16,-1-21 0,21 21 0,-21-21 16,0-1-16,22 1 0,-22 0 15,21 21-15,-21-42 0,1 21 0,20-22 16,-42 22-16,0 0 15,0 0-15,0 0 0,0-1 16,0 1-16,0 0 0,-21 21 0,21-21 16,-21 21-16,-22 0 0,22 0 15,0 0-15,-21 0 0,-1 0 0,22 0 16,-21 21-16,21-21 0,-22 21 16,22 0-16,-21 1 0,21-1 15,-1 0-15,1 21 0,0-21 0,0 22 16,0-22-16,21 0 0,0 21 15,0-20-15,0-1 0,0 0 0,0 0 16,0 0-16,0 0 0,0 1 0,21-1 16,0-21-16,0 21 15,0-21-15,22 0 0,-22 21 0,21-21 16,1 0-16,-22 0 0,21 0 16,0 0-16,-20 0 0,-1 0 0,21 0 15,-21 0-15,0 0 16,-42 0-1,0 0 1,0 0-16,-21 0 0,20 0 0,-20 0 16,21 0-16,-21 0 0,-1 0 15,1 21-15,0-21 0,20 21 0,-20 1 16,21-1-16,-21 0 16,20 0-16,1 0 0,0 0 0,0 1 15,21-1-15,0 0 0,0 0 16,0 0-16,0 0 0,0 1 0,0-1 15,0 0-15,21 0 0,0-21 16,-21 21-16,21 0 0,1-21 0,-1 0 16,0 0-16,21 0 0,-21 0 15,1 0-15,20 0 0,-21 0 0,21 0 16,1 0-16,-22-21 0,21 21 0</inkml:trace>
  <inkml:trace contextRef="#ctx0" brushRef="#br1" timeOffset="148388.22">2074 9419 0,'0'0'0,"0"-21"0,0 0 0,0 0 16,0 0-16,-21-1 15,0 22-15,0 0 0,0 0 0,-1-21 16,1 21-16,0 0 0,0 0 0,0 0 15,0 21-15,-1 1 0,-20-22 16,21 21-16,0 0 0,0 0 16,-1 21-16,1-20 0,0-1 0,21 0 15,0 0-15,-21 21 0,21-20 16,0-1-16,0 0 16,21 0-16,0-21 15,0 0-15,1 0 0,-1 0 0,0 0 16,0 0-16,21 0 0,-20-21 15,-1 21-15,21-21 0,-21 0 0,0-1 16,1 22-16,-1-21 0,0 0 16,0 0-16,0 0 0,0 21 0,1-21 15,-22-1-15,0 1 0,21 0 16,-21 0 0,-21 42 15,21 0-31,0 0 15,-22 1-15,22-1 0,0 21 16,-21-21-16,21 22 0,0-22 0,0 21 16,0 0-16,0 1 0,0-1 0,0 22 15,0-22-15,0 0 0,0 22 16,0-22-16,0 0 0,21 22 0,-21-22 16,22 22-16,-22-22 0,0 22 15,0-22-15,21 21 0,-21-20 16,0 20-16,0-20 0,0-1 0,0 21 15,0-41-15,0 20 0,0 0 16,-21 1-16,-1-22 0,22 0 0,-21 0 16,0 0-16,0 0 0,0 1 0,0-22 15,-1 0-15,-20 0 0,21 0 16,0 0-16,-22-22 0,1 1 0,0 0 16,-1 0-16,1-21 0,21-1 15,-21 1-15,-1 0 0,22-1 0,-21 1 16,21-22-16,21 22 0,0-21 0,0 20 15,0 1-15,0-22 0,0 22 16,21 21-16,0-21 0,0-1 16,0 22-16,22-21 0,-22 21 15,21-22-15,-21 22 0,22 0 0,-22 0 16,0 0-16,21-1 0,-21 1 16,1 0-16,-1 0 0,0-21 15,0 42-15,0-22 0</inkml:trace>
  <inkml:trace contextRef="#ctx0" brushRef="#br1" timeOffset="148693.04">2603 9377 0,'-21'0'16,"0"0"-1,21 21 63,0 21-46</inkml:trace>
  <inkml:trace contextRef="#ctx0" brushRef="#br1" timeOffset="148915.91">2540 9758 0,'-42'21'31,"20"-21"32,1 0-48</inkml:trace>
  <inkml:trace contextRef="#ctx0" brushRef="#br1" timeOffset="148949.89">2519 9737 0,'21'0'16</inkml:trace>
  <inkml:trace contextRef="#ctx0" brushRef="#br1" timeOffset="149319.26">3323 9017 0,'0'0'0,"-21"-21"16,21 0 0,21 21-1,0-21-15,22 21 0,20-22 16,-42 1-16,22 21 0,-1 0 0,0 0 16,1 0-16,-1-21 0,0 21 15,22 0-15,-22 0 0,0-21 0,1 21 16,-1 0-16,0 0 0,1 0 0,-1-21 15,0 21-15,1 0 0,-22 0 16,0 0-16,0 0 0,0 0 16</inkml:trace>
  <inkml:trace contextRef="#ctx0" brushRef="#br1" timeOffset="149799">3895 8975 0,'-22'21'32,"1"-21"-32,0 21 15,21 0-15,0 0 0,0 1 16,0-1-16,0 0 0,0 0 15,0 0-15,0 0 0,0 1 16,0 20-16,0-21 0,0 0 0,0 22 16,21-22-16,-21 0 0,0 21 0,21-21 15,-21 22-15,0-22 0,0 21 16,0-21-16,0 22 0,0-22 0,0 0 16,0 21-16,0-20 0,0-1 15,-21 0-15,21 0 0,-21 0 0,0 0 16,0 1-16,-22-22 0,22 21 15,0-21-15,-21 0 0,21 0 0,-22 0 16,22 0-16,-21 0 0,21 0 16,-43-21-16,43-1 0,-21 1 15,20 0-15,1 0 0,0 0 0,21 0 16,-21-1-16,21 1 0,-21 0 16,21 0-16,0 0 0,0 0 15,21-1-15,0 22 16,0 0-16,0 0 0,1 0 15,20-21-15,-21 21 0,0 0 0</inkml:trace>
  <inkml:trace contextRef="#ctx0" brushRef="#br1" timeOffset="150356.74">4381 9483 0,'0'0'16,"22"-21"-16,-22-1 0,0 1 0,0 0 15,0 0-15,0 0 16,-22 0-16,1-1 0,0 22 16,21-21-16,-21 0 0,0 21 15,0 0-15,-1 0 0,1 0 16,0 0-16,0 0 0,0 21 15,0 0-15,-1 1 0,1-1 0,0 0 16,21 0-16,-21 21 0,0-20 0,0 20 16,21-21-16,0 21 0,-22 1 15,22-22-15,-21 0 0,21 21 0,0-20 16,0-1-16,0 0 0,0 0 0,21-21 16,1 21-16,-1-21 15,0 0-15,0 0 0,0 0 16,0-21-16,1 21 0,-1-21 15,0 0-15,0 0 0,0-1 16,0 1-16,1 0 0,-1 0 0,0 0 16,-21 0-16,0-1 0,0-20 0,21 0 15,-21 21-15,0-1 16,0 1-16,0 42 31,0 1-31,0-1 16,0 0-16,0 0 0,0 21 15,21-42-15,-21 22 0,0-1 16,21 0-16,-21 0 0,22 0 0,-22 0 16,21-21-16,0 22 15,0-22 1,0 0-16</inkml:trace>
  <inkml:trace contextRef="#ctx0" brushRef="#br1" timeOffset="150623.59">4678 9377 0,'0'0'0,"0"-64"31,21 86 0,-21-1-31,0 0 16,21 0-16,-21 0 0,0 0 0,0 1 15,0-1-15,0 0 0,0 21 0,0-21 16,0 1-16,0-1 0,0 0 16,0 0-16,0 0 0,0 0 0,0 1 15,21-22 17</inkml:trace>
  <inkml:trace contextRef="#ctx0" brushRef="#br1" timeOffset="150843.66">5059 9313 0,'0'0'0,"0"-21"0,-21 21 32,-1 0-17,1 0-15,0 21 0,21 1 0,-21-1 16,0 0-16,0 0 0,21 0 0,-22 22 15,1-22-15,0 0 0,0 21 16,0-21-16,21 1 0,-21 20 0,21-21 16,-22 0-16,22 0 15,-21 1-15</inkml:trace>
  <inkml:trace contextRef="#ctx0" brushRef="#br1" timeOffset="150874.64">4784 9716 0,'42'-22'16</inkml:trace>
  <inkml:trace contextRef="#ctx0" brushRef="#br1" timeOffset="151396.35">5588 9377 0,'0'0'0,"0"-21"0,0 0 16,0-1-16,0 1 15,0 0-15,0 0 16,-21 21-16,0 0 16,-1 0-16,1 0 0,0 0 15,0 21-15,0 0 0,0 0 16,-22 1-16,22-1 0,0 0 0,0 0 0,-22 21 16,22-20-16,0 20 0,21-21 15,-21 21-15,21-20 0,0-1 16,0 0-16,0 0 0,0 0 0,0 0 15,0 1-15,0-1 0,21-21 0,0 21 16,0-21-16,1 0 16,-1 0-16,0 0 0,0 0 0,0-21 15,0 21-15,1-21 0,-1-1 0,0 1 16,0 0-16,21 0 0,-20 0 0,-1-22 16,0 22-16,0 0 0,-21-21 15,21 21-15,-21-1 0,21 1 0,-21 0 16,0 0-16,0 0 0,-21 21 31,21 21-15,-21 0-16,21 0 0,0 0 0,0 1 0,0-1 15,0 21-15,0-21 0,0 0 0,0 1 16,0 20-16,0-21 16,0 0-16,21 0 0,0 1 15,1-1-15</inkml:trace>
  <inkml:trace contextRef="#ctx0" brushRef="#br1" timeOffset="151445.31">6011 9716 0,'64'-22'0</inkml:trace>
  <inkml:trace contextRef="#ctx0" brushRef="#br1" timeOffset="151583.24">6646 9610 0,'0'0'0,"-21"0"0,-21-21 0</inkml:trace>
  <inkml:trace contextRef="#ctx0" brushRef="#br1" timeOffset="151725.15">6583 9567 0,'21'0'16,"-42"0"-16,63 0 0,-42-21 0,21 21 0,0 0 15,1 0-15,-1 0 16,-21 21-1,21 1-15,-21-1 0,0 0 16,0 0-16,0 0 0,0 22 0,0-22 16,0 0-16,-21 0 0,0-21 0,-1 21 15,1 0-15,0 1 0</inkml:trace>
  <inkml:trace contextRef="#ctx0" brushRef="#br1" timeOffset="151784.12">6477 9779 0,'21'0'0,"0"-21"0</inkml:trace>
  <inkml:trace contextRef="#ctx0" brushRef="#br1" timeOffset="152255.88">7874 9102 0,'0'0'0,"21"0"15,-21-21 1</inkml:trace>
  <inkml:trace contextRef="#ctx0" brushRef="#br1" timeOffset="153397.98">6667 9589 0,'0'-22'47,"0"1"-31,22 21 15,-1 0-31,0 0 16,-21 21-16,21-21 0,-21 22 0,21-22 15,-21 21-15,0 0 0,0 0 16,0 0-16,0 0 16,-21 1-16,0-1 0,0 0 0,-22 21 15,1-21-15,-21-21 0</inkml:trace>
  <inkml:trace contextRef="#ctx0" brushRef="#br1" timeOffset="154539.47">7874 9102 0,'0'21'0,"21"-21"16,0 0 15,0 0-16,1 0-15,-1 0 0,0 0 16,-21-21 0,21 21-16,-21-21 0,0-1 15,0 1-15,0 0 16,-21 21-16,0 0 16,0 0-16,-1 0 0,1-21 15,0 21-15,0 0 0,-21 0 0,20 0 16,1 0-16,-21 0 0,21 0 0,-22 21 15,22 0-15,-21-21 0,21 21 16,-22 1-16,22-22 0,0 21 0,-21 0 16,21 0-16,-1 0 0,1 0 15,0 22-15,0-22 0,21 0 16,0 21-16,-21-20 0,21-1 0,0 21 16,0-21-16,0 22 0,0-22 0,0 21 15,0-21-15,21 0 0,0 22 16,0-22-16,0-21 0,1 21 0,20 0 15,-21-21-15,21 0 0,1 0 16,-22 0-16,21 0 0,1 0 0,-1 0 16,-21-21-16,21 21 0,-20-21 0,41 0 15,-42 21-15,0 0 16,-21-21-16,22 21 0,-22-22 16,0 1-16,21 21 15,0-21 1,0 21-1</inkml:trace>
  <inkml:trace contextRef="#ctx0" brushRef="#br1" timeOffset="154911.26">8488 9589 0,'0'0'0,"0"21"0,0 0 0,-21-21 32,21 21-32,-22-21 15,1 0 1,21-21 0,0 0-16,0 0 15,0-1 1,21 1-1,1 0-15,-1 21 0,0 0 16,0 0-16,0 0 16,0 0-16,1 0 15,-22 21-15,21 0 0,-21 1 16,0 20-16,0-21 0,0 21 0,-21-20 16,-1 20-16,1 0 0,-21-21 15,21 22-15,-22-1 0,22-21 0,0 22 16,-21-22-16,21 0 0</inkml:trace>
  <inkml:trace contextRef="#ctx0" brushRef="#br1" timeOffset="155203.57">9694 9017 0,'0'-42'0,"0"21"16,0-1-16</inkml:trace>
  <inkml:trace contextRef="#ctx0" brushRef="#br1" timeOffset="155325.5">9800 8890 0,'0'0'0,"-63"0"0,-1 0 16,22 21-16,-1-21 0,1 21 15,-21 22-15,20-43 0,22 21 0,0 21 16,0 1-16,0-1 0,-1 0 0,1 1 15,0 20-15,21-21 16,0 1-16,0-1 0,0-21 16,-21 0-16</inkml:trace>
  <inkml:trace contextRef="#ctx0" brushRef="#br1" timeOffset="155544.98">10308 8784 0,'0'-21'0</inkml:trace>
  <inkml:trace contextRef="#ctx0" brushRef="#br1" timeOffset="155775.85">10287 8954 0,'0'84'32,"0"-41"-32,0-1 0,0 0 0,0 1 0,0-1 15,0 0-15,0-21 0,0 22 16,0-1-16,0-21 0,0 22 0,-21-22 15,21 21-15,0-21 0,0 0 16,-21 1-16,21-1 0,0 0 0,0 0 16,0-42 31,21 0-47,0 0 15,-21-1-15,0 1 16,0 0-16</inkml:trace>
  <inkml:trace contextRef="#ctx0" brushRef="#br1" timeOffset="156303.66">9737 8954 0,'0'0'0,"21"0"0,0 0 0,-21-22 15,0 1 16,-21 0-15,0 0-16,-1 21 0,1 0 16,0 0-16,0 0 0,0 0 0,0 0 15,-1 0-15,1 21 0,-42-21 16,42 21-16,-1 0 0,1-21 16,0 22-16,0-1 0,-21 0 0,20 0 15,-20 64-15,0-43 0,21 0 16,-22 43-16,43-64 0,0 22 15,-21-22-15,21 0 0</inkml:trace>
  <inkml:trace contextRef="#ctx0" brushRef="#br1" timeOffset="156336.64">9250 9631 0</inkml:trace>
  <inkml:trace contextRef="#ctx0" brushRef="#br1" timeOffset="156427.59">9927 9356 0,'42'-21'16</inkml:trace>
  <inkml:trace contextRef="#ctx0" brushRef="#br1" timeOffset="157687.16">9673 8996 0,'0'0'0,"0"-21"0,21 21 0,-21-21 32,-21 21-17,0 0 1,0 0-16,0 0 15,-1 0-15,1 0 0,0 0 16,0 0-16,0 0 0,0 0 0,-1 21 16,1-21-16,0 21 0,0-21 15,0 21-15,0 0 0,-1-21 0,-20 21 16,21 1-16,0-1 0,0 0 16,-1 21-16,1-21 0,21 1 15,-21-1-15,21 0 0,0 0 16,0 0-16,0 0 0,0 1 0,0-1 15,21 42-15,-21-42 16,21 1-16,1-22 0,-22 21 16,0 0-16,21-21 0,0 21 0,0-21 15,0 0-15,0 0 0,1 21 16,-1-21-16,0 0 0,0 0 16,0 0-16,0 0 0,1 0 0,-1 0 15,21-21-15,-21 21 0,0 0 0,1-21 16,-1 21-16,0-21 0,0 21 15,0-21-15,0 21 0,1-22 0,-1 22 16,0-21-16,-21 0 0</inkml:trace>
  <inkml:trace contextRef="#ctx0" brushRef="#br1" timeOffset="158231.92">10499 8805 0,'0'0'0,"0"-21"16,21 21-1,0 0 16,-21 21-15,0 1-16,0-1 0,0 0 0,0 0 16,0 21-16,0-20 0,0 20 15,0-21-15,0 21 0,0 1 0,0-1 16,-21-21-16,21 22 0,0-1 0,0-21 16,0 0-16,-21 22 0,21-22 0,0 0 15,0 0-15,0 0 0,0 0 16,0 1-16,0-1 0,0 0 15,0-42 32,0 0-47,0-1 16,0 1-16,0 0 0</inkml:trace>
  <inkml:trace contextRef="#ctx0" brushRef="#br1" timeOffset="158575.35">10096 9123 0,'0'0'16,"0"-21"-1,43 21 1,-22-21-16,0 21 15,0 0-15,22 0 0,-22-22 16,21 22-16,-21-21 0,22 21 0,-1 0 16,0-21-16,1 21 0,-1 0 0,0 0 15,-21-21-15,22 21 0,-1 0 0,-21 0 16,0 0-16,1-21 16,-1 21-16,0 0 0,-42 0 46,0 0-46,-1 0 16,1 0-16,0 21 16,0-21-16</inkml:trace>
  <inkml:trace contextRef="#ctx0" brushRef="#br1" timeOffset="158875.18">10118 9271 0,'0'21'15,"21"-21"1,0 0-16,0 0 0,0 0 0,0 0 16,1-21-16,20 21 0,-21 0 15,21 0-15,1-21 0,-22 0 0,21 21 16,1 0-16,-1 0 0,0-21 0,-21 21 15,43 0-15,-22-22 0,-21 22 16,1 0 0</inkml:trace>
  <inkml:trace contextRef="#ctx0" brushRef="#br1" timeOffset="159996.04">11282 9398 0,'21'0'110,"-21"-21"-110,21 21 15,0 0 1,-21 21 0,0 0-1,0 0 1,0 1-16,0-1 15,-21-21-15,0 21 16,0-21 0,21-21 15,0 0-31,0-1 16,0 1-1,0 0 1,0 0-1,21 21 1,0 0-16,0 0 16,0 0-1,-21 21 17,0 0-32,0 0 15,0 1 1,-21-22 15,0 0-15,0 0-1,0-22 1,0 1 0,21 0-1,0 0 1,21 21-1,0-21-15,0 21 16,-21 21 15,0 0-15,0 0-16,0 0 16,0 1-1,-21-22 16,0 0-15,21-22 0,0 1-1,0 0-15,0 0 16,21 21 0,0 0-1,0 0-15,0 0 16,1 21-16,-1 0 15,-21 0-15,0 1 16,0-1-16,0 0 0,0 0 0,0 0 16,-21 22-16,-1-22 0,1 0 0,-21 0 15,21 0-15,-22 22 0,22-43 0,0 21 16,0 0-16,0-21 16</inkml:trace>
  <inkml:trace contextRef="#ctx0" brushRef="#br1" timeOffset="160671.73">12890 8848 0,'22'0'16,"-44"0"-16,44-21 15,-1 21 1,-21-22-16,0 1 0,0 0 16,-21 0-1,-1 21 1,1 0-16,0 0 15,0 0-15,0 0 0,0 0 16,-1 0-16,1 0 0,0 0 0,0 21 16,0-21-16,0 21 0,-1 0 0,-20 1 15,21-1-15,0 0 0,0 0 0,-1 21 16,1-20-16,0-1 0,0 21 16,0-21-16,0 22 0,21-1 15,0-21-15,-22 21 0,22-20 0,0-1 16,0 21-16,0-21 0,0 0 15,0 1-15,0-1 0,0 0 0,22-21 16,-22 21-16,21 0 0,0-21 0,0 21 16,0-21-16,0 0 0,1 0 0,-1 0 15,21 0-15,-21 0 0,22 0 16,-1 0-16,-21 0 0,21 0 16,1 0-16,-1 0 0,-21 0 0,22-21 0,-22 21 15,0-21-15,0 21 0,0-21 0,22 21 16,-22-21-16,0 21 15,0-21-15,-21-1 0</inkml:trace>
  <inkml:trace contextRef="#ctx0" brushRef="#br1" timeOffset="161031.51">13801 8657 0,'0'0'0,"0"-21"0,21 0 31,0 21-15,-21 21-16,0 0 15,0 0-15,0 1 0,0 20 16,0-21-16,0 21 0,0-20 15,0 20-15,0 0 0,0 1 0,0-22 16,0 21-16,-21 0 0,21 1 0,-21-22 16,-1 21-16,22-21 0,0 1 0,0-1 15,0 0-15,-21 0 16,21 0-16,0 0 0,0 1 16</inkml:trace>
  <inkml:trace contextRef="#ctx0" brushRef="#br1" timeOffset="161351.34">13525 9123 0,'0'0'15,"-21"0"-15,0 0 0,42 0 32,0 0-17,1 0-15,-1-21 0,0 21 0,21 0 16,-21 0-16,22 0 0,-22 0 0,21 0 16,-21-21-16,1 21 0,20 0 15,-21 0-15,0 0 0,0 0 0,1 0 16,-1-22-16,0 22 0,0 0 0,-21-21 62,21 21-46</inkml:trace>
  <inkml:trace contextRef="#ctx0" brushRef="#br1" timeOffset="161748.1">14690 8678 0,'0'0'0,"0"-42"31,0 21-31,0 42 47,0 0-47,0 0 0,0 1 0,0 20 16,0-21-16,0 21 0,0 1 0,0-1 16,0 0-16,0 1 0,-22-1 0,22 0 15,0 1-15,0-1 0,0-21 16,-21 22-16,21-22 0,0 0 15,0 0-15,0 0 0,-21 0 0,21 1 16,0-1-16,0 0 16,-21-21-1,21-21 17,0 0-32</inkml:trace>
  <inkml:trace contextRef="#ctx0" brushRef="#br1" timeOffset="162055.94">14372 9102 0,'0'0'0,"-21"0"0,21-21 15,21 21 1,0 0-1,0 0-15,1-22 0,-1 22 16,21 0-16,-21 0 0,22 0 0,-22 0 16,0 0-16,21 0 0,-21-21 0,1 21 15,-1 0-15,0 0 0,0 0 16,0 0-16,0 0 0,1 0 0,-1 0 16,0 0-1,-42 0 16,0 0-31,-1 0 16,1 0-16</inkml:trace>
  <inkml:trace contextRef="#ctx0" brushRef="#br1" timeOffset="205496.49">17018 3133 0,'-21'0'16,"0"-21"-1,21-1 1,0 1 15,0 0 1,0 42 46,0 0-78,0 1 15,0-1-15,0 0 16,0 0-16,0 0 0,21-21 16,-21 21-16,21 1 0,0-1 15,0 0-15,0-21 16,-21 21-16,22-21 0,-1 0 15,0 0-15,0 0 0,0 0 16,0 0-16,22 0 0,-22-21 16,0 0-16,0 21 0,0-21 0,1-1 15,-1 1-15,0 0 0,0 0 16,-21 0-16,0 0 0,21 21 0,-21-22 16,0 1-16,0 0 0,0 0 15,0 0-15,0 0 16,-21 21 78</inkml:trace>
  <inkml:trace contextRef="#ctx0" brushRef="#br1" timeOffset="206147.12">17314 3069 0,'0'-21'0,"0"0"15,21 21 1,1-21-16,-22 0 31,21 21-31,-21-22 16,0 44 46,0-1-62,0 0 16,0 0-16,0 0 0,-21 22 0,21-22 16,-22 0-16,22 21 0,0 1 15,0-22-15,0 21 0,0 0 0,0 1 16,0-1-16,0 0 0,0 1 15,0-1-15,0 43 0,0-43 16,0-21-16,0 22 0,0-22 16,0 21-16,0-21 0,0 43 15,0-43-15,0 0 0,-21 0 0,21 0 16,-21-21-16,21 22 16,-21-1-16,0-21 0,0 0 0,-1 0 15,1 0-15,0 0 0,-21 0 0,21 0 16,-22 0-16,22-21 0,-21-1 15,21 22-15,-1-21 0,-20 0 0,21 0 16,0 21-16,0-21 0,-1 0 16,22-1-16,-21 22 0,21-21 15,0 0-15,21 21 32,-21-21-32,22 21 15,-1 0-15,0-21 0,0 21 16</inkml:trace>
  <inkml:trace contextRef="#ctx0" brushRef="#br1" timeOffset="206547.94">17653 3133 0,'0'-21'16,"0"42"-16,0-64 15,0 65 17,0-1-32,0 0 15,0 21-15,0-21 0,0 22 0,0-22 16,0 21-16,-21 1 0,21-1 0,0 0 15,-21 22-15,21-22 0,0 0 16,-22 1-16,22-1 0,-21-21 0,21 22 16,-21-22-16,21 21 0,0-21 15,0 0-15,0 1 0,0-1 0,0 0 16,0 0-16,0 0 16,21-21-1,0 0-15,1 0 16,-22-21-16,21 0 0,0 0 15,-21 0-15,21-1 0</inkml:trace>
  <inkml:trace contextRef="#ctx0" brushRef="#br1" timeOffset="206811.8">17378 3662 0,'0'0'0,"21"0"31,0-21-31,0 21 0,0-21 0,1 21 16,-1 0-16,21-22 0,-21 22 15,0 0-15,22-21 0,-22 21 0,0 0 16,21-21-16,-20 21 0,-1 0 16,0 0-16,0 0 15,-21-21-15,0 42 47</inkml:trace>
  <inkml:trace contextRef="#ctx0" brushRef="#br1" timeOffset="207272.63">18881 3535 0,'0'0'16,"21"-42"0,-21 63 31,0 0-47,0 0 15,0 0-15,0 22 0,-21-22 0,21 0 16,0 0-16,-22 21 0,22-20 15,0-1-15,0 0 0,-21 0 16,21 0-16,-21 22 0,21-22 16,0 0-16,0 0 15,21-21 17,0 0-32,-21-21 15,22 0-15,-1 21 0,0-21 0,0-1 16</inkml:trace>
  <inkml:trace contextRef="#ctx0" brushRef="#br1" timeOffset="207739.4">19452 3556 0,'0'0'0,"21"0"0,0-21 0,-21 0 16,0 0-1,-21 21 1,0 0-16,0 0 15,0 0-15,0 21 0,-1-21 0,1 21 16,0 0-16,0-21 0,-21 21 16,20 0-16,1 1 0,0-1 15,21 0-15,0 0 16,21 0 15,0-21-31,1 0 0,-1 0 16,21 0-16,-21 0 0,0 0 0,1 0 15,20 0-15,-21 0 0,0 21 16,0-21-16,1 0 0,-1 0 0,-21 22 16,0-1-16,0 0 15,0 0-15,-21 0 16,-22-21-16,22 0 0,0 21 16,-21-21-16,-1 0 0,22 22 15,-21-22-15,21 0 0,-1 0 0,1 0 16,-21 0-16,21 0 15,0 0-15,-1 0 16,22-22 0,0 1-1,0 0-15,0 0 16,0 0 0</inkml:trace>
  <inkml:trace contextRef="#ctx0" brushRef="#br1" timeOffset="207948.29">18881 3344 0,'0'-21'16,"-22"42"-16,22-42 15,0 0-15,0 0 16,22 21-1,-1 0-15,0 0 16,0 0 0</inkml:trace>
  <inkml:trace contextRef="#ctx0" brushRef="#br1" timeOffset="209380.17">20870 3450 0,'21'-21'0,"-42"42"0,42-63 16,-21 21-16,0 0 0,22-1 15,-22 1-15,0 0 0,0 0 16,0 0-16,0 42 47,0 0-47,0 0 0,-22 0 16,22 22-16,0-22 0,0 21 15,0 1-15,0-1 0,0 0 0,0-21 16,0 22-16,-21-1 0,21-21 15,0 22-15,0-22 0,0 0 0,0 0 16,0 0-16,21-21 0,-21 21 16,22-21-16,-1 0 0,0 0 15,0-21-15,0 21 16,0-21-16,1 0 0,-1 0 0,0 0 16,-21-1-16,21-20 0,0 21 0,0-21 15,1-1-15,-1 1 16,0 21-16,0-22 0,0 22 0,-21-21 15,21 21-15,-21 0 0,22-1 0,-1 1 16,-21 0-16,0 0 16,0 42 15,0 0-31,0 0 0,0 22 16,0-22-16,0 21 0,0-21 15,0 22-15,-21-22 0,21 21 0,0 1 16,0-22-16,0 0 0,0 0 15,0 21-15,0-20 0,0-1 16,21-21-16,0 0 16,0 0-16,0 0 0,0 0 15,22 0-15,-22 0 0,21 0 0,-21-21 16,22-1-16,-1 1 0,0 0 16,1 0-16,-22-21 0,21 20 0,1-20 15,-1 0-15,-21 21 0,21-22 0,-20 22 16,-22 0-16,21 0 0,-21 0 15,0-1-15,-21 22 16,-1 0 0,1 0-16,0 0 0,0 22 0,21-1 15,0 0-15,0 0 0,0 0 16,0 0-16,0 1 0,0-1 16,0 0-16,21 0 0,0 21 0,0-20 15,-21-1-15,22 0 0,-22 0 16,21-21-16,-21 21 0,0 0 15,0 1-15,0-1 0,-21-21 16,-1 0-16,1 0 16,0 0-16,0 0 0,0 0 15,0 0-15,-1 0 0,1-21 16,21-1-16,-21 22 0,21-21 16,-21 0-16,0 21 0,21-21 15,0 42 16,0 0-15,0 0-16,21 1 0,0-22 16,0 21-16,0 0 15,1-21-15,-1 0 0,0 0 0,0 0 16,0 21-16,0-21 0,1 0 0,20 0 16,-21 0-16,0 0 0,0-21 15,22 0-15,-22 21 0,0-21 0,21-1 16,-20 1-16,20 0 0,-21 21 15,0-42-15,0 21 0,1-1 16,-1 1-16,0 0 0,0 0 0,0 0 16,-21 0-16,0-1 15,0 1-15,0 0 0,0 0 16,-21 21 0,0 0-16,0 21 0,0 0 0,-1-21 15,1 21-15,21 1 0,-21 20 16,21-21-16,-21 0 0,21 0 0,0 1 15,0-1-15,0 0 0,0 0 0,0 0 16,0 0-16,21 1 0,0-22 16,-21 21-16,21-21 0,1 0 15,-1 0-15,0 0 0,21 0 0,-21 0 16,22 0-16,-1 0 0,0 0 16,1 0-16,-1 0 0,0-21 0,1-1 15</inkml:trace>
  <inkml:trace contextRef="#ctx0" brushRef="#br1" timeOffset="209951.84">23304 3471 0,'0'0'0,"0"-21"0,0 0 0,0 0 16,-21 0-16,0 0 15,0 21-15,0-22 0,0 22 0,-1 0 16,1 0-16,0 0 15,0 0-15,0 0 0,0 0 0,-1 22 16,1-1-16,0 0 0,0 0 0,0 0 16,0 0-16,-1 22 0,1-22 15,0 21-15,0-21 0,0 22 0,21-22 16,-21 0-16,21 21 0,0-20 16,0-1-16,0 0 0,21 0 15,0-21-15,0 0 0,0 0 16,22 0-16,-22 0 0,21 0 15,-21 0-15,43 0 0,-43-21 16,21 0-16,-21 0 0,1-1 16,-1-20-16,21 21 0,-21-21 0,0-1 15,1 1-15,-22-22 0,21 22 16,0-21-16,-21 20 0,21-20 0,-21 20 16,0 1-16,0 0 0,0-1 0,0 22 15,0 0-15,0 0 0,0 0 16,0 0-16,0-1 0,-21 22 15,0 0-15,21 22 0,-21-1 16,21 0-16,0 0 0,-22 21 0,22 1 16,-21-1-16,21 0 15,-21 22-15,21-1 0,0-20 0,0 20 16,0-20-16,0-1 0,0 0 0,0 1 16,0-1-16,0 0 0,0-21 15,21 1-15,0-1 0,1 0 0,-1 0 16,0-21-16,21 0 0,-21 0 15,1 0-15,20 0 0,-21 0 0,0 0 16,0-21-16,1 21 0,-1-21 0,0 0 16,0-1-16</inkml:trace>
  <inkml:trace contextRef="#ctx0" brushRef="#br1" timeOffset="210515.52">25209 3048 0,'0'0'0,"0"-21"0,0 0 0,0 0 0,0-1 16,0 1 0,0 0-16,0 42 31,0 0-15,0 1-16,0-1 0,0 21 0,0 0 15,0 1-15,-21-1 0,21 22 16,-21-1-16,21-21 0,-21 22 0,0-22 15,21 1-15,-21 20 0,-1-21 16,22-20-16,0 20 0,0-21 0,-21 0 16,21 0-16,0 1 0,0-1 15,0 0-15,21-42 32,-21 0-17,0-1-15,22 1 0</inkml:trace>
  <inkml:trace contextRef="#ctx0" brushRef="#br1" timeOffset="210929.28">25506 3323 0,'0'0'0,"0"-21"32,0 42-17,0 0 1,-21 1-16,21-1 0,-22 0 0,22 21 0,0-21 15,-21 22-15,21-22 16,-21 21-16,21-21 0,0 1 0,0-1 16,0 0-16,0 0 0,0 0 0,0 0 15,21-21-15,0 22 16,1-22-16,20 0 0,-21 0 16,0 0-16,0-22 0,22 22 15,-22-21-15,21 0 0,-21 0 0,22-21 16,-22-1-16,0 22 0,-21-21 15,0 21-15,0-22 0,0 1 16,0 21-16,-21-22 0,0 22 16,0-21-16,-1 21 0,-20 0 15,21-1-15,0 22 0,0 0 0,-1-21 16,1 21-16,0 0 16,0 21-1,21 1-15,0-1 16</inkml:trace>
  <inkml:trace contextRef="#ctx0" brushRef="#br1" timeOffset="211179.14">25040 3175 0,'0'0'31,"21"0"-31,0 0 0,1 0 16,20 0-16,-21-21 0,21 21 0,1 0 15,-1 0-15,0-21 0,22 21 16,-22 0-16,1 0 0,-1 0 16,0 0-16,-21 0 0,1 0 0,-1 0 0,0-21 15,0 21-15,0 0 47</inkml:trace>
  <inkml:trace contextRef="#ctx0" brushRef="#br1" timeOffset="211895.78">26966 3090 0,'0'0'0,"0"-21"16,0 0-16,0 0 15,0 0-15,21 21 16,-21-21-16,22 21 16,-1 0-16,0 0 15,0 0-15,-21 21 0,21-21 0,0 21 16,-21 21-16,22-21 0,-1 22 16,-21-1-16,0 0 0,21 1 0,0-1 15,-21 22-15,0-22 0,0 0 16,0 1-16,0-1 0,0 0 0,21-21 15,-21 43-15,0-43 16,0 0-16,0 0 16,21-21 15,-21-21-31,0 0 0,0 0 0,0 0 16,22 0-16,-22-22 0,21-20 15,-21 20-15,21 1 0,0-21 16,0 20-16,0 1 0,-21 0 0,22-1 15,-1 1-15,0 21 0,0-22 16,-21 22-16,21 0 0,0-21 16,1 42-16,-22-21 15,21 21 17,-21 21-32,0 0 15,0 0-15,0 0 0</inkml:trace>
  <inkml:trace contextRef="#ctx0" brushRef="#br1" timeOffset="212976.17">28046 3514 0,'42'0'15,"-21"-21"-15,-21-1 16,0 1-16,21 0 0,-21 0 16,0 0-16,0 0 0,0-22 0,0 22 15,0 0-15,0 0 0,0 0 16,0-1-16,0 1 0,-21 0 0,0 21 16,0 0-16,0 0 0,0 0 0,-1 0 15,-20 0-15,21 0 0,0 0 16,-22 21-16,1 43 0,0-43 15,21 21-15,-1 1 16,1-22-16,0 21 0,0 0 0,21-20 16,0 20-16,-21-21 0,21 0 0,0 22 15,0-22-15,0 0 16,21 0-16,0-21 0,0 0 0,0 0 16,22 0-16,-22 0 0,21 0 15,-21 0-15,22-21 0,-22 0 16,21 0-16,-21 21 0,1-43 0,-1 22 15,0 0-15,0 0 0,0-22 0,-21-20 16,0 21-16,21-1 0,-21 22 16,22 0-16,-22 0 15,0 0-15,0-1 0,0 1 0,0 42 32,0 1-32,-22-1 15,22 0-15,-21 21 0,21-21 16,0 22-16,0-22 0,0 21 0,-21 1 15,21-22-15,0 0 0,0 21 0,0-21 16,0 1-16,0-1 0,21 0 16,0 0-16,1 0 0,-1-21 15,0 0-15,0 0 0,0 0 16,0 0-16,22 0 0,-22-21 16,0 21-16,21-21 0,-20 0 0,-1-22 15,21 22-15,-21-21 0,0 0 16,1-22-16,20 22 0,-21-22 0,0 22 15,0 0-15,1-22 0,-1 22 16,0-1-16,-21 1 0,0 21 0,0-21 16,0 20-16,0 1 0,0 0 15,0 0-15,-21 42 32,0 0-32,21 0 0,-22 22 0,1-22 15,21 21-15,-21 1 0,0-1 16,0 0-16,21 22 0,-21-22 15,21 0-15,-22 1 0,22-1 0,0 0 16,0-20-16,0 20 0,0-21 16,0 0-16,22 0 0,-1 1 0,0-1 15,0-21-15,0 0 0,0 0 16,22 0-16,-22 0 0,0 0 0,21 0 16,-20 0-16,-1-21 0,21-1 0,-21 1 15,0 0-15,1 0 0,-1 0 16,-21-22-16,21 22 0,-21-21 0,21 21 15,-21 0-15,0-1 0,0 44 32,0-1-17,0 0-15,-21 0 0,21 0 16,-21 0-16,21 1 0,-21 20 0,21-21 16,0 0-16,0 0 0,0 1 15,0-1-15,0 0 0,21-21 16,0 0-16,0 0 15,0 0-15,0 0 0,1 0 0,20 0 16,-21 0-16,0 0 0,0-21 16,1 0-16,-1 21 0,-21-22 0,21 1 15,-21 0-15,21-21 0,-21 21 0,0-1 16</inkml:trace>
  <inkml:trace contextRef="#ctx0" brushRef="#br1" timeOffset="213159.06">29168 3133 0,'-22'0'0,"44"0"0,-65-21 0,22 21 31,0 0-31,21 21 47,21 0-31,0 0-1</inkml:trace>
  <inkml:trace contextRef="#ctx0" brushRef="#br1" timeOffset="213747.89">29760 3514 0,'0'0'0,"43"-85"31,-43 64-31,0 0 0,0 0 0,0-1 16,0 1-16,0 0 0,0 0 15,-22 0-15,1 0 0,0-1 16,0 22-16,0 0 0,0 0 0,-1 0 16,1 0-16,0 0 0,0 0 0,-21 0 15,20 22-15,1 20 0,0-21 16,-21 0-16,21 22 0,-1-22 0,1 21 15,0-21-15,0 22 0,21-22 16,0 21-16,0 0 0,0-20 16,0-1-16,0 0 0,0 0 15,21-21-15,21 21 0,-20-21 16,-1 0-16,0 0 0,21 0 0,-21 0 16,22 0-16,-22-21 0,21 0 15,-21 0-15,22 0 0,-22-22 0,21 22 16,-21-21-16,22-1 0,-22-20 15,0 21-15,0-22 0,0 22 0,1-22 16,-1 22-16,-21 0 0,21-1 16,-21 1-16,0 21 0,0 0 0,0-1 15,0 1-15,-21 21 16,0 0-16,-1 0 0,22 21 0,-21 1 16,0-1-16,21 0 0,-21 21 15,21 1-15,0-1 0,-21 0 0,21 1 16,-21-1-16,21 0 0,0 1 0,0-1 15,0-21-15,0 21 16,0-20-16,0 20 0,21-21 0,0 0 16,0 0-16,21 1 0,-20-1 15,20-21-15,-21 0 0,21 0 0,1 0 16,-22 0-16,21 0 0,1 0 16,-1 0-16,0 0 0</inkml:trace>
  <inkml:trace contextRef="#ctx0" brushRef="#br1" timeOffset="214716.42">30734 3302 0,'0'-21'0,"0"42"0,-21-63 0,0 21 15,-1 21-15,1-22 16,0 22-16,0 0 0,0 0 0,0 0 16,-1 0-16,1 22 0,0-22 0,0 21 15,0 0-15,0 21 0,21-21 16,-22 1-16,22 20 0,-21 0 0,21-21 15,0 22-15,0-22 0,0 0 16,0 0-16,0 0 0,0 1 0,0-1 16,0 0-16,21-21 0,1 0 15,-1 0-15,0 0 16,0 0-16,0 0 0,0 0 0,1-21 16,-1 0-16,0-22 15,0 22-15,0-21 0,0 21 0,1-22 16,-22 1-16,0 0 0,21 20 15,-21-20-15,0 21 0,0 0 0,-21 21 32,-1 21-32,1 0 15,21 0-15,-21 0 0,21 22 16,-21-22-16,21 21 0,0-21 0,0 22 16,0-22-16,0 21 0,0-21 15,0 1-15,0-1 0,21 0 16,0 0-16,0-21 0,1 21 0,-1-21 15,21 0-15,-21 0 0,0 0 0,1 0 16,20 0-16,-21-21 16,0 0-16,22 0 0,-22 0 0,0-22 15,21 1-15,-21 0 0,1-1 16,20-20-16,-21-1 0,0 22 0,0-22 16,1 1-16,-22 21 0,21-1 15,-21 1-15,21 0 0,-21-1 0,0 1 16,0 21-16,-21 21 31,0 0-31,21 21 0,-22 0 16,22 0-16,-21 0 0,0 1 15,21-1-15,0 21 0,-21 0 16,0 1-16,21-1 0,0 0 0,0 1 16,0-1-16,-21 0 0,21 22 0,0-22 15,0-21-15,0 22 0,0-1 16,21-21-16,0 0 0,0 22 15,0-43-15,0 21 0,22 0 0,-22-21 16,21 0-16,1 0 0,-1 0 0,0 0 16,1 0-16,-1 0 0,0-21 15,1 0-15,-1 0 0,-21-1 16,21 1-16,1-42 16,-22 42-16,0-22 0,-21 22 0,0 0 0,0 0 15,0 0-15,-21 21 31,0 0-31,0 0 0,21 21 16,-22 0-16,22 21 0,-21-21 0,0 1 16,21-1-16,0 21 0,0-21 15,0 0-15,0 1 0,0-1 0,0 0 16,0 0-16,21 0 16,0-21-16,1 21 0,-1-21 0,0 0 15,21 0-15,-21 0 0,22 0 16,-22 0-16,21-21 0,-21 0 15,22 21-15,-22-21 0,0 0 16,0 0-16,0-1 0,1 1 0,-1 0 16,-21 0-16,0 0 0,0 0 15,0-1-15,0 1 0</inkml:trace>
  <inkml:trace contextRef="#ctx0" brushRef="#br1" timeOffset="-214457.19">31157 3090 0,'-42'0'0,"84"0"0,-105 0 0,63-21 16,21 21-16,21 0 15,-21 0-15,22 0 0,20 0 16,-20 0-16,20 0 0,1 0 15,-1 0-15,1 0 0,-1 0 0,1 0 16,-22 0-16,21 0 0,1 0 16,-22 0-16,1 0 0,-1 0 0,-21 0 15,0 0-15,0 0 0,1 0 16,-44 0 15,1 0-31,0 0 0,0 0 16,0-21-16,0 21 0,-22 0 15,22 0-15</inkml:trace>
  <inkml:trace contextRef="#ctx0" brushRef="#br1" timeOffset="-213645.19">17103 4826 0,'0'-21'0,"0"42"15,0-63-15,0 21 16,0-1-16,0 1 16,0 42-1,0 1-15,0-1 16,0 0-16,-22 21 0,22 43 16,0-22-16,0-20 0,-21 20 15,21-20-15,-21 20 0,0 22 16,21-43-16,0 0 0,0 1 15,0-22-15,-21 21 0,21-21 0,0 1 16,0-1-16,0 0 0,0-42 47,0 0-47</inkml:trace>
  <inkml:trace contextRef="#ctx0" brushRef="#br1" timeOffset="-212993.38">16722 5292 0,'0'0'16,"-22"0"-16,22-21 15,22 21 1,20 0-16,0-22 16,1 1-16,-1 0 0,0 21 15,22-21-15,-1 0 0,1 0 0,-1-1 16,1-20-16,-1 21 0,1 0 15,-22 0-15,0-1 0,1-20 0,-22 21 16,0 0-16,0 0 0,-21-22 16,0 1-16,0 21 0,0 0 15,0-1-15,0 1 0,-21 21 16,0 0-16,21 21 16,-21 1-1,21-1-15,0 21 0,0 0 16,0 1-16,0-1 0,0 0 15,0 1-15,0-1 0,0 0 0,-21 1 16,21-1-16,0 0 0,0-20 16,-22 20-16,22 0 0,-21-21 0,21 1 15,0 20-15,-21-21 0,0 0 16,21 0-16,-21 1 0,0-22 31,21-22-15,0 1-16,0 0 15,0 0-15,0 0 0,21 0 0,0-1 16,0-20-16,0 21 16,22-21-16,-22 20 0,21 1 0,-21-21 15,22 21-15,-1 0 0,-21-1 0,21 22 16,1 0-16,-22 0 0,21 0 16,1 0-16,-22 22 0,0-1 15,-21 0-15,0 21 0,0-21 16,0 22-16,0-22 0,0 21 0,-21-21 15,0 22-15,21-22 0,-22 21 0,1-21 16,0 1-16,21-1 0,-21-21 16,21 21-16,0-42 47,21 0-47,0-1 0,0 1 15</inkml:trace>
  <inkml:trace contextRef="#ctx0" brushRef="#br1" timeOffset="-212581.58">18097 5292 0,'22'0'15,"-1"0"-15,0 0 16,0 0-1,0 0-15,0-21 0,22-1 0,-22 22 16,0-21-16,0 0 0,0 0 0,1 21 16,-1-21-16,-21 0 0,21-1 15,-21 1-15,0 0 16,-21 21 0,0 0-16,-1 0 0,1 0 0,0 0 15,0 0-15,0 21 0,0 0 0,-1 1 16,1-1-16,0 0 0,21 0 15,-21 0-15,21 22 0,-21-22 0,21 0 16,0 0-16,0 0 0,0 0 16,0 1-16,0-1 0,0 0 15,21 0-15,0-21 0,0 21 16,0-21-16,1 0 0,-1 0 16,0 0-16,0 0 0,0 0 15,0 0-15,1 0 0,-1 0 0,0 0 16,21-21-16,-21 21 0,1-21 0,-1 0 15</inkml:trace>
  <inkml:trace contextRef="#ctx0" brushRef="#br1" timeOffset="-211722.1">20701 5249 0,'21'-21'0,"-42"42"0,63-42 0,-42 0 15,0 0-15,21 21 0,1-21 16,-22 0-16,21-1 0,-21 1 15,21 0-15,-21-21 0,0 21 0,0-1 16,0 1-16,0-21 0,0 21 16,0-22-16,-21 22 0,0-21 15,-1 21-15,-20 0 0,21-1 0,-21 1 16,20 0-16,-20 21 0,0 0 16,-43 0-16,43 0 0,-1 0 15,1 21-15,-21-21 0,20 43 16,22-22-16,-21 21 0,21 0 0,-22 1 15,43-1-15,0 0 0,0 1 16,0-1-16,0 0 0,0 1 0,0-1 16,21-21-16,1 0 0,-1 22 0,21-43 15,0 21-15,1 0 0,-1-21 16,0 0-16,1 0 0,-1 0 0,22 0 16,-22-21-16,0 0 0,1 0 15,-1-1-15,0 1 0,-21 0 16,22-21-16,-22 21 0,0-22 0,21 1 15,-20-22-15,-22 1 0,21 21 16,-21-22-16,21 22 0,-21-22 0,21 22 16,-21 0-16,0-22 0,0 22 0,0 21 15,0-22-15,0 22 0,0 0 16,0 0-16,0 0 0,0 42 16,-21 0-1,21 0-15,-21 0 0,21 22 0,-21-22 16,21 21-16,-22 0 0,22 22 0,0-22 15,0 22-15,-21-22 16,21 22-16,0-22 0,0 43 16,0-43-16,0 0 0,0 1 0,0-22 15,0 0-15,21 0 0,1 0 16,-1-21-16,0 21 0,0-21 16,0 0-16,0 0 0,1-21 15,-22 0-15,21 21 0,0-21 16</inkml:trace>
  <inkml:trace contextRef="#ctx0" brushRef="#br1" timeOffset="-211381.3">21209 4995 0,'0'0'0,"-21"0"0,21 22 16,-21-22-16,21 21 15,21-21 16,0 0-31,0 0 0,0-21 0,0 21 16,1-22-16,-1 1 0,0 21 16,0-21-16,21-21 15,-42 21-15,0-1 16,-21 22 0,0 0-16,-21 0 15,21 22-15,-22-1 0,22 0 0,0 0 16,21 0-16,-21 0 0,0 1 15,-1 20-15,22-21 0,-21 0 0,21 0 16,0 1-16,0-1 0,0 0 16,0 0-16,0 0 0,21-21 0,1 0 15,-1 21-15,0-21 0,0 0 0,0 0 16,0 0-16,1 0 0,20 0 16</inkml:trace>
  <inkml:trace contextRef="#ctx0" brushRef="#br1" timeOffset="-210676.7">21611 4953 0,'0'0'16,"0"-21"-16,0 0 0,0 0 0,0-1 15,21 22-15,0 0 32,-21 22-32,0-1 15,0 0-15,0 0 0,0 21 0,0-20 16,0-1-16,22 21 0,-22-21 0,0 22 15,0-22-15,0 0 0,0 0 16,21 0-16,-21 0 0,0 22 16,21-22-1,0-21-15,0 0 16,0 0-16,1-21 16,-1 0-16,-21-1 0,21 1 15,0 0-15,-21 0 0,21-21 0,0 20 16,-21-20-16,22 0 0,-1-1 15,0 22-15,-21-21 0,21 21 0,0-22 16,0 22-16,-21 0 0,0 0 0,22 21 16,-1 0-16,-21 21 31,0 0-31,0 0 0,0 22 16,0-22-16,-21 21 0,21-21 15,-22 22-15,22-22 0,0 42 16,0-41-16,0-1 0,0 0 0,0 0 15,22 0-15,20-21 16,0 0-16,-21 0 0,22 0 16,-22 0-16,21 0 0,1 0 0,-1 0 15,0-21-15,1 0 0,41 0 16,-63 0-16,22-1 0,-22-20 16,0 21-16,0 0 0,-21 0 0,21-22 15,-21 22-15,0-21 0,0 21 16,0-1-16,0 1 0,-21 0 15,0 21-15,0 0 0,0 0 16,0 0-16,-1 0 0,-20 21 0,21-21 16,0 21-16,0 22 0,-1-22 0,1 21 15,21-21-15,0 22 0,0-22 16,0 21-16,0-21 0,0 1 0,0 20 16,21-21-16,1 0 0,20 0 15,-21-21-15,0 0 0,22 0 16,-22 0-16,21 0 0,-21 0 0,64 0 15,-64 0-15,21-21 0,1 0 16,-22 0-16,21 0 0,-21 0 16</inkml:trace>
  <inkml:trace contextRef="#ctx0" brushRef="#br1" timeOffset="-210385.29">23177 4382 0,'0'0'0,"0"-22"0,0 1 0,0 0 0,0 0 15,-21 42 17,21 0-32,0 0 0,-21 22 0,0-22 15,21 21-15,-21 1 16,21-1-16,0 0 0,-21 22 0,-1-22 16,1 22-16,21-22 0,-21 21 0,0-20 15,21-1-15,0 0 0,0 1 16,0-1-16,0 0 0,0-20 0,0-1 15,0 0-15,0 0 0,0 0 0,21-21 16,0 0-16,0 0 0,1 0 16,-1 0-16,0 0 0,0-21 0,0 0 15,0 21-15,22-21 0,-22-22 16,0 22-16,0 0 0,22-21 0</inkml:trace>
  <inkml:trace contextRef="#ctx0" brushRef="#br1" timeOffset="-210007.51">23474 4784 0,'0'0'0,"21"0"15,-42 0 1,0 21-16,-1 0 16,1 0-16,0 0 0,21 1 0,-21 20 15,0-21-15,21 21 0,-21-20 16,21 20-16,0-21 0,0 0 0,0 22 16,0-22-16,0 0 0,0 0 15,21 0-15,0-21 0,0 21 0,0-21 16,0 0-16,22 0 0,-22 0 0,64 0 15,-43-21-15,0 21 0,1-21 16,-22 0-16,21 0 16,-21 0-16,22-1 0,-22 1 0,0-21 15,-21-22-15,0 43 0,0-21 16,0 0-16,0 20 0,-21 1 16,0-21-16,-1 21 0,1 21 0,0-21 15,-21 21-15,21 0 0,-22 0 0,22 0 16,-21 0-16,21 0 0,-1 21 15,1 0-15,0 0 0,0 0 0,0 0 16,21 1-16,-21-22 0,21 21 16,0 0-16,0 0 0,0 0 0,0 0 15,21-21-15,0 22 0,0-1 0,0-21 16,0 0-16,22 0 16</inkml:trace>
  <inkml:trace contextRef="#ctx0" brushRef="#br1" timeOffset="-209628.69">24236 4826 0,'0'0'0,"21"-21"0,-21 0 16,0 0-16,0-1 0,0 1 16,0 42 15,0 1-31,0-1 15,0 0-15,0 0 0,0 21 0,-21 1 16,21-1-16,-21 0 0,-1 1 16,22-1-16,-21 0 0,0 22 15,0-22-15,0 22 0,-22 42 0,22-64 16,0 21-16,0 1 0,21-1 16,-21 1-16,0-22 0,-1 22 0,1-1 15,0 1-15,0-1 0,0-20 16,21 20-16,0-21 0,0 1 0,0-1 15,0-21-15,0 0 0,0 1 0,0-1 16,0 0-16,21-21 16,0-21-16,-21 0 15,21-1-15,0 1 0,1 0 16,-1-21-16,0-1 0,0 1 0,0-21 16,0 20-16</inkml:trace>
  <inkml:trace contextRef="#ctx0" brushRef="#br1" timeOffset="-209344.86">24172 5059 0,'0'-42'0,"0"84"0,-21-127 0,21 43 16,-21 21-16,21-22 0,-21 43 0,21-21 15,0-21-15,0 21 0,0 0 16,21-1-16,0 22 0,0-21 0,0 0 16,1 21-16,-1 0 0,21 0 15,-21 0-15,22 0 0,-22 21 16,0 0-16,21 1 0,-21-1 0,-21 0 15,0 21-15,0-21 0,0 22 16,0-22-16,0 21 0,-21 1 0,-21-22 16,21 0-16,0 0 0,-22 21 0,22-20 15,-21-22-15,21 21 0,-1-21 16,1 0-16,42-21 31,-21-1-31,22 22 16,-1-21-16</inkml:trace>
  <inkml:trace contextRef="#ctx0" brushRef="#br1" timeOffset="-209001.06">24511 4995 0,'21'22'31,"0"-22"-31,0 0 16,1 0-16,-1 0 0,21 0 15,-21 0-15,0-22 0,22 22 16,-22-21-16,21 21 0,-21-21 0,43 0 16,-43 0-16,0 0 0,-21-1 15,0 1 1,0 0-16,-21 21 16,0 0-16,0 0 0,0 0 0,-1 0 15,-20 0-15,21 0 0,0 21 16,0 0-16,-22 22 0,22-1 15,21-21-15,0 0 0,0 1 16,0-1-16,0 0 0,0 0 0,0 0 16,0 0-16,21 1 0,0-22 15,1 21-15,-1-21 0,0 0 0,21 0 16,-21 0-16,22 0 0,-22 0 0,21 0 16,1 0-16</inkml:trace>
  <inkml:trace contextRef="#ctx0" brushRef="#br1" timeOffset="-208501.26">25590 5038 0,'0'0'16,"22"-21"-16,-22-1 0,0 1 0,0 0 15,0-21-15,0 21 0,0-1 16,-22 1-16,1 0 16,0 0-16,0 21 0,0 0 0,0 0 15,-1 0-15,1 0 0,-21 21 16,21 0-16,-22 0 0,22 1 15,-21 20-15,21-21 0,-22 21 0,22-20 16,0 20-16,0 0 0,0-21 0,21 1 16,0-1-16,0 0 0,0 0 15,0 0-15,21 0 0,-21 1 0,21-22 16,0 0-16,22 0 0,-22 0 0,0 0 16,0 0-16,21 0 0,-20 0 15,-1-22-15,0 1 0,21 0 0,-21 0 16,1-21-16,-1 20 0,21-20 0,-21-21 15,0 20-15,22 1 0,-22-22 16,0 1-16,0 21 0,0-1 16,1-20-16,-22 20 0,0 1 0,0 21 15,0 0-15,0-22 0,0 22 16,-22 21-16,1 0 0,0 0 16,0 21-16,0 1 15,0-1-15,21 21 0,-22 0 0,22 1 16,0-1-16,0 22 0,0-22 15,0 21-15,0-20 0,22 20 0,-22-20 16,21-1-16,0 0 0,0 1 0,-21-22 16,21 21-16,0-21 0,-21 0 15,22-21-15,-1 0 0,-21 22 0,21-22 16,0 0-16,0-22 16,0 22-16,1-21 0</inkml:trace>
  <inkml:trace contextRef="#ctx0" brushRef="#br1" timeOffset="-207689.84">28257 4974 0,'0'-63'16,"0"42"-1,0-1-15,0 1 16,0 0-16,22-21 0,-22 21 0,0-1 15,0 1-15,0 0 0,0 0 0,0 0 16,0 0-16,0-22 0,0 22 16,-22 0-16,1 0 0,-21 21 15,21 0-15,-22 0 0,22 0 16,-21 0-16,0 0 0,-1 21 0,1 0 16,0 0-16,-1 0 0,1 22 15,21-22-15,0 21 0,-22 1 16,22-1-16,0 0 0,21 1 0,0-22 15,0 21-15,0-21 0,0 22 16,21-22-16,0 0 0,0-21 0,43 21 16,-22-21-16,1 0 0,-1 0 15,0-21-15,1 0 0,-1 21 16,0-21-16,1-1 0,-1 1 0,0-21 16,-21 21-16,1 0 0,-1-22 15,0 22-15,0 0 0,-21-21 16,21 20-16,-21 1 0,0 0 0,0 0 0,0 42 47,-21 0-47,21 0 0,-21 1 15,21 20-15,0-21 0,0 21 0,0-20 16,0 20-16,0-21 0,0 0 0,0 0 16,21 1-16,0-1 0,0 0 15,1 0-15,-1-21 0,0 0 16,0 0-16,0 0 0,0 0 0,1 0 15,20-21-15,-21 21 0,0-21 0,22 0 16,-22-1-16</inkml:trace>
  <inkml:trace contextRef="#ctx0" brushRef="#br1" timeOffset="-207400.78">28914 4678 0,'0'0'0,"0"-21"16,0 0-16,0-1 0,0 1 0,21 21 15,-21 43 16,0-22-31,0 0 0,-21 21 16,21 1-16,-22-1 0,22 21 16,-21-20-16,0 20 0,0 1 0,21-1 15,-21 1-15,0-1 0,-1 1 16,1-1-16,0 22 0,0-22 0,21 22 16,-21-21-16,0-1 0,-1 22 15,22-43-15,0 22 0,0-22 16,0 0-16,0-21 0,0 1 0,0-1 15,22-64 17,-1 22-32,0 0 0,-21-21 0,21-22 15,-21 22-15,0-22 0,21 1 0</inkml:trace>
  <inkml:trace contextRef="#ctx0" brushRef="#br1" timeOffset="-207290.84">28914 4720 0,'0'-21'16,"0"42"-16,0-63 0,-22 21 0,22 0 0,0-1 16,-42 1-16</inkml:trace>
  <inkml:trace contextRef="#ctx0" brushRef="#br1" timeOffset="-207168.9">29104 4551 0,'127'21'32,"-254"-42"-32,296 42 0,-126 0 0,20 0 15,-42 1-15,1-1 0,-22 21 16,0-21-16,0 0 0,0 1 0,-22 20 15,1-21-15,-21 0 0,0 0 16,-1 1-16,1-1 0,0-21 16,-22 21-16,1-21 0</inkml:trace>
  <inkml:trace contextRef="#ctx0" brushRef="#br1" timeOffset="-206797.2">29781 4593 0,'0'0'0,"0"-21"16,-21 21-16,0 0 15,0 0 1,0 21-16,21 0 0,0 1 15,0 20-15,0 0 0,-21 1 0,21-1 16,-22 21-16,1 1 0,21-1 16,0 1-16,-21-1 0,0 1 0,0-1 15,0 1-15,-1-1 0,1 1 16,0-1-16,0 1 0,21-22 0,0 64 16,0-64-16,0 1 0,0-1 15,0-21-15,0 22 0,0-22 16,0-42-1,0-1 1,0 1-16,0-21 16,21 0-16,-21-1 0</inkml:trace>
  <inkml:trace contextRef="#ctx0" brushRef="#br1" timeOffset="-206501.37">29633 4826 0,'0'0'0,"0"-42"0,0-106 31,0 126-31,21 1 16,22 21-16,-22 0 0,0 0 0,21 0 15,-20 0-15,20 0 16,0 21-16,-21 1 0,1-1 0,-1 0 16,-21 21-16,0-21 0,0 22 0,0-1 15,-21 0-15,-1 1 0,1-22 16,-21 21-16,0-21 0,-1 22 0,22-22 15,-21 0-15,21 0 0,-1 0 16,1-21-16,0 0 0,21 22 0,-21-22 16,42-22-1,0 1-15,0 0 16,1 0-16,20 0 0,-21-22 16,21 1-16</inkml:trace>
  <inkml:trace contextRef="#ctx0" brushRef="#br1" timeOffset="-206044.63">30353 4297 0,'0'0'0,"0"-21"15,-21 21 1,0 21-16,-1 0 16,22 0-16,-21 0 0,0 22 0,21-22 15,0 21-15,-21 1 0,0-22 16,0 21-16,21 0 0,0 1 15,-22-1-15,22 0 0,0 1 16,0-22-16,0 21 0,0 1 0,0-22 16,0 0-16,22 0 0,-22 0 15,21 0-15,0 1 0,0-22 0,0 0 16,22 0-16,-22 0 0,0 0 0,0-22 16,21 1-16,-20 21 0,-1-42 15,0 21-15,0 0 0,0-1 0,0-20 16,1 21-16,-22-21 0,0 20 15,21 1-15,-21 0 0,0 0 16,0 42 0,0 0-1,-21-21-15,21 21 0,0 22 0,0-22 16,-22 0-16,22 0 0,0 0 16,-21 1-16,21-1 0,0 0 0,0 0 15,0 0-15,0-42 47,0 0-47,0 0 0,21 0 16,-21-22-16,0 22 0</inkml:trace>
  <inkml:trace contextRef="#ctx0" brushRef="#br1" timeOffset="-205889.72">30586 4551 0,'0'0'0,"0"-21"0,21 21 78,-21 21-78,21-21 16,0 0-16,0 0 0</inkml:trace>
  <inkml:trace contextRef="#ctx0" brushRef="#br1" timeOffset="-205596.88">31115 4572 0,'0'0'0,"0"-21"15,-21 0 1,0 21-16,21-21 0,-22 21 0,1 0 16,0 0-16,0 0 0,0 21 15,0 0-15,-1-21 0,1 21 0,0 0 16,0 22-16,0-22 0,-22 42 15,22-42-15,21 22 0,0-22 16,0 0-16,0 21 0,0-20 16,0-1-16,0 0 0,21 0 15,1 0-15,20-21 0,-21 21 16,0-21-16,22 0 0,-1 0 0,0 0 16,1 0-16,20 0 0,-21 0 15,1 0-15,-1 0 0,0-21 0,1 21 16,-1-21-16</inkml:trace>
  <inkml:trace contextRef="#ctx0" brushRef="#br1" timeOffset="-205128.17">31623 4678 0,'0'-21'0,"0"42"0,0-63 15,0 20-15,0 1 0,0 0 16,-21 21-16,0 0 16,-1 0-16,1 0 0,0 0 0,0 0 15,0 0-15,0 0 0,-22 21 16,22 0-16,0 1 0,0-1 0,-22 0 15,22 21-15,0-21 0,21 22 16,-21-22-16,21 21 0,0-21 0,0 1 16,0-1-16,0 21 0,0-21 15,21-21-15,-21 21 0,21 1 0,0-22 16,22 0-16,-22 0 0,0 0 16,0 0-16,0 0 0,22 0 0,-22-22 15,0 22-15,0-42 0,0 21 16,1 0-16,-22-22 0,21 22 0,0-21 15,0 21-15,-21-22 16,0 22-16,0 0 0,0 0 0,0 0 16,0 0-16,0 42 31,-21 0-31,21 21 16,-21-21-16,21 1 0,-21-1 0,21 21 15,0-21-15,0 0 0,0 22 16,0-22-16,0 0 0,0 0 15,21 0-15,0 1 0,0-1 16,0-21-16,0 0 0,1 0 16,-1 0-16,0 0 15,0 0-15,0-21 0,-21-1 0,21 1 16,1 0-16,-22-21 0,21 21 16,0-22-16</inkml:trace>
  <inkml:trace contextRef="#ctx0" brushRef="#br1" timeOffset="-204819.33">32110 4170 0,'0'0'0,"0"-21"0,0 0 0,-21 21 15,21-22-15,-22 22 0,1 0 16,0 22 0,0-1-16,21 0 0,-21 0 15,21 21-15,0-20 0,0 20 16,0 0-16,0 1 0,-21-1 0,21 0 15,0 1-15,-22 20 0,22-21 16,0 1-16,0-1 0,0 0 0,0 1 16,0-1-16,0-21 0,0 22 15,0-22-15,22 0 0,-1 0 0,-21 0 16,21 0-16,-21 1 0,21-22 16,0 0-16,0 0 0,1 0 0,-1 0 15,0 0 1,0-22-16,21 1 0,-20 0 0,-1 0 15,0 0-15,0-22 0,0 22 16</inkml:trace>
  <inkml:trace contextRef="#ctx0" brushRef="#br1" timeOffset="-203884.86">32427 4572 0,'21'-21'0,"-21"42"31,-21-21-31,21 21 0,0 0 0,-21 1 16,0-1-16,21 0 0,-21 0 15,21 21-15,0-20 0,0-1 0,0 0 16,0 0-16,0 0 16,0 0-16,0 1 0,0-1 15,21-21 1,0 0-16,0 0 0,0 0 0,1 0 16,-1 0-16,0 0 0,21 0 15,-21-21-15,1-1 0,-1 22 0,0-21 16,0 0-16,0 0 0,-21 0 15,21 0-15,-21-22 0,22 43 16,-22-21-16,0 0 0,0 0 0,0 0 16,0 42 15,0 0-31,0 0 16,0 0-16,-22 0 0,22 1 15,0-1-15,0 0 0,0 21 16,0-21-16,0 1 15,0-1-15,22-21 16,-1 0 0,0 0-16,0-21 0,-21-1 15,0 1-15,21 21 0,-21-21 16,0-21-16,0 21 0,0-1 0,0 1 16,0 0-16,0 0 0,-21 0 15,0 0-15,21-1 16,21 22 15,0 0-15,0 0-16,1-21 0,20 21 15,-21 0-15,21 0 0,-20 0 0,-1 0 16,21 0-16,-21 0 0,0 21 16,-21 1-16,22-1 15,-22 0-15,0 0 0,0 0 16,0 0-16,0 1 0,0 20 15,0-21-15,0 0 0,0 0 0,0 1 16,0-1-16,-22 0 0,22 0 16,0 0-16,-21-21 31,0 0-15,21-21-16,0 0 15,0 0-15,0 0 0,0-1 16,0 1-16,0-21 0,21 21 15,0-22-15,1 22 0,-1 0 16,0-21-16,0 21 0,21-1 16,-20-20-16,20 42 0,0-21 0,1 0 15,-1 0-15,0 21 0,1 0 0,-22 0 16,21 0-16,-21 0 0,22 21 16,-43 0-16,21 0 0,-21 0 15,0 22-15,0-22 0,0 21 16,-21-21-16,-1 22 0,1-22 15,0 21-15,0-21 0,0 0 0,0 22 16,21-22-16,-22 0 16,22-42 15,0 0-31,22 21 0</inkml:trace>
  <inkml:trace contextRef="#ctx0" brushRef="#br1" timeOffset="-203661.01">33083 4170 0,'0'0'0,"-21"0"0,21-21 0,-21 21 15,21 21 32,21-21-47,-21 21 16</inkml:trace>
  <inkml:trace contextRef="#ctx0" brushRef="#br1" timeOffset="-203388.79">31813 4424 0,'0'0'0,"22"0"16,-1 0-16,21 0 0,0 0 16,22 0-16,-22 0 0,22 0 15,-1 0-15,1 0 0,-22 0 16,22 0-16,-22-21 0,0 21 15,-21 0-15,1 0 0,-1 0 0,0 0 16,-42 0 31,0 0-47</inkml:trace>
  <inkml:trace contextRef="#ctx0" brushRef="#br0" timeOffset="-191196.13">19727 14753 0</inkml:trace>
  <inkml:trace contextRef="#ctx0" brushRef="#br0" timeOffset="-132349.27">17399 6668 0,'0'21'0,"0"-42"0,0 63 15,0-21-15,0 0 32,21-21 15,0 0-47,0 0 15,22 0-15,-22 0 16</inkml:trace>
  <inkml:trace contextRef="#ctx0" brushRef="#br1" timeOffset="-125952.54">17357 6752 0,'0'0'0,"21"21"16,0-21-1,-21 22-15,21-22 31,-21 21-31,21-21 16,0 0 0,1 0-16,-1 0 15,0 0-15,0 0 16,0 0-16,-21-21 0,21 21 16,1-22-16,-1 22 0,0-21 15,-21 0-15,21 21 0,0-21 0,-21 0 16,0 0-16,0-1 15,0 1-15,0 0 0,0 0 16,0 0-16,0 0 0,-21 21 16,0 0-16,0 0 15,0-22-15,-1 22 0,-20 0 16,21 0-16,0 0 0,0 22 16,-1-1-16,1-21 0,0 21 0,0 0 15,0 0-15,0 0 0,-1 1 16,1 20-16,-21 0 15,42-21-15,0 1 0,0-1 0,0 0 16,0 0-16,0 0 0,0 0 16,0 1-16,21-1 0,0 0 15,0-21-15,-21 21 0,22-21 16,-1 0-16,0 21 0,0-21 0,0 21 16,0-21-16,1 0 15,-1 0-15,0 0 0,0 0 16,0 0-16,0 0 0,1 0 15,-22-21 1,21 21-16,-21-21 16,-21 21-1,-1 0 1,1 0-16,0 0 0,-21 0 0,21 0 16,-1 21-16,-20-21 0,21 21 0,0 1 15,-22-22-15,22 21 0,-21 0 16,0 42-16,-1-41 15,22-1-15,0 21 0,0-21 0,0 22 16,-1-22-16,22 21 0,-21-21 0,21 0 16,0 22-16,0-22 0,21 21 15,1-21-15,20 1 16,-21-22-16,21 0 0,1 0 16,-1 0-16,0 0 0,1 0 0,-1 0 15,-21 0-15,22 0 0,-1 0 16,-21 0-16,0-22 0,22 1 0,-22 0 15,21 0-15</inkml:trace>
  <inkml:trace contextRef="#ctx0" brushRef="#br1" timeOffset="-125419.84">18330 7091 0,'0'0'0,"0"-21"15,0-22 1,0 22-16,-21 21 0,0 0 16,0-21-16,0 21 0,-1 0 0,1 0 15,0 0-15,0 0 0,-21 0 16,20 0-16,1 0 0,0 21 0,0 0 16,0 1-16,0-1 0,-1 0 0,1 0 15,0 0-15,0 22 0,21-1 16,-21 0-16,21-21 15,-21 1-15,21-1 0,0 0 0,0 0 16,0 0-16,21 0 16,0-21-16,0 0 0,0 0 15,0 0-15,1 0 0,20-21 16,-21 21-16,0-21 0,22 0 0,-22 21 16,0-21-16,21 0 0,-21-1 0,1 1 15,-1 0-15,0 0 0,0 0 16,-21 0-16,21-1 0,-21 1 15,0 0 1,0 0-16,0 42 63,0 0-63,0 0 0,0 1 0,0-1 15,0 0-15,-21 21 0,21-21 0,-21 22 16,21-1-16,0 0 0,0 1 15,0-1-15,0 0 0,-21 1 0,21-1 16,0 0-16,0 1 0,0 20 0,0-20 16,-43-1-16</inkml:trace>
  <inkml:trace contextRef="#ctx0" brushRef="#br1" timeOffset="-125177.66">18288 8255 0,'0'42'16,"0"85"0,0-296-16,0 381 15,0-191-15,-21 0 0,0 0 0,-1 0 0,1 1 16,0-22-16,0 21 15,-21-21-15,20 0 0,1 0 16,0 0-16,-21 0 0,21-21 0,-22-1 16,22 1-16,0 0 0,-21 0 0,20 0 15,1 0-15,0-1 0,-21 1 16,42-21-16,-21 21 0,-1 0 0,1-1 16,21 1-16,-21 0 0,21-21 0,0 21 15,0-1-15,0 1 0,0 0 0,0 0 16,0 0-16,0 0 0,0-1 15,21 1-15,0 0 0,1 0 0,-1 0 16,-21 0-16,42-1 0,-21 1 16,0 0-16</inkml:trace>
  <inkml:trace contextRef="#ctx0" brushRef="#br1" timeOffset="-124901.89">18690 7176 0,'0'-22'0,"0"44"0,0-65 32,21 43-1,0 0-16,1 0 17,-22 21-32,0 1 15,0-1-15</inkml:trace>
  <inkml:trace contextRef="#ctx0" brushRef="#br1" timeOffset="-124658.92">18754 7578 0</inkml:trace>
  <inkml:trace contextRef="#ctx0" brushRef="#br1" timeOffset="-124009.29">18267 7874 0,'0'21'94,"0"0"-79,0 1-15,21-1 16,-21 0-16,0 0 0,0 0 15,0 0-15,0 1 0,0-1 0,0 0 16,0 0-16,0 0 0,0 0 16,0 1-16,0-1 0,0 0 0,0 0 15,0 0-15,0 0 0,-42-42 16,20 21-16</inkml:trace>
  <inkml:trace contextRef="#ctx0" brushRef="#br1" timeOffset="-122776.99">18669 7599 0,'0'21'15,"0"0"16,21-21 16,0 0-31,-21-21-16,21 21 0,-21-21 16,-21 21 30,21 21-46,21-21 47,1 0-47</inkml:trace>
  <inkml:trace contextRef="#ctx0" brushRef="#br1" timeOffset="-122593.1">19685 7133 0,'0'0'16,"0"-42"-16</inkml:trace>
  <inkml:trace contextRef="#ctx0" brushRef="#br1" timeOffset="-122333.25">19643 6985 0,'0'-21'32,"0"42"-32,-22-42 0,22 42 15,0 0 1,0 0-16,0 22 0,0-22 16,0 21-16,0-21 0,0 43 0,0-22 15,0 1-15,0 20 0,0-21 16,-21 22-16,21-1 0,0-20 0,-21 20 15,21 1-15,0-22 0,0 22 16,0-22-16,-21 64 0,21-64 16,0 0-16,-21 1 0,21-22 0,0 21 15,0-21-15,0 1 0,0-1 16,0 0-16,0-42 31,0 0-31,0-22 16,0 22-16,0-21 0,0 21 15,0-22-15</inkml:trace>
  <inkml:trace contextRef="#ctx0" brushRef="#br1" timeOffset="-121977.45">19516 7303 0,'0'0'0,"-22"-22"0,1 1 0,0 0 16,21 0-16,-21 0 0,21 0 15,0-1-15,0 1 0,0 0 16,0 0-16,21 0 0,0 0 16,0 21-16,1-22 0,20 1 0,0 21 15,-21-21-15,22 21 0,-1 0 16,0 0-16,1 0 0,-1 0 0,0 0 16,-20 21-16,-1 0 0,0 1 0,0-1 15,-21 0-15,0 0 0,0 21 16,0-20-16,0 20 0,-21-21 0,0 21 15,-22-20-15,22 20 0,0-21 0,-21 0 16,21 0-16,-1 1 16,1-1-16,0-21 0,0 21 0,0-21 0,0 0 15,42 0 17,0 0-32,0 0 15,0-21-15,0 0 0,1-1 16</inkml:trace>
  <inkml:trace contextRef="#ctx0" brushRef="#br1" timeOffset="-121857.52">20299 7049 0,'0'0'15,"0"-22"-15</inkml:trace>
  <inkml:trace contextRef="#ctx0" brushRef="#br1" timeOffset="-121269.62">20278 7006 0,'0'21'31,"0"-42"-31,-22 64 0,22-22 16,0 0-16,0 0 0,0 0 0,-21 22 15,21-22-15,0 21 0,0-21 16,0 0-16,0 1 0,0-1 16,21 0-16,1-21 0,-1 0 15,0 0-15,0 0 0,0 0 16,0 0-16,1 0 0,-1-21 15,0 21-15,0-21 0,0-1 16,0 1-16,1 0 0,-22 0 0,21 0 0,-21 0 16,21-1-16,-21 1 15,21 0-15,-21-21 0,0 21 16,21 21-16,-21-22 0,0 1 16,0 42 15,0 1-16,0-1-15,0 0 0,0 0 16,-21 0-16,21 0 0,-21 22 0,21-1 16,0 0-16,0-20 0,-21 62 15,21-41-15,0 20 0,-21 22 16,21-43-16,0 0 0,0 1 16,0-1-16,0 0 0,0 1 15,0-1-15,21 0 0,-21 1 0,0-1 16,0 22-16,0-43 15,0 21-15,0-21 0,0 0 0,0 1 16,-43 20-16,22-21 0,0 0 16,0-21-16,0 0 0,-22 21 15,22-21-15,-21 0 0,21 0 0,-22 0 16,1-21-16,21 0 0,-21 21 0,-1-21 16,22-21-16,0 20 0,0 1 0,0-21 15,-1 21-15,22-22 16,-21 22-16,21-21 0,0 21 0,0 0 15,0-22-15,0 22 0,0 0 0,21 0 16,1 0-16,-1-22 0,0 22 16,0 0-16,0 0 0,0 0 0,22-1 15,-22 1-15,0-21 0,21 21 0,-20 0 16</inkml:trace>
  <inkml:trace contextRef="#ctx0" brushRef="#br1" timeOffset="-120960.78">20976 6710 0,'0'0'0,"0"-21"0,-21-22 31,21 22-31,-21 21 16,21 21-16,0 1 0,0-1 15,0 0-15,0 0 0,0 21 0,0-20 16,0 20-16,0 0 0,0 1 16,0-1-16,0 0 0,0 22 15,0-22-15,0-21 0,0 22 0,0-22 16,0 0-16,0 21 0,0-21 16,0 1-16,21-22 31,0-22-31,-21 1 15</inkml:trace>
  <inkml:trace contextRef="#ctx0" brushRef="#br1" timeOffset="-120859.83">21230 6689 0,'0'0'15</inkml:trace>
  <inkml:trace contextRef="#ctx0" brushRef="#br1" timeOffset="-120477.04">21209 6668 0,'21'84'31,"-42"-168"-31,42 189 0,-21-83 16,0 20-16,0-21 0,0 21 0,0-20 15,0 20-15,0-21 0,0 21 0,0 1 16,0-22-16,0 0 0,0 21 16,0-20-16,0-1 0,0 0 15,0 0-15,0 0 16,-21-21-16,21-21 15,0 0 1,0 0-16,0 0 0,0-1 16,0-20-16,21 21 0,-21 0 15,21-22-15,0 22 0,1-21 16,-1 21-16,0 0 0,21-1 0,-21 1 16,22 0-16,-22 0 0,0 21 15,21 0-15,43 0 16,-64 21-16,0 0 0,1 22 15,-1-22-15,-21 21 0,0-21 16,0 22-16,0-22 0,0 21 16,-21-21-16,-1 22 0,22-22 0,-21 42 15,0-63-15,21 21 0,0-42 47,0 0-47,-21 21 0,21-21 16</inkml:trace>
  <inkml:trace contextRef="#ctx0" brushRef="#br1" timeOffset="-120229.2">20891 6964 0,'0'0'0,"22"0"15,-1 0-15,0 0 0,0-21 0,0 21 16,0 0-16,22 0 0,-22-21 16,21 21-16,1 0 0,-1 0 0,-21-22 15,21 22-15,-20 0 0,-1 0 0,0-21 16,0 21-16,0 0 16,0 0-1,1 0-15</inkml:trace>
  <inkml:trace contextRef="#ctx0" brushRef="#br1" timeOffset="-120087.27">22119 6879 0,'0'-21'0,"-21"0"0</inkml:trace>
  <inkml:trace contextRef="#ctx0" brushRef="#br1" timeOffset="-119754.98">22056 6816 0,'-43'21'32,"86"-42"-32,-86 63 0,22-42 0,0 21 15,0 0-15,21 1 0,-21-1 0,-1 21 16,1-21-16,21 43 16,0-43-16,-21 0 0,21 43 15,0-43-15,0 0 0,0 0 16,0 0-16,21 0 15,0-21-15,1 0 0,-1 0 0,0 0 16,0 0-16,21 0 0,-20-21 0,-1 0 16,0 21-16,0-21 0,0 0 15,0 0-15,-21-1 0,22-20 0,-22 21 16,0 0-16,0-43 16,0 43-16,0 0 0,0-21 0,0 20 15,0 1-15,-43-21 16,22 42-16,0 0 0,0 0 0,0 0 15,-1 0-15,1 0 16,0 0-16,0 21 0,21 0 0,-21 0 16,21 1-16,0-1 0,0 0 15,0 0-15,21-21 16,0 21-16,0-21 0,0 0 16</inkml:trace>
  <inkml:trace contextRef="#ctx0" brushRef="#br1" timeOffset="-119649.05">22648 6858 0,'0'0'16</inkml:trace>
  <inkml:trace contextRef="#ctx0" brushRef="#br1" timeOffset="-119208.24">22606 7027 0,'0'43'16,"0"-22"-16,0 0 16,0 0-16,0 0 0,-21 1 15,21-1-15,-21-21 0,21 21 16,-22-21 15,1-21-15,21 0-16,0-1 15,0 1-15,0 0 0,0 0 0,0 0 16,0 0-16,21-43 0,1 22 16,-1 21-16,0-1 0,21 1 15,-21 0-15,22 0 0,-22 0 0,21 0 16,1 21-16,-22 0 0,21-22 0,0 22 16,1 0-16,-22 0 15,21 22-15,-21-22 0,22 21 0,-22 0 16,0 0-16,0 0 0,-21 43 15,0-43-15,0 0 0,0 0 0,0 0 16,-21 1-16,0-1 0,0 21 16,0-21-16,-1 0 0,22 1 15,-21-1 1,0-21 0,21-21-1,0-1 1,0 1-16</inkml:trace>
  <inkml:trace contextRef="#ctx0" brushRef="#br1" timeOffset="-118336.35">23982 7133 0,'-21'21'47,"-1"1"-31,1-22-16,0 0 15,0 0 1,21-22-1,0 1-15,0 0 16,0 0-16,21 21 16,-21-21-16,21 21 15,0 0-15,-21-21 0,22 21 16,-1 0-16,0 0 0,0 0 16,0 0-16,-21 21 15,0 0 1,0 0-16,0 0 15,0 0-15,0 22 0,0-22 0,-21 21 16,0-21 0,21 1-16,-21-1 15,0-21 1,-1-21 0,1-1-16,21 1 15,0 0-15,0 0 0,0 0 0,0 0 16,0-1-16,0 1 0,0 0 15,21 0-15,1 21 16,-1 0-16,0 0 16,0 0-16,0 21 0,0 0 15,-21 0-15,22 1 0,-22-1 16,21 0-16,-21 21 0,0-21 0,0 22 16,0-22-16,0 21 0,0-21 0,-21 1 15,-1 20-15,1-21 16,-21 0-16,21 0 0,-22 1 15</inkml:trace>
  <inkml:trace contextRef="#ctx0" brushRef="#br1" timeOffset="-118263.36">23834 7387 0,'42'-42'0</inkml:trace>
  <inkml:trace contextRef="#ctx0" brushRef="#br1" timeOffset="-117553.05">24977 6541 0,'0'0'0,"-22"0"0,1-22 15,-21 22 1,63 0 15,0 0-31,0 0 0,1 0 16,-1 0-16,21 0 0,-21 0 15,22 0-15,-1 0 0,0 0 0,1 0 16,-1 0-16,0 0 0,22 0 16,-22 0-16,22 0 0,-22 0 15,21 0-15,22 0 0,-43 0 16,-20 0-16,-1 0 0,0 0 16,0 0-16,-42 0 46,0 0-46,0 0 0,-1 0 0,1 0 16,0 0-16,0 22 0,0-22 16</inkml:trace>
  <inkml:trace contextRef="#ctx0" brushRef="#br1" timeOffset="-117420.12">25463 6625 0,'0'0'0,"-21"0"16</inkml:trace>
  <inkml:trace contextRef="#ctx0" brushRef="#br1" timeOffset="-117121.12">25400 6604 0,'0'85'32,"0"-170"-32,0 191 0,0-85 15,0 0-15,0 0 0,0 22 16,0-22-16,0 0 0,0 21 15,0-20-15,21-1 0,-21 21 0,21 0 16,-21-20-16,0 20 16,0-21-16,0 0 0,0 43 15,0-43-15,0 0 0,0 0 16,-21 0-16,0 1 0,0-22 16,0 21-16,-1-21 0,1 0 0,-21 0 15,21 0-15,0 0 0,-22 0 0,22 0 16,-21-21-16,21 21 0,-1-22 15,1 1-15,0 21 0,0-21 0,21 0 16,-21 21-16,21-21 0,0 0 31,21 21-15,-21-22-16,0 1 16,21 21-16</inkml:trace>
  <inkml:trace contextRef="#ctx0" brushRef="#br1" timeOffset="-115851.97">25929 7070 0,'0'0'0,"0"-21"0,0-1 16,21 22-16,-21-21 0,21 0 16,-21 0-1,0 0-15,0 0 0,-21-1 16,0 22-16,0 0 0,0-21 15,0 21-15,-1 0 0,1 0 16,0 0-16,-21 0 0,21 0 16,-22 0-16,22 21 0,0 1 15,-43 20-15,43-21 0,0 0 16,0 0-16,0 1 0,21-1 0,0 21 16,0-21-16,0 0 15,0 1-15,0 20 0,0-21 16,21-21-16,0 0 0,21 0 15,-20 21-15,-1-21 0,0 0 0,21 0 16,-21 0-16,1-21 0,20 21 16,-21-21-16,0 0 0,0 0 15,22 21-15,-22-22 0,0 1 0,-21 0 0,42-21 16,-42 21-16,0-1 16,0 1-16,0 0 0,0 0 15,0 42 16,22 0-31,-22 0 16,0 1-16,0-1 0,0 0 0,0 0 16,0 0-16,0 0 0,21 1 15,-21-1-15,21 0 0,0 0 0,-21 0 16,21-21-16,0 0 0,1 0 16,-1 0-16,0 0 15,0-21-15,0 21 16</inkml:trace>
  <inkml:trace contextRef="#ctx0" brushRef="#br1" timeOffset="-115601.11">26310 6858 0,'0'0'0,"0"-21"16,21 21 0,-21 21-16,21-21 15,-21 21-15,0 0 0,22 1 16,-22-1-16,21 21 0,0-21 0,-21 0 15,21 1-15,-21 20 0,21-21 16,-21 21-16,0-20 0,21-1 0,-21 21 16,0-21-16,0 0 0,0 1 15,0-1-15,22-42 32,-1-1-17,-21 1-15,21-21 16</inkml:trace>
  <inkml:trace contextRef="#ctx0" brushRef="#br1" timeOffset="-115379.24">26755 6795 0,'0'0'15,"0"-22"-15,21 22 0,-21-21 16,0 42 0,-21-21-16,21 22 0,-22-1 15,1 0-15,0 21 16,0-21-16,0 22 0,0-22 0,-22 21 15,22-21-15,0 22 0,-21-1 0,20-21 16,1 43-16,0-43 16,21 0-16,0 0 0,0 0 0,0 1 15,21-22-15,0 0 16,1 0-16,-1 0 0,21-22 16</inkml:trace>
  <inkml:trace contextRef="#ctx0" brushRef="#br1" timeOffset="-114937.49">27199 6985 0,'0'-21'16,"0"42"-16,0-63 0,0 21 15,0-1-15,0 1 0,0 0 16,0 0-16,0 0 16,-21 21-1,0 0-15,0 21 0,-1 0 0,1 0 16,-21 0-16,21 1 0,-22-1 15,22 21-15,0-21 0,-21 0 0,21 1 16,21 20-16,-22-21 0,22 0 16,0 0-16,0 1 0,0-1 15,0 0-15,22-21 0,-1 0 16,0 0-16,0 0 0,21 0 16,-20-21-16,-1 21 0,0-21 15,0-1-15,0 1 0,0 0 0,1 0 16,-1-21-16,21-1 15,-21 1-15,-21 21 0,21-22 16,1 22-16,-22 42 31,0 1-31,0-1 0,0 0 16,0 0-16,-22 0 0,22 22 16,-21-22-16,21 0 0,0 0 0,0 0 15,0 0-15,0 1 0,0-1 16,0 0-16,21-21 15,1 0-15,-1 0 0,0 0 16,0 0-16,21-21 0</inkml:trace>
  <inkml:trace contextRef="#ctx0" brushRef="#br1" timeOffset="-114520.34">28130 6668 0,'0'0'0,"22"-22"0,-1-20 16,-21 21-16,21 0 15,-21 0-15,0-1 0,0 1 16,-21 0-16,-22 21 0,22 0 16,-21 0-16,0 0 0,-22 0 0,22 0 15,-22 21-15,22 0 0,0 1 0,-1 20 16,1-21-16,0 0 0,20 22 16,1-22-16,21 0 0,0 0 0,0 21 15,0-20-15,0-1 16,21 0-16,1 0 0,20 0 0,0 0 15,-21-21-15,22 22 0,-1-1 0,-21 0 16,22-21-16,-22 21 0,21 21 16,-21-20-16,0-22 15,-21 21-15,0 0 0,0 0 0,-21 0 16,-21 0-16,21-21 16,-22 0-16,-41 22 0,41-22 15,1 0-15,0 0 0,-1 0 16,22 0-16,-21 0 0,21 0 0,0 0 15,-1-22-15,22 1 16,0 0-16,0 0 16,22 21-16,-1 0 0,0 0 15,21-21-15,-21 21 0,64 0 16</inkml:trace>
  <inkml:trace contextRef="#ctx0" brushRef="#br1" timeOffset="-113760.74">28511 6816 0,'0'0'0,"0"-21"0,0-1 15,0 1-15,0 0 16,-21 21-16,0 0 16,0 0-16,0 0 0,0 0 15,-1 21-15,1 0 0,0 1 16,0-1-16,0 21 0,0-21 15,-1 0-15,1 22 0,0-22 16,0 0-16,0 21 0,0-20 0,21-1 16,0 0-16,0 0 0,0 0 0,0 0 15,21-21-15,0 22 0,21-22 16,-21 0-16,1 0 0,83 0 16,-62-22-16,-22 22 0,21-21 15,1 0-15,-1 0 0,43-21 16,-64 20-16,0 1 0,21-21 15,-21 21-15,-21 0 0,0-1 16,0 1-16,0 0 0,0 0 0,-21 21 16,0 0-16,0 0 15,0 0-15,0 0 0,-1 0 16,1 21-16,0 0 0,21 0 16,0 1-16,0-1 15,21-21-15,0 0 16,1 21-16,-1-21 0,0 0 0,0 21 15,0 0-15,0 0 16,-21 1-16,0-1 16,0 0-16,0 0 15,0 0-15,0 0 16,22-21-16,-1 0 16,0 0-16,0 0 15,0 0-15,0 0 0,1-21 16,-1 0-16,0 21 0,0-21 0,21 0 15,-20 0-15,-1-1 0,21 1 16,-21 0-16,0-21 0,1 21 0,-1-1 16,0-41-16,-42 84 47,0 0-47,21 0 15,0 1-15,-22-1 0,22 0 16,-21 0-16,21 0 0,0 0 0,0 1 15,0-1-15,0-42 63,0-1-63</inkml:trace>
  <inkml:trace contextRef="#ctx0" brushRef="#br1" timeOffset="-113592.87">29252 6710 0,'0'-21'0,"0"42"0,0-63 0,-21 42 16,0 0-1,21 21 32,21 0-47,0 0 16</inkml:trace>
  <inkml:trace contextRef="#ctx0" brushRef="#br1" timeOffset="-113236.08">29697 6837 0,'0'-21'15,"0"42"32,0 0-47,0 0 16,-21 0-16,21 22 0,-22-22 0,22 0 15,-21 21-15,0 1 16,21-1-16,-21 0 0,0 1 0,0 20 0,21-20 16,-22-1-16,1 0 0,21 22 0,0-22 15,-21 0-15,21-20 0,-21 20 16,21 0-16,-21-21 0,21 22 15,-21-22-15,21 0 0,0 0 16,0 0-16,-22-21 0,22 22 16,0-44 15,0 1-31,0 0 16,0 0-16,22 0 0,-1-22 0,-21 22 15,21-21-15</inkml:trace>
  <inkml:trace contextRef="#ctx0" brushRef="#br1" timeOffset="-112945.16">29633 7049 0,'0'0'0,"0"-43"0,0 22 0,0 0 0,0 0 15,0 0-15,0-1 16,21 1-16,1 0 0,-1 0 0,0 21 16,0-21-16,0 0 0,22 21 0,-22 0 15,21 0-15,-21 0 0,22 0 0,-22 0 16,21 0-16,-21 0 0,0 21 15,-21 0-15,0 0 0,0 0 0,0 0 16,0 1-16,-21-1 0,0 0 16,0 21-16,-21-21 0,-1-21 0,1 22 15,21-1-15,-85 21 16,85-42-16,0 0 0,-1 0 16,44 0 15,-1 0-16,0-21-15,0 21 0,0-21 0,22 21 16</inkml:trace>
  <inkml:trace contextRef="#ctx0" brushRef="#br1" timeOffset="-112561.23">30586 6477 0,'0'-42'15,"0"84"-15,0-105 0,0 41 0,21 1 16,-21 0-16,0 0 0,0 0 16,0 42-1,0 0 1,0 21-16,0-20 0,-21 20 16,0 0-16,-1 1 0,1-1 0,21 0 15,-21 1-15,0 20 0,0-42 16,21 22-16,0-1 0,-21 0 0,-1 1 15,22-1-15,0-21 0,0 0 16,0 0-16,22 1 16,-1-22-1,0 0-15,0 0 0,0 0 16,0 0-16,1-22 0,-1 22 16,0-21-16,0 21 0,0-21 15,0 21-15,-21-21 0,0 0 16,0 0-16,0-1 0,0 1 15,0 0-15,0 0 16,-21 0-16</inkml:trace>
  <inkml:trace contextRef="#ctx0" brushRef="#br1" timeOffset="-112301.39">30374 6731 0,'0'0'0,"-21"0"0,21-21 31,21 21-15,0-21-16,0 21 0,1 0 16,20 0-16,21 0 0,-41 0 15,20 0-15,-21-21 0,21 21 16,-20 0-16,-1 0 0,0 0 0,0 0 16,0 0-16,0-22 15</inkml:trace>
  <inkml:trace contextRef="#ctx0" brushRef="#br1" timeOffset="-111616.11">31538 6922 0,'-21'0'62,"0"0"-62,21 21 16,-21-21 0,21-21 31,0-1-47,21 22 15,0-21-15,0 0 16,0 21-16,1 0 0,-1-21 15,0 21 1,0 0-16,-21 21 16,0 0-1,0 0-15,-21-21 0,21 22 16,-21-22-16,0 21 0,21 0 16,-22-21-16,1 0 15,0 0 1,0 0-1,21-21 17,0 0-32,0-1 15,0 1-15,21 0 16,0 21-16,-21-21 0,21 21 16,1 0-16,-22-21 15,21 21-15,0 0 0,0 0 16,-21 21-1,0 0-15,0 0 0,0 0 16,0 1-16,0-1 16,0 0-16,-21 0 0,0 21 0,-22-20 15,22-1-15,-21 0 0,21 21 16,-22-21-16,1 1 0,0-1 16,-1 0-16,1 0 0,0 0 15,-1 0-15</inkml:trace>
  <inkml:trace contextRef="#ctx0" brushRef="#br1" timeOffset="-110436.3">22140 8234 0,'0'0'0,"0"-21"0,-42-85 31,42 85-15,0 0-16,0-1 0,0 1 15,0 0-15,0 0 0,21 42 31,0 0-31,0 22 16,-21-1-16,22 0 0,-1 1 0,-21-1 16,21 0-16,0 22 0,-21-22 15,0 0-15,21 1 0,0-1 0,-21 43 16,0-64-16,22 21 16,-22-21-16,0 1 0,0-1 0,0 0 15,0 0-15,21-21 16,-21-21-1,0 0 1,0 0-16,0-1 0</inkml:trace>
  <inkml:trace contextRef="#ctx0" brushRef="#br1" timeOffset="-110108.62">22712 8065 0,'0'0'0,"21"-43"0,-21 22 16,21 0-16,-21 0 15,0 42 17,-21 0-32,0 0 0,21 22 0,-21-22 15,-1 21-15,-20 0 0,21 1 0,0-1 16,0 0-16,-22 1 0,22-1 16,0 0-16,-21 1 0,20-1 0,1 0 15,0 1-15,0-1 0,21-21 0,0 0 16,-21 22-16,21-22 0,0 0 15,0 0-15,0-42 47,21 21-47,-21-21 16,21 0-16,0 21 0,-21-21 16,21 21-16,1-22 0,-1 22 15,0-21-15,0 0 0</inkml:trace>
  <inkml:trace contextRef="#ctx0" brushRef="#br1" timeOffset="-109813.79">23156 8170 0,'0'0'15,"0"22"1,0-1-1,0 0-15,0 0 0,0 21 16,0-20-16,0 20 0,0-21 0,0 21 16,-21-20-16,21 20 0,0-21 15,-21 21-15,21-20 0,-21-1 0,21 0 16,-21 21-16,21-21 0,0 1 16,0-1-16,0 0 15,21-42 16,-21 0-31,21-1 16</inkml:trace>
  <inkml:trace contextRef="#ctx0" brushRef="#br1" timeOffset="-109264.89">23156 8297 0,'21'-21'15,"-42"42"-15,42-63 0,-21 21 0,0 0 0,22 0 16,-22-1-16,21 1 15,-21 0-15,21 0 0,0 21 16,0-21-16,0 0 16,1 21-16,20 0 0,-21 0 0,0 0 15,22 0-15,-22 0 0,0 21 16,21 0-16,-21 0 0,1 0 16,-22 0-16,0 43 0,0-43 15,0 0-15,-85 43 16,43-43-16,-1 0 0,1 0 15,21 0-15,-22-21 0,22 22 16,-21-22-16,21 0 0,42 0 31,0 0-15,0-22-16,22 22 0,-22 0 16,0 0-16,21 0 15,-21 0-15,22 0 0,-22 0 0,42 0 16,-41 22-16,20-1 0,-21-21 15,0 21-15,-21 0 0,0 0 16,0 22-16,0-22 16,0 0-16,-21 0 0,-21 0 0,21 0 15,-22 22-15,22-22 0,-21-21 16,-1 21-16,-20 21 16,21-42-16,20 0 0,1 0 0,-21 0 0,21 0 15,0 0-15,-1 0 16,1 0-16,0 0 0,0-21 0,21 0 0,-21 0 15,0 21 1,21-21-16,21 21 31,0 0-31,0 0 0,0 0 16,22 0-16,-22 0 0</inkml:trace>
  <inkml:trace contextRef="#ctx0" brushRef="#br1" timeOffset="-108913.09">24320 8721 0,'0'0'0,"-21"0"15,21-21 32,21 21-16,1 0-15,-1 0-16,0 0 16,0 0-16,-21 21 0,21 0 0,-21 0 15,21-21-15,-21 21 16,0 0-16,0 1 0,0 20 0,-21-21 15,0 0-15,0 0 0,-21 1 0,20-1 16,-20 0-16,0 0 0,21-21 16,-22 21-16,22-21 0,0 0 0,0 0 15</inkml:trace>
  <inkml:trace contextRef="#ctx0" brushRef="#br1" timeOffset="-108348.15">25844 8234 0,'0'0'15,"0"-21"-15,0 0 0,0-1 0,0 1 16,0 0-16,0 0 0,0 0 0,0 0 16,0 42-1,0 0 1,0 21-16,0 1 16,0-1-16,0 0 0,0 1 0,0 20 15,-21 1-15,21-22 0,-21 21 0,0 1 16,0-1-16,21 1 0,-21-1 15,-1 1-15,1-1 0,21 1 0,-21-22 16,0 1-16,0 20 0,21-42 0,-21 22 16,21-1-16,-22-21 0,22 0 15,-21 0-15,21 1 0,0-44 32,21 1-17,1 0-15,-22 0 0,21-21 16,0-1-16</inkml:trace>
  <inkml:trace contextRef="#ctx0" brushRef="#br1" timeOffset="-108021.34">25739 8446 0,'0'0'0,"0"-22"0,-22-20 16,1 21-16,0 0 0,21 0 0,0-1 16,0 1-16,0 0 0,0 0 15,0 0-15,0 0 0,21-1 0,0 1 16,1 21-16,20-21 0,-21 21 15,21 0-15,1 0 0,20 0 0,-20 0 16,-1 0-16,0 21 0,1-21 16,-1 21-16,0 1 0,-21 20 15,1-21-15,-1 21 0,-21-20 0,0 20 16,0 0-16,0-21 0,-21 22 0,-22-1 16,22-21-16,-21 0 0,-22 22 15,22-22-15,0 0 0,-22 0 0,22 0 16,-1-21-16,1 22 0,21-1 15,-21-21-15,20 0 0,44 0 32,20-21-32,-21 21 15,0-22-15,22 22 0,-22-21 16</inkml:trace>
  <inkml:trace contextRef="#ctx0" brushRef="#br1" timeOffset="-107729.52">26543 8149 0,'0'-21'0,"0"42"0,0-63 16,0 63 15,0 0-31,0 22 0,0-22 0,0 21 16,0-21-16,0 22 15,0-1-15,0 0 0,-21 1 0,21-22 16,0 21-16,-21 0 0,-1-20 16,22-1-16,0 21 0,0-21 0,0 0 15,-21 1-15,21-1 0,21-21 32,1-21-17,-22-1-15,21 1 0,0 0 0</inkml:trace>
  <inkml:trace contextRef="#ctx0" brushRef="#br1" timeOffset="-107468.65">26966 8001 0,'0'0'0,"0"-21"16,21 21-16,-21 21 16,0 21-1,0-20-15,0 20 0,0-21 0,0 21 16,0 1-16,0-1 0,0 0 0,-21 1 15,21-1-15,0 0 0,0 1 16,-21-22-16,21 21 0,-21-21 16,21 22-16,0-22 0,-21 0 0,21 0 15,0 0-15,-21-21 32,-1 0-17,1-21-15,21 0 16,-21 21-16,0-21 0</inkml:trace>
  <inkml:trace contextRef="#ctx0" brushRef="#br1" timeOffset="-107290.77">26522 8467 0,'0'0'0,"21"0"16,0 0-16,0 0 0,22 0 16,-22-21-16,21 21 0,-21 0 15,22 0-15,-1-22 0,0 22 0,-21 0 16,22 0-16,-1-21 0,-21 21 15,0 0-15,22 0 0,-22 0 16,0 0-16,-21-21 0,21 21 16,0 0-16</inkml:trace>
  <inkml:trace contextRef="#ctx0" brushRef="#br1" timeOffset="-106916.96">27432 8065 0,'0'0'0,"0"-22"0,0 1 16,0 42 15,0 1-15,0-1-16,0 0 0,0 21 0,0 1 15,0-1-15,0 0 16,0 1-16,0-1 0,-21 0 0,21 1 16,-21-1-16,21 0 0,0 1 0,0-22 15,-22 21-15,22-21 0,-21 0 16,21 1-16,0-1 0,0 0 0,0 0 15,0-42 17,0 0-32,0 0 0</inkml:trace>
  <inkml:trace contextRef="#ctx0" brushRef="#br1" timeOffset="-106602.7">27474 8128 0,'0'0'0,"0"-21"0,21 0 16,-21 0-16,22 21 0,-1-22 16,0 22-16,0 0 0,21-21 15,1 21-15,-22 0 0,21 0 16,-21 0-16,22 0 0,-22 0 0,21 0 16,-21 0-16,1 0 0,-1 21 15,-21 1-15,0-1 0,0 0 16,0 0-16,-21 0 0,-1 0 0,1 1 15,0-1-15,-21 0 0,21 0 16,-43 0-16,22 0 16,-22 1-16,43-1 0,0-21 15,0 0-15,21 21 16,21-21 15,0 0-31,0 0 0,0 0 0</inkml:trace>
  <inkml:trace contextRef="#ctx0" brushRef="#br1" timeOffset="-106316.85">28321 8509 0,'0'21'62,"0"0"-46,0 1-16,0-1 0,0 0 16,0 0-16,0 0 0,-21-21 0,0 21 15,-1 1-15,1-1 0,0 0 16,0-21-16,0 21 0,0-21 15,-1 0-15</inkml:trace>
  <inkml:trace contextRef="#ctx0" brushRef="#br1" timeOffset="-105624.83">28829 8446 0,'21'0'31,"-21"-22"-31,21 22 0,-21-21 16,21 0-16,1 0 0,-1 0 0,21 0 15,22-22-15,-22 1 0,0 21 16,1-22-16,-1 1 0,0 21 16,-21-21-16,22 20 0,-22 1 15,-21 0-15,0 0 0,0 0 0,-21 21 16,-22 0-1,1 0-15,21 0 0,-21 0 0,-1 21 16,1 0-16,0 0 0,20 0 16,1 22-16,21-22 0,0 0 0,0 0 15,0 22-15,0-22 0,21 0 16,22 21-16,-22-21 0,0 1 0,21 20 16,-20-21-16,-1 0 0,0 0 0,0 1 15,0-1-15,-21 0 0,0 0 0,0 0 16,0 0-16,-21-21 15,0 0-15,0 22 0,0-22 0,-1 0 16,1 0-16,0 0 0,0 0 0,0 0 16,0 0-16,21-22 15,0 1-15,0 0 16,0 0-16,0 0 0,42-43 16,-21 43-16</inkml:trace>
  <inkml:trace contextRef="#ctx0" brushRef="#br1" timeOffset="-105131.11">29676 7832 0,'0'0'0,"0"-21"0,0-1 15,21 22-15,-21 22 32,0 20-17,0-21-15,0 21 16,0-20-16,0 20 0,0 0 0,0 22 15,0-22-15,-21 0 0,21 22 0,0-22 16,0 1-16,0-1 0,-22-21 16,22 21-16,-21-20 0,21 20 0,0-21 15,0 0-15,0 0 16,0 1-16,-21-22 0,0 0 16,21-22-1,0 1-15,0 0 16,0-21-16,0 21 0,0-1 0,0-20 15,21 21-15,0-21 0,0-1 16,1 1-16,-1 0 0,21 20 16,-21-20-16,22 21 0,84-43 15,-64 64-15,-42 0 16,22 0-16,-1 0 0,21 43 16,-20-22-16,-22 0 0,0 21 0,-21-20 15,0 20-15,0-21 0,0 21 16,0 22-16,-21-43 0,0 0 15,0 0-15,-1 1 0,1-1 0,0 0 16,0-21-16,21 21 0,0-42 47,21 21-47,0-21 16</inkml:trace>
  <inkml:trace contextRef="#ctx0" brushRef="#br1" timeOffset="-104765.35">30395 8276 0,'43'0'16,"-22"0"-1,-21-21-15,21 0 0,0 21 0,0-21 16,0 0-16,1-1 0,-1 1 15,21-21-15,-21 42 0,-21-21 16,0 0-16,0-1 0,-21 22 31,0 0-31,0 0 0,0 22 16,-22-1-16,22 0 0,0 0 0,0 21 16,-22-20-16,22 20 0,0 0 0,0-21 15,21 22-15,0-22 16,0 21-16,0-21 0,0 1 0,0-1 15,0 0-15,0 0 0,21 0 16,0-21-16,0 0 0,1 0 16,20 0-16,-21 0 0,21 0 0,-20 0 15,20 0-15,-21-21 0,21 21 16,-20-21-16,20 0 0</inkml:trace>
  <inkml:trace contextRef="#ctx0" brushRef="#br1" timeOffset="-104497.39">31051 7811 0,'0'0'0,"0"-43"31,-21 43-15,0 21-16,21 1 16,-21-1-16,21 0 0,0 21 0,0 1 15,0-1-15,0 0 0,0 1 16,-21 20-16,21-21 0,0 1 15,0-1-15,-21 0 0,21 1 0,0-1 0,0-21 16,0 22-16,0-22 0,0 0 16,0 0-16,0 0 0,0 0 15,21-21-15,0 0 16,0 0-16,0 0 16,-21-21-16,21 0 0,1 21 0</inkml:trace>
  <inkml:trace contextRef="#ctx0" brushRef="#br1" timeOffset="-104217.54">31432 7832 0,'0'0'0,"0"-21"0,0-22 16,-21 43 0,21 21-16,0 1 15,0-1-15,0 0 0,-21 0 16,21 21-16,0 1 0,-21 41 15,0-20-15,21-22 16,0 1-16,0 20 0,-21-21 0,-1 1 16,22-1-16,-21-21 0,21 22 15,0-22-15,0 21 0,0-21 16,0 0-16,0 1 0,21-22 31,1 0-31,-1-22 16,0 22-16,0-21 0</inkml:trace>
  <inkml:trace contextRef="#ctx0" brushRef="#br1" timeOffset="-103751.46">31940 8043 0,'0'0'16,"22"-21"-16,-1 21 0,0-21 0,0 0 15,-21 0-15,21 21 0,0-43 16,-21 22-16,0 0 15,0 0-15,-21 21 16,0 0-16,-21 0 16,21 0-16,-22 0 0,1 21 15,0 0-15,-1 0 0,22 22 16,-21-22-16,21 0 0,-1 21 0,22-20 16,0-1-16,0 0 0,0 0 15,0 0-15,0 0 0,0 1 0,0-1 16,22 0-16,-1 0 0,0 0 15,-21 0-15,21 1 0,0-1 0,0 0 16,1 0-16,-22 0 0,21 0 0,0-21 16,-21 22-16,0-1 0,0 0 15,0 0-15,0 0 0,-21-21 16,0 0-16,-1 21 16,1-21-16,0 0 0,-21 0 15,21 0-15,-22 0 0,22 0 0,0 0 16,-21-21-16,20 21 15,1 0-15,21-21 0,-21 0 0,21 0 16,0 0 15,21 21-31,0 0 0,1 0 16,-1 0-16,0 0 0,0 0 16,0 0-16</inkml:trace>
  <inkml:trace contextRef="#ctx0" brushRef="#br1" timeOffset="-102867.12">32343 8149 0,'0'0'0,"0"-21"0,21-64 31,-42 85-16,-1 0-15,1 0 16,0 22-16,0-1 0,0 0 16,0 0-16,-1 21 0,1-20 15,0-1-15,0 21 0,0-21 16,0 22-16,-1-22 0,22 0 16,0 21-16,-21-21 0,21 1 0,0-1 15,0 21-15,0-21 0,21 0 16,1-21-16,-1 0 15,0 22-15,21-22 0,-21 0 0,1 0 16,20 0-16,-21 0 0,21 0 16,-20-22-16,20 1 0,-21 21 0,0-21 15,0 0-15,1 0 0,-1 0 16,0-22-16,0 22 0,-21 0 0,0-21 16,0 20-16,0 1 0,0 0 15,0 0-15,-21 21 31,0 0-31,21 21 16,0 0 0,0 0-16,21 1 31,-21-1-15,0 0-1,0 0-15,0 0 0,0 0 16,0 1-16,0-1 15,0 0-15,0 0 16,21-21 0,-21 21-1,21-21 1,0 0-16,1 0 31,-1 0-31,0 0 0,-21-21 16,21 0-16,0 0 15,-21 0-15,0-1 0,21 1 16,1 0-16,-22 0 0,0 0 16,0 0-16,21 21 15,-21 21 17,0 0-32,0 0 15,-21 0-15,21 0 0,0 1 0,0-1 16,-22 0-16,22 0 15,0 0-15,-21-21 0,21 21 16,0-42 31,0 0-31,0 0-16</inkml:trace>
  <inkml:trace contextRef="#ctx0" brushRef="#br1" timeOffset="-102678.96">32745 8234 0,'0'-21'15,"0"42"-15,0-63 16,0 63 46,0 0-46,0 0-16</inkml:trace>
  <inkml:trace contextRef="#ctx0" brushRef="#br1" timeOffset="-102300.36">32914 8297 0,'0'22'47,"0"-1"-47,0 0 15,0 0-15,-21 0 0,0 0 0,21 1 16,0-1-16,0 0 0,-21-21 16,21 21-16,-22 0 0,22 0 15,-21 1-15,21-1 0,0 0 16,0 0-16,0 21 0,-21-20 0,21-1 15,-21 0-15,21 0 0,-21 21 16,21-20-16,0-1 0,-21 21 0,-1-21 16,22 0-16,0 1 0,0 20 15,-21 0-15,21-21 0,0 1 16,0-1-16,0 0 0,0 0 16,0 0-16,0-42 62,0 0-46,0 0-16</inkml:trace>
  <inkml:trace contextRef="#ctx0" brushRef="#br1" timeOffset="-101921.02">32914 8424 0,'0'-21'0,"0"42"0,0-63 0,0 21 16,0 0-16,0 0 0,0-1 15,0 1-15,21 0 0,0 0 16,1 21 0,-1 0-16,0 0 15,0 0-15,0 21 16,-21 0-16,21 0 0,-21 1 15,0-1-15,0 0 16,0 0-16,0 0 0,0 0 16,0 1-16,-21-1 0,0-21 0,0 21 15,0 0-15,0-21 0,-1 21 16,1-21-16,0 0 16,21 21-1,-21-21 1,21-21 15,21 0-15,0 0-16</inkml:trace>
  <inkml:trace contextRef="#ctx0" brushRef="#br1" timeOffset="-101571.68">33316 7895 0,'0'0'0,"0"-21"0,21 21 16,-21-21-16,0 0 0,22 21 31,-22 21-15,0 0-1,0 21-15,0-20 0,0-1 16,-22 21-16,22 0 0,0 1 0,-21-1 15,21 0-15,-21-20 0,0 20 16,21 0-16,0-21 0,0 22 0,-21-22 16,21 0-16,-21 0 15,21 0-15,0 1 0,0-1 0,-22-21 16,22 21-16,-21-21 0,21 21 16,21-21 15,1 0-16,-1-21-15,0 21 0</inkml:trace>
  <inkml:trace contextRef="#ctx0" brushRef="#br1" timeOffset="-101160.71">33591 8297 0,'22'-42'15,"-44"84"-15,65-84 0,-43 21 0,0 0 31,-21 21-31,-1 0 16,1 0-16,0 21 0,0-21 16,0 21-16,0 0 0,-1 0 0,1-21 15,0 22-15,21-1 0,-21-21 16,21 21-16,0 0 0,0 0 16,21-21-16,0 0 15,0 21-15,1-21 0,-1 0 0,0 0 16,0 0-16,0 0 15,0 22-15,22-22 0,-22 0 0,0 21 16,0-21-16,-21 21 31,-21-21-15,0 0-16,0 21 0,0-21 16,-1 0-16,1 0 0,0 21 15,0-21-15,0 0 0,0 0 16,-1 0-16,1 0 0,0 0 0,0 0 15,0 0 1,0 0-16,21-21 31</inkml:trace>
  <inkml:trace contextRef="#ctx0" brushRef="#br1" timeOffset="-100800.92">33210 7959 0,'0'0'15,"22"-21"1,-1 21-16,0 0 15,21 0-15,-21 0 0,22 0 16,-22 0-16,21 0 0,1 0 0,-22 0 16,21-22-16,0 22 0,-20 0 15,-1 0-15,0 0 0,0 0 0</inkml:trace>
  <inkml:trace contextRef="#ctx0" brushRef="#br1" timeOffset="15213.26">931 11938 0,'-21'0'110,"0"0"-110,21-21 15,-21 21 1,0 0-16,-1 0 0,1 0 16,0 0-1,0 0-15,0 0 0,0 0 16,-1 0-16,1 0 0,0 0 15,0 0-15,0 0 0,0 0 16,-1 0-16,1 0 16,0 0-1,0 0-15,0 0 16,0 0 62</inkml:trace>
  <inkml:trace contextRef="#ctx0" brushRef="#br1" timeOffset="15534.08">825 11790 0,'1080'127'218</inkml:trace>
  <inkml:trace contextRef="#ctx0" brushRef="#br1" timeOffset="15563.07">1926 11896 0,'-21'-21'15</inkml:trace>
  <inkml:trace contextRef="#ctx0" brushRef="#br1" timeOffset="15596.04">1841 11853 0</inkml:trace>
  <inkml:trace contextRef="#ctx0" brushRef="#br1" timeOffset="16195.82">1058 11938 0,'-21'0'16,"0"0"-16,0 0 15,0 0-15,-1 0 16,1 0-16,0 0 0,0 0 0,0 0 15,0 0-15,-22 0 0,22 0 16,-21 21-16,-1-21 0,1 0 16</inkml:trace>
  <inkml:trace contextRef="#ctx0" brushRef="#br1" timeOffset="16326.75">487 11938 0,'0'0'32,"21"-21"46</inkml:trace>
  <inkml:trace contextRef="#ctx0" brushRef="#br1" timeOffset="16506.64">1545 11811 0,'21'0'0,"0"0"0,22 0 15,-22 0-15,21 0 0,1 0 16,-22 0-16,0 0 0,0 0 16,0 0-16,0 0 0,1 0 0,-1 0 15,-21-21 17</inkml:trace>
  <inkml:trace contextRef="#ctx0" brushRef="#br1" timeOffset="16619.58">1884 11769 0,'0'0'31,"0"-21"16,-21 21-47,-1 0 16</inkml:trace>
  <inkml:trace contextRef="#ctx0" brushRef="#br1" timeOffset="16822.47">1587 11515 0,'0'0'0,"0"-21"0,-21 21 15,-21-22-15,21 1 32</inkml:trace>
  <inkml:trace contextRef="#ctx0" brushRef="#br1" timeOffset="16887.43">1524 11472 0,'0'0'16,"21"0"-16,21 22 15</inkml:trace>
  <inkml:trace contextRef="#ctx0" brushRef="#br1" timeOffset="17168.36">1884 11642 0,'0'0'0,"21"0"0,42 0 32,-20 21-32,-22-21 0,0 0 15,0 21-15,0-21 0,1 0 16,-22 21 46,-22-21-30,1 0-32,21 21 0,-21 1 0,0-1 15,0 0-15,0 0 16,-1 0-16,1 0 0,0 1 16,0-1-16,-21 0 0,20 0 0,-20 0 15,21 22-15,-21-22 0,20 0 0,22 0 16,-42-21-16,0 21 0,-1 0 15</inkml:trace>
  <inkml:trace contextRef="#ctx0" brushRef="#br1" timeOffset="17230.33">1566 12256 0,'-21'0'16</inkml:trace>
  <inkml:trace contextRef="#ctx0" brushRef="#br1" timeOffset="17331.27">1905 11832 0,'21'-21'0,"0"0"0</inkml:trace>
  <inkml:trace contextRef="#ctx0" brushRef="#br1" timeOffset="18554.98">825 11875 0,'-21'0'31,"0"0"-16,0 0-15,0 0 16,0 0-16,-1 0 0,1 0 0,-21 0 16,21 0-16,0 21 0,-22 0 15,22-21-15,0 0 0,0 0 0,0 0 16,-1 21-16,1-21 0,0 0 16,42 0 30,0 0-46,22 0 0,-22 0 0,21 0 16,1-21-16,20 21 0,-21-21 16,1 21-16,20 0 0,1 0 0,-1-21 15,1 21-15,-1 0 16,1 0-16,20-22 0,-20 22 0,21 0 16,-22 0-16,1 0 0,-1-21 15,1 21-15,-1 0 0,1 0 0,-1-21 16,-21 21-16,1 0 0,-1 0 15,0 0-15,-20 0 0,-1 0 0,0 0 16,0 0-16,-21-21 94,-21 21-94,0-21 15</inkml:trace>
  <inkml:trace contextRef="#ctx0" brushRef="#br1" timeOffset="19470.77">1545 11430 0,'0'0'0,"0"21"63,21 0-48,0 1 1,-21-1-16,22-21 0,-1 21 16,0 0-16,0 0 0,21 0 15,-20 1-15,-1-22 0,0 21 16,21-21-16,-21 21 0,22 0 0,-1-21 15,-21 0-15,22 21 0,-22-21 16,21 0-16,-21 21 0,0-21 0,1 0 16,-1 0-16,0 0 0,0 22 15,-42-22 32,21 21-47,-21-21 0,0 21 16,-1-21-16,1 21 0,0-21 15,-21 21-15,21 0 0,-1 1 0,-20-1 16,21 0-16,-21 0 0,20 0 0,-20 0 16,0 22-16,-1-22 0,1 0 15,21 21-15,-21-20 0,-1-1 16,22 0-16,-21 0 0,21 0 0,-1 0 16,1 1-16,0-1 0,0-21 15,0 21-15,21 0 0,-21 0 16,42-21 62,0-21-62,0 21-16,-21-21 0,42 0 15,-20 21-15,-1-21 0,21-1 16,-21 1-16,22 0 0,-1 0 0,-21-21 15,21 20-15,1 1 0,-1 0 16,-21-21-16,22 21 0,-1-1 16,-21 1-16,21 0 0,-20 0 15,-1 21-15,0-21 0,0 0 0,0 21 16,0 0-16,-21-22 16,22 22-16,-1 0 0,-21-21 15,21 21 16</inkml:trace>
  <inkml:trace contextRef="#ctx0" brushRef="#br1" timeOffset="21350.71">4635 11324 0,'0'21'16,"22"-21"0,-1 0-1,0 0-15,0 0 16,0 0-16,0 0 0,1 0 16,-1-21-16,0 21 0,0-21 15,0 0-15,0 21 0,-21-21 16,22 0-16,-1-1 0,0 1 15,-21 0-15,0 0 16,0 0-16,0 0 0,-21 21 16,0 0-16,-1 0 0,1 0 0,-21 0 15,21 0-15,-22 0 16,22 0-16,-21 21 0,21 0 0,-22-21 16,22 21-16,0 0 0,-21 0 0,21-21 0,-1 22 15,22-1-15,0 0 16,-21 0-16,21 0 0,0 0 15,0 1-15,0-1 0,21-21 16,1 21-16,-1-21 0,0 0 16,0 21-16,0-21 0,0 21 0,1-21 15,-1 21-15,0-21 0,0 22 16,0-22-16,0 21 0,22-21 16,-22 21-16,0-21 0,0 21 0,0-21 0,1 21 15,-1 0-15,0-21 0,-21 22 16,0-1-16,0 0 0,0 0 15,0 0-15,-21 0 0,0 1 16,-1-1-16,-20 0 0,0 0 16,-1 0-16,1 0 0,0-21 0,-22 22 15,22-22-15,-22 0 0,22 21 16,0-21-16,-22 0 0,43 0 0,-21 0 16,-1-21-16,22 21 0,0-22 0,-21-20 15,21 21-15,-1 0 16,22 0-16,0-1 0,0 1 15,0 0-15,0 0 16,22 21 0,-1-21-16,0 21 15,0 0-15,0-21 0,0 21 0,1-22 16</inkml:trace>
  <inkml:trace contextRef="#ctx0" brushRef="#br1" timeOffset="21730.5">5334 11007 0,'0'0'0,"0"-21"0,0-1 16,0 1-16,-21 21 15,0 0-15,21 21 32,-22 1-32,22-1 0,0 21 0,-21-21 15,21 22-15,0-1 0,0 0 16,0 22-16,-21-22 0,0 0 0,21 1 16,-21-1-16,21 0 0,0 1 15,-21-1-15,21 0 0,-22 1 0,22-22 16,0 0-16,0 0 0,0 0 15,0 1-15,0-1 0,0 0 0,0 0 16,22-42 15,-1 0-31,0 0 16,0-1-16</inkml:trace>
  <inkml:trace contextRef="#ctx0" brushRef="#br1" timeOffset="22170.93">5715 11324 0,'-106'21'32,"85"1"-32,21-1 0,-21 0 0,0 0 15,-1 0-15,1 0 0,0 22 0,0-22 16,0 21-16,0-21 0,21 1 15,0 20-15,0-21 0,-22 0 16,22 0-16,0 1 0,0-1 0,0 0 16,22-21-16,-1 21 0,0-21 0,0 21 15,0-21-15,0 0 0,22 0 0,20 0 16,-20-21-16,-1 0 0,0 21 16,-21-21-16,22 0 0,-1-1 15,-21 1-15,0 0 0,22 0 16,-22 0-16,-21-22 0,0 22 0,0-21 15,0-22-15,0 43 0,0-21 16,-21 21-16,0 0 0,-1-1 16,-20 22-16,21 0 0,0 0 0,-22 0 15,-20 0-15,42 0 0,0 0 16,-1 22-16,1-1 0,0 0 16,0 0-16,21 0 0,0 0 0,0 1 15,0-1-15,0 0 16,21-21-1,21 0-15,-20 0 0</inkml:trace>
  <inkml:trace contextRef="#ctx0" brushRef="#br1" timeOffset="22723.83">6244 11324 0,'0'-21'0,"-21"21"31,21 21-15,-21 0-16,21 1 0,0-1 15,0 0-15,0 0 0,0 21 16,0-20-16,0-1 0,0 21 0,0-21 16,0 0-16,0 22 0,0-22 0,0 0 15,0 0-15,0 0 16,21-21 15,-21-21-15,0 0-16,21 0 0,-21 0 0,0 0 15,0-1-15,21 1 0,0 0 0,1-21 16,-22 21-16,21-1 16,0 1-16,-21 0 0,21 0 0,0 0 15,0 21-15,1 0 16,-22 21-1,0 0-15,0 0 0,0 0 16,21 22-16,-21-22 0,0 0 0,0 0 16,0 0-16,0 1 0,21-1 15,-21 0-15,0 0 0,21-21 0,0 0 16,-21 21-16,21-21 0,1 0 0,-1 0 16,0 0-16,0 0 0,0-21 15,0 21-15,1-21 0,20 0 16,-21-22-16,0 22 0,-21 0 0,21-21 15,-21-1-15,22 22 0,-22-21 0,0 0 16,0-1-16,0 22 0,0-21 16,0 21-16,0-1 0,0 1 0,-22 0 15,-20 0-15</inkml:trace>
  <inkml:trace contextRef="#ctx0" brushRef="#br1" timeOffset="22787.29">6858 11240 0,'42'0'16</inkml:trace>
  <inkml:trace contextRef="#ctx0" brushRef="#br1" timeOffset="23164.08">7091 11430 0,'21'0'16,"0"0"-1,0 0-15,0-21 0,1 21 16,-22-21-16,21 0 0,0 21 16,0-22-16,0 1 0,0 0 0,1-21 15,-22 21-15,0-1 16,0 1-16,-22 21 16,1 0-1,0 0-15,0 0 0,0 21 0,-22-21 16,22 22-16,0-1 0,0 0 15,0 21-15,0-21 0,-1 1 0,22 20 16,0-21-16,0 21 0,0-20 0,0 20 16,0-21-16,0 0 0,0 0 15,0 1-15,0-1 0,22 0 0,-1 0 16,0 0-16,21 0 0,-21-21 16,1 0-16,-1 0 0,21 0 15,-21 0-15,0 0 0,1 0 0,20 0 16,-21 0-16,0-21 0,22 21 15</inkml:trace>
  <inkml:trace contextRef="#ctx0" brushRef="#br1" timeOffset="23267.02">7683 11303 0,'0'0'0,"-42"0"0</inkml:trace>
  <inkml:trace contextRef="#ctx0" brushRef="#br1" timeOffset="23297">7620 11261 0,'-21'0'15</inkml:trace>
  <inkml:trace contextRef="#ctx0" brushRef="#br1" timeOffset="23594.83">7853 11303 0,'84'64'15,"1"20"17,-487-274-32,825 423 0,-613-424 0,401 403 0,-211-191 0,0 21 15,0-21-15,0 1 0,0-1 0,0 0 16,0 0-16,-21 0 0,0 0 15,21 1-15,-21-22 0,21 21 16,-21-21-16,21-21 16,0-1-1,0 1-15,0 0 0,21-21 16,0 21-16,-21-1 0,21-20 0,0 21 16,-21-21-16,22-1 0,-1 22 15,0-21-15,-21 21 0,21-1 16,0 1-16,0 0 0,1 0 0,-1 0 15,0 0-15,0 21 0,-21-22 32</inkml:trace>
  <inkml:trace contextRef="#ctx0" brushRef="#br1" timeOffset="24915.18">9271 11409 0,'0'0'0,"0"-21"0,0 0 15,0-1-15,0 1 16,0 0 0,-42 0-1,20 21 1,22 21-1,0 0-15,0 0 0,22 1 0,-22-1 16,0 21-16,0-21 0,0 0 16,0 22-16,0-22 0,0 21 15,0-21-15,0 1 0,0-1 0,0 0 16,0 0-16,0 0 0,0 0 16,0 1-16,-22-44 31</inkml:trace>
  <inkml:trace contextRef="#ctx0" brushRef="#br1" timeOffset="24995.14">9334 11282 0,'0'-21'0,"0"42"0</inkml:trace>
  <inkml:trace contextRef="#ctx0" brushRef="#br1" timeOffset="25370.92">9292 11007 0,'0'-21'16,"-21"21"-1,0 0-15,0 21 32,21 0-32,0 0 15,0 0 1,21-21-16,0 0 15,0 0-15,0 0 16,0 0-16,1 0 16,-1-21-16,0 21 15,-21-21-15,0 0 0,0 0 16,0-1-16,-21 22 16,0-21-16,-1 21 0,1 0 15,0 0-15,0 0 0,0 0 16,0 0-16,-1 0 15,22 21-15,0 1 16,0-1-16,0 0 16,0 0-16,22 0 15,-1 0 1,0 1-16,0-22 16,-21 21-16</inkml:trace>
  <inkml:trace contextRef="#ctx0" brushRef="#br1" timeOffset="25930.88">9652 11218 0,'0'0'0,"-21"0"31,0 0-15,21 22-16,0-1 0,0 0 15,0 0-15,0 0 0,0 0 16,0 1-16,0-1 0,0 0 16,0 21-16,0-21 0,0 1 0,0-1 15,0 0-15,0 0 0,0 0 0,0 0 16,0 1-16,0-1 16,-22-21 15,22-21-16,-21 21 1,21-22-16,0 1 0,0 0 0,0 0 16,0-21-16,0 20 0,0-20 15,21 21-15,1-21 0,-1 20 0,0-20 16,0 21-16,0-21 0,22 20 0,-22 1 16,21 0-16,0 0 0,1 0 15,-22 0-15,21 21 0,1 0 0,62 0 16,-62 0-16,-22 21 15,0 0-15,0 0 0,0 0 16,-21 0-16,22 22 0,-22-22 0,0 21 16,0-21-16,-22 22 0,1-1 0,21-21 15,-21 0-15,21 1 16,-21-1-16,0 0 0,21 0 0,-21 0 16,21 0-16,0 1 0,-22-22 15,44 0 16,-22-22-15</inkml:trace>
  <inkml:trace contextRef="#ctx0" brushRef="#br1" timeOffset="29595.82">11070 11557 0,'-21'21'31,"42"-21"32,0 0-63,0 0 0,1-21 16,-1 21-16,0-21 0,0 0 15,21 0-15,-20-1 0,-1 1 0,21-21 16,-21 21-16,0 0 0,1-22 0,-1 22 15,0-21-15,0 21 0,-21-1 16,0-20-16,0 21 0,0-21 16,0 20-16,-21 22 15,0 0 1,0 0-16,-1 22 16,22-1-16,0 0 0,-21 0 15,21 0-15,0 0 0,0 22 0,0-22 16,0 21-16,0-21 0,0 22 15,0-22-15,0 21 0,0-21 0,0 1 16,21-1-16,-21 0 0,0 0 0,22 0 16,-1-21-16,-21 21 0,21-21 15,0 0-15,0 0 16,0 0-16,1 0 0,-22-21 16,21 21-16,0-21 0,-21 0 15,21 0-15,0 0 0,0-1 16,1-20-16,-1 21 0,0 0 0,0-22 15,0 22-15,22 0 0,-22-21 16,21 21-16,-21-1 0,22 1 0,-22 21 16,21-21-16,-21 21 0,22 0 0,-22 0 15,0 0-15,0 0 0,0 0 16,0 21-16,-21 0 0,0 1 0,0-1 16,0 0-16,0 0 0,0 21 0,0-20 15,-21-1-15,21 21 0,-21-21 0,21 0 16,-21 1-16,0-1 0,-22 21 15,43-21 1,-21-21 0,21-21-1,21 0-15,1 21 16,-1-21-16,0 0 0,0-1 0,0-20 16,0 21-16,1 0 0,20-43 15,0 43-15,-21 0 0,1 0 16,20-22-16,-21 22 0,0 0 15,0 0-15,1 0 0,-1 0 0,-21-1 16,-21 22 15,-1 0-15,1 22-16,21-1 16,-21 0-16,0 0 0,0 21 15,0-20-15,-1-1 0,22 21 0,0-21 16,0 0-16,-21 22 0,21-22 0,0 0 15,0 0-15,0 0 0,0 1 16,0-1-16,21-21 0,1 21 0,-1 0 16,0-21-16,0 0 0,0 0 0,22 0 15,-22 0-15,21 0 0,0 0 0,-20 0 16,20 0-16,-21-21 0,21 0 16,-20 21-16,20-21 0,-21-1 0,21 1 15,-20 0-15,20-21 16,-42-1-16,0 22 0,21 0 15,-21-21-15,0-1 0,0 22 0,0 0 16,0 0-16,0 0 0,0 0 0,0-1 16,-21 1-16,0 21 15,0 0-15,-1 0 0,1 0 16,0 21-16,21 22 0,-21-22 16,0 0-16,21 0 0,0 22 15,0-22-15,0 21 0,0-21 0,0 22 16,0-22-16,0 0 0,0 0 0,0 0 15,21 0-15,-21 1 0,21-22 16,0 21-16,0-21 0,1 0 16,20 0-16,-21 0 0,21 0 15,-20 0-15,20 0 0,0-21 0,-21 21 16,22-22-16,-22 1 0,0 0 16,0 0-16,0 0 0,1 0 0,-1-22 15,0 1-15,0 21 0,0 0 0,0-22 16,-21 22-16,22 0 0,-22 0 15,0 0-15,21 21 0,-21-22 0,21 22 16,0 0-16,0 22 31,-21-1-31,0 0 16,0 0-16,0 0 0,0 0 16,0-42 30,0 0-30,0 0-16,0 0 0,0 0 16,0-1-16,0 1 15,0 0-15,-21 21 0,21-21 16,-21 21-16,0 0 16,0 0-16,-1 0 15,22 21-15,0 0 0,-21 0 0,0 1 16,0 20-16,21 0 0,0-21 15,-21 22-15,21-22 0,-21 21 0,21-21 16,0 1-16,0 20 0,0-21 16,0 0-16,0 0 0,0 1 0,0-1 15,21-21-15,0 21 0,-21 0 0,21-21 16,0 0-16,22 0 0,-22 0 16,21 0-16,-21 0 0,43 0 15,-22 0-15,0-21 0,-20 21 0,-1-21 16,21 0-16,-21-1 0,22 1 0,-22 0 15,0 0-15,0-21 0,0 20 16,-21 1-16,0-21 0,0 21 16,21 0-16,-21-1 0,0 1 0,0 0 15,0 0-15,0 0 16,-21 42 0,21 0-16,-21 0 15,21 0-15,0 1 0,0 20 0,-21-21 16,21 0-16,0 22 0,0-22 15,0 0-15,0 0 0,0 0 0,0 0 16,21 1-16,0-22 16,0 21-16,1-21 15,-1 0-15,0 0 0,0 0 16,0 0-16,0-21 0,1-1 0,-1 22 16,0-42-16,0 21 0,0 0 15,0-22-15,1 22 0,-22-21 16,0 21-16,21-22 0,-21 22 0,21 0 15,-21 0-15,0 0 0,0 0 0,0-1 16,0 1 0,0 42-1,0 1-15,-21-1 16,21 0-16,-21 0 0,21 0 0,0 22 16,0-22-16,0 0 0,0 0 15,0 0-15,0 0 0,0 1 0,0-1 16,0 0-16,0 0 0,0 0 15,21 0-15,0-21 0,0 22 16,0-22-16,0 0 0,1 0 0,-1 0 16,0 0-16,0 0 0,0 0 0,0 0 15,22 0-15,-22-22 0,21-20 16,-21 0-16,1 21 0,-1-22 16,-21 1-16,42 21 0,-21-43 0,0 22 15,1 0-15,-1-1 0,-21 1 0,0 0 16,0-1-16,0 22 0,0-21 15,0 21-15,0-1 0,0 1 16,0 0-16,0 0 0,-21 42 47,21 0-47,0 22 0,-22-22 16,22 0-16,0 21 0,0-21 0,0 22 15,0-22-15,0 21 0,0 1 16,0-1-16,-21-21 0,21 21 0,0 1 15,0-1-15,0-21 0,0 22 0,0-22 16,0 0-16,0 21 0,0-21 16,21 1-16,1-22 0,-22 21 15,21 0-15,0-21 0,0 21 0,0-21 16,0 0-16,1 0 16,-1 0-16,0-21 15,0 21-15,-21-21 0,21 0 0,0-1 16,1 1-16,-1 0 0,0-21 0,0 21 15,0-22-15,0 22 0,-21 0 16,0-21-16,22 20 0,-22 1 0,21 0 16,-21 0-16,0 0 15,0 0-15,-21 42 32,21 0-32,0 0 15,-22 0-15,22 22 0,0-22 16,-21 0-16,21 0 0,0 21 15,0-20-15,0-1 0,0 0 16,0 0-16,0 0 0,0 0 0,0 1 16,21-22-16,1 0 0,-1 0 15,0 0-15,0 0 0,0 0 16,0 0-16,1 0 0,-1-22 0,-21 1 16,21 21-16,0-21 0,0-21 15,0 21-15,1-1 0,-1-20 0,0 21 16,0 0-16,0-22 0,0 22 15,1 0-15,-22 0 0,21 0 16,-21 0-16,0 42 16,0 0-1,0 0-15,-21 21 16,21-20-16,0-1 0,-22 21 0,22-21 16,0 0-16,0 1 0,-21-1 0,21 0 15,0 0-15,0 0 0,0 0 16,21 1-1,1-22-15,-1 0 0,0 0 16,0 0-16,0 0 0,0-22 16,1 1-16,-1 21 15,-21-21-15,0 0 0,21 0 0,-21 0 16,0-1-16,0 1 0,0 0 0,0-21 0,0 21 16,0-1-16,-21 1 0,0 21 15,21-21-15,-22 21 0,1 0 16,0 0-16,0 0 0,42-21 47,0 21-47,0 0 0,1-21 15,-1 21-15,0 0 0,0 0 0,0 0 16,0-21-16,1 21 0,-1 0 16,0 0-16,0 0 0,0 0 15,0 0-15,1 21 16,-22 0-16,0 0 15,0 0-15,0 0 16,0 1-16,0-1 0,0 0 0,0 0 16,0 21-16,0-20 0,0-1 15,0 0-15,0 0 0,0 0 16,0 0-16,21 1 0,-21-1 16,0-42 30,0-1-46,0 1 16,0 0-16,0 0 0,0 0 16,0 0-16,0-1 0,0 1 15,21 0-15,-21 0 0,0 0 16,21 0-16,0-1 0,0-20 0,-21 21 16,22 0-16,-1 21 0,0-21 15,0-1-15,0 1 0,22 21 0,-22 0 16,0-21-16,0 21 0,0 0 0,0 0 15,1 0-15,-1 21 0,-21 0 16,21-21-16,-21 22 16,0-1-16,0 21 0,0-21 0,0 0 0,0 1 15,0-1-15,-21 0 0,0 0 16,-1 0-16,1 0 0,21 1 0,0-1 16,-21 0-16,0 0 0,21 0 15,-21-21 1,21 21-16,0-42 31,0 0-15,0 0-16,0 0 0,0 0 15,-21-1-15,21 1 0</inkml:trace>
  <inkml:trace contextRef="#ctx0" brushRef="#br1" timeOffset="29868.29">15600 10732 0,'0'0'0,"-21"0"16,21-22-16,-22 22 15,1 0 63,0 0-62,0 0-16,0 0 16</inkml:trace>
  <inkml:trace contextRef="#ctx0" brushRef="#br1" timeOffset="30175.11">14266 10943 0,'0'0'0,"21"0"31,1 0-31,-1 0 0,0 0 16,0-21-16,21 21 0,1 0 0,-22 0 16,21 0-16,-21 0 0,22-21 15,-22 21-15,0 0 0,0 0 0,0 0 16,-42 0 31,0 0-47,0 0 15,0 0-15</inkml:trace>
  <inkml:trace contextRef="#ctx0" brushRef="#br1" timeOffset="35299.41">17039 11197 0,'-21'0'31,"0"0"-16,0 0-15,-1 0 16,1 0-16,0 0 16,0 0-16,0 0 0,0 0 0,-1 0 15,22 21-15,-21-21 16,0 0-16,0 0 0,0 0 16,0 0-16,42 0 46,0 0-30,-21-21-16,63 42 0,-20 1 0,-1-22 16,0 0-16,1 0 0,20 0 0,-20 0 15,20 0-15,1 0 0,-1 0 16,1 0-16,-1 0 0,1 0 0,-1 0 16,-21 0-16,22 0 0,-22 0 0,22 0 15,-22 0-15,-21 0 0,22 0 16,-22 0-16,0 0 0,0 0 15,0 0-15,0 0 0,1 0 47,-22-22 16,-22 22-63</inkml:trace>
  <inkml:trace contextRef="#ctx0" brushRef="#br1" timeOffset="35855.09">17822 10986 0,'0'0'0,"-21"0"16,21-22-16,0 44 63,21-1-48,0 0-15,-21 0 16,43-21-16,-22 0 0,0 21 15,-21 0-15,21-21 0,0 22 0,1-1 16,-1-21-16,0 21 0,0-21 16,0 0-16,0 21 0,1-21 0,20 0 15,-21 0-15,0 0 0,22 0 16,-22 0-16,0 0 0,0 0 16,0 0-16,0 0 0,1 0 15,-44 0 1,1 0-1,0 21-15,0-21 16,0 21-16,0 1 0,-1-1 0,1 0 16,-21 0-16,21 0 0,0 0 15,-22 22-15,1-22 0,21 21 0,-43 1 16,43-22-16,0 21 0,0-21 16,0 0-16,-1-21 0,1 22 15,0-1-15,21 0 0,-21-21 16,0 21-1,21-42 32,0 0-31,0 0-16</inkml:trace>
  <inkml:trace contextRef="#ctx0" brushRef="#br1" timeOffset="36895.09">19219 10964 0,'-21'22'16,"0"-1"-16,0-21 15,42 0 32,0 0-47,0 0 16,0 0-16,1-21 0,20 21 16,-42-22-16,63 1 0,-41 21 15,-1-21-15,0 0 0,0 0 0,-21 0 16,21-1-16,-21 1 15,0 0-15,0 0 0,0 0 16,0 0-16,0-1 0,0 1 16,0 0-16,0 0 15,0 0 1,-21 21-16,0 0 16,0 0-16,0 21 15,-1 0-15,22 0 0,-42 0 16,21 22-16,0-22 0,0 21 15,-1 1-15,1-1 0,0 0 0,21 1 16,-21 20-16,0 1 0,21-22 0,0 21 16,0 1-16,-21-1 15,21 64-15,0-63 0,-22-1 16,22 1-16,-21-1 0,21 1 0,-21 21 16,21-22-16,0 43 15,0-43-15,-21 1 0,-21-1 0</inkml:trace>
  <inkml:trace contextRef="#ctx0" brushRef="#br1" timeOffset="37119.01">19537 12192 0,'63'-42'16,"-126"84"-16,169-127 0,-85 22 0,-21 21 0,0-22 15,-21 1-15,-1 20 0,1-20 0,-21 20 16,0 1-16,-1-21 0,1 41 16,0-20-16,-1 21 0,1 0 0,0 0 15,-1-1-15,1 1 0,21 21 0,0 0 16,-1-21-16,22 0 0</inkml:trace>
  <inkml:trace contextRef="#ctx0" brushRef="#br1" timeOffset="37221">19706 11303 0,'21'-42'15</inkml:trace>
  <inkml:trace contextRef="#ctx0" brushRef="#br1" timeOffset="37831.3">20108 10986 0,'21'0'0,"-42"0"0,64-22 16,-22 1-16,-21 0 0,0 0 15,-21 21 1,21-21-16,-22 21 0,1 0 16,0 0-16,0 0 0,0 0 15,0 0-15,-1 21 16,1-21-16,0 21 0,21 0 0,-21 0 15,0 1-15,21-1 0,-21 21 0,-1-21 16,1 22-16,21-22 16,0 21-16,0-21 0,0 0 0,0 1 0,0-1 15,0 0-15,0 0 16,0 0-16,21-21 16,1 0-16,-1 0 0,0 0 15,0-21-15,0 0 0,0 21 0,1-21 16,-1 0-16,0-1 0,0 1 15,0 0-15,-21-21 0,0 21 0,21-1 16,1-20-16,-22 21 0,0 0 16,0 0-16,0-1 0,0 1 15,0 0-15,21 21 32,-21 21-17,0 0 1,0 1-16,0-1 0,0 0 15,0 0-15,0 0 16,0 0-16,0 1 0,0-1 0,0 0 16,0 0-16,0 0 0,0 0 15,0 1-15,-43-22 16,551-233 78</inkml:trace>
  <inkml:trace contextRef="#ctx0" brushRef="#br1" timeOffset="40711.6">19008 11853 0,'0'22'47,"0"-1"-47,0 0 16,0 0-16,0 0 0,0 0 15,0 1-15,0-1 0,0 0 16,0 0-16,0 0 0,0 0 16,0 1-16,0-1 0,0 21 0,0-21 15,0 0-15,0 1 0,0-1 16,0 0-16,0 0 0,0 0 15,0 0-15,21 1 16,0-22-16,0 21 16,0-21-16,0 0 0,1 0 15,-1 0-15,0 0 16,0 0-16,0 0 0,22 0 0,-22 0 16,0-21-16,21-1 0,-21 22 0,22-21 15,-22 21-15,0-21 0,0 21 16,22-21-16,-43 0 0,21 21 15,0-21-15,0-1 0,-21 1 16,0 0-16,21 21 0,-21-21 16,21 0-16,1 0 15</inkml:trace>
  <inkml:trace contextRef="#ctx0" brushRef="#br1" timeOffset="41614.23">20405 11113 0,'0'0'0,"0"21"16,21-21 46,0 0-62,0-21 0,0 21 0,0-22 16,1 1-16,-1 21 0,0-21 15,21 21-15,-21-21 0,1 0 0,20 0 16,-21 21-16,0-22 0,22-20 16,-22 42-16,0-21 15,-42 21 1,0 0-16,-1 0 0,1 0 15,0 0-15,0 0 0,0 0 16,0 21-16,-1-21 0,1 21 0,0-21 16,0 21-16,21 1 15,0-1-15,0 0 16,0 0-16,0 0 16,21-21-16,0 21 15,0 1-15,1-1 0,-1-21 16,0 21-16,0 0 0,0-21 15,0 21-15,1 0 0,-1-21 0,-21 22 16,0-1-16,0 0 0,0 0 16,-21 0-16,-1-21 15,1 0-15,-21 21 0,0-21 16,20 0-16,-20 0 0,0 22 0,21-22 16,-22 0-16,22 0 0,0 0 15,0 0-15,0 0 0,-1 0 16,1 0-16,21-22 0,0 1 15,0 0 1,21 21 0,1-21-16,-22 0 15,21 21-15,0-21 0,0 21 16,0-22-16</inkml:trace>
  <inkml:trace contextRef="#ctx0" brushRef="#br1" timeOffset="41975.02">21188 10414 0,'0'0'0,"0"-42"0,0 21 0,0-1 16,0 1-16,0 0 0,0 0 15,-21 21 1,21 21-1,0 0-15,-22 0 0,22 22 0,0-1 16,-21 0-16,21 1 0,-21-1 0,21 0 16,0 1-16,0 20 0,-21-20 15,21-1-15,-21 0 0,21 1 16,-21-1-16,21 0 0,0 1 0,0-1 16,-22-21-16,22 21 0,0-20 15,-21-1-15,21 0 0,0 0 0,0 0 16,0 0-16,0-42 47,21 21-47,-21-21 0,22 0 15,-1 0-15,-21 0 0,21 21 0</inkml:trace>
  <inkml:trace contextRef="#ctx0" brushRef="#br1" timeOffset="42351.81">21209 10986 0,'21'0'47,"0"0"-31,0 0-16,1 0 0,-1 0 0,0 0 16,0-22-16,0 22 0,0-21 15,1 0-15,-1 21 0,-21-21 16,0 0-16,0 0 15,0-1-15,-21 22 32,-1 0-32,1 0 0,0 0 0,0 22 15,0-1-15,0 0 0,-22 21 16,22-21-16,0 1 0,21-1 16,-21 21-16,21-21 0,0 0 0,0 1 15,0-1-15,0 0 0,0 0 16,0 0-16,21 0 0,0-21 15,0 0-15,0 0 0,1 0 0,-1 0 16,0 0-16,0 0 16,0 0-16,0 0 0,1 0 0,-1 0 15,0-21-15,0 21 0,0-21 0,22 0 16</inkml:trace>
  <inkml:trace contextRef="#ctx0" brushRef="#br1" timeOffset="42776.54">21675 10943 0,'0'0'0,"0"-21"16,0 0 0,21 0-1,0 21-15,0 0 0,0-21 16,0 21-16,1 0 0,-1 0 16,0 0-16,0 0 15,0 0-15,0 21 0,-21 0 0,22-21 16,-1 21-16,-21 0 0,0 0 0,0 1 15,0-1-15,0 0 0,0 0 16,0 0-16,0 0 0,0 1 0,-21-1 16,-1 0-16,22 0 0,-21 0 0,0 0 15,21-42 17,0 0-17,0 0-15,0 0 16,0 0-16,0-1 0,21 1 0,-21 0 15,21-21-15,-21 21 0,22-1 0,-22 1 16,21 0-16,0 0 0,-21 0 16,21 0-16,0-1 0,0 22 15,1-21 1,-1 21 0</inkml:trace>
  <inkml:trace contextRef="#ctx0" brushRef="#br1" timeOffset="43114.34">20955 10647 0,'0'0'0,"-21"-21"0,0 21 0,42 0 16,0 0-1,0 0-15,21 0 0,-20 0 16,20 0-16,0-21 0,22 21 16,-22 0-16,22 0 0,-1 0 0,-21 0 15,22 0-15,-22 0 0,1 0 16,-1 0-16,0-22 0,-21 22 0,1 0 15,-44 22 48,22-1-63,22-21 0</inkml:trace>
  <inkml:trace contextRef="#ctx0" brushRef="#br1" timeOffset="43495.92">22923 10795 0,'0'0'0,"0"-21"0,0 42 47,0 0-31,0 0-16,0 1 0,-21-1 0,21 21 15,0-21-15,-21 0 0,21 1 16,-21-1-16,21 0 0,0 0 0,0 0 15,0 0-15,0 1 0,0-1 0,-21-21 16,21 21-16,0 0 16,0-42 15,21 0-15</inkml:trace>
  <inkml:trace contextRef="#ctx0" brushRef="#br1" timeOffset="43623.85">22987 10520 0,'0'0'0,"-21"0"0,0-21 0</inkml:trace>
  <inkml:trace contextRef="#ctx0" brushRef="#br1" timeOffset="43839.73">22839 10562 0,'84'0'47,"-168"0"-47,190 0 0,-85 0 0,0 0 0,0 0 16,0 0-16,0-21 0,-21 0 15,22 21-15,-22-21 0,0 0 16,0-1-16,0 1 0,-22 0 16,1 0-16,0 21 15,0 0-15,0 0 0,0 0 16,-1 21-16,22 0 15,0 0-15,0 1 16,0-1-16,0 0 0,0 0 16,0 0-16,0 0 0,22-21 0,-1 22 15</inkml:trace>
  <inkml:trace contextRef="#ctx0" brushRef="#br1" timeOffset="44355.95">23304 10774 0,'0'21'47,"0"0"-31,0 0-16,0 1 0,0-1 15,0 0-15,0 0 16,-21 0-16,21 0 0,0 1 0,0-1 15,0 0-15,-21 0 0,21 0 16,-21 0-16,21 1 16,0-44 15,-21 22-31,21-21 16,0 0-16,0 0 0,0 0 15,0 0-15,0-1 0,0 1 0,21 0 16,0-21-16,0 21 15,0-1-15,1-20 0,-1 21 0,0 0 16,0 0-16,21-1 0,-20 1 0,20 0 16,0 21-16,-21 0 0,22 0 15,-22 0-15,21 0 0,22 0 16,-43 21-16,0 0 0,0 1 16,-21-1-16,0 0 0,0 0 0,0 21 15,0-20-15,0-1 0,0 21 0,0-21 16,-21 0-16,0 1 0,0-1 15,21 0-15,0 0 0,-21 0 0,-1-21 16,22 21-16,-21-21 16,0 0-1</inkml:trace>
  <inkml:trace contextRef="#ctx0" brushRef="#br1" timeOffset="47491.03">24638 11028 0,'0'0'0,"-21"21"16,0-21 0,-1 0-16,44 0 31,-1 0-31,0-21 0,21 0 16,-21 21-16,22-21 0,-1-1 15,0 1-15,1 0 0,-1 0 16,0 0-16,1 0 0,-1-22 0,0 22 0,-20-21 15,-1 21-15,0-22 0,0 22 16,-21-21-16,0 21 0,0-1 16,0 1-16,-21 21 0,0 0 0,0 0 15,-22 0-15,22 0 0,-21 0 16,21 21-16,-43 22 0,43-1 16,0-21-16,0 22 0,21-22 0,0 21 15,0 0-15,0-20 0,0 20 16,0-21-16,42 21 15,-21 1-15,0-22 0,22 0 0,-22-21 16,0 21-16,0-21 0,21 0 0,-20 0 16,-1 0-16,0 0 0,0 0 0,0 0 15,0 0-15,1-21 0,-22 0 16,21 0-16,0 0 16,-21-1-16,21 1 0,0 0 0,0-21 15,1 21-15,-1-22 0,21 22 0,-21 0 16,22 0-16,-1 0 0,0-1 15,-21 22-15,22 0 0,-1 0 0,0 0 16,1 0-16,-22 0 0,21 0 16,-21 22-16,1-1 0,-1 0 0,-21 0 15,0 0-15,0 0 0,0 1 0,-21 20 16,-1-21-16,1 0 0,0 0 16,0 1-16,-21-22 0,20 21 0,1 0 15,0-21-15,21 21 0,-21-21 16,42-21 15,0 0-15,0 0-16,1-1 0,-1 1 0,0 0 15,0 0-15,0 0 0,22-22 16,-22 22-16,21 0 0,-21-21 0,0 21 16,22-1-16,-22 1 0,0 21 0,-21-21 15,21 21-15,-42 21 31,0 0-31,0-21 16,0 43-16,-1-22 0,1 0 0,0 0 16,0 0-16,21 22 0,-21-22 15,21 0-15,0 0 0,0 0 0,0 1 16,0-1-16,0 0 0,0 0 16,42 0-16,0-21 0,-20 0 15,-1 0-15,21 0 0,-21 0 0,22 0 16,-1 0-16,0 0 15,1-21-15,-1 21 0,21-42 0,-20 21 16,-22-22-16,0 22 0,0-21 16,0 21-16,1-22 0,-22 1 0,0 21 15,0 0-15,0-22 0,0 22 16,0 0-16,-22 21 0,1 0 16,0 0-16,0 0 0,0 21 15,0 0-15,-1 0 0,22 1 0,-21-1 16,21 21-16,-21-21 0,21 22 15,0-22-15,0 0 0,0 21 0,0-21 16,0 1-16,0-1 0,0 0 16,21 0-16,0-21 0,1 0 15,-1 0-15,0 0 0,0 0 16,0 0-16,0 0 0,1 0 0,-1-21 16,21 21-16,-21-21 0,0 0 15,1-1-15,-1 1 0,0 0 16,0-21-16,-21 21 0,21-1 0,0 1 15,1-21-15,-1 21 0,0 21 16,-21-21-16,21-1 0,0 22 0,0 0 16,1 0-1,-22 22 1,0-1 0,0-42 30,0-1-46,0 1 16,0 0 0,0 0-1,-22 21-15,1 0 0,0 21 16,0 0-16,0 0 16,0 22-16,-1-22 0,1 0 15,21 0-15,0 0 0,0 1 16,-21-1-16,21 21 0,0-21 0,0 0 15,0 1-15,0-1 0,0 0 16,21-21-16,0 0 0,1 0 16,-1 0-16,0 0 0,0 0 15,21 0-15,-20 0 0,-1 0 16,21 0-16,-21-21 0,0 0 0,1 21 16,-1-22-16,0 1 0,0 0 15,0 0-15,0 0 0,-21 0 0,0-1 16,0 1-16,0 0 0,-21 21 47,21 21-47,0 0 0,-21 1 15,21-1-15,0 0 0,0 0 16,0 0-16,0 0 0,0 1 16,0-1-16,21-21 15,0 0-15,1 0 16,-1 0-16,0 0 15,0 0-15,-21-21 0,21 21 0,0-22 16,1 1-16,-1 0 0,0 0 16,-21 0-16,21 0 0,-21-1 15,21 1-15,-21 0 0,0 42 32,-21-21-17,21 21-15,-21 1 0,21-1 16,-21 0-16,21 0 0,0 0 0,0 0 15,0 1-15,0-1 0,0 0 16,0 0 0,21-21-16,0 0 15,0 0-15,0 0 16,1-21-16,-1 0 0,-21 0 16,21-1-16,0-20 0,0 21 15,22-64-15,-22 43 0,0 0 16,0-22-16,0 1 0,-21 20 15,0-20-15,21-1 0,-21 22 16,0 0-16,0-1 0,0 22 0,0 0 0,0 0 16,0 0-16,-21 42 31,21 0-31,0 0 0,0 21 16,-21 1-16,21-1 15,0 0-15,-21 1 0,21-1 0,0 22 16,0-22-16,-21 0 0,21 1 0,-21-1 15,21 0-15,0 1 0,0-1 16,0-21-16,0 21 0,0-20 0,0-1 16,0 0-16,0 0 0,0 0 15,0 0-15,21 1 16,0-22-16,0 0 0,0-22 16,0 22-16,1-21 15,-22 0-15,21 0 0,0 21 16,0-21-16,-21 0 0,21-1 0,-21 1 0,21 0 15,1 21 1,-22 21 15,0 0-31,0 1 16,-22-22-16,22 21 0,0 0 0,0 0 16,0 0-16,0 0 31,22-21-31,-1 0 0,0 0 0,0 0 15,0 0-15,0 0 0,1 0 0,-1 0 16,0 0-16,0-21 0,0 0 16,0 0-1,-21 0-15,22 21 0,-22-21 16,0 42 15,0 0-15,-22-21-16,22 21 0,-21 0 15,21 0-15,0 1 0,0-1 16,0 0 0,21-21-1,1 0-15,-22-21 16,0 0 0,0-1-16,0 1 15,0 0-15,0 0 0,0 0 16,0 0-16,0-1 0,-22 22 0,1-21 15,42 21 32,1 0-47,-1 0 16,0 0-16,0 0 0,0 0 16,0 0-16,1 0 0,-1 21 15,0-21-15,0 22 16,0-22-16,-21 21 0,0 0 15,21 0-15,-21 0 16,0 0-16,0 1 0,0-1 16,22 0-16,-22 0 0,0 0 15,0-42 48,0 0-63,0 0 0,21 0 15,0-1-15,-21 1 0,21 0 16,0 0-16,0 0 0,1 0 16,20-1-16,-21 1 0,0 21 15,0-21-15,1 21 0,-1 0 0,0 0 16,0 0-16,0 0 0,0 21 16,-21 0-16,0 1 0,0-1 15,0 0-15,0 0 0,0 0 0,0 0 16,0 1-16,-21-1 0,21 0 15,-21 0-15,0 0 0,21 0 16,0 1-16,-21-22 16,0-22 15,21 1-31,0 0 16</inkml:trace>
  <inkml:trace contextRef="#ctx0" brushRef="#br1" timeOffset="49055.63">27368 10478 0,'0'0'0,"-42"0"0,21 0 0,0 0 0,0 0 15,21 21 1,21-21 0,0 0-16,21 0 0,-21 0 15,22 0-15,-1 0 0,0 0 16,22 0-16,-22 0 0,1 0 0,-1 0 15,21 0-15,-20 0 0,-1 0 0,0 0 16,-20 0-16,62 0 16,-63 0-16,-42 0 47,0 0-47,0 0 15,0 0-15,0 0 0,-22 0 16,22 0-16,0 0 0,0 0 15,-22 0-15,22 0 0,-21 0 0,21 0 16</inkml:trace>
  <inkml:trace contextRef="#ctx0" brushRef="#br1" timeOffset="51283.08">656 13949 0,'0'21'15,"-21"-21"63,0 0-78,0 0 0,-1 0 16,1 0-16,0 0 0,-21 0 16,21 0-16,-22 0 0,1 0 15,0 0-15,-1 0 0,1 0 0,-22 0 16,22 0-16,-21 0 0,-1 0 16,43 0-16,21 21 125,42-21-94,64 0-31,0-21 15,0 21-15,0-21 0,-22 21 16,1 0-16,84-21 0,-84 21 16,0 0-16,-22 0 0,1-21 15,-1 21-15,1 0 0,-1 0 0,-21-22 16,1 22-16,-1-21 0,-21 21 16,22 0-16,-22 0 0,0 0 15,-21-21 1,0 0 15,-21 21-31,0 0 16,-1-21-16,1 21 0,-21 0 15,21-21-15,-22-1 0,22 22 0,-21-21 16,0 21-16,-1-21 0,22 21 16,-21-21-16,21 0 0,-22 21 0,22 0 15,0-21-15,0 21 16,0 0-16,-1 0 15,44 0 48,-1 21-63,21-21 0,-21 21 0,22-21 16,-22 0-16,21 21 0,22-21 15,-22 0-15,0 21 0,1 0 0,20-21 16,-21 0-16,1 0 0,-1 0 15,-21 22-15,22-22 0,-22 0 0,0 0 16,0 0-16,0 0 0,0 0 16,-21 21 31,-21-21-47,0 21 0,0-21 15,0 21-15,0-21 0,-1 21 0,-20 0 16,21 1-16,-21-1 0,-1 0 15,1 21-15,0-21 0,-1 1 0,-20 20 16,20-21-16,1 21 0,0-20 16,-1-1-16,-20 21 15,42-21-15,0 0 16,-1-21-16,44 0 47,-1-21-47,0 0 0,21 0 15,1 0-15,-22-22 0,21 22 16,22-21-16,-22 0 0,0-1 0,1-20 16,20 42-16,-21-22 0,1 1 15,-22 21-15,21 0 0,-21-1 0,1 1 16,-22 42 46,0 1-30,-22-22 30,1 21-62,0-21 16,21 21-16</inkml:trace>
  <inkml:trace contextRef="#ctx0" brushRef="#br1" timeOffset="80027.72">3069 13123 0,'0'-21'78,"0"0"-62,0 0-1,0 0-15,0 0 16,0-1-1,-21 1-15,0 21 16,0 0-16,-1 0 16,1 0-16,0 0 0,-21 0 0,21 0 15,-1 0-15,1 21 0,-21-21 16,21 22-16,-22-1 0,22 0 0,-21 0 16,21 21-16,-22-20 0,22 20 15,0 0-15,0 1 0,0-1 0,0 0 16,-1 22-16,1-22 0,21 0 15,0 1-15,0-1 0,0 0 0,0 1 16,0-1-16,21-21 0,1 0 16,-1 22-16,21-22 0,-21 0 0,0-21 15,1 21-15,20-21 0,-21 0 16,0 0-16,22 0 0,-22 0 16,0 0-16,21 0 0,-21-21 15,1 0-15,-1 0 0,21 0 0,-21-22 16,0 22-16</inkml:trace>
  <inkml:trace contextRef="#ctx0" brushRef="#br1" timeOffset="80650.43">3154 12975 0,'-21'0'15,"21"-21"17,-22 21-32,22-21 15,-21 21 1,0 0-16,0 0 0,0-21 16,0 21-16,-1 0 0,1 0 15,0 0-15,0 0 0,0 0 16,-22 0-16,22 21 0,0 0 15,0 0-15,-21 0 0,20 1 0,1 20 16,0-21-16,-21 21 0,21 1 16,-1-1-16,1 0 0,0 1 0,0-1 15,0 0-15,21 1 0,0 20 16,-21-20-16,21-1 0,0 0 16,0 1-16,0-1 0,0 0 15,21 1-15,0-22 0,0 21 0,0-21 16,22 0-16,-22 1 0,0-1 15,21-21-15,-21 21 0,22-21 0,-1 0 16,-21 0-16,22 0 0,-1 0 0,-21 0 16,21-21-16,1 21 0,-22-21 15,21-1-15,-21 1 0,22 0 0,-22 0 16,0 0-16,0 0 0,0-1 16,1 1-16,-22 0 0,21 0 0,0 0 15,-21 0-15,0-1 16</inkml:trace>
  <inkml:trace contextRef="#ctx0" brushRef="#br1" timeOffset="81766.49">3450 13356 0,'0'0'0,"0"-21"0,0 0 16,-21 21-1,0 0-15,0 0 16,-1 0-16,1 0 0,0 21 15,0 0-15,0 0 16,21 1-16,-21-1 0,21 0 0,-22 21 16,1-21-16,21 22 0,0-22 15,0 21-15,0-21 0,0 22 16,0-22-16,0 0 0,0 0 0,21 0 16,1 1-16,-1-1 0,0-21 15,0 0-15,21 21 0,-20-21 0,-1 0 16,0 0-16,21 0 0,-21-21 15,22 0-15,-1-1 0,-21 1 16,-21 0-16,21-21 0,-21 21 0,22-22 16,-22 22-16,0-21 0,0 21 15,0-22-15,0 22 0,-22 0 0,22 0 16,-21 0-16,0 21 0,0 0 16,0 0-16,-43 0 15,43 0-15,-21 0 0,21 0 16,-1 0-16,1 0 0,0 0 15,42 0 1,22 0-16,-22 0 0,21 0 16,-21 0-16,22 0 0,-1-22 15,0 22-15,1-21 0,-1 21 0,0-21 16,1 21-16,-1 0 0,0 0 0,-21-21 16,22 21-16,-22 0 0,0 0 15,0 0-15,0 21 0,-21 0 16,0 0-16,0 1 0,0-1 15,0 0-15,0 0 0,0 0 16,0 22-16,0-22 0,0 0 0,-21 0 16,21 21-16,0-20 0,0-1 15,0 0-15,0 0 0,0 0 16,-21-21-16,21 21 16,-21-21-1,21-21 1,0 0-16,0 0 0,0 0 15,0 0-15,0-1 0,0 1 0,0-21 16,0 21-16,0-22 16,0 22-16,21 0 0,0-21 0,0 21 15,1-1-15,-1 1 0,0 0 0,0 0 16,0 0-16,0 0 0,1 21 16,20 0-16,-21 0 0,0 0 15,0 0-15,1 21 0,-22 0 16,0 0-16,21 0 0,-21 0 0,21 1 15,-21 41-15,0-42 16,0 22-16,0-22 0,0 0 0,0 21 16,0 1-16,0-22 15,0-42 32,0-1-47,0 1 0,0-21 16,0 21-16,0-22 0,0 22 15,0-21-15,0 0 0,21 20 0,0-20 16,0 21-16,1-21 0,20 20 0,-21 1 16,21 0-16,-20 21 0,-1 0 15,21-21-15,-21 21 0,0 0 0,1 0 16,-1 21-16,0-21 0,0 21 16,-21 0-16,0 22 0,0-22 0,0 0 15,0 0-15,0 22 0,0-22 0,0 0 16,0 0-16,0 21 15,0-20-15,0-1 0,0 0 16,0 0-16,0 0 16,0-42 31,0 0-47,0 0 15,0 0-15,21-1 0</inkml:trace>
  <inkml:trace contextRef="#ctx0" brushRef="#br1" timeOffset="82162.97">4974 13272 0,'0'0'16,"0"-22"-16,0 1 16,-21 21 15,0 21-16,21 1-15,0-1 0,-21 0 16,21 0-16,0 21 0,0-20 16,0 20-16,0 0 0,0 1 15,0 20-15,-22-21 0,22 22 0,0-1 0,0 1 16,0-1-16,0 1 16,0-22-16,-21 22 0,21-1 0,0 1 15,0-1-15,-21 1 0,0-1 0,21 1 16,-21-22-16,21 22 0,0-22 15,-21 0-15,-1-21 0,22 22 0,0-22 16,0 0-16,0 0 0,-21 0 0,21-42 31,0 0-15,0-21-16,21 21 16,-21-1-16,22-20 0,-1 21 0,0-21 15,0-1-15,-21 1 0,21 0 16,0-1-16,1-20 0,-22 20 15</inkml:trace>
  <inkml:trace contextRef="#ctx0" brushRef="#br1" timeOffset="82507.77">4953 13674 0,'0'0'0,"0"-21"0,0-22 16,0 22-16,-21-21 0,0 21 0,21-1 16,-22 1-16,22 0 0,0 0 15,0 0-15,0 0 0,0-1 16,0 1-16,22 0 0,-1 0 15,21 0-15,-21 21 0,0-21 16,22-1-16,-1 22 0,-21 0 0,22 0 16,-22 0-16,21 0 0,-21 0 15,22 0-15,-22 22 0,0-1 0,0 0 16,-21 0-16,0 0 0,0 22 0,0-22 16,-21 21-16,0-21 0,0 0 15,-1 22-15,-20-22 0,21 21 0,0-21 16,-43 22-16,22-43 15,21 21-15,0-21 0,-1 0 0,22 21 16,-21-21-16,0 0 16,21-21 15,21 0-15,0 0-16,1-1 15</inkml:trace>
  <inkml:trace contextRef="#ctx0" brushRef="#br1" timeOffset="82814.59">5588 13335 0,'0'0'0,"21"-21"16,-21 0-16,0 0 0,0-1 15,0 44 16,0-1-15,0 0-16,0 0 0,0 0 0,0 0 16,-21 22-16,21-22 0,0 21 15,-21-21-15,21 1 0,0 20 0,0-21 16,0 0-16,0 0 0,0 1 16,0-1-16,0-42 46,0-1-46,0 1 0,21-21 16,0 21-16,-21-22 0</inkml:trace>
  <inkml:trace contextRef="#ctx0" brushRef="#br1" timeOffset="83151.45">5630 13018 0,'0'0'16,"-21"0"-16,0 0 0,0 0 0,0 0 15,-1 21-15,22 0 0,-21-21 16,21 21-16,0 0 16,21-21-16,1 0 0,-1 0 15,0 0-15,0 0 0,0 0 16,22 0-16,-22 0 0,0-21 16,0 0-16,0 0 0,-21 0 15,0-1-15,0 1 0,0 0 16,-21 0-16,0 0 0,0 21 15,0 0-15,-1-21 0,-20 21 16,21 0-16,-21 0 0,20 0 0,1 0 16,-21 0-16,21 21 0,0-21 0,21 21 15,0 0-15,-22 0 16,22 0-16,0 1 0,22-1 16,-1-21-16,0 0 0,0 21 15,0-21-15,0 0 0,22 0 0,-22 0 16</inkml:trace>
  <inkml:trace contextRef="#ctx0" brushRef="#br1" timeOffset="83475.03">6096 12785 0,'0'0'0,"0"-21"0,0-1 0,0 1 0,0 0 15,0 0-15,0 42 47,0 0-47,0 22 16,0-22-16,0 21 0,0 0 0,0 1 0,0 20 15,0-20-15,0 20 0,-21 22 16,0-22-16,21-20 16,0-1-16,0 0 0,-22 1 0,22-1 15,0-21-15,-21 21 0,21-20 0,0-1 16,0 0-16,0 0 0,21-21 31,1-21-15,-1 0-16,-21 0 15,21-1-15,0 1 0,-21 0 16</inkml:trace>
  <inkml:trace contextRef="#ctx0" brushRef="#br1" timeOffset="83854.81">6265 13293 0,'0'42'32,"0"-21"-17,21-21 1,1 0-16,-1 0 16,0 0-16,0 0 0,0 0 0,0-21 15,1 21-15,-1-21 0,0 0 16,0 21-16,-21-21 0,0-1 15,21 1-15,-21 0 0,0 0 0,0 0 16,0 0-16,-21-1 16,0 22-16,0 0 0,0 0 0,-1 0 15,1 0-15,0 0 0,0 22 0,0-1 16,0 0-16,-1 0 0,1 0 16,0 0-16,21 43 0,0-43 15,0 21-15,0-20 0,0-1 16,0 0-16,0 0 0,0 0 0,0 0 15,21-21-15,0 22 0,1-1 16,-1-21-16,0 0 0,0 0 16,0 0-16,22 0 0,-22 0 0,21 0 15,-21-21-15,22 21 0,-22-22 0,0 1 16,0 0-16</inkml:trace>
  <inkml:trace contextRef="#ctx0" brushRef="#br1" timeOffset="84338.41">8170 13060 0,'0'0'0,"0"-21"32,-21 42-17,21 0-15,0 0 0,-21 0 16,21 1-16,0 20 0,0-21 16,0 0-16,0 22 0,-21-22 0,21 0 15,0 0-15,0 0 0,0 0 16,0 1-16,0-1 0,0 0 15,0-42 17,21 0-32,-21-1 15,0-20-15</inkml:trace>
  <inkml:trace contextRef="#ctx0" brushRef="#br1" timeOffset="84675.24">8255 12764 0,'-21'0'16,"42"0"-16,-63 0 0,20 0 16,1 21-16,21 0 0,-21-21 15,21 21-15,-21-21 0,21 21 16,0 0-16,21-21 16,0 0-16,0 0 15,1 0-15,-1 0 16,21 0-16,-21-21 0,0 0 0,1 21 15,-22-21-15,0 0 0,21 0 0,-21-1 16,0 1-16,0 0 16,-21 0-16,-1 21 0,1 0 15,0 0-15,0 0 16,0 0-16,21 21 16,-21 0-16,21 0 0,0 1 15,0-1-15,0 0 16,0 0-16,0 0 0,21-21 15,0 21-15,0-21 0</inkml:trace>
  <inkml:trace contextRef="#ctx0" brushRef="#br1" timeOffset="85150.96">8699 12933 0,'0'0'0,"-21"21"16,0-21-16,0 21 0,21 0 0,-21 1 15,0-1 1,21 0-16,0 0 0,0 0 0,0 0 16,0 1-16,0-1 0,0 21 0,0-21 15,0 0-15,0 1 0,0-1 16,0 0-16,0 0 0,0 0 0,0 0 16,0 1-16,0-1 15,0-42 16,-22 21-31,1-22 16,21 1-16,-21 0 0,21 0 16,0-21-16,0 20 0,0-20 0,0 21 0,0-21 15,0-1-15,21 22 0,22-21 16,-22-1-16,21 22 0,0 0 16,1-21-16,20 21 0,1 21 15,-22-22-15,22 22 0,-1 0 0,1 0 16,-22 0-16,0 22 0,1-1 0,20 42 15,-42-20-15,0-22 16,-21 21-16,0 0 0,0 1 0,0-1 16,-21-21-16,0 22 0,0-22 0,0 21 15,21-21-15,-21 0 0,-1 1 16,1-1-16,21 0 0,0 0 16,0-42 15</inkml:trace>
  <inkml:trace contextRef="#ctx0" brushRef="#br1" timeOffset="85558.73">10710 12764 0,'0'0'0,"0"-22"15,0-20 1,0 63-1,0 22 1,0-22-16,0 0 0,-21 21 0,21 1 16,-21-1-16,21 0 0,0 22 15,-21-22-15,0 0 0,-1 1 16,22-1-16,0 0 0,-21 1 0,21-1 16,-21-21-16,21 0 0,0 1 15,0-1-15,0 0 0,0 0 0,0-42 31,0 0-15</inkml:trace>
  <inkml:trace contextRef="#ctx0" brushRef="#br1" timeOffset="86002.48">10350 13102 0,'0'0'0,"0"-21"0,-21 0 0,21 0 15,0 0-15,0-1 16,0 1-16,0 0 0,0 0 0,0 0 15,21 0-15,1-22 0,-1 22 0,21 0 16,0 0-16,1 0 0,-1-1 16,22 22-16,-22 0 0,21 0 0,1 0 15,-1 0-15,-20 22 0,20-1 16,-20 21-16,-1-21 0,0 22 0,-21 20 16,22-21-16,-22 1 0,0 63 15,-21-43-15,0-21 0,0 1 16,0-1-16,0 0 0,0 1 0,0-22 15,0 0-15,0 0 0,0 22 16,0-65 15,0 1-31,0 0 0,0 0 0,0-21 16,0-1-16,0 1 0,0 0 16,0-22-16,21 22 0,0-22 0,-21 1 15,22-1-15,-1 1 0,-21 20 0,21-20 16,0 21-16,0 20 0,-21 1 15,21 0-15,1 0 0,-22 0 0,21 21 16,0 0-16,0 0 16,0 0-16,-21 21 15,21-21-15,-21 21 0,0 0 0,22 0 16,-22 1-16,21-1 0,-21 0 16,21 0-16,-21 0 0</inkml:trace>
  <inkml:trace contextRef="#ctx0" brushRef="#br1" timeOffset="87481.4">11938 13250 0,'0'0'0,"21"0"0,0 22 15,0-22-15,1 0 16,-1-22 0,0 1-16,-21 0 0,21 0 0,-21-21 15,0 20-15,0 1 0,0 0 16,0 0-16,0-21 15,0 20-15,-21 1 0,0 0 0,0 21 16,-22 0-16,22 0 0,0 0 0,-21 0 16,20 0-16,-20 21 0,0 0 15,21 1-15,-22-1 0,22 21 0,0 0 16,-21 1-16,20-22 0,1 21 0,21 1 16,0-1-16,-21-21 0,21 21 15,0-20-15,0-1 0,0 0 0,21 0 16,0 0-16,1 0 0,-1-21 15,21 0-15,-21 0 0,22 0 0,-22 0 16,21 0-16,0-21 0,1 0 16,-1 0-16,-21 0 0,22-22 0,-22 22 15,0-21-15,21 0 0,-42 20 16,21-20-16,-21 0 0,22-1 0,-22 22 16,0 0-16,0 0 0,0 0 0,0 0 15,-22 21-15,1 0 16,0 0-16,21 21 0,-21-21 0,0 42 15,21-21-15,0 0 0,-21 1 0,21 20 16,0-21-16,0 21 0,0-20 16,0 20-16,0-21 0,0 21 0,21-20 15,-21-1-15,21 0 0,21 0 0,-21 0 16,1-21-16,20 0 0,0 0 16,-21 0-16,22 0 0,-1 0 15,0 0-15,1-21 0,-1 0 0,-21 0 16,22 0-16,-22-22 0,21 1 15,-21 0-15,0-22 0,1 1 0,-1-1 16,0 1-16,-21-64 16,21 63-16,-21 22 0,0-22 0,0 22 15,0 0-15,0 20 0,0 1 0,0-21 16,0 21-16,-21 21 16,21 21-16,-21 0 15,0 0-15,21 0 0,-22 22 0,22-1 16,0 22-16,0-22 0,0 21 15,0-20-15,0 20 0,0-20 16,0 20-16,0-21 0,0 1 0,0-1 16,0 0-16,0 1 0,22-1 15,-1-21-15,0 0 0,0 1 0,0-1 16,0-21-16,1 0 0,20 0 0,-21 0 16,21 0-16,-20-21 0,20-1 15,-21 1-15,21 0 0,-20 0 0,-1-21 16,0-1-16,0 1 0,0 21 0,0-22 15,-21 1-15,0 21 16,0 0-16,0-22 0,0 22 16,0 0-16,-21 21 15,21 21-15,-21 0 16,21 1-16,-21-1 0,21 21 0,0-21 16,0 0-16,0 22 0,0-22 0,0 21 15,0-21-15,0 22 0,0-22 16,0 0-16,21 0 0,0 0 0,0 1 15,1-22-15,-1 21 0,0-21 0,0 0 16,0 0-16,0 0 0,1 0 16,-1 0-16,0-21 0,0 21 15,0-22-15,22-41 0,-22 42 16,-21 0-16,0-22 0,21 22 16,-21 0-16,0 0 0,0 0 0,0-1 15,0 44 16,0-1-31,0 0 0,-21 0 0,21 0 16,0 0-16,0 22 0,0-22 0,0 21 16,21-21-1,0 1-15,0-1 0,0-21 16,1 0-16,-1 0 0,0 0 16,0 0-16,0-21 15,-21-1-15,21 1 16,1 0-16,-22 0 0,21 0 0,0-22 15,0 22-15,-21-21 0,21 21 16,22 0-16,-22-22 0,0 22 0,21 0 16,1 0-16,-22 21 0,21 0 0,0 0 15,-20 0-15,20 0 0,-21 0 16,0 21-16,0 0 0,22 0 0,-22 0 16,-21 1-16,0-1 0,21 21 0,-21-21 15,0 22-15,0-22 0,-21 0 16,0 0-16,0 0 0,-1 0 15,1 1-15,21-1 0,-21-21 0,0 0 0,0 0 16,21-21 15,0-1-31,0 1 0,21 0 16,0-21-16,0 21 0,-21-1 16,21-20-16,1 21 0,-1-21 0,-21 20 15,21-20-15,0 21 0,0 0 0,-21 0 16,21-1-16,1 22 15,-1 0-15,0 0 16,0 0-16,-21 22 16,0-1-1,21-21-15,-21 21 16</inkml:trace>
  <inkml:trace contextRef="#ctx0" brushRef="#br1" timeOffset="87879.17">14478 13187 0,'0'21'16,"21"-21"0,0 0-16,0 0 15,1 0-15,-1-21 0,0 21 16,21 0-16,-21-21 0,1 0 0,-1 21 16,21-22-16,-21 1 0,0 0 15,1 21-15,-22-42 0,0 21 0,0-1 16,0-20-16,0 21 15,0 0-15,-22 0 16,1 21-16,0 0 0,0 0 0,0 0 16,0 21-16,-1 0 0,1 0 15,0 0-15,0 22 0,0-22 16,21 21-16,0-21 0,0 22 0,-21-1 16,21-21-16,0 21 0,0-20 0,0-1 15,0 0-15,21 0 0,-21 0 16,21 0-16,0 1 0,0-22 0,0 0 15,1 21-15,-1-21 0,0 0 16,0 0-16,0 0 0,0 0 0,1 0 16,-1-21-16,0-1 0,0 22 15,0-21-15,0 0 0,-21 0 0,0 0 16,22 0-16,-22-1 0,0-20 0,0 21 16,0 0-16,0 0 0</inkml:trace>
  <inkml:trace contextRef="#ctx0" brushRef="#br1" timeOffset="88199.99">13102 12742 0,'0'0'0,"-42"0"0,21 0 0,-1 0 15,22-21-15,22 21 16,20 0-16,0 0 0,22-21 0,-1 21 16,1-21-16,-1 21 0,22 0 15,-22 0-15,22 0 0,-21 0 0,20 0 16,-20-21-16,-1 21 0,1 0 16,-1 0-16,-20 0 0,-1 0 15,0 0-15,1 0 0,-22 0 0,0 0 16,-21-21 31</inkml:trace>
  <inkml:trace contextRef="#ctx0" brushRef="#br1" timeOffset="88874.69">16954 13250 0,'-42'0'0,"84"0"0,-105 0 0,42 0 0,-22 0 15,22 0-15,0 0 16,42 0 0,22 0-16,-1 0 0,0 0 15,22 0-15,-1 0 0,22 0 16,0 0-16,-1 0 0,22 0 0,-21 0 16,21 0-16,-22 0 0,1 0 15,0 0-15,-1 0 0,-20 0 0,-1 0 16,1 0-16,-22 0 0,0 0 0,-20 0 15,20 0-15,-42-21 47,-21 21-31,0 0-16,-1-21 0,1 0 0,0 21 16,0-21-16,21 0 0</inkml:trace>
  <inkml:trace contextRef="#ctx0" brushRef="#br1" timeOffset="89198.42">17928 13018 0,'-21'0'16,"106"42"-16,-149-84 0,22 42 0,21 0 16,42 0 15,0 0-15,0 0-16,0 21 0,22-21 0,-1 21 15,0-21-15,1 0 0,-1 21 16,0-21-16,1 0 0,-1 21 0,-21-21 15,21 21-15,-20-21 0,-22 22 0,0-1 16,0 0-16,0 0 16,-22 21-16,1-20 0,-21-1 0,0 0 15,20 0-15,-20 0 0,0 22 0,-1-22 16,1 0-16,21 21 0,-21-21 16,20 1-16,1-1 0,0 0 15,0 0-15,0-21 0,21 21 0,-21 0 16,21 1-1,21-22 1,0-22-16,0 1 16</inkml:trace>
  <inkml:trace contextRef="#ctx0" brushRef="#br1" timeOffset="91122.99">19791 12764 0,'0'0'0,"0"21"62,21-21-30,0 0-32,0 0 15,0 0-15,1 0 0,-1 0 0,0-21 16,0 21-16,0-22 16,0 1-16,1 0 0,-1 0 15,0 0-15,0 0 0,0-1 0,-21 1 16,0 0-16,0-21 0,21 21 15,-21-1-15,0 1 0,0 0 16,0 0 0,-21 21-1,21 21-15,0 0 16,-21 22-16,21-22 0,-21 21 16,21-21-16,0 22 0,0-1 0,-21 21 15,21-20-15,-21-1 0,-1 22 16,22-22-16,0 21 0,0-20 0,-21 20 15,21-20-15,-21-1 0,21 0 16,-21 1-16,21-1 0,0-21 16,0 21-16,-21-20 0,21-1 0,0 21 15,-21-42-15,21 21 0,0 0 0,-22-21 16,1 0-16,0 0 16,0 0-16,0-21 0,0 0 0,-22 0 15,22 21-15,-21-42 0,21 20 0,-22 1 16,22 0-16,-42-42 15,41 41-15,1 1 0,0 0 16,0 0-16,0 21 16,21 21-1,21 0-15,0 0 0,0 1 16,22-1-16,-22 0 0,21 0 16,-21 0-16,22 0 0,-22 1 0,21-22 15,43 21-15,-43-21 0,0 0 16,1 0-16,-1 0 0,0 0 15,22 0-15,-22 0 0,1-21 0,-1-1 16,0 22-16,1-21 0,-1 0 0,-21-21 16,21 21-16,-20-1 0,-1 1 15,-21-21-15,21 21 0,-21 0 16,21-1-16,-21 1 0,0 0 0,0 42 31,-21 22-15,21-22-16,-21 0 15,0 0-15,21 21 0,0-20 0,-22-1 16,22 21-16,-21-21 0,0 22 16,0-22-16,21 0 15,-21-21-15,21-21 32,0 0-17,0-1-15,0 1 0,21 0 0,0-21 16,0 21-16,0-22 0,1 1 15,20 21-15,0 0 0,1-22 16,-22 22-16,42 0 0,-20 0 0,-1 21 16,0 0-16,-21 0 0,22 0 15,-22 0-15,0 21 0,0 0 0,-21 0 16,21 0-16,-21 22 0,0-22 0,0 0 16,0 21-16,-21-20 0,0 20 15,21-21-15,0 0 0,-21 22 16,21-22-16,0 0 0,0 0 15,21-21-15,0 0 16,0 0-16,22 0 0,-22 0 16,0-21-16,21 0 0,-20 0 15,-1-1-15,21 1 0,-21-21 16,22 0-16,-1-1 0,-21 1 0,43-64 16,-43 43-16,0-1 0,0 22 15,0-22-15,0 22 0,-21-22 16,0 1-16,0 21 0,0 20 15,0 1-15,-21 21 16,0 0 0,0 21-16,21 22 0,-21-1 0,0 0 15,21 1-15,0 20 0,-22-20 16,1 20-16,0 43 16,21-64-16,0 1 0,-21-1 0,21 0 15,0 1-15,0-1 0,0-21 16,0 21-16,0-20 0,21-1 0,0 0 15,0 0-15,1-21 16,-1 0-16,0 0 0,0 0 0,0 0 16,0-21-16,1 0 0,-1 21 0,0-21 15,-21-1-15,21 1 0,-21 0 16,21-21-16,-21 21 0,0-1 0,0-20 16,0 21-16</inkml:trace>
  <inkml:trace contextRef="#ctx0" brushRef="#br1" timeOffset="91286.9">21251 13060 0,'-42'0'16,"127"0"-16,-128 0 16,22 0-1,42 0-15,0 0 0,1 0 16,-1 0-16,21 0 0,-21 0 16,22 0-16,-22 0 0,21-21 0,0 21 15,-20-21-15,20 21 0,-21-22 0,0 22 16,22-21-16,-22 21 0</inkml:trace>
  <inkml:trace contextRef="#ctx0" brushRef="#br1" timeOffset="91638.7">21717 13123 0,'0'0'0,"-21"22"0,21-1 16,0 0-16,0 0 15,21-21-15,0 0 16,0 0-16,0 0 0,1 0 0,20 0 15,-21 0-15,21-21 0,-20 0 0,20 21 16,-21-21-16,21-1 0,-20 1 16,-1 0-16,-21 0 0,0 0 15,0 0-15,0-1 16,-21 22-16,-1 0 0,-20 0 16,21 0-16,0 0 0,0 22 15,-1-22-15,1 21 0,0 0 16,0 0-16,21 0 0,-21 22 0,21-22 15,0 0-15,0 0 0,0 0 0,0 0 16,0 1-16,21-1 0,0 0 16,-21 0-16,21 0 0,0-21 0,1 21 15,-1-21-15,0 0 0,0 0 0,0 0 16,0 0-16,1 0 0,-1 0 16,21 0-16,-21-21 0,0 21 0,-21-21 15,22 0-15</inkml:trace>
  <inkml:trace contextRef="#ctx0" brushRef="#br1" timeOffset="91967.02">22225 13145 0,'0'-191'47,"0"382"-47,21-382 0,0 191 16,22-21-16,-22 21 0,0 0 16,21 0-16,-21 0 0,22 21 0,-1-21 15,-21 21-15,22 22 0,-22-22 0,21 0 16,-21 21-16,0-21 0,-21 1 15,0 20-15,0-21 0,0 0 0,0 22 16,-21-22-16,0-21 0,0 21 16,21 0-16,-21-21 0,0 0 15,-1 0-15,22-21 16,0 0 0,0-22-16,0 22 15,22 0-15,-22 0 0,21-21 0,0 20 16,0-20-16,0 21 0,-21 0 0,21 0 15,1-1-15,-1 22 0,0 0 16,0-21-16,0 21 0,0 0 16,1 0-16,-1 0 15,0 0-15</inkml:trace>
  <inkml:trace contextRef="#ctx0" brushRef="#br1" timeOffset="92322.82">23050 12933 0,'0'-21'0,"22"21"16,-22-21-16,0-1 16,0 44-1,0-1 1,0 21-16,-22-21 16,22 22-16,0-1 0,0 0 0,-21 1 15,21-1-15,0 21 0,0-20 16,0 20-16,0 1 0,0-1 15,0 1-15,0-1 0,0 1 0,0-1 16,0 1-16,0 63 0,0-85 16,0 22-16,-21-22 0,21 0 15,-21 1-15,0-1 0,0 0 0,-1-21 16,1 22-16,-21-1 16,21-21-16,0-21 0,21-21 31,0 0-31,0 0 0,21 0 0,0-22 15,0 22-15,0-21 0,0 21 16,22-43-16,-22 22 0,0-1 16,21-20-16</inkml:trace>
  <inkml:trace contextRef="#ctx0" brushRef="#br1" timeOffset="92638.64">23156 13208 0,'-42'-85'15,"105"382"-15,-147-615 0,147 424 0,-169-254 0,85 106 16,0 20-16,0 1 0,0 0 15,21 0-15,0 0 0,0 0 0,0-1 16,21 1-16,0 21 16,0 0-16,0 0 0,22-21 0,-1 21 15,0 0-15,43 0 0,-64 21 16,22 0-16,-1-21 16,-21 22-16,0 41 0,-21-42 15,0 0-15,0 1 0,-21-1 16,-21 21-16,21-21 0,-22 0 0,1-21 15,21 22-15,-22-1 0,1-21 0,0 21 16,21-21-16,-1 0 0,1 0 16,0 0-16,42 0 31,0 0-15,1 0-16,-1 0 0,0-21 0,0 21 15</inkml:trace>
  <inkml:trace contextRef="#ctx0" brushRef="#br1" timeOffset="93285.99">23453 12827 0,'-22'0'0,"44"0"0,-65 0 0,43-21 16,0 0 0,0 0-1,21 21 1,1 0-16,-1 0 0,0 0 0,0 0 15,0 0-15,0 0 0,1 0 16,-1 0-16,0 0 0,0 21 0,0 0 16,0 0-16,-21 0 0,0 22 15,0-22-15,0 0 0,0 0 0,0 21 16,0-20-16,-21-1 0,0 0 0,21 0 16,-21 0-16,0 0 0,0 1 15,21-44 16,0 1-31,0 0 16,0 0-16,21 0 0,-21 0 0,21-1 16,0 1-16,-21 0 0,21-21 0,0 21 15,1-1-15,-1 1 0,0 0 16,0 0-16,0 0 0,0 21 16,1 0-16,-1 0 15,0 0-15,0 0 0</inkml:trace>
  <inkml:trace contextRef="#ctx0" brushRef="#br1" timeOffset="93627.79">23918 12912 0,'43'21'16,"-86"-42"-16,107 42 16,-43-21-16,0 0 0,0 0 15,0-21-15,1 21 0,-1-21 16,0-1-16,0 22 0,0-21 0,-21 0 15,0 0-15,21 0 0,-21 0 16,0-1-16,0 1 0,-21 0 16,0 21-1,0 0-15,0 0 0,0 0 0,-22 21 16,22 0-16,-21 22 16,-1-22-16,22 0 0,0 21 15,21-20-15,0 41 0,0-21 16,0-20-16,0-1 0,0 0 15,21 0-15,-21 0 0,43 0 16,-1-21-16,-21 22 0,0-22 16,22 0-16,-1 0 0,-21 0 0,21 0 15,-20-22-15,20 1 0,-21 0 0,0 0 16,22-21-16,-22 20 0,21-20 0,-21 0 16,0-22-16</inkml:trace>
  <inkml:trace contextRef="#ctx0" brushRef="#br1" timeOffset="93890.64">24680 12340 0,'21'-84'16,"-63"253"-16,84-360 0,-63 297 0,42-233 16,-21 148 15,-21 1-31,0-1 0,0 21 0,21 0 16,-21-20-16,0 20 0,21 0 15,-22 1-15,1-1 0,21 21 0,-21-20 16,0 20-16,21-20 0,0-1 15,-21 0-15,21 22 0,0-43 16,-21 21-16,21 1 0,0-1 16,0-21-16,0 0 0,0 0 15,21-21-15,0 0 0,0 0 16,0 0-16,0-21 16,1 0-16,-1 0 0,0 0 15,0 0-15,0-1 0</inkml:trace>
  <inkml:trace contextRef="#ctx0" brushRef="#br1" timeOffset="94191.47">24807 12869 0,'0'0'16,"21"0"15,1 0-15,-1 0-16,0 0 0,0 0 15,0 0-15,0-21 0,1 0 16,-1 21-16,-21-21 0,21 21 0,-21-21 15,0 0 1,-21 21-16,-22 0 0,22 0 16,0 0-16,0 0 0,0 21 15,0 0-15,-1 0 0,1 0 0,0 0 16,21 1-16,0-1 0,0 0 0,0 0 16,0 0-16,0 0 15,21 1-15,0-22 0,1 21 0,-1-21 16,0 21-16,0-21 0,0 0 15,22 0-15,-22 0 0,0 0 16,0 0-16,0-21 0,0 21 0</inkml:trace>
  <inkml:trace contextRef="#ctx0" brushRef="#br1" timeOffset="94531.28">25188 12848 0,'0'-42'16,"0"148"-16,0-170 0,0 1 15,0 42-15,0-1 0,0 1 16,0 0-16,21 21 0,1 0 15,-1 0 1,0 0-16,0 0 0,0 0 0,0 0 16,1 21-16,-22 22 15,0-22-15,21 0 0,-21 21 0,0-21 16,0 22-16,0-22 0,0 0 0,-21 21 16,-1-20-16,22-1 0,-21 0 15,21 0-15,-21-21 0,21 21 0,-21-21 16,21-21-1,0 0 1,0 0-16,21 0 0,0-1 0,-21 1 16,21-21-16,1 21 0,-1-22 15,0 1-15,-21 0 0,21-1 16,0 22-16,0-21 0,1 21 0,-22 0 16,0-1-16,21 22 0,-21-21 15,0 0-15,-21 21 16,-1 0-16</inkml:trace>
  <inkml:trace contextRef="#ctx0" brushRef="#br1" timeOffset="94747.15">24405 12594 0,'0'0'15,"21"0"1,0 0-16,1 0 0,-1 0 15,21-21-15,0 21 16,22 0-16,-22-21 0,22 21 0,-1 0 16,-20 0-16,20-21 0,1 21 0,-22 0 15,0 0-15,1 0 0,-22-21 16,21 21-16,-21 0 0,0 0 0,-21-22 16,22 22-16</inkml:trace>
  <inkml:trace contextRef="#ctx0" brushRef="#br1" timeOffset="95187.01">26606 12827 0,'0'0'0,"-21"0"0,0-21 0,21 0 16,-21 21-16,0-21 15,21 42 1,0 0-16,0 0 16,0 0-16,0 0 0,0 1 0,0 20 15,0-21-15,0 0 0,0 22 0,0-22 16,0 0-16,0 0 0,0 21 16,0-20-16,0-1 0,0 0 15,-21-21-15,21 21 0,-22-21 16,1 0-1,21-21-15,0 0 16,0 0-16</inkml:trace>
  <inkml:trace contextRef="#ctx0" brushRef="#br1" timeOffset="95503.88">26522 12531 0,'0'0'0,"0"-21"0,0-1 140,0 44-77,0-1-47,0 0-16,0 0 0</inkml:trace>
  <inkml:trace contextRef="#ctx0" brushRef="#br1" timeOffset="95970.61">26882 12806 0,'0'21'32,"0"0"-32,-22-21 0,22 21 0,0 1 0,-21-22 15,21 21-15,0 0 16,0 0-16,0 0 0,0 0 0,0 1 15,0-1-15,0 0 0,0 0 0,0 0 16,0 0-16,0 1 0,0-1 16,-21 0-16,0-21 31,21-21-15,0 0-16,0-1 15,0 1-15,0 0 0,0-21 0,0 21 16,0-22-16,21 1 0,21 0 15,-20-1-15,-1 1 0,21 21 16,0-22-16,1 22 0,-1 0 16,0 0-16,1 21 0,-1 0 0,0 0 15,1 0-15,-22 0 0,21 21 0,-21 0 16,1 0-16,-1 22 0,0-1 16,0-21-16,-21 22 0,0-1 0,0 0 15,0 1-15,0-1 0,-21-21 0,21 21 16,-21-20-16,0-1 0,21 0 15,0 0-15,-22 0 0,1-21 16,21 21-16,0-42 31,0 0-31,0 0 0</inkml:trace>
  <inkml:trace contextRef="#ctx0" brushRef="#br1" timeOffset="96655.21">28173 12827 0,'0'0'0,"0"-21"16,21 21-1,0 21 1,-21 0-16,0 0 0,21 1 15,-21-1-15,0 0 16,0 21-16,0-21 0,-21 1 0,0 20 16,0-21-16,21 0 0,-21 0 15,-1 1-15,1-1 0,0 0 0,0 0 16,21 0-16,0 0 0,-21-21 0,21 22 16,-21-22-1,21-22 1,0 1-16,0 0 15,0 0-15,0 0 0,0 0 16,0-22-16,0 1 0,21 21 0,0-22 16,0 1-16,0 21 0,22-21 15,-22-1-15,21 22 0,-21 0 0,22-21 16,-1 42-16,0-22 0,1 22 0,-22 0 16,21 0-16,0 0 15,1 22-15,-22-22 0,21 21 0,-21 21 16,1-21-16,-1 22 0,-21-1 15,0 0-15,0 1 0,0-22 0,0 21 16,0 0-16,-21-20 0,-1 20 0,1-21 16,21 0-16,-21 0 0,0 1 15,0-1-15,0-21 16,21-21 15,0-1-31,21 1 16,0 0-16</inkml:trace>
  <inkml:trace contextRef="#ctx0" brushRef="#br1" timeOffset="98090.4">29210 12933 0,'0'0'0,"21"-21"0,0-64 31,-21 64-31,0 0 0,0 0 16,0-1-16,0 1 0,-21 21 0,0 0 15,0 0-15,0 0 16,-22 0-16,22 0 0,0 21 0,-21 1 16,20-1-16,-20 0 0,0 21 15,21-21-15,-1 22 0,-20-1 0,21 22 16,0-22-16,21-21 0,0 21 16,0-20-16,0-1 0,0 0 15,21 0-15,0-21 0,-21 21 0,42-21 16,-20 21-16,-1-21 0,21 0 0,-21 0 15,22 0-15,-22-21 0,0 0 16,21 21-16,-21-21 0,1 0 0,20-22 16,-21 22-16,0-21 0,0 21 15,-21-22-15,22 1 0,-22 21 16,21 0-16,-21-22 0,0 22 16,0 42-1,0 1 1,0-1-16,-21 21 0,21-21 15,0 22-15,0-22 0,0 21 0,0-21 16,0 0-16,0 22 0,0-22 16,0 0-16,0 0 0,0 0 0,21 1 15,0-22-15,0 21 0,0-21 0,22 0 16,-22 0-16,0 0 0,0 0 16,0 0-16,0-21 0,22-1 15,-22 1-15,0-21 0,0 21 16,0-22-16,1 1 0,-22 0 0,21-22 15,0 22-15,0-22 0,0 1 16,-21 21-16,21-22 0,-21 22 16,22-1-16,-22 1 0,0 0 0,0 21 15,0-1-15,0 1 0,0 0 0,0 42 32,0 0-32,0 1 0,0-1 15,-22 0-15,22 21 0,0 1 16,0-22-16,0 21 0,0 64 15,0-64-15,0 1 0,0-1 16,0 0-16,0 1 0,0-1 16,22-21-16,-22 21 0,21-20 0,-21-1 15,21 0-15,0-21 0,-21 21 16,21-21-16,0 0 0,1 0 0,-1 0 16,0-21-16,0 0 15,0 0-15,0-1 0,1 1 0,-1 0 16,0-42-16,0 20 0,-21 22 15,21 0-15,-21 0 0,0-22 16,0 65 0,0-1-1,0 0-15,0 0 0,-21 0 0,21 0 16,-21 22-16,21-22 0,0 0 16,0 0-16,0 0 0,0 1 15,0-1-15,0 0 0,0 0 16,21-21-16,0 21 15,0-21-15,1 0 0,20 0 0,-21 0 16,0 0-16,0 0 0,22 0 0,-22-21 16,0 0-16,0-21 15,0 20-15,1 1 0,-22-21 0,0 21 16,21-22-16,-21 22 0,21 0 16,-21 0-16,0 0 0,0 0 0,0 42 31,0 0-31,0 0 15,0 0-15,0 22 0,0-22 0,0 0 16,0 0-16,0 0 0,0 22 16,0-22-16,0 0 0,0 0 15,0 0-15,21-21 32,0 0-17,-21-21-15,21 0 16,1 0-16,-22 0 0,21-1 0,0 1 15,0-21-15,-21 21 0,21 0 16,0-22-16,1 22 0,41-42 16,-42 41-16,0 22 15,22-21-15,-22 21 0,21 0 0,-21 0 16,1 0-16,20 0 0,-21 21 16,0-21-16,0 22 0,1 20 0,-1 0 15,-21 1-15,0-1 0,0-21 16,0 21-16,0-20 0,-21-1 15,-1 0-15,1 0 0,0 0 0,21 0 16,-21-21-16,0 0 16,0 0-16,21-21 15,0 0-15,0 0 16,0 0-16,21 0 0,0-1 16,0-20-16,-21 21 0,21-21 0,0-1 15,1 22-15,-1-21 0,0-1 16,0 22-16,0 0 0,0 21 0,1-21 15,-1 21-15,0 0 16,0 0-16,0 21 16,0 0-16,-21 0 15</inkml:trace>
  <inkml:trace contextRef="#ctx0" brushRef="#br1" timeOffset="98487.17">31369 12996 0,'0'0'0,"-21"22"15,42-22 17,0 0-32,0 0 0,0 0 15,1 0-15,-1 0 0,21-22 16,-21 22-16,0-21 0,1 0 0,-1 0 16,-21 0-16,21 0 0,0-1 15,-21 1-15,0 0 0,0 0 16,0 0-16,0 0 0,0-1 15,-21 1-15,0 21 0,0 0 16,-1 0-16,1 21 0,0 1 16,0 20-16,0-21 0,-22 21 15,22-20-15,0 20 0,21 0 0,-21 1 16,21-22-16,0 21 0,0-21 16,0 22-16,0-22 0,0 0 0,21 0 15,0 0-15,0 0 0,22-21 16,20 22-16,-20-22 0,-1 0 15,0 0-15,1 0 0,-1-22 16,-21 22-16,21-21 0,-20 0 0,-1 0 16,0 0-16,0 0 0,0-1 15,0 1-15,-21 0 16,0 0-16,0 0 0,0 0 0</inkml:trace>
  <inkml:trace contextRef="#ctx0" brushRef="#br1" timeOffset="98855">29633 12658 0,'0'0'0,"0"-21"16,0-1-16,21 22 16,22-21-16,-1 21 0,0 0 15,1-21-15,20 21 0,22-21 16,-22 21-16,22 0 0,0-21 0,-22 21 16,22 0-16,-22-21 0,1 21 15,-1 0-15,-20-22 0,-1 22 0,0 0 16,-20-21-16,-1 21 0,0-21 15,0 21-15,0 0 32,-21 21-1,0 0-31</inkml:trace>
  <inkml:trace contextRef="#ctx0" brushRef="#br1" timeOffset="100434.83">868 15473 0,'0'0'16,"-21"0"-16,-1 0 0,-20 0 0,21 0 0,0 0 16,-22 0-16,1 0 0,21 0 15,-21 0-15,20 0 0,-20 0 0,21 0 16,-21 0-16,20 0 0,1 0 15,0 0-15,0 0 0,0 0 16,42 0 15,0 0-31,21 0 16,1 0-16,-1 0 0,22 0 16,-1 0-16,1 0 0,20 0 0,1 0 15,0 0-15,-1 0 0,1-21 16,0 0-16,-1 21 0,1 0 0,0 0 15,-22 0-15,1 0 0,-1 0 16,-21 0-16,22 0 0,-43 0 0,21 0 16,-20 0-16,-1 0 0,0 0 15,-21-22 1,0 1 0,0 0-1,-21 0 1,0 0-16,-1 21 0,-20-21 0,21 21 15,0-22-15,-22 1 0,1 21 16,0-21-16,-1 0 0,1 21 0,0-21 16,-1 0-16,1 21 0,21-22 15,-21 22-15,20 0 0,-20 0 0,42-21 16,-21 21-16,0 0 16,42 21 15,0-21-31,0 22 15,22-22-15,-22 0 0,21 21 16,0-21-16,22 0 0,-22 0 16,1 21-16,20-21 0,-21 0 0,22 0 15,-22 21-15,1-21 0,-1 0 16,-21 0-16,0 21 0,0-21 0,1 21 16,-22 1-16,0-1 15,0 0-15,-22-21 0,1 21 16,0 0-16,0 0 0,0 1 15,-22-1-15,22 0 0,-21 0 0,0 0 16,20 22-16,-20-22 16,0 0-16,-1 0 0,22 0 0,-21 0 15,21 1-15,0-22 0,-1 21 16,1-21-16,0 0 0,21 21 16,21-21 46</inkml:trace>
  <inkml:trace contextRef="#ctx0" brushRef="#br1" timeOffset="111599.5">2688 15473 0,'0'21'16,"-21"-21"-16,21 21 31,0 0 0,-21 1-15,0-22-16,21 21 16,-22 0-1,1-21-15,0 21 16,0 0-1,42-42 48,0 0-63,22 0 16,-22 0-16,21-1 0,0 1 15,1-21-15,-1 0 0,0-1 16,1 1-16,-1 0 0,0-1 15,1 1-15,-1 0 0,-21-1 0,22 1 16,-1 21-16,-21 0 0,0-22 16,-21 22-16,0 0 0,-21 21 15,-21 0 1,21 0-16,-1 21 0,-20-21 0,0 21 16,21 0-16,-22 1 0,22-1 15,0 0-15,0 0 0,0 0 0,21 0 16,0 1-16,0-1 0,21 0 15,0-21-15,0 21 0,0 0 16,0-21-16,22 21 0,-22 1 16,21-22-16,-21 21 0,22 0 15,-22 0-15,0 0 0,0 0 0,0 1 16,1-1-16,-1 0 0,-21 0 16,0 0-16,0 0 0,0 1 0,0-1 15,-21 0-15,-1-21 0,1 21 16,0-21-16,-21 0 0,21 0 0,-1 0 15,-20 0-15,21 0 0,0 0 16,-22-21-16,22 0 0,0 0 0,0-1 16,0 1-16,0 0 0,21-21 15,-43-1-15,43 1 16,-21 21-16,21 0 0,0 0 16,0 42-1,0 0-15,0 0 16,21 21-16,-21-20 0,21-1 15,1 21-15,-1-21 0,0 22 0,0-22 16,0 0-16,22 21 16,-22-21-16,21 1 0,-21-22 15,22 0-15,-22 21 0,21-21 0,0 0 16,1 0-16,-1 0 0,22-21 0,-22 21 16,0-22-16,1 1 0,20 0 15,-21-21-15,1 21 0,-22-22 16,21 1-16,-21 0 0,22-1 0,-22-20 15,-21-1-15,21 22 0,-21-22 16,21 1-16,-21 21 0,0-22 0,0 22 16,0-1-16,0 1 0,0 0 15,0 21-15,0-1 0,0 1 0,-21 21 32,21 21-32,-21 1 0,21-1 0,0 21 15,0 0-15,0 1 0,-21-1 0,21 0 16,-21 22-16,21-1 0,0-20 15,0 20-15,-22-20 0,22-1 16,0 0-16,-21 1 0,21-1 0,0-21 16,0 0-16,0 0 0,0 1 15,0-1-15,0-42 32,0-1-32,21 1 0,-21-21 15,22 21-15,-1-22 0,-21 22 16,21 0-16,0-21 0,0 21 0,-21-1 15,21 1-15,1 0 0,-1 21 16,0 0-16,0 0 16,0 0-16,-21 21 0,0 0 15,21 1-15,-21-1 0,22 0 0,-22 0 16,0 21-16,0-20 0,21-1 16,-21 21-16,21-21 0,-21 0 15,0 1-15,21-22 0,0 21 0,0 0 16,1-21-16,-1 0 0,0 0 15,0 0-15,0 0 0,22 0 0,-22-21 16,0 0-16,21-22 16,1 22-16,-22-21 0,0 21 15,0-22-15,-21 1 0,21 21 0,0-43 16,1 22-16,-22 21 0,0 0 16,0-1-16,0 1 0,0 42 31,0 1-16,-22-1-15,22 21 0,0-21 0,0 22 16,-21-22-16,21 21 0,0-21 16,0 22-16,0-22 0,0 0 0,0 0 15,0 0-15,21 0 0,1 1 0,-1-22 16,0 0-16,0 0 0,0 0 16,0 0-16,22 0 0,-22 0 0,0 0 15,0 0-15,22-22 0,-22 1 16,0 0-16,0 0 0,0 0 0,0-22 15,1 22-15,-22-21 0,0 0 16,0-1-16,0 1 0,0 0 16,0 20-16,0-20 0,-22 0 0,1 21 15,0-1-15,-21 1 0,21 21 0,-22 0 16,22 0-16,-21 0 0,-1 0 16,22 21-16,-21 1 0,0-1 0,20 21 15,1-21-15,0 22 0,0-1 16,21 0-16,0-21 0,0 22 0,0-1 15,0-21-15,21 0 0,0 22 0,22-22 16,-22 0-16,21 0 0,-21-21 16,22 21-16,-1-21 0,0 0 0,1 0 15,-1 0-15,0 0 0,1 0 16,-1-21-16,0 0 0,1 0 16,-22 0-16,42-22 0,-42 1 15,1 21-15,-1-21 0,-21 20 16,0-20-16,0-21 0,0 41 15,0 1-15,0 0 0,0 0 0,-21 21 32,-1 21-32,22 0 0,-21 0 15,21 22-15,0-22 0,0 21 16,0-21-16,0 22 0,0-22 0,0 21 16,0-21-16,0 1 0,0-1 15,21 0-15,1 0 0,-1-21 0,0 21 16,0-21-16,0 0 15,22 0-15,-22 0 0,0-21 0,21 0 16,-21 0-16,22 0 0,-22-1 16,0 1-16,0 0 0,0-21 0,-21 21 15,22-64-15,-1 64 0,-21 0 16,0-22-16,0 22 0,0 0 16,0 0-16,0 42 31,0 0-31,0 0 0,0 0 15,-21 22-15,21-22 0,0 21 16,0-21-16,0 22 0,0-22 0,0 21 16,0-21-16,0 1 0,0-1 15,0 0-15,21 0 0,21 0 16,-21-21-16,22 0 0,-22 0 16,21 0-16,0 0 0,1 0 0,-22-21 15,21 0-15,1 0 0,-22 0 0,21-22 16,-21 22-16,0-21 0,1-1 15,-1-20-15,0 21 0,0-22 0,-21 22 16,0-22-16,21 22 0,-21 0 16,0-22-16,0 22 0,0 21 0,0-22 15,0 22-15,0 0 0,0 0 16,-21 21 0,21 21-16,0 0 15,0 0-15,-21 22 0,21-22 0,0 21 16,0 0-16,0 1 0,0 20 15,0-20-15,0-1 0,0 21 0,0-20 16,0-1-16,0 0 0,21 1 0,0-1 16,0-21-16,1 0 0,-1 22 15,21-22-15,-21 0 0,22-21 16,-1 21-16,0-21 0,1 0 0,20 0 16,-21 0-16,22 0 0,-22-21 0,22 0 15,20 0-15,-41 0 16,-1-22-16,-21 22 0,22 0 0,-22-21 15,-21-1-15,0 22 0,0-21 0,0-1 16,0 22-16,0-21 0,0 21 16,-21 0-16,-1-1 0,1 1 0,0 0 15,0 21-15,0 0 0,-22 0 0,1 0 16,21 21-16,-21 0 16,20 1-16,1-1 0,0 0 0,0 21 15,0-21-15,0 22 0,21-1 0,0-21 16,0 22-16,0-22 0,0 21 15,0-21-15,0 0 0,0 1 0,21-1 16,0 0-16,0-21 0,0 0 16,0 21-16,1-21 0,-1 0 15,0 0-15,0 0 0,0-21 0,0 21 16,22-21-16,-22 0 0,0-22 0,0 22 16,0-21-16,-21-1 0,22 1 15,-1-21-15,0 20 0,-21-20 0,0 20 16,0-20-16,0 21 0,0-22 0,0 22 15,0-1-15,0 1 0,0 21 16,0 0-16,0 0 0,0-1 0,0 1 16,-21 21-16,21 21 15,-21 22-15,-1-22 16,22 21-16,-21 1 0,21-1 16,0 0-16,0 1 0,0-1 0,0 21 15,0-20-15,0 20 0,0-20 16,0-1-16,0 0 0,0 1 0,21-1 15,-21-21-15,22 21 0,-1-20 16,0-1-16,0-21 0,0 21 0,0-21 16,1 0-16,-1 0 0,0 0 0,0 0 15,0-21-15,0 21 0,1-21 0</inkml:trace>
  <inkml:trace contextRef="#ctx0" brushRef="#br1" timeOffset="114216.99">8340 15346 0,'0'0'0,"0"21"31,21-21-31,0 0 16,0 0-16,0-21 0,0 0 0,22 0 16,-1-1-16,0 1 0,1 0 15,20 0-15,-20-21 0,20-1 0,22-20 16,-22 20-16,-20 1 0,-22 0 16,21-1-16,-21 1 15,0 21-15,1-21 0,-22-22 16,0 22-16,0 21 0,0-1 15,-22 1-15,1 0 0,0 0 0,-21 21 16,21 0-16,-1 0 0,1 0 0,0 0 16,0 0-16,0 0 0,0 21 15,-1 21-15,1-20 0,21 20 16,-21 0-16,0 1 0,21-1 0,-21 21 0,0 1 16,21-1-16,0 1 0,-22-1 15,1 22-15,21-21 0,-21 84 16,0-64-16,21-20 0,-21 21 15,21-22-15,0 22 0,0-22 16,0 22-16,0-22 0,0 1 0,0-1 16,0-20-16,0 20 0,0-20 15,0-1-15,0-21 0,0 21 0,21-20 16,0-22-16,0 0 0,0 0 16,22 0-16,-22-22 0,21 1 15,-21 0-15,22-21 0,-1-1 0,-21 1 16,22 0-16,-22-22 0,0 1 0,0-1 15,-21 1-15,0-1 0,0 1 16,-21 20-16,0-20 0,0-1 0,-22 1 16,1 21-16,0-1 0,-1 1 15,1 0-15,0 20 0,-1 1 16,22 21-16,0-21 0,0 21 0,0-21 16,42 0-1,21 21-15,0-21 16,1 21-16,-1-22 0,22 1 0,-1 21 15,1-42-15,-1 21 0,1 0 16,-1-1-16,1-20 0,-1 21 0,1-21 16,-1 20-16,-21-20 0,1 21 0,-1 0 15,0-22-15,-20 22 0,-1 0 16,0 0-16,-21 0 16,0 0-16,-21 21 15,0 0 1,-1 21-16,1 0 15,21 0-15,0 0 0,-21 22 16,21-22-16,-21 0 0,21 21 0,0-21 16,0 22-16,0-22 0,0 21 0,0-21 15,21 22-15,0-22 0,0 0 16,1 0-16,-1-21 0,0 21 0,21-21 16,-21 0-16,22 0 0,-22 0 15,21 0-15,1 0 0,-22-21 16,21 0-16,0 0 0,-20 0 0,20 0 15,-21-1-15,0-20 0,0 21 0,1-21 16,-22 20-16,0-20 0,0 21 16,0 0-16,-43-22 0,22 22 0,0 0 15,-21 0-15,-1 21 0,1-21 16,0 21-16,-22 0 0,22 0 0,-1 0 16,1 0-16,0 21 0,-1-21 0,1 21 15,0 21 1,42-20-16,0-1 0,0 0 0,0 21 0,0-21 15,21 1-15,0-1 0,0 0 0,22 0 16,-1 0-16,0-21 16,1 21-16,-1-21 0,0 0 0,64 0 15,-64 0-15,22 0 0,-22-21 16,1 21-16,-1-21 0,0 0 16,1-21-16,-1 20 0,0 1 0,-21-21 15,1 0-15,-1 20 0,0-20 16,0 0-16,0-1 0,-21 1 0,0-21 15,0 20-15,0 22 0,0 0 16,0 0-16,0 0 0,0 42 31,-21 0-31,0 0 0,21 21 16,-21-20-16,21 20 16,0 0-16,0-21 0,0 22 0,0-1 15,0 0-15,0-20 0,0 20 16,0-21-16,0 21 0,21-20 0,0-1 15,0 0-15,-21 0 0,21 0 0,1 0 16,-1-21-16,0 0 0,21 0 16,-21 0-16,22-21 15,-22 0-15,21 0 0,-21 0 0,22-22 0,-22 22 16,21-21-16,-21 0 0,1-1 16,-1 1-16,0 0 0,0-1 0,21-63 15,-20 64-15,-22-21 16,0 20-16,0 22 0,0-21 0,0 21 15,0-22-15,0 22 16,0 42 0,0 0-16,-22 22 15,22-1-15,-21 0 0,0 1 0,21-1 16,0 0-16,0 22 0,-21-22 16,21 1-16,0-1 0,0 0 0,0 1 15,0-22-15,0 21 0,0-21 0,0 22 16,21-22-16,21 0 15,-20 0-15,-1-21 0,21 0 16,-21 0-16,22 0 0,-1 0 0,0-21 0,1 21 16,-1-21-16,21-22 15,-20 22-15,-22-21 0,0 21 16,0 0-16,0-22 0,-21 22 0,0 0 16,22 0-16,-22 0 0,0-1 15,0 1-15,-22 21 16,22 21-1,-21 1-15,0-1 0,21 0 0,-21 0 16,21 0-16,0 0 0,0 1 16,0 20-16,0-21 0,0 0 0,0 22 15,0-22-15,0 0 16,21 0-16,0 0 0,0 0 16,1-21-16,20 0 0,-21 0 0,21 0 15,-20 0-15,41-21 0,-21 21 16,-20-21-16,-1 0 0,0 0 15,0 0-15,-21-22 0,0 22 0,0-21 16,0 21-16,0-22 0,0 1 0,0 21 16,-21-22-16,0 22 0,0-21 15,-1 21-15,1 21 0,0-21 16,-21 21-16,21 0 0,-1 0 0,1 21 16,0 0-16,21 0 0,-21 21 15,21-20-15,0-1 16,0 0-16,0 0 0,0 0 0,0 0 15,21 1-15,-21-1 0,21-21 16,22 21-16,-1-21 0,-21 0 16,0 0-16,22 0 0,-22 0 0,0 0 15,21 0-15,-21 0 0,22-21 16,-22 0-16,21 21 0,-21-22 0,22 1 16,-22 0-16,0-21 0,0 21 15,-21-1-15,0 1 0,21 0 0,-21 0 16,22 0-16,-22 42 31,0 0-31,-22 0 0,22 0 16,-21 1-16,21-1 0,0 0 15,0 21-15,0-21 0,-21 1 0,21-1 16,0 0-16,0 0 0,0 0 16,0 0-16,21-21 0,0 22 15,1-22-15,-1 0 0,21 0 16,-21 0-16,0 0 0,1-22 15,20 22-15,-21-21 0,0 0 0,0 0 16,1 0-16,-1 0 0,0-1 16,-21 1-16,21 0 0,-21 0 15,-21 21 1,21 21-16,-21 0 16,0 0-16,21 1 15,0-1-15,0 0 0,0 0 16,0 0-16,0 0 0,21 1 15,0-22-15,0 0 16,0 0-16,0 0 16,1 0-16,-1 0 0,0-22 0,0 1 15,0 0-15,0 0 0,-21 0 16,0 0-16,0-22 0,0 22 0,0-21 16,0 21-16,0-1 0,0-20 15,0 21-15,0 0 0,0 0 0,-21 21 31,0 0-31,0 21 16,0-21-16,0 21 0,21 0 0,-22-21 16,1 21-16</inkml:trace>
  <inkml:trace contextRef="#ctx0" brushRef="#br1" timeOffset="114623.39">13949 14203 0,'0'0'0,"-21"0"15,-1 21 1,1 21-16,0-20 16,0 20-16,0 0 0,0 1 15,-1 20-15,-20 22 0,21-22 16,0-20-16,0-1 0,21 0 0,0 1 15,-22-1-15,22-21 0,0 21 16,-21-20-16,21-1 0,0 0 0,0 0 16,0 0-16,0 0 0,21-21 15,-21-21 17</inkml:trace>
  <inkml:trace contextRef="#ctx0" brushRef="#br1" timeOffset="115239.4">13398 14817 0,'-42'-43'31,"84"86"-31,-63-86 16,42 22-16,22 21 0,-1 0 16,0 0-16,1-21 0,-1 0 0,22 21 15,-1-21-15,1 21 0,20-21 0,-20-1 16,20 1-16,-20 0 0,-1 0 15,-20 0-15,20 0 0,-42-22 0,22 22 16,-22-21-16,-21-1 0,0 22 16,0-21-16,0 21 0,0 0 15,0-1-15,-21 1 0,21 0 0,-21 21 16,-1 0-16,1 0 16,0 21-16,21 0 0,-21 43 15,21-22-15,0 1 0,0-1 16,0 0-16,0 22 0,0-22 15,0 0-15,0 1 0,0-1 0,0 0 16,0 1-16,0-1 0,-21-21 0,0 43 16,21-43-16,-22 0 15,22 0-15,-21-21 0,21 21 0,-21-21 16,0 0 0,21-21-1,0 0-15,0 0 0,0-21 16,0 20-16,21-20 0,0 21 0,22-21 15,-22-1-15,21 22 0,0-21 16,1-1-16,-1 22 0,0 0 0,1 0 16,-1 0-16,43 21 0,-64 0 15,0 0-15,21 0 0,-20 21 16,-22 0-16,21 21 0,-21-20 0,0-1 16,0 21-16,0-21 0,0 22 15,-21-22-15,-1 0 0,1 42 16,0-41-16,0-1 0,0-21 15,21 21-15,0 0 16,0-42 15,21 21-31,0-21 0,0 0 0,0-1 16,1 1-16,-1 0 0</inkml:trace>
  <inkml:trace contextRef="#ctx0" brushRef="#br1" timeOffset="115591.2">14901 14753 0,'-21'0'0,"42"0"0,0 0 16,1 0 0,-1 0-16,0 0 15,0 0-15,0 0 0,0 0 16,1 0-16,-1 0 0,0 0 0,21-21 16,-21 21-16,1-21 0,-1 0 15,0 21-15,0-21 0,-21-1 0,0 1 16,0 0-16,0 0 0,0 0 0,0 0 15,-21-1-15,0 22 16,0 0-16,-1 0 0,-20 0 0,21 22 16,-21-1-16,20 21 0,-20-21 0,21 0 15,0 22-15,0-1 0,-1-21 16,1 22-16,21-22 0,0 0 0,0 21 16,0-21-16,0 1 0,21-1 15,1 0-15,-1-21 0,0 21 16,21-21-16,-21 0 0,22 0 0,-22 0 15,21 0-15,1 0 0,-1 0 0,0 0 16,-21 0-16,22-21 0,-22 0 16,0 0-16,0 21 0,0-22 15,-21 1-15,22 21 0</inkml:trace>
  <inkml:trace contextRef="#ctx0" brushRef="#br1" timeOffset="117258.4">3111 16277 0,'0'-21'0,"0"42"0,0 0 0,0 1 15,22-22 1,-1 0-16,0 0 0,0 0 15,0 0-15,0 0 0,22 0 16,-22 0-16,21-22 0,-21 1 0,22 0 16,-1 0-16,-21 0 0,0 0 15,1-1-15,-22 1 0,0 0 0,-22 0 16,1 0-16,-21 21 16,0 0-16,-1 0 0,1 0 0,-22 0 15,1 0-15,21 21 0,-22 0 16,1 0-16,20 0 0,1 1 0,21-1 15,-22 21-15,43-21 0,0 0 16,0 1-16,0-1 0,0 0 16,0 0-16,43 0 0,-22 0 0,21 1 15,-21-1-15,22 0 0,-1 0 16,0 0-16,1 0 0,20 1 0,-20-1 16,-1 0-16,-21 0 0,21 21 15,-42-20-15,0 20 0,0-21 0,0 21 16,-21 1-16,0-22 0,-21 21 15,-22-21-15,22 1 0,-22-1 0,22 0 16,-21 0-16,-1-21 0,22 0 16,-1 0-16,-20 0 0,21 0 0,-1 0 15,22-21-15,-21-21 0,21 20 16,-1-20-16,-20 0 0,42-1 16,-21 1-16,21 21 0,-21-21 15,21-1-15,0 22 0,0-21 0,0 21 16,0-1-16,21 22 15,0 22-15,0-22 16,-21 21-16,21 21 0,1-21 16,-1 0-16,-21 22 0,21-1 0,0-21 15,0 22-15,0-1 0,-21-21 16,22 21-16,41 1 16,-42-22-16,0 0 0,22 0 0,-22-21 15,21 0-15,-21 0 0,22 0 0,-1 0 16,0 0-16,22-21 0,-22 21 15,1-21-15,20-21 0,-21 20 16,1 1-16,20-21 0,-42 21 0,22-22 16,-22 22-16,0-21 0,0 21 15,0 0-15,-21-22 0,0 22 16,0 0-16,-21 21 31,21 21-31,-21 0 0,21 0 16,0 1-16,0-1 0,0 0 0,0 0 15,0 21-15,0-20 0,0-1 16,0 0-16,21 0 16,22-21-16,-22 0 0,0 0 15,21 0-15,-21-21 0,22 0 16,-1 0-16,0-1 0,-20 1 0,20-21 16,-21 21-16,21 0 0,-20-22 15,-1 22-15,0 0 0,-21 0 0,0 0 16,0-1-16,0 1 0,0 42 47,0 1-47,0-1 0,0 21 15,0-21-15,0 22 0,0-1 0,0 0 16,0 1-16,0 20 16,0-21-16,0 22 0,0-22 0,0 22 15,0-1-15,0 1 0,0-1 0,0 22 16,0-22-16,0 22 0,0-21 15,0-1-15,0 22 0,0-22 0,-21 22 16,21-22-16,-43 64 16,22-84-16,0 20 0,0-20 15,0-1-15,-22-21 0,22 0 16,-21 0-16,21-21 0,-22 0 0,1-21 16,0 0-16,-1 0 0,1 0 0,0-22 15,-22-20-15,22 21 0,0-43 0,-1 21 16,1 1-16,21-22 15,0 22-15,21-22 0,0 22 0,0-1 16,21 22-16,21-1 0,-21-20 16,22 21-16,-1-1 0,21 22 0,-20-21 15,20-1-15,1 22 0,-22-21 16,22 21-16,-1-22 0,-21 22 0,22-21 16,-22 21-16,1-22 0,-1 1 0</inkml:trace>
  <inkml:trace contextRef="#ctx0" brushRef="#br1" timeOffset="117970.99">4551 16616 0,'0'-21'15,"0"42"-15,0-63 0,0 20 0,0 1 16,0 42 31,-21 1-47,21-1 0,-22 0 0,22 21 15,0-21-15,0 22 0,0-22 16,-21 21-16,21-21 0,0 22 0,0-22 16,0 0-16,0 0 0,0 0 0,0 1 15,0-44 17,0 1-32,0 0 15,0 0-15,0-21 0,0-1 0,21 22 16,1-21-16,-1-1 0,-21 22 15,21-21-15,0 21 0,0-22 0,0 22 16,1 0-16,41-21 16,-42 42-16,0 0 15,1 0-15,-1 0 0,0 21 0,0-21 0,0 21 16,-21 0-16,0 0 0,21 22 16,-21-22-16,22 21 0,-22-21 15,0 22-15,0-1 0,0-21 0,21 0 16,-21 22-16,21-22 0,-21 21 15,0-21-15,21-21 0,0 0 16,0 0-16,1 0 16,-1-21-16,0 0 0,0 0 15,0 0-15,-21-22 0,21 1 16,1 0-16,-1-1 0,0 1 0,-21 0 16,21-22-16,0 22 0,-21 0 0,21-22 15,-21 22-15,0-1 0,0 1 16,0 0-16,0-1 0,0 22 0,0 0 15,0 0-15,0 42 16,0 0 0,0 0-16,-21 22 0,21-22 0,0 21 15,0 1-15,0-1 16,0 0-16,0 1 0,0-1 0,0 0 16,0 1-16,0-22 0,0 21 15,0 0-15,0-20 0,21 20 16,1-21-16,-22 0 0,21 0 0,0-21 15,0 0-15,0 0 16,0 0-16,1-21 0,-22 0 16,0 0-16,0 0 15,0 0-15,0-1 0</inkml:trace>
  <inkml:trace contextRef="#ctx0" brushRef="#br1" timeOffset="118142.89">5143 16552 0,'-42'-21'0,"190"42"0,-254-21 0,64-42 31,63 42-15,0 0-16,1 0 0,20-21 15,-21 21-15,21 0 0,-20 0 0,20 0 16,-21-21-16,21 21 0,-20 0 0,-1 0 16,21-21-16,-21 21 0,0 0 15,-21-22-15,22 22 0</inkml:trace>
  <inkml:trace contextRef="#ctx0" brushRef="#br1" timeOffset="119088.34">6054 16489 0,'0'-42'16,"0"84"-16,0-106 0,0 43 15,0 0-15,0 0 0,-22 21 16,1-21-16,0 21 16,0 0-16,0 0 0,0 0 15,-1 21-15,1-21 0,0 21 0,0 0 16,0 0-16,0 22 0,-1-22 16,1 21-16,0 1 0,0-22 0,21 21 15,0 0-15,0-20 0,0 20 0,0-21 16,0 0-16,0 0 0,21 1 15,0-1-15,0-21 0,22 0 0,-1 0 16,-21 0-16,22-21 16,-22 21-16,0-22 0,21 1 0,-21 0 15,22-42-15,-22 20 0,-21 22 16,0-21-16,21 21 16,-21-22-16,0 22 0,0 0 0,0 0 15,0-22-15,0 65 31,0-1-31,0 21 0,0-21 16,0 0-16,0 1 0,0 20 16,0-21-16,0 0 0,0 22 0,0-22 15,0 0-15,21 0 0,0 0 16,-21 0-16,22-21 16,-1 0-16,0 0 0,0 0 15,21-63 1,-20 42-16,-1 0 15,0-22-15,0 22 0,0 0 0,22-21 16,-22 20-16,21 1 0,-21 0 0,22 21 16,-1-21-16,0 21 0,1 0 15,-1 0-15,-21 0 0,21 0 0,-20 21 16,20-21-16,-21 21 0,0 0 16,-21 22-16,0-22 0,0 0 0,0 21 15,0-20-15,0 20 0,-21-21 0,0 21 16,0-20-16,0 20 0,-1-21 15,1 0-15,0 0 0,0-21 16,0 22-16,0-22 0,21-22 31,0 1-31,21 0 0,0 0 16,0 0-16,0-22 0,0 1 16,22 21-16,-22-21 0,21-1 15,-21 1-15,22 0 0,-22-1 0,21 22 0,-21-21 16,1 21-16,-1-1 0,0 22 15,0-21-15,-42 42 16,21 1 0,-21-1-16,0 0 0,-1 0 15,1 21-15,0-20 0,21 20 16,0-21-16,0 21 0,0-20 0,0-1 16,0 21-16,0-21 0,0 0 15,0 1-15,21-1 0,0-21 0,1 21 16,-1-21-16,0 0 0,21 0 15,-21 0-15,1 0 0,20-21 16,-21 21-16,0-21 0,0-1 0,1 1 16,-1 0-16,0 0 0,0 0 0</inkml:trace>
  <inkml:trace contextRef="#ctx0" brushRef="#br1" timeOffset="120899.32">9334 16806 0,'-63'22'15,"42"-22"1,21-22 0,0 1-16,21 21 15,0-21-15,0-21 0,22 21 0,-22-1 16,21-20-16,0 21 0,1-21 0,-1-1 16,0 1-16,1 0 0,-1-1 15,-21 1-15,43-43 0,-43 64 16,-21 0-16,0-21 0,-21 20 15,0 22-15,-1 0 16,-20 0-16,21 0 0,-21 22 0,20-22 0,1 21 16,0 0-16,0 0 15,21 0-15,0 0 0,0 1 0,0 20 16,0-21-16,21 0 0,21 0 0,-20 1 16,20 20-16,-21-21 0,21 0 15,1 0-15,-22 1 0,0-1 0,0 0 16,0 21-16,-21-21 0,0 1 15,-21-1-15,0 0 0,0 0 16,0-21-16,-22 0 0,22 0 0,0 0 16,-21 0-16,21 0 0,-22 0 15,22 0-15,0-21 0,0 0 16,-22-22-16,22 22 0,21-21 16,0 21-16,0 0 15,0 42 16,0 0-31,0 0 0,21 0 16,-21 0-16,22 1 0,-1-1 16,0 0-16,0 0 0,0 0 0,0-21 15,1 21-15,-1-21 0,21 0 16,0 0-16,-20 0 0,20 0 0,0 0 16,1 0-16,-1-21 0,21-21 15,-20 21-15,-1 0 0,-21-22 16,22 22-16,-22-21 0,0 21 15,0-22-15,0-20 0,0 20 0,1-20 16,-1 21-16,-21-22 0,21 1 0,0-1 16,-21 1-16,0-1 0,21 1 15,-21 20-15,21 1 0,-21 21 0,0-22 16,0 22-16,0 0 16,0 42-1,0 0-15,0 22 0,0-1 16,0 0-16,0 1 0,0-1 15,0 0-15,0 22 0,0-22 0,0 22 16,-21-22-16,21 22 0,-21-22 16,21 0-16,-21 1 0,21-1 15,0 0-15,0-21 0,0 22 0,0-22 16,0 0-16,0 0 0,0 0 16,21-21-16,0 0 0,0 0 15,22 0-15,-22 0 0,0-21 16,0 0-16,22 0 0,-1 0 15,-21-22-15,21 22 0,1 0 0,-22-21 16,21 21-16,-21-22 0,1 22 16,-22 0-16,0 0 0,0 0 15,-22 21-15,1 0 16,0 0-16,0 0 16,0 0-16,0 0 0,-1 21 0,22 0 15,0 0 1,22 0-1,-1-21-15,0 0 0,0 21 0,0-21 16,0 22-16,1-22 0,-22 21 16,21-21-16,-21 21 0,21 0 0,-21 0 15,0 0-15,0 1 0,0-1 16,0 0-16,0 0 0,0 0 16,0 0-16,0 1 0,21-22 31,0 0-31,0 0 0,1 0 15,-1-22-15,0 22 0,0-21 0,21 0 16,-20 0-16,-1 21 0,0-21 16,0 0-16,0-22 0,0 22 0,1 0 15,-22 0-15,21 0 0,-21-1 0,21 22 16,-21-21-16,21 0 0,-21 42 31,0 0-15,0 1-16,0-1 0,0 0 0,-21 0 15,21 0-15,0 0 0,0 1 0,0-1 16,0 0-16,0 0 16,0 0-16,0 0 15,21 1-15,0-22 32,0 0-32,-21-22 0,0 1 15,0 0-15,0 0 0,0 0 16</inkml:trace>
  <inkml:trace contextRef="#ctx0" brushRef="#br1" timeOffset="121079.2">11282 16129 0,'0'0'15,"0"-21"-15,0-21 0,0 20 16,0 1-16,0 42 78,0 1-62</inkml:trace>
  <inkml:trace contextRef="#ctx0" brushRef="#br1" timeOffset="121275.09">10096 16320 0,'0'0'0,"-21"21"16,-21 0 0,84-21-16,-21 0 15,1 0-15,20 0 0,0-21 0,1 0 16,20 21-16,-21-22 0,22 22 0,-1-21 16,1 21-16,-1-21 0,1 21 15,42-21-15,-64 0 0,0 21 16</inkml:trace>
  <inkml:trace contextRef="#ctx0" brushRef="#br1" timeOffset="123042.71">11980 16383 0,'0'0'0,"0"-21"16,21 21-16,-21-21 15,0 0-15,22 21 0,-22-22 16,0 1-16,0 0 16,-22 21-1,1 0 1,0 0-16,0 0 0,-21 0 16,20 0-16,1 21 0,0 0 0,0-21 15,-21 22-15,20-1 0,1 0 16,0 0-16,0 21 0,21-20 0,-21-1 15,21 0-15,-21 21 0,21-21 0,0 1 16,0-1-16,0 0 0,0 21 16,0-21-16,21-21 0,0 22 15,0-1-15,0-21 0,22 0 16,-22 21-16,21-21 0,0 0 0,22 0 16,-22 0-16,1 0 0,-1-21 0,21 0 15,-20-1-15,-1 1 0,0 0 16,1 0-16,-1 0 0,0-22 0,1 22 15,-22-21-15,0 0 0,21-1 0,-20-20 16,-1 20-16,0-20 0,0-1 16,0 22-16,0-21 0,-21-1 15,0 22-15,22-1 0,-1 1 0,-21 0 16,0-1-16,0 22 0,0 0 16,0 42 15,0 22-31,-21-22 0,21 21 15,-22 0-15,1 22 0,21-22 16,-21 22-16,0-1 0,21-20 0,-21 20 16,0 1-16,21-22 0,0 0 0,-22 1 15,22-1-15,0 0 0,0 1 0,0-22 16,0 0-16,22 21 0,-1-21 16,0 1-16,0-22 15,21 0-15,-20 0 0,20-22 16,-21 1-16,21 21 0,1-21 0,-22 0 15,21-21-15,1 20 0,-1-20 0,-21 0 16,21-1-16,-20 1 0,20-21 16,-21-1-16,0 22 0,0-43 0,1 22 15,-1 20-15,0-20 0,0-1 0,0 22 16,-21 0-16,21 20 0,-21 1 16,0 0-16,0 0 0,0 0 0,-21 21 31,21 21-31,-21 0 0,0 21 15,0-20-15,0 20 0,21 0 0,0 22 16,-22-22-16,1 22 0,21-22 16,-21 21-16,21 1 0,0-22 0,0 1 15,0-1-15,0 0 0,0 1 16,0-22-16,0 21 0,0-21 16,21 0-16,0 1 0,1-1 0,-1-21 15,0 0-15,0 0 0,21 0 0,-20 0 16,20 0-16,-21 0 0,21-21 15,1-1-15,-22 1 0,0 0 0,21 0 16,-20 0-16,-1 0 0,0-1 16,0-20-16,-21 21 0,21 0 15,-21 0-15,0 42 32,-21 0-32,0 0 15,21 0-15,0 0 0,0 1 16,0-1-16,0 0 0,0 0 15,0 0-15,21-21 16,0 0-16,0 0 0,1 0 16,20 0-16,21 0 0,-41-21 15,-1 21-15,0-21 0,21 0 16,-21 0-16,1-1 0,-22 1 0,21 0 16,0 21-16,0-21 0,-21 0 15,0 0-15,21-1 16,-21 1-16,21 21 0,-21-21 0,0 42 47,0 0-47,0 1 0,0-1 0,-21 0 15,0 21-15,21-21 0,-21 22 0,0-22 16,0 21-16,-1 1 0,1 20 16,0-21-16,21 22 0,-21-22 0,21 22 15,-42 105-15,42-105 16,0-1-16,0 1 15,0-22-15,0 21 0,0 1 0,0-1 0,0-20 16,0 20-16,0 1 16,-22-22-16,22 22 0,-21-22 0,0 21 15,0-20-15,0-22 0,0 21 0,-1-21 16,-20 1-16,21-1 0,0-21 16,-22 0-16,22 0 0,-21-21 15,21-1-15,0 1 0,-1 0 16,22-21-16,-21 21 0,21-22 0,0-20 15,0 20-15,0-20 0,0-1 0,21 1 16,22 21-16,-22-22 0,0 1 16,0-1-16,22 1 0,-22 20 0,21-20 15,-21 20-15,22-20 0,20-22 16,-21 43-16,1-22 16,-22 43-16,21-21 0,1 0 0,-22-1 15,0 22-15,0 0 16,-21 0-16,0 0 0,0-1 0,0 1 0,0 0 15,-21 0-15</inkml:trace>
  <inkml:trace contextRef="#ctx0" brushRef="#br1" timeOffset="123382.52">12044 16108 0,'0'0'0,"21"0"32,0 0-32,21 0 0,1 0 15,20 0-15,1 0 0,-22 0 0,22 0 16,-1 0-16,1 0 15,-1 0-15,-21 0 0,22 0 0,-22 0 16,1 0-16,-1 0 0,-21 0 16,0 0-16,0 0 0,1 0 15,-1 0 17,0 0-32,0 0 15</inkml:trace>
  <inkml:trace contextRef="#ctx0" brushRef="#br1" timeOffset="124638.28">17420 15579 0,'0'0'0,"-21"0"0,0 0 0,0 0 0,-1 0 0,1 0 15,0 0-15,-21 0 16,21 0-16,-1 0 0,1 0 15,0 0-15,0 0 0,0 0 16,0 0-16,-1 0 16,44 0 15,-1 0-31,0 0 0,21-21 0,22 21 16,-1 0-16,1 0 0,20 0 0,1 0 15,0 0-15,-1 0 0,1 0 16,21-22-16,0 22 0,-22 0 15,22 0-15,64 0 0,-107-21 16,1 21-16,-1 0 0,-21 0 0,-20-21 16,-1 21-16,0 0 0,-21-21 15,0 0 1,0 0-16,-21 21 0,0-22 16,-1 22-16,1-21 0,0 21 0,0 0 15,0-21-15,-22 0 0,22 21 16,0 0-16,0-21 0,0 21 15,0 0-15,21-21 16,21 21 0,0-22-16,0 22 0,21 0 15,-20 0-15,20 0 0,-21 0 16,0 0-16,22 0 0,-22 0 16,0 43-16,-21-22 0,0 0 15,0 0-15,0 22 0,-21-22 16,-22 21-16,1-21 0,0 22 0,-1-22 15,-20 21-15,21-21 0,-22 22 16,22-22-16,-22 21 0,22-21 0,0 0 16,20 1-16,-20-1 0,21 0 15,0-21-15,21 21 0,21-21 32,21 0-32,-21 0 0,22-21 0,-1 0 15</inkml:trace>
  <inkml:trace contextRef="#ctx0" brushRef="#br1" timeOffset="125650.87">19727 15409 0,'0'0'0,"-21"0"15,21-21 1,0 0-1,0 0 1,0 0-16,0 0 16,0-1-16,0 1 15,21 0-15,0 0 0,1 0 16,-1 0-16,0-1 0,0 22 0,0 0 16,0-21-16,1 21 0,-1 0 15,21 0-15,-21 0 0,0 21 0,1 1 16,-1-1-16,0 21 0,0-21 15,0 22-15,-21-1 0,0 0 16,21 1-16,-21-1 0,0-21 0,0 21 16,0 1-16,0-22 0,0 21 0,-21-21 15,21 1-15,0-1 0,0 0 16,-21 0-16,0-21 16,0 0-1,21-21-15,0 0 16,0 0-16,0-1 15,0-20-15,0 21 0,0-21 0,0-1 16,21 1-16,0 0 0,0-1 16,0 1-16,1 0 0,20-1 0,-21 22 15,21-21-15,1 21 0,-1-1 16,0 1-16,1 0 0,-1 21 16,0 0-16,1 0 0,-1 21 0,0 0 15,-20 1-15,20 20 0,-42 0 16,21 1-16,-21-1 0,0 0 0,0 1 15,0-1-15,0-21 0,-21 21 0,0 1 16,0-22-16,21 21 0,-22-21 16,1 1-16,0-1 0,0 0 15,21 0-15,21-21 32,0-21-32,0 21 15,1-21-15,-1 0 16,0-1-16</inkml:trace>
  <inkml:trace contextRef="#ctx0" brushRef="#br1" timeOffset="126048.64">21018 15304 0,'0'0'16,"0"-22"-16,22 1 0,-22 0 16,0 42-1,-22 0-15,22 1 16,-21-1-16,0 0 0,21 21 15,0-21-15,-21 22 0,0-1 0,21-21 16,-21 22-16,21-22 0,0 21 16,0-21-16,0 0 0,0 1 15,0-1-15,21 0 0,0-21 0,0 21 16,21-21-16,-20 0 0,41 0 16,-21 0-16,-20 0 0,20-21 15,0 21-15,-21-21 0,22 0 16,-22-22-16,0 22 0,0 0 0,-21-21 15,21-1-15,-21 1 0,0 0 0,0-1 16,-21 1-16,0 21 0,-21-22 0,21 22 16,-1 0-16,-20 0 0,21 21 15,-21 0-15,20 0 0,-20 0 0,21 0 16,-21 21-16,20 0 0,1 0 16,0 1-16,0-1 0,0 0 15,21 0-15,0 0 0,0 0 0,21 1 16,0-22-1,0 0-15</inkml:trace>
  <inkml:trace contextRef="#ctx0" brushRef="#br1" timeOffset="127339.9">22352 15367 0,'0'0'15,"0"-21"-15,0 0 32,0 0-32,0-1 15,21 1-15,0 0 0,0 21 16,-21-21-16,22 21 0,-1-21 16,0 21-16,0-21 0,0 21 15,0-22-15,1 22 16,-1 0-16,0 0 0,-21 22 0,0-1 15,21 0-15,0 0 0,-21 0 0,0 22 16,0-22-16,0 21 0,0-21 16,0 22-16,0-22 0,0 21 0,0-21 15,0 22-15,0-1 16,0-21-16,0 0 0,-21 0 16,21-42 15,0 0-16,0 0-15,0 0 0,21 0 0,0-22 16,-21 22-16,22-21 0,-1-1 16,0 1-16,0 0 0,0 21 0,0-22 15,1 22-15,-1-21 0,0 21 16,0-1-16,0 22 0,0 0 16,1 0-16,-22 22 15,0-1-15,0 21 0,0-21 16,0 22-16,0-22 0,0 21 0,0 0 15,0 1-15,0 20 16,0-42-16,21 22 0,-21-22 16,21 0-16,-21 0 0,21 0 0,0-21 15,0 22-15,1-22 0,-1 0 16,21 0-16,-21 0 0,0 0 16,22-22-16,-22 1 0,21 0 0,-21 0 15,1 0-15,20-22 0,-21 22 0,0-21 16,22 0-16,-22-1 0,0 1 15,0 0-15,-21 20 0,21-20 0,-21 21 16,21 0-16,-21 0 0,0-1 16,0 1-16,-21 21 15,0 0-15,0 0 16,0 21-16,0 1 0,-1-1 16,1 0-16,21 21 0,-21-21 15,21 22-15,-21-22 0,21 21 0,0-21 16,0 22-16,0-22 0,0 21 15,0-21-15,0 1 0,0-1 16,0 0-16,21 0 0,0 0 0,22 0 16,-22-21-16,21 0 0,0 22 0,1-22 15,-1 0-15,0 0 0,1 0 0,-1 0 16,0-22-16,1 1 0,-22 0 16,21 0-16,-21 0 0,22 0 15,-22-1-15,0 1 0,0-21 0,0 21 16,-21-22-16,0 22 0,0-21 15,0 21-15,0 0 0,0-1 16,-21 22-16,0 0 16,0 0-16,0 22 15,0-1-15,-1 0 0,22 0 0,-21 0 16,0 22-16,21-22 0,0 21 0,0-21 16,0 22-16,0-22 0,0 0 15,0 0-15,0 0 0,0 0 0,0 1 16,42 20-16,-20-42 15,-1 0-15,0 0 0,0 0 16,21 0-16,1 0 0,-22 0 0,21 0 0,1-21 16,-1 21-16,0-21 15,1-1-15</inkml:trace>
  <inkml:trace contextRef="#ctx0" brushRef="#br1" timeOffset="127851.61">24786 15409 0,'21'-84'31,"-21"63"-31,-63 169 0,105-191 0,-21-84 0,-21 106 0,-21 0 16,0 0-16,0 0 0,0 0 16,-1 21-16,-20 0 0,21 0 0,-21 0 0,20 0 15,-20 21-15,21-21 16,-21 21-16,20 21 0,1-21 0,-21 1 16,21 20-16,0-21 0,21 21 0,0-20 15,0 20-15,0-21 0,0 21 16,0-20-16,0-1 0,0 0 0,21 0 15,0 0-15,42 0 16,-41-21-16,20 0 0,-21 0 16,0 0-16,22 0 0,-22 0 0,21 0 0,-21-21 15,0 0-15,1 0 0,-1 0 0,0-22 16,0 1-16,0 0 0,0-1 16,1-20-16,-1 21 0,-21-22 15,21-21-15,-21 22 0,21-1 0,-21 22 16,21-21-16,-21-1 0,0 22 15,0-22-15,0 43 0,0-21 0,0 21 16,0-1-16,0 1 0,-21 42 16,21 1-1,-21-1-15,21 21 0,-21-21 0,21 22 16,0-1-16,0 21 0,0-20 16,0 20-16,0-20 0,0 20 0,0-21 15,0 1-15,21 20 0,0-20 16,0-1-16,-21 0 0,21-21 0,1 1 15,20 20-15,-21-21 0,0 0 0,0-21 16,1 21-16,-1-21 16,0 0-16,42 0 15,-63-21-15,0 0 0,22 0 16,-1 0-16</inkml:trace>
  <inkml:trace contextRef="#ctx0" brushRef="#br1" timeOffset="128723">26183 14690 0,'0'0'0,"21"0"0,-21-21 0,21 21 0,-21-22 16,0 1-16,0 0 15,0 0-15,0 0 0,0 0 16,0-1 0,0 44 15,0-1-16,0 0-15,0 0 0,0 21 0,0-20 16,0 20-16,-21 0 0,0 1 0,21-1 16,-21 0-16,21 1 0,0-22 15,0 42-15,-21-20 0,21-1 0,-21 0 16,21 1-16,-22-1 0,22-21 16,0 21-16,0-20 0,0 41 15,-21-42-15,21 0 0,0 1 16,0-1-1,0-42 17,0-1-32,21 22 0,1-21 15,-1-21-15,-21 21 0,42 0 0</inkml:trace>
  <inkml:trace contextRef="#ctx0" brushRef="#br1" timeOffset="129118.77">26691 14901 0,'-21'0'16,"0"0"-1,0 0-15,-1 22 0,1-1 16,0 0-16,0 0 0,0 21 16,0-20-16,-1 20 0,1-21 0,21 21 15,0 1-15,0-22 0,-21 21 16,21-21-16,0 22 0,0-22 0,0 0 15,21 0-15,0 0 0,1-21 0,-1 22 16,21-22-16,-21 0 0,22 0 16,-1 0-16,0 0 0,1 0 0,-1-22 15,-21 1-15,21 0 0,-20 0 16,-1 0-16,0-22 0,0 22 16,-21-21-16,0 0 0,0-1 0,0 22 15,-42-42-15,21 20 0,-1 22 16,-20 0-16,21 21 0,-21-21 15,20 21-15,1 0 0,0 0 0,0 0 16,0 0-16,0 0 0,-1 0 16,1 0-16,0 0 15,0 0 1</inkml:trace>
  <inkml:trace contextRef="#ctx0" brushRef="#br1" timeOffset="129374.63">25866 14817 0,'-22'0'0,"44"0"0,-65 0 0,64 0 32,1 0-32,20 0 0,0 0 15,1 0-15,-1 0 0,21 0 0,1 0 16,-1-21-16,1 21 0,-1 0 15,1 0-15,-1 0 0,1 0 0,-22 0 16,22-22-16,-22 22 0,-21 0 16,22 0-16,-22 0 0,0 0 15,0 0 1,0 0 0,0 0-16</inkml:trace>
  <inkml:trace contextRef="#ctx0" brushRef="#br1" timeOffset="130606.71">28088 15092 0,'0'0'0,"0"21"0,21-21 31,0-21-15,1 0-16,20 21 0,-21-21 0,21-1 16,-20 1-16,20 0 0,0 0 15,-21 0-15,22 0 0,-22-22 0,0 22 16,0 0-16,0-21 0,-21 20 0,22-20 16,-22 0-16,0 21 0,0-43 15,0 43-15,0-21 0,0 20 16,0-20-16,0 21 15,-22 21-15,1 0 16,0 21-16,21 0 0,-21 22 16,0-22-16,21 21 15,-21 22-15,-1-22 0,1 0 0,21 22 16,-21-1-16,0 1 0,21-1 0,-21 1 16,21 20-16,-43 149 15,43-148-15,0 0 0,-21-1 16,21 1-16,-21-22 0,0 22 15,0 0-15,21-1 0,-43 86 16,22-107-16,0 1 0,21-1 0,-42 64 16,21-63-16,21-22 15,0 22-15,0-22 0,0-21 16,0 21-16,0-20 0,42-22 0,-21 0 16,0 0-16,22-22 15,-1 1-15,0 0 0,1-21 0,20-1 16,-21 1-16,1 0 0,20-22 0,-20 22 15,-1-22-15,0 1 0,1-22 16,-22 22-16,21-85 16,-42 63-16,0 0 0,0 22 0,-21-1 0,-21 1 15,20-1-15,-20 1 0,0 20 16,-1 1-16,1 21 0,0 0 0,-1 0 16,1-1-16,21 22 0,-21 0 15,20 0-15,1-21 0,21 0 31,21 21-31,22-21 16,-22 21-16,21-21 0,1 21 0,-1-21 16,0-1-16,22 1 0,-22 0 15,22 0-15,-22 0 0,21-22 0,-20 22 16,-1 0-16,0 0 0,-20 0 16,-1 0-16,0-1 0,0 1 0,0 0 15,-21 0-15,21 21 0,-21-21 16,0 0-1,0 42 1,0 0 0,-21 0-16,21 0 0,-21 22 0,21-22 15,-21 21-15,21-21 0,0 22 16,0-1-16,0-21 0,0 21 16,0-20-16,0-1 0,0 0 0,21 0 15,0 0-15,0-21 0,43 0 16,-22 0-16,-21 0 0,22 0 15,-1-21-15,-21 21 0,43-42 16,-22-1-16,-21 22 0,0-21 16,-21 21-16,0-22 0,0 1 0,0 0 15,0 21-15,0-22 0,0 22 16,-21 0-16,0 0 0,-21 0 16,21-1-16,-22 22 0,1 0 0,0 0 15,20 0-15,-20 0 0,0 0 16,21 22-16,-22-22 0,22 21 0,0 0 15,0 0-15,0 0 0,21 0 16,0 1-16,0-1 0,21 0 16,0-21-16,0 0 0,0 0 15,22 0-15,-22 0 0,21 0 16,0 0-16</inkml:trace>
  <inkml:trace contextRef="#ctx0" brushRef="#br1" timeOffset="130891.55">29654 14774 0,'0'0'0,"0"-21"0,22-21 16,-22 21-16,21-22 0,-21 1 16,21 21-16,-21 0 0,21 0 15,-21 42 1,0 0-16,0 0 16,0 21-16,0-20 0,-21 20 15,0 0-15,21 1 0,-21 20 0,21-21 16,0 1-16,0-1 0,-22 0 0,22 22 15,0-22-15,0 1 0,0-1 16,-21-21-16,21 21 0,0-20 16,0-1-16,0 0 0,0 0 15,21-21-15,1 0 16,-1 0-16,0-21 16,0 0-16,-21-22 0,42-20 15,-20 21-15</inkml:trace>
  <inkml:trace contextRef="#ctx0" brushRef="#br1" timeOffset="131142.42">30120 14605 0,'85'-127'31,"-85"106"-31,-85 169 0,170-317 0,-85 190 16,0 0 0,0 0-16,0 22 0,0-1 0,0 0 15,0 1-15,-21-1 0,21 21 16,-22-20-16,1-1 0,21 0 0,0 22 15,0-22-15,-21 1 0,21-1 16,-21 0-16,21-21 0,0 22 0,0-22 16,0 0-16,0 0 0,0 0 0,0 1 15,0-1-15,21-42 32,0 21-17,0-22-15,1-20 0</inkml:trace>
  <inkml:trace contextRef="#ctx0" brushRef="#br1" timeOffset="131550.79">30543 14901 0,'0'-21'15,"-63"127"-15,126-191 0,-41 64 0,-22 0 0,0 42 32,0 0-32,-22 1 0,1-1 15,0 0-15,21 0 0,-21 0 16,0 22-16,0-22 0,21 21 0,0 0 15,0-20-15,0 20 0,0-21 0,0 0 16,0 0-16,0 1 0,0-1 16,21 0-16,0-21 0,0 21 15,0-21-15,22 0 0,-22 0 16,21 0-16,0 0 0,-20 0 0,20-21 16,0 0-16,-21 0 0,22-1 0,-22-20 15,0 0-15,0-1 0,0 1 16,-21 0-16,0-1 0,0 1 15,0 21-15,0-21 0,0-1 0,-21 22 16,0 0-16,0 0 0,0 21 0,0 0 16,-22 0-16,22 0 0,0 0 15,0 21-15,0 0 0,-1 0 16,1 0-16,0 1 0,21-1 16,-21 0-16,21 0 0,0 0 0,0 0 15,0 1-15,0-1 0,21 0 16,0-21-16,0 0 0,1 0 15,-1 0-15,0 0 0,0 0 0</inkml:trace>
  <inkml:trace contextRef="#ctx0" brushRef="#br1" timeOffset="132202.42">31390 14817 0,'0'0'0,"0"21"31,-21 0-15,0 0-16,21 0 0,-21 1 16,-1-1-16,22 21 0,0-21 0,-21 22 15,21-22-15,-21 0 0,21 21 16,0-21-16,0 1 0,0-1 0,0 0 16,0 0-16,21-21 15,0 0 1,1 0-16,-22-21 0,21 0 15,0 21-15,0-43 0,0 22 0,0 0 16,1 0-16,-1-21 16,0 20-16,0 1 0,0 0 0,-21 0 15,0 0-15,21 0 0,-21 42 32,0 0-32,0 0 15,0 0-15,-21 0 0,21 1 16,0-1-16,0 0 0,0 0 15,0 0-15,0 0 0,0 1 0,0-1 16,21-21-16,1 0 16,-1 0-16,0 0 0,0 0 0,21 0 15,-20 0-15,20 0 0,-21 0 16,0-21-16,0-22 0,1 22 16,-1 0-16,0-21 0,-21-1 0,0 22 15,0-21-15,0 21 0,0-22 16,0 22-16,0 0 0,-21 0 0,-22 0 15,22-1-15,0 22 0,0 0 16,0 0-16,42 0 31,0 0-31,0 0 16,22 0-16,-22 0 0,21 0 16,-21 0-16,22 0 0,-22 0 15,21 0-15,-21-21 0,22 21 0,-22 0 16,0 0-16,0 0 0,-42 0 31,0 21-15,0 1-16</inkml:trace>
  <inkml:trace contextRef="#ctx0" brushRef="#br1" timeOffset="132818.62">21209 16912 0,'0'0'0,"0"-21"0,-21 0 0,21 0 0,0-22 16,0 22-16,0-21 0,0 0 15,0 20-15,0 1 0,0-21 16,0 21-16,0 0 0,0-1 15,0 44 1,0 20-16,0-21 16,0 21-16,0 1 0,0-1 15,0 22-15,0-22 0,0 21 0,0 1 16,0-22-16,0 22 0,0-22 16,0 0-16,-21 1 0,21-22 0,0 21 15,0-21-15,-22 1 0,22-1 16,-21 0-16,21 0 0,-21-21 15,0 0-15,0 0 16,0 0-16,-1 0 16</inkml:trace>
  <inkml:trace contextRef="#ctx0" brushRef="#br1" timeOffset="133430.82">20595 17166 0,'0'0'16,"42"0"-1,-20 0-15,-1 0 16,21 0-16,0 0 0,22-21 0,-1 0 16,1 21-16,-1-21 0,22 21 15,0-21-15,-22-1 0,22 1 0,-22 0 16,-20 0-16,20 0 16,-20 0-16,-1-22 0,0 22 0,-21 0 15,1-21-15,-1 20 0,-21-20 16,0 21-16,0-21 0,0 20 0,0 1 15,0 0-15,0 0 0,0 0 0,0 42 32,0 0-32,0 0 0,0 43 15,0-22-15,0 0 0,0 22 16,0-22-16,0 1 0,0 20 16,0-21-16,0 1 0,0-1 0,0 0 15,0-20-15,-21 20 0,21 21 16,-22-41-16,22-1 0,0 0 15,-21-21-15,21 21 16,-21-21-16,21-21 16,0 0-16,0 0 15,0-1-15,0 1 0,0 0 0,0-21 16,0 21-16,21-22 0,0 22 16,22-21-16,-22 21 0,21-22 0,-21 22 15,22 0-15,-1 0 0,0 0 16,1 21-16,-1 0 0,0 0 15,-20 0-15,-1 21 0,0 0 0,0 21 16,0-21-16,-21 1 0,0 20 0,0-21 16,0 21-16,0-20 0,0 20 15,0-21-15,-21 0 0,0 22 16,21-22-16,-21-21 0,21 21 0,-21 0 16,-1-21-16,22 21 15,0-42 1,0 0-16,0 0 15,0 0-15,22-22 16</inkml:trace>
  <inkml:trace contextRef="#ctx0" brushRef="#br1" timeOffset="133771.63">22331 17187 0,'42'0'16,"-21"0"-16,0 0 15,1 0-15,-1 0 0,0-21 16,0 21-16,21-21 0,-20 0 0,20 21 16,-21-21-16,21 0 0,-20-1 15,-1 1-15,0 0 0,0 0 0,-21 0 16,0 0-16,0-1 16,-21 22-16,0 0 0,0 0 15,-1 0-15,-20 22 0,21-1 0,0 0 16,-22 0-16,22 0 0,0 22 15,0-22-15,0 21 0,21-21 0,-21 22 16,21-22-16,0 0 0,0 21 16,0-21-16,21 1 0,0-1 0,0-21 15,0 21-15,0-21 0,22 0 16,-1 0-16,-21 0 0,22 0 0,20 0 16,-21 0-16,1-21 0,-1 21 0,22-21 15,-22-1-15,21 1 0</inkml:trace>
  <inkml:trace contextRef="#ctx0" brushRef="#br1" timeOffset="135083.56">24532 16679 0,'0'0'0,"-21"0"0,0 0 0,0 0 15,-1 0-15,1 0 0,0 0 16,21 22-16,21-22 31,-21-22-15,21 22-16,1-21 0,20 0 15,-21 21-15,0-21 0,22 0 0,-22 0 16,21 21-16,-21-22 0,0 1 16,-21 0-16,0 0 0,0 0 0,-21 0 15,0 21-15,-21 0 0,-1 0 16,1 0-16,0 0 0,-1 0 16,-20 0-16,21 0 0,-1 0 15,1 21-15,0 0 0,20 0 0,-20 0 16,42 0-16,0 22 0,0-1 15,0 0-15,0-20 0,21-1 16,0 21-16,1-21 0,20 22 16,-21-1-16,21 0 0,1-21 0,-22 22 15,21-1-15,-21 0 0,1-20 16,-22 20-16,0-21 0,0 21 0,0-20 16,-22-1-16,-20 0 0,21 0 15,-21 0-15,-1-21 0,-20 21 0,20-21 16,1 0-16,0 0 0,-1 0 15,1 0-15,0-21 0,21 0 0,-1 0 16,-20 0-16,42 0 0,0-1 0,0-20 16,0 0-16,0 21 0,0-43 15,0 22-15,0-1 0,21 1 16,-21 0-16,21 21 0,1-1 16,-22 1-16,0 0 0,21 0 15,-21 42 1,21 0-16,-21 22 0,0-22 0,0 21 15,0 0-15,0-20 0,0 20 0,0 0 16,0 1-16,21-1 0,-21-21 16,21 21-16,-21-20 0,21 20 0,-21-21 15,22 0-15,-1 0 0,0 1 16,21-22-16,-21 21 0,1-21 0,20 21 16,0-21-16,1 0 0,-1 0 15,0 0-15,22-21 0,-22 0 16,22 21-16,-22-22 0,21 1 15,-20 0-15,-1-21 0,0 21 0,-20-1 16,-1-20-16,0 21 0,0-21 0,0 20 16,-21 1-16,21 0 0,-21 0 15,0 0-15,0 0 0,0 42 32,0 0-32,-21 0 0,21 0 15,-21 0-15,21 22 0,0-22 16,0 0-16,0 0 0,0 0 15,0 1-15,0-1 0,21 0 16,0-21-16,1 0 0,-1 0 16,21 0-16,-21 0 0,22 0 0,-22 0 15,21 0-15,-21 0 0,22-21 16,-22 0-16,0 21 0,0-22 0,0 1 16,0 0-16,1-21 0,-1 21 15,-21-1-15,0 1 0,0 0 0,21 21 16,-21-21-16,0 0 0,0 42 47,0 0-32,0 0-15,-21 22 0,21-22 0,-21 21 16,21-21-16,0 22 0,-22-1 16,1 0-16,21 1 0,-21-1 0,21 21 15,-21 43-15,21-42 16,-21-1-16,0 1 0,21-22 0,0 22 15,0-1-15,-22-21 0,1 22 16,0-22-16,0 1 0,0-1 0,0 0 16,-1-21-16,-20 1 0,21-1 15,-21-21-15,-1 0 0,22 0 0,-64-21 16,43-1-16,0 1 16,-1-21-16,1 21 0,0 0 15,-1-22-15,22 22 0,0-21 0,0 21 16,0-1-16,21 1 0,0-21 15,0 21-15,0 0 0,0-1 0,21 1 16,0-21-16,0 21 0,0 0 16,22-22-16,20 1 0,-20 21 0</inkml:trace>
  <inkml:trace contextRef="#ctx0" brushRef="#br1" timeOffset="135780.82">25633 17018 0,'0'0'0,"21"-21"0,0 0 0,-21 0 0,0-1 16,21 1-16,-21 0 16,21 21-16,-21 21 31,0 0-31,0 1 0,0-1 0,-21 21 16,0 0-16,21-20 15,-21-1-15,21 0 0,0 0 0,0 0 16,0 0-16,-21-21 0,21 22 15,0-44 17,0 1-32,0 0 15,21 0-15,0-21 0,-21 20 16,21-20-16,0 0 0,1 21 16,-1-22-16,0 22 0,0 0 0,0 0 15,0 21-15,1 0 0,-1 0 16,0 0-16,0 21 0,-21 0 15,21 0-15,-21 22 0,0-22 0,0 0 16,0 21-16,21-21 0,-21 22 16,22-22-16,-22 0 0,0 0 0,21 0 15,0 1-15,0-1 0,-21 0 16,21-21-16,0 0 0,1 0 0,-1 0 16,0 0-16,0 0 0,0 0 15,0-21-15,1 21 16,-1-43-16,-21 22 0,21 0 0,0-21 15,-21-1-15,0 1 0,21 0 16,0-22-16,1 1 0,-22-1 0,0 22 16,21-22-16,0 22 0,-21 0 15,0-1-15,0 22 0,0-21 16,21 42-16,-21-21 0,0 42 16,0 21-1,-21-21 1,21 22-16,0-22 0,-21 21 0,21 1 15,0 20-15,-21-21 0,21 1 16,0-1-16,0 0 0,0 1 0,0-1 16,0-21-16,0 22 0,21-22 0,-21 21 15,21-21-15,0 0 0,-21 1 16,21-22-16,0 21 0,1-21 0,-1 0 16,0 0-16,0 0 0,0 0 15,0 0-15,1-21 0,-1-1 0,21 22 16,-21-21-16</inkml:trace>
  <inkml:trace contextRef="#ctx0" brushRef="#br1" timeOffset="136669.92">26966 16912 0,'21'-21'15,"-21"0"-15,-63 106 0,105-128 0,-21-84 16,-21 106-16,0 0 0,0 0 16,0 0-16,0-1 0,0 1 0,-21 21 15,0 0-15,0-21 0,0 21 16,0 0-16,-1 21 0,1-21 0,-21 21 15,21 22-15,0-22 0,-1 21 16,1 1-16,0-22 0,0 21 0,21 0 16,-21 1-16,21-22 0,0 0 0,0 21 15,0-20-15,0-1 0,21 0 16,0-21-16,0 21 0,0-21 16,1 0-16,-1 0 0,0 0 15,0 0-15,0 0 0,0-21 0,1 0 16,-1-22-16,0 22 15,0-21-15,-21 21 0,0-22 0,0 22 16,0-21-16,0 21 0,0 0 16,0 42-1,0 21 1,0-21-16,0 0 0,0 22 16,0-22-16,0 0 0,0 0 0,0 22 15,0-22-15,21 0 16,0 0-16,1-21 0,-1 21 15,0-21-15,0 0 0,0 0 16,0 0-16,1 0 16,-1-21-16,-21 0 0,21 0 0,-21 0 15,21-1-15,0 1 0,0-21 16,-21 21-16,22-22 0,20 22 0,-21-21 16,0 21-16,0-22 0,1 22 15,20 21-15,-21-21 0,0 21 0,0 0 16,1 0-16,-1 0 0,-21 21 15,0 0-15,21 1 0,-21-1 0,0 0 16,0 21-16,0-21 0,0 22 16,0-22-16,0 0 0,-21 0 15,0 22-15,-1-1 0,1-21 16,21 0-16,-21-21 0,21 21 16,0-42 15,0 0-31,0 0 15,21 0-15,0 0 0,1-22 16,-22 22-16,21-21 0,0-1 0,0 1 16,0 21-16,0-21 0,1 20 0,-1-20 15,0 21-15,-21 0 16,21 21-16,-21 21 16,0 0-1,0 0-15,-21 22 0,21-22 16,-21 0-16,0 21 0,21-21 15,0 1-15,0 20 0,0-21 0,0 0 16,0 22-16,0-22 0,21 0 16,-21 0-16,42 0 0,-21-21 15,22 0-15,-1 0 0,0 0 0,1 0 16,-1 0-16,0 0 0,-21 0 16,22-21-16,-22 21 0,21-21 0,-21 0 15,1 0-15,-1-1 0,-21 1 16,0 0-16,21-21 0,-21 21 0,0-1 15</inkml:trace>
  <inkml:trace contextRef="#ctx0" brushRef="#br1" timeOffset="136986.74">26268 16552 0,'-21'0'0,"42"0"0,-64 0 15,43-21-15,43 0 16,-22 21 0,21 0-16,-21 0 0,43-21 0,-22 21 15,22-21-15,-1 21 0,1 0 16,-1 0-16,1 0 0,-1 0 0,1 0 15,-1 0-15,-20 0 0,-1 0 16,0 0-16,-21 0 0,1 0 16,-1 0-16,0-21 0,0 21 0,-21-22 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12:15:39.6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15303 1778 0,'-21'0'15,"0"0"-15,0 0 16,21 21 0,-21 0-16,21 1 0,0-1 15,0 0-15,0 21 0,0 1 16,0-1-16,0 0 0,0 1 0,21 84 15,-21-64-15,0 22 16,0-22-16,0 22 0,0 0 0,0 20 16,0-20-16,0 0 0,0 21 0,0-1 15,0 1-15,0 0 0,-21 0 16,0 0-16,-1 0 0,22 21 0,-21-22 16,0 22-16,21-21 0,-21 21 0,0-21 15,21 21-15,-21-21 0,21 0 0,-22 21 16,1-21-16,0-1 0,21 1 15,-21 85-15,-43-22 16,43-105-16,21 20 0,0-20 0,0-1 16,0 43-16,21-42 15,-21-22-15,0 0 0,0 1 16,0-1-16,-21 21 0,21-41 0,0-1 0,21-21 16,1-21-1,-1-1-15,0-20 0</inkml:trace>
  <inkml:trace contextRef="#ctx0" brushRef="#br0" timeOffset="1540.06">15113 1947 0,'0'0'0,"-21"-21"0,21 0 32,0 0-1,21 21-16,0 0-15,0 0 0,-21-21 0,43 21 16,-22 0-16,21 0 0,0-21 16,1 21-16,-1 0 0,22-22 0,-1 22 15,64 0-15,-63 0 16,20 0-16,1 0 0,21 0 0,-22 0 16,22 0-16,0 0 0,0 0 15,0 0-15,0 0 0,-1 0 0,1 0 16,21 0-16,0 0 0,0 0 0,0 0 15,0 0-15,0 0 0,0-21 16,21 21-16,1 0 0,-1 0 0,0 0 16,0 0-16,0 0 15,-21 0-15,21 0 0,-21 0 0,22 0 16,-22 0-16,0 0 0,0 0 16,-22 0-16,1 0 0,-21 0 0,0 0 15,-1 0-15,1 0 0,-22 0 0,1 0 16,-22 0-16,22 0 0,-43 0 15,21 0-15,1 0 0,-22 0 0,0 0 16,0 0-16,0 0 0,0 0 16,-21 21-16,0 1 15,0-1-15,0 0 0,0 0 16,0 21-16,0-20 0,-21-1 16,0 21-16,21-21 15,-21 22-15,0-22 0,0 21 0,-1 0 16,1 22-16,21-1 0,0 1 0,0-1 15,0 1-15,-21 21 0,21-1 16,0 1-16,0-22 0,0 22 0,0 0 16,0-1-16,0-20 0,0 21 15,0-1-15,0 1 0,0-22 0,21 22 16,-21-21-16,0 20 0,0 1 0,21-22 16,1 22-16,-22 0 0,0-1 0,0 1 15,0 0-15,0-1 0,0 1 16,0-21-16,0 20 0,0 1 0,0 0 15,0-1-15,0-20 0,0 20 16,0 1-16,-22 0 0,22-22 16,0 22-16,0-22 0,0 22 0,0-21 15,0 63-15,-21-64 0,21 1 16,-21-22-16,21 0 0,-21 22 16,21-22-16,0 0 0,0-20 15,-21 20-15,21-21 0,-21 43 0,21-43 16,0 0-16,-22 0 0,22 0 15,-21-21-15,0 0 16,0 0-16,0 0 0,0 0 16,-1 0-16,1 0 0,0 0 15,0 0-15,0 0 0,0 0 16,-1-21-16,1 0 0,0 21 16,0 0-16,-21 0 0,20 0 0,1-21 15,-21 21-15,21 0 0,-22 0 0,1 0 16,-21 0-16,-1 0 0,1 0 15,-1 0-15,-21 0 0,1 0 0,-1 0 16,0 0-16,-20 0 0,20 0 0,-21 0 16,21 0-16,-20 0 0,20 0 0,-21 0 15,21 0-15,1 0 16,-1 0-16,22 0 0,-22 0 0,21 0 0,-20 0 16,-149 0-1,148 0-15,1-21 0,-1 21 16,0 0-16,1 0 0,-1-22 0,21 22 15,1 0-15,-1 0 0,-84-21 16,85 21-16,20 0 0,-20 0 16,-1 0-16,1-21 0,-1 21 0,22 0 15,-21 0-15,-1 0 0,22 0 0,-22 0 16,22 0-16,-22 0 0,22-21 16,0 21-16,-1 0 0,22 0 0,-21 0 15,21 0-15,0 0 0,-1 0 0,1 0 16,0-21-16,0 21 0,-21 0 15,20 0-15,1 0 0,0 0 16,0 0-16,0 0 0,0 0 0,-1 0 16,1 0-1,21-21-15,-21 21 0,0 0 16,0 0-16,0 0 16,-1 0-16,1 0 0,0 0 0,0 0 15,0 0 1,21-22-1,0 1 1</inkml:trace>
  <inkml:trace contextRef="#ctx0" brushRef="#br0" timeOffset="2516.38">15579 2561 0,'0'0'16,"0"-21"-16,0 0 0,0 0 15,0 0-15,0-1 16,0 1 0,0 42 31,0 1-47,0-1 15,0 21-15,-22-21 0,22 22 0,0-1 16,0 0-16,0 1 0,0 20 15,0-21-15,0 1 0,0-1 0,0 0 16,0 1-16,0-22 0,0 21 16,0-21-16,22 1 0,-22-1 0,21 0 15,0 0-15,0-21 0,0 0 16,0 0-16,1 0 0,-1 0 16,0-21-16,0 0 0,0 0 0,0 21 15,1-22-15,-1-20 0,0 21 0,0-21 16,0 20-16,0-20 0,1 0 15,-22-1-15,0 1 0,21 0 16,-21-1-16,0 1 0,21 21 16,-21-21-16,0 20 0,0 1 0,0 0 15,0 0-15,0 42 47,0 0-31</inkml:trace>
  <inkml:trace contextRef="#ctx0" brushRef="#br0" timeOffset="3016.09">16637 2561 0,'0'0'0,"0"-21"15,21 21-15,-21-21 0,0 0 16,-42 21 0,21 0-1,-1 0-15,-20 0 0,21 21 0,-21 0 16,-1 0-16,1 0 0,21 1 16,-22-1-16,1 0 0,21 21 0,0-21 15,0 1-15,21-1 16,0 0-16,0 0 0,0 0 15,0 0-15,21-21 0,0 22 0,0-22 16,0 0-16,22 21 0,-22-21 16,21 0-16,0 21 0,-20-21 15,20 0-15,-21 21 0,21-21 0,-20 21 16,20-21-16,-21 21 0,0-21 0,0 22 16,-21-1-16,0 0 0,0 0 15,-21 0 1,0-21-16,0 21 0,-21 1 0,-1-22 0,1 21 15,0 0-15,-1-21 0,1 0 16,0 21-16,-1-21 0,22 0 16,-21 0-16,21 0 0,-1 0 0,1 0 15,0-21 1,21 0 0,0 0-16,21 21 15,-21-22-15,21 22 16,1 0-16,-22-21 0,21 21 15</inkml:trace>
  <inkml:trace contextRef="#ctx0" brushRef="#br0" timeOffset="3253.96">16997 2709 0,'0'-21'32,"0"42"30,0 1-62,0-1 16,0 0-16</inkml:trace>
  <inkml:trace contextRef="#ctx0" brushRef="#br0" timeOffset="3441.85">17060 3069 0,'0'0'0,"-21"0"31,21-21 0,0 0-15,0 0-1</inkml:trace>
  <inkml:trace contextRef="#ctx0" brushRef="#br0" timeOffset="3724.69">17611 2561 0,'0'0'15,"0"-21"-15,0 42 32,0 22-32,0-22 15,0 21-15,0 0 0,0 1 0,0 41 16,0-41-16,0-1 15,-22-21-15,1 22 0,21-1 0,-21-21 16,21 0-16,0 0 0,0 1 0,0-1 16,0 0-16,0-42 31,0 0-15,21-1-16</inkml:trace>
  <inkml:trace contextRef="#ctx0" brushRef="#br0" timeOffset="4423.84">17632 2413 0,'0'0'16,"-21"-21"-16,42 21 31,-21-21-31,42 21 16,-21 0-16,0 0 0,22 0 0,-1 0 15,22 0-15,-22 0 0,43-21 16,-22 21-16,43-22 0,-21 22 0,42-21 16,-22 21-16,1-21 0,0 21 15,0 0-15,0 0 0,0-21 0,-22 21 16,1 0-16,0 0 0,-1 0 16,-20 0-16,-1 0 0,-20 0 15,-1 0-15,0 0 0,-21 0 0,1 0 0,-1 0 16,0 0-16,-21 21 15,0 0 17,0 0-32,0 1 0,0-1 15,0 0-15,0 0 0,0 0 16,0 0-16,0 22 0,0-22 0,0 21 16,0 1-16,0-1 0,0 0 0,21 1 15,-21-22-15,0 21 0,0 0 16,21 1-16,-21-1 0,21-21 0,-21 22 15,0-22-15,0 0 0,0 0 16,0 21-16,0-20 0,0-1 16,0 0-16,0 0 15,-21-21 1,0 0-16,0 0 0,0 0 16,0 0-16,-22 0 0,1 0 15,0 0-15,-1 0 0,-20 0 0,-1 0 16,-20 0-16,20 0 0,-42 0 15,22 0-15,-22 0 0,0 0 0,-21 0 16,21 0-16,-21 0 0,21 0 16,0 0-16,22 0 0,-1 0 0,0 0 15,1 0-15,-1 21 0,22-21 0,-86 21 16,107-21-16,-21 0 16,-1 0-16,22 0 0,-22 22 0,22-22 15,0 0-15,20 0 0,1 0 16,0 0-16,42 0 47</inkml:trace>
  <inkml:trace contextRef="#ctx0" brushRef="#br0" timeOffset="4853.99">15473 3916 0,'0'0'0,"0"-21"0,0 0 15,0 42 17,0 0-17,0 0-15,0 0 0,-21 22 0,21-22 16,0 21-16,0 0 0,-22 1 15,22-1-15,-21 0 0,21-20 0,-21 20 16,21 0-16,0-21 0,0 1 0,0 20 16,-21-21-16,21 0 15,0 0-15,0-42 32,0 0-32,0 0 0</inkml:trace>
  <inkml:trace contextRef="#ctx0" brushRef="#br0" timeOffset="5188">15388 4001 0,'0'0'0,"0"-22"0,0 1 15,0 0-15,0 0 16,0 0-16,0 0 0,21 21 16,0-22-16,1 22 0,-1 0 15,0-21-15,0 21 0,21 0 16,-20 0-16,20 0 0,0 0 0,-21 0 0,22 0 15,-22 21-15,0 1 16,0-1-16,-21 0 0,0 0 0,0 0 16,0 0-16,-21 1 0,0 20 0,0-21 15,0 0-15,-1 0 0,-20 1 16,21-1-16,0 0 0,-22 0 0,22 0 16,0-21-16,0 21 0,0-21 15,0 0-15,-1 0 0,1 22 16,0-22-16,21-22 31,21 22-15,0-21-16,22 0 0,-22 21 0,0-21 15</inkml:trace>
  <inkml:trace contextRef="#ctx0" brushRef="#br0" timeOffset="5757.33">16065 3874 0,'0'21'47,"0"0"-47,-21 0 0,21 0 0,0 0 16,-21 22-16,0-22 0,0 21 15,0-21-15,21 22 0,-22-1 0,1-21 16,21 22-16,0-22 0,-21 0 15,21 0-15,-21 0 0,21 0 16,0-42 15,0 0-31,21 0 0,0 0 16,0 0-16,1-1 0,-22 1 0,21-21 16,0 21-16,0 0 0,0 21 15,0-22-15,1 1 0,-1 21 16,0 0-16,0 0 0,0 0 15,0 21-15,-21 1 16,22-1-16,-22 0 0,0 0 16,21 0-16,-21 0 0,0 1 0,0-1 15,21 0-15,0 0 16,0-21-16,0 0 16,1 0-16,-1 0 0,0 0 15,0-21-15,0 0 0,0 0 16,1-1-16,-1 1 0,-21-21 0,0 21 15,0 0-15,0-22 0,0 22 16,0-21-16,0 21 0,0-1 0,0 1 16,0 0-16,0 0 0,0 0 15,0 42 32,21-21-31</inkml:trace>
  <inkml:trace contextRef="#ctx0" brushRef="#br0" timeOffset="6012.18">16827 3810 0,'0'0'0,"0"21"31,0 0-31,0 1 15,0-1-15,-21 0 0,21 21 16,-21 22-16,21-43 16,0 21-16,0-21 0,-21 22 0,21-22 15,-21 0-15,21 0 0,0 0 0,0 1 16,0-1-16,0-42 31,0-1-15,0 1-16,0 0 0</inkml:trace>
  <inkml:trace contextRef="#ctx0" brushRef="#br0" timeOffset="6340.86">16743 3874 0,'0'-22'0,"0"44"0,0-65 16,0 22-16,0 0 16,21 0-1,0 21-15,0 0 0,0 0 16,22 0-16,-22 0 0,0 0 15,21 0-15,-20 0 0,20 21 0,-21-21 16,21 21-16,-20 0 0,-1 0 0,0 1 16,0-1-16,0 0 0,-21 0 15,0 0-15,0 22 0,0-22 0,-21 0 16,0 21-16,-21-21 0,-1 22 16,1-22-16,0 0 0,-1 0 15,1 0-15,21 1 0,-22-1 0,1-21 16,21 0-16,0 0 0,0 0 15,-1 0-15,44-21 47,-1 21-47,0-22 16,0 1-16,0 0 0</inkml:trace>
  <inkml:trace contextRef="#ctx0" brushRef="#br0" timeOffset="6528.32">17420 3874 0,'0'0'0,"0"-22"31,0 44 16,0-1-47,0 0 15,0 0 1</inkml:trace>
  <inkml:trace contextRef="#ctx0" brushRef="#br0" timeOffset="6680.23">17314 4233 0,'0'0'0,"-21"0"0,0 0 16,42 0 15,0 0-31,0-21 16,1 21-16,-1 0 0</inkml:trace>
  <inkml:trace contextRef="#ctx0" brushRef="#br0" timeOffset="6962.07">17928 3789 0,'0'-21'0,"0"0"31,0 42-15,0 0-16,0 0 0,0 21 16,0-20-16,0 20 0,0-21 15,0 21-15,0 1 0,0-1 16,0 0-16,-21 22 0,0-22 15,21-21-15,0 1 0,0-1 16,0 0-16,0 0 0,21-21 16,0 0-1,0-21-15,-21 0 0,21 0 16,1-1-16,-22 1 0</inkml:trace>
  <inkml:trace contextRef="#ctx0" brushRef="#br0" timeOffset="7511.76">18034 3725 0,'0'-21'0,"0"42"0,-21-42 16,21 0-16,0 0 31,21 21-31,21 0 16,-21 0-16,22 0 0,-1 0 0,22 0 16,20 0-16,-20 0 0,20 0 15,1-21-15,21 21 0,-21-21 0,20 21 16,-20 0-16,21 0 0,0-22 0,-22 22 15,22 0-15,-21 0 0,0 0 16,-22 0-16,1-21 0,-1 21 0,-21 0 16,-20 0-16,20 0 0,-21 0 15,0 0-15,-21 21 16,0 1 0,0-1-1,0 0-15,0 0 16,0 0-16,0 0 0,0 1 15,0-1-15,0 0 0,0 0 16,-21 0-16,21 22 0,0-22 0,0 0 16,0 21-16,0-21 0,0 22 15,0-22-15,0 21 0,0 1 0,0-22 16,0 0-16,0 21 0,-21-21 0,21 1 16,-42-1-16,20 0 0,-20 0 15,0-21-15,-1 21 0,1 0 0,-21-21 16,-1 0-16,-21 0 0,1 22 15,20-22-15,-20 0 0,-1 0 16,0 0-16,22 0 0,-22 0 0,22 0 16,-22 0-16,21 0 0,-20-22 0,20 22 15,1 0-15,-1 0 0,-20 0 16,20-21-16,22 21 0,-22 0 0,1 0 16,20 0-16,1 0 0,0 0 0,-1 0 15,22 0-15,-21 0 0,21 0 16,0 0-16</inkml:trace>
  <inkml:trace contextRef="#ctx0" brushRef="#br0" timeOffset="7980.88">16658 5080 0,'0'-21'0,"0"42"0,0-63 15,0-1-15,0 22 0,0 0 16,-21 42 0,21 0-16,0 22 0,0-1 15,0 0-15,0 1 0,-21-1 16,21 22-16,0-22 0,0 0 15,0 22-15,0-22 0,-21 0 0,21 1 16,-22-1-16,22 0 0,0-20 16,0 20-16,0-21 0,0 0 15,0-42 1,0 0 0,0 0-16,22 0 0,-1-22 0</inkml:trace>
  <inkml:trace contextRef="#ctx0" brushRef="#br0" timeOffset="8608.64">16637 5080 0,'0'0'0,"0"-21"0,0 0 0,0 0 15,0-1-15,21 22 32,0 0-32,22 0 0,-22 0 15,21-21-15,0 21 0,22 0 16,-1 0-16,22 0 0,0 0 0,-1 0 15,22-21-15,0 21 0,0-21 0,0 21 16,0 0-16,21-21 0,0 21 16,0 0-16,0-21 0,0 21 0,0 0 15,-22-22-15,1 1 0,0 21 16,0 0-16,-21 0 0,-22-21 0,1 21 16,-22 0-16,0 0 0,1 0 15,-22 0-15,0 0 0,-21 21 31,-21-21-31,21 21 16,-21 1-16,21-1 0,-22 0 0,22 21 16,0-21-16,0 22 0,0-1 0,0 0 15,0-20-15,0 20 0,0 0 16,0 1-16,-21-1 0,21-21 0,0 21 16,0 1-16,0-22 0,0 21 15,0 1-15,0-22 0,0 21 0,0 0 16,0-20-16,-21-1 0,21 21 0,-21-21 15,21 0-15,-21 1 16,21-1-16,-21 0 0,-1 0 0,1-21 16,0 21-16,0-21 0,-21 0 0,20 21 15,-20-21-15,0 0 0,-1 0 16,-20 0-16,-1 0 0,-20 0 0,-22 0 16,0 0-16,-21 0 0,21 0 0,-21 0 15,0 0-15,-21 0 0,42 0 16,-21 0-16,21-21 0,1 21 0,-1 0 15,21 0-15,22 0 0,-22-21 16,21 21-16,1 0 0,21 0 0,-22 0 16,22 0-16,21 0 0,-22 0 15,22 0-15,0 0 0,21-21 32,0 0-32,0 0 15</inkml:trace>
  <inkml:trace contextRef="#ctx0" brushRef="#br0" timeOffset="9076.2">17124 5228 0,'0'0'0,"0"-21"31,0 42-31,-21 0 0,21 1 15,-22-1-15,22 21 0,-21 0 16,21 1-16,0-1 0,-21 0 0,0 1 16,0-1-16,21 0 0,-21 1 15,-1-22-15,22 21 0,-21-21 0,21 22 16,-21-22-16,0 0 0,21 0 16,-21-21-1,0-21-15,21 0 16,0 0-16,0 0 0,0-1 0,0 1 15,0-21-15,0 21 16,0-22-16,0 1 0,0 21 0,0-21 16,21 20-16,0 1 0,-21 0 15,21 21-15,0 0 0,0 0 16,-21 21-16,22 0 0,-22 1 16,21-1-16,-21 0 0,21 21 15,-21-21-15,0 1 0,0-1 0,0 21 16,21-21-16,0 0 15,-21 1-15,0-1 0,21-21 0,1 0 16,-22 21-16,21-21 0,0 0 16,0 0-16,0 0 0,0 0 0,1 0 15,-1-21-15,0 0 0,0 21 16</inkml:trace>
  <inkml:trace contextRef="#ctx0" brushRef="#br0" timeOffset="9464.99">17547 5440 0,'0'0'0,"21"0"16,-21-21-16,-21 21 31,0 21-31,0-21 0,21 21 16,-21 0-16,-1 0 0,1 1 16,0 20-16,21-21 0,-21 43 15,21-43-15,0 0 0,0 0 16,0 0-16,0 0 0,0 1 15,21-1-15,0-21 0,0 0 16,1 0-16,-1 0 0,0 0 16,21-21-16,-21-1 0,1 1 0,-1 0 15,21 0-15,-21 0 0,0 0 16,-21-1-16,0 1 0,0 0 0,0 0 16,0 0-16,0 0 0,0-1 0,0 1 15,-21 21-15,-21 0 0,21-21 16,0 21-16,-1 0 0,-20 0 15,21 0-15,-21 0 0,20 21 16,22 0-16,0 1 16,0-1-16,22-21 15,-1 21-15,21-21 0,-21 0 16,0 0-16,22 0 0</inkml:trace>
  <inkml:trace contextRef="#ctx0" brushRef="#br0" timeOffset="10037.66">18182 5419 0,'0'0'0,"0"-21"16,-21 21-1,0 0-15,0 0 16,-22 0-16,22 0 0,0 21 16,0-21-16,0 21 0,-1 0 0,1 0 15,0 0-15,0 1 0,0-1 0,21 0 16,0 0-16,0 0 0,0 0 15,0 1-15,42-22 16,-21 0-16,0 0 0,1 0 16,-1 0-16,0 0 0,21 0 15,-21-22-15,1 1 0,20 0 0,-21 21 16,0-21-16,-21 0 0,21 21 16,-21-21-16,0-1 0,22 22 15,-22-21-15,-22 21 31,22 21-31,-21 1 16,21-1-16,0 0 0,0 0 0,0 0 16,0 22-16,0-1 0,-21 0 15,21 1-15,0-1 0,0 0 0,0 22 16,-21-22-16,21 0 0,0 22 0,0-22 16,0 1-16,-21 20 0,21-21 15,0 22-15,-21-22 0,21 1 0,-22 20 16,22-21-16,-21 1 0,0-22 15,0 21-15,21-21 0,-21 22 0,0-22 16,-1 0-16,1-21 0,0 21 16,-21-21-16,21 0 0,-1 0 0,1 0 15,0-21-15,-21 0 0,21 0 0,-1-22 16,1 1-16,0 0 0,0-1 16,21 1-16,0-21 0,-21 20 0,21 1 15,0-22-15,0 22 0,0-43 16,21 64-16,0-21 0,0 0 15,0 20-15,1-20 0,20 21 16,-21-21-16,21-1 0</inkml:trace>
  <inkml:trace contextRef="#ctx0" brushRef="#br0" timeOffset="10276.54">18415 5440 0,'0'21'31,"0"0"-15,0 0-16,0 1 0,0-1 15,0 0-15,0 0 0,0 0 0,0 0 16,0 1-16,0-1 0,0 0 16,0 0-1,-21-21 1,21-21-1,-21 0-15</inkml:trace>
  <inkml:trace contextRef="#ctx0" brushRef="#br0" timeOffset="10440.23">18351 5313 0,'0'0'16,"0"-21"-16,0 0 0,-21 21 15,21-22-15,21 22 47,1 22-47,20-22 16,-42 21-1,21-21-15</inkml:trace>
  <inkml:trace contextRef="#ctx0" brushRef="#br0" timeOffset="10891.97">18711 5461 0,'0'42'31,"0"-20"-31,0-1 16,0 0-16,0 0 0,0 0 16,0 0-1,0 1-15,0-1 16,-21-21 15,21-21-15,-21 21-16,21-22 0,0 1 0,0 0 15,0 0-15,0-21 16,0 20-16,0 1 0,0 0 16,21 0-16,-21 0 0,21 0 0,0-1 15,1 1-15,-1 0 0,0 21 16,0 0-16,0 0 0,0 0 0,1 0 15,-1 0-15,0 0 0,0 0 16,0 21-16,0 0 0,-21 1 16,0-1-16,0 0 0,0 21 0,0 1 15,0-22-15,0 0 0,0 21 16,0-21-16,0 1 0,-21-1 0,0 0 16,0 0-16,0-21 15,0 0 1,21-21-1,0 0-15</inkml:trace>
  <inkml:trace contextRef="#ctx0" brushRef="#br0" timeOffset="14420.05">19092 1672 0,'0'21'15,"0"1"32,0-44 47,0 1-94,0 0 15,0 0-15,21 21 0,-21-21 0,0 0 16,22-1-16,-1 1 16,-21-21-16,21 21 0,0 0 0,-21-1 15,21-20-15,0 21 0,1-21 16,-1-1-16,0 1 0,21 21 0,22-85 16,-22 64-16,0-1 15,1-20-15,20 20 0,1-20 0,-1 21 16,22-22-16,-22 22 0,22-22 15,21 22-15,-21-22 0,42 22 0,-22 0 16,107-43-16,-106 43 16,0 21-16,0-22 0,-22 22 15,22 21-15,0-21 0,-21 21 0,20 0 16,-20 0-16,21 21 0,-21 0 16,-1 0-16,-20 1 0,20 20 0,1 0 15,-21 1-15,-1-1 0,1 21 16,-1-20-16,1 20 0,-22 22 0,0-22 15,1 1-15,-1 21 0,-21-22 16,0 1-16,0 20 0,1-41 0,-22 20 16,0-21-16,0 22 0,0-22 15,0-21-15,0 22 0,0-22 0,0 21 16,0-21-16,0 1 0,-22-22 16,22 21-16,-21-21 15,0 0 1,0 0-16,0 0 15,21-21-15,-21 21 0,-1-22 16,1 22-16,21-21 0,-21 0 16</inkml:trace>
  <inkml:trace contextRef="#ctx0" brushRef="#br0" timeOffset="14827.82">22013 1376 0,'0'21'31,"21"-21"-31,-21 21 0,22-21 16,-1 21-16,0 1 0,0-1 0,-21 0 16,21 0-16,0 0 0,1 0 15,-1 1-15,-21-1 0,21 0 0,0 0 16,0 0-16,-21 0 0,21 1 15,1-22-15,-1 21 0,0-21 16,0 0-16,0 0 16,0 0-16,1 0 0,-1-21 0,0 21 15,0-22-15,21 1 0,-20-21 0,-1 21 16,21 0-16,-21-22 16,22 22-16,-22-21 0,0 21 0,21-22 15,-21 22-15,1 0 0,-1 0 16,-21 0-16,21 21 0,0-22 15</inkml:trace>
  <inkml:trace contextRef="#ctx0" brushRef="#br0" timeOffset="15484.44">22204 2392 0,'0'0'0,"0"-21"0,0-22 0,0 22 16,0 0-16,0 0 0,0 0 0,0 0 15,0-1-15,0 1 16,0 0-16,0 63 31,0-20-31,0 20 16,0 0-16,0 22 0,0-1 15,0 22-15,0 0 0,0-1 0,0 22 16,0-21-16,0 21 0,0-1 0,0 1 16,0 0-16,0 0 0,0 21 15,0-21-15,-21 21 0,21 0 16,0 0-16,-22 0 0,22 21 0,0-21 16,0 0-16,-21 21 0,21-21 0,-21 0 15,21-21-15,0 21 0,0 106 16,-21-127-16,0-22 0,21 22 0,-21-21 15,21-1-15,-22-20 16,1 21-16,21-43 0,0 21 0,-21-41 16,21 20-16,-21-21 0,21-42 15,0 0-15,0-22 16,21-20-16,0-1 0,0-20 16,1-1-16,-1 0 0,0-20 0,0-22 15</inkml:trace>
  <inkml:trace contextRef="#ctx0" brushRef="#br0" timeOffset="16364.98">22140 2244 0,'0'0'16,"0"-21"-16,0-1 0,21 1 0,1 21 15,-1 0-15,21 0 0,0 0 16,22-21-16,-1 21 0,22 0 0,0 0 16,21 0-16,-1 0 15,22 0-15,0-21 0,22 21 0,20 0 16,-21 0-16,21-21 0,1 21 15,20 0-15,1-21 0,-1 21 0,1-22 16,-22 22-16,22-21 0,-1 21 16,-21-21-16,22 21 0,-22 0 0,-21-21 15,1 21-15,-1-21 0,-21 21 16,-21 0-16,21 0 0,-22-21 0,-20 21 16,0 0-16,-1-22 0,-20 22 15,-1 0-15,-20 0 0,-22 0 0,21 0 16,-21 0-16,1 0 0,-22 22 15,0-1-15,0 0 16,0 21-16,0-21 0,-22 22 0,22 20 16,-21-20-16,0 20 0,0 22 15,0-22-15,0 1 0,-1 20 0,1 1 16,0-21-16,0 20 0,21 1 16,0 0-16,0-1 0,0 22 0,-21 0 15,21-21-15,-21 20 0,21-20 16,0 21-16,-22-21 0,22 20 0,-21-20 15,0 21-15,21 0 0,0 0 0,-21-22 16,21 22-16,-21 0 16,21-21-16,0 20 0,0-20 0,0 21 15,0-21-15,-21-1 0,21-20 0,-22 20 16,22-20-16,-21 21 0,0-22 0,21 1 16,-21-22-16,0 21 0,0 1 15,21-22-15,-22 1 0,1-1 0,0-21 16,0 21-16,0-20 0,0-1 0,-64 42 15,64-42-15,-22 1 16,22-1-16,-21-21 0,0 21 16,-1 0-16,1 0 0,0-21 0,-1 21 15,-20 1-15,20-22 0,-20 0 0,-1 21 16,22-21-16,-85 0 16,64 0-16,-1 0 0,-21 0 15,22 0-15,-43 0 0,0 0 0,0 0 16,-21 0-16,-21 0 0,0 0 0,0 0 15,-21 0-15,-1 0 0,22 0 0,0 21 16,0-21-16,21 21 0,0 0 16,21-21-16,21 21 0,1-21 15,-1 0-15,0 22 0,22-22 0,-22 0 16,22 0-16,-1 0 0,1-22 0,-1 1 0,-21-21 16,22 0-16,21-1 0,-1 1 15,1-22-15</inkml:trace>
  <inkml:trace contextRef="#ctx0" brushRef="#br0" timeOffset="16984.63">23050 2519 0,'0'-42'15,"0"63"17,0 0-32,0 21 0,0-21 15,0 22-15,0-1 0,-21 0 0,21 1 16,0-1-16,-21 22 0,21-43 16,0 21-16,-21 0 0,21 1 15,0-22-15,0 0 0,-21 0 16,21 0-16,0 1 0,-21-22 0,21 21 15,0-42 17,0-1-32,0-20 0,0 21 15,21 0-15,0 0 0,-21-1 16,21-20-16,0 21 0,0-21 0,22 20 16,-22 1-16,21 0 0,1 0 15,-22 0-15,21 0 0,0 21 0,1 0 16,-1 0-16,-21 0 0,22 21 15,-43 0-15,21 0 0,-21 0 16,0 0-16,0 1 0,0 20 0,-21-21 16,-22 21-16,22-20 15,0-1-15,0 0 0,21 0 0,21-21 32,0 0-32,0 0 15</inkml:trace>
  <inkml:trace contextRef="#ctx0" brushRef="#br0" timeOffset="17840.14">23855 2731 0,'0'0'0,"-21"0"32,-1 21-32,1 0 0,-21 0 15,21 0-15,0 0 0,-1 22 0,-20-22 16,21 0-16,21 0 0,0 22 15,-21-22-15,21 0 0,0 0 0,0 0 16,21 0-16,0-21 0,0 0 16,0 0-16,1 0 0,-1 0 15,0 0-15,0-21 0,0 0 16,0 21-16,1-21 0,-1 0 0,0 0 16,-21-1-16,0 1 0,0-21 15,0 21-15,0 0 0,0-43 16,0 43-16,0 0 0,0 0 15,0-1-15,21 1 0,0 21 16,0-21-16,1 21 16,-1 0-16,0 0 0,0 0 0,0 0 15,0 0-15,1 21 0,-1 0 16,0-21-16,-21 22 0,0-1 0,21 0 16,-21 0-16,0 0 0,0 22 15,0-22-15,0 0 0,0 21 16,0-21-16,-21 1 0,21-1 15,-21-21 1,0 0-16,-1-21 31,22-1-31,0 1 16,0-21-16,0 21 0,22 0 16,-22-1-16,21-20 0,0 21 15,-21-21-15,21 20 0,21 1 0,-20 0 16,-1 0-16,21 21 0,-21 0 15,22 0-15,-1 0 0,0 0 0,-21 0 16,22 21-16,-22 0 0,0 0 0,0 1 16,-21-1-16,0 21 15,0-21-15,0 0 0,0 1 0,0-1 16,-21 0-16,21 0 0,-21 0 16,0-21-16,21 21 0,-21-21 0,-1 0 15,22-21 16,0 0-31,0 0 0,22 0 16,-22-22-16,21 22 0,21-21 16,-21 21-16,0-22 0,22 22 0,-1-21 15,43 0-15,-43 20 16,0 1-16,22 21 0,-22 0 16,-21 0-16,22 21 0,-22 1 0,0-1 15,0 0-15,-21 0 0,0 21 16,0-20-16,0-1 0,-21 21 0,0-21 15,0 0-15,0 1 0,-1-1 0,1 0 16,0 0-16,0-21 0,21 21 16,21-21 15,0-21-31</inkml:trace>
  <inkml:trace contextRef="#ctx0" brushRef="#br0" timeOffset="18188.02">25167 2752 0,'0'21'0,"21"-21"16,0 0 0,1 0-16,-1 0 0,0-21 15,0 21-15,-21-21 0,21-1 16,0 22-16,-21-21 0,0 0 0,0 0 15,0 0-15,0 0 16,0-1-16,0 1 0,-21 21 16,0 0-1,0 21-15,0 1 0,0-1 16,-1 21-16,22-21 0,-21 22 0,0-22 16,21 21-16,0-21 0,0 22 15,0-22-15,-21 0 0,21 0 0,0 0 16,0 0-16,21 1 15,0-22-15,0 0 0,1 0 0,-1 0 16,21 0-16,-21 0 0,22 0 0,-22 0 16,21-22-16,-21 1 0,22 0 15</inkml:trace>
  <inkml:trace contextRef="#ctx0" brushRef="#br0" timeOffset="18451.86">25760 2371 0,'0'-21'16,"0"42"15,0 21-31,0-21 0,-21 0 16,21 22-16,-22-1 0,1-21 16,21 22-16,0-1 0,-21 0 0,21 1 15,-21-22-15,0 21 0,21-21 0,0 0 16,0 1-16,0-1 15,0 0-15,0 0 0,0 0 16,0-42 15,0 0-31,0 0 0,21 0 16</inkml:trace>
  <inkml:trace contextRef="#ctx0" brushRef="#br0" timeOffset="18701.72">25654 2519 0,'0'0'0,"0"-21"0,0-22 0,0 22 0,0 0 15,0 0-15,21 0 0,-21 0 16,21-1-16,0 1 0,22 21 0,-22-21 16,21 0-16,-21 21 0,22 0 15,-1-21-15,0 21 0,1 0 16,-22 0-16,0 0 0,0 21 0,-21 0 16,0 0-16,0 0 0,0 1 15,-21 20-15,0-21 0,-21 21 0,-1-20 16,1-1-16,0 21 0,-64 0 15,63-20-15,1-1 0,0 0 16,21 0-16,-1 0 0,1-21 0,21 21 16,21-21-1,1 0-15,-1 0 0,0 0 16</inkml:trace>
  <inkml:trace contextRef="#ctx0" brushRef="#br0" timeOffset="19480.27">26437 2646 0,'0'0'0,"0"-21"0,0 0 0,0-1 16,0 1-16,-21 21 15,0 0-15,0 0 0,-1 0 0,1 0 16,0 0-16,0 21 0,0 1 15,0-1-15,-1 0 0,-20 0 16,21 0-16,0 0 0,-22 1 0,43-1 16,-21 0-16,21 0 0,-21-21 15,21 21-15,0 0 0,21-21 16,0 0-16,1 0 16,-1 0-16,0 0 0,0 0 0,21-21 15,-20 21-15,-1-21 0,21 0 16,-21 0-16,0 0 0,1-1 0,-1 1 15,-21 0-15,0 0 0,21 0 0,-21 0 16,0-1-16,21 22 0,-42 22 47,21-1-47,-21 0 0,21 0 0,0 0 16,0 0-16,-21-21 0,21 22 15,0-1-15,0 0 0,0 0 0,0 0 16,21 0-16,0-21 15,0 0-15,0 0 0,0 0 16,1 0-16,20 0 0,-21 0 0,21 0 16,-20-21-16,20 0 0,-21 0 15,21 0-15,-20 0 0,-1-1 0,0 1 16,0-21-16,-21 21 0,0 0 16,0-1-16,0 1 0,0 0 15,-21 21-15,0 0 16,0 0-16,-22 0 0,22 21 15,0-21-15,21 21 0,-21 1 0,21-1 16,-21-21-16,21 21 0,0 0 16,0 0-16,21 0 15,0 1 1,-21-1-16,0 0 0,0 0 16,0 0-16,0 22 0,0-22 0,0 0 15,0 21-15,-21 1 0,0-22 16,21 21-16,-22 0 0,1 1 15,21-22-15,0 21 0,-21 1 0,21-22 16,-21 21-16,21-21 0,0 0 16,0 1-16,0-1 0,21-42 31,0 21-31,-21-22 0,21 1 16,1-21-16,-1 21 0,0-22 0</inkml:trace>
  <inkml:trace contextRef="#ctx0" brushRef="#br0" timeOffset="19821.08">26966 2731 0,'0'21'32,"21"-21"-17,1 0-15,-1 0 0,0 0 16,0 0-16,0 0 0,0-21 0,1-1 15,20 22-15,-21-21 0,0 0 16,0-21-16,1 21 0,-1-1 0,0 1 16,-21-21-16,0 21 0,0 0 15,0-1-15,-21 22 16,-22 0-16,22 22 0,0-1 16,-21 0-16,21 21 0,-1-21 15,-20 22-15,21-22 0,0 21 0,21-21 16,0 22-16,0-22 0,0 0 15,0 0-15,0 0 0,0 1 0,0-1 16,21-21-16,0 0 0,0 0 16,0 0-16,1 0 0,20 0 0,0 0 15,-21-21-15,22-1 0</inkml:trace>
  <inkml:trace contextRef="#ctx0" brushRef="#br0" timeOffset="20432.73">25485 1757 0,'0'-21'31,"0"0"-31,0-1 16,0 1-16,0 0 0,0 0 0,0-43 15,0 43-15,0-21 16,0 0-16,21-1 0,0 1 0,21 0 16,-21-1-16,22-20 0,20-1 15,1 1-15,20-22 0,1 22 16,21-1-16,0-21 0,42 22 16,0-1-16,21 1 0,1 21 0,20-22 15,-20 22-15,41 21 0,-20-1 16,-1 1-16,1 21 0,169 43 15,-191-1-15,0 0 0,1 22 16,-1 20-16,-42 1 0,21 0 0,-42 21 16,0-1-16,0-20 0,-22 21 15,1 0-15,-22 0 0,1-22 0,-1 22 16,-20-42-16,-1 20 0,-21-20 16,0-1-16,1-20 0,-22-1 15,0-21-15,0 0 0,0 0 0,0 1 16,0-1-16,-22-21 15,1 0-15,0 0 16,0 0-16,0 0 0,0 0 16,-1 0-16,1 0 0,0 0 0</inkml:trace>
  <inkml:trace contextRef="#ctx0" brushRef="#br0" timeOffset="20732.02">29527 1884 0,'0'0'0,"0"-21"0,22 21 31,-22 21-31,21 0 0,-21 0 16,21 0-16,-21 22 0,0-22 15,0 21-15,21 1 0,0-22 0,-21 0 16,21 21-16,1-21 0,-1 1 16,0-22-16,0 0 0,0 0 0,0 0 15,22 0-15,-1 0 0,-21 0 16,22-22-16,-1 22 0,-21-21 0,21-21 15,1 21-15,-22 0 0,21-22 0,1 22 16,-22-21-16,21 21 0,0-22 16,-20 22-16,20 0 0,-21 21 15,0-21-15,0 0 0,1 21 0,-1 0 16</inkml:trace>
  <inkml:trace contextRef="#ctx0" brushRef="#br0" timeOffset="37948.07">17060 466 0,'0'0'0,"0"-21"16,-21-1-16,21 1 0,0 0 16,0 0-16,0 0 0,0 0 15,0-1-15,0 1 16,21 21 0,0 0-16,1 0 15,-1 0-15,0 0 0,0 21 16,0 1-16,22-1 0,-22 0 15,0 0-15,21 21 0,-21-20 0,1 20 16,-1 0-16,0 1 0,0-1 16,0 0-16,0 1 0,1-1 0,-22 43 15,0-43-15,0 0 16,0-21-16,0 22 0,0-22 16,0 0-16,0 21 0,0-20 15,0-1-15,0-42 31,0-1-31,0 1 16,0 0-16,0 0 0,0-21 16,0-1-16,21 1 0,0 0 15,-21-1-15,21 1 0,0 0 0,-21-1 0,21 1 16,1 0-16,-1-1 0,-21 1 16,21 21-16,0 0 0,-21-1 15,0 1-15,21 0 0,-21 0 16,21 21-16,-21-21 0,22 21 31,-1 0-15,0 0-16,-21 21 15,0 0-15,21 0 0</inkml:trace>
  <inkml:trace contextRef="#ctx0" brushRef="#br0" timeOffset="38980.48">18034 699 0,'0'0'0,"21"0"0,0-22 16,-21 1-16,21 21 0,-21-21 16,0 0-16,0 0 15,0 0-15,0-1 0,-21 1 16,0 21-16,0 0 0,0-21 15,0 21-15,-1 0 0,1 0 16,0 21-16,0 0 0,0 1 16,0-1-16,-1 0 0,22 0 0,-21 0 15,21 0-15,-21 1 0,21 20 16,0-21-16,0 0 0,0 0 16,0 1-16,0-1 0,21-21 31,0 0-31,1 0 15,-1 0-15,-21-21 0,21 21 16,0-22-16,0 1 0,-21 0 0,21 0 16,1 0-16,-1 0 0,0-1 0,-21 1 15,21 0-15,-21 0 0,21 0 16,-21 0-16,0-1 0,0 1 16,0 42 15,0 1-31,0-1 0,0 0 15,0 0-15,0 0 0,-21 22 16,21-22-16,-21 21 0,21-21 0,0 0 16,0 22-16,0-22 0,0 0 15,21 0-15,0 0 16,0-21-16,1 0 0,-1 0 0,0 0 16,21 0-16,-21-21 0,22 0 15,-22 21-15,21-21 0,-21 0 0,1-22 16,20 22-16,-21 0 0,0-21 15,0 21-15,1-22 0,-1 1 0,-21 0 16,0-1-16,21 1 0,-21 0 16,21-1-16,-21 1 0,0 0 15,0 20-15,0-20 0,0 21 16,0 0-16,0 0 0,0-1 0,0 44 31,0-1-31,0 21 0,0 0 16,0 1-16,0-1 0,-21 0 15,21 1-15,-21-1 0,21 0 0,-21-20 16,21 20-16,0 0 0,0 1 16,0-22-16,0 21 0,0-21 0,0 0 15,0 1-15,0-1 0,0 0 16,0 0-16,0 0 16,21-21-1,0 0-15,0 0 0,0-21 16,0 0-16,1 0 0,-1 0 15,0-1-15,0 1 0,0 0 0,0-21 16,1 21-16,-1-1 0,-21-20 16,0 21-16,21 21 0,-21-21 0,0 0 15,0 42 1,0 0 0,0 0-16,0 0 0,0 0 15,0 22-15,0-22 0,0 0 16,0 0-16,0 0 0,0 1 15,0-1-15,0 0 16,0 0-16,0-42 31,0 0-15,0 0-16,0-1 16,0 1-16,0 0 0,0 0 0</inkml:trace>
  <inkml:trace contextRef="#ctx0" brushRef="#br0" timeOffset="39152.37">18859 402 0,'0'21'93,"0"1"-93</inkml:trace>
  <inkml:trace contextRef="#ctx0" brushRef="#br0" timeOffset="39741.01">19410 656 0,'0'0'0,"21"0"0,0 0 16,-21-21-16,0 0 0,0 0 16,0 0-16,0-1 0,0 1 15,-21 0-15,0 0 0,0 21 16,-1 0-16,1-21 0,0 21 16,0 0-16,0 0 0,-22 0 0,22 0 15,-21 21-15,0-21 16,20 21-16,-20 0 0,21 22 0,0-22 15,0 0-15,-1 0 0,1 21 0,0-20 16,21 20-16,0-21 0,0 0 16,0 0-16,0 1 0,0-1 15,0 0-15,21 0 0,0-21 0,1 0 16,-1 0-16,0 0 0,0 0 16,0 0-16,22 0 0,-22 0 0,0-21 15,0 0-15,21 0 0,-20-1 16,-1 1-16,0-21 0,0 21 0,0-22 15,0 1-15,1 0 0,-1 21 16,0-22-16,0 1 0,-21-22 16,0 22-16,21 0 0,-21 21 15,0-22-15,0 1 0,21 21 0,-21 0 16,0-1-16,0 44 31,0-1-31,0 0 0,0 21 16,0 1-16,0-1 0,-21 0 0,21-21 15,-21 22-15,21-1 0,0 64 16,0-85-16,0 0 16,0 0-16,0 1 0,0-1 15,0 0-15,0 0 0,0 0 16,21-21 0,0 0-16,1 0 15,-1 0-15</inkml:trace>
  <inkml:trace contextRef="#ctx0" brushRef="#br0" timeOffset="40245.61">19939 593 0,'21'-21'16,"-21"-1"-16,0 1 15,0 0-15,-21 21 16,0 0-1,0 0-15,-1 0 0,1 0 0,0 21 16,0 0-16,0-21 0,-22 22 16,22-1-16,0 0 0,0 0 0,0 0 15,0 0-15,21 22 0,0-22 16,-22 0-16,22 0 0,0 0 16,0 1-16,0-1 15,22-21-15,-1 0 16,0 0-16,0 0 0,0-21 0,0 21 15,1-22-15,-1 1 0,0 0 16,0 0-16,0 0 0,0 0 16,1-1-16,-1 1 0,-21-21 0,0 21 15,21 0-15,-21-1 0,0 1 16,21 0-16,-21 42 31,0 0-31,-21 1 0,21-1 0,-21 0 16,0 0-16,21 0 0,0 22 15,0-22-15,0 0 0,0 0 0,0 0 16,0 0-16,0 1 0,0-1 16,21-21-1,0 0 1,0 0-16,0 0 16,0-21-16,1-1 0,-22 1 15,21 0-15,0 0 0,0 0 0</inkml:trace>
  <inkml:trace contextRef="#ctx0" brushRef="#br0" timeOffset="40568.43">20341 0 0,'0'0'0,"21"0"31,-21 21-16,0 22 1,0 20-16,-21-21 0,0 1 0,0 20 16,21-20-16,-21 20 0,-1-21 15,1 1-15,0 41 0,0-41 16,0-1-16,21 0 0,0-20 16,0 20-16,-21-21 0,21 0 0,-22 22 15,22-22-15,0 0 0,0 0 16,0 0-16,22-21 31,-1 0-31,0 0 0,0 0 0,0-21 0,0 0 16,1 0-16,-1 0 0,0-1 15,0-20-15</inkml:trace>
  <inkml:trace contextRef="#ctx0" brushRef="#br0" timeOffset="41467.91">20553 529 0,'0'21'31,"0"1"-31,-21-1 16,-1 0-16,1 0 0,0 0 15,0 0-15,0 1 0,0 20 0,-1-21 16,1 21-16,21-20 16,-21-1-16,21 0 0,0 0 15,0 0-15,21 0 16,0-21-16,1 0 0,20 0 15,-21 0-15,21 0 0,-20-21 0,20 0 16,-21 21-16,21-21 0,-20 0 16,-1-22-16,21 22 0,-42 0 0,21 21 15,0-21-15,-21 0 0,0 42 47,-21-21-47,21 21 0,-21 0 16,21 0-16,-21 1 15,21-1-15,-21-21 16,21 21-16,21-21 31,0 0-31,-21-21 16,21 0-16,0-1 0,1 1 16,-22 0-16,0 0 0,0 0 15,0 0-15,0-1 0,0 1 16,0 0-16,0 0 15,0 0-15,21 21 16,0-21 0,0 21-16,0 0 15,0 0-15,1 0 0,-1 0 16,0 0-16,0 0 0,0 0 0,0 0 16,-21 21-16,0 0 15,0 0-15,0 0 0,0 0 16,0 1-16,0-1 0,0 21 0,0-21 15,0 0-15,-21 1 0,21-1 16,-21 0-16,21 0 0,-21-21 16,21 21-16,0 0 0,0-42 47,0 0-47,0 0 0,0 0 15,21-22-15,0 22 0,-21 0 16,21-21-16,1 21 0,-22-1 0,21-20 15,0 21-15,0 0 0,0 0 16,0-1-16,1 22 0,-1 0 0,0-21 16,0 21-16,43 0 15,-43 0-15,0 21 0,0-21 0,0 22 16,0-1-16,1-21 16,-22 21-16,0 0 0,0 0 0,0 0 15,0 22-15,-22-22 0,1 0 0,0 0 16,0 0-16,21 1 0,-21-1 15,0 0-15,21 0 16,0 0-16,-22-21 0,1 0 16,0 0-16,21-21 15,0 0 1,0 0-16,0-22 16</inkml:trace>
  <inkml:trace contextRef="#ctx0" brushRef="#br0" timeOffset="41720.76">21082 127 0,'0'0'0,"0"-21"15,-21 21 1,21-21-16,0 42 47,-21 0-32,-1-21 1</inkml:trace>
  <inkml:trace contextRef="#ctx0" brushRef="#br0" timeOffset="42035.59">20278 339 0,'42'0'15,"-84"0"-15,105 0 0,-21 0 0,-20 0 0,20 0 16,0 0-16,-21 0 0,22 0 16,-22 0-16,21 0 0,-21 0 0,1 0 15,-1 0-15,0 0 0,0-21 16,-42 21 31,0 0-47,0 0 15</inkml:trace>
  <inkml:trace contextRef="#ctx0" brushRef="#br0" timeOffset="42820.14">17653 1334 0,'0'0'0,"-21"0"0,0 0 16,-1 0-16,1 0 16,0 0-16,0 0 0,0 0 15,0 0-15,-1 0 0,1 0 16,21 21-16,-21-21 15,42 0 17,0 0-32,1 0 0,20 0 15,-21 0-15,43 0 0,-22 0 16,21 0-16,1 0 0,-1 0 0,22 0 16,0 0-16,21 0 0,126 0 15,-105 0-15,0-21 0,0 21 16,0 0-16,0 0 0,0 0 15,0 0-15,0 0 0,0 0 0,0-22 16,0 22-16,-21 0 0,0 0 16,0 0-16,0-21 0,0 21 0,-1 0 15,-20 0-15,0 0 0,-22 0 16,64 0-16,-84-21 16,-1 21-16,0 0 0,-21 0 15,1 0-15,-22-21 31,-22 21-31,1 0 16,0 0-16,0 0 0,0 0 0,-22 0 16,1 0-16,0 0 0,-1 0 15,1 0-15,-21 0 0</inkml:trace>
  <inkml:trace contextRef="#ctx0" brushRef="#br0" timeOffset="43395.81">17505 1439 0,'0'22'15,"0"-44"-15,21 44 32,0-22-32,21 0 0,-20 21 0,20-21 15,21 0-15,1 0 0,-1 0 16,22 0-16,0 21 0,21-21 0,21 0 15,-22 0-15,22 0 0,0 0 0,0 0 16,-21 0-16,21 0 0,0 0 16,0 0-16,0 0 0,0 0 0,106 0 15,-106 0-15,0 0 16,-21 0-16,0 0 0,0 0 16,84-21-16,-105 21 15,-1 0-15,-20 0 0,-1 0 0,-20-21 16,-1 21-16,0 0 0,-20 0 15,-1 0-15,0 0 16,0 0 15,-42 0 32,0 0-63,0 0 15,-1 0-15,1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12:21:43.8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1101 1524 0,'0'-21'62,"0"0"-31,0 0-15,0-1 0,0 1-1,0 0 1,0 0-16,0 0 16,0 0-16,0-1 15,0 1-15,0 0 0,0 0 16,0 0-16,0 0 0,0-1 15,0 1-15,0 0 16,0 0 0,0 0 15,-22 21-15,22 21-1,0 0 1,-21 0-16,21 0 15,-21 1-15,21 20 0,0-21 0,0 21 16,-21-20-16,21 20 0,0 0 16,0-21-16,0 22 0,0 20 0,0-20 15,-21-1-15,21 0 0,0 22 16,0-22-16,0 0 0,0 1 0,0-22 16,0 21-16,0-21 0,0 1 15,0 20-15,0-21 16,0 0-16,21-21 0,0 0 31,0 0-31,0-21 0,1 0 0,-1 0 16,-21-22-16,21 22 15,0-21-15,0 0 0,0-1 16,1 1-16,-1 0 0,21-1 0,-21 1 16,0 0-16,1-1 0,-22 22 15,21 0-15,0-21 0,0 20 0,0 1 16,-21 0-16,21 0 0,1 21 15,-22-21-15,21 0 0,0-1 16,0 22-16,-21-21 0,21 21 0,0-21 16,-21 42 15,0 0-15,0 1-16,0-1 15,0 0-15,0 0 0,0 0 16,0 0-16,0 22 0,0-22 15,0 0-15,0 21 0,22-20 0,-22 20 16,0-21-16,0 21 0,0 1 16,0-22-16,0 21 0,21-21 0,-21 1 15,0 20-15,0-21 0,21 0 16,0-21-16,0 21 0,0-21 16,1 0-16,-1 0 0,0 0 15,0 0-15,0 0 0,0 0 0,1-21 16,-1 0-16,0 0 15,0-21-15,0 20 0,0-20 16,-21 0-16,22-1 0,-1 1 16,-21 0-16,0-1 0,0 1 0,0 21 0,21-21 15,-21-1-15,0 22 0,0-21 16,0 21-16,0-1 0,0 1 16,0 0-16,0 0 0,-21 21 15,0 0 1,-1 21-1,22 0-15,-21-21 16,21 21-16,0 1 0,0-1 0,0 0 16,0 0-1,0 0-15,0 0 0,0 1 0,21-1 16,1-21-16,-1 21 16,0-21-16,0 0 0,21 0 15,-20 0-15,-1 0 0,21 0 16,0 0-16,1-21 0,-1 0 15,0-1-15,1 1 0,-1 0 0,0 0 16,1-21-16,-22 20 0,21-20 16,-21 0-16,1-1 0,-1 1 0,-21 21 15,0-21-15,0-1 0,0 22 16,0-21-16,0 21 0,0-1 16,0 1-16,0 0 0,0 0 15,-21 0 1,-1 21-16,1 21 15,21 0-15,0 0 16,0 22-16,0-22 0,0 21 0,0-21 16,0 22-16,-21-1 0,21 0 15,0-21-15,-21 22 0,21-1 0,0-21 16,0 22-16,0-22 0,0 21 16,-21-21-16,21 22 0,0-1 15,-21 0-15,21 1 0,0-1 0,0 0 16,0 1-16,0-22 0,-22 21 15,22 0-15,0-20 0,0-1 16,0 0-16,0 0 0,0 0 0,0 0 16,0-42 15,0 0-31,0 0 16,0 0-16,0 0 0,22-1 0,-22-20 15,21 21-15,-21-21 0,21-1 16,0 22-16,0-21 0,0 21 0,1-1 15,-1-20-15,0 21 16,21 0-16,-21 0 0,22-1 0,-22 1 16,21 21-16,-21 0 0,1 0 15,20 0-15,-21 0 0,0 0 0,0 0 16,-21 21-16,0 1 0,22-1 16,-22 0-16,0 0 0,0 21 0,0-20 15,0 20-15,0 0 0,0-21 16,-22 22-16,22-22 0,0 0 15,0 21-15,-21-20 0,21-1 0,0 0 16,-21-21-16,21 21 0,0 0 0,0 0 16,0 1-1,-21-22 1,21-22 15,0 1-31,0 0 0,0 0 16</inkml:trace>
  <inkml:trace contextRef="#ctx0" brushRef="#br0" timeOffset="519.69">3302 1757 0,'0'0'0,"0"21"0,21-21 15,0 0 1,0 0-16,1 0 0,-1 0 16,0-21-16,0 0 0,0 21 0,0-21 15,-21-1-15,22 1 0,-1 0 16,-21 0-16,0 0 0,0 0 0,0-1 15,0 1-15,0 0 0,0 0 16,0 0-16,0 0 16,-21-1-16,-1 22 0,1 0 0,0 0 15,0 0-15,0 0 16,0 22-16,-1-22 0,22 21 16,-21 0-16,0 21 0,21-21 15,0 1-15,-21 20 0,21-21 0,0 21 16,-21-20-16,21 20 0,0-21 15,0 0-15,0 0 0,0 1 0,0-1 16,21 0-16,0 0 0,-21 0 16,21 0-16,0-21 0,-21 22 0,22-22 15,-1 0-15,0 0 0,0 0 16,0 0-16,22 0 0,-22 0 16,0 0-16,0-22 0,0 22 15,22-21-15,-22 0 0,0 0 0,0 0 16,0 0-16,22-22 0,-22 22 15,-21 0-15</inkml:trace>
  <inkml:trace contextRef="#ctx0" brushRef="#br0" timeOffset="1018.55">3873 1566 0,'0'-21'0,"0"42"0,0-63 15,0 21-15,0 0 16,0 42 31,0 0-32,0 0-15,0 0 0,0 1 16,0-1-16,0 21 0,0-21 0,0 0 16,0 22-16,0-22 0,-21 85 31,21-85-31,0 0 0,0 0 0,0 0 16,0 1-16,0-44 46,0 1-46,0 0 16,0-21-16,0 21 0,0-22 16,0 1-16,0 0 0,21 20 15,1-20-15,-1 0 0,0 21 0,0-22 16,0 22-16,0 0 0,22 0 16,-22 0-16,21-1 0,1 1 0,-22 21 15,21 0-15,0 0 0,-20 0 16,20 0-16,-21 21 0,0-21 0,-21 22 15,0 20-15,0-21 16,0 0-16,0 22 0,0 20 0,0-42 16,0 22-16,0-22 0,-21 0 15,21 0-15,-21 0 0,21 0 16,0 1-16,0-1 0,0 0 16,0-42 15,0 0-16</inkml:trace>
  <inkml:trace contextRef="#ctx0" brushRef="#br0" timeOffset="2763.5">6054 1651 0,'21'0'0,"0"-21"94,-21 0-79,0 0 1,0-1-16,0 1 16,0 0-16,0 0 15,0 0-15,0 0 0,0-1 16,0 1-16,0 0 0,-21 0 15,0 0-15,-1 21 16,1-21-16,0 21 16,0-22-16,0 22 0,0 0 0,-1 0 15,1 0-15,-21 0 0,21 0 16,0 0-16,-22 0 0,22 0 0,0 22 16,0-1-16,0 0 0,-22-21 15,43 21-15,-42 21 0,21-20 16,21 20-16,0-21 0,0 21 15,0-20-15,0 20 0,0-21 0,0 21 16,0-20-16,0 20 0,0-21 16,0 0-16,0 0 0,21 1 15,0-1-15,0 0 0,0 0 0,1-21 16,-1 0-16,0 0 0,0 0 16,0 0-16,22 0 0,-22 0 0,0 0 15,21-21-15,1 0 0,-22 0 16,21-1-16,0-20 0,1 0 0,-22 21 15,21-43-15,1 22 0,-22-1 16,21-20-16,0 21 0,-20-1 0,-1-20 16,21-1-16,-21 22 0,0-22 15,-21 1-15,22 21 0,-22-1 0,21-20 16,-21 20-16,0 1 16,0 21-16,0-21 0,0 20 0,0 1 0,0 0 15,0 0-15,0 0 0,-21 21 16,-1 0-1,1 0-15,0 0 0,21 21 16,-21 0-16,0 0 0,21 22 16,-21-1-16,21 0 0,0 22 15,-22-22-15,22 0 0,0 22 0,-21-22 16,21 22-16,0-22 0,0 0 0,0 22 16,0-22-16,0 1 0,0-1 15,0 0-15,0 1 0,0-1 0,0-21 16,0 21-16,21 1 0,1-22 15,-22 0-15,21 0 0,0 0 0,0 1 16,0-1-16,0-21 16,1 0-16,-1 0 0,21 0 0,-21 0 15,0 0-15,22 0 0,-22-21 0,21 21 16,-21-22-16,22 1 0,-22-21 16,21 21-16,-21-22 0,1 22 0,20-21 15,-21 21-15,0-22 0,0 22 16,1 0-16,-22-21 0,21 21 0,-21-1 15,21 1-15,-21 0 16,0 42 15,0 0-15,-21 1-16,0-1 0,21 0 16,-22 21-16,22-21 0,0 1 15,-21 20-15,21-21 0,0 21 0,0-20 16,0-1-16,0 0 0,0 21 15,0-21-15,21 1 0,1-1 16,-1-21-16,0 0 0,0 0 0,0 0 16,22 0-16,-22 0 0,0 0 15,21-21-15,-21 21 0,1-22 0,-1 1 16,21 0-16,-21-21 0,0 21 16,-21-22-16,22 22 0,-22-21 0,21-1 15,-21 22-15,0-21 0,0 0 16,0-1-16,0 22 0,-21-21 15,-1 21-15,1-1 0,0 1 0,0 0 16,0 0-16,-22 21 0,22 0 16,-21 0-16,21 0 0,-22 0 0,22 21 15,0 0-15,-21 0 0,21 1 16,-1-1-16,22 0 0,0 0 16,-21 0-16,21 22 0,0-22 0,0 0 15,0 0-15,0 0 0,21-21 16,1 21-16,-1-21 0</inkml:trace>
  <inkml:trace contextRef="#ctx0" brushRef="#br0" timeOffset="4388.14">8805 1397 0,'0'-21'15,"21"21"63,-21-21 157,0 0-220,22 21-15,-22-22 0,21 1 16,-21 0-16,0 0 16,0 0-16,0 0 15,0-1-15,0 1 16,0 42 15,0 1-31,0-1 16,-21 21-16,21-21 0,-22 0 0,1 64 15,21-64-15,-21 22 16,21-1-16,0 0 0,0-21 0,0 22 16,-21-22-16,21 21 0,0-21 15,0 1-15,0-1 0,0 0 16,0 0-16,21-21 0,0 0 15,0 0-15,1 0 16,-1 0-16,0-21 0,0 0 0,0 0 16,0-1-16,1 1 0,20-21 0,-21 21 15,0-22-15,0 22 0,1 0 16,-22-21-16,21 21 0,21-22 16,-42 22-16,0 0 15,21 21-15,-21 21 31,0 0-15,0 0-16,0 1 0,0-1 0,0 0 16,0 0-16,0 0 0,0 22 15,0-22-15,0 21 0,0-21 16,0 0-16,0 1 0,21-22 0,1 21 16,-1-21-16,-21 21 0,21-21 15,0 0-15,0 0 0,0 0 0,1 0 16,-1-21-16,0 0 0,0-1 15,0 1-15,0 0 0,1 0 0,-1 0 16,-21-22-16,21 22 0,0 0 16,0-21-16,-21 21 0,0-22 0,21 22 15,1-21-15,-22 21 0,21-1 16,-21 1-16,0 0 0,0 0 16,0 0-16,0 42 31,0 0-31,0 0 15,0 0-15,0 1 0,-21-1 16,21 21-16,0-21 0,0 22 0,-22-22 16,22 21-16,0-21 0,0 22 0,0-22 15,0 0-15,0 0 0,22 21 16,-1 1-16,0-43 0,0 21 16,0 0-16,22-21 0,-22 0 15,21 0-15,-21 0 0,22 0 16,-1 0-16,0 0 0,43-42 15,-43 21-15,1-1 0,-22-20 16,21 21-16,-21-21 0,0 20 0,1-20 16,-1 21-16,0-21 0,-21-1 15,0 22-15,0-21 0,0-1 16,0 1-16,0 21 0,0 0 16,-21 21-16,0 0 15,-1 21-15,1-21 0,0 21 16,21 21-16,-21-20 0,21 20 15,-21-21-15,21 21 0,-21-20 0,21 20 16,0 0-16,0-21 0,0 22 16,0-22-16,21 0 0,0 0 15,0 0-15,21 1 0,-20-22 0,-1 21 16,0-21-16,21 0 0,-21 0 16,22 0-16,-22 0 0,0 0 0,21-21 15,22-1-15,-43 1 0,0-21 16,22 21-16,-22 0 0</inkml:trace>
  <inkml:trace contextRef="#ctx0" brushRef="#br0" timeOffset="5527.49">11896 1736 0,'0'-21'47,"0"-1"-31,21 1-16,0-21 0,0 21 15,0 0-15,0-22 0,22 22 16,-22-21-16,21-1 0,1 1 16,20-21-16,-21 20 0,1 1 15,-1 0-15,-21-1 0,22 1 0,-22 0 16,0 20-16,0 1 0,-21 0 16,0 0-16,-21 21 0,0 0 15,-22 0-15,1 21 0,0 0 0,-1 0 16,1 1-16,0 20 0,-1-21 15,1 21-15,21-20 0,0 20 16,21-21-16,0 21 0,0-20 0,0-1 16,21 21-16,0-21 0,0 0 15,22 1-15,-22 20 0,21-21 0,0 0 0,-20 0 16,20 22-16,-21-22 16,0 0-16,0 0 0,1 0 0,-22 1 15,0-1-15,0 0 0,-22-21 16,1 0-16,0 0 15,0 0-15,0 0 0,-22 0 0,22 0 16,0-21-16,0 0 0,0-1 16,0 1-16,-22 0 0,22-21 0,0 21 15,0-1-15,21 1 0,-21 0 0,21 0 16,-22 21-16,22-21 16,0 42-1,0 0-15,0 0 16,0 0-16,22 1 0,-22-1 0,21 0 15,0 21-15,0-21 0,0 1 16,0-1-16,1-21 0,-1 21 16,0 0-16,21-21 0,-21 0 0,22 0 15,-1 0-15,0 0 0,1 0 0,-1-21 16,0 21-16,1-42 0,-1 20 16,0 1-16,1-21 0,-1 0 0,0 20 15,1-41-15,-1 21 0,0-1 16,-20-20-16,-1 20 0,0-20 0,21-1 15,-42 1-15,21-1 0,-21 1 16,22-1-16,-22 1 0,0 21 0,0-22 16,0 22-16,0 21 0,-22 21 31,22 21-31,-21 0 16,21 21-16,0 1 0,0-1 15,0 21-15,0-20 0,0 20 0,-21 1 16,21-22-16,-21 22 0,21-1 0,0-21 15,0 1-15,0-1 0,0 0 16,-21 1-16,21-1 0,0 22 16,0-22-16,0-21 0,21 0 15,-21 0-15,21 1 0,0-22 0,0 21 16,1-21-16,-1 0 0,0 0 16,0-21-1,0-1-15,0 1 0,1 0 0,-1 0 16,-21 0-16,0 0 0,21-22 0,-21 22 15,0-21-15,0 21 0</inkml:trace>
  <inkml:trace contextRef="#ctx0" brushRef="#br0" timeOffset="5727.52">12785 1270 0,'0'0'16,"-22"0"-16,1 0 0,64 0 31,-22 0-31,0 0 0,21 0 15,-21 0-15,22 0 0,-1 0 16,0 0-16,1 0 0,-1-21 0,0 21 16,-20 0-16,20 0 0,0 0 15,-21 0-15,1 0 0,-1-21 0,0 21 16,0 0-16,0 0 0,0 0 16</inkml:trace>
  <inkml:trace contextRef="#ctx0" brushRef="#br0" timeOffset="6300.67">13716 1482 0,'21'0'31,"0"0"-31,-21-21 0,21 21 16,-21-22-16,22 1 0,-22 0 0,0 0 15,0 0-15,0 0 0,0-1 0,0 1 16,0 0-16,0 0 0,-22 0 16,1 21-16,-21-21 15,21 21-15,0 0 0,-1 0 16,1 0-16,-21 21 0,21-21 0,0 42 16,-1-21-16,1 0 0,0 1 15,0 20-15,0 0 0,0-21 16,-1 22-16,1-22 0,21 21 0,0-21 15,0 22-15,0-22 0,0 0 0,0 0 16,21 0-16,1 1 0,-1-22 16,0 0-16,0 0 0,21 0 0,-20 0 15,-1 0-15,21 0 0,-21-22 16,22 1-16,-22 0 0,0 0 16,21-21-16,1-1 0,-43 1 0,21 21 15,-21-22-15,21 22 0,-21 0 16,0 0-16,0 0 0,0 0 15,0-1-15,-21 22 32,21 22-32,-21-1 0,21 0 0,0 0 15,0 0-15,0 0 0,0 1 16,0 20-16,0-21 0,0 0 0,0 0 16,0 22-16,0-22 0,0 0 0,0 0 15,0 0-15,21 1 16,0-22-16,0 0 0,0 0 0,0 0 15,1 0-15,-1 0 0,0 0 16,0 0-16,0 0 0,0-22 0,1 22 16</inkml:trace>
  <inkml:trace contextRef="#ctx0" brushRef="#br0" timeOffset="6687.43">14118 1503 0,'0'0'15,"0"-21"-15,0 0 0,-21-1 16,21 1-16,0 0 0,0 0 15,0 0-15,0 0 0,21 21 0,0-22 16,0 1-16,1 21 0,-1 0 16,0-21-16,21 21 0,-21 0 0,22 0 15,-22 0-15,21 0 0,-21 21 16,22 0-16,-22 1 0,0-1 0,-21 0 16,21 21-16,-21-21 0,0 1 15,0 20-15,0-21 0,0 21 16,0-20-16,0-1 0,-21 21 0,0-21 15,0 0-15,21 1 0,-21-22 0,21 21 16,-22-21-16,22-21 31,0-1-31,0 1 0,0 0 16,0 0-16,0 0 0,0 0 16,0-22-16,22 22 0,-22 0 0,21-21 15,0 20-15,-21 1 0,21 0 16,0 0-16,0 0 0,-21 0 15,22 21-15,-1-22 0,0 22 0,0 0 16,-21-21-16,21 21 0,0 0 16,-21-21-16,0 0 0,22 21 0,-1 0 15</inkml:trace>
  <inkml:trace contextRef="#ctx0" brushRef="#br0" timeOffset="7079.36">15028 804 0,'0'0'0,"0"-21"0,0 0 15,0 0-15,21 0 0,-21 0 16,0-1-16,22 22 0,-22-21 16,0 42 15,0 1-31,0 20 0,0 0 15,-22 1-15,1 20 0,0-21 0,21 22 16,-21-1-16,0-20 0,0 20 16,-1-20-16,1 20 0,0-21 15,21 1-15,-21-1 0,21 0 16,-21-20-16,21 20 0,0 0 0,0-21 0,0 1 16,0-1-16,0 0 0,0 0 15,21 0-15,0-21 16,0 0-16,0 0 0,1 0 0,-1 0 15,0 0-15,0 0 0,0-21 16,0 0-16,1 21 0,-1-42 0,0 20 16,0 1-16,0 0 0,0 0 0,-21-21 15,0 20-15,22 1 0,-22-21 16</inkml:trace>
  <inkml:trace contextRef="#ctx0" brushRef="#br0" timeOffset="7294.23">14774 1164 0,'0'0'0,"21"0"31,1 0-31,20 0 0,-21 0 16,21 0-16,-20 0 0,20 0 0,0 0 16,1 0-16,-1 0 0,0 0 0,-21 0 15,22 0-15,-1 0 0,-21 0 16,0 0-16,1 0 0,-22-21 31</inkml:trace>
  <inkml:trace contextRef="#ctx0" brushRef="#br0" timeOffset="9275.34">16997 1397 0,'0'0'0,"0"-21"47,0 0-47,21 0 15,0-1-15,-21 1 16,0 0-16,0 0 0,0 0 0,0 0 16,0-22-16,0 22 0,0 0 15,0 0-15,-21 0 0,0 21 0,0-22 16,-22 22-16,22 0 0,-21 0 15,21 0-15,-22 22 0,22-22 0,-21 21 16,-1 21-16,22-21 0,-21 22 16,0-22-16,20 21 0,-20 0 15,21 1-15,0-22 0,-22 21 0,43 1 16,0-22-16,0 21 0,0-21 16,0 0-16,0 22 0,0-22 0,22 0 15,-1-21-15,0 21 0,0 0 16,21-21-16,-20 0 0,20 0 0,-21 0 15,21 0-15,-20-21 0,20 0 0,-21 21 16,21-21-16,-20 0 0,-1-22 16,0 22-16,21 0 0,-42-21 0,21-1 15,1 22-15,-22-21 0,21 0 16,-21 20-16,0 1 0,0-21 16,0 21-16,0 0 0,-21 42 31,-1-21-31,22 21 15,-21 21-15,21-21 0,0 1 16,-21 20-16,21-21 0,0 21 0,0-20 16,0-1-16,0 21 0,0-21 15,0 0-15,0 1 0,21-1 0,0 0 16,1 0-16,-1-21 0,0 0 0,0 21 16,0-21-16,22 0 0,-22 0 15,21 0-15,-21-21 0,22 0 16,-1 0-16,-21 0 0,21-1 15,-20 1-15,-1 0 0,0-21 0,21 21 16,-21-22-16,-21 22 0,22-21 16,-22 21-16,21-22 0,-21 22 0,0 0 15,0 0-15,0 0 0,-21 21 32,-1 0-32,1 0 0,21 21 0,-21 0 15,0 0-15,0 0 0,21 22 16,-21-22-16,21 21 0,-22-21 0,22 22 15,0-22-15,0 21 0,0 0 16,0-20-16,22-1 0,-1 0 16,0 0-16,21 0 0,-21 0 0,1-21 15,20 0-15,-21 0 0,21 0 16,1 0-16,-22 0 0,21-21 0,-21 21 16,22-21-16,-22 0 0,0 0 15,0-22-15,0 22 0,1 0 0,-1-21 16,0-1-16,0 1 0,-21 21 0,0-21 15,21 20-15,-21-20 0,0 21 16,21 0-16,-21 0 0,0-1 16,0 1-16,-21 42 15,21 1 1,-21-1-16,21 21 16,0-21-16,0 0 0,-21 22 0,21-22 15,-21 21-15,21-21 0,0 22 0,0-22 16,0 0-16,0 21 0,0-20 15,0-1-15,0 0 0,21 0 16,0-21-16,0 0 0,0 0 16,1 0-16,-1 0 0,0 0 0,21 0 15,1 0-15,-22-21 0,21 0 16,0-22-16,-20 22 0,20 0 0,-21-21 16,21-1-16,-20 1 0,20-21 0,-21 20 15,0-20-15,0-1 0,1-20 16,20-43-16,-42 63 15,0 1-15,0 20 0,0 1 16,0 0-16,0-1 0,0 22 0,0 0 16,0 0-16,0 0 0,0-1 15,0 44 17,0-1-32,0 0 0,0 21 0,0 1 15,-21-1-15,21 21 0,-21 1 16,-1-22-16,22 22 0,0-1 0,-21 1 15,21-22-15,-21 22 0,21-22 16,-21 0-16,21 1 0,0-1 0,0 0 16,0 1-16,0-22 0,0 21 15,0-21-15,0 22 0,0-22 16,0 0-16,21 0 0,0-21 0,0 21 16,1-21-16,-1 0 0,21 0 15,-21 0-15,0 0 0,1 0 16,-1 0-16,0-21 0,0 0 0,0 0 15,0 0-15,1-1 0,20 1 16,-21 0-16,0 0 0,0 0 16,1-22-16,-22 22 0,21 0 15,0 0-15,-21 0 0,21 0 0,-21-1 16,0 1-16,0 42 31,-21-21-31,0 22 0,0-1 16,21 0-16,0 0 0,-22 0 15,1 0-15,21 22 0,0-22 0,0 0 16,0 0-16,0 0 0,0 1 0,0-1 16,0 0-16,21-21 15,1 0-15,-1 21 0,21-21 16,-21 0-16,0 0 0,22 0 16,-22-21-16,21 0 0,-21 0 0,1-1 15,-1 1-15,0 0 0,0-21 16,0 21-16,-21-22 0,0 22 0,0-21 15,0-22-15,0 43 16,-21 0-16,0 0 0,0 0 16,0-1-16,-22 22 0,22 0 0,0 0 15,0 0-15,-22 0 0,22 0 16,0 0-16,0 22 0,0-1 16,21 0-16,-21-21 0,21 21 15,0-42 16,-22 0-31</inkml:trace>
  <inkml:trace contextRef="#ctx0" brushRef="#br0" timeOffset="9475.16">18415 1037 0,'0'0'0,"-21"0"0,0 0 16,42 0-1,0 0-15,21 0 0,1 0 0,-1 0 16,21 0-16,-20 0 0,20 0 16,1 0-16,-1 0 0,-20 0 15,20 0-15,-21 0 0,1-21 0,-22 21 16,21 0-16,-21 0 0,-21-21 0,22 21 16</inkml:trace>
  <inkml:trace contextRef="#ctx0" brushRef="#br0" timeOffset="10430.82">19325 1249 0,'0'0'0,"0"21"47,0 0-47,0 0 16,0 1-16,0-1 0,0 21 15,0-21-15,0 0 0,0 1 16,0-1-16,0 0 0,0 21 0,0-21 15,0 1-15,0-1 0,0 0 16,0-42 31,0 0-47,0-1 0,0 1 16,0 0-16,0 0 0,0-21 0,21 20 15,-21-20-15,21 21 0,1-21 16,-1 20-16,0 1 0,21 0 0,-21-21 15,22 42-15,-22-21 0,21-1 16,-21 22-16,22 0 0,-22 0 0,0 0 16,21 0-16,-20 0 0,-1 22 15,0-1-15,0 0 0,0 0 0,-21 0 16,0 0-16,0 22 0,0-22 16,0 0-16,0 21 0,0-20 0,0-1 15,0 0-15,0 0 0,0 0 16,0 0-16,0 1 0,-21-22 15,0 0 1,0 0 0,21-22-16,0 1 15,-21 0-15,21 0 0,0-21 0,0 20 16,0 1-16,0 0 0,0-21 16,21 21-16,-21-22 0,42-20 15,0 42-15,-20-1 0,-1-20 16,21 42-16,-21-21 0,22 0 0,-1 21 15,0 0-15,1 0 0,-1 0 16,21 21-16,-20 0 0,-1 0 16,0 22-16,-20-22 0,-1 0 0,0 21 15,-21 1-15,0-22 0,0 21 16,0-21-16,0 22 0,-21-22 0,0 0 16,-1 0-16,1 0 0,-21 0 15,42 1-15,-21-1 0,0 0 0,-1-21 16,44 0 15,-1 0-31,0-21 0,0 21 16,0-21-16</inkml:trace>
  <inkml:trace contextRef="#ctx0" brushRef="#br0" timeOffset="10943.53">21040 1270 0,'0'0'0,"0"-21"0,0 0 0,0 0 0,-22-1 16,22 1-16,-21 0 0,0 0 15,0 0-15,0 21 0,0 0 0,-22 0 16,22 0-16,-21 0 0,21 0 0,-22 21 16,1 0-16,21 0 0,-22 0 15,22 22-15,-21-1 0,21-21 16,0 22-16,-1-1 0,1-21 15,21 21-15,0-20 0,0 20 0,0-21 16,0 0-16,0 0 0,21 1 0,1-1 16,-1-21-16,0 0 0,21 21 15,-21-21-15,22 0 0,-22 0 0,21 0 16,-21-21-16,22 21 0,-22-21 16,21-1-16,-21 1 0,1-21 0,-1 21 15,0 0-15,0-22 0,0 1 16,-21 0-16,0 20 0,0-20 0,0 21 15,0 0-15,0 0 0,0-1 16,0 1-16,-21 21 0,0 0 16,0 21-16,0 1 0,-1-1 15,22 0-15,-21 21 0,21-21 16,-21 22-16,21-22 0,0 21 0,0-21 16,0 22-16,0-22 0,0 0 15,21 21-15,0-20 0,1-1 0,-1 0 16,0-21-16,21 21 0,-21-21 15,22 0-15,-22 0 0,0 0 0,21 0 16,-20 0-16,-1-21 0,0 21 16,0-21-16,21 0 0,-20-22 0,-1 22 15,0-21-15</inkml:trace>
  <inkml:trace contextRef="#ctx0" brushRef="#br0" timeOffset="12257.78">21505 508 0,'0'0'0,"-63"-85"31,42 85-31,-1 0 0,1 22 0,21-1 16,0 0-16,0 21 0,-21-21 16,21 22-16,-21-1 0,21 22 0,-21-1 15,21 1-15,0-1 0,0 1 16,0-1-16,-21 1 0,21-1 15,0 1-15,0-22 0,0 0 0,0 22 16,0-22-16,0-21 0,21 22 16,0-1-16,-21-21 0,21 0 0,0 0 15,0 1-15,1-1 0,-1-21 16,0 0-16,21 0 0,-21 0 0,22 0 16,-22 0-16,21 0 0,-21-21 0,22-1 15,-1 1-15,-21-21 0,0 21 16,22-22-16,-22 22 0,0-21 0,0 0 15,0 20-15,-21-20 0,0 0 16,0 21-16,0-1 0,0 1 0,0 0 16,0 0-16,-21 21 15,0 21 1,21 0-16,-21 0 0,21 22 0,-21-22 16,21 0-16,0 21 0,0-20 15,0 20-15,-21-21 0,21 21 0,0-20 16,0-1-16,0 21 0,0-21 15,0 0-15,21 1 0,0-22 16,0 21-16,0 0 0,0-21 0,1 0 16,20 0-16,-21 0 0,21 0 0,-20 0 15,20 0-15,-21-21 0,0 0 16,22-1-16,-22 1 0,0 0 16,0 0-16,21-21 0,-20 20 0,-1-20 15,0 21-15,0 0 0,-21 0 16,0-1-16,21 1 0,-21 0 0,-21 42 47,0 0-47,21 1 0,0-1 0,-21 0 15,21 0-15,-21 0 0,21 0 16,0 1-16,0-1 0,0 0 0,0 0 16,0 0-16,0 0 0,21 1 15,0-22-15,0 21 0,0-21 16,0 0-16,1 0 15,-1 0-15,21 0 0,-21-21 16,0-1-16,1 1 0,-1 0 0,-21 0 16,0-21-16,0 20 0,0 1 15,0-21-15,0 21 0,0 0 0,-21-1 16,-1 1-16,1 21 0,0-21 16,0 21-16,0 0 0,21-21 15,21 0 16,0 21-31,21 0 0,-20 0 16,20-21-16,0 21 16,-21-22-16,22 22 0,-1 0 0,0 0 15,1 0-15,-1 0 0,-21 0 16,22 0-16,-22 22 0,0-1 0,0-21 16,-21 21-16,0 0 0,0 0 15,0 0-15,0 1 0,0-1 0,0 0 16,0 21-16,0-21 0,0 1 15,0-1-15,-21 0 0,0 0 0,21 0 16,-21 0-16,21 1 0,-22-1 0,22 0 16,-21-21-16,21 21 0,0-42 62,0 0-62,0 0 0,0-1 0,0 1 16,0 0-16,0-21 0,21 21 15,-21-22-15,22 1 0,-1 0 0,21 20 16,-21-20-16,0 0 0,22 21 16,-22-22-16,0 22 0,21 0 0,1 0 15,-22 0-15,21 21 0,-21 0 16,22 0-16,-22 0 0,0 0 0,0 0 16,22 21-16,-43 0 0,21 0 0,0 21 15,-21-20-15,21 20 16,-21 0-16,0-21 0,0 22 0,0-1 15,-21-21-15,0 22 0,0-1 16,-1-21-16,22 21 0,-21-20 0,0-1 16,0 0-16,21 0 0,0 0 0,-21 0 15,21 1 1,0-44 0,0 1-1,0 0-15,0 0 0,0 0 0,0-22 16,-21 1-16</inkml:trace>
  <inkml:trace contextRef="#ctx0" brushRef="#br0" timeOffset="12483.43">22564 699 0,'0'0'0,"-22"0"16,1-22-16,0 22 0,21 22 62,-21-22-46,0 0-16,0 0 16,-22 0-1</inkml:trace>
  <inkml:trace contextRef="#ctx0" brushRef="#br0" timeOffset="12719.29">21124 847 0,'0'0'16,"0"21"-16,21-21 15,1 0 1,-1 0-16,21 0 15,0 0-15,1 0 0,-1 0 0,0 0 16,22 0-16,-22 0 0,22 0 16,-22 21-16,22-21 0,-22 0 0,0 0 15,-21 0-15,22 0 0,-1 0 16,-21 0-16,0 0 0,1 0 16</inkml:trace>
  <inkml:trace contextRef="#ctx0" brushRef="#br0" timeOffset="13351.93">24807 1249 0,'0'0'0,"-21"0"0,0-21 0,0 21 0,0-21 15,-1-1-15,22 1 16,-21 21-16,21-21 0,0 0 0,0 0 16,0 0-16,0-1 0,0 1 15,0 0-15,0 0 0,0 0 16,0 0-16,21-1 0,1 1 15,20 0-15,-21 0 0,21 0 0,1 0 16,-1 21-16,0 0 0,1-22 16,-1 22-16,0 0 0,1 0 0,-1 0 15,0 22-15,-20-1 0,20 0 16,-21 0-16,-21 21 0,0 1 0,0-22 16,0 21-16,-21 1 0,0-1 15,-22 0-15,22-21 0,-42 22 0,20-1 16,1-21-16,0 22 0,-22-22 0,22 0 15,21 0-15,-22 0 0,22 22 16,0-43-16,0 21 0,21 0 16,0 0-16,0 0 0,0 0 15,21 1 1,0-22-16,0 0 16,1 0-16,-1 21 0</inkml:trace>
  <inkml:trace contextRef="#ctx0" brushRef="#br0" timeOffset="13710.73">24723 2032 0,'0'0'0,"-22"0"0,1 106 31,42-85-16,1-21-15,-1 0 0,21 0 0,-21 0 16,0 0-16,22 0 0,-22 0 0,0 0 16,0-21-16,0 21 0,-21-21 15,0 0-15,0-1 0,0 1 0,0 0 16,0 0-16,-21 21 16,0-21-16,0 21 0,0 0 15,0 0-15,-1 0 0,1 0 16,21 21-16,-21 0 15,21 0-15,0 0 16,0 1 0,21-22-1,0 0-15,1 0 16</inkml:trace>
  <inkml:trace contextRef="#ctx0" brushRef="#br1" timeOffset="103559.49">1101 3789 0,'-22'0'16,"1"0"15,0 0-31,0 0 16,0 0 0,0 0-16,-1 0 0,1 0 15,0 0-15,0 0 16,0 0-16,0 0 0,-1 0 0,1 0 15,0 0-15,0 0 16,0 0-16,0 0 16,-1 0-16,1 0 15,0 0 1,42 0 78,0 0-79,1 0-15,-1 0 0,0 0 16,0 0-16,0 0 0,0 0 16,1 0-16,20 0 0,-21 0 0,21 0 15,1 0-15,-1 0 0,-21 0 16,43 0-16,-22 0 0,0 0 0,22 0 15,-22 0-15,22 0 0,-1 0 16,-20 0-16,20 0 0,1 0 0,-22 0 16,21 0-16,1 0 15,-1 0-15,1 0 0,42 0 16,-43 0-16,1 21 16,-22-21-16,22 0 0,-22 0 0,0 0 0,22 0 15,-22 21-15,0-21 0,-20 0 16,20 0-16,-21 0 0,21 0 0,-20 0 15,-1 0-15,21 0 0,-21 0 16,0 0-16,1 0 0,-1 0 16,0 0-16,0 0 15,-42-21 79,0 0-94,0 21 0,-1-21 16,1 21-16</inkml:trace>
  <inkml:trace contextRef="#ctx0" brushRef="#br1" timeOffset="104546.97">2349 3471 0,'0'-42'15,"0"63"79,0 0-94,22 1 16,-1-1-16,-21 0 15,21-21-15,0 21 0,0-21 16,0 21-16,1-21 0,-1 21 16,21-21-16,-21 22 0,0-22 15,22 0-15,-22 21 0,21 0 0,-21-21 16,22 0-16,-22 0 0,0 21 15,0-21-15,22 0 0,-22 0 0,0 0 16,0 21-16,0-21 16,0 0-1,-21 21 17,-21-21-32,0 22 15,0-22-15,0 21 16,0-21-16,-1 21 0,1-21 0,0 21 15,0-21-15,-21 21 0,20 0 16,-20-21-16,0 22 0,21-1 0,-22 0 16,22-21-16,-21 21 0,21 0 0,-22 0 15,22 1-15,0-22 0,-21 21 16,20 0-16,1 0 0,0-21 0,0 21 16,21 0-16,-21-21 15,21 22-15,-21-22 0,42 0 47,0-22-31,0 22-16,-21-21 0,42 0 0,-20 0 15,-1 0-15,21-22 0,-21 22 16,22 0-16,-1 0 0,21-21 16,-20 20-16,-22 1 0,21 0 15,-21 0-15,43 0 16,-43 21-16,0 0 0,0-21 0,1 21 0,-1-22 15,0 22 1,-21-21 78</inkml:trace>
  <inkml:trace contextRef="#ctx0" brushRef="#br1" timeOffset="107015.45">4424 3641 0,'21'0'0,"0"0"16,0 0 15,0 0-15,1 0-1,-1 0-15,0 0 0,0 0 16,-21-21-1,21 21-15,-21-22 0,21 22 0,-21-21 16,0 0-16,0 0 16,0 0-16,0 0 15,-21-1-15,0 1 0,0 0 0,0 0 16,0 0-16,-1 21 0,-20-21 16,21-1-16,0 22 0,-22 0 0,22-21 15,0 21-15,0 0 16,0 0-16,0 0 0,-1 0 0,1 0 15,0 21-15,0-21 0,0 22 16,0-1-16,-1 0 0,22 0 0,-42 43 16,21-43-16,21 21 0,-21-21 15,21 22-15,-21-1 0,21-21 16,-22 21-16,22 1 0,0-22 0,0 21 16,0-21-16,0 1 0,22-1 15,-1 0-15,0 0 0,0 0 16,0-21-16,0 0 0,1 0 0,-1 0 15,21 0-15,-21 0 16,0 0-16,1-21 0,20 21 0,-21-21 0,0 0 16,0 0-16,1-1 15,-1 1-15,0-21 0,0 21 0,-21 0 16,0-22-16,0 22 0,0-42 16,0 20-16,0 22 15,0 0-15,0 0 0,0 0 0,0 42 31,0 0-31,0 0 16,0 0-16,0 0 0,0 1 0,0-1 16,0 0-16,0 21 0,0-21 15,0 1-15,0-1 0,21 0 0,0 0 16,-21 0-16,22 0 0,-1 1 16,0-1-16,0-21 15,0 0-15,0 0 0,1 0 0,-1 0 16,0-21-16,0 21 0,0-22 15</inkml:trace>
  <inkml:trace contextRef="#ctx0" brushRef="#br1" timeOffset="107371.25">5016 3429 0,'0'0'0,"0"-21"0,0 0 0,-21 21 31,0 0-15,21 21-16,0 0 16,0 21-16,0-20 0,0 20 15,0-21-15,0 21 0,0 1 16,0-1-16,-21 22 0,21-22 0,0 21 16,0 1-16,0-1 0,-21 1 0,21-1 15,0 1-15,0 21 0,0-22 16,0-21-16,-21 22 0,21-1 0,-22-20 15,22 20-15,0-20 0,0-1 16,0 0-16,-21 1 0,21-22 16,0 0-16,0 0 0,0 0 0,0-42 31,0 0-31,21 0 0,-21 0 16,0-1-16,0-20 0,22 21 0,-22-21 15,21-1-15,-21 1 0,0 0 0</inkml:trace>
  <inkml:trace contextRef="#ctx0" brushRef="#br1" timeOffset="107720.2">4932 3704 0,'-21'-21'0,"42"42"0,-64-63 0,43 21 0,-21 0 0,21-22 16,0 22-1,0 0-15,0 0 0,21 21 16,22-21-16,-22-1 0,0 22 0,21-21 15,22 0-15,-22 21 16,1 0-16,-22 0 0,21 0 0,-21 0 16,22 21-16,-22 0 0,0-21 0,0 43 15,-21-22-15,0 0 0,0 0 16,0 22-16,0-22 0,-21 0 0,-21 21 16,20-21-16,-20 22 15,0-22-15,21 0 0,-22 0 0,1 0 0,0 1 16,20-1-16,1-21 0,0 21 15,0-21-15,0 0 16,21 21-16,21-21 16,0 0-16,0 0 0,0 0 15,1-21-15,-1 21 0,0-21 16,21 0-16,-21-1 0,22 1 0,-22 0 16</inkml:trace>
  <inkml:trace contextRef="#ctx0" brushRef="#br1" timeOffset="107963.12">5651 3408 0,'0'-21'0,"0"42"0,0-63 16,-21 42-16,0 0 16,0 0-16,21 21 15,-21 0-15,21 0 16,0 21-16,-21-20 0,21 20 15,0 0-15,0 1 0,0-1 0,0 64 16,0-64-16,0 22 0,0-1 16,0 1-16,0-1 0,-22 22 15,22-22-15,-21 1 0,21-1 16,-21-20-16,21 20 0</inkml:trace>
  <inkml:trace contextRef="#ctx0" brushRef="#br1" timeOffset="108072.06">5419 4784 0,'0'0'0,"21"0"31,-21-21-31,0-1 16,21 1-16,-21 0 0,21 0 16,-21 0-16,0-22 0,0 1 0,0 0 15,21-1-15,-21 1 0</inkml:trace>
  <inkml:trace contextRef="#ctx0" brushRef="#br1" timeOffset="108411.01">5524 3620 0,'0'0'0,"-21"-85"32,21 64-32,0 0 0,0-1 0,0 1 15,21 21-15,1-21 0,-1 0 16,0 21-16,21-21 0,1 21 0,-22 0 16,21 0-16,0 0 0,1 0 15,-1 0-15,0 0 0,1 21 0,-22 0 16,21 43-16,-42-22 0,0-21 15,0 21-15,0-20 16,-21 20-16,0 0 0,-21-21 0,-1 1 0,22 20 16,-42-21-16,20 0 0,1 0 15,0 1-15,20-1 0,-20-21 16,0 21-16,21-21 0,-1 0 0,1 0 16,21 21-16,-21-21 0,21-21 31,21 21-31,0-21 15,1 0-15,-1-1 0,0 1 0,21 0 16,-21 0-16</inkml:trace>
  <inkml:trace contextRef="#ctx0" brushRef="#br1" timeOffset="108987.22">6350 2921 0,'0'0'0,"0"-21"0,-21-21 32,0 42-32,-1 0 31,22 21-31,0 0 0,0 21 15,-21-21-15,21 22 0,-21 41 16,21-41-16,0-1 0,0 22 16,-21-22-16,21 21 0,-21 1 0,21-22 15,-21 1-15,21-1 0,0 0 0,0 1 16,0-1-16,0-21 0,0 0 16,0 22-16,0-22 0,21 0 15,0 0-15,0-21 16,0 0-16,0 0 0,1 0 0,-1 0 15,0 0-15,21-21 0,-21 21 16,22-21-16,-22 0 0,0-1 0,21 1 16,-20-21-16,-1 21 0,0-22 15,0 22-15,0-63 0,-21 62 16,0 1-16,0-21 0,0 21 16,0 0-16,0-1 0,0 44 31,0-1-31,0 21 15,-21-21-15,21 0 0,-21 22 0,21-22 16,0 0-16,0 21 0,0-20 16,0-1-16,0 0 0,0 0 0,0 0 15,0 0-15,0 1 0,21-22 32,0-22-17,-21 1-15</inkml:trace>
  <inkml:trace contextRef="#ctx0" brushRef="#br1" timeOffset="109196.1">6773 3133 0,'0'0'0,"0"-21"0,-21 21 15,0 0 1,21 21 31,21 0-47,0-21 15,-21 21-15</inkml:trace>
  <inkml:trace contextRef="#ctx0" brushRef="#br1" timeOffset="109520.91">7281 3281 0,'0'0'0,"0"-21"16,0 0-16,0-1 0,0 1 15,-21 21-15,0-21 0,0 21 16,0 0-16,-1 0 15,1 0-15,0 21 0,0 0 0,0 1 16,0-1-16,21 0 0,-22 21 0,1-21 16,0 22-16,21-1 0,0-21 15,0 22-15,-21-1 0,21-21 16,0 21-16,0-20 0,0-1 0,0 0 16,0 0-16,21 0 0,0 0 15,0 1-15,1-22 0,-1 21 0,0-21 16,0 0-16,21 21 0,-20-21 0</inkml:trace>
  <inkml:trace contextRef="#ctx0" brushRef="#br1" timeOffset="109551.9">7514 3747 0,'85'-22'16</inkml:trace>
  <inkml:trace contextRef="#ctx0" brushRef="#br1" timeOffset="110019.96">8001 3387 0,'0'0'0,"0"-21"16,-64-106-1,43 105-15,0 22 16,0-21-16,0 21 0,0 0 16,-1 0-16,1 0 0,0 0 0,0 0 15,0 0-15,-22 21 0,22 1 16,0-1-16,-21 0 0,21 0 0,-1 21 16,1 1-16,0-22 0,0 21 0,21 1 15,0-1-15,-21-21 0,21 21 16,0-20-16,0 20 0,0-21 0,0 0 15,0 0-15,21 1 0,0-22 16,0 21-16,0-21 0,1 0 16,20 0-16,21 0 0,-20 0 15,-22 0-15,21 0 0,1-21 0,-22-1 16,21 1-16,-21-21 0,0 21 16,1-22-16,20 22 0,-42-21 0,21 0 15,0-1-15,-21 1 0,0 0 0,0-1 16,0 1-16,0 21 0,0 0 15,0-1-15,0 1 0,-21 21 32,0 0-32,0 21 0,21 22 15,0-22-15,0 0 0,-21 21 16,21-20-16,0 20 0,-22 0 0,22-21 16,0 22-16,0-22 0,0 21 15,0-21-15,0 1 0,0-1 0,0 0 16,22 0-16,-1 0 0</inkml:trace>
  <inkml:trace contextRef="#ctx0" brushRef="#br1" timeOffset="110067.93">8170 3725 0,'21'-21'0,"-42"42"0,64-42 16,-43 0-16,21 0 15,0 0-15,0 0 0</inkml:trace>
  <inkml:trace contextRef="#ctx0" brushRef="#br1" timeOffset="110398.74">8509 2794 0,'0'0'16,"0"-21"-16,0 0 0,21 0 0,-21-1 0,0 1 15,-21 21 17,0 21-32,21 1 0,0-1 15,-21 0-15,21 21 0,-22 1 0,22-22 16,-21 21-16,21 0 0,-21 1 0,21 20 15,0-20-15,0-1 0,0 21 16,-21-20-16,21-1 0,0 0 16,0 1-16,0-1 0,0 0 0,0 1 15,0-22-15,0 21 0,0-21 16,0 1-16,0-1 0,21 0 0,-21 0 16,21-21-16,0 21 0,1-21 15,-1 0-15,0 0 16,0 0-16,0-21 0,22 0 0,-22 0 15,0 0-15,0-1 0</inkml:trace>
  <inkml:trace contextRef="#ctx0" brushRef="#br1" timeOffset="110682.58">8975 3154 0,'0'0'0,"0"-21"31,0 0-31,0 42 31,0 0-31,0 0 0,-22 0 16,22 0-16,-21 1 0,21 20 0,0-21 15,0 21-15,-21-20 0,21 20 16,-21 0-16,21-21 0,0 1 16,0 20-16,0-21 0,0 21 0,0-20 15,0-1-15,0 0 16,21-21-16,0 21 15,0-21-15,1 0 0,-1 0 16,0 0-16,21-21 0,-21 21 16,1-21-16,-1 0 0,0-1 0</inkml:trace>
  <inkml:trace contextRef="#ctx0" brushRef="#br1" timeOffset="110855.48">9356 3302 0,'0'0'15,"0"-21"-15,0 0 0,0 0 16,-22 42-1,22 0 1,0 0-16,-21 0 0,0 0 0,0 1 16,21 20-16,0-21 15,0 0-15,-21 22 0,0-22 0,42 0 16,-21 0-16,0 0 0,0 0 0,0 1 16,-21-22-16</inkml:trace>
  <inkml:trace contextRef="#ctx0" brushRef="#br1" timeOffset="111147.42">9377 3683 0,'0'0'0,"0"-21"0,21 21 15,0-21-15,-21-22 0,0 22 16,0 0-16,0 0 0,0 0 0,0 0 16,0-22-16,0 22 0,0-21 15,0 21-15,0-1 0,-21 1 0,0 0 16,0 0-16,21 0 0,-22 21 16,22-21-1,0-1 1,22 22-16,-1 0 0,-21-21 15,42 21-15,-21 0 0,0-21 16,22 21-16,-22 0 0,21 0 0,-21-21 16,22 21-16,-22 0 0,21 0 0,-21 0 15,1 0-15,-1 0 0,0 21 16,0 0-16,0 0 0,-21 1 0,0-1 16,0 0-16,0 0 0,0 21 15,0-20-15,0-1 0,0 21 0,0-21 16,0 0-16,-21 1 0,21 20 15</inkml:trace>
  <inkml:trace contextRef="#ctx0" brushRef="#br1" timeOffset="111399.27">9800 3662 0,'-21'0'31,"21"-21"-15,0 0 0,0-1-16,0 1 0,0 0 15,0 0-15,0-21 0,-21-22 0,21 22 16,21-1-16,0 1 0,0 21 0,22-21 15,-22-1-15,21 22 0,0 0 16,1-21-16,-1 20 0,0 1 16,1 0-16,-1 0 0,0 0 0,1 0 15,-1 21-15,-21 0 0,22 0 0,-22 0 16,21 0-16,-21 21 16,0 0-16,-21 0 0,0 0 0,0 22 15,0-22-15,0 21 0,0-21 0,0 22 16,-21-1-16,21 0 0,0-21 15,-42 1-15</inkml:trace>
  <inkml:trace contextRef="#ctx0" brushRef="#br1" timeOffset="111507.21">10350 3514 0,'-42'-64'31,"42"43"-31</inkml:trace>
  <inkml:trace contextRef="#ctx0" brushRef="#br1" timeOffset="111784.18">9567 2794 0,'-21'-21'16,"42"42"-16,-63-42 0,21 21 15,0 0 79,-1 0-94</inkml:trace>
  <inkml:trace contextRef="#ctx0" brushRef="#br1" timeOffset="111939.09">8255 2985 0,'0'0'0</inkml:trace>
  <inkml:trace contextRef="#ctx0" brushRef="#br1" timeOffset="112047.03">8340 2985 0,'21'0'16,"0"0"-16,21 0 0,-21 0 0,22 0 15,-22 0-15,21 0 0,-21 0 16,22 0-16,-22-22 0,21 22 0,-21 0 15,1 0-15,-1 0 16,-21-21-16</inkml:trace>
  <inkml:trace contextRef="#ctx0" brushRef="#br1" timeOffset="114267.3">11769 3556 0,'0'0'0,"-22"0"15,22 21-15,-21-21 16,21-21 0,0 0-1,0 0-15,0 0 0,21-1 0,1-20 16,-1 21-16,0-21 15,0-1-15,21 1 0,-20-22 0,20 22 0,0 0 16,1-1-16,-1-20 0,0 21 16,-21-1-16,22 1 0,-22 21 15,21 0-15,-21-1 0,-21 1 0,0 0 16,-21 21 0,-21 0-16,21 0 15,0 0-15,-22 21 0,22 0 0,-21-21 16,21 22-16,21-1 0,0 0 15,-22 0-15,22 0 0,0 0 16,22 1-16,-1-1 0,0 0 16,0 0-16,0 0 0,22 0 0,-22 1 15,21-1-15,-21 0 0,22 0 16,-22 0-16,0 0 0,0 1 0,0-1 16,-21 0-16,21 0 0,-21 0 15,0 0-15,0 1 0,0-1 0,-42 0 16,21-21-16,0 21 0,-22-21 15,1 21-15,21-21 0,-21 0 0,-1 0 16,-41-42-16,41 21 16,22 0-16,0-1 0,0 1 15,0 0-15,21 0 0,-22-21 0,22 20 16,-21 1-16,21 0 16,0 0-16,0 0 0,0 42 31,21-21-31,1 21 15,-1 0-15,-21 0 0,21 1 0,0-1 16,0 0-16,0 0 0,1 0 0,-1 0 16,0 1-16,0-1 0,0 0 15,0-21-15,1 21 0,-1-21 0,42 21 16,-42-21-16,22 0 16,-22 0-16,0 0 0,21 0 0,-20 0 15,20 0-15,-21-21 0,0 0 0,22 0 16,-22 0-16,0-1 15,0 1-15,0-21 0,0 0 0,1-1 0,-22 1 16,0 0-16,21-1 0,-21 1 16,0-64-16,0 64 15,0-1-15,0-41 0,0 41 16,0 22-16,0 0 0,0 0 16,0 0-16,0 0 0,0-1 0,0 44 31,0-1-31,0 21 0,0-21 15,0 22-15,0-1 0,0 0 0,0 1 16,0 20-16,0-21 0,0 1 16,0-1-16,0 22 0,-21-22 0,21 0 15,0 1-15,0-1 0,0 0 16,-22 1-16,22-22 0,0 21 16,0-21-16,-21 0 0,21 1 15,0-44 16,0 1-31,0-21 0,0 21 16,0-22-16,0 22 0,0-21 16,21 0-16,1-1 0,-1 22 0,0-21 15,0 21-15,0-1 0,0 1 16,22 0-16,-22 0 0,21 21 0,-21 0 16,22-21-16,41 21 15,-62 0-15,20 0 0,-21 21 16,0 0-16,0 0 0,1 0 0,-22 1 15,0-1-15,0 21 0,0-21 0,0 0 16,0 22-16,0-22 0,-22 21 16,1-21-16,0 1 0,21-1 0,0 0 15,0 0-15,-21 0 0,21 0 16,21-42 15,-21 0-31,0 0 16,21 0-16,0 0 0,-21-1 15</inkml:trace>
  <inkml:trace contextRef="#ctx0" brushRef="#br1" timeOffset="114728.04">13568 3006 0,'0'-21'16,"0"42"-1,-21-21 1,-1 21-16,1 0 0,0 0 0,21 0 16,-21 22-16,0-22 0,21 21 15,0-21-15,-21 22 0,21-22 16,-22 21-16,22-21 0,0 1 0,0 20 0,0 0 16,22-42-1,-1 21-15,0 1 0,0-22 0,0 0 16,0 0-16,22 0 0,-22 0 0,0 0 15,0 0-15,22-22 0,-22 22 16,0-21-16,0 0 0,0 21 0,0-21 16,1 0-16,-22-22 0,0 22 0,0-21 15,0 21-15,0-22 0,0 1 16,0 21-16,0-21 0,-22 20 0,22-20 16,-21 21-16,0-21 0,0 20 0,0 1 15,0 21-15,21-21 16,-22 21-16,1 0 0,0 0 0,0 0 15,0 21-15,21 0 16,-21-21-16,21 22 0,0-1 0,0 0 16,0 0-16,0 0 0,0 0 0,0 1 15,0-1-15,0 0 16,0 0-16,21-21 0,0 0 16,21 21-16</inkml:trace>
  <inkml:trace contextRef="#ctx0" brushRef="#br1" timeOffset="115507.59">14033 3048 0,'0'0'0,"22"-21"0,-22 42 47,-22 0-47,22 0 16,0 1-16,0-1 0,-21 21 15,21-21-15,0 22 0,-21-1 0,21-21 16,0 21-16,0-20 0,0-1 0,0 21 16,0-21-16,0 0 0,0 1 15,21-1-15,0-21 0,22 21 16,-22-21-16,21 0 0,-21 0 16,1 0-16,20 0 0,-21-21 15,21 0-15,-20 21 0,-1-22 0,0-20 16,0 21-16,0 0 0,0-22 0,-21 1 15,0 0-15,22-1 0,-22 22 16,21-21-16,-21-22 0,0 22 16,0 21-16,0 0 0,0 0 15,0-1-15,0 44 32,0-1-32,0 0 15,0 21-15,0-21 0,0 22 0,0-22 16,0 21-16,0 1 0,0 20 15,0-21-15,0-20 16,0-1-16,0 0 0,0 0 0,0 0 16,0 0-16,21-21 0,0 0 0,0 22 15,0-22-15,1 0 0,20 0 16,-21 0-16,21 0 0,-20-22 0,20 1 16,-21 0-16,21 0 0,-20 0 0,20-22 15,-21 1-15,0 0 0,22-1 16,-22-62-16,0 62 0,-21-20 15,21 20-15,-21-20 0,0 21 16,0-1-16,0 1 0,0 0 16,0-1-16,0 22 0,0 0 0,0 0 15,0 0-15,0-1 0,0 44 32,0-1-32,0 21 0,0-21 0,0 22 15,0-1-15,0 0 0,0 1 16,-21-1-16,21 0 0,0 1 15,0-1-15,0 0 0,0 1 0,-21-1 16,21-21-16,0 21 0,0-20 16,0 20-16,0-21 0,0 0 0,0 0 0,21 22 15,0-43-15,0 21 16,0-21-16,1 0 0,-1 0 16,0 0-16,0 0 0,0 0 0,22 0 15,20 0-15,-42 0 16,22-21-16,-1 0 0</inkml:trace>
  <inkml:trace contextRef="#ctx0" brushRef="#br1" timeOffset="116047.07">15769 3027 0,'0'-21'16,"0"0"-16,0-1 0,0 1 15,0 0-15,-21 21 16,0 0-1,0 0-15,-1 0 0,1 0 0,-21 21 16,21-21-16,0 21 0,-22 1 16,22-1-16,0 0 0,0 21 0,-22-21 15,22 22-15,21-22 0,-21 21 0,21 1 16,0-22-16,0 21 0,0-21 16,0 22-16,0-22 0,0 0 0,42 21 15,-20-21-15,-1-21 0,21 0 16,-21 22-16,0-22 0,22 0 15,-22 0-15,0 0 0,21-22 16,-20 1-16,-1 21 0,0-42 0,0 21 16,0 0-16,0-22 0,1 1 15,-1 0-15,-21-1 0,0-20 0,21 20 16,-21-20-16,21 21 0,-21-22 16,0 1-16,0 20 0,0-20 15,0 20-15,0 1 0,0 0 0,0-1 16,0 22-16,0 0 0,0 0 0,0 42 31,-21 21-31,21-20 0,0 20 16,0 0-16,0 22 0,0-22 0,0 22 15,0-1-15,0-21 0,0 22 16,0-22-16,0 22 0,0-22 16,0 0-16,0 1 0,0-1 0,0-21 15,0 0-15,0 1 0,21-1 16,0 0-16,0-21 0,1 0 15,-1 0-15,0 0 0,0 0 0,0 0 16,22-21-16,-1 0 0,0-1 16</inkml:trace>
  <inkml:trace contextRef="#ctx0" brushRef="#br1" timeOffset="116656.31">17293 2582 0,'0'0'0,"0"-21"0,-21 21 32,21 21-17,0 1-15,-21-1 0,21 0 0,0 21 16,0-21-16,0 22 0,0-1 15,0 22-15,0-22 0,0 0 0,0 1 16,0 20-16,0-21 16,0 1-16,0 20 0,0-20 0,0-1 15,0 0-15,0 1 0,0-1 0,0-21 16,-21 0-16,21 22 0,0-22 16,0 0-16,-22-21 15,1 0 1,21-21-16,0 0 15,0-22-15,0 22 0,0 0 16,0 0-16,21-22 0,1 1 16,-1 21-16,0-21 0,0-1 0,0 22 15,22-21-15,-22 21 0,21-1 0,22-20 16,-43 21 0,21 0-16,0 21 0,-20 0 0,41 0 15,-42 0-15,0 21 0,1 0 16,-1 0-16,0 0 0,-21 22 15,0-22-15,0 64 0,0-64 16,0 21-16,-21 0 0,0-20 0,-1-1 16,1 21-16,0-21 0,0 0 15,0 1-15,0-22 0,-1 21 0,-20 0 16,21-21-16,0 0 16,0 21-16,-1-21 0,1 0 15,21-21 16,0 0-31,0 0 0,21-1 0,1 1 16</inkml:trace>
  <inkml:trace contextRef="#ctx0" brushRef="#br1" timeOffset="117039.09">17949 3302 0,'0'-21'0,"21"21"16,1 0-16,-1-21 16,0 21-16,0-21 15,21-1-15,-20 1 0,-1 0 0,21 0 16,-21 0-16,0-22 0,22 22 0,-22 0 16,0-21-16,0 21 0,0-1 15,-21 1-15,0 0 0,0 0 16,-42 21-16,21 0 0,0 0 15,-22 0-15,1 21 0,0 0 0,-1 0 16,22 1-16,-21 20 0,21-21 16,-22 21-16,22 1 0,0-22 15,0 21-15,21 1 0,0-1 0,0-21 16,0 21-16,0-20 0,0-1 16,21 0-16,0 0 0,0 0 0,22 0 15,-1-21-15,-21 0 0,22 0 0,-1 0 16,0 0-16,1 0 0,-1 0 15,0-21-15,1 0 0,-22 21 0,21-21 16,-21 0-16,0-22 0</inkml:trace>
  <inkml:trace contextRef="#ctx0" brushRef="#br1" timeOffset="117856.36">20574 3006 0,'0'-21'16,"21"21"-16,0 0 0,-21-22 16,21 22-16,-21-21 0,22 21 0,-1-21 15,-21 0-15,21 21 0,-21-21 16,21 0-16,-21-1 0,0 1 16,0 0-16,0 0 15,-42 0-15,21 21 0,-22 0 16,22 0-16,-21 0 0,-1 0 15,1 0-15,0 0 0,21 21 0,-22-21 16,1 21-16,21 0 0,0-21 0,-1 21 16,1 1-16,21-1 0,0 0 15,0 0-15,0 0 0,0 22 0,21-22 16,1 0-16,-1 0 0,0 0 16,21 0-16,1 1 0,-22-1 0,21 0 15,0 0-15,-20 0 0,20 22 16,-21-22-16,21 0 0,-42 0 15,22 0-15,-22 0 0,0 1 16,0-1-16,0 0 0,-22 0 0,1 0 16,-21 0-16,0 1 0,-1-22 0,1 21 15,0-21-15,-1 0 0,-20 0 0,20 0 16,1 0-16,0 0 0,-1 0 16,22 0-16,-21-21 0,21-1 0,0 1 15,-1 0-15,1 0 0,0 0 16,21 0-16,-21-1 0,21-20 0,-21 21 15,21 0-15,-21 0 16,21-1-16,0 1 0,0 0 16,21 21-1,0 0 1,0-21-16,0 21 0,0 0 16,1 0-16,-1 0 0,0-21 0,21 21 0</inkml:trace>
  <inkml:trace contextRef="#ctx0" brushRef="#br1" timeOffset="118192.2">21061 2582 0,'0'0'0,"0"22"31,0-1-15,0 21-16,0 22 0,0-1 16,0-21-16,0 1 0,-21 20 15,21-20-15,-22-1 0,22 21 0,0-20 16,0-1-16,0 0 0,0 1 16,0-1-16,0 0 0,0-20 15,0-1-15,0 0 0,0 0 0,0 0 16,0-42 15,0 0-15,0 0-16,0-22 0,0 22 15,22 0-15</inkml:trace>
  <inkml:trace contextRef="#ctx0" brushRef="#br1" timeOffset="118412.06">20891 3069 0,'22'0'31,"-1"0"-31,0 0 0,0 0 0,0 0 16,0 0-16,1 0 0,-1-21 15,0 21-15,0 0 0,21 0 0,-20 0 16,-1 0-16,0 0 0,0 0 0,21 0 15,-20 0-15,-1 0 0,0 0 16,0 0-16</inkml:trace>
  <inkml:trace contextRef="#ctx0" brushRef="#br1" timeOffset="118978.62">21886 3154 0,'0'0'0,"43"0"16,-43-21 0,21 21-16,-21-21 0,0-1 0,0 1 15,0 0-15,0 0 16,0 0-16,0 0 0,-21 21 16,-1-22-16,1 22 0,0 0 0,0 0 15,0 0-15,0 0 0,-22 0 16,22 0-16,-21 0 0,-1 0 15,1 22-15,21-1 0,-21 0 0,-1 21 16,22-21-16,0 1 0,-21 20 16,20-21-16,22 21 0,0-20 0,0-1 15,0 21-15,0-21 0,0 0 0,0 1 16,22-22-16,-1 21 0,0-21 16,21 0-16,-21 0 0,22 0 0,-22 0 15,21 0-15,1 0 0,-22 0 16,21-21-16,-21-1 0,0 22 0,1-21 15,-1 0-15,0-21 0,0 21 0,0-1 16,-21 1-16,0-21 16,21 21-16,-21-22 0,22 22 0,-22 0 15,0 0-15,21 0 0,-21 0 0,0 42 32,0 0-17,0 0-15,0 21 0,0-20 16,0-1-16,0 21 0,0-21 0,0 22 15,0-22-15,0 21 0,0-21 0,0 0 16,0 1-16,0-1 0,0 0 16,21 0-16,0-21 0,0 0 15,0 0-15,1 0 16,-1 0-16,0 0 0,0 0 16,-21-21-16,21 0 0,0 0 0</inkml:trace>
  <inkml:trace contextRef="#ctx0" brushRef="#br1" timeOffset="119539.14">22394 2582 0,'0'-21'0,"0"42"0,0-63 0,0 21 16,-21 21-16,0 0 16,0 21-1,21 0-15,0 0 0,0 1 0,0 20 16,0 0-16,0 1 0,0-1 15,0 0-15,0 1 0,0-1 0,0 0 16,0 1-16,0-1 0,0 0 16,0 1-16,0-1 0,0 0 0,0-21 15,0 22-15,0-22 0,0 0 16,0 0-16,0 0 0,-21 1 16,-1-22-1,22-22 1,0 1-16,0 0 0,0 0 15,0 0-15,0 0 0,22-1 16,-1 1-16,-21 0 0,21 0 0,0 0 16,21 0-16,-20-1 0,-1 1 15,21 21-15,-21-21 0,22 21 16,-1 0-16,-21 0 0,21 0 0,1 0 16,-1 0-16,0 0 0,1 0 15,-22 0-15,0 21 0,0 0 0,-21 1 16,0-1-16,0 0 0,0 21 0,-21-21 15,0 22-15,0-1 0,-22-21 16,1 0-16,21 22 0,-21-22 0,-1 0 16,1 0-16,21-21 0,0 21 15,-22-21-15,22 0 0,0 0 16,0 0-16,0-21 16,21 0-16,0 0 15,0 0-15,0 0 16,0-1-16,0 1 0,0 0 15,0 0-15,21 0 0,0 21 16,0-21-16,-21-1 0</inkml:trace>
  <inkml:trace contextRef="#ctx0" brushRef="#br1" timeOffset="119859.66">23220 2604 0,'0'0'0,"0"-22"0,0 1 16,0 42-1,0 1 1,0 20-16,0-21 0,-21 21 16,21 1-16,0 20 0,-22-20 0,22-1 15,-21 21-15,21-20 0,-21-1 16,21 22-16,-21-22 0,21 0 0,0 1 15,0-22-15,0 21 0,0-21 0,0 0 16,-21 1-16,21-1 16,0 0-16,0-42 47,0 0-47,21-1 0,-21 1 0,21 0 15</inkml:trace>
  <inkml:trace contextRef="#ctx0" brushRef="#br1" timeOffset="120277.48">23389 3112 0,'0'0'0,"21"0"15,0 0-15,1 0 16,-1 0-16,0 0 0,0 0 0,0 0 15,0 0-15,1 0 0,20 0 0,-21-22 16,0 22-16,22-21 0,-22 21 16,-21-21-16,21 0 0,-21 0 15,0 0 1,-21 21-16,0 0 16,-1 0-16,-20 0 0,21 0 15,0 0-15,0 21 0,-22 0 16,22 0-16,0 0 0,0 0 0,0 22 15,-1-22-15,1 0 0,21 21 16,-21-20-16,21-1 0,0 0 16,0 0-16,0 0 0,21 0 0,0 1 15,1-1-15,20 0 0,0-21 0,-21 0 16,22 21-16,20-21 0,-20 0 0,41 0 16,-41 0-16,-1 0 0,-21 0 15,0 0-15,0 0 0,1-21 16,-22 0-16,21 21 0,-21-21 0,0-1 15</inkml:trace>
  <inkml:trace contextRef="#ctx0" brushRef="#br1" timeOffset="127630.97">8657 4551 0,'0'0'0,"0"21"32,0 0-17,0 0-15,0 22 0,0-22 0,0 21 16,0-21-16,0 22 0,0-1 16,0 22-16,0-22 0,0 64 15,-21-43-15,21 1 0,0-1 0,-21-20 16,21 20-16,0 1 0,0-1 15,0 1-15,0-1 0,0 22 0,0-22 16,0 1-16,0-1 0,0 1 16,0-22-16,0 22 0,0-1 0,0-21 15,0 22-15,0-22 0,0 22 16,0-1-16,0-20 0,0 20 0,0-21 16,0 22-16,0-22 0,0 22 15,0-22-15,0 0 0,0 1 0,0 41 16,0-41-16,0-1 0,0-21 15,0 22-15,0-22 0,-21 21 16,21-21-16,0 22 0,0-22 16,0 0-16,-22-21 0,22-21 47,0 0-47,0-22 0,0 22 0,0 0 15,0-21-15,22-1 16,-1-20-16,-21 20 0</inkml:trace>
  <inkml:trace contextRef="#ctx0" brushRef="#br1" timeOffset="129156.05">8805 4551 0,'0'0'15,"-21"0"-15,42 0 63,0 0-63,1 0 0,-1 21 0,0-21 16,0 0-16,21 0 0,-20 0 15,20 0-15,0 0 0,22 0 0,-22 0 16,0 0-16,22 0 0,-1 0 15,1 0-15,21 0 0,-1 0 16,1 0-16,21 0 0,-22 0 0,22 0 16,0 0-16,-21 0 0,21 0 0,-22 0 15,22 0-15,0 0 0,-21 0 16,20 0-16,1 0 0,0 0 0,0 0 16,-21 0-16,-1 0 0,22 0 15,-21 0-15,-1 0 0,1 0 0,0 0 16,-1 0-16,1 0 0,0 0 0,-1 0 15,1 0-15,-21 0 0,-1 0 16,1 0-16,-1 0 0,-21 0 0,43 0 16,-64 0-1,22 0-15,-22 0 0,0 0 0,0 0 16,0 0-16,0 0 16,-21 21 15,0 0-16,0 1-15,0-1 16,0 0-16,0 0 0,0 0 16,0 0-16,0 22 0,0-22 15,0 21-15,0-21 0,0 64 16,0-43-16,0 22 0,0-22 16,0 1-16,0-1 0,0 21 15,0-20-15,0-1 0,0 22 0,0-22 16,0 21-16,0-20 0,0 20 15,0 1-15,0-22 0,0 22 0,0-1 16,0-21-16,0 22 0,-21-1 0,21-20 16,-21 20-16,21-20 0,0 20 15,0-21-15,0 22 0,0-22 0,0 22 16,0-22-16,0 22 0,0-22 0,0 21 16,0 64-1,0-84-15,21-1 0,-21 0 16,21 1-16,-21-22 0,0 21 0,0-21 0,0 22 15,0-22-15,22 21 16,-22-21-16,0 1 0,0-1 16,0 0-16,0 0 0,0 0 0,0 0 15,0 1-15,0-1 0,-22 0 16,1-21-16,21 21 16,-21-21-16,0 0 15,0 0-15,0 0 0,-1 0 16,1 0-16,0 0 0,0 0 15,0 0-15,0 0 16,-1 0-16,1 0 0,0 0 0,0 0 16,0 0-16,-22 0 0,22 0 15,-21 0-15,0 0 0,-22 0 0,22 0 16,-1 0-16,-20 0 0,-1 0 0,22 0 16,-21 0-16,20 0 0,1-21 15,-22 21-15,-20-21 16,41 21-16,-20 0 0,21-21 0,-22-1 0,22 22 15,-22 0-15,1-21 0,-1 21 16,1 0-16,-22 0 0,22-21 0,-1 21 16,-21 0-16,22-21 0,-64 21 15,63 0-15,1-21 0,-1 0 16,1 21-16,-1 0 0,1 0 16,-1-22-16,1 22 0,-1 0 0,-20 0 0,20-21 15,1 21-15,-1 0 0,1 0 16,-1 0-16,22-21 0,-22 21 0,22 0 15,0 0-15,-22 0 0,22 0 16,-22 0-16,22 0 0,-21 0 0,-1 0 16,1 0-16,-1 0 0,22 0 0,-22 0 15,22 0-15,-22 0 0,22 0 16,0-21-16,-22 21 0,22-21 16,21 21-16,0 0 0,-1 0 15,1 0-15,21-21 0,-21 21 0,21-22 31,0 1-31,21 0 16</inkml:trace>
  <inkml:trace contextRef="#ctx0" brushRef="#br1" timeOffset="129919.08">9123 4974 0,'0'0'16,"0"-21"-16,0 0 0,0 0 15,0 0-15,0-1 0,0 1 16,0 42 15,0 1-15,0-1-16,0 21 0,-21-21 15,21 22-15,0-1 0,-22 0 16,22 1-16,0-1 0,0 0 0,0-21 16,0 22-16,0-1 0,0-21 15,0 0-15,0 1 0,0-1 0,0 0 16,22 0-16,-1-21 0,0 0 16,0 0-16,0 0 0,0 0 15,1 0-15,-1 0 0,0 0 0,0-21 16,21-21-16,-20 20 0,-1 1 15,0-21-15,0 21 0,0-22 16,0 1-16,-21 0 0,0-1 16,22 1-16,-22 0 0,21-1 0,-21 22 15,0-21-15,0 21 0,0 0 16,0-1-16,0 1 0,0 42 47,0 1-32,21-1 1,0-21-16</inkml:trace>
  <inkml:trace contextRef="#ctx0" brushRef="#br1" timeOffset="130354.83">9885 4868 0,'0'-21'16,"-21"21"0,-1 0-16,1 0 0,0 0 15,0 21-15,0-21 0,0 22 0,21-1 16,0 0-16,0 0 16,0 0-16,0 0 15,0 1-15,0-1 16,21-21-16,0 21 0,0 0 15,0 0-15,0-21 0,1 21 16,-1 1-16,0-22 0,-21 21 16,21 0-16,0 0 0,-21 0 15,0 0-15,0 1 0,0-1 16,0 0-16,-21-21 0,0 21 0,0-21 16,-22 0-16,22 21 0,-21-21 15,21 0-15,0 0 0,-22 0 0,22 0 16,-21 0-16,21 0 0,-1 0 0,1 0 15,0 0-15,0-21 16,21 0-16,0 0 16,0 0-1,21 21 1,0-22-16,0 22 16,1 0-16,-1-21 0</inkml:trace>
  <inkml:trace contextRef="#ctx0" brushRef="#br1" timeOffset="130595.7">10329 4890 0,'0'0'0,"0"-22"0,0-41 31,-21 63-16,21 21 17,0 0-17,0 0-15,0 1 16,0-1-16,0 0 0,0 0 0,0 0 16</inkml:trace>
  <inkml:trace contextRef="#ctx0" brushRef="#br1" timeOffset="130767.6">10245 5228 0,'0'-21'78,"21"21"-78,0 0 15</inkml:trace>
  <inkml:trace contextRef="#ctx0" brushRef="#br1" timeOffset="131067.43">10647 4847 0,'0'0'15,"0"-21"-15,0 42 32,0 0-32,0 1 15,0 20-15,0-21 0,0 0 0,0 22 16,0-1-16,0-21 0,0 21 16,0-20-16,0-1 0,-21 21 0,21-21 15,0 22-15,0-22 16,0 0-16,0-42 47,0 0-32,0-1-15</inkml:trace>
  <inkml:trace contextRef="#ctx0" brushRef="#br1" timeOffset="131657.09">10689 4741 0,'21'0'47,"22"0"-47,-22 0 0,0 0 0,21 0 16,1 0-16,-1 0 0,0 0 0,1 0 16,20 0-16,1 0 0,-22 0 15,21 0-15,1 0 0,-1-21 0,-20 21 16,20 0-16,-20 0 0,20 0 0,-21 0 15,22 0-15,-43 0 0,21 0 16,1 0-16,-22 0 0,0 0 16,0 0-16,-21 21 47,0 1-32,0-1-15,-21 0 0,21 0 16,0 21-16,0-20 0,0-1 0,0 0 15,-21 0-15,21 21 0,0-20 16,0-1-16,0 0 0,0 0 16,0 0-16,0 0 0,0 1 0,0-1 15,0 0-15,0 0 0,0 0 16,0 0-16,0 1 0,0-1 16,0 0-16,-21-21 15,0 0-15,-1 0 0,1 21 16,0-21-16,-21 0 0,21 0 0,-22 0 15,1 0-15,-22 0 0,22 0 0,0 0 16,-22 0-16,22 0 0,-22 0 16,1 0-16,21 0 0,-22 0 0,22 0 15,-1 0-15,-41 0 0,63 0 16,-22 0-16,22 0 0,-21 0 16,21 0-16,-1 0 0,1 0 15,0 0 1</inkml:trace>
  <inkml:trace contextRef="#ctx0" brushRef="#br1" timeOffset="132152.14">8848 5842 0,'0'0'0,"0"-21"31,0 42-16,0 0 1,0 0-16,0 1 0,0-1 16,0 21-16,0-21 0,0 0 0,0 22 15,0-22-15,0 0 0,0 0 16,-22 22-16,22-22 0,0 0 16,0 0-16,-21-21 0,21 21 15,0-42 16</inkml:trace>
  <inkml:trace contextRef="#ctx0" brushRef="#br1" timeOffset="132472.96">8805 5906 0,'-21'-22'15,"42"44"-15,-42-65 0,21 22 0,0 0 16,0 0-16,42 0 15,-20 21-15,-1 0 16,0 0-16,21 0 0,1 0 16,41 0-16,-41 21 0,-22-21 15,21 21-15,-21 0 0,0 21 16,1-20-16,-22-1 0,0 21 0,0-21 16,0 0-16,-22 22 0,1-22 0,0 0 15,-21 0-15,-1-21 0,22 21 16,-21 1-16,21-22 0,-22 0 15,22 0-15,0 0 0,0 0 16,0 0-16,42 0 31,0 0-31,0-22 16,0 22-16,1-21 16,20 0-16</inkml:trace>
  <inkml:trace contextRef="#ctx0" brushRef="#br1" timeOffset="132987.26">9377 5884 0,'0'85'32,"0"-64"-32,0 0 0,0 1 15,0-1-15,0 0 0,0 0 16,0 21-16,0-20 0,0-1 0,-21 0 15,21 0-15,0 0 16,0-42 15,0 0-31,0 0 16,0 0-16,21-1 0,-21 1 16,0 0-16,21 0 0,-21 0 15,0 0-15,21 21 0,0 0 16,-21 21-1,0 0-15,0 0 16,0 0-16,0 0 0,0 1 0,21-1 16,-21 0-1,22 0-15,-1 0 16,0-21-16,0 0 0,0 0 0,0 0 16,1 0-16,-1 0 0,0 0 15,0-21-15,0 0 0,0 21 0,1-21 16,-22 0-16,0-1 0,0 1 0,0 0 15,0 0-15,0 0 0,0 0 16,0-1-16,0 1 0,0 0 0,-22 0 16,22 0-16,-21 21 0,21-21 15,0 42 32</inkml:trace>
  <inkml:trace contextRef="#ctx0" brushRef="#br1" timeOffset="133231.18">9991 5779 0,'0'0'0,"0"21"31,0 0-31,0 0 0,0 0 0,0 0 16,0 1-16,0-1 0,0 0 15,0 21-15,-22-21 0,22 1 16,0-1-16,0 0 0,0 0 0,0 0 16,0 0-16,0 1 0,0-1 15,0-42 17,22-1-32</inkml:trace>
  <inkml:trace contextRef="#ctx0" brushRef="#br1" timeOffset="133547.12">9969 5779 0,'0'0'0,"-21"-22"0,21 1 15,21 21 1,1-21 0,20 21-16,-21 0 0,21 0 15,-20 0-15,20 0 0,0 21 0,1 0 16,-22 1-16,21-22 0,-21 21 15,22 21-15,-22-21 0,0 0 0,-21 1 16,0 20-16,0-21 0,0 0 0,0 22 16,-21-22-16,0 0 0,-1 0 15,-20 0-15,21 0 0,-21 1 16,20-1-16,-20 0 0,21-21 0,-21 21 16,20-21-16,1 0 0,0 0 0,0 0 15,0 0 1,21-21-1,0 0-15,21 0 16,0 21-16,-21-22 0,21 1 16</inkml:trace>
  <inkml:trace contextRef="#ctx0" brushRef="#br1" timeOffset="133755">10626 5842 0,'-22'-21'16,"22"42"31,0 0-16,0 0-31</inkml:trace>
  <inkml:trace contextRef="#ctx0" brushRef="#br1" timeOffset="133939.24">10604 6096 0,'0'0'0,"-21"21"16</inkml:trace>
  <inkml:trace contextRef="#ctx0" brushRef="#br1" timeOffset="134219.35">11070 5694 0,'0'0'0,"-21"21"31,21 0-31,0 0 0,-21 1 0,21 20 16,0-21-16,0 21 0,0 1 0,-21-1 15,21-21-15,-22 22 16,22-1-16,-21-21 0,21 0 0,0 0 15,0 1-15,0-1 0,0 0 0,0 0 16,0-42 15,0 0-15,21 0-16,-21-1 0,22 1 16</inkml:trace>
  <inkml:trace contextRef="#ctx0" brushRef="#br1" timeOffset="134791.03">11049 5609 0,'21'0'32,"0"0"-32,0 0 0,22 0 15,-22 0-15,21 0 0,1 0 0,-1 0 16,0 0-16,22 0 0,-1 0 15,1-21-15,-1 21 0,1 0 0,-1 0 16,1 0-16,-1 0 0,22 0 0,-43 0 16,22 0-16,-1 0 0,-20 0 15,-1 0-15,0 0 0,-21 0 16,43 0-16,-43 0 16,-42 21 15,21 0-16,-21-21-15,21 22 0,0-1 0,0 0 16,0 0-16,-21 0 0,21 0 0,0 22 16,-22-22-16,22 0 0,0 0 15,0 22-15,0-1 0,0-21 16,0 0-16,0 0 0,0 1 0,0-1 16,0 0-16,0 0 15,0 0-15,0 0 0,0 1 16,-21-22-16,0 0 0,0 21 15,0-21-15,-22 0 0,22 21 16,0-21-16,-21 0 0,-1 0 16,1 0-16,0 0 0,-22 0 0,1 0 15,-1 0-15,1 0 0,-22 0 0,22 0 16,-22 0-16,21 0 0,1 21 16,21-21-16,-22 0 0,43 0 0,-21 0 15,-1 0-15,22 0 0,0 0 0,0 0 31</inkml:trace>
  <inkml:trace contextRef="#ctx0" brushRef="#br1" timeOffset="135286.75">9652 6689 0,'0'0'0,"0"21"47,-21 0-47,21 21 16,0-20-16,-21-1 0,21 21 0,-22-21 15,22 22-15,-21-1 0,21-21 16,0 21-16,-21-20 0,21-1 16,-21 21-16,21-21 0,0 0 0,0 1 15,21-22 16,-21-22-31,21 1 0,0 21 0,-21-21 16,22 0-16</inkml:trace>
  <inkml:trace contextRef="#ctx0" brushRef="#br1" timeOffset="136007.54">9694 6625 0,'0'0'0,"21"0"47,1 0-47,20 0 15,0-21-15,-21 21 16,43 0-16,-22 0 0,22-21 0,-1 21 16,1 0-16,-1-21 0,1 21 0,84-21 15,-63 21-15,-22 0 16,22 0-16,-1-22 0,-20 22 0,84 0 15,-84 0-15,-1 0 0,1 0 16,-1 0-16,-21 0 0,1 0 16,-1 0-16,0 0 0,-20 0 0,-1 0 15,21 0-15,-21 0 0,0 0 16,1 0-16,-22 22 31,0-1-15,0 0-1,0 0-15,0 0 0,0 0 16,0 1-16,0-1 0,0 0 16,0 21-16,0-21 0,0 1 0,0 41 15,0-42-15,0 0 0,0 1 16,0-1-16,0 21 0,0-21 0,0 0 16,0 1-16,0-1 0,0 0 15,0 0-15,0 0 0,0 0 0,0 1 16,0-1-16,0 0 0,0 0 0,0 0 15,0 0 1,-22-21-16,1 0 0,0 0 16,21 22-16,-21-22 0,0 0 0,0 0 15,-1 0-15,1 0 0,-21 0 16,21 21-16,-22-21 0,1 0 0,-21 0 16,20 0-16,-20 0 0,-22 0 0,22 0 15,-22 0-15,21 0 0,-20 21 0,20-21 16,-20 0-16,20 0 0,-21 0 15,22 0-15,-1 0 0,1 0 0,-1 0 16,1 0-16,21 0 0,-22 0 0,22 0 16,-1 0-16,1 0 15,21 0-15,0 0 0,0 0 0,-1-21 16,22 0 0,0-1-1,0 1-15,0 0 16,0 0-16</inkml:trace>
  <inkml:trace contextRef="#ctx0" brushRef="#br1" timeOffset="136551.23">9969 6668 0,'0'0'16,"0"21"0,0 0-16,0 0 0,0 0 15,0 22-15,0-22 0,0 21 0,0-21 16,0 22-16,-21-22 0,0 21 0,21-21 15,-21 22-15,0-22 0,0 21 16,21-21-16,-22 0 0,1 1 0,0-1 16,21 0-1,0-42 1,0 0 0,0-1-16,0 1 0,0 0 15,0 0-15,0 0 0,0 0 16,0-1-16,0 1 0,0 0 15,21 21 1,0 0 0,-21 21-1,22-21-15,-1 21 0,-21 1 16,21-1-16,-21 0 16,21 0-16,0 0 15,-21 0-15,21-21 0,1 22 16,-1-22-1,0 0-15,0 0 16,0-22-16,0 22 16,-21-21-16</inkml:trace>
  <inkml:trace contextRef="#ctx0" brushRef="#br1" timeOffset="136940.42">10266 6922 0,'0'-22'16,"0"44"-16,-21-44 16,-1 22-16,22 22 15,0-1-15,-21-21 0,0 21 16,0 0-16,21 0 0,-21 0 16,21 1-16,-21-1 0,21 0 0,0 0 15,0 0-15,0 0 16,21-21-1,0 0-15,0 0 16,0 0-16,0 0 0,1 0 0,-1-21 16,0 0-16,0 21 0,0-21 15,-21 0-15,0 0 16,0-1-16,0 1 16,0 0-16,-21 21 0,21-21 15,-21 21-15,0 0 16,0 0-1,21 21 17,21-21-32</inkml:trace>
  <inkml:trace contextRef="#ctx0" brushRef="#br1" timeOffset="137563.06">10583 6943 0,'0'0'0,"21"0"15,-21-21 1,-21 21 0,0 0-16,0 0 15,0 0-15,0 0 0,-1 0 16,1 21-16,0 0 0,0 0 16,0-21-16,21 21 0,-21 0 0,21 1 15,0-1 1,21-21-1,0 0-15,0 0 16,0 0-16,0 0 16,1-21-16,-1 21 0,0-22 0,0 22 15,0 0-15,0-21 0,1 21 0,-22-21 16,0 42 31,-22-21-32,22 21-15,0 1 0,0-1 0,0 0 16,0 21-16,0-21 16,0 1-16,0-1 0,0 21 0,0-21 15,0 22-15,0-22 0,0 21 16,0-21-16,0 22 0,0-22 0,0 21 16,0-21-16,0 22 0,0-22 0,-21 0 15,21 0-15,0 0 0,0 22 16,-21-22-16,21 0 0,-21 0 15,0-21-15,21 21 0,-21-21 0,-1 0 16,1 0-16,0 0 0,0 0 16,0 0-16,-22 0 0,22 0 15,0 0-15,0-21 0,0 0 16,-22 0-16,22 21 0,0-21 0,0-1 16,0 1-16,0 0 0,21 0 15,0 0-15,0 0 0,0-1 16,0 1-16,0 0 0,0 0 15,21 0-15,0 21 16,0-21-16,0-1 0,0 1 16,1 0-16,-1 0 0</inkml:trace>
  <inkml:trace contextRef="#ctx0" brushRef="#br1" timeOffset="137863.41">10731 6900 0,'0'0'0,"0"22"32,0-1-17,0 0-15,0 0 16,0 0-16,0 0 15,0 1-15,-21-22 16,21-22 31,0 1-31,0 0-16,0 0 15,0 0-15</inkml:trace>
  <inkml:trace contextRef="#ctx0" brushRef="#br1" timeOffset="138067.16">10731 6752 0,'22'0'94,"-1"0"-94,-21 21 16,21-21-1</inkml:trace>
  <inkml:trace contextRef="#ctx0" brushRef="#br1" timeOffset="138523.21">10964 6900 0,'0'22'15,"0"20"1,0-21-16,0 0 16,-21-21-16,21 21 15,-21-21-15,21 22 16,-21-22 15,21-22 0,0 1-31,0 0 16,0 0-16,0 0 16,21 21-16,-21-21 0,21-1 0,0 1 15,-21 0-15,21 0 0,1 21 16,-1-21-16,0 21 0,0 0 15,0 0-15,0 0 0,1 0 0,-1 0 16,0 0-16,0 0 0,0 0 16,0 21-16,-21 0 0,0 0 15,0 0-15,0 1 16,0-1-16,0 0 0,0 0 0,0 0 16,0 0-16,-21-21 15,21 22-15,-21-22 0,0 0 16,0 0-1</inkml:trace>
  <inkml:trace contextRef="#ctx0" brushRef="#br1" timeOffset="140196.29">12954 5440 0,'0'0'0,"-21"0"15,0 0-15,21-21 16,21 21 31,0 0-47,0 0 16,21 0-16,-20 0 0,20 0 15,0 0-15,22 0 0,-22 0 0,22 0 16,-1 0-16,1 0 0,-1 0 15,1 0-15,20 0 0,-20 0 0,20 0 16,-20 0-16,-1 0 0,22 0 0,-21 0 16,-1 0-16,1 0 0,-1 0 15,-21 0-15,1 0 0,-1 0 0,0 0 16,1 0-16,-22 0 0,0 0 16,0 0-16,0 0 15,-21-21 16,0-1 1,-21 1-17,0 21-15</inkml:trace>
  <inkml:trace contextRef="#ctx0" brushRef="#br1" timeOffset="140600.06">14309 5165 0,'0'0'16,"0"21"-1,0 0 1,0 0-16,0 0 16,21 1-16,0-22 0,0 21 15,0-21-15,22 0 0,-22 21 16,0-21-16,21 0 0,-21 0 0,22 0 15,-22 0-15,0 0 0,0 0 16,0 0-16,1 0 0,-1 0 0,-42 21 47,-1-21-47,1 21 0,0-21 16,0 21-16,0 1 0,-22-22 0,22 21 15,0 0-15,-21 0 0,21 0 16,-1 22-16,-20-22 0,21 0 0,0 0 15,-43 21-15,43-20 0,21-1 16,0 0-16,-21-21 0,21 21 16,21-21 15,0 0-31,0 0 16</inkml:trace>
  <inkml:trace contextRef="#ctx0" brushRef="#br1" timeOffset="141127.82">15240 5059 0,'0'0'0,"0"-21"15,-21 21 17,21 21-32,0 0 0,-21 0 15,21 0-15,0 1 0,0 20 16,0-21-16,-22 21 0,22-20 0,-21 20 15,21-21-15,0 21 0,0-20 0,0 20 16,-21-21-16,21 0 0,0 0 16,0 1-16,0-1 0,0 0 15,0-42 32,21 0-47,-21-1 16</inkml:trace>
  <inkml:trace contextRef="#ctx0" brushRef="#br1" timeOffset="141735.48">15155 5059 0,'0'-21'15,"0"0"1,0-1-1,21 22-15,1 0 16,-1-21-16,0 21 0,0 0 16,0 0-16,22 0 0,-22 0 15,0 0-15,64 0 0,-64 0 16,21 0-16,-21 0 0,0 0 0,1 21 16,-1-21-16,0 22 0,-21-1 15,0 0-15,0 21 0,0-21 16,-21 1-16,-22-1 0,22 0 15,0-21-15,-21 21 0,-1 0 0,22 0 16,0-21-16,-21 0 0,-1 22 16,22-22-16,42-22 47,1 22-47,-1 0 15,0 0-15,0 0 0,0 0 0,0 0 16,22 0-16,-22 0 0,0 0 15,21 0-15,-20 0 0,20 0 0,-21 22 16,0-1-16,0-21 0,1 21 0,-1 0 16,-21 0-16,21-21 0,-21 21 15,0 1-15,0-1 0,0 0 0,-21 0 16,-22 21-16,22-20 0,-21-1 16,21 0-16,-22 0 0,1-21 15,21 21-15,0-21 0,-22 0 16,22 0-16,-42 0 0,42 0 15,-1 0-15,1 0 0,0 0 16,0 0-16,21-21 0,-21 21 16,21-21-16,-21 0 0,21 0 15,0-1-15,0 1 16,0 0-16,0 0 0,21 0 16,0 0-16,21 21 15</inkml:trace>
  <inkml:trace contextRef="#ctx0" brushRef="#br1" timeOffset="142027.56">15854 4890 0,'0'-43'16,"0"64"15,0 1-16,21 20-15,-21-21 0,0 21 16,0 1-16,0-1 0,21 0 0,-21 1 16,0-1-16,0 22 0,0-22 15,0-21-15,0 21 0,0-20 16,0-1-16,0 0 0,0 0 16,0 0-16,0 0 0,0 1 15,0-44 16,0 1-31,21 21 0</inkml:trace>
  <inkml:trace contextRef="#ctx0" brushRef="#br1" timeOffset="142579.35">16489 5249 0,'0'0'0,"0"-63"32,0 42-32,-21 0 15,21-1-15,-22 1 0,1 0 16,0 21-16,0 0 0,0 0 16,0 0-16,-1 0 0,-20 0 15,21 0-15,0 21 0,0 0 16,-1 1-16,-20-1 0,21 0 0,0 0 15,0 21-15,-1-20 0,1-1 0,21 0 16,0 0-16,-21 21 0,21-20 16,-21-22-16,21 21 0,0 0 15,0 0-15,0 0 0,21-21 16,0 0-16,0 0 0,1 0 16,-1 0-16,0 0 0,21 0 0,-21 0 15,1 0-15,20-21 0,-21 0 16,0 0-16,0 0 0,1 21 0,-1-43 15,0 22-15,0 0 0,-21 0 0,0 0 16,21-1-16,-21 1 0,0 0 0,0 0 16,0 0-16,21 21 0,-21 21 31,0 0-15,0 0-16,0 0 0,0 1 15,0-1-15,0 0 0,0 0 0,0 0 16,0 0-16,0 1 0,0-1 15,0 0-15,22-21 16,-1 21-16,0-21 16,0 0-16,0 0 15,0 0-15,1-21 0,-1 0 16</inkml:trace>
  <inkml:trace contextRef="#ctx0" brushRef="#br1" timeOffset="143063.07">16743 5101 0,'0'0'16,"0"21"-1,0 1-15,0-1 16,0 0-16,0 0 0,0 0 0,0 0 16,0 1-16,0-1 0,0 0 15,0 0-15,0 0 0,0 0 0,0 1 16,0-1-16,0 0 15,0 0 1,0-42 15,0 0-15,0 0-16,0-1 0,0 1 16,0 0-16,0 0 0,21-21 0,0 20 15,-21 1-15,21 0 0,0 0 16,1 0-16,-1 0 0,0 21 0,0-22 15,0 22-15,0 0 0,1 0 16,20 0-16,-21 0 0,43 0 16,-43 0-16,0 22 0,21-1 0,-21 0 15,-21 0-15,0 0 16,0 22-16,0-22 0,0 0 0,0 0 16,0 0-16,0 0 0,0 1 0,-21-1 15,21 0-15,-21-21 0,0 21 16,0 0-16,0 0 15,42-21 17,-21-21-17</inkml:trace>
  <inkml:trace contextRef="#ctx0" brushRef="#br1" timeOffset="143822.97">17653 4741 0,'0'-21'0,"0"42"0,0-63 0,0 21 15,-21 21 1,0 21 0,21 0-16,0 0 0,-22 22 15,22-22-15,0 21 0,0 1 0,0-1 16,0 0-16,0 1 0,-21-1 15,21 0-15,-21 1 0,21-1 0,0-21 16,0 21-16,-21-20 0,21 20 16,-21-21-16,21 0 0,0 0 15,0 1-15,0-1 0,0 0 16,0-42 15,0 0-31,0-1 16,0 1-16,0 0 0,0 0 15,0 0-15,0 0 0,21-1 0,0-20 16,0 21-16,-21 0 0,21-22 0,1 22 16,20 0-16,-21 0 0,0 0 15,0 21-15,1-21 0,-1 21 0,0 0 16,0 0-16,0 0 0,0 0 16,1 0-16,-1 0 0,-21 21 15,0 0 1,0 0-16,-21-21 15,-1 21-15,1 0 0,0-21 16,0 0-16,0 0 0,0 0 0,-1 0 16,-20 0-16,21 0 0,0 0 15,0 0-15,-1 0 16,1 0 0,21 22 15,0-1-31,0 0 15,0 0-15,0 0 0,0 0 0,0 1 16,21-1-16,-21 0 0,0 0 16,22 0-16,-22 0 0,21 1 15,0-1-15,0-21 0,0 0 16,0 0-16,1 0 0,-1 0 16,0 0-16,0 0 0,0 0 15,22 0-15,-22-21 0,0-1 0,0 22 16,-21-21-16,21 0 0,0 0 15,-21 0 1,-21 21 15,0 0-31</inkml:trace>
  <inkml:trace contextRef="#ctx0" brushRef="#br1" timeOffset="155843.54">974 9038 0,'0'-21'31,"0"0"-31,-22 21 63,1 0-63,0 0 16,0 0-16,0 0 15,-22 0-15,22 0 0,0 0 0,-21 0 16,-1 0-16,22 0 0,-21 0 15,21 0-15,0 0 0,-22 0 0,22 0 16,0 0-16,0 0 0,0 0 16,-1 0-16,44 0 78,-1 0-78,0 0 0,0 0 15,0 0-15,0 0 0,1 0 0,-1 0 16,0 0-16,0 0 0,0 0 16,0 0-16,1 0 0,-1 0 0,21 0 15,-21 0-15,22-21 0,-1 21 16,0 0-16,1 0 0,20 0 16,-21 0-16,22-21 0,21 21 0,-22 0 15,22 0-15,-1-22 0,1 22 0,0-21 16,-1 21-16,-20 0 15,21 0-15,-1-21 0,-20 21 0,20 0 16,-20 0-16,21-21 0,-22 21 16,1 0-16,-22 0 0,21 0 0,-20 0 15,-1-21-15,-21 21 0,22 0 0,-22 0 16,0 0-16,0 0 16,0 0-1,-42-21 63,0 21-78,0 0 16,0 0-16,21-22 0,-22 22 0,22-21 16</inkml:trace>
  <inkml:trace contextRef="#ctx0" brushRef="#br1" timeOffset="156391.23">2286 8446 0,'-42'-43'31,"20"43"-15,22 21 15,0 1-31,0-1 16,0 0-16,22 0 0,-1 0 0,-21 0 15,21 1-15,0-1 0,0 0 16,0 0-16,22 0 0,-22 0 0,0 1 16,21-1-16,-20 0 0,20 0 15,-21 0-15,148 22 31,-147-43-31,-1 0 0,0 0 16,0 0-16,0 0 0,-42 0 31,0 0-15,0 0-16,0 21 0,-1-21 0,1 0 16,0 21-16,-21-21 0,21 21 15,-22 0-15,22 0 0,-21 1 0,-1-1 16,1 0-16,0 0 0,21 0 15,-22 22-15,1-22 0,0 0 16,-1 21-16,22-21 0,0 1 0,-21-1 16,20 0-16,1 0 0,0 0 0,0 0 15,21 1-15,0-1 16,-21-21-16,0 0 47</inkml:trace>
  <inkml:trace contextRef="#ctx0" brushRef="#br1" timeOffset="161767.1">15600 6075 0,'0'0'0,"-21"0"0,-1 0 16,1 0-16,0 0 0,0 0 0,0 0 16,0 0-16,-1 0 0,1 0 0,0 0 15,0 0-15,0-21 16,0 21-16,-1 0 0,1 0 15,42 0 32,1 0-31,-1 0-16,0 0 0,42 0 16,-20 0-16,-1 0 0,0 0 15,1 0-15,20 0 0,-20 0 16,20 0-16,22 0 0,63 0 15,-63 0-15,20 0 0,-20 0 0,21 0 16,-21 0-16,-1 0 0,1 0 16,0 0-16,-1 0 0,22 0 0,-21 0 15,-1 0-15,1 0 0,21 0 0,-21 0 16,-22 0-16,22 0 0,-22 0 16,1 0-16,-1 0 0,1 0 0,-22 0 15,0 0-15,1 0 0,-1 0 16,-21 0-16,0 0 0,1 0 15,-1 0-15,0 0 0,0 0 16,-21-21 62,0-1-78,0 1 16,21 21-1</inkml:trace>
  <inkml:trace contextRef="#ctx0" brushRef="#br1" timeOffset="162246.82">18478 5652 0,'-21'0'0,"42"0"0,-42-22 0,0 22 15,0 0-15,0 0 16,42 0 15,0 0-31,0 0 0,22 0 16,-22 0-16,21 0 0,0 0 0,1 0 15,20 0-15,-20 0 0,20 0 16,-21 0-16,22 0 0,-22 0 0,22 0 16,-1 0-16,1 0 0,-22 0 15,22 0-15,-1 0 0,-21 0 16,22 0-16,-22 0 0,-21 0 0,22 0 15,-1 0-15,-21 0 0,0 0 16,1 0-16,-1 0 0,0 0 16,0 0-16,-21-21 15,0 0-15,0 0 16,0 0 0,-21 0-1,0 21-15,0 0 0</inkml:trace>
  <inkml:trace contextRef="#ctx0" brushRef="#br1" timeOffset="162667.57">19410 5398 0,'0'0'16,"21"21"15,0-21-16,0 0-15,0 21 0,1-21 16,-1 0-16,21 0 0,-21 21 0,22-21 16,-22 0-16,21 0 0,-21 21 15,22-21-15,-22 0 0,0 0 0,0 0 16,21 21-16,-20-21 16,-1 0-16,-21 22 15,0-1 1,-21-21-16,-1 21 0,1 0 15,0-21-15,-21 21 0,-1 0 16,22 22-16,-21-22 0,0 0 0,20 21 16,-20-20-16,0-1 0,21 21 15,-22-21-15,22 0 0,0 1 0,0-1 16,-22 0-16,43 0 0,-21-21 16,21 21-16,0-42 62,0 0-62</inkml:trace>
  <inkml:trace contextRef="#ctx0" brushRef="#br1" timeOffset="163511.09">20891 5122 0,'0'0'16,"0"-21"-16,0 0 0,0 0 16,0 0-16,0 0 15,22 21 16,-22 21-15,0 0-16,0 0 0,0 21 16,0-20-16,0-1 15,0 21-15,0-21 0,-22 22 16,22-1-16,0-21 0,0 21 0,-21 1 16,21-1-16,-21-21 0,21 22 15,0-1-15,0 21 0,0-41 16,0-1-16,0 21 0,0-21 0,0 0 15,0 1-15,0-1 16,0 0-16,21-21 16,0 0-16,1 0 0,-1 0 15,0 0-15,0 0 16,0-21-16,0 21 0,-21-21 0,22 21 16,-22-22-16,21 1 0,-21 0 15,0 0-15,0 0 0,21 0 0,-21-1 16,0 1-16,0 0 0</inkml:trace>
  <inkml:trace contextRef="#ctx0" brushRef="#br1" timeOffset="163732.24">20764 5482 0,'0'0'15,"22"0"16,-1 0-31,0 0 0,0 0 0,0 0 16,0 0-16,1 0 0,-1-21 16,0 21-16,0 0 0,0 0 15,0 0-15,1 0 0,-1 0 16,-21-21 0,21 21-16</inkml:trace>
  <inkml:trace contextRef="#ctx0" brushRef="#br1" timeOffset="164492.1">21251 5482 0,'0'0'0,"21"0"16,1 0-1,-1 0 1,0 0-16,0-21 0,0 21 15,0-21-15,1 0 16,-22 0-16,21 21 16,0 0-16,-21-22 0,0 1 15,21 21-15,-21-21 16,-21 21 15,0 0-15,21 21-16,-21 0 0,21 1 15,-22-1-15,22 0 0,-21 0 16,21 0-16,-21 0 0,21 1 16,0-1-16,-21 0 0,0 0 0,21 0 15,0 0-15,0 1 0,-21-1 0,21 0 16,0 0-16,0 0 0,0 0 16,21-21-1,0 0-15,0 0 16,0 0-16,22 0 0,-22 0 0,21-21 15,0 21-15,-20-21 0,20 0 16,0 0-16,64-22 16,-64 1-16,-20 21 0,20 0 0,0-22 15,-21 22-15,1 0 0,-1 0 0,-21 0 16,0 0-16,0-1 16,-21 22-1,-1 0-15,1 0 0,0 0 0,0 22 16,0-1-16,21 0 15,0 0-15,0 0 0,0 0 16,0 1-16,21-1 0,0 0 16,0 0-16,0 0 0,-21 0 15,22 1-15,-1-1 0,-21 0 16,0 0-16,0 0 16,-21-21-1,-1 0-15,-20 0 0,21 0 16,0 0-16,-22 0 0,22 0 15,0 0-15,0 0 0,0 0 16,0 0 0,42-21 15,0 21-31,0-21 16,0 0-16,0 0 15,1 21-15,-1-22 0</inkml:trace>
  <inkml:trace contextRef="#ctx0" brushRef="#br1" timeOffset="164855.98">22225 5017 0,'0'0'15,"0"-22"-15,0 1 16,0 42 15,0 1-31,0-1 16,0 0-16,0 42 0,0-20 15,0-1-15,0-21 0,-21 22 16,21-1-16,-21 0 0,21 1 0,0-1 16,-22-21-16,22 21 0,-21 1 0,21-22 15,0 21-15,-21-21 0,21 1 16,0-1-16,0 0 0,0 0 0,0 0 15,0 0 1,21-21 0,0 0-16,1-21 15,-22 0-15,21 21 0,0-21 16,-21 0-16,0 0 0,21-1 0,-21 1 16,0 0-16,0 0 0</inkml:trace>
  <inkml:trace contextRef="#ctx0" brushRef="#br1" timeOffset="165070.94">22034 5482 0,'0'-21'47,"22"21"-47,-1 0 0,0 0 0,0 0 16,0 0-16,0 0 0,1-21 0,-1 21 15,0 0-15,0 0 0,0 0 16,0 0-16,1-21 0,-1 21 16,0 0-16,0-21 15</inkml:trace>
  <inkml:trace contextRef="#ctx0" brushRef="#br1" timeOffset="165663.54">22733 5546 0,'21'0'0,"-42"0"0,63 0 0,-21 0 16,1 0-16,-22-21 0,21 21 16,-21-22-16,21 22 0,-21-21 0,0 0 15,0 0-15,0 0 16,0 0-16,0-1 0,0 1 15,0 0-15,0 0 16,-21 21-16,0 0 0,-1 0 16,1 0-16,0 0 0,0 0 15,-21 0-15,20 0 0,1 0 16,-21 21-16,21 0 0,-22 22 0,22-22 16,0 0-16,-21 21 0,21-21 0,-1 1 15,1 20-15,0-21 0,21 21 16,0-20-16,0 20 0,0-21 15,21 0-15,0-21 16,1 0-16,-1 0 0,0 0 0,21 0 16,-21 0-16,22 0 0,-22 0 15,0 0-15,21-21 0,-20 0 0,20 0 16,-21-22-16,0 22 0,0-21 16,1 21-16,-1-22 0,0 22 0,0 0 15,-21-21-15,0 21 0,21-1 16,-21 1-16,0 42 31,0 1-31,0-1 16,0 0-16,-21 21 0,21-21 0,0 1 15,0-1-15,0 21 0,0-21 16,0 0-16,0 1 0,0-1 0,0 0 16,0 0-16,0 0 15,21-21-15,0 0 0,1 0 16,-1 0-16,0 0 0,0-21 15,0 0-15,0 0 16,1 0-16,-1-1 0</inkml:trace>
  <inkml:trace contextRef="#ctx0" brushRef="#br1" timeOffset="166239.68">23262 4953 0,'0'0'16,"0"-21"-16,0 0 0,0 0 0,0 42 47,0 0-47,0 21 0,0-21 15,0 22-15,0-1 0,0-21 16,0 22-16,0-1 0,0 0 0,0 1 16,-21-1-16,21 0 0,-21 1 15,21-1-15,-21 21 0,21-20 16,0-22-16,0 21 0,-22-21 0,22 1 15,0-1-15,0 0 16,0-42 15,0 0-31,0-1 0,0 1 16,0 0-16,0 0 0,0 0 0,0 0 16,0-1-16,0 1 15,0 0-15,22 0 0,-22 0 0,42 0 16,-21 21-16,0-22 15,22 22-15,-22-21 0,0 21 16,0 0-16,21 0 0,-20 0 0,20 0 16,-21 0-16,0 0 0,22 21 15,-22 1-15,0-1 0,-21 0 16,0 0-16,0 21 0,0-20 0,0-1 16,-21 0-16,0 0 0,-1 21 15,1-20-15,-21-1 0,21 0 16,-22 0-16,1 0 0,21-21 0,-21 21 15,20-21-15,1 22 0,-21-22 16,21 0-16,0 0 0,-1 0 16,1 0-16,0 0 0,21-22 15,0 1 1,0 0-16,0 0 0,0 0 16,0 0-16,0-1 15,0 1-15</inkml:trace>
  <inkml:trace contextRef="#ctx0" brushRef="#br1" timeOffset="166604.47">23855 4868 0,'21'-21'32,"-21"42"-17,0 1-15,0-1 0,0 21 0,0 0 16,0 1-16,-21-1 16,21 0-16,-21 1 0,21 20 0,-22-20 15,22-1-15,-21 21 0,0-20 0,21-1 16,0-21-16,-21 22 0,0-1 15,21-21-15,0 0 0,-21 0 0,21 1 16,0-1-16,0 0 0,0 0 16,21-21-1,0 0-15,0-21 16,0 0-16,0 0 0,22-1 16,-22 1-16,0-21 0</inkml:trace>
  <inkml:trace contextRef="#ctx0" brushRef="#br1" timeOffset="167026.53">24045 5376 0,'21'0'32,"1"22"-32,-1-22 15,0 0-15,0 0 0,0 0 16,0 0-16,1-22 15,-1 22-15,0-21 16,-21 0-16,0 0 16,0 0-16,0 0 15,-21 21 1,0 0-16,-1 0 0,1 0 16,0 0-16,0 0 0,0 21 15,0 0-15,-1 0 0,1 0 0,0 0 16,0 22-16,0-22 0,0 0 0,21 21 15,-22-20-15,22-1 0,0 0 16,0 0-16,0 21 0,0-20 16,22-1-16,-1 0 0,0-21 15,21 21-15,1-21 16,-22 0-16,0 0 0,42 0 16,-41 0-16,-1-21 0,0 21 15,0-21-15,0 0 0,-21-1 16,21 22-16,-21-21 0,22 21 15,-22-21-15</inkml:trace>
  <inkml:trace contextRef="#ctx0" brushRef="#br1" timeOffset="201979.89">3873 8827 0,'0'21'0,"-21"-21"0,21 21 0,0-42 62,21 0-46,-21-1-16,22 1 0,-1-21 16,-21 21-16,21 0 0,-21-22 15,21 22-15,0-21 0,-21-1 0,21 1 16,1 0-16,-22-1 0,0 1 0,0 21 15,0-21-15,0-1 16,0 22-16,0-21 0,0 21 0,0-1 16,0 1-16,0 0 0,0 0 0,0 0 15,0 0-15,-22 21 16,22-22-16,-21 22 0,0 0 16,0 0-1,21 22-15,-21-22 0,0 21 16,21 0-16,0 21 0,-22-21 15,1 1-15,21 20 0,-21 0 0,21-21 16,0 22-16,-21-1 0,21-21 0,-21 22 16,21-1-16,0 0 0,0-21 15,0 22-15,0-22 0,0 21 16,0-21-16,0 22 0,0-22 0,21 0 16,-21 0-16,21 0 0,0 1 15,0-1-15,1-21 0,-1 21 0,0-21 16,0 0-16,0 21 0,0-21 15,1 0-15,-1 0 0,21 0 0,-21 0 16,0-21-16,1 21 0,-1-21 0,21 0 16,-21-1-16,0 1 0,1 0 15,-1 0-15,0-21 0,-21 20 0,21 1 16,-21 0-16,21 0 0,-21 0 0,0 0 16,0-1-16,0 1 0,0 0 15,0 0-15,0 0 16,0 42 15,0 0-15,0 0-16,0 0 0,0 1 15,0-1-15,0 0 0,0 0 0,0 21 16,0-20-16,0-1 0,0 0 0,0 0 16,0 0-16,0 0 0,0 1 15,21-1-15,1-21 16,-1 21-16,0-21 15,0 0-15,0 0 0,0 0 0,1 0 16,-1-21-16,0 0 0,0 21 16,0-22-16,0 1 0,1 0 15,-1 0-15,-21 0 0,21 0 0,-21-1 16,0 1-16,0 0 0,0 0 0,0 0 16,-21 0-16,0-1 0,-1 1 15,1 0-15,0 21 0,0 0 0,-43-21 16,43 21-16,0 0 0,0 0 15,0 0-15,0 0 0,-1 0 16,65 0 15,-22 0-31,0 0 0,21 0 16,-20 0-16,20 0 0,0-21 16,1 21-16,-1 0 0,0-21 15,1 21-15,-22 0 0,21-22 0,0 22 16,1-21-16,-22 21 0,0 0 0,0 0 15,0 0-15,22 0 16,-43 21-16,21 1 16,0-1-16,-21 0 0,0 0 15,0 0-15,0 0 0,0 22 16,0-22-16,21 0 0,-21 0 16,0 0-16,0 1 0,0-1 15,0 0-15,0 0 0,0 0 16,0 0-16,0 1 15,0-1-15,0-42 47,0-1-31,0 1-16,0 0 0,0 0 16,0 0-16,0 0 0,0-1 0,0-20 15,0 21-15,0 0 0,21-22 0,1 22 16,-1-21-16,0 21 15,0 0-15,21-1 0,-20 1 0,20 0 16,0 0-16,22 0 0,-22 0 0,0 21 16,22 0-16,63 21 15,-85 0-15,1 0 0,-22 0 16,0 0-16,0 1 0,-21 20 0,0-21 16,0 0-16,0 22 0,0-1 15,0-21-15,-21 0 0,21 0 16,0 1-16,0-1 0,-21 0 0,21 0 15,-21-21 1,21-21 15,0 0-31,0 0 16,0-1-16,21 1 16,0 0-16</inkml:trace>
  <inkml:trace contextRef="#ctx0" brushRef="#br1" timeOffset="203090.88">6477 8509 0,'21'0'16,"-42"0"-16,42-21 0,0 21 0,0 0 15,-21-21-15,0 0 0,22-1 16,-22 1-16,0 0 0,0 0 15,0 0-15,0 0 0,0-1 0,0 1 16,0 0-16,0 0 16,-22 0-16,1 21 0,0-21 15,0 21-15,0 0 0,-22 0 16,22 0-16,0 21 0,-21 0 16,21 0-16,-22 0 0,22 0 15,0 1-15,-21-1 0,20 0 0,1 21 0,0-21 16,21 1-16,0 20 0,-21-21 15,21 0-15,0 0 0,0 1 16,0-1-16,21 0 0,21-21 16,-20 21-16,-1-21 0,0 0 15,21 0-15,-21 0 0,43 0 16,-22 0-16,-21-21 0,22 21 0,-22-21 16,0 0-16,0 21 0,0-43 15,-21 22-15,22 0 16,-1 0-16,-21 0 0,0-1 15,0 1-15,0 0 16,0 42 15,0 0-15,0 1-16,0-1 0,0 0 16,0 21-16,0-21 0,0 1 0,0 20 15,0 0-15,0-21 0,0 22 16,0-1-16,0 0 0,0 1 0,21 20 15,-21-20-15,21 20 0,0-21 16,0 22-16,-21-22 0,43 64 16,-22-42-16,-21-1 0,0-21 0,0 22 15,21-1-15,-21-20 0,0 20 16,0 1-16,0-22 0,0 0 0,0 22 16,0-22-16,-21 1 0,0-22 0,0 21 15,-1-21-15,1 22 0,0-22 0,-21 0 16,21-21-16,-22 21 0,1 0 15,21-21-15,-22 0 0,1 0 0,-43-21 16,43 0-16,0 0 0,-43-43 16,43 43-16,-1-42 0,22 20 15,0-20-15,-21-1 16,42 1-16,-21-64 0,21 63 16,0 1-16,0-1 0,0 1 0,21 20 15,0-20-15,0-1 16,0 22-16,0-21 0,22 20 0,-22-20 0,21 20 15,-21 1-15,22 0 0,-1 21 0,0-22 16,-20 22-16,20 0 0,0 0 16,1 0-16,-22-1 0,21 22 15,0 0-15,-20-21 0,-1 21 0,21 0 0,-21 0 16,0 0-16,1 0 0,-1 0 0</inkml:trace>
  <inkml:trace contextRef="#ctx0" brushRef="#br1" timeOffset="203615.18">8043 8213 0,'0'0'0,"21"-21"0,-21-1 15,0 1-15,0 0 0,0 0 16,0 0-16,0 0 0,0-1 0,0 1 15,0 0-15,0 0 0,0 42 32,-21 21-17,0-20-15,21-1 0,-21 21 16,0 0-16,21 1 0,-21-1 16,-1 22-16,1-22 0,21 0 0,-21 1 15,0-1-15,21 0 0,-21 1 16,21-22-16,0 21 0,0 0 0,0-20 15,0-1-15,0 0 0,0 0 0,0 0 16,21 0-16,0-21 16,0 0-16,0 0 0,1 0 15,-1 0-15,0-21 0,0 21 0,0-21 16,0 0-16,1 0 0,-22 0 16,21-1-16,-21 1 0,21 0 0,-21 0 15,0 0-15</inkml:trace>
  <inkml:trace contextRef="#ctx0" brushRef="#br1" timeOffset="203833.06">7705 8488 0,'0'0'0,"-22"0"0,1 0 0,0 0 16,21 21-16,21-21 31,0 0-31,22 0 15,-22 0-15,0 0 0,21-21 16,-20 21-16,20 0 0,-21 0 0,21-21 16,-20 21-16,20 0 0,-21-21 15,0 21-15,0-22 0,1 22 0,-1 0 16,0-21-16</inkml:trace>
  <inkml:trace contextRef="#ctx0" brushRef="#br1" timeOffset="204217.84">8276 8467 0,'0'0'0,"0"21"0,21-21 31,0 0-15,1 0-16,-1 0 0,-21-21 0,21 21 15,21-21-15,-21 21 0,1-22 16,-1 22-16,0-21 0,0 0 0,0 21 15,0-21-15,-21 0 16,-21 21 0,0 0-16,0 0 0,0 0 0,0 0 15,-1 0-15,1 0 0,0 21 0,0 0 16,0 0-16,0-21 0,-1 21 16,22 1-16,0 20 0,0-21 15,0 0-15,0 0 0,0 1 0,0-1 16,0 0-16,0 0 15,22-21-15,-1 21 0,0-21 0,0 0 16,21 0-16,-20 0 0,-1 0 0,21 0 16,0 0-16,1 0 0,-22 0 15,0 0-15,0 0 0,-21-21 16,21 21-16,-21-21 0</inkml:trace>
  <inkml:trace contextRef="#ctx0" brushRef="#br1" timeOffset="204579.48">8784 8424 0,'0'0'0,"0"-21"0,0 0 16,0 0 0,21 0-16,0 0 15,1 21-15,-1 0 0,0 0 16,0 0-16,0 0 0,0 0 0,22 0 16,-22 0-16,0 0 0,21 21 15,-20 0-15,-1 0 0,21 0 0,-21 22 16,-21-22-16,21 21 0,-21-21 15,0 0-15,0 1 0,0-1 16,0 0-16,-21 0 0,0 0 0,0 0 16,0 1-16,0-22 0,-1 0 15,22-22 1,0 1 0,0 0-16,0 0 0,0 0 15,0 0-15,0-1 0,0 1 0,0 0 16,22 0-16,-1 0 0,0-22 15,-21 22-15,21 0 0,43-21 16,-43 42-16,0-21 0,0 21 0,21 0 16,-20-22-16,-1 22 15,0 0-15,0 0 0,0 0 16</inkml:trace>
  <inkml:trace contextRef="#ctx0" brushRef="#br1" timeOffset="205279.23">9525 8340 0,'0'-21'47,"0"42"-31,0 0 0,0 0-16,0 0 0,0 0 15,0 1-15,0 20 0,0-21 0,0 0 16,0 0-16,0 1 0,0-1 15,0 0-15,0 0 16,0 0-16,0 0 0,0-42 47,0 0-47,0 0 16,0 0-16,0 0 0,0-1 15,0-20-15,0 21 0,0-21 0,21-1 16,0 1-16,0 21 0,1 0 15,-1-1-15,0 1 0,0 0 16,21 21-16,-20-21 0,-1 21 16,21 0-16,-21 0 0,22 0 0,-22 0 15,0 21-15,21 0 0,-21 0 0,1 1 16,20-1-16,-21 0 0,-21 21 16,21-21-16,-21 1 0,0-1 0,21 21 15,-21-21-15,0 0 0,0 1 16,0-1-16,0 0 15,-21 0-15,0-21 0,0 0 16,0 0-16,0 0 0,-1 0 16,1 0-16,0-21 15,0 0-15,21 0 0,0-1 16,0 1-16,0 0 0,0 0 0,21 0 16,0-22-16,0 22 0,1 0 15,20 0-15,0 0 0,1 0 16,-1-1-16,0 1 0,1 21 0,-1 0 0,-21 0 15,21 0-15,1 0 16,41 21-16,-41-21 0,-22 22 16,0-1-16,0 0 0,0 0 0,-21 21 15,0-20-15,0-1 0,0 0 0,0 21 16,-21-21-16,21 1 0,-21-1 16,21 0-16,0 0 0,-21-21 0,21 21 15,-21 0-15,0-21 16</inkml:trace>
  <inkml:trace contextRef="#ctx0" brushRef="#br1" timeOffset="205887.88">12023 8192 0,'0'-22'0,"0"44"0,0-65 0,0 22 15,0 0-15,0 0 0,-22 0 16,22 42 15,0 21-31,0-21 0,0 22 16,0-1-16,22 0 0,-22 1 0,0 20 16,0 1-16,0-22 0,0 21 0,0 22 15,0-21-15,-22-1 0,1 22 16,21-22-16,-21 22 0,0-22 0,21 22 15,0-21-15,-21-1 0,21-21 16,-21 22-16,21-22 0,0 43 16,0-43-16,0-21 0,0 1 15,0-1-15,0 0 0,0-42 16,0 0-16,21-22 16,-21 22-16,0-21 0,0 21 15,0-22-15,0 1 0,0 0 16,0-22-16,0 22 0,0-22 0</inkml:trace>
  <inkml:trace contextRef="#ctx0" brushRef="#br1" timeOffset="206223.37">11853 8488 0,'0'0'0,"-21"-42"0,21 20 0,-21 1 0,21-21 16,0 21-16,0 0 0,0-1 15,0-20-15,0 21 0,0 0 0,21 0 16,0-22-16,22 22 0,-22 0 0,21 0 15,0 0-15,1-1 0,-1 1 16,22 0-16,-22 21 0,0 0 0,22 0 16,-22 0-16,0 21 0,-20 0 15,20 1-15,-21-1 0,-21 21 0,0-21 16,0 22-16,0-1 0,0-21 0,0 21 16,-21 1-16,0-22 0,-22 0 15,22 0-15,-21 0 0,21 1 16,-22-1-16,22 0 0,-21-21 0,21 0 0,0 0 15,21 21-15,-22-21 16,44 0 15,-1-21-31,0 0 0,0 21 16,0-21-16,0 21 0,1-22 16,-1 22-16</inkml:trace>
  <inkml:trace contextRef="#ctx0" brushRef="#br1" timeOffset="206640.16">12615 8192 0,'0'0'0,"0"-22"0,0 1 16,0 0-16,0 0 16,21 0-16,1 0 0,-1 21 15,-21-22-15,21 1 0,0 21 0,0 0 16,22-21-16,-22 21 0,0 0 15,21 0-15,1 0 0,-22 0 0,21 21 16,-21 0-16,22 1 0,-22 20 16,21 21-16,-42-20 0,0-22 15,0 21-15,0 1 0,0-22 16,0 21-16,-21-21 0,-21 0 0,20 1 16,1-1-16,21 0 0,-21-21 15,0 0-15,0 0 0,21-21 31,0 0-31,0-1 0,0-20 16,0 21-16,0-21 0,0 20 16,21-20-16,0 0 0,0 21 0,-21-22 15,21 1-15,1 21 0,-1 0 16,0-1-16,0 1 0,0 0 0,0 21 16,1 0-16,-1 0 15,0 0-15,0 0 0,0 0 16,0 0-16,1 0 0,-1 0 0</inkml:trace>
  <inkml:trace contextRef="#ctx0" brushRef="#br1" timeOffset="207070.91">13631 7980 0,'0'0'0,"0"-21"15,0 0-15,-21 21 31,0 0-15,0 21-16,0 0 0,21 0 16,-22 0-16,1 0 0,0 22 15,21-1-15,-21-21 0,0 22 0,0-22 16,-1 21-16,22 0 0,0-20 0,0-1 16,0 21-16,0-21 0,0 0 15,0 1-15,22-22 16,-1 21-16,0-21 0,0 0 0,0 0 15,0 0-15,22 0 0,-22-21 16,0-1-16,0 22 0,22-21 0,-22-21 16,0 21-16,0 0 0,-21-22 0,0 1 15,0 21-15,0-22 16,0 1-16,0 0 0,0 21 0,0-1 16,-21 1-16,0 0 0,21 0 0,-21 0 15,-1 21-15,1 0 0,0 0 16,0 0-16,0 21 15,21 0-15,0 0 0,0 0 16,0 1-16,0-1 16,0 0-16,0 0 0,21 0 15,0 0-15</inkml:trace>
  <inkml:trace contextRef="#ctx0" brushRef="#br1" timeOffset="207579.62">13928 8467 0,'0'0'0,"21"0"15,0 0-15,-21-21 0,21-1 16,-21 1-16,21 21 0,0-21 0,1 0 16,-1-21-16,-21 20 0,21 1 15,0 0-15,0 0 0,0-21 0,1 20 16,-22 1-16,0 0 0,21 21 0,-21-21 15,0 0-15,21 21 0,-21-21 16,0-1 0,0 44-1,0-1-15,0 0 16,0 0-16,0 0 0,0 0 0,0 22 16,0-1-16,0-21 0,0 22 0,0-1 15,0 0-15,0 1 0,0-1 16,0 0-16,0 1 0,0 20 0,0-21 15,0 22-15,0-1 0,0-20 0,0 20 16,0 1-16,0-22 0,0 22 16,0-1-16,0-21 0,0 1 0,0 20 15,0-20-15,0-22 0,0 21 0,0 0 16,0-20-16,-21 20 0,0-21 16,21 0-16,-22 0 0,1-21 15,0 22-15,0-22 0,-21 0 0,20 0 16,1 0-16,0 0 0,0 0 15,0-22-15,21 1 0,0 0 16,-21 0-16,21 0 0,0 0 16,0-1-16,0 1 0,0 0 0,0 0 15,0-21-15,0 20 0,0-20 16,21 0-16</inkml:trace>
  <inkml:trace contextRef="#ctx0" brushRef="#br1" timeOffset="207862.91">14076 7684 0,'0'0'0,"-21"0"0,42 0 94,-21 21-94,21-21 0,-21 21 16,21-21-16,-21 21 0,21 0 15,0 0-15</inkml:trace>
  <inkml:trace contextRef="#ctx0" brushRef="#br1" timeOffset="208231.42">14478 8192 0,'0'0'0,"21"0"16,0 0-16,0 0 15,1 0-15,-1-22 16,0 22-16,0-21 0,0 21 15,0-21-15,-21 0 0,22 0 0,-1 0 16,0-1-16,-21 1 0,0 0 0,0 0 16,0 0-16,0 0 15,0-1-15,-21 22 16,0 0-16,-1 0 0,1 0 16,0 22-16,0-1 0,0 0 15,0 0-15,-1 21 0,1-20 0,21-1 16,0 21-16,0-21 0,0 43 15,0-43-15,0 0 16,0 21-16,0-20 0,0-1 0,21 0 16,1 0-16,-1 0 0,0-21 15,0 0-15,-21 21 0,21-21 0,0 0 16,22 0-16,-22 0 0,0 0 16,0 0-16,22-21 0</inkml:trace>
  <inkml:trace contextRef="#ctx0" brushRef="#br1" timeOffset="208827.08">15325 7895 0,'0'0'0,"0"-21"0,0 0 0,-22 21 16,22-21-16,-21 21 0,0 0 15,0 0-15,0 0 0,0 21 16,21 0-16,-22 0 0,1 0 15,0 1-15,21 20 0,0 0 0,-21-21 16,21 22-16,-21-1 0,21 0 0,0 1 16,0-22-16,0 21 0,0-21 15,0 1-15,0 20 0,21-21 16,42 21-16,-41-42 16,-1 0-16,0 0 0,0 0 15,21 0-15,1 0 0,-22 0 0,21 0 16,-21-21-16,22 0 0,-22 0 0,21-21 15,-21 20-15,22-20 0,-22 0 16,0-22-16,0 22 0,0-22 0,1 22 16,-1-21-16,-21 20 0,21 1 0,-21-22 15,21 22-15,-21 0 0,0 21 16,0-22-16,0 22 0,0 0 0,0-43 16,-21 64-16,21-21 15,-21 0-15,0 21 16,21 21-1,0 0-15,0 1 0,0-1 16,0 21-16,0-21 0,0 22 16,0-1-16,-22 0 0,22 1 0,0-1 15,0 0-15,0 1 0,0 20 0,0-21 16,0 1-16,0-1 0,0 0 16,0 1-16,0-22 0,0 21 0,0-21 15,0 1-15,22-1 0,-1 0 0,0 0 16,0-21-16,0 21 0,0-21 15,22 0-15,-22 0 0,0 0 16,0 0-16,0 0 0,1-21 0,-1 21 16,0-21-16,0 0 0,0 0 15,0-1-15,1 1 0,-22 0 0</inkml:trace>
  <inkml:trace contextRef="#ctx0" brushRef="#br1" timeOffset="209139.9">15790 7874 0,'0'0'0,"-21"0"16,42 0 0,0 0-16,1 0 15,-1 0-15,21 0 0,-21 0 16,22 0-16,-22-21 0,21 21 0,0 0 15,-20 0-15,20 0 0,21 0 16,-41-21-16,20 21 0,-21 0 16,0 0-16,0 0 15,1 0-15,-22-21 16,-22 21 46</inkml:trace>
  <inkml:trace contextRef="#ctx0" brushRef="#br1" timeOffset="-181307.55">825 11218 0,'0'0'0,"-42"0"0,21 0 0,0 0 16,-22 0-16,22 0 0,0 0 15,-21 0-15,21 0 0,-1 0 16,1 0-16,0 0 0,0 0 0,0 0 16,0 0-16,-1 0 0,1 0 15,42 0 32,22 0-31,-22 0-16,21 0 0,-21 0 0,22 0 15,-1 0-15,22 0 16,-22 0-16,21 0 0,-20 0 0,20 0 0,22 0 16,-22 22-16,22-22 15,-21 0-15,20 0 0,1 0 0,0 0 16,-1 0-16,1 0 0,0-22 15,-1 22-15,1 0 0,-22-21 0,22 21 16,0 0-16,-22 0 0,1-21 0,-1 21 16,1 0-16,-22 0 0,0 0 15,-20 0-15,20-21 0,-21 21 0,0 0 16,0 0 0,-42 0 30,0 0-46,0 0 16,0 0-16,0 0 16,-1-21-16,22 0 0,-21 21 15</inkml:trace>
  <inkml:trace contextRef="#ctx0" brushRef="#br1" timeOffset="-180769.86">2265 10774 0,'0'21'0,"0"-42"0,0 63 16,21-21-16,-21 1 15,21-1-15,0 0 0,0 0 0,1-21 16,-1 21-16,0 0 0,21 1 16,1-22-16,-22 21 0,21-21 0,0 21 15,1-21-15,-1 0 0,-21 0 16,22 0-16,105 0 16,-127 0-16,0 0 15,0 0-15,0 0 0,1 0 0,-1 0 16,-21 21-1,-21 0 1,-1-21-16,1 21 16,-21 1-16,21-1 0,0 0 0,-22 0 15,22 21-15,-21-20 0,21 20 0,-22 0 16,1-21-16,0 22 16,20-22-16,-20 21 0,0-21 0,21 22 15,-22-22-15,22 0 0,-21 21 16,21-20-16,-1-1 0,1 0 0,0-21 15,0 21-15,0 0 0,0-21 0,-1 21 16,44-42 47,-1 0-63</inkml:trace>
  <inkml:trace contextRef="#ctx0" brushRef="#br1" timeOffset="-177341.2">4085 10880 0,'21'0'281,"-21"-21"-234</inkml:trace>
  <inkml:trace contextRef="#ctx0" brushRef="#br1" timeOffset="-176417.25">4043 10922 0,'0'0'0,"-21"0"15,21-21 48,0 0-48,0 0-15,0-1 16,21 1-16,0 21 0,0-21 16,-21 0-16,21 21 0,0-21 0,1 0 15,-1 21-15,0-22 0,0 22 0,0 0 16,0 0-16,1 0 15,-1 0-15,0 0 0,0 22 0,0-1 16,0 0-16,-21 0 0,0 0 0,22 0 16,-1 22-16,-21-22 15,0 0-15,0 21 0,0 1 0,0-22 16,0 21-16,0-21 0,0 22 0,0-22 0,0 21 16,0-21-16,0 1 15,0-1-15,0 0 0,0 0 0,0 0 16,0 0-16,0-42 47,0 0-47,0 0 0,0 0 15,-21 0-15,21-1 0,0-20 16,0 21-16,0-21 0,0 20 0,0 1 16,0-21-16,0 21 0,0 0 15,21-1-15,0-20 0,-21 21 16,42 0-16,-21 0 0,1-1 0,-1 1 15,21 21-15,-21-21 0,22 0 0,-22 21 16,21 0-16,0 0 0,-20 0 16,20 0-16,0 0 0,-21 21 0,1 0 15,20 0-15,-21 1 0,0-1 0,0 0 16,-21 21-16,0-21 0,22 22 16,-22 20-16,0-42 0,0 22 15,0-22-15,0 0 0,0 21 0,0-20 16,0-1-16,0 0 0,0 0 15,0 0-15,-22-21 32,22-21-17,0 0-15,0 0 16,0-22-16,0 22 0,0-42 16,0 20-16,0 1 0,0 21 15,22-21-15,-1 20 0,0-20 0,21 21 16,-21-21-16,1 20 0,20 1 0,0 0 15,-21 0-15,22 0 0,-1 0 16,0 21-16,1 0 0,-1 0 16,-21 0-16,22 21 0,-22 0 0,21 21 15,-21-21-15,-21 22 0,0-22 16,0 0-16,0 21 0,0-20 0,0 20 16,0-21-16,0 21 0,0 22 15,-21-43-15,21 0 16,-21 0-16,21 1 0,-21-22 15,21 21-15,0-42 32,21-1-17,0 22-15,0-42 0,0 21 0,-21 0 16</inkml:trace>
  <inkml:trace contextRef="#ctx0" brushRef="#br1" timeOffset="-176328.3">6032 10774 0,'22'-21'0,"-44"42"0,44-63 16,-22 20-16</inkml:trace>
  <inkml:trace contextRef="#ctx0" brushRef="#br1" timeOffset="-176133.42">6054 10689 0,'-22'43'31,"1"-22"-31,0 0 0,21 0 0,-63 148 31,41-147-31,22 20 0,0-21 16,0 21-16,0-20 0,0-1 0,0 21 15,0-21-15,0 0 0,0 1 0,22-1 16,-1-21 0,0 21-16,21-21 0,-21 0 15,1 0-15,-1-21 0,0 0 0,0-1 16,0 22-16,0-42 0,1 21 16,-1 0-16,0 0 0,-21-22 0,21 22 15</inkml:trace>
  <inkml:trace contextRef="#ctx0" brushRef="#br1" timeOffset="-175983.5">6223 10710 0,'-21'-21'15,"42"42"-15,-42-63 0,0 42 0,-1 0 16,1 0-16,0 0 0,0 0 0,0 0 16,0 0-16,-22 21 15,22-21-15,0 21 0,0 1 16,21-1-16,0 0 0,0 0 16,0 0-16,0 0 15,21-21-15,0 22 0,0-22 0,22 0 16,-22 0-16,0 0 0</inkml:trace>
  <inkml:trace contextRef="#ctx0" brushRef="#br1" timeOffset="-175584.73">6435 10837 0,'-64'-63'31,"43"63"-31,21-21 0,0 0 15,0-1-15,21 22 16,0-21-16,0 21 16,1 0-16,-1 0 0,21 0 0,-21 0 15,0 0-15,22 0 0,-22 21 0,21 1 16,-21-22-16,1 21 0,-1 0 16,0 0-16,0 21 0,0-20 0,0-1 15,-21 21-15,0-21 0,0 0 0,0 22 16,0-1-16,0 0 15,0-20-15,0-1 0,0 0 16,-21 0-16,21 0 0,-21-21 0,21 21 16,-21-21-16,21-21 15,0 0 1,0 0-16,0 0 0,0 0 0,0-1 16,0 1-16,0 0 0,0-21 0,0-1 15,0 22-15,0-21 0,21 0 16,-21 20-16,21-20 0,0 21 0,-21 0 15,22 0-15,-22-1 0,21 1 0,0 0 16</inkml:trace>
  <inkml:trace contextRef="#ctx0" brushRef="#br1" timeOffset="-175499.78">7027 10668 0</inkml:trace>
  <inkml:trace contextRef="#ctx0" brushRef="#br1" timeOffset="-174868.14">6096 10774 0,'0'-21'16,"21"21"15,-21-21-31,21 21 0,0 0 15,1 0 1,-1 0 0,0 21-16,-21 0 0,21-21 15,-21 21-15,0 0 0,21 0 16,-21 1-16,21-1 16,-21 0-16,0 0 0,0 0 0,0 22 15,0-22-15,0 0 0,0 0 16,0 0-16,-21 0 0,0 1 15,0-1-15,21 0 0,-21 0 0,0 0 16,-1 0-16,1 1 0,0-1 16,0-21-16,0 21 0,0-21 15,-1 0-15,1 0 0,0 0 16,0 0-16,21-21 31,-21 0-31</inkml:trace>
  <inkml:trace contextRef="#ctx0" brushRef="#br1" timeOffset="-174242.1">7048 10943 0,'0'21'31,"22"-21"-15,-1 0 0,0 0-16,0 0 0,0-21 15,0 21-15,1-21 0,-1 21 16,0-21-16,-21 0 15,21 21-15,-21-21 0,21 21 0,-21-22 16,0 1-16,0 0 16,0 0-16,0 0 0,-21 0 15,0 21 1,0 0-16,0 0 16,-1 0-16,22 21 0,-21 0 15,0 0-15,0 0 0,21 0 16,0 1-16,0-1 0,-21 0 15,21 0-15,-21 0 0,21 0 16,0 1-16,0-1 0,0 0 0,0 0 16,0 0-16,0 0 0,0 1 15,21-1-15,0-21 16,0 0-16,0 0 0,0 0 16,1 0-16,-1 0 0,0 0 0,0 0 15,0 0-15,-21-21 16</inkml:trace>
  <inkml:trace contextRef="#ctx0" brushRef="#br1" timeOffset="-172832.71">8572 11049 0,'0'0'0,"-21"0"0,21 21 0,0-42 94,0 0-94,21 21 0,-21-21 0,22 0 15,-1-1-15,0-20 0,0 21 16,0-21-16,22 20 0,-22-20 0,21 0 16,-21-1-16,22 1 0,-22 0 0,0-1 15,0 22-15,0-21 0,-21 21 16,0 0-16,0-1 0,-21 22 15,0 0-15,-21 0 16,-1 0-16,22 22 0,-21-1 16,21-21-16,-22 21 0,22 0 0,0 0 15,21 0-15,0 1 0,0-1 0,0 0 16,21 0-16,0 0 16,0-21-16,22 21 0,-22 1 0,42-1 15,-20-21-15,-22 21 16,21-21-16,-21 21 0,1-21 0,20 42 15,-21-42-15,-21 22 16,0-1-16,0 0 0,21 0 16,-21 0-16,0 0 0,21 1 15,-21-1-15,22-21 16,-1 21-16,0-21 0,0 0 16,0 0-16,0 0 0,1 0 15,20 0-15,-21 0 0,0 0 0,0-21 16,22 0-16,-22-1 0,0 22 0,21-21 15,-20 0-15,-1 0 16,0 0-16,0 0 0,0-22 0,-21 22 16,0 0-16,21-21 0,-21 20 0,0 1 15,22 0-15,-22 0 0,0 0 16,0 0-16,0-1 16,-22 22-16,1 0 0,0 22 15,0-22-15,21 21 16,0 0-16,-21 0 0,21 0 0,-21 22 15,21-22-15,0 0 0,0 0 0,0 21 16,0-20-16,0-1 0,0 0 16,0 0-16,0 0 0,21 0 0,0 1 15,0-1-15,0-21 16,-21 21-16,21-21 0,1 0 0,-1 0 16,0 0-16,0 0 0,0 0 15,0 0-15,1 0 0,-1 0 16,0 0-16,0-21 15,0 0-15,0 21 0,1-22 0,-1 1 16,0 0-16,0 0 0</inkml:trace>
  <inkml:trace contextRef="#ctx0" brushRef="#br1" timeOffset="-169713.39">10499 10647 0,'0'-127'31,"0"106"-15,0 0-16,-22-1 0,22 1 15,-21 21-15,0 0 0,0 0 16,0 0-16,0 0 0,-1 0 16,1 21-16,0 1 0,0-1 0,0 0 15,0 21-15,-1-21 0,1 22 16,0-22-16,0 21 0,21-21 0,-21 22 15,21-22-15,0 21 0,0-21 16,0 1-16,0-1 0,21 0 16,0-21-16,0 21 0,22-21 0,-22 0 15,0 0-15,0 0 0,21 0 0,-20-21 16,-1 0-16,0 0 0,0 21 16,0-22-16,0 1 0,1 0 15,-1 0-15,-21 0 0,0 0 0,0-1 16,0 1-16,21 0 0,-21 0 15,0 0-15,0 0 16,0 42 15,0 0-15,-21 0-16,21 0 0,0 0 0,0 22 16,0-22-16,-21 21 0,21-21 0,-22 22 15,22-1-15,0 0 0,0 1 16,0-1-16,-21 0 0,21 22 15,0-22-15,0 22 0,0-1 0,0 1 16,0-22-16,0 22 0,0-1 0,0 1 16,0-22-16,0 21 0,0 1 15,0-22-15,0 1 0,0 20 0,0-21 16,0 1-16,0-1 0,0 0 0,0-20 16,-21 20-16,0-21 0,21 0 15,-21 0-15,0 1 0,-1-22 0,1 21 16,0-21-16,0 0 0,0 0 15,-22 0-15,22 0 0,0 0 0,0-21 16,0-1-16,0 22 0,-1-21 16,1 0-16,21-21 0,0 21 15,0-22-15,0 22 0,0-21 0,0-1 16,0 1-16,0 0 0,21-22 0,1 22 16,-1-22-16,0 1 15,21-1-15,-21 1 0,22-1 0,-1 1 0,0-22 16,1 22-16,-1-1 0,0 1 0,22-1 15,-1 1-15,-20-1 0,20 22 16,-20-22-16,-1 22 0,0 0 0,1-1 16,-22 1-16,0 0 0,0-1 15,-21 22-15,0 0 16,0 0-16,0 0 0,-21 0 0,0 21 16,0 0-16,-1 0 15,1 0-15,21 21 31,21 0-15,1 0-16,-1 0 16,0 0-16,-21 1 0,21-1 0,-21 0 15,21 0-15,-21 0 0,0 0 0,0 1 16,21-1-16,-21 0 16,0 0-16,0 0 0,22 0 15,-22 1-15,0-1 0,21 0 16,0 0-1,0-21-15,0 0 0,0 0 16,1 0-16,-1 0 0,0 0 0,0 0 16,0-21-16,0 21 0,1-21 0,20 0 15,-21-1-15,0 1 0,0 0 16,1 0-16,-1 0 0,0 0 0,0-22 16,0 22-16,-21 0 0,0-21 0,21 20 15,-21 1-15,0 0 0,0 0 16,0 0-16,-21 21 15,0 0 1,0 0-16,0 21 16,0 0-1,21 21-15,-22-20 0,1-1 0,21 0 16,0 21-16,-21-21 0,0 22 16,21-22-16,0 0 0,0 0 0,0 0 15,0 1-15,0-1 0,0 0 0,0 0 16,21-21-16,0 21 0,0-21 15,1 0-15,-1 0 0,0 0 16,0 0-16,0 0 0,0 0 0,1-21 16,-1 21-16,0-21 0,21 0 0,1 0 15,-22-1-15,42-20 0,-20 21 16,-1-21-16,21-1 0,-20 22 16,-1-21-16,-21-1 0,22 22 15,-22 0-15,-21 0 0,0 0 0,0 0 0,0-1 16,-21 22-1,-1 0-15,1 0 0,0 0 16,0 22-16,21-1 0,-21 0 0,21 0 16,0 0-16,0 0 15,0 22-15,0-22 0,0 0 0,21 0 16,0 0-16,-21 1 0,21-1 16,-21 0-16,0 0 0,21 0 0,1 0 15,-22 1-15,0-1 16,0 0-16,-22-21 15,1 0-15,0 0 0,0 0 0,0 0 16,0 0-16,-1 0 16,1 0-16,0 0 0,21-21 0,0 0 15,-21-1-15,21 1 0,0 0 16,-21 21-16,21-21 16,0 42 15,0 0-16,0 0-15,0 1 0,0-1 16,0 0-16,0 0 0,21-21 16,0 21-16,0 0 15,0-21-15,1 0 0,-1 0 16,0 0-16,0 0 0,0 0 0,0 0 16,22 0-16,-1-21 0,0 21 0,1-21 15,-1 0-15,22 0 0,-22-22 16,21 22-16,-20 0 0,41-64 15,-41 43-15,-1 0 0,-21 21 16,0-22-16,1 1 0,-1 21 0,-21-22 16,0 22-16,0 0 0,0 0 15,-21 21-15,-1 0 0,-20 0 16,21 0-16,0 0 16,21 21-16,-21 0 0,21 0 15,0 22-15,0-22 0,0 0 0,0 0 16,0 22-16,21-22 0,-21 21 0,21-21 15,0 0-15,-21 22 0,21-22 16,0 0-16,-21 0 0,0 0 0,22 1 16,-22-1-16,21 0 0,-42-21 31,-1 0-15,1 0-16,0-21 0,0 21 15,0-21-15,0-1 0,-1 1 16,1 21-16,0 0 15,21 21 17,0 1-32,21-22 0,-21 21 15,21-21-15,1 21 0,-1 0 16,0-21-16,0 0 0,0 0 0,0 0 16,1 0-16,20 0 0,-21 0 0,64 0 15,-43 0-15,0 0 16,1-21-16,-1 0 0,0 0 0,1-1 15,-1 1-15,-21-21 0,22 21 0,-1-22 16,-21 22-16,0-21 0,22 0 16,-22 20-16,0-20 0,0 21 15,-21 0-15,0 0 0,21-1 0,-21 1 16,0 0-16,0 42 31,0 0-31,0 1 0,-21-1 0,21 0 16,0 21-16,0-21 0,0 1 0,0 20 15,0-21-15,0 21 0,0-20 16,0-1-16,0 0 0,0 0 16,0 0-16,21 0 0,0 1 0,1-22 15,-1 0-15,0 0 0,0 0 0,0 0 16,0 0-16,22 0 16,-22 0-16,21-22 0,-21 1 0,1 21 15,20-42-15,-21 21 0,0 0 0,0-1 16,43-41-16,-43 42 0,0 0 15,0-22-15,-21 22 0,22 21 16,-22-21-16,21 0 0,-21 42 47,-21 0-47,-1 0 0,22 0 0,-21 1 16,21-1-16,0 0 0,0 0 15,0 0-15,0 0 0,0 22 0,0-22 16,0 0-16,21 0 15,1-21-15,-1 0 16,0 0-16,0 0 0,0 0 16,-21-21-16,21 21 0,1-21 15,-1 0-15,-21 0 0,0-1 0,0 1 16,0-21-16,0 21 0,0 0 0,0-22 16,0 22-16,0 0 0,0 0 0,-21 0 15,-1 21-15,1-22 0,0 22 16,0 0-16,0 0 0,0 0 0,-1 0 15,1 0-15,21 22 32,21-22-32,1 0 15,-1 0-15,21 0 0,-21 0 0,22 0 16,-22-22-16,21 22 0,0-21 0,-20 21 16,20 0-16,0-21 0,1 21 15,-1 0-15,-21 0 0,21 0 0,-20 0 16,-1 0-16,0 0 0,0 0 15,-21 21-15,0 0 0,0 1 16,0-1-16,0 0 0,0 0 0,0 0 0,0 0 16,0 1-16,0-1 0,0 0 0,0 0 15,0 0-15,-21 22 0,0-1 16,21-21-16,0 0 16,-21 0-16,21 1 15,-22-22-15,22-22 47,0 1-47,0 0 0,0 0 0,0 0 16,0-22-16,0 1 0,22 21 15,-1-21-15,0-1 0,21 1 16,-21 21-16,1-22 0,20 1 0,-21 21 16,21-21-16,1 20 0,-22 1 0,21 0 15,-21 21-15,22 0 0,-22 0 16,21 0-16,-21 0 0,1 0 0,-1 0 15,0 21-15,0 22 0,0-22 0,0 21 16,-21-21-16,22 22 0,-22-1 16,0 0-16,0 1 0,0-22 15,0 21-15,0 0 0,0-20 0,-22-1 0,1 0 16,21 0-16,-21 0 0,21 0 16,-21 1-16,0-22 15,0 0-15,-1-22 16,1 22-1,21-21-15,-21 0 0,0 0 16</inkml:trace>
  <inkml:trace contextRef="#ctx0" brushRef="#br1" timeOffset="-169501.49">13737 10139 0,'0'0'16,"-21"0"-16,0 0 0,0-21 0,-1 21 16,22-21-1,22 21 1,-1 0-16,0 0 16,0 0-1,0 0-15</inkml:trace>
  <inkml:trace contextRef="#ctx0" brushRef="#br1" timeOffset="-168227.94">16997 9970 0,'0'-22'0,"0"1"15,0 0-15,0 0 0,0 0 16,0 0-16,-21-1 0,-1 1 16,22 0-16,-21 0 0,0 0 0,0 0 15,0 21-15,0 0 16,-1 0-16,-20 0 0,21 0 16,0 21-16,-22-21 0,1 21 0,21 21 15,-21-21-15,-1 22 0,-20-1 0,20 0 16,1 22-16,0-22 0,-1 1 15,22 20-15,-21-21 0,21 22 0,0-22 16,-1 22-16,22-1 0,0-20 16,0-1-16,0 0 0,22 1 0,20-1 15,-21-21-15,21 0 0,1 0 0,-1 1 16,0-22-16,1 0 0,20 0 16,-20 0-16,-1 0 0,21-22 0,-20 1 15,-1 0-15,0 0 0,1 0 16,-1 0-16,-21-22 0,22 22 15,-22 0-15,0-21 0,0 20 0,-21 1 16,0 0-16,21 0 0,-21 0 16,0 0-16,0 42 31,0 0-31,0 0 16,-21 21-16,21-20 0,-21-1 15,21 0-15,0 0 0,0 0 0,0 0 16,0 1-16,0-1 0,0 0 0,21-21 15,0 0-15,0 21 0,1-21 16,20 0-16,-21 0 0,21 0 16,-20 0-16,20-21 0,-21 21 0,21-21 15,-20 0-15,20 21 16,-21-22-16,0 1 0,0 0 0,1-21 0,-1 21 16,0-1-16,0 1 0,-21 0 0,0 0 15,21 0-15,-21 0 0,0-1 16,0 1-1,-21 42 17,21 1-32,0-1 0,0 0 0,0 21 15,0-21-15,0 22 0,0-1 16,0 0-16,0 1 0,0-1 0,0 22 16,-21-22-16,21 0 0,0 22 15,0-22-15,0 22 0,0-1 0,0 1 16,0-1-16,0 22 0,0-22 0,-21 1 15,21-1-15,0 1 0,0-1 16,-21 1-16,-1-1 0,22 1 0,-21-22 16,0 22-16,0-22 0,21 0 0,-21 1 15,0-22-15,-1 21 0,1-21 0,-21 0 16,21 1-16,-22-22 0,22 0 16,-42 0-16,42 0 0,-22 0 15,22-22-15,-42-20 16,41 0-16,-20-1 0,21 22 15,0-42-15,0 20 0,21 1 0,0-21 16,0-1-16,0 1 0,0-1 0,0 1 16,0-1-16,0 1 0,0-1 0,21 22 15,0-22-15,0 22 0,21 0 16,-20-22-16,20 43 0,21-64 16,-20 64-16,-22-21 0,21 21 0,1-1 15,-1-20-15,-21 21 0,21 0 16,1 0-16,-22-1 0,21 1 15,1 0-15</inkml:trace>
  <inkml:trace contextRef="#ctx0" brushRef="#br1" timeOffset="-167933.11">17949 10181 0,'0'0'0,"0"-21"0,0 0 16,0-21-1,-21 42-15,0 0 0,0 0 0,0 0 16,-1 0-16,1 0 16,0 21-16,-21 0 0,21 0 0,-1 0 0,1 22 15,0-1-15,21-21 0,-21 21 16,21 1-16,0-1 0,0 0 16,0 22-16,0-43 0,0 0 15,0 0-15,21 1 0,0-1 0,0 0 16,1-21-16,-1 0 0,0 0 15,42 0-15,-41 0 0,-1 0 16,21 0-16,-21-21 0,0 0 0,22-1 16,-22 1-16,21 0 0,-21-21 15</inkml:trace>
  <inkml:trace contextRef="#ctx0" brushRef="#br1" timeOffset="-167644.27">18478 9610 0,'0'-43'0,"0"86"0,0-107 0,0 22 0,0 21 16,0 0-16,0-22 16,-21 64-1,21 1-15,-21-1 16,0 21-16,21 0 0,0 1 0,-21 20 16,21 1-16,-21-1 0,-1-20 0,22 20 15,0 1-15,0-22 0,-21 21 16,21-20-16,0-1 0,0 22 0,0-22 15,0-21-15,0 21 0,0 1 0,0-22 16,0 0-16,0 0 0,0 0 16,0 1-16,21-22 15,1 0-15,-1-22 16,0 22-16,0-21 16,0 0-16,0 0 0</inkml:trace>
  <inkml:trace contextRef="#ctx0" brushRef="#br1" timeOffset="-167027.62">18584 10266 0,'21'0'31,"1"0"-15,-1 0-16,0 0 0,0 0 16,0 0-16,0 0 0,1-21 0,-1 21 15,0-21-15,0-1 0,0 22 16,0-21-16,1 0 0,-22 0 0,0 0 15,21 21-15,-21-21 0,0-1 0,0 1 16,0 0 0,-21 21-16,-1 0 0,1 0 0,0 0 15,0 0-15,0 0 0,0 21 0,-1 0 16,1 1-16,0-1 0,0 0 16,21 0-16,0 0 0,-21 0 15,21 22-15,0-22 0,0 0 0,0 21 0,0-20 16,0-1-16,0 0 0,0 0 15,21 0-15,0 0 0,0 1 16,0-22-16,1 0 0,-1 21 0,0-21 16,21 0-16,-21 0 0,64-21 15,-64 21-15,22-22 0,20 1 16,-21 0-16,1-21 0,63-1 16,-64 1-16,-21 21 0,21-21 0,-20 20 15,-1-20-15,0 21 0,-21 0 16,0 0-16,0-1 0,0 1 0,-21 21 15,0 0 1,-1 0-16,1 0 0,0 0 0,0 21 16,21 22-16,0-22 15,0 0-15,0 0 0,0 0 0,0 1 16,0-1-16,0 21 0,0-21 16,0 0-16,21 22 0,0-22 15,-21 0-15,0 0 0,0 0 0,0 1 16,0-1-16,0 0 15,-21-21 1,0 0-16,0 0 0,0 0 0,-1 0 16,22-21-16,-21 0 0,21-1 15,0 1 1,0 0-16,0 0 0,0 0 0,0 0 16</inkml:trace>
  <inkml:trace contextRef="#ctx0" brushRef="#br1" timeOffset="-166273.37">20891 10054 0,'0'0'0,"22"0"0,-1 0 16,-21-21-16,21 21 0,-21-21 16,0 0-16,0 0 15,0-1-15,0 1 0,0 0 0,0 0 16,0 0-16,0 0 0,0-1 16,0 1-16,-21 0 0,0 0 0,-1 21 15,1 0-15,0 0 0,-21 0 16,21 0-16,-1 0 0,-20 21 15,21 0-15,-21 0 0,20 1 0,-20 20 16,0-21-16,21 21 0,-1 1 0,1-22 16,-21 21-16,42-21 0,-21 22 15,21-22-15,0 21 0,0-21 16,0 1-16,0-1 0,21-21 0,0 21 16,0-21-16,22 0 0,-22 0 15,21 0-15,0 0 0,1 0 0,-1 0 16,-21-21-16,22 0 0,-1 21 0,0-22 15,-21 1-15,22 0 0,-22 0 16,0 0-16,0 0 0,0-1 0,-21 1 16,0 0-16,22-21 0,-22 21 15,0-1-15,-22 22 32,22 22-32,-21-22 0,21 21 15,-21 21-15,21-21 0,0 0 16,0 1-16,0-1 0,0 0 15,0 0-15,0 0 0,0 22 16,21-22-16,-21 0 0,21 0 16,1 0-16,-1-21 0,0 0 15,0 0-15,0 0 0,0 0 16,1 0-16,-1 0 0,0-21 0,0 0 16</inkml:trace>
  <inkml:trace contextRef="#ctx0" brushRef="#br1" timeOffset="-165873.6">21336 10054 0,'0'0'0,"-21"-21"0,0 0 16,21 0-16,0 0 15,0-1-15,0 1 16,0 0-16,21 21 0,0-21 16,0 21-16,0 0 0,0-21 0,1 21 15,20 0-15,-21 0 0,21 0 16,-20 21-16,20-21 0,-21 21 0,0 0 15,0 0-15,1 43 16,-22-43-16,0 21 0,0-20 0,0-1 16,0 0-16,-22 21 0,1-21 0,21 1 15,-21-1-15,0 0 0,0-21 16,21 21-16,-21-21 16,21-21-1,21 0 1,0 21-16,-21-21 0,21-1 0,0 1 15,0 0-15,-21-21 0,22 21 16,-1-1-16,0 1 0,-21 0 0,21 0 16,0 0-16,-21 0 0,0-1 15,21 1-15,1 21 0,-22-21 0,21 21 16,0-21-16,0 21 16,0 0-1,0 0-15</inkml:trace>
  <inkml:trace contextRef="#ctx0" brushRef="#br1" timeOffset="-165489.1">22013 10097 0,'43'21'31,"-22"-21"-31,0 0 0,0-21 16,0-1-16,0 22 0,1-21 0,-1 0 15,0 21-15,0-21 0,0 0 16,0 0-16,-21-1 0,22 1 16,-22 0-16,21 0 0,-21 0 15,0 0-15,0-1 16,-21 22-16,-1 0 0,1 0 16,0 0-16,0 0 0,-21 0 15,20 22-15,1-1 0,0 21 16,0-21-16,0 0 0,21 22 0,0-22 15,-21 21-15,-1-21 0,22 1 0,0 20 16,0-21-16,0 0 0,0 0 16,0 1-16,0-1 0,0 0 15,22 0-15,-1-21 0,0 0 0,0 0 16,0 0-16,22 0 16,-22 0-16,21 0 0,0-21 0,-20 0 15,20 21-15,0-21 0,-21-1 0,22 1 16,-22 0-16,0 0 0</inkml:trace>
  <inkml:trace contextRef="#ctx0" brushRef="#br1" timeOffset="-163373.45">23601 9927 0,'21'0'32,"0"0"-17,0 0-15,0-21 0,1 0 16,-1 21-16,-21-21 0,21 0 15,0-1-15,-21 1 0,0 0 16,0 0-16,21 0 0,-21-22 0,0 22 16,0 0-16,0 0 0,0 0 15,-21 0-15,0-1 0,-21 22 0,20 0 16,1 0-16,-21 0 0,-43 0 16,43 22-16,0-1 15,-1 21-15,1 0 0,0-20 0,-1 20 16,1 0-16,21 1 0,-22-1 0,22 0 15,0 1-15,0-1 0,0 21 16,21-41-16,0 20 0,0-21 16,0 0-16,0 0 0,21 1 0,21-1 15,-21-21-15,22 0 0,-22 21 16,21-21-16,1 0 0,-1 0 0,21 0 16,-20 0-16,-1-21 0,0 0 0,1-1 15,-1 1-15,0 0 0,-20 0 16,20 0-16,-21-22 0,0 22 15,0-21-15,1 21 0,-22-22 16,0 1-16,21 21 0,-21-21 0,0 20 16,0 1-16,21 0 0,-21 0 15,0 42 1,0 0 0,0 0-16,-21 22 0,21-22 15,0 21-15,-21-21 0,21 22 0,0-22 16,0 21-16,0-21 0,0 22 15,0-22-15,0 0 0,0 21 16,0 1-16,21-22 0,0 0 16,0-21-16,0 0 15,0 0-15,22 0 0,-22 0 0,0 0 16,21 0-16,-20 0 0,-1-21 0,21 0 16,-21 0-16,0-1 0,1 1 15,20 0-15,-21-21 0,0 21 16,0-22-16,1 22 0,20-64 0,-42 43 15,21 21-15,0 0 0,-21-22 16,0 22-16,0 0 0,0 0 16,0 42-1,0 0 1,0 0-16,0 22 0,0-22 16,0 21-16,-21-21 0,21 22 0,-21 20 15,0-20-15,21-22 16,0 0-16,0 0 0,0 0 0,0 0 15,0 1-15,0-1 0,21-21 16,0 0-16,0 0 16,22 0-16,-22 0 0,0 0 0,21 0 15,-21-21-15,22-1 0,-22 1 0,21 0 16,1 0-16,-22 0 0,21-22 16,-21 22-16,0 0 0,1-21 0,-1 21 15,-21-1-15,0-41 16,0 42-16,0 0 0,0-1 15,-21 22 1,42 0 0,0 0-16,0 0 15,0 0-15,0 0 0,22 0 0,-22 0 16,21 0-16,-21 0 0,22 0 0,-22 0 16,0 0-16,21 0 0,-20 0 15,-1 0-15,0 0 0,0 0 16,-42 0 15,0 0-31,0 22 16,-1-1-16,1 0 0,0 0 15,0 0-15,0 0 0,0 1 16,-1-1-16,-20 0 0,21 21 0,21-21 16,-21 1-16,0 20 0,21-21 15,0 0-15,0 22 0,0-22 16,21-21-1,0 0-15,0 0 0,0 0 0,0 0 16,1 0-16,-1 0 0,21 0 16,-21-21-16,0-1 0,22 1 0,-22 0 15,0 0-15,0 0 0,0 0 0,1-22 16,-1 22-16,-21 0 0,21-43 16,-21 43-16,0 0 15,0 0-15,0 0 0,0 42 31,-21 0-31,21 0 16,-21 0-16,21 1 0,0-1 0,-22 0 16,22 0-16,0 21 0,0-20 0,0-1 15,0 0-15,0 0 0,0 0 16,0 0-16,0 1 0,22-22 16,-1 21-16,0-21 15,0 0-15,0 0 0,0 0 0,22 0 16,-22 0-16,0 0 0,21-21 0,-20-1 15,-1 1-15,21 0 0,-21 0 16,0-21-16,1-1 0,20 1 0,-21 0 16,0-1-16,0-20 0,-21 20 15,22-20-15,-1-1 0,0 22 0,-21-21 16,21 20-16,-21 1 0,0 0 0,0 20 16,0 1-16,0 0 0,0 0 15,-21 42 16,21 0-31,0 0 0,-21 22 16,0-1-16,-1 0 0,22 1 0,0-1 16,-21 22-16,21-22 15,-21 0-15,21 1 0,-21-1 0,21 0 16,0 1-16,0-1 0,0-21 0,0 21 16,0-20-16,0-1 0,0 0 0,0 0 15,0 0-15,21-21 0,0 21 16,0-21-16,1 0 0,-1 0 0,21 0 15,-21 0-15,0 0 0,1 0 0,-1 0 16,21-21-16,-21 0 0,0 21 16,1-21-16,-1 0 0,0-22 15,0 22-15,-21 0 0,0 0 0,21 0 16,-21 0-16,0 42 31,0 0-15,-21 0-16,21 0 0,-21 0 15,21 1-15,0-1 0,-21-21 0,21 21 16,0 0-16,0 0 0,0 0 16,21-21-1,0 0 1,-21-21 0,0 0-16,21 0 15,-21 0-15,0 0 0,21-1 16</inkml:trace>
  <inkml:trace contextRef="#ctx0" brushRef="#br1" timeOffset="-163197.55">26225 9779 0,'0'0'0,"0"-21"0,-21 21 16,21-21 0,21 21 46,-21 21-62,0 0 16,22-21-16</inkml:trace>
  <inkml:trace contextRef="#ctx0" brushRef="#br1" timeOffset="-162689.27">26585 9948 0,'0'0'16,"21"-21"-16,1 0 0,-22 0 16,0 0-16,21 0 15,-21-1-15,0 1 0,0 0 0,0 0 16,-21 21 0,-1 0-1,1 0-15,0 0 0,0 21 0,0 0 16,0 0-16,-22 1 0,22 20 0,0-21 15,0 0-15,0 22 0,-1-22 16,1 0-16,21 0 0,0 0 0,0 22 16,-21-22-16,21 0 0,0 0 15,0 0-15,21-21 16,0 0-16,1 0 0,-1 0 16,0 0-16,0 0 0,0-21 0,0 21 15,1-21-15,-22 0 0,21 0 16,0-1-16,0 1 0,0 0 15,-21 0-15,0-21 0,21 20 0,-21 1 16,22 0-16,-22 42 31,0 0-15,0 1-16,0-1 0,0 0 0,0 0 16,0 0-16,0 0 0,0 1 15,0-1-15,0 0 0,0 0 16,0 0-16,21-21 15,0 0-15,0 0 16,0 0-16,0 0 16,-21-21-16,22 0 0</inkml:trace>
  <inkml:trace contextRef="#ctx0" brushRef="#br1" timeOffset="-162112.59">27030 9462 0,'0'-22'0,"0"44"0,-21-65 0,21 22 16,0 0-16,0 42 31,0 0-31,0 0 16,0 1-16,0-1 0,0 21 0,-22-21 15,22 22-15,-21-1 0,21 0 16,-21 1-16,21-1 0,0 0 0,-21 1 15,21-1-15,-21 0 0,21-21 16,-21 22-16,21-22 0,0 0 0,0 0 16,0 0-16,0 1 0,0-1 15,0-42 17,0-1-17,0 1-15,0 0 16,0 0-16,0 0 0,0 0 15,0-1-15,21 1 0,0 21 16,-21-21-16,21 0 0,0 21 16,0-21-16,1 21 0,-1 0 0,0 0 15,0 0-15,21 0 0,-20 0 16,-1 0-16,0 0 0,0 0 16,0 21-16,-21 0 0,0 0 0,0 0 15,0 1-15,0-1 0,0 0 16,0 0-16,0 0 0,-21 0 15,0 1-15,0-1 0,0-21 0,-22 21 16,1 0-16,21-21 16,0 0-16,-1 0 0,1 21 0,0-21 15,0 0-15,0 0 0,0 0 16,42-21 31,0 21-47,-21-21 0</inkml:trace>
  <inkml:trace contextRef="#ctx0" brushRef="#br1" timeOffset="-161757.12">27559 9356 0,'0'-21'32,"0"42"-32,0 0 0,0 0 15,0 0-15,0 22 0,0-1 16,-21-21-16,0 21 0,-1 1 0,1 20 16,21-20-16,-21-1 0,0 0 0,21 1 15,-21-1-15,0 0 0,21 1 16,0-22-16,0 21 0,-22-21 15,22 0-15,0 22 0,0-22 0,0 0 16,0 0-16,0 0 16,22-42 31,-22 0-47,21 0 0,-21 0 15,21 21-15</inkml:trace>
  <inkml:trace contextRef="#ctx0" brushRef="#br1" timeOffset="-161356.35">27580 9991 0,'21'0'31,"0"0"-15,1 0-16,-1 0 15,0 0-15,-21-21 0,21 21 16,0-22-16,-21 1 0,0 0 16,0 0-16,0 0 15,0 0-15,-21 21 16,0 0 0,0 0-16,0 0 0,21 21 0,-22 0 15,1 0-15,0 0 0,0 0 0,0 1 16,0-1-16,21 0 0,0 21 15,-22-21-15,22 1 0,0-1 0,0 0 16,0 0-16,0 0 0,22 0 16,-1-21-16,0 0 15,0 22-15,0-22 0,0 0 0,1 0 16,20 0-16,-21 0 0,0 0 0,0 0 16,1 0-16,-1 0 0,0 0 15,0 0-15,-21-22 0,21 22 16,-21-21-1</inkml:trace>
  <inkml:trace contextRef="#ctx0" brushRef="#br1" timeOffset="-148525.04">910 13229 0,'0'0'0,"-21"0"16,0 0-16,0 0 0,-1 0 15,1 0-15,0 0 16,0 0-16,0 0 0,-22 0 16,22 21-16,-21-21 0,0 0 0,-1 0 15,1 0-15,0 0 0,-1 0 16,22 0-16,-21 0 0,21 0 0,-1 0 16,1 0-16,0 0 15,21 22 1,21-22 15,0 21-31,1-21 16,-1 0-16,0 0 15,0 0-15,0 0 0,22 0 0,-1 0 16,0 0-16,1 0 0,20 0 16,1 0-16,-1 0 0,22-21 0,-22 21 15,22 0-15,-22-22 0,22 22 16,0 0-16,-1 0 0,-20-21 0,21 21 15,-1 0-15,-20 0 0,20 0 16,-20 0-16,-1-21 0,1 21 16,-1 0-16,1 0 0,-1 0 0,1 0 15,-1 0-15,-20-21 0,20 21 16,-20 0-16,41 0 0,-41 0 16,-1 0-16,-21 0 0,0-21 15,0 21-15,1 0 0,-1 0 16,-42 0 46,-1-21-62,1 21 32</inkml:trace>
  <inkml:trace contextRef="#ctx0" brushRef="#br1" timeOffset="-147897.2">2095 12869 0,'0'0'0,"-21"0"0,0-21 16,42 42 46,0 1-46,1-22-16,20 21 0,-21 0 0,0-21 15,22 21-15,-22 0 0,21-21 0,0 21 16,1 1-16,-1-22 16,0 21-16,1 0 0,-1-21 0,0 21 15,1-21-15,-1 0 0,0 21 16,-20-21-16,-1 0 0,21 21 0,-21-21 16,0 0-16,1 0 15,-44 22 1,1-22-1,0 0-15,0 0 0,0 0 16,-22 21-16,22-21 0,-21 21 0,0 0 16,20-21-16,-20 21 0,0 0 15,-1 1-15,1-1 0,-21 0 16,20 0-16,1 0 0,0 22 0,-1-22 16,22 0-16,-21 0 0,-1 0 15,22 0-15,0 1 0,0-1 0,-21 0 16,42 0-16,-22 0 0,1-21 15,0 21-15,21-42 79,21 21-79</inkml:trace>
  <inkml:trace contextRef="#ctx0" brushRef="#br1" timeOffset="-108201.37">3873 12700 0,'0'-21'16,"0"0"-1,0 0 1,0-1 0,0 1-1,0 0 1,0 42 15,0 0-31,0 1 16,0-1-16,0 0 15,0 21-15,0-21 0,0 22 0,0-22 16,0 0-16,0 21 0,0-20 0,0 20 16,0-21-16,0 0 0,0 0 15,0 1-15,0-1 0,0 0 0,0 0 16,0 0-16,0 0 15,0 1-15,0-1 16,0-42 15,0-1-15,-21 1-16,21 0 0,0 0 16,0 0-16,0 0 0,0-22 0,0 22 15,0-21-15,0 21 0,0-22 0,0 22 16,0-21-16,21 21 0,1-1 15,-22 1-15,21-21 0,0 21 16,0 0-16,0-1 0,0 22 0,-21-21 16,22 0-16,-1 21 0,0 0 15,0-21-15,0 21 0,0 0 0,1 0 16,-1 0-16,0 0 0,21 42 16,-21-21-16,1-21 0,-1 22 15,0-1-15,-21 0 0,21 0 0,-21 0 16,21 22-16,-21-22 0,0 0 15,0 0-15,21 0 0,-21 0 0,0 1 16,0-1-16,0 0 0,0 0 16,0 0-16,0 0 0,0 1 15,0-44 48,0 1-63,0 0 0,0 0 15,0-21-15,0 20 0,0 1 0,0-21 16,0 21-16,22 0 0,-1-22 16,-21 22-16,21 0 0,0-21 0,0 20 15,0 1-15,1 21 0,-1-21 0,21 0 16,-21 0-16,22 21 0,-1-21 16,-21 21-16,21 0 0,1 0 0,-22 0 15,21 0-15,-21 0 0,1 21 16,-1-21-16,0 21 0,0 0 15,0 0-15,-21 0 0,0 22 0,0-22 16,0 21-16,0-21 0,0 22 16,0-1-16,0-21 0,-21 22 0,21-22 15,-21 0-15,21 0 0,-21 0 0,21 0 16,0 1-16,0-1 16,-21-21-16,21-21 46,21 21-30,-21-22-16,0 1 0,21 0 0</inkml:trace>
  <inkml:trace contextRef="#ctx0" brushRef="#br1" timeOffset="-107685.67">5313 12573 0,'21'0'15,"-42"0"-15,63-21 0,-42 0 16,-21 42 31,0 0-47,21 0 16,-21 0-16,-1 1 0,1 20 15,21-21-15,-21 21 0,0 1 0,21-22 16,0 21-16,0-21 0,-21 22 0,21-22 15,0 21-15,0-21 0,0 1 16,0-1-16,0 0 0,21 0 16,0-21-16,0 0 0,0 0 0,22 0 15,-22 0-15,21 0 0,1 0 16,-22-21-16,21 0 0,0 21 0,-20-21 16,20-1-16,-21 1 0,0-21 0,0 21 15,1-22-15,-1 22 16,-21-21-16,0 0 0,0 20 0,0-20 15,0 0-15,0 21 0,-21-22 0,-1 22 16,1-21-16,0 21 0,0-1 16,0 22-16,-22-21 0,22 21 15,0 0-15,-21 0 0,21 0 0,-1 0 16,1 0-16,21 21 0,-21-21 16,0 22-16,21-1 0,-21-21 15,21 21-15,0 0 0,0 0 16,0 0-16,0 1 15,21-22 1,0 0-16,0 0 16,0 0-16,1 0 0,-1 0 0,21 0 15</inkml:trace>
  <inkml:trace contextRef="#ctx0" brushRef="#br1" timeOffset="-107101">5927 12573 0,'0'0'0,"0"-21"16,-22 21-1,22-21-15,0 0 16,22 21 0,-1 0-1,0 0-15,0 0 0,0 0 16,0 0-16,22 0 0,-22 0 15,0 0-15,0 21 0,22-21 0,-22 21 16,0 0-16,0 0 0,21-21 0,-20 21 16,-1 22-16,-21-22 0,21 0 15,-21 0-15,0 22 0,0-22 0,0 21 16,0-21-16,0 0 0,0 22 16,-21-22-16,21 0 0,-21 0 0,21 0 15,-22-21-15,22 22 0,0-1 16,-21-21-16,0 0 15,21-21 1,0-1-16,0 1 16,0 0-16,0 0 0,0-21 0,0 20 15,0-20-15,21 21 0,0-21 16,-21 20-16,22-20 0,-1 21 0,-21 0 16,21 0-16,0-1 0,0 1 15,0 0-15,1 0 0,-1 0 0,21 21 16,-21-21-16,0 21 0,1-22 15,-1 22-15,0-21 0,0 21 16,0 0 15,-21 21 1,0 1-32,21-22 46</inkml:trace>
  <inkml:trace contextRef="#ctx0" brushRef="#br1" timeOffset="-106508.92">6964 12615 0,'0'0'0,"0"22"0,0-1 15,21-21 1,0 0 0,0 0-16,0 0 15,1 0-15,-1 0 0,0 0 16,0-21-16,0 21 0,0 0 16,1-22-16,-1 22 0,0-21 0,0 0 15,0 21-15,0-21 0,-21 0 16,22 21-16,-22-21 15,0-1-15,0 1 0,0 0 16,0 0-16,0 0 16,-22 21-1,1-21-15,0 21 16,0 0-16,0 0 0,0 0 16,-1 21-16,1-21 15,0 21-15,0 0 0,0 0 0,0 0 16,-1 1-16,22-1 0,-21 0 15,0 0-15,21 21 0,0-20 0,0 20 16,-21-21-16,21 43 16,0-43-16,0 0 0,0 0 0,21 21 15,-21-20-15,21-1 16,0-21-16,1 21 0,-1-21 16,0 0-16,0 0 0,0 0 0,22 0 15,-22 0-15,0 0 0,0 0 16,0-21-16,0 21 0,1-21 0,-1 21 15,0-22-15,0 22 0,0-21 0,0 21 16,-21-21-16,22 21 16,-22-21-16,0 0 31,21 0 0,0 21-31</inkml:trace>
  <inkml:trace contextRef="#ctx0" brushRef="#br1" timeOffset="-105190.04">8975 12848 0,'0'0'0,"0"21"0,0-42 63,0 0-48,0 0-15,21 0 0,0 0 16,-21-1-16,21-20 0,0 21 0,0-21 15,22-1-15,-22 22 0,0-21 0,0-1 16,22 1-16,-22 21 0,0-21 16,0 20-16,0-20 0,-21 21 0,0 0 15,0 0-15,-21 21 16,-21 0 0,21 0-16,-1 0 0,-20 21 0,21-21 15,0 21-15,-22 0 0,22 0 16,21 0-16,0 1 0,0-1 15,0 0-15,0 0 0,21-21 16,1 21-16,-1 0 0,0-21 16,0 22-16,0-1 0,0 0 0,1-21 15,-1 21-15,-21 0 0,0 0 16,21 1-16,-21-1 0,0 0 16,0 0-16,0 0 0,0 22 15,0-22-15,0 0 16,0 0-16,0 0 0,0 0 15,21 1-15,0-22 16,0 0-16,1 0 0,-1 0 0,21 0 16,-21 0-16,22 0 0,-1-22 15,0 22-15,1-21 0,-1 0 0,21 0 16,-20 0-16,-1 0 0,0-1 0,1 1 16,-22 0-16,21 0 0,-21 0 15,-21 0-15,0-1 0,0 1 0,0 0 16,0 0-16,0 0 0,-21 0 15,0 21-15,0 0 0,0 0 16,0 0-16,-1 0 16,1 0-16,0 0 0,0 0 0,0 21 15,0 0-15,21 0 16,-22 0-16,22 0 0,0 1 0,0 20 16,0-21-16,0 0 0,0 0 0,0 1 15,22-1-15,-1 0 0,0-21 16,0 21-16,0 0 0,22-21 0,-22 0 15,0 0-15,21 0 0,-21 0 0,22 0 16,-1 0-16,-21 0 0,22 0 16,-22-21-16,21 0 0,-21 21 0,22-21 15,-22 0-15,0-1 0,0 1 0,0 0 16,0 0-16,1 0 16,-1 0-16,0-1 0,-21-20 15,21 21-15,0 0 0,-21 0 16,0-1-16,0 1 0,0 0 15,0 0-15,0 42 32,0 0-17,0 0-15,0 1 0,0-1 0,0 0 16,-21 21-16,21 1 0,0-1 0,-21 0 16,21 1-16,0-1 0,0 0 15,0 22-15,-21-1 0,21-20 0,0 20 16,0 1-16,0-22 0,0 21 15,0 1-15,-21-1 0,21 1 0,0-1 16,0 43-16,0-42 16,0-1-16,-22-20 0,22 20 0,0-21 15,-21 43-15,21-64 0,0 22 16,0-22-16,0 0 0,0 0 16,0-42 15,0 0-31,0 0 15,0-1-15,0 1 0,0-21 16,21 21-16,-21-22 0,0-20 16,22 21-16,-1-22 0,-21 1 0</inkml:trace>
  <inkml:trace contextRef="#ctx0" brushRef="#br1" timeOffset="-104820.25">10520 12510 0,'0'0'0,"0"-22"0,0 1 16,0 0-16,0 0 0,21 0 15,0 21-15,0-21 16,0 21-16,1 0 16,-1 0-16,21 0 0,-21 0 0,0 0 15,22 0-15,-22 0 0,0 21 16,0 0-16,0 0 0,1 0 0,-22 0 15,0 1-15,0 20 0,0-21 0,0 0 16,-22 0-16,1 22 0,0-22 16,-21 0-16,21 0 0,-43 0 15,22 1-15,21-1 0,-1-21 16,1 21-16,0-21 0,0 0 0,0 0 16,21 21-16,21-21 46,0 0-46,0-21 16,0 21-16,1-21 0,-1 0 16,0 21-16</inkml:trace>
  <inkml:trace contextRef="#ctx0" brushRef="#br1" timeOffset="-104444.7">10985 12658 0,'0'0'0,"22"0"16,-1 0 15,0 0-31,0 0 16,0-21-16,0-1 0,1 22 0,-1-21 15,21 21-15,-21-21 0,0 0 0,1 0 16,-1 0-16,0-1 0,0 1 16,0 0-16,-21 0 0,0 0 15,0 0-15,-21 21 16,0 0-16,0 0 15,0 0-15,-1 0 0,1 21 0,0 0 16,0-21-16,0 21 0,0 0 0,-1 22 16,22-22-16,-21 0 0,21 0 15,0 0-15,0 0 0,0 1 16,0 20-16,0-21 0,0 0 0,21 0 16,1 1-16,-1-1 0,0 0 15,0 0-15,0-21 0,0 0 16,1 21-16,20-21 0,-21 0 0,0 0 15,0 0-15,22 0 0,-22-21 16,21 21-16,-21-21 0,22 0 0,-1 21 16,-21-21-16</inkml:trace>
  <inkml:trace contextRef="#ctx0" brushRef="#br1" timeOffset="-103689.09">12001 12467 0,'0'-21'15,"0"42"-15,0-63 0,0 21 16,0 0-16,0-1 0,0 1 0,-21 0 15,0 21-15,0 0 0,0 0 16,0 0-16,-1 0 0,1 0 16,-21 0-16,21 21 0,0 0 0,-22 1 15,22-1-15,0 0 0,0 21 16,0-21-16,-1 1 0,1 20 0,21-21 16,0 21-16,-21-20 0,21 20 0,0-21 15,0 0-15,0 0 0,0 22 16,0-22-16,21 0 0,0-21 15,1 0-15,-1 0 0,0 0 0,0 0 16,0 0-16,22-21 0,-22 21 16,0-21-16,0 0 0,0-22 0,0 22 15,1-21-15,-1 21 0,-21-22 16,0 22-16,21-21 0,-21-1 0,0 22 16,0 0-16,0 0 0,0 0 0,-21 42 46,21 0-46,-21 0 0,21 0 16,0 1-16,0 20 0,0-21 16,0 0-16,0 0 0,0 22 15,0-22-15,0 0 0,0 0 0,21 22 16,-21-22-16,21-21 0,0 21 16,0 0-16,0-21 0,1 0 0,-1 21 15,0-21-15,21 0 0,-21 0 0,1 0 16,20-21-16,-21 0 0,0 21 0,0-42 15,1 20-15,-1 1 0,0-21 16,0 0-16,0 20 0,22-83 16,-22 62-16,-21 1 0,21-85 15,0 85-15,-21-22 0,0 22 16,21-1-16,-21 22 0,0-21 0,0 21 16,0 0-16,0-1 0,0 44 31,0-1-16,0 0-15,-21 21 0,21-21 0,-21 22 16,21-1-16,0 0 0,0 1 16,-21-1-16,21 0 0,0 1 0,-21-1 15,21 0-15,0-20 0,0 20 0,0-21 16,0 43-16,0-43 16,0 0-16,0 0 0,0 0 15,0 0-15,21-21 0,0 0 0,0 0 16,0 0-16,0 0 0,1 0 15,-1-21-15,0 0 16,0 0-16,0 0 0,-21 0 16,0-1-16,21 1 0,-21 0 0</inkml:trace>
  <inkml:trace contextRef="#ctx0" brushRef="#br1" timeOffset="-103461.22">12340 12340 0,'0'0'0,"-21"0"0,0 0 15,42 0 1,0 0 0,0 0-16,0 0 0,1 0 0,-1 0 15,21 0-15,-21 0 0,0 0 16,1 0-16,-1 0 0,0 0 16,0 0-16,-21-21 0,21 21 15,-21-21-15,21 21 0</inkml:trace>
  <inkml:trace contextRef="#ctx0" brushRef="#br1" timeOffset="-101653.27">13144 12488 0,'0'0'0,"22"0"16,-1 0 0,-21-21-16,21 0 15,-21 0-15,21 0 0,-21 0 16,0-1-16,0 1 16,0 0-16,0 0 0,0 0 0,0 0 15,0-1-15,-21 22 0,0 0 16,0 0-16,-1 0 0,1 0 15,0 0-15,0 0 0,0 22 0,0-1 16,-22 21-16,22-21 0,0 0 0,0 22 16,0-22-16,-1 21 15,1-21-15,21 22 0,0-22 0,0 0 16,0 0-16,0 0 0,0 1 0,0-1 16,0 0-16,21-21 0,1 0 15,-22 21-15,21-21 0,0 0 0,42 0 16,-41-21-16,-1 0 0,0 21 15,21-21-15,-21-1 0,1 1 16,-1-21-16,0 21 0,-21-22 0,21 22 16,-21-21-16,21 21 0,-21-22 15,0 22-15,0 0 0,0 0 0,0 0 16,-21 42 15,21 0-31,-21 0 0,21 0 16,0 1-16,-21 20 0,21-21 0,0 0 15,-21 22-15,21-22 0,0 0 0,0 0 16,0 21-16,0-20 0,21-1 16,0-21-16,0 21 0,0 0 0,0-21 15,1 0-15,-1 0 0,0 0 16,0 0-16,21 0 0,-20-21 0,-1 0 16,0 21-16,0-21 0,0-1 0,0-20 15,1 21-15,-1-21 0,0-1 16,0 1-16,0-22 0,0 22 15,-21-21-15,0-1 0,22 22 0,-22-22 16,21 22-16,-21 0 0,0-1 0,0 22 16,0-21-16,0 21 0,0-1 15,0 1-15,-21 21 32,-1 21-32,22 1 0,0-1 15,0 0-15,-21 21 0,21 1 16,0-1-16,0 0 0,0 1 0,0-1 15,0 0-15,0 1 0,0 20 16,0-21-16,0-20 0,0 20 16,0 0-16,0 1 0,0-22 0,0 0 15,0 0-15,0 0 0,0 0 0,0 1 16,21-1-16,1-21 16,-1 21-16,0-21 0,0 0 0,0 0 15,0-21-15,1 21 0,-1-21 16,0-1-16,0 1 0,0 0 15,0 0-15,1 0 0,-1-22 0,0 22 16,-21 0-16,21 0 0,-21-21 0,21 20 16,-21 1-16,0 0 15,21 21 1,-21 21 0,0 0-16,0 1 15,0-1-15,0 21 0,0-21 0,0 0 16,0 1-16,0-1 0,0 0 0,0 0 15,0 0-15,0 0 0,0 1 16,0-1-16,22 0 0,-1-21 16,0 0-16,0 0 0,0 0 15,22 0-15,-22 0 0,0 0 16,0 0-16,0-21 0,0 0 0,1 21 16,-1-22-16,0 1 0,0 0 0,0 0 15,0-21-15,-21 20 16,0 1-16,22 0 0,-1 0 0,-21 0 15,0 0-15,21 21 0,-21 21 47,0 0-47,0 0 0,0 0 16,0 0-16,0 1 0,0-1 16,0 0-16,0 0 0,0 0 15,0 0-15,0 1 0,21-22 16,-21 21-16,21-21 15,0 0-15,1 0 16,-1 0-16,-21-21 16,21 21-16,0-22 0,-21 1 0,21 0 15,0 0-15,-21 0 0,22 0 16,-22-1-16,21 1 0,0 0 0,-21 0 16,0 0-16,21 0 0,0 21 0,-21-22 15,21 1 1,1 21-16,-22 21 15,0 1 1,0-1-16,0 0 16,0 0-16,0 0 0,0 0 15,0 1-15,0-1 0,0 0 0,0 0 16,0 0-16,21 0 16,0-21-16,0 0 15,-21 22-15,21-22 0,0 0 0,1 0 16,20 0-16,-21 0 0,21 0 0,1 0 15,-1 0-15,0 0 0,-20 0 16,20-22-16,0 22 0,-21-21 0,1 0 16,-1 21-16,0-21 0,0 0 0,0 0 15,0-1-15,-21 1 0,0 0 0,0 0 16,0 0-16,0 0 0,0-1 16,0 1-16,0 0 0,0 0 0,0 0 15,0 0-15,-21 21 16,0 0-1,0 0-15,21 21 0,-21 0 16,-22 21-16,43 1 0,-21-22 16,21 0-16,-21 0 0,21 0 15,0 0-15,0 22 0,0-22 16,0 0-16,0 0 0,0 0 0,0 1 16,21-22-16,0 0 15,1 21-15,-1-21 0,0 0 0,0 0 16,0 0-16,64 0 15,-64-21-15,21-1 0,-20 22 16,-1-21-16,0 0 0,0 0 0,0 0 16,0 21-16,-21-21 0,0-1 15,22 1-15,-22 0 0,0 0 16,0 0-16,0 0 16</inkml:trace>
  <inkml:trace contextRef="#ctx0" brushRef="#br1" timeOffset="-101405.39">15092 11896 0,'-43'0'15,"86"0"-15,-107-21 16,43 42 62,0-21-78</inkml:trace>
  <inkml:trace contextRef="#ctx0" brushRef="#br1" timeOffset="-101121.2">13568 12256 0,'0'0'0,"0"21"0,21-21 16,0 0-16,0 0 15,22 0-15,-22 0 0,21 0 16,0 0-16,22 0 0,-22-21 0,1 21 16,-1 0-16,0 0 0,1 0 15,-1 0-15,0 0 0,1 0 0,-22 0 16,0 0-16,0 0 0,0 0 0,0 0 16,-21-22-1</inkml:trace>
  <inkml:trace contextRef="#ctx0" brushRef="#br1" timeOffset="-100332.7">17674 12467 0,'0'0'0,"-21"21"32,42-21-1,0-21-31,-21 0 16,21 21-16,1-21 0,-22-21 0,21 20 15,0 1-15,-21-21 0,21 0 16,0-1-16,-21 1 0,0 0 0,21-1 15,1-20-15,-22 20 0,0 1 0,21 21 16,-21-21-16,21 20 0,-21 1 16,0 0-16,0 0 0,0 0 0,0 42 47,-21 21-32,21-21-15,0 1 0,0 20 0,-21 0 16,-1 1-16,22-1 0,-21 21 15,21-20-15,0-1 0,0 0 0,-21 1 16,21-1-16,0 0 0,0 1 0,0-22 16,0 21-16,0-21 0,21 1 15,-21-1-15,21 0 0,22-21 16,-22 21-16,0-21 0,43 0 16,-22 0-16,-21 0 15,0-21-15,0 0 0,1 21 16,-1-21-16,-21-1 0,0 1 0,21 21 15,-21-21-15,0 0 0,0 0 0,0 0 16,0-1-16</inkml:trace>
  <inkml:trace contextRef="#ctx0" brushRef="#br1" timeOffset="-100125.8">17695 12234 0,'0'22'15,"21"-22"17,1 0-32,-1-22 0,0 22 0,0 0 15,0-21-15,22 0 0,-22 21 16,0 0-16,21-21 0,-21 21 0,1 0 16,20-21-16,-21 21 0,0 0 0,0 0 15,1-21-15,-1 21 0</inkml:trace>
  <inkml:trace contextRef="#ctx0" brushRef="#br1" timeOffset="-99499.15">18902 12256 0,'0'0'15,"21"0"-15,0-22 0,-21 1 0,21 0 16,-21 0-16,21 0 0,-21 0 16,0-1-16,0 1 0,0-21 15,0 21-15,0 0 0,0-1 0,0 1 16,0 0-16,-21 21 0,-21-21 16,21 21-16,0 0 0,-22 0 15,22 0-15,0 0 0,-21 21 0,-22 0 16,22 22-16,21-22 15,-22 21-15,22 0 0,-21-20 0,21 20 16,-22 0-16,22 1 0,0-1 16,21-21-16,-21 43 0,21-22 15,0-21-15,0 0 0,21 0 16,0 1-16,0-22 0,0 0 16,22 0-16,-22 0 0,21 0 0,1 0 15,-22 0-15,21-22 0,0 1 0,-20 21 16,20-21-16,-21 0 0,0-21 15,0 20-15,1-20 0,-1 21 0,0-21 16,0-1-16,0 22 0,-21-21 16,0-1-16,21 22 0,-21 0 15,0 0-15,22 0 0,-22 0 0,0-1 16,0 44 0,0-1-1,0 0-15,0 0 0,0 0 0,0 22 16,0-22-16,0 21 0,0 0 0,-22-20 15,22 20-15,0-21 0,-21 21 16,21-20-16,0-1 0,0 0 0,0 0 16,0 0-16,0 0 0,0 1 0,21-1 31,1-21-31,-1 0 0,0 0 16,0 0-16,0-21 0,0-1 0,1 1 15,20 0-15,-21 0 0</inkml:trace>
  <inkml:trace contextRef="#ctx0" brushRef="#br1" timeOffset="-99059.4">19791 12044 0,'0'0'16,"0"-21"-16,-21 0 16,-1 21-16,1 0 15,0 0-15,0 0 0,0 0 0,0 0 16,-1 0-16,-20 0 0,21 0 15,0 21-15,0 0 0,-1-21 16,1 21-16,21 0 0,-21 0 0,21 1 16,0-1-16,0 0 15,21 0-15,0 0 16,1-21-16,-1 21 0,0 1 0,0-22 16,0 21-16,0 0 0,1-21 15,-1 21-15,0 0 0,0 0 16,0-21-16,-21 22 0,0-1 15,-21 0 1,21 0-16,-42-21 0,21 0 16,-1 21-16,-20-21 0,21 0 15,-21 0-15,-1 0 0,22 0 0,0 0 16,-21 0-16,20 0 0,1 0 0,0 0 16,0 0-16,21-21 15,-21 21-15,21-21 0,0 0 16,0 0-1,0-1 1,21 22 0,0 0-16,0-21 15</inkml:trace>
  <inkml:trace contextRef="#ctx0" brushRef="#br1" timeOffset="-98196.9">20278 11451 0,'0'-21'0,"0"42"0,0-63 16,0 21-16,-22 21 16,22 21-1,-21 21 1,21-21-16,0 22 0,0-1 0,0 0 15,0 1-15,0-1 0,0 0 0,0 1 16,0 20-16,0-20 0,0 20 16,0-21-16,0 1 0,0 20 0,-21-20 15,21-1-15,0 0 0,0-21 0,-21 22 16,0-1-16,21-21 0,-21 0 16,21 1-16,-22-1 0,22 0 0,-21 0 15,0 0-15,21-42 47,0 0-31,0 0-16,0 0 0,0-1 15,21 1-15,0-21 0,1 21 0,-22-22 16,21 1-16,0 21 0,-21-21 0,21 20 16,0-20-16,22 21 0,-22 0 15,0 0-15,21-1 0,-21 1 0,1 21 16,20-21-16,-21 21 0,21 0 0,-20 0 15,-1 0-15,21 0 0,-21 0 16,0 0-16,-21 21 0,0 0 0,0 1 16,0-1-16,0 0 0,-21 0 15,0 0-15,-21 0 16,21 1-16,-22-22 0,22 21 0,0-21 16,-21 0-16,20 21 0,1-21 0,0 0 15,0 0-15,0 0 0,0 0 16,-1-21-16,1 0 15,21-1-15,0 1 0,-21 21 16,21-21-16,0 42 31,0 0-31,0 1 16,21-1-16,-21 0 0,21 0 0,-21 0 16,0 0-16,0 1 0,22 20 0,-1-21 15,-21 0-15,21 0 0,0-21 16,-21 22-16,21-1 0,0 0 15,43 0-15,-43-21 0,21 0 16,22 0-16,-43 0 0,21 0 16,-20 0-16,20 0 0,-21 0 15,0 0-15,0 0 0,1 0 0,-1-21 16,0 21-16,0-21 0,0 0 16,-21-1-1,0 1 32</inkml:trace>
  <inkml:trace contextRef="#ctx0" brushRef="#br1" timeOffset="-75995.86">741 15134 0,'-21'0'16,"21"21"-16,-22-21 0,1 0 16,0 22-16,0-22 0,-21 0 15,20 21-15,1-21 16,0 0-16,0 0 0,0 0 15,-22 0-15,22 0 0,0 0 0,0 0 16,0 0-16,0 0 0,-1 0 16,1 0-16,0 0 15,42 0 17,0 0-17,1 0-15,20 0 0,0 0 16,1 0-16,20 0 0,1 0 15,-1 0-15,1 0 0,20 0 0,1-21 16,0-1-16,-1 22 16,22-21-16,-21 21 0,21 0 0,-1-21 15,-20 0-15,0 21 0,-1 0 16,1 0-16,-21 0 0,20-21 16,-20 21-16,-1 0 0,-20 0 0,-1 0 15,0 0-15,1 0 0,-22 0 16,0 0-16,0 0 0,-21-21 62,0-1-30,0 1-32,0 0 15,0 0 1</inkml:trace>
  <inkml:trace contextRef="#ctx0" brushRef="#br1" timeOffset="-75409.86">2032 14711 0,'0'0'0,"-64"-21"31,43 21-15,21 21 15,0 0-31,21 0 16,1-21-16,-1 21 0,0 1 16,-21-1-16,42 0 0,-21-21 0,1 21 15,20 0-15,0-21 0,1 21 16,-1-21-16,21 22 0,-20-22 0,-1 21 15,0-21-15,1 0 16,-1 0-16,-21 0 0,22 0 0,-22 0 0,0 0 16,0 0-16,0 0 15,-21 21 1,-21 0 0,0-21-16,0 21 0,0-21 15,-1 21-15,1-21 0,0 22 16,-21-1-16,21 0 0,-22 0 0,1 0 15,0 0-15,-1 22 0,1-22 16,0 21-16,-1-21 0,1 22 0,21-22 16,-22 21-16,22-21 0,-21 1 15,21 20-15,0-21 0,-1 0 0,1 0 16,0 1-16,0-22 0,21 21 16,-21-21-16,21 21 15,0-42 63,0 0-78,21 21 0,0-22 16,-21 1-16</inkml:trace>
  <inkml:trace contextRef="#ctx0" brushRef="#br1" timeOffset="-73416.34">3831 14732 0,'-21'0'32,"21"-21"-32,0 0 15,0 0 1,0-1-16,0 1 15,0 0-15,21 21 0,0-21 16,-21 0-16,21 21 0,1 0 16,-1-21-16,0 21 0,0 0 15,0 0-15,0 0 16,1 0-16,-22 21 0,0 0 0,21 0 16,-21 0-16,21 0 0,-21 22 15,21-22-15,-21 21 0,0 1 0,0 20 16,0-42-16,0 22 15,0-22-15,0 21 0,0-21 16,0 22-16,0-22 0,0 0 0,0 0 16,0 0-16,0 0 0,0 1 15,0-44 17,0 1-32,0 0 15,0 0-15,0-21 16,0 20-16,0 1 0,0-21 0,0 21 15,0-22-15,0 22 0,21-21 16,0 21-16,1 0 0,-22-22 16,21 22-16,21 0 0,-21-21 0,0 20 15,1 1-15,-1 21 0,21-21 16,-21 0-16,0 21 0,1 0 0,-1 0 16,0 21-16,-21 0 15,21 0-15,-21 1 0,0-1 0,0 21 16,0-21-16,0 22 0,0-22 15,0 21-15,0-21 0,0 0 0,0 22 16,0-22-16,0 0 0,21 0 0,-21 22 16,0-22-16,21-21 0,1 21 15,-1 0-15,0 0 0,0-21 16,0 0-16,0 0 0,1 0 16,-1 0-16,21 0 0,-21 0 0,22-21 15,-22 0-15,21 0 0,-21 21 16,22-21-16,-22-1 0,21-20 0,-21 21 15,0 0-15,1 0 0,-1-22 0,0 22 16,-21 0-16,0 0 0,21-22 16,-21 22-16,0 0 0,0 0 0,0 0 15,0 0-15,0-1 16,0 1-16,-21 21 16,0 0-16,0 0 0,-1 21 15,1-21 1,21 22-16,-21-1 0,21 0 0,0 21 15,0-21-15,-21 1 0,21-1 16,0 21-16,0-21 0,0 0 0,0 22 16,0-22-16,0 0 0,0 0 15,21 0-15,0 1 0,-21-1 0,21-21 16,22 21-16,-22-21 0,0 0 0,21 0 16,-20 0-16,20 0 0,0 0 15,106-21 1,-105 21-16,20-21 0,-20-1 0,-1 1 15,0 0-15,1 0 0,-1 0 0,-21 0 16,0-1-16,22-20 16,-43 21-16,0 0 0,0 0 15,0-22-15,0 22 0,0 0 16,-22 0-16,1 21 16,0 0-16,0-21 0,0 21 0,0 0 15,-1 21-15,1-21 0,0 21 16,21 0-16,-21 0 0,0 0 15,21 1-15,0-1 0,0 0 0,0 0 16,0 0-16,0 0 0,0 22 16,0-22-16,0 0 0,0 0 15,21 0-15,0 1 0,0-1 0,0 0 0,1-21 16,20 21-16,-21-21 16,21 0-16,1 0 0,-1 0 0,0 0 15,1 0-15,20 0 0,-20-21 0,20 0 16,1 0-16,-22 21 0,21-22 15,1 1-15,-22 0 0,1 0 0,-1 0 16,0 0-16,1-1 0,-22 1 16,21 0-16,-42 0 0,21 21 0,-21-21 15,0 0-15,0-1 0,0 1 0,-21 0 16,0 21 0,0-21-16,0 21 0,-1 0 0,1 0 15,0 0-15,0 0 0,-21 0 0,20 0 16,1 0-16,0 21 15,0 0-15,0 0 0,0 1 16,-1-1-16,22 0 0,0 0 16,-21 0-16,21 0 0,0 1 0,0-1 15,0 0-15,0 0 0,0 0 16,21-21-16,-21 21 0,22-21 16,-1 0-16,0 0 0,0 0 0,0 0 15,22 0-15,-22 0 0,0 0 16,0-21-16,0 21 0,0-21 15,1 0-15,20-43 0,-21 43 16,-21 0-16,21-21 0,-21-1 16,21 1-16,1 0 0,-22-22 15,0 22-15,0-22 0,0 1 0,21 21 16,-21-1-16,0 1 0,0 0 16,0-1-16,21 22 0,-21 0 15,0 0-15,0 0 0,0 42 31,0 0-31,-21 21 0,21 1 16,0-1-16,-21 0 0,-1 22 16,22-22-16,0 22 0,0-22 0,-21 0 15,21 22-15,0-22 0,0-21 0,0 22 16,0-1-16,21-21 0,-21 0 16,22 0-16,-1 1 0,0-1 15,0 0-15,0-21 0,0 0 0,22 21 16,-22-21-16,0 0 15,0 0-15,0 0 0,1 0 0,20 0 0,-21 0 16,0-21-16,0 21 0,43-64 31,-64 43-31,21 0 0,-21 0 16</inkml:trace>
  <inkml:trace contextRef="#ctx0" brushRef="#br1" timeOffset="-72517.96">8191 14436 0,'0'-21'0,"0"42"0,0-64 0,0 22 15,-21 21-15,21-21 16,0 42 15,0 0-31,0 1 0,0-1 16,0 0-16,0 21 0,0-21 15,0 22-15,0-1 0,0-21 0,0 43 16,0-22-16,0-21 0,0 22 16,0-22-16,0 0 0,0 0 15,0 0-15,0 0 0,0 1 16,-21-22 15,21-22-31,-21 1 16,21 0-16,-21 0 0,21-21 0,0 20 15,0-20-15,0 21 0,0-21 16,0 20-16,21-20 0,0 0 0,0 21 16,0-22-16,1 22 0,-1 0 15,0 0-15,21 0 0,-21-1 0,22 22 16,-22 0-16,21 0 0,-21 0 16,22 0-16,-22 0 0,42 43 15,-41-22-15,-1 0 0,-21 21 16,21-20-16,-21 20 0,21-21 15,-21 21-15,0-20 0,0 20 0,0-21 16,0 0-16,0 0 0,0 1 0,0-1 16,0 0-16,0 0 15,0-42 17,0 0-32,0 0 15,0-1-15,0-20 0,0 21 0,0-21 16,21 20-16,0-20 0,1 0 15,-1-1-15,0 22 0,21-21 0,-21 21 16,22 0-16,-1-22 16,0 22-16,1 21 0,-1-21 0,0 21 15,-20 0-15,20 0 0,0 0 0,-21 0 16,22 21-16,-22 0 0,0 0 16,-21 1-16,0 20 0,21-21 0,-21 21 15,0-20-15,0 20 0,0-21 16,0 21-16,0-20 0,0-1 0,-21 21 15,21-21-15,-21 0 0,0 1 16,21-1 0,0-42 15,0-1-15,21 1-16,0 0 0,0 0 0</inkml:trace>
  <inkml:trace contextRef="#ctx0" brushRef="#br1" timeOffset="-72101.2">9631 14372 0,'0'0'0,"0"-21"0,0 0 15,-21 21 1,-1 21 0,22 0-1,-21 0-15,21 1 0,-21 20 0,21-21 16,-21 21-16,21-20 0,0 20 15,0-21-15,0 21 0,0-20 0,0 20 16,0-21-16,0 0 0,0 0 0,0 1 16,0-1-16,21 0 0,0-21 15,22 0-15,-22 0 0,0 0 0,21 0 16,22 0-16,-22 0 16,-21-21-16,22 21 0,-1-21 0,-21-1 15,0 1-15,0-21 0,1 21 0,-22-22 16,0 22-16,0-21 0,0 0 15,0-1-15,-22 1 0,1 0 0,0-1 16,0 22-16,-21 0 0,20 0 0,1 0 16,0 21-16,-21 0 15,21 0-15,-1 0 0,1 0 0,0 21 16,0 0-16,21 0 16,-21 0-16,21 0 0,0 1 0,0-1 15,0 0-15,0 0 0,21-21 0,0 21 16,0-21-16,0 0 0,1 0 15,20 0-15</inkml:trace>
  <inkml:trace contextRef="#ctx0" brushRef="#br1" timeOffset="-71668.9">10308 14393 0,'0'0'0,"0"-21"0,0 0 15,0 0-15,0 0 0,0 0 16,21 21-16,0-22 16,1 22-16,-1 0 15,0 0-15,0 0 0,0 0 0,0 22 16,1-1-16,-1 0 16,-21 0-16,21 21 0,-21-20 0,0-1 15,0 21-15,0-21 0,0 22 16,0-22-16,0 21 0,0-21 15,0 0-15,0 1 0,-21-1 0,21 0 16,-21-21-16,21 21 0,0-42 31,0 0-15,0 0-16,0-1 0,0-20 16,21 21-16,0-21 0,-21 20 0,21-20 15,0 0-15,-21-1 0,21 22 0,1-21 16,-22 21-16,21 0 0,0-1 15,-21 1-15,21 21 0,-21-21 16,21 21-16,0 0 16,-21 21-1,0 0-15</inkml:trace>
  <inkml:trace contextRef="#ctx0" brushRef="#br1" timeOffset="-71264.92">10858 14499 0,'0'0'0,"0"21"0,22-21 0,-1 0 16,0 0-16,0 0 0,0 0 0,0 0 15,1 0-15,-1 0 16,21 0-16,-21-21 0,0 21 0,22-21 16,-22 0-16,21 0 0,-21 21 0,1-21 15,-1-1-15,0 1 0,-21-21 16,0 21-16,0 0 0,0-1 15,0 1-15,0 0 0,-21 21 16,21-21-16,-21 21 0,-1 0 16,1 0-16,0 0 0,0 0 0,0 0 15,0 21-15,-1 0 0,1 0 16,0 1-16,0-1 0,0 21 16,0-21-16,21 22 0,0-22 0,0 21 15,0-21-15,0 0 0,0 22 16,0-22-16,0 0 0,0 0 0,21 0 15,21 22-15,-21-43 0,0 21 16,1-21-16,20 0 0,-21 0 16,0 0-16,0 0 0,22 0 0,-22 0 15,21-21-15,-21 0 0,1-1 16,-1 22-16,-21-21 0,0-21 16,21 21-16,-21 0 0,21-1 0</inkml:trace>
  <inkml:trace contextRef="#ctx0" brushRef="#br1" timeOffset="-70453.64">13568 14076 0,'-43'-64'31,"43"43"-31,-21 0 0,0 0 0,0 0 16,0 0-16,0 21 0,-22 0 15,22 0-15,0 0 0,-21 0 0,-1 0 16,22 21-16,-21 0 0,-1 0 16,1 0-16,0 0 0,21 22 0,-22-22 15,1 21-15,21-21 0,0 22 16,-1-22-16,22 21 0,0 1 0,0-22 16,0 0-16,0 21 0,0-21 0,22 1 15,20-1-15,-21-21 0,21 21 16,1-21-16,41 0 0,-41 0 15,-1 0-15,-21 0 0,22-21 16,-1 21-16,-21-21 0,21-1 16,-20 1-16,-1 0 0,0 0 0,0 0 15,0 0-15,-21-1 0,0-20 16,21 21-16,-21 0 0,22 0 16,-22-1-16,21 1 0,-21 0 0,0 0 15,0 42 16,0 0-31,0 0 16,0 1-16,0 20 0,0 0 16,0 1-16,0-1 0,0 21 0,0 43 15,0-21 1,0-22-16,0 1 0,0 21 0,-21-22 16,21 22-16,0-1 0,-22 22 0,1-21 15,21 21-15,0-22 0,-21 1 16,-21 0-16,21 42 0,21-85 0,-22 43 15,22-22-15,0 1 0,0-22 16,0 0-16,64 1 0</inkml:trace>
  <inkml:trace contextRef="#ctx0" brushRef="#br1" timeOffset="-70396.67">13483 16087 0,'64'-85'16,"-128"170"-16,128-212 0,-64 84 0,63 1 0,-63 0 16,0-1-16</inkml:trace>
  <inkml:trace contextRef="#ctx0" brushRef="#br1" timeOffset="-69413.08">13758 15346 0,'0'-42'0,"127"-318"31,-254 762-31,275-889 0,-105 402 0,-22 1 16,0-1-16,0 0 0,22 1 0,-1-43 16,-21 63-16,-21 22 0,0 0 15,21-1-15,-21 22 16,0-21-16,0 21 0,0-1 0,0 1 16,-21 0-16,21 42 15,0 0 1,0 1-16,-21-1 0,21 21 0,-21-21 15,21 0-15,0 22 0,0-22 0,0 21 16,0-21-16,0 22 16,0-22-16,0 0 0,0 0 0,0 0 15,21 1-15,-21-1 0,21-21 16,0 0-16,0 0 0,1 0 0,20 0 16,-21 0-16,0 0 0,22 0 15,-22-21-15,21-1 0,-21 22 0,22-21 16,20 0-16,-21 0 0,-42-21 0,43 20 15,-43 1-15,0 0 0,0 0 0,0 0 16,0 0-16,0-1 0,0 1 16,0 0-16,0 0 0,63 21 0,-42-21 15,-42 21-15,0 0 16,0 0-16,0 0 0,0 0 16,21 21-16,-22 0 0,1 0 15,21 0-15,0 1 0,0-1 0,0 21 16,0-21-16,0 0 0,0 22 15,21-22-15,1 0 0,-1 21 0,-21-20 16,21-1-16,0 0 0,0-21 16,0 21-16,1 0 0,-1-21 0,0 0 15,0 0-15,21 0 0,1 0 0,-1 0 16,-21-21-16,22 0 0,-1 0 16,0 0-16,-21-1 0,22-20 15,-1 21-15,-21 0 0,0-22 0,1 22 16,-1 0-16,-21-21 0,0 21 15,0-1-15,0 1 0,0 0 0,0 0 16,0 0-16,0 0 0,0-1 0,-21 22 16,-1-21-16,1 21 15,0 0-15,0 0 0,-43-21 16,22 21-16,42 21 16,-21 0-16,0 1 0,0-1 15,21 21-15,0-21 0,-43 22 0,43-22 16,0 21-16,-21-21 0,21 22 0,-21-22 15,21 0-15,0 0 0,0 0 0,0 0 16,0 1-16,21-1 0,0-21 16,0 0-16,1 0 15,-1 0-15,0 0 0,21-21 0,-21-1 16,1 22-16,-22-21 0,21 0 16,0 0-16,0-21 0,0 20 15,-21 1-15,21 0 0,1 0 0,-22 0 16,21 0-16,-21-1 15,0 1-15,-21 0 0,63 21 16,-21 0-16,-21 21 47,21-21-47,-42 0 0,0 21 0,21 1 0,-21-1 16,21 0-16,0 0 0,0 0 15,0 22-15,0-22 0,0 0 16,0 0-16,0 0 0,0 0 0,0 1 15,21-1-15,-21 0 0,21 0 0,-21 0 16,21-21-16,22 0 0,-1 0 16,-21-21-16,0 21 0,22-21 15,-22 0-15,0 0 0,0-1 16,-21 1-16</inkml:trace>
  <inkml:trace contextRef="#ctx0" brushRef="#br1" timeOffset="-68753.46">13758 15092 0,'-21'0'15</inkml:trace>
  <inkml:trace contextRef="#ctx0" brushRef="#br1" timeOffset="-68560.84">13716 15071 0,'0'0'0,"0"21"0,0 0 0,42 0 15,-21 0-15,-21 1 0,0-1 0,22 0 16,-44 0-16,1 0 0,21 0 0,0 1 16,-42-22-16,0 63 0,20-21 0,22-20 15,0 20-15,0 0 0,0-21 0,-21 22 16,0-1-16,0-21 0,21 0 15,-21 22-15,-22-1 0,-20-21 0,63 22 16,0-22-16,-21 0 0,21 0 16,0 0-16,-21-21 0,21 21 0</inkml:trace>
  <inkml:trace contextRef="#ctx0" brushRef="#br1" timeOffset="-66293.43">15642 14351 0,'0'0'0,"0"21"0,-21-21 31,21 21-31,-21-21 16,21 22-16,0-1 31,0-42 16,21-1-47,0 1 0,0 0 16,0 0-16,-21 0 0,22-22 0,-1 22 15,0-21-15,0 0 0,-21 20 16,21-20-16,-21 0 0,21-1 0,-21 1 16,0 0-16,0-1 0,0 22 15,0 0-15,0-21 0,0 21 0,0-1 16,0 1-16,-21 21 16,0 0-1,0 21-15,21 1 16,0-1-16,0 21 0,0-21 0,0 22 15,-21-1-15,21-21 0,0 21 16,0 1-16,-21-1 0,21 22 16,0-22-16,0 0 0,0 1 0,0-22 15,0 21-15,0-21 0,0 0 16,0 1-16,21-1 0,0 0 0,0-21 16,0 0-16,0 0 0,1 0 15,-1 0-15,0 0 16,0 0-16,0-21 0,0 21 0,1-21 15,-1-1-15,0 1 0,0 0 0,0 0 16,0 0-16,1 0 0,-1-1 16,0 1-16,0 0 0,-21 0 0,21 0 15,-21 0-15,21 21 0,-21-22 16,0 44 15,0-1-31,0 0 0,0 0 16,0 0-16,0 0 0,0 22 15,0-22-15,0 0 0,0 0 16,0 0-16,0 1 0,0-1 0,0 0 16,22 0-16,-1 0 15,0-21-15,0 0 0,0 0 0,0 0 16,1 0-16,20 0 0,-21 0 0,0 0 16,0-21-16,22 0 0,-22 0 15,0 0-15,0-22 0,0 22 0,22-21 16,-43-1-16,21 22 0,0-42 0,0 20 15,0 1-15,1 0 0,-22-22 16,0 22-16,21-22 0,-21 22 0,21 0 16,-21-1-16,0 22 0,0-21 0,0 21 15,0 0-15,0-1 0,-21 22 32,0 0-32,-1 22 15,22-1-15,0 21 0,0-21 16,0 22-16,0-1 0,0 0 0,0 1 15,0-1-15,0 0 0,0 1 0,0-1 16,0 0-16,0-21 0,0 22 16,0-1-16,0 0 0,0-20 0,0 20 15,0-21-15,0 0 0,22 22 16,-1-22-16,0-21 0,-21 21 0,21 0 16,0-21-16,0 0 0,1 0 0,-1 0 15,0 0-15,0 0 0,0-21 16,0 0-16,1 0 0,-1-1 0,0 1 15,0 0-15,0 0 0,0-21 16,1 20-16,-1 1 0,-21 0 0,21 21 16,-21-21-16,21 0 0,0 21 15,-21-21-15,0 42 32,0 0-32,0 0 0,0 0 15,0 0-15,0 1 16,0-1-16,0 0 0,0 0 15,0 0-15,0 0 0,0 1 16,0-1-16,21-21 0,1 0 16,20 0-16,-21 0 0,0 0 15,0 0-15,22 0 0,-22 0 0,21-21 16,1 21-16,-22-22 0,21 1 16,-21 0-16,0 0 0,1-21 0,-1 20 15,0 1-15,0 0 0,0-21 16,-21 21-16,0-1 0,21 1 0,-21 0 15,0 0-15,0 42 47,-21 0-47,21 0 0,0 1 16,0-1-16,-21 0 0,0 21 16,21-21-16,-21 22 0,21-1 0,-21 0 15,21 1-15,-22-1 0,1 22 16,21-22-16,-21 0 0,21 22 0,0-22 15,0 0-15,0 22 0,0-22 0,0 1 16,0-1-16,0 21 0,0-20 0,0-1 16,0 0-16,0 1 0,0-1 15,0 0-15,0-20 0,0 20 0,0-21 16,0 0-16,-21 0 0,0 1 0,21-1 16,-21-21-16,-1 0 15,1 21-15,0-21 0,-21 0 0,21 0 0,-22 0 16,22 0-16,-21-21 0,21 21 15,-22-21-15,22-1 0,-21 1 0,21 0 16,-1 0-16,22 0 0,0 0 16,-21-1-16,21 1 0,0-21 0,0 21 15,0-22-15,0 22 0,21-21 0,-21 0 16</inkml:trace>
  <inkml:trace contextRef="#ctx0" brushRef="#br1" timeOffset="-65996.74">17272 13843 0,'21'0'0,"0"0"0,0 0 16,85 0-1,-85 0 1,-42 0 0,0 0-1,0 0-15,0-21 0,0 21 16</inkml:trace>
  <inkml:trace contextRef="#ctx0" brushRef="#br1" timeOffset="-65817.46">16616 13843 0,'0'0'0,"-21"0"15,21-21 32,-22 21-47,1-21 16</inkml:trace>
  <inkml:trace contextRef="#ctx0" brushRef="#br1" timeOffset="-65763.94">16827 13801 0,'64'0'0</inkml:trace>
  <inkml:trace contextRef="#ctx0" brushRef="#br1" timeOffset="-65063.15">16722 13928 0,'-22'0'16</inkml:trace>
  <inkml:trace contextRef="#ctx0" brushRef="#br1" timeOffset="-65024.18">16700 13949 0,'0'0'16</inkml:trace>
  <inkml:trace contextRef="#ctx0" brushRef="#br1" timeOffset="-64921.23">17420 13843 0,'0'-21'31</inkml:trace>
  <inkml:trace contextRef="#ctx0" brushRef="#br1" timeOffset="-64776.31">18669 13758 0,'106'0'16</inkml:trace>
  <inkml:trace contextRef="#ctx0" brushRef="#br1" timeOffset="-63781.38">16870 13907 0,'0'0'0,"-43"0"0,22 0 0,0 0 0,0 0 16,0 0-16,0 0 15,-1 0-15,1 0 0,42 0 31,1 0-15,-1 0-16,21 0 0,-21 0 16,22 0-16,-1 0 0,21 0 0,-20 0 15,20 0-15,1-22 0,-1 22 0,1 0 16,-1-21-16,1 0 0,-1 21 16,-20 0-16,20 0 0,-42 0 15,22-21-15,-22 21 0,0 0 0,0 0 94,0 0-94</inkml:trace>
  <inkml:trace contextRef="#ctx0" brushRef="#br1" timeOffset="-63229.73">19156 13780 0,'-43'-64'32,"22"43"-17,21 0-15,-21 21 0,0 0 31,21 21-15,-21 0-16,21 0 16,0 0-16,0 1 0,0 20 0,0-21 15,0 21-15,0 1 0,0-1 0,0 0 16,0 1-16,-21-1 0,21 0 16,0 22-16,-22 42 0,22-43 15,0 1-15,-21-1 0,0 1 16,0-1-16,21 1 0,-21-1 15,0 1-15,-1-22 0,22 22 0,-21-1 16,0-21-16,0 22 0,0-22 0,21 1 16,0-22-16,0 21 0,-21-21 15,21 0-15,0 1 0,0-44 32,0 1-17,0 0-15,0 0 0,21-21 0,-21 20 16,0-20-16,42-21 15,-42-1-15</inkml:trace>
  <inkml:trace contextRef="#ctx0" brushRef="#br1" timeOffset="-62792.98">18669 13928 0,'0'0'0,"-21"-21"0,0 21 16,21-43-16,-22 22 0,1-21 16,0 21-16,21-1 0,0 1 15,0 0-15,0 0 0,0 0 0,0 0 16,21-1-16,0 1 16,22 21-16,-22 0 0,21-21 15,1 21-15,-22 0 0,21 0 0,22 0 16,-22 0-16,0 0 0,22 0 15,-22 21-15,0-21 0,22 21 0,-22 1 16,1 20-16,-22-21 0,21 21 0,-42-20 16,0 20-16,0 0 0,0-21 15,-21 22-15,0-1 0,-22-21 0,1 22 16,0-22-16,-1 0 0,1 0 16,0 0-16,-1 0 0,22 1 15,-21-22-15,21 21 0,0-21 0,-1 21 16,44-42 31,-1 21-47,0-21 15,0-1-15,0 22 0,0-21 16</inkml:trace>
  <inkml:trace contextRef="#ctx0" brushRef="#br1" timeOffset="-62313.26">19452 13737 0,'0'0'0,"-21"0"0,21-21 16,0 0-16,0 0 15,21 0 1,0 21-16,0 0 0,1 0 15,-1 0-15,0 0 0,21 0 0,-21 21 16,22 0-16,-22-21 0,21 21 16,-21 21-16,1-20 0,-1-1 0,21 63 15,-42-62-15,21 20 0,-21-21 16,0 21-16,0-20 16,0 20-16,-21-21 0,0 0 0,0 0 15,0 22-15,-1-43 0,1 0 16,21 21-16,-21-21 0,21-21 31,0 0-31,0-1 16,0 1-16,0 0 0,21-21 15,0 21-15,1-22 0,20-20 0,-21 20 16,-21 22-16,21-21 0,0 21 16,1-22-16,-1 22 0,0-21 15,0 21-15,0 21 16,0 0-1,1 0 1,-1 0 0,-21 21-16,0 0 0</inkml:trace>
  <inkml:trace contextRef="#ctx0" brushRef="#br1" timeOffset="-61861.52">20595 13716 0,'-42'-21'15,"42"0"-15,-21 21 16,-22 0-16,22 0 0,0 0 0,0 21 16,0 0-16,-1 0 0,1 0 15,-21 1-15,21 20 0,21-21 0,-21 21 16,-1-20-16,22 20 0,0-21 0,-21 21 15,21-20-15,0-1 0,0 0 16,0 0-16,21 0 0,1 0 0,-1 1 16,0-1-16,0-21 0,0 0 0,0 0 15,1 21-15,20-21 16,-21 0-16,21 0 0,1 0 0,-1-21 16,-21 0-16,22-1 0,-22 1 0,21 0 15,-21 0-15,0 0 0,-21-22 16,0 1-16,0 21 0,0-21 0,0-1 15,0 22-15,0-21 0,-21 21 16,0-22-16,-21 22 0,21 21 0,-1-21 16,-20 21-16,0 0 0,21 0 0,-22 0 15,22 0-15,0 21 0,0-21 16,0 21-16,-1-21 0,1 21 0,21 1 16,0-1-16,0 0 15,0 0-15,0 0 16,21-21-16,1 0 0,-1 21 0</inkml:trace>
  <inkml:trace contextRef="#ctx0" brushRef="#br1" timeOffset="-60847.1">21378 13801 0,'0'0'16,"0"-21"-16,0-1 0,0 1 0,-21 0 0,0 21 15,21-21-15,0 0 16,-21 21-16,0-21 0,-1 21 0,1 0 16,0 0-16,0 21 0,0-21 15,0 21-15,21 0 0,-43 21 16,22-20-16,21 20 0,-21-21 0,0 21 16,0-20-16,-1 20 0,22-21 15,0 21-15,0-20 0,0-1 0,0 21 16,0-21-16,0 0 0,0 1 0,22-1 15,-1 0-15,0-21 16,0 0-16,0 0 0,0 0 16,1 0-16,-1 0 0,21-21 15,-21 21-15,0-21 0,1-1 16,-1-20-16,0 21 0,0-21 0,0-1 16,0 1-16,1-22 0,-1 1 15,0-1-15,0 1 0,-21-1 0,21 1 16,-21 21-16,0-22 0,0 22 0,0-22 15,0 43-15,0-21 0,0-1 16,0 22-16,-21 0 0,0 21 16,0 0-16,0 0 15,21 21-15,-22 0 0,22 1 16,-21 20-16,21 0 0,0 1 0,0-1 16,0 0-16,0 22 0,0-22 15,0 22-15,0-1 0,0-21 16,0 22-16,0-22 0,0 1 15,21-1-15,-21 0 0,22-21 0,-22 22 16,21-22-16,0 0 0,0 0 0,-21 0 16,21 1-16,0-22 0,1 0 15,-1 0-15,0 0 0,0 0 0,0 0 16,43 0-16,-43-22 0,0 1 16,0 0-16,0 0 0,1 0 15,-1 0-15,0-22 0,-21 22 0,21 0 16,0-43-1,-21 43-15,0 0 0,0 0 0,0 0 16,0 42 15,0 0-31,-21 0 0,21 0 16,0 22-16,-21-22 0,21 0 16,0 0-16,0 0 0,0 22 0,0-22 15,0 0-15,0 0 0,0 0 16,21-21-16,0 0 0,0 22 15,1-22-15,-1 0 0,0 0 16,0 0-16,0-22 0,0 1 16,1 0-16,-22 0 0,21 0 15,0 0-15,-21-22 0,21 22 0,-21-21 16,21-1-16,-21 22 16,0-21-16,0 21 0,21 0 0,-21-1 15,0 44 16,0-1-31,0 21 0,-21-21 0,21 0 16,0 22-16,0-22 0,0 0 16,0 21-16,0-20 0,0-1 0,0 21 15,0-21-15,0 0 0,21 1 16,1-1-16,-1-21 0,0 0 16,0 0-16,0 0 0,22 0 15,-22 0-15,0 0 0,21 0 0,-21-21 16,1-1-16,-1 22 0,0-21 15,21 0-15,-21 0 0</inkml:trace>
  <inkml:trace contextRef="#ctx0" brushRef="#br1" timeOffset="-60229.45">22712 13653 0,'0'-22'0,"0"44"0,0-65 0,-21 43 31,-1 0-31,1 0 0,21 21 16,-21 1-16,0-1 0,0 21 16,21-21-16,-21 22 15,21-22-15,0 21 0,0-21 0,0 22 16,0-22-16,0 0 0,0 0 0,0 21 16,0-20-16,0-1 0,21 0 15,0 0-15,0 0 0,0-21 16,0 0-16,1 0 0,-1 21 0,0-21 15,0 0-15,21 0 0,-20 0 16,-1-21-16,21 0 0,-21 21 0,0-21 16,1 0-16,20 0 0,-21-22 0,0 22 15,0-21-15,22-1 0,-22 1 16,0-21-16,0-1 0,0 1 0,-21-1 16,22 22-16,-1-22 15,-21 22-15,0-22 0,21 22 0,-21 21 16,21-43-16,-21 43 0,0 0 15,0 0-15,-21 21 32,21 21-32,-21 0 15,21 0-15,0 1 0,0-1 0,-21 21 16,21 0-16,-22 1 0,22-1 16,0 0-16,-21 1 0,21-1 15,0 0-15,0 1 0,0-1 0,0 0 0,0 1 16,0-1-16,0 0 15,0-20-15,0-1 0,21 21 0,1-21 16,-1 0-16,0 1 0,0-22 0,0 21 16,0-21-16,22 0 0,-22 0 15,42 0-15,-41 0 0,-1 0 16,0 0-16,0-21 0,0-1 0,0 22 16,-21-21-16,0 0 0,22 21 15,-1-42-15,-21 21 16,0-1-16,0 1 0,0 0 0</inkml:trace>
  <inkml:trace contextRef="#ctx0" brushRef="#br1" timeOffset="-59904.63">23220 13483 0,'-21'0'0,"42"0"0,-42-21 31,42 21-31,0 0 16,21-21-16,-21 21 0,22 0 0,-1 0 15,22-21-15,-22 0 16,0 21-16,22 0 0,-22-22 0,0 22 16,1 0-16,-1-21 0,-21 21 0,0 0 15,22 0-15,-22 0 16,-21-21-16,21 21 0,-42 0 62,0 21-62,0-21 16,-1 0-16,1 0 0,0 0 0</inkml:trace>
  <inkml:trace contextRef="#ctx0" brushRef="#br1" timeOffset="-47005.56">614 16828 0,'0'0'0,"-43"0"0,22 0 0,-21 21 0,21-21 16,-22 0-16,22 0 0,-21 0 15,0 0-15,20 0 0,-20 0 16,21 0-16,0 0 16,42 0-1,0 0-15,0 0 0,22 0 16,-1 0-16,0 0 0,22 0 15,-1 0-15,1 0 0,-1 0 16,22 0-16,-22 0 0,22 0 16,0-21-16,-22 21 0,43 0 15,-21 0-15,-1-22 0,1 22 0,0 0 16,-22 0-16,22-21 0,-22 21 16,1 0-16,-1 0 0,-20-21 0,-1 21 15,0 0-15,1 0 0,-1 0 16,-21 0-16,0 0 0,1 0 0,-1-21 15,0 21-15,-21-21 32,0 0-1,-21 21-31,0-22 0,-1 22 16,1-21-16,0 0 0,0 21 15,0-21-15</inkml:trace>
  <inkml:trace contextRef="#ctx0" brushRef="#br1" timeOffset="-46592.83">1820 16425 0,'0'0'0,"0"22"32,0-1-32,0 0 15,21 0 1,1-21-16,-1 0 0,0 21 15,21-21-15,-21 0 0,22 0 16,-1 0-16,-21 21 0,22-21 0,-1 0 16,0 0-16,-21 0 0,22 0 15,-22 0-15,0 0 0,0 0 0,0 0 16,-21 22-16,22-22 0,-22 21 16,-22 0-1,1-21-15,0 21 0,-21 0 16,21-21-16,-22 43 0,1-22 0,0 0 15,-1 21-15,1-21 0,21 22 16,-22-1-16,1 0 0,21 1 16,-21-22-16,20 21 0,1-21 15,0 1-15,21 20 0,0-21 0,0 0 16,0 22 0,0-65 15,0 1-31,0 0 15,0 0-15,0 0 0</inkml:trace>
  <inkml:trace contextRef="#ctx0" brushRef="#br1" timeOffset="-45821.11">3873 16277 0,'0'0'0,"0"21"0,-21-21 31,21 22-31,21-22 31,1-22-31,-1 22 16,0-21-16,21 0 0,-21 0 15,1 0-15,20 0 0,-21-1 16,0 1-16,0 0 0,1 0 0,-22-21 16,0 20-16,0 1 0,-22 21 15,1 0-15,-21 21 16,21-21-16,-22 22 0,1-1 0,0 0 16,-1 0-16,-20 0 0,42 0 15,-22 1-15,1-22 0,21 21 0,0 0 16,21 0-16,0 0 0,0 0 15,0 1-15,42-1 0,-21 0 16,0-21-16,22 21 0,-22 0 16,21 0-16,1-21 0,-22 22 15,21-1-15,-21-21 0,22 21 0,-22-21 16,0 21-16,0 0 0,0 0 16,0 1-16,-21-1 0,22-21 0,-22 21 15,0 21-15,-22-21 0,1 1 16,0-1-16,0 0 0,-21 21 0,20-21 15,-20 1-15,0-1 0,-1 0 16,-20-21-16,21 21 0,20-21 0,-20 0 16,0 0-16,-1 0 0,22 0 15,0 0-15,-21-21 0,21 0 0,-1 0 16,-20-22-16,21 22 16,0-21-16,21 21 0,0-1 15,0 1-15,0 0 0,0 0 16,0 0-16,21 0 0,0 21 15,0 0-15,22-22 0,-22 22 16,0-21-16,0 21 0,21 0 16,-20 0-16</inkml:trace>
  <inkml:trace contextRef="#ctx0" brushRef="#br1" timeOffset="-45489.3">4508 16066 0,'0'0'0,"0"-22"0,0 1 15,-21 21 17,21 21-32,0 1 0,-21 20 15,0-21-15,21 21 0,-21 1 0,21-1 16,0 0-16,-21 1 0,21-1 15,-22 0-15,22 1 0,-21-1 0,21-21 16,0 22-16,0-1 0,0-21 16,0 21-16,0-20 0,0-1 0,0 0 15,21-21-15,1 21 0,-1-21 16,0 0-16,0 0 16,0 0-16,0-21 0,1 0 15,-22 0-15,21-1 16,-21 1-16,0 0 0</inkml:trace>
  <inkml:trace contextRef="#ctx0" brushRef="#br1" timeOffset="-45285.11">4276 16489 0,'21'0'31,"0"0"-15,0 0-16,0-21 0,0 21 0,22 0 15,-22 0-15,21 0 0,-21-21 16,22 21-16,-1 0 0,-21 0 0,22 0 16,-22-22-16,0 22 0,0 0 15,0 0-15,0 0 0,1-21 0,-1 21 16</inkml:trace>
  <inkml:trace contextRef="#ctx0" brushRef="#br1" timeOffset="-44205.39">5292 16468 0,'0'-21'0,"21"-22"16,-21 22-1,0 0-15,-21 0 16,-1 0-16,1-1 0,0 1 15,0 21-15,0 0 0,0 0 16,-1 0-16,1 0 0,0 0 0,0 0 16,0 21-16,0 1 0,-1-1 15,1 0-15,0 0 0,21 0 16,0 22-16,-21-22 0,0 0 0,21 21 16,0-21-16,0 22 15,0-22-15,0 0 0,0 21 0,0-20 16,0-1-16,0 0 15,21 0-15,0-21 0,0 0 0,0 0 16,1 0-16,-1 0 0,0-21 0,0 0 16,0 0-16,0-1 0,1 1 15,-1 0-15,0 0 0,-21 0 0,21-22 16,0 22-16,-21 0 0,0-21 16,21 21-16,1-43 15,-22 43-15,0 0 0,0 0 16,0 42 15,0 0-31,0 0 16,-22 0-16,22 0 0,-21 1 0,21-1 15,0 0-15,0 0 0,0 0 16,0 22-16,0-22 0,0 0 0,0 0 16,0 0-16,21 0 0,1-21 15,-1 0-15,0 0 0,21 0 16,-21 0-16,22 0 0,-22 0 0,21 0 15,1-21-15,-1 21 16,0-21-16,1 0 0,-1 0 0,0-22 16,1 22-16,-22 0 0,0 0 15,0 0-15,-21-22 0,0 22 0,0 0 16,0 0-16,-21 21 16,0 0-16,0 0 15,-1 0-15,22 21 16,0 0-16,0 0 0,0 1 15,22-22-15,-1 21 0,-21 0 16,21 0-16,0 0 0,0-21 0,-21 21 16,21 1-16,1-1 0,-22 0 15,0 0-15,21 0 0,-21 0 16,21-21-16,-21 22 0,21-22 16,0 0-16,0 0 15,1 0-15,-1 0 0,0 0 16,0-22-16,0 22 0,0-21 15,1 0-15,-1 0 0,0 0 0,0-22 16,0 22-16,0-21 0,1 0 0,-22-1 16,21 1-16,0 0 0,-21-1 15,21 1-15,-21 0 0,0-1 0,21 22 16,-21-21-16,0 21 0,0-1 16,0 1-16,0 0 15,-21 42 1,21 0-16,-21 1 0,21-1 15,0 21-15,0 0 0,-21-20 16,21 20-16,0 0 0,-21 1 16,21-1-16,0 0 0,0-21 0,0 22 15,0-22-15,0 21 0,0-21 0,0 22 16,0-22-16,0 0 0,0 0 16,0 0-16,21 1 0,0-22 15,0 21-15,0-21 0,0 0 16,1 0-16,-1-21 0,0 21 15,0-22-15,0 1 0,0 0 16,1 0-16,-22-21 0</inkml:trace>
  <inkml:trace contextRef="#ctx0" brushRef="#br1" timeOffset="-43973.53">6244 16320 0,'0'0'15,"42"0"1,1 0 0,-22 0-16,0 0 0,0 0 15,0 0-15,1 0 16,20 0-16,-21 0 0,0 0 0,0 0 16,1 0-16,-1 0 0,0 0 0,0 0 15,-21-22-15,21 22 16</inkml:trace>
  <inkml:trace contextRef="#ctx0" brushRef="#br1" timeOffset="-42521.49">7937 16468 0,'0'0'0,"22"0"0,-1-21 15,21 21-15,-21-22 0,0 22 0,1-21 16,-1 0-16,0 21 0,-21-21 0,0 0 16,21 0-16,-21-1 0,0 1 15,0 0-15,0 0 0,-21 0 0,0 0 16,0-1-16,-22 1 0,22 0 15,-21 0-15,-1 21 0,1 0 16,0-21-16,21 21 0,-22 0 0,1 0 16,21 21-16,-22 0 0,22 0 0,-21 0 15,21 1-15,0 20 0,-1-21 0,1 21 16,21 1-16,0-22 0,0 21 16,0 1-16,0-22 0,0 21 15,0-21-15,21 0 0,1 1 0,-1-1 16,0-21-16,0 21 0,21-21 15,-20 0-15,20 0 0,-21 0 0,21 0 16,-20 0-16,20-21 0,0 21 16,1-21-16,-22-1 0,21 1 0,-21 0 15,0 0-15,1-21 0,-1 20 0,0 1 16,-21-21-16,21 21 0,-21 0 16,0-22-16,0 22 0,0 0 0,0 0 15,0 42 16,0 0-31,0 0 16,0 22-16,0-22 0,0 0 16,0 21-16,0-21 0,21 1 0,-21-1 15,0 0-15,0 0 0,21 0 0,1 0 16,-1 1-16,0-1 16,0-21-16,0 0 0,0 0 15,1 0-15,-1 0 0,0 0 16,0-21-16,21-1 0,-20 1 0,-1 0 15,0 0-15,0 0 0,0 0 16,0-1-16,1 1 0,-22-21 16,0 21-16,21-43 0,-21 43 15,0 0-15,0 0 0,0 0 16,0 42 0,0 0-16,0 0 15,0 0-15,0 0 0,0 22 16,0-22-16,0 0 0,0 21 0,0-20 15,0-1-15,0 0 0,21 0 16,-21 0-16,21-21 0,0 21 0,0 1 16,1-22-16,-1 0 0,0 0 0,42 0 15,-41 0-15,20-22 0,-21 1 16,21 21-16,-20-21 16,-1 0-16,0 0 0,0 0 0,0-22 15,0 22-15,1 0 0,-22-21 16,0 20-16,21-20 0,-21 21 0,21 0 15,-21 0-15,0-1 0,0 44 32,0-1-32,0 0 15,-21 0-15,21 0 0,0 22 0,0-22 16,0 0-16,-21 21 0,21-21 16,0 1-16,0-1 0,0 0 15,0 0-15,0 0 0,21 0 0,0-21 16,0 0-16,0 22 0,0-22 15,1 0-15,-1 0 0,21 0 16,-21-22-16,0 1 0,1 21 16,20-21-16,-21-21 0,0 21 0,0-1 15,1-20-15,-1 0 0,0-1 0,0 1 16,0 0-16,0-22 0,1 22 16,-22-22-16,21 22 0,0 0 0,-21-1 15,0 1-15,0 21 0,21 0 16,-21 0-16,0-1 0,0 1 0,-21 21 31,0 21-31,21 1 16,-21-1-16,-1 21 0,1-21 0,0 22 15,21-1-15,0 0 0,0 1 0,-21 20 16,21-21-16,0 1 0,0-1 16,0-21-16,0 22 0,0-1 0,0-21 15,0 0-15,0 22 0,21-22 16,-21 0-16,0 0 0,21-21 0,0 21 15,1 0-15,-1-21 16,0 0-16,0 0 16,0-21-16,-21 0 15,21 0-15,-21 0 16,22 0-16,-22-22 0,0 22 16,0-21-16,0 21 0</inkml:trace>
  <inkml:trace contextRef="#ctx0" brushRef="#br1" timeOffset="-42337.59">9440 16129 0,'0'0'0,"-21"0"0,0-21 0,42 21 31,21 0-31,-20-21 16,-1 21-16,0 0 0,21 0 0,-21 0 16,22 0-16,-22-21 0,21 21 15,-21 0-15,22 0 0,-22-22 16,0 22-16,0 0 0,0 0 0,1-21 15,-22 0-15,21 21 16</inkml:trace>
  <inkml:trace contextRef="#ctx0" brushRef="#br1" timeOffset="-41758.92">10012 16066 0,'0'0'0,"-21"-85"31,-1 64-31,1 0 0,0 21 32,0 0-32,0 0 0,0 0 15,-1 21-15,1 0 0,0 0 16,0 21-16,0-20 0,0 20 0,-1 0 16,22-21-16,-21 22 0,0-1 15,21-21-15,-21 22 0,21-22 0,0 0 16,0 21-16,0-21 0,21 1 15,0-1-15,22-21 0,-22 0 16,21 0-16,-21 0 0,22 0 0,-1 0 16,21 0-16,-20 0 0,-1-21 15,0-1-15,1 1 0,-1 0 0,-21 0 16,0 0-16,22-43 16,-43 43-16,0-21 0,0-1 15,0 22-15,-21-21 0,-22 21 0,22-22 16,-21 22-16,21 21 0,-22-21 15,1 21-15,21 0 0,-22 0 0,22 0 16,0 21-16,0 0 0,0 1 16,0-1-16,21 0 0,-22 21 0,22-21 15,0 1-15,0-1 0,0 0 0,0 0 16,22 0-16,-1-21 0,21 21 16,-21-21-16,22 0 0,-1 0 15</inkml:trace>
  <inkml:trace contextRef="#ctx0" brushRef="#br1" timeOffset="-41093.93">10541 16108 0,'0'0'0,"0"-21"16,0 0-16,0-1 15,0 1-15,-21 42 32,21 1-17,0-1-15,-21 0 0,21 0 0,0 21 16,0-20-16,0-1 0,0 21 15,0-21-15,0 0 0,0 1 16,0-1-16,0 0 0,0 0 0,0 0 16,0 0-16,-22-42 31,22 0-15,0 0-16,0 0 15,0 0-15,0-1 0,0-20 0,0 21 16,0 0-16,0-22 0,0 22 15,22 0-15,-1-21 0,0 21 0,0-1 16,21 1-16,22 0 0,-22 21 16,-21 0-16,22 0 0,-1 0 15,-21 0-15,22 21 0,-22 0 0,0 1 16,0-1-16,0 21 0,0-21 16,-21 0-16,0 22 0,0-22 15,0 21-15,0-21 0,0 1 0,0-1 16,-21 0-16,0 0 0,21 0 15,-21-21-15,0 21 0,0-21 16,-1 0 0,22-21-16,0 0 15,0 0-15,0 0 0,0 0 0,0-1 16,22 1-16,-1-21 0,0 21 16,0-22-16,21 1 0,-20 21 0,20 0 15,0-22-15,1 22 0,-1 0 0,43 21 16,-43 0-16,0 0 15,1 0-15,-1 0 0,-21 0 0,43 64 16,-64-43-16,0 0 16,0 21-16,0-21 0,0 1 15,0 20-15,0-21 0,-22 0 0,1 0 16,0 22-16,0-22 0,21 0 16,-21 0-16,0-21 15,21 21-15,21-21 16,0-21-1,0 21-15,0-21 0,0 0 0</inkml:trace>
  <inkml:trace contextRef="#ctx0" brushRef="#br1" timeOffset="-39471.26">12171 16087 0,'0'0'0,"0"-21"0,0-1 16,0-20-16,-21 21 0,-1 0 15,1 21-15,0 0 0,0-21 0,0 21 16,0 0-16,-22 0 0,22 21 16,0 0-16,-21 0 0,20 0 0,1 22 15,0-22-15,-21 21 0,21-21 16,-1 22-16,22-1 0,-21-21 0,21 21 16,0-20-16,0-1 0,0 21 15,0-21-15,0 0 0,21-21 16,1 22-16,-1-22 0,0 0 0,0 0 15,0 0-15,22 0 0,-22 0 0,21 0 16,-21 0-16,22-22 0,-22 1 16,0 0-16,0 0 0,0 0 0,0-22 15,1 22-15,-1-21 0,-21 0 0,21-1 16,-21 1-16,0 21 0,0-22 16,0 22-16,0 0 0,-21 42 31,21 22-31,0-22 15,-21 21-15,21-21 0,-22 22 16,22-22-16,0 21 0,0-21 16,0 22-16,0-22 0,0 0 15,22 0-15,-1 0 0,21 0 0,-21-21 16,22 0-16,-22 0 0,21 0 16,0 0-16,1 0 0,-22 0 0,21-21 15,-21 0-15,43-21 0,-43-1 16,0 22-16,0-42 0,1 20 15,-1 1-15,0-21 0,-21-1 0,21 1 16,0 20-16,-21-20 0,21 20 16,-21 1-16,0 21 0,0-21 0,0 20 15,0 1-15,-21 42 32,21 1-32,0-1 15,-21 21-15,21 0 0,-21 1 0,21-1 16,0 0-16,0 1 0,0-1 15,0 0-15,0 22 0,0-22 0,0 1 16,0 20-16,21-42 16,0 22-16,0-22 0,1 0 0,-1 0 15,0 0-15,0-21 0,21 0 0,-20 0 16,-1 0-16,21 0 0,-21 0 16,22 0-16,-22-21 0,0 0 0,21 0 15,-21 0-15,1-22 0,-1 22 16,0-21-16,-21 21 0,21-1 15,-21-20-15,21 21 0,-21 0 0,0 0 16,0 42 0,0 0-1,-21 0-15,21 0 0,-21 22 16,21-22-16,0 0 0,0 0 0,0 0 16,0 0-16,0 22 0,0-22 15,0 0-15,21 0 0,0 0 16,22-21-16,-22 22 15,21-22-15,-21 0 0,0 0 0,1 0 16,20 0-16,-21-22 0,0 1 16,0 21-16,22-42 0,-1 21 15,-42 0-15,21-1 0,0 1 16,1 0-16,-1 0 0,-21 0 0,0 42 31,0 0-15,-21-21-16,21 21 0,0 0 0,-22 1 15,22-1-15,0 0 16,0 0-16,0 0 0,22-21 16,-1 0-1,0 0-15,0 0 16,0 0-16,0-21 16,1 21-16,-22-21 0,0 0 0,21 0 15,-21-1-15,0-20 0,0 21 16,0 0-16,0 0 0,0-22 0,-21 22 15,21 0-15,-22 0 0,1 21 0,0-21 16,42 21 31,0 0-47,22 0 16,-22 0-16,0 0 0,0 0 0,0 0 15,22 0-15,-22 0 16,0 0-16,0 21 0,0 0 15,-21 0-15,0 0 0,0 0 16,0 1-16,0-1 16,0 0-16,0 21 0,0-21 0,0 1 15,0-1-15,-21-21 0,21 21 0,0 0 16,-21 0-16,0 0 16,0-21-1,0 0-15,21-21 31,0 0-31,0 0 0,0 0 16,0 0-16,21-1 0,-21-20 16,21 0-16,21-1 0,-21 1 15,22 0-15,-22-1 0,42 1 0,-20 0 16,-1 21-16,22-1 0,-22 1 0,21 0 16,-20 21-16,-1 0 0,0 0 15,1 0-15,-22 21 0,21 22 16,-21-22-16,-21 21 0,0-21 15,0 22-15,0-22 0,0 21 16,0 0-16,-21-20 0,0 20 0,0-21 16,0 21-16,0-20 0,-1-1 0,1 0 0,0 0 15,21 0 1,-21-21-16,21-21 47,0 0-47,0 0 0,0 0 0,0-1 15,0 1-15,0-21 0</inkml:trace>
  <inkml:trace contextRef="#ctx0" brushRef="#br1" timeOffset="-39283.37">14287 15769 0,'0'0'0,"-21"0"0,0 0 0,0-21 15,0 21-15,0 0 16,-1 0 62,1 0-78,0 0 0</inkml:trace>
  <inkml:trace contextRef="#ctx0" brushRef="#br1" timeOffset="-39083.48">13060 15896 0,'0'0'0,"-21"0"0,-1 21 0,44-21 31,-1 0-31,0 0 0,21 0 16,1-21-16,-1 0 0,21 21 15,43-21-15,-42 21 0,-22 0 0,22 0 16,-22-21-16,0 21 0,-21 0 15,22-21-15,-22 21 0,0 0 0,-21-22 16</inkml:trace>
  <inkml:trace contextRef="#ctx0" brushRef="#br1" timeOffset="-37110.02">16192 16044 0,'-21'43'31,"0"-43"-31,0 21 16,0 0-16,21 0 15,21-21 17,21-21-32,-21 21 0,22-21 15,20 0-15,-20 0 0,20-22 0,-21 22 16,1-21-16,-1 21 0,0-22 0,1 1 15,-22 21-15,0-22 0,0 1 16,0 21-16,-21-21 0,0-1 0,0 22 16,0 0-16,0 0 0,0 0 15,-21-1-15,0 1 0,0 21 16,0 0-16,0 0 0,-1 0 16,1 0-16,0 0 0,0 21 15,0 1-15,0-1 0,-1 21 0,1 0 16,0-20-16,0 20 0,0 21 0,0-20 15,-1 20-15,1 1 0,21-1 16,0 22-16,0-22 0,-21 1 0,21 21 16,0-22-16,0 22 0,-21-22 15,21 22-15,0 0 0,0-1 0,0 1 16,0-22-16,0 22 0,0 0 0,0-22 16,0 1-16,0 20 0,0-20 15,0-22-15,0 22 0,0-1 16,21-20-16,-21-1 0,21 0 0,-21-21 15,0 1-15,21-1 0,1 0 16,-1-21-16,0 0 0,0-21 16,21 0-16,-20-22 0,20 22 0,-21-21 15,21-1-15,1 1 0,-22-21 16,21 20-16,1-20 0,-22 20 0,0-20 16,0-1-16,0 1 0,-21-22 15,0 22-15,0-1 0,-21 1 0,0-1 16,-21 22-16,20-22 0,-20 22 15,0 0-15,-1-1 0,1 22 16,-21 0-16,20 0 0,1 0 0,21 0 16,-22 21-16,22 0 0,0-22 0,21 1 15,21 0 1,0 21-16,22 0 0,-1-21 16,0 0-16,1 21 0,-1-21 0,22-1 15,-22 22-15,21-21 0,1 0 16,-22-21-16,22 21 0,-22-1 0,0-20 15,1 21-15,-1 0 16,-21-22-16,22 22 0,-22 0 0,-21 0 16,0 0-16,0-22 0,0 22 15,-21 21 1,-1 21 0,22 1-1,-21 20-15,21-21 0,0 0 0,0 22 16,0-22-16,0 0 0,0 21 0,0-21 15,0 1-15,0-1 16,21 0-16,1 0 0,-1 0 0,0-21 16,0 0-16,0 21 0,22-21 0,-22 0 15,21 0-15,-21 0 0,22-21 16,41 0-16,-63 0 0,22 0 16,-1-22-16,-21 22 0,22 0 15,-22-21-15,0 21 0,0-22 0,0 22 16,0-21-16,-21 21 15,0 42 1,0 0 0,-21 0-16,0 0 0,0 22 15,0-22-15,21 0 0,0 21 0,-21-21 16,21 1-16,0 20 0,0-21 0,0 0 16,21 0-16,0-21 15,0 0-15,0 0 16,22 0-16,-22 0 0,0 0 0,0 0 15,0-21-15,0 0 0,1 0 16,-1 0-16,-21 0 0,0-1 0,0-20 16,0 21-16,0-21 0,0 20 0,0-20 15,-21 21-15,21 0 0,-22 0 16,1 21-16,0-22 0,0 22 16,42 0 15,0 0-31,0 0 15,1 0-15,20 0 16,-21-21-16,0 21 0,22 0 16,-22 0-16,0 0 0,21 0 15,-21 0-15,22 0 0,-22 0 0,0 0 16,-21 21-16,0 1 0,21-22 16,-21 21-16,0 0 0,0 0 0,0 0 15,0 0-15,0 22 0,0-22 0,0 0 16,0 0-16,0 0 0,-21 1 15,21-1-15,0 0 0,0 0 16,-21-21 31,21-21-47,0 0 0,0 0 16,0-1-16,0 1 0,0 0 15,21 0-15,0 0 0,0-22 0,1 22 16,-1 0-16,0 0 0,0 0 0,0 0 15,22-1-15,-22 22 0,0 0 16,0-21-16,0 21 0,0 0 0,1 0 16,-22 21-16,21 1 0,-21-1 15,21 0-15,-21 0 0,0 0 16,0 22-16,0-22 0,0 0 16,0 21-16,0-21 0,0 1 0,0-1 15,-21 0-15,0-21 0,21 21 16,-22 0-16,1-21 15,21-21 1,0 0 0,0 0-16,0 0 0,21-22 15,1 22-15,-1-21 0,0-1 16,0 1-16,21 21 0,1-21 0,-22-1 16,21 22-16,1-21 0,-1 21 0,21-1 15,-20 22-15,-22 0 16,21 0-16,-21 0 0,1 0 0,-22 22 15,0-1-15,0 0 0,0 0 0,0 21 16,0-20-16,0 20 16,-22 0-16,22-21 0,-21 22 0,0-22 15,0 0-15,21 21 0,-21-20 0,0-1 16,21 21 0,-22-21-16</inkml:trace>
  <inkml:trace contextRef="#ctx0" brushRef="#br1" timeOffset="-34505.86">20087 16171 0,'0'0'0,"-21"0"16,21 22-16,-21-22 0,21-22 31,0 1-31,21 0 0,0 0 16,0 0-16,0 0 0,22-22 15,-1 22-15,0-21 0,1-1 0,-1 1 16,22 0-16,-1-1 0,-21 1 0,22 0 15,-22-1-15,1 1 16,-22 0-16,0-1 0,-21 22 0,0-21 16,0 21-16,-21 21 15,-22 0-15,1 0 0,0 0 0,-1 0 16,1 21-16,0 0 0,-1 0 0,22 0 16,-21 22-16,21-22 0,21 21 15,0-21-15,0 22 0,0-22 0,0 0 16,21 21-16,21-20 0,-21 20 15,1-21-15,20 21 0,-21-20 0,21 20 16,-20-21-16,20 0 0,-21 0 0,-21 1 16,0-1-16,0 0 0,0 0 15,-21-21 1,0 0-16,-22 0 0,22 0 0,-21 0 16,21 0-16,-22-21 0,22 0 15,0 21-15,0-21 0,0-1 0,0 1 16,-1 0-16,1 21 15,21-21-15,0 42 16,0 0 0,0 0-16,0 1 15,0-1-15,0 0 0,21 0 0,1 0 16,-1 0-16,0-21 0,0 22 0,0-22 16,22 0-16,-1 21 0,0-21 15,1 0-15,-1 0 0,0 0 16,22 0-16,-22 0 0,22-21 0,-22-1 15,0 22-15,1-21 0,-1-21 16,-21 21-16,21 0 0,-20-1 0,-1-20 16,-21 0-16,0 21 0,0-22 15,0 22-15,0 0 0,0-21 0,0 20 16,0 1-16,-21 21 16,-1 0-1,1 21-15,0 1 0,21 20 16,0-21-16,-21 21 0,21-20 0,0 20 15,0-21-15,0 21 0,0 1 16,0-22-16,0 0 0,21 21 16,-21-20-16,21-1 0,0-21 15,22 21-15,-22-21 0,0 0 0,0 0 16,22 0-16,-22 0 0,42-21 16,-20 0-16,-22-1 0,0 1 15,0 0-15,21 0 0,-20-21 0,-1 20 16,0-20-16,0 0 0,0-1 0,0 22 15,1-21-15,-1 21 0,0 0 16,0-1-16,0 1 0,0 0 0,1 21 16,-1 0-16,0 0 0,0 0 15,-21 21 1,0 0-16,0 1 16,0-1-16,0 0 15,0-42 32,0 0-31,0-1-16,0 1 15,-21 21 1,0 0-16,21-21 16,-21 21-1,-1 0-15,1 0 16,0 0-16,0 21 0,0 0 15,21 1-15,-21-1 0,-1 0 0,1 0 16,0 21-16,0-20 0,0 20 16,21 0-16,0-21 0,-21 22 15,21 20-15,0-42 0,0 1 16,0-1-16,21 0 0,0-21 0,0 0 16,21 0-16,-20 0 0,20 0 0,0 0 15,1 0-15,-1 0 0,0-21 16,1 0-16,-1-1 0,0 1 0,1 0 15,-22 0-15,21-21 0,-21 20 16,0-20-16,1 21 0,-1-21 16,0 20-16,0 1 0,-21-21 0,0 21 15,0 0-15,0 42 32,0 0-32,0 0 0,-21 0 0,0 0 15,0 1-15,21 20 0,0-21 16,-22 21-16,22-20 0,0-1 15,0 0-15,0 21 0,0-21 16,0 1-16,22-1 0,-1-21 16,0 0-16,21 0 0,-21 0 15,1 0-15,20 0 0,0 0 0,-21 0 16,1-21-16,-1 21 0,0-22 16,0 1-16,-21 0 0,0-21 0,0-1 15,0 1-15,0 21 0,-21 0 16,0-22-16,0 22 0,-1 21 15,1-21-15,-21 21 0,21-21 0,0 21 16,-1 0 0,44 0-1,-1 0-15,0 0 16,0 0-16,21 0 0,-20 0 16,20-21-16,0 21 0,1 0 0,-1 0 15,0 0-15,1 0 0,-1 0 16,0 0-16,-21 0 0,22 0 15,-22 0-15,0 0 0,-21 21 0,0 0 16,0 0-16,0 0 0,0 1 0,0-1 16,0 0-16,-21 21 0,21-21 15,-21 1-15,0-1 0,21 0 0,-22 0 16,22 0-16,0 0 0,0 1 16,-21-1-16,21 0 0,0 0 15,0-42 32,21 0-47,-21 0 0,22-22 16,-1 22-16,0-21 0,0-1 15,21 1-15,-20 21 0,-1-21 0,21-1 16,0 22-16,-20-21 0,20 21 0,-21-1 16,21 1-16,-20 21 0,-1 0 15,0 0-15,-21 21 16,0 1-16,0-1 0,0 0 0,0 21 15,0-21-15,0 22 0,-21-1 16,21-21-16,0 22 0,0-22 0,0 21 16,0-21-16,0 22 0,21-22 15,0 0-15,0 0 0,22 0 0,-22 0 16,21-21-16,0 22 0,-20-22 16,20 0-16,0 0 0,1 0 0,-1 0 15,0 0-15,-21-22 0,22 22 16,-22-21-16,21 0 0,-21-21 0,1 21 15,-1-22-15,0 22 0,-21-21 16,0-1-16,0 1 0,0 21 0,0-21 16,0-1-16,0 22 0,-21 0 15,-22 0-15,22 21 16,0 0-16,0 0 0,0 21 0,0 0 16,-22 0-16,22 0 0,0 1 15,-21 20-15,20-21 0,1 21 0,21-20 16,0 20-16,-21-21 0,21 21 15,0-20-15,0-1 0,0 21 16,0-21-16,21-21 0,0 21 16,1-21-16,-1 0 0,0 0 15,0 0-15,0 0 0,0 0 0,1-21 16,-1 0-16,0 21 0,0-42 16,0 21-16,0-1 0,-21-20 0,22 0 15,-1-22-15,0 22 0,0-22 0,0 1 16,0-1-16,1 1 0,-1-1 15,0 1-15,-21-1 0,21 1 0,-21-1 16,21 22-16,-21 0 0,21-1 16,-21 1-16,0 21 15,0 42-15,-21 0 16,0 0-16,0 1 0,0 20 16,0 0-16,-1 1 0,22 20 0,-21-21 15,21 1-15,-21 20 0,21-20 0,0 20 16,0 1-16,0-22 0,0 21 15,0-20-15,0 20 0,21-20 0,-21-1 16,21 0-16,1-21 0,-1 22 0,21-22 16,-21 0-16,0 0 0,1 0 15,-1-21-15,0 0 0,0 0 16,0 0 0,0-21-16,-21 0 0,22 0 15,-1 0-15,-21 0 0</inkml:trace>
  <inkml:trace contextRef="#ctx0" brushRef="#br1" timeOffset="-33944.55">24469 15875 0,'0'0'15,"0"-21"-15,0 0 0,0 0 16,0-1-16,0 1 15,0 0-15,0 0 0,21 21 16,0 0-16,21-21 0,-21 21 16,1 0-16,-1 0 15,21 0-15,-21 21 0,0 0 0,22-21 16,-22 21-16,0 22 0,0-22 0,-21 21 16,0-21-16,0 22 0,0-1 15,0-21-15,0 21 0,-21 1 0,0-22 16,0 0-16,0 21 0,-1-20 0,1-22 15,0 21-15,21-42 32,0-1-17,0 1-15,21 0 0,0-21 16,1 21-16,-1-22 0,0 1 0,0 21 16,0-22-16,22 22 0,-22-21 15,0 21-15,0 0 0,0-1 0,0 22 16,1 0-16,-1-21 0,0 21 15,0 0 1,-21 21 0</inkml:trace>
  <inkml:trace contextRef="#ctx0" brushRef="#br1" timeOffset="-33320.91">25125 15939 0,'21'42'16,"0"-42"-16,0 0 15,0 0 1,1 0-16,-1 0 0,0 0 0,0-21 16,0 21-16,0-21 0,1-1 15,-1 1-15,0 0 0,0 0 0,-21 0 16,0 0-16,0-1 0,0 1 16,0 0-1,-21 21-15,0 0 0,0 0 0,-1 0 16,1 0-16,0 21 0,0 0 0,0 1 15,0-1-15,-1 21 0,22-21 16,0 22-16,0-22 0,0 21 16,0 0-16,0-20 0,0 20 0,0-21 15,22 0-15,-22 0 0,21 1 16,0-1-16,0-21 0,21 0 16,-20 21-16,-1-21 0,21 0 0,-21 0 15,22 0-15,-1-21 0,-21 0 0,21 21 16,-20-43-16,-1 22 0,21 0 0,-21-21 15,0-1-15,1 1 0,20 0 16,-21-1-16,0-20 0,0 20 0,1-20 16,-1 21-16,0-22 0,0 22 15,0-22-15,-21 22 0,0 0 0,0 20 16,21-20-16,-21 21 0,-21 21 31,0 21-31,0 21 16,21-20-16,-21 20 0,0-21 0,-1 21 15,22 1-15,0-1 0,-21 0 16,21 1-16,-21 20 0,21-20 0,0-1 16,0 0-16,0 1 0,0-1 15,0-21-15,0 21 0,0-20 0,21 20 16,-21-21-16,21 0 0,-21 0 0,0 1 16,22-1-16,-1-21 15,-21 21-15,21-21 0,0 0 16,0 0-16,0 0 15,-21-21-15,22 0 0,-1-22 16,0 22-16,0 0 0,-21 0 16,21 0-16</inkml:trace>
  <inkml:trace contextRef="#ctx0" brushRef="#br1" timeOffset="-32965.11">26225 15896 0,'-42'43'0,"84"-86"16,-42 64-16,22-21 47,-1 0-47,0 0 0,0 0 15,0 0-15,0-21 16,1 0-16,-1 21 0,-21-21 0,0 0 16,21 0-16,-21-1 0,0 1 15,0 0-15,-21 21 16,0 0-16,-1 0 0,1 0 15,-21 0-15,21 0 0,0 21 16,-1 0-16,-20 1 0,21-1 0,0 0 16,21 0-16,0 21 0,-21-20 15,21 20-15,0-21 0,0 0 0,0 22 16,0-22-16,0 0 0,21 0 16,21 0-16,-42 0 0,21-21 15,0 0-15,1 0 0,20 22 16,-21-22-16,0 0 0,0 0 0,22 0 15,-22-22-15,0 22 0,21-21 16</inkml:trace>
  <inkml:trace contextRef="#ctx0" brushRef="#br1" timeOffset="-31936.62">26903 15748 0,'0'-21'0,"0"42"0,21-42 0,-21 0 0,0 0 16,-42 21-1,20 0-15,1 0 16,0 21-16,0-21 0,0 21 16,0 0-16,-1 0 0,-20 22 0,21-22 15,0 0-15,0 21 0,21-21 16,-22 22-16,1-22 0,21 21 16,-21-21-16,21 1 0,0-1 0,0 0 0,0 0 15,0 0-15,21 0 16,0-21-16,1 0 0,-1 0 15,0-21-15,0 21 0,0-21 16,0 0-16,1 0 0,-1 0 16,0-22-16,0 22 0,0-21 15,0 21-15,1-22 0,-1 1 0,-21 21 16,21 0-16,-21-1 0,21 1 16,-21 42 15,-21-21-31,0 22 0,0-1 15,21 0-15,0 21 0,0-21 0,-22 1 16,22-1-16,0 21 0,0-21 16,0 0-16,0 1 0,0-1 0,22 0 15,-22 0-15,21-21 16,21 0-16,-21 0 0,22 21 16,-22-21-16,21 0 0,0 0 0,1 0 15,-22-21-15,21 0 0,-21 0 16,1 0-16,-1-1 0,0-20 0,0 21 15,0-21-15,0-1 0,-21 22 0,22 0 16,-22-21-16,0 20 0,0 1 16,0 42 15,0 1-31,0-1 0,0 0 16,-22 0-16,22 0 0,0 22 0,0-22 15,0 0-15,0 0 0,0 0 16,0 0-16,0 1 0,0-1 15,0 0-15,0 0 16,-21-21 0,0-21-1,21 0-15,-21 0 16,0 21 0,21-22-16,0 44 31,0-1-16,0 0-15,21-21 0,0 0 16,-21 21-16,21-21 16,0 0-16,1 0 0,-1 0 15,0 0-15,0 0 0,21 0 0,-20 0 16,-1 0-16,0-21 0,21 0 16,-21 21-16,1-21 0,-1-1 0,0-20 15,0 21-15,-21 0 0,0 0 16,21-22-16,-21 22 0,0 0 0,21 0 15,-21 0-15,0-1 0,-21 22 16,0 0 0,0 0-16,21 22 0,-21-1 0,0 0 15,21 21-15,-22-21 0,22 22 0,-21-22 16,21 21-16,0-21 16,0 22-16,0-22 0,0 0 15,0 0-15,0 0 0,21 1 16,1-22-16,-1 0 15,0 0-15,0 0 0,21 0 0,-20 0 16,-1 0-16,0 0 0,0-22 16,0 1-16,0 21 0,1-21 0</inkml:trace>
  <inkml:trace contextRef="#ctx0" brushRef="#br1" timeOffset="-31041.18">19389 16997 0,'-43'0'0,"86"0"0,-107 0 0,22-21 15,21 21-15,-1 0 0,1-21 16,21-1 0,21 22-1,1 0-15,20-21 0,-21 21 0,21 0 16,-20 0-16,20 0 0,0-21 16,1 21-16,-1 0 0,0 0 0,-21 0 15,1 0-15,-1 0 0,0 0 16,0 0-16,-42 0 31,0 0-31,0 0 0,-22 0 16,22 0-16,0 0 0,-21 0 0,20 0 15,-20 0-15,21 0 0,0 0 16,0 0-16,-1 0 0,1 0 0,0 0 16,0 0-16,0 0 0,0 0 15,-1 21-15,1-21 16,0 21-16,21 1 0,-21-1 0,0 21 15,21-21-15,-21 0 16,21 22-16,0-22 0,-22 21 0,1 1 0,21-22 16,-21 21-16,21 0 15,0 1-15,0-22 0,-21 21 0,21 1 16,0-1-16,-21 0 0,21 1 0,0-22 16,0 21-16,0-21 0,0 22 15,21-22-15,0 0 0,0-21 16,22 21-16,-22 0 0,21-21 0,0 0 15,1 0-15,-1 0 0,0 0 0,1 0 16,-1 0-16,-21-21 0,22 0 16,-1 21-16,-21-21 0,21 0 15,-20-1-15,-1 1 0,0-21 0,21 21 16</inkml:trace>
  <inkml:trace contextRef="#ctx0" brushRef="#br1" timeOffset="-30605.42">20214 17145 0,'42'-21'16,"-84"42"-16,127-63 0,-64 21 0,0 21 0,0-22 16,-21 1-16,-21 21 15,0 0-15,0 0 16,-22 0-16,1 0 0,21 0 0,-21 0 16,-1 0-16,22 21 0,-21-21 15,21 22-15,-1-22 0,1 21 16,0 0-16,21 0 15,0 0-15,0 0 0,0 1 16,21-1-16,0 0 0,1-21 16,-1 21-16,0 0 0,21 0 0,-21 1 15,22-22-15,-22 21 0,21 0 0,-21 0 16,1 0-16,-22 0 0,0 1 16,0-1-16,0 0 0,-22 0 15,1-21-15,0 21 0,-21-21 16,-1 0-16,22 0 0,-21 0 0,0 0 15,-1 0-15,22 0 0,-21 0 16,21 0-16,-1-21 0,1 21 16,0-21-16,21 0 0,0 0 15,0-1-15,0 1 16,21 21 0,0 0-16,22 0 0,-22-21 15,0 21-15,21 0 0,1 0 0,-22 0 16,21-21-16,1 21 0,-1 0 15</inkml:trace>
  <inkml:trace contextRef="#ctx0" brushRef="#br1" timeOffset="-30297.6">20532 17251 0,'0'-21'0,"-127"105"0,254-147 0,-106 42 0,0 0 16,-21-1 0,0 44 15,0-1-16,0 0-15,0 0 0,0 21 0,-21 1 16,21-1-16,0 0 0,-21 1 16,-1 20-16,1-20 0,21 20 0,0 1 15,-21-1-15,0 1 0,21-1 16,-21 1-16,21-1 0,0 1 0,0-22 16,-21 85-1,21-85-15,0 22 0,0-22 0,0 0 16,0-20-16,0-1 0,0 0 15,-22 0-15,22 0 0,0-42 16,0 0 0,0 0-16,0 0 0,22-22 0,-1 1 15,-21-22-15,21 22 0,0-21 0</inkml:trace>
  <inkml:trace contextRef="#ctx0" brushRef="#br1" timeOffset="-29972.79">20595 17505 0,'0'0'0,"0"-42"0,0-1 0,0 1 0,0 21 15,0 0-15,0-22 0,0 22 16,0 0-16,0 0 0,0 0 16,0-1-16,0 1 0,21 21 0,0-21 15,1 0-15,20 21 0,-21 0 16,21 0-16,1 0 0,-1 0 0,-21 0 16,22 0-16,-1 21 0,-21 0 15,0 0-15,0 1 0,-21-1 0,0 0 16,0 0-16,0 21 0,-21-20 15,-21-1-15,21 21 0,-22-21 0,22 0 16,-21 1-16,0-1 0,-1 0 16,22-21-16,-21 21 0,21-21 0,-1 0 15,1 0-15,42 0 32,1-21-32,-1 21 15,0 0-15,0-21 0,21 21 16,-20-21-16,-1 21 0,21 0 0,-21 0 15,0 0-15,1 0 0</inkml:trace>
  <inkml:trace contextRef="#ctx0" brushRef="#br1" timeOffset="-28801.7">20997 17463 0,'21'0'15,"-63"0"1,63 0-16,22 0 0,-43-22 0,21 22 16,-21-21-16,21 21 0,0-21 0,0 0 15,22-21-15,-1 20 16,-21 1-16,21-21 0,1 21 15,-22 0-15,21-1 0,1-20 16,-22 42-16,-21-21 0,-21 21 16,-1 0-1,1 0-15,0 0 0,-21 0 16,21 21-16,-1 0 0,1 0 0,0 1 16,21-1-16,0 0 15,0 0-15,0 0 0,0 0 0,0 1 16,21-1-16,0 0 0,1 0 15,-22 0-15,21 0 0,0 1 0,0-22 16,-21 21-16,21 0 16,0-21-16,1 0 15,-1 0-15,0 0 16,-21-21-16,21 21 0,0-21 16,0-1-16,1 1 0,-1 0 15,-21 0-15,42-21 0,-21 20 16,0 1-16,1-21 0,-1 21 0,0 0 15,-21-1-15,0 1 0,21 21 16,-21 21 15,0 1-31,0-1 0,-21-21 16,21 21-16,0 0 0,0 0 16,0 22-16,0-22 0,0 0 0,0 0 15,0 0-15,0 0 16,21 1-16,0-22 15,0 0-15,1 0 0,-1 0 16,21 0-16,-21 0 0,22 0 0,-22-22 16,21 1-16,-21 21 0,22-21 15,-22 0-15,0 0 0,0-22 0,0 22 16,0 0-16,1 0 0,-22 0 16,21 0-16,-21-1 0,0 44 46,0-1-46,-21-21 0,21 21 0,-22 0 16,22 0-16,-21 22 0,21-22 16,-21 0-16,21 0 0,0 0 15,21-21 32,-21-21-47,21 0 0,-21 0 0,22 21 16,-1-21-16,0-1 0,0 1 0,-21 0 15,21 0-15,0 0 0,1 0 16,-1 21-16,0 21 31,-21 0-31,0 0 16,0 0-16,0 0 0,0 1 0,0-1 16,21 0-1,0-21-15,0 0 0,1 0 16,-1 21-16,0-21 0,0 0 15,0 0-15,22 0 0,-22 0 0,0-21 16,0 21-16,0-21 0,0 0 0,1 21 16,-1-43-16,-21 22 0,21 0 15,0-21-15,-21-1 0,42-63 16,-20 64-16,-22-21 16,21 20-16,0 1 0,-21-22 0,0 43 15,21-21-15,-21 21 0,21 0 16,-21 42-1,-21 0-15,0 21 16,21-21-16,-21 22 0,0-1 16,21 0-16,0 1 0,0-1 0,-22 127 31,22-147-31,0 20 0,0-21 0,0 21 16,0-20-16,0-1 0,0 0 15,0 0-15,22 0 0,-1 0 0,0-21 16,0 0-16,0 0 15,22 0-15,-22 0 0,0 0 16,0 0-16,0 0 0,22-21 0,-22 0 16,0 0-16,21 0 0,-21 0 15,1-1-15,-22-20 0</inkml:trace>
  <inkml:trace contextRef="#ctx0" brushRef="#br1" timeOffset="-28580.83">22839 17039 0,'0'0'0,"21"0"16,0 0-1,0 0-15,0 0 0,1 0 16,20 0-16,-21 0 0,0 0 0,0 0 16,22 0-16,-22 0 0,0-21 15,0 21-15,0 0 0,1 0 0,-22-21 16,21 21-16,-21-21 15,0 0-15,-21 21 16,-1 0-16,1-22 0</inkml:trace>
  <inkml:trace contextRef="#ctx0" brushRef="#br1" timeOffset="-28325.72">22077 16891 0,'0'0'0,"0"21"0,0 0 16,0 1 0,0-1 15,21-21 31,0 0-46,0 0-16,0 0 0,1 0 16</inkml:trace>
  <inkml:trace contextRef="#ctx0" brushRef="#br1" timeOffset="-27869.03">23749 17209 0,'21'0'31,"0"0"-31,0 0 0,1 0 0,-1 0 16,21 0-16,-21 0 0,0 0 15,1 0-15,-1 0 0,0 0 0,0 0 16,0 0 0</inkml:trace>
  <inkml:trace contextRef="#ctx0" brushRef="#br1" timeOffset="-27284.97">24617 17103 0,'-21'0'0,"42"0"0,-64-21 16,22-1-1,0 22-15,21-21 0,0 0 0,0 0 16,0 0-16,0 0 16,0-1-16,21 1 15,0 21-15,1-21 0,-1 0 0,0 0 16,21 21-16,-21 0 0,1-21 16,20 21-16,-21 0 0,0 0 0,22 0 15,-22 0-15,0 21 0,0 0 16,-21 0-16,0 0 0,0 22 15,0-22-15,0 21 0,-21-21 0,-21 22 16,20-1-16,-20-21 0,0 21 0,-1-20 16,1 20-16,0-21 0,-1 21 15,1-20-15,21-1 0,-43 21 16,43-21-16,0-21 0,21 21 16,-21-21-16,42 0 31,0-21-31,0 0 0,1 0 15,-1 0-15,0 21 0,0-21 16,0-1-16,0 22 16,1 0-16,-22 22 15,21-1 1,0 0-16,0 0 16,0-21-16,0 0 0,1 0 15,-1 0-15,0 0 16,21 0-16,-21 0 0,1 0 0,-1 0 15,0 0-15,0 0 0,0-21 16,0 0-16,-21 0 16,22-1-1,-1 1-15,-21 0 16,0 0-16,21 21 0</inkml:trace>
  <inkml:trace contextRef="#ctx0" brushRef="#br1" timeOffset="-26709.33">25231 16595 0,'-22'0'0,"44"0"47,-1 0-47,21 0 15,-21 0-15,22 0 0,-22 0 16,21 0-16,-21 0 0,22 0 0,-1-21 16,-21 21-16,21 0 0,-20 0 15,20 0-15,-21 0 0,21-22 16,-20 22-16,-1 0 0,0 0 16,0 0-16,-21 22 31,0-1-31,0 0 15,0 0-15,0 0 0,0 0 0,0 1 16,0 20-16,-21-21 0,0 21 16,21-20-16,-21 20 0,21 0 0,0-21 15,-22 22-15,1-1 0,21 0 0,-21 1 16,21-1-16,0-21 0,-21 22 16,21-1-16,0 0 0,0 1 15,0-1-15,0 0 0,-21 1 16,21-1-16,0 0 0,-21 1 0,21-1 15,0 0-15,-22-21 0,1 22 0,21-22 16,-21 0-16,0 0 0,0 0 16,0 1-16,-1-1 0,1-21 15,-21 0-15,21 0 0,0 0 16,-1 0-16,1 0 0,0 0 0,0 0 16,0 0-16,0 0 15,-1 0-15,1 0 16,0 0-16,0 0 15,0 0-15,0 0 0,-1 0 16</inkml:trace>
  <inkml:trace contextRef="#ctx0" brushRef="#br0" timeOffset="122226.96">1820 5609 0,'0'0'0,"21"0"0,-21-21 16,0 0 0,0 0-16,22 0 15,-1 21-15,-21-22 16,0 1-16,21 21 0,-21-21 15,0 0 1,-21 21 15,0 0-31,-22 0 0,22 0 16,0 0-16,-21 0 0,20 21 16,-20 0-16,21-21 0,-21 21 15,20 1-15,1-1 0,-21 0 0,21 21 16,0-21-16,-1 1 0,1 20 15,0 0-15,0 1 0,0-22 0,21 21 16,0 0-16,0 1 0,-21 20 16,21-20-16,0-1 0,0 0 0,0 1 15,0-1-15,0 21 0,0-20 16,0 20-16,0 1 0,21-1 16,-21 1-16,0-1 0,0-20 0,21 20 15,-21 1-15,21-22 16,-21 0-16,0 22 0,0-22 0,0-21 15,21 22-15,-21-22 0,21 21 16,-21-21-16,0 0 0,22-21 0,-22 22 16,21-22-16,0 0 15,-21-22-15,0 1 16,0 0-16,0 0 16,0-21-16</inkml:trace>
  <inkml:trace contextRef="#ctx0" brushRef="#br0" timeOffset="123359.32">1651 5567 0,'21'0'31,"0"0"-15,0 0-16,1-21 16,-1 21-16,0 0 0,0 0 15,0-21-15,0 21 0,1 0 0,20 0 16,-21-22-16,21 22 0,1-21 16,20 21-16,-20 0 0,20 0 0,22 0 15,-22 0-15,22 0 0,-22 0 16,22 0-16,0 0 0,-1 0 15,1 0-15,0 0 0,-1 0 16,1 0-16,0 0 0,105 0 16,-84 21-16,-21-21 0,21 22 15,-22-22-15,1 0 0,0 0 16,-22 0-16,1 0 0,20 0 0,-41 0 16,20 0-16,1 0 0,-22 0 15,0 0-15,1 0 0,-22 0 0,21 0 0,-21 0 16,0 0-16,1 0 0,-1 0 15,0 0-15,-21 21 16,21-21-16,-21 21 16,0 0-16,21-21 15,-21 21-15,0 0 0,0 1 16,0-1-16,0 0 0,0 0 16,0 0-16,0 22 0,0-22 0,0 21 15,21-21-15,-21 22 0,0-1 16,0 0-16,0-21 0,0 22 0,0-1 15,0 0-15,0 1 0,22-1 16,-22-21-16,0 22 0,0-1 0,0 0 16,0 1-16,0-1 0,0 0 0,0 1 15,0-1-15,0 0 0,0-21 16,0 22-16,0-22 0,0 21 16,0-21-16,0 1 0,0 20 0,0-21 15,0 0-15,0 0 0,0 1 0,-22-1 16,1-21-16,21 21 0,-21 0 15,0 0-15,0 0 0,0-21 16,-1 22-16,1-22 0,0 0 16,0 0-16,0 21 0,0-21 0,-1 0 15,1 0-15,0 21 0,0-21 0,0 0 16,0 0-16,-1 0 16,-20 21-16,21-21 0,0 21 0,-22-21 15,22 0-15,-21 0 0,0 0 0,-1 21 16,1-21-16,0 0 0,-22 0 15,1 0-15,-1 0 0,1 0 0,-1 0 16,-21 0-16,-84 0 0,106 0 16,-22 0-16,0 0 0,1 0 15,-1 0-15,0 0 0,1 0 0,-22-21 16,21 21-16,-21-21 0,0 21 16,22 0-16,-1 0 0,0-21 0,1 21 15,-1 0-15,22 0 0,-22-21 16,21 21-16,22 0 0,-21 0 0,20 0 15,1 0-15,0 0 16,-1-21-16,22 21 0,0 0 0,0 0 16,0 0-16,-1 0 15,22-22 1,0 1 0,0 0-16,0 0 0</inkml:trace>
  <inkml:trace contextRef="#ctx0" brushRef="#br0" timeOffset="123943.08">1736 5863 0,'0'0'16,"21"0"-16,0 0 0,0-21 0,0 0 15,-21 0 1,0 0-1,-21 21 1,0 0 0,0 0-16,0 0 0,-22 0 15,22 0-15,0 21 0,-21 0 16,20 0-16,1 0 0,-21 0 0,21 22 16,0-22-16,-1 21 0,1-21 15,21 22-15,-21-22 0,21 0 0,0 0 16,0 0-16,21 1 0,0-1 15,1 0-15,-1-21 0,0 0 0,0 21 16,21-21-16,-20 0 16,20 0-16,-21 0 0,0 0 0,0 0 15,22-21-15</inkml:trace>
  <inkml:trace contextRef="#ctx0" brushRef="#br0" timeOffset="124429.83">2074 5948 0,'0'-21'16,"0"42"-16,0-63 0,-21 42 16,0 0-1,0 0-15,0 0 16,-1 21-16,1 0 0,0 0 16,21 0-16,-21 0 0,21 1 15,-21-1-15,0 21 0,21-21 16,0 0-16,0 1 15,0-1-15,0 0 0,0 0 16,21-21 0,0 0-1,0 0-15,0 0 16,-21-21-16,21 21 0,1-21 0,-1 0 16,0-1-16,-21 1 0,21 0 15,0 0-15,-21 0 0,0 0 0,0-1 16,21 1-16,-21 0 15,0 0 1,0 42 0,0 0-1,0 0-15,-21 1 0,21-1 16,0 21-16,0-21 0,0 0 0,-21 1 16,21-1-16,0 0 15,0 0-15,0 0 16,21-21-1,0 0-15,1 0 0,-22-21 16,0 0-16,21 21 0,0-21 16</inkml:trace>
  <inkml:trace contextRef="#ctx0" brushRef="#br0" timeOffset="124703.68">2307 5652 0,'0'-22'0,"0"44"0,0-22 31,0 21-15,0 0-16,0 0 0,0 21 15,0 1-15,0-22 0,0 21 0,-21 1 16,21-1-16,0-21 0,0 21 16,-21 1-16,21-22 0,-21 0 15,21 21-15,0-20 0,-22-1 0,22 0 16,0 0-16,0 0 31,22-21-15,-22-21-16,21 0 15,0 0-15,-21 0 0</inkml:trace>
  <inkml:trace contextRef="#ctx0" brushRef="#br0" timeOffset="124962.99">2561 5588 0,'0'21'15,"0"0"1,0 1-16,0-1 0,0 21 0,0-21 16,-21 22-16,21-1 0,-21 0 15,21 1-15,-21-1 0,-1-21 0,22 21 16,-21-20-16,21 20 0,-21-21 15,21 0-15,0 0 0,0 1 0,0-1 16,0 0-16,21-21 31,0 0-31,1 0 16</inkml:trace>
  <inkml:trace contextRef="#ctx0" brushRef="#br0" timeOffset="125346.77">2773 5927 0,'0'0'0,"0"-21"15,-21 21 17,-1 0-32,1 0 15,0 21-15,0 0 0,21 0 16,0 0-1,0 0-15,0 1 16,21-22-16,0 0 16,0 21-16,1-21 0,-1 0 15,0 21-15,0-21 0,-21 21 16,0 0-16,0 0 16,0 1-1,-21-22-15,-21 0 16,-1 21-16,22-21 0,0 21 15,0-21-15,0 0 0,-1 0 16,1 0-16,0 0 31,21-21-31,21 0 16,0-1 0</inkml:trace>
  <inkml:trace contextRef="#ctx0" brushRef="#br0" timeOffset="125726.56">3069 5525 0,'0'0'0,"0"-22"15,0 44 17,0-1-32,0 0 0,0 0 0,0 21 15,0-20-15,0 20 0,-21 0 16,21 22-16,-21-22 0,0 22 0,21-22 16,-22 21-16,1-20 0,0 20 15,0 1-15,0-22 0,0 22 16,-1-1-16,1-21 0,0 22 0,0-22 15,21 1-15,0-1 0,0-21 16,0 21-16,0-20 0,0-1 0,0 0 16,0 0-16,0-42 31,0 0-15</inkml:trace>
  <inkml:trace contextRef="#ctx0" brushRef="#br0" timeOffset="126046.37">3238 5715 0,'0'0'0,"0"-21"31,-21 21-31,0 0 16,0 0-16,0 21 16,0 0-16,21 0 0,0 1 15,-22 20-15,22-21 0,-21 21 16,21-20-16,0-1 0,0 21 16,0-21-16,0 0 0,0 1 0,0-1 15,0 0-15,0 0 0,21-21 16,1 0-16,-1 0 15,0 0-15,0 0 0,0 0 0,22-21 16,-22 21-16,0-21 0</inkml:trace>
  <inkml:trace contextRef="#ctx0" brushRef="#br0" timeOffset="126504.11">3471 5609 0,'0'0'16,"-21"0"-1,21 21 1,-21 1-16,21-1 0,0 0 16,0 21-16,-21-21 0,21 22 15,0-22-15,0 0 0,0 21 0,0-20 16,0 20-16,0-21 0,-21 0 16,21 0-16,0 1 0,-22-1 0,22 0 15,0 0-15,-21-21 0,0 0 47,21-21-47,0 0 16,0 0-16,0-1 15,0 1-15,21-21 0,0 21 16,1 0-16,-1-1 16,0 1-16,0 21 0,0 0 0,0-21 15,1 21-15,-1 0 0,0 0 16,0 0-16,0 0 0,-21 21 0,0 0 15,21 1-15,-21-1 0,0 0 16,0 0-16,0 21 16,0-20-16,0-1 0,-21 0 0,0 0 0,21 0 15,-21 0-15,0-21 16,21 22-16,0-44 31</inkml:trace>
  <inkml:trace contextRef="#ctx0" brushRef="#br0" timeOffset="126982.83">3895 5863 0,'-22'-42'31,"1"42"-16,0 0-15,0 0 16,0 0-16,21 21 0,-21 0 16,21 0-16,0 1 0,0-1 0,-22 0 15,22 0-15,-21 0 0,21 0 16,0 1-16,-21-1 0,21 0 16,0 0-16,0 0 0,0 0 15,21-21-15,0 0 16,1 0-16,-1 0 0,0-21 15,0 21-15,0-21 0,0 0 16,1 0-16,-22 0 0,21-1 16,-21 1-16,0 0 0,0 0 15,21 0-15,-21 0 0,0-1 16,21 1-16,-21 42 31,0 1-15,0-1-16,0 0 0,0 0 0,0 0 15,-21 0-15,21 1 0,0-1 16,-21 0-16,21 0 0,0 0 16,0 0-16,0 1 15,21-22 1,-21-22 0,21 1-16</inkml:trace>
  <inkml:trace contextRef="#ctx0" brushRef="#br0" timeOffset="127250.69">4106 5609 0,'0'0'0,"0"-21"15,0 0-15,0 42 32,0 0-32,0 0 0,0 1 15,0 20-15,0-21 0,0 21 16,0 1-16,-21-22 0,21 21 0,0-21 15,-21 22-15,21-22 0,0 21 16,-21-21-16,21 1 0,0-1 0,0 0 16,0 0-16,0 0 0,0 0 15,0 1 1,21-22 15,-21-22-31,21 22 0</inkml:trace>
  <inkml:trace contextRef="#ctx0" brushRef="#br0" timeOffset="127567.95">4318 5906 0,'-21'0'32,"0"0"-17,-1 0-15,1 21 0,21 0 16,-21 0-16,21 0 15,0 0 1,0 1-16,21-22 16,0 0-16,1 21 15,-1-21-15,-21 21 16,0 0 0,0 0-1,-21-21 1,-1 0-16,1 0 15,0 0-15,0 0 16,21-21 0,0 0-16</inkml:trace>
  <inkml:trace contextRef="#ctx0" brushRef="#br0" timeOffset="127846.89">3916 5694 0,'0'0'0,"21"-21"31,0 21-31,0 0 0,22 0 16,-22 0-16,0-21 0,21 21 0,-21 0 15,1 0-15,20 0 0,-21-22 16,0 22-16,0 0 0,1 0 0,-44 0 78,22 22-78</inkml:trace>
  <inkml:trace contextRef="#ctx0" brushRef="#br0" timeOffset="128222.69">4508 5630 0,'-21'-42'31,"0"42"-31,21 21 31,0 0-31,0 1 0,-21-1 16,21 0-16,0 0 0,0 21 15,-21 1-15,21-1 0,-21 0 0,21 1 16,-22-1-16,1 0 0,21 1 0,-21 20 16,0-20-16,0 20 15,0-21-15,21 1 0,-22 20 0,22-20 0,-21-1 16,21 0-16,0 1 0,0-1 15,0 0-15,0-21 0,0 1 16,0 20-16,0-21 0,0 0 16,0 0-16,21-21 31,1-21-31,-22 0 16</inkml:trace>
  <inkml:trace contextRef="#ctx0" brushRef="#br0" timeOffset="128559.5">4889 5757 0,'0'0'0,"0"-21"0,-21 21 16,21-21-16,-21 21 0,0 0 15,0 0-15,0 0 0,-1 0 16,1 0-16,0 21 16,0 0-16,21 1 0,0-1 0,-21 0 15,21 0-15,-21 0 16,21 22-16,0-22 0,-22 0 0,22 21 16,0-21-16,0 1 0,0-1 0,0 0 15,0 0-15,0 0 0,22-21 16,-1 21-16,0-21 0,0 0 15,0 0-15,0 0 0,1 0 16,-1 0-16,0 0 0,0 0 0,0-21 16,0 0-16,1 0 0</inkml:trace>
  <inkml:trace contextRef="#ctx0" brushRef="#br0" timeOffset="130162.7">4657 5736 0,'0'0'0,"21"-21"16,-21 0-1,0 0 1,-21 21 46,-1 21-62,1 0 0,0-21 16,21 21-16,-21 0 0,0 1 0,0-1 16,21 0-16,0 0 0,-22 0 15,22 0-15,-21 1 0,21-1 0,0 0 16,0 0-1,21-21 1,1 0-16,-1 21 0,0-21 16,0 0-16,0 0 0,0 21 15,1-21-15,-1 22 0,0-22 0,0 21 16,0-21-16,0 21 16,1-21-16,-1 21 0,0-21 0,-21 21 15,0 0-15,0 1 16,0-1-16,-42 0 15,20-21-15,1 0 0,-21 21 16,21-21-16,0 0 0,-22 21 0,22-21 16,-21 0-16,21 0 0,-1 0 15,1 0-15,0 0 0,0 0 0,0 0 16,0 0-16,-1 0 16,22-21-1,22 21 1,-1 0-1,0-21-15,0 21 0,-21-21 0,42 0 16,-20 21-16</inkml:trace>
  <inkml:trace contextRef="#ctx0" brushRef="#br0" timeOffset="130436.56">5038 5694 0,'0'0'15,"0"21"17,0 0-32,0 22 15,0-22-15,-22 0 0,22 0 16,0 21-16,0-20 0,-21-1 0,21 21 16,-21-21-16,21 0 0,-21 1 0,21-1 15,0 0-15,0 0 0,0 0 16,0 0-16,0 1 15,21-44 17</inkml:trace>
  <inkml:trace contextRef="#ctx0" brushRef="#br0" timeOffset="130611.8">4847 5990 0,'0'0'15,"-21"0"-15,42 0 32,0-21-32,0 21 0,1 0 15,-1 0-15,0 0 0,0 0 0,0-21 16,22 21-16,-22 0 0,0 0 16,0-21-16,0 21 0,0 0 0</inkml:trace>
  <inkml:trace contextRef="#ctx0" brushRef="#br0" timeOffset="131107.21">5419 5927 0,'0'-21'0,"0"-1"16,0 1-1,0 0-15,0 0 16,0 0-1,-22 21-15,1 0 16,0 0-16,0 0 0,0 21 0,0 0 0,21 0 16,-22 0-16,1 1 15,0-1-15,21 0 0,0 0 0,0 0 16,-21 0-16,21 1 0,0-1 0,0 0 16,0 0-16,21 0 15,0-21 1,0 0-16,1 0 15,-1 0-15,0-21 0,0 0 16,0 0-16,0 0 0,1-1 16,-22 1-16,0 0 0,0 0 15,21 0-15,-21 0 0,0-1 16,0 1-16,0 0 0,0 42 31,0 0-15,-21 1-16,21-1 0,0 0 15,0 0-15,0 0 0,0 0 0,0 1 16,0-1-16,0 0 0,0 0 0,0 0 16,0 0-1,21-21 1,0-21-16,0 0 16</inkml:trace>
  <inkml:trace contextRef="#ctx0" brushRef="#br0" timeOffset="131387.06">5715 5567 0,'0'-21'0,"0"42"0,0-63 15,0 63 17,0 0-32,0 0 0,-21 0 15,21 22-15,-21-22 0,21 21 0,0-21 16,0 22-16,0-22 0,-22 63 15,1-62-15,21 20 0,0-21 16,0 0-16,0 0 0,0 1 16,0-1-16,0 0 0,0 0 0,0 0 15,0 0 1,21-21-16,1 0 16,-1 0-16,0-21 0,-21 0 15,21 21-15,0-21 0,-21 0 16,21 21-16,1-43 0</inkml:trace>
  <inkml:trace contextRef="#ctx0" brushRef="#br0" timeOffset="132086.66">5863 5884 0,'0'-42'16,"21"0"-1,-42 126-15,42-147 16,-42 84 0,21 0-16,-21 0 0,21 1 15,0-1-15,0 0 0,0 0 16,0 0-16,0 0 0,0 1 0,0-1 15,0 0-15,0 0 0,0 0 16,21-21 0,0 0-16,0 0 15,1 0-15,-1 0 0,0 0 16,0-21-16,-21 0 0,21 21 16,0-21-16,-21 0 0,22-1 0,-22 1 15,0 0-15,21 0 0,-21 0 16,0 0-16,0-1 15,0 44 17,0-1-32,0 0 15,0 0-15,0 0 0,0 0 16,-21-21-16,21 22 0,0-1 16,0 0-16,0 0 15,21-21 1,0 0-1,0 0-15,0 0 0,0 0 0,1 0 16,20 0-16,-21 0 0,0-21 0,22 0 16,-22 21-16,21-21 15,-21-1-15,0 1 0,1 0 0,20 0 16,-42 0-16,21-22 0,-21 22 0,21 0 16,-21 0-16,0 0 15,-21 21-15,0 0 0,0 0 16,0 0-16,-1 21 15,1 0-15,21 0 0,0 0 16,0 1-16,0-1 0,0 0 16,0 0-16,0 0 0,0 0 15,0 1-15,0-1 0,0 0 0,21-21 16,-21 21-16,0 0 0,22-21 16,-22 21-16,0 1 15,-22-22 1,1 0-1,0 0-15,21-22 32,0 1-17,0 0-15,0 0 0,0 0 16,0 0-16</inkml:trace>
  <inkml:trace contextRef="#ctx0" brushRef="#br0" timeOffset="132431.7">5736 5652 0,'0'0'0,"21"-22"31,22 22-31,-22 0 16,21 0-16,0 0 0,1 0 0,-1-21 15,-21 21-15,22 0 0,-1-21 0,0 21 16,-21 0-16,22 0 16,-22 0-16,0 0 0,0 0 0,0 0 15</inkml:trace>
  <inkml:trace contextRef="#ctx0" brushRef="#br0" timeOffset="134010.83">2011 6350 0,'0'0'16,"-21"0"-16,-1 0 0,1 0 0,0 0 0,0 0 15,-21 21-15,20-21 0,1 0 16,0 0-16,0 0 0,0 0 16,0 0-16,-1 0 0,1 0 15,0 0-15,0 0 0,0 0 16,0 0-16,-1 0 31,44 0 0,-1 0-31,0 0 16,0 0-16,0 0 16,0 0-16,1 0 0,-1 0 0,21 0 15,-21 0-15,22-21 0,-1 21 16,0 0-16,1 0 0,-1 0 0,21 0 16,-20 0-16,20 0 0,1 0 15,-22 0-15,22 0 0,-1 0 16,-21 0-16,1 0 0,20 0 0,-42 0 15,22 0-15,-1 0 0,-21 0 16,0 0-16,1 0 0,-22-21 16,21 21-16,0-21 15,-21 0 17,-21 21 186,0 0-218,-1 0 16,1 0 0,42 0 15</inkml:trace>
  <inkml:trace contextRef="#ctx0" brushRef="#br0" timeOffset="134958.5">3238 6287 0,'-42'0'31,"21"21"-31,0-21 0,0 0 16,-1 0-16,1 0 0,0 0 16,0 0-1,21 21-15,-21-21 0,0 0 16,-1 0-1,44 0 48,-1 0-47,0 0-1,0 0-15,0 0 0,0 0 16,1 0-16,-1 0 0,21 0 15,-21 0-15,0 0 0,1 0 16,20 0-16,0 0 0,1 0 0,-1 0 16,0 0-16,22 0 0,-22 0 15,0 0-15,22 0 0,-22 0 0,22 0 16,-22 0-16,22 0 0,-22 0 16,0 0-16,1 0 0,-1-21 0,-21 21 15,21 0-15,-20 0 0,-1 0 16,0 0-16,0 0 0,-21-21 31,21-1 125,0 22-140</inkml:trace>
  <inkml:trace contextRef="#ctx0" brushRef="#br0" timeOffset="135790.7">4614 6371 0,'0'0'0,"-21"0"16,21 21 15,-21-21-31,0 0 31,0 0-15,-1 0-1,44 0 63,-1 0-62,0 0-16,21 0 0,1 0 0,-1 0 16,21 0-16,1 0 0,-1 0 15,1-21-15,-1 21 0,1-21 0,21 21 16,-1 0-16,1 0 0,-22-21 0,22 21 16,0 0-16,-1 0 0,-20-21 15,21 21-15,-22 0 0,1 0 0,-22 0 16,0 0-16,22 0 0,-43 0 15,21 0-15,-21 0 0,1 0 16,-1 0-16,0 0 0,-42 0 125</inkml:trace>
  <inkml:trace contextRef="#ctx0" brushRef="#br0" timeOffset="137470.75">4466 5609 0,'-21'0'0,"0"0"16,0 0-16,-1 0 15,1 0-15,0 0 16,42 0 15,0 0-15,22 0-16,-22 0 0,21 0 0,1 0 16,-1 0-16,0 0 0,22 0 15,-1 0-15,-20 0 0,20 0 16,22 0-16,-22 0 0,1 0 0,-1 0 15,1 0-15,20-21 0,-20 21 16,21 0-16,-1 0 0,-20-21 0,20 21 16,-20 0-16,21 0 0,-22-21 15,22 21-15,-22 0 0,1 0 0,-1-21 16,1 21-16,-22 0 0,22 0 0,-22-22 16,0 22-16,1 0 15,-1-21-15,0 21 0,1 0 0,-22 0 16,21 0-16,-21 0 0,0 0 0,1 0 15,-1 0-15,0 0 16,-21 21 15,21 1-15,-21-1-16,0 0 0,21-21 16,0 21-16,-21 0 15,0 0-15,22 1 16,-22-1-16,21 0 0,-21 0 15,0 0-15,0 0 0,0 1 16,0-1-16,0 21 0,0-21 16,0 22-16,0-22 0,0 21 0,0-21 15,0 22-15,0-1 0,0-21 16,0 21-16,21-20 0,-21 20 0,21-21 16,-21 21-16,0-20 0,0 20 0,0-21 15,21 21-15,-21-20 0,0 20 16,0-21-16,0 0 0,0 22 0,0-22 15,0 0-15,0 0 0,0 0 16,0 0-16,0 1 0,0-1 0,0 0 16,0 0-16,-21 0 15,0 0-15,21 1 16,-21-22-16,0 0 16,-1 0-1,1 0-15,0 0 0,0 21 16,0-21-16,0 0 15,-1 0-15,1 0 0,0 0 0,0 0 16,0 0-16,0 0 0,-1 0 16,-20 0-16,21 0 0,-21 0 0,20 0 15,-20 0-15,0 0 0,-1 0 0,-20 0 16,21 0-16,-22 0 0,1 0 16,-1 0-16,-21 0 0,22 0 0,-22 0 15,1 0-15,-1 0 0,0 0 0,22 0 16,-1 0-16,1 0 0,-1 0 15,1 0-15,-1 0 0,22 0 0,-64 0 16,43 0-16,20 0 0,-20 0 16,20 0-16,-20 0 15,21 0-15,-22 0 0,22 0 0,-1 0 16,1 0-16,0 0 0,-1 0 0,22 0 16,-21 0-16,21 0 0,0 0 15,-1 21-15,1-21 0,0 0 31</inkml:trace>
  <inkml:trace contextRef="#ctx0" brushRef="#br0" timeOffset="142566.83">339 6900 0,'-22'0'0,"1"0"32,0 0-17,21-21 32,21 21-47,0 0 0,1 0 0,-1-21 16,21 21-16,-21 0 0,22 0 15,-22-21-15,21 21 0,-21 0 16,0 0-16,22 0 0,-22-21 0,0 21 16,21 0-16,-20 0 0,-1 0 15,0 0-15,0 0 32,-42 0 30,0 0-46,21-21-1</inkml:trace>
  <inkml:trace contextRef="#ctx0" brushRef="#br0" timeOffset="142998.58">635 6646 0,'-21'-21'0,"42"21"78,0 0-78,0 0 0,0 0 0,1 0 16,-1 0-16,21 0 0,-21 0 16,22 0-16,-22 0 0,21 0 0,-21 0 15,0 0-15,1 0 0,-1 0 16,0 0-16,0 0 0,-21 21 31,0 1-31,-21-1 16,0-21-16,0 21 0,-1 0 0,1 0 15,-21 0-15,21 1 0,0-1 16,-1 0-16,1 0 0,0 0 0,21 0 16,-21 1-16,0-1 15,21 0-15,0 0 0,-21-21 0,21 21 16,-22 0-16,1-21 16,0 0-1</inkml:trace>
  <inkml:trace contextRef="#ctx0" brushRef="#br0" timeOffset="149026.44">6138 4763 0,'21'0'31,"-21"-22"-15,0 1-1,0 42 32,0 1-31,0-1-16,0 21 0,0-21 0,0 22 16,0-1-16,0 0 0,0 1 15,0-1-15,-21 0 0,21 1 0,-21-1 16,21 0-16,0 1 0,0-1 15,0-21-15,0 21 0,-21-20 0,21-1 16,0 21-16,0-21 0,-21 0 0,21 1 16,0-1-16,0 0 0,0 0 15,0 0-15,0 0 16,0-42 15,0 0-31,0 0 16,0 0-16,0 0 15,0-1-15,21-20 0</inkml:trace>
  <inkml:trace contextRef="#ctx0" brushRef="#br0" timeOffset="149676.07">6138 4763 0,'43'0'31,"-22"0"-31,0 0 16,0 0-16,0 0 0,0 0 0,22 0 16,-22-22-16,21 22 0,-21 0 0,22 0 15,-1-21-15,0 21 0,1 0 16,-1-21-16,0 21 0,1 0 0,-1 0 15,0 0-15,-20 0 16,20 0-16,-21 0 0,0 0 0,0 0 16,1 0-16,-1 0 15,0 0-15,-21 21 16,0 0-16,0 1 0,0-1 16,0 0-16,0 0 0,0 0 15,0 22-15,0-1 0,0-21 0,0 21 16,-21 1-16,0 20 0,21-20 15,0-22-15,0 21 0,0 0 16,-22-20-16,22 20 0,0 0 0,-21-21 16,21 22-16,0-22 0,0 0 0,0 21 15,0-20-15,0-1 16,0 21-16,-21-21 0,21 0 0,0 1 16,0-1-16,-21 0 0,21 0 15,-21 0-15,21 0 0,0 1 16,-21-22-16,21 21 0,-22-21 0,22 21 15,-21-21 1,0 0-16,0 0 0,0 0 16,0 0-16,-1 0 0,1 0 0,0 0 15,0 0-15,-21 0 0,20 0 16,-20 0-16,0 0 0,-1 0 0,1 0 16,0-21-16,-1 21 0,1 0 15,0 0-15,21 0 0,-22 0 16,22-21-16,0 21 0,0 0 0,21-22 15,-21 22-15,21-21 0,0 0 16,0 0-16,0 0 0,21 21 16</inkml:trace>
  <inkml:trace contextRef="#ctx0" brushRef="#br0" timeOffset="150066.2">6202 5101 0,'0'0'0,"21"0"31,0 0-31,0 0 16,0-21-16,1 21 0,20 0 0,-21 0 16,21 0-16,-20-21 0,20 21 15,0 0-15,-21 0 0,22 0 0,-22-21 16,21 21-16,-21 0 16,1 0-16,-1 0 0,-42 0 46,-1 0-30,1 0-16,0 0 16,0 21-16,0-21 15</inkml:trace>
  <inkml:trace contextRef="#ctx0" brushRef="#br0" timeOffset="150343.25">6350 5271 0,'0'0'0,"0"21"16,21-21-16,0 0 16,0 0-16,1 0 0,-1 0 0,0 0 15,21 0-15,-21 0 0,22 0 0,-22 0 16,0 0-16,21-21 0,-20 21 15,-1 0-15,0 0 0,0 0 16,0 0-16,-42 0 31,0 0-15,0 0-16</inkml:trace>
  <inkml:trace contextRef="#ctx0" brushRef="#br0" timeOffset="150582.11">6308 5419 0,'21'0'31,"0"0"-31,0 0 0,0 0 0,0 0 16,1-21-16,-1 21 0,21 0 16,-21 0-16,0 0 0,1 0 0,20 0 15,-21 0-15,0 0 0</inkml:trace>
  <inkml:trace contextRef="#ctx0" brushRef="#br0" timeOffset="155819.56">825 5715 0,'0'0'15,"-21"0"-15,0 0 16,0 0-16,0 0 0,0 0 16,-1 0-16,1 0 15,0 0-15,0 0 0,0 0 16,0 0-16,-1 0 0,1 0 15,0 0-15,0 0 16,0 0-16,0 0 16,-1 0-1,1 0 1,0 0 0,0 0-1,0 0-15,42 0 78,0 0-78,0 0 0,0 0 16,1 0-16,-1 0 0,0 0 16,21 0-16,-21 0 0,22 0 15,-1 0-15,0 0 0,1 0 16,20 0-16,-20 0 0,-1 0 15,0 0-15,1 0 0,-1 0 0,0 0 16,1 21-16,-1-21 0,-21 0 16,0 0-16,43 0 15,-43 0-15,0 0 16,-42-21 78,21 0-94,-21 21 0,21-21 15</inkml:trace>
  <inkml:trace contextRef="#ctx0" brushRef="#br0" timeOffset="156611.08">995 5440 0,'0'0'0,"-21"0"16,21 21 46,0 0-46,0 0-16,21 1 15,0-22-15,-21 21 0,21-21 16,-21 21-16,21-21 0,0 21 16,1-21-16,-1 21 0,0-21 0,0 0 15,0 21-15,0-21 16,1 0-16,-1 22 0,21-22 0,-21 0 15,0 0-15,1 21 0,-1-21 16,0 0-16,0 21 0,0-21 16,0 0-1,-21 21 17,-21-21-32,0 0 0,0 21 15,-21 0-15,20-21 16,1 22-16,0-22 0,0 21 15,-21 0-15,20-21 0,1 21 0,-21 0 16,21-21-16,0 21 16,-22 1-16,22-1 0,0-21 0,0 21 15,0 0-15,-1-21 0,1 21 16,0 0-16,0-21 16,21 22-1,21-22 204,0-22-219,-21 1 16,0 0-16</inkml:trace>
  <inkml:trace contextRef="#ctx0" brushRef="#br0" timeOffset="165416.11">1587 6519 0,'0'0'0,"-21"0"31,0 0-15,0 0-16,0 0 31,0 0-31,-1 0 31,1 0-31,0 0 16,0 0-1,42 0 48,0 0-63,0-21 15,1 21-15,-1 0 16,0 0-16,0 0 0,0 0 0,0 0 0,1 0 16,-1 0-16,0 0 15,0 0-15,0 0 0,0 0 0,1 0 16,-1 0-16,0 0 0,0 0 16,0 0-16,0 0 0,1 0 0,-1 0 15,0 0-15,0 0 0,21 0 16,-20-21-16,-1 21 0,21 0 0,-21 0 15,22 0-15,-22 0 0,63 0 16,-41 0-16,-22-21 0,21 21 16,22 0-16,-22 0 0,0 0 15,1 0-15,20 0 0,-20 0 16,-1 0-16,43 0 0,-64 0 16,21 0-16,-21-21 0,22 21 15,-22 0-15,0 0 0,0 0 0,0 0 16,0 0-1,1 0-15,-22-21 204,-22 21-64,1 0-140,0 0 31</inkml:trace>
  <inkml:trace contextRef="#ctx0" brushRef="#br0" timeOffset="166210.65">3281 6456 0,'0'0'0,"-21"0"0,-1 0 0,1 21 16,0-21-16,0 0 16,0 0-16,0 0 15,-1 0 1,1 0-16,0 0 15,0 0-15,0 0 16,0 0-16,-1 0 16,22 21 62,22-21-63,-1 0-15,0 0 0,0 0 16,0 0-16,0 0 0,1 0 16,20 0-16,-21 0 0,0 0 15,22 0-15,-22 0 0,21 0 16,0-21-16,-20 21 0,20 0 0,0 0 16,1 0-16,-1-21 0,21 21 15,-20 0-15,-1 0 0,22-21 0,-22 21 16,0-21-16,22 21 0,-22 0 15,0 0-15,1-22 0,-1 22 0,0 0 16,1 0-16,-22-21 0,21 21 16,-21 0-16,1 0 0,20 0 0,-21 0 15,0-21-15,0 21 16,-21-21 109</inkml:trace>
  <inkml:trace contextRef="#ctx0" brushRef="#br0" timeOffset="166983.2">4932 6435 0,'0'0'0,"-21"21"0,-1-21 16,1 0-16,0 0 0,0 0 15,0 0-15,0 0 0,-1 0 16,1 0-16,0 0 16,0 0-16,0 0 0,0 0 15,-1 0-15,1 0 16,42 0 31,1 0-32,-1 0-15,0 0 0,21 0 0,-21 0 16,22 0-16,20 0 0,-20 0 0,-1 0 16,21 0-16,1 0 0,-1 0 15,1 0-15,-1 0 0,22 0 16,-21 0-16,20 0 0,-20 0 0,20 0 15,-20 0-15,21 0 0,-22 0 0,1 0 16,-22 0-16,21 0 0,-20 0 16,-1 0-16,0 0 0,-20 0 0,-1 0 15,21 0-15,-21 0 0,0 0 16,1 0-16,-1 0 16,-21-21 15,21 21 16,0 0-16</inkml:trace>
  <inkml:trace contextRef="#ctx0" brushRef="#br1" timeOffset="-191801.84">23008 8276 0,'-42'0'16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37A4-09BD-4283-9589-95714967F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54C7B-77B0-444B-A095-3868EF8A0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CD346-26A4-4F3E-995B-77E335A1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70B9-5141-40AD-B482-901F7312A80D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540D8-B38E-4696-9C84-40A5B305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CDC53-5634-45CC-8B3B-9655B9E4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4336-8DF1-4F27-9E86-4F9AC070A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4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FF4E-5308-4984-83DB-0E6D6211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E9F2C-2036-494C-A87B-9E77AC695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00179-8B36-41B8-A6FD-03CA19F4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70B9-5141-40AD-B482-901F7312A80D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9A3BB-0B74-4327-B008-9CCADFCA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7B6B9-4FEA-4078-83D2-DC3AF023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4336-8DF1-4F27-9E86-4F9AC070A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50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12887-D613-46E2-9A32-5390791C1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C2F7F-5279-4E8A-A331-4DF0F21A2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11F0A-4EA2-498B-92BF-4FFB3B50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70B9-5141-40AD-B482-901F7312A80D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26645-4E76-445E-AF1A-E902CDA93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6EB65-2035-420A-8BC7-FC2FB92A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4336-8DF1-4F27-9E86-4F9AC070A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84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BA4D-3F52-474B-A9B9-C30D638F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0F862-E227-46AD-A8B9-BE435EDBE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DA679-8891-4601-B197-CB4F6C64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70B9-5141-40AD-B482-901F7312A80D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6B738-43BB-4387-8765-84D2198A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15E38-DA31-405A-A26C-04793537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4336-8DF1-4F27-9E86-4F9AC070A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11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5285-BFA1-488C-8A7B-563D6D4C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2BCEC-C727-431B-9899-8912BF217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F816A-497A-408D-AECB-EB6C2C49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70B9-5141-40AD-B482-901F7312A80D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CFB55-D4AA-419D-8D66-EE622844F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72A4C-BEEF-4FD7-ABF1-554634C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4336-8DF1-4F27-9E86-4F9AC070A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36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F031-692B-4DBA-B5D8-B44F66D3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C5EEC-20A3-4A29-A75F-8030E229E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19EA2-1CBE-4510-B00A-672F10545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83967-3A3B-4D75-AD0E-2F5B87CD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70B9-5141-40AD-B482-901F7312A80D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F077D-35D0-4467-BCC3-9346B524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A9CF8-37A9-4C7E-A7D8-D7EC5ABB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4336-8DF1-4F27-9E86-4F9AC070A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77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872-61EC-4542-A796-874424F2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1C7FA-F0AF-4315-8A21-D40F7963B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4C6D8-83BF-423C-9E31-89BCC257B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AC19F-9897-4D3E-8B75-D4DFD33B0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88408-3645-41D1-AAB2-93E17E972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95636-49D0-45D6-9A2D-4CFF58D3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70B9-5141-40AD-B482-901F7312A80D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D7F42-1CF2-41B9-A74B-4E84EBF8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55667-3219-4A2E-8161-EA0C61AD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4336-8DF1-4F27-9E86-4F9AC070A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32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9A57-08DC-417F-9846-591C426B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1DF38-2FC1-4B48-8C07-67A39B96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70B9-5141-40AD-B482-901F7312A80D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C42A8-3189-456F-8885-AA6A49D0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90558-96C4-4811-B815-AACCBAF4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4336-8DF1-4F27-9E86-4F9AC070A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62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11C40-535D-450E-ADE2-85DFD147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70B9-5141-40AD-B482-901F7312A80D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981FE-AC96-48A2-B656-889C12E0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66F75-4DE4-4262-A534-DED58690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4336-8DF1-4F27-9E86-4F9AC070A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31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03573-51DB-4556-9372-66A5FAFA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E1264-B9A2-4C66-A657-D87B4D90E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5EB4B-38A5-4BE0-87A0-E158E73BC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749FA-275B-42FB-9B8B-83F420735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70B9-5141-40AD-B482-901F7312A80D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0085A-6EE1-4F1A-871D-BE3BFC11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42DD9-8B00-47C0-A8E6-86B9789E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4336-8DF1-4F27-9E86-4F9AC070A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C590-2BE9-4E4C-A429-39EE0817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656B6-AB68-45F5-8EAB-3C679CF43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23E32-4AB6-4580-8E90-EB7E70CED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74D61-4C60-488D-95EC-44C2A2F7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70B9-5141-40AD-B482-901F7312A80D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AAEA4-09ED-449B-B185-2D2ADD49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481B0-1000-40D0-822C-A66882D7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4336-8DF1-4F27-9E86-4F9AC070A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08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74CA2-4FB7-4C44-860C-2D9906DA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80CD5-32E8-48B2-921E-3846D1D5F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9BEDD-2F91-480D-BC71-5B4BB462D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470B9-5141-40AD-B482-901F7312A80D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78EA-A7B1-49A8-86BB-BB1B1BF56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51D3-9551-48AB-9D8A-F2C9BE96F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B4336-8DF1-4F27-9E86-4F9AC070A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08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D17F-A399-4CDC-9806-1D52C5B4C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CDD00-222A-4670-ADAF-5CBB60A15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D231E8-2141-4FCD-BE25-91232A228EBA}"/>
                  </a:ext>
                </a:extLst>
              </p14:cNvPr>
              <p14:cNvContentPartPr/>
              <p14:nvPr/>
            </p14:nvContentPartPr>
            <p14:xfrm>
              <a:off x="1821240" y="411480"/>
              <a:ext cx="5600880" cy="245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D231E8-2141-4FCD-BE25-91232A228E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1880" y="402120"/>
                <a:ext cx="5619600" cy="247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4808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D17F-A399-4CDC-9806-1D52C5B4C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CDD00-222A-4670-ADAF-5CBB60A15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4B365C-1BC9-495A-AAB2-F01DD243679F}"/>
                  </a:ext>
                </a:extLst>
              </p14:cNvPr>
              <p14:cNvContentPartPr/>
              <p14:nvPr/>
            </p14:nvContentPartPr>
            <p14:xfrm>
              <a:off x="221040" y="7560"/>
              <a:ext cx="8328960" cy="662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4B365C-1BC9-495A-AAB2-F01DD24367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-1800"/>
                <a:ext cx="8347680" cy="66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044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D17F-A399-4CDC-9806-1D52C5B4C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CDD00-222A-4670-ADAF-5CBB60A15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25B0E3-1E8E-4BC6-91D7-24BB83B6D0AD}"/>
                  </a:ext>
                </a:extLst>
              </p14:cNvPr>
              <p14:cNvContentPartPr/>
              <p14:nvPr/>
            </p14:nvContentPartPr>
            <p14:xfrm>
              <a:off x="822960" y="617400"/>
              <a:ext cx="4938120" cy="406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25B0E3-1E8E-4BC6-91D7-24BB83B6D0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600" y="608040"/>
                <a:ext cx="4956840" cy="408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9520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D17F-A399-4CDC-9806-1D52C5B4C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CDD00-222A-4670-ADAF-5CBB60A15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1F166D-E709-475F-B0A9-9E657D974908}"/>
                  </a:ext>
                </a:extLst>
              </p14:cNvPr>
              <p14:cNvContentPartPr/>
              <p14:nvPr/>
            </p14:nvContentPartPr>
            <p14:xfrm>
              <a:off x="144720" y="15120"/>
              <a:ext cx="9487440" cy="574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1F166D-E709-475F-B0A9-9E657D9749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5760"/>
                <a:ext cx="9506160" cy="576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577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D17F-A399-4CDC-9806-1D52C5B4C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CDD00-222A-4670-ADAF-5CBB60A15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4FD7F0-59C9-473A-9CAB-9BCABAB09B3C}"/>
                  </a:ext>
                </a:extLst>
              </p14:cNvPr>
              <p14:cNvContentPartPr/>
              <p14:nvPr/>
            </p14:nvContentPartPr>
            <p14:xfrm>
              <a:off x="731520" y="53280"/>
              <a:ext cx="8854920" cy="269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4FD7F0-59C9-473A-9CAB-9BCABAB09B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160" y="43920"/>
                <a:ext cx="8873640" cy="271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7528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D17F-A399-4CDC-9806-1D52C5B4C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CDD00-222A-4670-ADAF-5CBB60A15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7FBF63-6779-4F19-A1FF-22010D0FCE14}"/>
                  </a:ext>
                </a:extLst>
              </p14:cNvPr>
              <p14:cNvContentPartPr/>
              <p14:nvPr/>
            </p14:nvContentPartPr>
            <p14:xfrm>
              <a:off x="335160" y="91440"/>
              <a:ext cx="9334800" cy="621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7FBF63-6779-4F19-A1FF-22010D0FCE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82080"/>
                <a:ext cx="9353520" cy="62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5023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D17F-A399-4CDC-9806-1D52C5B4C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CDD00-222A-4670-ADAF-5CBB60A15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201792-E733-4923-8654-12C1B1735130}"/>
                  </a:ext>
                </a:extLst>
              </p14:cNvPr>
              <p14:cNvContentPartPr/>
              <p14:nvPr/>
            </p14:nvContentPartPr>
            <p14:xfrm>
              <a:off x="556200" y="83880"/>
              <a:ext cx="7849080" cy="643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201792-E733-4923-8654-12C1B17351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74520"/>
                <a:ext cx="7867800" cy="645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658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D17F-A399-4CDC-9806-1D52C5B4C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CDD00-222A-4670-ADAF-5CBB60A15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935C39-B4AC-4E95-B28C-5E578958C910}"/>
                  </a:ext>
                </a:extLst>
              </p14:cNvPr>
              <p14:cNvContentPartPr/>
              <p14:nvPr/>
            </p14:nvContentPartPr>
            <p14:xfrm>
              <a:off x="3124080" y="68760"/>
              <a:ext cx="5936400" cy="426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935C39-B4AC-4E95-B28C-5E578958C9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4720" y="59400"/>
                <a:ext cx="5955120" cy="428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556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D17F-A399-4CDC-9806-1D52C5B4C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CDD00-222A-4670-ADAF-5CBB60A15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551B80-5F43-4A8C-87E8-7AD1558F4764}"/>
                  </a:ext>
                </a:extLst>
              </p14:cNvPr>
              <p14:cNvContentPartPr/>
              <p14:nvPr/>
            </p14:nvContentPartPr>
            <p14:xfrm>
              <a:off x="2933640" y="68760"/>
              <a:ext cx="4549680" cy="240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551B80-5F43-4A8C-87E8-7AD1558F47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4280" y="59400"/>
                <a:ext cx="4568400" cy="242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201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D17F-A399-4CDC-9806-1D52C5B4C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CDD00-222A-4670-ADAF-5CBB60A15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09369F-A639-4A16-B8E4-9D56E98B297E}"/>
                  </a:ext>
                </a:extLst>
              </p14:cNvPr>
              <p14:cNvContentPartPr/>
              <p14:nvPr/>
            </p14:nvContentPartPr>
            <p14:xfrm>
              <a:off x="609480" y="0"/>
              <a:ext cx="8519760" cy="621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09369F-A639-4A16-B8E4-9D56E98B29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-9360"/>
                <a:ext cx="8538480" cy="62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148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D17F-A399-4CDC-9806-1D52C5B4C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CDD00-222A-4670-ADAF-5CBB60A15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7A1A41-2E02-4B86-817D-3C3EB071C69B}"/>
                  </a:ext>
                </a:extLst>
              </p14:cNvPr>
              <p14:cNvContentPartPr/>
              <p14:nvPr/>
            </p14:nvContentPartPr>
            <p14:xfrm>
              <a:off x="0" y="0"/>
              <a:ext cx="7521120" cy="332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7A1A41-2E02-4B86-817D-3C3EB071C6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7539840" cy="334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762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D17F-A399-4CDC-9806-1D52C5B4C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CDD00-222A-4670-ADAF-5CBB60A15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7C6EAF-DF96-4037-BFD1-DFA3F38B3DE7}"/>
                  </a:ext>
                </a:extLst>
              </p14:cNvPr>
              <p14:cNvContentPartPr/>
              <p14:nvPr/>
            </p14:nvContentPartPr>
            <p14:xfrm>
              <a:off x="251280" y="7560"/>
              <a:ext cx="9716040" cy="588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7C6EAF-DF96-4037-BFD1-DFA3F38B3D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-1800"/>
                <a:ext cx="9734760" cy="59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053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D17F-A399-4CDC-9806-1D52C5B4C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CDD00-222A-4670-ADAF-5CBB60A15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B33235-522B-4609-98DD-3DAD4B2AC4E6}"/>
                  </a:ext>
                </a:extLst>
              </p14:cNvPr>
              <p14:cNvContentPartPr/>
              <p14:nvPr/>
            </p14:nvContentPartPr>
            <p14:xfrm>
              <a:off x="0" y="0"/>
              <a:ext cx="12131280" cy="659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B33235-522B-4609-98DD-3DAD4B2AC4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150000" cy="661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18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D17F-A399-4CDC-9806-1D52C5B4C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CDD00-222A-4670-ADAF-5CBB60A15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8D8890-AD1C-4809-8D01-59625F613D0C}"/>
                  </a:ext>
                </a:extLst>
              </p14:cNvPr>
              <p14:cNvContentPartPr/>
              <p14:nvPr/>
            </p14:nvContentPartPr>
            <p14:xfrm>
              <a:off x="5364360" y="0"/>
              <a:ext cx="5601240" cy="243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8D8890-AD1C-4809-8D01-59625F613D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5000" y="-9360"/>
                <a:ext cx="5619960" cy="244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753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D17F-A399-4CDC-9806-1D52C5B4C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CDD00-222A-4670-ADAF-5CBB60A15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B80CF6-5587-49BF-A2AC-B04AE7C2BF38}"/>
                  </a:ext>
                </a:extLst>
              </p14:cNvPr>
              <p14:cNvContentPartPr/>
              <p14:nvPr/>
            </p14:nvContentPartPr>
            <p14:xfrm>
              <a:off x="83880" y="152280"/>
              <a:ext cx="9959760" cy="653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B80CF6-5587-49BF-A2AC-B04AE7C2BF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142920"/>
                <a:ext cx="9978480" cy="65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58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2021-06-28T13:11:23Z</dcterms:created>
  <dcterms:modified xsi:type="dcterms:W3CDTF">2021-06-28T13:15:50Z</dcterms:modified>
</cp:coreProperties>
</file>