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1:39:12.3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20341 15219 0</inkml:trace>
  <inkml:trace contextRef="#ctx0" brushRef="#br0" timeOffset="12151.8">6329 10456 0</inkml:trace>
  <inkml:trace contextRef="#ctx0" brushRef="#br0" timeOffset="14006.21">24342 2180 0,'0'-21'47</inkml:trace>
  <inkml:trace contextRef="#ctx0" brushRef="#br0" timeOffset="22945.78">6689 21 0,'0'-21'15,"-22"21"1,1 0-1,0 0 1,0 0-16,21 21 16,0 0-16,0 1 0,0-1 0,0 21 15,0-21-15,0 0 0,0 1 16,0 20-16,0 21 16,0-41-16,0-1 0,21 0 0,0 0 15,0 0-15,1 0 0,41 1 16,1-1-1,-43-21-15,21 0 0,-21 0 16,22 0-16,-1 0 0,-21 0 0,21 0 16,22-43-16,-22 22 15,-21 0-15,1 0 0,20-21 16,-42 20-16,21-20 0,-21 21 16,21 0-16,-21 0 0,0-22 15,0 22-15,0-21 0,0 21 16,0-1-16,0 1 15,0 0-15,-21 21 32,21 21-17,0 0-15,-21 1 0,21-1 16,0 21-16,0-21 0,-21 22 16,21-1-16,-21 0 0,21 22 0,0-22 15,0 0-15,-22 1 0,1-1 16,21 22-16,-21-22 0,21 64 15,0-64-15,0 0 0,0 22 0,-21 63 16,21 0 0,0-85-16,0 22 15,0-43-15,-21 0 16,21 43 0,-21-64-16,-1 0 0,1 0 15,0 0-15,0 0 16,0-22-16,-22 22 0,22-21 0,-21 0 15,0 0-15,-22-43 16,-42 1-16,85 42 16,0 0-16,-21-22 0,42 22 15,-22 21-15,22-21 16,0 42 15,0 0-15,22-21-16,-1 0 0,0 0 15,0 0-15,0 0 16</inkml:trace>
  <inkml:trace contextRef="#ctx0" brushRef="#br0" timeOffset="23541.84">7260 826 0,'0'0'0,"0"-22"0,0 1 16,0 0 0,0 42 15,0 0-15,0 1-16,0-1 0,0 21 0,0 22 15,0-43 1,0 21-16,0-21 0,0 22 0,0-22 0,0 21 15,0-21-15,0 0 0,0 1 16,0 20-16,0 0 16,0-63 31,-21 21-47,21-21 0,-21 0 0,21-22 15,0 22-15,0-21 0,0 21 16,0-22-16,0 1 0,0 21 0,0-21 15,21-1-15,0 22 0,0-21 16,0 21-16,1-1 0,-1-20 0,21 21 16,22 0-16,-43 0 15,21 21-15,85 0 16,-106 0-16,64 0 0,-64 21 16,21 0-16,-20 21 0,-1-21 15,-21 22-15,0-1 0,21 64 16,-21-64-1,0 1-15,-21-22 0,21 21 0,-21-21 16,-1 0-16,1 1 0,21-1 0,-21 0 16,21 0-16,-21 0 15,21 0-15,0-42 32,0 0-17,21-21-15,0 21 0,0-1 16</inkml:trace>
  <inkml:trace contextRef="#ctx0" brushRef="#br0" timeOffset="23872.56">8255 381 0,'0'0'0,"0"-21"16,0-21-16,0 20 0,0 1 15,0 0-15,0 0 0,0 0 16,0 0-16,0 42 31,0 0-31,0 0 0,0 21 0,0-20 16,0 20-16,0 64 15,0-64-15,-21 22 0,0-1 0,-22 106 16,22-105 0,0 42-16,0-43 0,21-20 15,-21-1-15,21 0 0,0-21 16,0 22-16,0-22 0,0 0 15,0 0-15,0 0 16,21-21-16,0 0 16,-21-21-16,0 0 15,21 0-15,-21 0 0,21 0 0</inkml:trace>
  <inkml:trace contextRef="#ctx0" brushRef="#br0" timeOffset="24097.44">7937 910 0,'0'0'0,"-21"0"16,42 0 15,22 0-31,-22 0 0,0 0 16,0 0-16,22 0 0,-22-21 15,21 21-15,-21 0 0,22 0 0,-22 0 16,0 0-16,0-21 15,0 21-15,0 0 0,1 0 16,-22-21 0</inkml:trace>
  <inkml:trace contextRef="#ctx0" brushRef="#br0" timeOffset="24757.27">8424 889 0,'0'0'0,"-21"-21"16,21 0-1,0 0-15,0-1 16,21 22 0,0-21-16,1 21 0,-1 0 0,0 0 15,0 0-15,0 21 0,22 1 16,-22-1-16,0 0 0,0 42 16,0-20-16,0-22 15,-21 21-15,0 22 16,0 20-16,0-62 0,0 20 15,0-21-15,0 0 0,0 0 16,0 1-16,-21-22 16,0 0-16,0 0 15,21-22 1,0 1-16,0 0 0,0-21 16,0-22-1,0 43-15,0-21 0,21-1 16,0 1-16,0 21 0,-21 0 0,22 0 15,-1-1-15,0 1 0,0 0 16,21 0-16,-20 21 16,-1-21-16,0 21 15,0 0 1,0 0 0</inkml:trace>
  <inkml:trace contextRef="#ctx0" brushRef="#br0" timeOffset="25225.01">9229 889 0,'0'-42'16,"0"21"-1,-22 21-15,1 0 16,0 0-16,21 21 15,-21 0-15,0 0 0,21 0 16,-21 22-16,-22 20 16,43-21-16,-21-20 0,21 41 15,0-42-15,0 0 0,0 22 16,0-22-16,0 0 16,0 0-16,21-21 15,0 0-15,1 0 0,-1 0 0,0 0 16,0 0-16,0 0 0,0-21 15,1 0-15,20-21 16,-21 20-16,0 1 0,-21 0 0,21-21 16,-21 21-16,0-22 0,0 1 15,0 21-15,0-22 0,0 1 16,-42-21-16,0 63 16,42-22-16,-43 1 0,22 21 0,0 0 15,0 0-15,0 0 0,0 0 16,-1 0-16,1 0 0,0 21 15,21 1-15,0-1 16,0 0-16,0 0 0,21 0 16,0 0-16,1-21 0</inkml:trace>
  <inkml:trace contextRef="#ctx0" brushRef="#br0" timeOffset="26315">9906 889 0,'0'-21'0,"0"42"0,0-63 0,-21 21 15,0-1-15,-1 22 0,22-21 16,-21 21-16,0 0 0,0 0 16,-43 0-1,43 0-15,0 0 0,0 21 16,0 1-16,0-1 0,-1 0 0,1 21 15,0-21-15,21 22 0,-21-1 16,0 22-16,21-1 16,-21-21-16,21-20 0,0-1 15,0 0-15,0 0 0,0 0 0,42 0 16,-21-21-16,0 22 16,64-22-1,-22 0-15,-41-22 0,20-20 16,0 21-16,-21 0 15,1-22-15,-1 1 0,0 0 0,0-22 16,21-105 0,-20 63-16,-22 43 15,0-1-15,21-84 16,-21 84-16,0 22 0,0 0 16,0-1-16,0 22 0,0-21 15,0 21-15,0 0 0,0-1 0,-21 22 16,21 64-1,0-43-15,-22 21 16,22 1-16,0-1 0,0 22 0,0 41 16,-21-41-16,21-22 0,0 22 15,0-1-15,0 1 0,0-1 16,0-20-16,0 20 0,0-21 0,0 1 16,0 84-1,0-64-15,0-42 16,21 1-16,1-1 0,-1-21 15,0 0-15,0 0 0,0 0 0,0 0 16,106-64 0,-84 1-16,-1 42 15,-21-22-15,0 22 0,-21-21 16,22-1-16,-22 1 0,21 21 0,-21-21 16,0 20-16,0-20 15,0 21-15,0 0 0,0 0 16,-21 21-1,21 21-15,-22 0 16,22 21-16,0-21 0,0 1 16,-21 20-16,21-21 0,0 21 15,-21 1-15,21-22 0,0 21 0,0-21 16,0 1-16,0 20 0,21 0 16,0-21-16,-21 1 15,43-1-15,-22-21 0,0 21 16,21-21-16,-20 0 0,-1 0 0,0 0 15,64-21 1,-22 0-16,-42-1 16,0 1-16,1 0 0,-22-21 0,21 21 15,0-22-15,-21-20 16,0 20-16,0 1 0,0-21 16,0-22-1,0 64-15,0 42 31,0 0-31,0 0 0,-21 0 16,21 43-16,-21-1 16,21-20-16,0-1 0,0-21 15,0 0-15,0 22 0,0-22 0,0 21 16,21-21-16,-21 1 16,42 20-1,0-42-15,-20 0 0,-1 0 16,0 0-16,0 0 15,0 0-15,22-21 0</inkml:trace>
  <inkml:trace contextRef="#ctx0" brushRef="#br0" timeOffset="26596.94">11345 995 0,'0'-106'31,"0"85"-31,-21 0 15,0 21-15,0 0 16,0 0-16,21 21 0,-22 0 16,1 0-16,0 0 0,21 1 15,-21 20-15,0 64 16,21-43-16,0-20 0,0-22 16,0 0-16,0 21 0,0-21 15,0 1-15,0-1 0,21-21 0,0 21 16,43 0-1,-22-21-15,0 0 0,-21 0 16,1 0-16,20-21 0,-21 21 0,0-21 16,0 0-16,22-1 0</inkml:trace>
  <inkml:trace contextRef="#ctx0" brushRef="#br0" timeOffset="26923.75">11769 508 0,'0'0'0,"0"-42"0,0-1 0,0-20 15,-22 21-15,1-1 0,21 1 16,0 21-16,-21-22 0,0 22 0,21 0 16,-21-21-16,21 21 15,-21 21-15,21 21 16,0 21-16,-22-21 0,22 22 0,0 62 16,0-41-16,0 63 15,0-64-15,0 1 16,0 84-16,0-84 0,0-1 15,0 1-15,0-1 0,0-21 16,-21 22-16,21-22 0,0 43 16,0-22-16,0-41 15,0-1-15,0 21 16,21-42-16,1 0 16,20 0-1,0-21-15,-21 0 0,1 0 0,-1-1 16,0 1-16,21 0 0</inkml:trace>
  <inkml:trace contextRef="#ctx0" brushRef="#br0" timeOffset="27157.62">12044 910 0,'0'0'0,"0"-63"31,0 84 0,0 0-31,-21 0 0,-1 22 0,22-22 16,-21 21-16,21 22 15,-21-1-15,0-42 0,21 22 16,0-22-16,0 0 0,0 0 16,0 0-16,0 22 0,0-22 0,21-21 15,0 21 1,0-21-16,1 0 0,-1 0 16,0 0-16,0-21 0,0 21 15,0-21-15,22-1 0</inkml:trace>
  <inkml:trace contextRef="#ctx0" brushRef="#br0" timeOffset="27913.08">12488 953 0,'0'-22'0,"0"44"0,0-65 15,-21 43 17,0 21-32,0 1 0,21-1 15,0 0-15,-21 21 16,-1-21-16,22 22 0,-21-22 0,21 21 15,0 1-15,0-1 0,0-21 16,0 0-16,0 0 0,0 1 16,21-22-16,1 0 15,20 0-15,-21 0 16,0 0-16,0-22 16,-21 1-16,0 0 0,0-42 15,0 41 1,0-20-16,0 21 0,0-21 0,-21-1 15,21 1-15,0 21 0,-21 0 16,0-1-16,21 1 16,0 0-16,0 0 15,21 0-15,0 21 16,0 0-16,1-21 0,-1 21 16,0 0-16,0 0 0,21 0 0,-20 0 15,-1 0-15,0 21 0,0-21 16,0 21-16,0 0 0,-21 0 0,0 0 15,22 43-15,-22-43 0,21 21 16,-21-20-16,0-1 0,0 21 16,0-21-16,0 43 15,0-22 1,-21-42-16,21 21 0,0 0 16,-22-21-16,22-21 31,0 0-16,0 0-15,0 0 0,0-22 16,0 1-16,22-21 16,-1 20-16,0 1 0,0 0 15,0-1-15,22 22 0,-1-21 0,43-22 16,-43 43 0,43 0-16,-43 21 0,0 0 15,22 0-15,-43 21 0,0 0 16,0 43-1,-21-22-15,0 43 0,0-43 0,0 0 16,0 43-16,-21-43 16,21-20-16,0 20 0,-21-21 0,0 0 15,21 0-15,-21 1 0,21 20 16,-22-42-16,1 0 31,21-21-31,0 0 0</inkml:trace>
  <inkml:trace contextRef="#ctx0" brushRef="#br0" timeOffset="28148.94">12912 445 0,'0'0'0,"-22"0"0,1-22 15,0 22-15,0 0 16,21-21-16,-21 21 63,0 0-63,-1 0 15</inkml:trace>
  <inkml:trace contextRef="#ctx0" brushRef="#br0" timeOffset="28350.83">11684 699 0,'0'0'0,"0"21"0,-21-21 16,42 0-1,0 0-15,0 0 16,0 0-16,22 0 0,-1 0 0,-21-21 15,22 21-15,-1 0 0,0 0 16,1-22-16,-1 22 0,-21 0 16,0 0-16,0-21 0,22 21 0</inkml:trace>
  <inkml:trace contextRef="#ctx0" brushRef="#br0" timeOffset="28939.81">14901 296 0,'0'0'0,"0"-21"0,0-42 32,0 84-17,-21 0-15,21 21 16,-21-20-16,0 20 0,21 21 15,-21 1-15,-1-1 0,22 1 0,-21-1 16,0 107-16,0-107 0,0 22 16,21-22-16,-21 1 0,-1-1 15,1-20-15,21-1 0,-21 43 16,21-64-16,0 21 0,0-21 16,0 1-16,0-44 31,21 1-31,0 0 0,1 0 15,-22 0-15</inkml:trace>
  <inkml:trace contextRef="#ctx0" brushRef="#br0" timeOffset="29312.6">15219 826 0,'-43'63'31,"22"-42"-16,0 22-15,0-22 0,0 21 16,0 0-16,-1 1 0,22-1 0,-21 0 0,0 1 16,21-1-16,0-21 0,0 22 15,0-22-15,0 0 0,0 0 16,0 0-16,21 0 0,0-21 16,22 0-16,-22 22 0,21-22 0,1 0 15,-1 0-15,0 0 0,85-43 16,-42-41-1,-64 62-15,0-20 0,0 0 16,-21-1-16,0 22 0,0-21 0,0 0 16,0-22-16,-21 43 15,0 0-15,0 0 0,0-1 0,0 22 16,-1 0-16,1 0 0,0 0 0,0 0 16,0 0-16,-22 0 15,22 0 1,0 0-1</inkml:trace>
  <inkml:trace contextRef="#ctx0" brushRef="#br0" timeOffset="29517.72">14732 783 0,'0'0'0,"0"-21"0,0 0 31,21 21-31,0-21 0,0 21 16,22 0-16,-1-21 0,0 21 16,22 0-16,-22-22 0,22 22 0,-1 0 15,1-21-15,-1 21 0,-20 0 0,-1 0 16,0 0-16,1-21 0,-1 0 16,-21 21-16</inkml:trace>
  <inkml:trace contextRef="#ctx0" brushRef="#br0" timeOffset="30254.49">17293 847 0,'21'-21'46,"0"-1"-30,1 22-16,-1-21 0,0 21 16,21-21-16,-21 0 0,22 0 0,-1 0 15,-21-1-15,22 1 0,-22 0 0,21 0 16,-21 0-16,0 0 0,-21-1 16,0 1-16,0 0 0,0 0 0,0 0 15,-21 0-15,-21 21 0,21 0 16,-22 0-16,-126 0 15,106 0-15,-1 0 0,22 21 16,-22-21-16,22 21 0,0 0 16,-22 43-16,43-43 0,0 0 15,21 21-15,0-21 0,0 1 16,0 20-16,21 0 0,0-21 0,85 106 16,0-21-1,-64-63-15,-21-22 16,22 21-16,-22 0 0,0-20 0,-21 20 15,0 21 1,0-41-16,-64 20 0,43-21 16,-21-21-16,-43 21 0,43-21 15,-22 0-15,22 0 0,-43 0 16,22-21-16,42 0 16,0 0-16,-1 0 0,1-1 15,0 1-15,0-21 0,21 21 0,-21-43 16,21 22-1,0 21-15,0 0 0,0-1 0,21 1 16,0 21-16,0 0 0,0 0 16,1 0-16,20 0 0,-21 0 15,21 0-15,1 0 0,-1 0 0,0 0 16,-20 0-16</inkml:trace>
  <inkml:trace contextRef="#ctx0" brushRef="#br0" timeOffset="30631.71">17589 1207 0,'0'0'0,"0"21"0,43-21 31,-22 0-31,0 0 16,0 0-16,0 0 0,1-21 16,-1 21-16,0-22 0,0 1 15,0 0-15,0 0 0,1 0 16,-1 0-16,0-1 0,0-20 15,-21 21-15,0 0 0,0-22 0,0-20 16,-21 42 0,0 21-16,0 0 0,-1 0 15,-20 0-15,21 21 0,-21 0 0,20 0 16,-20 22-16,21-1 16,0 0-16,-22 1 0,22-1 0,21 0 0,-21 1 15,21-22-15,0 21 0,0 0 16,0-20-16,0 41 15,0-42-15,21 0 0,0 1 0,1-22 0,-1 21 16,0-21-16,0 0 0,21 0 16,-20 0-16,41 0 15,22-64-15,-43 22 16,0 21-16,-20-22 0</inkml:trace>
  <inkml:trace contextRef="#ctx0" brushRef="#br0" timeOffset="30937.53">18521 318 0,'0'-43'0,"0"86"0,0-128 0,0 64 16,0-22-16,0 22 0,0 0 15,0 0-15,-21 21 16,-1 21-16,22 0 16,-21 22-16,21 41 15,0 107-15,0-128 16,0 1-16,0-1 0,0 22 15,-21-22-15,0 22 0,21-21 0,-21-1 16,0 1-16,-1-1 0,22 43 16,-21-43-16,0-20 15,21-22-15,0 21 0,21-42 47,0 0-47,1-21 0,-22 0 16,21-21-16,0 20 0,0 1 0,0-21 15,0 0-15</inkml:trace>
  <inkml:trace contextRef="#ctx0" brushRef="#br0" timeOffset="31318.31">18605 1101 0,'-42'21'32,"42"0"-32,0 0 0,0 0 0,0 1 15,21-22 16,0 0-31,1 0 0,-1 0 16,0 0-16,0 0 0,21-22 0,-20 22 16,-1-21-16,85-42 15,-64-1 1,-21 43-16,0 0 0,-21 0 0,0-22 16,0 22-16,0 0 15,0 0-15,-21 21 0,0 0 16,-21 0-16,20 0 15,1 21-15,-21 0 0,0 43 16,20-43-16,1 21 0,0-21 0,21 22 16,0-1-16,-21 0 0,21-20 15,0 41-15,0 22 16,21-64-16,0 0 16,0-21-16,1 21 0,-1-21 15,21 0-15,0 0 0,-20 0 16,20 0-16,21 0 15,22-42-15,-43 21 0</inkml:trace>
  <inkml:trace contextRef="#ctx0" brushRef="#br0" timeOffset="31829.07">19410 931 0,'0'-21'0,"0"42"0,-21-42 15,-1 21 1,1 21-1,21 1-15,0-1 0,0 0 16,0 0-16,-21 21 0,21-20 0,0-1 16,-21 42-16,21-20 15,0-22-15,0 0 0,0 0 0,0 0 16,0 0-16,0 1 0,0-1 0,-21 0 16,21 0-1,0-42 16,0 0-31,0 0 16,0-1-16,0-41 0,0 42 16,0-22-16,0 22 15,0-21-15,42-22 0,-21 43 16,0-21-16,1 21 0,20-22 0,-21 22 16,21 0-16,1 0 0,41 0 15,-20 21 1,-43 0-16,0 42 15,-21 0-15,21 1 0,-21-22 0,0 21 16,0 1-16,0-1 0,0 85 16,0-85-16,-21 22 15,21-43-15,-21 21 16,21-21-16,-21 1 0,0-1 16,21-42 15,0-1-16,21 1-15,0 0 0,0 0 0,0 0 16,1-22-16,-1 22 0</inkml:trace>
  <inkml:trace contextRef="#ctx0" brushRef="#br0" timeOffset="32073.39">20087 995 0,'0'0'0,"0"-21"15,0 63 32,0-21-47,0 0 0,0 22 16,0-22-16,-21 21 0,21-21 0,-21 64 15,21-64-15,0 0 16,-21 1-16,21 20 16,-22 0-16,22-21 15,0-42 1,0 0-1,22 0-15,-22 0 0,21 0 16</inkml:trace>
  <inkml:trace contextRef="#ctx0" brushRef="#br0" timeOffset="32405.13">20172 656 0,'0'0'0,"0"-21"15,-21 21-15,-1 0 16,1 0-16,0 0 15,21 21 1,0 0-16,0 1 16,21-1-16,0-21 15,1 0-15,-1 0 0,0 0 16,0 0-16,0 0 0,-21-21 16,21-1-16,-21 1 15,0 0-15,0 0 0,0 0 16,0 0-16,0-1 15,0 1-15,-21 21 0,0 0 16,0 0-16,0 0 0,0 21 16,-1 1-16,22-1 15,0 0-15,-21 0 0,21 0 16,0 0 0,0 1-16,0-1 0,0 0 0,21 0 15,-21 0-15</inkml:trace>
  <inkml:trace contextRef="#ctx0" brushRef="#br0" timeOffset="32833.62">20447 1016 0,'0'0'0,"0"-21"0,0 42 31,0 21-16,-21-20-15,21-1 0,-21 0 16,21 21-16,-22-21 0,22 22 16,-21-22-16,21 42 15,0-41-15,0 41 0,0-42 16,0 0-16,21-21 0,1 22 16,-1-22-16,0 0 0,64 0 15,-43 0-15,0 0 16,-21 0-16,22-22 0,20-20 15,-20 0-15,-22 21 0,21-64 16,-21 43-16,0-1 0,1 1 16,-22 21-16,0-22 0,0 1 0,0 0 15,0-1 1,0 22-16,0 42 47,0 1-47,0-1 15,0 0-15,21 0 16</inkml:trace>
  <inkml:trace contextRef="#ctx0" brushRef="#br0" timeOffset="33593.71">21209 974 0,'0'0'0,"0"-21"15,0 42 17,-21 0-32,21 0 0,0 0 15,0 0-15,-21 1 0,21-1 0,0 21 16,0-21-16,0 0 0,-22 22 16,22-22-16,0 0 0,0 0 0,-21 64 15,21-64 1,0 0-16,0 0 15,0-42 32,0 0-47,0 0 0,0 0 0,0 0 16,0-1-16,21-20 16,1 21-16,-22-21 0,21-1 0,0 22 15,0-21-15,-21-1 0,21 1 16,0 0-16,1 21 0,-1-1 0,21-41 15,0 42 1,-20 0-16,-1 21 0,0 0 0,0 0 16,0 0-16,0 21 0,-21 0 0,22 21 15,-22 43 1,0-64-16,0 21 0,0 1 0,0-1 16,0 0-16,0-20 0,-22 20 15,22-21-15,0 21 0,0-20 0,0-1 16,-21 0-16,21 0 15,-21-21 1,21-21 15,0 0-31,0-22 0,0 22 16,21 0-16,0-21 0,1-1 0,-1 1 16,0 0-16,0-1 0,0 1 15,22 0-15,20-43 16,-42 43-16,22 21 0,-22-1 15,21 1-15,-21 0 0,22 21 0,62 0 16,-62 0 0,-22 0-16,21 42 0,-21-20 0,1 20 15,-22-21-15,0 21 0,0 1 0,0 63 16,0-64-16,0 0 16,0 1-16,-22-1 0,1-21 0,-21 64 15,42-64-15,-21 0 16,0 0-16,-1 22 0,22-22 15,-21-21-15,0 0 16,0 0-16,0 0 16,0 0-16</inkml:trace>
  <inkml:trace contextRef="#ctx0" brushRef="#br0" timeOffset="34489.37">7472 1884 0,'0'0'0,"-21"0"0,-1 0 0,1-21 16,0 21-16,0 0 15,0 0-15,0 0 16,-1 0-16,1 0 0,0 0 16,42 0 46,0 0-62,1 0 0,-1 0 0,21 0 16,-21 0-16,64 0 15,-43 21-15,22-21 0,-1 0 0,64 0 16,-42 0-16,-22 0 16,22 0-16,0 0 0,232 0 15,-190 0-15,0 0 16,170 0-16,-149 0 15,21 0-15,0 0 0,1 0 0,-1 0 16,0 0-16,1 0 0,-1 0 16,0 0-16,1 0 0,-22 0 0,-21 0 15,21 0-15,-21 0 0,-21 0 0,0 0 16,0 0-16,148 21 16,-191-21-16,1 0 15,-1 0-15,1 0 0,20 0 16,-41 0-16,-22 0 0,0 0 15,-42 0 17,0 0-32,-22 0 0,1 0 0,0 0 15,-22 0-15,1 0 0</inkml:trace>
  <inkml:trace contextRef="#ctx0" brushRef="#br0" timeOffset="34973.73">7514 2074 0,'0'0'15,"21"0"17,0 0-32,1 0 0,-1 0 0,21 0 15,0 0-15,1 0 0,20 0 16,1 0-16,-1 0 0,191-21 16,-169 21-16,21 0 15,0 0-15,21-21 0,0 21 16,127 0-16,-127-21 0,0 21 15,21 0-15,127-21 16,-127 21-16,-21 0 0,21-21 0,-21 21 16,0 0-16,-21 0 0,21 0 0,-21-22 15,0 22-15,84 0 16,-105 0-16,0 0 0,-22 0 16,22 0-16,-43 0 0,22 0 0,-22 0 0,0 0 15,1 0-15,-1 0 0,-21 0 16,0 0-16,22 0 15,-43-21-15,-22 21 32,1 0-32,0-21 0</inkml:trace>
  <inkml:trace contextRef="#ctx0" brushRef="#br0" timeOffset="35578.83">14478 1820 0,'-21'0'0,"42"0"47,0 0-32,0 0-15,22 0 0,-22 0 16,21-21-16,0 21 0,22 0 16,-22 0-16,22 0 0,-1 0 0,-20 0 15,20 0-15,1 0 0,-22 0 0,21 0 16,22 0-16,-43 0 16,-20 0-16,-44 0 31,1 0-31,-21 0 0,21 0 15,-43 0-15,22 0 0,21 0 16,-22 0-16</inkml:trace>
  <inkml:trace contextRef="#ctx0" brushRef="#br0" timeOffset="35824.76">14372 1884 0,'0'0'0,"-21"0"0,0 21 16,0 21-1,42-42 1,0 0-16,21 0 0,-21 0 16,22 0-16,-1 0 0,64 0 15,-43 0-15,1 0 0,63-21 16,-64 21-16,1 0 0,-1-21 16,-20 21-16,20 0 0,-20 0 0,-22 0 15,42 0-15,-42 0 16,1 0-16,-1 0 15,0 0 1</inkml:trace>
  <inkml:trace contextRef="#ctx0" brushRef="#br0" timeOffset="36585.33">18246 1863 0,'-22'0'0,"44"0"16,-86 0-16,22-21 0,21 21 0,-22 0 0,22 0 15,-21 0-15,21 0 16,-1 0-16,-20 0 15,63 0 17,0 0-32,1 0 0,20 0 0,0 0 15,22 0-15,-1-22 0,107 22 16,20 0 0,-63 0-16,-21 0 0,21 0 15,21 0-15,0 0 0,318 0 16,-297 0-16,1 0 15,-1 0-15,0 0 0,149 0 16,-170 0-16,0 0 0,-21 0 0,21 0 16,-21 0-16,106 0 15,-106 0-15,-42 0 0,-1 0 0,1 0 16,-21 0-16,-1 0 0,1 0 16,-1 0-16,-42-21 0,0 21 15,-42 0 1,0 0-16,0-21 15,-21 21-15,-43 0 16,-42-21-16,63 21 0</inkml:trace>
  <inkml:trace contextRef="#ctx0" brushRef="#br0" timeOffset="37153.01">17886 1969 0,'21'0'16,"0"0"-16,0 0 16,22 0-16,-1 0 0,0 0 15,22 0-15,-1 0 0,22 0 16,0 0-16,-1 0 0,22 0 15,-21 0-15,21-22 0,-1 22 0,22 0 16,127 0-16,22 0 16,-149 0-16,21 0 0,0 0 15,0 0-15,21 0 0,-20 0 0,-1 0 16,0 0-16,0 0 0,0 0 16,-21 0-16,0 0 0,0 0 0,106 0 15,-148 0-15,21 0 16,-43 0-16,22 0 0,-22 0 0,-20 0 15,-1 0-15,43 0 0,-64 0 16,0 0-16,21 0 0,-21 0 16,1 0-1,-1 0-15</inkml:trace>
  <inkml:trace contextRef="#ctx0" brushRef="#br0" timeOffset="37293.93">22288 2011 0,'0'0'0,"-21"21"0,0-21 15,0 0-15,0 0 32,0 0-32,-1 0 15,1 0-15,0 0 16,0 0-16</inkml:trace>
  <inkml:trace contextRef="#ctx0" brushRef="#br0" timeOffset="74130.12">9271 4678 0,'42'-21'0</inkml:trace>
  <inkml:trace contextRef="#ctx0" brushRef="#br0" timeOffset="76283.59">1016 3027 0,'0'-21'16,"0"0"-16,0-1 15,0 1 1,0 0-16,0 0 16,0 0-16,0 0 15,0-1-15,0 1 16,0 42 31,0 1-47,0-1 0,0 0 0,0 21 15,0-21-15,0 22 16,-21-1-16,0 0 0,21 22 0,-22-22 16,1 1-16,21-1 0,0 0 15,0 1-15,-21 62 16,21-62-16,0-22 0,0 0 15,0 0-15,0-42 47,0 0-31,21 0-16,-21 0 16,21-1-16,1 1 0,-1-21 15</inkml:trace>
  <inkml:trace contextRef="#ctx0" brushRef="#br0" timeOffset="76621.39">1312 3302 0,'0'0'0,"0"21"0,0 0 15,0 1-15,0-1 16,0 0-1,21-21 17,1-21-32,-1 21 0,-21-21 0,0-1 15,21 22-15,-21-21 0,0 0 16,0 0-16,0 0 0,0 0 16,-21 21-1,0 0-15,-1 21 16,1-21-16,21 21 0,-21 0 15,21 0-15,0 0 16,0 1-16,21-22 31,0 0-31,1 0 16</inkml:trace>
  <inkml:trace contextRef="#ctx0" brushRef="#br0" timeOffset="78349.41">3027 3027 0,'0'0'0,"0"-21"0,0 0 0,0-1 16,0 1-16,0 0 0,0 0 15,0 0 1,0 0 0,0 42 31,0 0-47,0 0 0,0 0 15,0 0-15,0 22 0,0-1 16,0 0-16,0 1 0,-64 105 15,64-63 1,-21-43-16,0 21 0,21-20 16,0-22-16,0 21 15,0-21-15,0 1 16,21-22 0,0 0-1,-21-22-15,21 1 0,1 0 0,-22 0 16,21 0-16,0 0 0,0-22 15,0 22-15,-21-21 0,21-1 0,1 1 16,41-64-16,-21 64 16,-42 21-16,22 0 15,-22-1-15,21 1 0,-21 0 16,0 42 15,0 0-15,0 22-16,0-22 0,0 0 0,0 21 15,0 1-15,0-22 16,0 21-16,0 1 0,0-22 0,0 42 16,0 1-1,0-43-15,0 0 0,21 0 16,0-21-16,0 0 0,0 21 0,1-21 16,-1 0-16,0 0 0,0 0 0,0 0 15,0-21-15,22 0 0,-22 0 0,0 0 16,0 0-16,0-1 0,22-83 15,-43 62 1,21 1-16,-21 0 0,0-1 16,21-20-16,-21 42 0,0-1 0,0-20 15,0 21-15,0 0 16,0 0 0,0 42 15,0 0-31,0 0 15,0 0-15,-21 22 0,21-22 16,0 21-16,-21 0 0,21-20 0,0 20 16,0 0-16,0-21 0,0 22 15,0-22-15,0 0 0,42 43 16,-21-43-16,22 0 16,-1-21-1,-21 0-15,0 0 0,22 0 0,-1 0 16,-21-21-16,21 0 0,-20-1 15,-1-20-15,0 21 0,42-148 16,-41 84 0,-22 43-16,0-1 15,0-41-15,0 41 0,0 1 16,0-22-16,0 43 16,0-42-1,0 42 1,-22 21-1,22 21-15,0 0 0,0 0 0,0 21 16,0-20-16,0 20 16,0 0-16,0-21 0,0 64 15,0-43-15,0 1 0,0-1 16,0 0-16,0 1 0,0-1 0,0 43 16,0-64-16,0 42 15,0-41-15,0-1 0,0 0 16,-21 0-16,21 0 15,0-42 1,0 0 0,0 0-16,0 0 0,0-22 0,0 1 15,0 21-15,0-22 0,21 1 16,1 0-16,-1 21 0,0-22 16,21-20-16,-21 42 0,22-1 15,-22 1-15,21 0 0,1 0 16,-1 21-16,-21 0 0,21 0 0,1 0 15,-22 0-15,21 42 16,-21 1-16,-21-1 0,0 0 16,0-21-16,0 64 15,0-64-15,-21 22 0,0-1 0,21-21 16,0 0-16,-21 0 0,21 1 0,-21-1 16,21 0-16,-21 0 15,21-42 32,0 0-47,0 0 16,21-1-16,0 1 0</inkml:trace>
  <inkml:trace contextRef="#ctx0" brushRef="#br0" timeOffset="79268.38">5313 3323 0,'0'-21'0,"0"42"0,0-63 16,0 21-16,0 0 0,0-1 16,0 1-16,0 0 0,0 0 15,-21-21-15,-1 20 0,1 1 0,21 0 16,-21 0-16,0 21 0,0-21 0,0 21 15,-1 0-15,-20 0 16,21 0-16,-21 0 0,20 0 16,1 21-16,-21 0 0,21 0 0,-43 43 15,43-22 1,0-21-16,0 22 0,0-1 0,21 0 16,0 1-16,-22-1 0,22 0 0,0-21 15,0 22-15,0 20 16,0-42-16,0 22 0,22-22 15,-1-21-15,21 21 0,-21-21 16,0 0-16,22 0 0,-22 0 16,0 0-16,0-21 0,64-43 15,-22 1 1,-41 42-16,-1-22 0,0 1 16,0 0-16,0-1 0,-21 1 0,21-43 15,-21 64-15,22-63 16,-22 41-1,0 22 1,0 42 0,-22 0-16,22 1 15,-21-1-15,21 21 0,0-21 16,0 22-16,0-1 0,0 0 0,0-21 16,0 22-16,0-1 0,-21-21 15,21 22-15,0-22 0,21 0 0,-21 0 16,0 0-16,21-21 0,1 21 0,-1 1 15,0-22-15,0 0 16,21 0-16,1 0 0,-1-22 16,0 1-16,-20 0 0,62-42 15,-20-22 1,-43 43-16,0-22 0,0 22 0,0-22 16,1 22-16,-22-22 0,0 22 15,21 0-15,-21-1 0,0 1 0,21 0 16,-21 21-16,0-1 0,0-20 15,0 21-15,0 0 0,-21 21 16,0 0 0,-1 21-16,22 0 15,-21 0-15,21 22 0,0-22 0,-21 63 16,21-41-16,-21-1 16,0 64-16,21-64 15,0 1-15,0 20 0,0 22 16,0 21-1,0-85-15,0 21 0,0-21 0,0 0 16,21 1-16,0-22 16,0 0-16,0 0 0,22 0 15,-1-22 1,0 1-16,-20 0 0,20-21 16,-21 21-16,0-22 0</inkml:trace>
  <inkml:trace contextRef="#ctx0" brushRef="#br0" timeOffset="79513.24">5609 3133 0,'21'0'31,"22"0"-31,-22 0 0,0 0 0,21 0 16,-21 0-16,1 0 15,20 0-15,21-21 0,-41 21 16,20 0-16,0 0 0,-21 0 16,1 0-16,-1 0 0,0 0 15,0 0 1,-21-22-16,21 22 16</inkml:trace>
  <inkml:trace contextRef="#ctx0" brushRef="#br0" timeOffset="80033.94">7429 3069 0,'0'-21'0,"0"42"0,0-63 16,0 21-16,0 0 15,0 42 17,0 0-32,0 0 0,0 0 15,-21 22-15,21-1 0,0-21 16,-21 21-16,21 1 0,-21-1 0,0 0 15,21 1-15,0-1 16,-21 0-16,-1-20 0,22 41 16,0-21-16,22-42 47,-1-21-47,-21 0 0,21 0 0,0 0 15,21 0-15</inkml:trace>
  <inkml:trace contextRef="#ctx0" brushRef="#br0" timeOffset="80527.66">8043 3112 0,'0'-22'0,"0"44"0,0-65 16,-21 43-1,0 0-15,0 0 0,0 0 0,-1 0 16,1 0-16,-21 0 0,21 21 15,-43 1-15,43-1 0,0-21 16,0 21-16,0 0 0,-1 0 0,1 0 16,21 1-16,0 20 15,0-21 1,21-21-16,1 0 0,-22 21 16,21-21-16,0 0 0,42 0 15,22 0 1,-64 0-16,0 0 0,22 21 15,-22-21-15,0 0 0,0 0 16,0 0-16,1 22 0,-1-22 0,0 0 16,0 42-16,-21-21 15,0 0-15,0 0 16,-21 1-16,0-1 16,-22-21-16,22 21 0,0-21 15,-42 21-15,20-21 16,22 21-16,-42-21 0,20 0 0,22 0 15,0 0-15,-21 0 0,20 0 16,1 0-16,0 0 16,0 0-16,0 0 0,21-21 15,0 0 1,0 0-16,0 0 0,0-1 16,0 1-16,0 0 0</inkml:trace>
  <inkml:trace contextRef="#ctx0" brushRef="#br0" timeOffset="80766.52">7451 2709 0,'-22'0'16,"44"0"-16,-44-21 0,1 21 0,21 21 78,43-21-78,-22 0 0,-21 22 0</inkml:trace>
  <inkml:trace contextRef="#ctx0" brushRef="#br0" timeOffset="81746.96">10689 2942 0,'-21'0'16,"42"-21"31,0 21-32,0 0-15,1-21 0,-1 21 16,21-21-16,0 21 0,1-21 16,-1-1-16,0 1 0,-20 0 15,20 21-15,0-21 0,-21 0 0,22-43 16,-43 22-1,-21 21-15,-1 0 0,-41-1 16,-1 22-16,22 0 0,-21 0 16,20 0-16,-20 0 0,20 0 15,-20 22-15,-1-1 0,22-21 0,0 21 16,-1 0-16,1 0 0,0 0 16,21 1-16,-1-1 0,1 21 15,21-21-15,0 0 0,0 1 0,0-1 0,0 0 16,21 21-16,1-21 15,-1 1-15,21 20 0,0-21 16,-20 21-16,62 1 0,-63-22 16,22 21-16,-1-21 0,43 22 15,-43-1-15,64 22 16,-106-1 0,0-42-16,0 0 0,0 1 15,0-1-15,-21 0 0,0 0 0,-22 0 0,-41 22 16,-1-22-1,21 0-15,22-21 0,-21 0 0,20 0 16,1 0-16,-22 0 0,22 0 0,-43-42 16,-20-43-1,62 43-15,22-1 16,-42-41-16,41 41 0,1 1 16,0 0-16,0-1 0,21 22 15,0-85 1,0 85-1,63 21-15,-41 0 16,-1 0-16,21 0 0,-21 21 16,0-21-16,43 43 15,-1-22 1,-20-21-16</inkml:trace>
  <inkml:trace contextRef="#ctx0" brushRef="#br0" timeOffset="82162.73">11176 3408 0,'21'-21'47,"0"0"-47,0 21 0,-21-22 16,22 1-16,41-42 15,-21-1-15,-20 43 16,20-42 0,-42 41-16,0 1 0,0 0 15,-21 21-15,0 0 16,-1 0-16,1 0 0,-21 0 16,21 0-16,-22 21 0,-20 22 15,21-1-15,20-21 0,1 21 16,-21 1-16,42-22 0,-21 21 0,0 64 15,21-42 1,0-43-16,0 21 0,42 0 16,-21-20-16,0-1 15,22-21-15,-22 0 0,0 0 16,0 0-16,21 0 0,43-21 16,-43 21-16,-20-22 15,-1 1-15,21 0 0,-21-21 0</inkml:trace>
  <inkml:trace contextRef="#ctx0" brushRef="#br0" timeOffset="82453.56">11832 2709 0,'0'-21'0,"0"42"0,0-63 0,0 21 16,0 0-16,0 0 0,0-1 15,0 44 16,0-1-31,0 21 0,0-21 0,-21 22 16,21-1-16,-21 21 0,21-20 0,0-1 16,-21 22-16,-1-1 0,22 1 15,-21-22-15,0 21 0,0 1 0,21-1 16,-21-20-16,21-1 0,-21 0 0,21 1 16,0-1-16,0 0 15,0 22 1,0-43-16,21-21 15,0 0-15,0-21 16,0 0-16</inkml:trace>
  <inkml:trace contextRef="#ctx0" brushRef="#br0" timeOffset="82861.33">12065 3387 0,'0'21'32,"21"-21"-17,0 0-15,0 0 16,1-21-16,20 21 16,-21-21-16,0 21 0,0-22 0,1 1 15,20 0-15,0-42 16,-42 20-16,0 22 15,0 0-15,0 0 0,-21 21 16,0 0-16,0 0 16,-22 0-16,22 0 0,-21 21 15,0 21 1,-1-21-16,43 1 0,-21 20 16,0-21-16,21 21 0,-21 1 0,21-22 15,0 21-15,0-21 0,0 1 0,0 41 16,0-42-16,21 0 15,0 1-15,0-22 0,0 0 16,1 21-16,-1-21 0,21 0 0,64-21 16,-43-1-1</inkml:trace>
  <inkml:trace contextRef="#ctx0" brushRef="#br0" timeOffset="83374.03">12806 3154 0,'0'0'16,"-21"0"-16,-1 0 16,22 21-1,-21 0-15,21 0 0,-21 22 16,21-22-16,-21 42 16,21-20-16,0-22 0,-21 42 15,0-20-15,21-22 0,0 42 16,-22-20-1,22-22-15,0 0 0,0-42 47,0 0-47,0 0 16,0-1-16,0 1 0,0-21 16,22-22-16,-22 43 0,0-21 15,63-64-15,-63 64 16,21 21-16,22-1 0,-22-20 15,0 21-15,106-21 16,-85 42-16,1 0 0,-1 0 16,0 0-16,43 21 0,-64 0 15,21 21-15,-20-21 0,-22 22 16,0-22-16,0 21 0,0 64 16,-43 0-1,22-85-15,0 21 0,0-20 16,0-1-16,-1 0 0,1-21 15,21 21-15,0 0 0,-21-21 16,21 21-16,0-42 31,21 0-31,0 21 0,1-21 16,-1 0-16</inkml:trace>
  <inkml:trace contextRef="#ctx0" brushRef="#br0" timeOffset="83633.88">13589 3217 0,'0'0'0,"21"-21"16,-21 42 15,0 1-31,-21-1 16,0 0-16,0 21 0,21 1 0,-22-22 15,1 21-15,21 0 0,-21-20 16,21 20-16,-21-21 0,0 0 0,21 0 15,0 1-15,0-1 0,0 0 0,0 0 16,21-42 15,0 0-15,0-22-16,0 22 0,1 0 16</inkml:trace>
  <inkml:trace contextRef="#ctx0" brushRef="#br0" timeOffset="83981.69">13674 2879 0,'-22'-21'0,"44"42"0,-65-42 15,22 21-15,0 0 0,0 0 16,21 21-16,-21 0 0,-1 0 16,22 0-16,0 0 15,0 1-15,22-1 16,-1-21-16,0 0 0,0 0 0,0 0 15,0 0-15,1 0 0,-1 0 16,0 0-16,0-21 0,-21-1 16,21 1-16,-21-42 15,0 42-15,0-1 0,-21-20 16,0 42-16,0-21 0,0 21 16,-1 0-1,-20 0-15,21 21 0,21 0 16,0 0-16,-21 22 0,0-22 15,21 42 1,0-41-16,0-1 0,0 0 0,0 0 16,0 0-16,21 0 0,0 1 15,0-1-15</inkml:trace>
  <inkml:trace contextRef="#ctx0" brushRef="#br0" timeOffset="84465.41">14055 3217 0,'0'0'15,"0"-21"-15,0 0 0,0 0 0,0 0 16,0 0-16,0 42 31,0 0-31,0 0 16,-43 64-16,22-64 15,21 21-15,-21 1 0,21-22 16,-21 21-16,21 22 0,0-43 16,0 21-16,0 22 15,21-43 1,0 0-16,0-21 0,0 0 0,1 0 16,-1 0-16,21 0 0,-21 0 0,0-21 15,22 0-15,-22 21 0,21-22 16,-21 1-16,1 0 0,20-21 0,21-64 15,-41 42 1,-22 22-16,21 0 0,0-22 16,-21 43-16,0 0 0,0 0 15,0 0 1,0 42 0,0 0-16,0 0 0,0 0 0,0 0 15,0 1-15,0 20 0,0-21 16,0 0-16,0 0 0,0 1 0,0-1 15,0 0-15,0 21 16,21-42 0,0 21-16</inkml:trace>
  <inkml:trace contextRef="#ctx0" brushRef="#br0" timeOffset="85173">14880 3175 0,'0'0'0,"0"-21"0,0 0 0,0 0 15,0-1-15,0 44 32,0-1-17,0 0-15,0 21 0,-21-21 16,21 1-16,-21 20 0,21-21 0,0 21 16,0-20-16,0 41 15,-21 1-15,21-43 0,0 0 16,0 0-16,-22 0 0,22 0 15,0-42 17,0 0-32,0 0 15,0 0-15,0-22 0,0 22 16,22-21-16,-22 21 0,0-22 0,21 22 16,-21 0-16,21-21 15,0-1-15,21-20 16,-20 63-16,-1-21 0,42-22 15,-42 43-15,22 0 16,-22 0-16,0 0 0,21 0 0,-20 0 16,20 22-16,-21 41 15,-21-42-15,21 22 0,-21-1 16,0-21-16,0 21 0,0 1 0,0-22 16,0 42-16,0-41 15,0-1-15,0 0 0,-21 0 0,21 0 16,-21-21-16,21 21 15,-21-21 1,0-21 0,21 0-16,0 0 0,0 0 0,0 0 15,0-22-15,0 1 0,21-43 16,42 1-16,-42 41 16,1 22-16,20-21 0,43-22 15,-43 43-15,21 0 16,-20 0-16,-1 21 0,22 0 0,84 42 15,-127-21-15,21 22 16,-21-1-16,-21-21 0,0 21 0,0 64 16,0-63-16,-21-1 15,0 0-15,0 1 0,0-22 0,21 21 16,-43 0-16,22-20 16,0 20-16,21-21 0</inkml:trace>
  <inkml:trace contextRef="#ctx0" brushRef="#br0" timeOffset="85705.78">17145 3281 0,'0'0'0,"0"-21"0,0 0 15,0-1 1,0 1-16,-21 0 0,21 0 16,-21 0-16,21 0 0,-22-22 0,22 1 15,0 0 1,22-1-16,-1 22 0,0 0 16,42-43-16,-20 43 0,-1 21 15,0-21-15,22 0 0,-22 21 0,43 0 16,21 21-1,-64 0-15,-21 0 0,-21 22 16,0-1-16,0-21 0,0 22 0,-21-1 16,-21 43-16,-1-22 15,22-21-15,-21 1 0,0-1 16,-43 43-16,64-64 0,-22 21 16,22-21-16,0 1 0,0 20 15,21-21-15,0 0 0,0 0 16,0 22-16,21-22 15,0 0-15,0 0 16,1 0-16</inkml:trace>
  <inkml:trace contextRef="#ctx0" brushRef="#br0" timeOffset="86034.1">17230 4022 0,'0'0'0,"-22"21"0,1 0 0,0 0 0,0 22 15,21-22-15,0 21 16,0-21-16,0 0 0,21-21 16,0 22-16,0-22 0,22 0 0,-22 0 15,21 0-15,1 0 0,-22 0 16,42-22-16,-42 1 0,22 0 16,-22 0-16,0 0 0,-21-22 0,0 22 15,0-42 1,-21 20-16,0 22 15,0 21-15,-22 0 0,22 0 0,0 0 16,-21 0 0,20 21-16,1 1 0,0-1 0,21 0 15,-21 0-15,21 0 0,0 0 0,0 1 16,21-1 0,0-21-16,22 0 15,-22 0-15,21-21 0</inkml:trace>
  <inkml:trace contextRef="#ctx0" brushRef="#br1" timeOffset="155237.91">720 4487 0,'0'-21'31,"0"42"32,0 1-63,0-1 16,0 0-16,0 0 15,21 0-15,0-21 16,0 21-16,0-21 0,0 0 15,1 22-15,-1-22 0,0 0 16,0 0-16,0 0 0,22-22 16,20-20-1,-42 21-15,0 21 0,1-42 16,-1 20-16,-21 1 0,21 0 16,-21 0-16,0 0 0,0 0 0,0-22 15,0 22 1,0 42 15,0 0-15,-21 1-16,21 20 0,-21-21 0,21 21 15,-22 1-15,22-1 0,0 0 16,-21 1-16,0-1 0,21 0 16,-21 1-16,21 20 0,0-20 0,-21-1 15,21 0-15,0 43 16,0-22-16,0-41 0,0 20 15,0-21-15,0 0 16,-21-21-16,21 21 0,-22-21 16,1 0-16,0 0 15,0 0-15,0 0 0,-43-21 16,22 0-16,0 21 16,-1-21-16,22 21 0,-42-21 15,41 21-15,1-21 0,0 21 16,0 0-16,0 0 0,21-22 0,0 1 31,0 0-15,21 21-16,-21-21 0,21 0 15,0 21-15,0-21 0</inkml:trace>
  <inkml:trace contextRef="#ctx0" brushRef="#br1" timeOffset="155585.87">1460 4382 0,'0'-85'15,"-21"85"1,0 21-1,21 0 1,0 0-16,-21 22 0,21-22 16,0 21-16,0 1 0,0-22 0,-21 21 15,21 0-15,-21 22 0,21-22 16,0 1-16,-43 41 0,22-20 16,21-43-16,0 21 0,0 1 15,0 20-15,0-42 0,0 0 16,0 1-16,21-22 31,0-22-31,1 1 0</inkml:trace>
  <inkml:trace contextRef="#ctx0" brushRef="#br1" timeOffset="155849.06">1206 4741 0,'-21'0'0,"0"22"31,42-22-31,0 0 16,22 0-16,-22-22 16,0 22-16,21-21 15,22 21-15,-43 0 16,-21-21-16,21 21 0,0 0 15,1 0 17</inkml:trace>
  <inkml:trace contextRef="#ctx0" brushRef="#br1" timeOffset="156241.84">2371 4636 0,'0'0'0,"0"-22"0,0 44 47,-22-1-31,1 0-16,0 0 0,21 21 15,-21-20-15,0 20 0,21 0 0,-21-21 16,-1 22-16,1-1 0,0-21 15,21 22-15,0-22 0,-21 0 0,0 21 16,42-63 15,0 0-31</inkml:trace>
  <inkml:trace contextRef="#ctx0" brushRef="#br1" timeOffset="156445.82">2371 4424 0,'0'0'0,"0"-21"15,-22 21-15,1 0 16,21 21 31,0 0-47,21 0 15,1 0 1</inkml:trace>
  <inkml:trace contextRef="#ctx0" brushRef="#br1" timeOffset="156977.51">2794 4805 0,'0'0'0,"21"-21"0,-21 0 16,42-43-1,-20 43 1,-22 0-16,0 0 0,0-1 16,0 1-16,-22 21 15,1 0 1,0 0-16,0 0 0,-43 43 15,43-22-15,-42 0 16,42 0-16,-22 0 0,22 0 0,21 22 16,-21-22-16,21 0 0,0 21 15,0-20-15,0-1 16,21-21-16,0 21 0,0-21 16,1 0-16,-1 21 0,21-21 15,-21 21-15,0-21 0,22 0 16,63 43-1,-85-22-15,-21 0 16,0 0-16,0 0 16,-21 0-16,-1 1 15,1-22-15,0 21 0,-42-21 16,-1 21 0,22-21-16,21 0 0,-22 0 0,22 0 15,0 0-15,0 0 0,-22 0 16,22 0-16,0-21 0,0 0 15,21-1 1,0 1 0,21 0-1</inkml:trace>
  <inkml:trace contextRef="#ctx0" brushRef="#br1" timeOffset="157741.5">3979 4826 0,'0'-42'15,"21"42"-15,1-21 0,-22-1 16,0 1-16,0 0 0,0 0 16,0 0-16,0 0 15,0-1-15,-22 22 16,1 0-16,0-21 16,0 21-16,0 0 0,0 0 0,-1 0 15,1 21-15,0-21 0,0 22 16,0-1-16,-22 0 0,22 0 0,-21 43 15,0-43-15,-1 42 16,43-20-16,-21-22 16,21 21-16,0-21 0,-21 22 0,21-1 15,0-21-15,21 0 16,0 0-16,0-21 0,1 0 16,41 0-16,-21 0 0,-20 0 15,20-21-15,-21 0 0,21 0 16,1 0-16,20-43 15,-20 1-15,-22 42 0,0-22 16,0-20-16,0 42 16,-21-1-16,0 1 0,0 0 0,0 42 47,-21 0-47,21 1 15,0-1-15,0 0 0,0 21 0,-21 43 16,21-64-1,0 0-15,21 0 16,0-21-16,0 0 16,1 0-16,-1 0 0,0 0 15,0-21-15,0 21 0</inkml:trace>
  <inkml:trace contextRef="#ctx0" brushRef="#br1" timeOffset="158222.2">4508 4614 0,'0'22'15,"0"-1"1,0 0-16,0 21 16,0-21-16,0 22 15,0-22-15,0 0 0,0 0 0,0 0 16,0 1-16,0-1 0,0 0 15,0 21-15,0-21 0,0 1 16,0-44 31,0 1-47,0 0 16,-21-21-16,21 21 0,0-22 0,0 22 15,0-21-15,0 21 16,43-64-16,-1 64 0,-21-22 15,0 22-15,22 21 0,-1-21 16,0 0-16,1 21 0,-1 0 16,0 0-16,22 0 0,-22 0 15,-21 21-15,22 0 0,-22 0 16,0 1-16,0-1 0,-21 85 16,0-64-16,0 21 15,0-41-15,-42 41 16,42-42-16,-21-21 0,21 21 0,0-42 47</inkml:trace>
  <inkml:trace contextRef="#ctx0" brushRef="#br1" timeOffset="158958.48">6159 4720 0,'0'0'0,"22"-21"0,-1 21 15,-21-21-15,21 0 16,-21 0-16,21 21 0,-21-22 16,0 1-16,0 0 15,0 0 1,-21 21-16,0 0 16,0 21-16,-1-21 0,1 21 15,0 0-15,0 22 0,-21 20 16,20-42-16,1 64 15,0-43-15,21 1 0,-21-1 0,21 0 16,0-20-16,0 20 0,0-21 0,0 21 16,63 1-1,-41-43-15,-1 0 0,42 0 16,-42 0-16,22 0 16,-22-21-16,21-1 0,1 1 15,-22 0-15,85-64 16,-85 43-16,0 0 0,0-1 15,-21 22-15,0-21 0,0 0 0,0-1 16,0 22-16,-42-42 0,21 41 16,-1 1-16,-20 21 0,21-21 15,-21 21-15,-22 0 0,43 0 16,0 0-16,0 0 0,-22 21 16,1 22-1,42-22-15,0 0 0,0 0 16,0 0-16,21-21 0,0 21 15,0 1-15,1-22 0,-1 0 0,63 0 16</inkml:trace>
  <inkml:trace contextRef="#ctx0" brushRef="#br1" timeOffset="159322.43">6921 4572 0,'0'0'0,"0"-21"0,-21 21 15,0 0 1,0 0 0,21 21-16,0 0 0,0 0 0,-21 1 15,21-1-15,0 0 0,-21 42 16,-1-20 0,22-1-16,-21 22 0,21-22 0,-21 64 15,0-43-15,0 1 0,21-1 16,-21 1-16,-1-1 0,22 22 0,-21-22 15,-21 86-15,0 83 16,20-168-16,1-1 0,0-20 16,21 20-16,0-20 0,0-1 15,0-21-15,0 0 0,0 0 0,0 22 16,0-64 15,0-1-31,21 22 0,0-21 0,-21-21 16,22 21-16,-1-64 15,21-63-15,-21 84 16</inkml:trace>
  <inkml:trace contextRef="#ctx0" brushRef="#br1" timeOffset="159665.38">6837 4763 0,'0'-22'16,"0"44"-16,0-65 0,-21 43 0,21-21 0,0 0 15,0 0-15,0 0 16,0-1 0,21 22-16,0 0 0,0 0 0,0 0 15,0 0-15,1 0 0,-1 0 16,42 0-16,-42 0 0,1 22 16,-1-1-16,0 0 0,-21 0 15,0 0-15,0 0 0,0 22 16,0-22-16,0 0 0,0 0 0,-42 0 15,20 1-15,1-1 0,0 0 0,-21 0 16,21-21-16,-22 21 16,22-21-16,-42 21 0,41-21 15,1 0-15,42 0 32,1 0-17,-1 0-15,0 0 0,0 0 0,21-21 16</inkml:trace>
  <inkml:trace contextRef="#ctx0" brushRef="#br1" timeOffset="160033.32">7218 4911 0,'0'21'0,"21"-21"15,0 0 1,0 0-1,0-21-15,1 0 0,-1-1 16,0 22-16,0-21 0,0 0 0,0 0 16,1-21-16,-22 20 0,21 22 15,0-21-15,-21 0 0,0 0 0,0 0 16,-21 21 0,0 0-16,-1 0 15,1 0-15,0 0 0,0 21 16,0-21-1,21 21-15,-21 0 0,-1 0 0,22 22 16,-21 41-16,21-41 16,0-22-16,0 21 15,0-21-15,21 1 0,1-22 16,-1 0-16,21 0 0,-21 0 16,0 0-16,1 0 0,20 0 15,-21 0-15</inkml:trace>
  <inkml:trace contextRef="#ctx0" brushRef="#br1" timeOffset="160469.6">7874 4699 0,'0'0'0,"0"-21"16,-21 21 15,21 21-31,0 0 16,0 0-16,0 1 0,0-1 0,-21 0 15,21 0-15,0 0 0,0 0 0,0 1 16,0-1-16,0 0 0,0 0 16,0 0-16,0 0 15,0-42 17,-22 21-32,22-21 15,0 0-15,-21-43 16,21 1-16,0 42 15,0-22-15,21 1 0,1 0 16,-1 21-16,0-1 0,21 1 0,1 0 16,-22 0-16,106-21 15,-43 42 1,-62 0-16,20 0 0,-21 0 0,21 21 16,-20 0-16,-1 0 0,-21 0 15,0 22-15,0-22 0,0 0 0,0 42 16,0-20-16,-21-22 0,21 21 15,-22-21-15,1 1 0,21-1 0,-21 21 16</inkml:trace>
  <inkml:trace contextRef="#ctx0" brushRef="#br1" timeOffset="161253.85">9313 5017 0,'0'-22'47,"21"1"-32,-21 0-15,22 21 0,41-85 16,22-20 0,-43 62-16,43-63 15,-22 64-15,-20 0 0,20-22 16,-21 22-16,22 0 0,-22-1 0,-21 1 15,22 0-15,-22 20 0,-42-62 16,-43 84 0,22 0-16,0 0 15,-22 21-15,22 0 0,-22-21 0,-20 64 16,41-43-16,1 0 0,21 21 16,21 43-1,0 0-15,0-64 0,21 21 16,21 22-16,-21-43 0,1 21 15,20 0-15,-21-20 0,21 20 16,-20-21-16,-1 64 16,-21-43-16,0-21 15,-21-21-15,-1 21 0,-20 1 16,21-22-16,-21 0 0,-1 21 0,1-21 16,21 0-16,-22 0 0,-20 0 15,21-21-15,20-1 0,1 22 16,0-21-16,0 0 0,0 0 0,21 0 15,0 0-15,0-1 0,0 1 16,21 21 15,0 0-31,0 0 0,0-21 0,1 21 16,-1 0-16</inkml:trace>
  <inkml:trace contextRef="#ctx0" brushRef="#br1" timeOffset="161718.59">10075 4614 0,'0'-21'15,"0"42"-15,0-63 0,-21 42 32,0 0-17,0 21-15,0 0 16,21 1-16,-22-1 0,1 0 15,0 0-15,21 21 0,-21-20 0,0 41 16,0 1 0,21-22-16,0-21 0,0 0 15,0 0-15,0 1 0,0-1 0,21 0 16,42 0-16,22-21 16,-64 0-16,21 0 15,1-21-15,-1 0 0,-21 21 0,22-21 16,84-106-1,-106 63-15,-21 43 16,0-64-16,0 43 16,0 21-16,0 0 0,-21-22 0,-1 22 0,1 21 15,-85-42 1,1 42 0,62 0-16,1 21 0,21 0 0,-22-21 15,22 21-15,-21 22 16,21-22-16,21 0 0,0 0 0,0 0 15,0 0-15,21 22 16,0-43-16,0 0 0,0 21 16,1-21-16</inkml:trace>
  <inkml:trace contextRef="#ctx0" brushRef="#br1" timeOffset="163305.9">10647 4614 0,'0'-42'31,"0"63"-15,0 0 0,0 1-16,-21-1 0,21 0 15,0 21-15,-22-21 0,22 1 16,0-1-16,0 21 0,0 64 15,0-85 1,0 0-16,22 0 16,-1-21-16,0 0 0,0 0 15,43 0-15,-1-21 16,1 0 0,-64 0-16,42 0 0,-42-22 15,63-41 1,-20-1-16,-43 64 15,21-21-15,-21 20 0,21 1 0,-21 0 16,0 0 0,0 42 15,0 0-31,-21-21 16,21 21-16,-21 22 15,21-22-15,0 0 0,0 21 0,0-20 16,0-1-16,0 0 0,0 0 0,0 0 15,0 22-15,0-22 0,0 0 16,0 0-16,0 0 16,21-21-16,0 0 0,0 0 0,0 0 15,1 0-15,20 0 0,-21 0 0,0 0 16,22-21-16,-22 0 0,21 0 16,-21 0-16,0-1 0,22-20 15,-22 21-15,0-21 0,0 20 0,-21-20 16,0 21-16,21 0 0,-21-22 15,0 22-15,0 0 0,0 0 16,0 0-16,-21 21 16,0 0-1,21 21 1,0 0-16,21-21 31,0 0-31,1 0 16,-1 0-16,0 0 0,0 0 15,0 0-15,0 0 16,-21-21-16,22 21 0,-1 0 16,-21-21-16,0 42 62,0 0-62,0 0 0,0 0 16,-21 1-16,21 20 15,-22 43-15,22-64 16,0 0-16,0 0 0,0 0 0,0 0 16,22 1-16,-1-22 0,0 21 15,0-21-15,0 0 0,0 0 16,1 0-16,20 0 0,-21 0 16,0 0-16,22 0 0,-22 0 0,42-43 15,-42 22-15,1 0 0,41-42 16,-42 41-16,22-41 15,-22 42-15,0-22 0,-21 22 0,21 0 16,0 0-16,-21 0 0,21 0 16,1 21-16,-22-22 15,21 22-15,-21 22 32,0-1-32,0 0 15,0 0 1,0-42 46,0 0-62,0 0 16,-21 21 31,-1 0 15,1 0-15,0 0 16,21 21-32,0 0 94,-21-21-125,0 0 62</inkml:trace>
  <inkml:trace contextRef="#ctx0" brushRef="#br1" timeOffset="163908.82">12277 4614 0,'21'0'0,"-21"-21"16,0 0-1,0 0 1,-21 21 46,-1 0-62,1 0 16,0 0-16,21 21 0,-21-21 0,0 21 16,21 0-16,-21 1 0,-1-1 15,22 0-15,-21 0 0,21 0 16,0 0-16,-21 1 0,21-1 0,0 21 16,0-21-16,-21 0 0,21 22 15,0-22-15,0 21 16,21 22-16,0-64 15,22 21-15,-22-21 0,0 21 16,0-21-16,0 0 0,0 0 16,1 0-16,20 0 0,-21-21 15,0 21-15,0-21 0,22 0 0,-22-1 16,0 1-16,-21 0 0,21 0 16,0 0-16,1 0 0,-1-1 0</inkml:trace>
  <inkml:trace contextRef="#ctx0" brushRef="#br1" timeOffset="164303.1">12615 4741 0,'0'22'16,"21"-22"-1,1 0-15,-1 0 16,0 0-16,0 0 15,0 0-15,0 0 0,1 0 16,-1-22-16,21 1 16,-21 0-16,-21 0 15,21 0-15,-21 0 0,0-1 16,-21 1 0,0 21-16,0 0 0,0 0 0,0 0 15,-1 0-15,1 0 0,0 0 16,0 21-16,0-21 0,0 22 0,-43 62 15,43 1 1,21-64-16,-21 21 16,21-20-16,0-1 0,0 0 0,0 0 15,0 0-15,0 0 0,21 1 0,0-22 16,0 21-16,0-21 0,1 0 0,-1 0 16,0 0-16,21 0 15,-21 0-15,1 0 0,-1-21 0,21 21 16,-21-22-16,0 1 0,1 0 0</inkml:trace>
  <inkml:trace contextRef="#ctx0" brushRef="#br1" timeOffset="165233.57">14097 4572 0,'0'0'0,"0"-21"0,0 0 0,0 0 16,0-1-16,0 1 0,21 0 0,-21 0 15,0 0-15,21 21 0,-21-43 16,0 65 15,0-1-31,0 21 0,0-21 16,0 22-16,0-22 0,0 21 0,-21 0 16,0 22-16,0-22 0,21 1 15,0-1-15,-21 0 0,-1 1 16,22-1-16,-21 0 0,21-21 0,0 1 15,0-1-15,0 21 16,21-42 0,1 0-16,-1-21 0,0 0 15,0 0-15,0-1 0,0-20 16,1 21-16,-1-21 0,0-1 0,0 22 16,0-21-16,22-1 0,-22 1 0,0 0 15,0 21-15,0-22 0,22-20 16,-22 42-1,-21 42 17,0 0-32,0 0 0,0 0 0,0 22 15,0-22-15,0 21 0,0-21 0,-21 22 16,21-22-16,0 21 0,0-21 16,0 22-16,0-22 0,0 0 0,21 0 15,0-21-15,-21 21 0,21-21 0,0 0 16,0 0-16,43 0 15,-22-21-15,1 0 0,-22 0 16,0 0-16,21-1 0,-21-20 0,1 0 16,-1 21-16,0-22 0,0 1 15,-21 0-15,21-1 0,-21 1 16,0 0-16,0 20 0,0-20 0,0 21 16,-21 0-16,0 0 15,21-1-15,-21 22 0,0 0 0,-1 0 16,22 22-1,0-1-15,0 0 16,0 0-16,43 43 16,-22-43-16,-21 0 15</inkml:trace>
  <inkml:trace contextRef="#ctx0" brushRef="#br1" timeOffset="165554.46">15049 4805 0,'0'0'15,"22"0"-15,20 0 0,-21 0 16,0 0-16,0-21 16,1 0-16,-1 21 0,0-22 15,0 1-15,0 0 0,0 0 0,-21 0 16,0 0-16,22-1 16,-22 1-16,-22 21 15,1 0-15,0 0 16,-21 0-16,21 0 0,-22 21 0,22 1 15,-21-1-15,21 21 0,-22-21 16,-20 85-16,42-64 16,21 1-16,0 41 15,0-62-15,0-1 0,42 0 16,-21 0-16,21-21 0,-20 0 16,83 0-1,1-42-15,21-22 16,-84 22-16</inkml:trace>
  <inkml:trace contextRef="#ctx0" brushRef="#br1" timeOffset="166038.09">15811 4233 0,'0'0'0,"0"-21"0,0-42 16,0 42-1,0 42 1,0 0-16,0 0 15,-21 21-15,21 1 0,0-22 16,-21 64-16,21 63 16,0-106-16,-21 43 15,0-43-15,0 22 0,21-22 16,-22-21-16,22 21 0,0 1 0,-21-22 16,21 0-16,-21 21 0,21-20 15,0-1-15,0-42 31,0-1-15,0 1-16,0 0 0,0 0 16,0-21-16,0 20 0,21-83 15,43 20 1,-22 64-16,-21 0 0,22-1 16,-22 1-16,21 21 0,0 0 0,1-21 15,-1 21-15,-21 0 0,22 0 0,20 21 16,-21 22-1,-42-22-15,0 0 0,0 21 16,0-21-16,-21 22 0,0-22 0,0 0 16,-21 21-16,-1-20 0,1-1 15,0 0-15,20 0 0,-20 0 0,0 0 16,21 1-16,-1-22 0,-20 0 0,42 21 16,-21-21-1,0 0-15,21-21 0</inkml:trace>
  <inkml:trace contextRef="#ctx0" brushRef="#br1" timeOffset="166777.45">17441 4932 0,'0'0'16,"21"0"-16,-21-21 16,22 21-16,-1-43 0,-21 22 15,21 0-15,0 0 0,-21 0 16,0 0-16,0-22 15,0 22-15,0 0 0,0 0 0,0 0 0,-42-1 16,-1 22-16,22-21 16,0 21-16,-21 0 0,21 0 15,-22 21-15,1 1 0,21-1 0,-22 0 16,-20 42-16,42-20 0,-22 20 16,22-20-16,21-22 15,-21 21-15,21-21 0,0 0 0,0 1 16,21-1-1,0-21-15,64 0 0,21 0 16,-64-21 0,-21 21-16,22-22 0,-22 1 15,21 0-15,-21 0 0,1 0 0,20-22 16,-21-20-16,-21 42 16,21 21-16,-21-21 15,21 21-15,-21 21 16,0 0-16,0 0 15,0 21-15,0 22 16,0-43-16,0 0 0,0 0 16,0 1-16,0-1 0,0 0 15,22-21-15,-22 21 0,21-21 16,42 0 0,1-21-16,-43 21 0,0-21 15</inkml:trace>
  <inkml:trace contextRef="#ctx0" brushRef="#br1" timeOffset="167073.44">18055 4678 0,'0'-21'0,"0"42"0,0-63 0,0 63 31,-21 0-15,21 0-16,-21 0 0,21 22 15,-21-22-15,21 21 0,0 22 0,-22 20 16,1-20-16,0 42 15,21-64-15,-21 64 16,21-43-16,-21-20 0,0 84 16,-1-85-16,22 21 0,0-20 15,-21-1-15,0 0 0,21 1 0,0-1 16,0-21-16,0 0 0,-21 1 16,21-1-16,0-42 15,0-22 1,21 1-1,21-85-15,-20 85 16</inkml:trace>
  <inkml:trace contextRef="#ctx0" brushRef="#br1" timeOffset="167390.26">18119 4763 0,'0'0'15,"0"-22"-15,0 1 0,0 0 0,0 0 16,0 0-16,0 0 0,0-1 0,42 1 15,0 21 1,-21 0-16,1 0 0,20 0 16,-21 0-16,21 0 0,-20 21 0,20 1 15,-21-1-15,0 0 0,-21 0 16,0 21-16,-21 43 16,0-43-16,0-20 15,-64 20-15,43-21 16,21-21-16,-22 21 0,1-21 0,21 0 15,0 21-15,-1-21 0,1 0 16,0 0-16,0 0 0,42 0 31,0 0-31,0 0 16,43-21 0,-43 0-16,21 21 0</inkml:trace>
  <inkml:trace contextRef="#ctx0" brushRef="#br1" timeOffset="167720.07">18796 4636 0,'0'0'0,"0"-22"0,0 44 32,-21-1-32,0 0 15,21 0-15,-22 43 0,22-22 16,-21 64-16,0-43 0,21-20 15,0 20-15,-21-21 0,21 22 16,-21-1-16,0 43 16,-1-63-16,1 41 0,21-41 15,-21 20-15,0-42 0,21 22 16,-21-1-16,0-21 0,-1 21 0,22-20 16,0-1-16,0 0 0,-21 0 15,42-21 1,-21-21-1,22 0-15,-1 0 0,0-1 0,0 1 16,-21-21-16,21 21 0,22-64 16</inkml:trace>
  <inkml:trace contextRef="#ctx0" brushRef="#br1" timeOffset="168037.89">18796 4868 0,'0'0'0,"0"-42"0,0-21 16,0 20-16,0 22 0,0 0 15,0 0-15,21 0 16,0-1-16,0 22 0,1 0 0,20-21 16,-21 21-16,64 0 15,-22 0-15,-20 21 0,-22 1 16,21-1-16,0 21 0,-20 0 16,-22-20-16,0 20 0,-22 21 15,-20 1 1,0-43-16,21 0 0,-22 22 0,1-22 15,21-21-15,-22 21 0,1 0 16,-21-21-16,41 21 0,-20-21 16,21 0-16,0 0 0,21-21 31,0 0-31,21 0 16,0 0-16,0-1 0,0 1 15,22-42-15,-22 42 0</inkml:trace>
  <inkml:trace contextRef="#ctx0" brushRef="#br1" timeOffset="168509.33">19600 4170 0,'0'0'0,"21"-21"0,-21 0 0,0-1 16,0 1-16,0 0 0,0 0 15,0 42 1,0 0-1,-21 0-15,21 22 0,0-1 0,0 0 16,-21 1-16,0-1 0,0 22 16,-22 41-16,1-20 15,21-21-15,0-22 0,0 21 0,-22 22 16,43-43 0,0-20-16,0 62 15,43-41-15,-22-43 0,0 0 16,0 0-16,21 0 15,-20 0-15,-1-22 0,21 22 0,-21-21 16,64-63 0,-64 62-16,0-20 0,-21 21 0,21 0 15,-21 0-15,22-22 0,-22 64 32,-22 1-32,1-1 15,21 0-15,-21 0 0,21 0 16,-21 0-16,21 1 0,0-1 0,-21 0 15,21 0-15,0 0 0,0 0 16,-21 1-16,21-1 16,21-21-1,-21-21 1,21-1-16,-21 1 0,0 0 16</inkml:trace>
  <inkml:trace contextRef="#ctx0" brushRef="#br1" timeOffset="168657.24">19770 4636 0,'0'0'0,"0"-22"0,0 1 16,21 21 47,0 0-48</inkml:trace>
  <inkml:trace contextRef="#ctx0" brushRef="#br1" timeOffset="168933.09">20214 4636 0,'0'0'0,"0"-22"0,0 1 31,-21 21-15,0 0-16,0 0 0,-1 0 15,1 0-15,0 21 16,21 1-16,-21-1 0,-21 42 16,-1 22-16,43-43 15,-21 22-15,21-43 16,0 0-16,0 0 0,0 0 16,0 1-16,21-1 0,106 0 15,-42-21 1,-43 0-16,1 0 0,20-21 0</inkml:trace>
  <inkml:trace contextRef="#ctx0" brushRef="#br1" timeOffset="169401.83">20955 4636 0,'0'0'0,"0"-22"16,0 1-16,0 0 0,-127 0 31,106 21-31,-22 0 15,1 21-15,21 0 0,-21 0 16,-1 43-16,22-43 0,0 21 16,0 1-16,0-22 15,-1 21-15,22-21 0,-21 64 16,21-21 0,21-43-16,1-21 15,-1 0-15,0 0 0,0 0 0,0 0 16,0 0-16,1-21 0,41-1 15,-42 1-15,0-21 0,1 21 16,-1-22-16,0 22 0,0-21 0,0 0 16,-21 20-16,0-20 0,21 0 0,-21 21 15,22-1-15,-22 1 0,0 0 16,-22 42 15,1 22-31,0-22 0,21 0 16,0 21-16,-21 64 15,0-42-15,21-43 0,0 0 16,0 0-16,0 0 0,0 0 16,21 1-16,0-22 0,0 0 15,0 0-15,1 0 0,-1 0 16,63 0-16,-62-22 16,-1-20-16,21 0 15,-21-1-15</inkml:trace>
  <inkml:trace contextRef="#ctx0" brushRef="#br1" timeOffset="169711.65">21463 3937 0,'0'0'16,"0"-21"-16,0 0 0,0 0 0,0-1 16,0 44-1,-21-1 1,0 21-16,-1 0 0,22 1 0,-21 20 15,0 1-15,21-1 0,-21 1 0,0-1 16,0-20-16,-1 84 16,1 21-1,0-106-15,21 0 0,0 43 16,-21-43-16,21-20 0,0 20 16,0-21-16,0 0 0,0 43 15,0-43 1,21-21-1,0 0-15,0 0 16,1-21-16,-1 0 0,0 21 0</inkml:trace>
  <inkml:trace contextRef="#ctx0" brushRef="#br1" timeOffset="170673.29">21738 4593 0,'0'0'0,"0"-21"31,0 42 1,0 0-32,-21 22 0,0-22 15,21 0-15,-21 21 0,-1 1 16,1-22-16,21 21 0,-21 1 0,21-22 16,-21 0-16,21 21 0,0 1 15,0-22 1,0 0-16,21-21 0,0 0 15,0 0-15,1 0 0,-1 0 0,21 0 0,-21 0 16,64-64 0,-64 43-16,21 0 0,-20-21 15,-1 21-15,0-22 0,0 22 0,0-21 16,0 21-16,1-1 0,-1 1 16,-21 0-16,0 0 0,0 42 46,0 0-46,0 22 0,0-22 16,-21 0-16,21 0 0,-22 0 16,22 0-16,0 22 0,-21-22 15,21 0-15,0 0 0,0 0 16,0 1 0,21-22-16,1 0 0,-1 0 0,0 0 15,0 0-15,0-22 0,0 1 16,-21-21-1,0 21-15,0 0 0,0-22 0,0 22 16,0 0-16,0-21 0,-21-22 16,21 22-1,0 21-15,0-1 16,21 1-16,1 21 16,-1 0-16,21-21 0,-21 21 0,127-21 31,-84 21-31,-22 0 15,-21 21-15,1 0 0,-1 0 0,0 1 16,-21-1-16,0 0 0,0 0 0,0 21 16,0-20-16,0-1 0,0 21 15,-21-21-15,0 0 0,21 1 0,-22-1 16,22 21-16,-42 22 16,42-43-1,-21-21-15,21-21 31,0-1-31,0 1 16,0-21-16,0 21 0,0 0 16,21-22-16,0 1 0,0 0 0,1-1 15,62-20-15,22-22 16,-64 64-16,1-21 16,63-1-16,-64 22 0,0 21 15,1 0-15,-1 0 0,-21 0 0,21 0 16,1 42-1,-43 43-15,0-43 16,0 1-16,0-22 0,-21 21 0,-1 1 16,1-1-16,0-21 0,21 21 15,-21-20-15,0 20 0,-22 0 16,43-21 0,-21 1-16,0-22 0,21-22 31,0 1-31</inkml:trace>
  <inkml:trace contextRef="#ctx0" brushRef="#br1" timeOffset="170873.21">22712 4191 0,'-21'-21'15,"42"42"-15,-64-63 0,22 21 0,0-1 0,0 1 16,0 21-1,21 21 17,-21-21-32,-1 0 15,1 22-15,0-22 0,0 0 0,-21 21 16,-1 0-16</inkml:trace>
  <inkml:trace contextRef="#ctx0" brushRef="#br1" timeOffset="171071.13">21145 4382 0,'0'21'0,"0"-42"0,0 63 15,0-21-15,22-21 16,-1 0 0,0 0-16,21 0 0,1 0 0,-22 0 15,21 0-15,0 0 0,1 0 16,-1 0-16,-21 0 0,22 0 0,-1 0 15,-21 0-15,0 0 0,0 0 0</inkml:trace>
  <inkml:trace contextRef="#ctx0" brushRef="#br1" timeOffset="174273.7">24172 3789 0,'0'0'0,"-21"0"15,0 0-15,42 0 47,0 0-47,0 0 0,1 0 16,20 0-16,-21 0 0,43 0 0,-22 0 16,21 0-16,43 0 0,-42 0 15,-1 0-15,1 0 0,-1 0 16,-20 0-16,-1 0 0,21 0 15,-41 0-15,-44 0 32,1 0-32,0 0 15,0 0-15,0 0 0,-22 0 16,22 0-16,0 0 0,0 0 0,-21 0 16,20 0-16,-20 0 0</inkml:trace>
  <inkml:trace contextRef="#ctx0" brushRef="#br1" timeOffset="174582.04">24469 3810 0,'0'0'0,"-22"0"15,1 0 32,21 21-47,0 0 0,-21 43 16,21-43-1,-21 21-15,21 22 0,0 42 16,-21-43-16,0-20 0,-1 20 0,22 1 16,-21-22-16,0 21 0,21-20 15,-21 84-15,0-64 16,21-20-16,0-22 0,0 0 16,0 0-16,0 0 15,21-21-15,0 0 16,-21-21-16,21 21 15,0-21-15,1-43 0,-1 43 16,0 0-16</inkml:trace>
  <inkml:trace contextRef="#ctx0" brushRef="#br1" timeOffset="175234.67">24659 4509 0,'0'0'0,"0"21"31,21-21-15,22 0-16,-22 0 16,0-21-16,0 21 0,0-22 0,0 22 15,22-21-15,-22 0 0,0 0 16,0-21-16,0 20 16,-21 1-1,-21 21 1,0 0-1,0 0-15,0 0 0,0 21 0,-1 1 16,1-1-16,0 0 0,0 0 16,-43 21-16,43 1 0,21-22 15,-21 0-15,-21 64 16,21-43 0,21-21-16,0 0 0,0 1 0,42-22 15,-21 21-15,0-21 16,0 0-16,1 0 0,20 0 0,0 0 15,1 0-15,41-43 16,-41 43-16,-1-21 0,21 0 16,-20 0-16,-1 0 0,-21-22 0,22 22 15,-22 0-15,0 0 0,0 0 0,0-22 16,-21 1 0,-21 42-16,0 0 15,0 0-15,0 0 0,-1 0 16,22 21-16,-21 0 15,21 22-15,0-22 0,0 0 16,0 0-16,43 22 0,-22-22 16,0 0-16,-21 0 0,21 0 15,0 22-15,-21-22 16,0 0 0,-21-21-16,0 0 0,0 0 15,0 0-15,-1 0 0,1 0 0,0 0 16,0 0-16,0 0 15,0 0-15,21-21 16,0 0 0,21-1-16,0 22 0,0-21 15,0 0-15</inkml:trace>
  <inkml:trace contextRef="#ctx0" brushRef="#br1" timeOffset="175549.49">26056 3937 0,'0'0'16,"21"-21"-16,-21 0 0,0 0 0,0-1 15,-21 22 1,0 0-16,0 22 0,21-1 16,-21 0-16,-1 21 0,1 1 15,0-1-15,21 0 0,-42 64 16,-1 0-1,22-43-15,0-20 0,0 41 16,0-41-16,0-1 0,-1-21 0,22 22 16,0-22-16,0 0 0,0 0 15,22-21 1,-1 0 0,0 0-16,0-21 15,0 0-15,-21 0 0,0-1 16,21 1-16</inkml:trace>
  <inkml:trace contextRef="#ctx0" brushRef="#br1" timeOffset="175733.38">25739 4339 0,'0'0'0,"0"-21"32,21 21-32,0 0 15,21 0-15,-21 0 16,1 0-16,-1 0 0,0 0 0,0 0 15,0 0-15,0 0 0,1 0 16,-1 0-16,0 0 16,0 0-16,21 0 15</inkml:trace>
  <inkml:trace contextRef="#ctx0" brushRef="#br1" timeOffset="176756.93">27326 4572 0,'0'0'0,"0"-21"16,0 0-16,21 21 16,-21-21-16,0-22 15,0 22-15,0 0 0,0 0 16,0 0-16,0-1 0,0-20 0,0 21 15,0-21-15,0 20 0,-21 1 0,21-21 16,0 21-16,-85 0 16,22 21-1,21 0-15,20 21 16,-20 0-16,-21 21 0,-43 85 16,85-84-16,-1-1 15,1-21-15,0 21 0,0 1 16,21-1-16,0 0 0,0-20 0,0 20 15,0-21-15,21 21 0,21 1 16,1-22-16,-22-21 0,0 0 16,43 21-16,-22-21 0,-21 0 15,21-21-15,-20 0 16,20 0-16,-21 21 0,43-64 16,-43 43-16,0 0 0,0-22 15,0 1-15,0 21 0,-21-21 0,0-1 16,22 1-16,-22 21 0,0-22 15,0 22-15,0 0 0,0 42 32,-22 0-32,22 1 0,-21-1 0,21 21 15,0-21-15,0 22 0,0-22 16,-21 42-16,21 1 16,0-43-16,0 0 0,0 0 15,0 0-15,0 1 0,21-1 16,0-21-16,22 0 15,-22 0-15,0 0 0,0 0 16,43-43-16,-43 22 16,21-21-16,-21 21 0,1-22 15,-22 22-15,21-21 0,0 21 16,-21-22-16,0-41 16,21 63-16,-21-1 0,0 1 15,0 42 1,0 1-1,-21-1-15,21 42 16,0-42-16,-21 22 0,21-22 16,0 0-16,-21 21 0,21-20 0,0 20 15,0-21-15,0 21 16,0-20-16,21-22 16,0 0-16,0 0 15,0 0-15,0 0 0,1 0 0,-1-22 16,21 22-16,0-42 15,-20 0-15,-1-1 0,0 22 16,0-21-16,0 21 0,0-22 16,-21 22-16,0-21 0,0 21 0,22 0 15,-22-1-15,0 44 16,-22-1 0,1 21-16,21-21 15,-21 0-15,0 22 0,21-22 0,-21 42 16,0-20-1,21-22-15,0 0 0,0 21 16,0-20-16,0-1 0,21-21 0,0 0 16,0 21-16,0-21 0,0 0 15,1 0-15,-1-21 0,21 21 0,-21-21 16,0-1-16,1-20 0,-1 21 0</inkml:trace>
  <inkml:trace contextRef="#ctx0" brushRef="#br1" timeOffset="177046.77">28511 3747 0,'0'0'16,"0"-43"-16,0 1 0,0 0 0,0 20 15,0 1-15,0 42 32,0 1-32,0-1 0,-21 106 15,0-85 1,0 22-16,21-1 0,-42 64 15,20-63-15,22-1 0,-21 1 0,0-1 16,0 1-16,-21-22 0,20 0 16,1 1-16,0-1 0,0-21 0,21 21 15,0-20-15,-21-1 0,21 0 0,0 0 16,21-21 0,0 0-16,21-21 15,-20 21-15,-1-21 16,0 0-16</inkml:trace>
  <inkml:trace contextRef="#ctx0" brushRef="#br1" timeOffset="177381.78">28533 4445 0,'0'21'16,"0"0"0,-22-21-16,22 22 0,-21-1 0,21 0 15,-21 0-15,21 21 0,0-20 16,-21-1-16,21 21 0,0-21 15,0 0-15,0 1 0,0-1 16,21-21-16,0 0 0,0 0 16,1 0-16,-1 0 0,0 0 0,21-21 15,1-1 1,-22 1-16,0 0 0,21-42 16,-42 41-16,0 1 0,0-21 0,0 21 15,0-22-15,0 22 16,0 0-16,-21 0 0,-42 0 15,41 21-15,1 0 16,0 0-16,0 0 16,0 0-16,21 21 15,-21-21-15,-1 0 16</inkml:trace>
  <inkml:trace contextRef="#ctx0" brushRef="#br1" timeOffset="177622.11">28173 4212 0,'0'0'0,"21"0"31,0 0-31,21 0 16,-20 0-16,20 0 0,0 0 15,1 0-15,-22 0 0,21 0 0,0 0 16,-20 0-16,20 0 15,21 0-15,-41 0 0,-22 21 16,0 1 15,0-1-31,0 0 16</inkml:trace>
  <inkml:trace contextRef="#ctx0" brushRef="#br1" timeOffset="178369.74">28914 4530 0,'0'0'16,"0"-21"-16,0 42 47,0 0-47,0 0 15,0 0-15,0 0 16,0 43-16,0-43 0,0 0 16,0 22-16,-22-22 0,22 0 15,0 0-15,0 0 16,0-42 15,0 0-31,0 0 16,0 0-16,0-1 0,0 1 0,0 0 15,0-42 1,22 41-16,-1-20 0,42-43 16,-42 64-16,1 0 0,20 0 15,-21 0-15,0 21 0,106-21 32,-84 21-32,-1 21 0,0 63 15,-42-62-15,21-1 16,-21 21-16,0-21 0,0 22 15,0-22-15,0 0 0,-21 21 0,0-21 16,-21 43 0,21-64-16,-1 0 15,1-21 1,21 0-16,0-1 16,0 1-16,0 0 0,0-21 15,64-22 1,-43 22-16,0 21 0,0 0 15,22-22-15,-22 22 0,21 21 16,-21-21-16,22 21 0,-22-21 0,63 21 16,-62 0-16,41 42 15,-21-21-15,-20 0 0,-1 22 16,-21-22-16,0 0 0,0 0 16,0 0-16,0 1 0,-21-1 0,-1 21 15,1-21 1,0-21-16,0 21 0,0-21 0,0 0 15,21 22-15,-22-22 0,44 0 47,-1-22-47,0 22 16</inkml:trace>
  <inkml:trace contextRef="#ctx0" brushRef="#br1" timeOffset="178797.78">30162 4551 0,'0'-106'32,"0"85"-32,-21 21 15,0 0-15,0 0 16,0 0-16,0 21 0,-1 0 0,1 0 16,0 1-16,0-1 0,0 0 15,0 21-15,-1-21 0,1 1 0,21-1 16,-21 0-16,21 0 0,0 0 0,0 0 15,0 1-15,0-1 16,42 0-16,-20-21 0,-1 0 16,0 0-16,0 0 0,0-21 15,0 0-15,22-1 16,-22 1-16,42-63 16,-41 62-16,20-41 15,-42 42-15,0 0 0,21-1 0,-21 1 16,0 42-1,0 1-15,-21-1 16,21 0-16,-21 21 0,0-21 16,21 1-16,-22-1 0,22 21 0,0 0 15,0-20-15,0-1 16,0 0-16,0 0 0,22-21 16,-1 0-16,0 0 0,0 0 15,0-21 1,0 0-16,-21 0 0</inkml:trace>
  <inkml:trace contextRef="#ctx0" brushRef="#br1" timeOffset="179101.8">30692 3747 0,'0'0'0,"0"-22"0,0-20 0,0 21 15,0 0-15,0 42 16,0 0-1,0 0-15,0 22 16,0-1-16,0 21 0,-22-20 0,1 20 16,0 22-16,0 42 15,0-64-15,0 1 0,-1-1 0,-20 43 16,21-63-16,21-1 16,-21 64-16,21-64 15,0-21-15,0 0 16,21-21 15,0 0-31,0-21 16,-21 0-16,21 21 0,1-21 0</inkml:trace>
  <inkml:trace contextRef="#ctx0" brushRef="#br1" timeOffset="180021.22">30840 4445 0,'-21'21'31,"21"0"-31,-22 1 16,1-1-16,21 21 0,-21-21 15,0 0-15,21 1 0,0-1 0,0 0 16,0 0-16,0 0 0,0 0 16,0 1-16,0-1 0,0 0 31,21-21-31,0 0 0,22 0 15,-22 0-15,42-42 0,-20 20 16,-1 1-16,-21 0 16,21 0-16,-20 0 0,-1 0 0,0-1 15,0 1-15,0 21 0,0-21 16,-42 42 15,0-21-31,21 21 0,-21 1 16,21-1-16,-21-21 0,21 21 0,0 0 15,0 0-15,0 0 0,0 1 16,21-1 0,0-21-16,0 0 15,0 0-15,1 0 0,-1 0 0,21-21 16,-21-1-16,-21 1 16,43-42-16,-43 20 15,0 22-15,0 0 16,0 0-16,0 0 0,-22 21 0,1-21 15,0 21 1,21-22-16,21 22 31,0 0-31,1 0 16,-1 0-16,0 0 0,0 0 0,21 0 16,-20 0-16,-1 0 0,21 0 15,-21 22 1,-21-1-16,0 0 15,0 0-15,0 0 0,0 0 16,0 22 0,0-22-16,-21 0 0,0 0 15,0 0-15,0-21 16,21 22-16,0-44 47,0 1-47,0 0 15,0 0-15,0 0 0,21 0 0,0-1 16,-21-20-16,21 21 0,21 0 16,1-43-16,-22 43 0,0 0 15,0 21-15,0-21 0,1 21 16,-1 0-16,0 0 0,0 0 0,0 0 16,0 0-16,1 0 0,-22 21 15,0 21 1,0-21-16,0 1 0,0-1 0,0 0 15,0 0-15,0 0 0,0 0 16,-22 22-16,1-1 16,0-42-16,0 0 15,21-21 17,0 0-32</inkml:trace>
  <inkml:trace contextRef="#ctx0" brushRef="#br1" timeOffset="180230.1">31496 4043 0,'0'0'0,"-21"-21"0,0 21 16,21-21-16,-22 21 0,1 0 15,0 0 1,0 0 31,0 0-47,0 0 15</inkml:trace>
  <inkml:trace contextRef="#ctx0" brushRef="#br1" timeOffset="180414">30543 4085 0,'-21'0'16,"42"0"-16,-63 21 0,21-21 0,21 22 0,21-22 31,0 0-31,22 0 0,20 0 16,-21 0-16,1 0 16,-1 0-16,127-43 15,-105 43-15,-1 0 0,1-21 0</inkml:trace>
  <inkml:trace contextRef="#ctx0" brushRef="#br1" timeOffset="180797.97">32512 3768 0,'0'0'0,"21"-21"0,0-1 16,0 22-16,1 0 0,-1 0 0,0-21 16,0 21-1,-21 21 1,0 1-16,0-1 16,-21 21-16,0 22 15,0-1-15,-22-21 0,22 22 16,0-1-16,0 1 0,-22-1 0,22 1 15,0-22-15,-21 22 0,21-22 0,-1 22 16,1 41 0,0-62-16,21-22 0,0 0 0,0 0 15,0 0-15,0 1 0,21-22 32,0 0-32,1-22 15,20-20-15,-21 21 0,0 0 16,22 0-16</inkml:trace>
  <inkml:trace contextRef="#ctx0" brushRef="#br1" timeOffset="181153.77">32787 4424 0,'21'0'0,"-42"21"63,0 0-63,0 0 0,21 1 0,-21-1 15,-1 0-15,1 0 16,21 0-16,0 0 0,-21 1 0,21-1 16,0 0-16,0 0 15,0 0-15,21-21 0,0 21 16,1-21-16,-1 0 0,0 0 16,0 0-16,-21-21 0,21 21 0,0-21 15,1-21-15,-1-1 16,-21 1-16,0 21 0,0 0 15,0 0-15,0-1 16,0 1-16,0 0 0,-21 21 0,-1 0 16,1 0-16,-21 0 15,42 21 1,21-21 15,0 0-31</inkml:trace>
  <inkml:trace contextRef="#ctx0" brushRef="#br1" timeOffset="181506.57">33189 4424 0,'-21'21'16,"0"-21"0,-21 42-1,-1-20-15,43-1 0,-21 0 16,0 0-16,0 0 0,21 22 15,-21-1-15,-1-21 16,22 0-16,0 0 0,0 1 16,22-22-16,-1 0 15,0 0-15,0 0 16,0 0-16,22 0 0,-22-22 0,0 1 16,0 21-16,-21-21 0,21-21 15,0 21-15,-21-1 0,0 1 16,0 0-16,0 0 0,0-43 15,-21 64 1,0-21-16,0 21 16,0 0-16</inkml:trace>
  <inkml:trace contextRef="#ctx0" brushRef="#br1" timeOffset="181907.34">33782 4001 0,'0'0'0,"0"-22"0,0 1 0,-21 21 16,0-21-16,-1 21 15,1 0-15,0 0 0,0 0 16,0 0-16,0 0 0,-43 21 15,43 0-15,-21 22 16,20-1-16,1-21 0,0 22 16,21-1-16,0 0 0,-21 1 0,21-1 15,-21 0-15,21 1 0,-21 84 16,21-64 0,0-21-16,0-20 15,0-1-15,0 21 0,0-21 0,0 0 16,0 1-16,0-1 15,21-21-15,0 0 16,0 0-16,21 0 16,1 0-16,-22 0 15,42-21-15,-41 21 0,-1-22 16,0 22-16,0-21 0,0 0 16,0 21-16,22-63 15</inkml:trace>
  <inkml:trace contextRef="#ctx0" brushRef="#br1" timeOffset="182197.94">32575 4191 0,'0'0'0,"-63"0"0,-22 0 16,64 0-16,42 0 15,0 0-15,22 0 16,-1 0-16,0 0 0,1 0 16,126 0-1,-63 0-15,-64 21 16,1-21-16,-1 0 0,-21 0 0,0 0 16,0 0-16,1 0 0,-1 0 15,-42 0 32</inkml:trace>
  <inkml:trace contextRef="#ctx0" brushRef="#br1" timeOffset="196510.01">6075 5567 0,'-21'-21'31,"-1"21"-31,1 0 16,-21 0 0,42-21-16,-21 21 15,0 0-15,-1 0 32,44 0 30,-1 0-62,0 21 16,0-21-16,0 0 0,0 0 15,1 0-15,-1 0 0,21 0 0,22 0 16,-1 0 0,-42 0-16,22 0 0,41 0 15,-63 0-15,22 0 0,-1 0 16,0 0-16,1 0 0,-1 0 15,127 0 1,-105 0-16,-22 0 0,1 0 16,-1 0-16,0 0 0,1 21 0,-1-21 15,43 0-15,-43 0 0,0 0 16,85 21 0,-21-21-16,-64 0 15,22 21-15,-22-21 0,22 0 0,-22 0 16,22 0-16,105 21 15,0-21 1,-105 0-16,-22 22 0,22-22 16,-22 0-16,21 0 0,-20 0 0,105 21 15,-42-21 1,-43 0-16,1 0 0,42 21 16,-43-21-16,1 0 0,-22 0 15,127 0-15,-63 0 16,-42 0-16,41 0 15,-41 0-15,-1 0 0,43 0 16,-42 0-16,-1 0 16,-20 0-16,20 0 0,1 0 15,-22 0-15,21 0 0,-20 0 0,20 0 16,43 0-16,-42 0 16,-1 0-16,-21 0 0,149 0 15,-64 21-15,-85-21 16,22 0-16,-1 0 0,1 0 15,-22 0-15,22 0 0,-22 0 0,0 0 16,22 0-16,-22 0 0,43 0 16,42 0-1,-85 0-15,0 0 0,64 0 16,-63 0-16,-1 0 0,21 0 16,-20 0-16,-1 0 0,43 0 15,-43 0-15,0 0 0,1 0 16,41 0-1,-62 0-15,41 0 0,-21 0 0,22 0 16,-43 0-16,21 0 0,-20 0 16,-1 0-16,21 0 0,-21 0 15,0 0-15,43 0 16,-22 0-16,-21 0 0,1 0 16,-1 0-1,0 0 1,-42-21 78</inkml:trace>
  <inkml:trace contextRef="#ctx0" brushRef="#br1" timeOffset="198225.93">698 6922 0,'0'-22'0,"0"1"0,0 0 16,0 0-16,0 0 15,0 0-15,0-1 16,0 44 31,0-1-47,0 0 15,0 0-15,0 21 0,0-20 16,-21 20-16,21-21 0,-21 21 0,21 1 16,0-1-16,-21 64 15,-21 0-15,42-64 16,0 22-16,-22-22 0,22 0 16,-21-21-16,21 1 0,0-1 15,0 0-15,0 0 0,0-42 47,21 0-31,1 0-16,-22-1 0,21 22 0</inkml:trace>
  <inkml:trace contextRef="#ctx0" brushRef="#br1" timeOffset="198548.03">910 7303 0,'0'21'0,"0"0"15,0 0-15,21-21 32,0 0-17,1-21 1,-1 21-16,-21-21 0,0 0 15,0-1-15,0 1 16,-21 21 15,-1 0-15,22 21 0</inkml:trace>
  <inkml:trace contextRef="#ctx0" brushRef="#br1" timeOffset="199367.19">2011 6519 0,'0'0'0,"21"-84"32,-21 63-32,0-1 15,0 1-15,-21 21 31,0 21-31,-1 1 16,1-1-16,0 21 0,21-21 16,-21 22-16,0-1 0,0 21 0,-1-20 15,1-1-15,0 22 0,0-22 16,-43 64-16,64-43 0,-21 1 16,21-22-16,-21 127 15,21-105-15,0-22 0,0 1 16,21-1-16,-21 0 0,43 22 15,-1-43-15,-21 0 0,85 21 16,-21-42 0,-22 0-16,-21 0 15,1-21-15,20 0 0,-20 0 0,20 0 16,-21 0-16,1-22 0,-1 1 16,0 0-16,107-149 15,-128 128-15,0-1 16,-21 22-16,0-22 0,0 1 15,0-1-15,0 1 0,0-1 0,-21 1 16,0-1-16,-1 1 0,-20 20 0,-21-62 16,-43 41-1,63 22-15,-20 21 0,-22-1 16,43 22-16,0 0 0,-1 0 16,22 0-16,0 22 0,-21-1 15,-1 42-15,1 22 16,21-43-16,21 1 0,0 41 15,0-41-15,0-1 16,0 0-16,0-21 0,0 22 0,0-22 16,84 64-1,-41-43-15,-1-21 0</inkml:trace>
  <inkml:trace contextRef="#ctx0" brushRef="#br1" timeOffset="199727.98">2879 7006 0,'0'0'0,"0"-21"0,0 0 16,0 42 15,0 0-31,0 0 16,0 22-16,0-22 0,-22 21 15,22 43-15,0-22 0,-21-20 16,21 20-16,0 1 0,0-22 16,0 22-16,0-22 0,0 21 15,-21 1-15,21-22 0,-21 22 0,21-22 16,-21 0-16,21 22 0,0-22 16,0 22-16,0-43 0,0 0 15,0 0-15,0 0 0,21-21 31,-21-21-31,21 0 0,-21 0 16,0-21-16,0-1 0,21 1 16,-21 0-16,21-1 0,-21-20 0</inkml:trace>
  <inkml:trace contextRef="#ctx0" brushRef="#br1" timeOffset="200037.79">2836 7112 0,'-21'-21'0,"42"42"0,-63-63 0,42 21 0,0-1 15,0 1-15,0 0 16,0 0-16,21 0 16,0 0-16,0 21 0,1 0 15,41 0-15,-21 0 0,-20 0 16,41 0-16,-21 0 16,-20 21-16,-1 21 0,0 0 15,-21 1-15,0 41 16,-64 1-1,43-64-15,-42 43 0,20-43 16,22 0-16,-21 0 0,0 0 16,20-21-1,1 0-15,21-21 16,0 0 0,21 21-16,1-21 0,41-21 15,-42 42-15,0-22 0</inkml:trace>
  <inkml:trace contextRef="#ctx0" brushRef="#br1" timeOffset="200829.39">3260 7176 0,'21'0'16,"0"0"-16,0 0 15,0 0-15,0 0 0,1 0 16,20-43-16,-21 43 15,0-21-15,0 0 0,22 0 0,-22 0 16,0-1-16,0 1 0,-21-21 16,21 21-16,-21 0 15,-21 21 1,0 0-16,0 0 0,0 0 16,-22 21-16,-41 42 15,63-42-15,21 1 16,-22 20-16,22-21 0,-21 21 15,21-20-15,0 41 0,21 22 16,1-64-16,-1-21 16,-21 21-16,21 0 0,21-21 15,-21 0-15,1 0 0,20 0 0,-21 0 16,21 0-16,-20 0 0,20-21 16,0 0-16,-21 0 0,22 0 0,-22-1 15,0 1-15,0 0 0,0-21 0,1 21 16,-22-1-16,21-20 15,-21 0-15,0 21 16,0-1-16,0 44 47,0-1-47,0 0 16,0 0-16,0 0 0,0 0 15,0 43-15,-21 21 16,21-64-16,-22 0 0,22 0 15,0 0-15,0 0 16,-21-42 15,21 0-31,0 0 16,0 0-16,0 0 0,0-22 16,0 1-16,0 21 0,0-22 15,21 1-15,1 0 0,-1 21 0,0-22 16,0 22-16,85-42 15,-43 20 1,-41 43-16,20 0 0,-21 0 0,43 21 16,-43 1-16,0-1 0,-21 0 15,0 21-15,0-21 0,0 1 0,0 83 16,0-41 0,0-43-16,0 0 0,0 0 15,-21 1-15,21-1 0,-21-21 0,21 21 16,-22-21-1,22-21 1</inkml:trace>
  <inkml:trace contextRef="#ctx0" brushRef="#br1" timeOffset="203784.05">4678 7345 0,'0'0'0,"0"21"15,-21-21 1,21-21 0,0 0-1,0 0-15,0-1 0,0 1 16,0 0-16,21 0 0,21-43 15,0 22-15,-20 0 16,20-1-16,-21 1 0,64-64 16,-43 43-16,0 20 0,43-84 15,-43 64-15,-20 21 0,-1-1 0,0 1 16,0 0-16,-21-1 16,0 22-16,0 0 0,-21 21 0,0 0 15,0 0-15,-1 21 0,-41 21 16,42-20-16,-22 20 0,22-21 15,0 21-15,0 1 0,0 41 16,21-41-16,0-1 0,0 0 16,0-20-16,21 20 0,0 0 0,0-21 15,0 22-15,1-22 0,41 85 16,-42-85-16,0 0 16,1 43-16,-22-43 0,0 0 15,0 0-15,0 0 0,0 0 16,-22-21-16,1 0 15,0 0-15,-21 0 16,21 0-16,-1-21 0,1 0 16,0 21-16,0-21 0,0-21 15,0 20-15,-1 1 0,1 0 16,21 42 15,0 0-31,0 1 16,0-1-16,21 0 0,-21 0 15,22 0-15,-1 0 0,-21 1 0,21-1 16,0 0-16,0 0 0,0-21 16,1 21-16,41-21 0,-21 0 15,1 0-15,-22 0 16,42-42-16,-20 42 16,41-85-1,-41 64-15,-22-21 0,0 21 0,0-22 16,22 22-16,-43-21 0,21 21 0,0-1 15,0-20-15,0 21 0,-21 0 16,0 0-16,0-1 16,0 1-16,0 42 31,-21 1-31,0-1 0,21 21 0,-21 0 16,0 43-1,21-64-15,0 22 0,0 20 16,0-42-16,0 0 0,21 1 15,0-1-15,0 0 0,0-21 16,85 21 0,0-42-16,-85 21 15,43-42-15,-43 20 16,0 1-16,0 0 0,0 0 16,-21-21-16,0-22 0,0 43 0,0-21 15,0-43 1,0 43-16,-21-1 0,0 22 15,21 0-15,-21 0 0,0 0 16,-1 21-16,1-22 0,0 22 16,0 0-16,0 0 0,0 0 0,-1 0 15,1 0-15,0 22 0,-21 20 16,21-21-16,-1 21 0,22-20 16,0 20-16,-21-21 0,21 21 0,0-20 15,0 20-15,0 0 0,0-21 0,21 64 16,22-43-1,-22-20-15,21-1 0,-21-21 16,22 0-16,-1 0 0,-21 0 0,22 0 16,-22 0-16,21 0 0,0 0 15,-20-21-15,20-1 0,0 1 16,-21 0-16,1-21 0,20 21 0,-21-22 16,0 22-16,43-64 15,-43 22 1,0 42-16,0 0 0,-21-1 15,-21 44 17,21-1-32,-21 0 0,0 21 15,21 1 1,0-1-16,0-21 0,0 0 16,0 22-16,0-22 0,0 0 0,0 21 15,0-21-15,21 1 16,0-22-16,0 21 0,0-21 0,1 0 15,-1 0-15,21 0 0,-21 0 0,22 0 16,-1-21 0,0-1-16,1-20 0,-22 21 0,0 0 15,21-43-15,-21 43 0,-21-21 16,22 21-16,-22-22 0,21 22 16,-21-21-16,0-1 15,0 22-15,0 0 0,0 0 0,0 0 0,-21 21 47,21 21-47,0 0 16,-22 0-16,22 22 0,-21-22 15,21 0-15,0 0 0,0 21 0,-21 22 16,21-43-16,0 21 16,0 1-16,0-22 0,0 0 15,21-21-15,0 21 0,1 0 0,62-21 16,-41 0-1,-1 0-15,-21-21 0,0 0 0,0 0 16,22 0-16,-22 0 0,21-64 16,1 0-1,-43 64-15,0 0 16,0-21-16,0 20 0,0 1 16,0 0-16,-22 21 15,1 0 1,21 21-16,-21 0 15,21 1-15,0-1 16,21-21 0,0 0-1,1 0-15,-1 0 0,0 0 16,0 0-16,0 0 0,-21-21 0,21 21 16,1 0-16,-1 0 15,-21-22-15,0 44 47,0-1-31,0 0-16,0 0 0,0 0 0,0 0 15,0 1-15,0-1 16,0 42-16,0-42 0,0 22 16,0-22-16,0 0 0,21 0 15,0 0-15,0-21 0,0 0 16,1 22-16,-1-22 0,0 0 15,0 0-15,0 0 0,22-22 16,-22 1-16,0 21 0,0-21 16,0 0-16,0 0 0,1-22 0,20 1 15,-21 0-15,0-1 16,0 1-16,1 21 0,-22 0 16,21 0-16,0-1 0,-21 1 15,21 21-15,0 0 16,-21 21-1,0 1-15,0-1 16,0 0 0,21-21-1,1 0 1,-22-21 0,0 0-16,0-1 15,0 1-15,0 0 16,-22 0-1,1 21 1,0 0-16,0 0 16,0 0-16,0 21 0,21 0 15,0 0-15,-43 22 16,43-22-16,-21 21 0,21 1 16,0-1-16,0-21 0,-21 21 15,21 1-15,0 41 16,0-62-16,21-22 15,0 21-15,0 0 0,1-21 0,-1 0 16,0 21-16,0-21 0,21 0 0,-20 0 16,41 0-16,-42-21 15,0 0-15,1 0 0,20-1 0,-21 1 16,0 0-16,0 0 0,1-21 16,-1 20-16,21-83 15,-42 62-15,0 22 16,0 0-16,21 0 0,-21 0 15,0 42 17,21-21-1,1 0-31,-1 0 16,0 0-16,0 0 0,0 0 15,0 0-15,1-21 0,-1-1 16,-21 1-16,0 0 15,0 0-15,0 0 0,0 0 16,0-1-16,0 1 16,-21 0-1,-1 21-15,1 0 16,0 21-16,0 0 0,0 1 16,0-1-16,-1 0 0,1 21 15,-21 43-15,42-43 16,0 1-16,-21 20 0,21-42 15,0 22-15,0-22 0,0 0 16,0 0-16,21 0 0,21 22 16,-21-43-16,1 0 0,-1 21 15,0-21-15,21 0 0,-21 0 0,22 0 16,-22 0-16,21-21 0,-21 21 16,1-22-16,-1 1 0,-21 0 0,21 0 15,0-21-15</inkml:trace>
  <inkml:trace contextRef="#ctx0" brushRef="#br1" timeOffset="204617.9">9567 7049 0,'-21'0'94,"0"0"-94,0 0 31,42 0 0,0 0-31,0 0 0,22 0 16,-1 0-16,0 0 0,1 0 16,20 0-16,1 0 0,-1 0 0,1 0 15,20 0-15,-20 0 0,-1 0 0,1 0 16,126 0-1,-63 0 1,-84 0-16,-1 0 0,-21 0 0,21 0 16,-20 0-16,-1 0 0,0 0 0,-21-22 15,21 22-15,-21-21 94,-21 21-94,0 0 16,21-21-16,-21 21 15,-1 0-15,1 0 0,21-21 16</inkml:trace>
  <inkml:trace contextRef="#ctx0" brushRef="#br1" timeOffset="205157.59">10541 6710 0,'21'21'63,"0"-21"-63,-21 21 0,21 0 0,1-21 15,-22 22-15,21-22 0,63 63 16,-41-63-16,-22 21 16,42 0-16,-20-21 0,-22 0 15,21 22-15,-21-22 0,1 0 16,62 0 0,-63 0-16,1 0 0,-1 0 15,-42 0 32,-1 0-31,1 0-16,0 21 0,0 0 15,0-21-15,-22 21 16,1 0-16,21 0 0,0-21 0,0 22 0,-22-1 16,22 0-16,0 0 0,0 0 15,-22 0-15,22 1 0,0-1 0,0 0 16,-21 21-16,20 1 15,1-43-15,21 21 0,0 0 16,-21 0-16,0-21 16,21 21-16</inkml:trace>
  <inkml:trace contextRef="#ctx0" brushRef="#br1" timeOffset="210997.64">12509 7197 0,'0'21'16,"-21"-21"-1,21 21-15,0 0 31,0-42 1,0 0-32,0 0 0,21 21 15,1-21-15,20-43 16,43-21 0,84-63-16,-106 106 15,-20 0-15,-1 20 0,0-20 16,1 21-16,20-21 15,-63 20-15,0 1 16,-21 21 0,0 0-16,0 0 0,0 0 0,-43 0 15,22 43 1,21-22-16,-1-21 0,1 63 16,21-42-16,0 1 0,0-1 0,0 21 15,0-21-15,0 0 0,0 22 16,0-22-16,0 0 0,21 21 0,1 1 15,-1-22-15,0 0 16,0 0-16,0 0 0,-21 1 0,0-1 16,21 21-1,-21-21-15,0 0 0,-21-21 16,21 22-16,-42-22 0,21 0 16,0 0-16,-22 0 15,22 0-15,0-22 0,0 1 16,21 0-16,-21-21 0,21 21 15,-22-22-15,22 22 0,0 0 0,-21 0 16,21 0-16,0-1 16,0 44 15,0-1-31,0 0 16,21 0-16,1 21 15,-22-20-15,21-1 0,0 0 16,-21 0-16,21 0 0,0 0 0,22 22 15,-22-22-15,0-21 0,0 21 16,43 0-16,20-21 16,-41 0-16,-22 0 0,21 0 15,0 0-15,22 0 0,-22-21 0,1 0 16,41 0-16,-41-22 16,41 1-16,-63 0 0,22 21 15,20-43-15,-42 22 0,-21 21 16,22-22-16,-22 22 0,21-21 15,-21 21-15,0-22 16,0 22-16,0 0 0,0 0 16,-21 21-16,-1 0 15,1 0-15,0 0 0,0 21 16,0 0-16,21 0 16,-21 22-16,-1-1 15,1-21-15,21 0 0,0 0 0,0 1 16,0 20-16,0-21 0,0 0 15,0 22-15,21 41 16,1-63-16,-1-21 16,-21 22-16,21-1 0,0-21 15,21 0-15,-20 21 0,-1-21 0,21 0 16,-21 0-16,43 0 0,-22 0 16,43-21-16,-43 0 15,-21-1-15,22 1 0,-1 0 0,-21 0 16,21 0-16,22-64 15,-22 22 1,-42 41-16,0-20 0,21 0 0,-21 21 16,0-1-16,0 1 0,0 0 15,0 0-15,0 0 16,-21 21 15,0 0-31,0 0 0,0 0 16,21 21-16,-21 0 0,-22 21 15,22-20-15,0-1 0,21 0 16,-21 0-16,0 0 0,-1 0 0,22 22 16,-21-22-16,21 0 0,0 0 0,0 22 15,0 20 1,43-21-16,-22-20 16,0-22-16,42 42 0,-41-42 15,-1 0-15,21 21 0,-21-21 0,0 0 16,22 0-16,41 0 15,-41-21 1,-1 0-16,-21 0 0,0-1 0,1 22 16,-1-21-16,0 0 0,0 0 15,-21 0-15,21 0 0,-21-1 16,0 44 78,0-44 796,0 1-874</inkml:trace>
  <inkml:trace contextRef="#ctx0" brushRef="#br1" timeOffset="213867.45">15579 7239 0,'0'21'16,"-22"-21"-16,1 0 15,21-21 16,0 0-31,21 21 0,1-21 0,-1 0 16,0-1-16,0-20 0,0 21 0,22 0 16,62-106-1,-62 84-15,-1 1 0,64-64 16,-64 64-16,1-22 0,41-84 16,-63 85-1,-21 42-15,-21-1 0,-21 22 16,21 0-16,-22 0 0,1 0 15,-21 43-15,-43 41 16,85-41-16,21-22 16,0 21-16,0-21 0,0 22 15,0-1-15,0-21 0,21 22 0,0-22 16,0 0-16,0 21 0,0-21 16,22 22-16,-22-22 0,0 0 15,0 0-15,-21 0 0,0 1 0,0-1 16,0 0-16,0 0 15,-21-21 1,0 0-16,-21 0 0,20 0 16,1 0-16,-21-21 15,21-21 1,0 20-16,21 1 0,-22 0 16,22 42 30,0 0-46,0 1 16,0-1-16,0 0 0,22 0 16,-22 0-16,42 0 15,-21 1-15,21-1 0,1-21 16,-22 0-16,21 0 0,1 0 16,-22 0-16,21 0 0,0 0 0,1 0 15,63-43 1,-43 1-16,-42 21 0,22 0 15,20-64 1,-42 64-16,0-21 0,-21 20 16,0 1-16,22 21 0,-22-42 15,21 42-15,-42 21 32,-1 0-17,22 0-15,-21 1 0,21-1 0,0 0 16,0 0-16,0 0 0,0 0 15,0 1-15,0-1 0,0 0 16,0 21-16,21-21 16,1 1-16,-1-22 0,0 0 15,0 0-15,0 0 16,0 0-16,1 0 0,-1 0 0,42-43 16,-42 22-1,1 0-15,-1 0 0,-21 0 16,21-22-16,-21 22 0,21-85 15,-21 85-15,0-21 16,0 21-16,0-43 16,-21 43-16,0 0 0,0 21 0,21-21 0,-22 21 15,1 0-15,0 0 16,-21 0-16,21 0 0,-1 0 0,-41 42 16,42-21-16,-22 0 0,22 0 15,0 22-15,0-22 0,21 21 16,0-21-16,0 22 0,0-22 0,0 64 15,63-22 1,-20-42-16,-22 0 16,0-21-16,0 22 0,0-22 0,22 0 15,-22 0-15,0 0 0,21 0 0,-20 0 16,62-43 0,-20 22-16,-43 0 15,0-21-15,43-1 0,-64 22 16,21-21-16,0 21 0,0-1 15,-21 1-15,21 0 0,-21 0 0,0 0 16,0 0-16,-21 42 31,0 0-15,0 0-16,21 0 0,0 0 16,0 1-16,0-1 0,0 42 15,0 1 1,0-43-16,0 0 0,0 0 15,21 0-15,21-21 16,-21 0-16,1 0 0,-1 0 16,0 0-16,21 0 0,-21 0 15,1 0-15,41-42 16,-42 21-16,43-21 0,-43 20 16,0 1-16,-21-21 0,21 21 15,0-43-15,1 43 0,-22 0 16,0-21-16,0-22 15,0 43 1,0 42 0,0 0-1,-22 0-15,22 1 0,-21 20 16,21-21-16,0 0 16,0 22-16,0-22 0,-21 42 15,21-42-15,0 1 16,0-1-16,0 0 0,0 0 0,21 0 15,22-21-15,-1 0 16,-21 0-16,21 0 16,22 0-16,-43-21 0,85-42 15,-85 41-15,0-20 16,0 21-16,1 0 0,-1 0 16,-21-64-1,0 43-15,0 20 16,-21 22-16,-1 0 15,1 0-15,0 0 0,42 0 47,0 0-47,1 0 16,-1 0-16,0 0 0,0 0 16,0 0-16,0 0 15,1 0-15,-22 22 16,0-1-16,21 0 15,-21 0-15,0 0 16,0 0-16,0 1 0,0-1 16,0 0-16,0 0 0,0 0 15,0 22 1,0-1-16,21-42 0,-21 21 16,21 0-16,0-21 0,0 21 15,43-21 1,-22 0-16,-21 0 15,1-21-15,20 0 0,-21 0 16,0 0-16,0 0 0,22-64 16,-1 21-1,-42 22-15,21 21 0,-21 0 16,0-22-16,21 22 0,1 21 0,-1-42 16,0 42-1,-21 21 16,0 0-15,0 0-16,0 1 16,0-1-16,21-21 47,0 0-47,-21-21 15,21-1 1,-21 1-16,0 0 15,0 0 1,0 0 0,-21 21-16,0 0 15,0 0 1,0 0-16,0 21 0,21 0 16,-22 0-16,1 0 0,21 22 0,-21-22 15,0 0-15,21 21 0,-21-20 16,21-1-16,0 21 0,0-21 0,0 43 15,0-22 1,0-21-16,21-21 0,21 21 16,-21-21-16,1 0 15,20 0-15,0 0 0,-21 0 0,22 0 16,-1 0-16,43-21 16,-1-21-16,-62 21 0,20 0 15,21-43-15,-41 43 16,-1-21-16,0-43 15,-21 43-15,0 20 0,0 1 16,-21 21 0,0 0-16,-1 0 0,1 21 15,0-21-15,-21 85 16,42-64-16,-21 22 16,21-22-16,-22 21 0,22-21 0,0 0 15,0 1-15,0-1 0,0 0 0,0 21 16,22-21-16,20 1 15,-21-1-15,0-21 0,43 0 16,-22 0-16,-21 0 0,22 0 16,-22-21-16,21-1 0,-21 22 15,64-84-15</inkml:trace>
  <inkml:trace contextRef="#ctx0" brushRef="#br1" timeOffset="-214143.71">20320 6223 0,'0'-21'0,"0"42"0,-21-42 15,0 21-15,-1 0 16,1 0-16,0 21 0,-42 43 15,63-43-15,-22 21 0,1 0 16,0 1-16,0-1 0,0 0 16,0 1-16,21 20 0,-22-20 15,1-1-15,21 0 0,-21 1 0,21-1 16,0 0-16,0 22 16,0-1-16,0-42 0,0 22 15,21-22-15,22 0 0,-22 0 16,0-21-16,0 0 0,0 0 15,0 0-15,22 0 0,-22 0 0,0 0 16,0-21-16,22 0 0,-22 0 16,0 0-16,42-22 15,-20 1-15,-22 21 0,0-22 0,21-41 16,-42 41 0,0 22-16,0 0 0,-21 42 46,0 0-46,0 1 0,21-1 16,-21 0-16,0 21 0,21-21 16,0 1-16,0-1 0,-22 0 0,22 0 15,0 0-15,0 0 0,0 1 0,0-1 16,0 0-16,22-21 16,-1 0-16,0 0 0,0 0 0,0 0 15,43 0-15,-22 0 0,-21-21 16,0 21-16,43-43 15,-43 22-15,0-21 0,0 21 16,-21 0-16,0-22 0,0 1 16,0 21-16,0-22 0,0 22 0,0-21 0,0 21 15,-63-22-15,21 22 16,20 21-16,-20 0 0,21 0 0,0 0 16,0 0-16,-1 0 0,22 21 15,22-21 1,-1 22-16,0-22 0,0 0 0,43 0 15,-22 0-15,0 0 16,1 0-16,-1 0 0,0 0 0,22 0 16,-22 0-16,22 0 0,-22 0 15,21-22-15,-20 22 0,20-21 16,-20 21-16,-22 0 0,21 0 0,-21 0 16,22-21-16,-65 21 31,1 0-31,0 0 0,0 0 15,0 21-15,0-21 0,-22 21 16,22 1-16,0-1 0,0-21 0,-22 21 16,22 0-16,0 0 0,-64 64 15,85-64 1,-21 0-16,0 0 0,0 22 16,21-22-16,0 0 0,0 0 0,0 0 15,42 1 1,-21-1-16,1-21 0,41 0 15,-42 0-15,0 0 0,22-21 16,-22-1-16,21 1 0,1 0 16,-22 0-16,63-43 15,-62 22-15,41-64 0,-21 43 16,-20-1-16,-1 22 0,0-22 16,0 1-16,21-22 0,-42 43 15,0 0-15,0-22 16,0 43-16,0-21 0,-21 42 31,0 0-31,0 0 0,21 21 16,-21 0-16,-22 64 15,22-43-15,0 43 16,0-22-16,21-21 0,0 22 16,-21-22-16,0 22 0,21-22 0,-22 64 15,22-64-15,0-21 16,0 1-16,0 20 0,22-42 0,-1 21 15,0 0-15,21 0 0,-21-21 0,85 0 16,-21 0 0,-43 0-16,1-21 15,-22 0-15,21 0 0,0 0 0,1 0 16,20-64 0,-20 21-16,-43 43 0,0 0 15,0-42-15,0 41 16,-22 22-1,1 0-15,0 22 0,0-1 16,0 0-16,0 0 0,-1 0 16,1 22-16,0-22 0,0 21 15,21-21-15,0 0 0,0 43 16,0-43-16,0 0 0,0 0 0,21 1 16,0-1-16,43-21 15,-43 0-15,21 0 0,1 0 16,-22 0-16,21 0 0,0 0 15,1 0-15,-1-21 0,0-1 0,43-20 16,-64 21-16,22 0 0,-22 0 16,0-1-16,0 1 0,0 0 15</inkml:trace>
  <inkml:trace contextRef="#ctx0" brushRef="#br1" timeOffset="-212870.44">12446 8043 0,'0'0'16,"0"-21"-16,0 0 16,-21 42-1,0 0-15,21 1 16,-22 20-16,-20 43 15,21-43-15,0 0 0,-64 106 16,64-105-16,0-1 16,-22 0-16,22 1 0,-21-1 0,-43 64 31,64-85-31,21-42 31,0 0-31,0 0 0,0-22 16,0 22-16,21 0 0,0-21 15,43-64-15,-43 63 16,0 1-16,0 0 16,-21 21-16,22-1 0,-22 1 0,0 42 15,0 1 1,0-1-16,0 42 16,0-42-16,0 22 0,21-22 15,-21 21-15,0-21 0,21 1 0,21 62 16,-42-63-16,43 22 15,-22-22-15,21 0 16,0-21-16,-20 0 0,41 0 16,-42 0-16,22-21 0,-22 0 15,0 21-15,21-21 16,43-64-16,-64 43 0,0 20 16,-21-20-16,21 0 0,-21-22 0,22 22 15,-22 0-15,0-22 0,0 1 16,0-43-16,0 63 15,-22 1-15,-41-64 16,21 85-16,-43 21 16,-21 21-1,64 0-15,21 43 0,21-22 16,0 1-16,0-1 0,21 85 16,42-42-1,-42-43-15,1-21 16,-1 0-16,21 0 0,-21 1 0,0-1 15,22-21-15,-22 21 0,0-21 0,0 0 16,22 21-16,-22-21 0,0 0 16,64 0-1,-22-21-15,-42 21 0,0-21 16,1 21-16</inkml:trace>
  <inkml:trace contextRef="#ctx0" brushRef="#br1" timeOffset="-211542.67">13271 8255 0,'0'0'15,"22"-21"-15,-22 0 0,21 21 0,-42 21 32,-1 0-17,1 0-15,0 0 0,0 22 0,0-22 16,0 21-16,-1-21 0,22 22 16,-21-22-16,21 0 0,0 21 15,0-20-15,0-1 0,0 0 0,43 42 16,-1-63-1,0 0-15,-21 0 16,1 0-16,20 0 0,0 0 0,22-42 16,-22 21-16,-21 0 0,22 0 15,-22-1-15,0-20 0,0 21 0,0-21 16,-21-64 0,-21 21-16,0 64 15,-21 0-15,-1 21 16,22 0-16,0 0 0,-21 0 0,20 0 15,1 0-15,-42 0 16,63 21-16,0 0 16,0 0-1,21 0-15,0-21 0,0 0 0,0 0 0,22 22 16,-22-22-16,21 0 0,64 0 16,-21-22-1,-64 1-15,21 21 0,22-21 16,-22 0-16,-21 21 0,0 0 15,1-21-15,-22 42 32,0 0-17,0 0-15,0 0 0,0 1 0,0-1 16,0 0-16,-22 0 0,22 21 0,-21-20 16,21-1-16,-21 21 15,21 22-15,0-43 16,0 0-16,0 0 0,0 0 15,21-21 1,0 0-16,1 0 0,-1 0 16,0 0-16,42-21 15,-41 0-15,41 0 16,-42 0-16,0-1 0,1 1 0,-1 0 16,0 0-16,0 0 0,-21 0 0,0-22 15,-21 43 16,21 21-15,-21-21-16,21 22 0,0-1 0,0 0 16,0 0-16,0 0 15,0 0-15,0 1 0,0-1 16,21-21-16,0 0 16,21 0-16,-20 0 15,-1 0-15,21-21 0,0 21 0,-20-22 16,-1 1-16,0 21 0,0-21 0,-21 0 15,0-21-15,0-1 16,0-20-16,0 42 16,0-1-16,-21 1 0,21 0 0,-21 0 15,0 21-15,-1-21 0,1 21 16,21-21 15,21 21-31,1 0 16,-1 0-16,0 0 0,0-22 0,21 22 15,1-21-15,-1 21 16,-21 0-16,0 0 0,1 43 16,-1-43-16,-21 21 0,0 21 15,0-21-15,0 0 16,0 22-16,0-22 0,0 0 16,0 64-1,0-43-15,0-21 16,0-42 31,0 0-32,0 0-15,0 0 0,0-22 16,0 22-16,0 0 0,21 0 0,0-22 16,0 1-16,0 21 15,1 0-15,20-22 0,21 1 16,-41 42-16,20 0 0,21 0 15,-41 0-15,-1 0 0,21 42 16,0 43-16,-20 21 16,-22-85-16,0 21 15,0-20-15,0-1 0,0 21 16,0-21-16,0 0 0,0 1 16,-22-1-16,1 0 15,0-21-15,21-21 31,0 0-15,0-1-16</inkml:trace>
  <inkml:trace contextRef="#ctx0" brushRef="#br1" timeOffset="-211262.83">15621 7811 0,'0'0'0,"0"-22"16,-21 22-16,0 0 0,-1 22 16,22-1-16,-21 0 15,0 21-15,21-21 0,-42 128 16,21-107-16,21 0 16,-22 22-16,22-22 0,0 0 15,-21 1-15,21-1 0,-21-21 0,21 22 16,0-22-16,0 0 0,0 0 0,0 0 15,0 0-15,21 1 16,0-22-16,1 0 16,-1 0-16,0 0 0,0-22 15,0 1-15</inkml:trace>
  <inkml:trace contextRef="#ctx0" brushRef="#br1" timeOffset="-210851.55">15875 8128 0,'0'0'16,"-21"0"0,0 0-16,-1 0 15,1 21-15,0 0 0,21 1 0,-21 20 16,-21 0-16,42 1 0,0-22 16,0 21-16,-22-21 0,22 22 15,0 41 1,22-41-16,-1-22 15,-21 0-15,42-21 0,-21 0 16,0 0-16,22 0 0,-1 0 0,-21 0 16,22 0-16,-1 0 0,0-21 15,1 21-15,-1-21 0,-21-1 0,43-20 16,-64 0-16,42-22 16,-42 22-16,0 21 0,0-64 15,0 43-15,0 21 16,-21-1-16,0 1 0,-1 0 0,-62 0 15,63 21-15,-43 0 16,43 21-16,-64 21 16,64-20-16,21-1 15,0 0-15,0 0 0,0 0 0,0 0 16,0 1 0,21-22-16</inkml:trace>
  <inkml:trace contextRef="#ctx0" brushRef="#br1" timeOffset="-209919.09">16700 8170 0,'0'0'0,"0"-21"15,0 0-15,-21 0 0,0 21 16,0 0-16,0 0 0,0 0 15,-1 0-15,1 21 0,0 0 16,0 0-16,0 1 0,0 20 0,-1-21 16,1 43-1,-21 41-15,42-83 0,0 41 16,0-42-16,0 0 0,0 1 16,0-1-16,21-21 15,0 0-15,22 0 16,20 0-16,-42 0 0,0-21 15,22-22-15,-22 22 16,0 0-16,0-21 0,0 20 16,1-20-16,20-106 15,-21 106 1,-21 20-16,0 1 0,0 42 31,-21 1-31,0-1 0,21 0 0,-21 42 16,21-20-1,0-1-15,0-21 0,0 0 0,0 22 16,21-22-16,0 0 0,0 0 0,21-21 16,-20 21-16,20 1 0,127-22 31,-84 0-31,-43 0 0,1 0 16,-22-22-16,21 1 0,-21 21 15,0-42-15,1 21 0,-22 0 0,0-22 16,21-41-1,-21 41-15,0 22 0,0-21 16,0 21-16,0-1 0,-21 1 0,-1 21 16,1 0-16,-21 0 15,0 21 1,20 1-16,1-1 0,0 0 0,-42 42 16,41-20-16,1-22 0,-21 42 15,42 1 1,0-43-16,0 0 0,0 0 15,0 1-15,21-1 0,0-21 16,0 0-16,1 0 0,20 0 16,-21 0-16,0 0 0,0-21 15,1-1-15,20 1 0,-21 0 0,0 0 16,22-43-16,41-63 16,-63 64-16,-21-1 15,43-41-15,-22 41 0,-21 22 16,0-43-1,0 64-15,0-21 0,0 20 16,-21 22 0,0 22-16,21-1 0,-22 21 15,22 0-15,-21 1 0,21-1 0,0 0 16,0 1-16,0 20 0,0 43 16,0-64-16,0 43 15,0-64-15,0 22 0,21-22 0,1 0 16,-1 0-16,0 0 0,0 0 0,21-21 15,-20 0-15,-1 0 16</inkml:trace>
  <inkml:trace contextRef="#ctx0" brushRef="#br1" timeOffset="-207182.63">18119 8446 0,'21'-22'31,"0"22"-16,0-21-15,0 0 0,0 0 0,1-21 16,-1 20-16,21-20 0,-21 0 0,64-43 16,21-42-1,-64 85-15,-21 21 16,0-43-16,-21 43 0,0 0 16,0 0-16,0-1 0,-21 22 15,0 0-15,0 0 0,0 0 16,0 22-16,-43 41 0,64-42 15,-21 22-15,21-22 0,0 21 16,0 0-16,0 1 0,42 20 16,-21-20-16,1-1 0,-1 0 15,21 64-15,-42-85 16,21 0-16,-21 1 0,0-1 16,0 0-16,0 0 0,-21-21 15,0 0-15,0 0 16,0 0-16,-1 0 0,-20-21 15,21 0-15,0-22 16,0 22-16,-1 0 0,1-21 16,0 42-1,0 0 1,21 21 0,0 0-16,0 0 15,21 0-15,0 1 0,0-22 16,1 21-16,-1 0 0,0-21 0,0 21 15,43-21-15,-22 0 16,0 0-16,-21 0 0,22 0 16,-1 0-16,0 0 0,1 0 0,20-21 15,22-21 1,-64 20-16,21-20 0,-20 21 16,-1 0-16,-21 0 0,21-22 0,0 1 15,-21 21-15,21-22 16,-21 22-16,0 42 31,0 1-15,-21-1-16,21 0 15,0 0-15,0 0 0,-21 22 0,21-22 16,0 0-16,0 21 0,0-21 16,0 1-16,0-1 0,0 0 15,0 0-15,21-21 0,0 21 16,0-21-16,22 0 0,-22 0 15,0 0-15,21 0 0,-20-21 16,20 0-16,21-21 0,-20 20 16,-22 1-16,21-21 0,-21 0 15,-21 20-15,0-20 0,0 0 16,0 21-16,0-22 0,-42-20 16,21 42-16,-21-1 0,20 1 15,1 21-15,-21 0 0,21 0 16,-22 0-16,22 0 0,0 0 0,-21 0 15,21 21-15,-1 1 0,-20-1 16,0 85-16,42-85 16,0 0-16,0 21 0,0-21 0,0 22 15,0-22-15,0 0 0,63 43 16,-42-43-16,22-21 16,-22 0-16,21 0 0,1 0 0,-1 0 15,85 0 1,-42-21-16,-64-1 15,21 1-15,22-21 0,-22 21 16,-21 0-16,0-22 0,0 22 16,1-21-16,-1 21 0,-21-1 0,0 1 15,0 0-15,0 0 0,21 0 0,-42 42 47,0 0-47,21 0 0,0 0 0,0 1 16,-22-1-16,22 0 0,-21 64 15,21-22 1,0-42-16,0 0 16,21 1-16,1-22 15,-1 21-15,0-21 0,0 0 16,64 0 0,-64 0-16,0-21 0,0 21 15,0-43-15,1 43 0,-1-21 16,0 0-16,0 0 0,-21-22 0,21 22 15,0 0-15,-21-21 0,22 21 16,-22-1-16,0 1 0,0 0 0,0 0 16,0 0-16,-22 21 31,22 21-31,0 0 0,-21-21 16,21 42-16,-21-20 0,21-1 0,0 0 15,0 0-15,0 0 0,0 0 16,0 22-16,0 20 15,21-42 1,0-21-16,1 0 0,-1 22 0,0-22 16,21 0-16,64-22 15,-64 22-15,-20-21 16,20 0-16,-21 0 0,21 0 0,-20-22 16,-1 22-16,0-21 0,0 21 0,-21-22 15,0 1 1,0 21-16,0 0 0,0 0 0,0-1 15,-21 22-15,0 0 0,42 0 47,0 0-47,0 0 16,0 0-16,1-21 0,-1 21 16,0 0-16,0 0 0,0 0 0,0 0 15,-21 21 1,0 1-16,0-1 0,0 0 15,0 0-15,0 0 0,0 22 0,0-1 16,0 21 0,0-41-16,0-1 15,0 0-15,0 0 0,0 0 0,22-21 16,-1 21-16,0-21 16,0 22-16,0-22 0,0 0 0,22 0 15,-22 0-15,0 0 0,0 0 0,0 0 16,1 0-16,-1-22 0,0 22 15,0-21-15,0 0 0,-21 0 16,21 0-16,-21 0 0,43-43 16,-43 22-16,0 21 0,21-1 15,-21 1-15,21 0 0,-21 0 0,21 0 0,0 21 32,1 0 46,-1 0-63,-21-21 1,0-1-16,0 1 16,-21 21 30,-1 0-46,1 21 16,0 1-16,0 20 16,0-21-16,0 43 15,21-22-15,-22-21 0,1 0 16,21 22-16,0-22 0,0 0 0,0 0 16,0 0-16,0 0 0,0 1 0,43-1 15,-1 0 1,0-21-16,1 0 0,41 0 15,-41 0-15,-1 0 0,0 0 0,-21-21 16,22 0-16,-1 21 0,22-43 16,-22 22-16,-21-21 15,0 21-15,0-1 0,-21-20 0,0 0 16,0-22-16,0 22 16,0 0-16,0 20 0,0 1 15,-21 21-15,0 0 16,21 21-16,0 1 0,-21-1 15,0 42-15,0-42 0,21 22 16,-22-22-16,22 0 0,0 21 16,0-20-16,0-1 0,0 0 15,0 0-15,0 0 0,22 22 16,20-43 0,-21 0-16,0 0 0,22 0 15,-1 0-15,-21 0 0,0 0 0,0 0 16,1 0-16,-1-22 0,0 1 0,0 0 15</inkml:trace>
  <inkml:trace contextRef="#ctx0" brushRef="#br1" timeOffset="-206519.25">22691 7916 0,'0'-21'0,"0"42"0,0-63 0,0 21 0,0 0 15,0 0-15,-22 21 16,1 0 0,0 0-16,0 21 0,0-21 15,0 21-15,-22 0 0,22 21 0,0-20 16,0 20-16,0-21 0,-1 21 16,1 1-16,0-1 0,0 0 0,21 22 15,0-22-15,0 1 16,0-1-16,0-21 0,0 0 0,0 0 15,0 1-15,42-1 16,-21 0-16,22-21 0,-22 0 0,0 0 16,43 0-16,-1 0 15,-21 0-15,-20-21 16,20 0-16,-21-1 0,21 1 0,-20 0 16,20-21-16,-21 21 0,0-22 0,0 22 15,1-21-15,20-22 16,-42 22-16,21 21 0,-21 42 31,-21-21-31,0 21 16,0 0-16,-1 43 15,1-43-15,21 0 0,-21 0 0,21 0 16,0 1-16,0-1 0,0 42 16,0-42-1,21 1-15,0-22 0,1 0 0,-1 0 16,0 0-16,21 0 0,-21 0 15,64 0-15,-21-22 16,-43 1-16,0 0 16,-21 0-16,21 0 0,-21-22 0,21 22 15,-21-21-15,0 21 0,0-22 0,0 22 16,0 0-16,0 0 0,0 0 16,-21 0-16,0 21 15,0 0-15,-22 0 0,22 0 16,0 0-16,0 0 15,0 21-15,21 0 0,0 0 16,0 0 0,21-21-16,0 0 15</inkml:trace>
  <inkml:trace contextRef="#ctx0" brushRef="#br1" timeOffset="-205737.78">23897 8128 0,'0'0'0,"0"-21"0,0 0 16,0 0-1,-21 21-15,0 0 0,0 0 16,-1 0-16,1 0 0,0 0 0,0 0 16,-21 0-16,20 0 0,-20 21 15,21 0-15,0 0 0,0 21 0,-22-20 16,43 20-16,-21-21 0,21 21 15,-21-20-15,21-1 0,0 21 0,0-21 16,0 0-16,0 1 0,21 20 16,21-21-1,-20-21-15,20 0 16,-21 0-16,0 0 0,22 0 16,-22 0-16,0-21 0,0 0 0,43-43 15,-43 43-15,42-64 16,-42 22-16,1 21 0,20-22 15,-21 1-15,0-1 0,22 22 16,-22-22-16,-21 22 0,21 0 0,0-43 16,0 64-16,-21 0 0,0-22 15,0 22-15,0 0 16,-21 21 0,0 0-16,0 21 0,0 0 15,21 0-15,-43 85 16,1 0-1,42-42-15,-21-22 0,21 0 16,0 1-16,-21-1 0,-1 85 16,22-42-1,0-43-15,0-21 0,0 0 16,22 0-16,-1 1 0,0-22 16,0 0-16,0 0 0,22 0 0,-1 0 15,21 0 1,-20-22-16,-22 1 0,42 0 15,-41 0-15,-1-21 0,0 20 0,0 1 16,0 0-16,0-21 0,-21 21 16,0-22-16,0 22 15,-21 21 1,0 0-16,0 21 16,0 0-16,0 1 0,-1 20 0,1-21 15,21 0-15,-42 64 16,42-64-16,0 0 0,0 0 15,0 22-15,0-22 0,21 0 16,0-21-16,0 0 0,1 0 16,-1 0-16,0 0 0,21 0 15,-21 0-15,1-21 0,-1 21 0,0-21 16,21 0-16,-21-1 0,1 1 0</inkml:trace>
  <inkml:trace contextRef="#ctx0" brushRef="#br1" timeOffset="-204118.04">12890 9335 0,'0'-22'0,"22"1"16,-1 21-16,-21-21 0,21 21 0,0-21 15,0 21-15,0-21 0,1 0 16,-22-22 0,0 1-16,0 21 0,-22 0 15,1-1-15,0 1 0,0 21 16,0 0-16,-22 0 0,22 0 0,-21 0 15,21 0-15,-22 0 0,1 0 16,0 21-16,21 22 0,-22-22 16,1 0-16,21 21 0,0 1 0,-22-1 15,22 0-15,21 1 0,0-1 16,-21 0-16,21 22 0,0 84 16,0-106-16,21 43 15,0-43-15,0-20 0,-21 20 16,22-21-16,-1 0 0,0 0 0,0 1 15,21-22-15,-20 0 0,20 21 0,0-21 16,1 0-16,-1 0 0,0-21 0,1 21 16,-1-22-16,0 1 0,1 0 15,-1 0-15,-21 0 0,21-22 0,1 22 16,-22-21-16,0 0 0,21-1 16,-42 1-16,22 0 0,-1-1 15,-21 22-15,21-85 16,-21 64-16,0 21 15,0 0-15,-21 21 16,0 21 0,21 0-16,-22 0 0,22 0 0,0 0 15,-21 22-15,0-1 0,21-21 16,-21 22-16,21-1 0,0 0 16,0-21-16,0 22 0,0-22 0,0 0 15,0 21-15,0-20 0,0-1 16,21-21-16,-21 21 0,21-21 0,22 0 15,-22 0-15,0 0 0,21 0 0,85-64 16,-106 43 0,1 0-16,-1 0 0,21-43 15,-21 22-15,0 21 0,-21-21 16,0 20-16,0-20 0,0 21 0,22-21 16,-22 20-16,0 1 0,0 0 15,0 0-15,-22 42 47,22 0-47,0 0 0,-21 1 16,21 20-16,-21-21 0,21 21 0,-21-20 15,21 20-15,0 0 0,0-21 0,0 22 16,0-22-16,0 0 0,0 43 16,21-43-16,21 0 15,-20-21-15,-1 0 0,21 0 16,-21 0-16,0 0 0,43 0 15,-22-21-15,1 0 0,-22-1 0,21 1 16,0 0-16,-20 0 0,20 0 0,21-43 16,-41 22-16,20-22 15,-42 43-15,0 0 16,0-21-16,-42 21 16,20 21-16,1 0 15,-21 0-15,0 0 0,-1 42 16,1-21-16,42 0 0,0 0 15,0 22-15,21-1 16,0-21-16,0 0 0,1 1 0,20-1 16,-21 0-16,64 64 15,-85-64 1,0 0-16,0 0 16,-21-21-16,-1 0 0,1 0 15,0 0-15,0 0 0,0 0 16,0 0-16,-1 0 0,-20 0 15,42-21-15,-21 21 16,21-21-16,0 0 0,0-1 16,21 22-16,0-21 15,0 21-15,22-42 16,-22 21-16</inkml:trace>
  <inkml:trace contextRef="#ctx0" brushRef="#br1" timeOffset="-203838.2">14711 9123 0,'0'0'16,"0"-21"-1,-21 21 1,21 21-16,0 0 0,-22 0 0,1 22 16,0-22-16,0 21 0,21 0 15,-21 1-15,0-1 0,21 22 0,-43 63 16,22 0-1,21-85-15,0-21 0,0 0 16,0 0-16,0 1 0,0-1 16,21-21-16,0 0 0,1 0 15,-1 0 1,0-21-16,-21-1 16,21 1-16,-21 0 0,0 0 15,0 0-15</inkml:trace>
  <inkml:trace contextRef="#ctx0" brushRef="#br1" timeOffset="-203681.29">14372 9610 0,'0'0'16,"-21"0"15,42-21-31,43 21 16,-43 0-16,0 0 0,0 0 0,21-22 15,-20 22-15,20 0 0,-21 0 0,21-21 16,-20 0-16,-1 21 0,0-21 15,42 21-15</inkml:trace>
  <inkml:trace contextRef="#ctx0" brushRef="#br1" timeOffset="-203318.26">15007 9440 0,'-21'0'16,"21"22"-16,-21-22 15,0 21-15,21 0 0,-22 0 0,1 0 16,-21 64-1,21-43-15,21 1 16,0-22-16,0 21 0,0-21 16,0 0-16,0 22 0,21-43 15,0 0-15,0 0 16,0 0-16,1 0 0,20 0 16,0 0-16,-21-21 0,43-1 15,-43 1-15,21 0 0,-20-21 16,-1 21-16,0-1 0,-21 1 0,0-85 15,0 22 1,-21 63-16,0 21 16,-1-22-16,1 1 0,0 21 15,0 0-15,0 0 0,0 0 0,-1 0 16,22 21 0,-21 1-16,21-1 0,-21 0 15,21 0-15,21 0 16,0-21-16,1 0 0</inkml:trace>
  <inkml:trace contextRef="#ctx0" brushRef="#br1" timeOffset="-202591.26">15706 9462 0,'0'0'15,"-22"21"16,1 0-15,0 21-16,21-21 0,0 43 16,-21-43-16,21 21 15,0-20-15,-21-1 0,21 0 0,0 0 16,0 0-16,0 0 0,0 1 0,0-1 16,0 0-16,0-42 46,-21 0-46,21-1 16,0 1-16,0 0 0,0 0 16,0 0-16,0-22 0,0 1 0,0 21 15,21-21-15,-21 20 0,21-20 0,0 21 16,43-43 0,-43 43-16,0 0 0,42 21 15,-41-21-15,20 21 0,-21 0 16,0 0-16,0 0 0,1 21 0,20 21 15,-21-20-15,0 41 16,-21-21-16,0-20 0,0 41 16,0-21-16,0-20 0,0-1 15,0 0-15,0 0 0,0 0 16,-21-21 0,21-21 15,0 0-31,0 0 0,0 0 0,0-1 15,21 1-15,-21 0 0,21-21 16,1 21-16,20-22 0,21-20 16,1 20-16,-22 22 15,-21 0-15,22 0 0,-1 21 0,-21 0 16,22 0-16,-22 0 0,21 21 16,-21 0-16,0 22 15,1-22-15,-22 21 0,21-21 16,-21 22-16,0-22 0,0 42 15,0-20-15,0-22 0,0 0 0,0 21 16,-43-21 0,43 1-16,-21-22 15,21-22 1,21 1 0,1 0-16,-1 0 15</inkml:trace>
  <inkml:trace contextRef="#ctx0" brushRef="#br1" timeOffset="-202350.4">16806 9483 0,'21'-21'15,"-21"42"17,0 0-32,0 0 0,0 0 15,0 0-15,0 1 0,0-1 16,-21 0-16,21 21 0,-21-21 0,0 43 15,0-43 1,21 0-16,0 0 16,0-42 15,21 0-31,-21 0 16,21 0-16,-21 0 0</inkml:trace>
  <inkml:trace contextRef="#ctx0" brushRef="#br1" timeOffset="-202179.24">16849 9271 0,'0'0'16,"0"-21"-16,0 0 15,0 42 48,0 0-48,21-21-15</inkml:trace>
  <inkml:trace contextRef="#ctx0" brushRef="#br1" timeOffset="-201530.61">17145 9419 0,'0'21'0,"21"-21"31,0 0-31,0 0 0,1 0 0,-1 0 16,0 0-16,21 0 16,22 0-16,-43-21 15,0 21-15,21 0 0,-20 0 0,-1 0 16,0-21-16,0 21 16,-42 21-1,0-21 1,0 21-16,-1 1 0,1-1 0,-21 0 15,21 0-15,0 21 0,-22-20 16,22 20-16,0-21 0,-64 43 16,64-43-16,0 21 15,0-42 1,21 21-16,21-21 31,0 0-31,0 0 0,-21-21 0,21 21 16,1 0-16,-1-21 0,0 0 15,0 21-15,0 0 16,22 0 0,-1 0-16,-21 0 15,0 0-15,22 42 16,-22-21-16,0 0 0,0 22 0,0-22 16,0 0-16,-21 0 15,22 22-15,-22-22 0,0 0 0,0 64 16,-22-64-16,-41 21 15,21-21-15,20 0 0,-20 1 16,0-1-16,-1-21 0,-41 21 16,41-21-16,22 0 0,-63 0 15,62 0-15,1 0 16,21-21 0,0 0-1,0-1-15,0 1 0,21 21 0,1-21 16,-1 0-16,21 0 0,-21 0 15,22-1-15,-1 1 0,-21 0 16,21 0-16,43-43 0</inkml:trace>
  <inkml:trace contextRef="#ctx0" brushRef="#br1" timeOffset="-201199.8">17886 9589 0,'0'0'0,"-21"0"16,42-22 15,0 22-15,0-21-16,0 21 0,0-21 15,1 21-15,-1-21 0,0 0 16,0 0-16,0 21 0,0-22 0,-21 1 16,0 0-16,0 0 0,-21 21 31,-21 0-31,21 0 0,0 21 15,-1 0-15,1 0 0,0 1 0,21-1 16,-21 21-16,21-21 0,-21 22 16,21 41-1,0-63-15,0 22 0,21-22 0,0-21 16,0 21-16,-21 0 0,21-21 0,22 0 16,-1 0-1,-21 0-15,0 0 0,43-63 16,-64 42-16</inkml:trace>
  <inkml:trace contextRef="#ctx0" brushRef="#br1" timeOffset="-198586.3">18838 9716 0,'0'0'15,"0"21"-15,-21-21 0,21 21 16,0-42 15,0 0-31,21 21 16,0-22-16,1 1 0,-22 0 0,21 0 15,0-21-15,0 20 0,0-20 0,0 21 16,1-21-16,20-1 0,-21 1 16,0 0-16,43-64 15,-22 63-15,-21 1 0,22-43 16,-43 64-16,0 0 0,0 0 15,-22 21-15,1 0 16,0 21-16,0 0 0,-43 22 16,43-22-16,0 21 0,0 22 15,21-43-15,0 21 0,0 22 16,21-43-16,0 21 16,0-21-16,1 0 0,-1 22 0,0-22 15,0 21-15,0-21 0,0 1 16,1-1-16,-22 21 0,0-21 0,0 0 15,0 1-15,-22-1 16,1-21 0,0 0-16,0 0 0,0-21 15,0-1-15,-1 1 16,1 0-16,0 0 0,21 0 0,-21 0 16,0-1-1,0 22 1,21 22-16,0-1 0,0 0 15,0 0-15,0 0 16,0 0-16,21 1 0,0-1 16,0 0-16,0 0 0,22-21 15,-22 0-15,21 21 0,-21-21 0,22 0 16,-1 0-16,0 0 0,1 0 16,62-42-16,1-22 15,-85 43-15,1-21 16,20 21-16,-21-22 0,0 22 15,0-21-15,1-22 16,-1 1 0,-42 63 15,21 21-31,-22 0 0,1 0 16,21 1-16,-21-1 0,21 21 15,-21-21-15,21 0 0,0 22 0,0-22 16,0 0-16,0 0 0,0 0 0,0 22 15,21-22-15,21 0 16,-20-21-16,62 0 16,-63 0-16,1 0 0,20-21 15,-21 21-15,0-21 0,0 0 16,1-1-16,20-41 16,-42 42-16,21-43 0,-21 22 15,0-22-15,0 43 0,0 0 16,0 0-16,0 0 0,-21 0 15,0 21-15,-64 0 16,64 0-16,-21 0 16,-43 21-16,43 0 15,20 0-15,1 0 0,-21 0 0,42 22 16,-21-22-16,21 0 0,0 43 16,0-1-1,21-21-15,42 1 16,-41-22-16,20-21 0,-21 0 15,0 0-15,22 0 0,-22 0 0,85 0 16,-43-21 0,-21 0-16,-20-1 0,-1 1 15,21-21-15,-21 21 0,0 0 16,43-64-16,-64 43 16,42-1-16,-42 1 15,-21 42 16,0 0-31,21 21 0,-21 0 16,21 0-16,0 1 16,0-1-16,-21 21 0,21-21 15,0 0-15,0 1 0,0-1 0,0 21 0,0-21 16,21 0-16,0 1 16,0-1-16,0-21 0,22 0 15,-22 0-15,21 0 16,-21 0-16,22 0 0,-22 0 15,0-21-15,0-1 0,21 1 0,43-85 16,-64 43 0,0 42-16,-21 0 15,0-1-15,0 1 0,0 0 0,22 0 16,-22 0-16,0 42 31,0 0-31,0 0 16,-22 0-16,22 1 0,0-1 0,0 0 15,-21 42-15,21-41 16,0 20-16,0 21 16,21 1-1,1-43-15,-1-21 0,0 0 16,0 0-16,21 0 0,-20 0 16,-1 0-16,21 0 0,-21 0 15,0-21-15,22 0 0,-43 0 0,42-22 16,-21 22-16,-21-42 15,0 41-15,0-20 0,0 21 0,0 0 16,0 0-16,0-1 0,0 1 0,0 0 16,0 0-1,21 21 1,1 0-16,-1 0 16,0 0-16,0 0 15,0 0-15,0 0 0,1 0 0,-1 21 16,-21 0-16,0 0 15,0 1-15,0-1 0,0 0 16,0 0-16,0 0 0,0 64 16,0-43-1,21-21-15,0 1 16,0-1-16,0-21 0,1 0 16,-1 0-16,0 0 0,0 0 15,0-43 1,0 22-16,1 0 0,-1 0 15,-21 0-15,21 0 0,0-22 0,0 22 16,-21-21-16,21 21 0,1-1 0,20-41 16,0 21-1,-21 42 1,-21 21 15,0 0-15,22-21-16,-1 0 47,-21-21-32,0 0 1,-21 21 15,-1 0-15,1 0-16,0 0 0,0 21 15,0 0-15,21 0 0,-21 0 16,-1 0-16,1 1 0,0 20 16,21 0-16,-21-21 0,21 1 15,0-1-15,0 21 0,0-21 0,21 22 32,21-22-32,-20 0 0,20-21 15,21 0-15,-20 0 0,-1 0 16,0 0-16,1 0 0,-22-21 0,21 21 15,43-64 1,-43 1-16,-42 42 0,21-22 16,1 22-16,-22-21 0,0 21 15,0-1-15,0-41 16,0 42 0,0 42-16,-22 0 15,1-21-15,21 42 0,0-20 16,-21-1-16,0 0 0,21 21 0,-21-21 15,21 43-15,0-22 16,0-21-16,0 1 0,0-1 16,0 0-16,21-21 15,0 0-15,0 0 0,0 0 0,1 0 16,20 0 0,43-21-16,-43 0 15,-21 21-15</inkml:trace>
  <inkml:trace contextRef="#ctx0" brushRef="#br1" timeOffset="-197920.68">22945 9292 0,'0'0'0,"0"-21"0,0 0 16,-22 21-16,1-21 0,21 0 0,-21 21 15,0 0-15,0 0 0,0 0 0,-1 0 16,-20 0-1,42 21-15,-21 0 0,-21 42 16,20-20-16,1-22 0,-21 64 16,21-64-16,0 21 15,21 0-15,0 22 0,0 21 16,0-64-16,0 0 16,21 0-16,0-21 0,21 21 15,-21-21-15,1 0 0,20 0 0,-21 0 16,64 0-16,-64 0 0,21 0 15,-21 0-15,64-42 16,0-43 0,-43 43-16,-21 0 0,0 20 15,1 1-15,-22 0 0,21 0 16,-21 0-16,0 0 0,0-1 16,0 44 15,-21-1-31,21 0 0,-43 42 15,22 1 1,21-43-16,-21 0 0,21 0 16,0 22-16,0-22 0,0 0 15,0 0-15,0 0 0,21-21 0,0 0 16,43 22-16,-43-22 16,0 0-16,21 0 0,1 0 0,-22 0 15,21-22-15,-21 1 0,22 21 0,-22-21 16,21 0-16,1-43 15,-1-20-15,-21 63 16,-21-22-16,0-20 0,0 20 16,0 22-16,-21 0 0,-21-21 15,-22 42 1,43 0-16,-64 21 16,64 0-16,-21 0 0,21 0 15,-1-21-15,1 22 0,21-1 0,-21 42 16,21-42-1,21-21-15,0 0 0,1 22 16</inkml:trace>
  <inkml:trace contextRef="#ctx0" brushRef="#br1" timeOffset="-197113.13">24236 9546 0,'0'-21'0,"0"42"0,0-63 0,0 21 16,0 0-16,-21-1 0,-1 22 16,1 0-16,0 0 15,0 0-15,0 0 0,0 0 16,-1 0-16,-20 22 0,-85 62 16,64-41-1,41-1-15,-20 21 16,42-41-16,0-1 0,0 21 0,0-21 15,0 0-15,0 1 0,21-1 0,43 21 16,-22-42 0,-21 0-16,64 0 15,-64-21-15,0 0 0,0 0 16,1-1-16,-1 1 0,0-21 16,0 0-16,0-1 0,0 1 0,43-85 15,-43 63-15,0 22 16,0 0-16,1-1 0,-1 1 15,0-21-15,-21 20 16,21 22-16,-21 0 0,0 0 0,21 21 16,-21-21-16,0 42 15,-21 0 1,0 21-16,21-21 16,-21 1-16,0 20 0,21 0 0,-22-21 15,22 22-15,-21-1 0,0 0 0,21 43 16,-21 0-1,21-43-15,0-21 0,0 22 0,0-1 16,0-21-16,0 0 0,21 22 16,-21-22-16,21 0 0,22 0 15,-22-21-15,0 0 0,64 0 16,-43 0-16,-21 0 16,21-21-16,-20 0 0,20 0 0,-21-1 15,21 1-15,-20 0 0,62-85 16,-63 85-16,1-21 15,-1-1-15,-21 22 0,0 0 0,0 0 16,0 0-16,0 0 0,-21 21 31,-1 0-31,-41 42 16,42 0-16,0 22 16,-1-43-16,22 21 0,-21 1 15,21-1-15,0-21 0,0 21 16,21-20-16,1-1 0,-1-21 15,0 21-15,0-21 0,0 0 0,0 0 16,1 0-16,-1 0 0,21 0 0,-21 0 16,0 0-16,1 0 0,-1-21 15,21-22-15,-21 22 16,0 0-16,-21 0 0</inkml:trace>
  <inkml:trace contextRef="#ctx0" brushRef="#br1" timeOffset="-186110.35">14838 5694 0,'-21'-21'16,"-1"21"-16,22-21 15,-21 21 1,0 0-16,0 0 0,0 0 16,0 0-16,-1 0 0,1 0 15,0 0-15,-42 0 0,41 0 16,-20 0-16,21 0 0,0 0 0,0 21 15,-1-21-15,1 0 0,0 0 16,0 0 0,42 0 31,0 0-47,0 0 15,1 0-15,-1 0 0,21 0 16,-21 0-16,0 0 0,85 0 15,-63 0-15,-1 0 16,43 0-16,-43 0 16,0 0-16,1 0 0,-1 21 15,0-21-15,106 0 16,-84 0-16,-22 0 0,22 0 16,-1 0-16,-20 0 0,126 0 15,-42 0 1,-85 0-16,22 0 0,63 0 15,-64 0-15,1 0 0,-1 0 0,1 0 16,-1 0-16,1 0 0,-1 0 16,64 0-16,43 0 15,-107 0-15,22 0 16,-22 0-16,22 0 0,0 0 0,-1 0 16,1 0-16,0 0 0,-1 0 0,149 0 31,-42 0-31,-128 0 15,1 0-15,-1 0 0,1 0 0,20 0 16,-20 0-16,-1 0 0,1-21 16,20 21-16,43 0 15,85-21-15,-148 21 16,-1 0-16,1 0 0,-1 0 0,1-22 16,20 22-16,-20-21 0,84 21 15,0-21 1,-84 21-16,-1 0 0,1 0 0,-1-21 15,1 21-15,-1 0 0,1 0 16,-22 0-16,21 0 0,1 0 0,105 0 16,22 0-1,-128 0-15,1 0 16,-1 0-16,1 0 0,-1 0 16,1 0-16,-1 0 0,1 0 0,-1 0 15,1 0-15,-1 0 0,1 0 16,-1 0-16,1 0 0,-1 0 0,1 0 15,126 0 1,1 0-16,-149 0 16,85 0-16,-63 0 15,84 0-15,-85 0 0,1 0 16,-1 0-16,-20 0 0,20 0 16,22 0-16,-43 0 15,0 0-15,-20 0 0,20 0 16,-21 0-16,0 0 0,0 0 15,1 0-15,-1 0 16,0 0-16,-42 0 47,0 0-47,-22 0 0,1 0 16</inkml:trace>
  <inkml:trace contextRef="#ctx0" brushRef="#br1" timeOffset="-184831.2">910 11324 0,'0'0'0,"-21"0"0,0 0 15,0 0-15,-1 0 16,1 0-16,0-21 15,21 0-15,-21 21 16,21-21-16,0-22 16,0 22-16,0-42 0,0 42 15,21-1-15,0 1 16,0 0-16,1 0 0,-1 0 0,0 0 0,0 21 16,0-22-16,0 22 15,1 0-15,20 0 0,-21 0 0,0 0 16,22 22-16,-22-1 0,63 85 15,-84-1 1,0-41-16,0-1 0,0 1 16,-21-1-16,0 1 0,0-1 0,-21 1 15,-1-1-15,1-20 0,0 20 16,-43 22-16,43-64 0,-1 21 16,1-20-16,0-1 0,-1 0 15,1-21-15,0 0 0,20 0 16,-20 0-16,0 0 0,21 0 0,-22-21 15,22 0-15,-21-1 0,21 1 16,-1-42-16,22 42 16,0-22-16,0 22 0,0-21 0,0 21 15,0-22-15,22 22 0,-1 0 16,0 0-16,21 0 0,-21-1 16,106 22-16,-84 0 15,-1 0-15,-21 22 0,22-1 0,-1 0 16,-21 21-16,0-21 0,0 1 15,1 20-15,20 21 16,-42-41-16,21 62 16,0-63-16,-21 1 0,0-1 15,21-21 1,-21 21-16,22-21 0,-22-21 31,21 0-31,0-1 0,0 22 0,-21-21 16</inkml:trace>
  <inkml:trace contextRef="#ctx0" brushRef="#br1" timeOffset="-184655.01">1460 11663 0,'0'0'0,"22"-21"0,-1 21 78,0-21-62</inkml:trace>
  <inkml:trace contextRef="#ctx0" brushRef="#br1" timeOffset="-183991.29">2159 11091 0,'-21'-21'0,"42"42"0,-63-63 0,20 42 16,22-21-16,-42 0 15,21 21-15,0 0 16,21 21-16,-21 0 0,21 0 16,0 22-16,0-1 0,0 64 15,0 21 1,0-85-16,-22 22 0,22-1 0,-21 1 15,21-22-15,0 21 0,-21 64 16,21-63 0,0-43-16,0 0 0,21-42 31,-21 0-31,21 0 16,1 0-16,-1-1 0,0-20 0,-21 21 15,21-21-15,0-1 0,0 1 16,1 0-16,-1-22 0,0 22 0,21-22 15,-42 22-15,21 21 0,-21 0 16,22 21-16,-22 21 16,0 0-16,0 0 15,0 21-15,0-20 16,0 20-16,0 0 0,0 43 0,0-64 16,21 21-16,-21 1 0,21-22 15,-21 0-15,21 21 0,0-20 16,0-1-16,64 21 15,-64-42-15,0 0 0,22 0 16,-1 0-16,-21 0 0,64-21 16,-64 0-16,21 0 0,1-22 0,-1-20 15,-21 20-15,43-105 16,-64 85-16,0-64 16,0 63-16,0 1 15,0-43-15,0 64 0,0 20 16,0-20-16,0 21 0,0 0 0,-21 21 31,-1 0-31,22 21 16,0 0-16,0 0 15,0 0-15,0 1 0,0-1 16,0 0-16,0 0 0,0 21 0</inkml:trace>
  <inkml:trace contextRef="#ctx0" brushRef="#br1" timeOffset="-183605.4">3027 11642 0,'0'0'0,"0"21"15,0 0-15,0 0 16,21-21-16,0 0 16,0-21-16,0 21 15,22-42-15,-22 21 0,0-1 16,0 1-16,22 0 0,-22 0 15,0-21-15,0-1 16,-21-20-16,0 42 0,0-1 0,0 1 16,-21 21-16,-21 0 15,-1 0 1,22 21-16,-42 22 16,41-1-16,-20-21 0,21 22 0,0-1 15,0-21-15,-1 21 0,22 64 16,0-63-16,0-22 15,0 0-15,0 21 0,22 1 16,-1-43-16,0 21 0,0-21 0,0 0 16,0 0-16,22 0 0,63-21 15,-64-1-15,85-41 16,-42-1 0</inkml:trace>
  <inkml:trace contextRef="#ctx0" brushRef="#br1" timeOffset="-183131.63">3768 11049 0,'0'-42'0,"0"84"0,0-105 0,0 20 16,0 22-16,0 0 15,-22 21-15,22 21 16,0 0-16,0 0 0,0 22 16,0-1-16,0 0 0,0 22 15,0 105 1,-21-105-16,21-1 0,0-20 0,-21 20 15,21 1-15,0-22 0,0 0 0,-21 22 16,0 20 0,21-62-16,0-1 0,-21-21 15,21-21 17,0-1-32,0-20 0,0 21 15,0 0-15,21-22 0,-21 22 16,21-21-16,0 21 0,0-22 0,22 22 15,-22-21-15,63-22 16,1 22-16,-43 42 16,22 0-16,-43 0 0,0 21 15,22 0-15,-22 1 0,0-1 0,-21 0 16,0 0-16,0 21 0,0-20 16,0 20-16,-42 0 15,20-21-15,-20 22 0,-21-1 16,20-21-16,1 0 0,0 1 15,20-22-15,-20 21 0,21-21 0,-43 21 16,43-21-16,-21 0 16,21 0-16,21-21 15,0 0-15,0-1 0</inkml:trace>
  <inkml:trace contextRef="#ctx0" brushRef="#br1" timeOffset="-182406.03">5186 11769 0,'21'0'0,"0"-21"15,0 21-15,-21-22 16,43 1-16,-43 0 15,0-21-15,21 21 0,-21-1 16,0-20-16,0 21 0,0-21 0,0 20 16,0-20-16,-21 0 0,21-1 15,-22 22-15,1-21 0,0 21 16,0-22-16,-43 22 16,43 21-16,-106 0 15,85 21-15,0 22 0,-1-22 0,1 21 16,0 1-16,-1-1 0,-20 43 15,20 63 1,22-106-16,21-21 0,21 64 16,1-64-16,-1 0 15,21 0-15,-21 1 0,22-22 0,126 0 16,-84-22 0,-43 1-16,43 0 15,-43 0-15,0 0 0,1-22 16,-22 22-16,21 0 0,-21-21 0,0 21 15,1-43 1,-22 1-16,0 41 0,0 1 16,0 0-16,-22 21 0,1 0 15,0 0-15,21 21 16,0 0-16,-21 1 0,0 83 16,21-41-1,0-43-15,0 0 0,0 0 16,0 1-16,0-1 0,21 0 0,0 0 15,0-21-15,0 0 0,22 0 0,63 0 16,-64 0-16,0-21 16</inkml:trace>
  <inkml:trace contextRef="#ctx0" brushRef="#br1" timeOffset="-182099.2">6032 11324 0,'0'0'16,"0"-21"-16,0-21 0,-42 42 15,21 21 1,0 0-16,0 0 0,-1 0 16,22 22-16,-42 41 15,42-41-15,-42 126 0,42-105 16,-21-1-16,-1 1 0,22-1 16,-21 22-16,21-22 0,0 1 0,0 20 15,-21-20-15,0 126 16,0-63-1,21-84-15,-21-1 0,21 0 0,0 1 16,0-22-16,0 0 0,0 0 16,0-42-1,0 0-15,21-21 16,0-1-16,0 1 0,-21 0 0,21-1 16,0-20-16,1-1 0,-22 1 0</inkml:trace>
  <inkml:trace contextRef="#ctx0" brushRef="#br1" timeOffset="-181791.38">5905 11599 0,'0'-42'0,"0"84"0,0-126 16,22 20-16,-22 43 15,0 0-15,42-21 0,-21 20 16,0 1-16,43 0 0,-22 21 16,127 21-1,-42 43 1,-105-22-16,-1 22 15,-21-22-15,0 0 0,-21-21 0,-22 22 16,22-1-16,-21-21 0,-1 22 16,1-22-16,0 0 0,-22 0 0,22 0 15,0 0-15,20-21 0,-20 0 16,0 22-16,21-22 0,-1 0 0,1 0 16,21-22-1,0 1 1,21 21-16,1-21 0,-1 21 15,21-21-15,22 0 0,-43 0 0,63-1 16</inkml:trace>
  <inkml:trace contextRef="#ctx0" brushRef="#br1" timeOffset="-181500.15">6794 11303 0,'0'0'0,"0"-21"0,-21 42 31,0 0-31,0 0 0,21 1 16,-21 20-16,0 0 0,21 1 0,-22 20 16,1-21-16,21 22 0,-21-1 15,0 86-15,0-86 0,-43 170 16,43-170-16,-21 64 16,21-63-16,-1-1 15,22-20-15,0-1 0,-21 0 0,21 64 16,0-85-1,0 22-15,21-43 16,1 0-16,-22-21 0,21-1 16,0 1-16,0 0 0,0 0 0,0-21 15,-21 20-15,22-20 0,-1-21 0</inkml:trace>
  <inkml:trace contextRef="#ctx0" brushRef="#br1" timeOffset="-181199.32">6667 11642 0,'0'-64'15,"0"128"-15,0-170 0,0 64 0,43-64 16,-1 42 0,-21 43-16,0 21 0,43-42 15,-22 21-15,43 21 16,-43 0-16,1 0 0,41 21 16,-63 0-16,22 0 0,-43 21 15,21 43-15,-42 42 16,0-85-16,-1 1 15,-62 20-15,41-20 0,1-22 16,0 21-16,-1-21 0,1 0 0,0 1 16,-1-22-16,22 21 0,0-21 15,0 0-15,0 0 16,21-21 0,21-1-16,0 22 15,0-21-15,0 0 0,22 0 0,-22 0 16,21-22-16,-21 22 0</inkml:trace>
  <inkml:trace contextRef="#ctx0" brushRef="#br1" timeOffset="-180715.06">7768 10774 0,'0'-21'15,"0"42"-15,0-63 0,0 20 0,0 1 16,-21 21-1,0 21-15,0 1 16,-1-1-16,1 21 16,21 0-16,-42 64 0,21-63 0,0 20 15,-1 1-15,1 84 0,0-85 16,0 1-16,0 105 16,21-84-1,0-43-15,0-21 0,21 22 16,0-22-16,0-21 0,0 0 0,1 0 15,20 0-15,-21 0 0,85-43 16,-21-20 0,-43 42-16,-21-22 0,0-20 15,-21 42-15,21-22 16,-21 22-16,0 0 0,0 42 31,0 0-31,0 1 16,-21-1-16,21 0 0,0 21 0,-21-21 15,0 1-15,21-1 0,-21 21 0,21-21 16,0 0-16,0 22 16,21-64 15,-21-1-15,21 1-16,-21 0 0,0-21 15</inkml:trace>
  <inkml:trace contextRef="#ctx0" brushRef="#br1" timeOffset="-180550.16">8022 11113 0,'0'0'16,"0"-22"-16,0 1 15,-21 21 1,0 0-16,21 21 31,21-21-15,-21 22-16,21-1 15,21 21-15,-42-21 16</inkml:trace>
  <inkml:trace contextRef="#ctx0" brushRef="#br1" timeOffset="-179767.91">8509 11303 0,'0'0'0,"0"-21"0,0 0 16,0 0-16,0-1 15,0 1-15,-21 0 16,0 0-16,-1 21 0,1 0 0,0 0 16,-21 21-16,21 0 15,-1 0-15,1 1 0,-42 62 16,42-63-16,21 22 0,-22-1 16,1 0-16,21 1 0,-21-1 0,21 0 15,0-20-15,0 20 0,0 0 16,21-21-16,0 1 0,1-1 15,41 0-15,-42 0 0,22-21 16,-22 0-16,63 0 16,-20 0-16,-22 0 15,1 0-15,-1 0 0,-21 0 0,21-21 0,-20 21 16,20-21-16,-21 0 0,0-1 0,0 1 16,64-63-1,-43 20-15,-20 43 16,-1-21-16,0 20 0,-21-41 15,21 42-15,-21 0 0,0-1 16,0 1-16,0 0 0,0 0 0,0 0 16,-21 21-16,0 0 15,0 0-15,-1 0 0,-20 0 16,21 0-16,0 21 0,0 0 16,-1 0-16,-20 0 0,21 22 0,0-22 15,0 42-15,-22 1 16,43-22-16,0-21 0,0 1 15,0-1-15,0 0 0,0 0 16,0 0-16,0 0 16,21-21-16,1 0 0,-1 0 15,0 0-15,21 0 0,-21 0 0,1-21 16,-1 0-16,0 0 0,21-21 16,-21-1-16,22 1 15,-43 0-15,0-22 16,0 22-16,21 21 0,-21-1 0,0 1 0,-21 42 31,21 1-15,0 20-16,0-21 0,-21 0 0,21 22 15,0-22-15,0 0 0,0 21 16,0-21-16,0 43 16,0-43-16,0 0 0,21-21 15,-21 21-15,21-21 0,0 0 0,0 0 16,0 0-16,1 0 0,20 0 15,-21-21-15,21 21 0,-20-21 16,41-42-16,-42 41 0,0-20 16,22-43-16</inkml:trace>
  <inkml:trace contextRef="#ctx0" brushRef="#br1" timeOffset="-179499.06">9525 10795 0,'0'0'0,"21"-42"0,-21-43 16,0 64-16,0 0 0,0 0 0,0-1 15,0 1-15,-21 21 16,0 21-16,21 1 16,0 20-16,-43 64 15,43-64-15,0 64 16,0-43-16,0-20 0,-21 20 16,21 1-16,-21-1 0,21 1 0,0-1 15,0 43-15,0-42 16,0-22-16,0 0 0,0-21 15,0 43-15,0-43 0,0 0 16,0 0-16,21-21 31,0-21-31,22 0 0,-22 0 16,0 0-16</inkml:trace>
  <inkml:trace contextRef="#ctx0" brushRef="#br1" timeOffset="-178500.47">10012 11197 0,'0'0'16,"0"21"15,-21 1-31,-1-1 0,22 0 0,-42 42 16,21 1 0,0-22-16,21-21 0,0 22 15,-21-22-15,21 0 0,0 21 16,0-20-16,0-1 0,0 0 0,0 0 15,0 0-15,0 0 0,21-21 16,21 0 0,22 0-16,-43 0 0,0 0 15,0-21-15,0 0 0,0 21 0,1-21 16,20-21-16,-21 20 16,-21 1-16,21-21 15,-21 21-15,0 42 47,-21 0-47,21 0 0,0 0 16,-21 1-16,21-1 0,0 0 0,-21-21 15,21 21-15,0 0 0,0 0 16,21-21 0,0 0-16,0 0 15,0 0-15,1 0 0,-1 0 0,21-42 16,-21 0-1,-21 21-15,0-1 0,0-20 16,0 21-16,0 0 16,-21-22-16,0 22 0,0 0 15,0 0-15,-1 21 16,22-21-16,0 0 31,22 21-31,-1 0 0,0-22 16,0 22-16,0 0 0,0-21 15,22 21-15,-22 0 0,0 0 0,0 0 0,0 0 16,1 0-16,-1 0 0,0 0 0,0 21 16,0 43-1,-21-43-15,0 21 0,0 1 16,0-22-16,0 0 0,0 21 16,0-20-16,0-1 15,0 0-15,-21 0 0,21 21 16,0-20-1,-21-22 17,21-22-32,0 1 15,0 0-15,0 0 16,0 0-16,0-22 16,0 22-16,42-63 15,-21 41-15,1 1 0,20-22 16,-21 43-16,21 0 0,43-64 15,-21 64 1,-22 21-16,-21 0 0,43 0 16,-43 0-16,0 21 0,0-21 0,0 64 15,-21-22-15,0-21 16,0 22-16,0-22 0,0 21 0,-21 22 16,0-22-16,0-21 0,-22 64 31,22-64-31,21 0 15,0-42 17,0 0-32,0 0 15,0 0-15,0-22 0,0 22 16</inkml:trace>
  <inkml:trace contextRef="#ctx0" brushRef="#br1" timeOffset="-178305.68">10731 10901 0,'0'0'0,"-63"-21"31,42 21-15,21 21 31,-21-21-47,-1 0 0,1 0 15</inkml:trace>
  <inkml:trace contextRef="#ctx0" brushRef="#br1" timeOffset="-178091.29">9207 11007 0,'0'0'0,"-21"0"0,21 21 15,21-21 1,22 0-16,-1 0 16,-21 0-16,43 0 0,-22 0 0,0 0 15,85 0-15,0 0 16,-63-21-16,-1 21 0,43 0 16,-63-21-16,-22 21 0,0-22 15,0 22-15</inkml:trace>
  <inkml:trace contextRef="#ctx0" brushRef="#br1" timeOffset="-177174.81">11811 11472 0,'-21'0'0,"0"0"16,-1 0-16,1-21 15,0 21-15,0 0 0,0 0 0,0 0 16,-1 0-16,1 0 0,0 0 16,0 0-1,21 21 1,0 1-16,21-22 16,0 21-16,0-21 0,43 0 15,-22 0-15,1 0 0,20 0 16,-21 0-16,22 0 0,-22 0 0,22 0 15,63 0-15,21 0 16,-106-21-16,1 21 16,41 0-16,-63 0 0,1 0 15,20 0-15,-21 0 0,0 0 16,0 0-16,-21-22 16,0 1-1,0 0 1,0 0-1,0 0 1</inkml:trace>
  <inkml:trace contextRef="#ctx0" brushRef="#br1" timeOffset="-176679.09">12488 11197 0,'0'0'0,"-21"0"16,0 0-1,21 21 17,0 1-32,0-1 15,0 0-15,0 0 16,21 0-16,0-21 0,0 21 0,22 1 15,41-1 1,-62-21-16,20 0 16,-21 21-16,21-21 0,1 0 0,-1 0 15,-21 0-15,22 0 0,-1 0 0,-21 0 16,21 0-16,-20 0 0,-44 0 31,1 0-31,0 0 16,0 0-16,-43 0 0,43 21 15,-21-21-15,0 21 0,20 0 16,-41 22-16,42-22 0,-22 0 16,22 0-16,0 0 0,0 1 0,0-1 15,0 0-15,-1 0 16,-20 0-16,21 0 16,21 1-16,21-22 15,0 0 1,0 0-16,1 0 0,-1 0 15,0-22-15,0 22 0,0-21 0</inkml:trace>
  <inkml:trace contextRef="#ctx0" brushRef="#br1" timeOffset="-175763.62">13822 11303 0,'21'0'15,"0"0"-15,-21-21 0,21 0 16,0 0-16,-21-1 16,22 22-16,-22-21 0,0 0 15,0-21-15,21 42 16,-21-21-16,21-1 0,-21 1 15,0 0-15,0 0 0,0 0 0,0 0 16,0-1-16,21 22 16,-21-21-16,0 42 15,0 1-15,-21-1 16,0 0-16,-22 106 16,22-85-16,21 22 0,-42 20 15,21-20-15,0-22 0,-22 43 16,22-43-16,0 1 15,21-1-15,-21 0 0,0-21 16,-1 1-16,-20 62 16,21-84-16,0 21 0,21-42 31,0 0-15,0 0-16,0-21 0,0 20 15,0 1-15,0-42 16,0 20-16,0 1 0,21 21 15,-21-21-15,0 20 0,0-20 0,21 21 0,0-21 16,-21 20 0,21 22-16,1 0 15,-22 22-15,0-1 0,21 0 16,21 21-16,-21 43 16,0-64-16,-21 0 15,0 22-15,22-22 0,-1 0 0,0 21 16,0-21-16,0-21 0,0 22 15,1-22-15,-1 0 0,0 21 0,21-21 16,-21 0-16,64 0 16,-43 0-16,-20-21 15,20 21-15</inkml:trace>
  <inkml:trace contextRef="#ctx0" brushRef="#br1" timeOffset="-174314.95">14605 11494 0,'0'0'0,"0"-22"0,21 1 0,-21-21 16,0 21-16,0 0 0,0-22 16,0 22-16,-21 21 15,0 0-15,0 0 0,-85 64 16,0 20 0,64-63-16,20 22 15,-20-22-15,21 0 0,0 21 0,-43 43 16,64-43-1,0-20-15,0-1 16,21-21-16,1 0 16,20 0-16,-21 0 0,0 0 15,22 0-15,-22 0 0,0 0 0,21 0 16,-21-21-16,85-22 16,-63 1-1,-1 21-15,-21 0 0,0-43 0,0 43 16,-21 0-16,0 0 15,22 21-15,-22-22 0,0 1 0,0 0 16,-22 21-16,1 0 16,0 21-16,0 0 15,21 1-15,-21 20 16,21-21-16,-21 0 0,21 0 0,-22 22 16,22-22-16,0 0 15,0 0-15,0 0 0,0 1 0,22-1 16,41 0-1,1-21 1,41 0-16,-83 0 0,20-21 16,43 0-16,-64-1 0,21 1 15,-21 0-15,43-42 16,-22 20-16,-42 1 16,0 21-16,21-43 15,-21 43-15,-21 42 31,21 0-15,-21 22-16,0-22 0,21 0 0,-21 0 16,21 0-16,0 22 0,-22-22 15,1 0-15,21 0 0,0 0 0,0 1 16,-21-1-16,21 0 0,-21 0 0,21 0 16,0-42 30,0 0-30,0 0-16,0 0 0,0-1 16,0 1-16,0 0 0,0 0 0,21-21 15,0 20-15,43-41 0,-43 42 16,21-22-16,-21 22 0,22 0 16,-1 0-16,0 0 0,85 21 15,-63 0 1,-22 0-16,22 42 15,-64-21-15,21 0 0,-21 1 0,0 20 16,0-21-16,0 0 0,0 22 0,0-22 16,0 0-16,-21 0 0,0 21 15,-1-20-15,22-1 0,-21 0 16,0-21 15,0 0 125,0 0-140,21-21 328,0 0-329</inkml:trace>
  <inkml:trace contextRef="#ctx0" brushRef="#br1" timeOffset="-172471.02">14668 11324 0,'0'-21'0,"0"42"47,0 0-31,0 1-16,0-1 0,0 21 15,0-21-15,0 0 0,0 1 16,0-1-16,0 21 16,0-21-16,0 0 0,0 1 15,22-22 17,-1 0-32,0 0 0,0-22 0,-21 1 15,42 21-15,-20-21 0,-1 0 16,0 0-16,21-22 15,-21 1-15,1 0 0,-22 21 16,0-1-16,0 44 31,0-1-31,-22-21 0,1 21 16,21 21-16,0-21 16,0 1-16,0-1 0,0 0 15</inkml:trace>
  <inkml:trace contextRef="#ctx0" brushRef="#br1" timeOffset="-172007.28">16087 11409 0,'0'0'0,"0"-21"0,0 0 16,0-1-1,-22 22-15,1-21 16,0 21-16,0 0 0,0 0 16,0 0-16,-1 0 0,-20 21 0,-43 22 15,1 41 1,41-41-16,22-22 16,0 21-16,21-21 0,0 22 0,0 20 15,0 1 1,21-43-16,0 0 15,1-21-15,-1 21 0,0-21 0,42 0 16,-20 0-16,-22 0 16,21 0-16,64-42 15,-64 21-15</inkml:trace>
  <inkml:trace contextRef="#ctx0" brushRef="#br1" timeOffset="-171551.33">16510 10986 0,'0'0'0,"21"-22"0,-21 1 16,0 0-16,0-21 16,-21 42-1,21 21-15,-21 0 16,0 43-16,-1-1 16,1-21-16,21 22 0,-21-22 15,0 1-15,0 20 0,21-21 0,-21 22 16,-1 21-16,22-43 0,-21 0 15,21 1-15,0-22 0,0 21 16,0-21-16,0 0 0,0-42 47,0 0-47,0 0 16,0 0-16,0-22 0,21-20 15,1 21-15,-1-1 16,0 22-16,85-106 15,-85 106-15,21 0 0,1 0 0,-1-1 16,0 22-16,-21 0 0,22 0 16,-22 22-16,21-1 0,-21 0 0,1 21 15,-1-21-15,0 22 0,-21-1 0,0 0 16,0-20-16,0 20 0,0 0 16,0-21-16,-21 22 0,0-22 0,-22 64 15,22-64 1,0-21-1</inkml:trace>
  <inkml:trace contextRef="#ctx0" brushRef="#br1" timeOffset="-169233.2">18097 11240 0,'0'-22'16,"0"44"-16,0-86 0,0 43 0,0-43 15,-21 43-15,21 0 0,0-21 16,0 21-16,0-1 0,0 1 16,-21 21-16,0 21 15,21 1-15,0-1 16,0 21-16,0 0 0,-21 1 0,0 20 15,-1-20-15,22 20 0,-21 1 0,0-22 16,21 21-16,-21 64 16,0-84-16,21-22 15,0 21-15,0-21 0,0 1 0,0-1 16,21-21-16,21 21 16,1-21-16,-1 0 0,-21 0 15,21 0-15,43-42 0,-43 20 16,1 1-16,-1 0 0,0-21 15,1-1-15,63-105 16,-64 106-16,21-85 16,-41 85-16,-1-22 0,21 22 0,-21-1 15,-21 1-15,21 21 0,-21 0 16,22-22-16,-22 22 16,0 42-1,0 1-15,-22 20 0,1 0 16,0 1-16,0-1 0,0 21 0,0-20 15,-1 20-15,1-20 0,0-1 0,0 21 16,0-20-16,21-1 0,0-21 16,0 22-16,0-22 0,0 0 0,0 0 15,0 0-15,21 0 0,21 1 0,-21-22 16,1 0-16,-1 0 16,21 0-16,22 0 0,-22 0 15,-21-22-15,21 1 0,1 0 16,-1 0-16,0 0 0,22-43 15,-43 43-15,21-21 0,1-1 16,-43 22-16,0 0 0,0 0 16,0 0-16,-21 21 0,-1 0 15,1 0-15,0 0 0,0 0 0,0 0 16,-22 42-16,43 0 16,0-20-16,0 20 0,0-21 15,0 0-15,0 0 0,0 1 16,22-1-16,-1 0 0,0 0 0,-21 0 0,21 22 15,-21-22 1,-21-21 15,0 0-31,0-21 0,-1 21 16,1-43 0,0 22-16,21 0 0,-42 0 0,42 0 15,-21 21 1,21 21-1,0 0-15,0 0 16,0 0-16,0 0 0,0 1 16,21-22-16,0 21 0,0 0 0,0-21 15,0 21-15,1-21 0,41 0 16,-42 0-16,22 0 0,-1 0 16,0 0-16,1 0 0,-1 0 0,0-21 15,-21 21-15,22-21 0,-1 0 16,-21-22-16,22 22 0,-22 0 0,21-21 15,-21 20-15,-21-20 0,21 21 0,1-64 16,-22 43 0,-22 42-1,1 21 1,21 0-16,-21 0 16,21 22-16,0-22 0,-21 0 0,21 21 15,0-20-15,0-1 0,0 21 0,0-21 16,0 0-16,0 1 0,42 20 15,-21-42-15,43 21 16,-22-21-16,1 0 0,20 0 16,-21 0-16,1 0 0,-1 0 15,-21 0-15,22-21 0,-22 0 0,0 0 16,0-1-16,0 1 0,0 0 0,1-21 16,-22 21-16,21-22 0,-21 22 15,0 0-15,0 0 0,0 0 0,0-1 16,-21 44-1,-1-1-15,1 0 16,21 0-16,0 21 16,-21-20-16,21-1 0,-21 0 0,21 0 15,0 0-15,-42 22 16,42-22-16,-22-21 16,22 21-16,0-42 31,22 0-31,-1-1 15,0 1-15,0 0 0,-21-21 16,21 21-16,0-1 0,1-20 16,-1 21-16,0 0 0,0-22 0,0 22 15,0 21-15,1-21 0,-1 21 16,0 0-16,-21 21 16,0 0-16,0 22 15,0-22-15,0 0 0,0 0 16,0 22-16,0-22 0,-21 0 15,21 0-15,0 0 0,0 0 0,0 22 16,0-22-16,21-21 16,21 21-16,1-21 15,20 21-15,-21-21 0,1 0 0,-1 0 16,43 0-16,-43 0 16,0 0-16,1-21 0,41-21 15,-41-1-15,-1 22 16,-21-21-16,0 21 0,-21-22 15,22 1-15,-22 21 0,21-85 16,-21 85-16,0-21 16,0 20-16,-21 1 0,-22 21 15,1 0-15,0 0 16,-1 21-16,22 1 0,-21-1 0,-1 0 16,22 0-16,0 0 0,0 22 0,-21 41 15,42-41 1,0-22-16,21 21 15,0-42-15,0 0 16,0 21-16,0-21 0,1 0 16,-1 0-16,21 0 0,-21 0 15,0 0-15,1 0 0,-1 0 0,-21-21 16,21 21 0,-21 21-1,0 0-15,0 1 16,-21-1-16,0 0 0,21 21 15,0-21-15,-22 1 0,22 20 16,-21-21-16,0 64 16,21-64-16,0 21 0,-21 64 15,0-85-15,0 0 16,21 22-16,-22-22 0,1 0 0,-85 64 16,1-64-1,83-21-15,1 0 16,0 0-16,0 0 0,0 0 15,0 0-15,-1-21 16,22 0-16,-21-1 0,21 1 16,0 0-16,0 0 0,0 0 15,0 0-15,0-1 0,0 1 0,-21 0 16,0-21-16,0-22 16</inkml:trace>
  <inkml:trace contextRef="#ctx0" brushRef="#br1" timeOffset="-169039.31">19897 11134 0,'-64'-43'31,"64"22"-31,0 42 47,21-21-47</inkml:trace>
  <inkml:trace contextRef="#ctx0" brushRef="#br1" timeOffset="-168207.75">22352 11070 0,'0'-21'0,"0"42"0,0-63 0,0 21 16,0 0-16,0-1 0,0 1 0,0 0 15,0 0-15,0 0 16,-21 21-16,21-21 0,-21 42 31,21 0-31,0 21 0,0-21 16,-43 85-16,1 0 16,42-42-16,-21-1 0,-22 64 15,22-63-15,21-22 0,-21 21 16,21-20-16,-21-1 0,21 0 15,0 64 1,0-85-16,0 1 0,0-44 31,0 1-31,0 0 16,0 0-16,0 0 0,0-22 16,0 22-16,0-21 0,0 21 0,0-22 15,21 22-15,0-21 0,-21 21 0,21-22 16,1 22-16,-1 0 0,0 0 15,85-21 1,-85 20-16,21 22 0,1 0 0,-1 0 16,0 0-16,1 0 0,20 22 15,1 20-15,-1 0 16,-42 1-16,-21-22 0,0 0 0,0 21 16,-21-21-16,0 1 0,0 20 15,-22-21-15,1 0 0,-21 0 0,20 1 16,-63-1-16,64-21 0,-21 0 15,20 0-15,22 0 0,-42 0 16,41 0-16,1 0 0,0 0 16,0 0-1,21-21-15,0-1 16,21 22-16,0-21 16,0 21-16,1 0 0,-1-21 15,21 21-15,-21-21 0,22 0 16</inkml:trace>
  <inkml:trace contextRef="#ctx0" brushRef="#br1" timeOffset="-167799.98">22966 11324 0,'0'0'0,"0"-21"0,0 0 15,0 0-15,0 0 0,0-1 16,21 22-16,21 0 15,-21 0-15,1 0 16,20 0-16,0 0 0,-21 22 16,1-1-16,-1 21 0,0-21 15,0 22-15,0-22 0,-21 63 16,0 22-16,0-85 16,-21 1-16,0-1 0,0 0 15,21 0-15,-43 0 0,22-21 16,21-21-1,0 0 1,0 0-16,0 0 16,0-1-16,21-41 15,-21 21-15,22 20 0,-1-20 0,0 0 16,-21 21-16,21-22 0,43-41 16,-64 62-1,21 22-15,0 0 16,0 0-16,0 0 0,0 0 15,-21 22-15,22-1 0,-1-21 16</inkml:trace>
  <inkml:trace contextRef="#ctx0" brushRef="#br1" timeOffset="-167362.95">23939 11303 0,'0'-21'0,"0"42"0,0-63 15,0 21-15,0-1 0,0 1 0,0 0 16,-21 21 0,0 0-16,0 0 15,0 21-15,0 0 0,-1 1 0,1 20 16,-21-21-16,21 21 0,0 1 16,-22-22-16,22 21 0,0 1 0,-21 41 15,42-20 1,21-43-16,0 0 15,0 0-15,0-21 0,22 0 16,-22 0-16,21 0 0,0 0 0,1 0 16,-1 0-16,22 0 0,-22-21 15,-21 0-15,0 0 0,0 0 16,1-1-16,-1 1 0,-21-21 0,21 0 16,-21 20-16,0-105 15,-21 85-15,0 21 0,-1 0 16,1-22-16,0 22 0,0 21 15,0-21-15,0 21 0,-22 0 0,22 0 0,0 0 16,0 0-16,21 21 0,0 0 16,-21 1-16,21 20 15,0-21-15,0 0 0,21 0 16,0 1-16,0-1 0,0-21 16</inkml:trace>
  <inkml:trace contextRef="#ctx0" brushRef="#br1" timeOffset="-166771.06">24574 11176 0,'0'-21'0,"0"42"0,22-42 0,-22 0 16,0 42-1,0 0-15,0 0 0,-22 0 16,1 22-16,21-22 0,-21 21 0,0 1 15,0 20 1,21-21-16,-21-20 0,21-1 0,-22 42 16,22-42-16,0 1 0,0-1 15,0 0-15,22-21 16,20 0-16,0 0 16,-21-21-16,1 0 0,-1-1 15,0 1-15,0 0 0,0 0 16,0-21-16,1 20 0,-1 1 15,0 0-15,0 0 0,0 0 0,-21 0 16,21 21 0,-21 21-16,0 0 15,0 0-15,0 21 0,0-20 16,0-1-16,-21 0 0,21 0 16,0 0-16,0 0 0,0 1 0,0-1 15,21 0-15,1-21 0,-1 21 0,0-21 16,0 0-16,64 0 15,-22 0 1,-20 0-16,-22-21 0,0 0 0,0 21 16,0-43-16,0 22 0,1 0 15,-22-64-15,21 43 0,-21 0 16,0-64-16,0 42 16,0 43-16,0 0 0,0 0 15,-21 21 1,21 21 15,0 0-31,0 0 16,21-21-16,0 0 0</inkml:trace>
  <inkml:trace contextRef="#ctx0" brushRef="#br1" timeOffset="-166331.28">25696 11261 0,'0'0'0,"21"-21"0,-21-1 0,22 22 0,-22-21 16,0 0-16,0 0 0,0 0 16,-22 21-1,1 0-15,0 0 0,0 0 16,0 0-16,0 0 0,-22 42 16,22-21-16,0 0 0,0 1 15,0 20-15,21 0 16,0 1-16,0-1 15,0-21-15,21 0 0,0-21 16,21 21-16,22 22 16,-43-43-16,0 21 15,0-21-15,0 0 0,-21 21 16,-21 0 15,0-21-31,0 0 0,0 0 0,0 0 16,-1 0-16,-20 21 0,21-21 15,-21 0-15,-1 0 16,22 0-16,0 0 0,0 22 16,0-22-16,-1 0 0,1 0 15,21-22 32,21 22-31</inkml:trace>
  <inkml:trace contextRef="#ctx0" brushRef="#br1" timeOffset="-165911.75">25993 11472 0,'-22'0'15,"44"0"-15,-1-21 16,0 0-16,0 21 16,0-21-16,22-21 15,-22 42-15,0-22 0,0 1 0,-21 0 16,0 0-16,0 0 16,0 0-1,-21 21-15,0 0 16,0 0-16,-1 21 15,1 0-15,0 0 0,0 0 16,0 0-16,0 1 0,21 20 0,0-21 16,-22 0-16,22 22 15,0 20-15,0-42 16,0 0-16,22 1 0,-1-22 16,0 0-16,-21 21 15,21-21-15,0 0 0,0 0 16,1 0-16,20 0 0,-21-21 15,0 21-15,0 0 0,-21-22 16,22 22-16</inkml:trace>
  <inkml:trace contextRef="#ctx0" brushRef="#br1" timeOffset="-165502.97">26374 11261 0,'21'0'0,"-42"0"0,42-21 0,0 21 16,0-22-16,0 1 16,0 21-16,1 0 0,20 0 15,-21 0 1,0 0-16,0 0 0,1 0 0,-1 21 16,0 43-1,-21-43-15,0 0 0,0 0 0,0 22 16,0-22-16,0 0 0,0 21 15,0-20-15,0-1 0,0 42 16,0-20 0,-21-22-16,0-21 0,-1 0 15,22-21 1,0-1 0,0 1-16,0 0 0,0-42 15,22 41-15,-1-20 16,0 21-16,-21-21 0,21 20 0,43-62 31,-22 63-31,-21-1 16,0 22-16,0 0 15,-21-21-15,22 21 0,-1-21 0,0 21 16</inkml:trace>
  <inkml:trace contextRef="#ctx0" brushRef="#br1" timeOffset="-147887.59">24299 5292 0,'0'0'0,"-21"0"16,0 0-1,0 0 95</inkml:trace>
  <inkml:trace contextRef="#ctx0" brushRef="#br1" timeOffset="-147027.08">24130 5292 0,'0'0'15,"21"0"48,0 0-47,0 0-16,1 0 15,-1 0-15,21 0 0,-21 0 16,0 0-16,22 0 0,-22 0 0,21 0 15,1 0-15,41 0 0,-41 0 16,-1 0-16,21 21 0,-20-21 16,20 0-16,1 0 0,-22 0 0,22 0 15,-1 21-15,-21-21 0,22 0 0,84 21 16,-42-21 0,84 0-1,-147 21-15,20-21 0,1 0 16,-22 0-16,22 0 0,-1 0 0,106 0 15,1 0 1,-107 0-16,-20 0 16,62 0-16,-41 0 0,-22 0 15,22 0-15,-1 0 0,-20 0 16,20 0-16,85 0 16,-42 0-16,-42 0 0,-1 0 15,-21 0-15,1 0 0,20 0 16,-20 0-16,20 0 0,-21 0 0,22 0 15,-1 22-15,107-22 16,-43 0 0,-64 0-16,1 0 0,-1 0 0,1 0 0,-1 0 15,-20 0-15,20 0 0,1 0 16,-1 0-16,-21 0 0,22 0 16,-1 0-16,1 21 0,-22-21 0,22 0 15,-1 0-15,1 0 0,20 0 0,-20 0 16,-1 0-16,1 21 0,-1-21 15,64 0-15,0 0 16,-63 0-16,-1 0 0,1 0 16,-1 0-16,1 21 0,21-21 0,-22 0 15,1 0-15,-1 0 0,22 21 0,-22-21 16,1 0-16,-1 0 16,64 21-16,-63-21 0,-22 0 0,22 0 15,-1 0-15,-21 0 16,22 0-16,-1 0 0,-20 0 0,20 0 15,1 0-15,-22 0 0,22 0 16,84 0-16,-106 0 16,0 0-16,1 0 0,-1 0 0,-21 0 15,22 0-15,-1 0 0,-21 0 16,0 0-16,22 0 0,-22 0 0,0 0 16,0 0-16,0 0 15,0 0 1,-21-21-1,-21 21 1,0-21 0,0 21-16,-21 0 0</inkml:trace>
  <inkml:trace contextRef="#ctx0" brushRef="#br1" timeOffset="-145546.92">466 13610 0,'0'0'0,"-22"0"0,1 0 15,0 0-15,0 0 16,0-21-16,21 0 16,0 0-16,0 0 15,21-1-15,0 22 16,21-21-16,-20 0 0,20 21 16,-21 0-16,21-21 0,1 21 0,-22 0 15,21 0-15,-21 0 0,1 0 16,-1 21-16,0 0 0,-21 0 15,0 1-15,0 20 0,-21-21 0,0 21 16,-1 1-16,-62 20 16,41-20-16,1-22 0,21 21 15,-21-21-15,20 0 0,1 1 0,0-22 16,21 21 0,-21-21-16,21-21 15,21-1 1,-21 1-16,21 21 0,22-21 15,-22 0-15,0 21 0,21 0 16,-21 0-16,22 0 0,-22 0 16,21 0-16,-21 0 0,1 0 0,20 0 15,-21 21-15,0 0 0,0 0 16,-21 1-16,0-1 0,0 0 0,0 0 16,0 21-16,0-20 15,0-1-15,-21 0 0,0 0 0,0 0 16,-21 0-16,20 1 0,-20-1 15,-21 0-15,20-21 16,-41 0 0,41 0-16,1 0 0,0 0 0,-22 0 15,22-21-15,-1 21 0,1 0 16,0 0-16,-1-21 0,1 21 0,21 0 16,42 0 15,0 0-31,22 0 15,-22-22-15,0 22 16,0-21-16</inkml:trace>
  <inkml:trace contextRef="#ctx0" brushRef="#br1" timeOffset="-145335.05">1185 13822 0,'0'0'0,"-21"0"32,0 0-17,21-21 17,0 0-32,21-1 15,0 22-15,0-21 0</inkml:trace>
  <inkml:trace contextRef="#ctx0" brushRef="#br1" timeOffset="-145015.22">1524 13145 0,'-21'0'0,"42"0"0,-85-22 0,43 22 16,0-21-16,21 0 0,21 0 16,22 0-1,20 21-15,-21 0 0,22-21 16,-1 21-16,1-22 0,-1 22 0,22 0 16,-21 0-16,20-21 0,-20 21 0,20 0 15,-20 0-15,21 0 16,-43 0-16,21 0 0,-20 0 0,-1 0 0,-21 0 15,0 0-15,1 0 0,-22 21 16,-22-21 0,-20 22-16,21-22 0,-21 0 15,-1 21-15</inkml:trace>
  <inkml:trace contextRef="#ctx0" brushRef="#br1" timeOffset="-144725.39">1968 13081 0,'-21'0'0,"42"0"0,-63 0 16,21 0 0,0 21-1,21 0-15,-21 22 0,21 20 16,0 22 0,-22-43-16,22 1 0,0 20 0,-21 1 15,21-1-15,-21-21 0,21 22 16,0-22-16,-21 22 0,21-22 0,-21 0 15,21 1-15,0-22 0,0 21 16,0-21-16,0 1 0,0-1 16,0 0-16,21-42 31,0 0-15,0-1-16,-21 1 0</inkml:trace>
  <inkml:trace contextRef="#ctx0" brushRef="#br1" timeOffset="-144082.77">2053 13801 0,'0'21'0,"21"-21"32,0 0-32,1 0 15,-1 0-15,0-21 16,21 0-16,-21-1 0,1 1 15,20 0-15,-21 0 0,0 0 16,22 0-16,-22-22 0,-21 22 0,21-21 16,-21 21-16,0-1 15,-42 1 1,-1 21-16,22 0 0,0 0 16,0 21-16,0-21 0,-1 22 15,1 20-15,0-21 0,0 0 16,0 22-16,21-1 0,0-21 0,-21 21 15,21 1-15,-22-22 0,22 21 0,0-21 16,0 64 0,0-64-1,22-21-15,-1 0 0,21 0 16,-21 0-16,22 0 0,-22 0 0,21 0 16,0-21-16,22 0 0,-22 0 15,1 0-15,20-22 0,106-84 16,-105 64-1,-43 20-15,0 22 0,-21 0 16,0 0-16,0 0 16,-21 21-16,0 0 15,0 0-15,21 21 0,0 0 0,-21-21 16,21 21-16,0 0 0,0 1 16,0-1-16,21 63 15,-21-62-15,0-1 16,0 0-16,21 0 0,-21 0 0,0 0 15,0 1-15,0-1 0,-21 0 16,0 0-16,-1-21 0,1 21 16,-21-21-16,21 0 0,-64 0 15,43 0 1,21 0-16,-1 0 0,22-21 16,0 0-16,0 0 15,22 0-15,-1-1 0,21-20 0</inkml:trace>
  <inkml:trace contextRef="#ctx0" brushRef="#br1" timeOffset="-143761.95">3238 12933 0,'0'0'0,"0"-21"15,0-64 1,0 106-1,0 22 1,0-22-16,0 21 0,-21 0 16,21 22-16,-21-22 0,0 22 15,0-1-15,21 1 0,-21-1 16,-22 85-16,22-84 0,0-1 16,0-20-16,21 20 0,0-20 0,0 62 15,0-62 1,0-22-16,21-21 15,0 0 1,0 0-16,-21-21 16,21 0-16,1-1 0,-22 1 0,0 0 15</inkml:trace>
  <inkml:trace contextRef="#ctx0" brushRef="#br1" timeOffset="-143567.06">2963 13526 0,'0'-22'0,"-21"22"0,21-21 16,21 21-16,0 0 16,1 0-16,20-21 15,0 21-15,1 0 16,-22 0-16,21 0 0,-21-21 16,0 21-16,1 0 0,-1 0 0,0 0 15,-21-21 16</inkml:trace>
  <inkml:trace contextRef="#ctx0" brushRef="#br1" timeOffset="-141747.08">3958 13695 0,'0'0'0,"21"-21"16,-21 0-16,0-1 0,0 1 15,0 0-15,0-21 0,0 21 16,0-1-16,0 1 0,-21 0 0,0 0 15,0-21-15,0-1 0,-1 43 16,1-21-16,0 21 0,0 0 16,-21 0-16,20 0 0,1 0 0,0 21 15,-21 0-15,21 1 0,-22-1 16,22 21-16,-42 43 16,41-22-16,-20-20 0,21-1 0,0 0 15,21 1-15,0-1 0,0-21 0,0 64 16,21-43-1,0-42-15,21 0 16,-20 0-16,20 0 0,-21 0 0,64 0 16,-64-21-16,21 0 0,1 0 15,-22-1-15,21 1 0,-21-21 16,0 21-16,22-22 0,-22 1 0,-21 21 16,21-21-16,-21-1 0,21 22 15,-21 0-15,21-43 16,-21 86 15,-21-1-31,21 0 0,-21 42 16,0-41-16,21 41 15,0-21-15,0 22 16,0-43-16,0 21 0,0-20 0,0-1 16,0 0-16,0 0 0,21-21 15,0 21-15,0-21 0,22 0 16,-22 0-16,0-21 0,21 0 15,-20 0-15,-1 0 0,0-1 16,0-20-16,0 21 0,0-21 0,1 20 16,-1-20-16,0 21 0,0-21 15,-21 20-15,0 1 0,0 0 0,21 0 16,-21 0 0,-21 42-1,21 0 1,0 21-16,-21-20 0,0-1 0,21 21 15,0-21-15,0 22 0,0-22 16,0 0-16,0 21 0,0 1 16,0-22-16,0 0 15,21 0-15,0-21 0,0 0 16,0 0-16,1 0 0,20 0 0,-21-21 16,0 0-16,22 0 0,62-85 15,-41 0 1,-43 64-16,0-1 15,-21 22-15,21-21 0,-21 21 16,0-1-16,0 1 0,0 0 0,0 0 31,0 42-15,0 0-16,-21 0 0,21 1 0,-21 20 16,21-21-16,0 21 0,0-20 15,0 20-15,0 0 0,0-21 16,0 64-16,21-64 15,0 0-15,1 1 0,-1-22 16,21 0-16,-21 0 0,0 0 16,43-22-16,-22 1 15,-21 0-15,22 0 0,-22-21 16,21-1-16,85-211 16,-84 191-16,-22-1 15,-21 1-15,21-1 0,-21 1 16,21-1-16,-21 1 0,0 20 0,0-62 15,-42-1 1,42 85-16,-21-1 0,-1 1 16,1 21-16,21 21 0,-21 1 15,21-1-15,0 0 0,0 21 16,0 64-16,0-42 16,0 41-16,0-41 0,0-1 15,0 64-15,0-63 16,0-1-16,0-20 0,-21 20 0,21-20 15,0 20-15,0-21 0,0-20 16,21 83-16,0-83 16,0-22-16,1 21 0,20-21 15,-21 0-15,0 0 0,0 0 16,22-21-16,84-64 16,-43 0-1,-62 43-15,20 0 0,-21 20 16,0-20-16,0 21 0,-21 0 0,0 0 15,22-1-15,-22 1 0,-22 21 32,1 21-17,0 1-15,0 20 0,21-21 0,-21 0 16,21 22-16,-21 20 16,21 1-16,0-43 0,0 0 15,0 21-15,21-21 0,0 1 16,0-1-16,0-21 0,0 0 15,22 0-15,-22 0 0,0 0 16,21 0-16,1 0 0,20-21 16,-42-1-16,1-20 0,20 21 0,-21 0 15,-21-22-15,21 1 0,0-43 16,-21-20 0,0 83-16,-21-20 0,0 21 15,0 0-15,0 21 0,0 0 16,-1 0-16,1 0 0,0 21 0,0-21 15,0 21-15,0 0 0,-1 0 0,-20 1 16,21-1 0,0-21-1,0 0 1</inkml:trace>
  <inkml:trace contextRef="#ctx0" brushRef="#br1" timeOffset="-141526.2">5313 13314 0,'0'0'0,"21"21"31,0-21-31,0 0 16,22 0-16,-22 0 0,42 0 0,85 0 16,-42 0-1,-42 0-15,-22 0 0,0 0 16,1 0-16,-1 0 0,-21 0 0,0 0 15</inkml:trace>
  <inkml:trace contextRef="#ctx0" brushRef="#br1" timeOffset="-140530.77">6498 13420 0,'0'0'0,"21"0"0,-21-21 0,0 42 32,0 0-32,0 21 15,0-21-15,0 1 0,0 20 0,0-21 16,-21 21-16,21-20 15,-21 20-15,21-21 0,-21 21 0,0-20 16,21 20-16,0-21 0,-22 0 16,22 0-16,-21-21 15,0 0 17,21-21-32,0 0 0,0 0 15,0 0-15,0-22 0,0 22 0,0 0 16,21-21-16,0 21 15,1-22-15,20 1 0,-21 0 16,21 20-16,1 1 0,-22 0 0,21 0 16,1 0-16,-1 21 0,43 0 15,20 21 1,-62-21-16,-22 21 0,21 43 16,-21-43-16,-21 21 0,0 0 15,0-20-15,0 20 0,0 21 16,0-41-16,0-1 0,0 21 15,0-21-15,0 0 0,-21-21 32,0 0-32,21-21 15,0 0-15,0 0 16,0 0-16,0-22 0,0-41 16,21 41-16,0 1 15,1 21-15,-1-21 0,21 20 16,-21-20-16,85 0 15,-21 21-15,-64 21 0,21 0 16,22 0-16,-22 21 16,-21 0-16,0 0 0,1 85 15,-22-21 1,0-64-16,-22 21 0,1-21 16,21 22-16,-21-22 0,0 0 0,-64 42 15,85-41 1,21-44 15,1 1-31,-1 0 0,0 0 0,0 0 16</inkml:trace>
  <inkml:trace contextRef="#ctx0" brushRef="#br1" timeOffset="-140046.89">8191 13441 0,'0'-21'0,"-21"-43"16,0 64 0,0-21-16,-43 21 0,43 0 0,-21 0 15,0 0-15,-22 0 16,22 21-16,-1 0 0,1 22 16,21-22-16,-21 21 0,20 1 0,-20 20 15,21-21-15,21 1 16,0-1-16,0 0 0,0 1 15,21-1-15,0-21 0,0-21 0,64 21 16,-43-21-16,-20 0 16,20 0-16,-21 0 0,21 0 15,-20-21-15,20 0 0,-21 0 0,21 0 16,1-43-16,-22 22 16,0 0-16,0-1 0,-21 22 15,21-64-15,1 43 0,-22 21 16,0 0-16,0 0 0,0-1 0,0 1 15,0 42 1,-22 1-16,1-1 16,0 0-16,21 21 0,0 1 0,-21-1 15,21 0-15,-21-21 0,21 64 16,0 0 0,0-43-16,21-21 0,0 0 15,0-21-15,0 22 0,1-22 0,41 0 16,1 0-1,-43-22-15,21 1 0,22-21 16</inkml:trace>
  <inkml:trace contextRef="#ctx0" brushRef="#br1" timeOffset="-139743.06">8848 12806 0,'0'0'16,"0"-21"-16,0-22 0,0 22 0,0 0 0,0 0 15,0 42 1,0 0-16,0 0 16,0 22-16,-22-1 0,22 22 0,0-1 15,0-21-15,-21 22 16,0-1-16,0 128 16,0-128-16,0 1 0,21-1 0,-22-20 15,22 20-15,0-20 0,0-1 16,0 43-16,0-43 15,0-21-15,0 0 0,0 0 0,0 1 16,22-22-16,-1 0 16,0 0-16,0 0 0,0-22 15,22 1-15,-22 0 0,0 0 0,21 0 16,1-22-16</inkml:trace>
  <inkml:trace contextRef="#ctx0" brushRef="#br1" timeOffset="-138723.64">9356 13399 0,'0'0'0,"-22"0"16,1 0-16,0 21 15,0 0 1,0-21-16,21 42 0,-21 1 16,-1-1-16,22 21 15,-21-41-15,21 20 0,-21-21 16,21 0-16,0 0 0,0 22 0,0-22 15,21 0-15,0 0 16,1-21-16,-1 0 0,42 0 16,-42 0-16,1 0 0,62-21 15,-63 0-15,22 0 16,-22 0-16,0-1 0,0-20 16,-21 21-16,21-21 0,1 20 0,-1 1 15,-21-21-15,0 21 0,0 0 16,21 21-1,-42 0 1,0 21-16,-1 0 16,22 0-16,0 0 0,-21 0 15,21 1-15,-21-1 0,21 0 0,0 0 16,0 0-16,0 0 0,0 1 16,0-1-16,21-21 15,-21 21-15,21-21 0,1 0 0,-1 0 16,0 0-16,0 0 0,0 0 0,0-21 15,1 0-15,-1 21 0,0-22 16,-21 1-16,0 0 0,0-21 0,0-1 16,0 1-16,0 21 0,0 0 15,0 0-15,-21-1 0,0 1 16,-1 21-16,1-21 16,0 21-16,42 0 31,0 0-31,22 0 15,-22-21-15,0 21 0,21 0 0,1 0 16,-22-21-16,21 21 0,1 0 16,-22 0-16,21 0 0,22 0 15,-43 0-15,0 0 0,0 21 16,0 0-16,0-21 0,-21 21 0,0 0 16,0 22-16,0-22 0,0 21 15,0 1-15,0-22 0,0 42 16,0-42-16,-21 1 0,21-1 15,0 0-15,0 0 0,0 0 16,-21 0-16,0-21 16,21 22-16,-21-22 15,21-22 1,0 1-16,0 0 16,0 0-16,0 0 0,0-22 0,0 22 15,0-21-15,0 21 0,21-22 16,0 1-16,0 0 0,0-1 0,1 22 15,20-21-15,21 0 16,-20 20-16,20-20 0,-20 42 16,-1 0-16,0 0 0,1 0 15,-1 0-15,0 0 0,-21 0 0,22 21 16,-22 43 0,-21-43-16,0 21 0,0 22 15,0-22-15,-21 0 0,0-20 0,-1 20 16,1-21-16,0 21 0,21-20 15,-21-1-15,0 21 0,0-21 16,21 0-16,0-42 47,0 0-47,0 0 0,0 0 16,0-22-16,0 22 0,0-21 15</inkml:trace>
  <inkml:trace contextRef="#ctx0" brushRef="#br1" timeOffset="-138506.77">10435 12996 0,'0'0'16,"-21"0"-16,21-21 0,0 0 0,-21 21 16,0-21-1,-1 21-15,22 21 31,0 0-15,0 0 0,-21-21-16,0 0 15,21 22-15,-21-22 0</inkml:trace>
  <inkml:trace contextRef="#ctx0" brushRef="#br1" timeOffset="-138255.91">9102 13229 0,'0'0'15,"-22"0"-15,44 0 32,-1 0-32,21 0 15,-21 0-15,0 0 0,22 0 16,-22 0-16,21 0 0,1-21 0,84 21 15,-85 0 1,-21 0-16,21 0 0,-20 0 16,-1 0-16,0 0 0</inkml:trace>
  <inkml:trace contextRef="#ctx0" brushRef="#br1" timeOffset="-137642.24">11239 13610 0,'-21'-21'0,"-42"21"31,42 0-31,21-21 15,21 21 1,21 0-16,-21 0 0,22 0 16,-1 0-16,0 0 0,1 0 15,20 0-15,-21 0 0,22 0 0,63 0 16,-64 0-16,1 0 16,63 0-16,-85 0 0,22 0 15,-22 21-15,0-21 16,1 0-16,-1 0 0,-21 0 0,0 0 15,-21-21 17,-21 21-17</inkml:trace>
  <inkml:trace contextRef="#ctx0" brushRef="#br1" timeOffset="-137186.5">12001 13356 0,'-21'0'16,"42"0"-16,-63 0 0,42-21 0,-21 21 16,21 21 15,21 0-15,0-21-16,0 0 0,1 0 0,20 22 15,-21-1-15,21-21 0,-20 0 16,20 21-16,0-21 0,1 0 15,-1 0-15,-21 0 0,21 21 0,1-21 0,-22 0 16,42 0 0,-41 0-16,-1 0 15,0 0-15,-42 0 32,0 0-32,-1 21 0,1 0 15,0-21-15,0 22 0,0-1 0,0 0 16,-1 0-16,1 0 0,-21 0 15,21 1-15,-22-1 0,-20 42 16,21-42-16,-1 1 0,1-1 0,0 0 16,20 0-16,-20 0 0,21 0 15,-43 22-15,43-43 16,21 21-16,21-21 31,1-21-31,-1 21 16,0-21-16,0-1 0,0 1 0</inkml:trace>
  <inkml:trace contextRef="#ctx0" brushRef="#br1" timeOffset="-136571.85">13144 13504 0,'0'0'0,"0"-21"16,0 0-16,0 0 0,0 0 15,0 0-15,0-1 16,0 1-16,0 42 31,0 1-31,0-1 16,0 63-16,0-41 16,-21 63-16,21-43 0,0-21 15,0 22-15,0-1 0,-21 1 16,21-22-16,-21 149 15,0-43-15,0-85 0,-1 1 16,1-1-16,0 1 0,21-22 16,-21 22-16,0-22 0,-22 64 15,43-43 1,0-84 0,22 0-16,-1 0 0,0 0 15,-21-22-15,21 1 0,0 0 0,0-64 16</inkml:trace>
  <inkml:trace contextRef="#ctx0" brushRef="#br1" timeOffset="-136246.04">13166 13610 0,'0'0'16,"0"-63"-16,0 42 0,-22-22 0,22 1 0,-21 21 16,21-64-16,0 43 15,0 21-15,43-1 16,-1-20-16,0 21 0,1 21 15,-1-21-15,0 21 0,1 0 16,84 21-16,-85-21 16,-21 21-16,0 21 0,0-20 0,-21 20 15,0 0-15,0 22 16,0-22-16,-42 43 16,0-43-16,-1-21 0,-41 43 15,41-22-15,1-21 0,-43 22 16,64-22-16,-42-21 15,42 0-15,21-21 32,21-1-32,0 1 0,0 0 0,43-21 15,-22 21-15,-21-1 16,21 1-16</inkml:trace>
  <inkml:trace contextRef="#ctx0" brushRef="#br1" timeOffset="-135919.23">13695 13504 0,'0'0'16,"21"0"-16,0-21 16,0 0-16,0 21 0,1-21 15,-1 21-15,0-21 0,21-22 16,-21 43-16,43-42 16,-43 21-16,0 0 0,22-22 15,-22 43-15,-42 0 31,-1 0-31,1 22 0,-21-1 0,21 0 16,0 0-16,-1 0 16,1 22-16,0-22 0,0 0 0,0 21 15,21-21-15,0 1 0,0-1 0,0 0 16,0 0-16,0 0 0,21 0 16,21 1-16,1-22 15,20 0-15,-42 0 0,22 0 16,-1 0-16,-21 0 0,21 0 15,-20 0-15,-1 0 0,0-22 0,0 1 16,0 21-16</inkml:trace>
  <inkml:trace contextRef="#ctx0" brushRef="#br1" timeOffset="-135561.43">14309 13399 0,'0'0'0,"-22"-22"16,22 1-16,-21 0 0,21 0 15,0 0-15,21 21 16,-21-21-16,22 21 0,-1 0 15,21 0-15,-21 0 0,0 0 0,1 0 16,20 0-16,-21 21 0,0 0 0,22 0 16,-22 0-16,0 0 0,0 22 15,-21-1-15,0 64 16,0-85-16,-21 0 16,0 0-16,0 1 0,-1-1 15,1-21-15,0 21 0,0-21 16,21-21-1,0 0-15,0-1 16,0 1-16,0 0 0,21-85 16,21 64-16,-20 0 15,-22 20-15,42-20 16,-42 21-16,21 0 0,0 21 0,0-21 16,1 21-16,41 0 15,-42 0-15,0 0 16,1 0-16,-1 0 15</inkml:trace>
  <inkml:trace contextRef="#ctx0" brushRef="#br1" timeOffset="-134496.04">14880 13589 0,'0'0'0,"0"42"31,21-42-31,0 0 0,1 0 16,-1 0-16,0 0 0,21-21 15,-21 0-15,64-21 16,-43 21-16,22-43 0,-22 22 16,1 21-16,-22-22 0,0 1 15,0 0-15,0-1 0,22-84 16,-43 21 0,0 64-16,0 21 0,0 0 15,-22 0-15,1-1 0,0 22 0,-21 0 16,21 0-16,-1 0 15,1 22-15,21 20 0,-21-21 0,0 64 16,0-22-16,21-20 0,-43 84 16,1 63-1,21-105-15,0-1 0,0-20 16,-1 21-16,22-1 0,0 1 0,-21 0 16,21 84-16,-21 0 15,0-84-15,0 0 16,-22 84-16,1-106 0,21 22 15,-21-21-15,20-1 0,-20 1 0,0-1 16,-1 1-16,22-22 16,-21 21-16,21-41 0,0 20 0,-1-21 15,1 0-15,21 0 0,-21 1 0,42-22 32,0 0-32,22-22 0,-22 1 0,21-21 15,1 21-15,-1-22 0,21 1 16,-20 0-16,-1-1 0,22 1 0,-22-21 0,0-1 15,1 22-15,62-170 16,-83 127-16,-22-63 16,0 64-16,0-1 0,-43-106 15,-41 22 1,62 148-16,-20-43 16,21 43-16,0 0 0,21 0 15,-21 21-15,21-21 16,21 21-16,0-21 15,21 21-15,64-43 16,0 22-16,-64 0 16,1 0-16,62-22 0,-62 22 15,-22 21-15,21-21 0,-21 0 16,1 0-16,-1 0 0,0 21 16,-21-22-16,0 1 0,0 0 15,0 0-15,0 0 16,-21 21-1,0 0 1,21 21 0,-22 0-16,22 0 0,0 0 15,0 43-15,0-43 0,0 0 16,0 22-16,0-22 0,0 0 16,0 0-16,22 0 0,-1-21 0,0 21 15,0-21-15,0 0 0,0 0 16,1 0-16,-1 0 0,0 0 15,0 0-15,21-21 0,-20 0 0,20 21 16,-21-21-16,0-21 0,22 20 0,-22 1 16,0-21-16,-21-64 15,0 21 1,-21 64-16,-64-21 16,64 42-16,-21 0 15,20 0-15,-20 0 0,21 0 0,-21 0 0,-22 21 16,22 0-1,42 0-15,0 1 16,0-1-16,0 0 0,21 0 16,0 0-16,0 0 0,0-21 15,22 22-15,-22-1 0,0 0 16</inkml:trace>
  <inkml:trace contextRef="#ctx0" brushRef="#br1" timeOffset="-132373.12">16087 13780 0,'0'0'16,"21"0"0,0 0-16,0 0 0,-21-22 0,21 22 15,0-21-15,1 0 0,-1 0 16,21 0-16,-21-22 0,0 22 0,22-21 16,20-22-1,-20 22-15,-22 0 0,21-1 0,0-20 16,-42 42-16,0 0 0,0-1 15,0 1-15,-21 21 0,0 0 16,-21 0-16,21 0 0,-1 0 0,-20 21 16,21 1-16,0-22 0,0 21 15,21 0-15,-22 0 0,22 21 16,0-20-16,0-1 0,0 21 16,22-21-16,-1 0 0,-21 1 0,0-1 15,21 21-15,0-21 16,-21 0-16,21 43 0,-21-43 15,21 0-15,-21 0 16,22-21-16,-1 0 0,21 22 16,22-22-16,-43 0 15,21-22-15,-21 1 0,22 21 16,-22-21-16,21 0 0,-21 0 0,0-22 16,22 22-16,-22-21 0,0 0 15,0 20-15,0-20 0,-21 0 16,0-1-16,22 22 0,-22 0 0,0 0 15,21 0-15,-21 0 0,0 42 32,-21 0-32,21 0 0,-22 0 15,22 0-15,-21 22 0,21-22 16,0 21-16,0-21 0,-21 22 0,21-22 16,-21 21-16,21-21 0,-21 1 0,21 20 15,0-21-15,0 0 0,0 0 16,-21-21-16,21 22 15,0-44 17,0 1-32,0 0 0,0 0 15,0 0-15,21-22 0,-21 22 0,42-63 16,-21 20 0,0 43-16,1 0 0,20-22 15,-21 22-15,0 0 0,0 21 16,1 0-16,-1 0 0,0 0 0,0 0 15,0 0-15,0 0 0,-21 21 16,0 0-16,0 1 0,0-1 16,0 0-16,0 0 0,0 21 0,0-20 15,0-1-15,0 0 0,0 0 0,0 21 16,0-20-16,0 20 16,-21-42 15,21-21-16,0 0-15,0-1 0,0 1 16,0 0-16,0 0 0,21-21 0,1 20 16,-1 1-16,0-21 0,42-22 15,64-20 1,-63 63-16,-22-1 0,1 22 0,-1-21 16,-21 21-16,21 0 0,1 0 15,-1 21 1,-42 1-16,0-1 0,0 21 15,0-21-15,0 22 0,-21-22 16,0 21-16,21-21 0,-21 22 0,-1-22 16,22 85-16,0-64 15,0-21-15,0 0 16,0 0-16,22-21 0,-1 0 0,21 0 16,0 0-16,-20 0 0,-1 0 15,63-42 1,-20 0-16,-43-1 0,21 22 15,-20-21-15,-1 0 0,0 20 0,0-20 16,0 21-16,0-21 0,-21 20 16,22 1-16,-22 0 0,0 0 15,0 42 17,-22 0-32,1 0 0,21 1 0,-21-1 15,21 0-15,0 0 0,0 21 16,0-20-16,0 20 0,0-21 15,0 0-15,0 0 0,64 22 16,-43-43-16,42 0 16,-20 0-16,-22 0 15,0 0-15,21-21 0,-21-1 0,1 1 16,-1 0-16,0 0 0,0-21 0,0 20 16,0-41-1,1-1-15,-22 43 0,0 0 16,0 0-16,0 42 31,-22 0-31,22 0 16,-21 1-16,0-1 0,0 42 15,-21 22 1,42-64-16,-22 0 0,1 0 0,21 1 16,0-1-16,0 0 0,-21-21 15,21 21 1,0-42-1,0 0-15,0 0 16,21-1-16,0 1 0,-21 0 16,22-21-16,20 21 0,-21-22 0,0 22 15,22-21-15,-22 21 0,21-1 0,0 1 16,-20 0-16,20 0 0,43 0 16,-64 21-16,0 0 15,21 0-15,-21 0 16,1 21-16,-22 0 0,0 0 15,0 0-15,0 43 16,0-43-16,0 0 0,0 0 0,0 22 16,0-22-16,0 0 0,0 0 15,0 0-15,0 1 0,63 20 16,-21-21 0,-20-21-16,62 0 15,-63 0-15,22-21 0,20 0 16,-42 0-16,1-22 0,62-63 15,-63 43 1,1 21-16,-22-1 0,21-20 16,-21 42-16,0-1 0,0 1 15,-21 21-15,-1 0 0,1 0 0,-21 0 16,21 0-16,-22 21 16,22-21-16,0 22 0,0-1 0,0 0 15,-22 42 1,43-20-16,0-22 0,0 0 15,0 0-15,22 0 16,-1-21-16,-21 22 16,21-22-16,-21 21 0,21-21 15,0 21 1,-21 0 0,0 0-16,0 0 15,0 1-15,0-1 16,-21 0-16,0 21 0,0-21 0,0 1 0,21 20 15,-22 0-15,1 1 0,-21 62 16,21-62-16,21-1 16,-21 0-16,21 1 0,0-1 15,-22 0-15,1 1 0,21-1 0,-21 0 16,0 64-16,0-63 16,0-22-16,-1 0 0,22 0 15,-42 21-15,21-20 0,0-22 16,-43 21-16,43-21 15,21-21 1,0-1 0,0 1-16,0 0 15,0-21-15,0-1 0,0 1 16,0 0-16</inkml:trace>
  <inkml:trace contextRef="#ctx0" brushRef="#br1" timeOffset="-132167.23">18246 13081 0,'0'0'16,"-43"-21"-16,22 21 0,0 0 0,0-21 16,0 21-16,-1 0 15,44 0 16,-1 0-15</inkml:trace>
  <inkml:trace contextRef="#ctx0" brushRef="#br1" timeOffset="-131659.25">20595 12891 0,'21'-22'0,"-42"44"0,42-65 16,-21 22-16,0 42 31,-21 0-31,0 1 16,21 20-16,-21-21 0,0 21 0,21 1 15,-43 41-15,22-20 0,0-22 16,0 1-16,-22-1 0,22 0 16,0 1-16,0-1 0,0 0 15,0-21-15,-22 64 16,43-43-16,-21-42 15,21 22-15,-21-44 16,0 1 0</inkml:trace>
  <inkml:trace contextRef="#ctx0" brushRef="#br1" timeOffset="-131030.61">19875 13356 0,'0'0'0,"22"0"16,-1 0-1,42 0-15,64 0 16,-84-21 0,20 21-16,1-21 0,20 21 0,64-42 15,-63 42-15,-21-22 0,-1 1 16,1 0-16,-1 0 0,64-85 16,-106 85-16,22-64 15,-43 43-15,0 0 0,0-1 16,0 22-16,0-21 0,0 21 15,0-1-15,-22 22 16,-20 0-16,42 22 0,-21-1 16,0 42-16,0-20 15,21-1-15,-22 0 0,1 106 16,0-105 0,21 20-16,0-20 0,0-1 0,-42 43 15,42-64-15,-21 21 0,21 0 0,-22-20 16,22 20-16,-21-21 0,0 0 15,21 0-15,0 1 16,-21-22-16,21-22 16,0 1-1,0-21-15,63-43 16,-41 64-16,-1-21 16,0 21-16,0-1 0,21-20 15,-20 21-15,83-21 16,-41 20-16,-22 22 0,-21 0 15,22 0-15,-22 0 0,0 22 16,0-22-16,0 21 0,-21 0 0,0 21 16,0-21-16,0 43 15,-21-43-15,0 21 0,0-20 16,0-1-16,0 0 0,21 21 0,-22-42 0,22 21 16,-21 1-16,21-1 0,0-42 46,0-1-46,21 1 16,1-21-16,-1 21 0,0 0 16</inkml:trace>
  <inkml:trace contextRef="#ctx0" brushRef="#br1" timeOffset="-130713.8">21357 13420 0,'21'0'16,"0"0"-1,1 0-15,-1 0 0,0 0 0,0-21 16,0 21-16,22-22 0,-22 22 0,0-21 16,21 21-16,-21-21 0,1 0 15,-1 0-15,21 0 16,-42-1-16,0 1 0,0 0 0,0 0 16,-21 21-16,0 0 15,0 0-15,-22 0 0,22 0 0,-21 21 16,-1 0-16,22 0 0,-21 22 0,21-22 15,0 21-15,-22-21 0,43 22 16,-21-22-16,21 21 0,0 22 16,0-43-16,0 0 0,21 0 0,0 0 15,1 1-15,-1-22 0,21 0 16,22 0-16,-22 0 0,0 0 16,1 0-16,-22 0 0,21-22 15,0 1-15,1 0 0</inkml:trace>
  <inkml:trace contextRef="#ctx0" brushRef="#br1" timeOffset="-130275.04">22564 12891 0,'0'0'0,"-22"0"0,1-22 15,21 1 1,21 21-16,22 0 16,-22 0-16,21-21 0,22 0 0,-22 21 15,22 0-15,-1-21 0,1 21 16,84 0 0,-85-21-16,1 21 0,-1 0 0,-20 0 15,20 0-15,-42 0 0,22 0 0,-22 0 16,-42 0-1,-1 0-15,-20 0 0,21 0 16,-21 0-16,-1 0 0,22 0 16,-21 0-16</inkml:trace>
  <inkml:trace contextRef="#ctx0" brushRef="#br1" timeOffset="-130039.17">23050 12764 0,'22'0'0,"-44"0"0,1 21 15,21 0 1,0 0-16,0 0 0,0 0 15,-21 1-15,21 20 0,-21 21 16,0-20-16,21-1 0,0 22 16,-21-22-16,-1 0 0,1 1 0,21-1 15,-21 0-15,0 1 0,0-1 0,21 0 16,-21-21-16,-1 22 0,22-1 16,0-21-16,0 0 0,-21 1 15,21-1-15,0 0 0,0-42 31,21 0-15,1-1-16,-1 1 0,0 0 0</inkml:trace>
  <inkml:trace contextRef="#ctx0" brushRef="#br1" timeOffset="-129426.39">23199 13377 0,'0'22'31,"21"-22"-15,0 0-16,0 0 16,0 0-16,0 0 0,22-22 15,-22 22-15,64-42 0,-64 42 16,21-21-16,-21 0 0,22-22 16,-22 22-16,0-21 15,-21 21-15,0 0 16,-21 21-16,0 0 0,-1 0 15,1 0-15,0 0 0,-42 21 16,20 0-16,22 0 0,-21 0 16,21 0-16,-1 1 0,1 20 0,-42 43 15,63-22 1,0-42-16,0 0 16,0 22-16,0-22 0,21 0 0,0-21 0,64 42 15,-64-42 1,21 0-16,1 0 0,-1 0 15,21 0-15,-20-21 0,20 0 0,-20 0 16,20 0-16,64-43 16,-63 1-16,-43 42 15,0-1-15,-21-20 16,0 21-16,0 0 0,0 42 31,0 0-31,0 0 16,0 0-16,0 1 0,0 20 15,0-21-15,0 0 0,0 0 0,0 22 16,0-22-16,-21 21 16,0-42-16,-1 21 0,22 1 15,-21-22-15,0 0 0,-21 0 16,21 0-16,-1 0 0,1 0 0,0 0 16,-21 0-1,42-22-15,0 1 0,0 0 16,0 0-16,0 0 0,21 0 15,42-22-15,-41 1 0</inkml:trace>
  <inkml:trace contextRef="#ctx0" brushRef="#br1" timeOffset="-128223.04">24426 12764 0,'0'-43'0,"0"86"0,21-107 0,-21 43 0,0 0 16,0 0-16,0-1 0,-21 22 15,0 0 1,0 43-16,0-22 0,0 21 16,-1 1-16,22-1 0,-21 0 15,0 22-15,0-1 0,21-20 0,0 20 16,-21 43-16,0-43 16,-1 22-16,22-43 15,0 43-15,0-64 0,0 22 16,0-22-16,22 21 15,20-21-15,-21-21 0,21 0 16,-20 0-16,20 0 0,-21 0 0,21 0 16,1-21-16,63-42 15,-43-1-15,-21 43 16,-20 0-16,-1 0 0,0-1 0,-21 1 16,0 0-16,0 0 15,-21 21 1,0 21-1,-1 0-15,22 0 0,0 1 0,0-1 16,-21 0-16,21 21 16,0-21-16,0 1 0,0-1 15,21-21-15,1 21 0,-1-21 16,21 0-16,-21 0 0,22 0 16,-22 0-16,21-21 0,0 21 0,-20-21 15,20-1-15,-21 1 0,21 0 0,-20 0 16,-1-21-16,0 20 0,0 1 15,0-21-15,0 42 0,-42 0 32,0 21-17,0 0-15,0 0 0,0 1 16,-1-1-16,1 0 0,-21 21 0,21-21 16,0 1-16,21-1 0,-22-21 15,22 21-15,22-42 31,-1 0-15,0-1-16,0 1 0,0 0 16,0 0-16,22 0 0,-22 0 15,0-1-15,0 1 0,0 0 0,1 0 16,-1 0-16,0 21 16,-21 21-1,0 0 1,0 0-16,0 0 0,0 1 15,0 20-15,0-21 0,0 0 16,0 0-16,0 1 0,21-1 0,0 0 16,0-21-16,1 21 0,-1 0 0,0-21 15,0 0-15,21 0 0,22 0 16,42 0 0,-64 0-16,22-42 15,-43 21-15,21-22 0,-21 22 0,0 0 16,1-21-16,-1-1 0,0 22 0,0-63 15,-21-1 1,0 64-16,-42 0 16,-1 21-16,22 0 0,-21 0 15,-22 21-15,22-21 0,21 21 16,-21 0-16,20 0 0,-20 22 16,21-22-16,21 0 0,0 0 15,0 43-15,0-43 16,21 0-16,-21 0 0,0 0 15,21 22-15,0-22 0,-21 0 16,22 85 0,-22 0-1,0-64-15,0-21 0,-22 21 0,1 1 16,0-1-16,0-21 0,-43 64 16,43-64-16,-106 85 15,43-21 1,62-85-16,-20 42 15,0-42-15,21 0 0,-1 0 16,1 21-16,0-21 0,0 0 0,0 0 16,21-21-16,0 0 15,0 0-15,0-1 16,0-20-16,21 21 0,0 0 0,0-22 16,0 1-16,1 0 0,-1-1 0</inkml:trace>
  <inkml:trace contextRef="#ctx0" brushRef="#br1" timeOffset="-128019.15">25188 12996 0,'0'0'0,"-21"-21"0,0 0 0,21 0 16,-21 21-16,21-21 15,-21 21 1,21 21-1,-22-21 1,22 21-16,-21 0 0,21 0 16,-21-21-16,0 22 0,0-22 0,21 21 15</inkml:trace>
  <inkml:trace contextRef="#ctx0" brushRef="#br1" timeOffset="-127825.27">24088 13187 0,'0'0'0,"0"21"0,21-21 31,0 0-31,0 0 16,0 0-16,43-21 0,-22 21 16,0 0-16,1 0 0,-1-21 15,0 21-15,1 0 0,-1-21 0,22 21 16</inkml:trace>
  <inkml:trace contextRef="#ctx0" brushRef="#br1" timeOffset="-126813.45">26606 13441 0,'22'-85'31,"-1"64"-31,-21 0 0,0 0 0,0 0 0,21 21 15,-21-22-15,0 44 32,-21-1-32,21 0 0,-21 0 15,-1 0-15,1 0 0,0 22 16,0-22-16,0 0 0,21 43 16,-21-22-1,21-21-15,0 0 0,0 0 16,21-21-16,0 0 0,64 0 15,-64 0-15,0-21 16,21 0-16,-21 0 0,22-21 16,-22 20-16,-21-20 0,0 0 15,0-1-15,0 22 0,0-21 16,-21 21-16,0 0 0,-1-1 0,22 1 16,0 0-1,0 0-15,22 0 16,-1 21-16,0 0 0,21 0 15,1 0-15,-1-21 0,0 21 0,1 0 16,62 0 0,-41 0-16,-43 0 0,-21 21 15,0 0-15,0 0 16,0 0-16,0 0 0,-21 22 0,0-22 16,0 21-16,-43 85 15,22-63-15,21-22 16,-1 22-16,1-1 0,-21 1 0,21-1 15,0 1-15,21-1 0,-22 1 0,-20 84 16,21 63 0,0-147-16,21-1 0,-21 1 15,-1-1-15,22 1 0,-21-22 0,21 1 16,-21-1-16,0-21 0,0 43 16,0-64-16,-1 21 15,-20-21-15,21 0 0,-21 0 0,20 0 16,-41-21-1,-1-64-15,22 43 0,42-22 16,-21 22-16,21-22 0,0 1 0,0-22 16,0 22-16,21-1 15,0 1-15,22-64 0,-1 84 16,0-20-16,106-64 16,-105 84-16,20 1 0,1 21 15,-1-21-15,1 20 0,126-62 16,1 20-1</inkml:trace>
  <inkml:trace contextRef="#ctx0" brushRef="#br1" timeOffset="-126531.61">28384 13272 0,'0'-22'16,"0"44"-16,0-65 0,0 22 0,0 0 15,0 0-15,0 0 0,0-1 0,-21 22 32,0 0-32,21 22 0,-21-1 0,21 0 15,-21 0-15,21 21 0,-43 22 16,22 84 0,0-106-16,21 64 15,-21-63-15,21-1 0,-21 0 0,21-21 16,-21 1-16,21 20 0,0-21 15,0 0-15,21-21 16,0 0 0,0-21-16</inkml:trace>
  <inkml:trace contextRef="#ctx0" brushRef="#br1" timeOffset="-125905.39">28596 13272 0,'21'-22'0,"-42"44"0,42-65 0,-21 22 0,0 42 31,0 0-31,-21 1 0,0 20 16,21 0-16,-21-21 15,21 22-15,0-1 0,-21 22 0,-1-22 16,1 0-16,21 1 0,-21 20 16,0 1-1,21-43-15,-21 0 0,21 0 0,0 0 16,0-42-1,21 21 1,-21-42-16,21 21 0,0-1 0,-21-20 16,21 21-16,1-21 0,-1 20 15,0-20-15,0 21 0,0 0 0,22-22 16,-43 65 15,0-1-31,0 0 0,0 0 16,0 0-16,0 0 0,0 1 15,0-1-15,0 42 0,0-42 16,21 1-16,0-1 0,0 0 16,0-21-16,0 0 0,1 21 15,-1-21-15,42 0 0,-20 0 16,-1 0-16,-21-21 0,21 21 16,1-21-16,-22 0 0,0-1 0,43-41 15,-64 42-15,21-43 16,-21 22-16,0 0 15,0 20-15,0 1 0,-21 0 16,-1 21-16,1 0 0,0 0 0,0 0 16,-21 21-16,20 0 0,1 1 15,0-1-15,21 0 0,0 21 0,0 1 16,0-1-16,0-21 0,0 0 16,21 0-16,0 1 0,1-1 15,-1 0-15,0 0 0,0-21 0,21 21 16,22-21-16,-43 0 15,21 0-15,1 0 0,-1 0 0,-21 0 16,22 0-16,20-42 16,-42 21-16</inkml:trace>
  <inkml:trace contextRef="#ctx0" brushRef="#br1" timeOffset="-125662.53">28025 13526 0,'0'0'0,"-43"0"0,1 21 15,0-21-15,20 0 0,65 0 32,-22 0-32,21 0 15,1-21-15,20 21 0,-21 0 0,22 0 16,-1 0-16,1-22 0,-1 22 15,-20 0-15,20 0 0,22 0 16,-43 0-16</inkml:trace>
  <inkml:trace contextRef="#ctx0" brushRef="#br1" timeOffset="-124455.48">2222 14923 0,'-21'21'0,"0"-21"16,0 21 0,42-42 31,0 21-47,0-21 0,1-1 15,-1 1-15,0 21 0,0-21 0,0-21 16,0 21-16,-21-1 0,-21 1 15,-42 0 1,20 21-16,1 0 0,-106 0 16,42 42-1,43-20-15,20-1 0,1 0 16,0 21-16,20 1 0,1-1 16,0-21-16,0 21 0,21 1 0,0-1 15,0 22-15,21-22 16,21 0-16,-20-21 15,-1-21-15,0 0 0,21 0 0,-21 0 16,22 0-16,41-21 16,-62 0-16,20 0 0,0-21 0,1 20 15,-1-20-15,-21 21 0,21 0 16,-20-22-16,-1 22 0,0 0 16,0 0-16,-21 0 0,0-22 15,0 22 1,-21 42-1,0 1-15,21-1 16,0 0-16,0 42 0,0-41 16,0 20-16,0-21 0,21 21 15,0-20-15,0-1 0,0 0 0,1 0 16,-1 0-16,21 0 0,-21-21 16,22 0-16,20 0 0,22-42 15,-64 42-15,21-21 16</inkml:trace>
  <inkml:trace contextRef="#ctx0" brushRef="#br1" timeOffset="-124195.64">2836 14901 0,'0'0'15,"0"-21"1,0 42 0,0 1-16,0 20 15,0-21-15,0 21 0,-21 1 0,21-1 16,0 0-16,0 22 0,0-1 15,0-20-15,-21 20 0,21 1 16,0-1-16,-21 1 0,21-22 0,0 85 16,0-85-16,0 22 0,-21-22 15,21 43-15,0-43 0,0-21 16,0 1-16,0-1 0,0-42 31,0-1-31,0 1 16,0-21-16,0 0 0,0-1 0</inkml:trace>
  <inkml:trace contextRef="#ctx0" brushRef="#br1" timeOffset="-123915.06">2752 15219 0,'0'0'0,"0"-64"0,0-20 16,42-22-16,-21 85 16,0-22-16,0 43 0,1-21 15,-1 0-15,21 21 0,-21 0 0,0 0 16,22 0-16,-22 0 15,0 21-15,0 0 0,0 1 0,-21-1 16,22 0-16,-22 0 0,0 21 0,0 1 16,-22-1-16,1-21 0,-42 64 15,42-43-15,-22 1 0,1-22 16,21 21-16,-22-21 0,1 0 16,-21 22-1,84-64 1,0-1-1,0 1-15,0 0 0,22 0 16,-22 0-16,21-22 0</inkml:trace>
  <inkml:trace contextRef="#ctx0" brushRef="#br1" timeOffset="-123642.21">3429 14880 0,'0'0'15,"0"-21"-15,-21 42 31,0 0-31,21 22 16,0-22-16,0 21 0,0 22 0,0-22 16,0 22-16,0-22 0,0 21 15,0 1-15,-22-1 0,22 1 0,-21-1 16,21 1-16,0-22 0,0 22 0,-21-1 16,21-20-16,-21-1 15,21 21-15,0-41 0,0 20 0,0-21 16,0 21-16,0-20 15,21-22-15,-21-22 16,21 1-16,-21 0 0,21-21 16,1-22-16,-22 22 15</inkml:trace>
  <inkml:trace contextRef="#ctx0" brushRef="#br1" timeOffset="-123342.39">3365 15071 0,'0'0'0,"0"-43"0,0 22 0,0 0 15,0 0-15,0 0 16,0 0-16,22-1 16,-1 22-16,0-21 0,0 21 0,21 0 15,43 0-15,-43 21 16,-20 1-16,20-1 0,0 21 16,-21 0-16,-21-20 0,0 20 15,0 0-15,0 1 0,0-1 16,-21-21-16,-21 64 0,21-64 15,0 0-15,-22 0 0,22 0 0,0 1 16,0-1-16,-22-21 16,22 21-16,0-21 15,21-21 1,21 21-16,0-21 16,1-1-16,-1 1 0,0 0 0,0 0 15</inkml:trace>
  <inkml:trace contextRef="#ctx0" brushRef="#br1" timeOffset="-123073.54">4191 14711 0,'0'0'0,"0"-21"16,-21 42-1,21 0 1,-21 0-16,-1 0 0,22 22 15,-21-22-15,21 21 0,0 1 0,0-22 16,0 63-16,0-41 0,0-1 16,0 85-1,21-106-15,-21 0 16,22-21-16,-1 0 0,0 0 16,0 0-16,0 0 0,0-21 15,1 0-15,-1 0 0,21-43 0</inkml:trace>
  <inkml:trace contextRef="#ctx0" brushRef="#br1" timeOffset="-122679.55">4678 14626 0,'-21'21'16,"-1"1"-16,22-1 15,0 0-15,-21 21 16,21-21-16,0 22 0,0-1 0,0-21 15,-21 43-15,21-43 0,-21 0 16,21 0-16,0 0 16,-21 1-16,21-1 0,-21-21 15,21-21 1,0-1 0,0 1-16,0 0 0,0-21 15,0-1-15,0 22 0,21-21 16,0 21-16,0-22 0,64-84 15,-22 85 1,-42 21-16,43 21 16,-22 0-16,-21 0 0,22 21 0,-22 0 15,0 0-15,0 1 0,0 20 0,-21 43 32,0-22-32,-21-21 0,0-20 15,0-1-15,0 0 0,0 0 0,21 0 16,0 0-16,-22-21 0,1 22 15</inkml:trace>
  <inkml:trace contextRef="#ctx0" brushRef="#br1" timeOffset="-120941.72">6625 15219 0,'21'-42'31,"0"20"-31,-21 1 0,22 0 16,-22 0-16,0 0 0,0-22 15,0 1-15,0 21 0,0-21 16,-22-1-16,-20 1 15,21 21-15,0-22 0,0 22 0,-64 0 16,21 21 0,43 0-16,-42 21 15,42 0-15,-1 22 0,-20-22 0,21 21 16,21 1-16,-21-1 0,21 0 16,0 64-16,0-64 15,0 1-15,0-22 0,0 21 0,21-21 16,0 1-16,0-1 0,0 0 15,1-21-15,-1 0 0,21 0 0,-21 0 16,43-21-16,-22 0 0,0-1 16,-20-20-16,20 21 0,-21-21 15,21 20-15,22-105 16,-43 64-16,-21 21 16,0 20-16,0-41 0,0 42 15,0 0-15,0-1 0,-21 44 31,21-1-31,-21 0 0,21 0 16,0 21-16,0-20 0,0 20 0,0 0 16,0 1-16,0-1 0,0 0 15,21 1-15,0-22 0,-21 21 0,21-21 16,0 22-16,1-22 0,-1 0 0,21-21 16,-21 0-16,0 0 0,64 0 15,-43 0-15,1-21 16,20-22-16,-42 1 0,43-21 15,-43 20-15,0 1 16,0-106 0,-21 63-16,0 64 15,0 0-15,0 0 0,0-1 16,-21 22-16,21 22 16,0 20-16,0-21 15,0 21-15,0-20 0,0 20 16,0-21-16,0 21 0,0 64 15,0-63 1,21-22-16,1 0 0,-1-21 0,0 0 16,0 0-16,0 0 0,22 0 15,20-21 1,-42-22-16,0 22 0,1 0 0,-1 0 16,0-21-16,0 20 0,0-20 15,0 0-15,-21 21 0,0-22 16,0-20-16,0 42 0,0-22 15,0 22-15,0 0 0,0 42 32,0 0-32,0 0 0,-21 22 15,21-22-15,-21 21 0,21-21 0,-21 22 16,21-1-16,0 0 0,0 1 16,0-1-16,0 0 0,0-20 0,0 20 15,21-21-15,0 0 0,22 22 16,20-43-1,-21 0-15,-20 0 0,-1-22 16,21 1-16,-21 21 0,0-42 16,43 0-16,-43-1 0,43-84 15,-43 85-15,21-64 16,-42 43-16,21-1 16,-21 22-16,21-22 0,-21 1 0,0-1 15,43-20-15,-43 41 0,0 22 16,0 0-16,0 0 0,0 0 15,0 42 1,0 0-16,0 21 0,0-21 16,0 85-16,0-42 15,-21-1-15,21 1 0,-22-1 0,22 1 16,0-22-16,0 22 0,-21-1 0,21 1 16,0-22-16,0 0 0,0 1 15,0 41-15,0-63 0,0 1 16,21-22-16,1 0 15,20 0-15,-21 0 0,0 0 0,43-43 16,20-41 0,-41 41-16,-22 22 0,0-21 15,21-1-15,-20 22 0,-1-21 0,0-22 16,0 43-16,-21 0 16,0 42 15,0 0-31,-21 1 0,21 20 15,0-21-15,-21 0 0,21 22 16,-21-22-16,21 21 0,0-21 0,0 0 16,0 1-16,0-1 0,0 0 0,0 0 15,21 0-15,0-21 0,0 0 16,0 0-16,22 0 0,-1 0 16,0 0-16,1-21 0,-1 21 0,0-21 0,1 0 15,-1 0-15,-21-22 0,0 22 16,0 0-16,1-21 0,-22 20 0,0 1 15,0-21-15,0 21 0,-22 0 16,1-1-16,-21 1 0,-22 0 16,22 0-16,0 21 0,21 0 15,-22 0-15,22 0 0,-21 0 16,21 0-16,-1 0 0,1 0 0,21 21 16,0 0-1</inkml:trace>
  <inkml:trace contextRef="#ctx0" brushRef="#br1" timeOffset="-120730.24">8022 14796 0,'0'0'0,"21"0"16,0 0-16,1-22 15,20 22-15,0 0 0,22-42 16,105 21 0,-105 21-16,-22 0 0,21 0 15,1-21-15,-22 21 0,1 0 0,-1 0 16,-21 0-16,21 0 0,-20 0 0,-1 0 16</inkml:trace>
  <inkml:trace contextRef="#ctx0" brushRef="#br1" timeOffset="-119591.09">9483 14817 0,'0'0'0,"0"-21"0,0 42 47,0 0-47,0 0 0,0 0 16,0 0-16,0 1 0,0 41 15,-22 22 1,1-64-16,21 0 0,0 0 16,-21 22-16,21-22 0,-21-21 0,21 21 15,0 0-15,-21-21 0,21-21 47,0 0-47,0 0 0,0-1 16,0-20-16,0 21 0,0-21 15,0 20-15,0-20 0,21 0 0,-21 21 16,21-22-16,0 22 0,22-42 16,-22 41-16,21 1 15,-21 0-15,43 0 0,-43 21 16,0 0-16,43 21 0,-43 0 0,0-21 16,0 43-16,0-22 0,0 0 15,-21 85 1,0-85-16,0 21 0,0-21 0,0 22 15,0-22-15,0 0 0,-21 0 16,21 0-16,0 1 0,-21-22 16,21-22-1,0 1 1,0 0-16,21-21 0,0 21 16,1-1-16,-22-20 0,42 21 0,-21-21 15,0-1-15,22 22 0,-22-21 16,21 21-16,0-1 0,-20 1 0,83-21 15,-83 42 1,20 0-16,-21 0 0,0 21 0,-21 0 16,0 0-16,21 43 15,-21 21-15,0-64 16,0 21-16,0-21 0,0 22 16,0-22-16,0 0 0,0 0 0,0 0 15,0 0-15,22-21 0,-1 0 16,0 0-16,0 0 15,0 0-15,0 0 0,1-21 0,20-21 16,-21 21-16,0 0 16,0-1-16,1 1 0,20-42 15,-42 20-15,0 22 0,0 0 0,21-42 16,-21 84 15,0 0-15,0 0-16,-21 0 0,0 43 15,21-22-15,0-21 16,-21 0-16,21 1 0,0 20 0,-22-21 16,22 0-16,0 0 0,0 1 15,0-1-15,22-42 32,-22-1-17,21 1-15</inkml:trace>
  <inkml:trace contextRef="#ctx0" brushRef="#br1" timeOffset="-119419.2">10731 14626 0,'0'-21'0,"0"42"0,-21-42 0,0 0 16,0 21 0,0 0-16,21 21 31,0 0-16,21-21-15,-21 21 0,21-21 0,0 22 16,22-22-16</inkml:trace>
  <inkml:trace contextRef="#ctx0" brushRef="#br1" timeOffset="-119113.37">11366 14774 0,'22'0'0,"-22"-21"0,0 0 15,0 0-15,0 0 16,-22 0-16,1 21 0,0 0 16,-21 0-16,21 0 0,-1 0 15,1 0-15,-21 21 0,21 0 16,0 0-16,-1 0 0,-20 0 16,0 64-16,21-64 0,-1 22 15,22-1-15,0-21 0,0 21 0,0-20 16,0 20-16,0-21 0,0 21 15,22-20-15,20 20 0,-21-21 16,21 0-16,-20-21 0,20 21 16,0-21-16,1 0 0,-1 0 0,0 0 15,1 0-15,84-21 16,-85 0-16,0 0 0</inkml:trace>
  <inkml:trace contextRef="#ctx0" brushRef="#br1" timeOffset="-117562.31">11959 14965 0,'21'-21'0,"-42"42"0,42-63 0,-21 20 16,0 1-16,0 0 0,0 0 0,0 0 16,-21 0-16,0 21 15,0 0-15,0 0 0,-1 0 16,1 0-16,0 0 0,0 0 0,0 0 16,-22 21-16,1 21 15,21 0-15,0-20 0,-22 41 16,43-21-16,0 1 0,0-1 15,0-21-15,0 22 0,0-22 16,0 0-16,0 21 0,0-21 16,22 1-16,-1-22 0,0 0 15,0 0-15,0 0 0,43-22 16,-1-20-16,-42 21 16,1 0-16,20 0 0,-21-22 0,21 1 15,-20 21-15,-1-22 0,0 22 16,0-21-16,-21 21 0,0-43 15,0 43-15,-21 21 16,0 21 0,0 0-16,21 1 0,-22-1 15,22 21-15,0-21 0,0 43 16,0-43-16,0 0 0,0 21 16,0-20-16,0-1 0,22 0 15,-22 0-15,42 21 0,21-20 16,-20-22-16,-1 21 15,-21-21-15,22 0 0,-1 0 0,-21 0 16,21-21-16,1 21 0,-22-22 0,21 1 16,-21-21-16,22-22 15,41-41-15,-84 62 16,22 1-16,-1-22 0,-21 22 16,21 0-16,-21-1 0,0 1 0,0 0 15,0 21-15,0-85 16,-21 106-1,0 0-15,-1 0 16,1 0-16,21 21 0,0 0 0,-21 0 16,21 0-16,0 22 0,-21-22 15,21 21-15,0 1 0,0-1 0,0 0 16,0-21-16,0 22 0,0-1 0,0 0 16,21-20-16,0 20 0,-21-21 15,21 0-15,1 22 0,-1-22 16,0-21-16,21 21 0,-21-21 0,1 0 0,62 0 15,-63 0-15,22 0 16,-22-21-16,42-22 16,-20 22-16,-1-42 0,-21 20 15,0 1-15,1 0 0,-1-22 16,0 22-16,0-22 0,0 22 0,-21-21 16,21 20-16,1-41 0,-22 41 15,0 1-15,0 21 0,21 0 16,-21-1-16,0 44 15,-21-1-15,21 0 0,-22 21 16,1 1-16,21-1 0,-21 0 16,0 1-16,0-1 0,21 0 0,0 1 15,0-1-15,0 0 0,0 1 16,0-1-16,0 0 0,0 1 0,0-22 16,42 42-16,-21-42 15,0 1-15,1-1 0,-1 0 0,0 0 16,21-21-16,-21 0 0,22 0 15,-22 0-15,42-21 16,-41 0-16,41-43 0,-42 43 16,0 0-16,1-21 0,-1 20 0,0 1 15,0-21-15,-21 21 0,21 0 16,-21-1-16,0 44 31,-21-1-31,21 0 0,0 0 16,0 0-16,0 0 0,0 1 15,0-1-15,0 0 0,0 21 16,21-21-16,0 1 16,1-22-16,20 0 0,-21 0 15,43 0-15,20-22 16,-63 1-16,1 0 0,-1 0 16,0 0-16,0 0 0,0-1 15,22-62-15,-22 41 16,-21 22-16,0 0 0,21 21 15,-21-21-15,0 42 47,0 0-47,0 0 0,-21 1 16,0 20-16,-1-21 0,1 21 16,21 1-16,-21-1 0,0 0 0,21 22 15,-21-1-15,21-20 0,0 20 16,0 1-16,0-1 0,0 1 0,0 63 15,0-64-15,0 85 16,21-84-16,-21-1 0,21 1 16,-21-1-16,21 1 0,-21-1 0,43 43 15,-43-63-15,0 20 0,0 22 16,0-64-16,0 64 16,0-64-1,-22-21-15,1 0 0,-21 0 0,21-21 16,-22-22-16,-41-20 0,41 20 15,1 1-15,0 0 0,21-22 16,21 1-16,0-1 0,0 1 0,0-22 16,0 22-16,21-1 0,0-63 15,42 0-15,-41 85 16,20-22-16,21-42 0,-41 64 16,20 0-16,0-1 0,1 1 0,-22 0 15,21-1-15,64-62 16,21 20-1</inkml:trace>
  <inkml:trace contextRef="#ctx0" brushRef="#br1" timeOffset="-116829.43">15875 14669 0,'21'-22'16,"-42"44"-16,42-65 0,-21 22 0,21 21 0,-21-21 16,21 21-16,-21 21 31,0 21-31,0-20 0,-21 20 0,21-21 16,-21 21-16,21 1 15,0-22-15,0 21 0,-42 22 16,21 20-16,21-62 15,0-1-15,21-42 32,0-1-32,-21 1 15,21 0-15,0 0 16,-21-21-16,21 20 0,1 1 0,-22-21 0,21 21 16,-21 0-16,21-22 0,0 43 15,-21-21-15,21 21 16,0 0-16,-21 21 15,22 0-15,-22 1 0,21-1 16,0 0-16,-21 21 0,0 1 16,21-22-16,0 0 0,0 21 15,1-42-15,-1 21 0,0-21 16,42 0-16,64 0 16,-84-21-16,-1 21 0,-21-21 15,22 0-15,-22 0 0,0 0 16,0-1-16,0 1 0,-21-21 0,21 21 15,-21-43-15,0 22 16,0 21-16,0 0 0,-21-1 0,21 1 16,-21 0-16,21 0 15,-21 21 1,21 21 0,0 0-1,21-21-15</inkml:trace>
  <inkml:trace contextRef="#ctx0" brushRef="#br1" timeOffset="-116623.55">16976 14563 0,'0'0'0,"-22"0"32,22 21-32,-21 0 0,21 0 0,-21 0 15,0 1-15,0 41 0,21-21 16,0-20-16,0 20 0,-21-21 15,21 0-15,0 0 0,0 1 0,0-1 16,0 0-16,0 0 0,21-21 31,0-21-31,-21 0 16,21 0-16</inkml:trace>
  <inkml:trace contextRef="#ctx0" brushRef="#br1" timeOffset="-116430.65">17039 14330 0,'0'0'0,"0"-21"16,0-22-16,-21 22 0,0 0 16,0 21-1,-1 0-15,1 0 0,42 0 47,1 0-47,-1 21 0,0-21 0,0 0 16,21 0-16,43 0 15,0 0-15</inkml:trace>
  <inkml:trace contextRef="#ctx0" brushRef="#br1" timeOffset="-116207.23">17611 14224 0,'0'0'0,"21"0"16,-21 21 15,-21 0-31,21 1 16,-22 20-16,1 0 0,0 1 0,21-1 15,-21 0-15,0 22 0,0-22 16,-1 0-16,1 1 0,0-1 0,0-21 16,0 22-16,21-22 0,-21 21 0,21-21 15,0 0-15,0 1 16,21-22-16,0 0 16,0 0-16,0 0 0,22 0 15,-22-22-15,0 22 0,21-21 16</inkml:trace>
  <inkml:trace contextRef="#ctx0" brushRef="#br1" timeOffset="-115780.47">17865 14351 0,'0'0'0,"0"-42"0,0 21 15,21-1-15,-21-20 16,0 63 0,0 0-16,0 22 0,-21-22 0,21 21 15,0 1-15,0 20 16,-22-21-16,1 1 0,0 63 15,0-64-15,21 0 0,-21 1 0,21-22 16,-21 21-16,-1 22 16,22-43-16,0 0 0,0 0 0,0 0 15,-21-21-15,21-21 32,0 0-32,0 0 15,0 0-15,21-22 0,1 22 0,-22-21 16,21 21-16,0-22 15,42-20-15,-41 42 0,20-1 0,-21-20 16,21 42-16,1-21 0,-1 21 0,-21 0 16,22 0-16,-22 21 15,21 0-15,-21 0 0,-21 1 0,0-1 16,0 21-16,0-21 0,0 0 0,0 22 16,0-22-16,0 0 0,-21 43 15,0-43-15,0 0 16,21 0-16,-21 0 0,-1-21 15,1 0 1,0 0-16</inkml:trace>
  <inkml:trace contextRef="#ctx0" brushRef="#br1" timeOffset="-115594.58">17251 14690 0,'-21'0'0,"42"0"0,-64 0 0,65 0 32,-1 0-32,21-21 15,0 21-15,64 0 0,-63 0 16,20 0-16,1 0 0,-1-22 16,-21 22-16,22 0 0,-1 0 0,1 0 15</inkml:trace>
  <inkml:trace contextRef="#ctx0" brushRef="#br1" timeOffset="-114515.77">18711 14626 0,'0'0'0,"-21"0"32,0 0-32,0 0 0,0 0 0,-1 21 15,1 1-15,-21-1 0,21 0 16,0 0-16,-1 0 0,1 0 0,0 22 15,0-22-15,0 0 0,21 0 16,0 22-16,0-22 0,0 0 16,0 0-16,0 0 0,21 0 0,0-21 15,0 22-15,22-1 0,41-21 16,-41 0-16,-1 0 0,0 0 16,-21 0-16,22 0 0,-1-21 0,0 21 15,-20-22-15,20 1 0,0-42 16,-42 20-1,0 1-15,0 0 0,0 21 0,-21-64 16,21 43-16,-42 20 0,21-20 16,-22 21-16,22 0 0,-21 21 0,-1 0 15,1 0-15,0 0 0,-1 0 0,22 0 16,-21 21-16,21 21 0,0-21 16,21 1-16,0 20 0,0-21 15,0 21-15,0-20 0,0 20 0,21-21 16,0 21-16,21-20 0,-21-1 15,1 0-15,20 0 0,0 0 0,-21 0 16,43-21-16,-22 0 0,1 0 16,-22 0-16,21 0 0,0 0 15,-20-21-15,20 21 0,0-21 0,-21 0 16,22 0-16,-1-43 0,-21 43 16,22 0-16,-43 0 0,21 0 15,0-22-15,-21 22 0,-21 42 47,21 0-47,-21 1 0,21-1 16,0 0-16,0 0 0,0 21 15,0-20-15,0-1 0,0 0 16,0 0-16,21-21 0,42 0 16,-20 0-16,-22 0 0,21 0 15,-21 0-15,22 0 0,-22-21 16,21 0-16,-21 0 0,0-1 0,1 1 15,-1 0-15,21-42 16,-42 20-16,0 22 0,0 0 16,0 0-16,-21 42 31,21 0-31,0 0 0,-21 0 16,21 1-16,-21 20 0,21-21 0,0 0 15,0 0-15,0 64 16,0-64-16,0 0 15,21 1-15,0-22 0,0 0 0,0 0 16,22 0-16,-22 0 0,42 0 16,-42 0-16,22-22 0,-22 22 15,21-42-15,22-64 16,-43 64-16,0 0 16,0-22-16,0 22 0,1-22 15,-1-20-15,0-43 0,42-22 16,-63 107-1,0 21-15,22-21 0,-22 20 0,-22 44 32,1 20-17,0 0-15,0 1 0,21-1 0,-21 21 16,0-20-16,-1 20 0,22 1 0,0-22 16,0 22-16,0 63 15,0-64 1,0-21-16,0-20 0,0-1 15,0 0-15,0 0 0,22-21 0,-1 0 16,0 0-16,0 0 0,0 0 0,22-21 16,-22 21-16,0-21 0</inkml:trace>
  <inkml:trace contextRef="#ctx0" brushRef="#br1" timeOffset="-114347.39">19960 14605 0,'0'0'0,"-21"0"0,0 0 15,0 0-15,42-21 16,0 21 0,21 0-16,-21 0 0,1 0 15,20 0-15,0 0 0,22 0 16,-22 0-16,-21 0 0,22-21 0,-22 21 16,0 0-16,0 0 0,0-21 15</inkml:trace>
  <inkml:trace contextRef="#ctx0" brushRef="#br1" timeOffset="-112133.24">21802 14542 0,'0'-22'16,"0"44"-16,0-65 0,0 22 0,0 0 15,0 0-15,-22 0 0,22-1 16,0 1-16,0 0 0,0 0 15,-21 42 1,21 0-16,0 22 16,0-1-16,0-21 0,0 43 0,-21 20 15,21-41-15,0-1 16,-21 0-16,21 1 0,0 41 16,0-63-16,0 22 15,21-22-15,0 0 16,0-21-16,1 0 0,-1 0 0,0 0 15,42 0-15,-41-21 0,20 0 16,-21 21-16,21-21 0,-20-22 16,-1 22-16,0-21 0,21-22 15,1-20 1,-22 41-16,0-20 0,0 20 0,-21 1 16,0 0-16,0 21 0,21-22 0,-21 22 15,0 0-15,-21 42 16,21 0-1,0 0-15,-21 1 0,0 20 16,21 0-16,-21 1 0,21-22 0,0 21 16,0 0-16,0 1 0,0-1 0,0 43 15,0-43 1,21-21-16,-21 0 0,63 1 16,-42-22-16,1 0 15,20 0-15,-21 0 0,85-22 16,-64 1-16,22 0 0,-22 0 15,0 0-15,1-22 0,-1 1 16,0 21-16,22-64 16,-64-21-16,0 85 15,0 0-15,-21 21 16,0 0-16,-1 0 0,1 21 16,0 0-16,0 1 0,21-1 15,0 21-15,0-21 0,0 22 16,0-22-16,0 21 0,0-21 0,21 43 15,21-1 1,-42-42-16,22 1 0,-22-1 16,-22-21-1,1 0-15,0 0 16,0 0-16,0-21 0,-22 21 16,22-22-16,0 1 0,-21 0 0,21 0 0,-1 0 15,1 21-15,21-21 16,-21 21-16,21 21 15,0 0 1,0 0-16,0 0 0,21 0 16,22 1-16,-22-1 0,0 0 15,0-21-15,21 21 0,1-21 16,-1 0-16,-21 0 0,85 0 16,-21 0-16,-43-21 0,0 21 15,1-21-15,-1 0 16,0-1-16,-20 1 0,20 0 0,-21-21 15,0 21-15,0-1 0,22-62 16,-43 63-16,0-1 0,0-20 16,0 21-16,0 0 0,0 42 31,-21 0-31,-1 21 0,22-20 16,0-1-16,-21 21 0,21-21 0,0 43 15,0-43-15,0 0 16,0 0-16,21 0 0,1 1 15,20-22-15,-21 0 0,0 0 16,22 0-16,-1 0 16,0 0-16,64-43 15,0-41-15,-85 62 16,21 1-16,-20-21 16,-1 21-16,-21 0 0,21-22 0,-21 22 15,21 21-15,-21 21 16,-21 22-1,0-22-15,0 0 0,-1 42 16,1-41-16,0-1 0,0 0 16,21 0-16,0 0 0,-21 0 0,0 1 15,21-44 32,21 22-47,-21-21 0,21 0 0,0 0 16,0 0-16,0 0 0,1-22 15,-1 22-15,0 0 0,21-43 16,-21 22-16,1 21 0,-1 21 16,-21 21-1,0 0-15,0 0 0,0 1 16,0-1-16,0 0 0,0 42 16,0-20-1,0-22-15,0 0 0,42 0 16,-21 0-16,22-21 0,-1 22 0,-21-22 15,43 0-15,-22 0 0,106 0 16,0-22 0,-105 1-16,-1 0 0,-21 0 15,21 0-15,-20 0 0,-1-1 16,-21-20-16,0 0 0,0 21 0,0-85 31,0 63-31,-21 22 0,-1 21 0,1 0 16,0 0-16,-21 0 0,21 0 0,-1 21 15,1 1-15,-21-1 0,42 0 16,-21 0-16,21 43 16,0-22-16,21-42 15,0 21-15,0-21 16,0 0-16,1 0 0,-1 0 0,0 0 16,0 0-16,43-21 15,-43 21 1,-21 21-1,0 0-15,0 0 0,-43 1 0,22 20 16,0-21-16,0 21 0,0 22 16,0-22-16,-22 1 0,22 20 0,-21 1 15,21-1-15,-22 1 0,22-1 0,-21 43 16,-1 0 0,43-64-16,0 0 0,-21 64 15,21-85-15,-21 1 16,21 20-1,0-63 17,0 0-32,0-1 0,-21-20 15,21 21-15</inkml:trace>
  <inkml:trace contextRef="#ctx0" brushRef="#br1" timeOffset="-111927.78">23812 14478 0,'0'0'0,"22"0"63,-1 0-48,0 0-15,0 0 0</inkml:trace>
  <inkml:trace contextRef="#ctx0" brushRef="#br1" timeOffset="-110178.9">26501 14796 0,'0'0'0,"21"-43"31,-21 22-31,0 0 16,0 0-16,0 0 16,0-1-16,0 1 0,0 0 0,0-21 15,-21 21-15,-1-1 0,22 1 0,-21 0 16,0 21-16,0 0 0,0 0 15,0 0-15,-22 0 0,22 0 0,-42 21 16,20 0-16,1 1 16,0 20-16,-22 21 15,-42 22-15,85-43 16,21-20-16,0 20 0,0-21 16,0 0-16,0 0 0,0 1 0,21-1 15,0 0-15,43 0 16,-22-21-16,1 0 0,-1 0 0,-21 0 15,21 0-15,1 0 0,20-42 16,-20 21 0,-22-1-16,0 1 0,-21 0 0,0 0 15,0-21-15,21 20 0,-21 1 0,0 0 16,21-21-16,-21 63 47,0 0-47,0 0 0,0 0 15,0 1-15,0-1 0,0 0 16,0 0-16,0 0 16,21-21-16,22 21 0,-22-21 0,21 0 15,1 0-15,-22 0 16,21 0-16,64 0 16,-21-21-16,-43 0 15,-21 21-15,21-21 0,-20 0 0,-1 0 16,0-1-16,-21 1 0,0 0 15,21 0-15,0 0 16,-21 0-16,21 21 0,-21 21 31,0 0-15,0 0-16,-21 0 0,0 0 0,0 1 16,21-1-16,-21 0 0,0-21 0,-1 21 15,22 0-15,-21-21 0,0 21 16,0-21-1,21-21 17,21 21-32,0-21 0,0 0 15,1 0-15,-1 0 0,0-1 0,0 1 16,0-21-16,0 21 0,1 0 16,-1-1-16,0 22 0,-21-21 15,21 21-15,-21 21 16,0 1-16,0-1 0,0 0 15,0 0-15,0 0 0,0 0 0,0 22 16,0-22-16,0 0 16,0 0-16,0 0 0,0 1 15,21-22-15,0 21 0,1-21 0,41 0 16,-42 0-16,0 0 16,1 0-16,-1 0 0,0 0 15,0-21-15,0-1 0,0 1 0,1 21 16,-1-42-16,0 21 0,0 0 15,43-85 1,-43 63-16,-21 22 0,0 42 31,0 1-31,0-1 16,0 0-16,0 0 0,-43 21 16,22 22-1,21-43-15,0 0 0,0 22 16,0-22-16,21 0 0,1-21 0,-1 21 15,0-21-15,21 0 0,43 21 16,0-21 0,-64-21-16,0 0 0,0 21 15,0-21-15,0 0 0,1-22 16,-1 22-16,0 0 0,-21-21 0,42-22 16,-42 22-1,21 42-15,-21 21 31,-21 0-15,0 0-16,0 0 0,0 1 0,21 20 16,-21-21-16,-1 0 0,1 22 0,21-1 15,0-21-15,-21 21 0,0 64 16,21-21-16,-21-22 16,0-20-16,-1 20 0,1-20 0,0-1 15,0 0-15,-85 85 16,43-42-1,20-64-15,-20 21 0,20-20 0,1-1 16,-21 0-16,20 0 0,-20 0 0,20 0 16,1 1-16,-21-22 0,-43 21 15,63-21-15,22 0 0,-21 0 16,21 0-16,21-21 0,-21-1 16,21 1-16,-22 0 0,22 0 0,-21-64 15,21 64 1,0-64-16,0 64 0,0-21 15,21 0-15,1-1 0</inkml:trace>
  <inkml:trace contextRef="#ctx0" brushRef="#br1" timeOffset="-109235.9">28660 14478 0,'0'0'0,"21"0"0,-21-21 15,21 0-15,0 21 0,0 0 16,0 0-16,-21 21 16,22 0-16,-22 0 0,0 0 15,0 22-15,0-22 0,0 21 0,0-21 16,0 22-16,-22-1 0,22-21 16,-21 22-16,0-22 0,0 0 15,21 0-15,-21 0 0,0 0 0,21 1 16,-22-1-16,22-42 31,0-1-31,0 1 16,22 0-16,-1-21 0,0 21 15,21-85-15,1 63 16,-22 1-16,0 0 0,0-1 16,21 22-16,-20 0 0,20 0 0,-21 0 15,21 21-15,43 0 16,-21 63-1,-43-42-15,21 64 16,-42-64-16,0 22 0,0-1 0,0-21 16,0 21-16,0-20 0,0 20 15,0 0-15,0 22 16,-21-64-16,21 21 16,-21-21-16,21-21 15,0 0 1,0-1-16,0 1 0,0-63 15,21 41-15,0 1 16,0 0-16,0-1 0,1 1 16,20 0-16,-21 20 0,21-20 0,-20 21 15,20 0-15,0 0 16,1 21-16,-22 0 0,0 21 16,-21 21-16,21-21 0,-21 22 0,0-22 15,0 21-15,0 0 0,0-20 16,0 20-16,0 43 15,0-64-15,-21 0 0,21 0 16,0 0-16,21-21 31,0 0-15,0 0-16,22-21 0,-22 0 0,21 21 16</inkml:trace>
  <inkml:trace contextRef="#ctx0" brushRef="#br1" timeOffset="-107282.05">30289 14626 0,'0'0'0,"22"-21"0,-22 0 0,0 0 15,0 0-15,0-1 0,0 1 16,0-21-16,-22 21 0,1 21 0,0-21 16,0 21-16,-21 0 0,20 0 0,-20 0 15,0 0-15,-1 21 0,-20 0 16,21 0-16,-43 43 15,43-22-15,-1-21 0,22 21 16,-21 1-16,21-22 0,-1 0 0,22 43 16,0-43-16,0 21 15,22-21-15,20-21 0,-21 21 16,21-21-16,1 0 0,-1 0 0,0 0 16,64 0-16,-63-21 15,-1 21-15,-21-21 0,21 0 0,22-21 16,-43-1-16,0 22 0,0-21 15,1 21-15,-22-22 0,0 22 16,0 0-16,0-21 16,-22 42-1,1 21 1,0 0-16,0 0 0,0 43 16,21-1-16,0-42 15,0 0-15,0 22 0,0-22 0,0 0 16,21 0-16,0 0 0,21 1 15,64-22 1,-85 0-16,22 0 0,-1 0 16,-21 0-16,22 0 0,-22-22 0,42-20 15,-42 21-15,1-21 0,-1 20 16,0-20-16,-21 0 16,0 21-16,21-22 0,-21 22 0,21-21 0,-21 21 15,0-1-15,-21 44 31,0 20-31,0-21 16,21 0-16,0 22 0,-21-22 16,-1 0-16,22 21 0,-21-21 0,21 1 15,0 20-15,0-21 16,-21 0-16,21 0 16,0-42 15,0 0-31,0 0 15,0 0-15,0-22 0,21 22 16,0 0-16,1-21 0,20-22 16,-21 43-16,0 0 0,0-21 15,43 20-15,-43 1 0,64 0 16,-64 21 0,0 21-16,0 0 0,-21 22 15,21-22-15,-21 21 0,0-21 16,22 1-16,-22-1 0,0 21 15,42 0-15,-42-20 0,42-1 16,-21 0-16,1-21 16,-1 0-16,0 0 0,0 0 15,0 0-15,0 0 0,22 0 16,20-21 0,-42 0-16,-21-1 0,22 1 0,-1 0 15,-21-21-15,0-1 0,21 22 16,-21-21-16,21 21 0,-21-22 15,0 22-15,0 0 0,0 0 16,0 42 0,0 0-16,0 0 0,0 1 15,0-1-15,0 0 0,0 21 0,-21 22 16,21-43-16,0 0 16,0 0-16,0 0 0,0 1 15,0-1-15,0 0 0,21 0 16,0-21-16,0 0 0,1 0 15,-1 0-15,0 0 0,0 0 0,0 0 16,0-21-16,1 21 0,-1-21 16,-21 0-16,21-1 0,0 1 0,0 0 15,-21-21-15,21 21 0,-21-22 16,22 22-16,-22 0 0,21-21 0,-21 20 16,0 1-16,0 42 31,-21 1-31,21-1 15,-22 0-15,1 21 0,21-21 16,0 1-16,0 20 0,0-21 0,-21 0 16,21 22-16,0-22 0,0 0 15,21 0-15,0 0 0,43 0 16,-43 1-16,21-22 0,22 0 16,21 0-16,-1 0 15,-41 0-15,-22 0 0,21-22 16,0 1-16,-20 0 0,20 0 0,21-64 31,-63 22-31,0 20 0,0 1 0,0 21 16,0 0-16,0 0 15,0-1-15,-21 22 0,0 0 16,-21 0-16,21 22 16,-22-1-16,1 21 0,21-21 0,-22 0 15,22 22-15,-21 20 16,21-42-16,21 43 15,0-43-15,0 0 0,0 0 0,21 1 16,0-1-16,0-21 0,0 0 16,1 0-16,-1 0 0,0 0 15,0 0-15,0-21 0,22-22 16,-22 22-16,0 0 0,0 0 16,0-22-16,0 22 0,1-21 15,-1 21-15,-21-22 0,0 22 16,21 0-16,-21 0 0,-21 42 31,21 0-31,-21 0 0,-1 22 16,1-22-16,0 0 0,21 21 15,0-20-15,0-1 0,0 0 0,0 0 16,0 0-16,0 0 0,0 1 16,42-1-16,43 0 15,-21-21 1,-43 0-16,0 0 0,0 0 15,21 0-15,-20-21 0,-1 0 0,42-64 16,1 21 0,-43 1-16,64-106 15,-64 105-15,0 1 16,21-1-16,-21 22 0,-21-1 0,22-62 16,-22 83-1,-22 22 1,-20 0-16,21 22 0,0-1 15,-64 106 1,43-21-16,21-43 16,21-21-16,0 22 0,0-22 0,0 22 0,0-22 15,0 0-15,0 1 16,0-22-16,63 64 16,64-22-1,-85-63-15,22 0 0,-22 0 0,1 0 16,20 0-16,-21 0 0,1 0 15,-1 0-15,0-21 0,-20 0 16,20 0-16,43-22 16</inkml:trace>
  <inkml:trace contextRef="#ctx0" brushRef="#br1" timeOffset="-106630.96">19706 15896 0,'0'0'0,"0"-21"16,21 21-16,0 0 15,-21 21 1,0 22 0,0-22-16,0 0 0,0 21 0,0-21 0,0 22 15,-21-1-15,0-21 16,21 0-16,-21 22 0,0-22 0,21 0 15,0 0-15,-21 0 0,21-42 47,0 0-47,0 0 0,0 0 0</inkml:trace>
  <inkml:trace contextRef="#ctx0" brushRef="#br1" timeOffset="-106454.7">19833 15642 0,'0'0'0,"0"-42"32,0 63-1,0 0-15,0 0-16,0 1 15,21-22 1</inkml:trace>
  <inkml:trace contextRef="#ctx0" brushRef="#br1" timeOffset="-105809.22">20129 15790 0,'0'22'0,"0"-44"0,0 65 16,0-22-16,0 0 0,0 0 15,0 0-15,0 1 0,0-1 0,0 0 16,0 42-1,-21-41-15,21-1 0,0 0 16,-21 0-16,0-21 0,21 21 0,-21-21 16,21-21 15,0 0-15,0-21-16,0 20 0,0 1 0,21-21 15,-21 21-15,21-22 0,0 1 0,22 21 16,-22-21-16,0 20 0,21 1 15,-21 0-15,22 0 0,-22 21 0,21 0 16,-21 0-16,22 0 16,-1 42-16,-42 1 0,0-22 15,0 63-15,0-62 16,0 20-16,0 0 0,0-21 0,0 22 16,0-22-16,21 42 15,0-41-15,1-1 16,-1-21-16,42 0 15,-42 0-15,1-21 0,-1-1 0,0 22 16,0-21-16,0-21 0,0 21 16,-21-22-16,0 1 0,22 0 0,-22-1 15,21 1-15,-21 0 0,21-22 0,-21 22 16,0-22-16,0 22 0,0-21 16,21-22-16,-21 21 15,21 43-15,-21 0 0,0 42 16,0 0-1,0 22-15,0-1 0,-21 0 16,21 1-16,-21-1 0,0 0 16,21 64-16,0-63 0,0-1 15,0 0-15,0 1 0,0-1 16,0-21-16,0 21 0,0-20 0,0-1 16,21 0-16,21-21 0,-21 0 15,1 0-15,20 0 16,-21-42-1,-21 20-15,0 1 0</inkml:trace>
  <inkml:trace contextRef="#ctx0" brushRef="#br1" timeOffset="-105643.33">20722 15812 0,'0'0'0,"-21"0"0,42-22 31,0 22-31,0 0 16,22 0-16,-22 0 0,0 0 15,0 0-15,22-21 0,-22 21 0,63 0 16,-62 0 0,-1-21-16,0 21 0,0 0 0,0 0 15</inkml:trace>
  <inkml:trace contextRef="#ctx0" brushRef="#br1" timeOffset="-102906.56">21167 15981 0,'-22'21'15,"44"-42"-15,-44 63 0,22-21 0,-21 1 16,21-1-16,-21 0 0,42-21 31,0 0-31,1 0 16,-1-21-16,0 21 0,0-21 0,0-1 16,22-20-16,-1-21 15,-21 20-15,-21 22 0,0 0 16,21-21-16,-21 20 0,0 1 0,0 0 15,0 0-15,0 0 0,-21 21 16,0 0 0,0 21-1,0-21-15,21 21 0,0 21 16,0-20-16,-22-1 0,1 42 16,21-20-16,0-1 0,-21-21 15,21 21-15,0-20 0,0-1 0,0 21 16,21-21-16,0 0 0,1 1 0,20-1 15,-21-21-15,0 0 16,22 0-16,-22 0 0,21 0 0,0 0 16,1-21-16,-1-1 0,0 22 15,-20-42-15,20 21 0,0 0 0,-21-22 16,1 1-16,-1 0 0,0 21 0,-21-22 16,0 22-16,0-21 15,0-1-15,-21 22 16,0 21-1,21 21 1,0 1-16,0-1 0,0 0 16,0 42-16,0-41 0,21-1 15,-21 0-15,0 21 0,0-21 16,0 1-16,21-1 0,-21 0 0,0 0 16,0 0-16,0 0 15,21-21-15,-21 22 0,21-22 16,0 0-16,1 0 0,-1 0 15,0 0-15,0 0 0,0 0 16,0 0-16,1-22 0,-1 1 0,42-42 16,-42-1-1,-21 22-15,22 21 0,-22-22 16,21 1-16,-21 21 0,0 0 0,0-22 16,0 22-16,21 21 0,-21-21 15,0 0-15,0 42 16,0 0-1,0 0-15,0 1 0,0-1 16,0 21-16,0 0 0,0 22 16,0-43-16,0 21 15,0-20-15,0-1 0,0 0 16,0 0-16,0 0 0,21-21 16,0 0-1,0 0-15,1 0 0,-1 0 0,0 0 16,0-21-16,0 0 0,22 0 0,-22 0 15,21-43 1,0 22-16,-20 21 0,-1-22 0,0 22 16,0-21-16,-21 21 0,21-1 0,0 1 15,-42 42 17,0 1-17,21-1-15,-21 0 0,21 0 0,0 21 16,0-20-16,0-1 0,-21 0 0,21 0 15,0 0-15,0 0 0,0 1 16,0-1-16,21 0 0,0 0 0,0-21 16,0 0-16,43 21 15,21-21-15,-43 0 0,0 0 16,-21 0-16,22-21 0,-1 0 16,-21 0-16,0 0 0,1-1 0,-1 1 15,0 0-15,-21-21 0,21-1 16,-21 22-16,0-21 15,0 21-15,-21 21 16,0 0-16,0 21 16,-1 0-16,1 0 0,21 0 15,-21 22-15,21-22 0,0 0 16,0 0-16,0 22 0,0-22 0,0 0 16,0 0-16,21-21 0,0 21 0,1-21 15,-1 21-15,63-21 16,-62 0-16,20 0 0,-21 0 15,21 0-15,-20-21 0,-1 0 0,0 21 16,0-21-16,0-21 16,22-1-16,-43 1 0,0 21 15,21 0-15,-21-1 0,21 1 0,-21 0 16,0 42 15,0 0-31,0 1 0,0-1 16,-21 0-16,0 0 0,21 0 15,-43 64 1,43-64-16,0-42 47,0 0-31,21 0-16,1-1 0,-22-20 15,21 21-15,0 0 0,0 0 0,0-22 16,0 22-16,1 0 0,20 0 15,-21 0-15,21 21 0,-20-22 0,20 22 16,43 0-16,-64 22 16,-21-1-1,0 21-15,0-21 0,0 0 0,0 1 16,-21 20-16,21 21 16,0 1-16,0-43 15,21 43 1,0-64-16,0 21 0,0-21 0,0 0 15,1 0-15,-1 0 0,21 0 16,-21-21-16,0-1 0,-21 1 16,22-21-16,-1 21 0,0-22 15,0 1-15,-21 0 0,21-1 0,0-41 16,1 20-16,-1 22 0,0 0 16,-21-1-16,21 1 0,0 21 15,-21-22-15,0 22 0,0 0 0,0 42 31,0 0-31,0 1 16,0-1-16,0 0 0,0 21 0,-21-21 16,21 22-16,-21-1 15,21-21-15,0 22 0,0-1 0,0 0 16,-21 1-16,21-22 0,0 63 16,0-62-16,0-1 0,0 21 15,0-21-15,21 0 0,0-21 16,0 0-16,0 0 0,1 0 15,-1 0-15,0 0 0,0-21 16,0 0-16,22 0 0,-22 0 0,0-22 16,0 22-16,0-21 0,22-22 15,-1 1 1,-42 42-16,21 21 0,-21 21 31,-21 0-15,21 0-16,0 0 0,-21 22 0,21-22 15,-21 0-15,21 0 0,0 0 16,0 1-16,0-1 0,0 0 16,0 0-16,21-21 0,0 0 0,0 0 15,0 0-15,0 0 0,22 0 16,-22 0-16,0 0 0,0-21 0,0 21 16,1-21-16,-1 0 0,0-22 15,21-20 1,-21 42-16,-21-1 0,0 1 0,22 0 0,-22 42 47,0 0-47,0 1 0,0-1 15,0 0-15,-22 0 0,22 0 16,0 0-16,0 1 0,0 20 16,0-21-16,22-21 0,-1 0 15,0 0-15,0 0 0,43 0 16,-43 0-1,0-21-15,-21 0 0,0 0 16,0-1-16,0 1 16,0-21-16,0 21 0,0-43 15,-42 1-15,42 42 16,-22-1-16,22 1 16,22 21-1,-1 0 1,21 0-16,-21 0 15,0 0-15,1 0 0,20 0 0,-21 0 16,0 0-16,0 0 0,1 0 16,-1 0-16,-21 21 0,21-21 15,-21 22-15,21-1 0,-21 0 0,0 21 16,0 1 0,0-22-16,0 0 0,0 0 0,0 21 15,-21-20-15,0-1 0,21 0 16,-21 0-16,21 0 15,-22-21-15,22-21 47,0 0-47,0 0 0,0 0 0,22-1 16,-1 1-16,-21 0 0,21-21 16,0 21-16,0-22 0,22 1 15,-22 21-15,0-22 0,85-41 16,-64 84-16,-21-21 15,22 21-15,-1 0 0,0 0 16,1 21-16,-22 0 0,0 0 0,0 21 16,-21 43-1,0-43-15,0-20 0,0 20 16,-21-21-16,0 0 0,0 22 0,-1-22 16,1 0-16,0-21 0,0 21 15,-21 0-15,20 0 0,1-21 16,0 0-16,0 0 15,21-21 1,-21 0 0</inkml:trace>
  <inkml:trace contextRef="#ctx0" brushRef="#br1" timeOffset="-102665.7">25336 15325 0,'0'0'0,"-21"0"0,0 0 15,0 0-15,0 0 0,0 0 16,21 21 15,0 0-15,0 0-16,21 0 15,-21 1 1,-21-22-16</inkml:trace>
  <inkml:trace contextRef="#ctx0" brushRef="#br1" timeOffset="-102433.83">24045 15706 0,'0'0'0,"-21"0"16,21 21-16,21-21 16,0 0-16,1 0 0,-1 0 15,21 0-15,22 0 16,-22 0-16,0 0 0,1-21 0,-1 21 16,0 0-16,-21 0 0,22 0 0,-22 0 15,0 0-15,0 0 16,-21-21-16,-21 21 15</inkml:trace>
  <inkml:trace contextRef="#ctx0" brushRef="#br1" timeOffset="-90598.82">635 16806 0,'0'-21'15,"-21"21"1,0-21 0,21 0-1,0 0-15,0 0 16,0-1-16,0 1 16,21 0-16,-21 0 0,21 0 15,0 0-15,-21-1 0,0-20 0,21 21 16,-21 0-16,21 21 0,-21-21 15,0-1-15,22 22 0,-22 22 47,0-1-47,0 21 0,0 0 0,-22-20 16,22 41-16,-21-21 0,0 1 16,0 20-16,0-20 0,0 20 15,-1-21-15,1 1 0,0-1 0,0 0 16,0-20-16,0 20 15,-1-21-15,22 0 0,0 0 16,-21-21-16,21-21 31,0 0-31,0 0 16,0 0-16,21 0 16,1-1-16,-1 22 0,0 0 15,0 0-15,0-21 0,22 21 16,-22 0-16,0 0 0,21 0 15,1 0-15,-22 0 0,21 0 0,-21 0 16,22-21-16,-22 21 0,21 0 16,-21 0-16,0-21 15,1 21-15,-22-21 16,21 21-16,-21-21 0,0-1 16,0 1-16,0 0 0,0 0 15,0 0-15,0 0 0,0-1 16,0 1-16,0 0 0,0 0 15,0 0-15,0 42 32,0 0-32,-21 21 15,21-20-15,0 20 0,0 0 16,-22-21-16,22 22 0,-21-1 0,21 0 16,0 1-16,-21-22 15,21 21-15,-21-21 0,21 22 0,0-22 16,-21 21-16,21-21 0,-21 22 15,-1-22-15,22 0 16,0 0-16,0-42 47,22 0-31,-22 0-16</inkml:trace>
  <inkml:trace contextRef="#ctx0" brushRef="#br1" timeOffset="-90251.02">1418 17082 0,'0'21'16,"0"0"-1,0-42 32,21 21-31,-21-21-16,0-1 0,0 1 15,0 0-15,0 0 16,-21 21 0,0 0-1,21 21-15,0 0 16,-21-21-16,21 21 0,0 1 15,-21-22 1,21 21-16,21-21 31,0 0-31,0 0 16</inkml:trace>
  <inkml:trace contextRef="#ctx0" brushRef="#br1" timeOffset="-89680.35">2434 16595 0,'-42'0'16,"84"0"-16,-105 0 0,20-21 0,22 21 0,-21 0 0,21 0 15,-22 0-15,22 0 16,0 0-16,0 0 0,42 0 31,21 0-31,1 0 0,-1-22 16,21 22-16,1 0 0,21-21 15,-22 21-15,22 0 0,-22-21 0,22 21 16,-22 0-16,1-21 0,-1 21 16,-20-21-16,20 21 0,-20 0 15,-22 0-15,0 0 0,0 0 16,0 0-16,-42 0 31,0 0-31,0 0 0,0 0 0,-1 0 16,-20 21-16,21-21 0,0 0 15,0 0-15,-1 21 0</inkml:trace>
  <inkml:trace contextRef="#ctx0" brushRef="#br1" timeOffset="-89363.53">2921 16531 0,'-21'0'31,"0"0"-16,21 21 1,0 1-16,0-1 0,0 42 16,0 1-1,0-22-15,-22 0 0,22 1 0,-21-1 16,21 0-16,0 1 0,-21-1 16,21 43-16,0-1 15,0-41-15,0 20 16,0-42-16,0 1 0,0-1 0,0 21 15,21-42 17,0 0-17,1-21-15,-22 0 0,21 21 16,0-21-16,0-1 0,-21 1 16</inkml:trace>
  <inkml:trace contextRef="#ctx0" brushRef="#br1" timeOffset="-88330.12">3556 16891 0,'0'0'0,"21"0"0,-21-21 0,-21 42 47,0-21-47,0 21 0,-1 0 16,1 22-16,-21-22 0,21 21 15,0 22-15,21-43 0,-22 0 16,22 21-16,0-20 0,0 20 16,22-21-16,-1 0 0,0 0 15,0 1-15,0-22 0,43 0 16,-22 0-16,-21 0 0,0 0 16,22 0-16,-22 0 0,0 0 15,0-22-15,0 22 0,-21-21 0,0 0 16,0 0-16,0 0 0,0 0 15,0-1-15,-63-41 16,42 42-16,0 0 0,-22-22 16,22 22-16,0 0 0,0 0 15,0 0-15,21-1 0,0 1 16,0 0-16,0 0 0,84-43 16,-63 64-16,22-21 15,-1 0-15,0 0 0,22 21 0,-22 0 16,1 0-16,-22 0 0,21 0 15,22 0-15,-43 21 0,21 21 16,-42 1-16,0-22 0,0 21 16,0 1-16,0-22 0,-21 21 15,0 0-15,21 1 0,-21-22 16,-1 21-16,1-21 0,21 22 16,0-1-16,0-21 0,0 0 15,21-21 1,1 0-16,-1 0 0,21 0 15,0 0-15,-20-21 0,20 21 16,-21-21-16,21 0 0,1 0 16,-22 0-16,0-22 0,0 22 0,0-21 15,-21 21-15,0-22 0,0 1 0,0 21 16,0-22-16,-21 1 0,0 21 16,0 0-16,0-22 0,0 22 15,-1 21-15,-20-21 0,21 21 0,-21 0 16,20 0-16,22 21 15,0 0-15,0 1 16,0-1-16,22-21 16,-1 0-16,21 21 0,0-21 15,-20 0-15,20 0 0,0 0 16,1-21-16,20 0 0,-21-1 0,22 1 16,-22 0-16,22 0 0,-22 0 15,0 0-15,64-64 16,-63 21-16,-43 22 15,0 21-15,0-21 0,0 20 0,0-20 16,0 21-16,0 0 0,-22 0 16,1-1-16,21 1 0,-42 0 15,21 21 1,0 21-16,-1 22 0,22-22 16,0 21-16,-21 0 0,21 1 0,-21 20 15,21 1-15,-21-22 0,21 85 16,-21-63-16,21-1 0,-21-21 15,21 22-15,0-22 0,0 1 0,0-1 16,0-21-16,0 0 0,21 22 16,21-22-16,-21 0 15,22-21-15,-22 0 16,0 0-16,21 0 0,-21 0 0,1 0 16,-1-21-16,0 0 0,21-1 0,-21 1 15,1 0-15,-1 0 0</inkml:trace>
  <inkml:trace contextRef="#ctx0" brushRef="#br1" timeOffset="-87519.59">6308 16870 0,'-64'0'31,"43"0"-31,42 0 47,0 0-47,22 0 0,105 0 16,-85 0-16,1 0 15,20 0-15,-20 0 0,21 0 0,-1 0 16,1 0-16,0 0 0,-22 0 16,1 0-16,20 0 0,-41 0 15,62-21-15,-62 21 0,-1 0 16,-21 0-16,0-21 0,-21-1 16,0 1-1,-21 0-15,0 0 16,0 21-16,-43-42 0,22 42 15,0-22-15,-22 1 0,43 0 16,-21 0-16,-22 21 16,43 0-16,0-21 15,0 21-15,42 0 32,0 0-32,0 0 15,22 0-15,-22 0 0,21 0 16,-21 0-16,22 0 0,-22 0 0,21 0 15,22 0-15,-43 0 16,0 0-16,0 21 0,0-21 0,-21 21 16,0 0-16,0 0 0,0 1 0,0 20 15,-21-21-15,-21 64 16,-22-1-16,43-62 16,-21 20-16,21 0 0,-1 1 15,-20-22-15,0 42 0,21-20 0,-22-22 16,22 21-1,21-21 1,21-21-16,0 0 16,1-21-16,-1 21 15</inkml:trace>
  <inkml:trace contextRef="#ctx0" brushRef="#br1" timeOffset="-86914.93">8509 16785 0,'0'0'16,"-21"0"-16,21-21 47,21 0-32,0 0-15,0 0 0,-21-1 16,21 1-16,1 0 16,-1 0-16,0 0 0,0-22 0,-21 22 15,0-21-15,0 21 16,0 0-16,0-1 0,0 1 0,0 42 31,0 1-15,-21 20-16,21-21 0,0 21 0,0 1 15,0-1-15,0 0 0,0 1 16,0-1-16,0 22 0,0-22 0,0 0 16,21 1-16,-21-1 0,21 0 15,0 1-15,-21-1 0,0 0 0,0-21 16,0 22-16,0-22 0,0 0 15,0 0-15,0 0 0,0 1 16,-21-1-16,0-21 0,-21 0 0,21 21 16,-1-21-16,-20 0 0,0 0 15,21 0-15,-22-21 0,1 0 0,-22-1 16,22-20 0,21 42-16,0-21 0,21 0 15,0 0-15,0-1 0,0 1 16,42 0-1,-21 0-15,0 0 0,1 0 0,20-1 16,-21 1-16,21 0 0</inkml:trace>
  <inkml:trace contextRef="#ctx0" brushRef="#br1" timeOffset="-86627.09">9292 16468 0,'21'-21'0,"-42"42"0,63-42 0,-42-1 0,-21 22 31,0 22-15,0-1-16,0 0 0,21 21 15,-21-21-15,-1 22 0,22-1 16,-21 0-16,0 22 0,21-22 0,-21 22 16,0-22-16,0 0 0,21 22 0,-43 42 15,43-43 1,0-42-16,0 22 15,0-22-15,21 0 0,1-21 16,-1 0-16,21 0 0,0 0 16,-20-21-16,20-21 15,-21 20-15,-21 1 16,0 0-16</inkml:trace>
  <inkml:trace contextRef="#ctx0" brushRef="#br1" timeOffset="-86459.19">8932 16955 0,'0'0'0,"-21"0"0,0-22 16,63 1 0,-21 21-16,22-21 0,-1 21 15,0 0-15,22-21 0,-22 21 0,22-21 16,-22 21-16,0 0 0,107-43 16,-65 22-1,-63 21-15,1-21 0</inkml:trace>
  <inkml:trace contextRef="#ctx0" brushRef="#br1" timeOffset="-86065.41">10647 16785 0,'0'0'16,"0"-21"-16,0 0 0,0 0 16,0 0-16,0-1 0,0 44 46,0-1-46,0 21 0,0-21 0,0 22 16,0-1-16,0 0 0,0 1 16,0-1-16,0 0 0,-21 1 0,21-1 15,-22-21-15,22 0 0,-21 0 0,21 1 16,0-1-16,0 0 16,21-21-1,1 0-15,20-21 16,-21 0-16,0-1 0,22-20 15</inkml:trace>
  <inkml:trace contextRef="#ctx0" brushRef="#br1" timeOffset="-85694.63">11282 16743 0,'21'-21'0,"-85"84"0,149-147 16,-127 126-16,126-106 0,-84 43 0,-21 0 31,0 21-31,0 0 0,0 0 0,-22 0 16,22 21-16,-21-21 0,0 21 0,20 1 15,-20-1-15,21 0 0,0 0 16,0 0-16,21 22 16,0-22-16,42 0 15,-21 0-15,0 0 0,22 0 16,-22-21-16,0 22 0,21-1 16,1 21-16,-22-21 0,0-21 15,0 21-15,0 1 0,-21-1 0,0 0 16,0 21-1,0-21-15,-63-21 16,42 22-16,-1-22 0,-20 0 0,21 0 16,-21 0-16,20 0 0,-20 0 0,21 0 15,-21-22-15,20 1 0,1 21 16,0-21-16,0 0 0,0 21 0,21-21 16,0 0-16,0-1 0,-21 1 15,21 0-15,0 0 16,0 0-16</inkml:trace>
  <inkml:trace contextRef="#ctx0" brushRef="#br1" timeOffset="-85514.73">10731 16404 0,'0'0'0,"0"-21"0,0 0 15,22 21 32,-1 0-31,0 21-16,0-21 0,0 0 15</inkml:trace>
  <inkml:trace contextRef="#ctx0" brushRef="#br1" timeOffset="-84847.11">12890 17082 0,'0'0'0,"22"0"0,-1-43 16,0 22-16,0 0 0,0 0 16,-21 0-16,0-22 0,21 22 0,-21 0 15,0-21-15,0 20 0,0 1 16,-21 0-16,0 0 0,0 0 0,0 21 15,-43 0 1,-42 0-16,64 21 0,0 21 16,-1-21-16,22 22 0,-21-22 15,21 21-15,0 1 0,-1-1 0,1 0 16,21 1-16,0-1 0,0 0 0,0-21 16,0 22-16,0-22 0,21 0 15,1 0-15,-1 0 0,0 1 0,0-22 16,21 0-16,22 0 15,-1 0-15,-41-22 16,20 22-16,0-21 0,-21 0 16,22 0-16,-22-21 0,21 20 0,1-20 15,-22 21-15,0-21 0,0-1 16,0 1-16,0 21 0,1-43 16,-22 43-16,0 42 15,-22 0 1,22 22-16,-21-22 0,0 21 15,21 22-15,-21-1 16,0-42-16,21 1 16,0 41-16,0-42 0,0 0 15,21 1-15,0-22 16,0 0-16,22 0 0,-22 0 0,0 0 16,21 0-16,1 0 0,-22-22 15</inkml:trace>
  <inkml:trace contextRef="#ctx0" brushRef="#br1" timeOffset="-84218.47">14330 16616 0,'0'0'0,"0"21"16,21-21 15,0 0-31,0 0 16,85 0-1,-42-21-15,-43 0 0,21 0 16,22-1-16,-43 1 15,0 0-15,-21 0 16,-21 21-16,0 0 16,-22 0-16,1 0 0,0 0 0,-22 21 15,22-21-15,-22 21 0,-126 64 16,105-22 0,43-41-16,21 20 0,-1-21 15,22 0-15,0 22 0,0-22 0,22 0 16,-1 21-16,21-21 0,0 1 15,85 62 1,-21-20-16,-42-43 0,20 21 16,-41-21-16,-22 1 15,0-1-15,0-21 0,-21 21 0,0 0 16,-21-21-16,0 21 0,-21 0 16,-1-21-16,1 0 0,-85 22 15,-85-22-15,149 0 16,-1 0-16,22 0 0,0-22 15,-1 1-15,-20 0 16,63 0 0,0 0-16,21 0 0,0 21 15,21 0-15,-20-22 0,20 22 0,0 0 16,1 0-16,-1-21 0,0 21 16,43-21-16,-22 0 0</inkml:trace>
  <inkml:trace contextRef="#ctx0" brushRef="#br1" timeOffset="-83085.1">15028 16912 0,'21'0'15,"-42"0"-15,42-21 0,-21 0 16,0 42 0,-21 0-1,21 0-15,-21 1 0,0-1 16,0 21-16,-22 43 15,22-22 1,21-42-16,0 22 16,0-22-16,21-21 15,1 0-15,20 0 0,-21 0 16,21 0-16,-20 0 0,20-21 0,0 0 16,-21-1-16,22 1 0,-22 0 0,21 0 15,-42 0-15,0-22 0,0-62 16,-63 20-1,42 64-15,-64-22 16,43 43-16,-1 0 0,22 0 16,-42 0-16,41 0 15,1 0-15,21 22 0,0-1 16,43 0 0,-22-21-16,21 0 0,22 0 15,105 0-15,-106 0 16,1 0-16,-1-21 0,22 0 15,-21-1-15,-1 1 0,1 0 0,-22 0 16,21 0-16,-20-22 0,-1 1 16,-21 0-16,-21 21 0,0-22 15,0 22-15,0 0 0,-21 0 16,0 0-16,0-1 0,0 1 0,-1 21 16,-20 0-16,21 0 0,-21 0 15,20 21-15,1 1 0,0 20 16,21-21-16,-21 21 0,21 22 15,0 42-15,0 84 16,0-126-16,0-1 0,0 1 16,0-1-16,0 22 0,0-22 15,0 1-15,0 84 0,-21-63 16,21-22-16,-21 22 0,21 0 16,-22 63-16,1-85 0,0 1 15,0 126 1,21-63-1,0-84-15,0-22 0,21-21 16,0 0-16,22 0 0,62-85 16,-62 64-16,-1-21 15,-21-1-15,106-105 16,-106 106-16,22-22 0,-22 22 16,-21-22-16,0 1 0,-85-149 15,1 106 1,41 85-16,1-21 0,-22 21 15,22-22-15,0 43 0,-22-21 0,1 0 16,42 21-16,-1-21 16,44 21-1,-1-21-15,21 21 0,-21 0 16,85-43-16,-64 43 16,85-42-16,-63 21 0,-1 0 15,1-22-15,21 22 0,-22-21 16,1 0-16,-1-1 0,-21 1 15,1-22-15,-1 22 0,-21 0 16,0-1-16,1 1 0,-22-21 0,0 20 16,0 22-16,0 0 0,-22 0 0,22 0 15,-21 21-15,0-22 0,0 22 16,21 22 0,-21-22-16,21 42 0,0-21 15,0 21-15,0 1 0,0 20 16,-21 43-16,21-64 0,0 22 15,0-22-15,0 1 0,0 20 16,-22-42-16,22 22 0,0-1 0,0 0 16,0-21-16,0 1 15,0-1-15,22-21 0,-1 0 0,0 0 16,0 0-16,0 0 0,0 0 16,-21-43-1,22 22-15,-22 0 0,0 0 0</inkml:trace>
  <inkml:trace contextRef="#ctx0" brushRef="#br1" timeOffset="-82911.2">16108 17124 0,'0'0'0,"-21"0"0,-1 0 15,1 0-15,0 0 0,21-21 16,21 21 0,0-21-1,22 21-15,-22 0 0,21 0 0,1 0 16,-1-22-16,43 1 15,-43 21-15,0-21 0,1 21 0,-1-21 16,0 21-16,1 0 16</inkml:trace>
  <inkml:trace contextRef="#ctx0" brushRef="#br1" timeOffset="-82410.49">16743 16976 0,'0'21'15,"0"0"-15,0 0 16,0 0-16,0 22 15,0-1-15,0-21 16,0 0-16,-21 22 0,21-22 0,-22-21 16,22 21-16,0 0 0,0 0 15,0 1-15,0-1 16,22-21 15,-1 0-31,0-21 0,-21-1 16,21 1-16,0 0 0,0 21 0,-21-21 15,22 0-15,-22 0 0,21 21 16,-21-22-16,0 44 31,0-1-31,0 0 0,0 0 16,0 0-16,0 0 0,0 1 16,0-1-16,21 21 15,0-42 1,0 21-16,0-21 0,22 0 0,-22 0 15,21 0-15,-21 0 0,85-21 16,-42-21 0,-43 21-16,0-1 0,0 1 0,0-21 15,1 0-15,-22 20 0,0-20 0,0 0 16,0-1-16,0 22 0,0 0 16,0 0-16,0 0 0,0-22 15,-22 43-15,1 0 16,0 0-16,0 22 0,21-1 15,0 0-15,0 0 16,0 0-16</inkml:trace>
  <inkml:trace contextRef="#ctx0" brushRef="#br1" timeOffset="-81575.27">17949 17082 0,'21'0'0,"-42"0"0,42-22 0,-21 1 0,0 0 16,0 0-16,-21 0 0,0 21 16,0-21-16,-21 21 0,20 0 15,-20 0-15,21 0 0,-21 21 0,20 0 16,-62 42 0,63-41-16,-22 20 0,22-21 0,0 21 15,-21 1-15,42-22 0,-22 64 16,22-43-16,0 0 15,22-42-15,-1 21 0,0 1 16,21-22-16,-21 0 0,1 0 16,62-22-16,-63 1 15,1 0-15,-1 0 0,0 0 16,21-22-16,-21 1 16,1 21-16,-1-21 0,-21 20 0,21 1 15,-21 0-15,21-21 16,-21 63-1,0 0-15,0 0 16,0 0-16,0 1 0,0-1 0,-21 0 16,21 0-16,0 0 15,0 0-15,0 1 0,0-1 0,0 0 16,21 0-16,0-21 0,0 0 16,1 21-16,-1-21 0,0 0 0,21 0 15,-21 0-15,1 0 0,-1 0 16,-21-21-16,21 21 0,-21-21 15,0 0-15,21-22 16,-21 22-16,21 0 0,-21 0 16,0 0-16,0 0 0,0-1 15,0 1-15,21-21 0,-21 0 16,22 42-16,-1-22 16,0 22-16,0 0 0,0 0 0,0 0 15,1 0-15,41 0 16,-42 0-16,0 22 15,1-1-15,-1 0 0,-21 21 0,0-21 16,0 22-16,0-22 0,0 0 16,0 0-16,0 64 15,-21-64-15,-1 0 16,1 0-16,21-42 47,21 0-47,-21 0 0,22 0 15,-1 0-15,0-1 0,0-20 16,0 21-16,22-43 0,20-20 16,-42 63-1,0-1-15,-21 1 0,22 21 16,-1 0 0,0 0-1,-21 21-15,0 1 16</inkml:trace>
  <inkml:trace contextRef="#ctx0" brushRef="#br1" timeOffset="-81161.72">18881 17357 0,'0'0'15,"21"0"1,0 0-16,0 0 0,0-21 15,0 21-15,22-22 0,-22 1 0,0 21 16,0-21-16,22 0 16,-1-21-16,-42 20 0,21 1 15,0-21-15,-21 21 16,0 0-16,0-1 0,-21 22 16,0-21-16,0 21 15,0 0-15,-1 0 0,1 21 16,-21 43-16,21-43 15,0 0-15,-1 0 16,22 22-16,0-22 0,-21 0 0,21 21 0,0-20 16,-21-1-16,21 0 0,0 21 15,21 1 1,0-43-16,1 21 0,20-21 16,0 0-1,-21 0-15,1 0 0,-1-21 0,0-1 16,0 1-16,0 21 15,0-21-15,-21 0 0,43-21 16,-22 42-16</inkml:trace>
  <inkml:trace contextRef="#ctx0" brushRef="#br1" timeOffset="-80899.21">19791 17484 0,'0'0'0,"-21"0"0,21-21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1:46:31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423 0,'0'-21'0,"0"0"16,-21 0-1</inkml:trace>
  <inkml:trace contextRef="#ctx0" brushRef="#br0" timeOffset="412.66">995 931 0,'0'-21'0,"0"0"16,0 0-16,0-21 0,21 20 15,0 1-15,0 0 0,0 0 0,1 0 16,-1 0-16,0-1 16,0 22-16,0 0 0,22 0 0,-22 0 15,0 0 1,-42 0-16,21 43 0</inkml:trace>
  <inkml:trace contextRef="#ctx0" brushRef="#br0" timeOffset="1739.7">1566 445 0,'0'0'0,"-21"0"31,0 0-31,0 0 16,0 0-1,21-22 32,0 1-47,21 21 32,-21-21-32,21 0 0,0 21 15,0 0 1,0 0-1,-21 21-15,0 0 16,22 0-16,-1 1 0,-21-1 16,21 0-16,-21 0 0,0 21 15,0 1-15,0-22 0,21 21 16,-21-21-16,0 64 0,0-43 16,0-20-16,-21 20 0,0 0 15,0-21-15,-1 22 16,1-1-16,-21-21 0,-22 43 15,22-43-15,0 0 0,-1 0 16,-62 22-16,41-43 16,43 0-16,-43 0 15,22-22-15,21 22 0,-21-21 16,20 0-16,1-21 0,0 21 16,0-1-16,0-41 15,21-1-15,0 22 0,0 0 16,0 21-16,0-22 0,0 22 15,21 0-15,-21-21 0,21 20 0,0 1 16,22-21 0,20 21-16,-42 21 15,0 0-15,1 0 0,-1 21 16,0 0-16,0 0 0,21 22 16,43 41-1,-64-41-15,-21-1 0,21 0 16,1 1-16,-1-22 0,0 21 0,-21-21 15,21 22-15,0-22 0,-21 0 16,21 21-16,22 22 16,-22-64-1,0 0-15,0 0 16,0-21-16,1 21 16,-22-22-16</inkml:trace>
  <inkml:trace contextRef="#ctx0" brushRef="#br0" timeOffset="2091.48">2074 910 0,'0'0'15,"0"21"-15,0 1 16,0-1-16,21-21 31,1 0-31,-1 0 0,-21-21 0,21 21 16,0-22-16,-21 1 0,0 0 15,0 0-15,0-21 16,0 20-16,-21 22 16,0 0-16,0 0 15,-1 0-15,1 22 16,21-1-1,-21 0-15,21 0 0,0 0 16,21-21 15,0 0-31,1 0 0,-1 0 16</inkml:trace>
  <inkml:trace contextRef="#ctx0" brushRef="#br0" timeOffset="2851.94">3365 529 0,'0'-21'0,"-21"21"32,21 21-1,-21 0-31,21 1 0,0-1 16,0 0-16,0 21 0,0-21 15,0 22-15,-21-1 0,21 0 0,-21 1 16,21-1-16,-21 0 0,21 1 15,0-22-15,-22 21 0,22 1 16,-21-22-16,21 0 0,0 21 0,0-21 16,0 1-16,0-1 15,21-21 1,1-21-16,-1-1 0,0 1 16,0 0-16,0-21 0,0 21 15,22-22-15,-22 1 0,42-64 16,-41 64-16,-1 21 15,0-22-15,0 22 0,-21 0 16,0 0-16,42 21 16,-42 21-1,0 0 1,0 21-16,0-20 0,0 20 0,-21-21 16,-21 85-1,42-64-15,0-21 0,0 1 16,0 20-16,0-21 0,0 0 15,21 0-15,0 1 0,22-22 0,20 0 16,-42 0-16,22 0 16,-1-22-16,-21 1 0,21 0 0,-20 0 15,20 0-15,-21 0 0,0-22 16,0 1-16,1 0 0,-22-1 16,0 1-16,0 21 0,0-22 15,0 1-15,0 21 0,0 0 0,0 0 16,0-1-16,0 1 0,-22 21 0,22-21 15,22 21 32,-1 0-31</inkml:trace>
  <inkml:trace contextRef="#ctx0" brushRef="#br0" timeOffset="3403.79">4487 360 0,'-21'0'0,"-21"-21"16,21 21-1,-1 21-15,1 0 16,21 21-16,0-20 0,-21 20 15,21-21-15,0 21 0,0 1 16,-21-1-16,0 43 16,21 21-16,0-64 15,-21 0-15,-1 43 0,1-43 16,21-21-16,0 22 0,0-22 16,-21 0-16,21 0 0,-21 0 15,21 1-15,-21-1 16,21-42-1,0-1 1,0 1-16,0 0 0,0 0 0,0-43 16,21 22-16,0 0 15,0 21-15,0-22 0,85-63 16,-85 85-16,22 0 16,-1 0-16,0 21 0,-20 0 15,41 0-15,-21 0 0,-20 0 16,-1 0-16,0 42 15,-21 64-15,0-85 16,0 22-16,0-22 0,0 21 16,-21-21-16,-22 64 15,43-43 1,-21-21-16,21 1 0,-21-1 0,42-21 47,0-21-47,1-1 0</inkml:trace>
  <inkml:trace contextRef="#ctx0" brushRef="#br0" timeOffset="4171.89">5080 868 0,'0'-21'0,"0"42"0,0-63 15,0 63 32,0 0-47,-21 0 0,21 0 16,0 22-16,0-22 15,-21 0-15,21 0 0,-22 0 0,22 0 16,0 1-16,0-1 0,0 0 16,0 0-16,0 0 0,0 0 0,22-21 15,-1 22-15,0-22 0,0 0 16,21 0-16,-20 0 0,20 0 0,-21 0 15,21 0-15,-20-22 0,-1 22 0,21-21 16,-21 0-16,22-21 16,-22 21-16,0-22 0,-21 1 15,21 0-15,-21 20 0,0-62 16,0 41 0,21 43-16,-21 22 46,0-1-46,0 0 0,-21 0 16,21 0-16,0 22 0,-21-22 0,0 21 16,0 0-16,-1 1 0,22-1 15,-21 0-15,0 1 0,21-1 0,-21 0 16,21 1-16,-21-1 0,21 22 0,-21-22 16,21 21-16,0-20 0,0 20 15,0 1-15,0 63 16,0-64-16,0 1 0,0-22 15,0 22-15,0-1 0,0-21 0,0 107 16,-22-22 0,1-85-16,21-21 0,-21 21 15,0-20-15,0-1 0,0 0 16,-1-21-16,-62 0 16,63 0-16,-1-21 0,-20 0 15,21-1-15,-21 1 0,20-21 16,-62-170-1,84 85-15,0 64 16,0-1-16,0-20 0,21 20 0,0 1 16,0-1-16,22 1 0,-22-1 15,21 1-15,22-22 16,-43 43-16,21-1 0,-21 22 0,22-21 16,-22 21-16,0-1 0,21 1 0,-21 0 15,1 21-15,-1-21 0,0 0 16,0 0-1,0 21-15</inkml:trace>
  <inkml:trace contextRef="#ctx0" brushRef="#br0" timeOffset="5005.49">6646 720 0,'21'0'0,"1"0"0,-22-21 16,21-1-16,0 22 0,0-21 16,0 21-16,0-21 15,1 0-15,20 21 0,0-42 16,-21 20-16,1 1 16,-1 0-16,0 0 0,-21 0 0,0 0 15,0-1-15,0 1 0,-21 0 16,0 21-16,-22 0 0,1-21 0,-64 21 15,64 0-15,-22 0 16,22 21-16,0-21 0,-64 42 16,85-20-16,-22-1 0,22 0 0,-21 0 15,42 21-15,-21-20 0,21 62 16,0-63 0,0 22-16,0-22 0,21 42 15,0-41-15,21 20 0,-21 0 16,1-21-16,20 22 0,-21-22 15,21 21-15,-20-21 0,20 1 16,21 62-16,-63-41 0,0-22 16,0 0-16,-21 0 0,0 0 15,-21-21-15,-1 21 0,-41 1 16,-1-1-16,43-21 16,-1 0-16,1 0 0,0 0 0,21-21 15,-22-1-15,22 1 0,0-21 0,0 21 16,0-64-1,21 43-15,-22-1 0,22-20 16,0 21-16,0 20 0,0 1 16,0-21-16,43 21 15,-22 0-15,0 21 16,0 0-16,0 0 0,1 0 0,-1 0 16,0 0-16,0 0 0,21 0 15</inkml:trace>
  <inkml:trace contextRef="#ctx0" brushRef="#br0" timeOffset="5391.26">6837 1016 0,'0'0'0,"21"21"31,0-21-31,0 0 0,0 0 15,1-21-15,-1 21 0,0-21 0,21-21 16,-21 20 0,-21 1-16,22 0 0,-22 0 0,0 0 15,0 0-15,0-1 16,-22 22-16,1 0 0,0 0 0,0 0 16,-43 0-16,1 43 15,21-22-15,-1 0 16,1 43-16,0-22 0,20-21 15,22 21-15,0-20 0,-21 20 16,21-21-16,0 64 16,21-64-16,-21 0 15,22-21-15,20 21 0,0-21 16,-21 0-16,64 0 16,-21 0-16,-22 0 15,-21-21-15,43-21 16,-22 21-16</inkml:trace>
  <inkml:trace contextRef="#ctx0" brushRef="#br0" timeOffset="5699.09">7578 318 0,'0'-22'0,"0"44"0,0-86 0,0 43 15,0 0-15,0 0 16,-22 21-16,1 21 15,0 0-15,21 0 0,-21 0 16,21 22-16,-21-1 0,0 0 16,21 22-16,-22-22 0,1 22 15,21-22-15,-42 85 0,42-64 16,-21 1-16,0-1 0,-1 1 0,22-22 16,-21 22-16,21-22 0,-21 43 15,21-1 1,0-62-16,0-1 15,0 0-15,21-21 16,0 0-16,-21-21 16,22 0-16,-1-1 0,0 1 0</inkml:trace>
  <inkml:trace contextRef="#ctx0" brushRef="#br0" timeOffset="6078.87">7556 1037 0,'0'0'0,"-21"0"0,21 21 0,-21-21 16,21 22-16,0-1 16,21-21 15,0 0-31,1 0 0,-1 0 16,21 0-16,-21-21 0,0-1 15,1 22-15,-1-42 0,0 21 0,0 0 0,0 0 16,0-22-16,-21 22 15,22 0-15,-22 0 0,0 0 16,0-1-16,-22 22 16,1 0-16,-21 0 0,21 0 0,0 22 15,-1-1-15,-20 0 0,21 0 16,-21 43-16,20-22 0,22-21 16,0 21-16,-21-20 0,21 20 0,0-21 15,0 0-15,0 0 0,0 1 16,0-1-16,21 21 15,1-42-15,-1 21 0,0-21 16,42 0-16,-41 0 0,20 0 16,-21 0-16,21-21 0</inkml:trace>
  <inkml:trace contextRef="#ctx0" brushRef="#br0" timeOffset="6583">8276 847 0,'0'0'0,"0"21"32,-21 0-17,21 0-15,0 0 0,-21 22 16,21-22-16,0 21 0,0-21 16,0 1-16,-21 20 0,21-21 15,-22 0-15,22 22 0,0-22 0,0 0 16,-21 0-16,21 0 15,0 0-15,-21 1 0,21-44 47,-21 1-47,21 0 16,0-21-16,0 21 0,0-1 0,0-20 16,0 0-16,21-1 0,0-20 15,43-43 1,-22 64-16,-21 21 15,22-1-15,-22 1 0,21 0 0,127 0 16,-84 42 0,-64 0-16,43 43 15,-64-22-15,0 0 0,0-20 16,0 20-16,0 0 0,0 1 0,-21-1 16,-22 21-16,-20 22 15,42-64-15,-1-21 16,1 21-16,21 1 0,-21-22 15,21 21 1,0-42 0,0-1-16,21 1 15,0 21-15,1-21 0</inkml:trace>
  <inkml:trace contextRef="#ctx0" brushRef="#br0" timeOffset="6838.86">9059 889 0,'0'0'0,"0"21"31,0 0-31,0 1 0,0-1 16,-21 0-16,21 21 0,0-21 16,-21 1-16,0 20 0,21-21 15,-21 21-15,21-20 0,0-1 0,-22 0 16,22 0-16,-21 21 15,21-20-15,0-1 16,21-42 0,1-1-16,-1 1 15</inkml:trace>
  <inkml:trace contextRef="#ctx0" brushRef="#br0" timeOffset="7188.62">9123 593 0,'0'-21'16,"0"42"-16,0-64 0,-21 43 0,-1 0 16,1 0-16,0 0 15,0 22-15,21-1 16,0 0-16,0 0 0,0 0 16,0 0-16,21-21 0,0 0 15,0 0-15,1 0 0,-1 0 16,0 0-16,21 0 0,-21 0 15,1-21-15,-1 21 0,-21-21 16,0 0-16,21 0 0,-21 0 0,0-1 16,0 1-16,0-21 15,-21 21-15,0 0 0,-1-1 16,1 22-16,0 0 0,0 0 16,0 0-16,0 0 0,-1 0 15,22 43 1,0-22-16,0 0 15,0 0-15,0 0 0,0 1 16,0-1-16,22 0 0,-22 0 16</inkml:trace>
  <inkml:trace contextRef="#ctx0" brushRef="#br0" timeOffset="7688.32">9419 826 0,'0'0'0,"0"-22"0,0 44 31,0-1-31,0 21 16,0-21-16,0 22 0,0-22 15,-21 21-15,0 0 0,21 1 0,0-22 16,-21 21-16,21 1 0,0-22 0,0 42 15,0-20 1,0-22-16,21 0 16,0-21-16,0 0 0,0 0 15,0 0-15,22 0 0,-22-21 16,0 0-16,43-22 16,41-41-16,-83 62 0,20-62 15,-21 41-15,0 1 16,-21-21-16,21 41 0,-21-20 15,0 21-15,0 0 16,0 42 0,-21 21-16,21-21 0,0 1 15,-21 20-15,0 0 16,21-21-16,-21 22 0,21-22 0,0 21 16,0-21-16,0 22 0,0-1 15,0-21-15,0 0 16,21-21-16,0 0 0,0 0 0,0 0 15,1 0-15,20 0 0,-21 0 16,21 0-16,1-21 0,-22 0 0,21 0 16</inkml:trace>
  <inkml:trace contextRef="#ctx0" brushRef="#br0" timeOffset="8346.95">10245 931 0,'0'0'0,"0"-21"0,0 0 0,0 0 15,0 0-15,0 0 0,0 42 31,0 0-31,0 0 16,-22 21-16,22-20 0,0 20 16,0-21-16,-21 21 0,21-20 0,0 20 15,-21 21-15,21-41 0,0-1 16,0 0-16,-21 42 16,21-41-1,0-1-15,-21-21 31,21-21-31,0-1 16,0 1-16,0-21 0,0 21 16,21-22-16,0 1 0,0 0 15,0-1-15,1 1 0,62-64 16,-63 85-16,22-21 0,-1 21 16,-21-1-16,22 22 0,-1-21 15,-21 21-15,21 0 0,-20 0 0,41 21 16,-42 1-16,0 20 15,-21-21-15,0 21 0,22 1 0,-22-22 16,0 21-16,0 22 16,0-22-16,-22-21 0,22 22 0,-21-22 15,21 0-15,-21 0 0,21 0 0,-21 0 16,0-21-16,21 22 0,-21-22 16,-1 0-1,22-22 1,0 1-16,0 0 0,0 0 15,0-21-15,43-22 16,-22 22-16,0-1 0,21 1 0,-20 21 16,20-21-16,0-1 0,43-20 15,-43 20-15,22 22 0,-22 0 0,22 21 16,-22 0-16,43 0 16,-43 0-16,-21 0 0,21 21 15,-20 22-15,-22-22 0,0 21 0,0-21 16,0 22-16,0-1 0,0-21 15,0 21-15,0-20 0,0 20 0,-22-21 16,1 43-16,0-43 0,21 0 16,-42 21-1</inkml:trace>
  <inkml:trace contextRef="#ctx0" brushRef="#br0" timeOffset="8967.6">12277 445 0,'0'0'0,"21"-22"0,-21 1 0,21 0 15,0 0-15,0-21 0,0 20 0,-21 1 16,0 0-16,22 21 0,-22-21 0,0 0 15,0 0 1,-22 21-16,1 21 16,0 0-16,0 0 0,-21 0 15,20 22-15,-20-1 0,0 0 0,-1 22 16,-20-1-16,-1 1 0,-41 84 16,-22 0-1,63-63-15,1-22 0,-22 85 16,43-105-16,-1 20 0,22-20 15,0-1-15,21 0 0,0-21 0,0 43 16,21-64 15,0-21-31,0 21 0,-21-21 0,22-1 16</inkml:trace>
  <inkml:trace contextRef="#ctx0" brushRef="#br0" timeOffset="9491.29">12594 572 0,'0'0'0,"21"0"15,0-22 1,-42 44 0,0-1-1,0 0-15,0 21 0,0 1 16,-22-1-16,22 21 0,-64 43 15,64-42-15,-21-22 0,0 22 16,20-22-16,-20 0 0,21 1 16,0-1-16,21-21 0,0 0 0,0 0 0,0 1 15,0-1-15,21-21 32,0 0-32,-21-21 0,21-1 0,0-20 15,1 21-15,-1-21 16,0-1-16,0 1 0,0 0 0,0-22 15,1 1-15,20 20 0,-21-20 16,21 20-16,-20 1 0,-1 0 0,21 21 16,-21-22-16,0 22 15,1 0-15,-1 21 0,-21 21 16,0 0-16,0 0 0,0 1 16,0 20-16,0 0 0,0 1 15,0 20-15,0 43 16,0-64-16,0 1 0,0-1 15,-21 0-15,21 1 0,0-22 0,0 21 16,0 0-16,0-20 0,0-1 16,0 0-1,0-42 1,0 0-16,-22-1 16,1 22-16</inkml:trace>
  <inkml:trace contextRef="#ctx0" brushRef="#br0" timeOffset="9681.19">12128 1185 0,'-21'0'0,"42"0"0,-21 0 31,22 0-31,-1 0 16,0 0-16,0 0 0,21 0 16,1 0-16,-1 0 15,0 0-15,1 0 0,-1 0 0,43 0 16,-43 0-16,0 0 0,22 0 15,-43-21-15,21 21 0,-20 0 16,-1 0-16</inkml:trace>
  <inkml:trace contextRef="#ctx0" brushRef="#br0" timeOffset="10235.87">13335 1037 0,'21'0'0,"-42"0"0,42-21 15,-21 0-15,0 0 0,0 0 16,0-1-16,0 1 16,-21 0-16,0 21 0,0 0 15,-1 0-15,1 0 0,0 0 0,0 0 16,-64 21-16,64 22 16,0-22-16,-21 21 0,-1 22 15,1 20 1,0-63-16,42 22 0,-22-1 0,22-21 15,0 43-15,0-43 16,0 0-16,0 0 0,22-21 0,-1 21 16,21-21-16,43 0 15,-64 0-15,21-21 16,1 0-16,-22 21 0,21-42 0,0 21 16,22-43-16,-22 22 0,1-1 15,-22-20-15,0-1 0,42-41 16,-41 41-16,-1 1 0,-21-1 15,0-21-15,0-20 16,0 83-16,0 1 16,0 0-16,-21 21 15,-1 0 1,22 21-16,-21 0 0,21 22 0,0-22 16,-21 21-16,21 1 0,-21 20 15,21-21-15,0 22 0,0-22 0,-21 64 16,21-21-16,0-43 15,0 0-15,0-20 0,0 20 16,0-21-16,0 0 0,0 0 0,42 1 16,0-1-1,-20-21-15,-1 0 0,21 0 16,-21 0-16,0-21 0,1 21 0,-1-22 16</inkml:trace>
  <inkml:trace contextRef="#ctx0" brushRef="#br0" timeOffset="10595.31">13801 1058 0,'0'0'0,"0"-63"16,21 63 0,0 0-1,-21 21-15,0 0 16,0 0-16,21 1 0,0 41 16,-21-21-16,0-20 15,0-1-15,21 21 0,-21-21 16,22 0-16,-22 1 0,0-1 0,0 0 15,21-21-15,0 0 32,-21-21-17,0 0-15,0-1 0,21 1 16,0 0-16,-21-21 0,64-64 16,-43 64-16,0-1 0,21-20 15,-20 20-15,-1 22 16,0 0-16,0 0 0,0 21 0,0-21 15,1 21 1,-1 0-16,0 0 16,0 0-1,0 21-15,0 0 0,-21 0 16</inkml:trace>
  <inkml:trace contextRef="#ctx0" brushRef="#br0" timeOffset="11127.01">14711 1164 0,'0'0'0,"63"-127"32,-63 106-32,0 0 15,0-21-15,0-1 0,0 22 16,0 0-16,-21-21 0,0 42 0,0-22 15,-43 1 1,-20 42-16,62 1 16,1-1-16,-21 0 0,21 21 15,0 1-15,-22 41 16,22-63-16,0 22 0,0 41 16,21-41-16,0-22 0,0 21 0,0-21 15,0 1-15,0-1 0,42 21 16,-21-21-16,43-21 15,-43 0-15,21 0 0,-21 0 16,1 0-16,20 0 0,-21-21 0,0 0 16,22 0-16,-22 0 0,0-1 0,0 1 15,0-21-15,0 0 0,1-1 16,-1 1-16,0 0 0,-21-1 0,21 22 16,-21-21-16,0 21 0,0-1 15,0 44 1,0-1-16,-21 0 0,0 0 15,21 0-15,-21 22 0,21-1 16,0-21-16,-22 21 0,22 1 0,0-22 0,0 0 16,0 21-16,0-20 15,0-1-15,0 0 0,22 0 16,-1-21-16,0 0 0,0 0 16,0 0-16,0 0 0,22 0 15,-22 0-15</inkml:trace>
  <inkml:trace contextRef="#ctx0" brushRef="#br0" timeOffset="11599.74">15282 974 0,'0'0'0,"0"-21"15,0-1-15,-21 22 16,21 22 0,0-1-16,-21 0 15,21 0-15,-21 64 16,0-22-16,21-20 15,0-1-15,-22-21 0,22 0 16,0 0-16,-21 1 0,21-1 0,0 0 16,0 0-16,0 0 15,-21-21 1,21-21 0,-21 0-16,21 0 15,0 0-15,0-22 0,21-63 16,170-148 15,-149 233-31,0-21 0,22 21 0,-22 0 16,0-1-16,1 1 0,-1 21 15,-21 0-15,22 0 0,-22 21 0,21 1 16,-21-1-16,0 21 0,1 0 0,-22 1 16,0-1-16,0 0 0,0-20 15,0 20-15,0 0 0,-22 1 0,1-22 16,21 21-16,0-21 15,-21 0-15,0 22 0,0-22 16,21 0-16,0-42 31,0 0-15,0 0-16,21-1 0</inkml:trace>
  <inkml:trace contextRef="#ctx0" brushRef="#br0" timeOffset="11887.57">16319 529 0,'0'0'0,"0"-21"0,0 0 0,0 0 15,0 0-15,0 42 16,0 0 0,-21 0-16,0 0 0,21 22 15,-21-1-15,0 0 0,-22 22 16,22-1-16,0 1 0,0-1 0,-21 1 15,20-1-15,-20 43 16,0-21-16,42-64 0,0 21 16,0-21-16,0 22 0,0-22 0,0 0 15,0 0-15,21-21 16,0 0-16,0 0 0,0 0 0,1 0 16,-1 0-16,0-21 0,0 0 0,0 0 15,0 0-15,1-1 0</inkml:trace>
  <inkml:trace contextRef="#ctx0" brushRef="#br0" timeOffset="12107.98">16002 931 0,'0'0'16,"-21"0"-16,0 0 0,-1 0 0,1 0 0,42 0 47,1 0-47,-1 22 0,0-22 0,0 0 15,0 0-15,22 0 16,-22 0-16,0 0 0,0 0 0,0 0 16,0 0-16,43 0 15,-22 0-15,-21 0 16,1-22-16,62 22 16</inkml:trace>
  <inkml:trace contextRef="#ctx0" brushRef="#br0" timeOffset="13275.69">16785 1080 0,'21'0'16,"0"0"0,1-22-16,-1 22 15,-21-21-15,21 21 0,-21-21 16,21-21-16,-21 21 0,0-1 15,0 1-15,0 0 16,-21 21-16,0 0 0,0-21 16,-1 21-16,-20 0 0,0 21 15,21-21-15,-1 21 0,-20 22 0,0-22 16,21 0-16,-64 85 16,64-64-16,0 0 15,21-20-15,0 20 0,0-21 0,0 0 16,0 0-16,0 1 0,21-1 0,0-21 15,0 21-15,43-21 16,-43 0-16,0 0 0,21 0 0,-21 0 16,1 0-16,-1-21 0,21 21 15,-21-21-15,0-1 0,1 1 0,-1-21 16,21 0-16,-21-64 16,0 85-16,1-22 15,-22 64 16,0 1-31,0-1 16,0 0-16,-22 0 0,22 0 16,0 22-16,0-1 15,0-21-15,0 0 0,0 0 16,0 1-16,0-1 0,22-21 16,-1 0-16,0 21 0,0-21 0,21 0 15,64 0 1,-63 0-16,-1 0 0,0 0 15,1-21-15,-1 0 0,0 21 0,1-22 16,-1 1-16,0 0 0,85-106 16,-84 64-1,-43 41-15,0-20 0,0 21 16,0 0-16,0 0 0,-22-1 0,22 1 16,-21 21-16,0 0 15,-21 0-15,21 0 0,-22 21 0,22 1 16,-64 20-16,64-21 15,-21 0-15,0 0 0,20 1 0,1 20 16,0-21-16,0 43 16,21-22-16,21-21 15,0-21-15,22 0 0,-22 0 16,21 0-16,0 0 16,-20 0-16,20 0 0,21 0 0,-41-21 15,-1 0-15,42-22 16,-63 1-1,0 21-15,0 0 0,0 42 47,0 0-47,0 0 0,0 0 16,-21 1-16,0 20 0,0-21 16,0 64-16,-1-43 0,-20 43 15,21-43-15,0 85 16,21-85-16,0 22 0,-21-1 15,21 1-15,-22-22 0,22 22 0,-21-22 16,21 64 0,-21-64-16,0 85 15,21-84-15,-21 20 0,0-42 16,-1 0-16,22 1 0,-21-1 0,0-21 16,0 0-16,0 0 15,0 0-15,-1-21 16,1-1-16,0 1 0,0 0 0,21 0 15,0-21-15,-21 20 0,21-20 0,0-64 16,0-42 0,21 85-16,0-1 0,21 1 15,-20 20-15,-1-20 0,106-128 16,-21 85 0,-64 85-1,0-21-15,-21 0 0,22 20 0,-1-20 16,-21 21-16,22-21 0,-22 20 0</inkml:trace>
  <inkml:trace contextRef="#ctx0" brushRef="#br0" timeOffset="13897.32">17949 1101 0,'21'0'31,"1"0"-31,-1 0 16,0 0-16,0 0 15,0 0-15,0 0 0,1-21 0,-1 21 16,0-22-16,0 1 0,-21 0 16,0 0-16,0 0 15,0 0-15,0-1 0,-21 22 16,0 0 0,0 0-16,-22 0 0,22 43 15,0-22-15,0 0 16,21 0-16,-21 0 0,-1 22 0,22-22 15,0 0-15,0 21 16,0 1-16,0-22 0,0 21 16,0-21-16,0 1 0,22-22 0,-1 21 15,0-21-15,0 0 0,21 0 16,-20 0-16,20 0 0,0 0 0,1 0 16,-1 0-16,21-21 0,-20-1 15,-1 1-15,22 0 0,-22 0 0,43-43 16,-1-20-1,-63 63-15,1-22 0,-1 22 16,-21 0-16,21 0 0,-21 0 0,0-22 16,-21 43-1,0 0-15,-1 0 0,1 21 16,0 1-16,21-1 0,0 0 16,0 21-16,0 22 15,0-43-15,0 0 16,0 0-16,0 0 0,0 1 0,0-1 15,0 0-15,0 21 0,-21 1 16,0-22 0,0-21-16,-1 21 0,1-21 15,0 0-15,0 0 16,0 0 0,21-21-1,0 0-15,0-1 16,0 1-16</inkml:trace>
  <inkml:trace contextRef="#ctx0" brushRef="#br0" timeOffset="14659.15">21082 847 0,'0'21'32,"-21"-21"-17,0 0 1,-1-21 0,22 0-16,0-1 15,-21 1-15,21 0 0,-21 0 16,21 0-16,0 0 0,0-22 15,0 22-15,0 0 0,21 0 16,0 0-16,1-1 0,20 1 16,-21 21-16,21-21 0,1 21 0,-1 0 15,85-21-15,-42 21 16,-43 0-16,22 42 16,-43-42-16,-21 21 0,0 22 15,0-22-15,0 0 0,-21 21 16,-1-20-16,1 20 0,-21-21 15,-106 106-15,127-106 16,-1 0-16,-20 22 16,21-22-16,-21 42 15,20-41-15,22-1 16,0 0-16,0 0 0,0 0 16,0 0-1,22 1 1,-1-22-1,0 0-15</inkml:trace>
  <inkml:trace contextRef="#ctx0" brushRef="#br0" timeOffset="14994.96">21124 1503 0,'-21'21'0,"42"-42"0,-63 63 0,21-21 0,21 1 16,0-1-16,0 0 15,0 0-15,0 0 0,0 0 16,21-21-16,0 0 16,0 0-16,0 0 0,1 0 15,20-42-15,-21 42 16,-21-21-16,0 0 0,0 0 16,0-1-16,0 1 0,0 0 15,-21 21-15,0 0 0,0 0 16,-1 0-16,1 0 15,0 0-15,0 21 0,21 0 16,0 1-16,0-1 16,0 0-1,21-21 1,0 0 0,0 0-16,1 21 0</inkml:trace>
  <inkml:trace contextRef="#ctx0" brushRef="#br1" timeOffset="109767.22">1376 2900 0,'0'21'0,"0"-42"125,0 0-109,0 0-1,0-1 1,0 1-16,0 0 0,21 21 15,-21-21-15,0-21 16,0 20-16,21 1 16,-21 0-16,0 0 15,0 42 32,0 0-31,0 0-16,0 1 0,0-1 15,0 0-15,0 21 0,0-21 16,0 22-16,0 20 16,0-20-16,0-22 0,0 21 15,0 0-15,-21 1 0,21-22 0,0 21 16,-21 1-16,21-1 0,0-21 16,0 43-16,-21-22 15,21-21-15,0 0 0,0 0 0,0 22 16,0-22-16,0 0 15,0-42 32,0 0-31,0 0 0,21-1-16,0 22 0,21-63 15,-21 21 1,1 20-16</inkml:trace>
  <inkml:trace contextRef="#ctx0" brushRef="#br1" timeOffset="110485.39">1926 3048 0,'0'21'47,"0"0"-47,0 1 16,0-1-1,0 0 16,21-21-15,0 0 0,-21-21-1,0 0 1,0-1 0,-21 22 15,21 22-16,-21-22-15,21 21 0,0 0 16,0 0-16,0 0 16,0-42 15,21 21-31,0-21 16</inkml:trace>
  <inkml:trace contextRef="#ctx0" brushRef="#br1" timeOffset="112278.72">3450 2561 0,'0'0'0,"21"-21"0,-21 0 15,0 0-15,0 0 0,0-1 16,21-20-16,-21 21 15,0-21-15,0 20 32,0 44-17,0-1 1,0 21-16,0-21 0,0 22 16,0-1-16,-21 0 0,21 1 15,0-1-15,0 0 0,0 1 0,0 105 16,0-64-1,-21-62-15,21 20 0,0 0 16,0-21-16,0 22 0,0-22 16,0 21-16,0-21 0,0 22 0,0-22 15,0 42 1,0-41-16,21-22 16,-21-22-1,21 22 1,-21-21-16,22-42 0</inkml:trace>
  <inkml:trace contextRef="#ctx0" brushRef="#br1" timeOffset="112680.74">3408 2265 0,'0'0'0,"-21"0"16,21-21-1,21 21 1,21 0-16,-21-21 15,22 21-15,-22-22 0,21 22 0,0 0 16,1 0-16,20-21 16,-20 21-16,-1 0 0,106 0 15,-106 0 1,-20 0-16,-1 0 16,-21 21-1,0 1 1,0-1 15</inkml:trace>
  <inkml:trace contextRef="#ctx0" brushRef="#br1" timeOffset="113035.52">3429 2879 0,'0'21'0,"0"-42"0,21 42 31,0-21-31,0 0 0,1 0 0,-1 0 16,21 0-16,0 0 0,-20-21 15,20 0-15,0 21 0,-21 0 16,22-22-16,-1 22 0,0 0 16,-20 0-16,-1-21 0,0 21 15,0 0 17,0 0-1,0 0-16</inkml:trace>
  <inkml:trace contextRef="#ctx0" brushRef="#br1" timeOffset="113631.18">4127 2836 0,'0'22'16,"-21"-22"0,21-22-1,21 1 1,1 21 0,-1 0-16,0-21 15,0 21-15,0 0 16,0 0-16,1 0 0,-1 0 15,0 0-15,0 0 0,0 21 16,0 0-16,1-21 0,-1 22 16,-21-1-16,21 0 0,-21 0 0,21 0 15,-21 22 1,0-22-16,0 0 0,0 21 16,0-21-16,-21 1 0,0-22 15,21 21-15,-21 0 0,-1-21 16,22 21-16,-21-21 0,21-21 47,0 0-47,0 0 15,0-1-15,0 1 0,21 0 16,-21 0-16,22-21 0,-1 20 16,0 1-16,0-21 15,43-22-15,-43 43 16,0 21-16,-21-21 0,21 0 0,0 21 15,0 0-15,-21-21 0,22 21 16,-22 21 31,0 0-31</inkml:trace>
  <inkml:trace contextRef="#ctx0" brushRef="#br1" timeOffset="114202.86">4826 3006 0,'0'0'0,"0"21"31,21-21 1,0 0-32,0 0 15,1 0-15,-1 0 16,0 0-16,0 0 0,-21-21 15,21 21-15,0-21 0,1 21 16,41-43-16,-21 1 16,-20 42-16,-22-21 15,21 21-15,-21-21 16,0-1 0,-21 22-1,-1 0-15,1 0 16,0 0-16,0 0 15,-21 22-15,20-1 16,1 0-16,0 0 0,0-21 16,0 21-16,21 0 15,-43 22-15,43 20 16,-21-63-16,21 21 16,0 1-16,0-1 0,0 0 15,0 0-15,21 0 0,1-21 16,-1 21-1,0-21-15,0 0 0,0 0 16,0 0-16,1 0 0,-1 0 16,0 0-16,0 0 0,0-21 15</inkml:trace>
  <inkml:trace contextRef="#ctx0" brushRef="#br1" timeOffset="114716.56">5503 3006 0,'0'0'16,"-21"0"-16,21 21 0,21-21 46,0 0-46,1 0 0,-1 0 16,0 0-16,0 0 0,0-21 16,0 21-16,1-21 0,-1 21 0,0 0 15,21-22-15,-42 1 0,0 0 16,21 0-16,-21 0 16,0 0-16,0-1 15,0 1 1,-21 21-16,0 0 0,0-21 15,0 21-15,0 0 16,-1 0-16,1 0 0,-21 42 16,0 1-1,20-22-15,-20 21 16,21-21-16,0 1 0,21 41 16,-21-42-16,21 0 0,0 1 15,0 20-15,0 0 16,21-21-16,0-21 15,0 22-15,0-22 0,22 0 16,-22 0-16,0 0 0,0 0 0,21 0 16,22-43-1,21 1-15,-64 42 16</inkml:trace>
  <inkml:trace contextRef="#ctx0" brushRef="#br1" timeOffset="116219.58">7048 2963 0,'22'0'47,"-1"0"-47,0-21 0,0 21 16,-21-21-16,0 0 0,21 0 15,0 0-15,-21-1 0,0-20 16,0 21-16,0 0 0,0-22 16,0 22-16,0 0 0,-21 21 15,0-21-15,-21 21 16,21 0-16,-22 0 0,22 0 16,0 0-16,-21 0 0,-22 21 15,22 0-15,21 0 0,-1 1 16,1-1-16,-21 0 0,21 21 0,0-21 15,21 1-15,-22 20 0,1-21 16,21 21-16,-21-20 0,21-1 16,0 0-16,0 21 0,0-21 0,0 1 15,0-1-15,21 0 0,0-21 16,1 21-16,-1-21 0,0 0 0,0 0 16,0 0-16,22 0 0,-22 0 15,0 0-15,21 0 0,-21 0 0,1-21 16,20 0-16,-21 21 15,0-21-15,0-1 0,1 1 0,41-42 16,-63 42-16,21-1 0,0 1 16,1-21-16,-22 21 0,0 0 15,21-1-15,0-20 0,-21 0 16,0 21 0,0 42-1,0 0-15,0 0 16,0 0-16,0 22 15,0-22-15,0 0 0,0 0 0,0 0 16,0 0-16,0 22 16,0-22-16,0 0 0,0 0 15,0 0-15,21 1 16,0-1-16,0-21 16,1 0-16,-1 0 0,0 0 0,0 0 15,21-21-15,-20-1 0,-1 22 16,0-21-16,21 0 0,-21 0 0,1 0 15,-1 0-15,0-1 0,-21 1 0,21-42 16,0-1 0,-21 43-16,0 0 0,0 0 15,0 42 32,0 0-47,0 0 0,0 0 16,-21 1-16,21-1 0,-21 21 15,21 22-15,-21-43 16,21 0-16,-21 21 0,21-21 16,0 1-16,0-1 0,0 0 0,0 0 15,0 0-15,0 0 16,0-42 31,0 0-47,0 0 0,0 0 15,0 0-15,0-1 16,0 1-16,0 0 0,21 0 0,0-21 16,-21 20-16,21 1 0,0 0 0,0-21 15,1 21-15,-22-1 0,84-41 16,-63 63-16,1-21 16,41 0-16,-42 21 15,0-22-15,22 22 0,-22 0 0,0 0 16,0 0-16,22 43 15,-1-22-15,-42 21 16,0-21-16,0 22 0,0-1 16,0-21-16,0 0 0,0 1 0,0-1 15,0 0-15,0 0 0,0 21 16,0-20-16,0-1 16,0 0-1,0-42 32,0 0-31,21 21-16,-21-22 15,21 22-15,-21-21 0,21 21 16</inkml:trace>
  <inkml:trace contextRef="#ctx0" brushRef="#br1" timeOffset="116952.16">8784 2942 0,'0'0'16,"21"-21"-16,0 0 15,-21 0 1,22 0-16,-22-1 0,21 1 15,-21 0-15,0 0 0,0 0 16,0 0 0,0-1-16,-21 1 0,-1 21 15,1-21-15,0 21 0,0 0 16,0 0-16,0 0 0,-1 0 16,-41 21-16,42-21 0,-22 21 15,22 1-15,0 20 0,0-21 16,0 0-16,0 0 0,-1 22 0,22-22 15,-42 106 1,42-85 0,0-21-16,0 1 0,21 20 15,0-21-15,1-21 16,-1 21-16,0-21 0,0 0 0,0 0 0,64 0 16,-22-21-1,-41 21-15,41-63 16,-42 41-16,22 1 0,-22-21 15,0 21-15,0-22 0,0 1 16,43-106-16,-22 42 16,-42 43-16,21-1 15,0 22-15,1-1 0,-22 1 0,0 0 16,0-1-16,0 22 0,0 0 16,0 0-16,0-21 15,-22 63 16,22 0-31,0 21 0,0 1 16,-21-1-16,0 21 0,0 43 16,0 21-1,0-63-15,21-22 0,-22 22 0,1-22 16,21 0-16,0 1 0,0-1 0,0 0 16,0-21-16,0 1 0,0 20 0,64 0 15,-22-42 1,-21 0-16,0 0 15,22 0-15,-22 0 0,0 0 0,21-21 16,-20 21-16,-1-21 0,0 0 0,0 0 16,21-1-16</inkml:trace>
  <inkml:trace contextRef="#ctx0" brushRef="#br1" timeOffset="117745.61">10753 2582 0,'0'0'0,"0"-21"0,0 0 16,0 0-16,0 0 0,0 0 16,0-1-16,0 1 15,-22 21-15,1 0 0,0 0 16,0 0 0,0 0-16,0 21 0,21 1 15,-22 20-15,1 0 0,21-21 0,-21 22 0,0-1 16,21 0-16,-21 22 15,21-22-15,0 1 0,-21-1 0,21 0 16,0-21-16,0 22 0,0-22 0,0 21 16,0 1-16,63 20 15,-42-63-15,22 0 16,-1 0-16,-21 0 0,21 0 16,1 0-16,-1 0 0,0-21 0,22 21 15,105-106 1,-126 85-16,-1-21 0,0-1 15,22-105-15,-43 85 16,-21 20-16,0-20 0,0-1 16,0 1-16,0-1 0,-21 1 15,0 20-15,-1 1 0,-62-64 16,-43 85 0,0 21-1,84 0-15,-20 21 0,21 0 16,20 1-16,-20 20 0,21 0 0,-64 128 15,85-128 1,0 0-16,0 1 0,0 41 16,0-41-16,21-22 0,1 21 15,-1-21-15,21 0 0,-21 1 16,22-1-16,41 0 16,-41 0-16,-1-21 0</inkml:trace>
  <inkml:trace contextRef="#ctx0" brushRef="#br1" timeOffset="118100.24">11557 2752 0,'0'0'0,"0"21"47,0 0-47,0 0 0,0 22 15,0-22-15,0 0 0,0 21 16,-21-21-16,21 22 0,-21 41 16,21-20-16,-22-22 0,22 22 15,-21-1-15,21-20 0,-21 20 0,21 1 16,0 41 0,-42 65-16,42-128 0,0 0 15,-21 43-15,21-64 0,0 22 16,-22-22-16,22 0 0,0 0 15,0 0-15,0 0 0,0-42 32,0 0-17,0-21-15,0 21 0,22-22 0,20-41 16</inkml:trace>
  <inkml:trace contextRef="#ctx0" brushRef="#br1" timeOffset="118419.06">11472 3048 0,'0'0'0,"-21"-21"16,21 0-16,-21 0 0,0-1 0,21 1 16,0-21-16,0 21 0,0-22 15,0 22-15,21 0 16,0 21 0,21-21-16,-20 21 0,-1 0 0,0 0 15,42 0-15,-20 21 0,-22-21 16,0 21-16,21 22 15,-20 20-15,-22-21 16,0-20-16,-22-1 0,1 0 0,-21 0 16,21 0-16,0-21 0,-64 43 15,21-22 1,43-21-16,0 21 0,0-21 0,0 0 16,0 0-16,42-21 31,0 0-16,0 21-15,0-22 0,0 1 0,22 0 16</inkml:trace>
  <inkml:trace contextRef="#ctx0" brushRef="#br1" timeOffset="119252.58">11811 2963 0,'21'0'0,"-21"22"0,21-22 0,0 0 15,1 0-15,-1 0 0,0 0 16,0 0-16,0 0 0,22-22 16,-22 1-16,0 0 0,64-21 15,-64 21 1,0-1-16,0 1 0,0-21 16,-21 21-16,0 0 0,-21-1 15,-21 22 1,-1 0-16,22 0 0,0 0 0,0 0 15,-21 0-15,20 22 0,1-1 0,0 0 16,0 0-16,0 0 0,0 0 16,21 64-16,0-43 15,0-20-15,0-1 16,0 0-16,21 0 0,0 0 0,0 0 16,0-21-16,0 22 0,1-22 15,20 0-15,21 0 16,-41 0-16,41 0 0,-21 0 15,-20-22-15,20 1 0,-21 0 0,0 21 16,0-21-16,1 0 0,-1 0 16,-21-22-16,0 22 0,21-42 15,-21-1 1,0 43 0,0 42-1,0 0 1,0 0-16,0 1 0,0-1 15,0 0-15,0 0 0,0 0 16,0 43-16,0-43 16,0 0-16,-21 0 0,21 0 15,0 22-15,0-22 0,0 0 16,-21-42 31,21 0-47,0 0 15,0-1-15,0 1 0,0-21 16,0 21-16,0-22 0,21 22 0,0-21 16,0 0-16,-21 20 0,21-20 0,0 21 15,22-21-15,-22 20 0,0 1 16,21-21-16,1 21 0,-1 21 0,-21 0 16,22 0-16,-1 0 0,0 0 15,1 0-15,-22 21 0,21 0 0,-21 0 16,0 22-16,-21-22 0,0 85 15,0-64-15,0 21 16,0-41-16,-21-1 0,21 21 16,-21-21-16,21 0 0,-21 1 15,21-1-15,0 0 16</inkml:trace>
  <inkml:trace contextRef="#ctx0" brushRef="#br1" timeOffset="120063.5">14224 2582 0,'21'0'15,"0"0"-15,0 0 16,1 0-16,-1-21 0,0 0 0,85-42 16,-64 41-1,0 1-15,-20-21 0,41 0 16,-42 20-16,0 1 0,-21 0 0,0 0 15,0 0-15,0 0 0,-21-1 16,-21 1-16,21 21 0,-22 0 0,1 0 16,-21 0-16,20 0 0,-20 0 0,20 0 15,-20 0-15,21 0 0,-1 0 16,-20 43-16,42-22 16,-1 0-16,1 0 0,21 0 15,0 0-15,0 1 0,0 20 0,0-21 16,0 21-16,21-20 0,1 20 0,-1-21 15,0 21-15,0-20 0,0 20 16,22-21-16,-22 21 0,21-20 16,-21 20-16,22-21 0,-1 21 0,-21-20 15,0-1-15,22 21 0,-1 0 16,-42-20-16,0-1 0,0 21 16,0-21-16,0 0 0,-21 1 15,0-22-15,-22 21 0,1 0 0,-64 0 16,43 0-16,-43-21 15,42 0-15,1 0 16,20 0-16,-20-21 0,21 21 0,-1-21 16,22 0-16,-21 0 0,21-22 15,-1 22-15,1 0 0,0-21 0,21 20 16,0-20-16,-21 21 0,21 0 0,0 0 16,0-1-16,0 1 0,0 0 15,21 0-15,0 21 16,0 0-16,1 0 15,-1 0-15,21 0 0,-21 0 16,0 0-16,1 0 0,20 0 16</inkml:trace>
  <inkml:trace contextRef="#ctx0" brushRef="#br1" timeOffset="122583.56">14922 2709 0,'0'0'0,"0"-21"0,0 0 16,0 0-1,-21 21-15,0 0 0,0 0 16,0 0-16,0 0 0,-1 0 16,1 21-16,0 0 15,0 0-15,21 1 0,-21-1 0,0 21 16,-1-21-16,22 0 0,0 22 15,0-22-15,0 21 0,-21 43 16,21-43 0,0-21-16,0 1 0,21-1 0,-21 0 15,22 0-15,-1 0 16,21-21-16,-21 0 0,43 0 16,20-21-1,-62 0-15,20 0 0,21-22 16,-41 22-16,-1 0 0,0 0 15,0-21-15,0 20 0,-21-20 16,0 0-16,0 21 0,0-22 0,0 22 16,0-21-16,-21 21 0,0-1 15,0 1-15,0 0 0,-1 0 0,1 21 16,-21-21-16,0 21 16,20 0-16,1 21 15,0 0-15,0 0 0,21 0 0,-21 1 16,0-1-16,21 0 0,-22 21 15,22-21-15,0 22 0,0 20 16,-21 22 0,21-64-16,0 21 15,0-20-15,21-1 0,1 0 16,-1-21-16,0 0 0,0 0 0,43 0 16,20 0-1,-41 0-15,-1-21 0,43 0 16,-43-1-16,0 1 0,1 0 0,-1 0 15,0 0-15,-21 0 0,22-22 16,-22 22-16,0 0 0,0 0 16,22-22-16,-43 22 0,0 0 0,0 0 15,0 42 32,-22 0-31,22 0-16,-21 22 0,0-22 15,21 21-15,0-21 0,-21 1 16,21-1-16,-21 0 0,21 21 16,0-21-16,0 1 0,0-1 15,0 0-15,21-21 0,0 21 16,0 0-16,0-21 0,1 0 0,62 21 16,-20-21-1,-43 0-15,0 0 0,43-21 16,-43 0-16,0 0 0,0 0 15,0 0-15,0-1 0,1 1 16,-1-21-16,0 21 0,0 0 0,0-22 16,-21 22-16,21 0 0,1-21 0,-22 20 15,21 1-15,-21 0 0,0 0 16,-21 42 15,-1 0-15,22 0-16,-21 1 0,0 20 15,21-21-15,0 0 0,-21 0 16,0 1-16,21 20 0,0-21 0,0 0 16,0 0-16,0 1 0,0-1 15,0 0-15,0 0 16,0 0-16,21-21 0,0 21 0,0-21 16,0 0-16,1 0 0,20 0 15,-21 0-15,21 0 0,-20 0 0,20 0 16,0 0-16,-21-21 0,22 0 0,-22 0 15,21 0-15,-21 0 0,1-1 16,-1 1-16,0-21 0,0 21 0,0-22 16,-21 22-16,0 0 0,0 0 15,0 0-15,-21 21 16,0 0-16,0 0 0,0 0 31,21 21-15,21-21-16,0 0 15,0 0-15,21 0 16,-20 0-16,-1 0 0,0 0 0,0 0 16,0-21-16,0 21 0,1 0 0,-1-21 15,0 21-15,0 0 0,-21-22 16,21 22 0,0-21-16,-21 42 31,0 1-31,0-1 15,0 0 1,-21 0-16,21 0 0,-21 0 0,21 1 16,-21 20-16,21-21 0,0 0 0,0 0 15,0 1-15,0-1 16,0 21-16,0-21 0,21-21 16,0 21-16,0-21 0,1 0 15,-1 0-15,0 0 0,0 0 16,0 0-16,22-42 15,-1 0-15,-21 21 16,0-1-16,43-20 16,-43 0-16,0 21 0,0-22 0,22 22 15,-22 0-15,0 0 0,0 0 16,0-1-16,0 1 0,1 21 16,-1-21-16,0 21 31,-21 21-31,0 0 0,0 1 15,0-1 1,21-21 15,-21-21 1,0-1-17,0 1-15,0 0 0,0 0 16,0 0-1,0 0 1,-21 21-16,0 0 0,0 0 16,-22 21-1,43 0-15,-21 0 0,0 0 0,21 0 16,-21 1-16,21-1 0,-21 0 16,-1 0-16,22 0 0,-21 0 0,21 43 15,0-22 1,0-21-16,0 1 0,0-1 15,0 0-15,0 0 0,21-21 16,1 21-16,-1-21 0,21 0 16,-21 0-16,0 0 15,22 0-15,-22 0 0,21 0 0,-21-21 16,22 0-16,20 0 16,-42 0-16,1-1 0,20 1 15,-21 0-15,21-21 0,-20 21 0,-1-1 16,-21 1-16,0 0 15,21 0-15,-21 0 16,21 21 47,0 21-48,0-21-15,1 0 0,-1 0 16,0 0-16,0 0 0,0-21 15,0 21-15,1-21 0,-1-1 16,0 1-16,0-21 16,-21 21-16,0 0 0,0-1 15,0 1-15,0 0 0,0-21 16,0 21 0,-21-1-16,0 22 15,0 0-15,-1 0 0,1 0 16,0 0-16,-21 22 15,-1 20-15,22-21 0,0 0 16,21 0-16,-21 1 0,0-1 16,0 21-16,-1-21 0,22 43 15,-21-1 1,21-20-16,0-22 0,0 0 16,0 0-16,0 0 0,0 0 0,0 43 15,0-22 1,21-21-16,1 1 0,-1-1 15,0-21-15,0 0 0,21 21 16,-20-21-16,20 0 0,-21 0 16,21 0-16,22 0 0,42-21 15,-85 0-15,21 21 16,-21-22-16,1 1 0,-1 21 16,0-21-16,0 21 0,0-21 15,-21 0 1,21 21-16,-42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01:42.2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3768 0,'-21'0'15,"0"0"1,0 0-16,0 0 31,0 0-31,-1 0 0,1 0 16,0 0-16,0 0 0,0 0 15,0 0-15,-1 0 0,1 0 16,0 0-16,0 0 0,0 0 0,0 0 16,-22 0-1,22 0-15,0 0 16,21 21 109,21-21-125,0 0 16,0 0-16,1 0 0,-1 0 15,0 0-15,0 0 0,0 0 16,0 0-16,1 0 0,-1 0 15,0 0-15,21 0 0,-21 0 16,22 0-16,-1 0 0,0 0 0,22 0 16,84-21-1,-106 21-15,1 0 0,41 0 16,-41 0-16,20 0 16,128 0-16,20-21 15,-126 21-15,0 0 16,-22 0-16,22 0 0,-22 0 15,1 0-15,-1 0 0,1 0 0,-22 0 16,64 0 0,21 0-16,-85 0 0,-20 0 15,41 0-15,-42 0 16,0 0-16,-21-22 62,0 1-15,22 0-31</inkml:trace>
  <inkml:trace contextRef="#ctx0" brushRef="#br0" timeOffset="1457.2">11155 3514 0,'0'0'0,"-21"0"0,-1 21 0,1-21 16,0 0-16,0 0 0,-21 0 0,20 0 15,1 21-15,0-21 16,0 0-16,42 0 62,0 0-62,0 0 0,1 0 16,-1 0-16,21 0 0,-21 0 16,0 0-16,1 0 0,20 0 15,-21 0-15,0 0 0,22 0 0,-1 0 16,43 0 0,-1 0-16,-63 0 15,22 0-15,41-21 0,-41 21 16,-1 0-16,22 0 0,-22 0 0,21 0 15,1 0-15,-1-21 0,128 0 16,-64 21 0,-42 0-16,42 0 15,-64-22-15,-21 22 0,85 0 16,-63 0-16,-1 0 0,-20 0 0,126 0 16,-63 0-1,-64 0-15,22 0 0,42-21 16,-43 21-16,-21 0 15,22 0-15,-1 0 0,1 0 16,-1 0-16,149-21 16,0 21-16,-149 0 15,1 0-15,20 0 0,-20 0 16,-1 0-16,1 0 0,-1 0 0,1-21 16,21 21-16,126 0 15,1-21 1,-127 21-16,-22-21 0,22 21 15,-22 0-15,1 0 0,20 0 0,22-22 16,85 22 0,-149 0-16,22 0 0,63 0 15,-85-21-15,21 21 0,1 0 16,-22 0-16,22 0 0,-22 0 16,106-21-16,-42 21 15,-64 0-15,-20 0 16,20 0-16,0 0 0,-21 0 0,22-21 15,-1 21-15,-21 0 0,22 0 0,-22 0 16,42 0 0,-20 0-16,-1-21 0,0 21 15,-21 0-15,1 0 0,-1 0 16,0 0 0,-21-21-1,-21 21 1,0 0-16,-1 0 31</inkml:trace>
  <inkml:trace contextRef="#ctx0" brushRef="#br0" timeOffset="1603.11">17251 3323 0,'0'0'0,"-21"0"0,-1 0 16,1 0-1,0 0-15,0 0 16,0 0 0,0 0-16,-1 21 0,1-21 15</inkml:trace>
  <inkml:trace contextRef="#ctx0" brushRef="#br0" timeOffset="10792.04">2159 4826 0,'0'0'0,"-21"0"16,0 0-16,-1 0 0,1 0 16,0 21-16,0-21 0,0 0 0,0 0 15,-1 0-15,-20 0 16,21 0-16,-21 0 0,20 0 16,1 0-16,0 21 0,0-21 15,42 0 32,21 0-31,-20 0-16,-1 0 0,21 0 0,0 0 15,1 0-15,-1 0 0,22 0 16,-1 0-16,1 0 0,-1 0 16,22 0-16,-22 0 0,1 0 0,-1 0 15,1 0-15,-1 0 0,-20 0 0,20 0 16,-21 0-16,22 0 15,-22 0-15,-21 0 16,-21-21 31,0 0-31,0 0-16,-21 21 15,21-21-15,0 0 16</inkml:trace>
  <inkml:trace contextRef="#ctx0" brushRef="#br0" timeOffset="11335.74">2815 4572 0,'0'0'0,"-21"0"0,21-21 0,-21 21 31,21 21 0,0 0-15,0 0 0,0 1-16,21-22 0,-21 21 0,21-21 15,0 21-15,0 0 16,1-21-16,-1 21 0,21-21 0,-21 21 15,0-21-15,22 0 0,-22 0 16,21 22-16,-21-22 0,22 0 0,-22 0 16,0 0-16,0 0 0,0 0 15,1 0-15,-1 0 0,-21 21 32,-21-21-17,-1 0-15,1 21 0,0-21 0,0 21 16,-21-21-16,20 21 0,-20 0 15,21 1-15,-21-1 0,-22 21 16,22 0-16,-1-20 16,22-1-16,-21 21 0,-22 0 15,43-20-15,0 20 0,0-21 16,0 0-16,0 0 0,-1-21 0,1 22 16,21-1-16,-21 0 0,21 0 15,21-21 16,0 0-31,1-21 0,-1 0 16,0 0-16,21-1 0,-21 1 0</inkml:trace>
  <inkml:trace contextRef="#ctx0" brushRef="#br0" timeOffset="12079.72">3789 4530 0,'0'0'0,"0"-21"31,0-1-15,-21 22-16,21 22 31,0-1-31,0 0 16,0 0-16,0 21 16,0 1-16,0-22 0,0 21 15,0-21-15,0 1 0,0 20 16,0-21-16,0 0 0,0 22 0,0-22 15,0 0-15,0 0 0,0 0 16,0 0-16,0 22 16,0-22-16,0 0 15,-22-42 32,22 0-47,-21 0 16,21-1-16,0 1 0,-21-21 15,21 21-15,0-22 0,0 22 16,0-21-16,0 21 0,0 0 0,0-22 16,0 22-16,0 0 0,21 0 15,0-22-15,22 22 16,-22 0-16,42-21 0,-41 42 16,20-21-16,-21 21 15,0 0-15,0 0 0,1 0 0,-1 0 16,21 0-16,-21 21 15,0 0-15,1 42 16,-22-41-16,0-1 0,0 42 16,0-42-16,0 43 15,0-22-15,0-21 0,0 1 0,-22-1 16,22 0-16,-21 0 0,21 0 16,-21 0-16,21 1 15,0-44 32,0 1-47</inkml:trace>
  <inkml:trace contextRef="#ctx0" brushRef="#br0" timeOffset="12679.6">4720 4636 0,'0'-64'31,"0"43"-31,0 0 16,0 0-1,-21 21-15,0 0 16,0 0-1,-1 0-15,22 21 0,0 0 16,-21-21-16,0 21 0,0 0 0,0 0 16,21 1-16,-21-1 15,-1 42-15,1-42 0,0 1 16,21 20-16,0-21 0,0 0 0,0 22 16,0-22-16,0 0 0,0 0 15,0 21-15,0-20 0,0-1 16,21 0-16,0 0 15,1-21-15,-1 0 0,0 21 0,21-21 16,1 0 0,-22 0-16,0 0 0,21 0 15,-21 0-15,1-21 0,-1 0 0,0 21 0,21-42 16,1-1 0,-22 22-16,0-21 0,-21 21 0,0-22 15,21 22-15,-21-21 0,0 21 0,0-43 16,0 22-1,-21 21-15,21-1 0,-21 1 16,0 0-16,-1 21 0,1-21 0,0 21 16,-21 0-16,21 0 0,-1 0 15,1 0-15,0 0 0,0 0 16,0 0-16,0 0 16,-1 0-16,22 21 0,0 0 15,0 0 1,22-21-16</inkml:trace>
  <inkml:trace contextRef="#ctx0" brushRef="#br0" timeOffset="13303.75">6117 4572 0,'0'-42'15,"0"21"-15,0-1 31,0 44 16,0-1-47,0 0 0,0 0 0,0 0 16,-21 22-16,21-1 0,-21 0 16,21 1-16,-21-1 0,21 21 0,0-20 15,-22 168 1,22-168-16,0-1 15,0 0-15,-21-20 0,21 62 16,0-63-16,0 22 0,0-22 0,0 21 16,0-21-16,-21 1 0,21-1 15,-21 0-15,21 0 0,0 0 0,-21-21 32,0-21-17,21 0-15,0 0 0,0 0 0,0-43 16,0 22-16,0 21 0</inkml:trace>
  <inkml:trace contextRef="#ctx0" brushRef="#br0" timeOffset="13735.5">5884 4678 0,'-21'0'0,"42"0"0,-42-21 0,0 21 15,21-21-15,-21-1 0,21 1 16,0 0-16,0 0 0,0 0 16,21 0-1,0-1-15,0 22 0,22-21 0,20 21 16,-42-21-16,22 21 16,-1 0-16,-21 0 0,64 0 15,-43 0-15,0 0 0,1 0 0,-1 21 16,0 0-16,1 1 15,-22-1-15,21 0 0,-42 21 0,0-21 16,0 1-16,0 20 0,0-21 0,-21 0 16,0 22-16,0-22 0,-22 21 15,22-21-15,-63 22 0,62-22 16,-62 21-16,63-42 16,-1 21-16,1-21 0,-21 0 0,21 0 15,0 0-15,-1 0 16,22-21 15,22 0-31,-1 21 16,-21-21-16,21 0 15,0 21-15,0-22 0</inkml:trace>
  <inkml:trace contextRef="#ctx0" brushRef="#br0" timeOffset="14413.11">7154 4614 0,'0'0'0,"21"-21"0,-21 0 0,0 0 16,0 0-16,0 0 15,0-1-15,0 1 0,-21 0 16,0 21-16,0 0 16,0 0-16,0 0 0,-1 0 15,-20 0-15,21 0 0,0 0 0,-22 21 16,22 0-16,-21 1 0,0-1 16,-1 0-16,22 0 0,0 0 0,-43 43 15,43-1 1,21-20-16,0-22 0,0 21 15,0-21-15,0 0 0,0 22 0,21-22 16,1 0-16,-1-21 0,0 21 16,21-21-16,-21 0 0,1 0 0,20 0 15,-21 0-15,43 0 16,-22 0-16,-21-21 0,21 0 16,1 0-16,-22-22 0,-21 22 15,42-42-15,-21 42 16,-21-22-16,22 22 0,-22 0 15,0-21-15,21 20 0,-21 1 0,0 0 16,21 21-16,-21-21 0,0 0 0,0 0 16,0 42 31,0 0-32,0 0-15,0 0 0,0 22 0,0-22 16,0 0-16,0 21 0,0-21 15,0 64 1,0 0-16,0-64 16,0 0-16,0 0 0,21-21 15,-21 21-15,21-21 16,0 0-16,22 0 16,-22-21-1,0 0-15,0 21 0,0-42 0,1 21 0</inkml:trace>
  <inkml:trace contextRef="#ctx0" brushRef="#br0" timeOffset="15415.05">7789 4487 0,'0'0'0,"0"-21"16,0 0-1,-21 21 1,21 21-1,-21-21-15,21 21 16,-21 1-16,21-1 0,0 0 0,0 21 16,0-21-16,-21 1 0,21-1 0,0 21 15,-22-21-15,22 22 0,0-22 16,0 0-16,0 0 0,0 0 0,0 0 16,0 1-16,22-1 0,-1 0 0,0-21 15,0 21-15,0-21 16,0 0-16,1 0 0,20 0 15,-21 0-15,0 0 0,22-42 16,-1 21-16,-21-1 0,0 1 16,0 0-16,-21 0 0,22-21 0,-1 20 15,0 1-15,-21-21 0,21 21 0,0-22 16,-21 1 0,0 21-16,0 0 15,0 0 1,0-1-16,0 1 15,0 42 17,21 1-32,1-1 15,-22 0-15,0 21 16,0-21-16,21 22 16,-21-22-16,0 21 0,21 1 0,-21-22 15,0 21-15,0 64 0,0-64 16,0 1-16,21 20 0,-21-21 15,0 1-15,0 63 0,0-64 16,0 21-16,0-20 0,0 20 0,0-20 16,-21 20-16,21-21 0,-21 22 15,21-22-15,0 22 0,0-22 16,-21 0-16,21 22 0,-22-22 0,22 1 0,-21 62 16,21-41-1,-21-43-15,21 21 16,0-20-16,-21-1 0,21 0 15,-21-21-15,0 0 16,-1-21 0,1 0-16,21-1 0,-21 1 15,0 0-15,21-21 0,0 21 0,-21-22 16,0-20-16,21 20 0,-22-20 0,22 21 16,0-22-16,0 1 0,0-22 15,0 21-15,0 22 0,0-21 0,0-1 16,0 1-16,0 20 0,22-63 15,-1 22 1,0 20-16,0 22 0,0 0 0,0 20 16,1-20-16,20 0 0,-21 21 0,0-22 15,0 22-15,1 0 0,-1 0 16,0 0-16,0 21 0,0 0 16,0-22-1,1 22 79,-1 0-78,-21 22-16,0-1 15,0 0 1</inkml:trace>
  <inkml:trace contextRef="#ctx0" brushRef="#br0" timeOffset="51571.25">10223 4741 0,'0'-21'171</inkml:trace>
  <inkml:trace contextRef="#ctx0" brushRef="#br0" timeOffset="53055.95">10223 4741 0,'-21'0'63,"0"0"-47,0 0-1,0 0 1,21 22-16,-21-22 15,-1 0-15,1 0 16,0 0-16,0 0 16,0 0-1,0 0-15,-1 0 16,1 21-16,0-21 16,0 0-16,21 21 46,21-21 1,0 0-47,0 0 16,1 0-16,-1 0 16,0 0-16,0 0 0,0 0 0,0 0 15,1 0-15,-1 0 16,21-21-16,-21 21 0,0 0 0,22 0 0,-22 0 15,21 0-15,1 0 0,-22 0 0,63 0 16,22 0 0,-63 0-16,-1 0 0,0 0 0,22 0 15,-22 0-15,0 0 16,1 0-16,-1 0 0,0 0 0,64-21 16,-85 21-1,22 0-15,-22 0 0,0 0 0,0 0 16,0 0-16,1 0 15,-1 0-15,-21-22 32,0 1-1,0 0 0,-21 21-15,21-21-16</inkml:trace>
  <inkml:trace contextRef="#ctx0" brushRef="#br0" timeOffset="53755.56">10922 4424 0,'0'0'0,"-21"-21"31,0 21-31,21 21 63,21-21-63,0 0 15,-21 21-15,21-21 0,0 21 16,22 0-16,-1-21 16,-21 22-16,0-22 0,0 0 0,22 21 15,-22-21-15,21 21 0,43-21 16,0 21 0,-64-21-16,0 0 15,0 0-15,21 0 0,-20 0 16,-1 0-16,0 0 0,0 0 31,-42 0 16,0 0-31,21 21-16,-21-21 0,-1 21 15,-20 1 1,21-1-16,0 0 0,0 0 0,-1 0 15,-20 0-15,21 1 0,-21 20 0,20-21 16,-20 0-16,-21 43 16,41-43-16,1 0 0,0 21 0,0-20 15,0-1-15,0-21 0,21 21 16,-22 0-16,1 21 16,0-42 30,21-21 17,21 21-63</inkml:trace>
  <inkml:trace contextRef="#ctx0" brushRef="#br0" timeOffset="55188.54">12298 4530 0,'0'-21'16,"0"-1"-1,0 1-15,0 0 16,0 0 0,0 0-16,0 0 0,0-1 15,0 1-15,0 0 0,0 0 16,0 0-16,0 0 0,0-1 15,0 44 32,0-1-31,0 21-16,0-21 0,0 64 16,0-43-1,0-21-15,0 22 0,0-1 0,0-21 16,-21 22-16,21-1 0,0 0 0,0 1 15,0-1-15,0-21 0,0 21 16,0-20-16,0 20 0,0-21 0,0 21 16,0-20-16,0-1 0,0 0 15,0-42 32,0 0-47,0-1 16,0 1-16,0 0 15</inkml:trace>
  <inkml:trace contextRef="#ctx0" brushRef="#br0" timeOffset="56419.11">12742 4636 0,'-21'0'15,"0"0"-15,21 21 16,0 0 0,0 0-1,0 0-15,0 0 16,0 1-1,0-44 32,21 22-31,-21-21-16,21 0 0,-21 0 16,0 0-16,0 0 15,-21 21 16,0 21-15,21 0-16,0 0 0,0 0 16,0 0-1,0 1 1,21-22 0,0 0-1,-21-22 1,21 22-16,-21-21 15,0 0-15,0 0 16,0 0 0,-21 21 15,21 21 0,0 0 0,0-42 313,0 0-344</inkml:trace>
  <inkml:trace contextRef="#ctx0" brushRef="#br0" timeOffset="59855.82">13631 4318 0</inkml:trace>
  <inkml:trace contextRef="#ctx0" brushRef="#br0" timeOffset="60743.25">13631 4255 0,'0'-22'15,"0"1"1,0 0-16,0 0 16,0 42 31,0 0-32,0 0-15,0 1 0,-21 62 16,0-20-1,0-22-15,21 0 0,-21 1 16,-1-1-16,22 0 0,-21 1 0,-21 41 16,0 22-1,20-63-15,22-1 0,-21-21 16,21 21-16,-21-20 0,21-1 0,0 0 16,-21 0-16,21 0 0,-21-21 15,21 21-15,-21-21 16,21-21-1,0 0-15,0-21 0,0 21 16,0-1-16,0-20 0,0 21 16,0-21-16,0 20 0,0-20 15,0-43-15,21 64 16,0 0-16,0 0 0,-21 0 16,21 21-16,0-21 0,1 21 15,-1 0 1,-21 21-16,21 0 0,0-21 0,-21 21 15,21 21-15,-21-20 0,0-1 0,21 21 16,-21 0-16,22-20 0,-22 20 16,0-21-16,21 21 0,0 1 15,0-22-15,0 0 0,0 0 0,1 0 16,-1-21-16,42 0 16,-20 0-16,-22 0 0,21 0 15,0-21-15,1 0 0,-1 0 0,0 0 16,1-22-16,-22 22 0,64-106 15,-64 85-15,0-22 16,0 22-16,-21 0 0,0-1 16,0-20-16,0 21 0,0-1 15,0-20-15,0 20 0,-21-20 0,0 21 0,0-1 16,-1 1-16,-20 0 0,0-1 16,21 22-16,-43-21 0,-21-1 15,-20 43 1,62 0-16,1 0 0,0 0 0,-1 22 15,1-1-15,21 0 0,-22 21 0,22-21 16,21 22-16,0 63 16,0-64-16,0 0 0,0 43 15,21-64-15,1 21 0,-1-20 16,42 41-16,22 1 16,-64-64-16,21 0 15,1 21-15,-22-21 0,21 0 0,1 0 16,-22 0-16,21 0 0,-21 0 0,0 0 15,1 0-15,20 0 16,-21-21-16,0 21 0,0 0 0,1-22 16,-1 22-16,0 0 15,-21-21-15,21 21 0,0-21 16</inkml:trace>
  <inkml:trace contextRef="#ctx0" brushRef="#br0" timeOffset="61223.97">14647 4487 0,'-21'0'31,"0"22"-15,0-1-16,0-21 0,21 21 15,-22 0-15,1 21 0,0-20 0,0-1 16,0 0-16,0 21 0,-1 43 15,1-43-15,21-21 16,0 22-16,0-22 0,0 0 0,0 21 16,21-20-16,-21-1 15,22 0-15,20-21 0,0 0 16,-21 0-16,1 0 0,-1 0 16,21-21-16,-21 21 0,64-85 15,-43 22 1,1 20-16,-22 22 0,-21-21 15,21-1-15,-21 1 0,0-21 16,0 20-16,0 22 0,0-21 0,-42-1 16,-43-20-1,64 63-15,0 0 0,-22 0 16,22 0-16,0 0 0,-85 21 16,64 43-1,42-43 1,0 0-16,0 0 0,0 0 0,0 0 15,0 1-15,0-1 0,21-21 16,0 21-16,21-21 16,-20 21-16</inkml:trace>
  <inkml:trace contextRef="#ctx0" brushRef="#br0" timeOffset="62331.39">15219 4530 0,'0'0'0,"0"-43"32,-21 43-17,21 22 1,-22-1-16,22 0 0,-21 0 0,0 0 16,21 0-16,-21 43 0,0-1 15,0-20-15,21-22 16,0 21-16,0-21 0,0 22 0,0-22 15,0 0-15,0 0 0,0 0 0,0 1 16,21-22-16,-21 21 16,21-21-16,0 0 0,0 0 0,0 0 15,1-21-15,20-1 0,-21 22 16,43-84 0,-43 63-16,0-1 0,0-20 0,0 21 15,0-21-15,1 20 0,-1 1 16,-21 0-16,0 0 0,21 0 15,0 21-15,-21-21 0,0 42 32,-21 0-32,0-21 15,21 21-15,0 21 0,-21-20 16,21-1-16,-22 21 0,22-21 0,0 0 16,-21 64-16,21-64 15,0 0-15,43 1 16,-22-22-16,0 0 0,0 0 15,21 0-15,-20 0 0,-1 0 16,21-22-16,0-20 16,43-21-16,-64 20 15,0 1-15,1 21 0,-22-22 16,0 22-16,0 0 0,0-21 0,0 21 16,0-1-16,-22-20 15,1 42-15,0-21 0,0 0 16,0 21-16,0 0 0,-1 0 0,1 0 15,42 0 17,1-21-32,-1 21 15,0 0-15,0 0 0,0 0 0,0-22 16,43 22-16,-1-21 16,-41 21-16,-1 0 15,21 0-15,-21 0 0,22 0 0,-22 0 16,42 21-1,-42 1-15,1-1 0,-22 0 16,0 0-16,21-21 0,-21 42 0,0-20 16,0-1-16,0 0 0,0 0 15,-21 21-15,21-20 0,-22-1 16,22 0-16,0 21 16,-21 1-1,21-22-15,-21-21 0,21 21 0,0-42 47,0 0-47,0-1 0,0 1 16,0-21-16,0 21 0,0 0 15,0-1-15,21-20 0,-21 21 0,21-21 16,1 20-16,-1-20 0,0 21 16,21 0-16,-21 0 0,1-1 0,41-20 15,-42 21-15,22 21 0,-22 0 16,0 0-16,21 0 0,-21 0 15,1 0-15,-1 0 0,0 21 0,0 0 16,0 43 0,0-22-16,-21 0 0,0-20 15,0 20-15,0 21 0,0-41 16,0-1-16,0 0 0,-21 0 16,0 0-16,21 0 0,-21 1 15,21-1-15,0-42 31,0-1-31,0 1 16,0 0-16,0 0 0</inkml:trace>
  <inkml:trace contextRef="#ctx0" brushRef="#br0" timeOffset="62895.02">17251 4022 0,'0'-21'0,"0"42"0,0-64 0,0 22 16,0 42-1,-21 22 1,21-22-16,-22 21 0,1 1 16,0-1-16,21 21 0,-21-20 0,0 20 15,0-20-15,21 20 0,-22-21 16,1 1-16,0 20 0,0-20 15,21-1-15,-21 0 0,0 1 0,-1-22 16,22 21-16,0 0 0,-21 1 16,0-22-16,21 0 0,-21-21 15,21 21-15,0-42 32,0 0-32,0 0 0,0-22 15,0 22-15,0-21 0,0 0 16,0 20-16,0-20 0,21 21 0,0-21 15,0-1-15,-21 22 16,0 0-16,22 0 0,-1 21 16,0 0-1,-21 21 1,0 0-16,0 0 0,21 0 0,-21 1 16,0 20-16,0-21 0,0 0 0,0 0 15,0 22-15,21-22 0,0 21 16,1 1-1,-1-43-15,-21 21 0,21-21 0,0 0 16,21 0-16,-20 0 0,41 0 16,-42 0-16,22 0 0,-22-21 15,21 21-15,-21-22 0,22 1 0,-22 0 16,0 0-16,0 0 0,0-22 16</inkml:trace>
  <inkml:trace contextRef="#ctx0" brushRef="#br0" timeOffset="63307.78">17653 4551 0,'0'0'0,"42"-42"0,-42-1 15,0 22-15,-21 42 47,0 0-47,0 1 0,21-1 16,-21 0-16,-1 42 0,1-41 16,21 20-16,-21-21 15,21 21-15,-21-20 0,21 20 0,0-21 16,0 0-16,0 0 0,21 43 15,21-43 1,-20-21-16,-1 21 0,0-21 0,0 0 16,0 0-16,22 0 0,-22 0 15,0-21-15,0 0 0,0 0 0,0 0 16,22-22-16,-22 1 0,0 0 16,-21 20-16,0-105 15,0 106-15,0-21 0,0-22 16,0 22-16,-21 21 15,21 0-15,-42 0 16,-1 21-16,22 0 0,0 0 16,0 0-16,0 21 0,-1-21 15,1 21-15,0 0 0,0 0 0,0-21 16,21 21-16,0 1 0,0-1 16,0 0-16,0 0 0,0 0 0,0 0 15,0 1-15,42-1 16,-21 0-16,0-21 0,22 21 0,-22 0 15</inkml:trace>
  <inkml:trace contextRef="#ctx0" brushRef="#br0" timeOffset="63837.48">18478 4572 0,'0'0'0,"0"-21"0,0 0 16,0-22-16,0 22 15,0 0-15,-21 0 16,0 21-16,0 0 16,0 0-16,0 0 0,-1 21 15,1-21-15,0 21 0,0 0 0,0 1 16,0-1-16,-22 42 16,43-42-16,-21 22 0,0-22 15,21 21-15,-21-21 0,21 22 0,0-22 0,0 0 16,0 0-16,0 43 15,0-43-15,0 0 16,0 0-16,21-21 0,21 0 16,-21 0-16,1 0 15,-1 0-15,0 0 0,21-21 16,1-21-16,-22 21 0,0-1 0,0 1 16,0-21-16,0 0 0,64-85 15,-85 63 1,0 43-16,21 0 15,-21 0-15,0 42 16,0 0 0,0 0-1,0 0-15,0 43 0,0-43 16,0 21-16,0-21 0,0 1 16,0-1-16,0 42 0,21-42 15,1 1-15,-1-1 0,21-21 16,-21 0-1,0 0-15,1 0 0,20 0 0,21 0 16,-41-21-16,20-1 0,0 22 0</inkml:trace>
  <inkml:trace contextRef="#ctx0" brushRef="#br0" timeOffset="64451.62">19727 4572 0,'0'0'0,"-21"-21"16,0 0-16,0 0 0,0-1 16,-1 1-16,1 0 0,0 21 15,0 0-15,0 0 0,0 0 16,-1 0-16,1 0 0,-63 21 16,-1 22-1,64-22-15,-22 21 16,22-21-16,0 0 0,0 1 0,21 20 15,0-21-15,-21 21 0,21-20 0,0 41 16,0-21 0,0-20-16,0-1 0,21 0 15,0-21-15,0 0 0,0 0 16,1 0-16,20 0 0,-21 0 0,64-42 16,-43 20-16,-21 1 15,22-21-15,41-64 16,-41 64-16,-22-1 0,0-20 15,0 21-15,21-22 0,-20 1 0,-1-1 16,-21 1-16,21-22 16,0 43-16,-21-22 0,21 1 0,-21 20 15,0 22-15,0-21 0,0 21 16,0-1-16,0 1 0,0 0 16,-21 21-16,0 0 0,0 0 15,0 0-15,-1 21 16,1 0-16,0 22 0,0-1 0,21 22 0,0-1 15,0 64 1,0-63-16,0-1 0,0 1 0,0-22 16,0 21-16,21-20 0,0-1 0,22 43 15,-43-43-15,21-21 0,0 0 16,0 1-16,0-1 0,0 0 16,1 0-16,-1-21 15,0 0-15,0 0 0,0 0 0,0-21 16,1 0-16,-1 21 0,-21-21 15,0-1-15,21 22 0,0-21 16,-21 0-16</inkml:trace>
  <inkml:trace contextRef="#ctx0" brushRef="#br0" timeOffset="64615.66">20172 4741 0,'0'0'0,"-21"0"78,-1 0-78</inkml:trace>
  <inkml:trace contextRef="#ctx0" brushRef="#br0" timeOffset="65855.78">12404 6287 0,'-22'0'16,"1"0"-16,0 0 0,0 0 15,0 0 1,0-22-16,21 1 16,0 0-1,0 0-15,0 0 16,0 0-16,21 21 16,0-22-16,0 22 15,0 0-15,0-21 0,1 21 16,-1 0-16,0 0 0,0 0 15,0 0-15,0 0 16,22 43-16,-22-22 0,0 0 16,-21 21-16,0-21 0,0 22 15,0-1-15,0 0 0,0 1 16,0-1-16,0 0 0,0 1 0,0-1 16,0 0-16,0 1 0,-21-1 0,0 0 15,21 1-15,-21-22 16,-22 21-16,22-21 0,0 22 0,0-22 15,-22 0-15,22 0 0,-21 0 0,21 1 16,-22-22-16,1 21 0,0-21 16,-22 0-16,-20 0 15,62 0-15,-20 0 0,21-21 0,-21-1 16,20 1-16,1 0 0,0 0 16,0 0-16,21-22 0,0 22 0,0-63 15,0 20 1,0 43-16,0-21 0,42-1 15,1 22-15,-22 0 0,0 21 16,0-21 0,21 21-16,1 0 0,-1 0 0,-21 21 15,0 0-15,1 0 0,-1 0 0,0 1 16,0 20-16,-21 0 16,21-21-16,-21 22 0,21 20 0,-21-20 15,22-22-15,-22 0 0,21 21 0,-21-21 16,0 1-16,21-22 0,0 21 15,0 0-15,0-21 0,-21 21 16,22-21-16,-1 0 16,0-21-16,0 21 15</inkml:trace>
  <inkml:trace contextRef="#ctx0" brushRef="#br0" timeOffset="66211.57">12954 6752 0,'-21'0'0,"0"21"16,21 1-16,-22-22 0,22 21 0,-21-21 15,21 21-15,0 0 16,0 0-1,21-21 1,1 0-16,-1 0 0,0 0 16,-21-21-16,21 21 0,-21-21 15,0 0-15,0 0 16,0-1-16,-21 22 16,0 0-1,0 0 1,21 22-1,21-22 1,0 0-16</inkml:trace>
  <inkml:trace contextRef="#ctx0" brushRef="#br0" timeOffset="66931.44">14055 6117 0,'0'0'0,"0"-21"0,0 0 0,0 0 16,0 0-1,21 21-15,-21-22 0,0 1 32,21 21-32,0 21 15,-21 1-15,42 41 16,-20-21-16,-1-20 0,0 20 15,0 21-15,0-20 0,-21 20 0,21-20 16,-21 20-16,22-21 0,-22 22 0,21 21 16,-21-64-16,0 21 15,0-21-15,0 0 0,0 1 0,0-1 16,0-42 15,0-1-31,0 1 0,0-21 16,21 0-16,-21-1 0,21 1 15</inkml:trace>
  <inkml:trace contextRef="#ctx0" brushRef="#br0" timeOffset="67203.28">14668 5927 0,'0'0'0,"0"-21"0,22 21 0,-22-22 15,0 44 1,0-1-1,0 0-15,-22 0 0,1 0 0,-21 106 16,21-84 0,0-1-16,-1 21 0,-20 43 15,21-42-15,0-1 0,0-20 0,-1 20 16,1-21-16,21 1 0,0-22 16,-21 64-16,21-43 15,21-42 16,-21-21-31,21 0 16,1-1-16</inkml:trace>
  <inkml:trace contextRef="#ctx0" brushRef="#br0" timeOffset="67481.12">14986 6308 0,'0'0'0,"0"21"16,0 0-16,-21 0 16,21 0-16,-21 43 15,21-22-15,-22-21 0,1 43 16,21-22-16,0-21 0,0 1 16,0-1-16,0 0 0,0 0 15,0 0-15,0 0 0,0-42 47,0 0-47,0 0 0,0 0 0,0 0 16,0-22-16,0-41 15</inkml:trace>
  <inkml:trace contextRef="#ctx0" brushRef="#br0" timeOffset="67664.02">15028 6138 0,'0'0'0,"0"22"78,0-1-62,21-21-16,1 0 15,-1 21-15</inkml:trace>
  <inkml:trace contextRef="#ctx0" brushRef="#br0" timeOffset="68095.75">15430 6519 0,'0'0'0,"22"0"31,-1 0-16,0-21-15,0 0 16,21 21-16,22-63 16,-43 41-16,0 22 0,0-21 15,1 0-15,-22 0 0,21 0 0,0-22 16,-21 22-16,0 0 31,-21 21-31,0 0 16,-1 0-16,1 0 0,0 0 15,0 21-15,0-21 0,0 21 16,-1 1-16,1 20 0,21-21 0,-21 21 16,21-20-16,-21 41 0,0-21 15,21 1-15,0-22 0,0 21 16,0-21-16,0 1 0,0-1 0,0 0 16,0 0-16,0 21 15,21-42-15,21 22 16,1-22-16,-22 0 15,0 0-15,0 0 0,21 0 16,-20-22-16,20 1 0,-21 0 0,106-42 16</inkml:trace>
  <inkml:trace contextRef="#ctx0" brushRef="#br0" timeOffset="68727.36">16277 6287 0,'0'0'0,"0"-22"0,0 1 15,-21 21 17,0 21-17,0 1-15,21 20 16,0-21-16,-22 21 0,-20 64 16,21-63-16,21-1 15,0-21-15,-21 43 16,21-22-16,0-21 0,0 0 0,0 0 0,0 1 15,0-1-15,21-21 32,0 0-32,0 0 0,0-21 0,1-1 15,-22 1-15,21 0 0,0-21 16,0 21-16,0-22 0,0 22 16,1-64-16,-1 64 0,0-21 15,0 21-15,0 0 0,-21-1 16,21 1-16,1 21 15,-1 21 1,-21 1-16,0-1 0,21 0 16,-21 0-16,0 0 0,0 22 0,0-22 15,21 42-15,-21-42 16,21 1-16,-21-1 0,21 21 16,22-21-1,-22 0-15,0-21 0,0 0 0,0 0 16,1 0-16,-1-21 15,0 0-15,21-21 16,-42 21-16,0-1 0,21-20 0,-21 0 16,0-1-16,0 1 0,0 0 0,0-64 15,0 42 1,0 43 0,0 0-1,0 42 32,-21 0-47,0 1 31</inkml:trace>
  <inkml:trace contextRef="#ctx0" brushRef="#br0" timeOffset="72593.17">18203 6075 0,'0'0'0,"21"-21"16,1 21-16,-22-21 0,0-1 15,21 22-15,-21-21 0,21 0 0,-21 0 16,0 0-16,0 0 0,0-1 0,-21 22 16,0-21-16,-1 21 15,-41 0-15,42 0 0,-22 0 16,1 0-16,0 0 0,-1 21 16,1 1-16,0-1 0,-22 0 0,22 0 15,0 0-15,20 22 0,-41-1 16,21 0-1,42-21-15,0 1 0,0-1 16,0 0-16,21 0 0,21 0 0,0-21 16,-20 21-16,20-21 0,43 22 15,42 41 1,-85-42-16,0 0 16,-21 1-16,22-1 0,-22 0 0,-21 0 15,0 0-15,0 0 0,0 22 0,-21-22 16,-22 21-16,-62 22 15,62-64 1,1 21-16,0-21 0,-1 21 0,1-21 0,0 0 16,-1 0-16,22 0 0,-21-21 15,-1 0-15,1 0 16,-43-43-16,64 43 0,21 0 16,0 0-16,0-1 15,0 1-15,0-21 16,21 42-16,1-21 15,-1 21-15,21 0 0,-21 0 0,22 0 16,-22-21-16,21 21 0,0 0 0,-20 0 16</inkml:trace>
  <inkml:trace contextRef="#ctx0" brushRef="#br0" timeOffset="74446.28">18500 6265 0,'0'0'0,"0"-42"16,0 21 0,-22 21-1,1 0 1,21 21-16,-42 0 0,42 0 16,-21 22-16,0-22 0,21 0 15,-22 21-15,1 1 0,21 20 16,0 1-1,0-43-15,0 21 0,0-21 0,0 1 0,21-22 16,1 21-16,-1 0 0,21-21 0,-21 0 16,22 0-16,-1 0 15,-21 0-15,21-21 0,1 0 0,-1 21 16,0-22-16,1 1 0,-22-21 0,42-22 16,-41 43-16,-1-63 15,-21 62-15,0-20 0,0 0 16,0 21-16,0-22 0,0 22 0,-21 0 15,-1-21-15,1 20 0,0 22 16,0-21-16,-21 0 0,20 21 0,-20 0 16,0 0-16,21 0 0,-22 0 15,1 21-15,-22 22 0,22-22 16,21 0-16,-21 0 0,20 21 0,1-20 16,0 20-16,0-21 15,21 21-15,0 1 0,0-22 0,0 21 0,21-21 16,0 1-16,22 20 15,-1-21-15,21 0 16,-20-21-16,84 0 16,-106 0-16,21 0 0,1-21 15,-22 21-15,106-106 16,-106 85-16,-21-21 0,21-1 16,-21 22-16,21-21 0,-21 21 15,21-22-15,-21 22 0,0-21 16,0 21-1,0 42 1,0 0 0,0 0-16,0 0 0,0 1 15,0 62-15,-21-63 16,21 1-16,0 20 0,0-21 0,0 0 16,0 0-16,0 1 0,0-1 15,43 0-15,-1-21 16,-21 0-16,21 0 0,-20 0 15,20 0-15,-21 0 0,0 0 16,0-21-16,1 0 0,-1-1 0,0 1 16,0 0-16,0 0 0,-21-21 15,0 20-15,0-20 0,0 21 16,0 0-16,0 0 0,0-1 0,0 1 0,0 0 16,0 0-1,0 42 16,0 0-31,-21 0 16,21 1-16,0 20 0,-21-21 0,21 0 16,0 0-16,0 43 15,0-22-15,0-21 0,0 1 16,0-1-16,0 0 0,21 0 16,0-21-16,0 0 0,1 0 15,20 0-15,-21 0 16,0 0-16,0 0 0,22-21 0,-22 21 0,0-21 15,21 0-15,-20-22 0,-1 22 16,42-64 0,-63 64-16,21 0 0,-21 0 0,0 0 15,0 0-15,0-1 0,0 1 16,0 0-16,-21 21 16,21-21-16,0 42 46,0 0-30,0 0-16,0 1 0,0-1 16,0 0-16,0 0 0,0 21 15,0-20-15,0-1 0,0 0 0,0 0 16,0 0-16,0 0 0,21-21 16,-21 22-16,22-22 0,-1 21 15,0-21-15,21 0 16,-21 0-16,22 0 0,-1 0 15,-21-21-15,0 21 0,1-22 16,20 1-16,-21 0 0,0 0 0,22-21 16,-22 20-16,0 1 0,0-21 15,0 21-15,0 0 0,1-1 0,-22-20 16,0 21 0,-22 21-1,1 0-15,0 0 0,0 21 16,21 0-16,0 0 15,0 1-15,0-1 0,0 21 16,0-21-16,0 0 0,0 1 16,0-1-16,21 0 0,-21 0 0,0 0 15,21 0-15,-21 1 16,21-22-16,-42 0 31,0 0-31,0-22 31,0 22-31,0 0 0,21-21 0,-22 21 16,1 0-16,0 0 16,21 21-1,0 1 1,0-1 0,21 0-16,0-21 0,1 0 0,-22 21 15,63-21-15,1 0 16,-43 0-16,63 0 15,-62 0-15,20-21 0,21-21 16,-20 42-16,-22-22 0,0-20 16,21 21-16,-20 0 15,-1-22-15,-21 22 0,21-21 0,-21 21 16,21 0-16,-21-22 0,0 22 16,0 0-16,0 0 0,0 42 31,0 0-16,0 0-15,0 22 0,0-22 16,0 0-16,0 21 0,0-21 0,0 1 16,0 20-16,0-21 0,0 0 15,0 0-15,0 1 0,0-1 0,21-21 16,0 21-16,1-21 0,-1 0 16,0 0-16,0 0 15,21 0-15,-20 0 0,-1 0 16,0 0-16,0-21 0,21 0 0,1-1 15,41-20-15</inkml:trace>
  <inkml:trace contextRef="#ctx0" brushRef="#br0" timeOffset="74747.11">21738 5948 0,'0'-21'0,"0"42"0,0-85 0,0 22 0,0 21 16,0-21-16,0 20 0,0-20 15,0 21-15,-21 21 0,21-21 0,-42 21 16,-1 0 0,43 21-16,-21 21 0,0-21 15,0 22-15,0-1 0,-22 0 0,43 1 16,-21-1-16,0 0 0,0 22 16,0 21-16,-1-43 0,22 21 15,0-20-15,0-1 16,0-21-16,0 22 0,0-22 0,22 0 15,-1 0-15,0 0 0,0-21 16,21 0-16,-20 21 0,20-21 0,-21 0 16,21 0-16,1 0 0,-22-21 15,21 0-15,1 0 0,-1 0 0,-21 0 16,21-1-16</inkml:trace>
  <inkml:trace contextRef="#ctx0" brushRef="#br0" timeOffset="75134.89">22140 6138 0,'-42'-21'31,"21"21"-31,0 0 16,-1 21-16,1 1 15,21-1-15,-21 0 0,21 21 16,0 22-16,-21-1 16,21-42-16,0 22 15,0-22-15,0 0 0,21 0 16,0-21-16,0 0 0,1 0 0,-1 0 15,0 0-15,0 0 0,0 0 16,0 0-16,1-21 0,20 0 0,-21 0 16,0 0-16,0-1 0,1-20 0,-1 21 15,-21-21-15,21 20 0,-21-20 16,0 21-16,-21-64 16,-22 43-16,22 21 15,0 21-15,0 0 0,0 0 16,0 0-16,-1 0 0,1 0 0,0 21 15,0 0-15,0 0 0,0 0 16,-1 1-16,1-1 0,21 0 0,0 0 16,0 0-16,0 0 0,0 1 15,0-1-15,21 0 0,1-21 16,-1 0-16,0 0 0,21 0 0,1 0 16</inkml:trace>
  <inkml:trace contextRef="#ctx0" brushRef="#br0" timeOffset="75912.45">23114 6160 0,'0'0'0,"0"-22"15,-64-41 1,43 42 0,0 21-16,0 0 0,-43 0 15,-20 42 1,63-21-16,-1 0 0,-20 1 15,21-1-15,0 0 0,0 21 0,-1-21 16,22 1-16,0 20 0,0 43 16,0-22-1,22-63-15,-1 21 0,-21 0 16,42-21-16,-21 0 0,22 0 16,-22 0-16,21 0 0,-21 0 15,43-42 1,-43 21-16,21-43 0,-21 22 0,22-43 15,-22 43-15,0 0 0,0-22 16,0 1-16,-21 20 0,22-20 16,-1-128-1,-21 128-15,0 42 16,0 0-16,-21 21 16,-1 21-1,22 0-15,0 0 0,-21 21 16,-21 85-1,42-84-15,-21-1 0,0 0 16,21 1-16,-22-1 0,22 43 16,0-43-16,0-21 0,0 85 15,22-64 1,-1-20-16,0-1 0,21 0 16,-21-21-16,1 0 0,-1 0 0,21 0 15,-21 0-15,22 0 0,105-64 31,-85 22-31,-20 0 0,-1 21 16,-21-1-16,0-20 0,0 21 16,1 0-16,-22 0 0,21-1 0,-21 1 15,0-21 1,-43 42-16,22 0 0,-21 0 16,21 21-16,-22 21 0,22-20 15,-21 20-15,21-21 0,21 21 16,-21-20-16,21 83 15,0-41 1,21-43-16,0 0 16,0-21-16,0 0 0,22 0 0,-22 0 15,21 0-15,0 0 0,1 0 0,84-42 16,-64 0 0,-20 20-16,-1 1 0,0-21 15,-21 21-15,-21 0 0</inkml:trace>
  <inkml:trace contextRef="#ctx0" brushRef="#br0" timeOffset="77119.38">12213 7895 0,'-21'-21'16,"0"21"-1,21-21-15,0 0 16,0 0-16,0-1 16,21 22-16,0 0 0,0 0 15,0-21-15,1 21 0,-1 0 16,0 0-16,0 0 0,0 0 0,0 0 15,1 21-15,-1 1 0,-21-1 16,0 21-16,0-21 16,0 43-16,-21-22 0,-1-21 15,1 22-15,-21-22 0,21 0 0,0 21 16,-22-21-16,22 1 16,0-1-16,0 0 0,0-21 0,21 21 15,-22-21-15,22-21 31,0 0-31,0 0 0,22 21 16,-1-22-16,0 1 0,0 21 0,0-21 16,0 0-16,1 21 0,20-21 15,-21 21-15,21 0 0,22 0 16,-43 0-16,21 0 0,-20 21 16,-1 0-16,0 0 0,-21 0 15,0 43-15,0-43 0,0 43 16,-21-43-16,0 21 15,-1-21-15,1 22 0,0-22 0,-21 0 16,21 0-16,-22 0 0,22-21 0,-21 21 16,-22-21-16,-20 0 15,62 0-15,-20 0 16,21 0-16,0 0 0,0-21 0,-1 21 16,1-21-16,0 0 15,-21-43 1,42 43-16,21 21 62,-21-21-62,21 21 16</inkml:trace>
  <inkml:trace contextRef="#ctx0" brushRef="#br0" timeOffset="77351.25">13081 8192 0,'0'0'0,"0"-22"16,-21 22-1,21-21 1,-21 21-16,42 0 31,0 0-15,0-21-16,0 21 15</inkml:trace>
  <inkml:trace contextRef="#ctx0" brushRef="#br0" timeOffset="79563.56">14626 7662 0,'21'0'31,"-21"-21"-15,0 0 31,0 0 0,0 0-32,0 0-15,21 21 16,-21-22-16,0 1 16,0 0-16,0 0 15,0 0 1,-21 21-16,0 0 0,0-21 16,0 21-16,0 0 15,-1 0-15,1 0 0,-21 0 16,21 0-1,0 0-15,-43 21 0,43 0 16,0 0-16,0 0 0,-1 0 0,22 1 16,-21 20-16,0-21 0,0 21 15,0 1-15,21-22 0,-21 21 16,-1 1-16,1-1 0,21 0 16,-21 22-16,21-22 0,-21 0 0,21 1 15,0 20-15,0 43 16,0-64-16,0-20 15,0-1-15,21 0 0,0 0 0,0 0 16,1 0-16,20 1 0,-21-1 0,0-21 16,22 21-16,-22-21 15,21 0-15,-21 0 0,22 0 0,-22 0 0,21 0 16,43 0 0,-64-21-16,0 0 0,21-1 15,-20 1-15,20-21 0,-21 21 16,0-22-16,0 22 0,1-21 0,-1 21 15,-21-22-15,0-20 16,21 42-16,-21-22 0,0 1 16,0 21-16,0 0 15,0 0 1,0 42 187,0 0-203,0 0 16,0 0-16,0 22 0,0-22 0,0 0 15,0 21-15,0-21 0,0 43 16,0-43-16,0 43 16,0-43-16,0 0 15,0 0-15,21 0 0,0-21 0,0 21 16,1-21-16,-1 0 15,0 0-15,0 0 0,0 0 0,0 0 16,1 0-16,-1 0 0,0-21 0,0 0 16,21 0-16,-20 0 0,-1 0 15,0-22-15,0 22 16,0 0-16,-21-21 0,0 20 0,0-20 0,21 21 16,1-64-1,-22 43 1,0 21-16,0 0 15,0 42 1,0 0 0,0 0-16,0 0 15,0 22-15,0-22 0,0 42 16,0-42-16,0 22 0,-22 41 16,22-41-1,0-22-15,0 0 0,0 0 16,0 0-16,0 1 0,22-22 0,20 0 15,0 0 1,-21 0-16,22 0 16,-22-22-16,0 1 0,0 21 0,22-21 15,-22 0-15,0-21 0,21 20 16,1-41-16,-22 21 0,0-1 16,0 1-16,0 21 0,0-22 0,-21 22 15,22-42 1,-22 42-16,-22 21 15,1 0 1,21 21-16,0 0 0,-21 0 0,21 21 16,0 1-16,0-1 15,0-21-15,0 43 16,0-43-16,21 0 0,-21 0 16,21 0-16,-21 1 0,0-1 0,0 21 15,22-42-15,-22 21 16,0 0-16,0 1 15,-22-22-15,1 0 0,0 0 16,0 0-16,-21 0 16,20 0-16,1 0 15,0 0-15,21-22 32,0 1-17,21 0-15,0 0 16,1 0-1,-1 0-15,0-1 0</inkml:trace>
  <inkml:trace contextRef="#ctx0" brushRef="#br0" timeOffset="79897.72">16256 7557 0,'0'0'0,"0"-22"0,0 1 16,0 0-16,21 21 15,-21-21-15,0 0 0,21 21 16,-21 21 0,0 0-16,0 0 15,0 22-15,0-22 0,0 63 16,0 1-16,-21-21 16,0-22-16,21 21 0,-21-20 0,21 20 15,-21-20-15,21-1 0,-22 21 0,22-41 16,0 20-16,-21 0 0,21-21 15,-21 22-15,21-22 0,0 0 16,0 0-16,21-42 47,0 0-47,1 0 0,-22 0 0,21-1 16,0-20-16,0 21 0</inkml:trace>
  <inkml:trace contextRef="#ctx0" brushRef="#br0" timeOffset="80195.55">16044 8001 0,'0'0'0,"0"-21"31,21 21-31,1 0 0,20 0 0,-21-21 16,21 21-16,-20-21 0,126-1 16,-106 22-1,-21 0-15,0 0 0,1 0 0,-1 0 16</inkml:trace>
  <inkml:trace contextRef="#ctx0" brushRef="#br0" timeOffset="80603.31">16891 7916 0,'-21'0'0,"0"0"15,-1 0-15,1 22 0,0-22 16,0 21-16,0 0 0,0-21 16,-1 21-16,1 21 0,0-20 0,0-1 15,0 21-15,-22 43 16,43-64-16,0 0 16,0 0-16,0 0 0,0 1 0,22-22 15,20 21-15,0-21 16,-21 0-16,22 0 0,-22 0 15,0 0-15,21-21 0,-20 21 0,-1-22 16,63-62 0,-41 41-16,-22 1 0,-21-43 15,0 64-15,0-21 0,0 21 16,0-22-16,-21 22 0,0 0 16,-1 0-16,-41 21 15,42-21-15,-22 21 0,22 0 0,0 0 16,0 0-16,0 21 0,0-21 15,-1 21-15,22 0 0,0 0 0,0 1 16,0 20-16,22-42 16,-1 21-16,0 0 0,21-21 15</inkml:trace>
  <inkml:trace contextRef="#ctx0" brushRef="#br0" timeOffset="81334.89">17526 7916 0,'0'0'0,"-21"0"31,0 22-31,-1-1 16,22 21-16,-21-21 16,21 0-16,-21 1 0,21 20 0,0-21 15,-21 0-15,21 0 0,0 22 0,0-22 16,0 0-16,0 21 15,0-20 1,0-1-16,-21-42 31,21-1-31,0 1 16,0 0-16,0-42 16,0 41-16,0 1 15,0-21-15,21 21 0,-21-22 0,21 22 16,21-42-16,-20 42 0,-1-1 15,21 1-15,-21 0 0,0 0 16,22 21-16,-22 0 0,21 0 0,-21 0 16,22 0-16,-22 0 0,0 0 15,0 21-15,0 0 0,1 0 0,-22 22 16,0-22-16,0 21 0,0-21 0,0 22 16,0-22-16,0 21 0,0-21 15,0 22-15,0-22 0,0 21 16,0-21-1,-22-21-15,1 0 16,21-21 0,0 0-1,0 0-15,0 0 0,0 0 16,0-22-16,21 22 0,1-21 0,-1-1 16,0 22-16,0-21 0,0 21 0,22-22 15,-22 22-15,21 0 0,-21 0 16,22 0-16,-1 21 0,-21 0 0,21 0 15,-20 0-15,20 0 0,0 21 16,22 21-16,-43-21 16,0 22-16,0-22 0,0 21 0,-21-21 15,0 22-15,0-1 0,0-21 0,0 0 16,0 22-16,-21-22 0,0 0 16,0 0-16,0 0 0,0-21 15,21-21 32,21 0-47,0 21 0</inkml:trace>
  <inkml:trace contextRef="#ctx0" brushRef="#br0" timeOffset="81595.75">18881 7874 0,'0'0'0,"0"21"31,0 0-31,-22 1 16,1 20-16,21 21 0,-42 1 15,42-22-15,-21-21 0,21 22 16,0-22-16,0 0 0,-21 0 16,21 0-16,-22 22 15,22-22 1,0-42-1,22 0 1,-1-1-16,-21-20 0,0 21 16,21 0-16,0-22 0</inkml:trace>
  <inkml:trace contextRef="#ctx0" brushRef="#br0" timeOffset="81783.64">18965 7684 0,'0'0'0,"-21"0"15,0 0 1</inkml:trace>
  <inkml:trace contextRef="#ctx0" brushRef="#br0" timeOffset="82455.25">19410 7832 0,'21'0'31,"0"0"-31,0 0 15,0 0-15,1 0 0,-1 0 0,21 0 16,-21 0-16,22 0 0,-1 0 16,-21 21-16,0-21 0,0 21 15,-21 0-15,0 0 0,0 1 0,0 20 16,-21-21-16,-42 43 16,-43 41-1,64-83-15,-64 41 0,63-42 16,22 0-16,-21 1 0,21-1 15,0-21-15,-1 21 0,-20-21 16,63-21 15,0 21-31,1 0 0,-1-21 0,63 21 16,-41-22 0,-1 22-16,-21 0 0,22 0 15,-22 0-15,0 0 0,64 22 16,-43 20-1,-21-42-15,0 21 16,-21 0-16,21 0 0,-21 1 0,22 20 0,-1-21 16,-21 43-16,21-1 15,-21-21-15,0 1 16,0-1-16,0 0 0,0 1 0,0-1 16,-21-21-16,-22 43 15,1-22-15,0-21 0,21 0 0,-22 1 16,1-1-16,0 0 0,-1 0 0,1-21 15,0 0-15,-1 21 0,-41-21 16,62 0-16,-20 0 0,21 0 16,0 0-16,-22-21 0,22 0 15,0 21-15,0-21 0,0-43 16,21 43-16,0 0 16,0 0-16,0 0 0,0-1 15,0 1-15,21 0 0,-21 0 0,21 21 16,43-42-16,-22-1 15,0 22-15,1-21 0,-1 21 16,0-1-16,22-20 0</inkml:trace>
  <inkml:trace contextRef="#ctx0" brushRef="#br0" timeOffset="82900">20087 8065 0,'0'-22'31,"21"22"-31,-21-21 16,21 21-16,1 0 0,20-21 16,-21 21-16,0-21 0,0 0 0,22 21 15,-1-43-15,-21 22 0,0 0 16,1 21-16,-22-21 0,21 0 15,-21 0-15,0-1 0,0 1 16,0 0-16,-21 21 0,-1 0 16,1 0-16,0 0 0,-21 0 15,21 0-15,-22 21 0,22 0 0,-21 1 16,21-1-16,-22 42 16,-20 64-16,63-84 15,0 20-15,0-21 0,0-20 16,0-1-16,21 0 0,0 0 15,0 0-15,0-21 0,22 0 16,-22 0-16,21 0 0,22 0 16,-43 0-16,21-21 0,-21 21 0,1-21 15,-1 21-15,-21-21 0,0 0 16,-21 21 15</inkml:trace>
  <inkml:trace contextRef="#ctx0" brushRef="#br0" timeOffset="210971.09">847 9906 0,'0'-63'31,"-22"41"-31,22 44 47,0-1-47,0 0 16,22 0-1,-1-21-15,0 0 16,0 21-16,0-21 0,22 0 15,-22 0-15,21 0 0,0 0 16,-20-21-16,20 21 0,0-21 0,1 0 16,-1 0-16,0-1 0,-21 1 15,22-21-15,-1-43 16,-42 64-16,0 0 16,0 0-16,0 0 0,-21-1 15,0 22-15,0 0 16,-1 0-16,1 0 0,0 22 15,0-1 1,0 21-16,0-21 0,21 22 16,0-1-16,0 0 0,-22 1 15,22-1-15,0 0 0,0 1 16,0-1-16,0 43 0,0-43 16,0 0-16,22 43 0,-22-43 15,0-21-15,21 22 0,-21-1 16,0 0-16,0-20 0,0 20 15,0-21-15,-43 43 16,22-43-16,-21-21 0,0 21 16,-1-21-16,1 0 0,-106 0 15,105 0-15,1-21 16,-21 21-16,20-21 0,-41-1 16,41 1-16,22 21 15,0-21-15,0 21 0,21-21 0,0 0 16,0 0-1,21 21-15,0 0 0,0-22 0,22 22 16,-22 0-16,21-21 0,0 0 16,1 21-16,-22-21 0</inkml:trace>
  <inkml:trace contextRef="#ctx0" brushRef="#br0" timeOffset="211491.32">1545 10097 0,'0'0'0,"-21"0"15,21 21 1,0 0-16,0 0 16,-21 0-16,21 0 0,0 1 15,0-1-15,0 21 0,0-21 0,0 0 16,0 22-16,0-22 0,0 0 15,0 0-15,0 0 0,0 1 16,0-1-16,0 0 16,0 0-16,-21-21 0,-1 0 31,1-21-31,21 0 0,0 0 0,0-1 16,-21-20-16,21 21 0,0-21 15,0-1-15,0 22 0,21-64 16,22 22-1,-22 42-15,21 0 0,64-64 16,-64 64-16,1 21 16,-1 0-16,0 0 0,-21 0 0,43 0 15,-43 21-15,0 0 0,0 21 16,-21 1-16,0 20 16,0-20-16,0 20 15,-21-21-15,0-20 0,21 20 16,-21-21-16,0 21 0,21-20 0,0-1 15,-21 0-15,21 0 16,0-42 0,0 0-1,0 0-15,21-1 0,0-20 0</inkml:trace>
  <inkml:trace contextRef="#ctx0" brushRef="#br0" timeOffset="211795.31">2561 9567 0,'0'0'0,"-21"0"32,21 22-32,0 20 0,-21-21 15,-22 64-15,43-43 16,-21 0-16,0 1 0,0 20 0,0 22 15,0-43-15,-1 22 0,-41 63 32,63-43-32,0-41 15,0-22-15,0 0 0,0 0 16,0 0-16,21-21 16,0 0-16,0 0 15,1-21-15,20-21 16,-21 21-16,-21 0 0</inkml:trace>
  <inkml:trace contextRef="#ctx0" brushRef="#br0" timeOffset="211989.4">2159 10097 0,'0'0'0,"-21"0"0,0 0 0,-22 0 16,64 0 15,22 0-31,-22 0 0,0 0 0,43 0 15,-22 0-15,0 0 16,-21 0-16,22 0 0,-1 0 0,-21 0 16,22 0-16,-1-22 15,-21 22-15</inkml:trace>
  <inkml:trace contextRef="#ctx0" brushRef="#br0" timeOffset="212352.21">2773 10139 0,'0'0'0,"0"21"15,21-21-15,0 0 0,0 0 16,0 0 0,1-21-16,-1 21 0,0-21 0,21 0 15,-21-1-15,1 1 16,-22 0-16,21 21 0,-21-21 15,0 0 1,-21 21 0,-1 0-16,1 0 0,0 0 0,0 21 15,0-21-15,0 21 0,-1 0 0,-20 0 16,21 1-16,-21 20 16,42 0-16,-22 1 15,22-22-15,0 21 0,0-21 0,0 0 16,0 1-16,0-1 0,22 0 15,-1 0-15,0-21 0,21 0 16,-21 0-16,1 0 0,20 0 0,-21-21 16,21 0-16,-20 21 0,20-21 15</inkml:trace>
  <inkml:trace contextRef="#ctx0" brushRef="#br0" timeOffset="-214423.48">3768 10224 0,'0'0'0,"0"-22"15,0 1 1,0 0-1,21 21-15,-21-21 16,21 0-16,0 21 0,-21-21 16,0-1-16,21 1 0,-21 0 15,0 0-15,0 0 16,-21 0-16,0 21 16,0 0-16,-22 0 0,22 0 15,-21 0-15,21 21 0,-22 0 16,1 0-16,-43 21 15,43-20-15,-43 41 0,64-42 16,0 0-16,0 1 0,0-1 16,21 0-16,0 0 0,0 0 0,0 22 15,21-22 1,0-21-16,0 0 0,22 0 0,-22 0 16,21 0-16,0 0 0,-20-21 15,62-1-15,-41 22 0,-1-42 16,0 21-16,-21 0 15,1 21-15,-1-21 0,0-1 0,0 1 16,0 0-16,-21 0 0,21 21 16,-21-21-16,0 0 0,22-1 31,-22 44-15,0-1-16,0 0 15,0 21-15,0 1 16,0-22-16,0 21 0,0 64 15,0 0 1,0-43-16,0-20 0,0 20 0,0 1 16,0-22-16,0 21 0,-22 1 0,22-1 15,0 22-15,-21 127 16,0-149-16,0 1 0,0 20 0,0-20 16,-1-22-16,1 22 0,0-1 15,0-20-15,-21-1 0,20 0 0,1 1 16,-42-1-16,42-21 0,-1-21 15,-20 0-15,0-21 16,21 0-16,-22-22 0,22 1 16,-42-127-1,63-22-15,0 107 16,21 20-16,0-21 0,21 22 0,1-1 16,-1 1-16,0-1 0,1 1 15,-1-22-15,212-211 16,-127 127-1,-64 84-15,64-42 16,-63 63-16,-1 1 0,22-22 16,-64 43-16,0 21 0,-21 0 0,0-1 15,-21 22-15,0 0 16,-21 0-16,21 0 0,-22 0 0,22 22 16,0-1-16,0-21 0,0 21 15,-1 21-15,22 1 16,0-22-16,22-21 15,-22 21-15,21 0 0,21-21 0,-21 21 16,0 0-16,1 1 0,20-22 0,-21 21 16,0 0-16,0 0 0,1 0 15,-1 0-15,0 1 16,-21-1-16,21-21 0,-21 21 0,21-21 16,-21 21-16,21-21 0,1 0 15,-1 0 1,0 0-16,0-21 0,-21 0 0,21 21 15,0-21-15,1-22 0,20 1 16,43-64 0,-43 64-16,-21-1 0,21 1 15,1 21-15,-22-21 0,21 20 0,22-20 16,-43 21-16,21 21 16,-21 0-16,1 0 0,-1 21 15,-21 0-15,21 0 0,-21 1 16,0 20-16,0-21 0,0 0 15,0 0-15,0 1 0,0-1 16,0 0-16,0 0 0,0 0 16,0-42 15,0 0-15,0 0-16,0 0 0,0-1 15,0 1-15,0 0 0,-21 0 16,21 0-16,0 0 0,-21-1 15,-1 22-15,1-21 0,0 21 16,-21 0 0,21 0-16,-1 0 0,-20 0 0,21 21 15,0 1-15,0-1 0,-22 21 16,1 22-16,21-43 0,0 42 16,21-20-16,-22-22 0,22 21 15,0-21-15,0 0 0,0 1 16,0-1-16,22 0 0,-1 0 0,0-21 15,0 0-15,21 0 0,-20 0 0,-1 0 16,21 0-16,-21-21 0,0 21 16,22-21-16,-22 0 0,0-1 0,0-20 15,22 0-15,-22-1 0,-21 22 16,21-21-16,-21 21 0,0 0 16,0-22-16,0 1 15,0 21 1,-21 21-1,21 21-15,0 0 0,-21 0 16,21 0-16,-22 22 0,22-22 16,0 0-16,0 21 0,0 1 15,0-1-15,0-21 0,0 22 16,0-22-16,22-21 0,-1 21 16,-21 0-16,21-21 0,0 0 0,0 0 15,0 0-15,22 0 0,-22 0 0,21-21 16,1 0-16,-1 0 0,-21-1 15,21-20-15,1 21 0,-1-21 16,106-170 0,-84 85-16,-43 63 15,21-63-15,-21 85 0,1-21 16,-22 20-16,0 1 0,0 21 0,0-22 16,0 22-16,0 0 0,0 0 15,0 0-15,-22 0 0,1 21 16,-21 0-1,21 21-15,0 42 16,21-42-16,-22 22 0,1-1 0,21 64 16,-42 63-1,42-105-15,0-1 0,0 22 16,0-22-16,0-20 0,0-1 16,0-21-16,0 22 0,0-22 15,0 21-15,21-21 0,21 0 16,-20-21-16,-1 0 0,0 0 15,0 0-15,0 0 0,0-21 16,1 21-16,-1-21 0,0 0 0,0 0 16,0 0-16,22-43 0,-22 1 15,-21 41-15,0-20 16,0 21-16,0 0 0,0 0 0,0-1 16,0 1-16,-21 21 31,21 21-31,0 1 0,0-1 15,-22 0-15,22 0 0,0 0 0,0 22 16,0-22-16,0 0 0,0 0 16,0 0-16,0 0 0,0 22 15,22-22-15,-1-21 0,0 21 16,0-21-16,0 0 0,22 0 16,-22 0-16,21-21 0,-21 21 15,0-21-15,1 0 0,-1-1 16,0-20-16,0 21 0,0 0 0,0-64 15,-21 43 1,0 21-16,-21 21 31,21 21-15,-21 0-16,21 0 0,-21 0 16,21 0-16,0 1 0,0-1 0,0 21 15,-21-21-15,21 0 0,-21 22 16,21-22-16,-22 0 15,22 0-15,0-42 32,0 0-17,0 0-15,0 0 16,22-1-16,-22-20 0,21 21 0,0-21 16,21-22-16,22 1 15,-22 41-15,0-20 0,22 0 16,-22 42-16,1 0 0,-1 0 15,-21 0-15,0 0 0,0 0 16,1 21-16,-22 0 0,21 0 0,-21 0 16,0 43-16,-21-43 15,21 21-15,-22-20 0,1 20 0,-21-21 16,-22 43-16,64-43 16,-21-21-16,21 21 0,-21-21 15,42 0 1,0 0-16,1 0 15,-1-21-15,21 0 16</inkml:trace>
  <inkml:trace contextRef="#ctx0" brushRef="#br0" timeOffset="-213691.9">7345 9885 0,'0'0'15,"42"-21"-15,-21 0 0,-21-1 16,21 1-16,-21 0 0,0 0 0,0 0 15,0 0-15,0-1 16,-21 1-16,0 21 0,0 0 16,0-21-16,0 21 0,-1 0 15,-20 42-15,21-20 16,-43 41-16,43-42 0,0 22 16,-21-1-16,-1 21 0,22-41 15,0 20-15,0-21 0,21 0 16,0 0-16,0 1 0,0 20 15,42-42 1,1 0-16,-22 0 0,0 0 0,21 0 16,-21 0-16,43-42 15,-43 20-15,21 1 0,-20 0 0,-1 0 16,0 0-16,0 0 0,0-22 0,-21 22 16,21 0-16,-21 0 0,22 0 15,-22-22-15,0 22 16,0 42 15,-22 0-31,22 1 0,-21-1 16,0 0-16,0 42 15,0 22-15,0-43 0,21 22 16,-43 42-16,22-43 0,21 1 16,-21 20-16,0-20 0,21 21 15,-21-22-15,21 22 0,-22 63 16,22-85-16,0 107 15,0-107-15,0 22 0,0 63 16,0-84-16,0-1 0,-21 1 16,21-1-16,-21 1 0,-42 126 15,20-126 1,1-22-16,21-21 0,0 0 0,-22 0 16,22-21-16,0 0 0,-21 0 15,20 0-15,1-21 0,0-21 0,0 21 16,-43-64-16,43 22 0,0-64 15,21 63 1,0-21-16,0 1 0,0-1 0,0-21 16,85-169-16,21 21 15,-64 169-15,-21 22 16,21-1-16,-20 1 0,20-1 16,-21 1-16,0 21 0,22-1 15,-22 1-15,-21 0 0,21-22 0,-21 22 16,0-1-16</inkml:trace>
  <inkml:trace contextRef="#ctx0" brushRef="#br0" timeOffset="-213497.01">6964 9398 0,'0'0'0,"0"-21"0,-21 0 16,-1 21-16,22-21 15,0-1 1,-21 22 15,21 22-31,-21-22 16,0 0-16</inkml:trace>
  <inkml:trace contextRef="#ctx0" brushRef="#br0" timeOffset="-213285.13">5821 9716 0,'0'0'0,"-21"0"0,-1 21 0,1-21 15,42 0 1,1 0-16,20 0 16,-21 0-16,21 0 0,1 0 15,-1-21-15,22 21 0,-22-22 0,0 22 16,22-21-16,-22 21 0,22 0 0,-22-21 15,21 21-15,-20 0 0,-1 0 16,0-21-16</inkml:trace>
  <inkml:trace contextRef="#ctx0" brushRef="#br0" timeOffset="-211341.35">9017 10075 0,'0'22'16,"-21"-22"-16,0 0 16,-1 0-1,22-22 1,0 1-1,0 0-15,0 0 16,22-21-16,-1 20 0,0-20 0,21 0 16,-21-22-16,22 1 0,-1 20 0,0-20 15,-20 21-15,20-22 0,21-21 16,1 22 0,-64 42-16,-21 21 15,0 0-15,-1 21 0,1 0 16,-21-21-16,0 42 0,20-20 15,-20-1-15,21 21 0,0 0 16,0 22-16,21-22 0,0 1 16,21 62-1,21-41-15,-21-22 0,0 1 16,-21-22-16,22 0 0,-22 21 0,21-21 16,-21 1-16,0-1 0,0 0 15,-21 0-15,-22-21 0,22 0 16,0 0-16,0 0 0,-22 0 0,22 0 15,0-21-15,0 0 0,0 0 16,-22-1-16,22-20 0,0 0 16,0-1-16,21 22 0,-21-21 15,21 21-15,0 0 0,0-1 16,0 44 0,0-1-16,0 0 15,0 0-15,21 0 0,-21 22 16,42-1-16,-42-21 15,21 21-15,1-20 0,-1-1 0,0 0 16,0 0-16,21 0 0,-20-21 0,-1 21 16,42 1-16,-42-22 0,1 0 15,41 0-15,-42 0 16,22 0-16,-22-22 0,21 1 0,-21 0 16,22 0-16,41-43 15,-63 22-15,22 21 0,-22-21 16,0-1-16,0 1 0,0 0 0,1-1 15,-1 22-15,-21 0 0,0-43 16,-21 64 0,-1 0-16,1 0 0,0 22 15,0-22-15,0 21 0,0 21 16,-22-21-16,43 0 0,-21 22 0,0-1 16,21-21-16,0 22 0,0 20 15,0-42-15,0 0 0,42 43 16,-21-64-16,22 21 15,-22-21-15,21 0 0,1 0 16,20 0-16,-21 0 0,22-21 16,-22 21-16,22-21 0,-1 0 0,-20-1 15,-1 1-15,0-21 0,1 0 0,-1-1 16,-21 1-16,21 0 0,-20-22 16,-1 22-16,0-22 0,-21 1 0,0-1 15,21 22-15,-21-22 0,0 22 0,0-21 16,0 20-16,0-41 15,0 20 1,0 85 0,-21 0-16,0 22 15,21-22-15,0 21 0,-43 43 16,43-43-16,-21 22 0,21-1 16,-21 1-16,21-1 0,-21-20 15,0 20-15,21 1 0,0-1 0,0-21 16,0 43-16,0 21 15,0-85-15,21 0 16,0 0-16,0 1 0,0-22 0,1 0 16,83 0-1,-20-43-15,-43 22 16,1 0-16,41-21 0,-62-1 0,20 22 16,64-85-1,-64 22 1,-42 41-16,0 22 0,0 0 15,0 0-15,-21 21 16,0 0-16,0 0 0,-1 0 0,1 21 16,0-21-16,0 21 0,0 0 15,0 22-15,-1-22 0,1 42 16,21-42-16,0 22 0,0 63 16,0-85-1,21 0-15,1 0 0,-1 0 0,21-21 16,-21 0-16,22 21 0,-1-21 0,21 0 15,-20 0-15,-1 0 0,0 0 16,22-21-16,-22 0 0,1 0 16,-1 0-16,-21 0 0,21-1 0,-20 1 15,20-42-15,-42 42 0,0-1 16,21 1-16,-21 0 0,0 0 16,0 0-16,0 0 0,-21 21 31,21 21-16,0 0-15,0 0 0,-21 0 16,21 0-16,-21 1 0,21-1 0,-22 21 0,22-21 16,0 0-16,0 1 0,-21-1 15,21 0-15,-21 21 16,21-21-16,0 1 0,-21-22 16,21 21-16,0-42 31,0-1-31,0 1 0,0 0 0,0 0 15,0 0-15,21 0 0,-21-22 16,21 22-16,0-21 0,-21-1 0,22 22 16,-1-21-16,21 21 0,-21 0 0,0-1 15,1-20-15,20 21 0,-21 21 16,21-21-16,1 21 16,-1 0-16,0 0 0,1 21 15,-43 0-15,21 0 0,-21 0 16,21 22-16,-21-22 0,0 85 15,-42-22 1,21-62-16,-1-1 0,22 0 16,-21 0-16,21 0 0,-21 0 15,42-21 17,-21-21-32,21 21 15,1-21-15</inkml:trace>
  <inkml:trace contextRef="#ctx0" brushRef="#br0" timeOffset="-211092.5">12213 9758 0,'0'0'16,"0"21"0,-21 0-16,21 0 15,-21 1-15,21-1 0,-21 42 16,-1-20-1,1-1-15,21-21 0,0 21 16,0-20-16,0-1 0,-21 0 0,21 0 16,0 0-16,0-42 47,0 0-47,21 0 15,0 0-15</inkml:trace>
  <inkml:trace contextRef="#ctx0" brushRef="#br0" timeOffset="-210797.66">12234 9589 0,'0'-22'0,"0"44"0,0-65 0,-21 43 15,0 0 1,0 21 0,21 1-1,21-22 1,0 0-16,0 0 0,0 0 15,22 0 1,-43-22-16,21 1 0,-21 0 16,0 0-16,0 0 15,-21 21-15,0 0 16,-1 0-16,22-21 0,-21 21 0,0 0 16,21 21-1,-21-21-15,21 21 0,0 0 16,0 0-16,0 0 0,0 1 15,0-1-15,21 0 16</inkml:trace>
  <inkml:trace contextRef="#ctx0" brushRef="#br0" timeOffset="-209662.74">12573 9821 0,'0'-63'16,"0"42"-16,0 42 47,0 0-47,0 0 16,0 0-16,-21 1 0,21 20 15,0 0-15,0 1 0,-21-1 16,21-21-16,0 0 0,0 22 15,0-22-15,0 0 16,21 0-16,0-21 0,0 0 16,0 0-16,0 0 0,1 0 15,20 0-15,-21 0 0,0-21 16,22 0-16,-22 0 0,0-1 16,64-41-16,-64 21 15,0 20-15,-21-20 0,21 0 0,-21 21 16,0-1-16,0-20 0,0 21 15,0 0-15,0 42 32,0 0-32,0 0 0,-21 43 15,21-1 1,-21-42-16,21 1 0,0-1 16,0 21-16,0-21 0,21 0 15,0 1-15,0-22 0,0 0 16,43 0-16,-1 0 15,-20 0-15,-22 0 16,21-22-16,-21 1 0,22 0 0,-22 0 16,0 0-16,0 0 0,0-1 0,-21-20 15,0 21-15,22-43 16,-1-20-16,-21 63 16,0 42 15,0 0-31,-21 21 0,21-21 15,0 1-15,0 20 0,0-21 16,0 0-16,-22 0 0,22 22 0,-21-22 16,21 0-16,0 0 0,-21 22 15,21-22 1,0-42 15,0-1-15,0 1-16,0 0 0,0-21 0,0 21 15,21-1-15,-21-20 0,21 21 16,1-21-16,-1 20 0,-21-20 0,21 21 16,0 0-16,0-22 0,0 43 15,64-42 1,-43 42-16,-20 0 16,-1 21-16,-21 22 0,21-22 15,-21 0-15,0 21 0,0-21 16,0 1-16,0 20 0,0-21 0,0 0 15,0 22-15,0-1 16,0-21-16,-21 0 0,21 0 0,0 1 16,-21-22-16,21 21 0,-22-21 0,22-21 47,0-1-47,0 1 15,0 0-15,22 0 0,-1 0 0,0-22 16,0 22-16,0-21 0,22 0 15,20-22-15,43-21 16,-85 64-16,21 21 16,1 0-16,-22 0 0,0 0 15,0 0-15,22 85 16,-43 0-16,0-43 16,0-21-16,0 21 0,0-20 15,-22 20-15,1-21 0,21 0 0,0 0 16,0 1-16,-21 20 15,0-21 1</inkml:trace>
  <inkml:trace contextRef="#ctx0" brushRef="#br0" timeOffset="-208544.59">15515 9525 0,'0'0'0,"0"-21"16,0 0-16,-21 42 31,21 21-31,-21-21 16,0 22-16,21-1 0,-43 85 15,22-42 1,-21 21-16,21-85 15,21 0-15,-22 0 0,22 0 0,-21-21 16,42 0 15,1-21-31,-1 0 0,0 0 16,0 0-16,21-43 16,-20 43-16,-1-21 0,0 20 0,21-20 15,-42 21-15,21 21 16,1 0-16,-22 21 15,0 0 1,0 0-16,0 22 0,0-22 16,0 0-16,0 21 0,21 1 15,0-22-15,0 0 16,0 0-16,0-21 0,1 0 16,-1 0-16,0 0 15,42 0-15,-41-21 0,20 21 16,-21-21-16,21 0 0,-20-22 15,20 22-15,-21 0 0,0-21 16,0-1-16,1 1 0,-1 0 0,-21 21 16,0-22-16,21 1 0,-21 0 15,0-1 1,0 64 0,-21 1-16,0-1 15,21 21-15,-22-21 0,1 22 0,0-22 16,21 21-16,0 0 0,0-20 0,-21 20 15,21-21-15,0 0 0,0 0 16,0 22-16,21-43 16,21 21-16,-20-21 0,-1 0 15,21 0-15,-21 0 0,22 0 16,-1-21-16,-21 21 0,21-21 0,1-1 16,-22 1-16,21-21 0,-21 21 15,22-22-15,-1-20 0,-42 42 16,21-22-16,-21 22 0,21 0 0,-21 0 15,-21 21 17,0 21-32,21 0 0,0 22 15,-21-22-15,0 0 0,21 0 16,-21 21-16,21-20 0,-22-1 0,22 0 16,0 0-16,0 0 15,0 0-15,22-21 31,-1 0-31,-21-21 0,21 0 16,-21 0-16</inkml:trace>
  <inkml:trace contextRef="#ctx0" brushRef="#br0" timeOffset="-208239.96">16595 9335 0,'0'0'0,"0"-22"0,0 1 15,-22 0-15,1 21 16,0 0-16,0 0 0,0 0 15,21 21 1,0 0-16,21-21 16,0 0-16,0 0 0,0 0 15,1 0-15,-1 0 0,0 0 16,0 0-16,0 0 0,0-21 0,1 0 16,-22 0-1,-22 21 1,-20 0-16,21 0 0,0 0 0,0 0 15,-1 0-15,1 0 0,0 0 16,0 21-16,0 0 16,21 0-16,0 1 0,0-1 15,0 0-15,21-21 0,0 0 16,0 21-16,0-21 0,22 0 0</inkml:trace>
  <inkml:trace contextRef="#ctx0" brushRef="#br0" timeOffset="-207965.12">17484 9123 0,'0'0'0,"0"-21"0,0 0 15,-22 21 1,1 0-16,0 0 0,0 0 16,0 21-16,0 21 15,-43 64-15,22 0 16,21-64-16,-1 22 15,1-1-15,0-21 0,0 22 0,0 21 16,0-22-16,-1-42 0,22 22 16,-21-1-16,21-21 0,0 0 15,0 22 1,21-43 0,1 0-16,-1 0 0,0-22 0,21 1 15,-21-21-15</inkml:trace>
  <inkml:trace contextRef="#ctx0" brushRef="#br0" timeOffset="-207493.39">17822 9102 0,'0'-21'0,"0"42"0,0-64 16,0 22-16,0 42 16,0 1-1,0-1-15,-21 21 0,-21 22 16,42-22-16,-21 0 0,-1 22 0,22-22 15,-21 22-15,0-22 0,0 21 16,0-20-16,21 20 0,-21-20 0,-1-1 16,22 0-16,-21 1 0,21-22 15,0 0-15,0 0 0,0 0 16,0 0-16,0-42 31,0 0-31,0 0 16,21-21-16,1 20 0,-22-20 15,21 21-15,0-21 0,21-64 16,43 0 0,-64 85-16,21 0 0,-20-1 15,20 22-15,-21 0 0,0 0 16,22 0-16,-22 0 0,0 22 0,0-1 0,0 21 16,-21 0-16,0-20 15,0 20-15,0 0 0,-42 64 16,21-64-16,0-20 15,-1 20-15,1-21 0,0 0 16,0 22 0,0-43-16,21-22 31,0 1-31,0 0 0</inkml:trace>
  <inkml:trace contextRef="#ctx0" brushRef="#br0" timeOffset="-207318.49">16976 9504 0,'0'0'0,"-22"-21"0,1 21 0,42 0 31,1 0-31,20 0 0,-21 0 16,21-21-16,1 21 0,20 0 0,-20 0 15,20 0-15,1 0 0,-22-22 0,43 22 16</inkml:trace>
  <inkml:trace contextRef="#ctx0" brushRef="#br0" timeOffset="-206784.77">19177 9292 0,'0'-21'0,"0"42"0,0-63 0,0 21 16,0 0-16,0-1 0,0 44 46,-21-22-46,21 42 0,0-21 16,-21 21-16,-1-20 0,1 20 0,21 21 16,-21-20-16,0 20 0,0-20 0,-22 84 15,1-43 1,42-41-16,-21-1 0,0 0 0,21-21 16,-21 22-16,21-22 0,0 0 15,-22-42 16,22 0-15,-21 0-16,21-1 0</inkml:trace>
  <inkml:trace contextRef="#ctx0" brushRef="#br0" timeOffset="-206171.12">18605 9737 0,'0'0'0,"-21"0"0,0 0 0,42 0 31,0 0-31,1 0 16,20-21-16,43 21 0,-22 0 15,-21-22-15,43 1 0,-21 21 16,20-21-16,1 0 0,169-43 16,-106 22-1,-106 21-15,22 0 0,-22-22 16,-21 22-16,22 0 0,-22-21 0,-21 21 16,0-1-16,0-20 0,0 21 0,0-21 15,0 20-15,-42 1 16,20 21-1,1 0-15,21 21 0,0 1 16,-21-1-16,0 42 16,-21 43-16,20-64 0,1 22 15,21-22-15,-21 1 0,0-1 16,0 0-16,0 22 0,-1-22 0,1-21 16,0 22-16,0 20 15,-21 1 1,42-43-16,-22-21 15,22-21 1,0-1 0,0 1-16,22-21 0,-1 21 0,21-43 15,22 1 1,-22 42-16,-21-22 0,85 1 16,-64 21-16,1 0 0,-1-1 15,-21 22-15,21 0 0,1 0 0,-22 0 16,21 22-16,-21-1 0,1 21 15,-22 43 1,0-64-16,0 0 16,0 21-16,-22-20 0,22-1 0,-21 0 15,-21 21 1,21-21-16,21 1 16,0-44 15,21 1-31,-21 0 0,42-21 15,-21 21-15</inkml:trace>
  <inkml:trace contextRef="#ctx0" brushRef="#br0" timeOffset="-205984.23">20278 9525 0,'0'0'0,"0"21"31,0 0-31,-22 1 16,22-1-16,-21 21 0,0-21 0,21 0 15,-42 64-15,21-43 16,-1-20-16,22 20 16,0-21-16,-21-21 15,21-21 17</inkml:trace>
  <inkml:trace contextRef="#ctx0" brushRef="#br0" timeOffset="-205819.33">20235 9419 0,'0'0'0,"-42"-42"31,63 42-15,0 0-16,0 0 15,1 0-15,20 0 0,-21 0 0,0 21 16,0-21-16</inkml:trace>
  <inkml:trace contextRef="#ctx0" brushRef="#br0" timeOffset="-205444.54">20680 9567 0,'0'0'0,"0"-21"15,-21 21-15,21-21 0,0 0 16,0 0-16,21 0 15,0 21 1,0 0-16,0 0 0,0 21 16,1 0-16,-1-21 0,0 21 0,21 43 15,-21-1 1,-21-42-16,0 85 16,0-85-16,0 0 0,-21 1 15,0-1-15,0 0 0,0 0 16,-64 0-16,64-21 15,0 0-15,21-21 16,0 0 0,0 0-16,0 0 0,21-1 0,0 1 15,-21 0-15,21-21 16,22-22-16,-22 43 0,0-21 16,0 21-16,21-22 0,1 43 15,-22-21-15,0 21 0,0 0 16,0 0-16,1 0 0</inkml:trace>
  <inkml:trace contextRef="#ctx0" brushRef="#br0" timeOffset="-204903.85">21569 9631 0,'0'0'0,"21"0"16,-21-21-16,0 0 0,21 21 0,-21-22 0,0 1 15,0 0-15,0 0 16,0 0-16,-21 0 0,0 21 16,-43-22-16,43 22 0,-21 0 15,-1 0-15,22 0 0,-21 22 16,0-1-16,-64 42 16,42 1-16,43-22 15,-21 64-15,21-85 16,21 21-16,0-20 0,0-1 0,0 0 15,21 0-15,42 21 16,-20-42 0,-1 0-16,0 0 0,-21 0 0,22-21 15,-1 0-15,0 0 0,1 0 16,-1-22-16,0 22 0,-20-21 0,62-64 16,-41 43-16,-22-1 0,21 1 15,0-1-15,-20 1 0,-1-22 16,0 21-16,0 1 0,0-22 0,-21 22 15,21 20-15,-21-84 16,0 106-16,0 0 0,-21 21 16,0 0-16,0 21 0,0 22 15,0-1-15,-1 0 0,1 22 0,0-1 16,21 43-16,-21-42 0,21-1 16,-21 1-16,21-1 0,0 1 15,0-1-15,0 43 16,0-43-16,0 1 0,0-22 15,21-21-15,0 1 0,0-1 16,0 0-16,1-21 0,-1 0 0,21 0 16</inkml:trace>
  <inkml:trace contextRef="#ctx0" brushRef="#br0" timeOffset="-204376.15">22754 9673 0,'0'0'16,"0"-21"-16,0 0 0,21 0 16,-21 0-16,21-1 0,-21 1 15,0 0-15,0 0 16,0 42 15,-21 0-31,0 22 0,21-1 16,-21 0-16,0 22 0,0-22 0,-1 22 15,-20 63 1,21-64-16,-64 64 0,64-42 16,-21-22-16,-1 1 0,1 20 0,0-20 0,-1-1 15,22 1-15,-21-22 0,21 1 16,-22-1-16,22 0 0,21-21 15,0 1-15,0-1 0,0-42 16,0-1 0,21 1-16,1 0 0,-22-21 0,42-43 15,-21 22-15,21-1 0</inkml:trace>
  <inkml:trace contextRef="#ctx0" brushRef="#br0" timeOffset="-204071.33">22521 9567 0,'0'0'0,"0"-21"16,0-21-16,-21-43 16,21 64-16,21 0 15,0 21-15,22-21 0,-22 0 0,21 21 16,128 0 0,-1 21-16,-127 0 15,1 0-15,-22 0 0,21 22 16,-42-22-16,0 21 0,0 0 0,0 1 15,0-1-15,-21-21 0,-21 64 16,-85-22 0,105-41-16,-62-1 15,63-21-15,-1 21 0,-20-21 0,42-21 32,21 21-17,0-21-15,22 21 0,-22-22 16,21 22-16,-21-21 0</inkml:trace>
  <inkml:trace contextRef="#ctx0" brushRef="#br0" timeOffset="-202638.15">23558 9462 0,'0'0'0,"0"-22"0,0-20 31,-21 42-31,-21-21 0,21 21 16,0 0-16,-22 0 0,22 21 15,0 0-15,-21 0 0,20 1 0,-20 20 16,21-21-16,0 21 0,0 1 16,-1-1-16,1 0 0,0 1 0,21-22 15,-21 21-15,21 1 0,0-22 0,0 21 16,21 0 0,0-20-16,22-22 0,20 0 15,-21 0-15,-20-22 0,41 1 16,-21 0-16,1 0 0,-1 0 0,-21-22 15,22 1-15,-1 0 0,-21-1 16,0 1-16,0 0 0,1 21 16,-22-22-16,0 22 0,0 0 0,0 0 15,0 0-15,-22 21 16,1 0-16,0 21 16,0 0-16,21 0 0,0 0 15,-21 22-15,21-22 0,-21 21 16,21-21-16,0 22 0,0-22 0,0 0 15,0 21-15,21 1 0,0-1 16,0-21-16,0 0 16,0-21-16,43 0 15,-43 0-15,21 0 0,-20 0 0,20 0 16,-21 0-16,21-21 0,1 0 16,-22 0-16,21-22 0,-21 22 0,1-21 15,-1 21-15,0-22 0,0 1 16,-21 21-16,0-43 0,0 22 15,0 21-15,0 42 32,0 0-17,0 22-15,0-22 0,0 0 0,0 0 16,0 21-16,0-20 0,0-1 16,0 0-16,21 0 0,0 0 0,-21 0 15,22 1-15,-1-1 16,21-21-16,-21 0 15,0 0-15,1 0 16,-1-21-16,0 21 0,0-22 0,0 1 16,0-21-16,1 0 0,20-22 15,-21 1-15,0 20 0,0 1 16,1-22-16,-1 22 0,0-21 0,21-86 16,-21 44-1,-21 83-15,0-20 0,0 0 16,-21 42-1,21 21-15,0 0 16,-21 0-16,0 22 0,0 84 16,0-85-16,-1 0 15,1 64-15,0-42 0,21-22 16,0 0-16,-21 22 0,21-22 16,-21 0-16,21 64 15,0-63 1,21-22-16,0 0 0,21 0 0,1-21 15,-22 0-15,21 0 0,-21 0 0,22 0 16,-1-21-16,-21 0 16,22 0-16,-1-1 0,21-20 15,-41 21-15,-1 0 0,0 0 0,0-43 16,-21 22 0,0 21-1,-21 42 1,0 0-16,21 0 15,0 0-15,0 22 0,-21-1 16,21-21-16,0 0 16,0 0-16,0 1 0,21-1 15,0-21-15,0 0 0,0 0 16,22 0-16,-22 0 16,0 0-16,21 0 0,-21 0 0,22-21 0,-22-1 15,0 1-15,0 0 0,0 0 16,1 0-16,-22 0 0,21-1 15,-21 1-15,21 0 0,-21 0 0,0 0 16,21 21-16,-21-21 0,-21 42 31,0 0-31,21 0 16,-21 0-16,21 22 0,-22-1 16,1 0-16,0 1 0,21-1 0,-42 43 15,21-43-15,-1 21 16,22-20-16,-21-1 0,21 22 0,-21-1 15,21-21-15,0 22 0,-21-22 0,-21 106 16,42-105 0,0-1-16,0 0 0,-22-20 15,22-1-15,-21 0 0,21 0 0,0 0 16,-21-21-16,0 0 0,0 0 16,0 0-1,-1 0-15,1 0 0,21-21 16,0 0-16,0 0 0,-21 0 15,21-1-15,0 1 0,0 0 16,0 0-16,0-21 0,0-1 16,0 1-16,21-22 0</inkml:trace>
  <inkml:trace contextRef="#ctx0" brushRef="#br0" timeOffset="-202352.08">24278 9356 0,'0'0'0,"21"-21"31,22 21-31,-22-22 0,21 22 0,0 0 16,1 0-16,-1 0 0,22 0 15,-22-21-15,0 21 0,22 0 0,-22 0 16,-21 0-16,22 0 0,-1 0 16,-21 0 31,0 0-47</inkml:trace>
  <inkml:trace contextRef="#ctx0" brushRef="#br0" timeOffset="-202004.28">26437 8996 0,'0'0'0,"0"-21"0,21 0 0,-21-43 15,0 85 17,-21 22-32,21-22 15,-21 21-15,0 0 0,0 1 0,-1 20 0,-20 22 16,0 21 0,21-64-16,-1 22 0,22-22 15,0-21-15,-21 21 0,21 1 0,-21-22 16,21 0-16,0 0 0,0 0 15,0 1-15,21-44 32,0 22-17,-21-21-15,22 0 0</inkml:trace>
  <inkml:trace contextRef="#ctx0" brushRef="#br0" timeOffset="-201617.48">26649 9419 0,'0'0'0,"21"0"16,-21-21-16,0 0 16,0 42 15,-21 0-31,0 0 0,-1 1 0,1 20 16,0-21-16,0 0 15,21 22-15,0-22 0,-21 0 0,21 0 16,0 0-16,0 0 0,0 1 15,0-1 1,21-21-16,0 0 0,0 0 16,0 0-16,1 0 0,-1-21 15,0 21-15,0-22 0,0 1 16,0 0-16,1 0 0,-1 0 0,-21 0 16,0-1-16,0 1 0,0 0 15,0-21-15,0 21 0,0-1 16,-43-20-16,22 42 0,0 0 15,0 0-15,0 0 16,42 0 15,0 0-31,0 0 16,0 0-16,1 0 0,-1 0 0</inkml:trace>
  <inkml:trace contextRef="#ctx0" brushRef="#br0" timeOffset="-201245.69">27263 9335 0,'0'-22'16,"-22"22"15,1 22-31,0-1 0,-21 0 16,-1 42-16,22-41 15,0 20-15,0-21 0,0 21 16,0-20-16,-1 20 0,22 0 15,0-21-15,0 22 16,64-43 0,-43 0-16,64 0 15,-43 0-15,-21-21 0,22-1 16,-22 1-16,21 0 0,-21 0 0,64-64 16,-85 22-1,0 42-15,0-22 0,0 22 16,0 0-16,-21 0 0,0 0 15,-1 21-15,1 0 0,0-22 16,0 22-16,-21 0 16</inkml:trace>
  <inkml:trace contextRef="#ctx0" brushRef="#br0" timeOffset="-200589.05">27876 8911 0,'0'-42'15,"0"84"-15,22-105 0,-22 42 0,0-1 16,0 44 15,-22-1-31,22 21 0,-21-21 0,0 22 16,0-1-16,0 0 0,0 1 15,-22 41-15,-20 64 16,42-105-16,21-1 0,-22 0 16,22 1-16,-21-1 0,21 0 15,0-20-15,0 83 16,0-83-16,0-1 16,21 0-16,1-21 0,-22 21 15,21-21-15,21 0 0,-21 0 16,0-21-16,43-21 15,-1-22 1,-41 43-16,-1-21 0,-42-85 47,-1 105-47,-20 22 0,21-21 0,-21 0 16,-1 21-16,1-21 0,0 21 0,-43-21 15,21 21-15,22-21 16,0 21-16,-64-22 0,64 1 0,-22 21 15,22-21-15,-22 0 0,1 21 0,-128-42 16,-20 20 0,147 22-16,1-21 15,20 21-15,-20 0 0,20 0 16,1 0-16,21-21 0,0 21 0,21 0 0,-21 0 16,42 0-1,0 0-15,21 0 0,-21 0 16,22 0-16,-1 0 0,43 0 15,21 0 1,-64 0-16,21 0 0,22 0 0,-43 0 16,1 0-16,41 0 15,-62 0 1,-22-21 0,-22 21-1</inkml:trace>
  <inkml:trace contextRef="#ctx0" brushRef="#br0" timeOffset="-192705.41">9038 10880 0,'0'0'0,"0"21"0,0 0 0,0 0 15,0 0-15,0 1 16,21-22 15,0 0-15,1 0-16,-1 0 0,0 0 0,0 0 16,0-22-16,43 1 0,-22-21 15,-21 21 1,22 0-16,-22-22 0,0 22 0,-21 0 15,21-21-15,0-43 16,-21 43-16,0 20 0,0-20 16,0 21-16,0-43 0,0 43 15,0 0-15,0 0 16,0 0-16,-21 21 16,0 21-16,21 21 15,0 1-15,-21-22 0,21 21 16,-21 0-16,-1 1 0,22-1 0,-21 64 15,21-64-15,-42 64 16,42-42-16,0-1 16,0 1-16,-21 20 0,21-20 0,-21-1 15,21 1-15,0 84 0,0-21 16,0-64-16,-22 1 16,22 21-16,0-22 0,-21 1 0,21-1 15,-21 1-15,21 105 16,0-84-1,-21-43-15,21 21 0,0-41 0,0-1 16,0 0-16,21-21 16,0 0-16,0-21 15,1 0-15,-1-22 0,0 22 16,21-21-16,-21-1 0,1 1 0,20-21 16,-21-1-16,0 1 0,22-1 0,-1-63 15,-21-21 1,-21 84-16,0 1 0,0-1 0,-21 1 15,0-1-15,0 1 0,-1 21 16,-20-1-16,21 1 0,-21 21 0,20 0 16,-62-22-16,-1 43 15,64 0-15,0 0 16,42 0 15,0 0-15,0 0-16,0 0 0,1 0 0,-1 0 15,21 0-15,43-21 16,-22-21-16,-20 21 16,-22-1-16,63-20 0,-62 21 15,20 0-15,-21 0 0,0-1 16,0 1-16,1 0 0,-1 0 0,-21 0 16,0 0-16,0-1 15,21 22 16,-21 22-31,21-22 16,-21 21-16,0 0 16,21 0-16,0 0 0,1 0 0,-22 1 15,21-1-15,21 42 16,-21-42-16,0 1 16,-21 20-16,43 0 0,-22-42 0,-21 21 15,42 1-15,-21-1 0,1-21 16,-1 0-16,0 0 15,42 0 1,-41-21-16,-1-1 0,21 1 16,-21-21-16,0 21 0,1 0 0,-1-1 15,-21 1-15,42-63 16,-42 20 0,0 43-16,-21 21 46,0 0-46,0 21 0,21 0 16,0 0-16,-22 1 0,22-1 0,-21 0 16,21 21-16,0 43 15,0-64-15,0 0 16,21 0-16,1 1 0,-1-1 0,0 0 16,0-21-16,0 0 15,22 0-15,-22 0 0,0 0 16,21 0-16,1 0 0,-22 0 0,21 0 15,0-21-15,1 0 0,-1-1 0,0 1 16,-20 0-16,20 0 0,0 0 16,-21 0-16,1-22 0,20 1 15,-42 21-15,0 0 0,0-1 16,0-20-16,0 21 0,0 0 16,-21 21-16,0 0 0,-1 0 0,-41 0 15,42 0-15,-22 21 16,22 0-16,0 0 0,21 0 15,0 1-15,0-1 0,0 0 0,0 21 16,0-21-16,0 1 0,0 20 16,0-21-16,21 0 0,0 0 15,22 1-15,-22-1 0,0-21 16,0 21-16,43-21 16,-22 0-16,0 0 0,1 0 0,-1-21 15,43-22-15,-43 22 0,0 0 16</inkml:trace>
  <inkml:trace contextRef="#ctx0" brushRef="#br0" timeOffset="-192306.64">12636 10732 0,'0'0'0,"0"-22"0,0 1 0,0 0 16,0 0-16,0-43 15,0 43-15,0 0 0,0 0 16,0 0-16,0 0 0,-21 21 16,0 0-1,0 0-15,0 21 0,0 0 16,-1 0-16,1 21 0,0-20 0,0 20 15,0 0-15,-22 1 0,22-22 16,-63 106-16,62-85 16,1 0-16,0 1 0,0-22 0,21 21 15,0-21-15,0 22 0,0-22 16,0 0-16,0 0 0,85 22 16,-64-43-16,42 0 15,-42 0-15,43 0 16,-22-22-16,-21 22 0,64-63 15</inkml:trace>
  <inkml:trace contextRef="#ctx0" brushRef="#br0" timeOffset="-191895.87">12848 10922 0,'0'-21'0,"0"42"0,0-63 0,0 21 16,-21 21-1,0 0 1,21 21-16,-21-21 15,-1 21-15,22 0 0,-21 0 16,21 0-16,-21 22 0,21-22 16,0 21-16,0-21 0,0 22 15,0-1 1,0-21-16,21-21 0,0 0 16,1 0-16,-1 0 0,0 0 15,0 0-15,21 0 0,-20 0 0,20-21 16,-21 0-16,0 21 0,22-21 0,-1-43 15,-21 43-15,0 0 16,0 0-16,-21-22 0,0 22 0,0-42 16,0 42-16,-42-22 15,0 43-15,21 0 16,-1-21-16,-20 21 0,0 0 0,21 0 16,-64 21-16,43 0 15,20 1-15,1-22 16,0 21-16,21 0 0,0 0 0,0 0 15,0 0-15,21-21 16,0 0-16,1 0 16,20 0-16,-21 0 0,21 0 0</inkml:trace>
  <inkml:trace contextRef="#ctx0" brushRef="#br0" timeOffset="-191473.11">13674 10774 0,'0'-21'0,"-43"21"31,22 0-31,0 0 0,0 0 0,0 0 16,-1 21-16,-20-21 0,21 21 0,0 0 16,0-21-16,21 21 0,0 1 15,0-1-15,0 0 0,0 0 16,0 0-16,21-21 15,0 0-15,0 21 0,0 1 16,0-22-16,1 0 0,-1 21 16,0-21-16,0 21 0,0-21 0,0 21 15,1-21-15,-22 21 0,0 0 0,0 1 16,0-1 0,0 0-16,-22-21 0,1 21 0,0 0 15,0-21-15,0 0 0,-22 21 0,22-21 16,-21 0-16,21 0 0,0 0 15,-43 0-15,22 0 16,21-21 0,21 0-16,-22 21 0,22-21 15,0 0-15,0 0 16,22 21-16,-22-22 0,21 1 16,0 21-16,0-21 0,0 0 0</inkml:trace>
  <inkml:trace contextRef="#ctx0" brushRef="#br0" timeOffset="-191089.33">14160 10478 0,'0'0'0,"0"-22"0,0-41 31,0 42-31,0 42 47,0 21-47,0-21 0,0 1 15,-21 20-15,-21 43 16,21-1-16,0-41 0,-1-1 16,-20 43-16,42-43 0,-21 0 15,0 85 1,21-84-1,0-22-15,0 0 0,0 0 0,21-21 16,0 0-16,0 0 0,0 0 16,1 0-16,-1 0 0,0 0 15,0-21-15,21-21 16,-20 42-16,20-22 0,-21-20 16,0 42-16,0-21 0,-21 0 15,22 0-15,-22-1 0</inkml:trace>
  <inkml:trace contextRef="#ctx0" brushRef="#br0" timeOffset="-190828.98">13949 10753 0,'0'0'0,"21"0"31,0-21-16,0 21-15,0 0 0,22 0 0,-22-22 16,21 22-16,1 0 0,20-21 16,-42 21-16,22 0 15,-22 0-15,0 0 0,0 0 0,0 0 16,0 0-16,1 0 0,-22 21 31,0 1-15</inkml:trace>
  <inkml:trace contextRef="#ctx0" brushRef="#br0" timeOffset="-141467.95">1270 13420 0,'-21'0'0,"0"0"15,-1 0 1,1 0-16,0 0 16,0 0-1,0 0 1,0 0 0,-1 0-1,1 0 1,21-21-16,0-1 15,0 1 1,0 0-16,0 0 16,0 0-16,21 21 15,1-21-15,-1 21 16,0 0-16,0-22 0,21 22 16,-20 0-16,20 0 0,-21 0 15,0 0-15,0 0 0,22 0 16,-22 0-16,0 0 0,0 0 15,-21 22-15,21-1 0,-21 0 0,22 0 16,-22 0-16,0 0 0,0 1 16,0 83-16,0-20 15,-22-43-15,1 1 16,0-1-16,21 0 0,-21 1 0,0-1 16,0 0-16,-1-20 0,1 20 15,-21 0-15,0 22 16,-43 20-1,43-62-15,20-1 0,1 0 0,-21-21 16,21 21-16,0 0 0,-1-21 16,-20 0-16,21 0 0,0 0 0,-22 0 15,1-21 1,21 0-16,0 0 0,21 0 16,0-1-16,-21 1 0,21 0 0,0-42 15,0 20 1,0 22-16,0 0 0,21 0 15,0 0-15,0-1 16,0 1-16,0 21 0,1 0 0,-1-21 16,0 21-16,0 0 15,64 21-15,-64-21 16,0 21-16,0 1 0,0-1 16,1 0-16,-1 21 0,-21-21 0,21 1 15,0-1-15,-21 0 0,21 0 16,-21 0-16,21 0 0,-21 1 0,22-22 15,-1 21-15,-21 0 0,21-21 16,0 0-16,-21 21 0,21-21 0,0 0 16,1 0-1,-1 0-15,0 0 32,-21-21-32,21 0 0,-21 0 15</inkml:trace>
  <inkml:trace contextRef="#ctx0" brushRef="#br0" timeOffset="-140765.33">2074 13674 0,'0'0'0,"0"21"47,-21-21-31,21 21-16,0 0 16,0 0-16,0 1 15,0-1-15,0 0 16,0-42 15,21 0-15,0 21-16,-21-22 0,0-41 15,0 42 1,0 0-16,-21 21 31,0 0-15,21 21-16,-21 0 0,21 0 15,0 0-15,0 0 0,0 1 16,0-1-16,0 0 0,0 0 16,21-21 15,0-21-15,-21 0-1,0 0 1,0-1-1,-21 22 17</inkml:trace>
  <inkml:trace contextRef="#ctx0" brushRef="#br0" timeOffset="-140112.7">3916 12933 0,'0'0'0,"0"-21"0,0 0 16,21-43-16,-21 43 15,21 0-15,-21 0 0,0-1 16,0 1-16,0 42 15,0 22 1,0-22-16,0 21 16,0 1-16,0 20 0,0-21 0,0 22 15,-21-1-15,21 1 0,-21-1 16,0 1-16,-1-1 0,-20 149 16,21-148-16,0-22 0,21 21 15,0-20-15,-21-1 0,21 0 16,-22 1-16,22-22 0,0 0 0,0 43 15,0-43 1,0-42 0,0-1-1,0 1-15,0 0 16,0-106 0,22 85-16</inkml:trace>
  <inkml:trace contextRef="#ctx0" brushRef="#br0" timeOffset="-139724.92">3746 13250 0,'0'0'0,"-21"-21"0,0 0 15,0 0-15,0 21 0,21-21 0,0 0 16,-21-1-16,21 1 16,0 0-16,0 0 0,21 0 15,0 0-15,64-43 16,-43 43-16,0 0 15,1 21-15,-1-21 0,0 21 0,1 0 16,-1 0-16,0 0 0,1 21 16,-1 0-16,43 42 0,-43 43 15,-42-42-15,0-22 16,0 0-16,0 1 0,-42-1 16,20 0-16,1 1 0,-42 20 15,20-20-15,22-22 16,0 21-16,-21-21 0,21 0 0,-1 1 15,1-22-15,0 21 0,0-21 0,0 0 0,0 0 16,-1 0 0,22-21 15,22 21-31,-1-22 0,-21 1 16,21 0-16,21 0 0,-21 0 0</inkml:trace>
  <inkml:trace contextRef="#ctx0" brushRef="#br0" timeOffset="-139393.15">4847 12891 0,'0'0'0,"0"-22"0,0 1 15,0 0-15,-21 0 0,21 0 16,0 42-1,-21 0 1,21 21-16,0-20 0,0 20 0,-21 0 16,21 1-16,0 20 0,-22 22 15,-41 63 1,63-85-16,-21-20 0,0-1 16,-1 0-16,22 1 0,-21 41 15,0-62-15,21 20 0,-21-21 0,21 21 16,0-20-1,0-1-15,21-21 16,0 0-16,0-21 16,1 21-16,-1-22 0,0 1 15</inkml:trace>
  <inkml:trace contextRef="#ctx0" brushRef="#br0" timeOffset="-138541.66">5440 13377 0,'0'-21'16,"-21"-42"-1,21 42-15,-22-1 16,1 1-16,0 21 0,0-21 0,21 0 16,-21 21-16,0 0 0,-1 0 15,1 0-15,0 0 0,0 0 0,0 0 16,0 21-16,-1 0 0,1 0 0,0 1 15,0-1-15,0 0 0,0 21 16,-43 64 0,64-42-16,0-22 0,0-21 15,0 21-15,0-20 0,0-1 0,0 21 16,0-21-16,0 0 0,21 1 16,0-22-16,1 0 0,-1 0 15,0 0-15,0 0 0,0 0 16,0-22-16,22 1 0,-22 0 0,0 0 15,0 0-15,0 0 0,22-64 16,-1-21 0,-42 85-16,42-43 15,-42 22-15,0 21 0,0 0 0,0 0 16,0-1-16,0 1 16,0 42-1,0 1-15,0-1 16,0 0-16,0 0 0,0 21 0,0-20 15,0 41-15,0 43 16,0-85 0,0 43-16,0-22 0,0-21 15,43 21-15,-22-20 0,0-1 16,43-21 0,-22 0-16,0 0 0,-21-21 15,22-1-15,20-20 16,-42 21-16,22-21 0,-22-1 0,21 22 0,-21-21 15,1-1-15,-1 1 16,0-21-16,0 20 0,-21 1 0,21 0 16,-21-22-16,21 22 0,1-43 15,-22 64-15,0-21 0,0-1 16,0 22-16,0 0 0,0 0 0,0 0 16,0-1-16,0 44 31,0-1-31,-22 21 0,22-21 0,0 22 15,0-1-15,-21 0 0,21 22 16,-21 20-16,21-41 0,0-1 16,-21 22-16,21-22 0,0 0 0,-21 1 15,21 20-15,0-21 16,0-20-16,0 20 0,0-21 0,0 0 16,0 0-16,0 1 15,21-1-15,0-21 0,21 0 16,22-43-1,-43 43-15,0-42 0,0 21 16,1 0-16,-1 0 0</inkml:trace>
  <inkml:trace contextRef="#ctx0" brushRef="#br0" timeOffset="-138307.87">5905 13314 0,'0'0'0,"22"0"32,-1 0-32,0 0 0,0 0 15,21 0-15,-20 0 0,-1 0 0,21 0 16,-21 0-16,0 0 0,22 0 0,-22 0 16,0 0-16,21-21 15,-20 21 1</inkml:trace>
  <inkml:trace contextRef="#ctx0" brushRef="#br0" timeOffset="-136944.72">6350 13631 0,'21'0'32,"0"0"-17,0 0-15,1 0 0,-1 0 0,63-21 16,-62 0-16,20 21 15,0-21-15,22 0 0,-22 0 0,0-1 16,22 1-16,-22 0 0,1 0 16,41-43-16,-41 43 0,-22-21 15,0 21-15,0-22 0,0 22 0,-21-21 16,21 0-16,-21 20 16,0-20-16,0 0 0,0 21 0,-21-1 15,0 1-15,0 0 0,0 0 0,0 21 16,-1 0-1,1 0-15,21 21 16,-21 0-16,21 0 0,-21 22 16,21-1-16,-21-21 0,21 22 15,0 20-15,0-21 0,-21 1 0,-22 147 16,22-126 0,21-1-16,-21 1 0,21-1 0,0 22 15,0-22-15,-21 1 0,21-1 0,0 128 16,-21-43-1,21-84-15,0-1 0,0 85 16,0-84-16,0-1 0,0 149 31,0-127-31,0-43 0,0-21 16,0 0-16,0 0 0,21-21 0,0 0 16,0 0-16,0 0 15,22-21-15,-22 0 0,42-42 16,1-1-16,-43 22 15,21-1-15,1-20 0,-22 21 0,21-22 16,-21 1-16,0-1 0,1 1 0,-1-1 16,-21 1-16,0 20 0,0-63 15,-21 1 1,-1 62-16,-20 22 0,-21-21 16,20 21-16,1-1 0,0 1 15,20 21-15,-20 0 0,21-21 16,-64 0-16,85 0 31,21 0-15,1 21-16,20-22 0,-21 22 15,21-21-15,64-42 16,-63 42-16,-22-22 0,21 22 16,0-21-16,1 21 0,-1-22 15,-21 22-15,22-21 0,20-43 16,-21 43-1,-42 21-15,0-1 0,0 1 16,0 42 31,-21 1-47,21-1 0,0 0 0,-21 0 16,21 0-16,0 22 0,0-22 15,0 21-15,0-21 0,0 22 0,0-1 16,0-21-16,21 21 0,0-42 15,-21 22-15,22-1 0,-1-21 16,0 0-16,0 0 0,0 0 0,0 0 16,1 0-16,-1 0 0,0 0 0,0 0 15,0-21-15,0-1 0,1 1 16,41-63 0,-63-22-16,0 63 15,0 1-15,0 0 16,0 21-16,-21-1 0,0 1 0,-22 0 15,22 21-15,-106 0 16,85 21 0,0 0-16,20 1 0,1-1 15,21 0-15,0 0 0,0 21 16,0-20 0,21-22-16,1 0 0,41 21 15,-21-21-15,-20 0 0,20 0 16,43 0-16</inkml:trace>
  <inkml:trace contextRef="#ctx0" brushRef="#br0" timeOffset="-136531.73">8149 13462 0,'-42'-42'31,"21"21"-31,21-1 0,0 1 0,0 0 16,21 21-16,0-21 0,0 0 15,0 21-15,0 0 16,1 0-16,-1 0 0,0 0 0,42 0 16,-41 0-16,20 21 15,-21 0-15,21 0 0,-20 0 16,-1 22-16,0-22 0,-21 21 0,0 64 16,0-42-1,0-43-15,0 21 0,-21 0 16,0-20-16,-1-1 15,1-21-15,21-21 16,0-1-16,0 1 16,0-21-16,0 21 0,0-22 15,0 22-15,0-21 0,0 0 16,0 20-16,0-20 0,0 0 0,21 21 16,-21-1-16,22 1 0,-1 0 15,-21 0-15,42 0 0,-21 0 16,0 21-16,1 0 0,-1 0 15,0 0-15,0 0 16,0 0-16,22 0 16</inkml:trace>
  <inkml:trace contextRef="#ctx0" brushRef="#br0" timeOffset="-135801.15">9144 13250 0,'0'0'0,"-21"0"0,0-21 16,-1 21 0,22 21-1,0 1-15,0-1 16,0 0-16,0 0 16,0 21-16,0-20 0,0-1 0,0 21 15,0-21-15,0 0 0,0 1 0,0 20 16,0-21-16,0 0 0,0 0 15,0 1-15,0-1 16,-21-21-16,21-21 31,0-1-31,0 1 16,0 0-16,0 0 0,0-21 0,0 20 16,0-20-16,0 21 0,0-21 0,21 20 15,-21-20-15,22 21 0,-1-21 16,0 20-16,0 1 0,0 0 0,0 0 15,1 21-15,-1-21 0,0 21 0,0 0 16,0 0-16,0 0 16,22 21-16,-22-21 0,-21 21 15,21 0-15,-21 0 0,21 22 0,-21-22 0,0 0 16,0 0-16,0 22 0,0-22 16,21 63-1,-21-62-15,0 20 16,0-21-16,0 21 0,-21-42 47,21-21-47,0 0 0,0 0 15,0 0-15,0 0 0,0-1 16,0-20-16,0 21 0,0-21 0,0-22 16,21 22-16,22-22 15,-22 43-15,42-42 16,-20 41-16,-1 1 0,0 21 15,1 0-15,-1 0 0,0 0 0,22 0 16,42 43-16,-64-1 16,-21 0-16,-21-21 15,21 43-15,-21-22 0,0-21 16,-21 43-16,0-22 0,0-21 16,21 1-16,-42 20 15,42 21-15,-22-63 16,22-21-1</inkml:trace>
  <inkml:trace contextRef="#ctx0" brushRef="#br0" timeOffset="-127257.65">11769 12594 0,'0'0'0,"-22"0"0,1 0 16,0 0-16,0 0 0,0 0 15,0 21 1,21 1-16,0-1 0,0 0 0,0 0 16,0 0-16,0 0 0,0 1 0,21-1 15,0 0-15,0-21 16,0 21-16,22-21 0,-22 0 0,21 0 16,0 0-16,1 0 0,-1 0 0,22-21 15,-22 0-15,64-22 16,-64 1-16,64 0 0,-85-1 15,21 22-15,1-42 0,-43 42 16,0-1-16,0 1 0,0 0 16,-21 21-16,-1 0 15,1 0-15,0 0 0,21 21 0,-21 0 16,0 1-16,0-1 0,-1 21 16,1 22-16,21-22 0,0 21 0,-21 1 15,0-1-15,21 1 0,0-1 16,0 1-16,0-22 0,0 22 15,0-1-15,0-20 0,0-1 0,0 0 16,0 64-16,0-42 16,0-43-16,-21 0 15,21 0-15,-21-21 0,-1 0 16,1 0-16,0 0 0,0-21 16,-43-64-1,-20 1-15,41 62 16,1-41-16,21 42 15,0 0-15,0-1 0,-1 22 16,1 22 0,21-1-1,0 21-15,0-21 0,21 0 16,1 1-16,-1 20 0,63 21 16,-41-41-16,-1-1 0,0 0 15,22 0-15,-22-21 0,22 0 16,-1 0-16,1 0 0,-22 0 0,22-21 15,-1 0-15,-21 0 0,1-1 16,84-41 0,-64-1-16,-42 43 0,-21-21 15,0 0-15,0-1 16,0 22-16,0 0 0,0 0 0,0 0 16,-42 21-1,21 21 1,21 0-16,0 21 0,0-21 15,0 1-15,0 41 0,-21-42 16,21 0-16,0 22 0,0-22 16,0 0-16,0 21 15,0-63 17,21 0-32,-21 0 15,0 0-15,0 0 0,21-1 0,0-20 16,0 21-16,-21-21 0,43-1 15,-22 1-15,0 21 0,43-22 16,-43 43-16,21 0 0,-21 0 16,22 0-16,-22 0 0,0 0 15,42 64 1,-20 21-16,-22-64 0,-21 0 16,0 0-16,0 21 15,0-20-15,0-1 0,0 0 0,0 0 0,0 0 16,0 22-1,-21-43-15,0 0 16,21-22 0,0 1-1,0 0-15,21 0 0</inkml:trace>
  <inkml:trace contextRef="#ctx0" brushRef="#br0" timeOffset="-126618.64">14245 13123 0,'0'0'0,"0"-21"0,-21 0 16,0 0-16,0 21 0,-22-21 15,22 0-15,-21-1 0,21 22 0,-22 0 16,1-21-16,0 21 0,-22 0 15,-63 43 1,85-22-16,-43 21 16,64-21-16,-21 22 0,20-22 0,1 21 15,0-21-15,0 22 0,0 41 16,21-41-16,0-1 16,0-21-16,42 21 15,-21-20-15,22-22 0,-22 0 16,0 0-16,21 0 0,-21 0 0,106 0 15,-21-64 1,-63 22-16,-1 21 16,0-22-16,-21 22 0,22-21 15,-22-22-15,21 22 0,-21-22 0,1 1 16,20-1-16,-21 1 0,0-1 0,-21 1 16,64-106-1,-43 42 1,-21 84-16,0 1 0,-21 42 31,0 0-31,-1 21 0,1 64 16,-21 63-1,42-85-15,-21 1 0,21-1 16,0 1-16,0-1 0,-21-20 0,21 84 16,-22 0-1,22-85-15,0-21 0,0 22 16,0-22-16,22 0 0,-1 0 0,21 21 15,0-42 1,-20 0-16,-1 0 0,0 0 16,0 0-16,-21-21 0,21 21 0,0-21 15,22-21-15,-43 21 16,21-1-16</inkml:trace>
  <inkml:trace contextRef="#ctx0" brushRef="#br0" timeOffset="-126212.54">14753 13187 0,'-21'42'16,"21"-21"-16,21-21 31,0 0-31,0 0 0,1 0 16,-1 0-16,0-21 0,0 0 0,21 21 15,-20-21-15,-1 0 0,42-22 16,-42 22-16,1 0 0,-1 0 16,-21 0-16,21 0 0,-21-1 0,0 1 31,0 0-31,-64 21 0,-20 42 16,63-42-16,-22 22 15,22-1-15,0 21 0,0-21 16,0 0-16,-22 64 15,43-43-15,0 1 16,0-22-16,0 0 0,21 0 16,1 0-16,20 1 15,-21-22-15,0 0 0,22 0 0,-22 0 16,21 0-16,0 0 0,1 0 16,20-22-16,22 1 15,-64 0-15,21 0 0</inkml:trace>
  <inkml:trace contextRef="#ctx0" brushRef="#br0" timeOffset="-125884.72">15536 12996 0,'0'-21'16,"0"42"-16,21-42 0,-21 0 0,0 0 15,-21 42 17,0 0-17,21 22-15,-21-22 0,21 42 16,0-20-16,-21 41 0,21-20 15,-21-22-15,21 22 0,-22-1 16,22 1-16,0-1 0,-21 1 0,0-1 16,21 1-16,-21-1 0,21 1 0,-21-1 15,0 1-15,-1-1 0,22 1 0,-21-1 16,0 1-16,21-22 0,-21 64 16,-21 42-1,42-127-15,0 21 0,0 1 16,0-22-16,21-42 31,0 0-31,0-22 16,0 22-16,0-21 0,1-22 0,41-42 15</inkml:trace>
  <inkml:trace contextRef="#ctx0" brushRef="#br0" timeOffset="-125577.39">15473 13250 0,'-21'-42'0,"42"84"0,-42-126 0,21 41 16,0 1-16,0 21 0,0-43 16,0 22-16,42 0 15,0 21-15,22-1 16,-22 22-16,-21 0 0,64 0 16,-43 22-16,-21-1 0,1 21 0,-1-21 15,-21 22-15,0-22 0,0 21 16,-43 22-16,-41 41 15,41-83-15,1-1 0,0 0 16,21 0-16,-22-21 0,22 21 16,-42-21-1,41 0-15,44 0 16,-1-21 0,0 0-16,21 0 0,-21 21 15,1-21-15,20-1 0,-21 1 0</inkml:trace>
  <inkml:trace contextRef="#ctx0" brushRef="#br0" timeOffset="-124773.35">16044 13145 0,'0'42'16,"21"-42"-1,1 0-15,-1 0 16,21 0-16,-21 0 15,0 0-15,22 0 0,-22-21 0,21 21 16,1-21-16,-1-1 0,0 1 0,1 0 16,20-21-16,-21-22 15,-42 43-15,0 0 0,0-43 16,-42 64 0,21 0-16,0 0 0,-22 0 15,22 0-15,-85 22 16,64 20-16,21 0 15,0-21-15,21 43 16,0-43-16,0 21 0,0-20 0,0-1 16,21 0-16,0 0 0,21 21 15,64 1 1,-85-43-16,22 0 0,-1 0 0,0 0 16,1 0-16,-1 0 0,85-43 15,-63 1 1,-43 21-16,0-21 0,0 20 15,0 1-15,-21-21 0,21 21 0,-21-22 16,0 22-16,0 0 0,0 0 16,-21 42-1,0 0 1,21 0-16,0 1 0,-21-1 16,21 21-16,0-21 0,0 0 0,0 22 15,0-22-15,-21 21 16,21-21-16,-21 1 0,21-1 15,0 0-15,0 0 16,0-42 15,0 0-31,0 0 0,0-1 16,0 1-16,0-42 16,21 42-16,0-22 0,-21 22 15,21-21-15,0-1 0,22 22 0,84-85 16,-85 85-1,0 21-15,1 0 0,-1 0 16,0 0-16,-21 21 0,1-21 0,20 43 16,-42-22-16,21 21 0,-21-21 0,0 22 15,0 20 1,0-20-16,-21-1 0,0-21 16,-22 21-16,22-20 0,0-22 0,21 21 15,-21-21-15,42 0 47,-21-21-47,21-1 16,22 1-16,-22 0 0</inkml:trace>
  <inkml:trace contextRef="#ctx0" brushRef="#br0" timeOffset="-123197.52">18034 12996 0,'0'0'0,"21"-21"0,-21 0 0,0-42 16,0 20 0,0 1-16,-21 21 15,0-22-15,0 43 0,-1-21 16,-20 0-16,21 21 16,0 0-16,-22 0 0,22 21 0,0 0 15,0 1-15,-64 105 16,64-85-16,21 0 15,0-21-15,-21 64 0,21-64 16,0 0-16,0 22 0,0-22 0,0 0 16,0 0-16,21 0 0,0-21 15,0 22-15,1-22 0,20 0 16,21 0 0,-41-22-16,-1 1 0,0 0 0,0 0 15,21 0-15,-20-22 0,20-41 16,-21 20-16,0 22 0,22-22 15,-22 1-15,0-1 0,0 22 16,0-21-16,0 20 0,1-20 0,-1-22 16,-21 43-16,0 21 0,0-22 15,0 1-15,0 21 16,-21 21 0,-1 0-16,1 21 0,21 0 0,-21 21 15,0-20-15,0 20 0,0 0 16,-22 149-1,22-22 1,0-127-16,21 22 0,0-22 0,0 22 16,0-22-16,0-21 0,0 22 15,0-1-15,21-21 0,43 43 16,-1-64 0,-21 0-16,-20 0 0,20 0 15,0 0-15,1 0 0,-1 0 0,0-22 0,1 1 16,-1 0-16,-21 0 0,64-85 15,-22 0 1,-63 85-16,0-21 0,0-1 16,0 22-16,0 0 15,0 0-15,-21 21 0,0 0 16,0 0-16,0 0 16,-1 42-16,22-21 15,-42 64-15,42-43 16,0-20-16,0 20 0,0-21 0,0 0 15,0 22-15,21-1 16,0-42-16,22 42 0,-22-42 16,0 0-16,0 21 0,0-21 15,22 0-15,-22 0 0,21 0 0,-21 0 16,22-21-16,-1 21 0,-21-21 0,43-21 16,-22-22-1,-21 22-15,0 21 0,-21-22 16,22 1-16,-22 0 0,0 21 0,0-1 15,0-20-15,0 21 0,0 42 32,0 0-17,0 0-15,-22 22 0,1 20 16,21-42-16,-21 1 16,21 20-16,0-21 0,0 0 0,0 0 15,-21 1-15,21-1 16,-21 0-16,21-42 47,0 0-47,21-22 15,0 22-15,-21 0 0,21 0 16,0-22-16,1 22 0,-1-21 0,0 21 16,64-64-1,-43 64-15,0 0 0,-21 21 0,1-21 16,20 21-16,-21 0 0,21 0 15,-20 0-15,-1 21 0,0 0 16,0 0-16,-21 0 0,0 22 16,0-22-16,0 0 0,0 21 0,0 1 15,0-1 1,0 0-16,0-21 0,0 1 16,0 20-16,0-21 15,0 0-15,21-21 16,0 0-16,22 0 0,-22 0 15,0 0-15,21-21 0,-20 0 16,-1 0-16,0 0 0,0-22 16,0 1-16,0 0 0,1-1 0,-1-20 15,0 20-15,21-84 0,1 64 16,-22-1-16,0 1 0,0 21 16,0-22-16,-21 22 0,21-43 15,-21 43-15,0 21 0,0-1 16,0 1-16,0 0 0,0 0 15,-21 21 1,21 21-16,-21 0 0,21 22 16,-21-22-16,0 21 0,21 0 15,0 1-15,-21-1 0,21 0 0,-22 1 16,1 126-16,21-42 16,-21-85-16,21 22 15,-21-22-15,21 1 0,0-1 0,-21 0 16,21 43-1,0-43-15,0-21 0,21 1 16,0-22-16,0 0 16,0 0-16,1 0 0,-1 0 15,0 0-15,0-22 0,0 22 16,0-21-16,1 0 0,-1 0 0,0 0 16,21 0-16,-21-1 0,22-41 15,-22 42-15,0 0 16,-21-1-16,21 1 0</inkml:trace>
  <inkml:trace contextRef="#ctx0" brushRef="#br0" timeOffset="-122904.96">19939 12552 0,'0'0'0,"-42"0"15,20 0-15,1 0 0,0 0 0,42 0 31,0 0-15,22 0-16,-1 0 0,0 0 0,1 0 16,-1 0-16,22 0 0,-22-21 15,85 21 1,-85 0-16,1 0 0,-1 0 0,-21 0 0,0 0 16,0-21-16,1 21 0,-1 0 31,-42 0 16</inkml:trace>
  <inkml:trace contextRef="#ctx0" brushRef="#br0" timeOffset="-121841.2">3704 14245 0,'0'0'0,"-21"0"0,0 0 16,0 0-16,-1 0 15,1 0-15,21 21 0,-21-21 16,0 0-16,42 0 47,0 0-47,0 22 0,1-22 15,20 0-15,-21 0 0,21 0 0,1 0 16,-1 0-16,0 0 0,22 0 0,-22 0 16,1 0-16,62 0 15,-41 0-15,-1 0 0,1 0 0,63 0 16,-42 0-16,-1 0 16,-20 0-16,20 0 0,1 0 15,0 0-15,-1 0 0,107 0 16,-85-22-16,127 22 15,-106 0-15,105-21 0,-105 0 16,0 21-16,424-21 16,-128 0-1,-296 21-15,21-21 16,0 21-16,-21 0 0,424-22 16,-403 22-16,127-21 15,0 21 1,-148-21-16,-21 21 0,21 0 0,169 0 15,-63 0 1,-169 0-16,-22 0 16,0 0-16,1 0 0,-22 0 0,0 0 15,0 0-15,0 0 16,-21-21 0,0 0-1,22 21-15</inkml:trace>
  <inkml:trace contextRef="#ctx0" brushRef="#br0" timeOffset="-121641.31">14203 13716 0,'63'-21'0,"-126"42"16,169-42-16,-85 21 0,0-21 0</inkml:trace>
  <inkml:trace contextRef="#ctx0" brushRef="#br0" timeOffset="-120948.7">13525 13758 0,'-21'0'0,"42"0"0,-84 0 16,42 0-16,-22 0 15,22-21-15,-21 21 0,21 0 0,-43-21 16,22 21-16,21 0 0,-22 0 15,22 0-15,0-21 0,-42 21 16,20 0-16,22 0 0,0 0 16,-64 0-1,64 0-15,0 0 16,42 0 0,21 0-1,-20 0-15,-1 0 0,21 0 0,0 0 16,1 0-16,-1 0 0,22 0 0,-22 0 15,21 0-15,1 0 0,21 0 16,-22 0-16,22 0 0,-1 0 16,1 0-16,0 0 0,21 0 0,-1 0 15,1 0-15,21 0 0,-21 0 16,21 0-16,0-21 0,191 21 16,-170 0-16,360-21 15,-318 21-15,1 0 0,-1 0 16,1 0-16,-1 0 0,22 0 0,-22 0 15,22 0-15,-21 0 0,20 0 0,-20 0 16,20 0-16,-20 0 0,-1 0 16,1 0-16,-22 0 0,22 0 0,317 0 15,-360 0 1,0 0-16,0 0 0,-21 0 16,-21 0-16,0 0 0,0 0 0,0 0 15,-22 0-15,43 0 16,0 0-1,-84 0-15,-22 0 0,0 0 16,-42 0 47,0 0-48,-1 0-15,1 0 16,0 0-16</inkml:trace>
  <inkml:trace contextRef="#ctx0" brushRef="#br0" timeOffset="-118299.14">4974 15515 0,'0'0'0,"-21"0"0,21-21 16,0 0-16,-21 21 0,0 0 15,-1 0 1,1 0-16,21 21 0,-21 0 16,0 0-16,21 22 0,0-22 15,-21 21-15,21 1 0,-21 20 16,21 1-16,0-1 0,0 1 0,0 20 16,0 1-16,0 0 0,0-1 0,0-20 15,0 20-15,0 107 16,0-106-16,0-1 0,0 86 15,0-107-15,0 22 0,0 42 16,0-43-16,0-20 16,0-22-16,0 85 0,0-42 15,21-43-15,-21 1 16,0-22-16,0 0 0,0 0 0,0-42 31,0 0-31,0 0 0,0-22 16,0 1-16,0 0 0,0-22 15,0 1-15,0-1 0,0 1 16</inkml:trace>
  <inkml:trace contextRef="#ctx0" brushRef="#br0" timeOffset="-116909.7">4889 15431 0,'22'0'94,"-1"0"-79,0 0-15,0 0 0,0 0 16,0 0-16,22 0 0,-22 21 0,0-21 16,21 0-16,1 0 15,-1 0-15,22 0 0,-1 0 0,1 0 16,-1 0-16,22 0 0,-1-21 15,65 21-15,-65 0 0,1-22 16,21 22-16,-22 0 0,1 0 0,21 0 16,21-21-16,-21 21 0,381-21 15,-128 0 1,-253 21 0,0-21-16,0 21 0,0 0 0,0-21 15,-1 21-15,65 0 16,-1-22-16,-84 1 0,-1 21 15,43 0-15,-63-21 0,-22 21 16,22 0-16,-22 0 0,-21 0 16,43 0-1,-43 0-15,-21-21 0,0 42 32,0 0-32,0 0 15,-21 1-15,21-1 0,0 21 16,-21-21-16,-1 43 15,22-43-15,0 21 0,-21 22 16,0-22-16,21-21 0,0 22 16,0-1-16,0 0 0,-21 22 15,21-22-15,0 22 0,0-1 0,0-21 16,0 85-16,0-63 16,0-22-16,0 22 0,0-22 0,0 22 15,21-22-15,-21 21 0,21-20 0,0 20 16,-21-20-16,0 20 0,22-21 15,-1 22-15,0-22 0,-21 1 0,21-1 16,-21 0-16,42 43 16,-20-22-16,-22-20 0,0-22 15,21 0-15,0 43 0,-21-43 16,21 0-16,-21 0 0,0 0 16,0 0-16,0 22 15,0-22-15,0 0 0,0 0 16,0 0-16,0 1 15,0-1-15,0 0 16,0 0 0,-21-21-1,0 0-15,0 21 16,-1-21-16,1 0 0,0 0 16,0 0-16,0 0 0,0 0 0,-1 21 15,1-21-15,0 0 16,0 0-16,-21 0 0,-1 0 15,22 0-15,-21 0 0,21 0 16,-22 0-16,-41 0 0,41 0 16,-20 0-16,20 0 0,-20-21 0,21 21 15,-22 0-15,1 0 0,-1-21 16,1 21-16,-1-21 0,-21 21 0,22 0 16,-22 0-16,22-21 0,-22 21 15,22 0-15,-22 0 0,21 0 0,1 0 16,-22 0-16,22 0 0,-1 0 15,-20 0-15,20 0 0,-21 0 0,22 0 16,-22 0-16,22 0 0,-1 0 16,1-21-16,-1 21 0,-105 0 15,105 0-15,22 0 16,0 0-16,-22 0 0,22 0 16,-43 0-16,43 0 0,0 0 15,-85 0 1,21 0-16,63 0 15,1 0-15,21 0 0,-21 0 16,-1 0-16,22 0 0,-21 0 0,-1 0 16,22 0-16,-63 21 15,20-21 1,43 0-16,0 0 0,0 0 16,-1 21-16,1-21 0,0 0 31,0 0-31,0 0 15,0 0 1,21-21-16,-22 0 0,1-1 0,21 1 16</inkml:trace>
  <inkml:trace contextRef="#ctx0" brushRef="#br0" timeOffset="-116157.16">3556 15007 0,'-21'0'16,"0"0"-16,-1 0 16,22-21 15,0 0-15,22 0-16,-1 21 15,0-21-15,0 21 0,21-22 16,43 1-16,-43 0 15,1 0-15,20 0 0,-20 0 0,84-22 16,-64 22-16,22 0 0,-1 0 16,-20 0-16,190-22 15,-169 43-15,-1 0 0,-20 0 16,20 0-16,-20 0 0,-1 0 16,1 0-16,-1 0 0,1 21 15,126 64-15,-126-64 0,-1 22 16,-20-22-16,20 21 0,-20 0 15,-1 1-15,43 41 16,20 43-16,-83-84 16,41 41-16,-63-41 15,21-1-15,-21-21 0,21 22 0,-21-22 16,0 0-16,0 21 0,0-21 0,0 1 16,0 20-1,0-21-15,-21-42 47,0 21-47,21-21 0,-21 21 16</inkml:trace>
  <inkml:trace contextRef="#ctx0" brushRef="#br0" timeOffset="-115732.4">5567 15388 0,'0'0'0,"0"21"31,0 1-31,0-1 16,21 0 0,0 0-16,-21 0 0,21 22 0,-21-22 15,0 0-15,21 0 0,-21 0 0,22 0 16,-22 1-16,0-1 0,21-21 15,0 42-15,0-42 0,-21 21 16,21-21-16,0 0 16,1 0-16,-1 0 0,0 0 15,0 0-15,0 0 0,0 0 0,22-42 16,-22 21-16,0 0 16,0-1-16,0 1 0,1 0 0,-1-21 15,42-43 1,-20 43-16,-22-1 15,-21 22-15,21 21 0,-21-21 0,21 0 16,-21 0 0,0 42 15,0 0-15</inkml:trace>
  <inkml:trace contextRef="#ctx0" brushRef="#br0" timeOffset="-114403.64">5715 16235 0,'0'0'0,"21"0"15,0 0 1,0 0-16,1-21 15,-1 0-15,0-1 0,0 22 16,0-42-16,0 21 0,1 0 0,-1 0 16,0-1-16,-21-20 15,0 21-15,0-21 0,0 20 16,-21 22 0,0 0-16,-1 0 0,-41 0 15,21 22-15,20-1 0,-20 0 16,21 0-16,-21-21 0,20 21 0,1 0 15,0 22-15,0-22 0,21 0 0,0 21 16,0-20-16,0 20 16,21-21-16,43 43 15,-22-43-15,-21 21 16,0-21-16,22 0 0,-22 1 16,21-1-16,0 21 0,-20 0 15,-22-20-15,0-1 16,0 0-16,0 0 0,-22 0 15,1-21-15,-85 21 16,64-21-16,0 0 0,-1 0 16,1 0-16,0 0 0,-1-21 0,1 21 15,21-21-15,0 0 0,-43-43 16,22 1 0,42 21-16,0 20 0,0 1 15,0 0-15,0 0 0,0 0 16,21 0-16,0 21 15,0 0-15,1 0 0,41 0 16,-42 0-16,22 0 0,20 0 16</inkml:trace>
  <inkml:trace contextRef="#ctx0" brushRef="#br0" timeOffset="-114001.87">6286 16425 0,'0'0'0,"0"-21"47,22 21-31,-1-21-16,0 0 0,0 0 15,0 0-15,22-22 16,-43 22-16,21 0 0,-42 21 31,-1 0-31,1 0 16,-21 21-16,21 0 0,0 0 0,-1 1 15,-20 41 1,0-21-16,42-20 0,0 20 16,0-21-16,0 0 0,0 0 15,0 1-15,0-1 0,0 0 0,21-21 16,0 21-16,0-21 0,0 21 0,1-21 15,-1 0-15,0 0 0,0 0 16,0 0-16,0 0 0,1-21 0,-1 0 16,21 0-16,22-43 15,-22 43-15</inkml:trace>
  <inkml:trace contextRef="#ctx0" brushRef="#br0" timeOffset="-113752.61">6985 15854 0,'0'0'0,"0"21"32,-21 0-17,0 22-15,21-22 0,-22 21 16,1 0-16,21 1 0,-21-1 0,0 22 16,0-22-16,21 0 0,-21 1 15,-1-1-15,22 0 0,0 1 0,-21-22 16,21 21-16,-21 0 15,21-20-15,0 20 16,21-42 0,0 0-16,1-21 15,-1 0-15,0-1 16</inkml:trace>
  <inkml:trace contextRef="#ctx0" brushRef="#br0" timeOffset="-113383.83">7027 16425 0,'0'0'0,"0"22"16,21-22 15,1 0-15,-1 0-16,0 0 0,0-22 15,0 22-15,22-42 0,-22 21 16,0 21-16,0-21 0,-21 0 15,0-1-15,-21 22 32,0 0-32,0 0 0,-22 22 0,22-1 15,0-21-15,-21 21 0,20 0 0,1 0 16,-21 0-16,42 1 16,-21-1-16,21 0 0,0 0 0,0 0 15,0 0-15,21 1 0,-21-1 16,21-21-16,21 0 0,-20 0 15,41 0-15,1 0 16,-22-21-16,-21 21 0,21-22 16,1 1-16,-22 21 0,21-21 0,-21 0 15,1 0-15</inkml:trace>
  <inkml:trace contextRef="#ctx0" brushRef="#br0" timeOffset="-112969.08">7578 16256 0,'0'0'0,"0"21"15,0 0-15,0 1 16,-22-22-16,22 21 16,0 0-16,0 21 0,0-21 15,0 1-15,-21-1 0,21 0 0,0 0 16,-21 0-16,21 0 0,0 1 16,-21-22 15,21-22-16,0 1-15,0 0 16,0 0-16,0 0 0,0 0 16,21-1-16,-21-20 0,21 21 0,0 0 15,1 0-15,-1-1 0,0 1 16,21 0-16,-21 0 16,1 0-16,41 21 0,-42 0 0,0 0 15,22 21-15,-22 0 16,0 0-16,-21 0 0,0 1 0,0 20 15,0-21-15,0 0 0,0 22 16,0-1 0,0-21-16,0 0 0,-21 0 0,21-42 47,21 21-47,-21-21 15</inkml:trace>
  <inkml:trace contextRef="#ctx0" brushRef="#br0" timeOffset="-112741.2">8191 16193 0,'0'0'16,"0"21"-16,0 0 0,0 0 0,0 0 16,0 0-16,-21 22 0,0-22 15,21 0-15,0 21 0,-42 22 16,42-43-16,0 0 15,0 0 1,0-42 15,0 0-31,0 0 16,0 0-16,21 0 0</inkml:trace>
  <inkml:trace contextRef="#ctx0" brushRef="#br0" timeOffset="-112587.3">8149 16023 0,'0'-21'0,"0"42"0,0-63 16,0 63 15,0 0-15,0 0-16,0 1 16,0-1-1,21-21-15</inkml:trace>
  <inkml:trace contextRef="#ctx0" brushRef="#br0" timeOffset="-111566.91">8467 16193 0,'0'0'16,"-22"21"-16,22 0 0,-21 0 15,0 0-15,21 0 0,0 1 16,0-1-16,-21 0 0,21 0 0,-21 0 15,21 0-15,0 1 0,0-1 16,0 0-16,0 0 16,21-21-16,0 0 0,0 0 15,0 0-15,1 0 0,-1 0 16,0-21-16,0 0 0,0 21 16,0-21-16,1-1 0,-1 1 0,-21 0 15,21-21-15,-21 21 16,21-1-16,-21 1 0,0 0 15,0 0-15,0 0 0,0 42 32,-21 0-32,21 0 15,-21 0-15,21 1 0,0-1 0,0 0 16,0 0-16,0 0 0,0 0 16,0 1-16,0-1 0,21 0 15,0-21-15,0 0 16,0 0-16,1 0 0,-1 0 15,0 0-15,0 0 0,43-21 16,-43 0-16,0-1 0,0 1 16,0 0-16,-21 0 0,0 0 15,0-22-15,21 22 16,-21 42 15,-21 1-31,21-1 16,0 0-16,-21 21 15,21-21-15,-21 1 0,21-1 16,0 0-16,0 0 0,0 0 0,0 0 16,-21-21-16,21-21 47,0 0-47,0 0 15,0 0-15,21-22 16,-21 22-16,0-21 0,21 21 15,0 0-15,0-1 0,-21 1 0,22 0 16,-1 0-16,0 21 0,21 0 16,-21 0-16,1 0 15,-22 21-15,21 0 16,-21 0-16,0 1 0,0-1 16,21 42-1,0-20-15,-21-22 16,0 0-16,0 0 15,0-42 17,0 0-17,0 0-15,21-1 0,0 1 16,-21 0-16,43-21 16,-22 21-16,-21-22 0,21 22 0,0 0 15,0 0-15,1 0 0,41-1 16,-42 22-16,0 0 0,22 0 15,-22 64 1,0-43-16,-21 43 16,0-43-16,0 0 0,0 0 15,0 21-15,0-20 0,0-1 16,0 42-16,0-42 16,0 22-16,0-22 15,21-21 1,0 0-16,1 0 0,-1-21 0</inkml:trace>
  <inkml:trace contextRef="#ctx0" brushRef="#br0" timeOffset="-110887.29">10774 15790 0,'0'-21'0,"0"42"0,0-63 0,0 21 15,0 0-15,-21 21 47,-1 21-47,1 0 0,0 43 16,-21 20 0,21-41-16,-1-1 0,-20 43 15,21-22-15,0-21 0,21 107 16,0-86-1,0-21-15,0 1 0,0-22 0,0 21 16,21-21-16,0 1 0,21-1 16,-20 0-16,-1-21 0,0 21 0,85-21 15,-22 0 1,-41 0-16,-1-21 16,43 0-16,-43 0 0,-21-1 15,64-41-15,-64 21 0,21 20 16,-20-20-16,20 0 0,-21-22 15,0-147 1,-21 168-16,0 1 0,-21 0 16,-42-85-1,41 105-15,-20 1 0,0 0 0,21 0 16,-22 21-16,1 0 0,-43 0 16,22 0-1,42 0-15,-1 21 0,1-21 0,21 21 16,0 0-16,-21-21 0,21 22 15,0-1-15,0 0 0,0 0 0,85 0 16,-22 0 0,-20-21-16</inkml:trace>
  <inkml:trace contextRef="#ctx0" brushRef="#br0" timeOffset="-110233.67">12446 15854 0,'0'0'0,"0"-21"16,0 0-16,0-1 16,-21 1-16,0 21 15,-1 0-15,-20 0 0,21 0 16,0 0-16,-22 0 0,1 0 0,21 0 15,-21 0-15,-1 0 0,22 21 0,-21 1 16,-1-1-16,22 0 0,-21 0 16,21 0-16,-22 0 0,1 43 15,21-43-15,21 0 0,0 0 16,0 1-16,0-1 0,0 0 16,0 0-16,0 0 15,0 0-15,63 1 0,-41-22 0,20 21 16,-21-21-16,21 21 0,-20-21 15,20 0-15,0 21 0,-21-21 0,22 0 16,-1 21-16,22-21 16,-43 0-16,42 43 15,1-22-15,-64 0 16,0 0 0,0 0-16,0 0 15,0 1-15,-21-22 0,-1 21 16,1-21-16,0 21 0,0-21 0,0 21 15,-22-21-15,-20 21 16,42-21-16,-22 0 0,1 0 0,-21 0 16,41 0-16,-20 0 15,21 0-15,-21 0 0,20 0 0,1 0 16,-21 0-16,21 0 0,0 0 16,-1 0-16,1 0 15,0 0 1,42 0 46,0 0-62,-21-21 16,22 21-16,-1 0 0,-21-21 0</inkml:trace>
  <inkml:trace contextRef="#ctx0" brushRef="#br0" timeOffset="-90885.74">16743 14372 0,'0'0'0,"21"-21"15,-21 0-15,21 0 0,-21 0 16,0-1 0,21 22 15,-42 0 31</inkml:trace>
  <inkml:trace contextRef="#ctx0" brushRef="#br0" timeOffset="-90629.89">16806 14203 0,'-21'21'31,"21"0"-31,-21 22 16,0-22-16,0 21 0,-1 0 16,1 1-16,-21 41 0,21-20 15,-22-22-15,-20 64 0,42-64 16,-22 1-16,22-1 0,0 0 15,0 1-15,0-22 0,0 42 16,-1-41-16,22-1 0,0 0 16,0 0-16,0-42 15,0 0-15,22 21 16</inkml:trace>
  <inkml:trace contextRef="#ctx0" brushRef="#br0" timeOffset="-90377.03">16827 14203 0,'0'0'0,"0"-21"0,22 21 0,-22 21 31,0 0-31,0 0 0,0 22 16,0 84-1,0-64-15,-22 1 0,22-22 0,-21 21 16,0-20-16,21-1 0,0 0 15,0 1-15,-21-1 0,21 22 16,0-43-16,0 0 0,0 21 16</inkml:trace>
  <inkml:trace contextRef="#ctx0" brushRef="#br0" timeOffset="-90192.09">16383 14880 0,'0'21'15,"21"-21"-15,0 0 16,0 0-16,22 0 0,20 0 16,1 0-1,-22-21-15,-21 21 0,22-21 0,-1 0 16,-21 21-16,21-21 0,-20 21 0</inkml:trace>
  <inkml:trace contextRef="#ctx0" brushRef="#br0" timeOffset="-89239.13">17695 14732 0,'0'0'0,"0"-21"0,0 0 16,0 0-16,0-1 0,0 1 16,-21 0-16,0 0 15,-85-21-15,64 42 16,-1 0-16,1 0 0,0 0 0,-1 0 16,1 0-16,0 21 0,-43 21 15,43-21-15,-22 43 16,43-22-16,-21 22 15,42-22-15,0-21 0,0 85 16,42-64 0,-21-42-16,22 21 0,20-21 15,-21 0-15,1 0 0,105-21 16,-63-21 0,-22 21-16,-21 0 0,43-43 15,-64 22-15,22-1 0,41-105 31,-20-21-31,-64 127 0,0-22 16,0 22-16,0 21 0,0-22 16,0 22-16,0 0 0,0 0 15,0 0-15,0 42 16,0 0-16,0 21 16,-21-21-16,21 22 0,0 20 0,0-20 15,-22-1-15,22 21 0,0 22 16,0 21-1,0-64-15,0-21 0,0 22 0,0-22 16,0 0-16,0 0 0,0 0 0,43 1 16,-1-1-1,-21-21-15,0 0 0,1 0 16,20 0-16,-21-21 0,0 21 16,0-22-16,1 1 0,20 21 0,-21-21 15,0 0-15,0 0 0,1 0 0,-22-1 16,21 1-16,-21 0 0,21 0 15,-21 0-15,0 0 0,-21 21 32,0 0-32,21 21 15,-22 0-15,22 0 0,0 0 0,-21 0 16,21 1-16,0-1 0,0 0 16,0 0-16,0 0 0,0 0 15,0 1-15,21-22 16,1 21-16,-1-21 15,0 0-15,0 0 0,0 0 0,22-21 16,-22-1-16,21-20 16,-21 21-16,0 0 0,43-43 15,-64 22 1,21 21-16,-21 0 0,0 42 31,0 0-15,0 0-16,0 0 0,-21 0 15,21 1-15,0-1 0,-21 0 16,21 0-16,0 0 16,0 0-16,21 1 15,0-22-15,0 0 0,0 0 16,1 0-16,-1 0 0,0 0 0</inkml:trace>
  <inkml:trace contextRef="#ctx0" brushRef="#br0" timeOffset="-88381.62">19050 14584 0,'0'0'0,"0"-21"0,0 0 16,-21 21-16,0 0 16,-1 0-1,1 0-15,21 21 0,-21 0 0,0 0 16,0 0-16,21 0 0,-21 1 0,-1-1 15,1 0-15,21 21 16,-21 22-16,21-43 16,0 0-16,0 0 0,0 0 15,21-21-15,0 0 16,1 0-16,-1 0 0,0 0 16,0-21-1,0 0-15,22-42 16,-43 41-16,21 1 0,-21-21 0,0 21 15,0 0-15,0-1 0,0 1 16,0 0-16,0 42 31,0 0-31,0 1 0,0-1 16,0 0-16,0 0 0,0 21 16,0-20-16,0-1 0,0 0 15,0 0-15,21 0 0,0-21 16,0 0-16,22 0 15,-22 0-15,0 0 0,21 0 16,1 0-16,20 0 0,22-21 16,-43 0-16,-21 0 0,22 0 15,20-64-15,-42 64 16,-21 0-16,21-1 0,-21 1 16,-21 42-1,0-21 1,21 22-16,0-1 0,-21 0 15,0 0-15,0 0 0,21 0 0,-22 1 16,22-1-16,0 0 0,-21 0 16,21 0-16,0 0 15,-21-21 1,21-21 15,0 0-31,0 0 0,21 0 16,0 0-16,-21-1 0,22-20 15,-1 21-15,0 0 0,0-22 0,0 22 16,22 0-16,-22 0 0,21 0 0,-21 0 16,22 21-16,-1 0 0,-21 0 15,21 0-15,-20 0 0,-1 0 0,0 0 16,0 21-16,0 0 0,0 0 16,-21 21-16,0-20 0,0-1 15,0 0-15,0 0 0,0 0 0,0 0 16,-21 1-16,21-1 0,-21 0 15,0 0-15,21-42 47,21 0-47,0 0 0</inkml:trace>
  <inkml:trace contextRef="#ctx0" brushRef="#br0" timeOffset="-88107.78">20637 14182 0,'-63'21'15,"42"21"1,0-21-16,-1 1 0,1 20 0,0 0 16,0 1-16,-21 41 0,42-41 15,-22-1-15,1 0 0,21-21 16,0 22-16,0-22 0,-21 64 15,21-64 1,0 0-16,21 0 16,0-21-16,1 0 15,-1 0-15,0 0 0,-21-21 16,63 0-16,1-64 16</inkml:trace>
  <inkml:trace contextRef="#ctx0" brushRef="#br0" timeOffset="-87932.88">20426 14542 0,'0'0'0,"-64"0"31,85 0 1,1 0-17,-1 0-15,0 0 16,21-22-16,-21 22 0,1-21 0,62 0 15,-63 21-15</inkml:trace>
  <inkml:trace contextRef="#ctx0" brushRef="#br0" timeOffset="-87016.87">21315 14605 0,'0'-21'0,"0"0"16,0 0-16,0-1 0,0 1 16,0 0-16,0 0 0,0 0 15,0-22-15,0 22 0,-43-21 16,1 21-16,21 0 16,-21 21-16,20 0 15,1 21-15,-21 0 0,21 0 0,0 0 16,-1 22-16,-20-22 0,0 63 15,21-62-15,-22 62 16,43-63-16,-21 22 0,21-22 16,0 0-16,0 0 0,0 0 15,21-21-15,0 22 0,1-22 0,62 0 16,-41 0 0,-1 0-16,-21-22 0,0 1 15,0 0-15,1 0 0,-1 0 0,0-22 16,0 22-16,0-21 0,0 21 15,-21-43-15,22 43 0,-22 0 16,0 0-16,0 0 0,0-1 16,0 44-1,0-1 1,0 0-16,-22 0 0,22 0 16,0 0-16,0 1 0,0-1 15,0 0-15,0 0 0,0 21 16,22-20-16,-1-1 0,0 0 15,0-21-15,0 21 0,64-21 16,-64 21-16,21-21 0,1 0 16,20 0-16,43-21 15,-64 0-15,1 0 0,-1 0 0,64-64 16,-85 64 0,0-22-16,0 1 0,-21 0 0,0 21 15,0-22-15,0 1 0,0 21 0,-42-43 16,21 43-1,0 0-15,-22 21 0,22 0 0,0 0 16,-42 0-16,20 0 0,22 0 16,0 21-16,0 0 0,0-21 15,-1 21-15,1 1 0,21 20 16,0-21-16,0 0 0,0 0 16,0 1-16,21-1 0,1 0 15,-1 0-15,0 0 0,21 22 16,-21-1-1,-21-21-15,22 21 0,-22 1 0,0-1 16,0-21-16,0 0 0,-22 43 16,-41 21-1,42-43-15,-22-21 0,1 43 16,21-43-16,0 21 16,0-21-16,-1 0 0,1 1 0,0-1 15,0 21 1,21-63 15,0 0-31,21 0 0,0-1 16,0-20-16,1 21 15</inkml:trace>
  <inkml:trace contextRef="#ctx0" brushRef="#br0" timeOffset="-86652.05">22204 14372 0,'0'21'16,"21"-21"-1,0 0-15,0 0 16,0 0-16,1 0 0,-1 0 16,42-21-16,-42 21 0,1-21 15,20 0-15,-42 0 0,21 0 16,0-1-16,-21 1 0,0 0 0,0-21 15,-21 42 1,0 0-16,0 0 16,0 0-16,-22 0 0,22 0 0,-21 21 15,21 0-15,-43 43 16,22 41-16,21-62 16,21-22-16,0 42 0,0-41 15,0 20-15,0-21 0,0 0 16,0 0-16,21 1 0,21-1 15,-21-21-15,0 0 0,1 0 16,20 0-16,-21 0 0,0 0 16,22 0-16,-22 0 0</inkml:trace>
  <inkml:trace contextRef="#ctx0" brushRef="#br0" timeOffset="-85877.09">15790 15155 0,'0'0'0,"21"0"16,1 0 0,-1 0-16,0 0 15,0 22-15,0-22 0,0 0 0,1 0 16,-1 21-16,21-21 0,-21 0 0,22 0 15,62 0 1,-41 0-16,-22 0 0,43 0 0,-22 0 16,22 0-16,-21 0 0,20 0 0,107 0 15,169-21 1,-233-1-16,21 1 0,-21 21 16,21 0-16,21 0 0,-21-21 0,22 21 15,20 0-15,-20 0 0,20 0 16,1-21-16,190 21 0,232 0 15,-401 0 1,-21 0-16,-1 0 0,22-21 0,-22 21 16,551-21-1,-402 21-15,-191-22 16,0 22-16,127 0 16,-169 0-16,63 0 0,-105 0 15,-22 0-15,1 0 0,-1-21 16,-21 21-16,0 0 15,-42 0 32,0 0-31</inkml:trace>
  <inkml:trace contextRef="#ctx0" brushRef="#br0" timeOffset="-84926.36">15092 15854 0,'-43'21'31,"65"-42"-15,-1 21 0,0-21-16,0 21 0,21-21 0,1-1 15,-22 1-15,21 0 0,1 0 16,-1 21-16,0-21 0,-21 0 15,22-1-15,-43 1 0,0 0 0,0 0 16,0 0-16,0 0 0,-43 21 16,22 0-16,-21 0 0,-22 0 15,-41 0-15,62 0 16,-20 21-16,20-21 0,1 21 0,0 0 16,-1 0-16,-20 22 15,42-22-15,0 42 16,21-42-16,0 1 0,0 20 0,21-21 15,0 0-15,0 0 0,21-21 16,1 22-16,-1-1 0,43-21 16,21 0-1,-64 0-15,-21 0 0,0 0 16,-42 0 0,0-21-16,-21 21 15,-43 0-15,43 0 0,-43 21 16,43-21-16,-22 21 15,1 21-15,20 1 0,1-22 16,21 0-16,-22 21 0,43 1 16,-21-22-16,21 85 15,0-43 1,21-21-16,1-20 0,-1-1 16,21-21-16,-21 21 0,22-21 15,-1 0-15,0 0 0,85 0 16,0-21-1,-21-22-15</inkml:trace>
  <inkml:trace contextRef="#ctx0" brushRef="#br0" timeOffset="-83490.72">15727 16044 0,'0'-21'0,"0"42"0,0-63 0,0-21 31,-21 63-31,-1 0 0,1 0 0,-21 0 15,0 21-15,20-21 16,1 21-16,0 21 0,-21-21 16,42 1-16,-21 20 0,-22 21 15,22 1-15,21-43 16,0 0-16,-21 22 0,21-22 0,0 0 16,0 0-16,21-21 15,0 0 1,0 0-16,1 0 0,-1 0 15,0-21-15,0 0 0,0 0 0,22-1 16,-22 1-16,0-21 0,0 21 0,21-43 16,-20 22-1,-22 21-15,0 0 0,21-1 0,-21 1 16,0 0-16,0 0 0,0 42 31,0 0-31,-21 0 16,21 1-16,-22 20 0,22-21 15,0 0-15,0 22 0,-21-22 0,21 63 16,0-41-16,0-22 16,0 0-16,0 0 15,21 0-15,1-21 16,62 0-16,-41 0 16,-22-21-16,21 21 0,0-21 15,1 0-15,-1 0 0,0 0 0,22-43 16,-22 43-16,-21-21 15,1 20-15,-1-20 0,-21 21 0,0 0 16,0 0-16,0-1 0,0 1 0,-21 21 31,-1 0-31,22 21 16,-21 1-16,21-1 0,0 0 16,0 0-16,0 0 0,21 0 0,-21 1 15,22-1-15,-1 21 0,0-21 0,-21 0 16,0 1-16,21-1 0,-21 0 15,0 0-15,0 0 16,0 0-16,-21-21 16,0 0-16,0 0 0,-1 0 15,1 0-15,0 0 0,0 0 16,0 0-16,0 0 0,-1-21 16,1 21-16,21 21 46,21 1-30,1-22-16,-1 0 0,0 0 16,0 0-16,0 0 0,22 0 15,-22 0-15,21 0 0,-21 0 0,22 0 16,-1 0-16,0-22 0,-21 1 0,64 0 16,0-42-1,-64 41-15,0 1 16,0 0-16,0 0 0,-21 0 0,22 0 15,-1-22 1,-21 22-16,0 42 31,0 0-31,-21 1 16,21-1-16,0 21 16,-22-21-16,22 22 0,0-22 15,0 0-15,0 0 0,22 0 16,20-21-1,-21 0-15,21 0 0,-20 0 0,20 0 16,0-21-16,1 0 0,-1 0 16,21 0-16,-20-1 0,-1 1 0,-21 0 15,22 0-15,-22 0 0,0 0 16,0 21-16,-21-22 0,0 1 0,-21 21 47,0 0-47,21 21 0,-21 1 15,-1 20-15,22-21 16,-21 21-16,21-20 0,0-1 16,-21 63-16,0-41 0,21-22 15,-21 21-15,21 1 0,0-1 0,0 21 16,0-20-16,0 20 0,0 1 16,0-22-16,0 22 0,21-1 0,0-21 15,0 22-15,0-1 0,1-20 16,-1-1-16,0 22 0,0-22 0,-21 0 15,0 1-15,0-22 0,0 42 16,0-42-16,0 1 16,-21-22-16,0 0 15,0 0-15,-1 0 0,1-22 0,-42-41 16,42 42-16,-43-64 16,43 43-16,21-1 0,-21-62 15,21 62-15,0-20 16,0-1-16,0 22 0,0-22 0,21 22 15,0 0-15,0-1 0,0 1 16,22 0-16,-22 21 0,21-22 0,-21 22 16,22 0-16,-1-21 0,0 20 0,-20 1 15,20-21-15,0 21 16,85-64-16</inkml:trace>
  <inkml:trace contextRef="#ctx0" brushRef="#br0" timeOffset="-83183.89">18521 15790 0,'0'0'0,"0"-21"0,0 0 0,0 0 0,0 0 16,0 0-16,0-1 15,0 44 1,0-1-16,0 0 15,0 42 1,-21 1-16,-1-22 0,1 1 16,21-1-16,-21 21 0,0-20 0,21-1 15,-21-21-15,21 22 0,-21-1 16,21-21-16,0 0 0,0 22 16,0-1-16,21-42 15,0 0 1,0 0-16,0 0 0,43-42 15</inkml:trace>
  <inkml:trace contextRef="#ctx0" brushRef="#br0" timeOffset="-82840.09">18775 16044 0,'0'0'0,"-21"22"47,-1-1-47,22 0 15,-21 42-15,21 1 16,0-43 0,0 0-16,0 0 0,0 1 0,0-1 15,21 0-15,1-21 0,-1 21 16,0-21-16,0 0 16,43 0-16,-43-21 15,0 0-15,0 0 0,-21-1 16,21-20-16,-21 21 0,0-43 15,0 1 1,0 42-16,-21 0 0,0-1 0,0 1 16,0 21-16,-1 0 0,1 0 15,0 0-15,0 0 0,0 0 0,0 0 16,-1 0 0</inkml:trace>
  <inkml:trace contextRef="#ctx0" brushRef="#br0" timeOffset="-82589.23">18246 15896 0,'0'0'0,"-22"0"0,1 0 16,21-21-1,21 21-15,1 0 0,41-21 16,43 21-1,-64-21-15,22 21 0,-1 0 16,-20 0-16,20 0 0,-21 0 0,85 0 16,-63 0-1,-43 0-15</inkml:trace>
  <inkml:trace contextRef="#ctx0" brushRef="#br0" timeOffset="-82024.55">19748 16066 0,'0'0'0,"0"-22"0,22 1 16,-22 0-16,21 0 15,-21 0-15,0-22 0,0 22 16,21 0-16,-21 0 16,0 42-1,0 0-15,0 64 16,0-43-16,-21 1 0,21 20 15,-21 1-15,-1-1 0,22 1 0,-21-1 16,0 22-16,0-22 0,21 22 0,-21 0 16,-43 169-1,43-170-15,0 1 0,0-22 16,0 1-16,-1 21 0,1-22 16,0-21-16,0 22 0,0-22 0,21 1 15,-21-22-15,21 21 0,-22-21 0,22-42 31,0 0-31,0-21 0,0-1 16,0 1-16,0-22 0,22 1 16</inkml:trace>
  <inkml:trace contextRef="#ctx0" brushRef="#br0" timeOffset="-81724.72">19621 16383 0,'22'-63'15,"-44"126"-15,44-169 0,-22 64 0,0 21 0,0-22 16,0 22-16,0 0 0,21-21 15,0 21-15,21-22 16,-21 22-16,1 0 0,20 21 16,-21-21-16,21 21 0,1 0 0,41 0 15,-20 0 1,-43 21-16,0 0 0,0 21 16,-21 1-16,0-22 0,0 21 0,-21-21 15,0 22-15,-42 41 16,41-62-16,-20-1 0,21 0 15,0 0-15,0 0 0,-1-21 16,22 21-16,-21-21 16,21-21-1,21 21 1,-21-21-16,64-21 16,-43 21-16,0-1 0,0 22 0</inkml:trace>
  <inkml:trace contextRef="#ctx0" brushRef="#br0" timeOffset="-81057.11">20214 16235 0,'21'0'0,"-42"0"0,63 0 0,-20 0 16,-1 0-16,0-21 15,0 21-15,0 0 0,0-21 16,22-1-16,-1 1 0,0 0 16,-20 0-16,20-21 15,-21 20-15,-21 1 0,0 0 16,0 0-16,-21 21 15,0 0-15,0 0 16,-43 21-16,22 0 0,21 0 16,-1 1-16,1 20 0,0-21 15,0 0-15,21 22 0,-21-22 0,21 0 16,0 42 0,42-41-1,-21-1-15,0-21 0,1 0 16,20 0-16,-21 0 0,21 0 15,-20 0-15,-1 0 0,21-21 0,0-1 16,1 1-16,-22 21 0,0-21 16,0 0-16,0 0 0,1 0 15,-1-1-15,-21 1 0,21 0 16,-21 0-16,21 0 0,-21 0 16,21 21-16,-21-22 0,21 22 15,-21-21-15,22 21 0,-1 0 16,0 0-16,21 0 15,-21 0-15,1 0 0,-1 0 0,0 21 16,0-21-16,0 22 0,0-1 16,1 63-1,-22-41-15,0-22 0,0 0 16,0 0-16,-22 0 0,1-21 16,0 22-16,-21-1 15,21-21 1,21-21-1,0-1-15,0 1 0,0 0 0,0 0 16,0 0-16,0 0 0,21-22 16,0 22-16,-21 0 0,21-21 15,0 20-15,-21 1 0,21 0 0,22 0 16,-43 0-16,42 21 16,-21 0-16,0 0 15,1 0 1,-22 21-16,21 0 15</inkml:trace>
  <inkml:trace contextRef="#ctx0" brushRef="#br0" timeOffset="-80093.66">21484 16066 0,'0'0'0,"21"0"0,43 0 15,-22 0 1,0 0-16,-20 0 0,-1-22 0,21 1 15,-21 0-15,22 0 0,-22 0 0,0 0 16,42-22 0,-41-20-16,-1 42 0,-21-1 0,0 1 15,0 0-15,0 0 0,0 0 16,0 0-16,0-1 0,-21 1 0,-1 21 16,1 0-16,0 0 0,0 0 15,0 0-15,21 21 0,-21 1 16,-1-1-16,22 0 0,-21 21 0,-21 128 15,21-128 1,0 21-16,-1 22 0,1-21 16,0-1-16,0 1 0,0 20 0,0-20 15,-1 20-15,-20-20 0,21 21 16,-43 63-16,43-64 0,0-20 16,0 21-16,0-22 0,0 1 0,-1 20 15,22-20-15,-21 42 16,21 21-1,0-85-15,21-21 0,1 0 16,-1 0-16,0-21 0,106-42 16,-42-21-1,-43 20-15,43-41 16,-43 41-16,-21-20 0,21 20 0,1-168 16,-43 63-1,0 84-15,0 1 0,-64-64 16,43 63-16,0 22 0,0 21 15,-43-43 1,43 43-16,-21 0 0,42 0 0,0-1 16,0 1-1,0 0-15,21 21 16,0-21-16,43 0 16,20 0-16,-41-1 15,-1 1-15,0 0 0,1-21 0,-1 21 16,-21-1-16,21-20 0,22-21 15,-43 20 1,0 43-16,-21-21 0,-21 21 47,21 21-47,-21 0 0,0 1 0,21-1 16,0 0-16,0 21 0,-21-21 15,21 22-15,0-22 0,0 21 0,0-21 16,0 1-16,0-1 0,0 0 15,0 0-15,21 0 0,0-21 16,0 0-16,0 0 0,0 0 16,1 0-16,-1 0 0,0 0 15,0-21-15,21 0 0,-20 0 0,-1 0 16,-21-22-16,0 22 0,21-21 0,-21 21 16,0-22-16,0 22 0,0 0 15,-64-43 1,43 64-16,0 0 0,0 0 0,0 0 15,0 0-15,-1 0 0,-20 43 16,21-43-16,0 21 0,21 0 16,0 0-16,0 0 0,0 1 15,0-1-15,21-21 16,0 0-16,0 0 0,0 0 16,1 0-16,-1 0 0,21 0 0,-21 0 15</inkml:trace>
  <inkml:trace contextRef="#ctx0" brushRef="#br0" timeOffset="-79733.86">22479 16087 0,'0'0'16,"0"-21"-16,21-1 0,-21 1 15,21 0 1,0 0-16,1 21 0,-1 0 16,0-21-16,0 21 0,43 0 15,20 0 1,-41 0-16,-1 0 0,43 21 15,-64 0-15,21 0 0,-42 64 16,0-22 0,0-41-16,-42-1 0,21 0 15,-1-21-15,1 21 0,0 0 0,-21-21 16,21 0-16,-1 0 0,1 0 16,21-21-1,0 0-15,0 0 16,0 0-16,0-22 15,21 22-15,-21-21 0,22 21 0,-1-1 16,0 1-16,-21 0 0,21 0 16,21 0-16,-42 0 15,22-1-15,-1 22 0,0 0 0,0-21 16,0 21-16,0-21 0,1 21 16</inkml:trace>
  <inkml:trace contextRef="#ctx0" brushRef="#br0" timeOffset="-79128.21">23199 15833 0,'0'21'16,"0"0"0,0 0-16,0 0 0,0 1 15,0-1-15,0 0 0,0 21 0,0 1 16,0-22-16,0 0 16,0 0-16,0 0 0,-22 22 15,22-22-15,-21-21 16,0 0 15,21-21-31,0-1 16,-21 22-16,21-21 0,0 0 15,0-21-15,0 21 0,0-22 0,0 22 16,21-21-16,0 21 0,0-1 16,1 1-16,-22 0 0,21 0 15,0 0-15,0 21 0,21-21 16,22 21-1,-43 21-15,0 0 16,-21 0-16,21 0 0,-21 0 0,0 22 16,0-22-16,0 0 0,0 21 0,0-20 15,0-1-15,0 0 0,0 0 16,0 0-16,0 0 0,0 1 0,0-1 16,0-42 15,0-1-31,0 1 0,0 0 0,0 0 15,0-21-15,0 20 0,22-20 16,-1 0-16,0-1 0,0 22 16,0-21-16,85-43 15,-85 64-15,22 0 0,-22 21 16,21 0-16,0 0 0,-20 0 16,-1 21-16,0-21 0,-21 21 0,21 0 15,-21 1-15,0 41 16,0-42-16,0 43 15,0-43-15,0 21 0,-21 1 0,0-22 16,21 0-16,0 0 0,-21 0 16,-1-21-1</inkml:trace>
  <inkml:trace contextRef="#ctx0" brushRef="#br0" timeOffset="-78307.68">24850 15388 0,'0'43'32,"0"-22"-32,21-21 15,0 0-15,0 0 16,0 0-16,0 0 0,1 0 0,-1-21 16,21-1-16,-21 22 0,22-21 0,-22 0 15,21 0-15,-21 0 0,22 0 16,-22-1-16,21-41 0,-42 42 15,0 0-15,0-1 16,0 1-16,-21 0 0,-21 21 0,-107 0 16,86 0-16,-1 0 15,1 0-15,-64 21 16,63 0-16,22 1 0,0 20 0,-1 0 16,43-21-16,0 43 15,0-43-15,22 21 0,20 1 16,0-1-16,1-21 0,-1 22 15,43-1-15,-22 21 16,-21-20-16,-20-22 0,20 21 16,-21-21-16,-21 22 0,0-22 15,0 0-15,0 21 0,0-20 0,-21-1 16,0 0-16,-22 0 0,22 0 0,-21-21 16,0 0-16,-1 0 15,-20 0-15,20 0 0,1 0 0,0 0 16,21 0-16,-22-21 0,-20-21 15,42 21-15,-22-43 16,22 43-16,21 0 0,0 0 0,0-1 16,0 1-16,0 0 15,0 0-15,21 21 16,0 0-16,1 0 16,-1 0-16,0 0 0,0 0 15,0 0-15,0 0 0,1 0 0,-1 0 16,21 0-16,0 0 0</inkml:trace>
  <inkml:trace contextRef="#ctx0" brushRef="#br0" timeOffset="-77442.17">25231 15685 0,'0'0'0,"21"0"0,-21 21 31,0 0-15,-21 0-16,21 0 15,0 0-15,0 1 16,0-1-16,0 0 0,0 0 16,0 0-16,0 0 0,0 1 0,21-1 15,0-21-15,0 0 16,21 0-16,22 0 16,-22 0-16,-21 0 15,1-21-15,20-1 0,-21 1 0,0 21 16,22-42-16,-22 21 0,0 0 15,-21-1-15,0 1 0,0 0 16,0 0-16,21 0 0,-21 0 16,0 42 15,0 0-31,0 0 16,-21 0-16,21 43 15,-21-1-15,21-20 16,-21-22-16,21 21 0,0 22 0,0-22 15,0 0-15,0 1 0,0 62 16,0 22 0,0-63-16,0-22 0,0 1 0,0-1 15,0 21-15,0-20 0,0 20 16,0 43-16,0 21 16,-22-106-16,1 22 0,0-22 15,0 0-15,0 0 0,0 0 16,-22-21-16,22 0 0,0 0 0,0 0 15,0-21-15,-1 0 0,22-21 16,0-1-16,0 22 16,0-21-16,0-22 0,22 1 0,-1 20 15,0-20-15,21-1 0,1 1 16,41-85-16,-41 84 0,20-20 16,-21 20-16,22 1 0,-22-22 15,22 21-15,84-105 16,-106 106-16,22-22 15,-43 43-15,0 20 0,-21 1 0,0 0 16,0 0-16,-21 21 16,0 0-16,0 0 0,-1 0 15,-20 21-15,21-21 0,0 21 16,0 0-16,21 1 0,0-1 0,0 0 16,0 0-16,0 0 0,21 0 15,0 1-15,0-1 0,0 21 0,0-21 16,1 22-16,-1-22 0,-21 0 15,0 0-15,0 0 0,0 0 16,0 1-16,-21-22 16,-1 0-16,1 0 0,-21 0 15,21 0-15,0 0 0,-1 0 16,22-22-16,-21 1 16,21 0-16,0 0 15,0 0-15,0 0 16,21-1-16,1 1 0,-22 0 0</inkml:trace>
  <inkml:trace contextRef="#ctx0" brushRef="#br0" timeOffset="-77136.3">26564 15155 0,'0'0'0,"21"-21"15,-21 0-15,0-21 16,0 63-1,0 0-15,-21 0 0,0 0 16,21 22-16,-21-1 0,0 0 16,-1 43-16,1-21 0,21-22 15,-21 0-15,0 43 16,21 0-16,-21-43 0,21 0 16,0 1-16,-21-1 0,21-21 15,0 21-15,0-20 0,0 20 16,0 0-1,21-42-15,0 0 16,0 0-16,-21-21 16,0 0-16,0-43 15,0 43-15</inkml:trace>
  <inkml:trace contextRef="#ctx0" brushRef="#br0" timeOffset="-76957.4">26268 15600 0,'0'0'0,"-21"21"15,21 0 1,21-21 0,0 0-16,0 0 0,0 0 15,22 0-15,-22 0 0,21 0 16,-21 0-16,22 0 0,41 0 16,-20-21-16,-22 21 15,0-21-15</inkml:trace>
  <inkml:trace contextRef="#ctx0" brushRef="#br0" timeOffset="-76010.93">26712 15642 0,'0'21'0,"0"-42"0,-21 42 0,0 1 16,21-1-16,0 0 16,21 0-1,0-21 1,0 0-16,1 0 0,20 0 0,-21 0 15,0-21-15,22 21 0,-22-21 16,0 21-16,21-21 0,-21-1 16,1 1-16,-22 0 0,0 0 15,0 0-15,-22 0 16,-20 21-16,21 0 16,0 0-16,-22 0 0,1 0 0,21 21 15,-21 0-15,20 0 0,1 0 16,0 0-16,0 1 0,21-1 0,0 0 15,0 0-15,0 0 0,0 22 16,0-22-16,21 0 0,0 0 16,0 0-16,1 0 0,-1 1 0,0-22 15,21 0-15,-21 0 0,22 0 0,20 0 16,-20 0-16,-22 0 16,21-22-16,-21 1 0,22 21 0,-22-21 15,0 0-15,0 0 0,0 0 16,-21-1-16,0 1 0,21 0 0,-21 0 15,0 0-15,0 42 32,-21 0-32,0-21 15,21 21-15,0 0 0,0 1 0,-21-1 16,21 0-16,0 0 16,-21 0-16,21 0 0,0 1 15,0-1-15,0 0 16,-21-21-1,21-21 1,0 0-16,0-1 16,0 1-16,0 0 0,42-21 15,-42 21-15,21-1 0,0-20 0,0 21 16,1 0-16,-1 0 0,0-1 16,0 22-16,0 0 15,0 0-15,1 0 16,-22 22-16,0-1 15,0 0-15,0 0 16,0 0-16,0 0 0,0 1 16,0-1-16,0 0 0,0 0 0,0 0 15,-22 0-15,1-21 16,0 0-16,0 0 16,21-21-1,0 0 1,0 0-16,0 0 0,0 0 15,0-1-15,0 1 0,42-21 16,-21 21-16,1 0 0,-1-1 0,0 1 16,0 21-16,0-21 0,43 0 15,-43 21-15,21 0 16,-21 0-16,1 0 0,-1 21 16,-21 0-16,21-21 0,-21 21 0,0 22 15,0-22-15,0 0 0,0 0 16,0 0-16,-21 22 0,0-1 15,21-21-15,-22 0 0,1-21 16,21 22-16,-21-22 0,0 0 16,21 21-16,-21-21 0,0 0 15,-1 0-15</inkml:trace>
  <inkml:trace contextRef="#ctx0" brushRef="#br0" timeOffset="-74057.22">15219 17103 0,'0'0'0,"21"-21"0,0-1 16,0 1-16,-21-21 0,21 21 15,-21 0-15,0-1 0,0 1 16,0 0-16,0 0 0,-21 0 16,0 21-16,0 0 0,0 0 15,-22 0-15,22 0 0,-63 21 16,62 0-16,-20-21 0,21 21 16,-21 22-16,20-22 0,-41 42 15,42-42-15,0 22 0,-1-22 16,1 21-16,21 1 0,0-1 0,0 0 15,0-21-15,0 106 16,21-84-16,1-1 16,-1-21-16,21 22 0,-21-22 15,22 0-15,-1 0 0,0 0 16,1 0-16,-1-21 0,0 0 0,1 0 16,62 0-16,-62-21 0,-1 0 15,0 0-15,43-21 16,21-22-16,-85 43 15,0-21-15,0 20 0,-21 1 16,0 0-16,-21 21 31,0 21-15,21 0-16,-21 1 0,0-1 16,21 0-16,0 21 0,-21-21 0,21 1 15,0 20-15,0-21 0,0 0 16,0 0-16,21 1 0,0-22 15,0 0-15,0 0 0,64 0 16,-64-22-16,21 1 16,-20 0-16,-1 0 0,21 0 15,-21-64 1,-21 43-16,0 21 16,-42-22-16,21 43 15,0-21-15,-22 21 0,22 0 16,0 0-16,-21 0 0,20 0 0,1 0 15,42-21 17,1 21-32,-1 0 0,0 0 15,0-21-15,21 21 0,1 0 0,63 0 16,-22 0 0,-63 0-16,43 21 15,-22-21-15,-21 21 0,1 0 0,-1 22 16,-21-22-16,0 0 15,21 42-15,-21-41 0,0-1 0,0 0 16,0 21-16,0-21 16,0 1-16,-21-22 15,21 21-15,-21-21 0,-1-21 32,22-1-32,0 1 15,0 0-15,0-21 0,0 21 0,0-1 16,0-20-16,22 21 0,-1 0 15,0-22-15,0 22 0,21-21 16,-20 21-16,20 21 16,-21-21-16,21 21 0,1 0 15,-22 0-15,0 21 0,0-21 0,22 42 16,-22 0 0,-21 1-16,0-22 0,0 0 0,0 21 15,0-20-15,0-1 0,0 21 16,0-21-16,0-42 31,21 0-15,0 0-16,-21-22 15,21 22-15,-21 0 0,21-21 0,1 21 16,-1-1-16,0-20 16,21 0-16,-21 42 15,-21 21 1,0 0-1,0 0-15,0 0 0,0 1 16,0 20-16,0-21 0,0 21 0,0-20 16,0-1-16,0 21 0,22-21 15,-22 0-15,42 22 16,-21-43-16,0 0 0,22 0 16,-22 0-16,0 0 0,21-21 0,-21-1 15,22 1-15,20-21 16,-20 21-16,-22-22 0,21 22 15,-21-21-15,0 21 0,-21-22 0,0 22 16,22-21-16,-22 21 16,0 0-16,-22 21 15,22 21 1,-21 0-16,0 0 0,21 21 16,-21 1-16,21-1 0,-21 0 15,0 22-15,21-22 0,-22 22 0,22-1 16,-21 1-16,0-1 0,21 1 15,-21-1-15,21 1 0,-21-1 16,0 22-16,21-22 0,0 22 0,-22-21 16,1-1-16,21-21 0,0 22 15,0-22-15,0 1 0,0-22 0,0 21 16,0-21-16,21-21 31,1 0-31,-22-21 0,21 0 16,0-21-16,-21-1 0,0 1 0,21-22 15,0 1-15,0-1 0</inkml:trace>
  <inkml:trace contextRef="#ctx0" brushRef="#br0" timeOffset="-73781.48">17272 17505 0,'0'-42'0,"0"84"0,0-127 0,0 43 16,0-22-1,42 22 1,1 21-16,-22 21 0,0 0 15,21 0-15,1 0 0,20 0 16,-21 21-16,-20 0 0,-1 0 0,0 1 16,-21-1-16,0 0 0,0 85 15,-42-43 1,-1-42-16,-20 43 16,20-43-16,22 0 0,-42 0 15,42 1-15,-1-22 0,1 0 16,42 0 15,1 0-31,-1-22 0,0 1 0,21 0 16,-21 0-16</inkml:trace>
  <inkml:trace contextRef="#ctx0" brushRef="#br0" timeOffset="-73096.92">18097 17357 0,'0'0'0,"0"-21"0,0-1 15,-21 22 1,0-21-16,0 21 16,0 0-16,0 0 0,-1 21 15,1 1-15,0-22 16,0 21-16,0 0 0,21 21 0,-21-21 16,-1 1-16,22 20 0,0-21 15,-21 0-15,21 0 0,0 1 0,0-1 16,0 0-16,21-21 15,1 0-15,-1 0 0,0 0 16,0 0-16,0-21 0,0 21 16,1-43-16,20 1 0,0-21 15,-21 41-15,-21 1 16,22-21-16,-22 21 0,0 0 16,-22 21 15,1 0-31,21 21 0,-21 0 0,21 0 15,0 0-15,0 0 0,-21 1 16,21-1-16,0 0 0,0 0 0,0 0 16,0 0-16,21 1 0,0-22 15,0 21-15,1-21 0,-1 0 16,0 0-16,0 0 0,0 0 0,0 0 16,1-21-16,-1-1 0,21 1 0,-21 0 15,0-21-15,1 21 0,20-22 16,-21 1-16,0 0 0,0-1 0,22-41 15,-22 41 1,0 1-16,0 0 0,0 20 0,-21 1 16,22-21-16,-22 21 0,0 42 31,-22 0-31,1 0 16,0 0-16,21 22 0,-21-22 15,21 21-15,-21 1 0,21 20 16,-21-21-16,21 1 15,0-1-15,-22-21 0,22 22 0,0-1 0,0 0 16,0-21-16,0 1 0,0-1 16,0 0-16,22 0 0,-1-21 0,0 0 15,0 0-15,0 0 16,0 0-16,-21-21 0,22 0 16,-1 0-16,0-1 0,-21-20 15</inkml:trace>
  <inkml:trace contextRef="#ctx0" brushRef="#br0" timeOffset="-72917.03">18436 17272 0,'0'0'0,"-21"0"0,0 0 0,42-21 31,0 21-31,0 0 0,0 0 16,22-21-16,-22 21 0,21 0 15,-21 0-15,22-21 0,-22 21 16,21 0-16,-21 0 0,22-22 15,-22 22-15,21 0 0,-21 0 0</inkml:trace>
  <inkml:trace contextRef="#ctx0" brushRef="#br0" timeOffset="-70289.96">19219 17484 0,'0'0'0,"21"0"0,1 0 0,-1 0 0,0-21 16,0-1-16,0 22 0,0-21 16,22 21-16,-22-21 0,0 0 0,0 21 15,0-42 1,-21 20-16,0 1 0,0 0 16,0 0-16,-21 21 15,0 0-15,0 0 0,0 0 16,0 0-16,-22 0 0,22 0 15,-21 21-15,-1 0 0,22 0 0,-21 1 16,-43 62-16,64-41 16,0-22-16,21 0 0,-21 0 15,21 0-15,0 0 0,0 1 16,0-1-16,21-21 0,21 0 16,-21 0-16,1 0 15,20 0-15,0-21 0,1-1 0,-1 1 16,0 0-16,-21 0 0,22 0 0,-1 0 15,-21-1-15,22 1 0,-22 0 16,0 0-16,0 0 0,-21 0 0,0-1 16,0 1-16,-21 21 31,0 21-31,0-21 16,21 22-16,-22-1 0,22 0 0,-21 0 15,0 0-15,21 0 0,0 1 16,0-1-16,0 0 0,0 0 0,0 0 15,21 0 1,0-21-16,1 0 0,-1 0 0,21 0 16,-21 0-16,22 0 0,-1 0 15,-21 0-15,21 0 0,1-21 0,-1 0 16,-21 0-16,22-21 0,-22 20 16,21 1-16,-21-21 0,0 21 0,1-22 15,-1 1-15,0-43 16,-21 1-16,0 63 15,0-1-15,0 1 0,0 0 0,0 42 32,0 0-32,0 1 0,-21-1 15,21 21-15,0-21 0,0 22 16,-21-22-16,21 21 0,-22-21 16,22 22-16,0 20 15,0-42-15,0 22 0,-21-22 0,21 0 16,0 0-16,0 0 0,0 0 15,-21-21-15,21 22 0,0-44 32,0 1-32,0 0 15,21 0-15,0 0 16,-21 0-16,43-22 16,-1 1-16,-21 42 15,0-21-15,22 21 0,-22 0 0,21 0 16,-21 0-16,43 0 15,-22 42 1,-42-21-16,0 0 16,0 1-16,0 20 0,-21-21 0,-21 21 15,21-20-15,-1-22 16,1 21-16,0 0 0,-21-21 16,21 0-16,-1 0 0,1 0 15,0 0-15,21-21 16,-21 21-16,21-21 0,0-1 15,0 1 1,0 42 15,0 1-15,0-1-16,0 0 16,21-21-16,0 21 0,43-21 15,20 0 1,-20 0-16,-22 0 15,-21 0-15,64-21 0,-43 0 16,-20 0-16,20-1 0,-21 1 16,0 0-16,0-21 15,-21 21-15,22-1 0,-22 1 0,0 0 16,0 0-16,0 42 47,-22 0-47,22 0 0,0 1 15,0-1-15,0 0 16,0 0-16,0 0 0,22-21 16,-1 0-16,0 0 15,0 0-15,0 0 0,0 0 16,1 0-16,-1-21 0,21 0 16,-21 0-16,0 0 0,1-1 15,-1 1-15,-21-21 0,42-22 16,-21-20-16,-21 41 15,0-20-15,21 21 0,-21-1 16,22-20-16,-22 20 0,0 22 0,0-42 16,0 20-1,0 65 1,0-1-16,0 0 0,-22 21 16,1-21-16,0 22 0,21-1 15,0 0-15,-21-20 0,21 20 0,-21 0 16,21 1-16,0-1 0,0 0 15,0 22-15,0-1 16,0-20-16,0-22 16,21 0-16,0 0 0,-21 0 0,21 0 15,0 1-15,1-22 16,-1 0-16,0 0 0,0 0 0,0-22 16,0 1-16,1 0 0,-1-21 15,0 21-15,0-1 0,0-20 0,0 21 16,1 0-16,-22 0 15,0-1-15,0 1 0,0 42 32,-22-21-17,22 22-15,0-1 0,0 0 0,0 0 16,0 0-16,0 0 16,0 1-16,0-1 0,0 0 15,0 0-15,43 0 16,-22-21-16,-21 21 0,21-21 15,21 0-15,-20 0 0,-1 0 16,63-21-16,-20-42 16,-43 42-16,0-1 15,0-20-15,22 0 0,-22-1 16,0 1-16,0 0 0,0-22 0,1 22 16,-22-22-16,42-84 15,-42 64 1,0 41-16,0 22 0,0-21 15,0 63 1,-21 0-16,21 0 0,0 0 16,-21 22-16,-1 41 15,22-41-15,0-1 0,-21 0 0,21 1 16,0-1-16,0 0 0,0 1 0,0 20 16,0-20-16,0-1 15,0-21-15,0 0 0,0 22 0,0-22 16,0 0-16,0 0 15,21-21-15,1 0 16,20 0-16,-21-21 0,-21 0 16,42 0-16,-42-1 0,22 1 15,-1 0-15,21-21 16,-42 21-16,0 42 31,0 0-15,0 0-16,0 0 15,0 0-15,0 1 16,0-1-16,21-21 16,0 0-1,1 0-15,-1 0 0,21 0 16,0 0-16,-20 0 0,20-21 16,-21-1-16,0 22 0,64-63 15,-85 42-15,42-22 16,-42 22-1,0 0-15,0 0 0,0 0 16,-21 42 15,21 0-31,-21-21 0,0 21 16,21 22-16,0-22 0,-21 21 16,21 0-16,-22 1 0,1-1 0,21 0 15,-21 1-15,0 20 0,21-20 16,-21 20-16,21-21 0,-21 85 15,-1-21-15,22-42 16,0-22-16,0 22 0,-21-22 16,21 21-16,0-20 0,-21-1 0,21 43 15,-21-43 1,21-21-16,0 0 0,-21-21 16,0 0-16,-1 0 15,22-21-15,0 0 0,0 0 16,0-21-16,0 20 15,0 1-15,0-21 0,0 0 0,0 20 16,0-20-16</inkml:trace>
  <inkml:trace contextRef="#ctx0" brushRef="#br0" timeOffset="-70044.1">21780 17103 0,'0'0'16,"-21"0"-16,21-21 16,0-1-16,21 22 15,1-21-15,20 21 0,-21 0 0,0 0 16,22-21-16,-22 21 0,21 0 16,-21 0-16,22 0 0,-22-21 15,0 21-15,0 0 0,0 0 0,0 0 16,-21-21-1,-21 21-15,0-21 16,-21 21-16</inkml:trace>
  <inkml:trace contextRef="#ctx0" brushRef="#br0" timeOffset="-69853.21">21357 16955 0,'0'21'0,"0"-42"0,0 63 15,0-21 1,-21-21-16,21 21 31,-21-21 1,0 0-32,-1 0 0</inkml:trace>
  <inkml:trace contextRef="#ctx0" brushRef="#br0" timeOffset="-69671.4">20510 17039 0,'-21'0'0,"42"0"0,-63 0 0,21 0 0,21 21 16,21-21 15,0 0-31,0 0 15,1 0-15,-1 0 0,0 0 16</inkml:trace>
  <inkml:trace contextRef="#ctx0" brushRef="#br0" timeOffset="-69185.26">23453 16806 0,'0'0'0,"-22"0"0,1 0 0,-21 0 15,21 0-15,42 0 31,21 0-15,-21 0-16,22 0 0,-1 0 16,22 0-16,-22-21 0,21 21 0,1 0 15,-22 0-15,22-21 0,-1 21 16,1 0-16,-22 0 0,0 0 0,-20 0 16,20 0-16,-21 0 0,-42 0 31,-21 0-31,20 0 15,1 0-15</inkml:trace>
  <inkml:trace contextRef="#ctx0" brushRef="#br0" timeOffset="-68929.41">23855 16806 0,'0'43'31,"0"-22"-31,-21-21 0,21 21 0,-22 0 15,-20 64-15,0 0 16,21-64-16,-1 21 16,1 0-16,0 1 0,21-22 0,-21 21 15,21-21-15,-21 22 0,21-22 16,-21 21-16,21-21 0,0 1 0,0-1 16,0 42-1,0-42 1,0-42-1,0 0-15</inkml:trace>
  <inkml:trace contextRef="#ctx0" brushRef="#br0" timeOffset="-66872.71">24130 17314 0,'0'0'0,"21"0"31,0 0-31,0 0 16,1 0-16,-1 0 16,-21-21-16,21 0 0,0 21 0,0 0 15,0-21-15,1 0 0,-1 21 16,-21-21-16,21-1 0,0 1 16,-21 0-16,-21 21 31,0 0-31,0 0 15,-1 0-15,1 21 0,0 0 0,0 1 16,0-1-16,0 0 0,-1 0 16,1 0-16,0 0 0,0 22 15,21-22-15,0 0 16,-21 0-16,21 0 0,0 1 16,21-22-16,0 21 0,0-21 15,0 0-15,22 0 0,-1 0 16,0 0-16,1 0 15,-22 0-15,21-21 0,1-1 0,-1 22 16,0-21-16,1 0 0,-1 0 0,0 0 16,43-22-1,-22-20-15,-63 42 16,0 0-16,-21 21 16,0 0-16,0 0 0,0 0 15,-22 21-15,1 21 16,21 0-1,21-20-15,0-1 0,0 0 16,0 0-16,21 0 0,21 0 16,-20 1-16,-1-1 0,0-21 15,0 21-15,0-21 0,-21 21 16,-21-21 0,0 0-16,-21 0 0,20 0 15,1 0-15,-21-21 0,21 21 16,-22-21-16,22 21 0,0 0 0,0 0 15,0 0-15,21 21 32,0 0-17,21 0-15,21-21 16,-21 21-16,43 1 16,42-22-16,-64 0 15,0 0-15,1 0 0,-1 0 0,0 0 16,1 0-16,-22 0 0,21-22 15,-21 1-15,43-63 16,-22 20 0,-21 22-16,1-1 0,20-62 15,-21 62-15,0-20 0,0 20 16,1-20-16,-1-1 0,0 22 0,0-43 16,0 1-1,-21 63-15,0 42 31,-21 21-31,0-21 0,0 22 0,0 41 16,21-41-16,-22-1 16,1 0-16,21 22 0,-21-22 0,21 0 15,0 1-15,0-1 0,0 0 16,0-20-16,0 20 0,0 0 0,0 1 16,0-22-16,21 42 15,22-20 1,-1-22-16,-21-21 15,0 0-15,22 0 0,-22 0 0,0-21 16,21-1-16,1 1 0,-1-21 16,43-43-1,-64 64-15,-21-21 0,0 21 16,21-1-16,-21 1 0,0 0 16,-21 42 15,21 0-31,0 1 0,0-1 0,0 0 15,0 0-15,0 0 16,0 0-16,0 1 16,21-1-16,0-21 15,0 0-15,22 0 0,-22 0 16,0 0-16,0 0 0,21-21 16,-20 21-16,-1-22 0,0 1 15,0 0-15,0 0 0,0 0 0,-21 0 16,22-1-16,-22 1 0,0 0 15,0 0-15,0 42 32,0 0-32,-22 0 0,22 1 15,-21-22-15,21 21 16,-21 0-16,21 0 0,0 0 0,-21 0 16,21 1-16,0-1 0,-21 0 15,21 0-15,0-42 47,0 0-47,21 0 16,0-1-16,-21 1 0,21 0 0,0 0 15,1 0-15,20-22 16,43-20-16,-64 42 0,0 0 16,0-1-16,0 22 0,0 0 15,1 0 1,-22 22-1,0-1-15,0 0 0,0 0 16,0 0-16,0 0 0,0 1 0,0-1 16,0 0-16,0 0 15,0 0-15,0 0 16,21-21-16,0 0 0,42 22 16,-41-22-16,20 0 0,0 0 0,1 0 15,-1 0-15,148-64 16,-168 43-1,20 0-15,-21 0 0,0-1 16,22-41-16,-43 42 0,0 0 16,0-1-16,0 1 0,0 0 15,0 0-15,-22 0 0,1 21 0,-21 0 16,0 0-16,20 0 16,-41 21-16,42 0 0,0 0 15,21 0-15,0 1 0,0-1 16,0 0-16,0 0 0,0 0 15,0 0-15,0 1 0,21-22 16,-21 21-16,21-21 16,0 0-16,0 0 15,-21 21 1,0 0 0,0 0-16,0 0 15,0 1-15,0-1 0,0 0 16,0 0-16,0 0 0,0 22 15,-21-22-15,0 21 0,21 0 0,0 43 16,-21-43-16,0 1 16,-22 105-1,-20 0-15,42-106 16,-1 1-16,-20-1 0,21-21 16,0 22-16,0-22 0,-1 0 0,1 0 15,0 0-15,-42 0 16,41-21-1,22-21-15,-21 0 16,21 0-16,0 0 16,0 0-16,0-1 0,0 1 0,0-42 15,0-22 1</inkml:trace>
  <inkml:trace contextRef="#ctx0" brushRef="#br0" timeOffset="-66640.84">26437 16849 0,'0'0'16,"0"-21"-16,-21 21 15,21-22 1,-21 22 15,0 0-15,-1 22-1</inkml:trace>
  <inkml:trace contextRef="#ctx0" brushRef="#br0" timeOffset="-66404.93">25019 17336 0,'21'21'31,"0"-21"-31,0 0 0,22 0 0,-22 0 16,21 0-16,1 0 0,-22 0 15,21 0-15,0 0 0,-20 0 0,-1 0 16,0-21-16,0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03:12.31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3514 0,'21'0'78</inkml:trace>
  <inkml:trace contextRef="#ctx0" brushRef="#br0" timeOffset="9999.84">4508 3090 0,'0'0'0,"0"-21"0,0 0 31,0 42 0,0 0-15,0 1-16,0-1 0,0 21 16,-21-21-16,21 22 0,0-1 15,-21 21-15,21-20 0,0 20 0,0-20 16,0 20-16,0 1 0,0-22 15,0 21-15,0 1 0,0-1 0,0 22 16,0-21-16,0 20 16,-21 1-16,21 0 0,-21-1 0,21 1 0,0 0 15,-21 20-15,-1-20 0,1 21 16,21 21-16,-21-21 0,-21 105 16,21-105-16,21 0 0,-22 0 15,1 0-15,21-22 0,0 22 16,-21 0-16,21-21 0,-21-1 0,21 22 15,0 64-15,0-65 16,0-20-16,0-21 0,0 20 0,0 64 16,0-84-16,21-1 0,0 128 31,0-106-31,-21-64 0,22 21 16,-22-21-16,0-42 15,0 0 1,0 0-16,0-43 0,0 22 15,-22-43-15</inkml:trace>
  <inkml:trace contextRef="#ctx0" brushRef="#br0" timeOffset="11875.8">4297 2942 0,'0'0'0,"21"0"0,0 0 0,21 0 16,-20 0-16,20 0 15,43 0-15,-43 0 0,21 0 16,1 0-16,-1 0 0,1 0 15,21 0-15,-22 0 0,85 0 16,-63 0-16,21 0 0,-22 0 16,22 0-16,85 0 0,-85-21 15,-1 21-15,-20 0 0,148-21 16,148 21 0,-233 0-16,-21 0 0,-21-21 15,21 21-15,-21 0 0,21 0 0,84 0 16,-84 0-16,-21 0 15,-21 0-15,21 0 0,-22 0 16,1 0-16,0 0 0,-1 0 0,1 0 16,63 0-16,106 0 15,-190 0-15,20 0 16,-20 0-16,-22 0 0,22 0 16,-22 0-16,0 0 0,22 0 15,-1 0-15,-41 0 0,-1 0 16,21 21-16,-21-21 15,0 0-15,1 21 16,-22 0-16,0 0 16,0 1-16,0-1 15,0 0-15,0 0 16,0 0-16,0 22 0,0-22 0,0 63 16,-22-41-16,22-1 0,-21 0 15,21 1-15,0-1 0,0 0 16,0 1-16,-21 20 0,21-20 0,-21 62 15,21-62-15,0 20 16,0 1-16,0-22 0,0 43 0,0 42 16,0-64-16,0 1 0,0-1 15,0 1-15,-21-1 0,21 1 16,-21-1-16,-1 85 16,22 64-16,-21-148 15,0 63-15,0-64 16,21 1-16,0-1 0,0 1 0,-21 20 15,21-20-15,-21-1 0,21 64 16,0 0 0,-22-63-16,22-22 0,0 85 0,-21-85 15,21 22-15,0-22 0,0 22 16,0-22-16,0 22 0,0 126 16,0-84-1,0-64-15,0 1 0,0-22 16,0 21-16,0 0 0,0 22 15,0-43-15,0 21 0,0 22 16,-21-22-16,21-21 16,-21 1-16,21-1 0,-21 0 15,21 0-15,0 0 0,-21 0 16,-1-21-16,1 22 0,0-1 16,0-21-16,0 0 15,0 21-15,-1-21 0,1 0 0,-21 21 16,-22-21-1,1 21-15,21-21 16,20 0-16,-20 21 0,21-21 16,-21 0-16,-1 0 0,-63 22 15,64-1-15,0-21 16,-22 0-16,22 0 0,0 0 0,-22 21 16,22-21-16,-22 0 0,-105 0 15,105 0-15,22 0 0,-21 21 16,-1-21-16,22 0 0,-22 0 15,1 0-15,20 0 0,-20 0 0,21 0 16,-22 0-16,1 0 0,-1 0 0,1 0 16,-1 0-16,1 0 0,-1 0 15,-21 0-15,22 0 0,-1 0 0,1 0 16,-1 21-16,22-21 0,-21 0 0,-1 0 16,-42 0-1,64 0-15,-64 21 0,43-21 16,20 0-16,-84 0 0,64 0 15,-1 0-15,22 0 0,-22 0 0,22 0 16,-21 0-16,-86 0 16,22 0-1,106 0-15,-21 0 0,0 0 16,-1 0-16,22 0 0,-64 0 16,43 0-16,0 0 0,-22 0 15,22 0-15,21 0 0,-22 0 16,1 0-16,21 0 0,-43 0 15,22 0-15,21 0 0,-43 0 16,22 0-16,21 0 16,0 0-16,-22 0 0,22 0 0,0 0 15,-42 0-15,20 0 16,22 0-16,0 0 16,0 22-16,0-22 0,-1 0 15,1 0-15,0 0 0,0 0 0,0 0 16,-22 21-1,-20-21-15,42 0 16,0 0 0,-1 0-16,22-21 78,0-1-63,22 1-15</inkml:trace>
  <inkml:trace contextRef="#ctx0" brushRef="#br0" timeOffset="12600.1">4466 3090 0,'0'-21'32,"0"0"-32,0 42 47,0 0-32,0 1-15,0-1 0</inkml:trace>
  <inkml:trace contextRef="#ctx0" brushRef="#br0" timeOffset="18540.12">5143 1969 0,'0'0'0,"0"-22"0,0 1 16,0 0-1,0 0-15,0 0 16,-21 21-1,0 0 1,21 21-16,0 21 16,-42 22-1,42-22-15,-21 43 0,21-43 16,-22 0-16,1 22 0,0-22 16,21 1-16,0 20 0,-21-21 0,0 43 15,0-64-15,21 22 16,0-22-16,0 0 0,0 0 0,0 0 15,0-42 17,0 0-32,21 0 0,0 0 15,0-22-15,0 1 0,0 21 16,1-22-16,41-41 16,-42 41-16,0 1 0,1 21 15,-1 0-15,21-43 0,-21 64 16,0 0-16,1 0 15,-22 21-15,0 1 0,0 20 16,21-21-16,-21 21 16,0-20-16,0 20 0,0 0 0,0-21 15,21 22-15,-21-22 0,0 21 16,0-21-16,21 1 0,0-1 0,-21 0 16,21 0-16,1 0 0,-1-21 15,0 0-15,0 0 0,21 0 0,-20 0 16,-1-21-16,21 0 0,-21 0 0,22 0 15,-22-22-15,0 1 0,21 0 16,-21-1-16,1 1 0,-22-22 0,0 22 16,0 0-16,0-22 0,0 22 15,0-43-15,-22 43 0,22 21 16,-21-22-16,0 22 0,0 0 16,0 21-16,0-21 15,-1 21-15,1 0 16,21 21-16,0 0 15,0 0-15,0 1 16,21-1-16,1 0 16,-1 0-16,0-21 0</inkml:trace>
  <inkml:trace contextRef="#ctx0" brushRef="#br0" timeOffset="18925.5">6054 2455 0,'0'0'0,"21"0"0,0 0 16,0-21-16,0 0 16,-21 0-16,21 0 15,1 0-15,-1-43 0,-21 43 16,0-21-16,0 20 0,0 1 15,0 0 1,-21 21-16,-1 0 0,1 0 16,-42 42-1,42-20-15,-1-1 0,1 0 0,0 21 16,0-21-16,0 22 0,21-1 16,0-21-16,0 22 0,0-1 0,0-21 15,0 0-15,0 22 0,0-22 16,0 0-16,0 0 0,21 0 15,0-21-15,0 0 0,0 0 0,1 0 16,20 0-16,-21 0 0,0-21 16,43-21-16,-22-1 0,22-20 15</inkml:trace>
  <inkml:trace contextRef="#ctx0" brushRef="#br0" timeOffset="19428.23">6604 1778 0,'0'0'0,"0"21"0,-21 0 0,21 22 16,0-22-16,-21 21 0,21 1 16,0-1-16,0 0 0,0 1 0,-22-1 15,22 0-15,-21 1 0,21-1 0,0 0 16,0 1-16,-21-1 0,0 0 15,21 1-15,-21-22 0,21 42 16,0-42-16,0 1 0,-21-22 16,-1 0-1,22-22 1,0 1-16,0 0 16,0 0-16,0 0 0,0 0 0,0-22 15,0 22-15,22 0 0,-1 0 16,42-22-16,-20 22 0,-1 0 15,0 0-15,1 0 0,-1 21 16,43-21-16,-64 21 0,21 0 16,43 21-1,-85 0-15,21 0 0,-21 0 16,0 0-16,0 22 0,-64 63 16,1-43-1,21-42-15,-43 22 16,43-22-16,-1 0 0,22-21 0,-21 21 15,21-21-15,-1 0 0,1 0 16,21-21 0,0 0-16,0 0 0,0-1 15,43 1-15,-22-21 0</inkml:trace>
  <inkml:trace contextRef="#ctx0" brushRef="#br0" timeOffset="20000.47">7641 1969 0,'0'0'0,"0"42"0,-21-21 0,0 21 16,21 1-16,0-1 0,-21 0 16,-1 1-16,22-22 0,-21 21 15,21 1-15,0-1 0,-21-21 0,0 64 16,0-64 0,21 0-16,0 0 0,0-42 31,0 0-16,0-21-15,0 20 0,0 1 16,0 0-16,21-21 0,0 21 16,0-1-16,0 1 0,22 0 15,-22 0-15,0 0 0,21 21 16,1-21-16,-22 21 0,21 0 0,1 0 16,-22 0-16,0 0 0,21 0 0,-21 0 15,1 21-15,-1-21 0,0 21 16,-21 0-16,0 0 0,0 0 0,0 1 15,0-1-15,0 0 0,-21 0 16,0 0-16,-22 0 0,-41 43 16,62-43-16,-20 0 15,21 0-15,-21-21 0,20 22 0,-62-22 32,84-22-17,21 22-15,0-21 16,0 0-16,0 21 15,1-21-15</inkml:trace>
  <inkml:trace contextRef="#ctx0" brushRef="#br0" timeOffset="20495.46">8530 2096 0,'0'0'0,"-85"-22"32,64 22-32,0 0 0,0 0 15,-21 22-15,20-1 0,1-21 16,0 21-16,0 0 0,0 21 0,-22-20 16,22-1-16,0 21 0,21-21 15,-21 22-15,21-22 0,0 21 0,-21-21 16,21 0-16,0 1 0,0-1 0,0 0 15,21 0-15,0-21 0,0 0 16,0 0-16,1 0 0,-1 0 16,0 0-16,21 0 15,-21-21-15,1 0 0,-1 0 0,0-1 0,0-20 16,-21 21-16,42-43 16,-20 43-16,-22 0 0,0 0 15,0 0-15,0 0 0,0-1 0,0 1 16,0 42 15,0 1-31,0-1 16,0 0-16,0 21 0,-22-21 0,22 1 15,0 20 1,-21 21-16,21-41 0,0 20 16,21-42-1,1 0-15,-1 0 16,0-21-16,0 21 0</inkml:trace>
  <inkml:trace contextRef="#ctx0" brushRef="#br0" timeOffset="20873.25">8953 2159 0,'0'0'16,"0"-21"-16,-21 21 15,0 0 1,0 0-16,0 0 0,0 0 15,-22 0-15,22 21 0,0-21 0,0 21 0,0 0 16,-1 1-16,1 20 16,21-21-16,0 0 15,0 0-15,0 1 16,21-1-16,1-21 0,-1 21 0,21 0 16,-21-21-16,0 0 15,1 21-15,-22 0 0,21-21 16,-21 22-16,0-1 15,-21-21 1,-22 21-16,22-21 0,0 0 16,0 0-16,0 0 0,-22 0 15,-20 0 1,42 0-16,42 0 31,0 0-15,0 0-16,0-21 0,0 21 15</inkml:trace>
  <inkml:trace contextRef="#ctx0" brushRef="#br0" timeOffset="21216.53">9017 2392 0,'21'-21'16,"0"21"-16,-21-21 15,21 21-15,1-22 0,-1 22 16,-21-21-16,21 21 0,0-21 0,0 0 16,0 0-16,-21 0 0,22-1 15,-1 1-15,-21 0 0,21 0 16,-21 0-16,-21 21 16,0 0-1,-1 21-15,-20 0 0,21-21 16,0 21-16,0 22 0,-1-22 15,1 0-15,21 0 0,0 0 0,-21 43 16,21-43-16,0 0 16,0 0-16,0 0 15,0 1-15,21-22 0,0 21 16,1-21-16,20 0 0,-21 0 16,21 0-16,-20 0 0,20-21 15</inkml:trace>
  <inkml:trace contextRef="#ctx0" brushRef="#br0" timeOffset="21768.5">9715 2159 0,'0'0'16,"0"-21"-16,-21 21 16,0 0-16,0 0 15,0 0-15,0 0 0,-1 0 0,1 0 16,0 0-16,0 0 0,0 21 15,-22 21-15,1 1 16,21-22-16,0 0 0,21 43 16,-21-43-16,21 21 0,0-21 15,0 22-15,0-22 0,0 21 16,21-42 0,-21 21-16,21-21 0,0 0 0,0 0 15,0 0-15,22-21 16,-1-21-16,-21 21 15,0-1-15,22-41 0,-1 21 16,-21-1-16,0 1 0,1 0 16,-1-1-16,0-20 0,21-43 15,-21 64-15,-21-64 16,0 63-16,0-41 0,0 41 16,0 22-16,0 0 0,0 0 0,0 0 15,-21 21 1,21 21-16,-21 0 15,21 0-15,-21 0 0,21 22 0,0-1 16,0 0-16,0 1 0,0 20 16,-21-20-16,21-1 0,-21 21 15,21-20-15,-22-1 0,1 22 0,0 20 16,21-41-16,0-1 0,0 0 16,0 1-16,0-22 0,0 0 15,0 0-15,0 0 0,21 0 0,0-21 16,22 0-16,-22 0 0,0 0 15,21 0-15,-20 0 0,20-21 0,-21 0 16,21 21-16</inkml:trace>
  <inkml:trace contextRef="#ctx0" brushRef="#br0" timeOffset="21904.42">10160 2455 0</inkml:trace>
  <inkml:trace contextRef="#ctx0" brushRef="#br0" timeOffset="22915.21">17018 2688 0,'0'0'0,"0"21"31,0 1-31,0-1 16,0 0-16,0 42 15,0-20-15,0-1 0,0 0 16,-21 1-16,0 20 0,21 1 0,-22-1 0,1 85 16,0 85-1,21-148-15,-21-22 16,21 22-16,0 21 0,0-21 0,0 20 16,0 86-16,0 21 15,-21-107-15,21 1 0,0 0 16,0 0-16,0 0 0,0 0 0,0-1 15,-21-20-15,21 21 16,0-21-16,0 20 0,-22-20 0,22 0 0,0-1 16,0 1-16,-21 21 0,21-21 0,-21-1 15,21 1-15,-21 84 16,0-21-16,21-84 16,-21-1-16,21 1 0,0 42 15,0-64-15,0-21 0,0 22 0,0-22 16,0 0-16,0-42 15,21-22 1,0 1-16,0 0 0,0-22 0,0 1 16,22-107-16</inkml:trace>
  <inkml:trace contextRef="#ctx0" brushRef="#br0" timeOffset="24357.28">17018 2858 0,'-21'0'16,"21"-22"-1,0 1 1,21 21-16,0-21 0,0 21 15,22-21-15,-22 21 0,21 0 0,0-21 16,22 21-16,-22 0 0,22 0 0,-1-21 16,22 21-16,-22-22 0,22 22 15,0 0-15,-1 0 0,22 0 0,0 0 16,21 0-16,212 0 16,-233 0-16,21 0 15,-22 0-15,22-21 0,-21 21 16,21 0-16,148 0 15,-21 0-15,-105 0 0,-22 0 16,21 0-16,0 0 0,0 0 0,0 0 16,-21 0-16,21 0 0,-21 0 15,0 0-15,0 0 0,0 0 0,0 0 16,-21 0-16,0 0 0,-21 0 16,-1 0-16,-20-21 0,-1 21 0,1 0 15,21 0-15,-43 0 16,0 0-16,-21 0 0,22-21 15,-22 21 1,-21 21-16,21 0 16,-21 0-16,0 1 0,0-1 15,0 21-15,0-21 0,0 0 16,0 1-16,0 20 0,0-21 16,0 21-16,-21 1 0,0-1 0,0 0 15,-1 1-15,22 20 0,-21-20 0,21 20 16,-21 1-16,0-1 0,21 1 15,0 20-15,0 43 16,-21-42-16,21 0 0,0-22 0,0 22 16,0-1-16,0 1 0,0 0 0,0-1 15,0 1-15,0 0 0,0-22 16,21 107 0,-21-86-16,0-20 0,0 20 0,0 65 15,0-86-15,0 1 0,0-1 16,0 1-16,0-22 0,-21 21 0,0 1 15,-1-1-15,1 1 0,0-1 0,21 1 16,-21-1-16,-21 64 16,20-63-16,1-1 0,21 1 0,-63 105 15,63-105-15,-21-1 16,21-20-16,-22 20 16,1 43-16,0-64 0,0 22 0,21-22 15,-21 0-15,0 1 0,-1-22 0,-20 85 31,21-85-31,-43 42 0,43-41 16,0-1-16,-42 21 0,41-42 16,-41 21-16,21-21 15,-1 21-15,-41-21 0,41 0 16,1 0-16,-149 0 16,128 0-16,-149 0 15,64-21 1,63 21-16,1 0 0,-1-21 0,22 21 15,-22 0-15,0 0 0,1 0 0,-22-21 16,21 21-16,-21 0 0,0 0 16,1-21-16,-22 21 0,21-21 0,-21 21 15,21 0-15,-21-22 0,0 22 16,0-21-16,21 21 0,-21 0 0,-85-21 16,107 21-16,20 0 0,-21-21 15,21 21-15,1 0 0,-1 0 16,0 0-16,1 0 0,-1 0 0,0 0 15,1-21-15,-1 21 0,0 0 0,1 0 16,20 0-16,-20 0 0,20 0 0,1 0 16,20 0-16,-20 0 15,20 0-15,22 0 0,0-21 0,0-1 16,21 1-16,0 0 0,0 0 16,0-21-16,21 20 0,0-20 0,22-21 15,-22-1-15</inkml:trace>
  <inkml:trace contextRef="#ctx0" brushRef="#br0" timeOffset="24581.5">18097 3239 0,'0'0'0,"0"-43"0,0 22 0,0 0 16,0 0-16,0 0 0</inkml:trace>
  <inkml:trace contextRef="#ctx0" brushRef="#br0" timeOffset="24981.27">18203 2942 0,'0'0'0,"21"0"0,1-21 0,-22 0 16,21 21-16,0 0 0,0-21 16,0 21-16,0 0 31,-21 21-31,0 0 0,0 0 15,0 0-15,0 22 16,0-1-16,-42 149 0,21-107 16,-21 86-16,42-86 0,-22 22 15,-62 233 1,41-85-16,22-127 16,0 0-16,0 21 0,21-21 15,-21 21-15,0-21 0,-1 21 0,1 127 16,0-148-16,-21 127 15,42-127-15,-21 0 0,21-21 16,-22 21-16,22-21 0,0 0 0,0-21 16,0 84-16,0-42 15,0-64-15,0-41 0,0 20 0,0-21 16,43-63 0,-43-1-1,21 1-15,0-21 0,0-1 0,0-21 16</inkml:trace>
  <inkml:trace contextRef="#ctx0" brushRef="#br0" timeOffset="25496.48">19558 2561 0,'0'0'15,"0"-21"-15,0 42 16,0 0-1,0 22-15,-21-22 0,0 21 0,21 22 16,-22-22-16,1 22 0,0 20 16,0 1-16,0 21 0,0 0 15,-1-1-15,22 107 0,0-85 16,0 0-16,0 0 0,0 21 16,0-21-16,0 21 0,0 1 0,0-1 15,0 275 1,0-275-16,0 0 0,0 1 0,0-22 15,0 21-15,0-21 0,0 0 0,-21-21 16,0 21-16,0-22 0,0 1 16,21-21-16,-21 0 0,-1-1 0,1 22 15,0-42-15,21-22 0,0 21 16,21-84 0,0-21-1,1 21-15,-1-43 0,0 22 0,21-22 16,1-20-16,-1-1 0</inkml:trace>
  <inkml:trace contextRef="#ctx0" brushRef="#br0" timeOffset="26004.2">20870 2773 0,'0'127'32,"-21"-64"-32,0 1 0,21-1 0,0 22 15,-21 106-15,21-86 16,0 22-16,0-21 0,0 42 16,0-21-16,0 0 0,21 276 15,0-128 1,-21-148-16,0 0 0,0 148 15,0-148-15,-21 0 0,0 0 0,-43 190 16,1-126 0,42-106-16,-22-1 0,22-20 15,0-1-15,0-20 0,0-1 0,21 0 16,0-21-16,0 1 0,0-1 0,21-42 47,0-1-47,-21 1 0,0-21 0,0 0 15,21-1-15,-21 1 0</inkml:trace>
  <inkml:trace contextRef="#ctx0" brushRef="#br0" timeOffset="26532.1">16806 3810 0,'21'0'16,"1"0"-16,-1 0 0,0 0 0,21 0 16,1 0-16,-1 0 15,21 0-15,22 0 0,190 0 16,-169 0-16,21-21 15,0 21-15,21-21 0,191 0 16,-149 21-16,1 0 0,21-22 16,-1 22-16,1 0 0,21 0 0,402 0 15,-212 0 1,-232 22-16,-22-22 0,170 21 16,-191 0-16,0-21 15,-42 0-15,0 21 0,-1-21 16,-20 0-16,63 0 15,-105 0-15,-65 0 16,-20 0 0,0 0-16</inkml:trace>
  <inkml:trace contextRef="#ctx0" brushRef="#br0" timeOffset="27082.13">17187 5249 0,'-42'0'16,"84"0"-16,-105-21 0,20 21 0,22 0 15,0-21-15,0 21 0,21-21 16,-21 21-16,21-21 31,21 21-31,21 0 16,-21 0-16,22 0 0,20-21 0,1 21 15,20 0-15,1 0 0,21 0 16,0-22-16,21 22 0,338 0 16,-295-21-16,-1 21 15,22 0-15,20-21 0,-20 21 0,20 0 16,192 0-16,-213 0 0,1 0 16,-22 0-16,21-21 15,107 21-15,-170 0 0,0-21 16,0 21-16,-43 0 0,22-21 15,42-1-15,-84 22 0,-22 0 16,22 0-16,-22 0 16,-21-21-16,-42 21 15,0 0-15,-21 0 16,-1 0-16,-20 0 0,-64 0 16</inkml:trace>
  <inkml:trace contextRef="#ctx0" brushRef="#br0" timeOffset="27580.38">17103 6202 0,'0'0'0,"-22"0"32,44 0-17,-1 0-15,0 21 0,0-21 0,21 21 16,1-21-16,20 21 0,1-21 15,-1 22-15,22-22 0,0 0 0,20 21 16,1-21-16,0 0 0,169 21 16,-105-21-16,-22 0 0,190 21 15,-168-21-15,20 0 0,318 0 16,-211 0 0,-149 0-16,-21 0 0,0 0 15,0 0-15,-21 0 0,-22 0 16,22-21-16,-42 21 0,20 0 15,-20 0-15,-22-21 0,0 21 0,1 0 16,-1 0-16,-21 0 0,0 0 0,1 0 16,-1 0-16,0 0 0,-21-21 31,-21 21-31,0 0 0,-1 0 16,1 0-16</inkml:trace>
  <inkml:trace contextRef="#ctx0" brushRef="#br0" timeOffset="27712.3">21061 6414 0,'0'0'0</inkml:trace>
  <inkml:trace contextRef="#ctx0" brushRef="#br0" timeOffset="28849.57">18986 1334 0,'0'0'15,"0"21"-15,-21 0 0,0 0 16,21 0-16,0 0 15,0 1-15,0-1 16,0 0-16,21-21 16,0 0-16,1 0 15,-1 0-15,21 0 0,-21 0 0,22-21 16,-1 0-16,-21 21 0,21-22 16,1 1-16,-1 0 0,-21 0 15,22 0-15,-22 21 0,0-21 0,-21-1 0,0 1 16,0 0-16,0 0 15,-21 21-15,-22-21 0,22 21 0,-21 0 16,0 0-16,-1 0 0,1 0 16,0 21-16,-1 0 0,1 0 15,0 0-15,20 1 0,-20-1 0,21 21 16,0-21-16,0 22 0,-1 20 16,22-42-16,0 22 15,0-22-15,22 0 0,-1 0 0,0 21 16,0-20-16,0-22 0,22 21 0,-22 0 15,21-21-15,0 21 0,-20-21 0,83 0 16,-62 0 0,-64 0 15,-22 0-31,22 0 0,-21 0 16,-1 0-16,1 0 0,0 21 0,-43 22 15,22-22-15,20 0 0,22 0 16,-21 0-16,-1 22 0,22-22 15,0 0-15,0 0 0,21 0 0,0 22 16,0-22-16,0 0 16,21 21-16,21-42 15,-20 0-15,-1 21 0,21-21 0,0 0 16,1 0-16,-1 0 0,0 0 16,1 0-16,-1 0 0,127-63 15</inkml:trace>
  <inkml:trace contextRef="#ctx0" brushRef="#br0" timeOffset="29104.43">19600 1693 0,'0'0'16,"21"22"0,1-1-1,-22 0-15,0 0 16,42 64-16,-21-64 15,-21 0-15,0 21 0,21-20 0,0-1 16,-21 0-16,0 0 0,0 0 16,22 0-16,-1 1 0,-21-1 15,21-21-15,0 0 16,0-21 0,-21-1-16,21 1 15,-21 0-15,22 0 0</inkml:trace>
  <inkml:trace contextRef="#ctx0" brushRef="#br0" timeOffset="29332.6">20002 1715 0,'0'0'15,"0"-22"1,-21 22-16,0 0 0,0 22 16,-21-22-16,20 21 0,-20 0 0,0 0 15,-1 21-15,1-20 0,0 20 0,-1-21 16,-105 85-1,21 0 1,85-64-16,21-21 16,21 0-16,0 1 0,21-22 15,42 0 1,-20 0-16,-1 0 0,0-22 16,1 22-16,-1-21 0</inkml:trace>
  <inkml:trace contextRef="#ctx0" brushRef="#br0" timeOffset="29640.43">20405 1736 0,'-85'0'15,"64"21"-15,-43 0 16,43 0-1,0 22-15,-21-1 0,20 0 16,1-21-16,0 22 0,21-22 16,-21 0-16,21 43 15,0-43-15,21 21 0,0-42 16,22 21-16,-22-21 16,21 0-16,-21 0 0,22 0 0,-1 0 15,-21 0-15,21 0 0,43 0 16,-43-21-16,22 0 15,-22 21-15,1-42 16</inkml:trace>
  <inkml:trace contextRef="#ctx0" brushRef="#br0" timeOffset="30305.44">20807 1947 0,'0'0'0,"-21"0"0,-1 0 16,22 22-1,22-22 1,-1 0-16,0 0 16,0 0-16,0 0 0,0 0 15,1-22-15,-1 22 0,0-21 0,0 0 16,0 21-16,-21-21 0,21 0 16,-21 0-16,22 21 0,-22-43 15,-22 43 1,1 0-16,0 0 0,0 0 15,0 0-15,-22 21 16,22 1-16,0-1 0,0 0 0,-21 0 16,20 21-16,1-20 0,0-1 15,-21 21-15,42-21 0,-21 0 0,21 1 16,0 20-16,0-21 0,0 0 16,21 0-16,0-21 0,0 0 15,0 0-15,0 0 0,22 0 0,-22 0 16,21 0-16,1 0 0,-22 0 15,21-21-15,0 0 0,1 0 16,63-64-16,-85 43 16,21 21-16,-21-22 0,22-20 15,-22 21-15,0-22 0,0 22 0,0-22 16,0 22-16,-21-22 0,0 22 16,0 0-16,0 21 0,0-22 15,0 22-15,0 0 0,0 0 0,-21 0 16,0 21-16,0 0 15,21 21 1,0 0-16,0 0 0,0 21 16,0-20-16,0 20 0,0 0 0,0 1 15,0 62-15,-21-20 16,21-21-16,0-22 0,-21 43 16,21-64-16,-22 21 15,22-21-15,0 0 0,0 1 0,0-1 16,0 0-16,22-21 0,-22 21 15,21-21-15,0 0 0,0 0 16,0 0-16,-21-21 16,0 0-16,21 21 15,-21-21-15</inkml:trace>
  <inkml:trace contextRef="#ctx0" brushRef="#br0" timeOffset="30400.34">21421 2096 0</inkml:trace>
  <inkml:trace contextRef="#ctx0" brushRef="#br0" timeOffset="33493.12">5059 8424 0,'0'0'0,"-21"22"15,-1-1-15,22 0 16,-21-21-16,0 0 15,21 21-15,-21-21 0,42 0 47,0-21-47,0 21 0,1-21 0,-22 0 16,21-1-16,0 1 0,0 0 16,0 0-16,0-21 0,-21 20 0,0 1 15,22 0-15,-22-64 16,-43 22-1,22 63-15,-21 0 0,-43 0 16,22 0-16,20 0 16,-20 21-16,-1 0 0,22 0 0,-170 64 31,191-43-31,-21-20 0,42-1 0,0 0 16,0 0-16,0 0 0,0 0 0,21-21 15,21 22-15,-21-1 0,22 0 16,84 42-1,-64-41-15,22 41 0,-43-42 16,1 0-16,-22 22 0,0-1 16,0-21-16,-21 64 0,0-64 0,0 21 15,-21-20-15,-21 20 0,20-21 16,-147 43 0,106-64-16,-1 0 0,1 0 0,-1 0 15,1 0-15,-1-22 0,1 22 16,20-21-16,1-21 0,0 21 0,-43-64 15,64 43-15,-22-1 0,22 1 16,0 21-16,0-21 0,21-1 16,0 22-16,0-21 0,0 21 0,0-22 15,0 22-15,42 0 16,1 21-16,62-21 16,-62 21-16,20 0 15,-20 0-15,20 0 0,1 0 16,-1 0-16,43 21 0</inkml:trace>
  <inkml:trace contextRef="#ctx0" brushRef="#br0" timeOffset="33828.94">5207 8805 0,'0'0'0,"21"0"0,0 0 0,-21-21 16,21 21-16,1-21 0,-1 0 0,42-21 15,-20-1 1,-22 22-16,0 0 0,-21 0 16,0 0-16,0-1 0,0 1 15,-21 21-15,0 0 0,-1 0 16,-41 0-16,-64 64 16,106-22-16,-22 0 15,1-20-15,0 20 0,21 0 16,-1 1-16,-20 20 0,42 43 15,0-85-15,0 0 16,21 0-16,0-21 16,-21 22-16,64-22 15,-43 0-15,0-22 0,22 1 0,-1 0 16,0 0-16,1 0 0,-1-22 16,0 22-16</inkml:trace>
  <inkml:trace contextRef="#ctx0" brushRef="#br0" timeOffset="34100.79">5905 7768 0,'-63'85'16,"42"-43"-16,0 1 15,-1 20-15,22 1 0,-21-1 16,0 64-16,21-63 15,-21 63-15,0-64 0,21 1 16,-21-1-16,-1 1 0,22-1 0,0 1 16,-21-22-16,0 43 15,21-64-15,0 42 0,0-42 16,21-21 0,0-21-1,-21 0-15,22 0 0</inkml:trace>
  <inkml:trace contextRef="#ctx0" brushRef="#br0" timeOffset="34477.4">5927 8827 0,'0'0'0,"21"0"0,-21 21 15,21-21-15,0 0 16,0 0-16,0 0 0,1-21 15,-1-1-15,0 22 0,0-21 0,0 0 16,0 0-16,1 0 16,-1-22-16,-21 22 0,0 0 15,0 0 1,-21 21-16,-43 0 16,-21 42-1,43-21-15,21 1 0,0 20 16,-22-21-16,22 21 0,0 1 0,21 41 15,0-41 1,0-22-16,0 0 0,0 0 16,21 0-16,0-21 0,1 0 0,-1 0 15,0 0-15,21 0 0,-21 0 0,22 0 16,-22 0-16,85-42 16,-85 21-16,0 0 0,21 0 15,-20-1-15,-1 1 0</inkml:trace>
  <inkml:trace contextRef="#ctx0" brushRef="#br0" timeOffset="34916.17">6519 8636 0,'0'42'16,"0"-20"-16,0 20 16,0-21-16,0 0 0,0 0 15,-21 22-15,21-22 0,0 0 0,0 21 16,-21-20-16,21-1 0,-21 0 15,21 0-15,-21 0 16,21 0-16,0-42 31,0 0-15,0 0-16,0 0 0,0 0 0,0-22 16,0 22-16,0-21 0,0 21 15,0-22-15,21 22 0,-21-21 0,21 21 16,0-1-16,0 1 0,22 0 0,-22 0 15,21 21-15,22 0 16,20 0-16,-41 0 0,-22 0 16,63 21-16,-62 0 0,-1 0 15,0 22-15,-21-22 0,0 0 16,0 21-16,0 22 16,0-43-16,-42 43 15,20-43-15,22 0 0,0 0 0,-21 0 16,21 0-16,-21-21 0,21 22 15,0-44 1,21 1-16,0 0 16,-21 0-16,22 0 0,-1 0 0</inkml:trace>
  <inkml:trace contextRef="#ctx0" brushRef="#br0" timeOffset="35153.04">7387 8594 0,'-21'84'16,"0"-62"-16,21 20 0,-21-21 15,21 0-15,0 0 0,0 22 16,-22-22-16,22 0 0,-21 21 16,21-20-16,0-1 15,0 0-15,0 0 16,0-42-1,0 0 1,0 0-16,0-1 16</inkml:trace>
  <inkml:trace contextRef="#ctx0" brushRef="#br0" timeOffset="35483.85">7387 8361 0,'0'0'0,"-21"0"0,0 0 15,0 0-15,21 21 16,0 0-16,-22 0 16,22 1-16,0-1 0,0 0 15,22-21 1,-1 0-16,0 0 16,0 0-16,0 0 0,0-21 0,-21 0 15,22 21-15,-1-43 16,-21 22-16,0 0 0,0 0 15,-21 0-15,-1 21 16,1 0-16,0 0 0,-21 0 16,21 21-16,-1 0 0,1 0 15,21 0-15,-21 0 0,21 1 16,0-1-16,0 0 0,0 0 16,0 0-16,0 0 0,21-21 0,0 22 15,1-22-15,-1 21 16</inkml:trace>
  <inkml:trace contextRef="#ctx0" brushRef="#br0" timeOffset="35872">7853 8657 0,'0'0'0,"-64"85"31,64-64-31,0 21 0,-21-20 0,21-1 15,-21 21-15,21-21 0,-21 0 16,21 1-16,0 20 0,0 0 16,0-21-16,0 1 15,21-22 1,0 0-16,0 0 0,0 0 0,22 0 16,-22-22-16,0 22 0,21-21 0,22-42 15,-43 42-15,0-1 16,0-20-16,1-21 15,-22-22-15,0 64 0,0-22 16,0 22-16,0 0 16,0 0-16,0 42 47,0 0-47,0 0 15,21-21-15,0 22 0,0-22 16,0 0-16,0 0 15</inkml:trace>
  <inkml:trace contextRef="#ctx0" brushRef="#br0" timeOffset="36464.26">8382 8636 0,'-21'21'16,"0"0"-1,-1 1-15,22-1 0,-21 0 16,21 21-16,0 1 0,-21-22 15,21 0-15,0 0 0,0 0 16,0 0-16,0 1 0,0-1 0,0 0 16,0-42 15,0 0-15,0-1-16,0 1 0,0 0 15,21-42 1,-21 41-16,21-20 0,-21 21 0,22 0 15,-1-22-15,-21 22 0,21 0 0,21-21 16,-21 42-16,1 0 16,-22-21-16,21 21 0,0 0 0,0 0 15,0 21-15,0 0 0,-21 0 16,22 21-16,-1-20 0,-21-1 16,0 21-16,0-21 0,0 0 0,21 43 15,-21-43-15,0 0 0,0 22 16,0-22-16,-21-21 31,21-21-15,0-1-16,0 1 0,0 0 15,0 0-15,0-43 16,21 22-16,0 0 0,0-1 0,22 22 16,-22-21-16,21 21 0,-21-22 15,22 22-15,-1 0 0,-21 21 0,64 0 16,-1 21-1,-62-21-15,-1 21 0,0 22 16,0-22-16,-21 0 0,0 21 0,0 22 16,0-43-16,-21 43 15,0-22-15,0-21 0,21 0 16,-22 0-16,1 1 0,0-1 0,21 0 16</inkml:trace>
  <inkml:trace contextRef="#ctx0" brushRef="#br0" timeOffset="37446.33">17145 7959 0,'42'-85'31,"-21"85"-31,1-21 0,-22 0 16,21-22-16,-21 22 15,0 0-15,0 0 0,-21 21 16,-43 0-16,22 0 0,-1 0 16,-41 0-16,41 21 15,1-21-15,-127 85 16,105-43 0,64-21-16,0 0 0,0 22 0,0-22 15,0 0-15,64 64 16,42-1-1,-43-62-15,-21-1 0,85 42 16,-84-42-16,20 22 0,22-1 16,-64 0-16,0 43 15,-42-43-15,-42 22 16,-1-43-16,1 0 0,-1 0 16,-63 43-16,-106-43 15,170-21-15,-22 0 16,22 0-16,20 0 0,-20-21 15,-1 0-15,22 0 0,0-1 0,-1-20 16,-20-21-16,42 20 0,-1 1 16,22-22-16,0 22 15,0 0-15,0-22 0,0 22 0,0 21 0,0-22 16,22 22-16,20 21 0,-21 0 16,85 21-1,-64 1-15,43 41 0,-64-42 16,21 22-16,-20-1 0,41 43 15,-42-22 1,0-42-16,1 0 0,-22 1 0,21-1 16,0 0-16,0 0 0,0-21 15,0 0-15,1 0 0,-1 0 0,0 0 16</inkml:trace>
  <inkml:trace contextRef="#ctx0" brushRef="#br0" timeOffset="37704.19">17716 7853 0,'0'0'15,"0"-21"-15,0 0 0,-21 42 16,21 0 0,0 21-16,-21 1 0,0-1 15,0 0-15,0 64 0,-1-64 16,22 22-16,-21-22 0,-21 64 15,21-21 1,0-64-16,21 21 0,0-21 0,0 1 16,0-1-16,0 0 0,0 0 15,21-21 1,0 0-16,-21-21 16,0 0-16</inkml:trace>
  <inkml:trace contextRef="#ctx0" brushRef="#br0" timeOffset="37877.08">17251 8446 0,'0'0'0,"21"0"31,0 0-15,0 0-16,22 0 0,-22-22 16,21 22-16,0-21 0,1 21 0,-22 0 15,21 0-15,1-21 0,-1 21 0,43-21 16,-22 21-1,-42 0-15</inkml:trace>
  <inkml:trace contextRef="#ctx0" brushRef="#br0" timeOffset="38423.78">18224 8551 0,'22'0'0,"-44"0"0,65-21 15,-22 0-15,0 21 16,-21-21-16,0 0 0,21-43 16,-21 43-1,0-21-15,0-1 0,-21 1 0,0 21 16,0 0-16,0 21 0,-22-21 0,1 21 16,21 0-16,-85 21 15,0 63 1,85-62-16,-21 20 0,20-21 15,1 21-15,0 1 0,21-22 16,0 21-16,0-21 0,0 1 0,0-1 16,0 21-16,21-21 0,-21 0 15,21-21-15,22 0 0,-1 0 16,0 0-16,1 0 0,-1 0 16,0 0-16,1-21 0,-1 0 15,0 0-15,-20 21 0,20-42 0,-21 20 16,0 1-16,0 0 0,1 0 15,-22-21-15,21 20 0,-21 1 0,0 0 16,0 0-16,0 0 0,-21 21 16,-1 0-16,22 21 15,-21 0-15,21 21 16,-21-20-16,21-1 0,0 0 16,0 0-16,0 0 0,0 0 0,0 1 15,0 20 1,0-21-16,21 0 0,0-21 15,1 0-15,-1 0 0,0 0 0,21 0 0,-21 0 16,22 0-16,-22 0 0,64-63 16,-22 20-1</inkml:trace>
  <inkml:trace contextRef="#ctx0" brushRef="#br0" timeOffset="38833.9">18775 8319 0,'-21'21'15,"21"0"-15,0 0 0,0 0 16,-22 0-16,22 1 0,0-1 16,-21 0-16,21 0 0,0 0 0,-21 0 15,21 1-15,0-1 0,0 0 0,0 0 16,0 0-16,0 0 16,-21-21-16,21-21 31,0 0-16,0 0-15,0 0 16,0 0-16,0-22 0,0 22 0,0 0 16,21-21-16,0 20 0,0 1 15,1-21-15,-1 21 0,63-43 16,-41 64-16,-22 0 0,21 0 16,-21 0-16,22 0 0,-1 21 15,-21 1-15,0-1 0,22 21 0,-22-21 16,-21 22-16,0-22 0,0 21 0,0-21 15,0 22-15,-21-22 0,0 0 16,-22 42 0,22 1-16,21-43 15,0-42 1,21 0 0,0 21-16,1-21 0</inkml:trace>
  <inkml:trace contextRef="#ctx0" brushRef="#br0" timeOffset="39344.62">19833 8361 0,'0'0'16,"0"-21"-16,0 0 0,0-1 16,-21 22-16,0-21 0,-22 21 15,22 0-15,-21 0 16,-22 0-16,22 0 0,0 21 15,-1 1-15,1-1 0,0 0 0,-1 0 16,-41 85 0,41-43-16,43-41 0,0 20 15,0-21-15,0 0 0,0 0 16,22 1-16,-1-22 0,0 0 0,0 21 16,21-21-16,-20 0 0,83-21 15,-62-1 1,-1 1-16,-21 0 0,43-21 0,-22-1 15,-21 1-15,0 21 0,22-85 16,-22 64-16,0-85 16,-21 84-16,21-20 0,-21-43 15,0 64-15,0-1 0,0-20 16,-21 84 15,0 0-31,21 22 0,0-22 0,-21 42 16,0-20-16,21 20 0,-22-21 15,22 22-15,0 42 16,0-64-16,0 43 0,0-43 16,0 22-16,0-43 0,0 21 15,22-21-15,-1 0 0,0 1 16,0-22-16,43 0 16,20-22-1,-41 1-15</inkml:trace>
  <inkml:trace contextRef="#ctx0" brushRef="#br0" timeOffset="39816.36">20574 8276 0,'0'0'0,"0"-21"0,-21 0 16,0 0-16,-1 21 0,1 0 0,-63 0 15,41 21 1,1 0-16,21 21 15,-22 22-15,1-43 0,21 21 16,0 1-16,0-1 0,21-21 16,0 22-16,-22-22 0,22 21 0,0-21 15,0 0-15,0 1 0,0-1 0,22 0 16,-1-21-16,0 0 16,21 0-16,-21 0 0,64-21 15,-21-22-15,-43 22 16,0 0-16,0 0 0,21 0 15,-20-22-15,-22 22 0,21-21 16,0 21-16,0-22 0,-21 1 0,21 21 16,-21 0-16,0-22 0,0 22 15,0 42 17,-21 1-32,21-1 0,0 21 15,-21 22-15,21-43 0,-21 21 0,21-21 16,0 0-16,0 1 0,0 20 15,0-21-15,0 0 0,0 0 16,21 1-16,0-22 0,0 21 16,22-21-16,-22 0 0,0 0 15,21 0-15,-21-21 0,22 21 16,-1-22-16,-21 1 0</inkml:trace>
  <inkml:trace contextRef="#ctx0" brushRef="#br0" timeOffset="40092.51">21251 7938 0,'0'0'16,"0"-43"-16,0 22 0,0 0 0,0-21 16,0 20-16,0 1 0,-21 21 15,0 0 1,0 21-16,21 22 0,-21-22 0,-1 64 16,1-22-16,0-21 15,21 22-15,-21-1 0,0 1 16,0-1-16,-1 1 0,1-22 0,0 22 15,0-22-15,-21 85 16,20-42-16,22-64 16,0 0-16,0 0 0,0 0 0,0 1 15,22-22-15,41 0 16,-42 0-16,22 0 0,-22 0 0,21 0 16,0-22-16,-20 1 0,20 0 0,0 0 15</inkml:trace>
  <inkml:trace contextRef="#ctx0" brushRef="#br0" timeOffset="40461.31">21548 8446 0,'0'0'0,"0"-22"0,0 1 0,-22 21 31,1 0-31,-21 0 16,42 21-16,-42 1 0,42-1 16,-22 0-16,1 0 0,0 0 0,0 22 15,21-22-15,0 0 0,0 0 0,0 21 16,0-20-16,0-1 15,0 0-15,0 0 0,21-21 16,0 0-16,0 0 0,1 0 0,-1 0 16,21 0-16,-21 0 0,22-21 15,-22 0-15,63-43 16,-20-20 0,-64 62-16,0-41 15,0 42-15,0-22 0,-64-20 16,43 63-16,-42 0 15,42 0-15,-43 0 16,22 0-16,21 21 0,-1 0 0,-20 22 16,21 20-1,21-42-15,0 0 0,0 1 0,0-1 16,0 0-16,21-21 0,0 0 0,22 21 16,20-21-16</inkml:trace>
  <inkml:trace contextRef="#ctx0" brushRef="#br0" timeOffset="40936.05">22098 8403 0,'0'0'0,"0"-21"0,0 0 0,0 42 32,-21 0-17,21 0-15,0 1 0,-21 20 16,21-21-16,-22 0 0,22 22 15,-21-22-15,21 0 0,0 0 16,-21 0-16,0 0 0,21 1 0,-21-1 16,21 0-16,-21-21 15,21-21 17,0 0-32,0-1 0,0-20 15,0 21-15,0 0 0,0 0 16,21-22-16,-21 22 0,21-21 0,0 21 15,0-1-15,0-20 0,43 0 16,-43 42-16,21-21 0,-20 21 16,41-22-16,-21 22 0,-20 0 15,20 43 1,-21-22-16,0 42 0,-21-41 16,0-1-16,0 21 0,0-21 0,0 0 15,0 1-15,-21 20 0,0-21 16,0 0-16,0 0 0,-22 1 15,22-1-15,0 0 0,42-42 47,0 0-47,0-1 0,22 1 16</inkml:trace>
  <inkml:trace contextRef="#ctx0" brushRef="#br0" timeOffset="41280.15">22627 8509 0,'21'0'16,"0"21"-16,1-21 16,-1 0-16,0 0 15,0 0-15,0 0 16,0 0-16,1 0 0,20-21 0,-21 21 16,0-21-16,22 0 0,-22 21 15,0-21-15,0-1 0,21-41 16,-20 21-1,-22 20-15,0 1 0,-22 0 16,1 21-16,-21 0 0,21 0 16,-22 0-16,1 21 0,0 0 0,-22 43 15,22-43-15,0 21 16,20 1-16,-20-22 0,21 21 0,21-21 16,0 22-16,0-22 0,0 0 0,0 21 15,0-20-15,21-1 0,21 0 16,1 0-16,-1-21 0,0 0 15,1 0-15,-1 0 0,0 0 0,1-21 16,-1 21-16,0-21 0</inkml:trace>
  <inkml:trace contextRef="#ctx0" brushRef="#br1" timeOffset="65581.33">9313 4932 0,'0'0'0,"-21"21"0,21 0 16,-21-21-16,0 0 15,21 21-15,-21-21 16,21 22 15,0-44 32,21 22-63,0 0 0,-21-21 0,21 0 15,0 21-15,-21-21 0,21 0 16,1 21-16,-1-21 0,0-1 0,0 1 15,21 0-15,-20 0 0,20 0 0,0 0 16,1-1-16,-1 1 0,0 0 16,43-21-16,-22 21 15,22-22-15,-21 22 16,41-21-16,-62-1 0,-1 22 16,22-21-16,84-43 15,-64 22-15,-41 42 16,20-1-16,22-41 0,-43 42 15,1 0-15,84-64 16,0 21 0,-85 22-16,0 21 0,1 0 15,20 0-15,-21-1 0,64-20 16,-21 0 0,-43 21-16,-21-1 15,1 22-15,-22-21 0,21 21 0,0-21 16,-21 0 62,-21 21-62</inkml:trace>
  <inkml:trace contextRef="#ctx0" brushRef="#br1" timeOffset="66057.17">11324 3471 0,'0'0'0,"-21"22"31,21-1-31,0 0 0,0 0 15,0 0 1,0 0-16,21-21 0,0 0 0,-21 22 16,43-22-16,-22 0 15,42 0-15,-42 21 0,22-21 16,-22 0-16,0 0 16,0 0-16,22 0 15,-22 0-15,0 0 16,-42 0 15,0 0-31,-1 21 16,22 0-16,-21-21 15,0 21-15,0 0 0,-43 64 16,43-64-16,0 0 0,0 1 16,0 20-16,0-21 0,-64 85 15,43-64 1,42-21-16,0 1 15,-22-1-15,22 0 16,0-42 15,22 21-31,-22-21 0</inkml:trace>
  <inkml:trace contextRef="#ctx0" brushRef="#br1" timeOffset="67913.17">16912 5059 0,'0'21'15,"-21"-21"17,0 0-17,21-21-15,0 0 16,-21 21-16,-1-21 0,1-22 15,0 22-15,0-21 16,0 21-16,0-1 0,-1 1 0,1-21 16,0 21-16,0-22 0,21 22 15,-21-21-15,0 21 0,-1-22 16,1 1-16,0 21 0,-21-21 0,-1-22 16,1 22-16,21-1 15,0 22-15,-43-63 16,-20-43-16,62 105 15,1-20-15,21 0 0,-21 21 0,21-22 16,-21 22-16,21 0 0,-21 0 16,21 0-16,-21-1 0,21 1 15,0 0-15,-22 21 16,1-21-16,0 21 0,21-21 16,-21 21-16,0 0 15,0-21-15,21-1 16,-22 22-16,1 0 15,0 0-15,21-21 16,-21 0 0,0 21-16,21-21 15,-21 21 17,21-21-17,0 0 1,0-1 15,0 1-15,0 0-16,0 0 15,-22 21-15,22-21 16,0 0 0,-21 21-16,21-22 0,-21 22 31,21-21-31,0 0 47,-21 21-32,0-21 1,21 42 62,0 0-78,0 0 0,0 22 16,0-22-16,0 0 0,0 0 15,0 22-15,0-22 0,0 0 0,21 21 16,-21-21-16,21 22 0,-21-22 0,0 0 16,21 64-1,-21-64-15,0 0 0,0 21 16,0-20-16,21-1 0,-21 0 15,0 21-15,0-21 16,0-42 15,0 0-15,0 0-16,0 0 0,0 0 0,0-22 16,0 22-16,0 0 0,0-21 15,0-43 1,0 64-16,0 0 0,0-1 0,0 1 15,0-21-15,0 21 16,0 0-16,0-1 0,0 1 16,0 0-16,0 0 15,22 21 32,-1 0-31,-21 21-16,21 0 0,0-21 15,-21 21-15,21-21 0,0 22 16,22 20-16,-22-42 16,21 0-16,-21 21 15,22 0-15,-22-21 0,0 0 16,0 21-16,0-21 0,1 0 16,-1 0-16,-21 22 0,21-22 15,0 0 1,0 0-16,-21 21 15,21-21-15,-21 21 32</inkml:trace>
  <inkml:trace contextRef="#ctx0" brushRef="#br1" timeOffset="68620.57">12721 2032 0,'0'21'47,"0"0"-47,-21 22 0,0-1 16,0 0-16,-1 1 0,1-1 15,0 0-15,-21 22 0,21-22 16,-43 64-16,43-64 0,0 22 16,-22-22-16,22-21 0,0 22 15,-42 63 1,63-85-16,21-42 47,0-1-47,-21 1 0</inkml:trace>
  <inkml:trace contextRef="#ctx0" brushRef="#br1" timeOffset="68908.42">12679 1990 0,'21'21'15,"-21"0"1,0 0-16,0 22 0,0-1 0,21 21 16,-21-20-16,0-1 0,0 22 15,0-22-15,0 0 0,0 1 16,0 20-16,0-21 16,0 1-16,0 20 0,0-42 15,0 22-15,0-22 0,0 0 0,0 0 16,0 0-16,-21-21 31,0 0-31,0-21 16</inkml:trace>
  <inkml:trace contextRef="#ctx0" brushRef="#br1" timeOffset="69092.31">12234 2625 0,'-21'0'0,"42"0"0,0 0 47,1 0-47,-1 0 0,21 0 16,0-21-16,64-1 0,21 22 15,-84-21-15,168 0 16,-168 0-16,20 21 16,1-21-16,-22 0 0,0 21 15</inkml:trace>
  <inkml:trace contextRef="#ctx0" brushRef="#br1" timeOffset="69408.14">13314 2265 0,'-64'-21'15,"43"21"1,0 0-16,0 0 0,0 0 16,21 21-16,-22 0 0,22 0 15,0 22-15,-21-22 0,0 21 0,21 22 16,-21-22-16,0 21 0,21-20 15,-21 20-15,21 1 0,-22-22 0,1 22 16,21-22-16,0 21 0,0 1 0,0-22 16,-21 22-16,21-22 15,0 170 1,0-128-16,0-41 16,0 20-16,0-42 0,0 1 15,0-1-15,0 0 0,0-42 31,0-22-31,0 22 16,0-21-16,0 0 0,21-22 0,-21 1 16</inkml:trace>
  <inkml:trace contextRef="#ctx0" brushRef="#br1" timeOffset="69719.99">12996 2561 0,'0'-42'16,"0"84"-16,0-105 0,-21 42 0,21-22 0,0 22 15,0 0-15,0 0 0,0 0 16,21 21-16,0-22 0,22 1 0,-22 21 16,21 0-16,1 0 0,-1 0 15,0 0-15,1 0 0,-1 0 0,0 0 16,1 21-16,-22 1 16,21-1-16,-21 42 0,-21-20 0,0-22 15,0 21-15,-21-21 0,0 22 0,0-22 16,-22 21-16,1-21 0,0 0 15,-1 1-15,1-22 0,0 21 16,-1-21-16,1 0 0,21 0 16,-21 0-16,20 0 0,22-21 31,22 21-31,20-22 0,-21 22 16,0-21-16,22 21 0,-22 0 0,21 0 15</inkml:trace>
  <inkml:trace contextRef="#ctx0" brushRef="#br1" timeOffset="70212.71">13949 2392 0,'0'0'0,"0"-64"31,-21 64-31,-1-21 0,1 21 0,0 0 15,0 0-15,0 0 0,0 0 16,-22 0-16,-20 43 0,42-22 16,-22 0-16,22 21 0,0-21 15,-21 22-15,20-1 0,1-21 16,0 22-16,21-22 0,0 0 0,0 0 16,0 0-16,0 0 0,0 1 15,0-1-15,21-21 0,0 0 16,22 0-16,-22 0 0,0 0 15,0 0-15,22 0 0,-22 0 0,21-21 16,-21-1-16,22 1 0,-22 0 16,63-85-1,-62 85-15,-22 0 16,0 0-16,0-22 0,0 22 0,-22 21 31,1 21-15,0 1-16,21-1 0,0 0 15,0 0-15,-21 0 0,21 22 16,0-22-16,0 0 0,0 0 0,0 0 16,0 0-16,0 1 0,21-1 15,21-21 1,-20 0-16,-1 0 0,21 0 16,-21 0-16,0 0 0,22-21 0</inkml:trace>
  <inkml:trace contextRef="#ctx0" brushRef="#br1" timeOffset="70472.98">14499 2328 0,'0'0'0,"-21"-21"16,0 21-16,0 0 0,-1 0 16,1 0-16,0 0 0,-21 0 0,21 0 15,-1 0-15,-20 21 0,21 1 16,0-1-16,0 21 0,-1-21 0,1 22 15,0-22-15,0 63 0,21-62 16,0 41 0,0-21-16,0-20 0,0-1 0,21 0 0,0 0 15,0 0-15,1-21 0,20 0 16,-21 21-16,0-21 0,22 0 0,20 0 16,-42-21-16,43 0 15</inkml:trace>
  <inkml:trace contextRef="#ctx0" brushRef="#br1" timeOffset="70996.7">14817 1969 0,'0'0'0,"-22"0"0,1 0 15,21 21 1,0 0-16,-21 0 0,21 0 15,0 22-15,-21-22 0,21 63 16,0 1-16,0-43 16,0 1-16,-21 20 0,21-20 15,0-1-15,-21 0 0,21 1 0,0-1 16,0-21-16,0 21 0,-22-20 0,22 41 16,-21-42-1,21 0-15,-21-21 16,0 0-16,21-21 15,0 0 1,0 0-16,0 0 0,0 0 16,0-22-16,0 22 0,0-21 0,0 21 15,21-22-15,0 22 0,0 0 16,1-21-16,-1 20 0,0 1 16,21 0-16,-21 0 0,1 21 15,20 0-15,-21 0 0,21 0 0,-20 0 16,20 0-16,-21 0 0,0 21 0,0 0 15,-21 22-15,0-22 0,0 0 16,0 85-16,0-85 16,0 21-16,-21-21 0,21 1 15,-21-1-15,0 0 0,0 21 16,0-42 0,42-21 15,0 0-31,-21 0 0,21 0 15</inkml:trace>
  <inkml:trace contextRef="#ctx0" brushRef="#br1" timeOffset="71391.5">15261 2540 0,'21'21'31,"0"-21"-31,1 0 16,20 0-16,-21 0 0,0 0 16,0-21-16,22 21 0,-22-21 15,0 0-15,21 0 0,-20-1 0,20-41 16,-42 42 0,0 0-16,0-1 0,0 1 15,-21 21 1,0 0-16,-22 0 0,22 0 15,-21 21-15,21 1 0,-22-1 0,1 42 16,0-42-16,20 22 16,1-1-16,0 0 0,21-20 0,0 20 15,0 0-15,0-21 16,0 1-16,42-1 0,-20-21 16,-1 21-16,0-21 0,21 0 0,-21 0 15,22 0-15,20 0 16,1 0-16,-43 0 0,0-21 15,0 0-15,0-1 0</inkml:trace>
  <inkml:trace contextRef="#ctx0" brushRef="#br1" timeOffset="72044.14">13293 3620 0,'0'42'31,"0"-21"-31,0 0 0,0 85 16,0-64-16,0 22 0,-22-22 15,1 22-15,0-1 0,0-20 16,21 20-16,-21 1 0,0-22 0,21 64 16,-22-43-1,22-42-15,0 22 0,0-22 0,0 0 16,0 0-16,22-21 31,-22-21-31,21 0 16,-21 0-16,0-22 0,0 22 15</inkml:trace>
  <inkml:trace contextRef="#ctx0" brushRef="#br1" timeOffset="72387.94">13081 3704 0,'0'0'0,"0"-21"0,0 0 0,0 0 16,0 0-16,0-1 15,21 1-15,0 0 0,0 21 0,1-21 16,20 0-16,0 21 0,1-21 16,-1 21-16,0 0 0,1 0 0,-1 0 15,43 21-15,-22 21 16,-42-21-16,0 0 0,-21 43 15,0-22-15,0-21 0,0 22 16,-42-22-16,21 0 0,-127 85 31,127-85-31,-22 0 0,22 0 16,-21 1-16,21-22 0,-1 0 16,44 0 15,-1 0-31,0-22 15,0 1-15,0 0 0,0 21 0,1-21 16</inkml:trace>
  <inkml:trace contextRef="#ctx0" brushRef="#br1" timeOffset="72817.7">13949 3535 0,'0'0'0,"0"21"15,0 0 1,-21 0-16,-1 1 0,22-1 0,-42 21 16,21 0-16,0-20 15,21-1-15,-21 21 0,21-21 16,-22 22-16,22-22 0,0 21 0,0-21 16,0 22-16,0-1 0,22 0 15,-1-42-15,0 0 16,0 21-16,0-21 0,22 0 0,-22 0 15,0 0-15,21-21 0,-21 0 16,64-42 0,-43 41-16,22-83 15,-43 83-15,-21-20 0,0 0 16,0-1-16,0 22 0,-21-85 16,-43 64-1,43 42-15,0 0 0,-21 0 0,21 0 16,-22 0-16,1 0 0,21 0 0,0 0 15,-1 21-15,1 0 0,0 1 16,21-1-16,0 0 0,0 0 16,0 0-16,21 0 0,0-21 15,22 22-15,-22-22 0,21 0 16</inkml:trace>
  <inkml:trace contextRef="#ctx0" brushRef="#br1" timeOffset="73098.53">14647 3535 0,'-21'42'31,"21"-21"-31,-21 1 0,21 20 16,0-21-16,-21 21 15,0-20-15,21-1 0,-22 21 0,22-21 16,0 22-16,0-22 0,-21 63 16,21-62-16,0-1 15,0 21-15,0-21 0,0 0 16,0-42 15</inkml:trace>
  <inkml:trace contextRef="#ctx0" brushRef="#br1" timeOffset="73392.37">14330 4064 0,'-21'64'16,"42"-128"-16,-64 149 0,43-64 0,0 0 0,0 0 15,0 0-15,0 1 0,22-22 16,-1 21-16,21-21 16,0 0-16,-20 0 15,20 0-15,-21 0 0,21-21 0,-20 21 16,20-22-16,-21 1 0,0 0 16,0 21-16,43-63 15,-43 41-15,0 1 16,-21 0-16,0 0 0,0 0 15,0 0-15,0-1 0,0 1 16,0 0-16</inkml:trace>
  <inkml:trace contextRef="#ctx0" brushRef="#br1" timeOffset="73680.21">14372 3514 0,'0'0'0,"0"-21"15,0-1-15,21 22 16,0-21-16,22 21 0,-22 0 16,0 0-16,21-21 0,-20 21 0,20 0 15,-21 0-15,21 0 0,1-21 16,-22 21-16,0 0 0,0 0 15,0 0-15,-21 21 32,-21-21-17,0 21-15</inkml:trace>
  <inkml:trace contextRef="#ctx0" brushRef="#br1" timeOffset="93804.01">12827 550 0,'-21'0'16,"0"-21"15,21 0 0,0 0-31,21 21 0,0-21 16,0 21-16,0 0 15,0 0-15,1 0 0,20 0 16,0 0-16,-21 0 0,1 0 16,-1 0-16,0 0 0,0 21 0,0 0 15,0 0-15,-21 0 16,-42 64-16,0-64 16,-1 0-16,1 22 0,0-22 15,-22 0-15,22 0 0,0-21 0,-1 21 16,22-21-16,0 0 15,0 0-15,0 0 0,21-21 16,0 0 0,0 0-16,21 21 15,0-21-15,0 21 0,21 0 16,-20 0-16,20 0 0,-21 0 16,21 0-16,-20 0 0,20 0 0,21 0 15,-20 21 1,-22-21-16,21 42 0,-21-21 0,-21 1 15,0-1-15,0 0 16,0 21-16,-21-21 0,-63 43 16,41-43-16,1-21 15,0 21-15,-43 0 0,43-21 16,20 0-16,-20 0 0,0 0 16,21 0-16,-22 0 0,22 0 0,0-21 15,0 21-15,0-21 0,-1 21 16,22-21-16,0 0 15,0 0 17,22 21-32,-1 0 15,0-22-15,0 1 0</inkml:trace>
  <inkml:trace contextRef="#ctx0" brushRef="#br1" timeOffset="94243.77">13187 402 0,'0'-21'0,"0"0"31,21 21-15,0 0-16,0 0 0,0 0 15,1 21-15,-1 0 0,0 0 16,-21 1-16,21-1 0,0 0 0,-21 0 16,21 21-16,-21 43 15,0-64-15,0 0 16,0 1-16,0-1 16,-21-21-1,0 0-15,0 0 16,21-21-16,0-1 15,-21-41-15,21 42 0,0 0 16,0-1-16,0 1 16,0 0-16,0 0 0,0-21 15,21-1 1,0 22-16,0 21 16,0 0-16,1 0 15,-1 0-15</inkml:trace>
  <inkml:trace contextRef="#ctx0" brushRef="#br1" timeOffset="94782.09">13843 445 0,'0'0'0,"21"-22"15,-21 1-15,0 0 16,0 0-16,0 0 16,0 0-16,-21 21 15,0 0-15,0 0 0,-1 0 0,1 0 16,0 0-16,0 0 16,0 21-16,0 0 0,-1 0 15,1 21-15,0-20 0,0-1 16,0 21-16,0-21 0,21 0 0,0 1 0,0-1 15,0 0-15,0 0 16,0 0-16,21-21 16,0 0-16,0 0 0,0 0 15,0 0-15,1 0 0,-1 0 0,0-21 16,0 0-16,21 0 0,-20 0 0,-22-1 16,21-20-16,0 21 0,0-21 15,-21-1-15,0-41 16,0 41-16,0 1 0,0 0 0,0-22 15,0 43-15,0 0 16,0 0-16,0 42 31,0 0-31,0 21 0,0-21 16,0 22-16,0-1 0,0-21 0,0 22 16,0-1-16,21 21 15,0-41-15,-21-1 0,0 0 16,0 0-16,22 0 0,-1 0 15,0 1-15,0-22 32</inkml:trace>
  <inkml:trace contextRef="#ctx0" brushRef="#br1" timeOffset="95092.57">14393 572 0,'0'21'16,"0"0"0,-21 0-16,21 0 0,-21 0 0,21 1 15,0-1-15,-21 21 0,21 0 0,-21-20 16,-1 20-16,22 0 15,-21-21-15,0 22 0,21-1 0,-21-21 16,21 22-16,0-22 0,-21 0 16,21 0-16,0 0 0,0 0 0,-21-21 15,21 22-15,0-44 32,21 1-32,-21 0 15</inkml:trace>
  <inkml:trace contextRef="#ctx0" brushRef="#br1" timeOffset="95384.89">14266 593 0,'0'-21'15,"0"42"-15,-21-64 0,21 22 0,0 0 16,0 0-16,0 0 0,21 0 16,0-1-16,1 22 15,20-21-15,21 21 16,-20 0-16,-22 0 0,21 0 15,-21 21-15,1 1 0,-1-1 0,-21 0 16,0 0-16,0 21 0,0-20 16,0-1-16,-21 21 0,-1-21 0,1 0 15,-42 22-15,-1-1 16,43-21-16,0 0 16,-21 1-16,20-22 15,44 0 1,-1 0-16,0-22 15,0 22-15,0 0 0</inkml:trace>
  <inkml:trace contextRef="#ctx0" brushRef="#br1" timeOffset="95848.69">15028 656 0,'0'-21'0,"0"42"0,0-63 0,0 21 16,0 0-16,-21 21 16,0-22-16,0 22 0,0 0 15,-1 0-15,1 0 0,0 0 0,0 22 16,0-1-16,-22 0 0,22 0 16,-63 64-1,62-22-15,1-20 16,21-22-16,-21 0 0,21 0 0,0 0 15,0 0-15,0 1 0,0-1 0,21-21 16,43 0 0,-22-21-1,-21-1-15,22-20 16,-1 21-16,-21-21 0,0 20 0,0 1 16,-21 0-16,22-21 0,20-1 15,-42 22 1,0 0-16,0 42 15,0 0-15,0 1 16,0-1-16,0 42 16,0-42-16,0 1 15,0-1-15,0 0 0,0 0 16,0 0-16,21-21 16,0 0-16,0 0 15,1 0-15</inkml:trace>
  <inkml:trace contextRef="#ctx0" brushRef="#br1" timeOffset="96231.61">15198 677 0,'0'0'0,"42"-42"16,-21 21-1,0 21-15,0 0 16,1 0-16,-1-21 0,63 21 15,-62 21-15,-1 0 0,0-21 16,0 21-16,0 0 0,-21 64 16,0-21-1,0-43-15,0 21 0,-21 0 16,21-20-16,-21-22 0,21 21 16,-21-21-16,21-21 31,0-1-16,0 1-15,0 0 0,0 0 0,0 0 16,0-22-16,0 22 16,0 0-16,0 0 0,21-21 0,-21 20 15,21 1-15,0 0 0,-21 0 16,0 0-16,21 21 0,1-21 16,-22-1-1,21 22-15</inkml:trace>
  <inkml:trace contextRef="#ctx0" brushRef="#br1" timeOffset="97028.36">15811 360 0,'0'0'0,"22"-21"16,-22 0-1,0 42 17,0 0-17,0 21-15,0-21 0,-22 43 16,-20-1 0,42-41-16,-21 20 0,0-21 15,21 0-15,0 22 0,-43-1 16,43-21-16,0 0 0,0 0 0,0 22 15,0-22 1,22-21 0,-1 0-16,-21-21 15,21 21-15,-21-21 0,21 21 0,-21-22 16,21 1-16,0-21 16,-21 21-16,22 21 15,-22-21-15,0 42 47,0 0-31,0 0-16,0 0 0,0 0 15,0 1-15,0-1 0,0 0 16,0 0 0,21-21-16,0 0 15,0 0-15,0 0 0,0 0 16,1-21-16,-1 21 0,0-21 15,0 0-15,-21-1 0,21 1 0,-21 0 16,21 0-16,1 0 16,-22 0-16,0 42 47,-22 0-32,22 0-15,-21 0 0,0 0 16,21 1-16,-21 20 0,21-21 0,0 0 15,-21 22-15,21-22 0,-21 21 16,21 0-16,0-20 0,0 20 0,0-21 16,0 21-16,0-20 0,0-1 15,-22 0-15,22 21 0,0-21 0,0 1 16,0-1-16,-21 0 16,21 0-1,0-42 16,0 0-31,0 0 0,0-1 0,0 1 16,0-21-16,0 21 0,0-22 16</inkml:trace>
  <inkml:trace contextRef="#ctx0" brushRef="#br1" timeOffset="97338.18">15621 381 0,'0'0'0,"0"-21"16,21 21 15,0 0-31,0 0 0,43 0 16,-22 0-16,1 0 0,-1 0 15,0 0-15,1 0 0,-1 0 0,0 0 16,1 0-16,-22 0 0,21 0 15,-21 0-15,22 0 0,-22 0 0,0 0 16,0 0-16,0 0 16,-21 21 15,-21 0-15,0-21-16</inkml:trace>
  <inkml:trace contextRef="#ctx0" brushRef="#br1" timeOffset="98797.95">10350 4699 0,'-21'0'31,"0"0"-31,0 0 0,-21 0 16,-1 0-16,1 0 0,0 0 15,-22 0-15,22 0 16,-22 21-16,1-21 0,-85 21 16,84-21-16,1 0 0,-64 22 15,63-22-15,22 21 16,-22-21-16,1 0 0,20 21 0,-20-21 0,21 0 16,-1 0-16,1 0 0,0 21 15,-1-21-15,22 0 0,-21 0 16,21 0-16,42 0 15,0 0 1,0 0-16,0 0 0,22 0 0,-22 0 16,21 0-16,-21 0 0,22 0 15</inkml:trace>
  <inkml:trace contextRef="#ctx0" brushRef="#br1" timeOffset="99180.74">10435 4784 0,'0'0'0,"-21"0"0,0 0 15,0 0-15,-1 21 0,-20-21 16,0 21-16,-1-21 0,-62 21 16,41 0-16,1-21 0,-1 22 15,-21-22-15,22 21 0,-22-21 0,22 21 16,-22-21-16,22 21 0,-1-21 0,-105 42 31,42-20-31,84-22 16,22 0-16,-42 21 0,42-21 15,-1 0-15,1 0 16,21-21 15,0-1-31</inkml:trace>
  <inkml:trace contextRef="#ctx0" brushRef="#br1" timeOffset="99876.36">8742 4911 0,'0'-21'16,"21"-1"0,0 1-16,0 0 0,0 0 0,1 0 15,20 0-15,-21-1 0,21 1 0,1-21 16,-1 21-16,0-22 0,1 22 16,-1 0-16,0-21 0,43-1 15,-21 1 1,-43 21-16,0 0 0,21 0 15,-21 21-15,-21 21 47,-21-21-47,0 21 16,0 0-16,0-21 0,0 21 16,-43 22-16,43-22 0,0-21 15,-22 21-15,22 0 0,-21 0 16,21 0-16,-22 1 0,22-1 0,-21 0 15,21-21-15,-22 21 16,-20 21-16,42-20 0,0-22 16,-1 21-16,1-21 0,0 21 15,21 0 1,0 0 15,21-21-31,0 0 0,1 21 16,-1 1-16,0-22 0,0 21 0,0 0 15,0 0-15,22 0 0,-22 0 16,21 1-16,-21-1 0,22 21 0,-1 0 16,22 22-1,-43-43-15,0 0 0,21 22 16,-21-22-16,-21 0 0,22-21 0,-1 21 16,0-21-1,0 0-15,0 0 16,0-21-1,-21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08:27.2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529 0,'-21'0'63,"0"0"-32,0-21-15,21 0-1,-21 21-15,21-21 0,0 0 16,21 21 0,0-22-16,0 22 15,0-21-15,1 21 0,-1-21 0,0 21 16,0-21-16,21 21 0,-20 0 15,-1 0-15,21 0 0,0 0 16,-20 0-16,20 21 16,-21 0-16,-21 0 0,0 1 0,0-1 15,0 0-15,0 21 0,0-21 16,0 22-16,-21-22 0,-21 64 16,20-64-16,1 21 0,0-21 15,-21 22-15,21-22 0,-22 0 16,1 42-16,21-63 15,0 22-15,-1-1 0,1-21 16,0 0-16,0 0 16,21-21-1,0-1-15,0 1 16,21 0-16,-21 0 16,21 21-16,0-21 0,1 0 0,20 21 15,-21-22-15,0 22 0,43-21 16,20 0-1,-62 21-15,-1 0 16,0 0-16,0 0 0,0 21 0,0 0 16,1 1-16,-1-1 0,0 0 15,0 21-15,0 1 16,-21-1-16,0-21 0,0 43 16,0-43-16,0 0 0,0 21 15,-21-21-15,0 1 0,0 20 16,0-21-16,-22 21 15,-20 22-15,20-43 0,1-21 16,-21 42-16,41-20 0,-20-22 16,21 0-16,-21 0 15,-1 0-15,22 0 0,-42 0 16,20 0-16,22-22 0,-21 1 16,21 21-16,-43-42 0,43 21 15,0 21-15,21-21 0,-21-1 16,21 1-16,-22 21 0,22-21 15,-21 21-15,21-21 16,0 0 15,21 21-31,1 0 0,-1 0 0</inkml:trace>
  <inkml:trace contextRef="#ctx0" brushRef="#br0" timeOffset="996.73">2836 741 0,'0'21'0,"0"0"16,0 0-16,0 1 15,0-1 1,0 0 0,0 0-1,21-21-15,1 0 16,-1 0-1,0-21 1,-21 0-16,0 0 16,0-1-16,0 1 15,0 0-15,-21 21 32,0 0-17,-1 0 1,22 21-16,0 0 0,0 1 15,0-1 1,22-21 15,-1 0-15,0 0-16,-21-21 16,21 21-16,-21-22 0,0 1 0,21 0 15,-21 0 1,0 0-16,-21 21 31,0 0-15,0 0-1,21 21-15,0 0 32,0 0-17,0 0 48</inkml:trace>
  <inkml:trace contextRef="#ctx0" brushRef="#br0" timeOffset="3296.14">5334 614 0,'0'-21'0,"0"0"31,0-1-31,0 1 15,0 0 1,0 0-16,-21 21 16,0 0-1,21 21-15,0 0 16,0 22-16,0-22 0,0 21 16,0 0-16,0 1 0,0 126 15,0-105 1,0-1-16,0-21 0,0 64 15,0-63-15,0-1 0,0 0 0,-22 1 16,22-22-16,-21 21 0,21 0 16,0-20-16,0-1 15,-21-21 1,0 0 0,21-21-16,0-1 15,-21 1-15,21-21 0</inkml:trace>
  <inkml:trace contextRef="#ctx0" brushRef="#br0" timeOffset="3907.79">4932 826 0,'0'-22'0,"0"44"0,0-65 0,0 22 16,-21 0-16,21 0 0,0 0 0,0-1 15,0 1-15,0 0 0,0 0 16,0-21-16,21 20 0,21-20 15,-21 0-15,22 21 0,-22-1 16,21 1-16,85-42 16,-85 63-16,22 0 0,-22 0 15,1 0-15,20 21 0,-21 0 0,22 0 16,-22 22-16,1-1 0,-22 0 16,21 22-16,-21-22 0,0 22 0,1-1 15,-22-21-15,0 22 0,0-22 0,0 22 16,0-22-16,0 64 15,0-64-15,0-21 16,0 1-16,0-1 0,0 0 16,0 0-16,-22-21 15,22-21 1,0 0-16,-21 0 0,21-1 16,0-20-16,0 0 0,0-1 15,0 1-15,0-21 0,0 20 0,0-20 16,21 20-16,1-20 0,-1-1 15,0 22-15,0 0 0,85-85 16,21 42 0,-85 85-16,1 0 0,20 0 15,-21 0-15,1 21 0,-1 22 16,22 20-16,-1 64 16,-63-63-16,0-22 15,0 21-15,0 1 0,0-22 0,-21 22 16,0-22-16,0 43 0,-1-43 15,1 0-15,0-20 0,21 20 16,0-21-16,-21 0 0,21 0 0,-21 1 16,21-1-1,0-42 1,0-1 0,0 1-16,0 0 0,21 21 15</inkml:trace>
  <inkml:trace contextRef="#ctx0" brushRef="#br0" timeOffset="5183.97">6710 995 0,'0'0'0,"0"-21"16,0 42 31,0 0-47,0 0 0,0 0 0,-21 1 15,21 20-15,-22-21 0,22 21 0,0-20 16,0 20-16,0-21 0,0 0 16,0 22-16,0-22 0,0 0 0,0 0 15,0 0-15,0 0 0,22-21 16,-1 0-16,0 0 16,0 0-16,21 0 0,22-21 15,-43 21-15,0-21 0,22 0 16,-22-21-16,0 20 0,21 1 15,-21-21-15,1 0 0,20-85 16,-42 63 0,0 22-16,0 21 0,21-22 0,-21 22 15,0 0-15,0 0 16,0 42 0,0 0-16,0 0 0,0 0 15,0 1-15,0 20 0,0 0 16,-21-21-16,21 22 0,0-1 0,0 0 15,0 22 1,0 21-16,0-43 0,0-21 16,21 0-16,0 0 0,0-21 15,1 0-15,-1 0 0,0 0 16,106 0 0,-42-84-1,-43 63-15,-21-22 0,0 1 16,22 0-16,-22-1 0,0-20 15,0-1-15,0 1 0,0-1 0,1-42 16,-1-42 0,-21 106-16,0 0 0,0-22 15,0 43-15,0 0 16,-21 21 0,21 21-16,-22 0 0,22 0 15,-21 22-15,21-1 0,-21 0 16,21 1-16,0-1 0,0 21 15,-21-20-15,21 20 0,0 1 0,-21-22 16,21 22-16,0 41 16,0 1-1,0-63-15,21 20 0,0-42 16,0 0-16,0 1 0,1-22 0,20 21 16,-21-21-16,21 0 0,22 0 15,-22-21-15,1 21 0,-22-22 16,21 1-16,22-63 15,-22 41-15,-21 1 0,64-127 16,-43-22 0,-21 128-16,-21 20 0,21-63 15,-21 64-15,0 0 0,0-1 16,0 1-16,0 21 0,0-21 16,0 20-16,-21 44 31,21-1-31,0 0 15,-21 21-15,21 1 0,0-1 0,0 0 16,0 1-16,-21 20 0,21-21 16,-21 22-16,21-22 0,0 22 15,0-22-15,0 22 0,-21-22 0,21 0 16,0 1-16,0 41 16,0 1-16,0-64 15,21 0-15,0 0 0,0 1 16,-21-1-16,21-21 0,0 0 0,22 0 15,-22 0-15,64-21 16,-43-1-16,0 1 0,-21 0 16,22 0-16,-22-21 0,85-64 15,-85 85-15,0-22 0,0 1 16,0 21-16,-21 0 0,0-1 16,22 1-16,-22 0 0,0 0 0,0 42 31,-22 0-31,22 0 15,0 1-15,0-1 0,-21 21 0,21-21 16,0 0-16,-21 43 0,21-43 16,0 0-16,0 0 0,0 1 15,0-1-15,0 0 0,21 0 16,0-21-16,1 0 0,-1 0 16,0 0-16,0 0 0,0 0 15,0-21-15,1 0 0,-1 0 0,0-1 16,0 1-16,0-21 0</inkml:trace>
  <inkml:trace contextRef="#ctx0" brushRef="#br0" timeOffset="5363.88">9102 656 0,'0'0'0,"-64"0"31,43 0-31,21 21 47,-21 1-31</inkml:trace>
  <inkml:trace contextRef="#ctx0" brushRef="#br0" timeOffset="5552.77">8107 1122 0,'0'21'31,"21"-21"-31,0 0 0,0 0 0,0-21 0,22 0 16,-22 21-16,106-43 15,-106 22-15,21 21 16,1-21-16</inkml:trace>
  <inkml:trace contextRef="#ctx0" brushRef="#br0" timeOffset="5983.53">9207 1143 0,'0'0'0,"22"-21"0,-22 0 0,0 0 15,21-1-15,-21 1 16,0 0-16,0 42 31,0 0-31,0 1 16,0 20-16,0 21 15,0 86-15,0-86 16,0-21-16,0 22 0,0-1 0,0 1 16,-21-1-16,-1 1 0,22-1 0,-21-20 15,0 84-15,21-64 16,-21-20-16,0 20 0,21-21 16,-21 1-16,-1-1 0,-20 43 15,42-43-15,-21-21 0,21 0 0,-21 1 16,21-44-1,0-20-15,21 21 16,0-21-16,0-1 0,0-20 0,1 20 16,-1-20-16,21-22 0,-21 22 0</inkml:trace>
  <inkml:trace contextRef="#ctx0" brushRef="#br0" timeOffset="6287.25">9313 1270 0,'0'0'0,"0"-42"0,0-128 31,0 149-31,0-21 0,0 21 0,0 0 16,0-1-16,21 1 0,1 0 0,-1 21 16,0-21-16,0 21 0,21 0 15,-20 0-15,-1 0 0,21 0 0,-21 0 16,22 0-16,-22 21 0,0 0 16,0 0-16,0 22 0,-21 20 15,0 1-15,-21-43 0,0 21 16,-21-21-16,20 22 15,-20-22-15,0 0 0,-1 21 0,22-20 0,-21-22 16,0 21-16,20 0 0,-20-21 16,21 0-16,21-21 31,0 0-31,0-1 0,21 1 0,0 0 16,0-21-16,1 21 0</inkml:trace>
  <inkml:trace contextRef="#ctx0" brushRef="#br0" timeOffset="6538.1">10139 191 0,'0'0'16,"0"-22"-16,-21 22 16,-1 22-16,1-1 0,0 0 15,21 21-15,-21 1 16,0-1-16,21 0 0,-21 85 0,-1-63 15,22-1-15,-21 1 0,21 63 16,-63 42 0,63-105-16,-21-22 0,21 0 0,0-21 15,0 22-15,0-22 0,0 21 16,21-42-16,21 0 16,-21 0-16,0 0 0,1 0 15</inkml:trace>
  <inkml:trace contextRef="#ctx0" brushRef="#br0" timeOffset="6863.96">10223 995 0,'22'0'16,"-1"0"0,0 0-16,0 0 0,0-21 15,0 21-15,1 0 0,20-43 16,-21 22-1,21-21 1,-42 21-16,0 0 0,0-1 16,-21 22-1,0 0-15,-21 0 0,21 0 16,-1 0-16,-20 22 0,21-1 0,-21 0 16,20 21-16,-41 64 15,42-85-15,21 22 0,0-1 16,0-21-16,0 21 0,0-20 0,0 20 15,21-21-15,0 0 0,21 0 16,22 1-16,-43-22 0,64 0 16,-43 0-16,0 0 15,1 0-15</inkml:trace>
  <inkml:trace contextRef="#ctx0" brushRef="#br0" timeOffset="7395.78">12531 487 0,'0'0'16,"0"-42"-16,0-1 0,-22-41 15,22 62-15,-21-20 0,0 0 0,21-22 16,-21 22 0,0 21-16,21 0 0,-21 21 15,21 21-15,0 0 16,-22 21-16,22 1 0,0 20 0,0 1 16,-21-1-16,21 22 0,0-22 0,0 107 15,-21-86-15,0 1 16,21 0-16,-21-22 0,21 1 0,0-1 15,-21 1-15,21-22 0,-22 21 16,22-41-16,0 20 0,0-21 0,0 0 16,0 0-16,0-42 31,22 0-15,-22-21-16</inkml:trace>
  <inkml:trace contextRef="#ctx0" brushRef="#br0" timeOffset="7731.76">12023 572 0,'0'0'0,"-22"-22"0,-20 1 0,0-42 15,21 42-15,-1-22 0,22 22 16,0-21-16,0 21 0,0-22 0,0 1 16,22 21-16,20-22 0,-21 22 0,21-21 15,1 21-15,20 0 16,-20-1-16,20 1 0,-21 0 0,255 63 31,-255-20-31,0 20 0,1 0 16,-1 64-16,-42-42 0,0-1 15,0 43-15,-21-43 0,-21-20 16,20 20-16,-20-20 0,0-1 16,-64 85-1,64-106-15,20 0 0,-20 0 16,42 1-16,-21-1 0,21 0 15,21-21 1,0 0 0,0 0-16,1 0 0,-1-21 0</inkml:trace>
  <inkml:trace contextRef="#ctx0" brushRef="#br0" timeOffset="8147.54">12700 1037 0,'-21'-42'16,"21"21"-1,0 0-15,0-1 0,0 1 0,21 0 16,0 0-16,0 21 16,0 0-16,22 0 0,20 0 15,-42 0-15,43 21 0,-22 0 16,-21 0-16,22 1 0,-22-1 15,0 21-15,-21 0 0,0-20 0,0 20 16,0-21-16,0 21 0,-21 22 16,21-43-16,-21 0 0,0 0 15,-1 1-15,1-1 0,21-42 32,0-1-17,0 1-15,0 0 0,21-64 16,1 43-16,-1 21 15,21-85 1,22 21-16,-43 64 16,0-21-16,0 42 15,21 0-15,-20 0 0,-1 0 16,0 0-16,0 0 0</inkml:trace>
  <inkml:trace contextRef="#ctx0" brushRef="#br0" timeOffset="8559.49">13737 826 0,'-42'0'31,"21"0"-31,-22 21 16,43 0-16,-21 0 0,-21 43 15,42-43-15,-21 21 16,-1-21-16,1 22 0,21-22 0,0 106 31,0-106-31,0 21 0,0-21 16,43 22-16,-22-43 0,0 0 15,0 0-15,21 0 0,-20 0 16,20 0-16,43-43 16,20-20-16,-83 21 15,20 20-15,0-62 0,-42 41 16,0 1-16,0 0 0,0-1 15,0 1-15,-63-43 16,42 43-16,-22 21 0,22 0 0,-64 0 16,64 21-16,-21 0 0,0 0 15,-1 0-15,22 0 0,-21 21 16,21 0-16,-1 0 0,1 21 0,21-20 16,0 20-16,0-21 0,0 21 15,0-20-15,21 20 0,1-21 0,-1 0 16,21 0-16,-21 1 0</inkml:trace>
  <inkml:trace contextRef="#ctx0" brushRef="#br0" timeOffset="9060.7">14690 931 0,'0'0'0,"0"-21"0,-43-85 31,22 106-31,0 0 0,0 0 15,-22 0-15,-20 0 16,21 0-16,20 43 0,-20-22 0,0 0 16,-1 21-16,22 1 0,-42 20 15,42-20-15,21-1 0,0-21 16,-22 21-16,22-20 0,0 20 0,0-21 16,0 0-16,22 0 0,-1 1 15,21-22-15,-21 0 0,22 0 0,-22 0 16,21 0-16,0 0 0,1 0 0,-22 0 15,21-22-15,-21 1 0,1 21 16,20-21-16,-21-21 0,0-1 16,0 1-16,-21 0 15,0 21-15,22-1 0,-22 1 0,21 0 16,-21 0-16,0 0 16,0 0-16,21 42 15,-21 0 1,0 0-16,0 0 0,0 0 0,0 43 15,0-1 1,0-20-16,0-22 0,0 21 0,-21 1 16,21-1-16,0 0 0,0 1 0,-21 62 15,21 22 1,0-63-16,-22-1 0,22 1 0,0-1 16,0 1-16,0 21 0,0-22 15,0 170-15,0-21 16,0-128-16</inkml:trace>
  <inkml:trace contextRef="#ctx0" brushRef="#br0" timeOffset="9296.56">14626 3387 0,'-21'0'0,"-64"-106"16,85 64-1,-21-1-15,-21-84 16,21 64-16,-1-22 0,1-105 15,21 105-15,-21-21 0,21 21 16,0 1-16,0-1 0,0 22 0,0-22 16,42-42-16,-20 85 0,-1-22 15,0 22-15,0-1 0,0 1 0,0 0 16,1-1-16,-1 1 0,21 21 16,-21 0-16,0-22 0,-21 22 0,22 0 15,-1-21-15,-21 21 0</inkml:trace>
  <inkml:trace contextRef="#ctx0" brushRef="#br0" timeOffset="9915.78">14944 868 0,'0'-64'32,"21"43"-32,0 21 0,0 0 15,0 0-15,22 0 16,-22 0-16,0 0 0,21 21 15,-21 1-15,22-1 0,-22 0 16,21 21-16,-21-21 0,1 22 0,-1-1 16,-21-21-16,0 64 15,0-64-15,0 21 0,-43 1 16,22-1-16,0-21 0,0 0 16,0-21-1,0 0-15,-1-21 0,22 0 16,0 0-16,0 0 0,0 0 0,0-22 15,0 22-15,0-21 0,22-1 16,-1 1-16,0 0 0,0-1 0,0 1 16,22 0-16,-22 21 0,21-22 15,-21 22-15,22 0 0,-22 0 16,0 21-16,21 0 0,-21-21 0,1 21 16,-1 0-16,0 0 0,0 0 0,0 0 15</inkml:trace>
  <inkml:trace contextRef="#ctx0" brushRef="#br0" timeOffset="10472.51">16023 1101 0,'0'0'0,"64"-43"16,-64 22-16,21 0 15,0 0-15,-21 0 0,21 0 0,-21-1 16,21-20-16,-21 21 0,0-21 16,0 20-16,0-62 15,0 63-15,0-22 0,0 22 0,-21 0 16,0 0-16,0 21 0,-22 0 16,22 0-16,0 21 0,-42 21 15,-43 64-15,85-64 16,-22 1-16,22-1 0,0 0 15,0 1-15,21-1 0,0 22 16,0-1 0,0-42-16,21 0 0,0 1 0,0-22 15,0 0-15,1 0 0,-1 0 0,85 0 16,-22-43 0,-41 22-16,62-85 15,-62 85-15,-22-21 0,21-43 16,-21 64-16,1-21 15,-22 20-15,0 1 0,0 0 0,0 0 16,-22 21 0,1 21-1,21 0-15,-21 0 0,21 1 16,0-1-16,0 21 0,0 22 16,0-43-16,0 0 0,0 21 15,0-21-15,0 1 0,0-1 0,21 0 16,0 0-16,1 0 0,-1-21 15,0 0-15,0 0 0,0 0 16,0 0-16,22-21 16,-22 0-16</inkml:trace>
  <inkml:trace contextRef="#ctx0" brushRef="#br0" timeOffset="11132.15">16679 741 0,'0'0'0,"0"-21"0,0 42 31,0 0-15,0 0-16,0 0 0,0 1 0,0 20 16,0-21-16,0 21 0,0-20 15,0 20-15,0-21 0,0 43 16,0-43-16,0 21 16,0-21-16,-21 22 0,0-43 31,0-22-16,21 1-15,0 0 16,0 0-16,0 0 0,0 0 0,0-22 16,0 22-16,0-21 0,0 21 15,21-22-15,0 22 0,0-21 0,0 21 16,1-1-16,-1 1 0,21 0 0,-21 0 16,0 21-16,22 0 0,-22 0 15,42 0-15,1 63 16,-22-41-16,-21-1 15,1 21-15,-1-21 0,0 22 0,-21-22 16,0 21-16,21-21 0,-21 22 16,0-1-16,0-21 0,0 0 15,0 0-15,-21 1 16,0-22-16,0 0 16,-1-22-1,22 1-15,0 0 0,0 0 0,0 0 16,0-22-16,0 22 0,0-21 15,22 0-15,20-22 16,-21 22-16,0-1 0,22 22 0,-22 0 16,21 0-16,-21 0 0,22 0 0,-1 21 15,-21 0-15,21 0 0,-20 0 0,41 42 16,-42-21-16,0 0 0,-21 22 16,0-22-16,0 21 0,0 0 15,0-20-15,0 20 0,0-21 16,0 21-16,-21-20 0,0-1 0,21 0 15,-42 21 1,21-21-16,42-21 31,0 0-31,21-21 16,-21 0-16</inkml:trace>
  <inkml:trace contextRef="#ctx0" brushRef="#br0" timeOffset="11771.8">17865 741 0,'0'42'31,"0"-21"-31,0 1 16,0 20-16,0-21 0,0 0 0,-22 43 16,22-22-16,-21-21 0,21 22 15,0-22-15,0 0 0,0 0 16,-21 43-16,21-86 47,-21 1-47,21 0 0,0 0 15,0 0-15,0 0 16,0-22-16,0-20 0,0 20 16,0 22-16,42-42 0,-21 42 15,1-1-15,-1 1 0,0 0 16,0 0-16,0 21 0,0 0 0,1 0 15,20 0-15,-21 0 0,0 21 0,0-21 16,1 21-16,-1 0 0,0 22 16,0-22-16,-21 0 0,0 21 0,0 43 15,0-64 1,0 0-16,0 22 0,-21-1 16,0-42-16,21 21 0,-21-21 15,-1 0-15,1 0 16,21-21-1,0 0-15,0 0 0,0-22 16,0 1-16,0 21 0,64-85 16,-43 64-16,0 21 15,0-22-15,22 22 0,-22 0 0,21 0 16,85 0 0,-63 21-16,-22 0 15,-21 21-15,21 0 0,-20 21 16,-1-21-16,0 22 0,0 105 15,-21-85 1,0-20-16,-21-22 0,21 0 16,-21 0-16,0 0 0,21 1 0,0-1 15</inkml:trace>
  <inkml:trace contextRef="#ctx0" brushRef="#br0" timeOffset="11979.68">18986 826 0,'0'0'15,"0"21"-15,0 0 16,-21 21-16,21-21 0,-21 1 16,21-1-16,0 0 0,0 21 15,0-21-15,0 1 0,0-1 0,0 0 16,0 0-16,0 0 0,0-42 47</inkml:trace>
  <inkml:trace contextRef="#ctx0" brushRef="#br0" timeOffset="12152.59">18944 635 0,'-21'-21'0,"0"21"16,42 21 31,0 0-31,0-21-16</inkml:trace>
  <inkml:trace contextRef="#ctx0" brushRef="#br0" timeOffset="12607.98">19283 826 0,'0'63'31,"0"-42"-31,0 0 0,0 1 0,-21-1 16,21 0-16,0 0 0,0 0 0,0 0 15,0 1-15,0-1 16,0 0-16,-22 0 16,1-21-16,21 21 0,-21-21 15,21-21 17,0 0-32,0 0 0,0 0 15,0-1-15,0 1 0,0 0 16,21-21-16,0-1 0,1 22 0,-1-21 15,21 21-15,-21-22 0,22 22 16,-1 0-16,0 0 0,1 0 0,-1 0 16,21 21-16,-20 0 0,-1 0 0,0 21 15,1 0-15,-1 0 0,-21 21 16,-21 22-16,0 42 16,0-64-16,0-21 0,0 22 15,0-22-15,0 0 0,-21 0 16,0 0-16,21 0 0,-21-21 15,21 22 1,-21-22-16,21-22 16</inkml:trace>
  <inkml:trace contextRef="#ctx0" brushRef="#br0" timeOffset="13346.56">20426 868 0,'0'0'0,"0"-21"0,0-22 16,-21 1-1,-22 21-15,22 21 0,0 0 0,-43 0 16,43 0-16,-21 0 0,21 21 16,0 0-16,-1 22 0,-20-22 15,21 21-15,0-21 0,0 22 0,21-1 16,0-21-16,-22 85 15,22-64-15,0-21 0,22 22 16,-1-43-16,0 21 0,0-21 16,0 0-16,22 0 15,41 0-15,-41-21 0,-22 0 16,0-1-16,0 1 0,0 0 16,0 0-16,1 0 0,-22-22 15,0 22-15,0 0 0,21-42 16,-21 41-16,0 1 0,0 0 15,-21 42 1,21 0 0,0 1-16,-22-1 0,1 0 15,0 0-15,0 21 0,21-20 16,-21 20-16,21 0 0,-21 1 0,21-1 16,0 0-16,-22 85 15,22-63-15,0-22 0,-21 85 16,21-85-16,0 22 15,-42 105-15,42-21 16,-21-84-16,21-22 16,-21 43-16,-1-43 0,22 22 15,0-22-15,-21 0 0,21-20 16,-21 20-16,21 0 0,-21-21 16,21 1-16,0-1 0,0 0 0,-21-21 0,0 0 15,-1 0-15,1-21 16,0 0-16,0-1 0,-21-62 15,20 41-15,1 1 0,0-21 16,-21 20-16,21-20 0,21-22 16,-22 22-16,22-1 0,-21-21 0,21 1 15,0 20-15,0 1 0,21-22 0,22-42 16,20-21 0,-42 106-16,22-1 0,-1-20 15,-21 42-15,22-1 16,-22 1-16,21 0 0,-21 0 0,22 21 15,-1 0-15,0 0 0,-21 0 0,43 21 32</inkml:trace>
  <inkml:trace contextRef="#ctx0" brushRef="#br0" timeOffset="14144.1">14668 2582 0,'0'22'16,"0"-1"-16,0 0 0,0 0 15,0 0-15,0 0 0,0 22 16,0-22-16,0 21 0,0 1 0,0-22 16,0 21-16,22 0 0,-22 1 0,0-1 15,0 0-15,0 43 16,0 0-16,0-43 0,0-21 16</inkml:trace>
  <inkml:trace contextRef="#ctx0" brushRef="#br0" timeOffset="15204.55">21865 423 0,'21'-21'15,"0"21"-15,-21-21 0,0 0 16,22 21-16,-22-21 0,0 0 0,0-22 15,0 22-15,0 42 47,0 0-47,0 22 16,0-1-16,0 43 0,0-43 16,-43 127-16,43-105 15,-21-1-15,0 1 0,0-1 16,0 1-16,-22-1 0,22 1 0,-21 21 15,-43 20 1,64-62-16,21-22 16,-21 0-16,0 0 0,-1-21 0,-41 21 15,21-42 1,42 0-16,0-21 16,-22-1-16,22 1 0,-21-43 15,21 22-15,0 21 0,0-1 16,0-20-16,0 20 0,43-41 15,-43 63-15,21 21 16,0 0-16,0 0 16,0 0-16,-21 21 0,21 0 0,1 0 15,-1 0-15,21 43 0,-21-22 16,0-21-16,1 22 0,-1-1 16,21 0-16,-21 1 0,22-22 15,-22 0-15,21 21 16,22-21-16,-43-21 15,0 0-15,0 0 0,0 0 0,22 0 16</inkml:trace>
  <inkml:trace contextRef="#ctx0" brushRef="#br0" timeOffset="16044.07">22542 889 0,'0'0'0,"0"-21"0,0 0 0,0 0 0,-21-1 16,0 22-16,0 0 15,-21 0-15,20 0 0,1 22 0,-42 20 16,20-21-16,22 0 16,0 22-16,-21-22 0,21 21 0,-1 0 15,22-20-15,-21 41 16,21-21-16,0-20 0,0-1 16,0 0-16,0 0 0,21-21 15,1 0-15,-1 0 0,42 0 16,1-21-16,-43 21 15,21-21-15,1 0 0,-22-1 16,0 1-16,21-21 0,-21 21 0,1-43 16,20-20-1,-42 62-15,0 1 0,0 42 32,-21 1-32,21-1 15,-21 0-15,21 0 0,0 21 16,0-20-16,0-1 0,0 0 15,0 0-15,0 21 0,42 1 16,-21-43-16,0 21 16,0-21-16,22 0 0,-22 0 15,0 0-15,21 0 0,-20-21 0,-1 0 16,21 21-16,0-43 16,1-41-1,-43 62-15,21 1 0,-21 0 0,0-21 16,0 21-16,0-1 0,0 44 31,0-1-31,0 0 16,0 0-16,0 0 0,0 0 15,-21 43-15,0-1 16,21-41-16,0-1 0,-22 0 16,22 0-16,-21-21 0,21 21 15,0-42 16,0 0-31,0 0 16,0 0-16,0-1 0,0 1 0,0-21 16,21 21-16,1-22 0,-1 1 15,0 21-15,64-85 16,-1 64 0,-41 42-16,41 0 0,-41 0 15,-1 0-15,43 21 0,-43 0 16,-21 21-16,21-20 0,-20 20 15,-22-21-15,0 64 16,0-43-16,-22-21 0,1 0 16,0 1-16,0-1 0,0 0 0,-22 21 15,65-42 17,-1 0-32,0 0 0,0-21 15</inkml:trace>
  <inkml:trace contextRef="#ctx0" brushRef="#br0" timeOffset="16673.61">24215 1080 0,'0'-22'0,"0"44"0,21-65 16,-21 22-16,0 0 0,0 0 16,0 0-16,0-1 0,0-20 15,-43 0 1,22 42-16,-42 0 15,42 0-15,-22 21 0,22 0 0,-21 0 16,-1 22-16,22-22 0,0 0 0,-42 42 16,41 22-1,22-64-15,0 0 0,0 22 16,22-22-16,-1-21 16,42 0-16,43 0 15,-64 0-15,1 0 0,-22-21 16,21 21-16,-21-21 0,1-1 15,-1 1-15,0 0 0,-21 0 0,0 0 16,0-43 0,0 43-16,0 0 0,0 42 47,0 0-32,0 0-15,0 22 0,0-22 0,0 0 16,-21 0-16,21 22 0,-21-22 15,21 21-15,0 0 0,0 64 16,0 42 0,0-105-16,0 20 0,0 1 15,0-22-15,0 22 0,-22-1 16,1 1-16,21-22 0,-21 21 0,0 1 0,-21 42 16,-22 21-1,22-85-15,21-21 16,-1 22-16,1-22 0,0 0 0,0-21 15,0 21-15,-43-21 16,1 0-16,20-21 0,22 21 16,0-21-16,0 0 0,0-22 15,0 1-15,21 21 0,0-22 16,0 22-16,42-85 16,0 22-16,1 41 15,-22 1-15,21 0 0,-21-1 0</inkml:trace>
  <inkml:trace contextRef="#ctx0" brushRef="#br0" timeOffset="17136.34">24532 953 0,'0'0'16,"0"-22"-16,-21 44 31,21-1-31,0 0 16,0 0-16,-21 0 0,21 0 15,-21 22-15,21-22 0,0 0 16,0 21-16,0-20 0,0 41 16,21-21-1,21-20-15,-21-22 16,0 0-16,1 0 0,41-22 15,1 1 1,-43 0-16,0-21 0,0-1 16,0 22-16,-21 0 0,21 0 15,-21-21-15,0 20 0,0 1 16,22 0-16,-22 0 0,0 42 47,0 0-47,0 0 0,0 1 0,0-1 15,0 0-15,0 21 0,0-21 16,0 1-16,0-1 0,21-21 16,0 21-16,0 0 0,0-21 15,0 21-15,22-21 0,-22 0 16,0 0-16,21 0 0</inkml:trace>
  <inkml:trace contextRef="#ctx0" brushRef="#br0" timeOffset="17923.68">25463 995 0,'0'0'0,"0"-21"0,0 0 16,0-1-16,-21 22 0,0-21 15,0 21-15,0 0 0,0 0 16,-1 0-16,1 0 16,0 0-16,0 21 0,0 1 0,21 20 15,-21-21-15,21 0 0,-22 0 0,22 22 16,0-22-16,0 0 0,0 0 15,0 0-15,0 22 0,0-22 16,0 0-16,22 0 0,-1-21 16,0 0-16,0 0 0,0 0 15,0 0-15,22-21 16,-1 0-16,-21 0 16,0 0-16,1-1 0,-22-20 0,0 21 15,21-21-15,-21 20 0,21-20 16,-21 21-16,0 0 0,0 42 31,-21 0-31,21 0 16,-21 0-16,21 22 15,0-22-15,0 21 16,0-21-16,0 1 0,0-1 0,21-21 16,0 21-16,0-21 0,0 0 0,43 21 15,-22-21-15,-21 0 16,22 0-16,-1 0 0,0 0 15,1-21-15,-22 21 0,21-21 0,-21 0 16,64-64 0,-85 64-16,0 0 0,0-22 0,0 22 15,0 0-15,0-21 0,0 20 0,-21 1 16,-22 0-16,22 21 0,0 0 16,-21 0-16,21 0 0,-22 21 15,-20 22 1,42-22-16,-1 21 15,22-21-15,0 0 0,0 22 16,64-1 0,-43-21-16,0 0 0,0-21 15,1 22-15,-1-1 0,0 0 0,0 0 16,-21 0-16,0 0 0,0 22 0,21-22 16,-21 21-16,0 43 15,0-43-15,0 1 0,0-1 0,-21 106 16,-42-21-1,41-85-15,22 1 16,-21-1-16,0-21 0,0 0 0,0 1 16,21-1-16,-21 0 15,21 0-15,-22-21 0,22-21 32,0 0-17,22 0-15,-1-1 0,0-20 0,0 21 16</inkml:trace>
  <inkml:trace contextRef="#ctx0" brushRef="#br0" timeOffset="18270.64">26374 1101 0,'0'0'0,"-22"0"15,1 0-15,42 0 31,1 0-31,-22-21 16,21 21-16,42-43 16,-42 22-16,1 21 0,-1-21 15,0 0-15,-21 0 16,0-1-16,-21 22 16,0 0-1,-1 22-15,1-1 0,-21 21 0,21-21 16,0 0-16,-1 22 0,22-22 15,0 21-15,-21-21 0,21 43 16,21-1 0,-21-41-16,22-1 0,-1 0 15,21-21-15,-21 0 0,0 0 0,1 0 16,41 0-16,-42 0 0</inkml:trace>
  <inkml:trace contextRef="#ctx0" brushRef="#br0" timeOffset="19284.98">5122 2180 0,'0'0'0,"-42"0"15,21 0-15,0 0 0,-1 0 16,1 0-16,21 21 16,21-21-1,1 22 1,-1-22-16,0 0 0,21 0 0,22 0 16,-22 0-16,22 0 0,20 0 15,-20 0-15,42 0 0,-22-22 16,22 22-16,0 0 0,21-21 0,127 0 15,-127 21-15,21-21 0,-21 21 16,169-21-16,128-22 16,-276 43-16,21-21 15,149 0-15,-170 0 0,0 21 16,21-21-16,-20 0 0,20 21 16,381-43-1,-211 22 1,-149 21-16,-126 0 0,-1 0 15,1-21-15,-43 21 0,21 0 0,-20 0 16,-1 0-16,0 0 0,0 0 31</inkml:trace>
  <inkml:trace contextRef="#ctx0" brushRef="#br0" timeOffset="20040">12954 1926 0,'0'0'0,"-21"0"0,-22 0 15,22 0 1,0 0-16,0 0 0,21 21 31,21-21-15,0 0-16,0 0 0,22 0 15,-22 0-15,21 0 0,64 0 16,-64 0-16,22 0 0,-1 0 16,64 0-16,85 0 15,-127 0-15,-1 22 0,107-22 16,-64 0-16,-21 0 15,21 0-15,0 0 0,21 0 0,0 0 16,191 0-16,-170 0 0,0 0 16,1 0-16,-1 0 0,22 0 15,-1 0-15,-21 0 0,22 0 0,-22 0 16,1 0-16,189 0 16,-189 0-16,20 0 0,-20 0 15,-1 0-15,0 0 0,22 0 0,-43 0 16,21 0-16,-21 0 0,149 0 15,-22 0 1,-148 0-16,-21 0 0,84 0 0,-105 0 16,-22 0-16,1 0 0,-1-22 0,-41 22 15,20 0-15,-21 0 16,-21-21-16,0 0 16,0 0-16</inkml:trace>
  <inkml:trace contextRef="#ctx0" brushRef="#br0" timeOffset="20739.95">22161 2053 0,'-84'0'31,"63"0"-16,-1 0 1,44 0 15,-1 0-31,0 0 0,21 0 16,22 0-16,-22 0 0,43 0 16,-1 0-16,22 0 0,21 21 0,0-21 0,0 22 15,0-22-15,21 0 0,170 21 16,-170-21-16,170 21 15,-149-21-15,-21 0 0,21 0 16,-20 0-16,20 0 0,-21 0 16,339 0-1,-275 0-15,-149 0 16,64 0-16,-85 0 0,1 0 16,-22 0-16,21 0 15,-63 21 32,0-21-31,0 0-16,0 0 0,-1 0 15,-20 0-15</inkml:trace>
  <inkml:trace contextRef="#ctx0" brushRef="#br0" timeOffset="22343.78">2032 3768 0,'0'21'0,"0"0"32,-21-21-17,42-21 17,-21 0-32,21 21 15,0-21-15,-21-1 0,21 1 16,1 0-16,-22-21 0,21 21 0,-21-1 15,21 1-15,-21-21 0,21 0 16,-21 20-16,0 1 16,0 0-16,0 42 31,0 0-31,0 1 16,0 20-16,-21-21 0,21 0 0,-21 22 15,21-1-15,0-21 0,0 21 16,0 1-16,0-1 0,0 0 15,0 1-15,0-1 0,0 0 0,0 1 16,0-22-16,0 21 0,0 1 0,0-1 16,0-21-16,0 21 0,0-20 15,0-1-15,0 0 0,0 21 16,0-21-16,0 1 0,0-1 16,0 0-16,-21-21 15,-1 0-15,1 0 16,0 0-16,0 0 15,0 0-15,0 0 0,-22 0 16,22 0-16,0 0 0,-21 0 16,20 0-16,1-21 0,-21 21 0,21 0 15,0 0-15,-1 0 0,22-21 16,-21 21-16,42 0 31,1 0-15,-1 0-16,21 0 15,-21 0-15,22 0 0,-1 0 0,0 0 0,1 0 16,-1 0-16,0 0 0,1 0 16,105-22-1,-106 22-15,-21 0 0,22 0 16,-22 0-16,0 0 0,21 0 16,-42-21 30,0 0-30,0 0-16</inkml:trace>
  <inkml:trace contextRef="#ctx0" brushRef="#br0" timeOffset="22748.85">2794 3937 0,'0'21'16,"0"-42"93,-21 21-78,0 0-15,21 21 31,0 0-32</inkml:trace>
  <inkml:trace contextRef="#ctx0" brushRef="#br0" timeOffset="29556.86">18394 3048 0,'42'-21'16,"22"0"-16</inkml:trace>
  <inkml:trace contextRef="#ctx0" brushRef="#br0" timeOffset="29917.65">16256 5630 0,'-42'43'0,"-128"41"0</inkml:trace>
  <inkml:trace contextRef="#ctx0" brushRef="#br0" timeOffset="40560.01">5186 3408 0,'-21'0'32,"-1"-21"-32,1 0 15,0 21-15,0 0 16,0 0 0,0 0 15,-1 0-31</inkml:trace>
  <inkml:trace contextRef="#ctx0" brushRef="#br0" timeOffset="40917.33">4593 3302 0,'0'0'15,"-21"0"-15,-21-21 0,20 21 0,1-21 16,0 0-16,0 21 0,0-22 16,0 22-16,21-21 15,21 21 1,0 0 0,21 0-16,22 0 0,-22 0 0,43 0 15,-22 0-15,22 0 0,0 0 16,-1 0-16,1 0 0,0 0 0,-1 0 15,1 0-15,0 0 0,169 0 16,-170 0 0,-41 0-16,-43 21 15,0 1 1,-22-1-16,1-21 16,-21 0-16,-22 21 15,1 0-15</inkml:trace>
  <inkml:trace contextRef="#ctx0" brushRef="#br0" timeOffset="41340.43">5143 3387 0,'-21'0'16,"0"0"0,21 21-1,0 0 1,0 0-16,0 22 0,0-22 15,0 21-15,0-21 0,0 22 16,0 41-16,0-41 0,0 41 16,-21-20-16,21-22 15,0 0-15,0 22 0,0-22 0,-21 1 16,21-1-16,0 0 0,0 1 0,-21-1 16,21-21-16,-22 21 0,1-20 15,0 20-15,0-21 0,0 0 0,0 0 16,-43 1-1,-63 20-15,85-42 16,-22 0-16,22 0 0,0 0 0,-22 0 16,22-21-16,-1 0 0,1-1 15,0 1-15,-22-42 16,43 42-16,0-1 0,0-20 0,21 21 16,-21-21-16,21 20 0,0 1 0,0-21 15,0 0 1,21 20-16,0 1 0,0 21 0,21-21 15,-20 21-15,-1 0 0,21-21 16,0 21-16</inkml:trace>
  <inkml:trace contextRef="#ctx0" brushRef="#br0" timeOffset="41896.11">5821 3979 0,'0'0'0,"0"-21"0,0 0 15,0 0-15,0 0 16,0 0-16,0-1 0,-21 22 16,-1-21-16,1 0 0,0 21 0,-21 0 15,21 0-15,-1 0 0,-20 0 16,-21 21-16,-22 43 15,43-22-15,20-21 16,1 43-16,0-22 0,0 0 0,0 22 16,0-22-16,21 22 0,0-22 0,-22 22 15,22-22-15,0-21 16,0 0-16,0 0 0,0 1 0,22-22 16,-1 0-16,0 0 15,0 0-15,85-22 16,-43-41-1,-20 42-15,20-43 0,-20 22 16,-1 0-16,-21-1 0,21 1 0,-20 0 16,-1-1-16,0-63 15,0 43 1,-21 84 0,-21 0-1,21 0-15,-21 22 0,21 20 16,0-20-16,-21-1 0,21 0 15,0-21-15,0 22 0,0-1 16,0-21-16,0 0 0,21 1 0,0-22 16,0 0-16,0 21 0,0-21 15,22 0-15,-22 0 0,21 0 0,-21-21 16,22 21-16,-22-22 0,21 1 16</inkml:trace>
  <inkml:trace contextRef="#ctx0" brushRef="#br0" timeOffset="42119.99">6329 3874 0,'0'0'16,"0"-22"-16,0 1 0,21 0 15,0 21 1,-21 21-16,0 0 16,21 1-16,-21-1 0,0 21 15,21 0-15,-21-20 0,0 20 0,0 0 16,0 1-16,0-1 0,0-21 15,0 43-15,0 20 16,0-63-16,0 1 16,22-22-16,-1 0 15</inkml:trace>
  <inkml:trace contextRef="#ctx0" brushRef="#br0" timeOffset="42375.84">6921 3810 0,'0'0'0,"22"-21"0,-22 0 0,21 21 16,-21-21-16,21 21 0,-42 0 31,0 21-31,-1 0 0,-41 21 16,-1 22-1,22-22-15,0 0 0,21 1 0,-22-1 16,1 0-16,21-20 0,-22 20 0,22 0 15,0-21-15,0 1 0,21 20 16,0-21-16,0 0 16,21-21-1,0 0-15,0 0 0,22-21 16</inkml:trace>
  <inkml:trace contextRef="#ctx0" brushRef="#br0" timeOffset="42909.54">7705 3789 0,'0'0'0,"0"-21"0,-22 21 0,1-21 0,0-1 16,0 22-16,-21 0 0,20 0 15,1 0-15,-21 0 0,21 0 16,-43 0-16,-20 85 15,62-64-15,-20 22 16,21-1-16,0 0 0,0 1 0,-1-1 16,1 0-16,0 1 0,21-22 0,0 21 15,0 22-15,0-1 16,21-63-16,0 0 16,1 0-16,-1 0 0,0 0 15,21 0-15,-21 0 0,22 0 0,-22-21 16,21 0-16,22-43 15,-1 1-15,-20 20 16,-22 1-16,21 0 0,-21-1 0,0 1 16,-21 0-16,0-1 0,22 22 0,-22 0 15,0-21-15,0 21 16,-22 21-16,1 21 16,0 0-16,21 0 0,-21 21 15,0 1-15,21-1 0,0 0 0,0 1 16,0-1-16,0 0 0,0 22 0,0-1 15,42 1 1,-21-43-16,22 0 0,-1 0 0,0-21 16,1 0-16,-1 0 0,21 0 15,-20 0-15,20 0 0,-20 0 16,20-21-16,43-21 0,-21-22 16,-43 22-16,0 21 15</inkml:trace>
  <inkml:trace contextRef="#ctx0" brushRef="#br0" timeOffset="43905.49">2011 5821 0,'0'-21'0,"0"0"16,0-1-16,0 1 15,0 0-15,0 0 16,21 0-16,-21 0 0,21-1 16,-21-20-16,42 0 15,-42 21-15,22 21 0,-1-22 0,21 1 16,-21 21-16,0 0 0,1 0 15,20 0-15,-21 21 0,21 22 0,-20-22 16,-1 21-16,0 1 0,0 20 16,-21 85-16,0-42 15,-21-64-15,-43 64 16,22-63-16,0-1 0,-1 0 16,-20 1-16,21-1 0,-1 0 15,1-21-15,0 1 0,-1-1 0,1 0 16,-85 0-1,42-21-15,64 0 16,-42-42-16,41 21 16,22-1-16,0-20 0,0 21 0,0-21 15,0 20-15,85-83 16,0 83 0,-64 22-16,64 0 15,-43 0-15,0 0 0,1 22 0,-22-1 16,21 0-16,-21 0 0,0 21 15,22 1-15,20 63 16,-63-85-16,21 0 16,1 0-16,-22 0 0,21 0 15,0-21-15,0 0 16,0 0-16,0 0 16,22 0-16,-22-21 0</inkml:trace>
  <inkml:trace contextRef="#ctx0" brushRef="#br0" timeOffset="44063.73">2836 6181 0,'0'0'0,"21"0"16,-21-21 15,22 21-15,-22-22-1</inkml:trace>
  <inkml:trace contextRef="#ctx0" brushRef="#br0" timeOffset="44555.81">5080 5609 0,'0'0'0,"0"-21"0,0 0 0,0 0 0,0 0 16,0-1-16,0 1 15,0 0-15,-21 21 16,0 0-16,-1 0 0,1 0 16,0 0-16,-21 0 0,21 21 15,-22 22-15,22-22 0,-21 21 0,-1 0 16,22 22-16,-63 42 15,20 21-15,43-64 0,0-20 16,-22 20-16,22 1 0,0-22 0,21 21 16,0 22-16,0-43 15,21-20-15,0 20 0,22-21 16,-1 0-16,0 0 0,1-21 0,20 0 16,1 0-16,-22 0 0,22 0 0,-1-21 15,-21 0-15,22 0 0,42-43 16,-43 43-16</inkml:trace>
  <inkml:trace contextRef="#ctx0" brushRef="#br0" timeOffset="44847.84">6011 5652 0,'0'0'0,"21"-22"0,-21-20 0,0 21 0,0-21 15,0 20-15,0 1 0,0 0 16,0 0-16,-21 42 31,21 0-31,-21 22 16,0-1-16,21 0 0,-21 1 0,21 20 15,-21-21-15,-1 22 0,1-1 0,21-20 16,-21 20-16,0 1 0,0-22 16,21 0-16,-21 1 0,-1 41 15,1-41-15,21-1 0,0 0 0,0 1 16,0-1-1,0-21-15,21-21 0,1 0 16,-1 0-16,-21-21 0,21 0 0,0 0 16</inkml:trace>
  <inkml:trace contextRef="#ctx0" brushRef="#br0" timeOffset="45123.68">6477 5461 0,'0'0'0,"0"-21"0,0 0 0,0 0 0,0 42 32,0 0-32,-21 0 0,21 21 15,-21 1-15,-1-1 0,22 0 16,-21 22-16,21-1 0,-21-20 0,0 20 16,0 1-16,21-22 0,-21 0 15,-1 22-15,22-22 0,-21 22 16,21-43-16,-21 21 0,21-21 15,0 1-15,0-1 0,0 0 0,0-42 47,0 0-47,0-1 0</inkml:trace>
  <inkml:trace contextRef="#ctx0" brushRef="#br0" timeOffset="45401.53">5630 5948 0,'0'0'0,"-42"0"0,21 0 0,0 0 16,-1-21-16,22 0 0,22 21 15,-1 0-15,63-22 16,-41 22-16,-1 0 0,22-21 16,-1 21-16,1 0 0,-1-21 15,1 21-15,-1-21 0,1 21 0,-1 0 16,1 0-16,-22-21 0,21 21 0,-20 0 15,-1 0-15,0 0 0,22-21 16,-43 21-16,-42 0 31,0 0-31,0 0 16,-22 0-16,1 0 0,-85 42 16</inkml:trace>
  <inkml:trace contextRef="#ctx0" brushRef="#br0" timeOffset="45616.46">5546 6138 0,'0'0'0,"0"22"0,0-1 15,21-21 1,21 0-16,0 0 0,1 0 16,20 0-16,1 0 0,-22 0 15,22 0-15,-1-21 0,64-1 16,-63 22-16,-1-21 0,1 0 15,-1 21-15,1-21 0,-22 21 0,21 0 16,22-21-16,-43 21 0,-20 0 16,-1 0-16</inkml:trace>
  <inkml:trace contextRef="#ctx0" brushRef="#br0" timeOffset="46417.4">1820 7578 0,'0'-64'31,"21"43"-15,1 21-16,-1-21 0,0 21 0,0-21 16,21 21-16,-20 0 0,-1 0 15,0 0-15,0 0 0,0 0 0,0 0 16,-21 21-16,0 64 15,0-64-15,-21 21 0,-21 22 16,21-22-16,0-21 16,-85 64-16,42-43 15,43-21-15,0 0 0,0-21 16,0 0 0,42-21 15,0 21-31,21 0 0,-21 0 15,22 0-15,-22 0 16,21 0-16,1 0 0,41 0 16,-20 43-16,-22-22 15,-21 0-15,22 21 16,-43 1-16,0-22 0,0 21 0,-22 0 0,-20-20 16,21 20-16,-21 0 0,-43 1 15,-42 20 1,106-63-16,-22 0 0,1 0 15,0 0-15,21 0 0,-22 0 0,22 0 16,0-21-16,-21 0 0,20 0 16,1-1-16,0 1 0,21 0 0,-21 0 15,21 0-15,0 0 16,21-22 0,43 1-16,-1 21 15</inkml:trace>
  <inkml:trace contextRef="#ctx0" brushRef="#br0" timeOffset="46563.63">2476 7959 0,'22'0'0,"-44"0"0,65 0 16,-22 0-16,-21-21 47,21 21-32</inkml:trace>
  <inkml:trace contextRef="#ctx0" brushRef="#br0" timeOffset="47036.36">4297 7472 0,'0'0'16,"0"-21"-16,0 0 0,0-1 16,-21 44 15,21-1-31,-22 0 0,1 21 0,21 1 16,-21-1-16,0 0 0,21 22 15,-21-1-15,0 1 0,21-1 0,-22 1 16,1 20-16,21-20 0,-21-1 0,21 22 15,-42 42-15,42-85 16,0 22-16,-21-1 0,21-20 0,-22-1 16,22 0-16,0 1 0,0-1 0,0 0 15,-21-20-15,21-1 0,0 0 16,0-42 0,0 0-16,0-1 0,0-20 15</inkml:trace>
  <inkml:trace contextRef="#ctx0" brushRef="#br0" timeOffset="47358.18">3958 7895 0,'0'-42'0,"0"84"0,-21-126 15,0 41-15,21 22 0,0-21 0,0 21 16,0-43-16,0 1 16,42 20-16,-21 22 0,0 0 15,22-21-15,-1 20 0,0 1 0,22 21 16,-1 0-16,1 0 15,126 21-15,-126 1 0,-22-1 16,1 0-16,-1 21 0,-21-21 16,-21 22-16,0-1 0,0 0 15,-42 1-15,-22 20 16,22-20-16,0-1 0,-1-21 0,1 21 16,0-20-16,-1-1 0,-41 42 15,41-63 1,43-21-1,21 0-15,1 0 0,-1 0 0,21-1 16,-21 1-16,22 0 0,62-42 16,-62 20-16</inkml:trace>
  <inkml:trace contextRef="#ctx0" brushRef="#br0" timeOffset="47905.87">4995 7535 0,'0'0'15,"21"0"-15,1 0 0,-1 22 16,-21-1-16,0 0 0,0 0 15,0 0-15,0 22 16,-21 41-16,21-63 16,-22 1-16,22-1 0,0 0 0,0 0 15,22-21 1,-1 0-16,0 0 0,0 0 16,0 0-16,22 0 0,-22-21 0,85-43 15,-64 43 1,0 0-16,-21 0 0,1-21 0,20 20 15,-21 1-15,0 0 0,-21-21 16,21 21-16,-21-1 16,-21 22-1,0 0 1,21 22-16,-21 20 0,0 0 16,0 1-16,21-1 0,-22 0 15,1 64-15,21-42 0,-21-1 16,0 1-16,21-1 15,-21 22-15,21 42 0,0-43 0,0-20 16,-43 253 0,1-105-1,21-148-15,0-1 16,0 1-16,-1-1 0,1-21 0,0 1 0,0-22 16,0 0-16,-22 0 0,-41-21 15,41 0-15,1-42 16,0 21-16,-1-22 0,1 1 0,21 0 15,-21-22-15,-1 22 0,22-22 0,0-84 16,21 42 0,21 64-16,21 0 15,-20-1-15,20 22 0,0-21 0,1 0 0,126-64 16,-127 63 0,22-20-16,-1 21 0</inkml:trace>
  <inkml:trace contextRef="#ctx0" brushRef="#br0" timeOffset="48189.7">6096 7112 0,'0'42'0,"0"-84"0,0 21 0,21-21 16,-21 20-16,0-41 16,0 84 15,0 0-31,-21 0 0,21 22 0,-21 20 15,21 43-15,-21 21 16,-1-63-16,1-1 0,21 1 16,0-1-16,-21-21 0,0 1 0,21-1 15,-21 43-15,21-43 16,0-21-16,0 0 16,21-21-1,-21-21-15,21 0 0,0 0 16,0-21-16,1 20 0,20-20 0</inkml:trace>
  <inkml:trace contextRef="#ctx0" brushRef="#br0" timeOffset="48623.45">6392 7091 0,'0'0'0,"0"-21"0,21 0 0,-21-1 16,0 1-16,0 0 16,0 42-1,0 0-15,0 22 0,0-1 0,-21 43 16,21 84-1,-21-105-15,21-22 0,0 21 16,-21 1-16,21-22 0,0 1 0,-21-1 16,21 21-16,0 1 15,0-43-15,0 0 16,-21-21 0,21-21-16,0 0 15,0 0-15,0-22 16,0 22-16,0-21 0,21 0 0,0-1 15,0 1-15,0 21 0,22-64 16,20 22-16,-21 41 16,1 1-16,-1 0 0,-21 21 0,22 0 15,-1 0-15,43 85 16,-43-64-16,-42 21 16,0 1-16,0-22 0,0 21 0,0 0 15,0 1-15,0-1 0,-21-21 0,-43 43 16,43-43-16,0 0 0,-21 0 15,20 0-15,1 1 0,0-22 16,0 0-16,0 0 0,21-22 31,0-20-31,0 21 0</inkml:trace>
  <inkml:trace contextRef="#ctx0" brushRef="#br0" timeOffset="48808.35">6011 7387 0,'0'0'0,"-42"0"0,0 0 31,63 0-15,0 0-16,21 0 16,-21 0-16,22 0 0,-1 0 0,64 0 15,63-21 1,-105 21-16,-1 0 0</inkml:trace>
  <inkml:trace contextRef="#ctx0" brushRef="#br0" timeOffset="49467.29">7281 7366 0,'0'0'0,"0"21"15,-21 0-15,0 1 16,21-1-16,-21 0 0,0 0 15,21 0-15,-22 0 0,22 1 0,-21 20 16,21-21-16,-21 43 16,21-22-16,0-21 15,21-21 1,0 0 0,-21-21-1,22 0-15,-22 0 16,0-1-16,0 1 0,0-21 15,0 21-15,0-22 0,0 1 16,0 0-16,0 21 0,0-22 16,0 22-16,21 0 0,0-21 0,0 20 15,64-20-15,-64 42 16,0 0-16,21 0 0,1 0 16,-1 21-16,-21 0 0,0 22 15,1-22-15,-1 21 0,-21-21 16,0 22-16,0 20 15,0 43 1,0-85-16,0 0 0,0 22 0,0-22 16,-21-21-16,-1 0 0,22 21 15,-21-21-15,0 0 16,21-42 0,0 21-16,0-1 0,0-41 15,21 21-15,0-1 0,1-20 16,20 20-16,-21-20 0,21 21 0,43-64 15,-43 85-15,43-43 16,-21 64-16,-22 0 0,43 0 16,-43 0-16,-21 21 0,0 22 0,0-22 15,1 21-15,-22 22 16,0 84-16,-64 0 16,64-106-16,-21-21 15,0 43-15,0-43 16,21 0-16,0 0 0,-22-21 15,1 0 1</inkml:trace>
  <inkml:trace contextRef="#ctx0" brushRef="#br0" timeOffset="50332.32">1397 9567 0,'85'-84'31,"-64"63"-31,0 21 16,-21-22-16,21 22 15,-21 22-15,0-1 0,0 21 16,0 0-16,0 1 0,0-1 15,0 22-15,-21-22 0,0 21 16,0 1-16,-1-22 0,-20 1 0,0 20 16,21-21-16,-1 1 0,-20-22 0,21 0 15,0 0-15,21 0 0,0-42 32,21 0-17,0 0-15,21 0 0,-20 0 16,20-1-16,0 22 0,1-21 0,-1 0 15,0 21-15,1-21 0,-1 21 16,43 0-16,-43-21 0,-21 21 16,21 0-16,-20 0 0,20-21 15,-21 21-15,0-22 0,0 22 0,-21-21 16,22 0-16,-22 0 0,0 0 16,0 0-16,0-1 0,0 1 15,0 0-15,0 0 0,0 0 16,-22 21-16,1-21 0,0 21 15,0 21-15,0 0 16,21 0-16,0 21 0,-21 1 16,-22 84-16,22-85 15,21 0-15,-21 1 0,0-1 0,21 0 16,-21 1-16,21-22 0,0 21 16,0-21-16,0 1 0,0-1 15,0 0-15,21-21 16,-21-21-16,21 0 15,0-1-15,0 1 0,0 0 16</inkml:trace>
  <inkml:trace contextRef="#ctx0" brushRef="#br0" timeOffset="50488.24">2244 9906 0,'0'0'0,"21"0"0,0 0 16,-21-21 31,21 21-47</inkml:trace>
  <inkml:trace contextRef="#ctx0" brushRef="#br0" timeOffset="50932.98">4170 9567 0,'0'0'16,"0"-21"-16,-21 21 0,21-21 0,-22 42 31,22 0-31,0 22 0,0-1 0,0 149 15,0-64 1,0-64-16,-21 1 0,21-1 16,-21 1-16,21-1 0,0 1 0,-21-22 15,21 0-15,-21 1 0,21-1 0,0-21 16,0 21-16,0-20 16,0-1-16,21-21 0,0 0 15,0 0-15,-21-21 0,21-22 16</inkml:trace>
  <inkml:trace contextRef="#ctx0" brushRef="#br0" timeOffset="51217.48">4085 9948 0,'0'0'0,"0"-42"0,-21 0 16,21-64 0,42 0-1,-21 85-15,22 0 0,41-22 16,-20 43-16,-1 0 0,-20 0 15,20 0-15,1 0 0,-22 0 16,0 43-16,1-22 0,-1 21 0,-21 1 16,-21 41-16,-21 22 15,0-64-15,-21 1 16,20-22-16,-20 21 0,0-21 0,-1 1 16,-41 20-16,20-21 15,64-42 16,21 0-31,1 0 0,-1-1 16,85-62-16</inkml:trace>
  <inkml:trace contextRef="#ctx0" brushRef="#br0" timeOffset="51441.35">5186 9546 0,'21'-21'0,"-42"42"0,42-63 0,-21 63 31,0 0-31,0 0 16,0 22-16,0-1 0,0 0 0,0 22 16,-21-22-16,0 22 0,21-22 0,-22 0 15,1 22-15,21-22 0,-21-21 16,21 43-16,0-1 16,0-41-16,21-22 15,0 0 1,1-22-16,-1 1 0</inkml:trace>
  <inkml:trace contextRef="#ctx0" brushRef="#br0" timeOffset="51665.12">5609 9567 0,'0'0'0,"21"-21"0,-21 0 16,0 0-16,21 21 0,-21 21 15,0 0 1,0 22-16,0-22 0,0 21 0,0 43 15,0-43-15,-21 0 0,21 1 16,-21-1-16,21 0 0,-42 64 16,42-85-16,-21 22 15,21-22-15,0 0 0,-22-21 16,1 0 0,0 0-1,0 0-15</inkml:trace>
  <inkml:trace contextRef="#ctx0" brushRef="#br0" timeOffset="51840.03">5165 9991 0,'21'0'31,"0"0"-31,42-21 16,-20 21-16,-1 0 0,64-22 15,-64 22-15,22-21 0,-22 21 16,22-21-16,-22 0 0,21 21 0,-20-21 15,-1 0-15,0-1 0,22-41 16,-22 42-16,-21 0 0</inkml:trace>
  <inkml:trace contextRef="#ctx0" brushRef="#br0" timeOffset="52075.91">6117 9567 0,'0'-21'0,"0"42"0,0-63 16,0 63 0,0 0-1,0 22-15,-21 63 16,0-22-16,0-20 0,21-22 15,0 0-15,-22 22 0,22-22 16,-21 22-16,21-22 0,0 22 0,0-22 16,0 21-16,0 43 0,0-63 15,0-1-15,0 0 0,0 1 16,0-1-16,0-21 0,0 21 16,0-20-16,0-1 0,21-42 31,-21-1-16,22-20-15,-22 21 0,0-21 0</inkml:trace>
  <inkml:trace contextRef="#ctx0" brushRef="#br0" timeOffset="52327.46">6096 9864 0,'0'-43'16,"0"86"-16,-21-128 0,21 22 0,0 20 0,0 1 0,0 0 15,0-1-15,0 22 0,21-21 16,0 21-16,0-1 0,0 1 0,43 0 15,-43 21-15,21 0 16,1 0-16,-1 0 0,0 0 16,-20 21-16,20 0 0,21 43 15,-41-22-15,-22 43 0,0-43 16,0 1-16,-22-22 0,1 21 16,0 0-16,0-20 0,-85 62 15,0-20 1,85-43-16,-21-21 0,21 21 0,-1-21 15,-20 0-15,21 21 0</inkml:trace>
  <inkml:trace contextRef="#ctx0" brushRef="#br0" timeOffset="52922.12">1587 12002 0,'85'-43'31,"-64"22"-31,22 0 0,-22 21 16,21 0-16,-21 0 0,22 0 16,-1-21-16,0 21 0,-21 0 0,22 0 15,-22 0-15,0 0 0,0 0 16,0 0-16,-21 21 0,0 0 16,-21-21-1,0 0-15,0 21 0</inkml:trace>
  <inkml:trace contextRef="#ctx0" brushRef="#br0" timeOffset="53364.64">1630 12002 0,'0'0'0,"-64"63"31,43-42-31,0 43 16,0-43-16,0 21 0,-1-21 0,1 22 15,0-22-15,0 0 0,21 0 16,0 0-16,-21 1 0,21-1 0,21-42 47,0-1-32,0 22-15,0-21 0,1 0 16,20 21-16,-21-21 0,21 21 16,1 0-16,-1 0 0,0 0 0,1 0 15,-1 0-15,0 0 0,1 0 16,-1 21-16,0 0 0,1 0 0,-22 1 15,0-1-15,0 21 16,-21-21-16,0 22 0,0-22 0,-21 21 16,0-21-16,0 22 0,-22-22 15,1 21-15,0-21 0,-43 43 16,43-64-16,-1 21 0,1 0 16,-21-21-16,20 0 0,1 0 15,21 0-15,-22 0 0,22 0 0,-21-21 16,21 0-16,0 21 0,21-21 0,0-1 15,0 1-15,0 0 16,21 0-16,0 0 0,0 21 16,21-21-16,1 21 15,-1-22-15</inkml:trace>
  <inkml:trace contextRef="#ctx0" brushRef="#br0" timeOffset="53556.53">2519 12531 0,'0'0'0,"0"-21"0,0-1 31,21 22 0,0-21-31,-21 0 16</inkml:trace>
  <inkml:trace contextRef="#ctx0" brushRef="#br0" timeOffset="54311.22">3979 11515 0,'0'0'16,"-21"0"-16,0 0 0,0-21 15,42 21 16,0-22-31,21 22 0,-20 0 16,41 0-16,43 0 16,-43 0-16,1 0 0,-1 0 15,1 0-15,21 0 0,-22 22 0,1-22 16,-1 21-16,-21-21 0,43 21 16,-21 0-1,-86-21 1,1 0-16,0 0 0,0 0 0</inkml:trace>
  <inkml:trace contextRef="#ctx0" brushRef="#br0" timeOffset="54667.02">4530 11536 0,'-22'0'0,"44"0"0,-65 0 0,43 21 32,0 21-17,0-20-15,0 20 0,0-21 16,0 21-16,0 1 0,0 20 0,0-20 15,0 20-15,0 43 16,0 63-16,0-105 16,0-22-16,0 0 0,0 1 15,-21-1-15,0 0 0,0-20 0,0 20 16,-1-21-16,-62 21 16,-1-42-1,43 0-15,21-21 0,-1 21 0,1-21 16,-21 0-16,21 0 0,0 0 15,-1-22-15,1 22 0,21 0 16,-21-21-16,21-1 0,-21 22 0,21-21 16,0 21-16,0-22 0,0 22 15,0 0-15,21-21 0,64 20 16,-43 22-16,-21 0 16,22 0-16,-1 0 0,21 0 15,-20 0-15</inkml:trace>
  <inkml:trace contextRef="#ctx0" brushRef="#br0" timeOffset="55368.72">5334 12086 0,'0'0'16,"0"-21"-16,0 0 0,0 0 0,0 0 15,-21-1-15,-43 1 16,22 0-16,0 21 15,20 0-15,-20 21 0,21 0 0,-21 1 16,20 20-16,-20-21 0,21 21 16,0 1-16,0-1 0,-22 0 0,22 85 31,21-84-31,0-22 0,0 0 0,0 0 16,0 0-16,21 1 0,0-1 0,1-21 15,-1 0-15,21 0 0,-21 0 16,0 0-16,22 0 0,-1-21 0,-21-1 15,22 1-15,-1 0 0,-21 0 0,21 0 16,1-22-16,-1 22 0,-21-21 16,0 21-16,22-22 0,-43 1 0,21 21 15,-21-21-15,21-22 16,-21 85 15,-21 0-31,21 1 0,-21 20 0,21-21 16,0 0-16,0 22 0,0-22 15,0 21-15,0-21 0,21 43 16,-21-43-16,42-21 0,-21 21 16,1-21-16,-1 0 0,21 0 15,0 0-15,-20 0 0,20 0 0,85-42 32,-85 21-32,-21-1 0,1-20 0,-1 21 15,0-21-15,-21 20 0,0-20 0,21 0 16,-21 21-16,21-22 0,-21 22 15,0-21-15,21 21 0,-21-1 16,0 44 0,0-1-1,0 21-15,0-21 0,0 0 16,0 22-16,0-22 0,22 21 0,-22-21 16,0 1-16,0-1 0,21 42 15,21-20 1,-21-22-16,0-21 15,1 0-15,-1 0 0,21 0 16,-21-21-16,22-1 0,20-41 16,-42 21-1</inkml:trace>
  <inkml:trace contextRef="#ctx0" brushRef="#br0" timeOffset="55555.77">6604 11875 0,'0'0'0,"0"-22"0,21 1 0,-42 21 31,0 0-31,0 21 0,21 22 16,-22-22-16,1 21 0,0 1 0,-21-22 16,21 21-16,-1 0 0,-20 1 15,21-1-15,0 0 0,-22 22 16,22-43-16,21 43 16,0-43-16,0 0 15,21-21-15,43 0 16,-43-21-16,21 0 0</inkml:trace>
  <inkml:trace contextRef="#ctx0" brushRef="#br0" timeOffset="55969.54">7218 11875 0,'0'0'0,"0"-22"0,0 1 0,0 0 15,0 0-15,-43 21 16,1 0-16,21 0 0,-21 21 0,20-21 15,-20 42-15,21-20 16,-21 20-16,-43 64 16,0 21-16,85-85 15,0-21-15,0 22 0,0-22 16,0 0-16,43 21 16,-22-42-16,42 0 15,-42 0-15,22 0 0,-1-21 16,-21 21-16,22-21 0,-22 0 0,21-22 0,-21 22 15,22 0-15,-22-21 0,0-1 0,0-20 16,0 21-16,-21 20 16,0 1-16,0 0 0,0 0 15,0 42 1,0 0-16,-21 43 0,21-43 16,-21 21-16,21-21 0,-21 22 15,21 20-15,0-42 0,0 1 16,42 62-1,-21-63-15,0-21 0,1 0 16,20 0-16,0 0 0,22 0 0</inkml:trace>
  <inkml:trace contextRef="#ctx0" brushRef="#br0" timeOffset="56649.15">8445 11536 0,'0'0'0,"22"0"31,-1 0-31,0-21 0,0 0 16,21-1-16,-20 1 0,20 0 16,0 0-16,-21-21 0,22 20 0,-22 1 15,0 0-15,-21 0 0,0-21 0,0 20 16,0 1-16,-21 0 0,0 0 15,-22 21-15,1 0 0,0 0 0,-1 0 16,-20 0-16,21 0 0,-22 21 0,22 0 16,-1 22-16,-41 20 15,41-21-15,22 1 0,0 20 16,21-20-16,0-1 0,0 0 16,21-21-16,0 1 0,1 20 15,20-21-15,64 85 16,0-43-16,-64-41 0,0 20 15,1 0-15,-22-21 0,0 22 16,-21-1-16,0 0 0,0-20 0,-21 20 16,-22-21-16,22 0 0,-21 22 0,0-22 15,-22 0-15,22-21 0,-1 21 16,-20-21-16,-43 0 16,64 0-16,-22-21 0,22 0 0,0 0 0,-1-1 15,1-20-15,0 21 16,20-21-16,1-1 0,0 1 0,0 0 15,21 20-15,0-20 0,0 0 0,0-22 16,85 1 0,-64 63-16,21 0 0,0-21 15,1 21-15,-1 0 0,0 0 0,1 0 16,-1 0-16,0 0 0</inkml:trace>
  <inkml:trace contextRef="#ctx0" brushRef="#br0" timeOffset="57360.26">9165 11642 0,'0'0'0,"0"-21"16,-21 21 0,0 0-16,0 0 0,-1 0 15,1 21-15,-21-21 0,21 21 0,-22 0 16,22 21-16,-21-20 0,21-1 15,0 21-15,-22 0 0,22-20 0,0 62 16,0 22 0,21-85-16,0 0 0,0 1 15,21-1-15,0 0 0,0 0 16,64-21-16,-43 0 0,1 0 16,41 0-16,-41 0 0,-1 0 15,0-21-15,1 0 0,-1 0 16,85-106-1,-64 63-15,-63 22 0,0 21 16,0-22-16,0 22 0,0-21 16,0 21-16,-21-1 0,0 1 0,-21 21 15,21 0-15,-22 0 16,1 0 0,21 0-16,21 21 0,-21 22 0,21-22 15,42 21 1,-21-21-16,0 1 0,22 20 15,-22-21-15,21 21 16,-42-20-16,0-1 0,21 0 0,-21 0 16,21 0-16,-21 0 0,0 1 15,22-1-15,-1 0 16,0-21-16,0 0 0,0 0 16,0 0-16,1-21 15,-1 21-15,0-21 0,0-1 16,43-20-16,-43 21 0,0 0 15,0 0-15,0-1 0,0 1 0,-21-21 16,0 21-16,22-22 16,-1 22-16,-21 42 31,0 1-31,-21-1 16,21 0-16,-22 0 0,22 0 0,0 22 15,0-22-15,-21 0 0,21 0 16,0 0-16,0 0 0,0 1 15,0-44 17,0 1-32</inkml:trace>
  <inkml:trace contextRef="#ctx0" brushRef="#br0" timeOffset="57523.64">9885 11621 0,'0'-43'31,"-21"43"-31,-1 0 16,22 21-1,0 1-15,22-1 16,-1-21 0,0 0-16</inkml:trace>
  <inkml:trace contextRef="#ctx0" brushRef="#br0" timeOffset="57848.98">10456 11705 0,'0'0'16,"0"21"0,0 1-16,0-1 0,-21 21 15,21 0-15,0 1 0,-21-1 16,0 0-16,0 22 0,21-22 15,-22 22-15,22-1 0,0 1 0,-21-22 16,0 22-16,21 126 16,-21-126-16,21-1 15,-21 1-15,0 63 16,-1-64-16,22-21 0,-42 64 0,42-63 16,-21-1-16,0 0 0,0 1 15,21-1 1,0-63-1,0 0-15,0-1 0,21 1 0,0-63 16,0 41-16</inkml:trace>
  <inkml:trace contextRef="#ctx0" brushRef="#br0" timeOffset="58123.82">10350 12298 0,'22'-85'0,"-44"170"0,44-233 0,-22 84 15,0 1-15,0-1 0,0 1 0,0 20 16,21 1-16,0-43 0,21 43 15,-42 21-15,43 0 16,-22 21-16,0 0 0,21 0 0,-21 0 16,1 21-16,20 0 0,-21 0 15,0 0-15,0 22 0,-21-22 16,0 21-16,0 1 0,0-1 0,-21 0 16,0 1-16,0-22 0,-64 63 15,22-41 1,42-22-16,-1-21 0,1 0 0,0 0 15,21-21 1,0 0 0,0-1-16,21 1 0,0-21 15,1 21-15,-1-22 0,21 1 0</inkml:trace>
  <inkml:trace contextRef="#ctx0" brushRef="#br0" timeOffset="58398.99">11218 11070 0,'43'-106'16,"-86"212"-16,86-233 16,-43 148-1,-22 1 1,1-1-16,-21 63 0,21-41 16,-22 20-16,22 1 0,0-1 15,0 1-15,-43 126 16,64-147-16,0 20 0,0-21 0,0 1 15,0-1-15,0 0 0,0 1 16,22-22-16,-1 0 0,-21 0 0,21 0 16,0 1-16,0-22 0,0 0 15,1 0-15,-1 0 0,21 0 0,-21-22 16,0 1-16,1 0 0,20-21 16</inkml:trace>
  <inkml:trace contextRef="#ctx0" brushRef="#br0" timeOffset="58623.42">10964 11409 0,'-42'-21'0,"84"42"0,-105-42 0,42 21 16,21-21-16,0-1 16,21 22-16,0 0 0,21 0 15,-21-21-15,22 21 0,-1 0 16,0-21-16,22 0 0,84 0 15,-106 21-15,1 0 16,20-21-16,-20 21 0,-22-22 0,21 22 16,-21 0-16,0 0 0,1 0 0</inkml:trace>
  <inkml:trace contextRef="#ctx0" brushRef="#br0" timeOffset="59619.9">1778 13801 0,'0'0'0,"0"-21"15,0-1-15,0 1 0,0 0 16,0 0-16,0 0 16,-21 21-1,0 0-15,-43 42 16,22 0-1,-1 1-15,22-1 0,0 0 16,-21 1-16,21-1 0,-1 22 0,1-22 16,0 21-16,0-20 0,21 20 0,-21-20 15,21 20-15,0-21 0,0 1 16,21-1-16,0-21 0,21 22 16,22-1-16,-22-42 15,22 21-15,-22-21 0,0 0 16,1 0-16,-1 0 0,-21-21 15,22 21-15,-22-21 0,21 0 0,-21-22 16,0 22-16,-21 0 0,0-21 16,0 20-16,0-20 0,0 21 0,0-21 15,-21 20-15,0 1 0,0 0 16,0 0-16,0 21 0,-22 0 16,22 0-16,0 0 0,-21 0 0,20 0 15,1 0-15,-21 21 0,0 21 16,20-20-16,1-1 15,21 0-15,0 0 0,-21 0 0,21 0 16,0 1-16,0-1 16,21-21-16,0 0 0,1 0 15,-1 0-15</inkml:trace>
  <inkml:trace contextRef="#ctx0" brushRef="#br0" timeOffset="59915.73">2519 14161 0,'0'21'15,"-21"-21"1,-1 21-16,1-21 16,21-21 15,0 0-31,21 21 0,1-22 0,-22 1 15,0 0 1,-22 21 15,1 0-31,0 0 0,0 21 16,0 0-16,21 1 16,21-1-1</inkml:trace>
  <inkml:trace contextRef="#ctx0" brushRef="#br0" timeOffset="60407.45">4657 13462 0,'0'0'0,"21"-21"0,-21-43 31,0 43-31,-21 21 0,-1 0 16,1 0-16,0 0 0,-21 21 15,21 22-15,-22-1 0,22 0 0,-21 22 16,21 21-16,-22-22 0,22 22 15,0-22-15,0 22 0,0-22 0,-1 1 16,22-1-16,-21 1 0,21-1 16,0-20-16,0-1 0,0 0 15,0 1-15,0-22 0,0 0 0,0 0 16,21-21 0,1 0-16,-1 0 0,0-21 0,0-21 15</inkml:trace>
  <inkml:trace contextRef="#ctx0" brushRef="#br0" timeOffset="60643.32">4911 13653 0,'0'0'0,"42"-64"0,0-21 0,-21 43 0,43-85 31,-64 148-15,0 22-16,-21-1 0,-22 64 15,43-43-15,-21 22 16,0-22-16,0 1 0,0 84 15,0-84-15,-1-22 0,22 21 0,-21-20 16,21 20-16,0 22 16,0-64-16,0 21 0,0-20 0,0 20 15,0-21-15,-21-21 16,0 0-16,0 0 16</inkml:trace>
  <inkml:trace contextRef="#ctx0" brushRef="#br0" timeOffset="60820.22">4339 14266 0,'0'0'0,"-21"0"0,21-21 0,0 0 16,21 21-1,0 0-15,22-21 0,-22 21 16,21-21-16,0 21 0,64-21 16,-42 21-16,42-22 15,-43 1-15,1 21 0,-1-21 16,-21 21-16,22-21 0,-22 21 0,64-21 15</inkml:trace>
  <inkml:trace contextRef="#ctx0" brushRef="#br0" timeOffset="61565.79">5715 13801 0,'0'0'15,"0"-21"-15,0-1 0,-21 22 0,0 0 0,-22-21 16,22 21-16,-64 0 15,-42 64-15,85-43 16,0 21-16,21 1 0,-22-1 16,22-21-16,0 21 0,0 22 0,0-43 15,-1 21-15,22 43 16,0-43-16,0-20 0,0 20 16,0-21-16,0 0 0,22 0 0,-1-21 0,0 0 15,0 0-15,0 0 0,22 0 16,-22 0-16,21 0 0,0-21 15,1 0-15,-1 0 0,22-43 16,-22 43-16,0 0 0,-21-21 16,22-1-16,-22 22 0,0-21 0,0 0 15,-21 20-15,0-20 0,21 21 16,-21 0-16,0 0 0,0-1 0,-21 44 31,0-1-31,21 0 16,0 0-16,-21 0 0,0 22 0,0 20 15,21-42-15,0 22 16,0-22-16,0 21 0,0-21 0,0 0 16,0 22-16,21-22 15,0 0-15,0 0 0,21 0 0,-20-21 16,20 0-16,-21 0 0,21 0 16,1 0-16,-1-21 0,0 0 0,22-21 15,21-1 1,-64 1-16,21 21 0,-21-21 0,22-1 15,-22 22-15,0-21 0,21-1 0,-21-20 16,-21 42-16,0 0 16,0-1-16,-21 22 0,0 0 15,0 0-15,0 22 0,0-1 0,-1 0 16,1 0-16,21 0 16,0 0-16,0 1 0,0-1 0,0 21 15,0-21-15,0 0 0,0 1 0,21-1 16,1 0-16,-1 0 15,-21 0-15,21 22 0,0-22 0,-21 0 16,0 21-16,0-21 0,0 1 16,-21-22-16,0 0 15,-22 21-15,22-21 0,0 0 16,0 0-16,0 0 0,0 0 0,21-21 16,0-1-16,0 1 15,0 0-15,0 0 0,0 0 0,0 0 16,21-1-16,0 1 15</inkml:trace>
  <inkml:trace contextRef="#ctx0" brushRef="#br0" timeOffset="62882.04">7154 13420 0,'0'0'15,"0"-21"-15,21-1 0,-42 22 31,0 22-31,21 20 0,-21-21 16,0 21-16,-22 107 16,22 20-1,21-106-15,-42 43 0,21-63 16,21-1-16,-21 0 0,-1 1 0,1-1 16,0-21-16,21 21 0,-21 1 15,0-22 1,0 0-16,21-42 15,0 0-15,0 0 16,0-1-16,0 1 0,21 0 0,21-64 16,22 22-1,-43 21-15,21 20 0,22-41 16,-43 42-16,21 0 0,0-1 16,-20 22-16,20 0 0,-21 0 15,0 0-15,22 0 16,-22 22-16,-21-1 0,0 0 15,0 0-15,0 0 16,-106 0 0,21-21-16,64 0 15,0 0-15,-21 0 0,20 0 16,1 0-16,-21 0 0,21 0 16,0 0-16,-1 0 15,22 22-15,0-1 16,0 0-16,0 0 0,0 0 0,0 22 15,0-22-15,22 21 16,-1-21-16,0 0 0,0 1 16,0-1-16,0 0 0,22-21 0,-22 21 15,21 0-15,1-21 0,-1 0 0,0 0 16,1 0-16,-1 0 0,43 0 16,-22-21-16,-21 0 0,1 21 15,20-21-15,-20 0 0,-1-22 0,0 22 16,1 0-16,-22-21 0,21 20 15,-21 1-15,0-21 0,1 21 16,-1-22-16,-21 22 0,0 0 0,0 0 16,0 0-16,-21 21 15,-1 0-15,1 0 16,-21 0-16,21 21 0,0 0 0,-1 0 16,1 0-16,21 1 0,0-1 15,-21 0-15,21 42 16,0-41-16,0-1 0,0 0 0,0 0 15,0 0-15,0 0 0,21 1 0,22 20 16,-22-42-16,21 0 0,-21 21 16,22-21-16,-22 0 0,21 0 0,0 0 15,1-21-15,-22 21 16,21-21-16,1 0 0,-1-1 0,-21 1 16,0 0-16,22-21 0,-22-1 0,0 22 15,0-21-15,0-22 0,0 22 16,1 0-16,-1-85 0,0-21 15,-21 105-15,0 1 16,0 0-16,0-1 0,0 22 16,0 0-16,0 0 0,-21 21 15,0 0-15,-1 21 16,22 0-16,0 21 0,-21 1 16,21-1-16,-21 0 0,21 22 0,0-22 15,0 22-15,0-22 0,0 22 16,0 63-1,0-85-15,0 0 0,0-21 0,21 22 16,0-22-16,1 0 0,-1 0 16,42 0-16,1-21 15,-43 0-15,21 0 0,1-21 0,41-21 16,-41 21-16,-1-22 16,-21 1-16,64-43 0,-22-42 15,-42 64-15,1-22 16,20-42-16,-42 64 15,0-1-15,0 1 0,0 20 0,21 1 0,-21 21 16,0-43 0,0 86-1,0-1-15,0 0 0,0 21 0,-21 1 16,21 20-16,-21-21 0,21 107 16,-21-86-16,21 1 15,0-1-15,0 1 0,0-22 0,0 21 16,0-20-16,0-1 0,21-21 0,21 43 15,43-22 1,-43-42-16,0 0 0,-20 0 16,20-21-16,0 21 0,1-21 0,84-64 15,-85 64-15,0-21 16</inkml:trace>
  <inkml:trace contextRef="#ctx0" brushRef="#br0" timeOffset="63611.88">889 15748 0,'0'0'0,"-21"0"0,0 0 0,-1 21 15,22 0 1,22 1 0,-1-22-16,21 0 0,0 0 0,1 0 15,-1 0-15,22 0 0,-1 0 16,1-22-16,20 22 0,-20-21 16,-1 0-16,1 21 0,-22-21 15,0 0-15,43 0 16,-21-22-16,-64 22 15,0 0-15,-22 21 16,1 0-16,0 0 16,0 0-16,0 21 0,0 0 15,-1 22-15,1-1 0,0 0 16,21 22-16,-21-1 0,0 1 0,0-1 16,-1 1-16,-20 105 15,21-63 1,21-64-16,0 1 0,0-22 0,0 0 15,0 0-15,0 0 0,-21-21 32,0 0-17</inkml:trace>
  <inkml:trace contextRef="#ctx0" brushRef="#br0" timeOffset="63780.78">847 16383 0,'0'0'0,"0"-21"15,21 21-15,21-21 16,-21 0-16,43 21 0,-22-22 0,22 1 16,-1 21-16,149-42 15,-64 0-15,-85 20 16,1 22-16,42-42 16,-64 21-16,0 0 0,1 0 0</inkml:trace>
  <inkml:trace contextRef="#ctx0" brushRef="#br0" timeOffset="63956.65">2222 15960 0,'22'0'32,"-1"0"-32</inkml:trace>
  <inkml:trace contextRef="#ctx0" brushRef="#br0" timeOffset="64597.02">4953 15325 0,'-21'-21'0,"42"42"0,-63-64 16,20 22-16,1 0 0,0 0 15,0 21-15,-21 0 0,-22 0 16,22 0-16,21 21 16,-22 0-16,1 22 0,0-22 0,-1 42 15,-20-20-15,20-1 0,1 21 0,-21 43 16,-1 85-1,64-149-15,0 22 0,0-1 16,21-21-16,0 1 0,64 20 16,-43-42-16,22 1 0,126-1 15,-63-21 1,-63-21-16,-1-1 0,-20-20 16,20 21-16,-20-21 0,-1-1 15,64-84-15,-85 85 16,-21-43-16,0 22 0,0 20 15,0-20-15,-21-1 0,0 1 16,-22 21-16,-84-107 16,85 107-16,0 21 0,-22 0 15,-63 21-15,64 0 0,20 21 16,-20 21-16,20-21 0,1 22 16,21-1-16,-21-21 0,20 22 15,22-1-15,0 0 0,0 43 16,43-64-16,-22 0 0,21 0 15,22 1-15,-1-1 0,1-21 0,-1 0 16,1 0-16,20-21 0,-20 21 16</inkml:trace>
  <inkml:trace contextRef="#ctx0" brushRef="#br0" timeOffset="65355.59">5694 15113 0,'0'-42'15,"0"84"-15,0-105 0,0 20 0,0 22 16,-21 21-16,-1 0 15,1 0-15,-21 64 16,42 20-16,-21-41 16,-22 147-16,22-126 15,0-1-15,0 64 0,0-85 16,0 22-16,-1-1 0,1 1 16,0 63-1,21-85-15,-21-21 0,21 1 0,0-1 16,0-42 15,0-1-31,0 1 0,0-21 0,0 21 16,21-22-16,0 1 0,0 21 0,22-21 15,-22 20-15,85-41 16,-64 42-16,0 21 0,64-21 16,-63 21-16,-1 0 0,0 0 15,1 0-15,-22 21 0,21-21 16,-21 21-16,-21 0 0,0 0 0,0 0 15,0 1-15,0-1 0,-21 0 0,0 0 16,0 0-16,-64 43 16,0-22-16,22-21 15,21 0-15,-1 1 0,1-22 16,21 21-16,0-21 0,-1 0 0,22 21 16,22-21-1,-1 0-15,21 0 16,0 0-16,1 0 0,-1-21 0,0 21 15,22-21-15,-22-1 0,22 1 0,-22 0 16,22 0-16,-22 0 0,0 0 16,1-1-16,-1 1 0,0-21 0,22 0 15,-43 20-15,21-20 16,-42 21-16,0 0 0,0 0 16,-21 21-1,0 21 1,21 0-16,0 0 0,0 0 0,0 22 15,0-1-15,-21 0 16,21 85-16,0-63 0,-21-1 16,21 1-16,0-1 0,0 22 0,0 0 15,0-22-15,0 22 0,0-1 16,0 1-16,0 0 0,0-1 0,0 1 16,0-21-16,0 41 15,0-62-15,0 20 0,0-20 16,0-65-1,0 1-15,0 0 16,0-21-16,0-1 0,21-62 16,-21 41-16,0-21 0</inkml:trace>
  <inkml:trace contextRef="#ctx0" brushRef="#br0" timeOffset="65528.58">6583 15536 0,'0'-42'0,"0"84"0,0-126 0,0 41 15,0 22-15,-21 0 0,21 0 16,-22 21 0,22 21-1,0 0-15,0 0 16,0 1-16,22-1 0,-1 0 16,0 21-16</inkml:trace>
  <inkml:trace contextRef="#ctx0" brushRef="#br0" timeOffset="65827.41">6921 15812 0,'85'21'16,"-170"-42"-16,191 42 15,-85-21-15,1 0 0,-1 0 0,42-21 16,-63-1-16,21 1 0,22 0 16,-43 0-16,0 0 15,0 0-15,0-22 16,0 1-16,-21 42 0,-1 0 0,1 0 15,-21 0-15,21 21 16,-22 0-16,1 0 0,21 22 0,-21-22 16,20 21-16,-20 1 0,21 20 15,21-21-15,0 1 0,0-22 16,0 21-16,0-21 0,21 1 0,-21-1 16,42 0-16,1 0 15,-1-21-15,0 0 0,43 0 16,-43 0-16,43-42 0,-43 21 15,22-1-15,-22 1 0</inkml:trace>
  <inkml:trace contextRef="#ctx0" brushRef="#br0" timeOffset="67116.74">7789 15600 0,'0'-21'0,"0"42"0,0-63 16,0 20-16,-21 22 15,0 0-15,0 0 16,0 0-16,-1 22 0,1-1 0,0 0 15,-21 21-15,21 1 0,-1-22 16,1 21-16,0 0 0,21 1 16,0-22-16,0 64 15,0-43-15,0-21 0,0 21 16,0-20-16,42 20 0,-20-21 0,20 0 16,-21-21-16,85 0 15,-64 0-15,22-21 16,-22 0-16,0 0 0,1 0 0,-1-22 15,0 22-15,1-21 0,41-64 16,-41 64-16,20-64 16,-42 42-16,1 1 0,-1-1 0,-21-20 15,0 20-15,0 1 0,0-22 0,0 43 16,0-22-16,0 22 0,0 21 16,0-22-16,0 22 0,-21 21 15,-1 0-15,1 21 16,21 0-16,-42 43 15,42 42-15,0-64 0,-21 22 16,21-1-16,0 1 0,0-1 16,0-21-16,0 128 15,21-22-15,-21-106 16,21 1-16,0-1 0,-21-21 16,21 21-16,1-20 0,62-22 15,-41 0 1,-1 0-16,-21-22 0,21 22 0,1-42 15,-1 21-15,-21 0 0,22 0 0,-1-22 16,-21 22-16,0-21 0,0 21 0,1-1 16,20-41-16,-21 21 15,-21 63 17,0 0-32,0 0 0,0 0 0,0 0 15,0 22-15,0-22 0,0 21 0,0-21 16,0 22-16,0-22 0,0 0 15,0 0-15,0 0 0,0 1 0,21-1 16,0-21-16,1 0 0,-1 0 0,0 0 16,0 0-16,0 0 15,0-21-15,22-1 0,-1-20 0,-21 21 16,0 0-16,22-22 0,-22 22 16,0-21-16,0 21 0,0-22 15,1 22-15,-1 0 0,0 0 0,-21 0 16,21 21-16,0 0 15,-21 21 1,0 0-16,0 0 0,0 0 16,0 1-16,0-1 0,0 0 15,0 0-15,0 0 0,0 0 16,0 1-16,21-22 16,1 0-1,-1 0-15,0 0 16,0-22-16,0 1 0,0 0 15,22-21-15,-22 21 0,0-1 16,21-20-16,-20 21 16,-1 0-16,0 0 15,0 21-15,-21 21 16,0 0 0,0 0-16,0 0 0,0 0 15,0 1-15,0 20 16,0-21-16,0 0 0,0 0 15,0 1-15,0-1 0,21-21 0,22 21 16,20-21 0,-21 0-16,1 0 0,-1 0 0,0 0 15,1-21-15,20 0 0,-20-1 0,-1 1 16,0 0-16,1-21 0,-1 21 16,-21-22-16,21 22 0,-20-21 0,-1 21 15,0-22-15,0 22 0,-21-21 16,0 21-16,-42 21 15,21 0-15,-1 0 16,1 21-16,0 0 0,0 0 16,0 0-16,21 0 0,0 22 15,0-22-15,0 42 0,0-41 0,0-1 16,0 21-16,0-21 0,0 0 16,21 1-16,0-1 0,0-21 15,0 21-15,1-21 0,20 0 16,-21 0-16,0 0 0,0 0 15,1-21-15,-1 0 0,0-1 0,21-20 16,-21 21-16,1 0 0,-1 0 16,-21-22-16,21 22 0,-21-21 15,0 21-15</inkml:trace>
  <inkml:trace contextRef="#ctx0" brushRef="#br0" timeOffset="67295.64">10350 15325 0,'0'0'0,"-21"0"0,0 0 0,0 0 0,0 0 16,0 0-1,21 21 1,-22-21 15,1 0-31</inkml:trace>
  <inkml:trace contextRef="#ctx0" brushRef="#br0" timeOffset="67484.53">8445 15388 0,'0'0'0,"-21"0"0,-21 0 15,21 0-15,42 0 16,0 0-1,21 0-15,1 0 0,20 0 0,-20 0 16,41-21-16,-20 21 0,20-21 16,1 0-16,0 21 0,21-21 0</inkml:trace>
  <inkml:trace contextRef="#ctx0" brushRef="#br0" timeOffset="67997.23">11578 15388 0,'0'-42'16,"21"42"-1,-21-21-15,0-22 16,0 22-16,0 0 16,0 0-16,-21 21 0,0 0 15,0 0-15,-22 0 0,22 0 16,-42 21-1,20 0-15,22 22 0,-21-22 0,0 21 16,20 0-16,-20 1 0,21-1 0,-21 22 16,20-22-16,1-21 0,21 64 15,0-43-15,0-21 0,43 43 16,-1-43-16,0 0 16,22 0-16,-22 0 0,22 1 0,-1-22 15,128 0 1,-64 0-16,-85 0 0,0-22 15,1 1-15,-1 0 0,-21 21 0,0-21 16,0 0-16,-21 0 0,0-1 0,0 1 16,-42 21-1,21-21-15</inkml:trace>
  <inkml:trace contextRef="#ctx0" brushRef="#br0" timeOffset="69075.63">825 17611 0,'0'0'0,"43"0"0,-22 0 0,21 0 15,-21 0-15,1 0 0,20 0 16,-21 0-16,-21 21 31,-21-21-31,0 0 16,0 0-16,-1 0 0,1 0 16,-21 0-16,21-21 0,-22 0 15,22-1-15,0 1 0,-21-21 16,42 21-16,-21-22 15,21 22-15,0-21 0,0 21 16,42-85 0,43 0-16,-43 64 15,0 21-15,1-1 0,-1 22 16,0 0-16,1 0 0,-22 22 16,0-1-16,0 0 0,-21 64 15,0-43-15,-21 21 16,0 1-16,0-1 0,-22 1 0,22-1 15,-21 22-15,21-21 0,-1-1 0,1-21 16,0 22-16,21-22 0,0-21 16,0 22-16,0-1 0,0-21 15,21 0-15,0 1 0,22-22 0,41 0 16,65 0 0,-107-22-16,21 1 15,-20-21-15,20 21 0,-20 0 16,-1-22-16,-21 1 0,0 0 15,-42-64 1,-42 42-16,20 43 0,-20 0 16,20 21-16,-20 0 0,-1 0 15,22 0-15,-21 0 0,20 0 0,1 0 16,0 0-16,20 21 0,1 0 16,0 0-1,21 1-15,0-1 0,0 0 16,0 0-16,0 0 0,21-21 15,0 0-15,1 0 0,-1 0 0</inkml:trace>
  <inkml:trace contextRef="#ctx0" brushRef="#br0" timeOffset="69396.42">1926 17568 0,'-21'0'63,"0"0"-32,0 0 16,21 22-31,21-22 15,0 0-15,0 0-16</inkml:trace>
  <inkml:trace contextRef="#ctx0" brushRef="#br0" timeOffset="69939.23">4762 17166 0,'0'0'0,"22"-21"0,-22 0 0,21 0 15,-21-22-15,0-20 16,21-1 0,-21 86-1,0-1 1,0 0-16,0 21 0,0 1 15,0 20-15,0 1 0,-21-1 0,21 1 16,0-1-16,-21 1 0,-1-1 16,22 1-16,0 20 0,-21-41 0,0 20 15,21-21-15,0 1 16,-21-1-16,21 0 0,0-20 0,0-1 16,0 0-16,21-21 15,0 0-15,0-21 16,-21 0-16,0-1 15</inkml:trace>
  <inkml:trace contextRef="#ctx0" brushRef="#br0" timeOffset="70414.96">4826 17336 0,'0'-43'0,"0"86"0,21-107 0,-21 22 0,0-1 16,21 22-16,-21-21 0,0 21 0,21-22 15,1 22-15,-1 0 16,0 0-16,0 0 0,21-22 15,1 43-15,-1 0 0,0 0 16,1 0-16,-1 0 0,22 0 0,-22 0 16,0 22-16,1-1 0,-22 21 0,0-21 15,0 22-15,-21 20 16,-21-21-16,0 1 0,-22-22 0,1 21 16,0 1-16,-1-1 15,-41 21-15,41-41 0,1-1 0,21 0 16,-21-21-16,20 0 0,1 21 15,0-21-15,0 0 16,42 21 15,0 0-31,0 1 16,1 20-16,-1-21 0,0 21 0,0 1 16,0-22-16,0 21 0,22 1 15,-22-1-15,0-21 0,0 21 16,22-20-16,20 20 15,-21-42-15,1 0 0,41 21 16,-62-21-16,20 0 0,0 0 0,22-42 16,-43 42-16,0-21 15,0-1-15,0 1 0,-21 0 0,0 0 16,0 0-16,0 0 0,0-43 16,0 43-16,0-21 15</inkml:trace>
  <inkml:trace contextRef="#ctx0" brushRef="#br0" timeOffset="71618">16319 3810 0,'0'0'0,"22"0"0,-1 0 0,0 0 0,0 0 16,0 0-16,0 0 0,1-21 0,-1 0 16,0 21-16,0-21 15,0-1-15,0 22 0,22-63 16,-22 42-16,-21 0 16,0-1-16,0 1 0,0 0 0,-64-42 15,22 41-15,21 1 16,-21 21-16,-1 0 15,-63 0-15,43 21 0,21 1 0,-22-1 16,22 0-16,-1 21 16,1 1-16,0-1 0,-1 21 15,22-20-15,21 41 16,0-62-16,64 20 0,-22-21 16,0-21-16,149 0 15,-64-21-15,-64 0 16,1 0-16,-1-1 0,1 1 15,-22 0-15,1 0 0,-22 0 0,21-22 16,-21 22-16,-21 0 0,0-21 16,0 21-16,-21 21 31,0 21-31,21 0 0,-21 21 16,21-21-16,0 22 0,0-22 15,0 21-15,-21 1 0,21-1 16,0 0-16,0 1 0,0-1 0,0 0 15,0 22-15,0-22 0,0 0 16,0-20-16,0 20 0,0-21 16,0 43-16,0-43 15,0 0-15,-22 0 0,1-21 16,0 21-16,0-21 0,0 0 16,-22 0-16,22 0 0,0 0 0,0 0 15,-21 0-15,20 0 0,1 0 0,0 0 16,0-21-1,21 0 1,21 0-16,0 0 16,0 21-16,1-22 0,20 1 0,-21 0 15,21 0-15</inkml:trace>
  <inkml:trace contextRef="#ctx0" brushRef="#br0" timeOffset="71791.89">17716 3895 0,'0'-21'47</inkml:trace>
  <inkml:trace contextRef="#ctx0" brushRef="#br0" timeOffset="72086.74">18986 3239 0,'0'0'0,"-21"0"15,21 21-15,-21 21 0,0-21 16,21 22-16,-21 20 0,21-21 0,-21 22 16,-1-1-16,22 1 15,-21-1-15,0 1 0,0-1 0,0 1 0,21-1 16,-43 43-16,22-63 0,0-1 16,0 0-16,0 1 15,21-22 1,-21-21-16,21-21 15,0-1-15,0-20 0,0 21 16</inkml:trace>
  <inkml:trace contextRef="#ctx0" brushRef="#br0" timeOffset="72416.53">18563 3408 0,'0'0'0,"-21"-42"0,0 20 15,0-20-15,-1 21 0,22 0 0,0 0 16,0-1-16,0 1 15,43 21-15,-22 0 0,21 0 16,1 0-16,20 0 0,1 0 0,-1 0 16,1 0-16,20 21 0,1 1 15,-22 20-15,22-21 0,-21 43 0,-1-22 16,-21 0-16,1 22 0,-22-22 16,0 22-16,-21-22 0,0 85 15,-21-85-15,-21 22 16,-1-22-16,-20 0 0,-85 43 0,84-43 15,-21-20-15,22-1 0,-22 0 16,22 0-16,-1 0 0,-42 0 16,64-21-16,0 22 0,-1-22 15,22 0-15,42 0 16,1 0 0,20 0-16,0 0 0,1-22 0,20 1 15,-21 0-15</inkml:trace>
  <inkml:trace contextRef="#ctx0" brushRef="#br0" timeOffset="72870.28">20087 3683 0,'0'0'16,"21"-21"-16,0 0 0,-21 0 0,22-1 0,-22 1 16,0 0-16,0 0 15,-22 21-15,1 0 0,0 0 0,0 0 16,-21 0-16,20 0 0,-20 21 15,21 0-15,-21 0 0,-1 22 0,-20 41 16,20-41-16,22-1 16,0 0-16,0 1 0,0-1 0,21 0 15,0 1-15,0-22 0,21 0 0,21 21 16,1-20 0,-1-22-16,0 0 0,-21 0 0,43-22 15,-22 1-15,-21-21 16,22 21-16,-22 0 0,0-22 0,64-84 31,-85 85-31,0 0 0,0 20 16,0-20-16,0 21 0,0 42 31,0 0-31,0 22 0,0-22 16,0 0-16,0 21 0,0 1 0,0-1 15,0-21-15,0 21 0,0 1 16,0-1-16,21-21 0,42 64 15,-41-64 1,20-21-16,-21 21 0,21-21 0,1 0 16,-1 0-16,-21 0 0,22-21 0,20 0 15</inkml:trace>
  <inkml:trace contextRef="#ctx0" brushRef="#br0" timeOffset="73192.19">20701 3810 0,'0'0'0,"0"-21"0,0 0 16,0-64-1,0 64-15,21 21 0,43-21 16,-22 21-16,-21 0 16,43 0-16,-22 21 0,-21 0 15,0 0-15,22 0 0,-22 1 16,0 20-16,0-21 0,0 64 16,-21-64-16,0 21 15,0 1-15,0-1 0,0-21 0,0 0 16,0 22-16,-21-22 0,21 0 15,-21-21-15,0 0 16,0 0-16,-1-21 0,22 0 16,0-1-16,0 1 0,0 0 15,0-21-15,0 21 0,0-22 0,0 1 16,0 21-16,0-22 0,22 1 0,-1 21 16,0-21-16,0 20 0,64-62 15,-64 63-15,21-1 16,-21-20-16,22 21 0,-1 0 15</inkml:trace>
  <inkml:trace contextRef="#ctx0" brushRef="#br0" timeOffset="73462.03">21907 3069 0,'0'0'0,"0"-21"0,22-21 31,-44 63-15,22 0-16,-21 21 0,21-20 15,-21 20-15,21 0 0,0 1 16,-21 20-16,0-21 0,21 22 0,0-1 16,-21-20-16,-1 20 0,1 1 0,0 42 15,21-64-15,-21 43 16,0-43-16,21 0 16,0 1-16,0-22 0,0 21 0,0-21 15,21 0-15,0-21 0,0 0 0,0 0 16,1 0-16,-1 0 0,21-21 15,-21 0-15,0 0 0,-21 0 16,22-22-16</inkml:trace>
  <inkml:trace contextRef="#ctx0" brushRef="#br0" timeOffset="73684.92">21590 3493 0,'0'0'0,"21"0"15,0 0-15,0 0 0,22 0 0,-1 0 16,0 0-16,1-22 0,-1 22 16,0 0-16,22 0 0,-22-21 0,1 0 15,20 21-15,-21 0 0,1-21 16,-22 21-16,21 0 0,1 0 0,-22 0 16,0-21-16,0 21 0,0 0 0,0 0 15,-21-21 1</inkml:trace>
  <inkml:trace contextRef="#ctx0" brushRef="#br0" timeOffset="74269.37">16362 5652 0,'0'0'0,"0"-22"16,-21 44 15,-1-22-31,22 42 0,-42 21 16,42-41-16,-42 83 15,42-62-15,-21-1 0,21 0 16,-22 1-16,1-1 0,21 0 0,0 1 15,0-1-15,-21-21 16,21 22-16,0-22 0,-21 0 0,21 0 16,0 0-16,0 0 0,21-42 31,0 0-31,22-21 16</inkml:trace>
  <inkml:trace contextRef="#ctx0" brushRef="#br0" timeOffset="74649.14">16849 5736 0,'0'0'0,"21"-21"16,42 0-1,-63 42 1,0 0-16,0 22 0,-21-22 0,0 21 16,0 0-16,0 1 0,-1-1 15,-20 43-15,21-43 0,0 0 16,0-20-16,21 20 0,0-21 0,0 21 15,0-20-15,0-1 0,0 0 16,21-21-16,0 21 0,0-21 0,21 0 16,22 0-16,-43 0 15,21-21-15,1 0 0,-22 21 0,21-21 16,1-22-16,-22 22 0,42-42 16,-42 20-16,-21 1 0,0 0 15,0-43 1,0 43-16,0-1 0,-21 1 0,0 21 0,-21 0 15,21-1-15,-22 1 0,22 21 16,0 0-16,-21 0 0,20 0 0,1 0 16,21 21-16,-21 1 0,21-1 0,0 0 15,0 0-15,0 0 0,0 0 16,21 1-16,0-1 0,1-21 16,20 21-16</inkml:trace>
  <inkml:trace contextRef="#ctx0" brushRef="#br0" timeOffset="74852.03">17738 5969 0,'0'21'32,"0"-42"30,21 21-62,0-21 16,0 21-16</inkml:trace>
  <inkml:trace contextRef="#ctx0" brushRef="#br0" timeOffset="75132.88">18923 5525 0,'0'0'0,"0"-22"0,0 1 15,21 0 1,21 21-16,-20 0 16,20 0-16,-21 0 0,43-21 0,-22 21 15,0 0-15,22 0 0,-1 0 16,1 0-16,-1 0 0,1 0 15,-1 0-15,64 0 16,-106 0-16,1 0 0,-44 21 31,1-21-31,-21 0 0,21 0 0,-22 0 16</inkml:trace>
  <inkml:trace contextRef="#ctx0" brushRef="#br0" timeOffset="75360.74">19325 5482 0,'0'21'32,"0"1"-32,0-1 0,0 21 15,0 0-15,0-20 0,0 20 16,0 21-16,0-20 0,0-1 0,0 0 16,0 1-16,0-1 0,0 0 15,0 43-15,0-64 16,0 22-16,0-22 0,0 0 15,0 0-15,21-21 32,0 0-32,1-21 0,20 21 15</inkml:trace>
  <inkml:trace contextRef="#ctx0" brushRef="#br0" timeOffset="75665.57">20256 5673 0,'0'0'0,"22"-43"15,20 22-15,-21-21 0,-21 21 0,0 0 16,0-1-16,0 1 0,0 0 16,-21 21-16,-21 0 15,-43 0 1,64 0-16,0 0 0,-22 21 0,22 0 16,0 22-16,0-1 0,0-21 15,-1 22-15,1-1 0,0 106 16,21-84-1,0-22-15,0 0 0,0-21 0,0 1 16,0-1-16,21 0 0,0 0 16,1-21-16,-1 0 0,0 21 0,21-21 15,-21 0-15,22 0 0,105-21 16,-127 0-16,21 21 16,1-21-16,41-22 15,-41 22-15</inkml:trace>
  <inkml:trace contextRef="#ctx0" brushRef="#br0" timeOffset="76135.3">21167 5419 0,'0'0'0,"21"-21"32,-21 42-32,0 0 15,0 0-15,-21 21 16,21 1-16,-22-1 0,1 0 15,0 1-15,0-1 0,0 0 0,0 22 16,-1-22-16,1 1 0,-85 105 16,64-106-1,21-21-15,0-21 16,21 21-16,-21-21 0,21-21 31,21 21-31,0-21 16,0 0-16,0 0 0,0 0 15,1 21-15,-1 0 0,-21-22 0,21 22 16,0 0 0,-21 22-16,0-1 0,0 0 15,21-21-15,0 21 0,-21 0 16,22-21-16,-1 21 16,21-21-16,-21 0 15,0 0-15,22 0 0,-1 0 16,0 0-16,-20 0 0,-1 0 15,0-21-15,0 0 0,21-21 16,-20-1 0,-22 22-16,21 21 15,-21-21-15</inkml:trace>
  <inkml:trace contextRef="#ctx0" brushRef="#br0" timeOffset="-132736.45">16785 7789 0,'0'0'0,"0"-21"0,0 0 15,0 0-15,0 0 16,0 0-1,0 42 17,0 0-32,21 0 15,-21 21-15,0 1 0,0-1 16,0 0-16,0 64 16,0-42-16,0 42 0,0-64 0,0 0 15,-21 22-15,21-43 16,0 21-16,0 1 0,0-22 0,-21 0 15,21 0-15,0 0 0,-21 22 16,21-65 15,21 1-31,0 0 16,0 0-16,-21 0 0</inkml:trace>
  <inkml:trace contextRef="#ctx0" brushRef="#br0" timeOffset="-132483.81">17166 7768 0,'0'-21'16,"0"42"-16,0-21 31,0 21-31,0 22 0,0-22 0,0 21 16,0 1-16,0-1 0,0 0 0,-21 22 15,21-22-15,0 0 0,-21 1 16,21-1-16,-21 0 0,-1 64 15,1-42 1,21-43-16,0 0 0,0 0 16,21-21-1,1 0-15,-1 0 0,0 0 16,0-42-16</inkml:trace>
  <inkml:trace contextRef="#ctx0" brushRef="#br0" timeOffset="-132308.91">17505 8149 0,'21'0'16,"-42"0"-16,63 0 78</inkml:trace>
  <inkml:trace contextRef="#ctx0" brushRef="#br0" timeOffset="-131985.08">18965 7345 0,'0'0'0,"21"-106"32,1 106-32,-22 21 15,0 22-15,0-1 16,0 0-16,0 1 0,0 20 0,0-21 16,0 22-16,-22-1 0,1 1 15,21-1-15,0 1 0,0-1 0,-21-20 16,21 20-16,-21-20 0,21 62 15,0-83-15,0 20 0,0-21 16,0 0-16,0 22 0,0-22 16,0-42 15,0-1-31</inkml:trace>
  <inkml:trace contextRef="#ctx0" brushRef="#br0" timeOffset="-131128.56">18965 7747 0,'0'-42'0,"0"84"0,0-127 0,0 43 16,-21 0-16,21-1 0,0 1 16,0 0-16,0-1 0,0 1 0,0 0 15,0-1-15,21 22 0,0-21 16,22 21-16,-1-22 0,22 22 0,-1 0 16,1 21-16,20 0 0,-20 0 0,-1 0 15,1 0-15,-1 0 0,1 21 16,-22 22-16,0-1 0,1 0 15,-22 1-15,-21-1 0,0 0 16,0 1-16,0-1 0,-21 0 0,0 1 16,-22-1-16,1-21 0,-170 85 15,106-85 1,64-21-16,0 0 0,-22 0 16,43 0-16,-21 0 0,21 0 0,-22 0 15,22 0-15,0 0 16,21 21-1,0 0-15,21 1 16,0-1-16,0 0 16,1 21-16,-1-21 0,0 22 0,0-22 15,64 85 1,-22-43-16,-42-42 16,1 1-16,20-1 0,-21 0 15,0-21-15,64 0 0,-64 0 16,21 0-16,1 0 0,-22 0 15,21-21-15,1 21 0,62-85 16,-41 22 0,-22 20-16,-21 1 0,22-22 15,-22 22-15,0 21 0,0-21 16,-21 20-16,21 1 0,-21 0 0,0 0 16,0 42-1,-21 0 1,21 0-16,-21 1 0,21 20 0,0-21 15,-21 21-15,21-20 0,0 20 16,0 0-16,0-21 0,0 1 0,0-1 16,0 21-16,0-21 0,0 0 15,21 1-15,0-22 16,22 0-16,-22 0 0,0 0 0,21 0 16,1-22-16,-1 1 0,-21 0 0,21 0 15,1-21-15,-22-1 16,21 22-16,-21-21 0,1-1 0,-1 1 0,0 0 15,-21 21-15,0-1 0,0 1 16,21 0-16,-42 42 16,21 0-1,-21 1-15,21 20 0,-21 21 16,21-41-16,0 20 0,0-21 16,0 21-16,0-20 0,0 20 0,0-21 15,0 0-15,0 0 0,21 1 0,0-1 16,0-21-16,21 0 0,-20 21 15,41-21-15,43-21 16,-85 0-16,21-1 0,1-20 16,-22 21-16,21-21 0,-21-1 15,1-20-15</inkml:trace>
  <inkml:trace contextRef="#ctx0" brushRef="#br0" timeOffset="-130058.99">21145 7472 0,'0'0'0,"0"-42"0,0-22 0,0 22 0,0 21 16,-21-22-16,21 22 0,0 0 15,-42 21-15,21 0 16,21 21-16,-21 43 0,21-22 16,-22 0-16,22 1 0,0 20 15,0-21-15,-21 1 0,21 20 0,0-20 16,0 20-16,0-21 0,0 22 0,0-22 16,0 1-16,0-1 0,0 0 15,0 1-15,0-1 0,0-21 16,0 0-16,0 0 0,0 1 0,0-1 15,-21-21 1,21-21-16,0-1 16,0-20-16,0 21 0,0-21 15,21 20-15,-21-20 0,21 0 16,1 21-16,20-43 0,-21 43 16,0-21-16,0 42 0,1-22 0,20 1 15,-21 21-15,0 0 16,22 0-16,-22 0 0,0 0 0,21 21 15,1 1-15,-43 20 0,0-21 16,0 0-16,0 0 16,-22 22-16,1-22 0,0 21 15,0-21-15,-21 1 0,20 20 0,-20-21 0,-21 21 16,41-42-16,1 22 16,0-22-16,0 0 0,21 21 0,-21-21 15,42 0 1,0-21-16,0-1 15,0 22-15,22-21 0,-22 0 0,21 0 16,-21 0-16,22 0 0,-1-22 0,85-20 31,-21-1-31,-64 43 16,-21 0-16,1 21 0,-1 0 0,0 0 16,-21 21-1,0 0 1,-21 0-16,0 22 0,21-22 15,-22 0-15,22 0 0,0 22 16,0-22-16,0 21 0,0-21 16,22 0-16,-1 1 0,85 41 15,-64-63 1,-21 0-16,21 0 0,43 0 16,-43 0-16,1-21 0,-1 0 15,-21 0-15,22-22 0,-22 22 0,21-21 16,-21-1-16,22-62 15,-43 62-15,0 22 0,0 0 16,0 0-16,0 42 31,0 0-31,-22 0 0,22 0 0,-21 22 16,0-1-16,21 0 0,0 1 0,0 20 16,0-20-16,0 20 0,0 1 15,0-22-15,0 21 0,0 1 16,0-1-16,0 1 0,21 21 0,-21-22 15,21 22-15,1-1 0,-1-20 16,0 21-16,0-22 0,0 22 0,-21-22 16,0 1-16,21-1 0,-21 1 0,0-1 15,0 1-15,0-22 0,0 0 16,0 1-16,0-1 0,0-21 0,-21 0 16,0 1-16,0-1 0,0-21 0,0 0 15,-22 0-15,22-21 0,-64-43 16,64 22-16,0-22 0,0 22 0,21-85 15,21-106 1,0 148-16,22 1 0,41-86 16,-41 86-16,-1-1 15,0 22-15,22-22 0,-22 21 16,64-41-16,-64 62 0,1 1 16,20 0-16,-21-1 0,1 22 0,20 0 15,-20 21-15,62-42 16,-62 42-16,-1 0 0,0 0 0</inkml:trace>
  <inkml:trace contextRef="#ctx0" brushRef="#br0" timeOffset="-129880.2">24151 8530 0,'0'0'0,"21"21"0,0 1 16,-21-1-1,0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10:08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995 0,'0'0'0,"0"-21"0,0-22 0,0 22 15,0 0-15,0 0 0,0-21 16,0-22 0,0 43-16,0 0 15,0 42 17,0 0-32,0 0 0,0 22 0,0 20 15,0-21-15,0 22 0,-21-1 16,0 86-16,-22-22 15,43-64-15,-21 1 0,-21 63 16,21-64-16,0 1 0,-1-22 16,1 0-16,0 1 0,21-22 15,0 0-15,-21 21 0,0-42 16,21-21 0,0 0-16,0-21 15,0 20-15,0-20 0,0 0 16,21-22-16,0 43 15,0 0-15,0 0 16,22 21-16,-22 0 0,0 0 0,21 0 16,-20 0-16,20 0 0,43 0 15,-1 0 1,-41 0-16,-1 0 0,0 0 16,1-21-16,-1 21 0,0-22 0,-21 22 15,1-21-15,-1 0 0,0 21 0,0-21 16,-21 0-16,0 0 0,0-1 0,0-20 15,-21-43 1,0 64-16,0 0 16,21 0-16,-22 0 0,1 0 15,0 21 1,21 21 0,-21-21-16,21 21 0,0 21 0,0-21 15,0 1-15,0 20 0,0 0 16,0 1-16,0-1 0,0 0 0,0 1 15,0-1-15,-21 21 0,21 22 16,-21-21-16,21-22 16,0-21-16,0 0 15,0 0-15,0 1 0,0-1 16,0 0-16,0-42 31,0 0-31,0-1 16,21 1-16,-21 0 0</inkml:trace>
  <inkml:trace contextRef="#ctx0" brushRef="#br0" timeOffset="392.77">3260 1566 0,'0'22'16,"21"-22"15,-21-22-15,21 1-16,-21 0 15,-21 21 32,0 0-47,-1 0 16,1 21-16,21 0 15,0-42 63,21 21-78,1 0 0</inkml:trace>
  <inkml:trace contextRef="#ctx0" brushRef="#br0" timeOffset="2952.12">4995 699 0,'-21'0'31,"21"21"-31,-21 0 0,21 0 16,0 0-16,0 0 0,0 1 15,-21 41 1,21-42-16,0 0 0,21 1 16,-21-1-16,21-21 0,0 0 0,22 0 15,-22 0-15,21 0 0,-21 0 0,22 0 16,41-43-16,1 1 15,-22 0-15,-20 21 0,-1-1 16,0-20-16,1 21 0,-1-43 16,-21 43-16,-21 0 0,0 0 15,0 0-15,0 0 0,-42-22 16,0 22-16,-1 21 0,22 0 16,-21 0-16,-1 0 0,-20 0 15,-22 42-15,43-42 16,0 22-16,-43 62 15,43-41-15,20-1 16,22-21-16,0 21 0,0-20 16,0 20-16,0 43 0,0-43 15,0-21-15,22 21 0,-1 1 16,0-1-16,0 0 0,0 1 0,0-1 16,1-21-16,-1 22 0,0-1 15,21-21-15,-21 21 0,1 1 0,-1-22 16,0 21-16,0 1 0,-21-1 15,0-21-15,0 21 0,0 1 16,0-22-16,-21 21 0,0-21 0,0 1 0,-1 20 16,-20-21-16,21 0 0,-21 0 15,-85 1 1,21-22-16,63-22 16,22 1-16,-21-21 0,0 21 15,20-22-15,-62-84 16,20 22-1,43 62-15,0 1 0,21 0 0,0-1 0,-21 1 16,21 21-16,0 0 0,0-1 0,0 1 16,0 0-16,0 0 15,21 21-15,0 21 16,0 0-16,0 0 0,1 1 16,-1-1-16,0 0 0,0 0 15,0 21-15,0-20 0,1 20 16,-1 0-16,0 1 0,0-1 0,0-21 15,0 21-15,1 1 0,-1-22 0,0 21 16,21-21-16,43 43 16,-43-64-16,-21 0 0,64 0 15,-43 0-15,1 0 16,-1 0-16,0-21 0,-20 21 16,20-21-16,0-22 0,1 22 0,-1 0 15,-21-21-15,21 20 0,-20-20 16,-1 21-16,21-21 0,0-1 15,-20-20-15,-1 42 16,-21-1-16,21 1 0,-21 0 0,0 0 16,0 0-16,0 0 15,0-1 17,0 44 30,0-1 63,0 0-109,-21-21 15</inkml:trace>
  <inkml:trace contextRef="#ctx0" brushRef="#br0" timeOffset="23558.21">5905 1312 0,'0'22'0,"0"-1"16,0 0 15,0 0-15,0 0-1,-21-21-15,21 21 16,0 1 0,0-1-16,0 0 15,0 0 1,0 0 0,21-21-16,1 0 15,-1 0 1,0 0-16,0 0 0,0 0 15,0 0-15,1-21 0,-1 21 16,0-21-16,0 0 0,0 0 16,-21-1-16,21 1 0,-21 0 15,0-21-15,0-22 16,0 43-16,-42 0 16,21 21-1,0 0-15,0 0 0,-1 0 0,1 0 16,-21 0-16,21 0 0,-64 42 15,64-21-15,-21 22 16,-1-1-16,22-21 0,0 22 16,-21 20-1,42-42-15,0 43 0,0-43 16,0 21-16,0-21 0,21 1 16,0-1-16,0 0 0,0-21 0,43 21 15,-1-21 1,-42 0-16,22 0 0,20 0 15,-42 0-15,22 0 0,-22 0 0,0 0 16,21-21-16,-20 0 0,20 21 16,-21-21-16,43-43 0,20 1 15</inkml:trace>
  <inkml:trace contextRef="#ctx0" brushRef="#br0" timeOffset="23897.01">6794 550 0,'0'0'0,"0"-42"0,0 21 16,-21-21-16,0 20 0,21 1 15,-21 0-15,21 0 0,-21 21 16,0 0-16,21 21 16,-22 0-16,1 0 0,0 22 0,21-22 15,0 42-15,-21-20 0,21 20 16,-21 22-16,0-22 0,-1 22 15,22 0-15,-21-22 0,0 22 0,21-22 16,-21 1-16,21-1 0,-21-20 16,0 63-16,21-64 0,0 0 15,0 1-15,-22-22 0,22 21 16,0-21-16,0 0 0,0 1 0,0-1 16,0 0-16,22-42 31,-1 21-31,0-21 0,0-1 15,-21 1-15,21-21 0,0 21 16</inkml:trace>
  <inkml:trace contextRef="#ctx0" brushRef="#br0" timeOffset="24296.79">6667 1545 0,'0'0'0,"0"64"31,22-64-31,-1 0 0,0 0 16,0 0-16,0 0 0,22 0 0,-22 0 15,21-21-15,-21-1 0,22 22 16,-22-21-16,0 0 0,0 0 0,21 0 16,-20 0-16,-22-1 0,0 1 15,0 0-15,0 0 16,0 0-16,0 0 0,-22 21 15,1-22-15,0 22 0,0 0 16,0 0-16,0 0 0,-22 0 0,22 22 16,-21-1-16,21 0 0,-22 0 15,22 0-15,0 0 0,-21 43 16,20 21-16,22-64 16,0 21-16,0-21 0,0 0 15,22 1-15,-1-1 0,0 0 0,42-21 16,1 21-1,-22-21-15,-21 0 0,22 0 16,-22 0-16,21-21 0,-21 0 0,22 0 16</inkml:trace>
  <inkml:trace contextRef="#ctx0" brushRef="#br0" timeOffset="24778.51">7387 1334 0,'-21'21'31,"21"0"-15,-21 0-16,21 0 0,0 0 15,0 22-15,0-22 0,0 0 16,0 0-16,-21 22 0,21-22 16,0 0-16,0 0 0,0 0 0,0 0 15,0 1-15,0-1 0,0 0 16,0-42-1,0 0 1,0-1-16,0 1 16,0-21-16,0 21 0,0-43 15,0 22-15,0 21 0,0-22 16,21 22-16,-21-21 0,21 21 0,0 0 16,43-22-16,41 1 15,-41 42-15,-22 0 16,1 0-16,20 0 0,-21 0 15,1 21-15,-1 0 0,-21 0 16,22 22-16,-22 41 16,-21-62-16,0 41 15,0-21-15,-21-20 0,-1-1 0,1 21 16,0-21-16,0 22 0,0-43 16,21 21-16,-21-21 0,21-21 46,21-1-46,0 1 0,0 0 16,0-21-16</inkml:trace>
  <inkml:trace contextRef="#ctx0" brushRef="#br0" timeOffset="25008.38">8403 1249 0,'0'0'0,"0"21"15,-21 0-15,21 0 0,-21 1 16,21-1-16,-21 0 0,21 0 16,-22 0-16,22 22 0,0-22 15,0 21-15,-21-21 0,21 0 0,-21 1 16,21 20-16,0 0 16,0 1-1,21-65 1,0 1-1,-21 0-15</inkml:trace>
  <inkml:trace contextRef="#ctx0" brushRef="#br0" timeOffset="25360.18">8424 974 0,'0'0'0,"-21"0"0,-42 0 31,41 21-31,1 0 0,21 0 16,0 0-16,0 1 0,0-1 16,0 0-16,0 0 15,21-21-15,1 0 0,-1 0 16,0 0-16,0 0 0,0 0 16,0 0-16,1-21 0,-1 0 0,0 0 15,-21-1-15,0 1 16,0-21-16,0 21 0,0 0 0,-21-1 15,0 1-15,-1 0 0,1 21 16,0 0-16,0 0 0,-21 0 16,20 0-16,1 21 0,-21 43 15,42-1 1,0-42-16,0 43 16,21-43-16,0 0 15,0 0-15,-21 1 0,22-1 0</inkml:trace>
  <inkml:trace contextRef="#ctx0" brushRef="#br0" timeOffset="25800.93">9102 1185 0,'0'0'0,"-22"-21"31,1 21-31,21 21 16,-21 1-16,21-1 0,-21 0 15,21 21-15,0-21 0,0 22 0,0-22 16,-21 21-16,21-21 0,0 22 16,0-22-16,0 21 0,0-21 0,0 1 15,0 20 1,42 0-16,-21-42 0,0 0 15,1 0-15,-1 0 0,0 0 0,0 0 16,0 0-16,0-21 0,22 0 16,-22 0-16,0 0 0,0-1 0,0-20 15,-21 21-15,22 0 0,-22-22 0,0 22 16,0-21-16,0 21 0,0-43 16,0 22-1,0 21-15,-22 21 16,22 21-1,0 0 1,0 0-16,22 0 16,-1-21-1</inkml:trace>
  <inkml:trace contextRef="#ctx0" brushRef="#br0" timeOffset="26454.68">9821 1249 0,'0'0'0,"0"21"16,0 0 0,0 0-1,-21-21-15,21 22 0,0-1 0,0 0 16,-21 0-16,21 0 0,0 0 0,-21 1 16,21-1-16,0 0 0,-21 21 15,-1 1 1,22-22-16,0 0 0,-21-21 0,21 21 15,-21-21 1,21-21 0,0 0-16,0 0 15,0-1-15,0 1 0,21 0 0,0-21 16,-21 21-16,22-22 0,-1 1 16,0 0-16,0 20 0,0-20 15,22 0-15,-22 21 0,21-1 0,-21 1 16,43-21-16,-43 42 15,21 0-15,-21 0 0,1 0 0,-1 21 16,0 0-16,0 0 0,0 1 0,0-1 16,-21 21-16,0 0 0,0-20 15,0 20-15,0-21 0,0 21 0,0-20 16,0 20-16,0 0 0,-21-21 16,21 1-16,0-1 0,0 0 15,-42-21 1,42-21-1,0 0-15,0-1 16,21 1-16,43-85 16,-22 64-16,-21 0 15,21-1-15,-20 22 0,20-21 0,21-22 16,-20 43-16,-1 0 0,0 21 16,22 0-1,-1 64-15,-41-43 0,-22 21 16,0-21-16,0 22 0,0-22 0,0 21 15,-43 22 1,43-22-16,-42 21 0,0-41 16,20-1-16,1 21 0,0-21 15,0 0-15,0-21 16,21 22-16</inkml:trace>
  <inkml:trace contextRef="#ctx0" brushRef="#br0" timeOffset="28078.61">12869 1101 0,'21'0'31,"1"0"-31,-1 0 0,21-21 16,0-1-16,-20 1 0,62-21 16,-41 21-16,20-22 15,-21 22-15,1-21 0,-1 0 0,0-1 16,64-63-1,-63 22-15,-43 41 16,0 1-16,-22-21 0,1 41 0,-21 1 16,0 0-16,-22 0 15,22 21-15,-22 0 0,-20 0 0,20 0 16,-21 0-16,22 21 0,-1 0 16,1 0-16,-43 22 0,64-1 15,-1-21-15,22 0 0,0 22 0,21-1 16,0 0-16,0 1 0,42 41 15,85 86 1,-84-107-16,20 1 0,-20-22 16,20 22-16,-21-22 0,1 0 0,-1 22 15,22 20-15,-64-41 16,0-1-16,0 0 0,0 1 0,-22-1 16,1-21-16,-21 22 0,0-22 15,-22 0-15,-63 21 0,64-21 16,-1 1-16,1-22 0,-1 0 15,22 0-15,-22 0 0,22-22 0,0 1 16,-22 0-16,43 0 0,-21-21 16,-22-43-16,43 43 0,0-22 15,21 22-15,0-22 0,0 1 0,0-1 16,0 1-16,21-1 0,0 22 16,0 0-16,0-1 0,1 22 0,-22 0 15,21 0-15,0 21 16,0 0-16,0 21 0,-21 0 0,21 0 15,-21 22-15,22-1 0,-22-21 16,21 21-16,-21 22 0,0-22 16,21 1-16,-21-1 0,21 0 0,0 1 15,-21-1-15,0 0 0,21-21 16,1 22-16,-1-22 0,0 21 0,85 22 16,-64-64-1,-21 0-15,22 0 0,-1 0 16,0 0-16,22-21 0,-22 21 0,0-22 15,22 1-15,-22 0 0,1-21 0,-1 21 16,0-1-16,1-20 16,41-43-16,-63 43 15,1 21-15,-22 0 0,0 0 16,0-1-16,21 22 0,-21-21 0,0 42 31,-21-21-15,21 22-16,-22-1 0,22 0 0,0 42 15,-21-41-15,21 20 16,0-21-16,0 0 0,0 22 16,0-22-16,0 0 0,21 0 15,-21 0-15,22-21 0,41 0 16,-42 0-16,0 0 0,22 0 16,-22 0-16,21 0 0,1-21 0,-22 21 15,21-21-15,-21 0 16,22 0-16,-22-1 0,0 1 0,0-21 15,21 0-15,-42 20 0,0 1 16,0 0-16,-21 42 31,0 0-15,21 1-16,-21-1 16,21 0-16,-21 0 0,21 0 15,0 0-15,0 1 0,0-1 0,0 0 16,21 0-16,0-21 0,-21 21 15,21-21-15,22 0 0,-22 0 0,42 0 16,-20 0-16,-1-21 16,-21 0-16,21 21 0,1-21 0,-1 0 15,0-22-15,-20 22 0,-1 0 0,42-43 16,-42 43-16,1-42 16,-1 42-16,-21-1 0,21-20 15,-21 21-15,0 42 31,0 0-15,0 0-16,0 1 0,0-1 16,-21 21-16,0 0 0,-1-20 0,22 20 15,-21 21-15,-21 64 16,0-21 0,42-42-16,-22 42 0,1-64 15,0 21-15,0-20 0,0 41 16,0-41-16,-1-1 0,1 43 15,21-64-15,0 0 0,0 43 16,0-86 15,0 1-31,21 0 0,1 0 16,-1 0-16,0-22 0</inkml:trace>
  <inkml:trace contextRef="#ctx0" brushRef="#br0" timeOffset="28380.43">14457 1503 0,'0'0'0,"0"-42"0,0-43 31,0 64-31,0 0 0,21 21 16,0-22-16,0 22 0,0-21 0,1 21 16,-1 0-16,21 0 0,-21-21 15,64 21-15,-43 21 16,-21-21-16,1 21 0,-22 1 15,0 20-15,0-21 0,0 0 0,-22 22 16,1-22-16,-85 63 16,85-41-16,-21-22 0,0 0 15,20 0-15,1 0 0,-21 1 16,21-22-16,42 0 31,0-22-15,0 22-16,0-21 0,1 0 0,-1 0 15</inkml:trace>
  <inkml:trace contextRef="#ctx0" brushRef="#br0" timeOffset="28711.25">15155 1228 0,'0'0'0,"0"21"31,-21 0-15,0 21-16,21-20 0,-21-1 0,21 21 16,-21 0-16,-1 1 0,22-1 15,-21 22-15,0-22 0,0 21 0,21-20 16,-21 20-16,0 1 0,-1-22 0,1 0 16,0 1-16,0 84 15,21-85-15,-21 0 16,21 1-16,0-1 0,0-21 15,0 22-15,0-22 16,0-42 15,0-1-31,21 1 16,0-21-16,-21 21 0,0-22 16</inkml:trace>
  <inkml:trace contextRef="#ctx0" brushRef="#br0" timeOffset="29005.09">15007 1566 0,'0'0'0,"0"-63"0,0-43 16,0 85-16,0-21 16,21 20-16,0-20 15,1 21-15,-1 0 0,42 21 16,-42-21-16,22 21 16,-22 0-16,64 0 0,20 21 15,-83-21-15,20 63 16,-42-42-16,0 1 15,0-1-15,-42 42 16,-64 22-16,85-64 0,-22 0 16,1 0-16,0-21 0,20 22 15,1-22-15,-21 21 16,21-21-16,42 0 31,0 0-31,0 0 0,0-21 0,43-1 16,-43 1-16</inkml:trace>
  <inkml:trace contextRef="#ctx0" brushRef="#br0" timeOffset="29380.88">15896 1122 0,'-21'0'0,"42"0"0,-63 0 0,21 0 16,-1 0-16,22 21 0,-21 0 15,0 0-15,0 1 0,0-1 0,0 21 16,21-21-16,-22 0 0,22 22 16,-21-22-16,21 21 0,0-21 15,0 1-15,0 20 0,0-21 0,0 0 0,21-21 16,1 21-16,-1 1 0,0-22 16,0 0-16,0 0 0,22 0 15,-22 0-15,21-43 16,-21 22-16,22-21 15,-22 21-15,-21-1 0,0 1 0,0-63 16,0 20 0,0 43-16,-21 0 0,-22 0 15,22 21-15,0 0 16,0 0-16,0 0 0,-1 0 16,22 21-16,0 0 15,0 0-15,0 0 0,0 0 16,22-21-16,-1 0 15</inkml:trace>
  <inkml:trace contextRef="#ctx0" brushRef="#br0" timeOffset="29760.68">16129 1334 0,'0'-64'15,"0"43"-15,0 0 16,0 0-16,0-1 0,0 1 0,21 0 15,0 0-15,0 0 16,1 21-16,-1 0 0,42 0 16,-42 0-16,1 0 0,20 42 15,-21-21-15,0 0 0,0 1 16,1 41-16,-22 1 16,0-22-16,0-21 0,0 21 0,0-20 15,0-1-15,0 21 16,-22-21-16,22 0 0,-21-21 15,21-21 17,0 0-32,0 0 0,0 0 0,0 0 15,0-1-15,0 1 0,0-21 16,0 21-16,0-22 0,0 1 0,21 21 16,-21-21-16,43-22 0,-22 43 15,0 0-15,0-22 16,0 43-16,1-21 0,-1 21 15,0 0-15</inkml:trace>
  <inkml:trace contextRef="#ctx0" brushRef="#br0" timeOffset="30084.67">17251 508 0,'0'-21'16,"-21"21"-16,-1 0 0,22 21 15,-21 21 1,0-20-16,-21 62 0,21-41 16,21-1-16,-22 21 0,1-20 0,0 20 15,0 1-15,0-1 0,0 1 16,-1-1-16,1 1 0,0-1 0,0-20 15,21-1-15,-21 21 0,21-41 0,0 20 16,0 0-16,0-21 0,0 22 16,0-22-16,0 0 15,21-21-15,0 0 0,0 0 16,0 0-16,1 0 0,-1 0 0,0-21 16</inkml:trace>
  <inkml:trace contextRef="#ctx0" brushRef="#br0" timeOffset="30437.03">17547 1207 0,'0'0'0,"0"-64"31,-21 64-31,0 0 0,0 0 16,-22 0 0,22 0-16,0 21 0,0 0 0,0 1 15,21-1-15,0 0 0,0 21 16,0 1-1,0-22-15,0 0 0,21 0 16,0 0-16,0-21 0,0 21 16,-21 1-16,21-22 0,1 21 0,-1-21 15,21 42-15,-42-21 16,0 0 0,-21-21-16,-21 22 15,20-22-15,1 0 16,-106 0-16,106 0 0,-21 0 15,-22 0-15,43 0 16,0 0-16,0 0 16,21-22-16,0 1 0,0 0 15,0 0-15</inkml:trace>
  <inkml:trace contextRef="#ctx0" brushRef="#br0" timeOffset="30672.89">16954 868 0,'0'0'0,"0"-21"0,0 0 15,22 21-15,-1-22 0,42 22 16,-20 0-16,-1 0 0,0 0 16,1 0-16,20 0 0,-21 0 15,22 0-15,-22 0 0,22 0 16,-22 0-16,0 0 0,-20 0 15,20 0-15,-21 0 0,-21 22 32,-21-22-32</inkml:trace>
  <inkml:trace contextRef="#ctx0" brushRef="#br0" timeOffset="32024.84">19516 1376 0,'0'-21'16,"0"0"-16,0-1 16,0 1-16,21 0 15,-21 0-15,0 0 0,0 0 16,21-1-16,-21-20 0,0 21 0,0-21 16,0 20-16,0 1 0,-21 0 0,0-21 15,-1 42-15,1-21 16,-63 21-16,62 0 15,-20 21-15,0 0 0,21 0 16,-64 43-16,64-22 0,-22 0 16,22 1-16,0-1 0,0 0 15,0 1-15,0-1 0,21 0 16,0 1-16,0 20 0,0-42 16,0 0-16,21 1 0,0-22 0,0 21 15,0-21-15,0 0 0,43 0 16,21-21-1,-43-1-15,0 1 0,1 0 0,20-42 16,-21 20-16,-20 22 0,20-21 16,-21-1-16,0 1 0,0-21 15,43-64-15,-43 42 16,-21 64 0,0 0-16,0 42 15,0 0-15,-21 21 0,0 1 0,0-1 16,-1 0-16,1 1 0,0 20 15,0-21-15,0 85 16,21-105-16,0 20 0,0-21 16,0 21-16,21 1 15,0-43-15,21 21 0,-20-21 0,20 0 16,0 0-16,1 0 0,41-21 16,64-43-1,-105 22-15,-1 0 0,0-1 16,22 1-16,-22-22 0,-21 1 0,22-1 15,-1 1-15,-21-22 0,22 22 16,-1-85-16,0-1 16,-21 86-16,-21 21 0,0-22 15,0 22-15,0 21 0,0-1 0,0 1 16,-21 21-16,0 0 0,-21 64 16,-43 63-1,64-64-15,21 22 16,-42 63-16,20-84 15,22-1-15,0 22 0,-21-22 0,21-20 16,0 20-16,0 64 16,0-63-16,21-43 15,1 0-15,20 21 0,-21-42 16,21 0-16,1 0 0,-1 0 16,0-21-16,1 21 0,84-85 15,-21 1 1,-64 41-16,43-84 15,-43 64-15,0-1 0,-21-20 0,22 20 16,-22-20-16,0 20 0,0 1 16,-21-64-16,0 84 0,0-41 15,0 41-15,0 22 16,-21 42 0,0 0-16,21 22 0,-21 20 0,0-20 15,-1 41-15,1-20 0,0 20 16,21 1-16,-21 0 0,0-1 0,0-20 15,-1 84-15,22 0 16,0-105 0,22-22-16,-1 21 0,21-21 0,-21 0 15,22-21-15,-22 0 0,21 0 16,127-21-16,-105 21 16,-22-21-16,22-21 0,-1 21 15,1-1-15,-22-20 0,22 0 0,-1-22 16,-21 43-16,-42 0 0,0 0 15,-21 21 1</inkml:trace>
  <inkml:trace contextRef="#ctx0" brushRef="#br0" timeOffset="32660.71">10604 2836 0,'0'0'0,"0"-21"0,0 0 16,0-21-16,0 21 0,0-1 0,0-20 16,0 21-16,0 0 0,0-22 0,0 22 15,0 0 1,0 0-16,-21 21 0,21 21 15,0 0-15,0 22 0,-21-1 16,21 0-16,-21 22 0,0 84 16,21-63-16,-21 20 0,-1-20 0,1 21 15,0 0-15,-21-22 0,-1 107 16,1-106-16,21 20 0,-21 65 16,20-107-16,1 22 0,21-22 15,-21 1-15,21-22 0,0 1 16,0-1-16,0-21 0,0 0 15,21 0-15,0-21 0,1 0 16,-22-21-16,21-21 0,-21 21 0,0-22 16</inkml:trace>
  <inkml:trace contextRef="#ctx0" brushRef="#br0" timeOffset="33004.53">10202 3006 0,'0'0'0,"-42"0"0,21-43 15,0 1-15,-1 0 0,1-1 16,0 1-16,21 0 0,0-1 0,21-20 16,0 21-16,1-1 0,20 1 15,0 21-15,1-22 0,20 22 16,-21 0-16,1 0 0,20 21 0,1 0 16,42 21-16,-64 0 15,0 22-15,1-1 0,-22 0 0,0 22 16,-21-22-16,0 22 0,0-1 0,-21 1 15,0-22-15,-22 21 0,-20 22 16,42-43-16,-22 1 16,22-1-16,-42 0 0,41-20 0,1-22 15,0 0 1,21-22 0,0 1-16,0 0 0,21 0 15,0 0-15,22-22 0,-22 22 16,0-21-16,21 21 0,1-22 0</inkml:trace>
  <inkml:trace contextRef="#ctx0" brushRef="#br0" timeOffset="33372.32">11324 2582 0,'-21'149'31,"0"-107"-31,0 0 0,-1 1 15,22-1-15,-21-21 0,0 21 0,0 1 16,21-22-16,0 21 0,-21-21 0,21 22 16,0-22-16,0 0 0,0 0 15,21-21-15,0 0 0,0 0 16,22 0-16,-22 0 0,0-21 16,21 0-16,-21 21 0,43-64 15,21-20 1,-64 63-16,0-22 0,0 1 15,-21 21-15,0-22 0,-21-41 16,0 63-16,0-1 0,-43 1 16,43 21-16,-21 0 15,-1 0-15,22 21 0,-21-21 0,-22 64 16,64-22 0,21-21-1,22-21-15,-22 0 0,21 0 16,-21 0-16,22 0 0</inkml:trace>
  <inkml:trace contextRef="#ctx0" brushRef="#br0" timeOffset="33689.14">12065 2604 0,'-42'84'15,"42"-41"1,-22-1-16,1 0 0,21 64 15,0-42-15,-21-1 0,0 106 16,21-84-16,-21 21 0,21-21 16,-21 20-16,-1 1 0,1 0 0,-21 0 15,21 0-15,0 21 0,-22-21 0,22-1 16,0 1-16,-43 106 16,43-127-16,0 20 0,21-41 15,0 21-15,-21-22 0,21 1 0,0-22 16,0 43-16,21-107 31,-21-20-31,21 0 0,0-1 16,-21-20-16,22-1 0,-1 1 0,-21-22 15,21 1-15,21-128 0</inkml:trace>
  <inkml:trace contextRef="#ctx0" brushRef="#br0" timeOffset="34003.96">11832 3069 0,'0'0'15,"0"-63"-15,0-1 0,0 22 16,0-22-16,0 22 0,0 21 0,0-21 16,0-1-16,0 22 0,0-21 0,21 21 15,0-1-15,22 1 0,-22 0 16,64 0-16,63 21 16,-106 0-16,0 42 15,-20-21-15,20 22 0,-21-1 0,0 0 16,-21 1-16,0-1 0,0 0 0,0 1 15,0-1-15,-21 0 0,0 1 16,0-22-16,0 21 0,-22-21 0,22 22 16,-21-22-16,-22 21 15,22-21-15,21-21 16,0 0-16,-1 0 0,1 0 16,42 0 15,1 0-31,-1-21 0,0 0 0,0 0 15</inkml:trace>
  <inkml:trace contextRef="#ctx0" brushRef="#br0" timeOffset="34656.26">12763 2709 0,'-21'43'16,"21"-22"-1,0 21-15,-21-21 0,0 1 0,21 20 16,-21-21-16,21 21 0,0-20 16,0 20-16,0-21 0,0 0 0,0 0 15,0 1-15,0-1 0,0 0 0,0 0 16,21-21-16,0 0 16,0 0-16,0 0 0,43 0 15,-43-21-15,0 21 0,22-21 16,-22 0-16,21-1 0,-21-20 0,0 21 15,1 0-15,20-22 0,-42 22 0,42-42 16,-21-22 0,-21 106 15,0 0-31,0 1 0,-21 20 16,21-21-16,0 0 0,0 22 15,0-22-15,0 21 0,0-21 0,0 0 16,21 43-1,22-22-15,-22-21 0,0-21 16,21 0-16,-20 0 0,-1 0 16,21 0-16,0-42 15,64-21-15,-85 20 16,22 1-16,-22 0 0,0-1 16,0 1-16,0-22 0,1 1 0,-22-1 15,21 1-15,-21-1 0,0 1 16,0 21-16,0-1 0,0 1 0,0 21 15,0 0-15,0-1 0,-21 22 16,21 22-16,-22-1 16,22 21-16,0 0 0,-21 43 15,0-43-15,21 22 0,-21 21 16,21-22-16,0-21 0,0 1 16,0-1-16,0 0 0,0 1 15,21 63 1,21-64-16,-42-21 15,43 0-15,-22-21 0,0 0 0,0 0 16,22 0-16,-1 0 0,0 0 0</inkml:trace>
  <inkml:trace contextRef="#ctx0" brushRef="#br0" timeOffset="35096.01">14520 2667 0,'0'-42'0,"0"84"0,0-105 0,0 41 15,-21 22-15,0-21 0,0 21 16,0 0-16,-1 0 0,1 0 16,-85 64-16,1 42 15,83-64-15,-20 21 16,21-20-16,0-1 0,0 22 16,-1-22-16,22-21 0,0 64 15,22-64-15,20 0 16,0-21-16,-21 0 15,22 0-15,-22 0 0,21-21 0,-21 21 16,128-85 0,-128 43-16,0 21 0,0-22 15,21-20-15,-20 21 16,-1-1-16,-21 22 0,0 0 0,0 0 16,0 0-16,0 42 15,0 0 1,0 0-16,-21 0 0,21 0 15,-22 22-15,22-22 0,0 21 0,0 22 16,0-1 0,0-42-16,22-21 0,-1 43 15,0-43-15,0 0 0,0 21 16,0-21-16,1 0 0,20 0 0,21-21 16</inkml:trace>
  <inkml:trace contextRef="#ctx0" brushRef="#br0" timeOffset="35428.82">14922 2900 0,'0'0'16,"0"-21"-16,0-64 0,0 64 16,0 0-16,0 0 0,0-1 15,22 1-15,-1 0 0,0 21 0,-21-21 16,42 21-16,-21 0 0,1 0 16,62 0-1,-41 0-15,-22 21 0,42 43 16,-42-43-16,1 0 0,-22 64 0,21-64 15,-21 21-15,0-21 0,0 22 16,-21-1-16,-22-21 16,22 0-16,0 0 15,0-21-15,0 0 16,21-21 0,0 0-16,0 0 0,21 0 15,21-43-15,-21 22 16,0 0-16,1-1 0,-1 1 0,0 0 15,42-43-15,-41 64 0,-1-22 16,0 22-16,0 0 0,0 21 16,-21-21-16</inkml:trace>
  <inkml:trace contextRef="#ctx0" brushRef="#br0" timeOffset="36248.94">17716 2011 0,'0'0'0,"0"-21"0,0-43 16,0 43-16,-21-21 0,21-1 16,0 22-16,0 0 15,0 42 1,0 22-16,0-22 16,0 21-16,0 0 0,0 1 0,0 20 15,-21-20-15,21 20 0,-21 1 16,0-1-16,21 1 0,0-1 0,-21-21 15,-1 149 1,1-106-16,21-43 0,-21 0 16,0 22-16,21-43 15,0 0-15,-21-21 16,0 0 0,21-21-16,0 0 0,0 0 15,0-1-15,0 1 0,0-21 16,0 0-16,0 20 0,0-20 15,0 0-15,21-1 0,0 1 0,64-64 16,-1 64 0,-41 21-16,-1 0 0,64 21 15,-64 0-15,22 0 0,-1 21 16,-21-21-16,1 42 0,-1-21 0,43 85 16,-85-21-1,-21-43-15,-22 0 0,22-20 16,-21 20-16,-22-21 0,22 0 15,0 0-15,-64 22 16,21-43-16,64 0 16,0 0-16,0 0 0,-1 0 0,1 0 15,0 0-15,21-21 16,0-1 15,21 1-31,0 0 16,22 21-16</inkml:trace>
  <inkml:trace contextRef="#ctx0" brushRef="#br0" timeOffset="36628.73">18309 2371 0,'21'-21'0,"-42"42"0,42-64 0,0 43 0,1-42 15,-1 42-15,0-21 16,0 21-16,21 0 0,-20-21 0,20 21 15,-21 0-15,21 0 0,1 0 0,-22 0 16,21 21-16,-21 0 0,1 0 16,20 64-16,-21-64 15,-21 21-15,0 1 0,0-1 0,0 0 16,0 1-16,-21-1 0,0-21 16,21 0-16,-21 22 0,-1-22 0,1-21 15,0 21-15,0-21 16,0 0-16,21-21 15,0 0-15,0 0 0,0-1 16,0-20-16,0 0 0,21 21 16,0-22-16,-21 1 0,21 0 0,22-43 15,-22 64-15,0-22 0,0 22 16,0 0-16,0 0 0,1 21 16,-1-21-16,0 21 0,0 0 0,21 0 15,-20 0 1,-1 0-16,0 0 0,0 0 15</inkml:trace>
  <inkml:trace contextRef="#ctx0" brushRef="#br0" timeOffset="37029.3">19389 2265 0,'21'-42'32,"-21"20"-32,-21 22 15,-1 0 1,1 0-16,21 22 15,-21-1-15,0 0 0,0 0 0,0 0 16,-1 22-16,1-1 0,0-21 0,21 21 16,0 1-16,-21-1 0,21-21 15,0 22-15,0-22 0,0 21 0,21 22 16,43-64 0,-22 0-16,21 0 15,-20 0-15,-1-22 0,-21 22 16,22-21-16,-22-21 0,21 21 15,-21-22-15,0 22 0,1-21 0,-22 0 16,0-1-16,0 1 0,0 0 0,0-1 16,-22 1-16,1 21 15,0-22-15,0 22 0,0 0 0,0 21 16,-1 0-16,-20 0 0,21 0 16,0 0-16,-22 0 0,1 0 15,21 21-15,0 0 0,0 1 0,21-1 16,0 0-16,0 0 0,0 21 15,0-20-15,63-1 16,-42-21-16,22 0 0</inkml:trace>
  <inkml:trace contextRef="#ctx0" brushRef="#br0" timeOffset="37587.98">20002 2159 0,'0'0'0,"0"21"31,0 0-31,0 1 0,0-1 16,0 21-16,0-21 0,-21 22 0,0-22 15,21 21-15,0 0 0,0-20 16,-21 20-16,21-21 0,0 21 0,0-20 16,0-1-16,0 0 0,0 0 15,21-21 1,0 0-16,0-21 15,1 0-15,-22 0 0,21-1 16,0 1-16,-21-21 0,21 21 16,0-43-16,22-20 15,-22 84-15,-21-22 16,21 22-16,-21 22 16,0-1-16,0 21 15,0-21-15,0 0 0,0 1 16,0 20-16,0-21 0,0 0 0,21 0 15,0 1-15,-21-1 16,64 0-16,-22-21 0,-21 0 16,0 0-16,22 0 0,-1-21 15,-21 21-15,22-21 0,-22-1 16,21 1-16,-21-21 0,22-22 16,-22 22-16,-21 0 0,21-1 0,-21 22 15,0-21-15,0 0 0,0 20 16,0-20-16,-42-21 15,20 63-15,22-22 16,-21 22-16,21 22 16,0-1-1,0 0-15,21 0 16,1-21-16,-1 0 16,0 21-16</inkml:trace>
  <inkml:trace contextRef="#ctx0" brushRef="#br0" timeOffset="37993.76">20955 2180 0,'0'0'0,"21"0"0,21 0 0,1 0 16,-22-21-16,0 21 0,21 0 16,-20-21-16,-1 21 0,0 0 0,0 0 15,-21-21-15,-21 21 16,0 0-16,0 0 16,-22 0-16,22 0 0,-21 0 0,-1 21 15,22-21-15,-21 21 0,0 0 16,20-21-16,1 21 0,-21 22 15,42-22-15,0 0 16,0 0-16,21 0 16,0-21-16,0 22 0,22-1 0,-22-21 15,21 21-15,1 0 16,-22 0-16,21 0 0,-21 1 0,0-1 16,1 0-16,-1 0 0,-21 0 15,0 22-15,-43-22 16,22-21-16,-42 21 15,20-21-15,1 0 16,0 0-16,21 0 0,-22 0 0,1 0 16,-22 0-16,43 0 0,0 0 15,21-21-15,0 0 16,0-1 0,0 1-16,21 21 0,0-21 15,1 0-15,-1 0 0,21 0 16,-21-1-16</inkml:trace>
  <inkml:trace contextRef="#ctx0" brushRef="#br0" timeOffset="38357.05">21548 2392 0,'21'-21'46,"0"21"-46,0-21 16,21 21-16,-20-22 0,-1 1 0,21 0 16,-21 21-16,0-21 0,22 0 0,-22 0 15,0-1-15,0 1 0,0 0 16,-21 0-16,-42 21 16,21 0-16,0 0 15,-22 21-15,22 0 0,-21 0 16,0 1-16,20-1 0,1 21 15,-21-21-15,21 22 0,21 20 16,0-42-16,0 22 0,0-22 16,0 0-16,0 0 0,21 0 0,21 22 15,1-22-15,-22 0 16,21-21-16,-21 0 0,22 0 0,-1 0 16,85 0-16,-85-21 15</inkml:trace>
  <inkml:trace contextRef="#ctx0" brushRef="#br0" timeOffset="38744.83">22310 2307 0,'0'0'0,"0"-21"0,-22 0 0,1 0 0,21 0 15,0-1-15,-21 1 0,21 0 16,21 0 0,0 21-1,1 0-15,20 0 0,-21 0 0,21 21 16,-20-21-16,20 21 0,-21 0 15,0 1-15,22 20 0,-22-21 0,0 21 16,0-20-16,0 20 0,-21 0 0,0 1 16,0-22-16,0 21 0,0 22 15,-21-43-15,0 0 0,0 0 16,21 0-16,-21-21 0,-1 0 16,1 0-1,21-21 1,0 0-16,0 0 0,0-22 0,0 22 15,0 0-15,0-21 0,21-1 16,1 1-16,20-43 0,-21 64 16,21-21-16,-20 0 0,-1 20 15,0-20-15,0 21 0,0 0 0,0 21 16,22-21-16,-43-1 0,21 22 16,21 0-16,-21 0 15,1 0-15,-1 0 16,0 0-16,0 0 0</inkml:trace>
  <inkml:trace contextRef="#ctx0" brushRef="#br0" timeOffset="39161.51">23453 2138 0,'0'0'0,"21"0"0,0 0 0,0-21 16,-21 0-16,21 21 0,-21-22 15,0 1-15,0 0 16,-21 21-16,0 0 15,0 0-15,0 0 0,-1 0 16,1 21-16,-21-21 0,21 21 0,0 1 16,-1-1-16,-20 0 15,21 21-15,21-21 0,0 1 0,0-1 0,0 0 16,0 0-16,0 0 16,21 0-16,0 1 0,22-22 15,-22 21-15,42 0 16,-20 0-16,-22-21 0,21 0 0,-21 21 0,22-21 15,-22 0-15,0 21 0,0-21 16,0 22-16,-21-1 0,0 0 16,0 0-16,-21-21 15,0 21-15,0 0 0,0-21 0,-22 0 16,1 22-16,0-22 0,20 0 0,-20 0 16,0 0-16,21 21 0,-22-21 15,22 0-15,-21 0 0,21 0 0,-1 0 16,1 0-16,0 0 0,0 0 15,-21 0 1,-22 21-16,22-21 16</inkml:trace>
  <inkml:trace contextRef="#ctx0" brushRef="#br0" timeOffset="40474.06">9059 3662 0,'0'0'0,"-21"0"0,0 0 16,0 0-16,21 21 15,-21-21-15,42 0 47,0 0-31,0 0-16,21 0 0,-20 0 0,41 0 16,22 0-16,42 0 15,-43 0-15,1 0 0,21 0 16,0 0-16,0 0 0,21-21 0,0 21 15,0 0-15,169-21 16,0 21-16,-126 0 0,-1-21 16,-21 21-16,43 0 0,-22-22 15,21 22-15,382-21 16,-191 0-16,-169 0 0,-22 21 16,22 0-16,-1-21 0,1 21 15,-21-21-15,20 21 0,1-22 0,0 22 16,-1-21-16,1 21 0,190-21 15,-190 21-15,-22-21 0,1 21 16,-1 0-16,1-21 0,-22 0 16,-21 21-16,0 0 0,1 0 0,-1-22 0,85 22 15,-128 0-15,-20-21 16,0 21-16,-22 0 0,1 0 0,-1 0 16,-20 0-16,-22-21 0,21 21 0,0 0 15,1 0 1,-22 0-1,0 0-15,-21-21 16,21 21 0,0 0-16,-21-21 0,22 21 0,-1 0 15,0-21-15,42 21 16,-20-22-16,-22 22 16,21-21-16,106 21 0,-84-21 15,-22 21-15,22 0 0,20-21 0,-20 21 16,21 0-16,-1-21 15,1 21-15,42 0 0,-21-21 0,21 21 16,21-22-16,0 22 0,0 0 0,22-21 16,-1 21-16,0 0 0,22 0 15,-22-21-15,22 21 0,-22 0 0,360-21 16,-360 0-16,149 21 16,-149 0-16,128-21 15,-170 21-15,0 0 0,-22-22 16,1 22-16,0 0 0,-21 0 0,126-21 31,-126 21-31,-43 0 0,-20 0 0,-1 0 16,0 0-16,-21-21 15,-21 21 1,0 0-16,-22 0 0,1 0 16,0-21-16,-85 0 0,63 21 15</inkml:trace>
  <inkml:trace contextRef="#ctx0" brushRef="#br0" timeOffset="41501.31">7366 1884 0,'-21'0'15,"42"0"-15,-85 21 0,43-21 0,0 0 0,0 0 16,0 0-16,21 21 0,-21-21 16,-1 0-16,22 21 15,22-21 16,-1 0-31,0 0 0,21 0 0,-21 0 16,22 0-16,-1 22 0,22-22 0,-22 0 16,43 0-16,63 0 15,106 0-15,-170 0 16,22 21-16,-21-21 0,21 0 0,0 0 16,-1 0-16,255 0 15,-106 0 1,-127 0-16,0 0 0,148 0 15,-126 0-15,-1 0 0,0-21 16,0 21-16,21 0 0,-20 0 0,20 0 16,-21 0-16,21 0 0,-20 0 0,20 0 15,0 0-15,1 0 0,-22 0 16,21 0-16,0 0 0,1 0 0,-1 0 16,339 0-1,-169 0-15,-191 0 0,169 0 16,-147 0-16,-22 0 0,148 0 15,-148 0-15,1 0 0,-1 0 16,-21 21-16,21-21 16,233 0-16,-275 0 15,21 0-15,84 0 0,-105 0 16,-21 0-16,190 0 16,-127 21-16,-84-21 15,-22 0-15,0 0 0,22 0 16,-43 0-16,21 0 0,-20 0 0</inkml:trace>
  <inkml:trace contextRef="#ctx0" brushRef="#br0" timeOffset="41621.25">17124 2096 0,'0'21'0,"-21"-21"16,-1 0 15,22 21-31,-21-21 0</inkml:trace>
  <inkml:trace contextRef="#ctx0" brushRef="#br0" timeOffset="42728.77">762 5482 0,'0'0'0,"21"-21"0,-21 0 16,0 0-16,0 0 15,0-1-15,0 1 0,0 0 16,0 0-16,0 0 15,0 0 1,-21 21-16,0 0 16,21 21-1,-21 0-15,21 0 0,-22 21 16,22 1-16,0-1 0,-21 22 0,0-1 16,21 1-16,-21-1 0,0 1 15,21-1-15,-21-21 0,-1 22 16,1-22-16,21 22 0,-21-22 15,21 0-15,-21-20 0,21 20 0,0-21 16,0 0-16,0 0 0,0 1 16,0-1-16,0 0 15,0-42 17,0 0-32,0-1 0,21 1 15,0 0-15</inkml:trace>
  <inkml:trace contextRef="#ctx0" brushRef="#br0" timeOffset="43024.4">995 5948 0,'0'0'16,"21"0"-16,0 0 0,-21 21 0,21-21 15,0 0-15,1 0 16,-1-21-16,-21 0 16,21 0-16,-21-1 15,0 1-15,0 0 16,-21 0 0,0 21-16,-1 0 0,1 0 0,0 0 15,0 0-15,0 21 16,0 0-16,21 0 15,21-21 1</inkml:trace>
  <inkml:trace contextRef="#ctx0" brushRef="#br0" timeOffset="43791.97">2392 5503 0,'21'-21'0,"-42"42"0,42-63 15,0 42-15,21-42 16,-42 21-16,22-1 0,-1 22 16,-21-21-16,0 0 0,0 0 0,0 0 15,0 0-15,0-1 16,0 1-16,0 0 0,-43 0 16,22 21-16,0 0 0,-21 0 15,-1 0-15,-62 0 16,83 21-16,-20 0 15,0 22-15,-1-22 0,22 21 16,-85 106-16,22-42 16,63-42-16,-1-1 15,1 1-15,0-22 0,0 21 0,21-20 16,0 63 0,0-85-16,0 21 0,21 0 0,21-20 0,-20-1 15,20 0-15,-21-21 0,21 0 16,1 21-16,20-21 0,43 0 15,21-21 1,-63 0-16,20 0 0,-20-1 0,-1 1 16,1 0-16,-1-21 0</inkml:trace>
  <inkml:trace contextRef="#ctx0" brushRef="#br0" timeOffset="45918.12">3429 4699 0,'0'0'0,"0"-42"0,-21 21 0,21-22 0,-21 22 15,-1 0-15,1 21 16,0-21-16,-21 21 0,21 0 16,-1 21-16,-20 21 0,21-21 15,0 22-15,21 20 0,-21 1 16,21-1-16,-22 170 15,22-169-15,-21 20 0,21-20 16,0 20-16,-21-20 0,-21 148 16,42-107-1,-21-41-15,21-22 0,0-21 0,0 22 16,0-22-16,0 0 0,0 21 16,0-63 15,0 0-31,0 0 15,0 0-15,0 0 16,21-1-16,0-62 0,0 63 16,0-22-16,22-41 0,-22 41 15,42-41-15,-20 62 0,-22 1 16,21 0-16,43-21 16,-22 42-1,-42 0-15,1 0 0,-1 21 0,0 0 16,0 0-16,-21 0 0,0 22 15,0-22-15,0 21 0,0 1 0,0 62 16,0-20 0,0-64-16,0 0 15,0 1-15,0-1 0,0 0 16,21-21-16,0 0 16,1 0-16,20 0 0,-21 0 15,0-21-15,22 0 0,-22-1 0,42-20 16,-42 0-16,1 21 0,-1-22 15,0 1-15,0 0 16,0 20-16,0-20 0,-21 0 0,0 21 16,0-1-16,0-41 0,-21 63 31,0 0-31,0 0 0,0 0 0,21 21 16,-21-21-16,-1 21 0,22 0 15,-21 1-15,21 20 16,0 0-16,0-21 0,21 64 15,1-64-15,-1 0 0,-21 1 16,0-1-16,21 0 0,0 0 16,0 21-16,-21-20 0,21-22 0,22 63 15,-22-42 1,0-21-16,21 0 16,1 0-16,-1 0 15,-21 0-15,0-21 0,1 21 16,-1-21-16,0 0 0,0 0 15,0-1-15,43-62 16,-43 41-16,0 1 0,0 21 16,-21 0-16,0 0 0,0-1 15,21 1-15,-21 0 16,0 42 0,0 0-1,-21 1-15,21 20 0,0-21 16,-21 0-16,21 0 0,-21 1 15,21 20-15,0-21 0,0 43 16,0-43 0,0 0-16,21 0 0,0-21 0,0 0 15,1 0-15,-1 21 0,0-21 16,0 0-16,21 0 0,-20 0 0,105-63 16,-106 63-1,0-21-15,0-1 0,-21 1 16,21-21-16,-21 21 0,0 0 0,-21-43 15,0 43-15,0 0 0,-22-22 16,1 1 0,-43 0-16,64 42 15,0 0-15,0 0 0,21-21 0,-21 21 16,21-22 0,0 1-16,21 21 0,42-21 15,1 0 1,-22 21-16,22 0 0,-22-21 0,0 21 15,1-21-15,-1 21 0,0 0 16,1 0-16,-1 0 0,0 0 0,43 42 16,-43 0-1,-20-21-15,-22 1 0,0 20 16,0 0-16,0-21 0,0 1 0,0 41 16,-22 22-1,22-64-15,-21 0 16,21 21-16,0-20 0,-21-1 15,21 0-15,0 0 16,-21-21-16,21-21 31,0 0-15,0 0-16,0-1 0,21-20 16,0 21-16,-21-21 0,21 20 0,1-20 15,-1 0-15,42-43 16,-42 64-16,1-21 0,20 20 15,-21 1-15,0 0 0,43-21 16,-43 42-16,21 0 0,-21 0 16,1 0-16,-1 0 0,0 21 0,0 21 15,0 43 1,-21-43-16,0 22 16,0-43-16,0 21 0,0 1 15,0-1-15,0-21 0,-21 43 16,21-86 31,21 1-47,0 0 15,1 0-15,-1 0 0,0-22 16,21-20-16,-21 21 16,1 20-16,41-41 0,-42 21 15,0 20-15,22 1 0,-1-21 16,0 21-16,-20 21 0,-1 0 15,0 0-15,0 0 0,-21 21 16,0 0 0,0 0-16,0 0 0,0 22 15,0-22-15,0 0 0,0 43 16,0-22-16,0-21 0,0 43 16,0-43-16,0 0 0,0 0 15,0 21-15,21 1 16,0-22-1,1-21-15,20 0 0,-21 0 0,0 0 16,22 0-16,-22-21 0,21 21 16,0-21-16,-20-1 0,20-20 0,0 21 15,43-43-15,-64 22 0,21 0 16,-20-1-16,41-41 16,-42 41-16,0-41 0,-21 63 15,0-1-15,0-20 0,0 21 16,-21 21-16,0 0 0,-21 0 15,21 0-15,-22 21 16,22 0-16,0 22 0,0-22 0,0 21 16,21 0-16,-22 1 0,22-1 0,0 85 15,22-85 1,-1 1-16,0-22 0,0 0 0,21 0 16,-20 0-16,-1 1 0,21-22 0,0 0 15,-20 0-15,20 0 0,0 0 0,64 0 16,-42-43-1,-43 22-15,0 21 0,0-21 16,21-21-16,-20 20 16,-22 1-16,21 0 0</inkml:trace>
  <inkml:trace contextRef="#ctx0" brushRef="#br0" timeOffset="46896.56">677 7324 0,'0'-21'0,"0"-1"16,0 1-16,0 0 0,0 0 15,0 0-15,0 0 16,0-1-16,0 1 0,0 0 0,21 0 15,1 0-15,-1 0 0,21-1 16,-21 22-16,0-21 0,22 21 16,-22 0-16,21 0 0,106 64 15,-84 20 1,-43-20-16,0 63 16,-21-64-16,0 1 0,-21-1 0,0 1 15,-21-1-15,-1 1 16,22-22-16,-64 64 15,43-42-15,0-22 0,21-21 0,-64 64 16,43-85-16,20 0 16,1 0-16,0 0 0,0 0 15,0 0-15,-22-64 16,43 22-16,-21 21 0,21-22 16,0 1-16,0 21 0,0-21 0,0-1 15,0 1-15,0 21 0,21-22 16,1 22-16,-1 0 0,42 21 15,-20 0-15,-1 0 16,-21 0-16,21 21 0,22 43 16,-43-43-16,21 21 0,-42-21 0,22 22 15,-22-1-15,21-21 0,-21 22 16,0-1-16,0-21 0,0 0 0,21 22 16,-21-22-16,21 0 0,0 21 31,0-42-31,22 0 15,-22-21-15,0 0 16</inkml:trace>
  <inkml:trace contextRef="#ctx0" brushRef="#br0" timeOffset="47069.55">1630 7789 0,'21'0'0,"-42"0"0,42-21 0,-21 0 16,0 0-16,0 0 15,21 21 1,-21-21 0,21 21-16,0 0 15,1 0-15,-1-22 0,0 22 16</inkml:trace>
  <inkml:trace contextRef="#ctx0" brushRef="#br0" timeOffset="47380.39">2709 7027 0,'0'0'16,"-21"-21"-16,0 21 0,0 0 16,0 0-16,-1 0 0,1 0 0,0 43 15,21-22-15,-21 21 16,21 0-16,-21 22 0,21-22 15,0 22-15,0-1 0,0 1 0,-21-1 16,-1 1-16,1-1 0,21 1 16,-21-22-16,0 0 0,0 22 0,21-22 15,0-21-15,-21 22 0,21 20 16,0-42 0,21-21-16,0-21 15,0 0-15,-21 0 16,21 0-16,0 0 0,1-22 0,-1 22 15</inkml:trace>
  <inkml:trace contextRef="#ctx0" brushRef="#br0" timeOffset="47588.27">2561 7260 0,'0'0'0,"-21"-63"0,21 20 16,-21 22-16,0-21 0,-1 21 16,22 0-16,0-1 0,0 1 0,0 0 15,22 0-15,-1 21 16,0-21-16,42 21 15,-20-21-15,20 21 0,-20 0 0,-1-22 16,0 22-16,1-21 0,-1 21 0,0 0 16,1 0-16,-22 0 0,21 0 0,-21 0 15,-21 21-15,0 1 0,0-1 16,-21 0-16,0 0 16,0 0-16</inkml:trace>
  <inkml:trace contextRef="#ctx0" brushRef="#br0" timeOffset="47773.17">2434 7535 0,'0'0'0,"-21"22"0,21-1 15,0 0-15,21-21 16,0 0 0,0 0-16,22 0 0,-22 0 0,21-21 15,1 21-15,-1 0 0,21-21 16,22-1-1,-64 22-15,22 0 0,-22 0 16,21-21-16</inkml:trace>
  <inkml:trace contextRef="#ctx0" brushRef="#br0" timeOffset="47985.09">3175 7493 0,'-64'127'16,"43"-106"-16,21 64 31,-42 0-31,42-64 0,0 21 16,0-21-16,0 0 0,0 1 15,0-44 17,0 1-17,21 0-15</inkml:trace>
  <inkml:trace contextRef="#ctx0" brushRef="#br0" timeOffset="48164.15">3196 7303 0,'-21'-22'16,"42"44"-16,-42-65 0,0 43 0,21-42 16,0 21-1,21 21 16,0 0-31,0 21 16,0-21-16,1 21 0,-1-21 0,0 21 16,0 0-16</inkml:trace>
  <inkml:trace contextRef="#ctx0" brushRef="#br0" timeOffset="48537.73">3535 7472 0,'0'-21'31,"0"0"-31,21 21 0,0-22 16,0 22-16,0 0 15,1 0-15,-1 0 0,0 0 0,0 22 16,0-1-16,0 0 0,22 0 0,-22 0 16,0 22-16,0-22 0,-21 21 15,21-21-15,-21 22 0,0-22 0,0 21 16,0-21-16,0 0 0,0 22 0,0-22 15,0 0-15,-21-21 0,0 21 0,0-21 16,0 0 0,0 0-16,21-21 15,0 0-15,0 0 0,0 0 16,0-1-16,0 1 0,21-21 16,0 21-16,0-22 0,21-62 15,43-1 1,-64 85-16,0-1 0,1 1 15,-1 21-15,0 0 0,21 0 16,-21 0-16</inkml:trace>
  <inkml:trace contextRef="#ctx0" brushRef="#br0" timeOffset="48870.54">4170 7599 0,'0'0'0,"84"0"31,-62 0-31,-1 0 0,21 0 0,-21 0 16,0-21-16,22 21 0,-1-21 0,-21-1 16,22 22-16,-22-21 0,0 0 15,0 0-15,0 21 0,0-21 0,-21 0 16,0-1 0,-21 22-16,0 0 0,0 0 15,0 0-15,-22 0 0,-20 22 16,21-1-16,-22 21 15,43 0-15,0-20 0,0-1 16,-1 0-16,1 0 0,21 21 0,0-20 16,0-1-16,0 0 0,21 21 15,1-21-15,20-21 0,-21 22 0,21-22 16,1 0-16,20 0 0,-20 0 16,20 0-16,-21 0 0,22-22 0,148-62 15,-128 41 1</inkml:trace>
  <inkml:trace contextRef="#ctx0" brushRef="#br0" timeOffset="50145.19">5292 7281 0,'0'0'0,"21"-42"0,21-21 16,-42-1-16,0 22 0,0-22 15,0 22-15,0 0 0,0-1 16,0 22-16,0 0 0,0 0 0,0 0 16,-21 21-16,0 0 0,0 0 15,21 21-15,-22 0 0,-20 21 16,0 85-1,21-63-15,21-1 0,-22 1 0,1-1 16,21 22-16,-21-22 0,21 22 16,0 0-16,-21-22 0,0 22 15,21-22-15,-21 22 0,21 0 0,-43 211 16,22-169 0,21-63-16,-21-1 0,21 1 15,-21-1-15,21 1 0,-21-1 16,21 1-16,0-1 0,0 1 0,0-22 15,0 21-15,0-20 0,0-22 0,0 21 16,21 1-16,0-43 0,21 0 16,-21 0-16,22 0 0,-1 0 15,0 0-15,85-43 16,-42 1-16,-64 21 0,22-22 16,-22 1-16,0 21 0,0-21 0,-21-1 15,0-20-15,0 20 0,0-20 16,-21-1-16,-43-41 15,22 41-15,0 1 0,-1-22 0,1 21 0,-21 1 16,-1-1-16,22 22 0,-22 0 16,1-1-16,20 22 0,1 0 15,0 0-15,21 0 0,-22 0 0,22 21 16,21-22 0,21 1-1,0 0-15,22 0 0,-1 21 16,0-21-16,1-22 0,-1 22 0,22 0 15,-22-21-15,0-1 0,22 22 0,-22-21 16,43-22 0,21-20-16,-85 63 15,0-1-15,-21 1 0,0 0 0,0 0 16,0 0-16,-21 21 31,0 21-31,-1 0 0,-20 43 16,21 20-1,0-41-15,21-22 16,-21 21-16,21-21 0,0 22 0,0-22 16,0 0-16,0 0 0,0 0 0,84 22 15,-63-43 1,22 0-16,-22 0 0,0 0 0,21-22 16,-20 1-16,-1 21 0,21-42 15,-21 21-15,0 0 0,-21-1 0,0 1 16,0 0-16,0 0 15,0 0-15,0 0 0,-21-1 0,0 1 16,-85-21 0,64 42-16,21 0 0,0 0 15,-1 0 1,22-21 0,22 0-1,20 21-15,-21-22 0,21 22 16,1-21-16,-1 21 0,0-21 15,22 21-15,-22 0 0,43 0 16,-43 0-16,1 0 0,62 0 16,-41 42-1,-43-42-15,0 43 16,-21-22-16,0 0 0,0 21 0,0-20 16,0-1-16,-21 0 0,0 0 15,0 21-15,-43 22 16,64-43-16,-21 0 15,0-21-15,42 0 32,0-21-17,0 0-15,1 0 0,-1 0 0,0-1 16,0 1-16,43-85 16,-64 85-16,21-21 0,0 0 15,0-1-15,-21 1 0,0 0 16,21 42-16,-21-22 0,0 44 15,0-1 1,-21 0-16,0 0 0,0 21 16,21 1-16,-21-1 0,21-21 0,-22 22 15,22-1-15,0-21 0,43 106 16,-1-106 0,0 0-16,43 1 15,-43-22-15,1 0 0,20 0 16,-20 0-16,20 0 0,-21 0 0,1 0 15,41-22-15</inkml:trace>
  <inkml:trace contextRef="#ctx0" brushRef="#br0" timeOffset="51141.27">571 9589 0,'0'0'0,"22"-22"0,-22 1 0,21 21 16,-21-21-16,21 0 0,0 0 15,0 0-15,-21-1 16,21 22-16,1-21 16,-1 21-16,0 0 0,0 0 15,0 0-15,0 0 0,1 21 16,-1-21-16,0 43 0,0-22 0,-21 0 15,0 21-15,0 1 16,0-1-16,0 0 0,0 1 0,-42-1 16,21 0-16,-22 1 0,1-22 15,21 21-15,-22-21 0,1 1 0,-21 20 16,41-21-16,1-21 0,0 0 16,0 0-16,21-21 15,0 0-15,21 0 16,0-1-16,0 1 0,22 0 15,-22 0-15,21 0 0,-21 21 0,43-43 16,-22 43-16,1 0 16,-1 0-16,0 0 0,-21 0 15,64 22-15,-64-1 16,0 0-16,1 21 0,-22-21 0,0 1 16,0 20-16,0-21 0,-22 21 0,1-20 15,-21-1-15,21 21 0,-22-21 16,1 0-16,0 1 0,-1-1 0,1 0 15,0-21-15,-1 0 0,22 0 16,-21 0-16,0 0 0,20 0 0,-41 0 16,42-21-16,0 0 15,-1 21-15,1-22 0,21 1 0,-21 0 16,21 0 0,0 0-1,21 21-15,0 0 0,1-21 16,-1 21-16,21 0 0,-21-22 15,22 22-15,20-21 0</inkml:trace>
  <inkml:trace contextRef="#ctx0" brushRef="#br0" timeOffset="51344.96">1587 9843 0,'22'0'0,"20"-22"31,-42 1-15,-21 21-16,0 0 15,-1 0-15,22-21 16,22 21 0,-1-21-16</inkml:trace>
  <inkml:trace contextRef="#ctx0" brushRef="#br0" timeOffset="51664.77">3027 9102 0,'0'0'0,"0"-21"0,0-1 0,0 1 16,-21 21-16,-1 0 15,1 43 1,21-22-16,-21 21 16,0 0-16,21 1 0,-21-1 0,21 22 15,0-22-15,-21 0 0,21 22 16,-22-1-16,22-20 0,0 41 16,0-41-16,0-1 0,0-21 0,0 21 15,0-20-15,0-1 16,0 0-16,22-42 31,-22 0-15,0-1-16</inkml:trace>
  <inkml:trace contextRef="#ctx0" brushRef="#br0" timeOffset="51917.63">2371 9843 0,'0'0'0,"-22"42"0,1-21 15,0 0-15,21 0 0,0 22 16,0-22-16,21 21 16,22-21-16,-22 1 0,21-1 0,0-21 15,1 21-15,20-21 0,-20 0 0,84 0 16,42 0 0,-106 0-16,-20-21 0,20 0 15,-20-1-15,20 22 0,-21-21 0,1 0 16,-1-21-16,-21 21 0,22-1 15,20-83-15,-42 41 16,-21 22-16,0 21 16,0-64-16</inkml:trace>
  <inkml:trace contextRef="#ctx0" brushRef="#br0" timeOffset="52143.5">2625 9081 0,'-43'0'0,"86"0"0,-107 0 16,43-22-16,0 22 0,21-21 16,0 0-16,21 0 0,0 0 15,21 21-15,1-21 0,-1-1 0,43 1 16,-43 0 0,22 21-16,-22-21 0,21 21 0,-20 0 0,84 0 15,-85 0-15,22 0 0,-22 0 16,0 0-16,1 0 15,41 0-15</inkml:trace>
  <inkml:trace contextRef="#ctx0" brushRef="#br0" timeOffset="52433.33">4191 8869 0,'0'0'0,"-21"0"31,0 21-31,-1-21 0,1 21 16,0 22-16,0-22 0,0 21 0,0 0 16,-1 1-16,-20 20 0,21 1 15,-21-22-15,20 22 0,-20-1 0,21 1 16,0 63-16,21 42 16,0-148-16,21 21 15,0 1-15,0-22 0,22 0 0,-1 0 16,-21-21-16,21 0 0,1 0 0,-1 0 15,85 0 1,-85-21-16,1 21 0,-1-21 0,43-21 16,-43 20-16,0 1 15,-20 0-15,-1 0 0</inkml:trace>
  <inkml:trace contextRef="#ctx0" brushRef="#br0" timeOffset="52637.22">3979 9504 0,'0'0'0,"-21"0"0,0 0 0,0-21 0,0 21 16,42 0-1,0 0 1,0-21-16,21 21 0,-20 0 0,20 0 16,0 0-16,-21-22 15,22 22-15,41-21 0,1 0 16,-43 0-16,1 21 0,-1-21 15</inkml:trace>
  <inkml:trace contextRef="#ctx0" brushRef="#br0" timeOffset="52869.05">4043 9081 0,'0'0'15,"-21"0"-15,21-22 0,0 1 16,0 0-16,21 21 0,21-21 15,-21 0-15,22 21 0,-22-21 16,21-1-16,0 22 0,1-21 0,-1 0 16,0 0-16,22 21 0,-22-21 15,43 0-15,21-1 16,-85 1-16,0 21 0,-42 0 31,0 0-31,0 21 16,-1-21-16</inkml:trace>
  <inkml:trace contextRef="#ctx0" brushRef="#br0" timeOffset="53808.44">995 11303 0,'0'0'0,"21"-21"0,0 0 16,-21 0-16,0-1 15,0 44 1,0 20-16,0-21 16,0 21-16,0 22 0,0-22 15,-21 22-15,0-22 0,0 22 0,-22-1 0,22-21 16,0 22-16,-21-22 16,20 1-16,1 20 0,-21-42 0,21 22 15,21-22-15,-21 0 0,21 0 16,21-21-1,0-21-15,0 0 16,0 21-16,22-21 0,-22-1 16,21 22-16,0-21 0,1 0 0,-1 21 15,0-21-15,1 21 0,-1-21 0,43 0 16,-1-1 0,-41 22-16,-22-21 0,21 0 15,-21 0-15,-21 0 0,0 0 16,0-43-1,0 43-15,0 0 0,0 0 16,-21 21-16,0-22 0,0 22 16,0 0-16,-22 0 15,22 22-15,0 20 0,0-21 16,21 64-16,-21-43 0,0 22 16,21-22-16,-22 0 0,22 22 15,0-22-15,0 0 0,0 43 16,0-21-16,0-43 15,0 0-15,22 0 0,-1-21 16,0 0-16,0 0 16,0 0-16,0-21 0,1 0 15,-1 0-15,0-1 0</inkml:trace>
  <inkml:trace contextRef="#ctx0" brushRef="#br0" timeOffset="53976.34">1841 11726 0,'0'0'0,"22"0"32,-1 0-17,0 0 1,0 0 0,0 0-16,0 0 0,1 0 15,-1 0-15</inkml:trace>
  <inkml:trace contextRef="#ctx0" brushRef="#br0" timeOffset="54601.99">3027 11176 0,'0'21'15,"0"-42"-15,-21 63 0,-1-20 0,22-1 16,0 0 0,22-21-16,-1 0 0,0 0 0,0 0 15,21 0-15,-20-21 0,20 0 0,21 21 16,-20-22-16,20 1 0,1 0 16,42-42-16,-43 41 15,-21 1-15,43-21 0,-64 21 0,-21 0 16,0-1-16,0 1 15,0 0-15,-42 21 0,-43-42 16,22 42-16,20 0 0,-105 0 16,85 21-16,-1 0 0,1 0 15,-1 0-15,1 22 0,20-1 0,-20 0 16,-1 43-16,43 0 16,21-43-16,0-21 0,43 22 15,-22-22-15,21 0 0,0 0 0,1 0 16,20 0-16,1-21 0,-1 0 0,-20 0 15,20 0-15,1 0 16,-1 0-16,-21 0 0,1 0 0,-1 0 0,0 0 16,-84 0 15,21 0-31,-43 0 0,-41 22 16,-65 41-16,128-42 15,-22 22-15,1-22 0,21 21 16,-1-21-16,-41 64 0,41-43 15,22-21-15,0 22 0,21 20 16,0-20 0,21-22-16,0-21 0,22 21 0,-22-21 15,21 0-15,0 0 0,1 0 0,-1 0 16,22 0-16,-22 0 0,21-21 0,107-22 16,-43 22-1</inkml:trace>
  <inkml:trace contextRef="#ctx0" brushRef="#br0" timeOffset="55121.26">4487 11472 0,'0'0'0,"0"-21"0,0 0 0,0-21 16,-84-22 0,20 43-16,43 21 15,-21 0-15,20 0 0,-20 21 0,0 0 16,-1 1-16,1 20 0,-21 21 15,-22 22-15,43-64 16,20 22-16,-41 41 16,63-41-16,0-22 0,0 63 15,21-62-15,0-1 0,22 0 16,-22-21-16,21 0 0,0 0 16,1 0-16,-1 0 0,0 0 0,85-42 15,-42-22 1,-43 43-16,1-21 0,20-43 15,-42 43-15,1-22 0,20-190 32,-42 106-32,0 84 15,0 1-15,0-1 0,0 22 0,0-21 16,0 20-16,0 1 0,0 21 0,-21 0 16,0-1-16,-1 22 0,1 22 15,21-1-15,-21 21 0,0-21 16,21 22-16,0 20 0,0-21 0,-21 22 15,21 21-15,0-22 0,0 1 0,0 20 16,0 107 0,0-128-16,0-20 0,21 41 15,0-41-15,0-22 0,22 42 16,-1-42-16,-21-21 0,21 22 16,1-22-16,-1 0 0,0 0 15,107-43-15,-44 1 16,-62 21-16</inkml:trace>
  <inkml:trace contextRef="#ctx0" brushRef="#br0" timeOffset="55768.37">5651 11451 0,'0'0'0,"22"-21"0,-22 0 0,0-21 0,0 20 16,-22-20-16,-41-21 15,21 20-15,20 43 16,-20 0-16,21 0 0,-21 21 15,20 1-15,-20-1 0,21 21 0,-21-21 16,20 22-16,-20-1 0,21 0 0,-21 64 16,42-42-1,0-43-15,21 42 16,21-42-16,-21-21 16,22 0-16,-22 0 0,21 0 0,0 0 15,1-21-15,63-21 16,-64 21-16,0 0 0,1-22 15,-22 1-15,0 21 0,0-43 16,-21 43-16,0 0 16,0 0-16,0 0 0,0 42 47,0 0-47,0 0 0,0 21 15,0-20-15,-21 20 0,21 0 0,0-21 16,0 22-16,0 20 0,0-20 0,0-1 15,0 21-15,0 1 0,0-1 0,0 22 16,21-21-16,-21-1 0,0 1 16,21 20-16,-21-20 0,21-1 0,-21 1 15,0-1-15,0 1 0,0-1 0,0 43 16,0-42-16,0-22 16,0 0-16,-21 22 0,21-22 15,-42-21-15,21 22 0,0-22 0,-1 21 0,-41-21 16,42 0-16,0-21 15,-1 0-15,1 0 0,0-21 0,21-21 16,-21 21-16,21 0 16,0-22-16,0-63 0,0-105 15,21 126-15,0 0 16,0 1-16,1-1 0,20 0 16,-21-20-16,21 20 0,22-106 15,21 22-15,-43 106 16,0-22-16,1 21 0,-1 22 0,0-21 15,1 20-15,-22 1 0,21 21 16</inkml:trace>
  <inkml:trace contextRef="#ctx0" brushRef="#br0" timeOffset="56118.17">6244 11282 0,'0'21'16,"0"0"-16,0 0 16,21-21-1,0 0 1,1 0-16,-1 0 15,0 0-15,0 0 0,21-21 0,-20 0 16,20 0-16,-21 0 0,21 0 16,-20-1-16,-22 1 15,21 0-15,-21 0 0,0 0 0,0 0 16,0-1-16,-21 1 0,-1 21 16,1 0-16,-42 0 0,42 0 15,-22 21-15,22 22 0,-21-22 16,-1 21-16,-20 106 15,42-105-15,21-1 0,0 22 16,0-22-16,0 0 0,0-21 16,0 22-16,21-22 0,64 21 0,-43-21 15,0 1-15,22-22 0,-22 0 0,149 0 16,-22-22 0,-127 22-1,1-21-15,-22 0 0,21 0 0,-21 0 16,-21-22-16</inkml:trace>
  <inkml:trace contextRef="#ctx0" brushRef="#br0" timeOffset="57040.09">1397 13314 0,'0'-21'0,"21"21"47,0 0-15,0 0-1,1 0-16,-1 0-15,0 0 0,0 0 16,0 0-16,22 0 0,-1 0 0,-21-21 16,21 21-16,1 0 15,-1 0-15,-21-22 0,22 22 16,-22 0-16,0 0 0,21-21 0,-21 21 16,-42 0-1,-21 0 1,21 0-16,-22 0 0,22 21 0,-21-21 15,0 0-15,-1 22 0,1-22 16,21 0-16,-22 21 0,22-21 0,0 0 16</inkml:trace>
  <inkml:trace contextRef="#ctx0" brushRef="#br0" timeOffset="57442.37">1503 13314 0,'-64'21'15,"128"-42"-15,-149 42 0,64 0 16,21 0-16,-21 1 0,-22-1 16,22 0-16,0 42 15,0-41-15,0-1 16,21 21-16,0-21 0,0 0 0,0 1 15,-21-1-15,21 0 0,0 0 16,0-42 15,21 21-31,0-21 16,0 0-16,0 21 0,0-22 0,22 1 16,-1 0-16,-21 21 0,22-21 15,-1 21-15,0 0 0,22 0 0,-22 0 16,0 0-16,1 0 0,-22 21 15,21 0-15,1 0 0,-22 1 16,0-1-16,0 21 0,-21-21 0,0 22 16,0-1-16,-21-21 0,-85 85 15,21-64 1,43-21-16,-21 1 0,20-1 16,1 0-16,0-21 0,-1 0 0,1 0 15,21 0-15,0 0 0,-43-21 16,43 0-1,21-1 1,21 22-16,0-21 16,22 21-16,-22-21 15,0 21-15,21-21 0,43 0 16</inkml:trace>
  <inkml:trace contextRef="#ctx0" brushRef="#br0" timeOffset="57612.28">2307 13801 0,'0'0'0,"0"-21"47,21 21-31,-21-22-1,0 1-15</inkml:trace>
  <inkml:trace contextRef="#ctx0" brushRef="#br0" timeOffset="58251.84">3852 13166 0,'0'0'16,"0"-21"-16,0-1 0,-21 22 0,21-21 0,0 0 15,-21 0-15,0 21 16,0 0-16,-1 0 0,1 0 16,-42 42-16,42-21 0,-43 43 15,22-22 1,-1 22-16,1-22 0,21 22 0,-21-1 16,20 1-16,-20 63 15,21-64-15,21 106 16,21-63-16,0-63 15,0-22-15,22 0 0,-1-21 16,-21 0-16,22 0 0,-1 0 0,64 0 16,-64-21-1,22-22-15,-22 22 0,21-21 0,43-43 16,-63 43-16,-1-22 0,0 22 0,1-21 16,-22-1-16,0 22 0,-21-128 15,-21 65 1,-22 62-16,1 1 0,0 21 15,-1 0-15,-20-1 0,-43 22 16,43 0-16,20 0 0,-20 22 16,-43 20-1,64 0-15,-22 22 0,43-22 16,0 0-16,21 43 0,0-43 0,0-20 16,21 20-16,0 0 0,0-21 15,22 22-15,-1-22 0,64-21 16,-43 0-16</inkml:trace>
  <inkml:trace contextRef="#ctx0" brushRef="#br0" timeOffset="58601.63">4678 13293 0,'0'0'0,"-21"-43"31,-1 22-31,1 21 0,0 0 0,0 0 15,21 21-15,0 1 0,-21-1 0,21 21 16,0 0-16,-21 22 0,21-1 16,0 22-16,0 0 0,-22-1 0,22 1 15,0 21-15,-21-21 0,0 20 0,0 1 16,21 21-16,0-21 16,0 0-16,0 0 0,-21-22 0,21 22 15,0 0-15,0 0 0,0-21 0,0-1 16,0 1-16,0 0 0,0 42 15,0-22 1,0-62-16,0-22 0,0 0 0,0 0 16,0-42-16,0 0 15,0-21-15,0-1 0,21-168 16,0-65 0,-21 171-16,21-22 15</inkml:trace>
  <inkml:trace contextRef="#ctx0" brushRef="#br0" timeOffset="58895.98">4551 14161 0,'0'105'0,"0"-210"0,0 20 0,21 0 0,-21 1 0,0-1 16,0 21-16,0 1 0,0-1 16,21-41-16,-21 62 0,21 1 15,0 0-15,1 20 0,-1-20 16,106-43 0,21 64-16,-106 21 15,1 0-15,-1 21 0,0 1 16,-21-1-16,1 21 0,-22-21 0,0 22 15,0-1-15,0 0 0,-64 43 16,22-43-16,-43 43 16,-63 0-1,106-64-15,20 0 0,-20 0 16,0-21-16,21 21 0,-1-21 0,1 0 16,64 0-1,-22 0 1,0-21-16,21 21 0,-21-21 15,22 0-15,-1 21 0,-21-21 0,22-1 16</inkml:trace>
  <inkml:trace contextRef="#ctx0" brushRef="#br0" timeOffset="59524.81">5270 13695 0,'0'0'0,"22"0"0,-1 0 0,-21-21 15,42 21-15,-21 0 16,0-21-16,1-1 0,-1 22 0,21-21 15,-21 0-15,85-21 16,-21-1 0,-64 22-16,21 0 0,-21 0 0,1 0 15,-1 0-15,-21-1 0,0 1 0,-43 21 32,22 0-32,-21 0 0,21 21 15,-22 1-15,22-1 0,0 0 0,-21 42 16,21-41-16,21-1 15,-22 21-15,22 0 0,22 22 16,-1-43 0,0-21-16,0 0 0,0 0 15,22 0-15,-22 0 0,0 0 0,21 0 16,43-21 0,-64 21-16,21-21 0,-20 21 15,-1-21-15,0-1 0,0 1 0,-21 0 16,21-21-16,64-64 15,-22 42 1,-41 43-16,-1 0 0,21 21 0,-21-21 16,0 21-16,1 0 0,105 0 15,-85 42 1,-21 1-16,0-22 0,-21 21 16,0-21-16,0 22 0,0 20 15,0-42-15,0 22 0,0-22 0,0 0 16,-21 0-16,-21 0 15,42 0-15,-21-21 16,21-21-16,-22 21 16,22-21-16,0 0 0,0 0 15,0-22-15,0 22 0,0 0 16,0-21-16,0-1 0,22 22 0,-1-21 16,-21 21-16,21-22 0,21 1 15,1 0 1,-22 21-16,0-1 0,0 22 0,0 0 0,0-21 15,1 21-15,20 0 16,-21 0-16,0 0 0</inkml:trace>
  <inkml:trace contextRef="#ctx0" brushRef="#br0" timeOffset="60041.52">7302 13377 0,'0'0'0,"0"-21"0,0 0 16,0 0-16,0 0 0,0 0 0,0-22 16,0 22-16,0-42 0,0 41 15,0-20-15,-21 21 0,21 0 16,-21 0-16,0 21 0,0 0 0,0 0 16,-1 0-16,-20 42 15,0-21-15,-1 21 0,22 1 16,-21-22-16,0 42 0,-1-20 0,22-1 15,-21 0-15,21 22 0,-1 63 16,22-106-16,0 21 0,22-20 16,-1-1-16,21-21 0,-21 21 15,22-21-15,-1 0 0,0 0 0,1 0 16,-1-21-16,0 0 0,-21-1 0,22 1 16,-22-21-16,21 21 0,-21-22 15,1 22-15,-1-21 0,-21 0 0,21-43 16,-21 43-16,0 20 0,0-20 15,0 21-15,0 0 0,-21 42 32,21 0-32,0 21 0,-21-20 15,21 20-15,-22 0 0,22 1 0,0-1 16,0 0-16,0 1 0,0-1 16,22-21-16,-1 21 0,42 1 15,-42-22-15,64 0 0,-43-21 16,1 0-16,63 0 0,-43 0 15,-21 0-15,1-21 0,-1 21 16,0-21-16,-20 0 0,-1-1 0</inkml:trace>
  <inkml:trace contextRef="#ctx0" brushRef="#br0" timeOffset="60720.87">1206 15050 0,'0'0'0,"0"-106"31,-21 106-15,0 0-1,0 21-15,-21 21 0,20 1 16,-20-1-16,0 0 0,-1 22 16,-20 63-16,42-64 0,0 1 15,-1-1-15,22 1 0,0-1 16,0 1-16,43 63 15,-1-85-15,22 0 16,-22-20-16,64-22 0,-64 0 16,22 0-16,-22 0 15,21 0-15,-20-22 0,-1 1 0,64-42 16,-106-22 0,0 64-16,-42-21 15,-1 42-15,1 0 16,0-22-16,-1 22 0,-20 0 0,20 0 15,1 22-15,0-22 0,-1 21 16,22 0-16,0-21 0,-21 21 0,42 0 16,-21 0-16,21 22 15,21-22 1,0-21-16,0 0 16,0 0-16,0 0 0</inkml:trace>
  <inkml:trace contextRef="#ctx0" brushRef="#br0" timeOffset="60876.83">1714 15579 0,'43'-21'0,"-86"42"0,107-42 0,-43 21 15,0 0-15,-21-22 0,21 22 32,1 0-1,-22-21-31</inkml:trace>
  <inkml:trace contextRef="#ctx0" brushRef="#br0" timeOffset="61489.48">3683 15028 0,'-42'-21'31,"20"21"-31,22-21 0,-21 0 16,21 0-16,0 0 16,0-1-16,0 1 0,0 0 0,0 0 15,21 0-15,-21 0 0,22-1 16,-22-20-16,0-21 15,0 41-15,-22 1 0,1 0 16,0 21-16,-21 0 0,-1 0 0,1 0 16,0 0-16,-1 0 0,-20 21 15,-43 43-15,64-43 0,-22 21 16,22-21-16,0 22 0,20-1 16,1 0-16,0 22 15,42 63-15,22-85 0,-22 1 16,21-1-16,0 0 0,1-21 15,-22 22-15,106 84 16,-85-64 0,-21-42-16,-21 22 0,0 20 15,-21-42-15,-21 1 0,21-1 0,-22 0 16,1-21-16,0 21 0,-106-21 16,21-21-1,84 0-15,-20-22 16,20 22-16,22-21 0,-21-43 15,21 43-15,0-22 0,-1-41 16,22 62-16,0-20 16,0 20-16,0 22 15,43 0-15,-22 21 16,0 0-16,0 0 16,0 21-16,22 22 0,-22-43 15,-21 21-15,21 0 0,21-21 16</inkml:trace>
  <inkml:trace contextRef="#ctx0" brushRef="#br0" timeOffset="62512.28">3746 15304 0,'0'0'0,"64"0"0,-22-22 16,1 22-16,-1-21 0,43-21 15,-64 21-15,0 0 0,0-1 16,-21 1-16,0 0 15,0 0-15,0 0 0,-21 21 0,-21 0 16,20-21-16,-20 21 0,21 0 0,-21 0 16,-1 21-16,1 0 0,0 0 15,-1 0-15,1 22 0,0-22 0,-1 21 16,-20 85 0,20-21-1,43-21-15,0-64 0,22 0 16,-1-21-16,21 0 15,-21 0-15,22 0 0,105-21 16,-64-22 0,-41 1-16,41 0 15,-41-1-15,-22 1 0,21-21 16,-21 20-16,1 1 0,-22 0 0,0-1 16,0 22-16,0 0 0,0 0 15,0 0-15,-22 42 16,22 0-1,-21 0-15,21 0 0,-21 22 0,0 20 16,21-21-16,0 1 0,0 20 16,0-20-1,0 20-15,0-42 0,21 0 16,0 1-16,0-22 0,1 0 0,20 0 16,0 0-16,85 0 15,-63-22-15,-22 1 0,22 0 16,-22-21-16,64-22 0,-43 22 15,-20 0-15,-1-1 0,-21-20 16,21 20-16,1-168 16,-43 105-1,0 64-15,0-1 0,0-41 16,0 62-16,0 1 0,0 0 0,0 0 16,-21 21-1,-1 0-15,1 21 16,21 0-16,-21 22 0,0-1 0,21 0 15,-21 1-15,0 20 0,21 1 0,-22-1 16,1 22-16,0-1 0,0 1 16,-21 169-1,20-169-15,1 211 0,21-211 16,0 21-16,0-22 0,0 1 16,0 105-16,0-105 0,0 0 15,0-1-15,0 128 16,0-148-16,0-1 0,21-21 15,1 1-15,-1-1 0,0-21 16,0 0-16,0-21 0,0 0 0,22 0 16,-22 0-16,21-21 0,1-21 15,-1 21-15,0-43 0,1 22 0,84-149 16,-43 43 0,-41 85-16,-22-22 0,0 0 15,-21 1-15,0-1 0,0 22 0,-42-22 16,20 21-16,-20-20 0,0 20 0,-43-20 15,22 41-15,-22-20 16,43 42-16,-1 21 0,-41-22 16,62 22-16,1 0 15,0 0-15,0 0 16,21-21-16,42 21 16,-21-21-16,1 21 0,20-21 15,-21 21-15,21-21 0,1 0 16,-1-1-16,22 22 0,-22-21 0,0 0 15,1 0-15,-1 0 0</inkml:trace>
  <inkml:trace contextRef="#ctx0" brushRef="#br0" timeOffset="63405.4">5863 15007 0,'0'-21'0,"0"42"0,0-63 15,0 21-15,0 0 0,-21 21 16,0 0-16,0 0 0,-1 0 0,1 0 15,-85 42-15,85-21 16,0 21-16,-21-20 0,21 20 16,-22 43-16,43-43 0,-21 0 15,21 64 1,0-42-16,0-43 0,21 0 16,0 0-16,1-21 0,-1 0 15,21 0-15,-21 0 0,22 0 16,-22 0-16,21-21 0,0 0 15,-20 0-15,20-1 0,-21 1 0,0 0 16,0-21-16,1 21 0,-1-22 16,0 1-16,-21 21 0,0-22 0,0-41 15,0 41 1,0 65 15,0-1-31,-21 0 0,21 0 0,0 21 16,-21-20-16,21 20 0,0-21 0,0 21 15,0 22-15,0-43 0,21 0 16,0 0-16,21 43 16,-21-64-16,22 0 0,-22 0 15,64 0 1,-43-21-16,-21 21 0,21-21 16,22-22-16,-22 1 0,1 21 15,-22-22-15,0 1 0,0 21 0,0-21 16,-21-1-16,0 22 0,0-42 15,0 41-15,-21 1 16,0 21-16,0 0 0,0 0 16,-1 0-16,1 0 0,0 21 0,0 1 15,21-1-15,0 63 16,42-20 0,-21-43-16,1 21 0,-1-20 15,0-1-15,0 0 0,0 0 0,22 43 16,-43-43-1,21 0-15,0-21 0,0 0 16,0 0 0,0 0-16,1 0 0,-1 0 0,0-21 15,0 0-15,64-43 16,-22 1-16,-42 20 16,1 1-16,-1 21 0,0-22 0,0 22 15,0-21-15,-21 21 0,-21 21 31,21 21-15,-21 0-16,0 0 0,21 22 0,0-22 16,0 0-16,0 21 0,0-21 0,0 1 15,0-1-15,0 0 0,0 0 0,21 21 16,21-20 0,-21-22-16,22 0 15,-22 0-15,0-22 16,0 22-16,0-21 0,1 0 15,41-64-15,-42 64 16</inkml:trace>
  <inkml:trace contextRef="#ctx0" brushRef="#br0" timeOffset="63599.81">7091 14626 0,'0'0'0,"-21"-21"0,-1 21 15,22 21 48,0 0-47,0 1-16,0-1 0</inkml:trace>
  <inkml:trace contextRef="#ctx0" brushRef="#br0" timeOffset="64480.66">1545 16679 0,'0'0'0,"-21"22"0,0-1 16,21 0-16,0 0 0,0 0 0,0 0 16,0 1-16,0-1 0,0 0 15,21 0-15,0 0 0,0 0 0,0 1 16,22-22-16,-22 0 0,21 21 16,-21-21-16,22 0 0,-1 0 0,0 0 15,1-21-15,-1-1 0,0 1 16,1 0-16,-1 0 0,0 0 15,22-22-15,-22 1 16,-21 21-16,1 0 0,-22 0 0,0-1 16,0 1-16,0 0 15,-22 21-15,1 0 0,0 0 16,0 21-16,0-21 0,0 43 16,-1-22-16,1 21 0,21 0 0,-21 22 15,21-22-15,-42 128 16,42-107-16,-21-21 0,-1 22 15,1-22-15,21 1 0,0-1 16,-21 0-16,21 1 0,-21-1 16,21 21-1,0-20-15,-21-43 32,0-21-32,-1-1 15,1-20-15</inkml:trace>
  <inkml:trace contextRef="#ctx0" brushRef="#br0" timeOffset="64696.53">1418 17251 0,'21'0'0,"0"0"0,1 0 16,20 0-16,-21 0 0,21 0 15,1 0-15,-22 0 0,42 0 16,-20 0-16,-1-21 0,0 21 15,1 0-15,-1 0 0,0 0 0,1-21 16,-22 21-16,21 0 0,-21 0 16,1 0-16,-1 0 0,0 0 15,0 0 1</inkml:trace>
  <inkml:trace contextRef="#ctx0" brushRef="#br0" timeOffset="64900.42">2752 17166 0,'0'0'0,"21"0"0,63 0 31,-62-21-15,-1 21 46,0-21-46</inkml:trace>
  <inkml:trace contextRef="#ctx0" brushRef="#br0" timeOffset="70975.81">13420 4932 0,'-22'0'15,"1"21"1,21 0-16,0 0 0,0 1 0,0-1 15,0 0-15,0 0 0,0 0 16,0 0-16,21 1 0,1 20 0,-1-21 16,0-21-16,0 21 0,43 0 15,-43 1-15,21-22 0,-21 0 16,22 0-16,-1 0 0,0 0 0,1 0 16,-1 0-16,-21 0 0,64-22 15,-64 1-15,21 0 0,-21 21 16,1-21-16,-1 0 0,-21 0 15,21-1-15,-21 1 16,0 0-16,0-21 0,-21 42 16,0-21-16,-1 21 0,1-22 15,0 22-15,0 0 0,-21 22 16,-1 41 0,22-42-16,-21 22 0,21 20 0,-1-21 15,1 22-15,0-1 0,0 1 0,0-1 16,21 1-16,-21-1 0,-1 1 15,22-22-15,-21 22 0,21-22 0,0 43 16,0-43-16,0 0 0,0-20 16,0-1-16,0 21 0,21 0 15,1-20 1</inkml:trace>
  <inkml:trace contextRef="#ctx0" brushRef="#br0" timeOffset="71188.25">13314 5884 0,'0'0'0,"-21"-21"32,21 0-32,21 21 0,42-21 15,-20 0-15,20 0 16,-21 21-16,1 0 15,20-22-15,-20 1 0,20 21 0,-21 0 16,1 0-16,20 0 0,-20 0 0,-22 0 16,21-21-16,-21 21 0,0 0 15,1 0-15</inkml:trace>
  <inkml:trace contextRef="#ctx0" brushRef="#br0" timeOffset="71388.14">14372 5652 0,'0'0'0,"21"-22"0,-21-20 31,0 21-31,0 0 16,0 0-1,21 21 16,1 0-31,-1 0 0</inkml:trace>
  <inkml:trace contextRef="#ctx0" brushRef="#br0" timeOffset="71659.99">16700 4847 0,'0'0'0,"0"-21"0,0 0 16,0 0-16,0 0 0</inkml:trace>
  <inkml:trace contextRef="#ctx0" brushRef="#br0" timeOffset="71928.83">16700 4530 0,'-21'0'16,"0"21"0,-21-21-16,21 21 0,-1 21 0,-20 1 15,21-1-15,-21 22 0,-1 20 0,22-20 16,-106 169 0,85-149-16,-1-20 0,22-1 0,-21 1 15,21-1-15,-22 1 0,22-1 0,0-20 16,21-1-16,0 0 0,0-21 15,0 1-15,0-1 0,0 0 0,0 0 16,21-21 0,0 0-16,1-21 0,-1 0 15</inkml:trace>
  <inkml:trace contextRef="#ctx0" brushRef="#br0" timeOffset="72212.67">16531 4826 0,'0'0'0,"0"-42"0,21-106 32,-21 126-32,0 44 15,0-1 1,0 0-16,0 21 0,0 22 16,0-22-16,0 43 0,0-22 0,0 1 15,0-1-15,0 1 0,0 20 16,-21 22-16,0 21 15,21-84-15,-21-1 0,21 0 16,0 1-16,0-22 0,0 21 0,0-21 16,0 0-16,0 1 0,0-1 15,21-21-15,-21-21 16,0-1 0</inkml:trace>
  <inkml:trace contextRef="#ctx0" brushRef="#br0" timeOffset="72808">16044 5546 0,'0'0'16,"-21"0"-16,0 0 0,21-21 15,21 21 1,21-22-16,-20 1 0,83 0 16,86-21-1,-128 42-15,22-21 0,-21-1 0,147-41 16,-84 42-1,-84 0-15,41 21 16,-63 0-16,1 0 0,-22 21 31,0 0-31,0 0 0,-22 0 0,22 0 16,-21 22-16,0-22 0,21 21 16,-21-21-16,21 22 0,-21-1 15,0 0-15,21-20 0,0 20 0,0-21 16,0 21-16,-22-20 0,22-1 15,0 0-15,0 0 0,0 0 16,0-42 15,0 0-31,0-21 16,0 20-16,0 1 0,0-21 16,0 0-16,22-1 0,-22 1 15,21 0-15,-21 20 0,21-20 0,0 0 16,21-1-16,-20 22 0,-1-21 0,21 21 15,0 0-15,-20-1 0,168 1 16,-105 42 0,-43 1-16,0-1 15,1 0-15,-22 21 0,0-21 0,0 22 16,0 63-16,-21-43 16,0-21-16,0-20 15,-21-1-15,0 21 0,21-21 0,-21 0 16,0 22-1,0-43-15,21 21 16,0-42 0,0 0-16,21 21 15,0-22-15</inkml:trace>
  <inkml:trace contextRef="#ctx0" brushRef="#br0" timeOffset="74809.22">18373 5334 0,'0'-21'16,"0"42"-16,0-63 0,0 21 0,0-1 0,-22 1 15,1 21-15,-21-21 16,21 21-16,0 0 0,-1 0 16,-20 0-16,21 21 0,-21 0 15,20 1-15,-20-1 0,21 0 16,-21 21-16,20-21 0,-20 64 0,21-43 15,0 1-15,21-1 0,0 0 16,0 1-16,0-22 0,0 42 16,0-41-16,0 20 0,21-42 15,0 21-15,21 0 16,-20-21-16,20 0 0,-21 0 0,21 0 0,1-21 16,-22 0-16,21 0 0,-21 0 15,22-22-15,-22 22 0,42-64 16,-41 22-16,20 21 0,-21-22 15,0 22-15,-21-22 0,21 1 16,1-1-16,-22 1 0,0-1 0,21-63 16,-21 85-16,0-22 15,0 43-15,0-21 0,0 21 0,0 0 16,0-1-16,-21 22 16,21 22-16,0 20 0,-22-21 15,22 21-15,-21 1 0,21 20 0,0-20 16,0 20-16,0 1 0,0-22 15,0 21-15,-21 1 0,21-22 16,0 22-16,0-22 0,0 22 0,0-22 16,0 0-16,0 1 15,0-1-15,0 0 0,0-21 0,0 22 0,21-22 16,0 0-16,1 0 0,62-21 16,22 0-1,-85 0-15,43-42 16,-22 21-16,-21 0 0,0-22 15,22 22-15,-22-21 0,0-1 0,0-20 16,-21 21-16,0-1 16,0 22-16,0 0 0,0 0 15,0 0-15,-21 21 0,0 0 16,0 0-16,21 21 16,0 0-1,0 0-15,0 0 0,0 0 16,0 1-16,21 62 15,0-41-15,-21-1 16,0-21-16,0 0 0,0 22 0,0-22 16,21 0-16,-21 0 0,0 0 15,21 0-15,1 1 0,20-1 16,21-21 0,-20 0-16,-22 0 0,21 0 15,-21-21-15,22-1 0,-22 22 16,21-21-16,1 0 0,-22-21 0,85-85 15,-64 63 1,-21 43-16,0-21 16,-21 21-16,0-1 15,-21 44 1,0-1 0,0 0-16,0 0 0,-1 0 0,1 0 15,21 22-15,-21-1 16,0 22-16,21-43 0,0 0 15,0 42-15,21-41 16,0-1-16,0-21 16,1 21-16,-1-21 0,21 0 0,-21 0 15,22 0-15,-22 0 0,85-21 16,-85 0-16,0 21 16,0-22-16,0-20 0,0 21 0,1 0 15,-22-22-15,0 1 0,0-43 16,0-20-1,0 62-15,-22 1 0,-20 21 0,21 0 16,0-1-16,0 1 0,-22 21 0,22 0 16,-21 0-16,-1 0 0,22 0 15,-21 0-15,21 21 0,0 1 16,-22-1-16,43 21 0,-21-21 0,21 22 16,0 20-16,0-21 15,0 1-15,0-22 0,0 21 0,21-21 16,0 22-16,1-22 0,20 0 15,-21 0-15,21 0 0,22 1 16,42-22-16,-64 0 16,-21 0-16,22 0 0,-1 0 15,-21-22-15,21 1 0,-20 0 0,20 0 16,-21-21-16,0 20 0,43-41 16,-43 21-16,0 20 15,-21-20-15,21 21 0,0 0 16,-21 0-16,-21 21 31,0 21-31,21 0 16,-21 0-16,21 0 0,0 0 0,0 22 15,0-22-15,0 0 0,0 0 16,0 0-16,0 1 0,21-1 0,-21 0 16,21 0-16,22-21 0,-22 21 0,21 0 15,0-21-15,1 0 0,-1 22 16,22-22-16,41 0 15,-62 0-15,84 0 0,-85-22 16,0 1-16,1 0 0,-22 0 16,21 0-16,-21-22 0,43-62 15,-43 83-15,-21-20 16,0 21-16,0-21 0,0-1 16,0 22-16,0 0 0,0-21 15,-21 42-15,0 0 0,-43 0 16,22 0-1,0 21-15,20 0 0,-20 0 0,21 0 16,-21 22-16,20-22 0,1 21 16,0-21-16,0 22 0,21-22 15,0 106 1,0-106-16,0 0 0,21 0 16,21 0-16,-20 1 0,-1-22 15,21 0-15,-21 0 0,0 0 0,1 0 16,-1 0-16,21-22 0,-21 22 15,0-21-15,85-127 16,-85 106 0,1-22-16,-1 22 0,21-85 15,-21 63-15,0 1 0,1-1 0,-22 1 0,0-1 16,21 22-16,-21-21 0,0-22 16,0 43-16,0-22 15,0 43-15,0 0 0,0 0 16,-21 21-16,-1 0 15,1 21-15,21 0 0,-21 21 16,21 43-16,0 84 16,0-105-16,0-1 15,0 1-15,0-1 0,0-20 0,0 20 16,0-21-16,0 22 0,21-22 16,-21 1-16,43 41 15,-22-63-15,63 43 16,-41-43-16,-22-21 0,21 0 0,1 0 15,20 0-15,-42 0 16,22-21-16,-22 0 0,21 0 0,-21-1 16,22-62-1,-43 63-15,21-22 0</inkml:trace>
  <inkml:trace contextRef="#ctx0" brushRef="#br0" timeOffset="75017.96">20532 5059 0,'0'0'0,"-106"0"32,106 21-32,0 0 15,21-21 1,0 21-16,0-21 0,0 0 15,-21 22-15,22-22 0</inkml:trace>
  <inkml:trace contextRef="#ctx0" brushRef="#br0" timeOffset="77624.46">23114 4741 0,'0'0'0,"0"-21"0,0 0 16,0 0-16,0 0 0,0 0 15,0-1-15,0 44 32,-21-1-32,21 21 15,-21 0-15,-1 22 0,1-22 0,0 22 16,0-1-16,-21 1 0,20 20 16,-20-41-16,21 20 0,-21 1 15,-1-1-15,1 1 0,0-1 0,-1-20 16,22 20-16,-21-21 0,-1 22 0,22-22 15,0-21-15,-42 64 16,41-43-16,1-20 0,0-22 16,0 0-16,0-22 15,21-20 1,0 21-16,-21-21 16,21-1-16,0 1 0,0 0 0,0-22 15,0 22-15,21-22 0,0 22 0,-21 0 16,21-1-16,0 1 0,0 0 15,1 20-15,-22 1 0,21 0 16,0 0-16,-21 0 0,21 21 16,0 0-16,0 21 0,-21 0 15,0 0-15,22 0 0,-22 22 16,21-22-16,-21 0 0,0 21 0,21-20 16,0 20-16,0 0 0,-21-21 15,21 22-15,1-22 0,-1 0 16,0 21-16,0-20 0,21-1 0,-20 0 0,20 0 15,0-21-15,-21 21 0,22-21 16,-1 0-16,0 0 0,1 0 16,-1 0-16,43-42 0,-43 21 15,-21-22-15,22 22 0,-22-21 16,21 0-16,-21-1 0,0 1 0,43-64 16,-43-21-1,0 64-15,0-1 0,-21-21 0,0 22 16,0-1-16,0 1 0,0-1 0,0 22 15,-21 0-15,-42-43 16,42 43-16,-1 21 0,-20-1 0,21 1 16,-21 0-16,20 21 0,-20 0 0,-43 42 31,1 64-31,41-42 16,22-22-16,0 22 0,0-1 15,0 64-15,0-63 0,21-1 16,0 1-16,0-1 0,0-21 0,0 22 15,0-22-15,21 1 0,0-1 16,0 0-16,64 85 16,21-42-16,-64-85 15,0 21-15,-21 0 16,22-21-16,-1 0 0,0 0 0,1 0 0,-1 0 16,0-21-16,1 0 15,-1 0-15,0-22 0,1 22 0,-22 0 16,21-21-16,-21 21 0,1-22 0,-1 22 15,0-21-15,0 21 0,-21-1 16,0-20-16,0 21 0,0 0 16,0 0-16,-21 21 0,-21 0 15,20 0-15,-20 0 16,21 0-16,-21 21 0,-22 42 16,64-20-16,-21-22 15,21 0-15,0 0 0,0 21 16,0-20-16,21 41 15,43 1-15,-43-43 16,0 0-16,21 0 0,-21 0 16,22-21-16,-22 0 0,64 21 15,-43-21-15,-21 0 16,0-21-16,22 21 0,-1-42 16,-21 0-16,0 20 0,-21 1 15,21-21-15,1 21 0,-22-22 0,21-41 16,-21 41-1,0 22-15,0 0 0,0 0 16,0 42 15,0 0-31,0 0 16,0 1-16,0-1 0,0 21 16,0-21-16,0 0 0,0 1 0,0-1 15,0 21-15,0-21 0,0 0 0,0 1 16,21-1-1,21 0 1,-21-21-16,43-21 16,-43 0-16,0-1 0,0 1 0,1 0 15,-1 0-15,0-21 0,21-43 16,-21 21 0,1 22-16,-22 21 0,0 0 15,0 0-15,0-1 0,-22 22 31,22 22-15,0-1-16,-21 0 0,21 21 16,-21-21-16,21 1 0,0-1 15,0 0-15,0 0 0,0 0 0,0 22 16,0-1-16,0-21 16,21 0-16,0 0 0,1-21 15,-1 22-15,0-22 0,0 0 16,0 0-16,43 0 0,-43 0 0,21-22 15,-21 1-15,1 21 0,-1-42 16,21 21-16,0-43 16,1-20-16,-43 62 15,21 1-15,-21 0 0,0 0 16,0 42 15,-21 0-31,21 0 0,-21 1 16,21-1-16,0 0 0,0 0 0,0 0 15,0 0-15,0 1 0,0-1 16,0 0-16,21 0 0,0 0 16,0-21-16,0 21 0,0-21 15,1 0-15,-1 0 0,0 0 16,42 0 0,-41-42-16,-1 21 0,0 0 15,0 0-15,-21-1 0,21 1 16,0-21-16,1 21 0,-1-22 0,-21 22 15,21 0-15,0 0 0,0 0 0,0 0 16,1 21-16,20-22 16,0 22-1,-21 0-15,1 0 0,-22 22 32,21-22-32,0 0 31,-21-22-16,0 1-15,0 0 16,0 0-16,0 0 16,-21 21-1,0 0 1,-1 0-16,1 0 0,0 21 16,0 0-16,0-21 0,21 21 15,-21 0-15,-1 22 0,22-22 0,0 0 16,-42 64-1,21-1 1,21-41-16,0-22 0,0 0 0,0 0 16,0 0-16,42 1 0,-21-1 0,1 0 15,-1 0-15,21 0 0,0-21 16,1 0-16,-22 0 0,148-21 16,-126 21-1,-1-21-15,-21 0 0,85-64 16,-85 43-16,0 21 0,0-22 15,1 1-15,-1 0 0,-21-64 16,0 85-16,0-22 16,0 22-16,-21 21 31,-1 21-31,1 0 0,0 1 0,0-1 16,0 0-16,-43 85 15,43-43-15,21-20 16,0-22-16,0 42 0,0-42 15,0 1-15,21-1 0,0 0 0,1 0 16,-1-21-16,21 0 0,-21 21 16,22-21-16,126 0 15,-148-21 1,21 0-16,-20 0 0,20 0 0,-21-1 16,0 1-16,0 0 0,-21-21 0,0 21 15,0-1-15,0 1 0,0-21 16,0 21-16,0 0 0,-21-1 0</inkml:trace>
  <inkml:trace contextRef="#ctx0" brushRef="#br0" timeOffset="77900.82">25019 4678 0,'0'-21'16,"0"0"-1,21 21 1,-42 0 15</inkml:trace>
  <inkml:trace contextRef="#ctx0" brushRef="#br0" timeOffset="79272.27">16573 6562 0,'0'0'0,"-21"0"16,21-21-16,-21-22 16,0 43-1,21-21-15,-21 21 0,0 0 32,42 0 14,0 0-46,0 0 0,0 0 0,0 0 16,22 0-16,-22 0 0,0 0 16,21 0-16,-20 0 0,20 0 0,0 0 15,1 0-15,-1 0 0,0 0 16,1 0-16,20 0 0,-21 0 0,22-21 16,-1 21-16,149 0 15,-148-21-15,20 21 16,-20 0-16,-1 0 0,22 0 0,-22 0 15,22 0-15,-21 0 0,20 0 0,1 0 16,-22 0-16,22 0 0,63 0 16,-84 0-16,20 0 0,-20 0 15,-1 0-15,1 0 0,63 0 16,-42 0-16,-22 0 0,22 0 16,-22 0-16,22 0 0,-22-21 0,22 21 15,-21 0-15,20 0 16,-20-22-16,84 22 0,-85 0 15,1 0-15,-1-21 0,1 21 0,21 0 16,-22 0-16,22 0 0,-22 0 16,22 0-16,0 0 0,-1 0 15,1 0-15,63 0 0,-63 0 16,-1 0-16,-20 0 0,169 0 16,-170 0-16,22 0 15,-22-21-15,22 21 0,63 0 16,-63 0-16,-22 0 0,1 0 0,-1 0 15,22 0-15,-21-21 0,-1 21 16,1 0-16,20 0 0,128 0 16,-149 0-16,22 0 15,-21 0-15,20 0 0,-20 0 0,-1-21 16,85 21 0,-84 0-16,-1 0 0,1 0 0,126 0 15,-126 0-15,-1 0 16,1-21-16,-1 21 0,64-22 15,-21 22-15,-42 0 16,42-21-16,-43 21 0,-21 0 16,22 0-16,42 0 15,-43 0-15,64 0 16,-63-21-16,-1 21 0,64 0 16,-63 0-16,-1 0 0,-20-21 0,20 21 15,1 0-15,-22 0 0,0-21 0,64 21 16,-64 0-16,22-21 15,-22 21-15,1 0 16,-22-22-16,0 22 0,21 0 0,-21 0 16,22-21-16,-22 21 0,0 0 15,0 0-15,-21-21 0,21 21 16,1 0-16,-44 0 62,1 0-46</inkml:trace>
  <inkml:trace contextRef="#ctx0" brushRef="#br0" timeOffset="82473.37">13928 7705 0,'21'0'15,"0"0"-15,-21-21 16,21 21-16,0-22 0,0 1 16,1 0-16,-22 0 15,21 21-15,-21-21 0,0 0 16,0-1-16,0 1 15,0 0 1,-21 0-16,-1 21 0,-20-21 16,21 21-16,0 0 0,-22 0 0,22 0 15,-21 21-15,21 0 0,-22 0 16,1 0-16,0 1 0,-1 20 0,-20 43 16,-1 20-1,22-41-15,21-1 0,0 1 0,21-1 16,0-20-16,0 20 0,0 22 15,0-64-15,21 21 0,0-20 16,43 20-16,-43-21 0,63-21 16,-41 0-16,41 0 15,-20 0-15,-22 0 16,1-21-16,-1 21 0,0-21 0,22 0 16,-22-22-16,64-41 15</inkml:trace>
  <inkml:trace contextRef="#ctx0" brushRef="#br0" timeOffset="82996.08">14605 7451 0,'21'-43'0,"-42"86"0,42-128 15,-21 64-15,0-43 16,0 43-16,0 0 0,-21 42 31,21 0-31,-21 22 0,21-1 16,0 0-16,-21 1 0,-1 20 15,22-20-15,-21 20 0,21-21 0,0 22 16,-21-1-16,21 1 0,-21-22 0,21 22 16,-21-22-16,21 0 0,0 107 15,0-107 1,0-21-16,-21 0 16,21-42-1,0 0 1,0-21-1,0 20-15,0-41 0,0 42 16,42-106-16,-21 84 16,0 22-16,22-42 0,-1 42 15,-21-1-15,0 1 0,43 0 16,42 21 0,-85 0-16,42 0 15,-20 21-15,-22 22 0,-21 20 16,0-21-16,0 1 0,0 105 15,-43-85 1,43-20-16,-21 20 16,0-42-16,21 1 15,0-44 17,0 1-17,21 0-15,-21 0 16,21 0-16,1 0 0</inkml:trace>
  <inkml:trace contextRef="#ctx0" brushRef="#br0" timeOffset="83411.84">15198 7768 0,'0'-21'0,"0"42"0,0-63 15,0 21-15,0 0 16,21-1-16,0 22 0,-21-21 15,42 0-15,-21 21 0,1 0 16,20 0-16,-21 0 0,0 0 0,22 0 16,-22 21-16,21 0 0,-21 1 15,43 20-15,-43 0 0,42 64 16,-63-64 0,22 1-16,-22-1 0,21-21 0,-21 22 15,0 62 1,0-41-16,0-43 15,0-42 17,0 0-32,0 0 15,0-22-15,0 22 0,0-21 16,0-1-16,0 1 0,21 21 16,0-21-16,-21-1 0,21 1 0,22-43 15,-1 43 1,-21 21-16,0 21 0,22-21 15,-22 21-15,0 0 0,0 0 16,0 0-16,0 0 0,1 0 16</inkml:trace>
  <inkml:trace contextRef="#ctx0" brushRef="#br0" timeOffset="83908.29">16637 7641 0,'-21'-42'31,"0"42"-31,-1 0 0,1 0 16,0 0-16,0 21 0,0-21 16,0 21-16,-22 0 0,22 1 0,0-1 15,0 21-15,-43 22 16,43-22-16,0 0 0,0 1 0,0-1 15,21 0-15,0-21 0,0 22 16,0 20-16,21-42 0,42 22 16,-42-22-16,22 0 0,-22-21 15,21 0-15,1 0 0,-22 0 16,21 0-16,0 0 0,1-21 0,-22 0 16,21 0-16,1-1 0,-22 1 15,42-63 1,-42-1-16,-21 43 0,0-1 15,0 1-15,0 0 0,0-1 16,0 22-16,-63-42 0,42 20 16,0 22-16,-22 21 0,22-21 0,-21 21 15,-1 0-15,1 0 0,21 0 16,-21 0-16,-43 42 16,43-21-16,20 22 0,1-22 15,21 0-15,0 21 0,0-20 0,0-1 16,0 21-16,0-21 0,0 0 0,0 1 15,43-1-15,-22 0 0,0-21 0,21 21 16,1-21-16,-1 0 0</inkml:trace>
  <inkml:trace contextRef="#ctx0" brushRef="#br0" timeOffset="84665.86">17399 7599 0,'0'0'16,"-42"0"0,20 0-16,1 21 15,21 0-15,0 0 0,0 22 16,0-22-16,0 0 0,0 21 16,0 1-16,0-22 0,0 21 15,0 1-15,0-22 0,0 21 0,0-21 16,0 22-16,0-1 15,0-21-15,0 0 0,0 0 16,0-42 15,0 0-31,0 0 0,0 0 16,0 0-16,0-22 0,0 22 0,0-21 16,0-1-16,21 1 15,43-64-15,-43 85 0,0-21 16,43-1-16,-43 22 15,21 0-15,-21 0 0,22 0 16,-22 21-16,85 0 16,-43 63-16,-42-42 15,1 1-15,-22 20 0,0-21 16,0 21-16,0-20 0,0 20 16,0-21-16,0 21 0,0 1 0,0-1 15,0-21-15,-22 22 16,22-22-16,-21 0 0,0 0 15,21-42 17,0 0-32,0 0 0,0-1 0,0-20 15,0 0 1,0 21-16,21-22 0,-21 22 0,21-21 16,1-1-16,-1 22 0,0-21 0,0 21 15,21-22-15,22 1 16,42 21-16,-85 21 15,85 0-15,-64 21 16,-21 0-16,0 0 0,1 22 16,-22-22-16,0 0 0,0 43 15,0-22-15,0 0 16,0-21-16,-22 22 0,22-22 0,-21-21 16,0 21-16,21 0 0,0 0 15,-21-21-15,0 0 16,21-21 15,0 0-31,21 0 0,0 0 16,0 0-16</inkml:trace>
  <inkml:trace contextRef="#ctx0" brushRef="#br0" timeOffset="85114.21">18690 7747 0,'0'0'0,"0"21"0,21-21 31,0 0-15,1 0-16,-1-21 0,0 21 16,0-21-16,0 0 0,0 21 15,1-21-15,-1-1 0,0 1 0,0 0 16,-21 0-16,21 0 0,-21 0 15,21-1-15,-21 1 0,0 0 16,-21 21-16,0-21 16,0 21-16,0 0 0,-43 0 15,43 21 1,-21 0-16,21 0 0,-1 1 0,1 20 16,0-21-16,21 21 0,-21-20 0,21 20 15,-21 0-15,21 1 0,-21-22 16,21 21-16,0 22 0,0-43 15,0 42-15,21-63 0,0 21 16,0 1-16,0-22 0,0 0 16,22 0-16,-22 0 0,42 0 15,1-22-15,-22 22 16,-21-21-16,-21 0 0,22 0 16,-1 21-16,0-21 0,-21 0 15,0-1-15</inkml:trace>
  <inkml:trace contextRef="#ctx0" brushRef="#br0" timeOffset="87432.79">13631 10181 0,'-21'0'0,"0"0"15,0 0-15,-22 21 16,22-21-16,-21 0 0,21 0 0,-22 0 16,22 0-16,-21 0 0,21 0 0,-22 0 15,22 0-15,-21-21 0,21 21 16,0-21-16,21 0 0,-22 21 15,22-21-15,0 0 0,0-1 0,0 1 16,22 0-16,41-21 16,-21 21-16,43-22 15,-43 43-15,107-21 16,-107 21-16,0 0 0,1 0 0,-22 0 16,21 0-16,-42 127 15,-85 0 1,43-85-16,-85 64 15,85-42-15,-22-1 0,1-20 16,-1 20-16,22-21 0,0 1 0,-43 105 16,85-85-1,21-41-15,43-1 16,-43 0-16,21-21 0,22 0 16,-22 0-16,0 0 0,22 0 0,-1 0 15,-20 0-15,20-21 0,-21 0 16,22 21-16,-22-22 0,1 1 15,-22 0-15,21 0 0,-42 0 0,0 0 0,0-22 16,0 22-16,0-42 16,-21 41-16,0 1 0,-22 0 15,22 0-15,-21 0 0,0 21 0,20 0 16,-20 0-16,0 0 0,-64 0 16,64 42-1,-1-42-15,-20 64 16,63-43-16,0 0 0,0 0 15,0 0-15,0 0 0,0 1 16,21-22-16,0 0 16,0 0-16,0 0 0,22 0 0,-22 0 15,21 0-15</inkml:trace>
  <inkml:trace contextRef="#ctx0" brushRef="#br0" timeOffset="87739.99">14287 10393 0,'22'-21'62,"-1"21"-62,-21-21 0,21-1 0,0 1 16,-21 0-1,0 0-15,-21 21 16,0 0-16,0 0 0,-1 0 16,1 0-16,0 0 15,0 21-15,0-21 0,21 21 0,0 0 16,0 22 0,0-1-16,21-42 15</inkml:trace>
  <inkml:trace contextRef="#ctx0" brushRef="#br0" timeOffset="90979.93">16722 9716 0,'0'0'0,"0"-22"0,0 1 16,0-21-16,0 21 16,21 0-16,-21-1 0,0 1 0,0 0 15,21 21-15,-21-21 0,0 0 0,0 0 16,0-1-16,21 22 15,-21-21 1,0 42 0,0 1-16,0-1 15,0 0-15,0 64 0,0-22 16,0 1-16,0-1 0,0 1 0,0-1 16,-21 1-16,21-1 0,0 1 15,0-1-15,0 22 0,0 42 16,0-85-16,0 22 0,-21-1 15,21-21-15,0 1 0,0-22 0,-21 21 16,21-21-16,0 1 0,0-1 16,0-42-1,0-1 1,0 1-16,0 0 0,21-21 16,0-1-16,21-20 0,-21 21 15</inkml:trace>
  <inkml:trace contextRef="#ctx0" brushRef="#br0" timeOffset="91547.16">17547 9610 0,'0'0'16,"0"-21"-16,0-1 0,-21 22 15,0 0 1,0 0-16,-1 22 16,22-1-16,-21 0 0,21 0 0,0 21 15,-21 1-15,0-1 0,0 43 16,21-43-16,0 0 0,-21 1 16,21-1-16,-22 0 0,22 1 0,-21 41 15,21-41-15,0-1 16,0 0-16,0 1 0,0-22 15,0 0-15,21 21 0,1-20 0,-1-1 16,0 0-16,0-21 0,21 21 16,43 0-16,-43-21 15,-20 0-15,20 0 0,0 0 0,-21-21 16,22 0-16,-1 0 0,-21 0 16,0-1-16,22 1 0,-22 0 0,42-85 15,-20 43 1,-22-85-1,-21 105-15,0-20 0,0-1 16,0 22-16,0-22 0,0 1 0,0 21 0,0-43 16,-64-21-1,43 85-15,-21-21 16,21 20-16,0 22 0,-1 0 16,1 0-16,0 0 0,0 0 15,0 0-15,0 0 16,21 22-16,-22-1 0,22 0 15,0 0-15,0 21 16,22 22-16,-1-64 16,0 21-16,0 0 0</inkml:trace>
  <inkml:trace contextRef="#ctx0" brushRef="#br0" timeOffset="92120.83">19135 9673 0,'42'-127'15,"-42"106"1,0 0-16,0 0 0,-21 21 16,0-21-16,-1 21 0,1 0 0,0 0 15,0 0-15,0 0 0,-22 0 0,22 21 16,-21 0-16,0 0 15,20 0-15,-20 0 0,0 22 0,21-1 16,-22-21-16,22 22 0,-21-1 16,21 0-16,-1-21 0,1 22 0,21-22 15,-21 21-15,21-21 0,0 1 0,0-1 16,21 0-16,0 0 0,1-21 16,-22 21-16,21-21 0,0 0 15,21 0-15,-21 21 0,1-21 0,-1 0 16,0 0-16,21 22 0,-21-22 0,1 0 15,-1 21-15,42 0 16,-42-21-16,22 21 0,-22-21 0,21 21 16,-21-21-16,1 0 0,-1 21 0,0-21 15,0 22-15,0-22 16,-21 21-16,0 0 16,0 0-16,-21 0 0,0-21 15,0 21-15,0-21 0,-1 22 16,-20-22-16,21 21 0,-21-21 0,20 0 15,-41 21-15,21-21 0,-1 21 16,22-21-16,-21 0 0,21 0 16,-43 0-16,43 21 0,0-21 15,0 0-15,-1 0 0,1 0 0,0 0 16,0 0 0,0 0-16,0 0 15,-1 0-15,1 0 16,0 0-16</inkml:trace>
  <inkml:trace contextRef="#ctx0" brushRef="#br0" timeOffset="92661.38">16065 10901 0,'0'0'0,"22"0"63,-22 21-63,21-21 0,21 0 0,-21 0 15,22 0-15,62 0 16,-41 0-16,-1 0 0,107-21 16,-86 0-16,1 21 0,42-21 15,-21 21-15,21-22 0,0 1 16,21 21-16,-21-21 0,21 0 0,0 21 15,128-42-15,-128 42 0,-21-22 16,127 1-16,-148 0 16,-1 21-16,1-21 0,42 21 15,64-21 1,-170 21-16,1-21 0,20 21 16,-42 0-16,1 0 0,-1 0 31,-42 0 0,-1 0-31,1 0 16</inkml:trace>
  <inkml:trace contextRef="#ctx0" brushRef="#br0" timeOffset="95488.05">16827 11684 0,'0'-21'31,"22"21"-31,-22-21 32,21 21-1,0-21-31,0 21 15,-21-22 1,21 22 0,-21-21 140,21 21-125,-21-21-31,22 21 31,-1 0 16,0 0-15,0 0-17,0 0 32,-21-21 203,21 21-234,-21-21-16,0 0 31,0-1 1000,0 1-1015,0 0-1,-21 21-15,0 0 0,0 0 0,0 0 16,0 0-16,-22 0 0,1 0 16,-43 42-16,43-20 0,-43 20 15,22 0-15,-22 1 16,64-1-16,-21-21 0,20 21 16,-20 1-16,42 20 15,0-42-15,0 1 0,21-1 16,0 0-16,22 0 0,-22-21 15,0 21-15,21-21 16,1 21-16,20 22 0,-20-22 0,-1 0 16,-21 0-16,21 0 0,-20 1 15,-1-1-15,21 21 0,-42 0 16,0 1-16,0-22 0,0 0 0,0 21 16,-21-20-16,0-1 0,-22 0 15,1 0-15,21 0 0,-21 0 16,-1-21-16,1 0 0,0 22 0,-128-22 15,86 0 1,41-22-16,1 1 16,0 0-16,20 0 0,1-21 15,0 42-15,21-22 0,-21 1 16,21 0 0,21 21-16,0-21 15,0 21-15,1 0 0,-1 0 0,21-21 16</inkml:trace>
  <inkml:trace contextRef="#ctx0" brushRef="#br0" timeOffset="95981.76">17674 12002 0,'0'-22'0,"0"44"0,0-65 0,0 22 15,0 0-15,-21 0 0,0 21 16,0 0-16,-22 0 0,-20 0 16,20 0-16,1 0 0,-43 42 15,64-21-15,-21 0 0,0 22 16,20-22-16,1 21 0,-21 1 16,21 62-16,21-62 15,0-22-15,0 0 0,21 0 16,0 0-16,0-21 15,22 0-15,-22 0 0,0 0 0,21 0 16,64-63 0,0-1-16,-85 43 15,21-21-15,-20 21 0,-1-22 16,0 22-16,-21-21 0,0-43 16,0 43-1,-21 63 1,21 0-16,0 22 15,-21-22-15,21 63 16,0-41-16,0-22 0,0 0 16,0 0-16,0 0 0,63 43 15,-21-64 1,-20 0-16,-1 0 0,21 0 16,-21 0-16,22 0 0,-22-21 15,42-43-15</inkml:trace>
  <inkml:trace contextRef="#ctx0" brushRef="#br0" timeOffset="96482.12">18224 11726 0,'0'0'0,"0"-42"0,0 0 0,0 21 0,0-1 15,0 1-15,0 0 0,0 0 0,0 42 32,-21 0-32,21 0 15,-21 22-15,0-1 0,21 0 0,-21 1 16,0-1-16,21 22 0,-22-1 15,1 1-15,21-1 0,-42 64 16,21-42-16,21-22 0,-21 1 0,-1-1 16,1 22-16,0-22 0,21 22 15,-21 0-15,21-1 0,-42 149 16,42-148-16,0-22 0,-22 86 16,22-86-16,0-21 0,0 22 15,0-22-15,0 1 0,0 20 16,22-42-16,-1-21 15,0 0-15,21-21 0,-21 21 16,22-21-16,20-43 0,-20 22 16,-1 0-16,0-1 0,-21-20 15,22 21-15,-22-22 0,0 1 0,0 20 16,0-41-16,-21 20 0,0-148 16,-21 107-1,0 41-15,-21 22 0,-43-43 16,43 64-16,-1-21 0,22 42 0,-21-22 15,0 1-15,20 21 0,1-21 16,21 0 0,0 0-1,21 21-15,1-21 0,-1 21 16,0-22-16,64-20 0,-1 0 16,-41 21-16,-1-1 15,0 1-15,1 0 0</inkml:trace>
  <inkml:trace contextRef="#ctx0" brushRef="#br0" timeOffset="97471.26">18944 11726 0,'0'-21'16,"0"42"-16,0-63 0,0 21 0,0 0 0,0 0 16,-21 21-16,0 0 0,0 0 15,-1 0-15,-41 0 16,42 21-16,0 0 0,-1 0 0,-20 0 15,21 22-15,0-22 0,-43 85 16,64-43 0,0-42-16,0 22 0,0-22 0,0 21 15,0-21-15,21 0 16,-21 1-16,22-22 0,-1 0 0,21 0 16,0 0-16,22 0 15,-43 0-15,0-22 0,0 1 16,1 0-16,-1 0 0,0 0 15,0 0-15,-21-22 0,0 22 16,21-21-16,0-64 16,-21 85-16,0 0 15,0-1-15,0 44 32,0-1-32,0 0 15,0 0-15,-21 21 0,21-20 0,-21 20 16,21-21-16,0 21 0,-21 1 15,21-22-15,0 21 0,0-21 0,0 43 16,42-43 0,-21-21-16,1 0 0,41 0 15,-42 0-15,22-21 0,-22 21 16,21-21-16,0-22 0,1 22 16,-1 0-16,22-64 0,20-20 15,-63 83-15,-21-20 16,22 21-16,-22 0 0,0 0 15,-43 21 1,22 0-16,0 0 0,0 0 16,0 21-16,-1-21 0,22 21 0,-21-21 15,21 21-15,0 0 0,0 0 16,21 1-16,1-22 16,-1 21-16,0 0 0,-21 0 0,21 0 15,0-21-15,-21 21 16,21 1-16,-21 20 0,0-21 0,0 0 15,0 0-15,0 1 0,0-1 16,22 0-16,-22 0 0,0 0 16,21-21-16,0 0 0,0 0 15,21 0-15,-20 0 0,41 0 16,-21 0-16,1-21 0,-22 0 16,21 0-16,-21 21 0,43-64 15,-22 43-15,-21 0 0,1-21 16,-1-43-1,0 43-15,-21 20 16,0 1-16,-21 21 16,21 21-1,-21 1-15,-1-1 0,22 0 16,-21 42-16,21-41 16,0 20-16,0 0 0,0 1 15,0-22-15,0 0 0,0 0 16,21 0-16,1-21 0,-1 0 15,0 0-15,0 0 0,106 0 16,-42-21 0,-43 0-16,-21 0 0,22 21 15,-22-21-15,0-1 0,0 1 16,0 0-16,0 0 0,-21 0 0,22 0 16,-22-22-16</inkml:trace>
  <inkml:trace contextRef="#ctx0" brushRef="#br0" timeOffset="97687.37">20278 11536 0,'0'0'0,"-22"0"0,1 0 0,0 0 16,21 21-16,-21-21 15,0 0 1,21 21-16,0 0 0,-21-21 16,21 22-16,-22-22 0,1 0 15</inkml:trace>
  <inkml:trace contextRef="#ctx0" brushRef="#br0" timeOffset="112364.53">10837 14626 0,'0'0'0,"-21"0"0,-21 0 15,21 0-15,-22 0 16,22 0-16,21 21 0,0 1 15,0-1 1,21-21-16,0 0 0,1 0 16,-1 0-16,21 0 0,0 0 15,22 0-15,-22 0 0,1-21 0,20-1 16,1 1-16,-22 0 0,0 21 16,22-42-16,-22-1 15,-42 22-15,-21 0 16,0 21-16,0 0 15,-22 0-15,22 0 0,-21 0 0,-22 0 16,22 0-16,-64 21 0,64 0 16,-1 1-16,1-1 0,0 0 15,-1 21-15,1-21 0,21 22 0,0-1 16,0-21-16,-1 43 16,22 42-1,0-85-15,22 0 0,-1 0 0,0 0 0,21 0 16,-21-21-16,64 43 15,-64-43-15,22 0 0,-1 0 16,0 0-16,1 0 0,-1 0 16,0 0-16,-21 0 0,1 0 0,-22-21 15,0-1-15,-22 22 16,1 0-16,0 0 0,-21 0 16,-22 0-16,22 0 0,-22 0 0,-147 64 15,126-1 1,43-41-16,21-1 15,-22 21-15,22-21 0,21 22 16,0-22-16,-21 63 16,21-41-16,21-22 15,0 0-15,0-21 0,1 0 16,20 21-16,-21-21 0,21 0 0,1 0 16,20 0-16,-20 0 0,20 0 15,1-21-15,41 0 0,-41 0 16</inkml:trace>
  <inkml:trace contextRef="#ctx0" brushRef="#br0" timeOffset="113161.08">11705 15050 0,'0'0'0,"0"-43"16,0-63 0,0 85-16,-21 0 0,0 21 15,0 0-15,-1 0 0,1 0 16,0 0-16,0 0 0,0 21 0,0-21 15,-22 43 1,22-1-16,-21 21 0,-1 1 16,43-22-16,0 1 0,-21-22 0,21 21 15,0 43 1,0-43-16,21-42 0,-21 21 16,43-21-16,-22 0 15,0 0-15,0 0 0,0-21 16,1 21-16,20-21 0,21-43 15,-41 22-15,-1 21 16,0-21-16,-21-1 0,21 22 0,0-21 16,0 21-16,-21-22 0,22-20 15,-22 42 1,0 42 0,0 0-1,0 0-15,-22 0 0,22 0 16,-21 22-16,21-22 0,-21 21 15,21-21-15,-21 22 0,21-22 0,0 0 16,0 0-16,0 22 0,0-22 16,0 0-16,21 0 0,0-21 15,0 0-15,1 0 0,-1 0 0,21 0 16,-21 0-16,22 0 0,-22-21 16,21 0-16,0 0 0,-20-1 0,20-20 15,0 21-15,-21-21 0,22-1 16,-22 22-16,0-21 0,21-1 15,-42 22-15,0 0 16,0 0-16,-21 21 16,0 0-16,0 0 0,0 0 15,21 42-15,0-21 16,0 1-16,0-1 0,0 0 16,0 0-16,0 0 0,21 0 0,-21 22 15,21-1-15,0-21 0,-21 0 16,0 1-16,0-1 0,0 0 15,0 0-15,0 0 0,-21-21 16,0 21-16,0-21 0,0 0 16,-1 0-16,1 0 15,0 0-15,0-21 0,0 21 16,0-21-16,-1 0 0,1 0 16,21 0-16,-21 21 0,21-22 15,21 22 16,0-21-15,1 21-16,-1 0 0,21 0 0,-21-21 16</inkml:trace>
  <inkml:trace contextRef="#ctx0" brushRef="#br0" timeOffset="113794.71">12552 15071 0,'0'0'0,"0"-21"0,-21 21 47,21 21-47,-22 0 0,22 0 15,0 0-15,-21 0 0,21 1 0,0-1 16,0 0-16,0 21 16,0 22-16,0-43 15,21-21-15,1 0 0,-1 0 16,0 0-16,0 0 15,21 0-15,64-85 16,-85 64 0,1 0-16,-1-21 0,-21 20 15,0 1-15,0 0 0,21 0 0,-21 0 16,0 0-16,21 21 16,-21 21 15,0 0-31,-21 0 15,21 21-15,-21-20 0,0 62 16,21-41-16,0-1 0,-22 0 0,22 22 16,0 42-16,0-64 15,0 21-15,22 1 0,-22-1 0,21 1 16,-21-1-16,21 1 0,0-1 0,-21 1 16,21 105-1,-21-63 1,0-21-16,-21-43 0,-21 22 15,-1-43-15,22 0 0,-21 0 0,21 0 16,-22 0-16,1-21 0,-64 0 16,43-42-1,42 21-15,-1-21 0,1-1 0,0-20 16,21-1-16,0 1 0,0-22 16,0 22-16,0-22 0,0 0 0,64-105 15,-22 126 1,-21 22-16,0 0 0,85-85 15,-85 84-15,22 1 0,105-106 32,-106 105-32</inkml:trace>
  <inkml:trace contextRef="#ctx0" brushRef="#br0" timeOffset="114276.57">13758 14330 0,'0'0'0,"0"21"31,0 0-31,0 0 0,0 1 15,-21 20-15,21 21 16,-21-20-16,0-1 0,0 0 0,21 1 16,-22 20-16,1-20 0,0-1 0,21 0 15,-21 1-15,0 41 16,21-63-16,0 22 0,0-22 0,0 0 16,0 0-16,0 0 0,0 1 0,21-22 31,0 0-31,0-22 15,0 1-15,1 0 0,-1 0 16,21-21-16</inkml:trace>
  <inkml:trace contextRef="#ctx0" brushRef="#br0" timeOffset="114588.39">13949 14817 0,'21'0'16,"-148"127"-16,233-254 0,-64 106 0,-21-1 0,-42 22 31,0 22-31,0-1 16,21 0-16,-21 21 0,-1-21 15,1 1-15,21-1 0,0 21 0,-21-21 16,21 0-16,0 1 0,0 41 16,21-42-16,22-21 15,-1 0-15,21 0 16,-41 0-16,20-21 0,0 0 16,1 21-16,-1-21 0,-21 0 0,64-64 15,-64 21 1,-21 43-16,0 0 15,0 0-15,0 0 0,-21 21 16,0-21-16,-1 21 0,1 0 16,-42 0-1,20 0-15,22 0 16,0 0-16,0 0 0,0-22 0,0 22 16,-1-21-16</inkml:trace>
  <inkml:trace contextRef="#ctx0" brushRef="#br0" timeOffset="114777.28">13525 14690 0,'0'0'0,"22"0"15,-1 0-15,0 0 0,21-21 16,-21 21-16,22-22 0,-1 22 0,64-21 16,84-21-1,-126 42-15,-1-21 0,1 21 16,-22 0-16,22-21 0,-22 21 15,-21 0-15,22 0 0,-1-22 16</inkml:trace>
  <inkml:trace contextRef="#ctx0" brushRef="#br0" timeOffset="115260.08">15515 14732 0,'0'0'16,"0"-21"-16,0 0 0,0 0 16,-21 21 15,21 21-31,0 0 0,0 0 16,0 21-16,0 1 0,-21-1 15,21 0-15,0 22 0,-21-1 0,21 1 16,-22-1-16,1 1 0,0 84 15,-21 0 1,21-84-16,-1 20 0,1-20 0,0-1 16,0 86-16,0-86 0,0 1 0,-1 41 15,1-41 1,21-22-16,0-21 0,0-63 31,0 21-31,21-21 16,1-22-16,-22 22 0,21-22 0,0-20 15,0 20-15</inkml:trace>
  <inkml:trace contextRef="#ctx0" brushRef="#br0" timeOffset="115556.91">15346 15134 0,'0'-42'0,"0"84"0,0-126 0,0 41 16,0 22-16,0-21 16,0 21-16,0-1 0,0 1 0,0 0 0,0 0 15,0 0-15,42-22 16,-21 22-16,22 21 0,-22-21 0,21 0 15,0 21-15,1 0 0,-1 0 0,22 0 16,-1 21 0,-42 0-16,0 22 15,-21-22-15,0 21 0,0-21 0,-21 0 16,0 22-16,-21-22 0,-1 0 16,22 0-16,-21 0 0,0 1 0,-1-1 15,22 0-15,-21 0 0,21-21 0,-1 0 16,1 0-16,42 0 31,1-21-31,-1 0 0,21 21 0,-21-21 16,0-1-16,22 1 0,-1 0 15,-21 21-15</inkml:trace>
  <inkml:trace contextRef="#ctx0" brushRef="#br0" timeOffset="115880.96">16023 14901 0,'0'0'0,"42"-42"16,-20 21 0,-1 0-16,21-43 15,-42 43-15,21-21 16,-21 21-16,0-1 0,-21 22 16,0 0-1,0 0-15,0 0 16,-43 43-16,43-1 0,-21-21 15,-1 43-15,43-43 0,0 21 16,-21-21-16,21 22 0,0-22 16,0 0-16,0 21 0,0-20 0,21-22 15,-21 21-15,21 0 0,22-21 0,-22 0 16,0 21-16,21-21 0,1 0 16,-22 0-16,106-21 15,-21-21-15,-85 20 16,0 1-16,21 0 0,-42 0 15</inkml:trace>
  <inkml:trace contextRef="#ctx0" brushRef="#br0" timeOffset="116224.76">16489 14838 0,'0'-21'16,"0"105"-16,0-147 0,0 21 0,0 20 15,0 1-15,0 0 16,0 0-16,0 0 16,21 21-16,0-21 15,0 21-15,0 0 0,1 0 0,-1 0 16,21 0-16,-21 0 0,0 0 15,22 21-15,-22 0 0,0 0 0,-21 0 16,21 0-16,-21 1 0,0 20 0,0-21 16,0 0-16,0 22 0,0-22 15,0 0-15,-21 0 0,0 0 0,21 0 16,-21 1-16,0-22 16,21 21-16,0-42 15,0-1 1,0 1-16,0 0 0,0 0 15,0-21-15,0 20 0,21-20 0,0 21 16,-21-21-16,21 20 0,-21-20 16,21 21-16,0 0 0,-21 0 0,43-1 15,-22 22 1,0 0-16,-21 22 16,21-1-16,-21 0 15</inkml:trace>
  <inkml:trace contextRef="#ctx0" brushRef="#br0" timeOffset="117248.82">16933 15007 0,'0'0'16,"21"0"0,1 0-16,-1-21 15,0 21-15,0-21 0,64-43 16,21-20-1,-64 41-15,-21 1 0,21 21 16,-20-21-16,-22-1 0,0 1 0,21-22 16,-21-20-1,-21 63-15,-1 21 16,1-22-16,0 22 0,0-21 0,0 21 16,-43 0-16,43 21 0,0 1 15,0-1-15,0 0 0,21 42 16,-22-20-16,22-1 0,0 0 15,0 1-15,0-1 0,0 0 0,0 22 16,0-22-16,0 22 0,0-22 16,-21 22-16,21-1 0,0 1 0,0-1 15,-21 64-15,0-63 0,21-1 16,-21 1-16,21-1 16,0 1-16,-21-1 0,-1 1 0,22-1 15,-21 1-15,0 20 0,0-41 0,0 20 16,0 1-16,21-22 0,-22 0 15,22 1-15,-21-22 0,21 42 16,0-42-16,21-21 16,1-21-1,20 0-15,-21 0 0,43-43 16,-22 43-16,0-21 0,1 0 16,-1-22-16,-21 22 0,21-22 0,1 1 15,-1-43-15,-21-106 16,-21 149-16,0-1 0,-21-63 15,-21 85-15,21 0 16,-1-1-16,-41-20 16,21 20-16,20 22 0,22 0 15,0 0 1,0 0-16,0 0 0,22 21 16,-1-22-16,0 22 0,21-21 0,1 0 15,-1 0-15,-21 21 0,21-21 16,1 0-16,-1-1 0,64-41 15,-43 21 1,-41 20-16,-1 1 0,0 0 16,-21 0-16,21 0 0,-21 0 0,0-1 15,0 1 1,-21 21 0,0 0-16,0 21 0,-1 1 15,22-1-15,0 0 0,-21 0 0,21 0 16,0 0-16,0 22 0,0-1 15,0-21-15,0 0 0,0 1 16,21-1-16,-21 0 0,22 0 0,-1-21 16,21 21-1,0-21-15,-20 0 0,-1 0 16,0 0-16,0-21 0,0 0 0,0 0 16,1-22-1,-22 22-15,21-21 0,-21-22 16,0 22-16,0 21 0,-21-43 15,-1 22-15,1 42 0,-21-21 16,21 21-16,0 0 0,-22 0 16,22 0-16,0 21 0,0-21 0,21 21 15,0 0-15,0 1 0,0-1 16,0 0-16,0 0 0,0 0 16,0 0-16,21-21 0,0 22 15,21-22-15,-20 0 0,-1 0 0,42 0 16</inkml:trace>
  <inkml:trace contextRef="#ctx0" brushRef="#br0" timeOffset="117612.8">18076 14753 0,'0'0'0,"0"-21"0,0 0 16,0 0 0,0 0-16,0-1 0,0 1 15,21-21 1,1 42-16,-1 0 15,0 0-15,0 0 0,43 0 16,-1 63 0,-42-41-16,0-1 15,1 42-15,-22-42 0,0 1 16,0-1-16,0 0 0,0 0 0,0 0 16,0 0-16,-43 22 15,22-43-15,0 0 16,0 0-16,21-21 15,0-1 1,0 1-16,0 0 0,0 0 0,0 0 16,0 0-16,0-1 0,0 1 0,0 0 15,0 0-15,21 0 16,21-22-16,-21 43 0,1 0 16,20-21-16,-21 21 15,0-21-15,22 21 0,-22 0 16</inkml:trace>
  <inkml:trace contextRef="#ctx0" brushRef="#br0" timeOffset="118204.47">18817 14584 0,'-21'0'31,"21"21"-15,-21 21-16,0 1 15,21-1-15,0-21 0,0 22 16,-22-22-16,22 0 0,-21 0 15,21 21-15,0-20 16,0-1 0,-21-21-16,21-21 31,0-1-31,0 1 16,0 0-16,0 0 15,21-21-15,-21 20 0,21 1 0,1-21 16,-1 21-16,0 0 0,0-22 15,-21 22-15,21 0 0,0 0 0,1 21 16,-1 0-16,0 0 0,0 0 16,0 0-16,-21 21 15,21 0-15,-21 64 16,0-64-16,0 0 0,0 0 16,0 22-16,0-22 0,0 0 0,0 0 15,0 0-15,0 0 16,0-42 15,0 0-31,0 0 16,0 0-16,0 0 0,0-1 15,43-41-15,-22 21 0,0-1 16,0 22-16,22-21 0,-22 21 0,21-1 16,-21 1-16,43 0 15,-43 21-15,42 0 0,-41 21 16,-1 0-16,0 1 0,0-1 15,-21 0-15,0 0 0,0 43 16,0-43-16,0 0 0,0 0 16,0 0-16,0 0 0,0 1 0,0-1 15,0 0-15,-21 0 0,21 0 16</inkml:trace>
  <inkml:trace contextRef="#ctx0" brushRef="#br0" timeOffset="119033.55">20722 14161 0,'0'0'0,"-21"-22"0,21 1 0,-21 0 16,21 0-16,0 0 0,0 0 16,0-1-16,-21 1 15,21 0-15,0 0 0,-22 21 16,1 0-16,0 0 15,21 21-15,-21 85 16,0-64-16,21 1 0,0 20 16,-21 1-16,-1-1 0,22 1 0,-42 126 15,21-126 1,0-22-16,21 0 0,-21 43 16,21-64-16,0 21 0,0-20 0,0-1 15,0-42 16,0-1-31,0 1 16,0 0-16,0 0 0,0 0 16,0-22-16,0 22 0,0-21 0,0 0 15,0-1-15,21-41 0,0 41 16,21 1-16,-21 21 0,1-22 16,20 22-16,-21 0 0,21 21 0,1 0 15,-22 0-15,85 42 16,-43 22-1,-42-43-15,-21 21 0,0 1 0,0-22 16,0 21-16,0-21 0,0 43 16,0-22-16,-21-21 0,-21 1 15,21-1-15,0 0 0,-22-21 0,-41 21 16,41 0 0,1-21-16,21 0 0,-22 0 15,22 0-15,21-21 16,0 0-1,0 0-15,21 0 16,1 21-16,-1-22 0,0 22 0</inkml:trace>
  <inkml:trace contextRef="#ctx0" brushRef="#br0" timeOffset="119416.33">21082 14457 0,'0'0'0,"21"0"0,-21-21 0,0 0 15,21 21-15,-21-22 16,21 22-16,-21-21 0,22 21 16,-1 0-16,0 0 0,21 43 15,1-22-15,-22 0 16,0 0-16,0 0 0,21 43 16,-20-22-16,-22-21 0,0 0 0,0 22 15,0-22-15,-22 0 0,1 0 16,-21 22-16,21-22 15,-22 0-15,22-21 0,0 0 16,21-21 0,0 0-1,0-1-15,0 1 0,42-21 16,-20-22-16,-1 22 16,0 21-16,21-21 0,-21 20 0,1-20 15,-1 21-15,42-21 0,-42 20 16,1 1-16,-1 21 15,0 0 1,0 0-16,-21 21 0,0 1 16</inkml:trace>
  <inkml:trace contextRef="#ctx0" brushRef="#br0" timeOffset="119852.51">21971 14393 0,'-21'0'16,"0"0"-16,-1 0 0,1 0 15,-21 64 1,0-1-16,20-41 16,1-1-16,21 42 0,0-20 15,0-22-15,0 21 0,0-21 16,0 0-16,0 1 0,64 20 15,-43-21-15,0-21 16,0 0-16,0 0 0,43 0 16,-43 0-16,43 0 15,-43-21-15,0 0 0,0 0 0,43-43 16,-64-42 0,0 64-16,0-43 15,-22 43-15,1 21 0,-21-22 16,21 22-16,0 0 0,-22 21 0,-63 0 15,85 21 1,-21 0-16,21 1 0,-22-1 16,1 42-16,42-20 0,0-22 15,0 21-15,0-21 0,0 22 16,0-22-16,21 0 0,0 0 0,22 0 16,-22 0-16,64-21 0,-43 0 15,0 0-15</inkml:trace>
  <inkml:trace contextRef="#ctx0" brushRef="#br0" timeOffset="121369.65">22648 14393 0,'-63'0'31,"63"22"-31,-21-1 0,-1 0 0,1 0 16,21 21-16,-21-20 0,0 20 0,21-21 15,-21 0-15,21 22 0,0-22 16,0 0-16,0 0 0,0 0 0,0 22 16,0-22-16,21-21 15,0 0-15,0 0 16,22 0-16,-22 0 0,0-21 16,0-1-16,0 22 15,0-21-15,1-21 0,41-43 16,-42 1-1,0 41-15,-21 22 0,22 0 16,-22 42 0,0 0-1,0 0-15,0 1 0,-22 20 16,22-21-16,-21 0 0,21 0 0,0 1 16,0-1-16,0 0 0,0 0 15,0 0-15,21 0 0,1-21 16,-1 0-16,0 22 0,0-22 0,0 0 15,0 0-15,22 0 16,-22 0-16,21-22 0,-21 22 0,22-21 16,-22 0-16,0 0 0,0-21 0,0 20 15,1-20-15,-22 21 0,21-21 16,-21-1-16,21 1 0,-21 0 16,0 20-16,21-41 0,-21 42 15,0 42 1,0 0-16,0 0 0,0 0 15,-21 43 1,0-43-16,21 21 0,-21 22 16,21-43-16,0 21 0,0-20 0,0-1 15,0 0-15,21 0 16,0 0-16,0-21 0,0 0 0,22 0 16,-22 0-16,0 0 0,21 0 15,1-21-15,-22 0 0,21 0 16,22-22-16,20-62 15,-63 62-15,1 22 16,-1-21-16,-21 21 0,21-1 0,-21 1 16,0 0-16,0 0 0,-21 42 15,0 0 1,-1-21-16,22 21 0,0 1 0,0 20 16,0-21-16,0 0 15,0 0-15,0 43 0,0-43 16,0 0-16,22 22 0,-1-43 15,-21 21-15,21 0 0,-42-21 47,0-21-47,-1 0 16,1 21-16,0-22 0,0 22 0,0 0 16,0 0-16,21 22 31,0-1-16,21 0-15,0-21 16,-21 21-16,21 0 0,0-21 16,0 0-16,1 21 0,-1-21 0,0 0 15,21 0-15,-21 0 0,22 0 0,-1 0 16,0 0-16,43-21 16,63-21-16,-105 21 15,-22 0-15,21-22 0,-21 22 16,0-21-16,1-43 15,-22 0 1,0 64-16,-22 0 0,1 21 16,0 0-16,0 21 0,0-21 15,0 21-15,-1 22 0,22-1 16,0-21-16,-21 22 16,21-22-16,0 0 0,0 21 0,0-21 15,21 22-15,22-22 16,-22 0-16,0-21 0,0 0 15,0 0-15,22 0 0,-22 0 0,21 0 16,64-42 0,-42 21-16,-22-22 0,-21 22 15,0 0-15,0-21 0,1-1 0,-1 22 16,0-21-16,0 21 16,0-43-16,-21 85 31,-21 0-31,21 22 15,-21-22-15,0 21 16,0 1-16,21-22 0,0 0 0,0 0 16,0 0-16,0 0 0,21-21 15,0 0-15,0 0 16,0 0-16,0 0 0,1 0 16,-1-21-16,0 0 0,42-42 15,-41 41 1,20-41-16,-21 42 0,0-22 15,-21 65 17,0-1-32,0 0 0,-21 21 15,0-21-15,21 1 0,0 20 16,-21 21-16,21-41 16,0-1-16,21 0 15,0-21-15,21 0 0,1 0 16,-22 21-16</inkml:trace>
  <inkml:trace contextRef="#ctx0" brushRef="#br0" timeOffset="123268.59">13504 16235 0,'0'0'0,"21"-21"0,22 0 0,-22-1 15,0 1-15,21-42 0,-20 42 16,-1-22-16,0 22 0,0 0 15,-21 0-15,0 0 0,0-22 16,0 22-16,-21 21 0,0 0 16,0 0-16,-85 21 15,63 0-15,1 22 0,0-1 16,-1 0-16,1 1 0,0 20 16,-64 128-16,64-64 15,20-64-15,22 1 16,0-22-16,0 22 0,0-1 0,0-21 15,22 1-15,-1-22 0,0 21 0,85 1 16,21-43 0,-85-22-16,43 1 15,-43-21-15,0 21 16,128-127 0,-107 84-16,-63 43 15,21-21-15,1 20 16,-22 1-16,-22 42 31,1 1-31,21-1 0,0 21 16,-21-21-16,21 22 0,-21-22 0,21 21 15,0-21-15,0 0 0,0 22 16,0-1-16,42 0 16,-21-42-16,1 0 0,-1 0 15,21 0-15,-21 0 0,22 0 0,62-42 16,-20 0-1,-64 21-15,22-1 16,-22-20-16,-21 21 0,0 0 0,0-22 16,0 22-16,-21-42 15,-64-1 1,43 43-16,-64 21 0,63 0 0,1 0 16,0 0-16,-1 21 0,22 0 15,0 1-15,0-1 0,0 0 16,21 21-16,0-21 0,0 1 0,0 20 0,0-21 15,21 0-15,64 22 16,42-43 0,-64 0-16,-21 0 15,1 0-15,20-22 0,-20 1 0,126-63 16,-148 62 0,0 1-16,0 0 0,1 0 15,-22 0-15,0 0 0,0 42 31,0 0-15,0 0-16,0 0 0,0 0 0,-22 1 16,22-1-16,0 21 0,0-21 15,-21 0-15,21 22 16,0-1-16,0-63 47,0 0-47,0 0 0,21-1 15,-21 1-15,22 0 0,-22 0 0,0 0 16,21-22-16,-21 22 0,21 0 0,0 0 16,-21 0-16,21 21 15,0 0 1,-21 21-16,0 0 16,0 0-16,22 0 0,-22 1 0,21 20 15,-21-21-15,0 0 0,0 0 0,21 1 16,-21-1-16,21 0 0,-21 0 15,21-21-15,0 0 0,1 0 16,-1 0-16,0 0 16,0-21-16,0 0 0,0 21 15,1-21-15,20-22 16,-21 22-16,0-42 0,-21 41 16,21 1-16,-21 0 0,0 0 15,0 0-15,0 42 31,0 0-31,0 0 0,0 0 0,0 1 16,0-1-16,0 0 0,0 0 16,0 0-16,0 0 0,0 1 0,22-1 15,-1 0 1,0-21-16,21 0 16,1 0-16,-22 0 0,85-64 15,-85 64-15,21-21 16,-21 0-16,0 0 0,1-21 0,-1 20 15,0-20-15,-21 21 0,0 0 16,0-22-16,0 22 0,0 0 16,0 0-16,-21-21 15,0 42-15,21 21 16,0 0-16,-22 0 16,22 0-16,-21 64 15,0 0-15,21-43 0,0 21 16,-21 1-16,21-22 0,-21 22 15,21-1-15,-21-20 0,21 84 16,0-22 0,0-41-16,0-1 0,0 1 0,21 42 15,0-64-15,-21 0 0,0 1 16,21-22-16,0 21 0,-21-21 0,21 1 16,-21-44-1,0 1 1,0-21-16,22 21 0,-22-22 15,21-20-15,-21 21 0,21-22 16</inkml:trace>
  <inkml:trace contextRef="#ctx0" brushRef="#br0" timeOffset="123540.43">15536 16849 0,'0'0'16,"0"-43"-16,0-20 0,0 21 0,0-1 0,0 1 16,0 21-16,0-22 0,0 22 15,0 0-15,64-21 16,-43 21-16,64 21 0,-64 0 15,21 0-15,85 42 16,-63 21 0,-64-41-16,0 20 15,0-21-15,0 0 0,-22 22 0,1-22 16,0 0-16,-21 21 0,21-21 0,-85 22 16,42-22-1,43-21-15,0 21 0,0-21 16,42 0-1,0 0 1,0-21-16,0 0 0,1 21 0,20-21 16,-21-1-16</inkml:trace>
  <inkml:trace contextRef="#ctx0" brushRef="#br0" timeOffset="124220.04">16404 16531 0,'0'-21'0,"0"42"0,0-63 15,0 21-15,-21 21 16,0 0-16,0 0 0,-1 0 16,-20 0-16,21 0 0,-21 42 15,20-21-15,-20 0 0,21 1 16,0-1-16,21 21 0,-21-21 0,21 0 16,-22 22-16,22-22 0,0 0 15,0 0-15,0 0 0,0 1 0,43-1 16,-22-21-1,0 0-15,0 0 0,0 0 16,22 0-16,-22-21 0,0-1 0,0 1 16,0 0-16,22-21 0,-22-22 15,-21 43-15,0 0 16,0-21-16,0 20 0,0 1 0,0 0 16,-21 42 15,21 0-31,-21 1 0,21-1 15,0 0-15,0 21 0,0-21 16,0 1-16,0 20 0,0-21 16,0 0-16,0 0 0,21 1 0,0-1 15,0 0-15,0-21 0,0 0 16,1 0-16,-1 0 0,0 0 0,21 0 16,-21 0-16,1-21 0,-1 0 15,0-1-15,0 1 0,0 0 0,0-21 16,1 21-16,-1-22 0,0 1 0,0 0 15,-21-1-15,0 1 0,21-64 16,0 43-16,-21 20 0,0-41 16,22 41-16,-22 22 0,0 0 15,0-21 1,0 63-16,0 0 0,0 0 16,0 21-16,0-20 15,0 20-15,0 0 0,0 1 0,0-1 16,0 0-16,0 1 0,0-1 0,0 0 15,0 1-15,0-1 16,0-21-16,0 21 0,0-20 0,0-1 0,21 0 16,-21 0-16,0 0 0,21-21 15,0 0-15,21 0 16,-20 0-16,-1-21 0,0 21 0,-21-42 16,21 21-16,0-1 0</inkml:trace>
  <inkml:trace contextRef="#ctx0" brushRef="#br0" timeOffset="124396.94">16764 16468 0,'0'0'0,"-21"0"0,42 0 47,0 0-47,0-21 0,0 21 0,1 0 15,20-22-15,85 1 16,-85 0-16,43 21 15,-43 0-15</inkml:trace>
  <inkml:trace contextRef="#ctx0" brushRef="#br0" timeOffset="124909.8">17441 16531 0,'0'0'0,"21"21"0,1-21 16,-1 0-1,0 0-15,0 0 0,0 0 16,0-21-16,22 0 0,-1-42 16,-42 41-1,0 1-15,0 0 0,0 0 0,0 0 16,0 0-16,-21-1 0,0 22 16,0 0-16,-22 0 15,22 0-15,0 22 0,0-1 16,-22 0-16,22 0 0,-21 0 0,0 43 15,-1-1 1,22-20-16,0 20 0,21-42 16,0 0-16,0 1 0,0 20 15,42 0 1,-21-42-16,1 0 0,-1 0 0,0 0 0,0 0 16,0 0-16,22-21 0,-22 21 15,0-21-15,21 0 0,-21 0 0,1-22 16,-1 22-16,0 0 0,0-21 0,-21 20 15,0-20-15,21 21 0,-21-21 16,0 20-16,0 1 0,0 0 16,0 42-1,-21 0 1,21 1-16,0-1 0,0 0 16,0 0-16,-21 0 0,21 0 15,0 22-15,0-22 0,0 0 16,21-21-16,0 21 0,0-21 0,1 0 15,-1 21-15,42-21 16,-20 0-16,41 0 16</inkml:trace>
  <inkml:trace contextRef="#ctx0" brushRef="#br0" timeOffset="126860.58">18224 16108 0,'0'-21'0,"-42"-106"31,21 127-31,0 0 16,0 21-16,-1 0 0,22 0 16,-21 22-16,21-22 0,-21 21 15,21 0-15,0 1 0,-21 20 0,21-20 16,-21-1-16,21 0 0,0 1 16,-21-22-16,21 21 0,0-21 0,0 22 15,0-22-15,0 21 16,0-21-16,-22-21 31,22-21-31,0 0 0,0 0 16,0 0-16,0-1 0,0-20 15,0 21-15,22 0 0,-1 0 16,0-1-16,-21 1 0,21 0 0,21 0 16,-20 21-16,-1 0 0,0 0 15,0 0-15,0 0 0,0 0 0,1 0 16,-22 21-16,0 0 0,21 0 15,-21 1-15,0-1 0,0 0 16,0 0-16,0 0 0,-21 0 16,-1 1-16,1-1 0,0-21 15,0 21-15,-21-21 0,-43 21 16,64-21-16,0 0 16,-1 0-16,44 21 46,-22 0-30,21 1-16,0-22 0,0 21 16,0-21-1,0 21-15,1-21 0,20 0 16,0 0-16,-21 0 0,22-21 0,20 0 16,43-43-1,-64 43-15,-20 0 0,20-22 16,-21 22-16,0-21 0,0 21 15,-21 0-15,0-22 0,0 22 16,0 0-16,0 0 0,0 42 31,0 0-15,0 0-16,0 0 0,0 1 0,0-1 16,0 0-16,0 0 0,0 0 15,0 0-15,0 1 0,22-1 16,-1-21-16,0 21 0,0-21 0,21 0 15,22 0 1,-43 0-16,0 0 0,22 0 16,-22-21-16,0 0 0,0-1 0,0 1 15,-21-21-15,21 0 0,22-107 16,-1-20 0,-21 42-1,-21 85-15,21-22 0,-21 43 0,22-21 16,-22 21-16,0-1 0,0 44 15,-22-1 1,1 21-16,21-21 16,0 22-16,-21 20 0,21-21 0,-21 1 15,21 20-15,0-20 16,0-1-16,0 106 0,0-106 16,0 22-16,0-22 0,21-21 15,0 1-15,0-1 0,1 0 16,-1 0-16,0 0 0,0-21 15,0 0-15,0 0 0,43-21 0,-43 0 16,0 21-16,0-21 16,22-22-16,-22 22 0,42-63 15,-41 41-15,-22 22 0,0 0 16,21 0-16,-21 0 16,-21 21-1,-1 21 1,22 0-16,0 0 0,-21 0 15,21 0-15,0 1 0,0-1 0,0 0 16,0 0-16,0 0 0,21 0 16,-21 1-16,22-1 0,-1-21 15,0 0-15,0 21 0,0-21 0,22 0 16,-1 0-16,0 0 16,-21-21-16,1 0 0,-1-1 0,0 1 15,21-42-15,-21 42 16,1-43-16,-1 22 0,0-64 15,0-21-15,-21 63 16,21 1-16,-21-1 0,0 22 16,0 0-16,0 21 0,21-1 0,-21 1 15,0 0-15,-21 21 16,0 21-16,21 0 16,-21 1-16,0 20 0,0 0 0,-1 106 15,22-105 1,0 20-16,-21-20 0,21 20 0,0-21 15,0 22-15,0-22 0,0 1 0,0 20 16,0-21-16,21 1 16,1-22-16,-1 0 0,-21 0 15,21 0-15,0 1 0,0-22 0,0 0 16,1 0-16,41 0 16,1-43-16,-43 22 0,0 0 15,0 0-15,21-43 0,-20 64 16,-1-21-16,-21 0 0,0 0 15,0 0-15,0 42 47,0 0-47,-21 0 0,21 0 0,0 0 16,0 1-16,0-1 16,0 0-16,0 0 15,0 0-15,21-21 0,0 0 16,0 0-16,64 0 15,-64 0-15,21-21 0,-21 0 16,1 0-16,-1 0 0,0-1 0,0 1 16,0 0-16,0-21 0,1 21 15,-22-1-15,0 1 0,21 0 0,-21 0 16,0 0-16,0 42 31,-21 0-15,-1 0-16,22 22 0,-21-22 15,0 21-15,0-21 0,0 22 0,-43 41 16,22 64 0,42-84-16,-21-1 0,21-20 15,0 20-15,0 1 0,42 169 16,-21-170 0,-21-21-16,21 22 0,22 42 15,-43-64-15,0 0 0,0 64 16,0-85-1,0 22-15,-21-43 0,-1 0 16,1 0-16,0-21 16,0 21-16,0-22 0,0 1 0,-1 0 15,1 0-15,21 0 0,0 0 16,0-22-16,-21 1 0,21 21 16,0 0-16,0-22 0,0 1 0,0 21 15,0-22-15,0 1 0</inkml:trace>
  <inkml:trace contextRef="#ctx0" brushRef="#br0" timeOffset="126985.03">20002 16087 0,'0'0'0,"0"-43"0</inkml:trace>
  <inkml:trace contextRef="#ctx0" brushRef="#br0" timeOffset="127509.22">19939 15812 0,'0'0'0,"42"0"0,1 0 15,41 0-15</inkml:trace>
  <inkml:trace contextRef="#ctx0" brushRef="#br0" timeOffset="128092.3">19262 16002 0,'0'0'0,"0"-21"31,21 21-31,0 0 0,0 0 16,0-21-16,0 21 0,1 0 0,-1 0 16,0 0-16,-42 0 47,0 0-47</inkml:trace>
  <inkml:trace contextRef="#ctx0" brushRef="#br0" timeOffset="128364.14">18627 16108 0,'0'0'0,"21"0"63,0 0-48,0 0-15</inkml:trace>
  <inkml:trace contextRef="#ctx0" brushRef="#br0" timeOffset="128715.94">19748 16044 0,'22'-21'31,"-22"0"-15,21 21 0,0 0-16,0-21 15,21 21-15,1 0 0,-1-21 16,0 21-16,1 0 0,20 0 15,1-21-15,42-1 0,-43 22 16,1 0-16,-22-21 0,0 21 0,-21 0 16,1 0-16,-1 0 0,-21-21 47</inkml:trace>
  <inkml:trace contextRef="#ctx0" brushRef="#br0" timeOffset="129067.74">21548 15833 0,'-64'-21'31,"43"21"-31,0-22 0,21 1 32,21 21-32,0-21 15,21 21-15,1 0 0,-1 0 16,0-21-16,22 21 0,-1 0 16,-20 0-16,84-21 0,0 0 15,-64 21-15,1 0 0,42 0 16,-64-22-16,0 22 15,1 0-15,-86 0 32,22 0-32,0 0 0,-21 22 15,20-22-15,-20 0 0</inkml:trace>
  <inkml:trace contextRef="#ctx0" brushRef="#br0" timeOffset="129308.76">22098 15706 0,'21'0'0,"-42"0"0,21 21 31,-21-21-31,21 21 16,-21-21-16,21 21 0,-22 22 16,22-1-16,-21 0 0,0 1 15,0 20-15,21-21 0,-64 191 16,22-127 0,42-64-16,-21 43 15,21-43-15,-21-20 0,21 41 16,0-21-16,0-20 0,21 20 15,21-42 1,-21 0-16,1 0 16,-1-21-16,0 0 0,0-1 15,0 1-15</inkml:trace>
  <inkml:trace contextRef="#ctx0" brushRef="#br0" timeOffset="130968.36">22288 16362 0,'0'0'15,"22"0"17,-1 0-17,0 0 1,0-21-16,0 21 0,43-21 16,-43-1-16,21 1 15,-21 0-15,1 0 0,-22 0 16,0-22-16,0 1 15,-22 42 1,1 0-16,0 0 0,-21 0 16,21 21-16,-22 22 15,1 20-15,21-42 0,0 22 16,-1-22-16,1 21 0,21-21 16,0 0-16,0 22 0,0-22 0,0 0 0,21 0 15,1 0 1,-1-21-16,0 0 0,21 0 0,1 0 15,-1 0-15,0 0 0,1 0 0,20 0 16,-21 0-16,22-21 0,-1 21 16,-20-21-16,20 0 0,-20 0 0,-1 0 15,-21-1-15,0 1 0,0-21 16,1 21-16,-22 0 0,0-43 16,-43 64-1,22 0-15,0 0 0,0 0 16,0 0-16,-1 0 0,1 21 0,21 22 15,0-22-15,0 21 16,0 0-16,0-20 16,0-1-16,0 0 0,0 0 0,0 0 15,0 0-15,0 1 0,21 20 16,-42-42 15,0 0-31,0-21 16,0 21-16,0-21 0,-1 21 15,1 0-15,21-22 0,-21 22 16,0 0 0,21 22-1,0-1-15,0 0 16,21-21-16,0 21 16,0-21-16,1 0 0,-1 21 0,0-21 15,21 0-15,-21 0 0,22 0 0,-22 0 16,21 0-16,1-21 0,62-21 15,1-22 1,-63 22-16,-22 0 0,21-1 16,-21 1-16,0-22 0,1 1 15,-1-1-15,0 1 0,0-1 0,0 1 16,-21-128 0,0 107-16,0 63 15,0-1-15,0-20 0,-21 42 16,0 21-1,21 0-15,-21 1 0,0-1 0,-1 21 16,1 0-16,0 1 0,0 63 16,0-43-16,21 1 0,-21-1 15,21-21-15,0 22 0,0-22 16,0 1-16,0 20 0,0-21 0,0-20 0,0 20 16,42 43-1,-21-64-15,0 0 0,22-21 0,-22 0 16,0 0-16,0 0 0,43 0 15,-43 0-15,0-21 16,0 0-16,0-1 0,0 1 0,22 0 16,-22 0-16,-21 0 0,21 0 0,0-1 15,0 1-15,-21 0 16,0 42 15,0 0-31,0 1 0,0-1 16,0 0-1,22-21 1,-1 0-16,0 0 0,0 0 16,21-21-1,-20 21-15,-1-21 0,0-1 16,0 1-16,0 0 0,0 0 16,1 0-16,-1 0 15,-21 42 1,0 0-1,0 0-15,-21-21 16,-1 21-16,22 0 0,-21 1 0,21-1 16,0 0-16,0 0 0,0 0 15,21 0-15,22 1 16,-1-1-16,-21-21 16,22 0-16,-1 21 0,0-21 0,1 0 15,-1 0-15,0 0 0,1 0 16,-1 0-16,43-42 0,-64 42 15,0-22-15,21-20 0,-21 21 16,-21-21-16,22 20 0,-22-20 0,0 0 16,0-1-16,0 22 0,-22-42 15,1 63-15,0-21 0,0 21 16,-21 0-16,20 0 0,-20 21 16,-43 21-16,64-21 0,-63 43 15,62-43-15,-20 85 16,42-85-16,0 42 15,0-41-15,0-1 0,0 0 16,21 42-16,22 22 16,-22-64-16,-21 22 15,21-22-15,-21 21 0,0-21 16,0 85 0,0-64-16,0-20 0,-21 20 0,21 0 15,-43 1-15,22-1 0,0-21 16,0 0-16,-43 22 15,1-22-15,42-21 16,0 0-16,-1 0 0,1 0 0,0 0 16,21-21-1,0-1-15,0 1 0,0 0 16,0 0-16,0 0 0,21-22 0,0 1 16,1 0-16,-1-1 0</inkml:trace>
  <inkml:trace contextRef="#ctx0" brushRef="#br0" timeOffset="131152.26">24405 15960 0,'0'-43'0,"0"86"0,0-128 0,-21 64 15,21 0-15,-21 0 0,0-1 16,-1 1-16,1 21 16,0 0-1,21 21 16,0 1-15,-21-22-16</inkml:trace>
  <inkml:trace contextRef="#ctx0" brushRef="#br0" timeOffset="131359.14">23304 16150 0,'0'0'0,"-21"21"0,42-21 31,22 0-31,-22 0 0,21 0 16,1 0-16,-1 0 0,85-21 15,-85 21-15,1-21 16,20 0-16,-21 21 16,1-21-16,-22 21 0,21-21 15,-21-22-15</inkml:trace>
  <inkml:trace contextRef="#ctx0" brushRef="#br0" timeOffset="132252.72">21336 12065 0,'0'0'0,"21"-21"0,-21 0 0,21 0 16,-21-1-16,0 1 0,0 0 0,0 0 15,0 42 17,-21 21-32,0 1 0,0-1 0,0 0 15,-1 22-15,-20-22 0,21 22 0,-21-1 16,20-20-16,-20 20 0,0 22 16,-1-43-16,22 0 0,-21 22 15,21-22-15,21-21 0,0 1 16,0-44 15,21 1-31,0-21 0,-21 21 16,21 0-16,0-22 0,22-41 15,-22 41-15,0-20 0,43-64 16,-22 63-16,-21 1 0,0-1 16,22 22-16,-22-22 15,0 43-15,21-42 0,-21 42 16,-21 42-16,0 21 15,0-21-15,0 43 0,0-22 16,0 0-16,0 22 0,0 42 16,0-43-16,0 22 15,0-43-15,0 1 0,0-22 0,0 42 16,0 1 0,0-43-16,0 0 0,-21-21 31,0 0-31,0 0 0,-21 0 0</inkml:trace>
  <inkml:trace contextRef="#ctx0" brushRef="#br0" timeOffset="132408.63">20934 12552 0,'-21'0'15,"42"0"-15,-64 0 0,43-21 0,22 21 32,-1 0-32,21 0 0,-21 0 15,22 0-15,-1 0 0,106-21 16,0-1-1,-84 22-15,84-21 16,-63 0-16,-22 21 0,22-21 0</inkml:trace>
  <inkml:trace contextRef="#ctx0" brushRef="#br0" timeOffset="134947.03">22183 12234 0,'0'0'0,"0"-21"0,0 0 0,-22 21 15,1-21-15,0 21 16,0 0-16,0 0 0,-22 0 0,-20 42 15,21-21-15,-1 1 0,22-1 16,-21 21-16,-1 0 0,-20 22 16,42-43-16,0 21 15,21-20-15,0-1 0,0 0 0,0 21 0,0-21 16,21 1 0,21-22-16,0 21 0,1-21 15,-22 0-15,21 0 0,1 0 0,-1-21 0,0 21 16,1-22-16,-22 1 15,21 0-15,0-21 0,-20 21 0,20-22 16,-21-20-16,21-43 0,-20 42 16,-1 1-16,0-22 0,0 22 15,-21-22-15,0 22 0,0-1 0,0 22 16,0-22-16,0 22 0,-21 21 16,0 0-16,0-1 0,-1 22 15,1 0-15,0 0 0,0 22 0,-64 83 16,64-62-16,0-1 15,0 22-15,0-1 0,-1 1 16,22-22-16,0 21 0,0 1 0,0-22 16,0 22-16,0-22 0,0 0 0,0 1 15,22-1-15,-1-21 0,0 0 16,0 22-16,21-22 0,-20-21 0,-1 21 16,21-21-16,-21 0 0,22 0 0,-22 0 15,21 0-15,-21 0 16,0-21-16,22 21 0,-1-42 15,-21 20-15,0-20 0,-21 21 0,22 0 16,-22 0-16,0-1 16,-22 44-1,1-1 1,0 0-16,21 0 0,-21 0 16,21 22-16,0-1 15,0-21-15,0 0 0,0 0 0,21 1 16,0-22-1,0 0-15,1 0 0,-1 0 0,0 0 16,0-22-16,0 22 0,0-21 16,1 0-16,-1 0 0,0 0 15,0 0-15,0-1 0,-21 1 0,64-42 16,-43 63 0,-21 21-1,0 0 1,0 0-16,0 0 0,0 1 0,0-1 15,0 0-15,0 0 16,0 0-16,0 0 0,0 1 16,0-1-16,21-21 0,0 0 0,0 0 15,1 0-15,-1 0 16,0 0-16,0 0 0,0 0 16,0 0-16,1-21 0,-1 21 0,0-22 15,0 22-15,0-21 16,22 21-16,-22-21 0,0 0 0,0 21 0,0-21 15,0 0-15,1-1 16,-1 1-16,0 0 0,-21 0 0,0-43 16,0 43-16,0 0 15,0 0-15,0 0 0,0 0 0,0-1 16,-42 22 0,-1 22-16,22-1 0,0 0 15,-21 42-15,20-41 0,-20-1 16,21 21-16,21-21 0,-21 22 15,21-22-15,-21 21 0,21-21 16,0 0-16,0 1 0,21-22 16,0 0-16,0 0 15,0 0-15,0 0 0,43-22 16,-1-41 0,-63 42-16,0 0 15,22-1-15,-22 1 0,21 0 0,-21-21 16,0 63 15,-21 0-15,21 0-16,-22 0 0,22 1 0,0-1 15,0 0-15,0 0 16,0 0-16,22 0 16,-1-21-16,0 0 0,0 0 0,0 0 15,0 0-15,43 0 16,-43-21-16,21 0 0,-20 21 15,20-21-15,-21 0 0,21 0 0,-20-1 16,-1 1-16,0 0 0,0-21 16,-21 63 15,-21 0-31,21 0 0,-21 0 16,0 1-16,21-1 0,-22 0 15,22 0-15,0 0 0,-21-21 16,21 21-16,21-21 31,1 0-31,-22-21 0,21 0 16,0 21-16,0-21 0,0 0 0,0 0 15,1-1-15,-1 1 0,0 0 0,0 0 16,21-21 0,-20 20-16,-22 44 15,0-1-15,0 0 16,0 0-16,0 0 0,0 0 15,0 1-15,0-1 0,0 0 16,42 42 0,0-63-16,-21 22 0,22-22 0,-22 0 15,21 0-15,22 0 16,-43 0-16,21 0 0,-21 0 0,22-43 16,20-20-1,-42 42-15,1-22 0,-1-41 16,0 20-16,-21 1 0,21-1 15,0 1-15,-21-22 0,21 21 16,22-105-16,-22 84 16,0 64-16,-21 42 31,-21 1-31,0-1 0,0 0 0,-1 21 16,1 1-16,0-1 0,21 21 15,-21-20-15,0 20 0,21 1 16,-21-22-16,21 22 0,0-22 0,0 0 15,0 1-15,0-1 0,0 43 16,0-64-16,0 0 0,0 21 16,0-21-16,21-21 0,0 22 15,0-1-15,21-21 0,-20 0 0,62 0 16,-41 0-16,41-21 16,-20 21-16,-22-22 0,0 1 0,1 0 15,-1-21-15,0 21 0,-20-1 0,41-41 16,-21-1-1,-42 43-15,0 0 0,0 0 16,0 0-16,-21 21 0,0 0 16,0 0-16,0 0 0,-22 0 15,22 0-15,0 21 0,-21 0 0,21 0 16,-1 0-16,1 1 0,0-1 0,0 0 16,21 0-16,-21 21 15,21 22-15,0-43 16,21-21-16,0 0 0,0 0 15,0 0-15,1 0 0,-1 0 16,0 0-16,64-42 16,-64-1-1,0 22-15,0 0 0,-21 0 16,21 0-16,-21 0 0,21 21 16,-21-22-16,0 44 31,-21-1-31,0-21 0,21 21 15,0 0-15,0 0 0,0 0 0,0 1 16,0-1-16,0 0 16,0 0-16,21 0 15,22-21-15,-22 0 0,21 0 16,-21 0-16,22 0 16,-1 0-16,0 0 0,1 0 0,-1 0 0,0-21 15,-21 0-15,1 0 0,20 0 16,-21-1-16,0 1 0,0-21 15,-21-43-15,0 64 16,0-21-16,0 21 0,0-1 0,-21 22 16,0 0-16,0 0 0,0 0 15,0 0-15,-22 0 0,-20 43 16,42-22-16,-1 0 0,1 0 0,0 0 16,21 1-16,0 41 15,0-42-15,21 0 16,0 1-16,1-22 0,-1 21 15,0 0-15,-21 0 16,0 0-16,0 0 0,0 1 16,0 20-16,0 43 0,0-1 15,0-20-15,0-22 16,0 0-16,0 1 0,0-1 0,0 0 16,-21 85-1,0-105-15,21-1 0,0 0 16,-22-21-16,22 21 0,-21-21 15,21-21 1,0 0 0,0 0-16,21-1 0,1 1 0,-1 0 15,0-21-15,21 21 0,-21-22 16</inkml:trace>
  <inkml:trace contextRef="#ctx0" brushRef="#br0" timeOffset="135275.84">25950 12552 0,'0'0'15,"21"0"17,1 0-32,-1-21 15,0 21-15,0-21 0,0 21 16,0-22-16,1 1 0,-1 21 0,0-21 16,0 0-16,0 0 0,0 0 15,-21-1-15,0 1 0,0 0 16,0 0-16,0 0 0,0 0 0,-21 21 15,0 0-15,0 0 0,-21 0 16,-22 42-16,22 0 16,21-21-16,-1 1 0,1 20 0,0-21 15,0 21-15,21-20 0,0 20 0,0-21 16,0 0-16,0 22 0,0-22 16,21 0-16,0 0 0,0-21 15,1 21-15,-1-21 0,0 0 0,0 0 16,21 0-16,-20 0 0,83-42 15,-83 21-15,20 0 16,-21-1-16</inkml:trace>
  <inkml:trace contextRef="#ctx0" brushRef="#br0" timeOffset="135564.68">24638 12065 0,'0'0'0,"-42"-21"0,20 21 16,1 0-16,21-21 16,21 21-16,1 0 0,20 0 0,21-21 15,-20 21-15,20 0 0,1-22 16,-1 22-16,1-21 0,-1 21 0,1-21 15,-1 21-15,1-21 0,-22 21 0,0 0 16,-20-21-16,-1 21 0,-42 0 31,-1 0-31,1 0 0,-21 0 0</inkml:trace>
  <inkml:trace contextRef="#ctx0" brushRef="#br0" timeOffset="136109.32">21548 13145 0,'0'0'16,"-43"0"-16,1 21 0,21-21 0,-22 0 0,22 0 15,-21 0-15,21 0 0,0 0 16,63 0 15,0 0-31,1 0 0,20-21 16,22 21-16,-1 0 0,22 0 0,21-22 15,0 22-15,21 0 0,1 0 16,41 0-16,170 0 16,-148 0-16,-22 0 0,22 0 0,-22 0 15,1-21-15,-1 21 0,-20 0 16,147 0-16,-190-21 0,0 21 15,85 0-15,-128-21 0,1 21 16,-21 0-16,-22 0 0,0-21 16,22 21-16,-22-21 15,-42-1-15,-21 22 16,0 0-16,0 0 16,-22 0-16,-41 0 15,-128 0-15</inkml:trace>
  <inkml:trace contextRef="#ctx0" brushRef="#br0" timeOffset="136568.03">21209 13293 0,'-21'0'0,"42"0"0,-63 0 0,20 0 0,44 0 31,-1 0-31,21 0 0,0 0 16,22-21-16,148 21 15,105-22-15,-190 22 16,21 0-16,0 0 0,1 0 15,20 0-15,339 0 16,-339 0-16,191 0 16,85 0-16,-318 0 15,-22 0-15,1 0 0,0 0 16,-42 0-16,20 0 0,-20 0 0,-22 0 16,0 0-16,22-21 15,-43 21-15,0 0 16,-42 0 15,0 0-15,0 0-16,0 0 15,-1 0-15,1 0 0,0-21 0,0 21 16</inkml:trace>
  <inkml:trace contextRef="#ctx0" brushRef="#br0" timeOffset="136728.94">24807 13293 0,'-21'-21'47,"0"21"-47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14:17.3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508 0,'0'-21'16,"21"0"0,-21 0-16,0-22 31,0 22-31,0 0 15,0 0-15,0 0 16,0-1 0,0 44 15,0-1-31,0 0 16,0 21-16,0-21 0,0 22 15,0-1-15,0 0 0,0 1 16,0-1-16,-21 0 0,21 22 0,-21 42 15,21-43-15,0-20 16,0 20-16,-21-21 0,21 1 0,0-1 16,-21 0-16,21 1 0,0-1 15,-22 43 1,22-43-16,0-21 16,-21 0-16,21-42 31,0 0-16,0 0-15,0 0 0</inkml:trace>
  <inkml:trace contextRef="#ctx0" brushRef="#br0" timeOffset="503.71">1333 572 0,'0'0'0,"-21"-22"0,0 22 16,21-21-16,-21 21 0,21-21 0,0 0 15,0-21 1,21-1 0,0 22-16,0 0 15,1 0-15,20 0 0,43-1 0,-22 1 16,-21 0-16,85 0 15,-63 0-15,-22 21 16,22 0-16,-1 0 0,43 42 16,-64-21-16,22 22 0,-22-22 15,1 85-15,-1 42 16,-42-85-16,0 43 16,-21-42-16,0-1 0,-1-21 15,1 22-15,-21-22 0,21 22 16,-22-22-16,1 0 0,0 1 0,-1-1 15,1 0-15,-21-20 0,20 20 16,-63 21-16,43-41 0,21-1 16,-22-21-16,22 21 0,-1-21 15,-41 0 1,63 0-16,-22 0 0,22 0 0,0-21 16,0 0-1,21-1-15,0 1 0,0 0 16,21 0-16,0 21 15,0-21-15,22 21 0,-22-21 16,21-1-16</inkml:trace>
  <inkml:trace contextRef="#ctx0" brushRef="#br0" timeOffset="971.48">2349 974 0,'0'0'0,"0"-21"0,0-1 16,22 22-1,-1 0 1,0 0-16,0 0 0,21 22 15,-20-1-15,-1 0 0,21 0 0,-21 0 16,0 0-16,-21 22 0,0-22 0,22 0 16,-22 21-16,0-20 15,0 20-15,0-21 0,0 21 0,-22-20 16,1-1-16,0 0 0,0 0 16,21 0-16,-21-21 0,0 21 0,-1-21 15,22-21 1,0 0-1,0 0-15,0 0 16,22-22-16,20-20 0,-21 21 16,0 20-16,0-20 0,1 0 15,20 21-15,-21-22 0,0 22 0,22-21 16,-22 21-16,0 21 16,21-22-16,1 1 0,-22 21 15,0 0-15,0 0 0</inkml:trace>
  <inkml:trace contextRef="#ctx0" brushRef="#br0" timeOffset="1585.13">3302 1312 0,'0'0'0,"85"-105"32,-85 83-32,21-20 15,0 0 1,-21 21-16,0-1 0,0-20 0,0 21 16,0 0-16,-21 0 0,0-1 0,-1 1 15,1 0-15,-21 21 0,0 0 16,-1 0-1,22 0-15,-21 0 0,-43 64 16,43-22-16,-1 0 0,22-21 16,0 22-16,0-1 0,-21 64 15,42-64-15,0-21 16,0 22-16,0-22 0,42 21 16,-21-42-16,0 21 0,0-21 15,1 0-15,-1 0 0,21 0 16,-21 0-16,43-21 0,-43 21 15,0-21-15,21 0 0,-20 0 16,-1 0-16,0-1 0,0 1 0,0-21 16,0 21-16,-21-22 0,0 1 15,22 21-15,-1-64 16,-21 64-16,0 0 16,0 42-1,0 0 1,0 0-16,0 1 0,0-1 0,-21 42 15,21-42 1,0 1-16,0 20 0,0-21 0,0 0 0,0 0 16,0 1-16,0-1 0,0 0 15,0 0 1,21-21-16,0 0 0,0 0 0,0 0 16,22-21-16,-22 21 15</inkml:trace>
  <inkml:trace contextRef="#ctx0" brushRef="#br0" timeOffset="2212.77">3852 974 0,'0'0'16,"-21"0"0,21 21-1,0 0-15,-21 0 0,21 0 16,-42 64-1,42-64-15,0 22 0,0-22 0,0 0 16,-22 0-16,22 0 0,0 0 16,0 1-16,0-1 0,0 0 15,0 0-15,22-21 16,-1 0 0,0-21-16,-21 0 15,21 21-15,0-21 0,0-1 0,-21 1 16,22 0-16,-1-21 0,21-22 15,-21 43-15,0 0 16,-21 0-16,22 0 16,-1 21-16,-21 21 31,0 0-31,0 0 0,0 0 16,0 0-16,0 1 0,0-1 0,0 0 15,0 0-15,0 21 0,0-20 16,0 20-1,21-21-15,0-21 0,-21 21 0,21-21 16,0 0-16,1 0 0,20 0 16,-21 0-16,43-21 15,-22 0-15,-21 21 0,21-21 0,-20-22 16,-1 22-16,42-42 16,-42 20-16,-21 1 0,0-21 0,22-22 15,-22 43-15,0 20 16,0-20-16,-22 21 0,1 0 15,0 0-15,0-1 0,0 22 0,0 0 16,-43 0 0,1 22-16,63-1 15,0 0-15,0 0 16,0 0 0,21-21-16,0 0 15</inkml:trace>
  <inkml:trace contextRef="#ctx0" brushRef="#br0" timeOffset="2806.44">4995 212 0,'0'0'0,"0"-21"0,0-22 15,-21 43 1,0 0-1,0 0-15,21 21 0,0 1 0,0-1 16,-21 21-16,21 0 0,-43 85 16,43-63-16,-21-1 15,21-20-15,0 20 16,-21 1-16,21-1 0,-21 1 0,21-1 0,0 1 16,0-1-16,0 43 15,0 0 1,0-64-16,0-21 0,0 1 0,0-1 15,0 0-15,0 0 0,0-42 47,0 0-47,0 0 0,0-1 16,0-20-16,0 21 0,21-43 16,0 22-16,-21 0 15,42-22-15,-20 43 0,-1 0 16,21-21-16,-21 20 0,0 1 0,22 0 15,41 0 1,-41 21-16,-22 0 0,21 0 16,-21 21-16,22 0 0,-22 0 0,0 1 15,0-1-15,-21 21 0,21-21 16,-21 22-16,0-22 0,0 42 16,-84 22-1,63-64-15,-43 21 0,22-20 16,-1-1-16,-84 0 15,85-21 1,21 0-16,0 0 0,0 0 16,21-21-16,0 0 15,0-1-15,0-20 16</inkml:trace>
  <inkml:trace contextRef="#ctx0" brushRef="#br0" timeOffset="3421.08">6032 889 0,'0'0'16,"0"-21"-16,0 0 0,0 0 0,0-22 16,0 22-16,0 0 0,0 0 15,-42 21-15,0 0 16,21 0-16,-1 0 0,-20 0 16,21 21-16,-21 0 0,20 0 0,-41 43 15,-1 20 1,22-41-16,21-1 0,0 0 0,0 1 15,-1-1-15,22-21 0,0 22 16,0 20 0,0-42-16,22 0 0,-1 1 0,0-1 15,0-21-15,0 0 0,0 0 16,22 0-16,-22 0 0,21 0 0,-21-21 16,22-1-16,-22 1 0,21 0 15,-21 0-15,22 0 0,-22-22 16,0 22-16,0-21 0,0 0 0,1-1 15,-22 22-15,21-21 0,-21-1 0,0 22 16,0 0-16,0 0 0,0 0 16,0 0-16,-21 21 15,-1 21-15,22 0 16,0 0-16,-21 0 0,21 22 16,-21-22-16,21 21 0,0-21 0,0 85 15,0-42 1,0-43-16,0 21 0,0-21 15,21-21-15,0 21 0,-21 1 0,22-22 16,-1 0-16,0 0 0,0 0 16,0 0-16,0 0 0,1 0 0,20-22 15,-21 1-15</inkml:trace>
  <inkml:trace contextRef="#ctx0" brushRef="#br0" timeOffset="3685.93">6731 720 0,'0'0'16,"0"-21"-16,0-1 0,-21 1 0,-43 21 16,43 0-1,0 0-15,0 0 0,0 21 16,-1 1-16,1-1 0,0 21 0,0 0 16,0 1-16,0-1 0,-1 0 0,1 1 15,0-1-15,21 0 0,-21 1 16,21-22-16,0 21 0,0-21 0,0 22 15,0-1 1,42 22-16,22-64 16,-22 0-16,0 0 15,1 0-15,-1-22 0,0 22 16,1-21-16,-1 0 0</inkml:trace>
  <inkml:trace contextRef="#ctx0" brushRef="#br0" timeOffset="4379.54">7239 148 0,'0'0'0,"0"-21"0,-21 0 32,21 42-32,-21 0 0,-1 64 15,1-43-15,21 22 0,-21-1 16,21 1-16,0-22 0,-21 43 15,0-22-15,0 128 16,21-128-16,-22-20 0,22 20 16,-21-21-16,21 1 0,-21-1 0,21 0 15,0-20-15,0 20 0,-21-21 0,21 0 16,-21-21-16,21 21 0,0-42 47,0 0-47,0 0 15,0 0-15,0 0 0,0-22 0,0 22 16,21-21-16,0-1 0,21-84 16,22 64-1,21-43 1,-43 85-16,-21 0 0,21 0 0,-20-1 16,-1 1-16,21 21 0,-21 0 15,43 0-15,-43 0 0,0 43 16,-21-22-16,0 0 0,0 0 15,0 0-15,0 0 16,-21 22-16,-21-1 0,20-21 16,-20 0-16,21 1 0,-21-1 15,-22 0-15,22-21 0,-1 0 16,1 21-16,-21-21 16,20 0-16,1 0 0,21 0 15,0 0-15,-1 0 16,22 21-1,0 0-15,0 1 16,0-1-16,0 0 16,22 0-16,-1 0 0,-21 0 0,21 1 15,-21-1-15,21 0 0,0 0 16,0-21-16,-21 21 0,43 22 16,-22-43-16,-21 21 0,42-21 15,-21 21-15,1-21 16,-1 0-16,0 0 15,0 0-15,0 0 0,0-21 16</inkml:trace>
  <inkml:trace contextRef="#ctx0" brushRef="#br0" timeOffset="4835.82">8107 868 0,'21'-21'0,"-42"42"0,42-63 16,-21 20-16,0 1 0,0 0 15,-21 0 1,0 21-16,-1 0 0,-20 0 16,21 0-16,-21 0 0,-1 0 15,22 21-15,-21 0 0,-1 0 0,22 1 16,-42 20-16,42-21 15,-1 21-15,22-20 0,-21-1 16,21 0-16,0 0 0,0 0 0,0 0 16,21-21-16,43 22 15,-1-1-15,-20-21 0,-22 21 16,64-21-16,-64 21 0,21-21 16,-21 21-16,22-21 15,-1 43-15,-42-22 16,-21-21-1,0 0-15,-1 21 0,-62-21 16,41 0-16,-41 21 16,41-21-16,1 0 0,0 0 15,-1 21-15,22-21 0,-21 0 0,21 0 16,-22 0-16,22 0 16,0 0-16</inkml:trace>
  <inkml:trace contextRef="#ctx0" brushRef="#br0" timeOffset="5409.49">9483 0 0,'0'0'0,"0"21"31,-22 22-31,1-22 0,0 21 15,0 22-15,0-1 0,0-21 16,-1 43-16,-20-21 0,21 20 0,-21-20 16,20 20-16,-20 1 0,0 0 0,-1-22 15,-41 85 1,41-63-16,1-21 0,21-22 0,-21 21 16,-1-20-16,1-1 0,21 0 0,0-20 15,-1 20-15,1-21 0,0 0 16,21 0-16,0-42 31,42 0-31,-20 0 0,-1 0 16,21-22-16,0 1 0,1 21 0</inkml:trace>
  <inkml:trace contextRef="#ctx0" brushRef="#br0" timeOffset="5736.31">10075 466 0,'0'0'0,"0"-21"0,0-1 16,0 44 15,-21-1-31,0 21 0,0-21 15,21 22-15,-21-1 0,-1 0 0,1 1 16,0-1-16,0 0 16,21 22-16,-42 20 0,20-41 15,1-22-15,21 21 0,0-21 16,0 22-16,0-22 0,21-21 31,1-21-15,-22 0-16,0-22 0</inkml:trace>
  <inkml:trace contextRef="#ctx0" brushRef="#br0" timeOffset="6081.11">9737 466 0,'0'-21'16,"0"42"-16,-22-64 0,22 22 0,0 0 0,0-21 15,43-1 1,-22 22-16,0 0 0,21 21 15,22 0-15,-22-21 0,22 21 16,-1 0-16,64 21 0,-21 43 16,-42-43-16,-22 21 15,0 0-15,1 1 0,-22 20 0,-21-20 16,0-1-16,-21 64 16,-1-43-16,-20-20 0,0-1 15,-1 0-15,-20 1 0,-1-1 0,1-21 16,-1 21-16,1-20 0,-1-1 15,1-21-15,-22 21 16,43-21-16,0 0 0,20 0 0,-20 0 16,42-21-1,21 21 1,22 0-16,-1-21 0,43-1 16,-43 1-16,0 0 0</inkml:trace>
  <inkml:trace contextRef="#ctx0" brushRef="#br0" timeOffset="6307.98">10668 804 0,'0'0'0,"0"22"0,0-1 0,0 21 0,-21-21 15,21 22-15,-21-22 0,21 0 16,-22 0-16,22 21 0,-21 1 15,21-22 1,-21-21-16,21-21 31,21 0-31,0-1 16,-21 1-16,22 0 0</inkml:trace>
  <inkml:trace contextRef="#ctx0" brushRef="#br0" timeOffset="6463.89">10774 508 0,'0'0'16,"-21"0"0,-1 0-1,22 21 1,0 0 0,22-21-16,-1 22 15,-21-1-15</inkml:trace>
  <inkml:trace contextRef="#ctx0" brushRef="#br0" timeOffset="6903.66">11261 699 0,'0'-22'0,"-22"22"31,1 0-31,0 0 0,-21 0 16,-22 22-16,22-22 0,0 21 15,20-21-15,-20 21 0,0 0 16,21-21-16,-1 21 0,1 0 0,0 1 16,42-1-1,0-21-15,22 0 0,-1 0 16,0 21-16,1 0 0,20-21 0,-20 21 15,20-21-15,-21 21 0,1 1 16,-1-1-16,-21-21 0,0 21 16,1 0-16,-22 0 0,0 0 15,0 1-15,-22-1 16,-20 0-16,21-21 0,-64 0 16,43 21-16,0-21 0,-1 0 15,1 0-15,0 0 0,20 0 0,-20 0 16,21 0-16,0 0 0,0 0 0,21-21 31,21 21-15,0-21-16,0 21 0</inkml:trace>
  <inkml:trace contextRef="#ctx0" brushRef="#br0" timeOffset="7395.38">11959 804 0,'0'0'16,"0"-21"-16,0 0 0,0-21 0,0 21 0,0-1 15,0 1-15,0 0 0,-42-21 16,-22 42 0,22 0-16,21 21 15,-22 0-15,22 0 0,-21 0 0,-43 106 16,43-42-1,21-64-15,0 22 16,-1 41-16,22-63 0,0 1 16,0-1-16,0 0 0,0 0 15,22-21-15,-1 0 0,0 0 0,0 0 16,0 0-16,22 0 0,-22 0 0,21 0 16,-21-21-16,22 0 0,-22 0 15,0-1-15,64-83 16,-43 41-16,-21 22 15,-21 21-15,0-1 0,0 1 0,0 0 16,0 0-16,0 42 31,-21 0-31,21 0 0,-21 1 16,21-1-16,-21 21 0,21-21 0,0 22 16,0-22-16,0 42 15,0-42-15,0 1 0,0-1 0,0 21 16,21-42-16,21 0 15,-21 0-15,22 0 0,-1 0 0,0 0 16,64 0-16</inkml:trace>
  <inkml:trace contextRef="#ctx0" brushRef="#br0" timeOffset="8180.93">12679 762 0,'0'0'0,"0"-21"0,0 0 0,0 0 0,0-1 16,0 1-16,-21 21 0,-1-21 0,1 21 15,0 0-15,0 0 16,0 0-16,0 0 0,-1 21 0,-20 22 16,21-1-16,0-21 15,0 21-15,-1 1 0,1 20 16,0-20-16,21-1 0,0-21 0,0 43 16,0-1-1,21-42-15,22-21 16,-22 0-16,21 0 15,-21 0-15,0-21 0,22 0 0,-22 0 16,42-22 0,-41 1-16,-1 21 0,0-21 0,21-22 15,1-21-15,-22 22 0,0-1 16,0 22-16,-21-21 0,0 20 0,0 1 16,0 0-16,0-43 15,0 64 1,-21 21-16,21 21 15,-21 0-15,0 0 0,-22 43 0,22-22 16,0 0-16,21 1 0,-21 63 16,0-1-1,21-62-15,0-1 0,0 0 0,0 1 16,0-22-16,0 21 0,0-21 16,21 1-16,0-1 0,-21 0 0,21-21 15,0 21-15,0-21 0,1 0 0,-1 0 16,0 0-16,0 0 0,0-21 15,0 21-15,1-21 0,-1 0 0,0-22 16,0 22-16,0-21 0,0 21 16,1-22-16,-1 22 0,0-21 0,0 21 15,-21-1-15,0 1 0,0 0 0,21 21 16,0 0 0,-21 21-1,22 0-15,-22 1 0,0 20 0,21-21 16,-21 21-16,0-20 15,0-1-15,0 21 0,0-21 0,0 0 16,0 1-16,0-1 0,0 0 16,0 0-16,0 0 0,21-21 31,0 0-31,-21-21 16,0 0-16,0 0 0,21 0 0,0-1 15,1 1-15,-22-21 0,21 0 0,0-1 16,0 22-16,0-21 15,0-1-15,-21 22 0,22 0 0,-1 0 16,0 0-16,0 21 0,0 0 16,0-21-16,1 21 0,-1 0 15,0 0-15</inkml:trace>
  <inkml:trace contextRef="#ctx0" brushRef="#br0" timeOffset="8945.7">13864 910 0,'0'-63'31,"0"42"-31,21-1 16,-21 1-16,0 0 0,0 0 16,0 0-16,0 0 0,0-1 15,0 1-15,0 0 16,-21 21-16,0-21 0,0 21 15,-43 0-15,43 0 0,0 21 16,0 0-16,-22 0 16,-20 85-16,21-63 0,20-1 15,1 0-15,0 1 0,0-1 16,21-21-16,0 21 0,0-20 0,0-1 16,0 0-16,0 0 0,21-21 15,0 21-15,22-21 16,-1 0-16,43-21 15,-64 0-15,21 21 0,-21-21 0,22 0 16,-22-22-16,63-63 16,-62 43-1,-22 21-15,0 20 0,0-41 16,0 42-16,0 0 16,0 42-1,0 0 1,-22 0-16,22 21 0,0-20 0,0-1 15,0 21-15,0-21 0,0 0 16,0 1-16,0 20 0,43 0 16,-22-21-16,0-21 15,0 0-15,0 0 0,1 0 16,20 0-16,-21 0 0,21 0 16,-20-21-16</inkml:trace>
  <inkml:trace contextRef="#ctx0" brushRef="#br0" timeOffset="9401.44">14414 656 0,'0'-21'31,"0"42"-31,0 0 16,-21 22-16,21-22 0,-21 0 16,21 21-16,-21 1 0,21-22 15,-21 42-15,0 22 16,21-64-16,0 0 15,-22 1-15,22-1 0,0-42 47,0-1-47,0 1 16,0 0-16,0-21 0,0 21 16,43-43-16,-22 22 0,0-1 15,0 22-15,43-42 16,-22 42-16,0-1 0,1 1 0,-22 0 15,21 21-15,128 21 16,-107 43 0,-42-43-16,0 0 0,-21 21 15,0 1-15,0-1 0,0-21 0,-21 22 16,0-22-16,0 21 0,0-21 16,0 22-16,21-22 0,-22 0 15,1-21-15,42 0 31,1 0-31,-1 0 0,0-21 16,0 0-16,0-1 0,64-41 16</inkml:trace>
  <inkml:trace contextRef="#ctx0" brushRef="#br0" timeOffset="9660.32">15557 275 0,'0'0'15,"-21"0"1,0 21-16,21 1 0,-21 20 16,0 0-16,0 1 0,-22 62 15,1-62-15,21 20 0,-22 43 16,22-42-16,0-1 0,0-21 16,21 43-16,0-21 15,0-43-15,0 0 0,0 0 0,0 0 16,42-21-16,-21 0 0,1 0 15,41 0-15,22-21 16,-43 21-16,-21-21 16,22 0-16,-1 0 0,-21-1 0,21-20 15</inkml:trace>
  <inkml:trace contextRef="#ctx0" brushRef="#br0" timeOffset="9839.15">15261 699 0,'-21'0'0,"42"0"0,-63 0 16,63 0 0,21 0-1,-21 0-15,22 0 0,-1 0 0,43 0 16,21-22 0,-64 22-16,0 0 0,43 0 15</inkml:trace>
  <inkml:trace contextRef="#ctx0" brushRef="#br0" timeOffset="10412.02">16256 868 0,'0'0'0,"21"0"0,21-21 31,-20 0-31,-22-1 0,42-41 16,-42 21 0,0 20-16,0 1 15,-21 0-15,0 21 0,-1-21 0,-41 21 16,42 0-16,0 0 0,-22 0 16,-20 0-16,-22 42 15,64 1-15,-21-22 0,-1 63 16,1-62-16,42 20 0,-21 0 15,21 22-15,0-1 16,21-42-16,0 1 16,0-22-16,0 0 0,1 21 15,-1-21-15,21 0 0,-21 0 0,0 0 16,22 0-16,-22-21 0,0-1 16,21 1-16,-20 0 0,-1 0 0,0 0 15,21 0-15,-21-1 0,1-20 0,-1 21 16,0-21-16,0 20 0,0-20 15,-21 21-15,21 0 0,-21 0 16,-21 42 15,0-21-31,0 21 0,21 21 0,0-21 16,-21 1-16,0 20 0,21-21 16,-22 43-16,22 20 15,0-63-15,0 1 16,0-1-16,22-21 0,-1 0 15,0 21-15,21-21 0,1 0 0,84 0 16,-43-21 0,-20 0-16,-22 21 0,22-22 15</inkml:trace>
  <inkml:trace contextRef="#ctx0" brushRef="#br0" timeOffset="10924.24">17145 826 0,'0'0'0,"0"-43"0,-85-105 31,64 148-16,0 0-15,-85 0 16,0 64 0,64-43-16,21 0 0,-22 21 15,22-21-15,0 22 0,0-22 0,0 21 16,21-21-16,0 1 0,0 41 16,42-21-1,-21-42-15,22 0 0,-22 0 0,21 0 16,-21 0-16,22 0 0,-22 0 15,21 0-15,-21-21 0,22 21 0,-22-21 16,0 0-16,21 0 16,1-22-16,-22 43 15,0 0-15,-21 22 16,0-1 0,0 21-16,0-21 0,-21 0 15,21 22-15,-21-1 0,21 0 16,-22 1-16,22-1 0,-21 0 0,21 1 15,0-1-15,0 0 0,-21 64 16,21 0 0,-21-42-16,21-22 0,0 21 0,0-20 15,-21 20-15,0-20 0,-1-1 0,-20 43 16,0-43-16,21-21 16,-22 21-16,22-20 0,-21-1 0,-43 0 15,43-21-15,21 0 0,-22 0 16,-20-21-16,-1-22 15,43 22-15,21 0 0,0-21 16,0 21-16,0-22 0,0 1 0,21-22 16,85-105-1,-21 42-15</inkml:trace>
  <inkml:trace contextRef="#ctx0" brushRef="#br0" timeOffset="11523.53">17399 889 0,'0'-21'31,"0"0"-31,42 0 16,-21 21-16,1-22 0,41 1 15,-42 21-15,22-21 0,-22 21 16,21-21-16,-21 0 0,0 21 0,-21-21 15,22-1-15,-22 1 16,-22 21 0,1 0-16,0 0 0,0 0 0,0 0 15,-22 0-15,1 0 0,21 21 16,-21 1-16,20-1 0,1 0 0,0 21 16,0-21-16,0 22 0,21-22 15,0 21-15,0-21 0,0 22 0,0-22 16,0 0-16,21 0 0,0 0 0,21 1 15,-20-22-15,20 21 0,0-21 16,-21 0-16,22 0 0,-1 0 16,0 0-16,1-21 0,-1-1 0,0 22 15,1-42-15,-1 21 0,0 0 0,1-22 16,-22 1-16,21 21 0,-21-21 16,1-1-16,-1-20 15,-21 20-15,0 22 0,0 0 0,0 0 16,-21 21-1,-1 0-15,1 0 0,-21 0 0,21 21 16,0 0-16,21 0 0,-22 1 16,22 20-16,0-21 0,0 0 15,0 22-15,22-1 0,-1 0 16,0-21-16,-21 1 0,21 20 16,0 0-16,-21-21 15,0 1-15,0-1 16,-42 0-16,0-21 15,20 0-15,-41 0 0,42 0 16,-22 0-16,22 0 0,0 0 16</inkml:trace>
  <inkml:trace contextRef="#ctx0" brushRef="#br0" timeOffset="12551.99">19071 635 0,'0'0'0,"64"-63"31,-64 41-31,21 1 0,0 21 16,-42 21 15,0 1-31,-1-1 0,1 0 16,0 0-16,0 0 0,0 22 0,0-22 15,-1 63-15,1-62 16,0 20-16,21-21 0,0 21 0,0-20 16,0 41-1,21-42-15,0-21 16,22 0-16,-1 0 15,0 0-15,1 0 0,-1 0 0,0-21 16,1 0-16,-1 0 0,-21 0 0,22-1 16,-1 1-16,0-21 0,-21 21 15,22-64-15,-43 0 16,0 43-16,0 0 0,0-22 16,-21 22-16,-1 21 0,1-22 15,0 22-15,21 0 0,-21 21 0,0 0 16,0 0-16,-1 0 15,22 21-15,0 0 16,0 1 0,64-22-16,-43 0 15,64 0-15,-22 0 0,-20 0 16,20 0-16,1 0 0,-1 0 16,170-64-1,-191 43-15,1 0 0,-22 0 16,0-1-16,0-20 0,-21 0 15,0 21-15,-21-1 0,0 1 16,0 0-16,-1 21 0,-62 0 16,41 0-1,22 0-15,-21 21 0,21 22 0,-22-22 16,22 21-16,-21 22 0,0-22 0,20 21 16,-20 1-16,21-1 0,-21 22 15,-22 148-15,22-64 16,42-84-16,-21-22 15,21 22-15,0-21 0,0 20 0,0 64 16,-22-63-16,22-21 0,-84 211 31,-22-106-31,0-42 16,85-85 0,0-20-16,0-1 0,-1 0 0,1-21 15,0 0 1,0-21-16,0 0 0,21-1 15,-21 1-15,-1 0 0,1 0 16,21 0-16,-21-22 0,21 22 0,-21-63 16,21 20-1,0 1-15,21 20 0,0-20 0,0-1 16</inkml:trace>
  <inkml:trace contextRef="#ctx0" brushRef="#br0" timeOffset="13138.66">21103 508 0,'0'-42'31,"21"21"-31,0 21 16,1-22-16,-22 1 0,21 21 0,21-21 16,-21 0-16,0 0 0,22 0 15,-22-1-15,21 1 0,-21 0 16,1 0-16,-1 21 0,-21-21 16,0 0-16,-21 21 0,-22 0 0,-41 0 15,41 21-15,-84 21 16,64-21-16,-64 43 15,63-22-15,22 0 0,0-20 16,-1 20-16,22-21 0,21 21 0,0-20 16,0 20-16,0-21 0,21 21 15,22-20-15,-1 20 0,0-21 0,1 21 16,-1-20-16,0 20 0,1 0 16,-1-21-16,0 22 0,-21-22 15,22 21-15,-22-21 0,-21 1 0,0-1 16,0 21-16,0-21 0,0 0 15,-42-21-15,20 22 0,-20-1 0,-64-21 16,-21 0 0,85 0-16,-22 0 0,1 0 0,21-21 15,-1-1-15,1 1 0,-43-42 16,85-1 0,0 43-16,0-21 0,0 21 0,0-1 15,0 1-15,43 0 0,-22 0 16,21 21-16,0-21 0,1 21 0,-1 0 15,64 0 1,-43 0-16</inkml:trace>
  <inkml:trace contextRef="#ctx0" brushRef="#br0" timeOffset="13469.47">21378 931 0,'43'0'16,"-22"0"-16,21 0 15,0-21-15,-20 0 16,20 21-16,21-42 0,-41 21 16,-1-1-16,0 1 0,0 0 0,0 0 15,-21 0-15,0 0 16,0-1-16,0 1 0,-21 0 16,0 21-16,-21 0 0,-1 0 15,22 0-15,-21 21 0,-43 22 16,43-22-16,-1 0 0,22 21 0,0 1 15,0-22-15,0 21 0,21 64 16,0-85 0,0 21-16,0-20 0,21-1 0,0 0 15,0-21-15,0 21 0,22-21 0,-1 0 16,0 0-16,1 0 16,-1 0-16,64 0 0,-64-21 0,22 0 15,20-22-15</inkml:trace>
  <inkml:trace contextRef="#ctx0" brushRef="#br0" timeOffset="13753.3">22373 212 0,'0'-43'0,"0"86"0,0-128 0,0 64 16,0 0-16,0 0 0,0-1 16,-21 44-1,21 20-15,-21 0 0,0 1 16,21-1-16,-22 21 0,1-20 0,0 20 15,0 1-15,21-1 0,-21 1 16,0-1-16,-1 1 0,1-1 16,0-20-16,21 20 0,0-21 0,-21 1 15,0 20 1,21-20-16,0-1 0,0-21 16,21-21-1,0-21 1,0 0-16,0 0 15,1-1-15,-1 22 0,-21-21 0</inkml:trace>
  <inkml:trace contextRef="#ctx0" brushRef="#br0" timeOffset="14089.11">22246 974 0,'21'0'32,"0"0"-17,1 0-15,-1 0 16,0 0-16,21 0 0,-21-21 0,1 21 15,20-22-15,-21 22 0,0-21 16,22 0-16,-22 21 0,0-21 0,-21 0 16,0-22-1,0 1-15,-21 42 16,0 0-16,-22 0 0,22 0 16,0 0-16,0 21 15,-22 0-15,22 1 0,-42 62 16,20-20-1,43-22-15,-21-21 0,21 22 0,0-22 16,0 0-16,0 0 0,0 0 16,0 0-16,21-21 0,22 22 15,-22-22-15,21 0 0,-21 0 16,1 0-16,20 0 0,0 0 0,85-22 16,0-41-1</inkml:trace>
  <inkml:trace contextRef="#ctx0" brushRef="#br0" timeOffset="14535.86">22966 847 0,'0'-21'16,"0"42"-16,0-85 0,0 43 16,0 0-16,-21 42 15,21 0 1,-22 0-16,22 1 0,0-1 16,-21 21-16,21-21 0,0 22 0,0-1 15,-21-21-15,0 64 16,0-43-1,21-21-15,0 0 0,0 1 0,-21-1 16,21-42 31,0-1-47,0 1 0,0-21 16,0 21-16,21 0 0,0-22 15,0 22-15,0-21 0,0 21 0,22-22 16,-22 1-16,21 21 0,1 0 15,-1-1-15,0 1 0,-21 0 0,22 21 16,-1 0-16,-21 0 0,0 0 16,1 0-16,-1 0 0,0 21 0,-21 0 15,0 1-15,0 62 16,0-20-16,0-22 16,-21-21-16,21 22 0,-21-22 0,-1 0 15,22 0-15,0 0 0,-21 0 16,21 1-16,-21-22 0,21-22 47,0 1-47,21 0 0,0 0 15</inkml:trace>
  <inkml:trace contextRef="#ctx0" brushRef="#br0" timeOffset="14767.72">23495 783 0,'0'21'32,"0"1"-32,0-1 0,0 0 15,-21 21-15,0 43 16,-22-43-16,43 1 16,-21-1-16,21-21 15,0 0-15,0-42 31,0 0-15,21 0-16</inkml:trace>
  <inkml:trace contextRef="#ctx0" brushRef="#br0" timeOffset="14911.64">23558 572 0,'0'-22'0,"0"44"0,-21-44 16,0 22-1,0 0 1,21 22-16,0-1 16,0 0-16</inkml:trace>
  <inkml:trace contextRef="#ctx0" brushRef="#br0" timeOffset="15252.45">23749 762 0,'0'0'16,"-21"21"-16,0 0 0,-1 1 0,-20 83 15,0-20 1,42 0 0,0-64-16,0 0 0,42 21 15,0-42 1,-20 0-16,-1 0 0,0 0 0,0 0 15,0 0-15,0-21 16,43-21-16,-22-22 16,-21 43-16,1-21 15,-22-43-15,21 64 0,-21-21 16,21 21-16,-21-22 16,0 22-16,0 42 46,21-21-46</inkml:trace>
  <inkml:trace contextRef="#ctx0" brushRef="#br0" timeOffset="15905.59">24342 762 0,'-22'21'15,"22"0"-15,-21-21 0,21 22 16,0 20-16,-21 0 16,-21 43-16,42-64 15,0 21-15,0-20 16,0-1-16,-21 0 0,21 0 16,-22-21 15,22-21-31,0 0 15,0 0-15,0-43 16,0 43-16,0-21 0,22 20 16,-1-20-16,0 21 0,0-21 0,64-43 15,-64 64 1,21 0-16,-21 21 0,22 0 0,-1 0 16,0 0-16,1 0 0,63 21 15,-64 63 1,-42-62-16,0 20 0,0 0 15,0-21-15,-21 22 16,0-1-16,-22 0 0,1 22 16,21-43-16,0 0 15,-1-21-15,1 0 0,0 0 16,0 0 0,21-21-16,0 0 15,0 0-15,0 0 0,0-22 16,21 22-16,0-21 0,22-1 15,-22 1-15,21 0 0,127-85 16,-63 63 0,-42 22-16,42 21 15,-64 21-15,0 0 0,1 0 0,-1 0 16,-21 0-16,0 42 0,0-21 16,1 22-16,-22-22 0,0 63 15,0-41-15,0-1 0,-43 43 16,22-43-16,0 0 0,0-20 15,0-1-15,-22 21 0,22-21 0,-64 22 32,64-22-32,-21-21 0</inkml:trace>
  <inkml:trace contextRef="#ctx0" brushRef="#br0" timeOffset="17085.39">2159 1799 0,'-42'0'0,"84"0"0,-127 0 0,64 0 16,-21 0-16,21 0 0,-22 0 15,1 0-15,21 0 0,-22 0 16,22 0-16,-21 21 15,21-21 1,42 22 0,0-22-16,0 0 15,0 0-15,22 0 16,-22 0-16,21 0 0,1 0 0,-1 0 16,21 0-16,1 0 0,-1 0 15,107 0-15,126 0 16,-190 0-16,0-22 15,0 22-15,21 0 0,0-21 0,0 21 16,0 0-16,0-21 0,21 21 0,106 0 16,-106-21-16,0 21 15,127-21-15,-148 21 0,21 0 16,-21-21-16,0 21 0,0-22 16,0 22-16,233-21 15,-127 21 1,-127 0-16,-21-21 0,20 21 0,-20 0 15,21 0-15,-21 0 0,169-21 16,-106 21 0,-85 0-16,1 0 0,42 0 15,-64 0-15,0 0 0,1 0 16,41 0-16,1-21 16,-64 21-16,0 0 0</inkml:trace>
  <inkml:trace contextRef="#ctx0" brushRef="#br0" timeOffset="17836.27">9631 1693 0,'42'0'16,"0"0"-1,-20 0-15,41 0 0,-21 0 16,1 0-16,20 0 0,-20 0 0,20 0 16,1 0-16,-1 0 0,64-21 15,127 21 1,-169 0-16,21 0 0,-1 0 16,1-21-16,0 21 0,0 0 0,211 0 15,-105 0 1,-106 0-16,0 0 0,0 0 15,-1 0-15,1 0 0,0 0 0,0 0 16,0 0-16,21 0 0,-21 0 16,253 0-1,-105 0-15,-127 0 0,-21-21 16,169 21-16,-148 0 0,0-21 16,0 21-16,0 0 0,0 0 15,254-21 1,-275 21-16,21 0 0,-21 0 0,0 0 15,0 0-15,-22 0 0,1 0 0,0 0 16,-22 0-16,1 0 0,63 0 16,-43 0-1,-41 0-15,-1 0 0,0 0 0,-20 0 16,20 0-16,-21 0 0,21 0 0,1 0 16,-1 0-1,-21 0-15</inkml:trace>
  <inkml:trace contextRef="#ctx0" brushRef="#br0" timeOffset="18712.08">19389 1524 0,'21'21'0,"0"-21"16,0 0-16,0 0 0,22 21 0,-22-21 16,21 0-16,0 0 0,1 0 15,20 0-15,-20 0 0,20 22 0,-21-22 16,22 0-16,21 0 16,-22 0-16,22 0 0,-1 21 0,22-21 0,0 0 15,0 0-15,0 0 16,21 21-16,-21-21 0,-1 0 0,22 0 15,0 0-15,0 21 0,0-21 16,0 0-16,0 0 0,0 0 0,149 21 16,-128-21-1,0 0-15,0 0 0,0 0 0,0 0 0,-21 0 16,22 0-16,-1 0 0,-21 0 0,21 0 16,-21 0-16,-21 0 0,21 0 15,-21 0-15,-22 21 0,22-21 16,-21 0-16,-22 0 0,22 0 0,-22 0 15,1 0-15,-1 0 0,-20 0 0,-1 0 16,0 0-16,1 0 16,-22 0-16,21 0 0,-21 0 0,1 0 15,-22-21-15,21 21 16,-21-21 0,-21 21-1,-1 0-15</inkml:trace>
  <inkml:trace contextRef="#ctx0" brushRef="#br1" timeOffset="33919.78">2053 3027 0,'-21'0'0,"21"-21"78,0 0-78,0-1 15,0 1-15,21 0 16,-21 0-16,0 0 16,21 0-16,-21-1 15,0 1 1,0 42 31,0 1-47,0-1 0,0 0 15,0 0-15,0 21 0,0 22 16,0-22 0,-21-21-16,21 22 0,-21-1 0,21 0 15,-21 1-15,21-22 0,0 64 16,0-1-16,0-63 15,0 22-15,0-22 0,0 21 0,0-21 16,0 1-16,0-1 0,0 0 16,0 0-16,0 0 0,0 0 15,0 1-15,0-1 16,0 0-16,0 0 16,-21-21 15,-1 0-16,1 0-15,0 0 16,0 0-16,0 0 0,0 0 16,-1 0-16,1 0 0,0 0 0,-42 0 15,41 0-15,1 0 16,-21 0-16,21 0 0,0 0 0,-1 0 16,1 0-1,42 0 16,1 0-31,-1 0 0,21 0 16,-21 0-16,22 0 0,-22 0 0,21 0 16,-21 0-16,64 0 15,-64 0-15,43 0 16,-43 0-16,42-21 16,-42 21-16,1 0 0,-1 0 15,-21-21-15,21 21 31,-21-21 1,0-1-17,21 22-15</inkml:trace>
  <inkml:trace contextRef="#ctx0" brushRef="#br1" timeOffset="34299.57">2540 3344 0,'0'22'0,"0"-1"16,-21-21-16,21 21 15,21-21 17,0 0-32,0-21 0,-21 0 15,21 21-15,-21-22 16,0 1 0,-21 21-1,21 21 1,-21 1-16,0-1 15,21 0-15,-21 0 16,21 0-16</inkml:trace>
  <inkml:trace contextRef="#ctx0" brushRef="#br1" timeOffset="55539.92">3873 2900 0,'-21'0'0,"21"-21"15,-21 21 1,21-21-1,0 42 17,0 0-32,0 0 0,0 0 15,0 0-15,0 1 16,0-1-16,0 0 16,0 0-16,21-21 15,0 0-15,1 0 16,-1 0-16,42 0 15,-42 0-15,1 0 0,-1-21 16,0 21-16,0-21 0,0 0 16,22-22-16,-22 22 0,0-21 15,-21 21-15,21 21 16,-21-22-16,0 1 0,0 0 0,0 0 16,-21 21-1,0 0 1,21 21-16,-21 0 0,21 0 15,0 1-15,0-1 0,0 0 16,-22 0-16,22 21 0,0-20 16,-21 20-16,21 21 0,0-20 15,0-1-15,0 0 0,0 22 16,0-22-16,0 43 16,0-43-16,0 1 0,0-1 0,0 0 15,0-21-15,0 22 0,0-22 0,0 0 16,0 0-16,0 22 0,0-22 15,-21 0-15,21 0 0,-21 0 16,0-21-16,0 21 0,-1-21 0,1 0 16,0 0-16,0 0 0,-21 0 15,-1 0-15,1 0 0,0-21 16,-1 0-16,22 0 16,0 21-16,21-21 0,-21 0 15,21-1-15,-21 22 0,21-21 0,0 0 16,0 0-1,0 0-15,21 21 0,0-21 16,0-1-16,0 22 0,22-21 16,-22 21-16,0-21 0,21 0 15,-21 21-15</inkml:trace>
  <inkml:trace contextRef="#ctx0" brushRef="#br1" timeOffset="55887.72">4635 2815 0,'0'0'0,"0"-21"0,0 0 16,0 63 15,-21-21-15,21 1-16,-21 20 0,0 0 15,21 1-15,-21 41 16,0-20-16,-22 42 0,43-64 0,0 21 16,-21-20-16,21-1 15,-21 0-15,21 1 0,0-1 0,0-21 16,0 0-16,0 1 0,0-1 16,21 0-16,0 0 0,-21 0 15,21-21-15,1 0 0,-1 0 0,0 0 16,0 0-16,0 0 15,0-21-15,-21 0 16,0 0-16,0 0 0</inkml:trace>
  <inkml:trace contextRef="#ctx0" brushRef="#br1" timeOffset="56104.6">4318 3344 0,'0'0'0,"-21"0"0,42 0 31,0 0-31,0 0 0,0 0 16,1 0-16,41 0 15,43-21 1,-64 21-16,-21 0 0,43-21 16,-22 21-16,-21-21 0,1 21 15,-1 0-15,0-21 0,21 0 16</inkml:trace>
  <inkml:trace contextRef="#ctx0" brushRef="#br1" timeOffset="56768.22">6244 3133 0,'0'0'0,"64"-64"15,-43 43 1,0 0-16,0 0 0,-21 0 15,21-1-15,0 1 0,1 0 0,20-21 16,-42 21-16,0-22 16,0 22-16,0 0 0,0 0 15,-21 21-15,-22 0 16,22 0-16,-21 0 0,21 21 0,-22-21 16,-41 42-16,20 1 15,22-22-15,0 21 16,-22 0-16,43-20 0,0 20 15,21 0-15,0 43 16,21-64-16,0 0 16,21 22-16,-20-1 0,-1-21 15,63 43 1,1 20-16,-64-63 16,-21 1-16,0-1 15,0 0-15,0 0 0,0 0 16,-21-21-16,0 21 0,-21-21 15,20 0-15,-20 22 0,0-22 16,-1 0-16,1 0 0,-21 0 0,20 0 16,1 0-16,0 0 0,-1 0 0,22 0 15,-21-22-15,21 22 0,-1-21 16,1 21-16,0-21 0,21 0 16,0 0-16,0 0 15,21 21-15,0-22 16,22 22-16,-22 0 0,0 0 0,21-21 15,-20 21-15,20 0 0,0 0 16,22-21-16,-22 21 16</inkml:trace>
  <inkml:trace contextRef="#ctx0" brushRef="#br1" timeOffset="57172.99">6583 3175 0,'0'0'0,"0"-21"16,-21 42 15,-1 0-31,22 0 0,-21 1 16,0 20-16,0 21 16,21-20-16,0-22 15,0 21-15,0 1 0,0-22 0,0 21 16,0 0-1,21-42-15,0 0 16,0 0-16,1 0 0,-1 0 16,42 0-16,-42 0 15,1-21-15,-1 21 0,42-42 16,-42 21-16,22-43 16,-22 43-16,0-21 0,-21 21 15,21-1-15,-21-20 0,0 0 0,21 21 16,-21-1-16,22 22 62,-1 0-62</inkml:trace>
  <inkml:trace contextRef="#ctx0" brushRef="#br1" timeOffset="57513.79">7345 3090 0,'-43'22'31,"43"-1"-31,0 0 0,0 0 16,-21 0-16,21 22 0,-21-22 0,21 21 15,-21 0-15,21 1 0,-21 41 16,21-41-16,-21-1 0,-1 0 15,1 22-15,21-22 0,-42 64 16,42-64-16,-42 43 16,42-64-16,0 22 0,0-1 15,-22-21-15,22 21 0,-21-20 0,21-1 16,-21 21-16,21-21 16,-21 0-16,0-21 15,21-21 1,0-21-1,0 21-15,21-43 0,0 22 0,0 0 16,-21-1-16</inkml:trace>
  <inkml:trace contextRef="#ctx0" brushRef="#br1" timeOffset="57804.63">7070 3387 0,'-22'-21'0,"44"42"0,-44-85 0,1 43 0,21 0 15,0 0-15,-21 0 0,21-1 16,0-20-1,21 21-15,0 21 0,1-21 16,-1 21-16,21 0 0,0 0 0,-20-21 16,20 21-16,43 0 15,-64 0-15,21 0 0,-21 0 0,22 21 16,-43 0-16,21 0 0,-21 0 16,0 0-16,0 22 0,0-22 0,-21 0 15,-1 21-15,1-20 0,-21-1 0,21 0 16,-22 0-16,22 0 0,0 0 15,0-21-15,0 22 0,0-22 16,-1 0-16,22 21 0,22-21 31,-1 0-31,0 0 16,0-21-16</inkml:trace>
  <inkml:trace contextRef="#ctx0" brushRef="#br1" timeOffset="58104.45">7789 3112 0,'0'0'0,"0"-22"0,-21 22 15,0 0 1,21 22-16,0-1 16,-21 0-16,21 0 0,-21 21 0,21-20 15,-22 20-15,22 0 0,0 1 16,-21 20-16,21-21 0,-42 85 15,42-63 1,-21-43-16,0 64 0,-1-43 0,22 0 16,0-20-16,0 20 0,-21 0 15,21-21-15,-21 64 16,21-64-16,0 22 16,-21-22-16,21-42 31,0-1-31</inkml:trace>
  <inkml:trace contextRef="#ctx0" brushRef="#br1" timeOffset="58400.28">7620 3302 0,'0'0'16,"-21"-42"-16,21 21 0,0-22 0,0 22 15,0 0-15,21 0 0,-21 0 0,21-1 16,0 1-16,0 0 0,1 21 0,20-21 15,0 0-15,22 21 16,-43 0-16,21 0 0,-21 0 16,22 21-16,-22 0 15,-21 0-15,0 0 0,0 1 16,0 20-16,0-21 0,-64 64 16,1-22-1,21-20-15,20-22 0,-41 21 16,21-42-16,20 21 0,22 0 0,22-42 47,-1 21-47</inkml:trace>
  <inkml:trace contextRef="#ctx0" brushRef="#br1" timeOffset="58810.07">8382 3006 0,'0'0'0,"-21"0"16,0 0-16,-1 0 0,1 0 15,0 21-15,0 0 0,0 0 16,0 0-16,-1 22 0,1-22 16,0 21-16,21-21 0,-21 43 15,0 42 1,21-85-16,0 0 0,0 0 0,21 0 15,0 1-15,0-22 0,0 21 0,22-21 16,20 0 0,-42 0-16,1 0 0,20-21 15,-21 21-15,0-22 0,0 1 0,1 0 16,-22-42-16,21-22 16,-21 43-16,0 20 0,0-20 15,0 0-15,-21 21 0,-1-1 0,-41-41 16,42 63-16,0 0 15,-1 0-15,1 0 16,0 0-16,0 21 0,0 0 16,21 0-16,0 1 0,0-1 15,0 0-15,21 0 16,0-21-16</inkml:trace>
  <inkml:trace contextRef="#ctx0" brushRef="#br1" timeOffset="59205.82">8699 3069 0,'43'-42'32,"-22"42"-17,0 0-15,0 0 0,0 0 16,1 0-16,-1 21 15,0 0-15,0 0 0,-21 1 16,21 41-16,-21-42 0,0 0 16,0 43-16,0-43 15,0 0-15,0 22 0,-21-22 0,0 0 16,21 0-16,-42 0 16,42-42 15,0 0-31,0 0 15,0-22-15,0 22 0,0 0 16,21-21-16,0-1 0,21-62 16,1 83-16,-22 1 0,21-21 15,-21 21-15,0 0 16,1-1-16,-1 1 0,0 21 0,0-21 16,43-21-16</inkml:trace>
  <inkml:trace contextRef="#ctx0" brushRef="#br1" timeOffset="59507.65">9504 2477 0,'0'-22'16,"0"44"-16,0-65 0,0 22 0,0 0 15,-21 42 1,21 0-1,0 22-15,-22-22 0,1 21 16,21 0-16,-21 1 0,0-1 16,0 0-16,0 22 0,-1-22 0,-20 64 15,21-64-15,0 22 0,21-22 16,-21 1-16,-1-1 0,22 0 16,0 1-16,0-1 0,-21-21 15,21 43-15,0-43 0,0 0 16,0 0-16,21-21 15,1 0-15,-1 0 0,0 0 16,0-21-16</inkml:trace>
  <inkml:trace contextRef="#ctx0" brushRef="#br1" timeOffset="59872.44">9737 3006 0,'0'0'0,"0"-21"0,-22 21 15,1 0 1,0 0-16,0 0 16,0 0-16,0 0 0,-22 21 15,22 0-15,21 0 0,-21-21 16,21 21-16,0 0 16,0 1-16,21-1 15,0-21-15,0 21 0,1-21 0,-1 21 16,0-21-16,0 21 0,21-21 15,-20 21-15,-22 1 0,21-22 0,0 21 16,-21 0 0,0 0-16,-21 0 15,-22-21 1,22 21-16,0-21 0,0 0 0,-21 0 16,20 0-16,1 0 0,0 0 15,0 0-15,-21 0 16,20 0-16,22-21 15,0 0-15,0 0 0</inkml:trace>
  <inkml:trace contextRef="#ctx0" brushRef="#br1" timeOffset="60092.32">9271 2773 0,'0'0'16,"-21"0"-16,21-21 15,21 21-15,21 0 16,-21-21-16,22 21 0,-22 0 0,21 0 16,1 0-16,20 0 0,-21-22 15,1 22-15,20 0 0,-20 0 0,-1 0 16,0 0-16,1 0 0,-1-21 16,-21 21-16,0 0 0,0-21 0,1 21 15,-1 0-15,-21-21 0</inkml:trace>
  <inkml:trace contextRef="#ctx0" brushRef="#br1" timeOffset="61018.14">11874 2413 0,'0'0'0,"0"-21"0,0 0 0,0 0 16,0-1-16,0 1 0,0 0 15,0 0-15,-21 21 0,0 0 16,0 0-16,0 0 0,0 0 0,-1 0 16,-20 0-16,21 0 0,0 21 15,-64 64 1,43-43-16,21 22 0,-1-22 0,1 21 15,0-20-15,0 20 0,0 1 16,0-1-16,21-20 0,0 20 0,0-21 16,0 22-16,0-22 0,0 1 15,0-1-15,0 0 0,21 1 0,-21-22 16,21 0-16,0 0 0,0 0 0,43 0 16,-43-21-16,0 0 15,21 0-15,1 0 0,-1 0 0,43-42 16,-43 21-16,0 0 0,1-22 15,-1 22-15,0-21 0,1 0 16,41-43-16,-41 43 16,-22-22-16,0 1 0,21 20 0,-42-41 15,22 20-15,-22-63 16,-22-42-16,1 126 16,-21 22-16,21-21 0,-43 21 15,22 0-15,0 21 0,-22 0 0,-42 0 16,-21 21-1,85 0-15,0 0 0,-1 21 0,1 1 16,0 20-16,20-20 0,-20 20 0,0 64 16,21-63-16,21-22 15,0 21-15,0-20 0,0 63 16,0-64-16,0 0 0,21 1 0,63 41 16,-41-63-1,-1 1-15,0-1 0,22-21 16,-22 0-16,22 0 0,-22 0 0,22 0 15,-22 0-15,85-43 16,-42 1-16,-22 21 0</inkml:trace>
  <inkml:trace contextRef="#ctx0" brushRef="#br1" timeOffset="61484.87">12488 2794 0,'0'0'0,"0"-21"31,0 42-16,0 0-15,0 0 16,0 1-16,0-1 0,0 21 16,0-21-16,0 0 0,-21 22 0,21-22 15,-21 64-15,21-43 16,-21 21 0,21-41-16,-21-22 0,21 21 15,0-42 16,0-1-31,-22 1 0,22 0 0,0 0 16,0 0-16,0-22 0,0 22 0,0 0 16,22-42-1,41-1-15,-42 43 16,0 0-16,22 0 0,-22-1 0,21 22 16,1 0-16,-22-21 0,21 21 15,0 0-15,1 0 0,20 21 16,-42 1-16,1-1 0,-1 0 15,-21 0-15,0 21 0,0-20 0,0 20 16,0-21-16,-21 21 0,-1-20 0,1 41 16,0-42-16,0 0 15,21 1-15,-21-1 0,0 21 16,21-63 15,21 0-31,0 0 16,0-1-16,0-20 0</inkml:trace>
  <inkml:trace contextRef="#ctx0" brushRef="#br1" timeOffset="62349.14">13483 2286 0,'0'21'31,"0"0"-31,0 1 0,-21-1 16,0 21-16,0 0 0,-1 1 0,-20 63 15,0-43-15,21-21 16,-1 22-16,1-22 0,0 22 0,0-22 16,-21 43-16,20 42 15,22-85-15,0-21 16,0 22-16,0-22 0,22 0 0,-1 0 15,0-21-15,0 21 0,0-21 16,43 0-16,-22 0 16,-21 0-16,22-21 0,-22 0 0,21 0 0,0 0 15,-20-22-15,83-41 16,-83 62-16,-1-20 16,0 21-16,0 0 0,0 0 0,-21-1 15,21 1-15,-42 42 31,21 1-31,-21-22 16,0 21-16,21 0 0,0 0 0,-21 21 16,0 22-1,21-43-15,0 0 0,0 0 0,0 1 16,0-1-16,21-21 16,0 0-16,0 0 0,21 0 15,1 0-15,20-43 16,-20 22-16,-22 0 0,0 0 15,21 0-15,1-22 16,-1 1-16,-21 21 0,0 21 16,-21-21-16,0 0 0,-21 21 47,21 21-47,-21 0 15,0 0-15,0 0 0,21 0 16,-22 1-16,22 20 0,-42 21 15,21-20-15,0-1 0,0 64 16,-1-43-16,22-20 16,-21 20-16,21-20 0,0 20 0,0 106 15,0-105-15,0-22 16,0 22-16,0-22 0,0 22 0,0-22 16,0 0-16,0 1 0,-21-1 15,0 21-15,0-41 0,-43 41 16,22-63-16,21 21 15,-22-21-15,1 0 0,0 0 16,-149-42 0,43-22-1,85 43-15,-1-21 0,43 21 16,-21 0-16,42-1 0,-22-20 16,22 21-16,0 0 0,0 0 0,0-1 15,22 1-15,-22 0 0,42-21 0,-21 21 16</inkml:trace>
  <inkml:trace contextRef="#ctx0" brushRef="#br1" timeOffset="63286.89">15642 2709 0,'0'0'0,"0"-21"0,0 0 16,0 0-16,0 0 0,0 0 15,0-1-15,0 44 32,-21-1-32,21 0 15,-21 21-15,21 1 0,-21 20 0,-1-21 16,1 22-16,0-22 0,0 22 0,21-22 16,-21 22-16,0-22 0,21 0 15,-22 1-15,22-22 0,0 21 16,0-21-16,0 0 0,22-21 15,-1 0-15,0-21 16,0 0-16,-21 0 0,42-43 16,-20 43-16,-1 0 0,0-21 15,-21 21-15,21-22 0,21-41 16,-20 62-16,-1 22 16,-21-21-16,21 21 0,-21 21 15,0 1 1,0-1-16,0 0 0,0 42 15,0-41-15,0 20 16,0 21-16,21-41 0,-21 20 16,0-21-16,21 21 15,0-20-15,22-1 16,-1-21-16,-21 0 16,22 0-16,-22 0 0,0-21 0,21-1 15,1 1-15,-22 0 0,106-85 16,-21-42-1,-85 85-15,0 20 16,0-20-16,0-1 0,-21 22 0,0-22 16,0 22-16,0 0 0,-21-1 0,0 1 15,0 21-15,-22 0 0,1 0 16,0-1-16,-1 22 0,1 0 0,0 0 16,21 22-16,-22-1 0,22 0 15,-21 42-15,42 22 16,0-43-16,0-20 15,0 20-15,21-21 0,0 0 0,21 0 16,-20 1-16,41 20 16,22-21-16,-64 0 15</inkml:trace>
  <inkml:trace contextRef="#ctx0" brushRef="#br1" timeOffset="63633.05">16510 3027 0,'0'0'15,"0"21"-15,21-21 0,0 0 16,0 0-16,1 0 16,-1 0-16,0 0 0,21 0 15,-21-21-15,22 21 0,-22-21 16,0 0-16,21-1 0,-20 22 0,-1-21 16,0-42-1,-21 42-15,0-1 16,-21 22-16,0 0 0,-1 0 15,-20 0-15,21 0 0,-21 22 0,-1-1 16,22 0-16,-21 0 0,21 0 16,-22 22-16,22-22 0,0 21 0,0-21 15,0 64-15,21-64 0,0 21 16,0-20-16,0-1 0,0 0 16,21 0-16,0 0 0,21 0 0,-21-21 15,1 0-15,20 0 0,0 0 16,1 0-16,-22 0 0,63-21 15,-41 0-15,-1 0 0,0-21 16,1 20-16</inkml:trace>
  <inkml:trace contextRef="#ctx0" brushRef="#br1" timeOffset="64103.84">17357 2498 0,'0'0'0,"0"-64"0,0 43 0,0-21 15,0 21-15,0-1 0,0 1 0,-22 0 16,1 21-16,0 0 15,21 21-15,0 0 16,0 22-16,0-1 0,0 0 16,0 1-16,0 20 0,0 1 15,0 105-15,0-105 16,0-22-16,0 21 0,0-20 16,0-1-16,-21 0 0,21 1 0,-21-22 15,21 21-15,-21 22 16,21-43-1,-22-21-15,1-21 16,21 0-16,0-1 0,0 1 16,0 0-16,0-21 0,0 21 15,0-1-15,0-20 0,21 21 0,1 0 16,-1-22-16,21 22 0,-21 0 0,22 0 16,-1 21-16,43-21 15,-43 21-15,0 0 0,1 0 16,-22 0-16,21 0 0,-21 0 15,0 21-15,1 0 0,-22 0 0,0 22 16,0-22-16,-22 63 16,-41-41-1,42-22-15,-22 0 0,-41 21 0,41-20 16,1-1-16,-64 21 16,64-42-1,21 0-15,21-21 16,0 0-16</inkml:trace>
  <inkml:trace contextRef="#ctx0" brushRef="#br1" timeOffset="64837.13">18246 2328 0,'0'-63'16,"0"126"-16,0-147 16,0 105-1,0 0-15,-22 0 16,22 0-16,-21 22 0,21 41 16,-21-41-16,0-1 0,0 22 15,0-1-15,21-21 0,-22 22 16,1 148-1,0-107-15,21-62 0,0-1 16,0-21-16,0 0 0,0 22 16,0-22-16,0 0 0,-21-21 31,21-21-15,0 0-16,0-22 15,0 22-15,0-21 0,0 21 0,0-22 16,0 22-16,0 0 0,21-21 15,0 21-15,0-1 0,22 1 0,-22 0 16,21 0-16,22 0 16,-22 21-16,0 0 0,1 0 0,-1 0 15,0 0-15,1 0 0,-22 0 16,21 21-16,-21 21 0,1-21 0,-22 22 16,0-22-16,0 21 0,-22-21 15,1 1-15,0 20 0,-21-21 16,-1 0-16,-41 0 0,20 22 15,22-43-15,0 0 16,20 0-16,1 0 0,0 0 0,42-21 31,0 21-15,1-22-16,20 1 0,-21 21 16,21-21-16,1 21 0,-1-21 0</inkml:trace>
  <inkml:trace contextRef="#ctx0" brushRef="#br1" timeOffset="65912.06">19029 2921 0,'42'-21'0,"-84"42"0,105-84 0,-42 41 0,-21 1 15,0 0-15,22 0 0,-22 0 16,0 0-16,0-1 0,-22 22 16,1 0-16,0 0 0,0 0 15,0 22-15,0-1 0,-64 85 31,0-1-31,64-62 0,-21-1 16,42-21-16,-21 22 0,21-22 16,0 21-16,0-21 0,0 0 0,0 1 15,0-1-15,21-21 0,0 21 16,0-21-16,21 0 0,-20 0 16,62-42-1,-63 20-15,1 1 0,-1 0 16,0 0-16,0-21 0,0-1 0,0 22 15,1-21-15,-1-1 0,21-41 16,-42 20 0,0 43-16,0 42 31,0 0-31,-21 1 0,21-1 16,-21 0-16,21 21 0,-21 1 15,21-1-15,-22-21 0,22 0 16,0 22-16,-21-22 0,21 0 0,0 21 15,0-21 1,21-21-16,1 0 0,-1 22 16,21-22-16,-21 0 0,22 0 15,-1-22-15,43 1 16,42-63-16,-85 62 16,0-20-16,1 21 0,-22-21 15,21-1-15,-21 1 0,22-22 16,-22 43-16,-21 0 0,21 0 15,-21 0-15,-21 21 16,0 0-16,-1 21 0,1 0 0,0-21 16,-21 85-1,42-64-15,0 0 0,0 21 0,0-20 16,0-1-16,0 21 0,0-21 16,0 0-16,0 1 0,0-1 0,21 0 15,-21 0-15,21 0 0,-21 0 16,0 1-16,-21-22 31,0 0-15,0-22-16,21 1 0,-22 21 15,1-21-15,0 0 0,21 0 16,-21 0-16,0 21 16,21 21 15,0 0-31,0 0 15,21-21-15,0 21 0,0-21 16,0 0-16,1 21 0,-1-21 0,0 0 16,21 22-16,-21-22 0,22 0 15,20 0-15,-20 0 0,20 0 16,-21 0-16,-20-22 16,20 1-16,-21 0 0,21 0 0,43-43 15,-43 43 1,22-42-16,-43 42 0,0-1 15,-21 1-15,0 0 0,0 0 0,0 0 16,-21 21 0,0 0-16,0 0 15,0 21-15,-1 0 0,1 0 16,21 22-16,-21-22 0,21 0 0,0 0 16,0 0-16,0 43 15,0-22-15,0-21 16,21 0-16,0 1 0,1-22 15,20 0-15,-21 21 0,21-21 16,-20 0-16,20 0 0,0 0 0,22 0 16,-22 0-16,22 0 0,-22 0 15</inkml:trace>
  <inkml:trace contextRef="#ctx0" brushRef="#br1" timeOffset="66415.25">21145 2963 0,'0'0'0,"0"-21"0,0 0 15,0 0-15,-21 0 16,0 21-16,0 0 0,-21-21 16,-22 21-16,43 0 0,-21 21 15,20 0-15,-20-21 0,21 21 16,0 0-16,0 22 0,-1-22 0,1 0 16,21 0-16,-21 43 15,21-43-15,0 0 0,0 0 0,0 0 16,21 0-16,0 1 0,43-1 15,-43-21 1,0 0-16,0 0 0,1 0 0,-1 0 16,21 0-16,-21-21 0,22-22 15,-22 22-15,0 0 0,0-21 16,-21 20-16,21-20 0,0 0 0,1-22 16,-1 22-16,0-22 0,0 1 0,21-149 15,-20 106 1,-22 64-16,0 0 0,0-1 15,0 22-15,0 0 0,-22 21 32,1 21-32,21 22 15,0-1-15,-21 0 0,21 22 16,-21-22-16,21 22 0,0-1 0,0 1 16,0-1-16,0 43 0,0-64 15,0 43 1,0-43-16,0 1 0,0-22 0,21 21 15,0-21-15,0 0 0,1-21 0,20 22 16,0-22-16,22 0 16,-22 0-16,22-43 0</inkml:trace>
  <inkml:trace contextRef="#ctx0" brushRef="#br1" timeOffset="67120.55">22373 3006 0,'0'0'0,"21"0"0,0 0 0,1 0 16,-1 0-16,0-21 0,0-1 15,21 1 1,-20 0-16,20-21 0,-21 21 16,0-1-16,-21 1 0,0 0 0,0 0 15,0 0-15,0 0 0,-21 21 16,-21 0-16,-22-22 0,43 22 16,-21 0-16,-1 22 0,-41 20 15,-43 21 1,106-20-16,-22-22 0,22 21 0,0-21 15,0 1-15,21 20 0,0-21 16,0 0-16,0 0 0,0 1 16,21-1-16,0-21 0,64 0 15,21 0 1,-64 0-16,43-21 16,-43-1-16,0 22 0,-21-21 15,1 0-15,20 0 0,-21 0 16,21-64-1,-42 43-15,0 63 32,-21 0-32,0 0 0,21 0 15,0 1-15,0-1 0,0 0 16,0 21-16,0-21 16,21 1-16,22-22 15,-1 21-15,-21-21 0,21 0 0,1 0 16,-22 0-16,106-21 15,-106 21-15</inkml:trace>
  <inkml:trace contextRef="#ctx0" brushRef="#br1" timeOffset="67392.39">23199 2773 0,'21'-42'16,"-21"20"-16,0 1 16,-21 42 15,21 1-31,-22 20 0,1 0 0,0-21 15,21 22-15,-21-1 0,0 22 0,0-22 16,-1 21-16,1-20 16,0 84-16,0-64 0,21-20 15,-21 20-15,21-21 0,0 22 0,0-22 16,0 1-16,0-1 0,0 0 16,0-21-16,0 22 0,0-22 0,21 0 15,-21 0-15,21 0 0,-21 1 0,21-22 31,0 0-31,-21-22 0,22 1 16,-22 0-16,0-21 0,21 21 0</inkml:trace>
  <inkml:trace contextRef="#ctx0" brushRef="#br1" timeOffset="67693.12">23241 2879 0,'-21'-21'16,"42"42"-16,-42-85 0,0 43 0,-1 0 0,22 0 15,-21 0-15,21-1 0,0 1 16,0 0-16,21 21 0,1 0 16,-1 0-16,21 0 0,0 0 0,-20 0 15,20 0-15,0 0 0,1 21 16,-22 0-16,21 1 0,-21 20 16,-21-21-16,0 21 0,0-20 0,0 20 15,-21 0-15,0-21 0,-21 1 16,20-1-16,-20 21 0,0-42 0,-1 21 15,1 0-15,21 1 0,-21-22 16,20 0-16,1 21 0,0-21 0,0 0 16,42-21-1,0 21-15,22-22 16,-22 1-16,21 0 0,0 21 0,1-21 16</inkml:trace>
  <inkml:trace contextRef="#ctx0" brushRef="#br1" timeOffset="67969.96">23939 2752 0,'-42'0'15,"21"21"1,21 42 0,0-41-16,-21 20 0,0 21 0,21-20 15,-22 20-15,22-20 0,0-1 16,0 21-16,-21-20 0,0 63 15,21-64-15,-21 0 0,21 1 16,0-22-16,0 21 0,0 0 0,0 22 16,0-22-1,0-21-15,21-21 32,-21-21-32,0 0 15,21-64-15</inkml:trace>
  <inkml:trace contextRef="#ctx0" brushRef="#br1" timeOffset="68252.02">23812 2921 0,'0'-42'15,"0"84"-15,0-127 0,-21 64 0,21 0 0,0 0 16,0-21-16,0 20 16,21 1-16,1 21 0,20 0 15,-21 0-15,21 0 0,43 0 16,42 43-1,-85-22-15,1 21 16,-43 0-16,0-20 0,0-1 16,0 21-16,-21-21 0,-1 0 0,-20 1 15,-21 20-15,20-21 0,1-21 16,0 21-16,-1-21 0,-41 0 16,62 0-16,1 0 0,0 0 15,42-21 16,0 21-31,22-21 0,-22 0 0</inkml:trace>
  <inkml:trace contextRef="#ctx0" brushRef="#br1" timeOffset="68535.86">24490 2392 0,'0'-21'15,"0"42"-15,0-63 0,0 63 32,0 0-32,-21 21 0,21-21 15,-22 22-15,1-1 0,21 22 16,-21-22-16,0 0 0,0 22 0,0-22 16,21 0-16,0 1 0,-22 63 15,22-64 1,0-21-16,22-21 0,-22 21 15,21-21-15,0 0 0,21 0 16,-21 0-16,1 0 0,20-21 0,-21 21 16,21-21-16,22-21 0</inkml:trace>
  <inkml:trace contextRef="#ctx0" brushRef="#br1" timeOffset="68996.67">25040 2244 0,'0'0'16,"-21"0"-1,21 21 1,0 0-16,0 0 0,0 0 0,0 1 16,0-1-16,0 21 0,0 22 15,0-43-15,0 0 0,0 21 16,0 22-16,0-43 15,0 0-15,0 0 16,-21-21 15,21-21-31,0-21 0,0 21 16,0-22-16,0 22 16,0 0-16,0-43 0,21 22 15,0 0-15,21-22 16,1 43-16,41-64 15,-41 64-15,105 0 16,-106 21-16,1 0 16,-1 0-16,-21 0 0,0 21 0,0 22 0,-21 62 15,0-62 1,-21-1-16,21 0 0,-63 43 16,42-43-16,-1 1 0,-20 20 15,21-42-15,0 1 16,21-1-16,-21 0 15,21 0-15</inkml:trace>
  <inkml:trace contextRef="#ctx0" brushRef="#br1" timeOffset="78427.77">1947 5038 0,'0'21'0,"0"0"32,-21-21 30,21-21-62,0 0 16,-21 21-16,21-21 15,0-1-15,0 1 16,0 0-16,0 0 0,0 0 16,0 0-16,0-1 0,21 22 0,-21-21 15,21 0-15,0 0 0,1 21 16,-1-21-16,0 21 0,0 0 0,0 0 16,0 0-16,1 0 0,-1 0 15,0 21-15,0 0 0,21 21 16,-42 1-16,0-22 0,22 21 15,-22 1-15,0-1 0,0 0 0,0 1 16,0-1-16,0 0 16,-22 22-16,1-22 0,0 0 15,0 43-15,0-64 0,0 22 16,-1-1-16,1-21 0,0 21 16,0-20-16,-21 41 0,20-42 15,1 0-15,0 1 0,0-22 16,0 21-16,0-21 0,-1 0 15,1 0-15,0 0 16,0-21-16,21-1 16,0 1-16,0-21 0,0 21 15,0-22-15,0 22 0</inkml:trace>
  <inkml:trace contextRef="#ctx0" brushRef="#br1" timeOffset="79092.39">1905 5059 0,'0'-85'32,"0"64"-32,0 0 15,0 0-15,0 0 0,0-1 16,21 22-16,0 0 15,0 0-15,1 0 16,-1 0-16,0 0 16,0 22-16,0-1 0,0 42 15,1-20-15,-22-22 0,0 21 16,0 0-16,0 1 0,0 84 16,0-85-16,0 0 0,0 1 15,0-1-15,-22 0 0,1 1 16,-21 41-16,-22-20 15,43-22-15,-21 1 0,21-22 16,0 21-16,-1-21 0,-20 0 0,21 1 16,0-1-16,0 0 15,-22 0-15,22-21 0,0 0 16,0 0-16,-22 0 0,22 0 16,0-21-16,0 21 0,0-21 15,-43-43-15,64 22 16,0 21-16,0-22 0,0 22 15,0-21-15,0 21 0,0-22 0,0 22 16,0 0-16,0-21 0,43-1 16,-1 1-1,0 42-15,-21-21 0,22 21 16,-22 0-16,21 0 0,1 21 16,-22-21-16,0 21 0,42 64 15,-41-22 1,-1-41-16,0 41 15,-21-42-15,21 22 0,21-1 16,-42-21-16,22 0 0,-1 0 16,0 1-1,0-22-15,0 0 0,0 0 16,1 0-16,-1 0 16,0 0-16,0-22 0,0 1 15,-21 0-15</inkml:trace>
  <inkml:trace contextRef="#ctx0" brushRef="#br1" timeOffset="79464.17">2519 5503 0,'0'22'16,"0"-1"-1,21-21 17,0-21-17,0 21-15,-21-22 0,21 22 0,-21-21 16,0 0-16,0 0 16,0 0-16,-21 0 15,0 21-15,0 0 16,0 0-16,0 0 0,-1 21 15,1 0 1,0 0-16,21 0 16,0 0-1,0-42 17,0 0-17</inkml:trace>
  <inkml:trace contextRef="#ctx0" brushRef="#br1" timeOffset="80519.78">2095 4868 0,'0'-21'31,"0"0"1,0 0-17,0 42 32,0 0-31,22 0-16,-22 1 0,21-22 15,0 21-15,-21 0 0,21 0 0,-21 0 16,21 0-16,-21 1 0,21-1 16,-21 0-16,0 0 0,22-21 0,-22 21 15,0 0-15,0 1 0,0-1 16,0 0-16,0 0 0,0 21 16,-22-20-16,22-1 0,-21-21 15,21 21-15,-21 0 0,21-42 63,0 0-63,0 0 15,0-1-15,0 1 0,0 0 16,0 0-16,0 0 16,0 0-16,0-1 0,0 1 15,0 0-15,0 0 0,0 0 16,0 0-16,0-1 0,0 1 15,0 0-15,0 0 16,0 0-16,0 0 16,0 42 109,-21 0-125,21 0 15,0 0-15,0 0 16,0 1-16,0-1 0,0 0 16,0 21-16,0 1 15,0-22-15,0 0 0,0 0 0,-21 0 16,21 0-16,0 1 0,0-1 15,-21 0-15,21 0 0,-43 21 16,43-20 0,0-44 77,0 1-77</inkml:trace>
  <inkml:trace contextRef="#ctx0" brushRef="#br1" timeOffset="90428.59">4254 4657 0,'0'0'0,"22"-21"0,-22-22 0,0 22 0,21 0 15,-21-21-15,21 20 0,-21 1 0,0 0 16,0 0 0,0 42-1,0 21-15,0-20 0,0 20 16,0 0-16,-21 1 0,0 20 0,-1 1 16,22-1-16,-21 1 0,0 20 15,21-20-15,-21-1 0,0 1 16,21-1-16,-21-20 0,21 20 0,-43 22 15,43-43-15,0-21 16,0 0-16,-21 43 0,21-43 16,0-42 31,0 0-47,0 0 0,0-1 0,0 1 15,0 0-15,0 0 0,21 0 16,-21 0-16,0-1 0,43-41 15,-43 21 1,21 20-16,-21-20 0,21 21 16,-21 0-16,21-22 0,0 22 0,-21 0 0,21-21 15,1 21-15,-1-22 0,0 1 16,64 0 0,-64 20-16,21 22 0,-21 0 15,0 0-15,22 0 0,-22 22 0,42 41 16,-63 43-1,0-85-15,-21 0 16,0 22-16,-21-22 0,21 0 0,-64 21 16,43-21-16,-1 1 0,22-22 15,-21 0-15,21 0 0,-1 0 16,1 0-16,0 0 0,0 0 16,0-22-16,0 22 15,21 22 16,0-1-31,21 0 16,0 0-16,-21 0 0,21 22 16,0-22-16,-21 0 0,21 0 0,1 0 0,-1 22 15,0-22-15,42 21 16,1-21 0,-22-21-16,1 0 0,-22 0 0,21 0 15,0 0-15,1 0 0,-1 0 16,0-21-16,-20 0 0,20 0 0,0 0 15,22-43-15,-43 43 0,0 0 16,0-22-16,0 22 0,-21-63 16,22 62-16,-22-20 0,0 21 15,0 0-15,0 0 0,0-1 0,0 1 16,0 42 0,0 1-1,0-1-15,-22 42 0,22-42 0,0 22 16,-21-22-16,0 21 15,0-21-15,21 22 0,-21 20 16,0-42-16,-1 1 0,22-1 16,0 0-16,0 0 0,0-42 31,0 0-15,0 0-16,0-1 15,0-41-15,43-1 16,-22 22-16,0 21 0,0 0 15,0 0-15,1-1 0,-1 1 16,42-21-16,-20 42 16,-1 0-16,-21 0 0,0 0 15,22 0-15,-22 0 0,-21 21 16,21 0-16,0 0 0,-21 43 16,0-22-16,0 1 15,0-22-15,0 0 0,-21 21 0,0-21 16,0 1-16,21-1 0,-43 21 15,43-21-15,0 0 16,0-42 15,0 0-31,21 0 0,1-21 16</inkml:trace>
  <inkml:trace contextRef="#ctx0" brushRef="#br1" timeOffset="90852.35">5778 5122 0,'0'-21'0,"-21"42"31,21 1-31,-21-1 0,0 0 16,0 0-16,0 21 0,-1-20 0,1 20 16,0-21-16,0 21 0,0 1 15,21-22-15,-21 42 16,21-41-16,0 41 0,0-42 15,21 0-15,0 1 16,0-22-16,21 0 0,1 0 0,20 0 16,22-22-1,-43 1-15,1 0 0,-1 0 0,0 0 16,-21-22-16,22 22 0,-22 0 0,21-42 16,-42-43-1,0 63-15,-21 22 0,0-21 16,0 21-16,-22 0 0,22-1 0,-21 22 15,-43 0-15,1 0 16,41 0-16,1 22 0,0-1 16,20 0-16,-20 0 0,21 0 0,0 22 15,-22-1-15,43-21 16,0 43-16,0-43 16,22 0-16,-1 0 0,0-21 0,0 21 15,21-21-15,1 0 0,-1 0 0,0 0 16,1 0-16</inkml:trace>
  <inkml:trace contextRef="#ctx0" brushRef="#br1" timeOffset="93114.73">6498 5122 0,'0'0'0,"-21"0"15,0 22 1,21-1-16,0 21 0,-21-21 15,-1 0-15,22 22 0,0-22 0,-21 21 16,21 1-16,-21-22 0,21 21 0,0-21 16,0 0-16,0 22 15,0-1-15,0-21 0,42 0 16,-20-21-16,-1 0 16,0 0-16,0 0 0,0-21 15,85-63 1,-42 20-1,-43 22-15,0 21 0,0-22 16,0 22-16,0 0 0,-21 0 0,22 0 16,-22 42 15,0 0-31,0 0 0,-22 0 16,22 0-16,0 1 0,0-1 15,0 0-15,0 21 0,0-21 16,0 1-16,0-1 0,22 0 15,-1 0-15,0-21 0,21 0 16,-21 0-16,1 0 16,20 0-16,-21 0 0,0-21 0,0 0 15,22 0-15,-1-64 16,-21 64-16,-21 0 16,21-22-16,-21 1 0,0 21 0,0-22 15,0 22-15,0-21 0,0 21 16,0-22-16,0 65 31,0-1-31,0 0 16,0 21-16,-21-21 0,21 1 15,-21 20-15,21-21 0,0 43 16,0-43-16,0 21 0,0-21 0,0 0 16,0 1-16,21-1 0,22 0 15,-22-21-15,0 0 16,21 0-16,-21 0 0,1 0 0,-1 0 15,0 0-15,64-64 16,-64 43-16,0 0 0,21-64 16,-21 43-16,1 0 0,-1-1 15,-21 1-15,21-21 0,0-43 16,-21 42-16,21 1 0,-21 20 16,21-20-16,-21 21 0,0 20 0,0-20 15,0 0 1,0 21-16,0-1 0,-21 22 15,0 22-15,21-1 16,0 0-16,-21 21 0,21-21 0,-21 22 16,21 105-1,0-85-15,0-20 0,-21-1 16,21 22-16,0-22 0,-22 0 0,22 64 16,0 0-1,0-64-15,0-21 0,0 1 0,0-1 16,22 0-16,-1 0 0,0 0 0,42-21 15,1 0 1,-22 0-16,1-21 0,-1 0 0,-21 21 16,21-21-16,1 0 0,-1-22 0,43-41 15,-43 62 1,-21-20-16,0 21 0,1-21 16,-22 20-16,0 1 0,0-21 0,0 21 15,0 0-15,0-1 16,0 44-1,0-1 1,-22 0-16,22 0 0,-21 43 16,0-43-16,21 0 15,0 0-15,0 64 16,0-64-16,0 0 0,0 0 0,64 22 16,-22-43-1,0 0-15,-21 0 0,64 0 16,-43 0-16,22 0 0,21-22 15,-43 1-15,0 0 0,1 21 16,-1-21-16,0 0 0,-21 0 0,1-22 16,20 1-1,-21 21-15,-21-22 0,0 1 16,0 21-16,0-21 0,0 20 16,-21 1-16,0 21 0,0 0 15,-1 0-15,-20 0 16,-43 21-1,64-21-15,0 22 0,0 20 16,0-21-16,0 0 0,-1 0 0,22 1 16,0 20-16,-21-21 0,21 64 15,0-64 1,0 0-16,43-21 16,-22 0-16,0 0 0,42 0 15,-41 0-15,41-63 16,-42 41-16,0-20 15,1 21-15,-1-21 0,0-1 0,-21 1 16,42-85-16,-21 0 16,1 63-16,-22 1 0,21 21 15,0-22-15,-21 22 0,0-1 0,0 1 16,21-21-16,-21 41 16,0 1-16,0 0 0,-21 21 31,21 21-31,-21 0 0,21 43 15,-21-43-15,21 85 0,0-64 16,-22 22-16,22-1 0,0 1 16,0-1-16,0 1 0,0 42 15,0-64-15,0 0 0,0 1 16,22-1-16,-1 0 0,-21-21 16,21 22-16,0-22 0,0 0 0,43 21 15,20-42 1,-62 0-16,20 0 0,0 0 15,1-21-15,-1 0 0,21 0 16,22-21-16,-43 20 16,22-20-16,-22 21 0,-21 0 0,22-22 15,-22 22-15,0 0 0,0-21 0,-21 21 16,0-1-16,0-20 16,-63 21-16,42 21 0,-22 0 15,22 0-15,-21 0 0,-1 21 0,22 0 16,-21 0-16,21 1 15,0-1-15,-1 0 0,-20 21 0,42-21 16,-21 1-16,0 20 0,21-21 16,0 0-16,0 0 0,0 1 15,63-22 1,-42 0-16,22 0 0,-22 0 0,0 0 16,21 0-16,-20-22 0,-1 22 0,0-21 15,0 0-15,0 0 0,22-21 16,-22 20-16,-21-20 15,0 21-15,21 21 0,-21-21 0,0 42 63,-21 0-63,21 0 0,0 0 0,-21 1 16,-1 20-16,1-21 0,21 21 15,-21 1-15,0-1 0,21 0 0,-21 1 16,21 20-16,0-20 0,0 84 15,0-64-15,0 1 0,0-1 0,0-21 16,-21 22-16,21-1 0,0 1 16,0 21-16,0-22 0,-22 1 0,22-1 15,0 1-15,0-1 0,0 1 0,-21-1 16,0-21-16,0 22 0,-21 21 16,20-43-16,1-21 15,0 21-15,0-20 0,-21-1 0,-43 0 16,0-42-1,64 0-15,-21-1 0,21 1 16,-1-21-16,1 0 0,21-1 0,0 1 16,0-85-1,21-106-15,1 170 0,-1-22 16,0 21-16,21-20 0,-21 20 16,22-20-16,-22 20 0,21-21 0,-21 22 15,22-1-15,41-63 16,-41 64-16,63-22 0,-64 43 0</inkml:trace>
  <inkml:trace contextRef="#ctx0" brushRef="#br1" timeOffset="93432.72">10054 5249 0,'21'0'0,"0"0"16,1 0-16,-1 0 0,0 0 15,0-21-15,0 21 0,0-21 16,1 0-16,-1 21 0,0-21 0,0 0 16,0-1-16,-21 1 15,0 0-15,-21 21 16,0 0-16,-21 0 16,20 0-16,-20 21 0,0-21 15,-1 21-15,1 1 0,0-1 0,-1 21 16,22-21-16,0 0 0,0 1 0,21-1 15,0 21-15,0 0 16,42-20 0,1-1-16,-1-21 0,21 0 0,-20 0 15,20 0-15,1 0 0,-22 0 0,85-21 16</inkml:trace>
  <inkml:trace contextRef="#ctx0" brushRef="#br1" timeOffset="94588.99">12213 4636 0,'0'0'0,"0"-22"0,0 1 15,-21 0-15,21 0 0,-21 0 0,21 0 16,-21-1-16,-1 1 15,1 21-15,0 0 0,0 0 16,-21 0-16,20 21 0,-20 1 0,0-1 16,-43 42-16,22 22 15,20-22-15,1 1 16,21-1-16,-22 1 0,22-1 0,0 1 16,0-1-16,0 1 0,21-22 15,0 106-15,21-105 16,0-1-16,21 22 0,1-43 15,-1 0-15,64 21 16,-43-42-16,64 0 0,-63 0 16,-1 0-16,1-21 0,-1 21 15,1-21-15,-22 0 0,1-22 0,20 22 0,-42-21 16,22 0-16,-22 20 0,0-41 16,0 21-16,-21-22 0,0-63 15,0 64-15,0-1 0,0 1 16,0-22-16,-21 21 0,-64-84 15,43 106-15,0 21 16,20-22-16,-20 22 0,0 0 0,-1 21 16,-20 0-16,21 0 0,-1 0 15,-20 0-15,20 21 0,-20 22 0,21-22 16,-43 63 0,43-41-16,-43 147 0,64-126 15,21 63-15,0-85 16,0 22-16,0-22 0,0 0 0,21 1 15,127 84 1,-42-85-16,-43-21 16,-20-21-16,20 0 0,1 0 0,-1 0 15,1 0-15,-22 0 0,64-21 16,-43 0-16,1-43 16,-22 43-16,-21 0 0,43-43 15,-64 43-15,21 0 0,-21 0 16,21 0-16,-21 0 0,0 42 31,0 0-15,0 0-16,0 0 0,-21 0 0,21 1 15,-21-1-15,21 0 0,-21 21 16,0 22 0,-1-1-16,22-42 15,-21-21-15,0 0 16,21-21 15,0 0-31,0 0 0,0 0 0,0 0 16,0-1-16,0-20 0,21-21 15,0 41-15,1-20 16,-1 0-16,21 21 0,22-43 16,-1 43-16,-21 0 0,22 0 0,63 21 15,-21 21 1,-43 0-16,-20 0 0,-1 0 0,-21 22 15,21-1-15,-42-21 0,0 21 0,0 1 16,0 20-16,0 1 16,-42-22-16,21-21 0,0 0 15,0 1-15,-1-1 0,1 0 0,0-21 16,21 21-16,0-42 31,0 0-31</inkml:trace>
  <inkml:trace contextRef="#ctx0" brushRef="#br1" timeOffset="95136.05">15346 5440 0,'21'0'16,"-42"0"-16,63-21 0,-21 0 0,0-22 16,1 22-16,-1 0 0,0-21 0,0-1 15,0 22-15,-21-21 0,0-1 16,0 1-16,0 0 0,0 21 0,-63-43 16,-43 1-1,64 63-15,-1 0 0,-63 0 16,43 21-16,21 0 0,-1 21 15,-20-21-15,20 22 0,1-1 16,-43 106 0,64-63-16,21-43 0,0 1 0,0-1 15,0 0-15,0-21 0,21 22 16,22 20-16,-22-42 0,21 1 16,22-1-16,-22-21 0,0 0 15,85 0 1,0-21-1,-84-1-15,-1 1 0,0-21 0,-20 21 16,20-22-16</inkml:trace>
  <inkml:trace contextRef="#ctx0" brushRef="#br1" timeOffset="95344.93">15663 5059 0,'0'-21'0,"0"42"0,0-63 16,0 63-1,0 0-15,0 21 16,0-21-16,-21 106 15,21-84-15,0 20 16,0-20-16,0-22 0,0 21 0,0-21 16,0 0-16,0 1 15,0-1-15,42 0 16,1 0-16,-22-21 0,0 0 16,0 0-16,22-21 0,-22 0 15,21 0-15,-21-1 0,22 1 0</inkml:trace>
  <inkml:trace contextRef="#ctx0" brushRef="#br1" timeOffset="96420.32">16087 5186 0,'0'0'16,"-22"0"-1,1 21-15,21 0 0,-21 0 0,0 1 16,21-1-16,-21 0 0,0 0 0,-1 21 16,22-20-16,-21 20 0,0-21 15,21 0-15,-21 0 0,21 1 16,0-1-16,0 0 0,-21 0 0,21 0 15,0-42 17,21 0-17,-21 0-15,21-22 0,0 22 16,0 0-16,1-21 0,-1-1 16,0 22-16,21-63 0,1 62 15,-22 1-15,42-42 0,-20 63 16,-22-21-16,0 21 0,0 0 0,0 0 15,43 84 1,-64-20 0,0-22-16,0-21 0,0 43 15,0-43-15,0 21 0,0-21 0,0 1 16,0-1-16,0 0 0,0 0 16,0 0-16,21-21 15,0 0-15,0 0 0,22 0 16,-22 0-16,21-21 0,-21 0 0,0 21 15,22-21-15,-22-22 0,64-20 16,-64 21-16,21-22 16,-21 43-16,-21-21 15,0 20-15,21 1 0,-21 0 16,22 21-16,-22 21 31,-22 0-31,1 1 16,0-1-16,21 21 0,0-21 0,-21 0 15,0 1-15,21 20 0,0 0 16,0 1 0,0-22-16,0 0 0,0 21 15,0-21-15,21-21 0,21 0 16,-21 0-16,22 0 0,-22 0 0,64 0 16,20-63-1,-62 42-15,-22 0 0,42-43 16,-20 43-16,-22-21 15,0 20-15,0-20 0,-21 21 0,0-21 16,21-22-16,-21 43 16,0 0-16,0 42 31,0 0-31,0 0 16,0 0-16,0 22 0,-21-1 15,21-21-15,0 22 0,-21 20 16,21-21-16,-21 1 0,21 20 0,0 1 0,0-1 15,0 43 1,0-42-16,0-1 0,0 22 0,0-22 16,0 1-16,0 84 0,0-85 15,0 1-15,0 21 0,0 105 16,0-63 0,-21-63-16,21-22 0,0 21 0,-21-20 15,21 20-15,-22-20 0,1-1 0,21 0 16,-21 1-16,0-22 0,-21 21 0,20-21 15,1-21-15,-21 21 0,0-21 16,-1 0-16,22 0 0,-21-21 0,-1 0 16,22 0-16,-21 0 0,21-22 0,0 1 15,-1-85-15,22 64 16,0-1-16,0-21 0,0 1 0,22-22 16,-1 21-16,21-21 0,-21 22 15,22-22-15,84-127 16,-22 85-16,-62 84 0,20 22 15,-20-21-15,-1 20 0,0 1 16,-21 0-16,64-43 16,-64 43-16,0 20 0,-21 1 15,22-21-15,-1 21 0</inkml:trace>
  <inkml:trace contextRef="#ctx0" brushRef="#br1" timeOffset="97210.67">18648 5080 0,'21'0'31,"-21"-21"-31,21 0 16,-21 0-16,21-1 0,0 1 0,1 0 15,-1-21-15,-21 21 16,21-22-16,0 22 0,0-21 0,0-1 16,1 1-16,-1 21 0,0 0 15,0-43-15,-21 43 0,0 0 16,-21 42 15,0 0-31,0 22 0,21-1 16,-22 0-16,1 1 0,21-1 0,-21 21 15,21-20-15,0 20 0,-21 43 16,21 21 0,0-85-16,0-20 0,-21 20 15,21-21-15,0 0 0,0 0 16,0 43-16,0-43 15,-21-21-15,-1 0 16,1 0-16,0 0 16,-21 0-16,21 0 0,-1 0 0,-20 0 15,0 0-15,-1 0 0,22 0 0,-21 0 16,21 0-16,-22 0 16,22 0-16,-21 0 0,63 0 31,0 0-16,22 0-15,-22 0 0,63 0 16,43 0 0,-84 0-16,20 0 0,-20-21 15,-1 21-15,-21 0 0,21 0 16,1 0-16,-22 0 0,0 0 0,43-42 16</inkml:trace>
  <inkml:trace contextRef="#ctx0" brushRef="#br1" timeOffset="97678.12">19897 4995 0,'21'-21'0,"-42"42"0,42-63 0,-21 21 0,0 0 16,21 0-16,0-22 16,0 22-16,-21 42 31,0 0-31,0 1 15,0 20-15,0 0 0,0 1 0,0-1 16,0 21-16,0 1 0,0-1 0,0 1 16,-21-1-16,0 22 0,0-21 15,0 20-15,-1 1 0,1 0 0,0-22 16,-21 106-16,-1-105 0,22 21 16,0-1-16,-21-20 0,21 20 15,-1-20-15,-41 105 16,42-42-1,0-106-15,21 22 0,21-64 32,0-1-32,0 1 0,-21-21 0,42-43 15,-20 43-15,-1-22 0</inkml:trace>
  <inkml:trace contextRef="#ctx0" brushRef="#br1" timeOffset="98000.94">19791 5503 0,'0'0'15,"-21"-42"-15,-1-21 0,22-1 0,-21 22 0,21-1 16,0 1-16,0 0 16,0-1-16,0 1 0,0 0 0,0-1 0,64-62 31,-22 62-31,0 22 0,-20 0 16,105 21-16,-106 0 15,21 21-15,0 0 0,1 22 16,-22-22-16,42 106 15,-63-85-15,0 43 0,-21-64 16,-21 42-16,21-20 16,-22-22-16,-20 21 0,42-42 15,0 21-15,-64-21 16,64 0 0,21-21-1,0 0-15,21 0 16,0 0-16,0 21 0,22-21 15,-22-1-15,63 1 0</inkml:trace>
  <inkml:trace contextRef="#ctx0" brushRef="#br1" timeOffset="98364.73">20405 4974 0,'42'-63'31,"-84"126"-31,84-147 0,-21 84 0,0 0 16,22-22-16,-22 22 15,21 0-15,-21 0 0,22 0 16,-1 22-16,-21-1 0,21 0 0,1 21 16,-22-21-16,0 22 0,0-22 15,0 21-15,-21 1 0,0-22 0,0 63 16,0-62-16,-42 20 16,21-21-16,-43 21 0,43-42 15,0 0-15,0 0 0,0 0 16,0 0-16,21-21 15,0 0-15,0 0 0,0 0 16,0 0-16,0-1 0,21-20 0,0-21 16,0 20-16,0 1 15,0 21-15,22 0 0,-22-22 16,0 22-16,0 0 0,0 21 0,1-21 16,41 21-1,-42 0-15,0 0 0,1 0 0,-1 0 16,0 21-16,0-21 0,0 0 0,22 0 15</inkml:trace>
  <inkml:trace contextRef="#ctx0" brushRef="#br1" timeOffset="98732.16">21463 4953 0,'0'0'0,"0"-21"31,-21 21-15,0 0-16,-1 21 0,-20 21 15,21-20-15,0-1 0,-22 42 16,22-42-16,0 22 16,0-22-16,21 21 0,0-21 0,0 1 15,0-1-15,0 21 0,0-21 16,21 0-16,0 1 0,0-22 16,1 0-16,41 0 15,-21 0-15,22 0 0,-22 0 16,85-64-16,-84 43 15,-22 0-15,0-22 0,0 1 16,0 0-16,-21-85 16,0 106-16,-21-22 0,0 22 15,0-21-15,-22 42 0,-20-43 16,21 43-16,-1 0 0,1 0 0,-22 0 16,1 43-1,42-43-15,0 21 0,-22 0 16,43 0-16</inkml:trace>
  <inkml:trace contextRef="#ctx0" brushRef="#br1" timeOffset="102282.87">22267 5228 0,'0'-21'31,"21"21"-15,-21-21-16,22 21 0,-22-21 15,21 0-15,-21-1 0,21 1 16,-21 0-16,0 0 0,0 0 15,0 0-15,0-1 0,0 1 16,-42 0-16,20 21 16,1 0-16,0 0 0,0 0 15,0 0-15,0 0 0,-22 21 0,22 22 16,0-22-16,0 0 0,0 21 16,-1-21-16,1 22 0,0-22 0,0 21 15,21-21-15,0 1 0,0-1 0,0 0 16,0 0-16,0 0 0,0 0 0,21-21 15,21 0 1,-20 0-16,-1 0 0,21 0 0,0 0 16,1-21-16,-22 0 15,0 21-15,21-21 0,-20 0 16,20-22-16,-42 22 0,21 0 16,-21 0-16,0 0 0,21 0 0,-21-1 15,0 1-15,0 0 0,-21 42 31,0 0-15,21 1-16,-21 20 0,0 85 16,-22-21-1,43-64-15,0 22 0,-21-1 16,0 1-16,21 20 0,-21-20 0,21 20 0,0-20 16,0 21-16,-21-1 0,21 1 15,-22 0-15,22-1 0,-21 22 0,0-21 16,21-1-16,-21 22 0,0-21 15,0 0-15,-1-1 0,1 1 0,-42 42 16,42-64-16,-1 1 0,-41 42 16,42-85-16,0 21 0,-1-21 15,-20 1-15,21-22 0,-21 0 16,-43 0 0,-21-64-16,64 22 0,21-1 15,-1 1-15,1-21 0,0-1 16,21 1-16,0-1 0,0-21 0,21 1 15,22-1-15,-22-21 0,21 0 16,0 1-16,22-1 0,-1 0 0,1 0 16,-1 0-16,1 22 0,-1-22 15,22 0-15,0 21 0,-1 1 16,1 20-16,0-21 0,-1 22 0,-20-1 16,21 1-16,-43 21 0,64-64 15,-85 63-15,21 1 0,-42 0 0,0-1 16,0 22-16,0-21 0,0 21 15,0 0-15,0-1 0,0 1 0,-42 21 16,21 0 0,21 21-16,-21 1 15,-1 41-15,1-42 0,21 22 16,0-1-16,0 0 0,0 1 0,0-22 16,0 21-16,0-21 0,21 22 15,1-22-15,-1 0 0,-21 0 0,21-21 16,0 21-16,0-21 0,0 0 15,22 0-15,-22 0 0,0 0 0,0 0 16,0 0-16,-21-21 0,22 0 0,-1 0 16,0 0-16,0-1 0,21-41 15,-20-22 1,-1 43-16,0 0 0,21-1 0,1-20 16,-1 20-16,-21 22 15,0 0-15,22 0 0,-22 21 0,42 0 16,-20 21-1,-22 0-15,-21 0 0,0 22 16,0-22-16,0 21 0,21 1 16,-21-22-16,0 0 15,0 0-15,0 0 0,0 0 16,0 1-16,0-1 31,0-42-15,0-1-16,0 1 15,0 0-15,21 0 0,-21 0 16,0 0-16,0-1 0,0-20 16,0 0-1,-21 21-15,0-1 0,-22 1 16,22 21-16,-21 0 0,21 0 16,0 0-16,-22 0 0,-20 64 15,-1-1 1,43-42-16,0 22 0,-21 20 15,42-20-15,0-22 0,-22 0 16,22 21-16,0-21 0,0 1 0,0 41 31,22-42-31,-1-21 0,0 0 16,21 0-16,-21 0 0,1 0 0,20 0 16,-21-21-16,21 0 0,1 0 0,-22 0 15,21-1-15,1 1 0,-22-21 16,21 21-16,-21-22 0,0 22 15,1 0-15,-1-21 0,-21-1 16,0 22 0,-21 21-16,-1 21 0,1 1 15,0-1-15,0 0 0,21 0 16,-21 0-16,0 0 0,-1 64 16,22-43-1,22 1 1,-1-22-16,0-21 0,85 0 15,-43 0 1,-42 0-16,43-42 16,-22 20-16,-21 1 0,1 0 15,20 0-15,-21 0 0,0-22 0,0 22 16,1-63 0,-22 62-16,0 44 15,-22-1 1,22 0-16,-21 21 15,0 22-15,0-43 16,21 0-16,-21 0 0,21 22 0,-21-22 16,21 0-16,-22 0 15,22 0-15,-21-21 32,21-21-32,0 0 15,0 0-15,0 0 0,0-1 16,0 1-16,0 0 0,0 0 0,21-43 15,22-20 1,-22 63-16,0-1 0,0 22 16,0 0-16,22-21 0,-22 21 15,0 0-15,0 0 0,0 0 16,64 85 0,-85-43-16,21-21 15,-21 22-15,0-1 0,0-21 16,0 0-16,0 1 0,0-1 0,0 0 15,0 0-15,-21 0 16,21-42 15,0 0-15,0 0-16,0 0 0,0-43 16,21 1-1,0 41-15,1 1 0,-1-21 0,0 21 16,0 0-16,0-1 0,22 1 15,-22 21-15,0 0 0,0 0 16,0 0-16,0 0 0,1 21 16,-1 43-16,-21-22 15,0 1-15,0-22 0,0 0 16,0 0-16,-21 0 0,21 0 16,-22 1-16,22-1 0,0 0 15,0 0-15,0 0 16,22-21-16,-1 0 15,0 0-15,85 0 16,-85 0-16,42 0 16,-20-21-16,-1 21 15,-21-21-15,22 0 0,-22 0 0,21-22 16,-21 22-16,0-21 0,1 21 0,-22-1 16,0 1-16,0 0 0,0-42 15,0 41 1,-22 22-1,1 22-15,0-1 0,21 0 16,-42 42-16,42-41 0,-43 41 16,22-42-16,21 22 15,-21-22-15,0 0 0,21 0 16,-21 21-16,21-20 16,0-44 15,21 1-16,0 0-15,0 0 0,0 0 0,1 0 16,-1-1-16,21-41 16,22-1-1,-43 43-15,0 0 0,0 21 0,0 0 16,0 0-16,1 0 16,-1 21-16,-21 0 15,0 1-15,0-1 0,0 0 0,0 0 16,0 0-16,0 0 0,0 1 15,0-1-15,0 0 16,21-21 15,-21-21-31,21 0 16,0-1-16,0 1 0,1 0 16,-1 0-16,0 0 0,0 0 0,-21-1 15,21 1-15,0 0 0,1 21 16,-1-21-16,0 21 0,0 0 15,-21 21 1,0 0-16,0 0 16,0 1-16,0-1 0,0 0 0,0 0 15,0 0-15,0 0 0,0 1 16,0-1-16,0 0 0,42 0 16,-20-21-16,-1 0 15,0 0-15,0 0 16,0 0-16,0 0 0,1-21 15,-1 21-15,0-21 0,0 0 0,0-1 16,0 1-16,1 0 0,-1 0 0,0-43 16,0 43-16,0 0 15,0 21-15,-21-21 0,0 42 32,0 0-17,0 0-15,0 1 0,0-1 0,0 0 16,0 0-16,0 0 0,0 0 15,0 1-15,0-1 0,0 0 16,22 0-16,-1-21 0,21 21 16,-21-21-16,22 0 0,-1 0 0,0 0 15,1 0-15,62 0 16,-62 0-16,41-21 16,-62 21-16,20-21 0,21-21 15,-41-1-15,-1 22 0,0-21 16,-21 21-16,0-22 0,0 22 0,0-64 15,0 64-15,-21 0 16,0 0-16,-1 21 0,-20 0 16,0 0-16,-1 21 0,22 0 15,-21 0-15,0 22 0,-1-22 0,22 21 16,-42 1 0,41 62-16,22-83 15,0 20-15,0-21 0,0 21 0,0-20 16,0 20-16,22 0 0,-1 1 15,0-1-15,0 0 0,21 64 16,-42-64-16,22 64 0,-22-42 16,0-22-16,0 0 0,0 1 15,-22-1-15,1 0 0,-42 43 16,42-64-16,-1 0 0,-62 22 16,41-22-16,1 0 0,0-21 15,21 0-15,-22 21 0,1-21 0,0 0 16,-1 0-1,43-21-15,0 0 16,0 0-16,0 0 0,0-1 16,0 1-16</inkml:trace>
  <inkml:trace contextRef="#ctx0" brushRef="#br1" timeOffset="102475.78">25654 4784 0,'-21'-21'0,"42"42"0,-63-64 0,20 43 15,1-21-15,21 42 63</inkml:trace>
  <inkml:trace contextRef="#ctx0" brushRef="#br1" timeOffset="103528.19">13356 6541 0,'0'-22'0,"0"44"0,0-65 0,0 22 16,0-21-16,0 21 0,0-22 15,0 22-15,0-42 16,0 20 0,-21 43-1,0 0-15,0 21 16,-1 1-16,22 20 0,-21 0 0,-21 85 16,-22 21-1,43-84-15,-21-1 0,-43 86 16,43-86-16,-22 1 0,-20 63 15,41-85-15,1 21 0,-43 1 16,43-43-16,0 21 16,-1-42-16,22 0 0,-42-21 15,42 21-15,-1-42 16,22 21-16,0-22 0,-21 1 0,21 0 16,0-1-16,0-41 15,0-22-15,0 42 0,21 22 16,1 0-16,-22-1 0,21 22 0,0-21 15,0 21-15,0 21 16,0 0-16,1 21 16,-1 0-16,0 21 0,0 22 15,0-22-15,0 1 0,1-22 0,-1 21 16,0 0-16,21 1 0,-21-1 16,1 0-16,-1-20 0,21 20 0,-21-21 15,0 21-15,1-20 0,-1-1 16,42 21-16,1-42 15,-43 0-15,21 0 0,1 0 16,-1-21-16,0 21 0,-21-21 16,22 0-16</inkml:trace>
  <inkml:trace contextRef="#ctx0" brushRef="#br1" timeOffset="104842.09">13610 6943 0,'0'0'0,"0"-21"16,0-1-16,0 1 0,0 0 0,0 0 15,-21 21-15,0 0 16,0 0-16,-22 0 16,22 21-16,0 0 0,-43 22 0,43-1 15,-21-21-15,21 21 0,0-20 16,-1 20-16,1-21 0,0 85 16,0-43-1,21-41-15,0-1 0,21-21 16,0 0-16,22 0 15,-22 0-15,0 0 0,0-21 0,21-1 16,1-20-16,-1 21 16,-21 0-16,0-22 0,1 22 15,-1-21-15,-21 21 0,21 0 0,0-22 16,-21 22-16,0 0 0,0 0 16,0 42-1,0 0-15,0 0 16,0 0-16,0 1 0,0 20 0,0-21 15,0 21-15,0-20 0,0 20 16,0-21-16,0 0 0,0 43 16,64-22-16,-43-42 15,21 0-15,-21 0 0,0 0 16,22 0-16,20 0 16,-20-21-16,-22 21 0,0-21 0,64-43 15,-43 1 1,-42 42-16,0-22 0,0 22 15,0 0-15,0-21 0,0 20 0,0 1 16,-21 21 0,0 0-16,21 43 15,-22-22-15,22 0 0,-21 21 16,0 1-16,21-22 0,0 21 16,0-21-16,0 0 0,-21 1 15,21 20-15,0-21 16,0 0-16,21-21 31,-21-21-31,21 21 16,0-21-16,-21 0 0,22 0 0,20-43 15,-21 43-15,21-43 16,-20 43-16,20-21 16,-21 21-16,0 21 0,0 0 15,1 0-15,-22 21 16,21 0-16,0 0 0,-21 0 15,21 22-15,-21-22 0,0 0 0,21 21 16,0-20-16,-21-1 0,22 0 0,-1 0 16,0 0-16,-21 0 0,21 1 15,43-22-15,-43 21 16,0-21-16,21 0 0,-21 0 0,22 0 16,41-21-16,-41-1 0,-1 1 15,43-21-15,-43 21 16,0 0-16,-20-1 0,41-41 15,-63-1-15,0 22 0,0 21 16,0-21-16,-21-1 0,0 22 16,0 0-16,-22 0 0,22 21 15,-21 0-15,-64 0 16,85 21-16,-43 21 16,22-21-16,21 1 0,0-1 15,-1 21-15,1-21 0,21 22 16,0-22-16,0 0 0,0 0 0,64 0 15,-43-21 1,0 0-16,0 0 0,43 0 16,-43 0-16,21 0 0,-21 21 15,1-21-15,20 0 0,-21 22 0,-21-1 16,21 0-16,-21 0 0,0 0 16,0 22-16,0-22 0,0 21 15,0 0-15,0 1 0,0-1 0,-21 0 0,0 1 16,-21 41-16,42-20 0,-22-22 15,-41 128 1,21-1 0,20-21-16,1-84 15,21-22-15,-21 0 0,-21 43 16,21-43-16,-1 1 0,22-22 16,-42 0-16,21 0 0,0 0 0,0 0 15,-1-21-15,-20 0 0,-64-42 16,43 0-1,42 21-15,-1-22 0,1 1 16,0 0-16,21-1 0,0 1 0,0-43 16,0 43-16,0-22 15,21-20-15,0 41 0,1-20 16,-1 21-16,0-1 0,0 1 16,0 0-16,43-64 15,-22 63-15,-21 1 0</inkml:trace>
  <inkml:trace contextRef="#ctx0" brushRef="#br1" timeOffset="106348.83">15176 7049 0,'0'0'15,"43"-43"1,-22 43-16,-21 21 16,0 1-1,0-1-15,0 0 0,0 21 16,0-21-16,0 1 0,0 20 0,0-21 15,0 21-15,21 22 16,-21-43-16,0 0 16,21-21-16,0 0 0,1 21 0,-1-21 15,0 0-15,0 0 0,0 0 0,0 0 16,1-21-16,20 0 0,-21 21 0,0-21 16,43-21-1,-1-43-15,-42 64 0,-21-22 16,43 22-1,-43 0-15,0 0 0,0 42 47,0 0-47,0 0 0,0 22 0,0-22 16,0 0-16,-21 21 0,21-20 16,0-1-16,0 63 15,0-62-15,0-1 0,21 0 0,0-21 16,-21 21-16,21-21 0,21 0 15,1 0-15,-22 0 0,21 0 16,-21 0-16,22-21 0,-1 0 0,0 0 16,22-1-16,-22 1 0,1 0 15,-1 0-15,0-21 0,1 20 16,20-105 0,-63 85-16,0 21 0,0 0 15,-21-22-15,0 43 0,0-21 16,-1 21-16,-20 0 0,21 0 15,-21 0-15,-64 21 16,0 43-16,85-43 16,0 0-16,-1 22 15,22-22-15,-21 21 0,21 0 0,0-20 0,0-1 16,0 21-16,21-21 0,43 22 16,-22-22-1,-21-21-15,22 0 0,20 0 16,-20 0-16,-22 0 0,21-21 0,-21 21 15,22-22-15,-22 1 0,0 0 0,21-42 16,1-22 0,-43 64-16,0 0 0,0-22 15,0 22-15,0 0 0,-22 21 32,1 21-17,21 0-15,-21 0 0,0 1 0,21-1 16,-21 21-16,21-21 0,0 0 0,0 22 15,0-22-15,0 21 16,0 1-16,0-22 16,21-21-16,21 21 15,-21-21-15,22 0 0,41 0 0,-41 0 16,-1 0-16,22 0 0,-22 0 16,21-21-16,-20 0 0,-1-1 0,85-62 15,-85 20 1,-20 43-16,-1-21 0,-21-1 15,21 22-15,-21 0 0,0-21 0,0 21 16,0-1-16,-21 1 0,0 0 0,-1 21 16,1 0-16,0-21 0,0 21 0,-21 0 15,20 0-15,1 21 16,-42 21-16,42-20 0,-1-1 16,-20 42-16,21-42 0,0 1 15,21 20-15,0 0 16,0 22-16,0-43 0,21 0 15,0-21-15,0 0 0,0 0 16,1 0-16,-1 0 0,0 0 0,0 0 16,21 0-16,1-21 15,-22 21-15,21-42 16,-21 20-16,-21 1 0,22 0 16,-22 0-16,0 0 0,0 0 15,0-1-15,0 44 31,-22-1-31,1 0 16,21 0-16,0 0 0,0 22 0,-21-1 16,-21 85-16,-1 21 15,43-84 1,0-1-16,0-21 0,0 43 0,0-21 16,0-1-16,22 85 15,-1 64-15,0-149 0,-21 1 16,0-1-16,0 1 0,0-1 0,0-20 15,-42 126 1,-1-84-16,22-43 16,-21-21-16,-22 43 0,43-43 15,-21 0-15,21-21 0,-1 0 0,1 0 16,0 0-16,-21 0 0,21-21 16,-1 0-16,1-22 0,21 1 15,0 0-15,0-22 0,0 1 0,0-1 16,0-20-16,0 20 0,0-42 0,43-84 15,-22 105-15,21-21 16,-21 0-16,0 22 0,22-1 0,-1 0 16,-21 22-16,22-1 0,-22 1 0,85-64 15,-64 106 1,0-22-16,-21 22 0,22 0 16,-22 0-16,21 0 0,-21 0 0,1-1 15,62-20 1,-63 21-16</inkml:trace>
  <inkml:trace contextRef="#ctx0" brushRef="#br1" timeOffset="106731.61">17462 7197 0,'-21'0'16,"42"0"15,1 0-15,-1-21-16,0 21 0,0-22 0,0 22 15,0-21-15,1 21 0,-1-21 16,0 21-16,0-21 0,0 0 0,22-22 16,-43 22-16,0 0 15,0 0-15,0 0 0,0 0 0,-22 21 16,1 0 0,0 0-16,-21 0 0,21 0 0,-1 21 15,-20 0-15,0 42 16,21-20-16,-1-22 0,22 21 0,0 1 15,0 20-15,0-42 16,22 0-16,83 64 16,-41-64-16,-43-21 15,21 21-15,-20-21 0,20 0 16,-21 0-16,21 0 0,-20 0 0,20-21 16,21-21-1,-63 21-15,22 0 16</inkml:trace>
  <inkml:trace contextRef="#ctx0" brushRef="#br1" timeOffset="106913.51">18055 7430 0,'-21'0'47,"21"21"-47,-21-21 15</inkml:trace>
  <inkml:trace contextRef="#ctx0" brushRef="#br1" timeOffset="111552.98">1672 8996 0,'0'0'0,"-21"0"0,21 21 0,-21-21 16,21 21-16,-21-21 0,21 21 15,0-42 32,0 0-47,21 0 16,0 0-16,0 21 0,0-21 0,22-1 16,-22 1-16,0 0 0,64-21 15,-64 42 1,21 0-16,-21 0 0,0 0 0,1 21 15,-22 0-15,21 43 16,-21 20-16,0-63 16,-21 22-16,-1-1 0,1-21 15,0 22-15,0-22 0,0 21 0,0-21 16,-1 0-16,-62 43 16,41-43-1,22-21-15,0 0 16,21-21 15,21 0-31,0 0 16,1 21-16,-1-22 0,21 22 15,-21-21-15,0 21 0,1 0 16,20 0-16,-21 0 0,21 0 16,-20 0-16,41 21 0,-21 1 15,-20-1-15,-1 0 0,-21 0 16,0 0-16,0 0 0,0 22 15,0-22-15,-21 42 16,-1-41-16,-20 41 0,0-42 16,21 0-16,-1 1 0,1-22 0,0 21 15,0-21-15,-21 0 0,20 0 0,-20 21 16,21-21-16,-21 0 16,-1 0-16,1 0 0,-22 0 0,22 0 15,0 0-15,-1-21 0,1 21 16,0 0-16,21 0 0,-22-21 0,22 21 15,0 0-15,21-22 16,-21 22-16,21-21 31,21 0-31,0 21 16</inkml:trace>
  <inkml:trace contextRef="#ctx0" brushRef="#br1" timeOffset="111919.77">2413 9419 0,'0'0'0,"0"21"16,0 1-16,21-22 15,0 0-15,0 0 16,1 0-16,-1 0 0,-21-22 16,21 1-16,-21 0 15,0 0 1,-21 0 0,0 21-16,-1 0 0,1 0 15,0 0-15,0 0 0,0 21 16,21 0-16,-21-21 15,21 21-15,0 0 16,21-21 0,0 0-1</inkml:trace>
  <inkml:trace contextRef="#ctx0" brushRef="#br1" timeOffset="114888.06">4000 8424 0,'-21'-21'0,"42"42"0,-63-42 0,0 21 16,21 0 0,21 21-16,-22 1 15,22-1-15,0 0 0,0 0 0,0 21 16,0-20-16,0 41 15,22-42-15,-1 0 0,0 1 16,0-1-16,21 0 0,-20-21 16,20 0-16,0 0 0,-21 0 0,22 0 15,-1-21-15,22 0 0,-22-1 16,0 1-16,22 0 0,-22-21 16,0 21-16,1-1 0,-1-20 0,-21 0 15,0 21-15,1-22 0,-22 1 0,0-43 16,0 43-16,0 21 0,0-22 15,0 1-15,-22 21 0,1 0 16,0 0-16,21-1 0,-21 22 16,0 0-16,0 22 0,-1 20 15,22 0-15,-21 1 0,21-1 16,0 0-16,-21 22 0,21-1 16,-21-20-16,21 41 0,0-20 0,0-1 15,0 22-15,-21 63 0,21-84 16,0 63-16,0-64 15,0 1-15,0-22 0,-21 0 0,21 1 16,0-1-16,0 0 0,0-21 16,-22 22-16,1-22 15,0 0-15,0-21 0,0 0 0,0 0 16,-1-21-16,1 21 0,0-21 16,0 0-16,0-1 0,-22 1 15,22-21-15,0 21 0,-21 0 0,21-22 16,-1 22-16,-20 0 0,0-21 15,42 20-15,-21 22 16,21 22 0,0-1-16,0 0 0,21 21 0,0-21 15,21 43-15,22-1 16,-22-20-16,-21-22 16,64 21-16,-43-21 0,22 1 15,-22-22-15,0 0 0,22 0 0,-1 0 16,-20 0-16,84-22 15,-85 22-15,64-63 0,-64 42 16,1 0-16,20-43 0,-42 22 16,0 21-16,22-64 15,-43 43-15,0-1 0,0 1 16,0 21-16,0-22 0,0-20 16,0 42-16,-21 21 15,21 21-15,0 0 16,0 21-16,0-20 0,0 62 15,0-63-15,0 22 0,0-1 16,0-21-16,0 22 0,0-22 0,0 42 16,0-42-16,0 1 15,0-1-15,0 0 0,21 0 16,0-42 0,0 0-1,0 0-15,-21-1 0,0-20 0,0 21 16,21-21-16,-21-1 0,22 22 0,-22-21 15,21-1-15,-21 1 0,0 21 16,21-43-16,0 43 0,0 21 16,0 0-16,1 0 15,20 21 1,-42 1-16,21-1 0,0 21 0,0-21 0,1 0 16,-1 22-16,0-1 15,0 0-15,0-20 0,-21-1 0,21 0 16,1 0-16,-22 0 0,21-21 15,0 21-15,0 1 0,0-22 16,0 0-16,1 0 0,20-22 16,-21 1-16,0 0 15,0 0-15,1 0 0,41-64 16,-42 64-16,-21-21 0,43-22 16,-22 43-16,-21-21 0,21 20 15,-21 1-15,21 21 0,-21-21 16,21 21-16,0 0 15,-21 21-15,0 0 16,0 1-16,0-1 0,22 0 0,-22 21 16,0-21-16,0 1 0,21 20 15,0 43 1,0-64-16,-21 21 0,21-21 0,0 0 0,1 1 16,-1-1-16,21-21 0,22 21 15,41-21 1,-62 0-16,20 0 0,22-21 15,-22 0-15,-20-1 0,-1 1 16,0 0-16,1 0 0,-1-21 0,43-64 16,-64-21-1,-21 84-15,0 22 16,0-21-16,0 0 0,0 20 0,-21 1 16,0 0-16,-1 0 0,1 21 15,-42 0-15,42 0 0,-22 0 16,-105 63-1,85 1-15,41-22 0,-20 1 16,21-1-16,0 0 0,0 1 16,21-22-16,0 21 0,0 0 0,0-20 15,0-1-15,21 42 16,63-42 0,-62-21-16,20 0 0,0 0 15,-21 0-15,22 0 0,41-21 16,-62 0-16,20 0 0,-21 0 0,64-64 15,-64 22 1,-21 20-16,21 22 0,-21-21 16,0 21-16,0-1 0,0-20 0,0 21 15,0 0-15,0 0 0,-21 21 32,21 21-32,-21 0 0,0 21 15,21 1-15,0-22 0,0 0 16,0 21-16,0-21 0,0 22 0,0-22 15,0 42 1,0-41-16,42 20 16,-21-21-16,0-21 0,22 21 0,-22-21 15,21 0-15,-21 0 0,22 0 0,-1 0 16,0 0-16,1 0 0,62-21 16,65-42-1,-128 41-15,106-62 16,-127 41-16,22 1 0,-22 0 15,0-1-15,0 1 0,-21 0 0,0-85 16,0 84 0,-21 22-16,0 0 0,0 0 0,0 21 15,-22 0-15,22 0 0,-21 0 16,21 21-16,-1 0 0,-20 0 16,21 22-16,-43 20 0,43-20 15,0-1-15,0 0 0,0 1 0,21-22 16,0 63-16,0-62 0,0-1 15,0 0-15,0 0 0,21 0 16,-21 0-16,85-21 16,-22 0-16,-42 0 15,22 0-15,-22-21 0,0 0 0,21 0 16,-21 0-16,1 0 0,-1-1 16,0 1-16,-21 0 0,0-21 0,21-22 15,-21 22 1,0 21-16,0 0 15,0 42 1,0 0-16,0 0 16,0 0-16,0 22 0,-21-22 0,21 21 15,0-21-15,0 22 0,0 62 16,0-62-16,0-1 0,0 85 16,0-63-16,0-1 0,0 1 15,21 20-15,0-20 0,-21-1 0,21 22 16,1 127-1,-1-1 1,-21-20-16,0-149 16,0 0-16,-85 128 15,43-107-15,21-42 16,-1-21-16,1 22 0,0-22 0,0 0 16,0 0-16,0 0 0,-22-22 15,-20-62 1,42 41-16,-1 1 0,22 0 15,0-22-15,-21 1 0,21-22 0,0 0 0,0-63 16,0-127 0,21 190-16,1-84 15,-1 106-15,21-22 0,-21 21 0,64-84 16,-22 42 0,-20 64-16,-1 21 0,-21-21 15,22-1-15,-1 22 0,-21 0 16,64-64-1,-64 64-15,0 21 0,0-21 0,-21 0 16</inkml:trace>
  <inkml:trace contextRef="#ctx0" brushRef="#br1" timeOffset="115505.71">8170 9017 0,'0'0'0,"0"42"32,21-42-1,1 0-31,-1 0 0,-21-21 15,21 21-15,0-21 0,0 0 0,0 21 16,1-21-16,-22 0 0,21-1 16,-21 1-16,21 0 0,-21 0 0,0-21 15,0 20-15,0 1 0,0 0 16,-21 21 0,0 0-16,-1 0 0,-20 42 15,21-20-15,0-1 0,-22 21 16,22 0-16,0-20 15,21 20-15,0 21 16,0-41-16,0 20 0,0 0 16,0-21-16,21 1 0,0-1 15,1-21-15,-1 0 0,21 0 16,-21 0-16,43 0 0,-43 0 16,21 0-16,43-21 0,-43-1 15,1 1-15,-1 0 0,85-64 16,-42 22-1,-64 21-15,0 20 0,0 1 0,-21-21 16,21 21-16,-21 0 0,0-1 16,-21 22-16,0 0 15,0 0-15,0 0 0,-43 43 16,43-22-16,0 0 0,0 0 16,-1 0-16,22 43 0,0-1 15,0-41-15,22 20 16,-1-21-16,0 0 0,0 0 15,0-21-15,22 43 16,-22-22-16,-21 0 0,21 0 0,-21 0 16,-21-21-1,0 0-15,-1 0 16,1 0-16,-21 0 0,21 0 16,0 0-16,-1 0 0,1 0 15,0 0-15,0 0 0</inkml:trace>
  <inkml:trace contextRef="#ctx0" brushRef="#br1" timeOffset="206364.68">10816 9017 0,'0'0'0,"-21"0"15,0 0 17,21-21 14,0 0-14,0 0-17,0-1-15,0 1 0,0 0 16,0 0 0,0 0-16,0 0 0,-43-1 15,43 1-15,-21 0 16,0 21-16,0 0 0,21-21 0,-21 21 15,0-21-15,-1 21 0,1 0 16,0 0-16,-21 0 16,21 0-16,-1 21 0,1 0 15,0 0-15,0 0 16,0 1-16,21-1 0,-21 21 16,-22 43-16,1-1 15,42-41 1,0-22-16,0 21 0,-21-21 0,21 1 15,0-1-15,0 0 0,0 0 0,0 0 16,0 0-16,21-21 0,-21 22 16,21-22-16,0 0 0,0 21 0,1-21 15,-1 0-15,0 0 0,0 0 16,0 0-16,0 0 0,1 0 16,-1 0-16,-21-21 0,21 21 15,0-22-15,21-20 16,-20 21-16,-1 0 0,0 0 15,0-22-15,0 22 0,0 0 0,1-21 16,-1 20-16,0-20 0,0 21 0,-21 0 16,0-22-16,21 22 0,-21 0 15,0 0-15,0 0 0,-21 21 47,21 21-47,0 0 0,0 0 16,-21 22-16,21-22 0,-21 0 0,21 21 15,0-21-15,0 22 0,0-22 16,-21 0-16,21 21 0,0-20 0,0-1 16,0 42-1,0-42 1,21 1-16,42-1 0,-42-21 16,1 0-16,20 0 0,-21 0 0,0 0 15,22 0-15,41-43 16,-41 22-16</inkml:trace>
  <inkml:trace contextRef="#ctx0" brushRef="#br1" timeOffset="206788.43">11261 9038 0,'63'-169'78,"-42"169"-78,-148 360 0,170-551 0,62 22 0,-83 169 0,-1 0 0,0 0 15,0 21-15,21 21 16,1 22-16,-43-43 0,0 21 16,0 22-16,0-43 15,0 0-15,0 22 0,0-22 0,0 0 16,0 0-16,0 0 0,0 22 15,0-65 17,0 1-17,0 0-15,0 0 0,0-21 16,0 20-16,0-41 0,21-1 16,-21 22-16,21 21 0,0 0 15,0-22-15,-21 22 16,22 0-16,-1 0 0,0 0 0,0 21 0,0-21 15,22 21 1,-22 0-16,0 0 16,-21 21-1</inkml:trace>
  <inkml:trace contextRef="#ctx0" brushRef="#br1" timeOffset="207172.21">11938 9123 0,'21'0'15,"0"0"-15,0-21 16,-21 0-16,22 21 0,-1-22 0,0 1 16,21-42-1,-42 42-15,43-1 16,-43 1-16,0 0 15,-43 21 1,1 0 0,21 0-16,0 21 15,-1 0-15,1 1 0,0-1 16,21 0-16,0 21 0,0-21 0,-21 1 16,0 62-1,21-41-15,0-1 16,0-21-16,21 21 15,-21-20-15,21-22 0,0 0 0,22 21 16,-1-21 0,0 0-16,-21 0 0,22 0 0,-1-21 15,-21-1-15,22 1 0,-1 0 0</inkml:trace>
  <inkml:trace contextRef="#ctx0" brushRef="#br1" timeOffset="207984.76">13695 8805 0,'0'0'16,"0"-21"-16,0 0 0,0 0 0,0 0 16,0 42 15,0 0-31,0 0 0,0 22 15,0-22-15,0 21 0,0 0 0,0 1 16,0-22-16,0 21 0,0 43 16,0-64-16,0 21 0,-21-20 15,21 20-15,0-21 0,0 0 0,0 0 16,0 1-16,0-1 16,-22-21-16,1 0 15,21-21 1,0-1-16,0 1 15,0 0-15,0 0 0,0-21 0,0-22 16,0 43-16,0-21 0,21-1 16,1 22-16,-1-21 15,0-1-15,85-41 16,-64 63-16,106-22 16,-105 43-16,-1 0 0,0 0 15,1 21-15,20 22 0,-21-1 16,-20-21-16,-22 85 15,0-64-15,0 22 16,0-22-16,0 43 16,-22-85-16,22 21 0,-21 0 15,21 0-15,-21-21 0,21 22 16,21-22 15,0-22-31,1 1 0,-1 0 16,21 0-16,-21 0 0</inkml:trace>
  <inkml:trace contextRef="#ctx0" brushRef="#br1" timeOffset="208380.52">14732 8869 0,'0'0'0,"0"-21"0,0 0 16,-21 21-1,0 0-15,-1 21 16,1 0-16,21 0 0,-21 0 15,0 22-15,21-22 0,-42 85 16,20-1 0,22-83-16,0 41 15,0-42-15,0 0 0,43 1 0,-22-1 16,0-21-16,0 0 16,43 0-16,-43 0 0,21 0 15,1 0-15,-1-43 16,-21 22-16,0 0 0,22-21 15,-43-1-15,0 22 0,0-127 32,-64 85-32,43 41 0,0 1 15,-43-21-15,43 42 16,0 0-16,0 0 0,0 0 0,-1 0 16,1 0-16,0 21 0,0 0 15,21 22 1,0-22-16,0 0 0,0 0 15,21-21-15,0 0 0,22 0 16,-22 0-16</inkml:trace>
  <inkml:trace contextRef="#ctx0" brushRef="#br1" timeOffset="208704.34">15663 8530 0,'0'-21'0,"0"42"0,0-63 0,0 21 16,-21 21-16,0 0 0,0 0 16,21 21-1,-21 0-15,-1 0 0,22 0 16,-21 22-16,21-22 0,-21 21 0,21 22 0,0-22 16,-21 0-16,21 22 0,-21-22 15,0 22-15,-22 84 16,22-85-16,21-20 15,0-22-15,0 21 0,0-21 16,0 1-16,0-1 0,21-21 16,0 0-1,1 0-15,-1 0 0,0 0 16,0-21-16,0-1 0,0 1 0,1 0 16,-1 0-16,-21-21 0,21 20 0</inkml:trace>
  <inkml:trace contextRef="#ctx0" brushRef="#br1" timeOffset="208896.23">15452 8911 0,'-43'0'0,"86"0"0,-107 0 0,43 0 15,0 0-15,0 0 0,42 0 32,0 0-32,0 0 15,21 0-15,-20 0 0,20 0 0,-21 0 16,21 0-16,1 0 0,-22 0 0,21 0 15,-21 0-15,22-21 0,-22 21 16,0 0-16,21 0 0,-20-21 16,-1 21-16</inkml:trace>
  <inkml:trace contextRef="#ctx0" brushRef="#br1" timeOffset="210728.18">17780 9123 0,'0'0'0,"21"-21"0,0 21 0,0-64 16,1 22-16,-22 21 15,0 0-15,0-22 0,0-41 16,0 41-16,0 1 16,-22 21-16,1 0 0,0-1 15,0 1-15,-21 0 16,20 21-16,-62 0 16,-22 42-16,64-20 15,20 20-15,-83 85 16,62-42-1,22-22-15,0-21 0,0 1 0,21-1 16,0-21-16,0 22 0,0-22 0,0 42 16,21-42-16,0-21 0,0 22 15,0-22-15,22 0 0,-22 0 16,21 0-16,1 0 0,62-43 16,-62 22-16,20-21 15,-42 21-15,22-22 0,-22 22 16,0-21-16,0-1 0,0 1 15,-21-85-15,22 85 16,-22 21-16,0-22 0,0 22 16,0 42-1,0 0 1,0 22-16,0-22 0,-22 21 16,22 1-16,-21-22 0,21 21 15,0 0-15,0-20 0,0 62 16,0-63-1,0 1-15,0-1 0,0 0 0,21-21 16,1 0-16,-1 0 0,0 0 0,0 0 16,0 0-16,22 0 0,41-42 15,-20-43 1,-43 64-16,21-22 0,-21-20 16,1 21-16,-1-1 15,-21 22-15,21-21 0,-21 21 0,0-1 16,0 1-1,-21 42 1,21 1-16,-21 20 0,-1-21 16,22 21-16,0-20 0,0 20 15,0-21-15,0 21 0,0 22 16,0-22-16,0-21 16,22 1-16,-1 20 0,0-42 15,0 0-15,21 0 16,-20 0-16,62 0 15,-41-21-15,-22 0 0,0-1 0,0 1 16,0 0-16,0 0 0,22-64 16,-22-21-1,-21 85-15,21-21 0,-21 21 16,0-22-16,0 22 0,21 0 16,-21 42 15,0 0-31,0 1 0,-21 20 0,21-21 15,-21 21-15,21 1 0,-21-1 0,21-21 16,0 22-16,0 20 16,0 1-16,0-43 0,0 0 15,0 0-15,21-21 0,0 21 0,0-21 16,0 0-16,22 0 16,-22 0-16,0 0 0,21 0 0,-20 0 15,-1-21-15,21 0 0,-21 0 0,0 0 16,22-22-16,-22 1 0,0 0 15,0-1-15,0-20 0,1-1 16,-1 1-16,0 20 0,0-20 0,-21-1 16,0 1-16,21 21 0,-21-22 15,0 22-15,0-1 0,0 1 0,0-43 16,0 64-16,-21 21 16,0 0-1,0 21-15,0 1 0,21 41 16,0-21-16,0 1 15,-22 20-15,22-20 0,0 20 0,0 1 16,0-1-16,0 1 0,0-22 0,0 21 16,0 43-1,0 21-15,0-84 16,0-22-16,22 42 0,-1-63 16,0 21-16,-21 1 0,21-22 0,0 0 15,0 0-15,64 0 16,21-64-1,-43 1 1,-41 41-16,-1-20 0,0 21 16,0-21-16,0 20 0,0-20 0,1-21 15,-44 84 17,22 0-32,-21 0 0,0 0 15,0 0-15,21 1 0,0 20 16,0-21-16,0 0 0,0 0 15,0 1-15,0-1 0,0 0 0,0 0 16,0 0-16,21-21 0,0 0 16,43 0-1,-1 0 1,-42-21-16,22 0 0,-22 0 16,0 0-16,0-22 0,0 22 0,-21-21 15,0 21-15,0-85 16,-21 21-16,0 64 15,0 0-15,0 0 16,-22 21-16,22 0 0,0 0 0,0 0 16,0 0-16,0 0 0,-1 21 15,1 0-15,0-21 0,21 21 0,-21 21 16,21-20 0,21-22 15,-21-22-31</inkml:trace>
  <inkml:trace contextRef="#ctx0" brushRef="#br1" timeOffset="210992.03">19156 8678 0,'0'0'15,"-21"0"-15,-1 0 0,22-21 16,22 21-16,-1 0 15,0 0-15,42 0 16,-41 0-16,62 0 16,-41 0-16,-22 0 0,21 0 0,0 0 0,1 0 15,-22 0-15,0 0 0,21 0 16,-20 0-16,-1 0 0,0 0 16,0 0-1</inkml:trace>
  <inkml:trace contextRef="#ctx0" brushRef="#br1" timeOffset="211732.71">20278 8869 0,'-22'0'31,"1"0"-15,21 21-1,0 0-15,0 0 0,0 1 0,0-1 16,0 0-16,0 0 0,0 0 0,0 43 16,-21-1-1,21-42-15,-21 1 16,21-1-16,0 0 0,-21-21 15,0 0 1,21-21 15,0 0-31,0-1 16,0-20-16,0 0 16,0 21-16,63-85 0,-42 63 15,0 22-15,1-21 0,20 21 16,-21-22-16,21 22 0,-20 21 0,20-21 15,-21 21-15,21-21 0,1 21 16,41 63 0,-84-41-16,22-1 0,-22 21 15,21 0-15,-21 1 0,0-1 0,0 0 16,0-20-16,0 20 0,0-21 0,-43 64 16,43-64-1,0 0-15,-21-21 0,0 0 31,21-21-31,0 0 16,0 0-16,0-1 16,21-83-16,0 83 15,22-62-15,-1 41 0,-21 1 16,22 0-16,-22-1 0,21 22 16,0-21-16,1 21 0,41 0 15,1 21-15,-43 21 0,1 0 16,-22 0-16,21 0 0,-21 22 15,1-1-15,-1 0 0,-21 43 16,0 42 0,-21-106-16,21 21 0,-22-20 15,22-1-15,0 0 0,-21 0 0,0-21 16,0 21-16,42-21 47,0 0-47,22-21 0</inkml:trace>
  <inkml:trace contextRef="#ctx0" brushRef="#br1" timeOffset="212741.36">22034 9081 0,'0'-22'0,"0"44"0,0-65 0,0 22 15,0 0-15,0 0 0,0-22 16,0 22-16,0 0 0,-42-21 15,21 21-15,0 21 0,0 0 16,-1-22-16,1 22 0,0 0 16,0 0-16,0 22 0,-22-1 0,22 0 0,-42 42 15,42-20-15,-1-1 16,-20-21-16,21 22 0,0 20 16,21-21-16,0-20 0,0 41 15,0-21 1,0-20-16,21-22 0,0 0 15,21 0-15,-20 0 0,-1 0 0,0 0 16,85-43-16,-64 1 16,0 21-16,-20-22 15,-1 22-15,21-21 0,-21 0 0,0-1 16,22-84-16,-43 106 16,21-21-16,-21 21 0,0 42 31,0 0-31,-21 21 15,0-21-15,21 22 0,0-1 16,-22-21-16,22 22 0,0-1 0,0-21 16,0 21-16,0-20 0,0-1 15,0 0-15,0 0 0,22 0 0,-1 0 16,-21 1-16,21-22 0,21 0 16,1 0-16,-22 0 0,0 0 0,42 0 15,-41-22-15,41-20 16,-42 21-16,22-21 0,20-43 15,-42 21-15,22 22 0,-1-21 16,-21-1-16,21 1 0,-20-1 16,62-126-1,-63 84-15,-21 63 16,0-20-16,0 21 0,0 20 16,0 1-16,-21 21 15,0 0-15,0 21 0,0 22 16,-43 84-1,43-85-15,0 64 0,0-43 16,21 1-16,-21 42 16,21-43-16,0 1 0,0 42 15,0-64-15,0-21 0,21 21 16,-21-20-16,21 20 0,0-21 0,43 21 16,20-42-1,-63 0-15,22 0 16,-22 0-16,21-21 0,106-63 15,-84 20 1,-22 43-16,-21-21 0,22 20 16,-22-20-16,-21 21 0,0 0 15,21-22-15,-21 22 0,-21 21 16,0 0 0,0 0-16,-1 21 0,1 1 0,0-1 15,0 21-15,0-21 0,0 0 0,21 22 16,0-22-16,0 0 0,0 21 15,0-20-15,0 20 16,21-21-16,42 0 16,-42-21-16,1 0 0,20 0 0,0 0 15,1 0-15,-1 0 0,0 0 16,1 0-16,-1 0 0,0-21 0,1 0 16,-1 0-16,-21 0 0,21-1 0,43 1 15,-64 0-15,0-21 16,1 21-16,-1-1 0,0 1 15,-21 0-15</inkml:trace>
  <inkml:trace contextRef="#ctx0" brushRef="#br1" timeOffset="213092.23">22902 8636 0,'-42'0'16,"84"0"-16,-105 0 0,42 0 0,21-21 15,21 21 1,0 0-16,21 0 0,-21-21 0,43 21 16,-22 0-16,1 0 15,-1 0-15,0 0 0,43-21 16,-64 21-16,21 0 0,1 0 15,-1 0-15,22 0 16,-43 0-16,0 0 0,0-22 16,0 22-16,-21-21 0,21 21 15,1 0-15,-22-21 16,21 21 0,-21-21-1</inkml:trace>
  <inkml:trace contextRef="#ctx0" brushRef="#br1" timeOffset="-211511.97">1651 10986 0,'0'-22'15,"0"1"-15,-21 21 16,21-21-16,0 0 0,0 0 16,0 0-16,0-1 15,0 1-15,0 0 0,0 0 0,0 0 16,0 0-16,0-1 16,0 44 15,0 20-31,0-21 0,0 21 0,-21 64 15,-1-63-15,-20 105 16,0-85-16,21 1 0,-1-1 16,-41 64-16,-22 21 15,64-126-15,0 20 16,0-21-16,21 0 0,-21-21 16,21-21-1,0 0 1,0 0-16,0 0 0,21-1 15,0 1-15,0 0 0,21-21 16,-20 21-16,20-1 16,-21 1-16,21 21 0,1-21 15,-22 21-15,21 0 0,1-21 0,-1 21 16,-21 0-16,21 0 0,1 0 0,-22-21 16,21 21-16,-21 0 0,1 0 15,-1-21-15,0-1 0,0 22 0,43-63 16,-64 42-1,0-22-15,0 22 0,0-42 16,0 42-16,0-1 0,0 1 16,0 0-16,-22 21 0,22-21 15,-21 21-15,0 0 16,21 21 0,-21 0-16,21 0 0,-21 22 0,21-1 15,-21 0-15,21 1 0,0-1 16,0 0-16,0 149 15,-22-128 1,22-20-16,0-1 0,0-21 16,0 0-16,0 1 0,0-1 0,0 21 15,0-21 1,0-42 15,0 0-31,22 21 0,-22-21 0,21 0 16,0-1-16,0-20 0</inkml:trace>
  <inkml:trace contextRef="#ctx0" brushRef="#br1" timeOffset="-211187.16">2476 11430 0,'0'0'0,"22"0"31,-1 0-31,0-21 16,-21 0-1,21 21-15,-21-21 0,0-1 0,0 1 16,0 0 0,-21 21-16,0 0 15,0 0-15,21 21 16,-22 0-16,1 1 15,21-1-15,-21 0 32,42-21-1,0 0-31,1 0 0</inkml:trace>
  <inkml:trace contextRef="#ctx0" brushRef="#br1" timeOffset="-210459.81">4572 10626 0,'21'0'16,"-42"0"-16,42-21 0,-21 42 16,-21-21-1,0 21-15,0 21 0,-1-21 0,1 22 16,-21 63-1,0-1-15,20-41 0,-20-1 0,21 1 16,0 21-16,0-22 16,-1 1-16,22-22 0,0 21 0,0-20 15,0-1-15,0-21 0,22 22 0,-1-22 16,0 0-16,0 0 0,21-21 16,1 0-16,-22 0 0,21 0 0,1 0 15,20-21-15,-21 0 0,43-22 16,21-20-16,-64 21 15,1-1-15,-1-20 0,0 20 0,-21-20 16,1-1-16,-1 22 0,-21-21 16,0-1-16,0 1 0,0 20 15,-21-20-15,-1 20 0,1-20 0,-21 21 16,0-1-16,-1 1 0,-41 0 16,41 20-16,1 22 0,0 0 15,-1 0-15,1 0 0,21 0 16,0 22-16,-1-1 0,1 0 0,21 21 15,0-21-15,0 1 0,0-1 16,43 42 0,-1-42-16,21 1 0,1-1 0,-22-21 15</inkml:trace>
  <inkml:trace contextRef="#ctx0" brushRef="#br1" timeOffset="-210187.96">5524 10774 0,'-21'0'0,"42"0"0,-42-21 15,21 0 1,21 21-16,1 0 0,20-22 16,21 22-16,22 0 15,-43-21-15,1 21 0,63 0 16,-64 0-16,0 0 0,43 0 15,-43 0 1,-21 0-16,-21 21 31,-21-21-31,0 0 16,0 0-16,0 0 0</inkml:trace>
  <inkml:trace contextRef="#ctx0" brushRef="#br1" timeOffset="-209933.11">5927 10753 0,'0'0'0,"-22"0"16,1 0 0,21 21-16,0 0 15,0 0-15,0 0 0,0 22 16,0-1-16,-21-21 0,21 22 0,0 105 16,-21-106-1,21 22-15,-21-22 0,21 43 16,-21-43-16,21-21 0,-22 21 15,22-20-15,-21-1 0,21 0 0,0 0 16,0 0-16,21-21 31,1-21-31,-1 21 0,0-21 0,0 0 16,21-22-16</inkml:trace>
  <inkml:trace contextRef="#ctx0" brushRef="#br1" timeOffset="-209659.92">6540 10753 0,'0'0'0,"0"-21"0,0 42 31,0 0-31,0 0 0,0 0 16,0 22-16,0-1 0,0 0 0,-21 1 15,21 20-15,0-21 0,-42 170 16,21-127-1,21-43-15,0-21 0,-21 22 16,21-22-16,0 0 0,0 0 16,0 0-16,0 0 0,21-21 31,-21-21-31,21 21 16,-21-21-16,0-21 0,21 21 0</inkml:trace>
  <inkml:trace contextRef="#ctx0" brushRef="#br1" timeOffset="-209400.51">6540 10837 0,'0'0'0,"0"-42"0,0-43 15,43 43 1,-1 21-16,-21 0 0,64 0 16,-22 21-16,149 0 31,-170 0-31,1 42 0,-1 0 15,-42-21-15,0 1 16,0-1-16,0 21 0,-21-21 0,0 0 16,-22 22-16,1-22 0,0 0 0,-1 0 15,1 0-15,-21 22 0,20-43 16,-126 84 0,105-62-1,43-1-15,0-21 0</inkml:trace>
  <inkml:trace contextRef="#ctx0" brushRef="#br1" timeOffset="-208948.77">4043 12531 0,'0'0'0,"21"-21"0,-21-1 15,0 1-15,0 42 16,0 1-16,0-1 16,0 21-16,0-21 0,0 43 0,-21-22 15,0 22-15,-1-22 0,1 21 0,0 1 16,0-22-16,0 22 0,0-22 15,-1 0-15,22-20 0,0 20 0,0-21 16,-21 0-16,21 0 0,-21-21 16,0 0-1,21-21-15,0 0 0</inkml:trace>
  <inkml:trace contextRef="#ctx0" brushRef="#br1" timeOffset="-208468.04">3768 12467 0,'0'0'0,"0"-21"16,0 0-16,0 0 0,21 21 16,0-21-16,0 21 0,21-22 0,22 22 15,-1 0 1,-20 0-16,-22 0 0,21 0 0,-21 0 16,1 22-16,-1-22 0,0 21 0,-21 42 15,-42 1 1,-1-22-16,1-21 0,-43 43 15,43-43-15,-22 0 16,43 0-16,-21-21 0,21 0 0,0 0 31,42-21-31,21 21 16,-21-21-16,22 21 0,-1 0 0,21 0 16,-20 0-16,20 0 0,1 0 15,-22 0-15,149 63 16,-149-20-16,0-22 0,1 21 15,-22-21-15,0 22 0,-21-1 0,0-21 16,0 22-16,-42-1 0,-43 0 16,21-21-16,-63 22 15,43-22-15,20 0 0,1-21 16,-22 0-16,22 0 0,-1 0 16,22 0-16,-1 0 0,1-21 0,-43-43 15,85 22 1,0 21-16,0 0 0,22-22 15,-1 22-15,21 0 0,-21 0 16,64-21 0,-43 42-16</inkml:trace>
  <inkml:trace contextRef="#ctx0" brushRef="#br1" timeOffset="-207827.89">4784 12700 0,'0'0'0,"0"-21"0,0 0 15,-22 21 1,1 0-16,21-21 0,-21 21 16,0 0-16,0 0 0,-43 42 15,22 0 1,21 1-16,0-1 0,-1 0 16,22 1-16,-21-1 0,21-21 0,-21 21 15,21 1-15,0-22 0,0 21 16,0-21-16,0 1 0,21-1 0,0-21 15,1 0-15,-1 0 0,0 0 0,21 0 16,-21 0-16,1 0 0,20-21 16,-21-1-16,21 1 0,-20 0 15,20-64-15,-21 64 16,0-21-16,0-22 0,-21 22 0,0 21 16,22-21-16,-22-1 0,0 22 0,0 0 15,0 0-15,0 0 16,-22 21-1,1 21-15,0 0 0,0 21 16,0 1-16,21-22 0,0 21 0,0-21 16,0 22-16,0-22 0,0 42 15,42-20 1,-21-22-16,22 0 0,-22-21 0,21 0 16,0 0-16,-20 0 0,62 0 15,-63-21-15,22 0 0,-1 21 16,0-43-16,1 22 0,-1 0 0,43-85 15,-64 43 1,-21 20-16,0 22 0,0 0 16,0 0-16,-21 21 0,0 0 15,-22 0-15,22 0 0,0 21 16,-21 21-16,20-21 16,22 1-16,-21 20 0,21-21 0,0 21 15,0-20-15,0-1 0,21 42 16,1-42-16,-1 1 15,0-1-15,0 0 0,21 0 16,-20-21-16,-1 0 0,63 0 16,-20 0-1,-22 0-15,-21 0 0</inkml:trace>
  <inkml:trace contextRef="#ctx0" brushRef="#br1" timeOffset="-207261.19">6096 12594 0,'0'0'16,"0"-21"-16,-21 21 16,0 0-16,-1 0 15,1 21-15,0 0 0,0 1 16,0 20-16,0-21 0,-1 21 16,1 1-16,21 41 0,-21-41 15,21-22-15,0 21 0,0-21 0,0 22 16,21-22-16,0 0 0,1-21 15,-1 21-15,0 0 0,0-21 16,0 0-16,22 0 0,-22 0 0,0 0 16,21-21-16,-21 0 0,22 21 0,-22-21 15,21-21-15,-21 20 0,22 1 0,-1-21 16,-21 21-16,22-22 0,-22 22 16,0 0-16,0 0 0,0 0 15,-21 0-15,0-1 0,-21 44 31,0-1-31,0 0 0,0 0 0,-1 0 16,1 0-16,21 22 0,0-22 0,-21 21 16,21 1-16,0-1 15,0 0-15,21-42 0,0 21 16,1 1-16,-1-22 0,0 0 16,0 0-16,64 0 15,-64 0-15,64-43 0,-43 22 16,0 0-16,1-21 0,-1 20 0,-21-20 15,0 21-15,0-64 16,-21 43-16,0 21 0,0-22 16,0 22-16,-21 0 0,-42-21 15,42 42-15,-22 0 0,-63 0 16,43 0 0,42 21-16,0 0 0,-1 21 15,22-20-15,0-1 0,22 0 16,20 0-16,-21 0 0</inkml:trace>
  <inkml:trace contextRef="#ctx0" brushRef="#br1" timeOffset="-206582.58">7578 12658 0,'0'0'0,"0"-21"0,-22-1 0,1 22 0,-21-21 16,21 21-16,-106 0 15,84 21 1,22-21-16,-21 22 0,-22 41 16,43-21-16,0 1 0,-21-22 0,42 21 0,-21 1 15,21-22-15,0 85 16,84-43 0,-63-63-16,22 21 0,-22-21 15,21 0-15,1 0 0,41 0 16,-41-21-16,-22 21 0,85-85 15,-43-20 1,-42 62-16,0-105 16,-21 85-16,22 20 15,-22-20-15,0 20 0,0-20 16,0 21-16,0-1 0,21 1 0,-21 0 16,0 20-16,0 1 0,0 42 31,-21 22-31,21-22 0,0 21 15,-22 1-15,1 62 16,21-41-16,0 42 16,0-43-16,0-20 0,43 105 15,-1-64 1,-21-41-16,21-22 0,43 42 16,-43-63-16,1 22 0,-1-22 0,0 0 15,1 0-15,-1 0 0,0-22 16,1 22-16,-1-21 0,-21 0 0,64-85 15,-64 43 1,-21 42-16,0-22 0,0 22 16,0 0-16,0 0 0,-21 21 15,0 0-15,0 21 16,-1 0-16,22 0 0,0 0 0,0 1 16,-21-1-16,21 0 0,0 21 0,0-21 15,0 1-15,21-1 0,-21 0 16,22-21-16,-1 21 0,21-21 15,0 0-15,-20 0 0,20 0 16,-21 0-16,43 0 0,-22 0 16,-21 0-16,21-21 0,-20 0 0,-1 21 15</inkml:trace>
  <inkml:trace contextRef="#ctx0" brushRef="#br1" timeOffset="-204504.12">4530 14351 0,'0'0'0,"0"-21"0,0 0 15,0 0-15,0-22 0,0 22 0,0 0 16,0 0-16,0 0 0,-43-22 16,1 22-16,21 21 15,-22 0-15,-41 0 16,20 0-16,22 0 0,21 21 16,-22 0-16,1 1 0,21-1 15,0 21-15,0 0 0,-1 1 0,1-1 16,0 0-16,21 85 15,0-21 1,0-85-16,42 22 16,-20-43-16,-1 0 0,0 0 0,0 0 15,0 0-15,22-21 0,-22 21 0,21-22 16,-21 1-16,43-42 16,-22 42-16,-21-22 0,0 22 15,1-21-15,-1 21 0,21-43 16,-42 43-16,21 0 0,-21 0 15,0-1-15,0 44 16,0 62 0,0-63-16,0 22 15,0-22-15,0 21 0,0-21 16,21 22-16,1 41 16,20-62-1,-21-1-15,21-21 0,-20 0 0,-1 0 16,0 0-16,21 0 0,-21 0 15,22-21-15,-22-1 0,21 1 16,-21 0-16,1-21 0,-1 21 0,0-1 16,0-20-16,-21 21 0,21-64 15,-21 22 1,-21 63 0,0 21-1,21 0-15,-21 0 0,21 0 0,0 22 16,0 20-16,0 1 15,0-43-15,0 0 0,21 0 16,0 0-16,0 1 0,0-1 16,22-21-16,41 0 15,-62 0-15,-1 0 16,21 0-16,-21-21 0,22-1 16,-22 22-16,21-21 0,22-42 15,-22 20-15,-21 1 16,0 21-16,-21 0 0,0 0 0,0-1 15,21 22-15,-21 22 32,0-1-32,0 0 0,0 0 0,0 0 15,0 0-15,0 1 0,0-1 16,0 0-16,43 0 16,-22 0-16,0 0 0,0-21 0,22 0 15,-1 22-15,0-22 0,1 0 16,62 0-16,-62 0 0,20 0 15,-20 0-15,-1 0 0,0 0 16,1 0-16,-1 0 0,0-22 0,1 22 16,20-42-16,-42 42 0,-21-21 15,21 0-15,-21 0 0,0-1 16,0-41-16,-21 42 0,0 0 16,-21-22-1,21 22-15,-1 0 0,1 21 0,0 0 0,0 0 16,-43 0-16,43 0 15,0 21-15,0 0 0,0 0 16,0 1-16,21 20 0,-22-21 16,22 0-16,-21 22 0,21-22 0,0 0 15,0 0-15,0 0 0,0 0 0,0 22 16,21-43-16,22 21 16,-22-21-16,21 0 15,-21 0-15,1-21 0,20 0 0,21-43 16,-41 43-1,-1 0-15,0-22 0,0 1 0,-21-43 16,0 43-16,0-21 0,0 20 16,0 1-16,0 0 15,0-1-15,0-84 16,0 85-16,0 21 16,-21 42-1,21 0 1,0 21-16,0-20 0,0 20 15,0 0-15,0 1 0,0 20 0,0-21 0,0 1 16,0 20-16,21-20 16,-21-1-16,21 0 0,0 1 0,1-22 0,-1 21 15,0-21-15,0 0 0,21 1 16,64-1 0,-63-21-16,20 0 0,22-21 15,-43-1-15,0 1 16,1 0-16,-1 0 0,0-21 0,-20 20 15,41-83-15,-42 62 16,-21 22-16,21 0 0,-21-21 16,0 20-16,0 44 31,0-1-31,0 0 0,0 0 16,0 0-16,-21 0 0,21 1 0,0-1 15,0 0-15,0 0 0,0 0 16,0 0-16,21-21 15,1 0-15,-22 22 0,21-22 0,0 0 16,21 0 0,1 0-16,-22-22 0,0 1 0,21 0 15,1 0-15,-22 0 0,42-22 16,-42 22-16,1-21 0,-1 21 16,-21 0-16,0-1 0,0 44 31,0-1-31,0 0 0,0 0 15,0 64 1,0-64-16,0 0 0,0 0 0,0 22 16,0-22-16,0 0 15,21 0-15,0-21 0,0 0 16,0 0-16,1 0 16,41-21-1,-21 0-15,-20 0 0,-1-1 0,0 1 16,0-21-16,-21 21 0,0-64 15,0-21 1,0 85-16,-21 0 0,0 0 0,-22 0 16,22-1-16,0 22 0,0 0 0,0 0 15,-22 0-15,22 0 0,0 0 16,0 22-16,0-1 0,-22 0 16,43 0-16,-21-21 15,21 21 1</inkml:trace>
  <inkml:trace contextRef="#ctx0" brushRef="#br1" timeOffset="-204345.21">7027 14076 0,'-21'0'0,"42"0"15,-63 0-15,63 0 47,0 0-47,0 0 0,1 21 16,20-21-16,-21 21 0</inkml:trace>
  <inkml:trace contextRef="#ctx0" brushRef="#br1" timeOffset="-204124.34">8255 14542 0,'0'0'0,"-42"63"31,20-42-31,22 0 0,-21 1 16,-21 41-16,21-21 15,0-20-15,-43 20 0,22-21 16,21 0-16,-22 0 0,22-21 15,0 22-15,-21-22 0</inkml:trace>
  <inkml:trace contextRef="#ctx0" brushRef="#br1" timeOffset="-203712.22">9207 13928 0,'0'0'16,"0"-21"-16,0-1 0,0 1 0,0 42 31,22 1-31,-22-1 0,21 21 16,0-21-16,0 43 0,0-22 15,-21 0-15,21 22 0,-21-22 0,22 22 16,-22 42-16,0-64 0,0 0 15,0 1-15,0-22 0,0 0 16,0 0-16,0 0 0,21-21 0,0 0 16,0 0-16,-21-21 0</inkml:trace>
  <inkml:trace contextRef="#ctx0" brushRef="#br1" timeOffset="-203476.35">9948 13801 0,'-21'21'16,"0"0"-16,0 0 0,-22 22 0,22-1 15,-21 0-15,0-21 0,-1 22 16,1-1-16,21 22 0,-64 20 16,64-41-16,0-1 0,0-21 0,-1 21 15,22 1-15,-21-22 16,21 42-16,21-63 15,1 0-15,-1 0 16,21 0-16,-21 0 0,22-21 16</inkml:trace>
  <inkml:trace contextRef="#ctx0" brushRef="#br1" timeOffset="-203299.95">10118 14266 0,'21'22'16,"-21"62"-1,-21-63-15,21 22 0,-22-22 16,22 0-16,0 0 0,-21-21 16,21 21-16,-21 1 0,21-44 47,21 1-47</inkml:trace>
  <inkml:trace contextRef="#ctx0" brushRef="#br1" timeOffset="-203156.04">10139 14012 0,'0'0'0,"0"-21"0,-21 0 0,-1 21 15,22 21 1,0 0-16,0 1 0,0-1 16,22 0-16,-1-21 0,0 21 0,0 0 15,0-21-15</inkml:trace>
  <inkml:trace contextRef="#ctx0" brushRef="#br1" timeOffset="-202660.61">11049 14224 0,'0'0'0,"-21"-21"0,0 0 15,-1 0-15,1 21 0,-21-22 0,0 22 16,-1 0-16,22 0 0,-21 0 0,-1 0 15,1 0-15,21 22 0,-21-1 16,20 0-16,1 0 0,0 0 0,0 22 16,0-1-16,21-21 0,-21 21 15,21-20-15,0 20 0,0-21 0,0 21 16,21 1-16,21-43 0,-21 21 16,22 0-16,-22-21 0,21 0 15,0 0-15,43 0 16,-43-21-16,1 0 0,-1 0 0,0-1 15,1 1-15,-22-21 0,21 0 16,-21-1-16,22 1 0,-22 0 0,-21-1 16,21-20-16,-21 20 0,0-20 15,0 21-15,0-22 0,0 22 0,0-22 16,0 43-16,0-21 0,0 21 0,-21-1 16,0 1-16,0 21 15,-1 21-15,1 1 0,0 20 0,0 0 16,21-21-16,0 22 0,-21-1 15,21 22-15,0-22 0,0 0 0,0 22 16,0-22-16,0 0 0,21 22 0,-21-22 16,21 1-16,0-1 0,0-21 15,22 43-15,-22-43 16,21 0-16,1-21 16,-1 0-16,-21 0 0,21 0 15,-20-21-15</inkml:trace>
  <inkml:trace contextRef="#ctx0" brushRef="#br1" timeOffset="-202015.98">11493 14351 0,'0'0'0,"0"-21"0,22 21 47,-1 0-47,0-21 16,0 21-16,0 0 0,22-43 15,-22 43-15,0-21 0,0 21 16,0-21-16,-21 0 0,0 0 15,-21 21 1,0 0 0,0 0-16,0 0 0,-1 21 15,1 0-15,-21 21 0,21 1 16,0-22-16,-1 0 0,22 21 0,0-20 16,0 62-1,0-20-15,22-64 0,-1 21 16,0-21-16,0 0 15,0 0-15,22 0 0,-22 0 0,21 0 16,0 0-16,64-21 0,-42 0 16,-22-1-16,22 1 15,-22-21-15,0 21 0,1 0 0,-22-22 0,21-20 16,-21 42-16,-21-1 16,21 1-16,-21 0 0,-21 21 31,0 0-31,0 21 0,0 0 15,0 1-15,-1-1 0,22 0 0,0 21 16,0-21-16,0 1 0,0-1 16,0 21-16,0-21 0,0 0 15,22 1-15,-1-1 0,0-21 16,42 0-16,-41 0 16,-1 0-16,21 0 0,-21 0 0,22 0 15,-1-21-15,43-43 16,-43-21-1,-21 64-15,-21-21 0,21-43 0,-21 64 16,0-21-16,-42-22 16,-22 43-1,43 21-15,-21 0 0,-22 0 16,22 0-16,0 0 0,-1 21 0,1 22 16,0 20-1,42-21-15,0-20 0,0-1 16,0 0-16,21 0 0</inkml:trace>
  <inkml:trace contextRef="#ctx0" brushRef="#br1" timeOffset="-201865.07">12573 14626 0,'0'21'31,"-21"-21"0,0 0-15</inkml:trace>
  <inkml:trace contextRef="#ctx0" brushRef="#br1" timeOffset="-200928.45">4297 15685 0,'0'0'0,"21"0"0,-21-22 15,0 1-15,0 0 16,0 0-16,0 0 15,0 0-15,-21 21 16,21-22 0,-21 22-16,21-21 15,0 0 1,0 0 0,0 0-16,0 42 78</inkml:trace>
  <inkml:trace contextRef="#ctx0" brushRef="#br1" timeOffset="-199566.8">4445 15282 0,'0'-21'0,"0"42"0,0-63 16,-21 21-16,0 0 0,-22 21 15,22 0-15,-21 0 0,-1 0 0,22 0 16,-21 21-16,0 0 0,20 21 16,-20-20-16,0 41 0,-1 43 15,1-64-15,21 22 16,21-1-16,0-20 0,0 84 16,0-64-16,0 1 0,0-22 0,21 64 15,0-64-15,43 0 16,-22-20-16,0-1 0,1-21 15,20 0-15,-20 0 0,20 0 16,1-21-16,-1 21 0,1-43 0,-1 22 16,1 0-16,-1-21 0,-21 20 15,43-41-15,-43 21 0,22-22 16,-64 22-16,0 21 16,0-22-16,0 1 15,-21 0-15,-22 20 0,22 1 0,0 21 16,-21 0-16,21 0 0,-22 0 15,-20 21-15,20 1 0,22-1 16,0 0-16,-21 21 16,21 64-1,21-85-15,0 0 0,0 1 16,0-1-16,21 0 0,0 0 16,0-21-16,21 0 0,-20 0 0,-1 0 15,21 0-15,-21 0 0,64-21 16,-64 0-16,21 0 0,-20-1 0,-1 1 15,0 0-15,0 21 0,0-21 16,-21 0-16,0 0 0,0-1 0,-21 44 47,21-1-47,-21 0 0,21 21 0,0-21 16,-21 22-16,21-22 0,0 0 15,0 21-15,21 1 16,21-22-16,-21-21 15,1 0-15,20 0 16,0 0-16,-21-21 0,22 0 0,-22 21 16,21-22-16,1 1 0,41-63 15,-20 41 1,-64 22-16,0-21 0,21 21 16,-21-1-16,0 1 0,0 0 15,-21 42 1,21 0-16,-21 1 15,21-1-15,-22 21 0,1 0 0,21 1 16,0 20-16,-21 1 0,21-1 16,0-20-16,0 84 0,0 0 15,0-64-15,0 1 16,0-1-16,0 1 0,0-1 0,0 1 16,0-22-16,0 21 0,0-20 15,0 41-15,21-62 0,-21-1 16,0 0-16,21-21 15,1-21 1,-22 0-16,0-1 0,21-20 0,0 21 16,0-21-16,-21-1 0,21-20 15,-21 20-15,21-20 0,1-1 0,-22-63 16,0 64-16,21-1 16,-21 1-16,0-1 0,21-63 15,-21 64-15,21-1 0,-21 1 0,0 21 16,21-1-16,0 1 0,1 0 15,41-22-15,-42 43 0,0 0 16,22 0-16,-22 21 0,0 0 16,21 0-16,-20 0 0,41 0 15,-42 42-15,0-21 0,1 0 16,-22 22-16,0-22 0,0 21 16,0 0-16,-64 64 15,43-63-15,-21-22 0,20 21 16,-20-21-16,0 0 0,21-21 0,-1 22 15,1-22-15,0 0 16,42-22 0,0 1-16,1 0 0,20 0 15,-21-21-15,21 20 0,22-62 16</inkml:trace>
  <inkml:trace contextRef="#ctx0" brushRef="#br1" timeOffset="-199339.93">6371 15473 0,'0'0'15,"0"-21"-15,0 0 0,0 42 16,0 21 0,-21-21-16,21 0 0,-21 22 15,21-1-15,-21 0 0,-1 1 0,22 41 16,0-41-16,-21 20 16,21-20-16,0 20 15,0 43-15,0-85 0,0 0 16,21-21-1,1 0-15,-1 0 0,0 0 0,0 0 16,0 0-16,-21-21 0,21 0 16,-21 0-16,0-22 0</inkml:trace>
  <inkml:trace contextRef="#ctx0" brushRef="#br1" timeOffset="-198194.99">6159 15875 0,'-21'0'0,"42"0"0,-63 0 0,42-21 16,42 21-1,-20 0-15,-1-21 0,21 21 16,0 0-16,1 0 0,41-21 16,-41-1-16,-1 22 15,64-21-15,-43 0 16,1 21-16,-22 0 0,22-21 0,-1 21 16,-20 0-16,-22 0 0,21-21 15,-63 21 1,-21 0-16,20 0 15,1 21-15,-21-21 0,-22 42 16,1 22 0,42-22-16,0 22 0,21-43 15,0 21-15,0-21 0,0 0 16,0 22-16,21-22 0,0 0 0,0-21 16,0 21-16,64-21 15,-43 0-15,1 0 0,-1 0 16,0-21-16,22 21 0,-22-21 0,0 0 15,1 0-15,-1-22 0,0 22 16,22-64-16,-43 43 0,0 0 16,0-1-16,-21 1 0,22-43 15,-22 22-15,0 21 0,0-1 16,0-41-16,0 41 16,0 22-16,-22 0 0,1 21 15,21 21-15,0 0 0,0 22 16,0-1-16,-21 0 15,0 85-15,21-63 16,0-22-16,0 0 0,0 1 16,-21-1-16,21 0 0,0 1 0,0-1 15,0-21-15,0 0 0,0 1 16,0-1-16,0 0 0,0-42 16,0 0-1,21-1-15,-21-20 16,21 21-16,0 0 0,0-22 0,1 22 15,-1 0-15,0 0 0,0 0 16,21 0-16,-20 21 16,20 0-16,-21 0 0,0 0 15,0 0-15,1 21 0,-22 0 16,0 0-16,42 21 0,-42-20 16,21-1-16,0 0 0,0 0 0,1 0 15,20 0-15,-21 1 0,21-22 16,1 21-16,84-21 15,-43 0-15,-20 0 16,-22 0-16,1 0 0,-1 0 0,0-21 16,1 21-16,-1-22 0,0 1 15,-21-21-15,43-22 16,-43 43-16,-21-21 0,0-22 16,0 22-16,0 21 0,0-21 0,0 20 15,-21 1-15,21 0 0,-21 21 16,-22 0-16,-41 21 15,63 0-15,-1 1 16,-20-1-16,21 21 0,0-21 0,0 22 16,-22 20-16,22-21 15,0-20-15,21 20 0,-21-21 0,21 21 16,0-20-16,21-22 16,0 0-16,0 0 15,0 0-15,22 0 0,-22-22 16,0 1-16,21 0 0,-20 0 0,20-21 15,-21 20-15,21 1 0,-20 0 16,20-21-16,-21 21 0,0-1 0,-21 1 16,21 21-16,-21 21 31,0 1-31,0-1 0,0 0 16,0 0-16,0 0 0,0 0 15,0 64 1,22-85-16,-22 21 0,21-21 0,21 21 15,-21-21-15,0 0 16,1 0-16,20 0 0,-21 0 0,43-21 16,-43 0-16,21 0 15,0 0-15</inkml:trace>
  <inkml:trace contextRef="#ctx0" brushRef="#br1" timeOffset="-198012.09">9377 15854 0,'0'0'16,"0"21"62,-21 0-62,-1-21-16</inkml:trace>
  <inkml:trace contextRef="#ctx0" brushRef="#br1" timeOffset="-196692.2">4000 16912 0,'0'0'0,"-21"0"0,42 0 31,1 0-31,-1 0 0,42 0 16,-20 0-16,-1 0 15,0-21-15,1 21 0,-1 0 0,0 0 16,1 0-16,-1 0 0,0 0 15,-21 0-15,22 0 0,-22 0 0,0 0 16,0 0-16,-21 21 0,0 0 16,-21-21-1,0 22-15,0-22 16,0 0-16</inkml:trace>
  <inkml:trace contextRef="#ctx0" brushRef="#br1" timeOffset="-196460.45">4381 16933 0,'0'0'0,"0"-21"15,-21 21-15,0 0 16,0 0-16,0 21 0,21 1 16,-21-1-16,-1 21 0,1 0 15,21 1-15,0-1 0,-21 22 16,0-22-16,21 21 0,-21-20 0,21 20 0,0 1 16,0-22-16,-21 22 0,21-22 15,0 0-15,0 1 0,0-22 16,0 0-16,0 0 0,0 0 15,21-21-15,0 0 0,0 0 16,0-21-16,64-64 16,-43 43-16,-21 0 15</inkml:trace>
  <inkml:trace contextRef="#ctx0" brushRef="#br1" timeOffset="-194719.45">4678 17018 0,'0'85'16,"0"-43"-16,0-21 16,0 22-16,0-1 0,0 0 15,0 1-15,0-1 0,-21 43 16,-1-43-16,1 0 0,21-21 16,0 22-16,0-22 0,0 0 0,0 0 15,0 0-15,21-21 16,-21-21-1,22 0-15,-1 0 0,21-21 16,-21 20-16,0-20 16,1 21-16,-1 0 0,0 0 0,0 21 15,0 0-15,0 0 0,1 21 32,-22 0-32,21 0 0,-21 0 0,0 22 15,0-22-15,0 0 0,21 21 16,-21-21-16,21 1 0,-21-1 15,42 42 1,-20-63-16,-1 0 0,0 0 16,0 0-16,21 0 0,-20 0 0,-1-21 15,0 0-15,21 0 16,-21 0-16,1-1 0,-1 1 0,0 0 16,0-21-16,0 21 0,0-22 15,-21 22-15,0 0 0,0-21 0,0 20 16,0 1-16,0 42 31,0 1-15,0-1-16,0 21 0,0-21 0,0 0 15,0 22-15,0-22 0,0 21 16,0-21-16,0 1 0,22-1 0,-1 0 16,0 0-16,0-21 0,0 0 15,0 0-15,22 0 0,-22 0 0,21 0 16,1 0-16,-22-21 15,21 21-15,0-21 0,-20 0 0,-1-22 16,21 22-16,-21 0 0,0-21 16,-21 20-16,22-20 0,-22 21 0,21 0 15,-21-22-15,0 22 16,0 0-16,0 42 16,0 0-16,0 1 15,0-1-15,0 0 0,0 0 0,0 21 16,0-20-16,0 20 0,0-21 15,0 0-15,0 22 0,21-22 0,0 0 16,0 0-16,22-21 16,-1 0-16,0 0 15,1 0-15,-1-21 0,0 0 16,43-22-16,-43 22 0,1 0 16,-1-21-16,-21 21 15,0-22-15,0-20 0,-21 42 0,0-1 16,0 1-16,-21 21 15,0 0 1,21 21-16,-21 22 16,21-22-16,-21 0 0,21 21 0,-21-20 15,21-1-15,0 21 0,0-21 16,0 0-16,0 1 16,0-1-16,0 0 0,0-42 31,0 0-16,21-22-15,-21 22 16,21 0-16,0-21 0,-21 20 0,21-20 16,0-21-16,1 41 15,-1 1-15,0 0 0,0 21 16,0 0-16,0 0 0,1 0 16,-1 21-16,-21 0 0,21 22 15,-21-22-15,0 0 0,21 0 16,-21 0-16,21 22 0,-21-22 0,21-21 15,-21 21-15,43 0 16,-22-21-16,21 0 16,-21 0-16,43-21 15,-64 0-15,21 0 0,0 0 16,0-1-16,1-20 0,62-43 16,-41 22-1,-22 42-15,-21 0 0,21-1 16,0 22-16,-21 22 15,0-1-15,0 0 16,0 21-16,0-21 0,0 43 16,0-43-16,21 43 15,-21-43-15,21 0 16,1 0-16,-1-21 16,0 0-16,0 0 0,0 0 15,64-42 1,-43 21-16,-21-22 0,1 22 0,20-21 15,-21-1-15,-21 22 0,21-85 16,0 64-16,-21-21 16,0-1-16,0 22 0,0-85 15,0 84-15,0 1 0,0-21 16,0 41-16,-21 44 16,21-1-16,0 21 0,0 0 15,-21 107 1,21-107-16,0 21 0,0 22 15,0-21-15,0-22 16,0 0-16,0 22 0,0-1 16,0-42-16,0 1 15,0-1-15,0-42 32,0-1-32,0 1 0,21 0 15,0 0-15,1 0 0,20 0 16,-21-22-16,106 1 15,-21 0 1,-64 42-16,1 0 0,-1 0 16,0 0-16,-21 0 0,22 0 0,-22 21 0,-21 0 15,0 0-15,0 0 16,-21 0-16,0 1 0,-22-1 16,1-21-16,-22 21 0,1 0 15,-1-21-15,22 21 0,-21-21 0,-1 21 16,22-21-16,-1 0 0,1 22 15,21-22-15,0 0 0,21-22 32,63 1-32</inkml:trace>
  <inkml:trace contextRef="#ctx0" brushRef="#br1" timeOffset="-194296.69">8699 17145 0,'0'-21'0,"0"0"16,0 0-1,0 42 17,0 0-32,0 0 0,0 21 0,0 1 15,0-1-15,0 22 0,0-1 16,0 22-16,0 63 16,0 21-16,0-84 0,-21 0 15,-21 84-15,21-84 0,0-22 16,-22 22-16,22-22 15,0 1-15,0 63 16,21-85-16,0-63 16,21 0-1,0-22-15,-21 1 0,42-106 16,-42 84 0,0 1-16,0-1 0</inkml:trace>
  <inkml:trace contextRef="#ctx0" brushRef="#br1" timeOffset="-192392.91">8572 17378 0,'0'0'16,"0"-42"-16,0-1 0,0 1 0,0 0 16,0 20-16,22-20 0,-1 21 15,0 0-15,42 0 16,64 21-16,-84 0 16,-1 0-16,0 0 0,1 21 15,-22 0-15,0 21 0,0-21 0,-21 22 16,0-22-16,-21 42 15,-85 43-15,64-85 16,0 22-16,-1-22 16,1 0-16,21 0 0,-43 0 0,43-21 15,0 22-15,42-22 32,0 0-32,0 0 15,1 0-15,-1 0 0,21 0 0,-21 0 16,0 0-16,22-22 0,-22 22 15,85-21-15,-22 0 16,-41 0-16,-1 0 16,0 21-16,1-21 0,-1-1 0,0 1 15,1-21-15,-1 21 0,-21 0 16,22-22-16,20-63 16,-63 43-16,0 42 15,0 0-15,-21-1 0,0 22 16,0 0-16,-1 0 0,-20 0 15,21 22-15,-43 41 16,43 1 0,21-43-16,0 0 15,0 0-15,0 0 0,0 0 0,64 43 16,20-1 0,-20-20-1,-43-22-15,21 0 16,-20-21-16,-1 21 0,0-21 0,21 0 15,1 0-15,-1-21 16,-21 0-16,43-21 16,-43 20-16,0 1 15,0 0-15,21 0 0,-20-21 0,-1 20 16,0 1-16,0-21 0,-21 21 16,0 0-16,21-1 0,-21 1 15,-21 21 1,21 21-16,0 1 15,-21-1-15,0 0 0,21 0 16,0 0-16,0 64 16,0-64-16,0 0 15,21 0-15,-21 1 0,21-22 0,21 21 16,22-21 0,-43 0-16,0 0 0,0-21 15,22-1-15,-22 22 0,21-21 16,-21 0-16,22 0 0,-22 0 0,42-64 15,-20 43 1,-43 21-16,21-1 0,-21 1 16,-21 21-1,0 21-15,21 1 16,-22-1-16,1 21 16,0 0-16,0 1 15,21-22-15,0 0 0,0 0 0,0 0 0,0 1 16,21-44 31,-21 1-47,21 0 0,0 0 0,-21 0 15,22 0-15,-1-1 0,0-20 16,0 0 0,0 42-16,-21 21 31,0 0-31,0 0 0,0 0 15,0 1-15,0-1 0,0 0 0,0 0 16,21 0-16,1 0 0,-1 1 16,0-1-16,0-21 0,0 21 0,22-21 15,41 0 1,1 0-16,-22 0 0,-20-21 16,-1 21-16,0-21 0,-20-1 15,20 1-15,0-21 0,-21 21 0,1-22 16,41-84-1,-42 0-15,-21 64 0,0-1 16,21 1-16,-21-1 0,0 22 16,0 0-16,0-43 15,0 64-15,-21 21 16,0 42 0,0 1-16,0-1 0,0 0 0,-1 22 15,1-22-15,0 22 0,-21 84 16,42 0-1,0-106-15,0-21 16,0 22-16,21-22 0,0 21 0,21 1 16,43-22-1,-64-21 1,0 0-16,1-21 0,-1-1 0,0 22 16,0-21-16,21-21 15,-20-22-15,-1 43 16,-21 0-16,0 0 0,0 0 0,0 42 31,0 0-15,0 0-16,0 0 0,0 1 0,0-1 15,0 0-15,0 0 16,0 0-16,0 0 16,21 1-16,0-22 0,0 0 15,0 0-15,1 0 0,-1 0 16,0 0-16,0 0 0,64-43 15,-43 1 1,-21 42-16,0-21 0,-21 0 16,0-1-16,22 22 0,-22-21 15,21 21-15,-21 21 32,0 1-32,0-1 0,0 0 15,0 0-15,0 0 0,0 0 16,0 1-16,0-1 0,0 0 0,0 0 15,21-21 1,0 0-16,0 0 16,0 0-16,1 0 0,20 0 15,-21 0-15,21-21 0,1 0 0,-22 0 0,21-1 16,-21 1-16,22 0 0,-1-21 16,0-1-1,-20 22-15,-22 42 31,0 1-31,-22-1 0,1-21 16,21 21-16,-21 0 0,21 0 16,0 0-16,-21 1 0,21-1 15,0 0-15,0 0 16,0-42 15,-21 0-31,21 0 16,-21-1-16</inkml:trace>
  <inkml:trace contextRef="#ctx0" brushRef="#br1" timeOffset="-192189.03">11472 16955 0,'-42'-22'0,"84"44"0,-105-65 0,42 43 0,21-21 15,0 0 1,21 0-16,0 21 15,0 0-15,0 0 0,22 0 16,-22-21-16,21 21 0,-21 0 0,22 0 16,-22 0-16,0 0 0,0 0 15,0-22-15,-21 1 16</inkml:trace>
  <inkml:trace contextRef="#ctx0" brushRef="#br1" timeOffset="-192017.13">10816 16722 0,'-42'0'0,"84"0"0,-105 0 15,41 0-15,1 21 16,42-21 15,1 0-31,-1 0 0,0 0 0,0-21 16</inkml:trace>
  <inkml:trace contextRef="#ctx0" brushRef="#br1" timeOffset="-174360.73">16933 10478 0,'0'-22'16,"0"1"-16,0 0 15,0 0-15,0 0 16,21 0-16,1-1 0,-1 1 16,0 0-16,21 0 0,-21-21 15,22 20-15,-1 1 0,-21 0 0,22 0 16,-22-21-16,21 42 0,-21-22 15,-21 1-15,-21 21 16,0 0 0,0 0-16,0 21 0,-1 22 0,1-22 15,0 21-15,0 1 0,0-1 0,21 21 16,-21 1-16,21-22 0,0 22 16,0 126-16,0-147 15,0 20-15,0-21 0,0 1 16,0-1-16,0-21 0,0 22 15,0-22-15,0 0 0,0 21 16,0-21-16,0 1 0,-22-22 16,1 0-16,0 21 0,0-21 0,-21 0 15,-22 0-15,22 0 16,21-21-16,-22 21 0,22-22 0,-21 1 16,21 0-16,-1 21 0,1-21 15,21 0-15,0 0 31,21 21-31,1-22 16,20 1-16,-21 21 0</inkml:trace>
  <inkml:trace contextRef="#ctx0" brushRef="#br1" timeOffset="-173181.68">18754 10795 0,'0'0'0,"21"0"0,0-21 15,0 21-15,-21-21 0,0 0 0,0-22 16,21 22-16,-21-21 0,0-1 0,0 1 16,0-43-1,0-20-15,-21 83 0,0 1 16,0 0-16,-22 21 0,22 0 15,-21 0-15,-106 42 16,63 22-16,22-22 0,20 1 16,1 20-16,0-21 15,-1 22-15,1-22 0,21 1 0,0-1 0,-1 0 16,22 1-16,0-22 0,0 21 16,0-21-16,22 0 0,-1 1 15,0-1-15,21-21 0,-21 0 0,22 21 16,-1-21-16,0 0 0,1 0 15,-1-21-15,0 21 0,43-43 16,-43 22-16,-20 0 0,41-42 16,-42 41-16,0-20 0,1 21 15,-22-64-15,0 22 16,0 42-16,0 42 31,-22 0-31,22 0 0,0 0 16,-21 22-16,21-22 0,0 21 15,0-21-15,0 22 0,0-22 16,0 0-16,64 42 16,-43-41-16,0-1 0,0-21 15,0 0-15,1 0 0,-1 0 0,21 0 16,0 0-16,64-21 16,-85-1-16,22 1 15,-22 0-15,0 0 0,21-43 16,-42 43-16,22-21 0,-22 21 0,0-22 0,0 22 15,0 0-15,0 0 0,0 0 16,-22 42 0,22 0-1,-21 0-15,21 22 0,-21-22 16,21 0-16,0 21 0,0-21 0,0 43 16,-21-43-16,21 21 0,0-20 15,0-1-15,0 0 16,0 0-16,0-42 47,0 0-47,0 0 0,0-1 0,0 1 15,0-21-15,0 21 0,21-22 16,0 22-16,0-21 0,1 21 0,-1-22 16,0 22-16,0 0 0,21-21 15,-20 42-15,20 0 16,-21 0-16,0 0 0,22 21 15,-22 0-15,0 0 0,0 0 0,-21 1 16,21-1-16,0 42 16,-21-42-16,0 1 0,0-1 0,0 0 15,0 0-15,0 0 0,0 0 0,0 1 16,-21-1-16,0-21 16,21-21 15,0-1-16,0 1-15,0 0 0,0 0 0,21-21 16,0 20-16,-21-20 0,22 21 0,-1-21 16,21-1-16,-21 22 0,0-21 15,22 21-15,20-22 0,-20 22 16,-22 21-16,21 0 0,0 0 16,-20 21-16,20 0 0,-21 1 0,43 41 15,-22 1 1,-42-22-16,0 0 0,0 22 15,0-22-15,0 0 0,-42 1 16,42-22-16,-22 0 0,22 21 16,-21-42-16,0 22 15,21-44 1</inkml:trace>
  <inkml:trace contextRef="#ctx0" brushRef="#br1" timeOffset="-172519">21272 10774 0,'0'0'0,"0"-21"0,0 0 16,0-22-16,22 43 0,-22-21 15,21 21 16,-21 21-31,0 0 16,0 1-16,0-1 0,0 21 16,0-21-16,0 0 0,0 1 0,0 20 15,0-21-15,0 0 0,-21 0 16,-1 43-16,22-43 16,-21 0-16,0-21 15,21-21 16,0 0-31,0 0 0,0 0 16,0-22-16,0 22 0,21-21 16,0 21-16,1-22 0,-1 1 15,0 21-15,0-22 0,21 22 0,-20 0 16,20 0-16,0 0 0,1 0 16,62 21-16,-20 21 15,-64 0-15,0 21 0,1-21 16,-1 1-16,-21 20 0,21 0 15,-21-21-15,0 43 16,-42 21-16,42-64 16,0 0-16,-22-21 0,22 21 0,-21-21 15,21 21-15,0-42 32,21 0-17,1 0-15,-1 0 0,42-43 16</inkml:trace>
  <inkml:trace contextRef="#ctx0" brushRef="#br1" timeOffset="-172133.01">22204 10583 0,'0'-21'16,"0"42"0,0 1-1,-21 20-15,-1-21 0,1 0 0,21 22 16,0-22-16,-21 0 0,21 21 15,-21-21-15,21 1 0,0 20 16,0-21-16,0 0 0,0 0 0,0 1 16,21-1-16,0-21 0,0 0 15,1 0-15,-1 0 16,0 0-16,21 0 0,-21 0 0,1-21 16,20 21-16,-21-22 0,0 1 15,0-21-15,1 21 0,-22 0 0,0-64 16,0 0-1,0 43-15,0 21 0,0-22 0,0 22 16,-22-21-16,1 21 0,0 21 0,-21-21 16,-1 21-1,22 0-15,0 21 16,0-21-16,21 21 0,0 0 0,-21 0 16,0 0-1,21 22-15,21-43 16,21 0-16,0 0 0,-20 0 15</inkml:trace>
  <inkml:trace contextRef="#ctx0" brushRef="#br1" timeOffset="-171851.17">22860 10224 0,'0'0'16,"21"-22"-16,-21 1 0,0 0 15,0 42 16,0 0-31,-21 22 0,0-1 0,0 0 16,-1 1-16,22 20 0,-21 1 16,-21 42-16,-22 42 15,43-106-15,21 0 16,0 1-16,0-22 0,0 21 0,0 1 16,0-22-16,21 0 15,1-21 1,20 0-16,-21 0 0,21 0 0,-20-21 15,20 0-15,-21-1 16,0 1-16,0-21 0,1 21 16</inkml:trace>
  <inkml:trace contextRef="#ctx0" brushRef="#br1" timeOffset="-171696.26">22627 10647 0,'0'0'16,"0"-21"-1,21 21 1,0 0-16,1 0 0,20 0 0,0-21 16,1 21-16,-1 0 15,0-22-15,-21 22 16</inkml:trace>
  <inkml:trace contextRef="#ctx0" brushRef="#br1" timeOffset="-171140.05">23770 10668 0,'21'0'0,"-21"-21"16,21 0-16,-21 0 16,22-1-16,-1 22 0,21-63 15,-21 63-15,0-21 16,1 21-16,-1 0 0,0 0 15,0 0-15,43 21 16,-43 0-16,0 0 0,-21 0 16,21 1-16,-21 20 0,21-21 0,-21 21 15,0 1-15,0-22 0,0 42 16,0-41-16,-21-1 0,0 0 16,0 0-16,0 21 15,-1-42-15,1 0 0,0 0 0,0 0 16,0-21-1,21 0-15,0 0 0,0 0 16,0 0-16,0-1 0,0 1 0,21-21 16,21-22-1,-21 43-15,-21-21 0,22 21 16,-1 0-16,0-1 0,0 22 0,0-21 16,0 21-16,1 0 15,-1 0-15,21 0 0,22 0 16</inkml:trace>
  <inkml:trace contextRef="#ctx0" brushRef="#br1" timeOffset="-170748.55">24680 10499 0,'-63'42'15,"42"-42"1,-1 21-16,1 0 0,-21 22 0,-22 41 15,43-62-15,0-1 16,0 21-16,21-21 0,0 22 16,0-22-16,0 21 15,0-21-15,0 0 0,21-21 0,0 22 16,0-22-16,1 0 0,-1 0 16,63 0-16,-62 0 0,20 0 15,0 0-15,1-22 0,-1 1 16,-21 0-16,21 0 0,-20 0 15,-1-22-15,-21 22 0,0-21 0,0 21 0,0-22 16,0 1-16,-21 0 16,-1 21-16,1-1 0,0-20 0,-21 42 15,-1-21-15,-20 21 0,21 0 16,20 0-16,-20 0 0,21 0 16,0 0-16,-22 42 15,43-21-15,0 1 0,22-1 16,20-21-16,-21 0 0,21 0 15,1 0-15,-22 0 0</inkml:trace>
  <inkml:trace contextRef="#ctx0" brushRef="#br1" timeOffset="-170244.84">25188 10181 0,'0'0'0,"0"-21"0,21-64 31,-21 107-16,-21-1-15,21 0 16,-21 0-16,21 21 16,0 1-16,-21 63 0,0-64 15,21 21-15,0-20 0,0 20 0,-21-20 16,21-1-16,-22 21 0,22-41 16,-21 20-16,21 0 0,0 43 15,0-64 1,-21 0-16,21 0 0,-21-21 15,21-21 1,0 0 0,0 0-16,0 0 0,0-22 15,0 22-15,21 0 0,0 0 0,0 0 16,1 0-16,-1-1 0,21-20 16,-21 42-16,0-21 0,64 21 15,-64 0 1,0 0-16,1 21 15,-1 0-15,-21 0 0,0 22 16,0-22-16,0 0 0,0 0 0,0 0 16,0 1-16,0-1 0,-21 0 15,-1 0-15,1 0 0,0-21 0,0 21 16,0-21-16,-22 0 0,22 22 0,0-22 16,0 0-16,0 0 15,21-22 1,21 22-16,0-21 15,0 0-15,0 21 0</inkml:trace>
  <inkml:trace contextRef="#ctx0" brushRef="#br1" timeOffset="-169848.06">25802 10583 0,'0'0'0,"21"-21"0,-21 0 31,0 42-15,-21-21-16,0 21 0,0 1 16,0 20-16,-1-21 0,-20 0 0,21 22 15,0-22-15,0 42 16,21-42-16,-22 1 0,22-1 0,0 0 16,0 0-16,0 0 0,0 0 15,22-21-15,-1 0 16,0 0-16,0 0 0,0 0 15,22 0-15,-22 0 0,21-21 0,-21 0 16,0 0-16,22 0 0,-22 0 0,21-43 16,-42-42-1,0 64-15,0-43 16,-21 64-16,0 0 0,-64 21 31,43 0-31,21 0 0,0 0 0,-1 0 16,22 21-16,0 0 15,22-21 1,-1 0-16,0 0 0,0 0 16</inkml:trace>
  <inkml:trace contextRef="#ctx0" brushRef="#br1" timeOffset="-169570.22">26501 10224 0,'21'-22'16,"-42"44"-16,42-65 0,-21 22 0,0 0 15,-21 21 1,21 21-16,-22 0 16,1 0-16,21 1 0,-21 20 0,0 0 15,0 1-15,0-1 16,21 0-16,-22 22 0,1-22 0,-21 64 16,21-64-16,21 1 0,0-1 15,-21 0-15,21-21 0,0 22 16,0-22-16,21 21 0,0-21 15,21 1-15,-21-22 0,1 0 16,-1 0-16,0 0 0,0 0 16,0 0-16,22-22 0,-22 22 15,0-21-15,42-21 0,-41 21 16</inkml:trace>
  <inkml:trace contextRef="#ctx0" brushRef="#br1" timeOffset="-169386.53">26141 10520 0,'0'-21'16,"0"42"-16,21-63 15,0 42-15,0 0 0,22 0 0,-22-22 16,21 22-16,0 0 0,1 0 16,-1-21-16,0 21 0,1-21 0,-1 21 15,0 0-15,1-21 0,-22 21 16,21-21-16,1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2:19:32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4276 508 0</inkml:trace>
  <inkml:trace contextRef="#ctx0" brushRef="#br0" timeOffset="1842.41">4276 423 0,'21'0'15,"0"0"1,0 0 0,0 0-1,0-21 1,1 21-16,-22-21 16,0 0-16,0 0 15,0 0-15,0-1 16,0 1-16,-22 0 15,1 21-15,0 0 0,-21-21 16,21 21-16,-1 0 0,-20 0 16,21 0-16,0 0 0,-22 21 0,1 0 15,21 0-15,-21-21 0,-22 0 0,43 22 16,-21 41-16,20-42 16,1 0-16,21 1 0,-21 20 15,-21 43-15,-1-43 0,22 0 16,-21 1-16</inkml:trace>
  <inkml:trace contextRef="#ctx0" brushRef="#br0" timeOffset="2012.31">3598 1185 0,'0'22'16,"21"-1"-16,1 0 16,-1 21-16,0-21 0,42 1 15,1-1 1,-22-21-16,1 0 0,-1 0 0,0 0 0,1 0 16,-1-21-16,21 21 0,-20 0 15,-1-22-15,-21 1 0,22 0 0,-1 21 16,-21-21-16,0 0 0,22 0 15,-22-1-15,0 1 0,-21 0 16,21 0-16,-21 0 0,21 0 0,0-1 16,-21 1-16,0 0 0</inkml:trace>
  <inkml:trace contextRef="#ctx0" brushRef="#br0" timeOffset="2124.23">4784 720 0,'0'-21'0,"0"42"0,0-64 16,-22 43-16</inkml:trace>
  <inkml:trace contextRef="#ctx0" brushRef="#br0" timeOffset="2179.71">4720 677 0,'0'22'16,"-21"-1"0,-21-21-16</inkml:trace>
  <inkml:trace contextRef="#ctx0" brushRef="#br0" timeOffset="2755.74">4212 402 0,'0'-21'16,"21"21"-1,-21-21-15,0 0 31,0 0-15,-21-1 0</inkml:trace>
  <inkml:trace contextRef="#ctx0" brushRef="#br0" timeOffset="2947.63">4085 318 0,'-63'21'32,"41"0"-32,1-21 15,-85 85 1,64-43-16,0 0 15,21 1-15,-1-22 0,1 21 0,0 0 16,0 1-16,-21-1 0,42 0 16,-22 22-16,22-22 0,-21 43 15,21-43-15,21 22 16,-21-22-16,22 22 0,-1-43 16,0 21-16,21 0 15,-21-42-15</inkml:trace>
  <inkml:trace contextRef="#ctx0" brushRef="#br0" timeOffset="3055.57">5122 910 0,'127'0'16</inkml:trace>
  <inkml:trace contextRef="#ctx0" brushRef="#br0" timeOffset="5923.81">4889 868 0,'0'0'0,"0"-21"0,22 0 0</inkml:trace>
  <inkml:trace contextRef="#ctx0" brushRef="#br0" timeOffset="6088.71">4868 699 0,'-84'21'31,"62"-21"-31,1 21 0,-42 21 16,42 1-16,-22-22 16,22 21-16,0 0 0,-21 1 0,-1 41 15,22-62 1,-21 62-16</inkml:trace>
  <inkml:trace contextRef="#ctx0" brushRef="#br0" timeOffset="6408.53">4593 1376 0,'21'0'16,"43"0"-1,-22 0-15,-21-21 0,22 21 16,-1-21-16,0 21 0,-21-22 0,22 1 16,-22 0-16,21 0 0,-21 0 15,1-22-15,-1 22 0,0-21 16,-21 21-16,0-22 0,0 1 0,0-43 15,0 43-15,-21 0 0,0 21 16,-22-22-16,22 22 0,-21 0 16,21 0-16,-22 0 0,22-1 0,-21 22 15,-1 0-15,-41 22 16,41-1-16,22 0 0,0 0 16,0 21-16,0-42 15,-22 149 1,43-65-16,0-41 15,0-1-15,0 0 0,22-21 16,-1 1-16,0-1 0,0-21 0,0 21 16,0-21-16,85 0 15,-21-21 1</inkml:trace>
  <inkml:trace contextRef="#ctx0" brushRef="#br0" timeOffset="7592.97">4762 953 0,'0'0'0,"0"-22"16,0 1-16,0 0 15,0 0-15,0 0 16,0 0-16,0-1 0,0 1 16,-21 21-1,-21 0-15,21 0 16,0 21-16,-1-21 0,1 22 16,-21 41-16,0-42 0,20 22 15,1-22-15,0 63 16,0-62-16,21 20 0,-21-21 0,21 43 15,0-1 1,0-42-16,0 0 16,21 1-16,0-22 0,0 0 0,43 21 15,-43-21-15,21 0 16,-21 0-16,22 0 0,-1 0 0,0 0 16,-20 0-16,20 0 0,0-21 0,1-1 15,-22 22-15,0-21 0,21 0 16,-21 0-16,22-21 0</inkml:trace>
  <inkml:trace contextRef="#ctx0" brushRef="#br0" timeOffset="8311.99">5313 931 0,'0'-21'0,"0"0"31,0 0-31,0 42 32,0 0-32,0 0 0,-21 1 0,21-1 15,0 0-15,0 0 0,0 21 16,-22 43 0,22-64-16,0 22 0,0-22 15,0 0-15,0 0 0,-21 0 0,21 0 16,0 1-16,-21-22 15,21-22 17,0 1-32,0 0 15,0-21-15,0 21 0,0-85 16,0 85 0,0-22-16,0 1 0,0 21 0,21-22 15,0 22-15,1 0 0,41-21 16,-42 21-16,22-1 0,20 22 15,-42 0-15,64 22 16,-64-1-16,0 0 0,0 0 16,1 0-16,-1 22 0,-21-22 0,21 21 15,-21 22-15,0-43 16,0 21-16,0-21 0,0 0 0,0 1 16,-21-1-16,0 0 0,21 0 15,-22-21 1,22-21-1,0 0-15,0 0 0,0-1 16,0 1-16,0 0 0,0-21 0,0 21 16,22-22-16,-22 22 0,21-21 15,0 21-15,21-1 0,-21-20 16,22 21-16,-22 21 0,21-21 0,-21 21 16,22 0-16,-22 0 0,21 0 15,-21 0-15,1 21 0,-22 0 0,21 0 16,-21 0-16,0 1 0,0 20 0,0-21 15,0 21-15,0-20 0,-21 20 16,21-21-16,-22 21 16,1-20-16,0-1 0,21 0 15,0-42 17,0 0-17</inkml:trace>
  <inkml:trace contextRef="#ctx0" brushRef="#br0" timeOffset="8658.02">6265 826 0,'0'0'0,"-21"0"31,0 21-15,21 0-16,-21 0 0,21 21 15,0 1-15,0-1 0,0 0 0,-21 1 16,21-1-16,-22 64 16,22-43-16,0 1 0,0-1 15,-21 1-15,21 21 0,-21-22 0,21 22 16,0 42-16,-21-64 0,21 1 16,-21-1-16,21 1 0,0-1 15,0-20-15,-21-1 0,21 0 0,-22 1 16,1-1-16,21-21 0,0 0 15,0 0-15,0 1 0,-21-22 16,21-22-16,0 1 16,0 0-16,21-64 15,0 43-15,1 0 0,-22-1 16</inkml:trace>
  <inkml:trace contextRef="#ctx0" brushRef="#br0" timeOffset="8955.85">6181 974 0,'0'-21'0,"0"42"0,0-64 16,0 1-16,0 21 0,0 0 0,0 0 15,0-1-15,0 1 0,21 0 16,0 21-16,0-21 16,21 21-16,-20 0 0,20 0 0,-21 0 15,21 0-15,22 42 16,-22 1-16,-21-1 0,-21-21 15,0 43-15,0-22 0,-21-21 16,-21 21-16,21-20 0,-22-1 16,22 0-16,-85 21 15,64-21 1,21-21-16,0 0 0,21-21 31,21 0-31,0 0 16</inkml:trace>
  <inkml:trace contextRef="#ctx0" brushRef="#br0" timeOffset="9352.62">6794 741 0,'0'0'0,"-21"21"16,0 0-16,0 0 0,0 22 15,0-22-15,-1 21 0,1-21 0,0 22 16,0-1-16,21 22 16,-21-1-16,21-42 15,0 0-15,0 1 0,21-22 16,-21 21-16,42-21 0,22 0 16,-43 0-16,21 0 0,1-21 0,-22 21 15,21-22-15,0 1 0,-20 0 16,-1-21-16,0 21 0,0-22 0,-21 22 15,0-21-15,0-1 0,0 22 16,0-21-16,-21 0 0,0 20 0,0 1 16,-22 0-16,22 21 0,-21 0 0,21 0 15,-22 0-15,1 0 0,21 0 16,-22 21-16,22 0 0,0 1 0,0 20 16,-21 0-1,42 22-15,0-43 0,0 0 16,42 0-16,-21 0 0,21-21 15,-20 0-15</inkml:trace>
  <inkml:trace contextRef="#ctx0" brushRef="#br0" timeOffset="9810.04">7302 826 0,'0'0'0,"0"-22"0,-21 22 16,0 0-16,0 22 15,21-1-15,0 0 16,0 42-16,0 1 16,0-22-16,0 1 15,0-1-15,0-21 0,0 21 16,0-20-16,-21-1 0,21 0 16,-21-21-1,21-21 1,0 0-16,0-1 15,0 1-15,0-21 0,0 21 0,0-22 16,0 22-16,0-63 16,21 20-16,0 43 15,-21 0-15,42-22 0,-21 43 16,22 0-16,-22 0 0,0 0 16,21 0-16,-20 22 0,20-22 0,-21 21 15,0 0-15,22 21 0,-43-21 16,21 1-16,-21 20 0,0-21 15,0 0-15,0 0 0,0 1 0,0 20 0,-21-21 16,-1 0-16,1-21 16,0 0-16,21 21 0,-21-21 15,21-21 1,21 0 0,0 0-16,0 0 0</inkml:trace>
  <inkml:trace contextRef="#ctx0" brushRef="#br0" timeOffset="10172.84">7937 974 0,'0'0'0,"0"21"0,22-21 31,-1 0-31,0 0 0,0 0 16,0-21-16,22 0 0,-22-1 15,21 1-15,-21 0 0,0 0 16,1 0-16,-1 0 0,-21-1 0,21-41 16,-42 21-1,0 42-15,-43 0 16,43 0-16,-21 0 0,20 0 16,-20 21-16,0 0 0,-1 21 15,22 1-15,0-22 0,0 21 16,21 0-16,0-20 0,21 105 31,0-106-31,22 21 0,-1-21 16,21 0-16,-41-21 15,20 0-15,0 0 0,64-21 16,-64 0-16,1 0 16</inkml:trace>
  <inkml:trace contextRef="#ctx0" brushRef="#br0" timeOffset="10587.6">8509 804 0,'0'0'15,"0"-21"-15,0 0 0,0 0 0,0 0 16,-21 21-16,21 21 16,0 0-1,-21 0-15,21 0 0,0 22 16,-22-22-16,22 21 0,0 64 16,-21-85-16,21 22 15,0-22-15,-21 0 0,21 0 16,0 0-16,0 0 0,0 1 15,0-44 1,0 1 0,0 0-16,0 0 0,0 0 0,0-22 15,0 22-15,0-63 16,42-1-16,-20 43 0,-1-1 16,0 1-16,21 21 0,-21 0 15,1-22-15,20 43 0,21-21 16,-20 21-16,41 21 15,-62 0-15,20 1 16,-21 20-16,-21-21 0,21 21 0,-21 64 16,0-21-1,0-43-15,-21-21 0,0 43 16,0-43-16,21 0 0,-21 0 16,-1-21-1,22-21 1,22 0-16,-1 0 0</inkml:trace>
  <inkml:trace contextRef="#ctx0" brushRef="#br0" timeOffset="10821.47">9588 148 0,'0'-21'0,"0"42"0,0-21 15,-21 43 1,0-22-16,0 42 15,0-20-15,21 20 0,-21-21 0,-43 107 16,64-86-16,-42 1 16,42-1-16,-21 22 0,-22 21 15,22-43-15,21-21 0,-21 1 0,21 20 16,0-20 0,21-43-1,21 0-15</inkml:trace>
  <inkml:trace contextRef="#ctx0" brushRef="#br0" timeOffset="11170.27">9821 804 0,'0'0'0,"21"-21"0,-21 0 0,22 0 16,-22-21 15,0 20-31,-22 22 0,1 0 0,0 0 16,0 0-16,-43 22 15,22-1-15,21 0 0,-21 21 16,20-21-16,1 22 0,21-22 16,0 0-16,0 0 0,0 0 15,0 1-15,21-22 0,43 42 16,-22-21-16,-21-21 0,1 21 16,-1-21-16,0 21 0,-21 1 15,21-1 1,-21 0-16,-21-21 15,-21 21-15,20-21 0,1 0 0,-21 0 16,-22 0-16,43 0 0,-21 0 16,21 0-16,0 0 15,21-21-15,-22 0 0,22 0 16,0-1-16,0-41 0</inkml:trace>
  <inkml:trace contextRef="#ctx0" brushRef="#br0" timeOffset="11355.21">9356 445 0,'0'-22'15,"21"22"-15,0-21 0,0 21 16,0-21-16,22 21 0,-1-21 16,0 21-16,1-21 0,20 21 0,106-21 31,-63-1-31,-63 22 0,-22 0 15,21-21-15</inkml:trace>
  <inkml:trace contextRef="#ctx0" brushRef="#br0" timeOffset="11871">11261 212 0,'21'-43'0,"-42"86"0,63-107 16,-21 43-16,21-21 0,-20 21 16,-22-1-16,0 44 15,0-1 1,0 0-16,-22 21 0,1 1 15,0 20-15,0 1 0,-21-1 0,-1 1 16,1-1-16,0 22 0,-1-22 0,1 22 16,-149 148-1,149-149-15,-21-20 0,20-22 0,1 22 16,0-22-16,20-21 0,1 22 16,0-1-16,0-21 15,42-21 1,21-21-16,-20 0 15,20 0-15,43-43 0,-43 22 16</inkml:trace>
  <inkml:trace contextRef="#ctx0" brushRef="#br0" timeOffset="12500.65">11366 847 0,'0'0'15,"22"0"-15,-1 0 0,0 0 16,0 0-1,0 0-15,0 0 0,1 0 16,20 0-16,-21 0 0,21 0 0,1-21 16,-1-1-16,0 22 0,64-42 15,-42 21-15,-22 0 0,22-22 16,-22 22-16,21 0 0,-20-21 0,-22 21 16,21-22-16,-21 22 0,1-21 15,-22 21-15,0-22 0,0 22 0,0-21 16,-22 21-16,1-1 0,0 1 0,0 21 15,-21-21-15,20 21 0,-20 0 16,21 0-16,-43 21 16,22 0-16,21 1 0,-21 20 0,20 0 15,1 1-15,0 20 0,0 1 16,0-1-16,21 22 0,-21-22 0,-1 128 16,1-22-1,0-84-15,0 21 0,21-1 0,0-20 16,-21 21-16,0-21 0,-1 20 0,1-20 15,0 0-15,0-1 0,0 1 16,0 63-16,-22 43 16,43-149-16,0 0 0,0-20 15,0-1-15,0 0 0,21-21 0,1 0 16,20-21-16,-21 21 16,21-43-16,22 22 0,-22-21 0,22 0 15,-22-22-15,22 22 0,-22-22 0,21 1 16,-20-1-16,-1 1 0,-21-1 15,0-20-15,1-1 0,-22-63 16,-85-43-16,43 128 16,-1 20-16,1 1 0,-22 0 15,22 21-15,-21-1 0,20 1 0,1 0 16,21 21-16,-64-21 16,85 0-1,21 21-15,0-21 16,1 21-16,20-22 0,0 1 15,1 21-15,-1-21 0,21 0 16,1-21-16,-22 20 0,22-20 0,-1 21 16</inkml:trace>
  <inkml:trace contextRef="#ctx0" brushRef="#br0" timeOffset="12740.51">12700 254 0,'0'0'0,"0"-42"0,0-1 0,0-20 16,0 42-16,0 0 0,-21 21 15,0 21 1,-1 0-16,22 21 0,-21 1 16,0 20-16,0-21 0,21 22 0,-21-1 15,-22 43-15,43-42 16,-21-22-16,0 22 0,0-22 0,21 64 16,-21-64-1,21 0-15,-21 1 0,21-22 0,0 0 16,0 0-16,0 0 0,0 1 0,42-22 15,21 0 1,-41-22-16</inkml:trace>
  <inkml:trace contextRef="#ctx0" brushRef="#br0" timeOffset="13196.12">12996 783 0,'0'0'0,"21"-127"31,-21 106-31,0 0 15,-21 21-15,0-21 0,0 0 16,0 21-16,-22 0 0,22 0 0,-21 0 16,21 0-16,-22 21 0,22 0 0,0 0 15,-21 0-15,21 22 0,-1-1 16,1 0-16,0-21 0,0 64 16,0-43-16,21-20 0,0 20 15,0-21-15,0 0 0,0 0 0,21 1 16,0-22-16,21 0 0,-20 0 0,-1 0 15,63 0 1,-62 0-16,20 0 0,0-22 0,-21 1 16,22 0-16,-22 0 0,0-21 0,0 20 15,0 1-15,-21-21 0,0 21 16,0 0-16,0-1 0,0 1 0,0 0 16,0 0-16,0 42 31,0 0-31,0 0 0,0 22 15,0-22-15,0 0 0,22 21 16,-22-20-16,0 41 16,0-42-16,42 22 0,-21-22 15,0-21-15,0 0 16,1 0-16,-1 0 0,0 0 16,42-43-16,-41 22 15,-1 0-15</inkml:trace>
  <inkml:trace contextRef="#ctx0" brushRef="#br0" timeOffset="13406">13441 720 0,'0'0'0,"0"-43"0,0 22 0,0 0 16,0 42-1,0 0 1,0 22-16,0-22 0,0 0 16,0 21-16,0-20 0,0 20 15,21-21-15,-21 43 16,0-22-16,21-21 0,0 21 15,0-42 1,1 0-16,-1 0 16,0-21-16,0 0 15,-21 0-15,21 0 0</inkml:trace>
  <inkml:trace contextRef="#ctx0" brushRef="#br0" timeOffset="13583.9">13779 699 0,'0'0'0,"22"-43"16,-22 22-16,0 0 0,-22 42 31,1 0-31,21 0 0,-63 64 16,20 21-1,22-64-15,0-21 16,0 1-16,21 20 0,-21-21 0,21 0 16,0 0-16,21-21 15,0 0-15,0 0 16,0-21-16</inkml:trace>
  <inkml:trace contextRef="#ctx0" brushRef="#br0" timeOffset="14756.74">13991 677 0,'0'0'0,"0"-21"0,21 21 0,-42 0 31,0 0-31,0 21 0,21 1 16,-21 20-16,-1-21 0,1 43 15,21-22-15,-21-21 0,21 21 0,-21-20 16,21 20-16,0-21 0,0 0 16,0 0-16,0 1 0,0-1 0,21 0 15,0-21-15,0 0 0,1 0 0,-1 0 16,0 0-16,21 0 16,-21-21-16,43-22 0,-1-20 15,-41 21-15,-1-1 16,-21 22-16,0-21 0,0-1 15,0 1-15,0-21 0,-21 41 16,-1 1-16,1 0 0,0 0 16,0 21-16,-21 0 0,20 0 0,1 0 15,-21 0-15,21 21 0,-22 21 16,22-20-16,0 20 0,21-21 16,0 21-16,-21-20 0,21 20 0,0-21 15,0 0-15,0 43 16,0-43-16,21 21 15,0-21-15,0-21 0,1 0 0,-1 22 16,21-22-16,-21 0 0,22 0 0,-22 0 16,21-22-16,0 1 0,1 21 15,-22-21-15,21 0 0,-21-21 0,43-1 16,-43 22-16,21-21 16,-42 21-16,22-1 0,-1 1 0,-21 0 15,21 21-15,-21-21 0,0 42 31,0 0-31,-21 0 16,21 1-16,-21-1 0,21 0 0,0 0 16,0 21-16,0-20 15,0-1-15,-22 0 0,22 21 16,0-21-16,22-21 16,-1 0-16,0 0 15,0 0-15,0-21 0,22-21 16,-22 21-16,0 0 15,0-1-15,-21 1 0,21 0 0,-21-21 16,21 21-16,-21-1 0,22-41 16,-1 42-1,0 21-15,-21 21 16,0 0-16,0 0 16,0 0-1,0 1-15,0 41 0,0-42 0,-21 64 16,21-64-16,0 0 15,0 0-15,0 1 16,21-22-16,0 0 16,0 0-16,22 0 0,-22-22 15,21 22-15,0-21 0,-20 0 0,20 0 16,-21 0-16,43-43 0,-43 22 16,0 21-16,21-64 15,-42 43 1,0 63-1,0 0 1,0 0-16,0 22 0,0-22 16,-21 42-16,21-42 15,-21 1-15,21-1 0,0 0 16,0 0-16,21-21 16,0 0-16,0 0 0,1 0 15,-1 0-15,0 0 0,21-21 16,-21 21-16,22-21 0,-1 0 0,-21-1 15,22 1-15,-22-21 0,0 21 16,21-64 0,-21 85-16,-21-42 0,0 63 31,0 0-31,0 0 16,0 0-16,0 64 15,0-64-15,0 0 0,0 1 16,-21-1-16,0 0 0,0 0 15,0 0-15,0 0 0,-1-21 0,1 0 0,-42 0 16,42 0 0,-1 0-16</inkml:trace>
  <inkml:trace contextRef="#ctx0" brushRef="#br0" timeOffset="15689.76">16764 614 0,'0'-21'16,"0"0"-16,21 21 15,-21-22-15,0 44 32,0-1-32,0 0 15,-21 21-15,0-21 0,21 1 0,-21 20 16,-1 0-16,1-21 0,0 43 15,21-22-15,0-21 0,0 1 16,0-1-16,0 0 16,85 0-16,-64-21 0,0 0 15,0 0-15,22 0 0,-22-21 0,21 0 16,22-22 0,-22 22-16,-21-21 0,21-22 15,-42 22-15,0 0 16,0-1-16,-21 1 0,-21 21 0,21-21 0,-64-22 15,22 22 1,20 21-16,22-1 0,0 22 0,0 0 16,42 0-1,0 0-15,21 0 16,1 0-16,-1 0 0,22 0 16,-1 0-16,1 0 0,20 0 0,1 0 15,-22-21-15,22 21 16,-21-21-16,63 0 0,-85 0 0,0 0 15,-21 21-15,22-22 0,-43 1 16,0-21-16,0 21 0,-21 0 16,-43-1-1,1 22 1,20 0-16,22 22 0,-21 20 0,21 0 16,-1 1-16,1 20 0,-21 1 15,21-1-15,-64 233 16,43-105-1,21-106-15,-22 169 16,22-149-16,21-20 0,0 0 16,0-1-16,0 1 0,-21 0 15,-21 126-15,-1-41 16,1-128-16,0 64 16,-1-85-16,1 0 0,0 0 15,20-21-15,-20 0 0,0 0 16,-64-84-1,21-22-15,64 64 16,21-1-16,-21 1 0,21 0 0,-21-1 16,21-63-16,0 64 15,0 0-15,21-1 0,0 1 0,0 0 16,0-1-16,106-84 16,-63 85-16</inkml:trace>
  <inkml:trace contextRef="#ctx0" brushRef="#br0" timeOffset="16412.37">19071 508 0,'0'0'0,"21"-21"15,0 21-15,1-21 0,20 21 16,-21-21-16,0-1 0,43-20 15,-43 0-15,42-1 16,-41 1-16,-1 21 0,-21-21 0,0 20 16,0 1-16,-21 0 0,-22 0 15,1 21-15,0 0 0,-149 0 16,128 0-16,-1 21 0,1 0 16,-1 0-16,1 22 0,20-22 15,-63 64-15,106-22 16,0-21-16,22-20 15,20 20-15,-21 0 0,21 1 0,1-1 16,63 85 0,-43-42-16,-42-22 15,0-21-15,-21 43 0,0-64 16,0 22-16,-21-22 0,0 21 16,-21-21-16,-22 0 0,-63-21 15,64 0-15,-85 0 16,63 0-16,21-21 0,-20 0 0,-22-64 15,-21-42 1,127 64-16,0 21 0,0-22 16,0 1-16,0 20 0,0-20 0,21-1 15,21-20-15,22 41 16,-22 22-16,-21 21 0,22 0 16,-1 0-16,-21 21 0,22 22 15,-1-22-15,-21 21 0,0 22 16,0-22-16,-21 127 15,0-21-15,0-105 16,0-1-16,0 0 0,0 1 16,0-22-16,0 21 15,22-42-15,20 0 0,0 0 16,-21 0-16</inkml:trace>
  <inkml:trace contextRef="#ctx0" brushRef="#br0" timeOffset="16760.68">19219 889 0,'0'0'0,"21"0"15,1-21-15,-1 21 16,0 0-16,0-21 0,0 21 16,0-21-16,1 21 0,20-22 0,-21 22 15,0-21-15,22 0 0,-22 21 16,0-21-16,21-21 0,-42 20 15,0 1-15,0 0 16,-21 0-16,-21 21 0,21 0 0,-22 0 16,1 0-16,-43 0 15,-42 85-15,85-64 16,0 21-16,20 0 0,1 1 16,0-1-16,0 64 15,21-64-15,0-21 0,0 22 16,21-22-16,0 0 0,0-21 15,1 21-15,20-21 0,0 0 0,1 0 0,62 0 16,44-63 0,-86 42-16</inkml:trace>
  <inkml:trace contextRef="#ctx0" brushRef="#br0" timeOffset="17010.09">20151 106 0,'0'0'15,"0"-42"-15,0-1 0,0 22 0,-22 42 32,1 22-32,0-1 0,0 21 15,0 22-15,0-21 0,-1 20 16,-41 64-16,42-63 0,0-21 16,-1 20-16,1-20 0,0-1 0,0 1 15,0-1-15,0-20 0,21-1 16,-22 0-16,22-21 0,0 1 0,0-1 15,0 0-15,22-21 16,-1 0-16,0 0 16,0-21-16,0 0 0</inkml:trace>
  <inkml:trace contextRef="#ctx0" brushRef="#br0" timeOffset="17373.81">20045 953 0,'21'0'31,"0"0"-31,0 0 16,0 0-16,1 0 0,-1 0 15,0 0-15,0 0 0,21-22 16,-20 22-16,-1-21 0,21 0 0,-21 21 16,0-21-16,1 0 0,-22 0 15,0-1-15,0 1 0,-43 21 16,22 0-16,0 0 0,-21 0 15,-1 0-15,1 21 0,21 1 16,-22-1-16,22 0 0,-42 21 16,42-21-16,-1 22 0,1-22 15,21 0-15,0 0 0,0 22 16,0-22-16,0 0 0,21 0 16,1-21-16,-1 0 15,21 0-15,-21 0 0,22 0 0,-1 0 16,85-21-1,21-21-15,-106 20 16,22 1-16,-22 0 0,-21-21 0</inkml:trace>
  <inkml:trace contextRef="#ctx0" brushRef="#br0" timeOffset="17755.59">20764 868 0,'0'-21'0,"0"42"0,22-85 16,-22 86 0,0-1-16,0 0 15,-22 0-15,22 0 0,-21 22 16,21-22-16,-21 21 0,0-21 15,21 22-15,-21-22 0,0 42 16,21-42-16,-22 1 16,22-1-16,-21-21 15,21-21 1,0-1-16,0 1 16,0-21-16,21 21 0,1 0 15,-1-22-15,0 1 0,0 0 0,21-22 16,-20 22-1,20-1-15,0 1 0,1 21 0,-22 0 16,0 21-16,0 0 0,0 0 16,0 0-16,22 42 15,-43-21-15,21 0 0,-21 1 0,0 20 16,0 0-16,0 1 0,0-1 16,0-21-16,0 85 15,0-85-15,-21 21 16,21-20-16,0-1 0,0-42 47,21-1-47</inkml:trace>
  <inkml:trace contextRef="#ctx0" brushRef="#br0" timeOffset="17960.47">21505 783 0,'0'85'15,"-21"-64"1,0 21-16,21-20 0,-21 20 16,0 0-16,-1 1 0,22-22 15,0 21-15,0-21 16,0 0-16,0 1 16,0-44 15,0 1-31,22 0 0</inkml:trace>
  <inkml:trace contextRef="#ctx0" brushRef="#br0" timeOffset="18108.43">21505 677 0,'0'-21'0,"0"42"0,0-63 0,0 21 0,0 0 16,-21 21 0,21 21 15,0 0-31,0 0 0,0 0 15,21 1-15</inkml:trace>
  <inkml:trace contextRef="#ctx0" brushRef="#br0" timeOffset="18447.89">21780 783 0,'0'21'15,"0"1"1,-21-1-16,0 0 0,21 0 0,-21 0 15,0 0-15,21 22 0,0-22 16,0 0-16,-21 64 16,21-64-16,0 0 0,21 21 15,0-42-15,0 22 16,0-22-16,22 0 0,-22 0 0,0 0 16,21-43-16,1 43 15,-22-21-15,0 0 0,0-21 16,0-1-16,0 1 0,-21 21 15,0-22-15,0 1 0,0 21 16,0-43 0,0 86-1,-21-22 1,21 21-16,0 0 0,0 21 16,0-21-16,0 1 15,0-1-15</inkml:trace>
  <inkml:trace contextRef="#ctx0" brushRef="#br0" timeOffset="19073.77">22352 868 0,'0'0'16,"0"-21"-16,0 0 16,-21 42-1,0 0-15,21 0 0,0 0 16,-22 0-16,22 22 15,-42 20-15,42-20 0,0-22 16,0 0-16,-21 0 0,21 0 0,0 0 16,-21-21-16,21 22 15,0-44 17,0 1-17,0 0-15,0 0 0,0-21 0,0 20 16,0 1-16,0-21 0,42-22 15,22-41 1,-43 83-16,0 1 0,0 21 16,0-21-16,0 21 0,22 0 0,-1 0 15,-21 21-15,0 0 0,1 1 16,-1-1-16,0 0 16,0 21-16,0-21 0,-21 22 0,0-22 15,0 42-15,0 1 16,0-43-16,0 0 15,-21-21-15,0 0 16,0 0 0,21-21-16,0 0 15,0 0-15,0 0 0,0-1 0,0 1 16,0-21-16,21 21 0,21-22 16,-21 1-16,22 0 0,20-1 0,-20 22 15,20-21-15,-21 21 0,22 0 16,-22-1-16,22 22 0,-22 0 15,0 0-15,1 0 0,-22 22 0,21 41 16,-42 64 0,0-63-16,0-43 0,0 21 15,-21 0-15,0 1 0,-21-1 16,20-21-16,1 0 0,0 1 16,-42-1-1,-1 0-15</inkml:trace>
  <inkml:trace contextRef="#ctx0" brushRef="#br0" timeOffset="20460.06">4212 1672 0,'0'0'15,"-21"0"-15,0 0 0,0-21 0,21 0 31,21 21-15,21 0 0,-21 0-16,22 0 0,-1 21 15,0-21-15,22 0 0,-1 0 0,1 21 16,20-21-16,86 0 16,-64 21-16,-22-21 0,22 0 15,0 22-15,0-22 0,0 0 0,-1 21 16,22-21-16,-21 21 0,0-21 15,21 0-15,-21 21 0,21-21 0,0 0 16,0 0-16,21 21 0,-21-21 16,148 0-16,-148 0 0,21 21 15,1-21-15,-1 0 0,0 0 16,0 0-16,0 22 0,-21-22 0,21 0 16,22 0-16,-22 0 0,0 0 0,0 21 15,0-21-15,1 0 0,-1 0 16,0 0-16,21 0 0,-21 0 15,1 0-15,20 0 0,127 0 16,-126 0-16,-1 0 0,-21 0 0,21 0 16,-20 0-16,-1 0 0,21 0 15,-21 0-15,22-21 0,274-1 16,-296 22-16,0 0 0,1-21 16,-1 0-16,0 21 0,275-42 15,-275 21-15,149-1 16,-149 1-16,0 0 15,0 21-15,0-21 0,1 21 0,-1-21 16,169 0-16,-169 21 0,1 0 16,147 0-1,-148-22-15,148 22 0,-147 0 16,295 0-16,-296-21 16,0 21-16,22 0 0,-22 0 15,0-21-15,0 21 0,0 0 0,1 0 16,-1-21-16,0 21 0,21 0 15,-42 0-15,21 0 0,1 0 16,-22 0-16,21 0 0,-21-21 0,21 21 16,0 0-16,-21 0 0,21 0 0,0 0 15,-21 0-15,22 0 0,-1 0 0,-21 0 16,0 0-16,21 0 0,-21 0 16,-21 0-16,21 0 0,0 0 0,360 0 31,-297 0-31,-84 0 15,-21 0-15,-1 0 0,-20 21 0,20-21 16,22 0-16,-63 0 16,-1 0-16,0 0 0,-21 0 15,1 0-15,-1 0 16</inkml:trace>
  <inkml:trace contextRef="#ctx0" brushRef="#br0" timeOffset="27027.74">783 2942 0,'-21'0'47,"21"-21"16,21 21-63,0-21 15,-21 0-15,21 0 0,-21-1 16,22 1-16,-22 0 0,0 0 0,21 0 16,-21-22-16,0 22 0,21 0 15,-21-21-15,0-1 16,0 22-16,0-21 15,0 21-15,0 42 47,0 0-47,0 0 0,0 0 16,0 22-16,-21-22 0,21 21 16,-21 22-16,21 42 15,0-64-15,-22 43 16,1-64-16,21 21 15,-21 0-15,21 1 0,0-22 0,0 21 16,0 22 0,-42 42-16,42-85 15,0 0-15,0 0 0,0 0 16,-21-21-16,21 21 16,-22-21-1,1 0-15,0 0 0,0 0 16,0 0-16,0 0 0,-1 0 15,1 0-15,-21-21 0,21 21 16,0 0-16,-22 0 0,22-21 0,0 21 16,-21 0-16,20 0 0,1-21 15,0 21-15,0 0 0,0-21 16,0 21 0,42 0 15,0 0-31,0 0 15,21 0-15,-20 0 0,20 0 0,0 21 16,1-21-16,20 0 0,-21 0 16,1 0-16,63 0 15,-64 0-15,0 0 0,1 0 0,-1 0 16,21-21-16,-41 21 0,-1-21 16,0 21-1,-21-22-15,0 1 31,-21 21-31,0 0 16,21-21 0,-22 21-16,22-21 15,0 0-15</inkml:trace>
  <inkml:trace contextRef="#ctx0" brushRef="#br0" timeOffset="27465.83">1185 2942 0,'0'21'47,"-21"-21"-47,21 22 0,21-22 47,0 0-31,1 0-16,-22-22 15,0 1 1,0 0-1,-22 21 1,1 0 0,0 0-1,21 21-15,0 0 16,21-21 15,0 0-15,1 0-16</inkml:trace>
  <inkml:trace contextRef="#ctx0" brushRef="#br0" timeOffset="30163.46">2688 2477 0,'0'21'31,"0"0"-15,0 0 0,0 0-16,21 0 15,0 1 1,1-22-16,-1 0 15,0 0-15,0 0 16,21 0-16,-20 0 16,20-22-16,-21 1 0,0 0 15,0 0-15,1 0 0,20 0 16,-21-1-16,21-41 16,1-1-16,-43 43 15,21 0-15,-21 0 0,0-21 16,0 20-16,0 1 0,0 0 0,0 0 15,-21 21-15,0-21 0,21 0 0,-22 21 16,-20 0 0,0 0-16,21 0 0,-1 0 0,-41 0 15,21 21-15,20 0 0,-20 0 16,0 0-16,21 0 0,-1 1 0,-41 41 16,-1 43-1,64-64-15,0 22 16,0-43-16,0 21 15,0-21-15,0 22 0,0-22 0,22 21 16,41 43 0,-21-43-16,-20-21 0,-1 1 15,21-1-15,-21 0 0,0 0 16,1 0-16,20 0 0,-21 1 16,0-1-16,0 0 0,1-21 15,-1 21-15,0 0 0,0 0 0,-21 1 16,0-1-16,0 0 0,0 0 15,0 0-15,0 0 0,-42 1 0,-43 41 16,43-42 0,-1 0-16,1 1 0,-43-22 15,22 0-15,21 0 0,-22 0 0,22 0 16,-22-22-16,22 1 0,0-21 16,-22-22-16,43 22 0,0 21 15,0-21-15,-1-1 0,22 22 16,0-21-16,0 21 0,0-1 15,0 1-15,0 0 0,0 0 0,22 0 16,-1 21-16,0 0 0,0-21 16,21 21-16,-20 0 15,20-22-15,-21 22 0,21 0 0,1 0 16,-1 0-16</inkml:trace>
  <inkml:trace contextRef="#ctx0" brushRef="#br0" timeOffset="30591.38">3323 3027 0,'0'0'0,"21"0"0,0 0 16,1 0-1,-1 0-15,0 0 0,0-21 16,0 21-16,0-21 0,1-1 0,-1 1 15,0 0-15,21 0 16,1-43-16,-43 43 16,0 0-16,0 0 0,0 0 15,-22 0-15,1 21 0,0 0 16,0 0-16,-21 0 0,20 0 16,1 0-16,-21 21 0,21-21 0,-22 21 15,1 0-15,21 0 16,0 22-16,-22-22 0,22 21 0,0-21 0,21 0 15,0 22-15,-21-22 16,21 21-16,0-21 0,0 43 16,0-43-16,21 0 0,0 0 15,0 1-15,1-22 0,-1 21 0,21-21 16,-21 0-16,22 0 0,-1 0 16,-21 0-16,21 0 0,1 0 0,20-43 15,-20 22-15,-1 0 0,-21 0 16,21 0-16,1 0 0</inkml:trace>
  <inkml:trace contextRef="#ctx0" brushRef="#br0" timeOffset="30937.19">4170 2201 0,'0'0'0,"0"-42"0,0 0 15,0-1-15,0 22 0,0-21 0,0 21 16,0 0-16,0-1 0,0 1 15,0 0-15,-21 21 16,21 21-16,0 0 0,-22 22 16,22-1-16,0 0 0,0 22 0,0-1 15,-21 1-15,0 21 0,21-22 16,-21 22-16,-21 63 16,42-85-16,-22 1 0,1-1 0,21 1 15,-21-22-15,21 1 0,0-1 16,0 0-16,0 22 0,0-22 15,0-21-15,0 0 16,0 1-16,21-44 31,0 1-31,1 0 16,-22 0-16,21 0 0,0 0 0,-21-1 16,21 1-16,0 0 15</inkml:trace>
  <inkml:trace contextRef="#ctx0" brushRef="#br0" timeOffset="31324.04">4233 2900 0,'0'21'31,"0"0"-31,0 0 16,0 1-16,21-22 31,1 0-31,-1 0 0,0 0 0,0 0 16,0-22-16,0 1 0,22 0 15,-22 21-15,0-21 0,64-43 16,-64 43-16,-21 0 16,0 0-16,0 0 0,0 0 15,-21 21-15,0 0 16,-1 0-16,1 0 0,0 0 16,-21 0-16,21 21 0,-1 0 0,1 0 15,0 0-15,0 0 0,0 1 16,0 20-16,-1-21 0,22 0 15,0 0-15,0 1 0,0 20 0,0-21 16,0 0-16,22 0 16,-22 1-16,21-22 0,21 0 15,0 0-15,-20 0 0,-1 0 16,21 0-16,0 0 0,1-22 16,-1 1-16,-21 21 0,22-21 0,-1 0 0,0 0 15</inkml:trace>
  <inkml:trace contextRef="#ctx0" brushRef="#br0" timeOffset="31820.04">4974 2646 0,'-21'0'16,"21"21"0,0 0-16,-21 0 0,21 1 0,0-1 15,-21 0-15,21 21 0,0-21 16,-22 22-16,22-22 0,0 21 15,0-21-15,-21 1 0,21-1 16,0 0-16,-21 0 0,21 21 16,0-20-16,0-1 0,0 0 15,0-42 17,0 0-17,0-1-15,0 1 0,0 0 0,0 0 16,0 0-16,0 0 0,0-1 0,0-20 15,0 21-15,21 0 0,0-22 16,1 22-16,-1 0 0,21-21 16,22-1-16,-43 43 0,21-21 15,-21 21-15,22 0 0,-22 0 16,21 0-16,-21 0 0,22 43 16,-22-22-16,0 0 0,-21 0 15,0 0-15,42 43 0,-42-43 16,0 0-16,0 0 0,0 0 15,0 1-15,0-1 0,0 0 0,0 0 16,0 0-16,-21 0 16,0-21-1,0 22-15,21-44 32,21 1-32,0 21 15,0-21-15</inkml:trace>
  <inkml:trace contextRef="#ctx0" brushRef="#br0" timeOffset="32083.89">5863 2688 0,'0'0'0,"-21"0"16,0 21-1,21 1 1,-21-1-16,21 0 0,0 0 0,-22 0 15,1 22-15,21-22 0,-21 0 16,21 21-16,0-21 0,0 1 0,-21 20 16,0 0-1,21-21-15,21-21 32,0 0-32,-21-21 15,21 0-15,0 0 0,-21 0 16,22 0-16</inkml:trace>
  <inkml:trace contextRef="#ctx0" brushRef="#br0" timeOffset="32424.28">5821 2434 0,'-21'0'16,"42"0"-16,-64 0 0,43 21 0,-21-21 15,21 22-15,0-1 0,0 0 16,0 0-16,0 0 0,0 0 15,0 1 1,21-22-16,1 0 0,-1 0 0,0 0 16,0 0-16,0 0 0,0-22 0,1 1 15,-1 0 1,-21 0-16,0 0 0,0 0 0,0-1 16,0 1-1,0 0-15,-21 21 0,-1-21 0,-20 21 16,21 0-16,0 0 15,0 21-15,-1 0 16,1 0-16,21 22 16,0-1-16,0-21 0,0 0 15,0 22-15,0-22 16,0 0-16,21-21 0,1 21 0,-1 0 16</inkml:trace>
  <inkml:trace contextRef="#ctx0" brushRef="#br0" timeOffset="32951.36">6181 2752 0,'0'0'0,"0"-21"16,-22 42 15,22 0-31,0 0 15,0 0-15,-21 0 0,0 1 0,21-1 16,-21 0-16,21 0 0,0 21 16,-21-20-16,21-1 0,-21 0 0,21 0 15,0 0-15,0 0 0,0 1 16,0-1-16,0 0 0,21 0 16,0-21-16,0 0 15,21 0-15,-20 0 0,-1-21 16,0 0-16,0 0 0,21 21 15,-20-22-15,-1 1 0,42-42 16,-42 42-16,22-22 16,-22 22-16,-21-21 0,21 21 0,-21-1 15,21-20-15,-21 21 0,0 0 0,0 0 0,0-1 16,-21 22 0,0 0-16,0 22 0,21-1 15,-21 0 1,21 0-16,-22 21 0,22-20 0,0-1 15,0 0-15,0 21 0,0-21 0,0 22 16,0-22-16,0 0 16,0 0-16,0 0 15,22-21-15,20 22 0,0-22 0,-21 0 16,22 0-16,-1 0 0,0-22 16,85-62-1,-84 63-15</inkml:trace>
  <inkml:trace contextRef="#ctx0" brushRef="#br0" timeOffset="33603.98">6964 2752 0,'0'0'0,"0"-21"0,0-1 16,0 44-1,0-1 1,0 0-16,0 0 16,-21 0-16,21 0 0,0 1 0,-22 20 15,22-21-15,0 0 0,0 0 16,0 1-16,-21 20 0,-21 21 15,42-41 1,0-1 0,-21-21-16,21-21 15,0-1 1,-21 1 0,21 0-16,0 0 0,0 0 0,0 0 15,0-22-15,0 1 0,21 0 16,0 20-16,0-20 0,0 21 15,0-21-15,22 20 0,41-41 16,-41 63 0,-22 0-16,21 0 0,-21 0 0,1 0 15,-1 0-15,0 0 0,0 21 0,0 0 16,0 0-16,-21 1 0,0-1 0,0 21 16,0-21-16,0 0 0,22 1 0,-22-1 15,0 0-15,0 0 0,0 0 16,0 0-16,0 1 0,0-1 15,0 0-15,-22 0 16,1-21 0,21-21-1,0 0-15,0 0 16,0-1-16,0 1 16,0-21-16,21 21 0,1-22 15,-22 22-15,21-21 0,21 21 0,-21-22 16,0 22-16,22-21 0,-22 21 0,21 0 15,-21-1-15,22 22 0,20 0 16,22 22 0,-64-1-16,0 21 0,0-21 15,-21 22-15,22-22 0,-22 21 0,0 0 16,0 22-16,0-43 16,0 21-16,0-20 0,-22-1 0,1 21 15,21-21-15,-21-21 0,0 21 0,0 1 16</inkml:trace>
  <inkml:trace contextRef="#ctx0" brushRef="#br0" timeOffset="34139.86">8932 2371 0,'0'0'0,"21"-21"0,22-1 16,-1-20-16,-42 21 0,0 0 16,0 0-1,0-1-15,-21 22 16,0 0-16,0 0 0,-1 0 0,-20 22 15,0-1-15,21 0 16,-22 0-16,-63 127 16,64-105-16,21 20 0,-21 1 15,20-1-15,1-21 0,0 22 0,0-1 16,0-20-16,21-1 0,0 0 0,0 1 16,0-1-16,0 0 0,21 22 15,0-22-15,0-21 0,0 1 16,1-22-16,-1 21 0,21-21 0,43 0 15,-43 0-15,0 0 16,1-21-16,20-1 0,-20 1 16,20 0-16,-21 0 0,22-21 0,-22 20 15</inkml:trace>
  <inkml:trace contextRef="#ctx0" brushRef="#br0" timeOffset="34540.62">9398 2773 0,'0'0'0,"-21"0"31,21 21-15,-21 0-16,-1 0 0,22 1 0,-21-1 16,0 0-16,0 42 0,21-41 15,-21-1-15,21 21 0,-21-21 16,21 0-16,0 1 0,0 20 16,0-21-16,21-21 15,0 0-15,0 0 0,0 0 16,0 0-16,1 0 0,20 0 0,-21 0 15,0-21-15,43 0 16,-1-22-16,-42 22 0,1 0 16,20-42-16,-42 41 0,0-20 15,0-21-15,0 41 16,0-20-16,-21 21 0,0 0 0,-1 0 16,1-1-16,-21 22 0,21 0 0,0 0 15,-1 0-15,-62 0 16,41 64-1,43-43-15,-21 0 16,21 0-16,0 22 16,21-43-16,1 21 0,-1 0 0,42-21 15,1 0 1,-22 0-16</inkml:trace>
  <inkml:trace contextRef="#ctx0" brushRef="#br0" timeOffset="34927.94">9842 2836 0,'0'-21'0,"0"42"0,0-63 0,0 21 16,0 0-16,22 0 15,-1-1-15,0 1 0,0 21 16,0-21-16,0 21 0,1 0 16,20 0-16,-21 0 0,21 0 0,1 0 15,-22 0-15,64 21 0,-64 0 16,21 1-16,-21 20 0,0-21 15,1 0-15,-1 22 0,-21-22 0,21 21 16,-21-21-16,0 43 16,0-43-16,0 0 0,-21 0 15,0 0-15,-1 1 0,1-1 0,0-21 0,0 0 16,0 0 0,21-21-1,0-1-15,0 1 16,0-21-16,0 21 0,21 0 0,0-22 15,-21 22-15,21-21 0,0-1 16,1 22-16,-1-21 0,0 21 0,0-22 16,21 1-16,-20 42 15,-1-21-15,0 0 0,0 21 0,0 0 16,0 0-16,1 0 0,-1 0 16,0 0-16</inkml:trace>
  <inkml:trace contextRef="#ctx0" brushRef="#br0" timeOffset="35307.73">10710 2900 0,'0'21'16,"21"-21"-16,1 0 16,-1 0-16,0 0 0,0-21 15,0 21-15,0-21 16,1 21-16,-22-21 0,21-1 0,0 1 15,0 0-15,0 0 0,-21 0 0,0 0 16,0-22-16,0 22 16,0 0-16,0 0 0,0 0 15,-21 21-15,0 0 0,0 0 0,-22 0 16,22 0-16,0 21 0,-21 0 16,21 0-16,-1 0 0,-20 43 15,0-1-15,42-20 0,0-1 16,0-21-16,0 21 0,0-20 15,0-1-15,42 63 16,-21-62-16,0-22 0,22 21 16,-22-21-16,21 0 0,-21 0 15,22 0-15,-1 0 0,0 0 0,-20 0 0,62 0 16,-41-43 0,-1 43-16,-21-21 0</inkml:trace>
  <inkml:trace contextRef="#ctx0" brushRef="#br0" timeOffset="46268.11">868 4487 0,'0'22'16,"-21"-22"0,-1 0-16,1 0 15,0 0 1,0 0-16,0 0 0,0 0 15,-1 0-15,1-22 16,0 1-16,0 0 16,21 0-16,0 0 15,0 0-15,0-22 16,0 22-16,21 21 0,0-21 16,0 21-16,1 0 0,-1-21 15,0 21-15,0 0 0,0 0 16,22 0-16,-22 0 0,0 21 15,0 0-15,-21 0 0,42 22 16,-42-1-16,0-21 0,0 0 16,0 22-16,0-1 0,0-21 15,0 21-15,0-20 16,-21 105-16,-21-85 0,21-21 16,-43 64-16,22-43 15,0-21-15,-1 22 0,1-22 16,-64 42-16,43-42 15,20 1-15,-20-1 0,20 0 0,-20-21 16,21 0-16,-1 0 0,1 0 16,21 0-16,0-21 0,-22 21 15,22-21-15,0-22 0,21 22 0,0-21 16,0 21-16,0-22 0,0 1 0,0 0 16,21-1-16,0 1 0,0 21 15,1-22-15,20 22 0,-21 0 0,21 0 16,1 0-16,-1 21 0,0 0 15,64 0-15,-21 0 16,-43 0-16,1 21 0,20 21 16,-42 1-16,22 20 15,-22-21-15,0 1 16,-21-1-16,0 22 16,21 20-16,-21-63 15,0 1-15,21-1 16,-21 0-16,21-21 15,1 0 1,-22-21 0,21 21-16,0-21 0,-21-1 15</inkml:trace>
  <inkml:trace contextRef="#ctx0" brushRef="#br0" timeOffset="46463.99">1291 4741 0</inkml:trace>
  <inkml:trace contextRef="#ctx0" brushRef="#br0" timeOffset="47288.52">2519 4382 0,'0'42'32,"21"-42"-32,0 0 15,0 0-15,0 0 0,1 0 16,-1 0-16,0 0 0,21-21 15,-21 21-15,22-21 0,-22-1 0,21 1 16,1 0-16,-22-21 0,21 21 16,0-43-16,-20 43 0,-22 0 15,0 0-15,0-22 0,0 22 16,0 0-16,0 0 0,-22 21 16,1 0-16,-21 0 15,-106 21-15,105 0 0,-20 0 16,-1 0-16,22 1 15,-21-1-15,20 0 0,1 21 0,21-21 16,0 1-16,-1 20 16,22-21-16,0 0 0,0 22 0,0-22 15,22 0-15,-1 0 0,0 0 0,21 0 16,1 22-16,-1-22 0,0 0 0,22 0 16,-22 0-16,0 1 0,22 20 15,-22-21-15,1 0 0,-22 22 0,21-22 16,-21 21-16,0 0 0,-21-20 0,0 20 15,0 0-15,-42 22 16,21-43-16,-21 21 0,-22-21 0,22 22 16,-22-22-16,1 0 15,-1-21-15,1 21 0,-43-21 16,-42 0-16,127 0 16,-22-21-16,22 0 0,0 0 15,0 0-15,0-22 0,21-20 16,0-43-1,0 64-15,0-1 16,21 22-16,0-21 0,21-1 0,-21 22 16,22 21-16,-22-21 0,42 21 15,43-21 1,-63 21-16</inkml:trace>
  <inkml:trace contextRef="#ctx0" brushRef="#br0" timeOffset="47669.31">3027 4847 0,'0'0'0,"21"0"0,0 21 0,0-21 16,0 0-16,1 0 0,-1 0 15,0 0-15,0 0 0,0 0 16,0 0-16,1-21 0,-1 0 16,0 0-16,0 21 0,0-21 0,0 0 15,1-1-15,-1-20 16,-21 0-16,0 21 15,0-1-15,0 1 0,0 0 0,0 0 16,-21 0-16,-1 21 0,1 0 16,0-21-16,-21 21 0,21 0 0,-43 21 15,43 0-15,0 0 0,0 0 16,-1 22-16,1-22 0,0 21 16,0 0-16,21 1 0,-21 20 0,21 22 15,0-22 1,0-20-16,0-22 0,21 0 0,21 21 15,-21-20-15,1-22 16,-1 0-16,0 0 0,21 0 0,-21 0 16,43 0-16,21-22 15,-43-20-15,0 21 16,64-85-16</inkml:trace>
  <inkml:trace contextRef="#ctx0" brushRef="#br0" timeOffset="47940.15">3979 4106 0,'0'0'0,"0"-42"0,0 21 16,0 0-16,0 0 0,0-22 15,-21 64 1,21 22-16,-21-22 0,21 42 16,-42 107-1,42-107-15,0-20 0,-43 84 16,22-64-16,21 1 0,-21-1 15,0-21-15,21 22 0,0-22 16,-21 1-16,21-1 0,-22-21 0,22 43 16,0-43-16,0 21 15,22-42-15,-1 0 16,0 0-16,0 0 16,0-21-16,0 0 0,1 0 0,-1-1 15</inkml:trace>
  <inkml:trace contextRef="#ctx0" brushRef="#br0" timeOffset="48767.99">4064 4763 0,'0'0'0,"0"21"0,-21 0 0,0 0 16,21 0 0,21-21-1,0 0-15,0 0 16,0-21-16,0 0 0,1 21 15,-1-21-15,0 0 0,0-1 0,0 1 16,0 21-16,1-21 0,-1 0 16,0 0-16,-21 0 0,0-1 15,0 1-15,-21 0 16,0 21-16,-1 0 16,1 0-16,0 0 0,0 21 0,0 0 15,-22-21-15,22 22 0,0 20 16,0-21-16,0 0 0,0 22 0,21-1 15,0-21-15,0 64 0,0-64 16,0 0-16,0 0 0,0 0 16,0 1-16,42 20 15,-21-42-15,21 0 0,22 0 16,-22 0-16,1 0 0,-1 0 16,43-42-16,-43 20 0,43-20 15,-64 21-15,21-21 0,-21 20 16,0 1-16,1-21 0,-22 21 15,0-22-15,0 22 0,0-21 0,0 21 16,0 0-16,0-1 0,0 1 16,0 0-16,0 42 15,-22-21 1,22 21-16,0 1 0,0 20 16,0-21-16,-21 0 0,21 22 0,0-22 15,0 21-15,0-21 0,0 22 0,-21-22 16,21 0-16,0 0 15,-21 0-15,21 0 0,0 1 0,0-1 16,0-42 15,0-1-31,0 1 16,0 0-16,0 0 0,0 0 16,0 0-16,0-22 0,21 1 0,0 21 15,0-22-15,1 22 0,20-42 16,0 42-16,22-22 15,-22 22-15,-21 0 0,22 21 0,20 0 16,-42 21 0,-21 0-16,0 0 0,0 1 15,21 41-15,-21-42 0,0 22 16,0-1-16,0-21 16,-21 21-16,-21 43 0,42-64 15,0 0-15,-21 1 0,21-1 16,-21-21-16,42 0 31,0 0-31,0-21 0,0-1 0,0 1 16,1 0-16,-1 0 0,21 0 15</inkml:trace>
  <inkml:trace contextRef="#ctx0" brushRef="#br0" timeOffset="49001.86">5355 4636 0,'0'21'31,"0"0"-31,-21 0 0,21 0 16,-21 0-16,21 1 0,-21 20 15,21 0-15,0-21 0,0 1 16,0-1-16,0 0 0,0 0 0,0 0 16,0 0-16,0 1 15,0-1-15,21-21 31,0 0-31,0 0 0,-21-21 16,21 21-16,0-22 0,-21 1 0,22-21 16</inkml:trace>
  <inkml:trace contextRef="#ctx0" brushRef="#br0" timeOffset="49308.57">5482 4382 0,'0'0'0,"-21"-22"0,0 22 16,0 0-16,-1 0 0,1 0 15,0 22 1,21-1-16,0 0 0,0 0 16,0 0-16,21-21 15,0 0-15,1 21 0,-1-21 16,0 0-16,0 0 0,0 0 16,0 0-16,1-21 0,-1 21 0,-21-21 15,0 0-15,0 0 16,0 0-16,0-1 15,-21 22-15,-1 0 16,1 0-16,0 0 0,0 0 16,21 22-16,-21-1 0,0 0 15,21 0-15,0 0 0,0 0 16,0 1-16,0 20 16,0-21-16,0 0 0</inkml:trace>
  <inkml:trace contextRef="#ctx0" brushRef="#br0" timeOffset="50403.94">5842 4614 0,'0'0'16,"0"-21"-16,-21 21 15,0 0-15,-1 0 16,1 43-1,-21 20-15,42-21 16,0-20-16,-21 20 0,21-21 0,0 21 16,0-20-16,0-1 0,0 63 15,0-62 1,21-1-16,0-21 0,0 0 16,0 0-16,1 0 0,-1 0 0,0 0 15,0 0-15,21-21 0,-20-1 0,-1 1 16,0 0-16,21 0 0,-21-21 15,1 20-15,-1-20 0,-21 0 0,21-1 16,0 22-16,-21-21 0,21 0 0,-21 20 16,0 1-16,0-21 0,0 21 15,-21 21 1,0 21 0,0 0-16,21 0 0,-21 0 15,-1 1-15,1 20 0,21-21 16,0 21-16,0 43 0,0-43 15,0-20-15,21-1 0,1 0 16,-1 0-16,0-21 0,21 0 16,1 0-16,-1 0 15,0 0-15,-21 0 0,1-21 16,20 0-16,-21 0 0,43-64 16,-43 43-16,-21-1 0,21 22 15,-21-21-15,0-1 0,0 22 16,0-21-16,0 21 0,0 0 0,0-1 15,0 1-15,-21 42 16,21 1 0,0-1-16,-21 0 0,21 0 0,-22 21 15,22-20-15,-21-1 0,21 21 16,0-21-16,0 0 0,0 22 0,0-1 16,0-21-16,0 0 0,0 1 15,0-1 1,0-42-1,0-1 1,0 1-16,0 0 16,0 0-16,0-21 0,21 20 0,-21 1 15,22-21-15,-22 21 0,42-43 16,-42 43-16,21 0 0,0 0 16,22 0-16,-22 21 0,0 0 0,42-22 15,-20 22-15,20 0 16,-42 22-16,1-1 0,-1-21 15,0 21-15,-21 0 0,21 0 0,-21 43 16,0-43 0,0 0-16,0 0 0,0 0 15,0 1-15,0-1 0,0 0 16,-21 0-16,0-21 16,0 0-16,21-21 15,-22 0-15,22 0 16,0-1-16,0 1 0,0-21 15,43-22 1,-22 43-16,21-21 0,22-43 0,-22 64 16,0-21-16,1 21 15,-1-1-15,0 1 0,1 0 0,-1 21 16,0 0-16,1 0 0,-22 21 0,0 0 16,21 1-16,-42-1 0,22 21 15,-22-21-15,21 22 0,-21-22 0,0 0 16,0 21-16,0-21 0,0 22 0,-43 20 15,22-20 1,0-22-16,21 0 0,-21-21 16,0 21-16,0-21 0,-1 0 15,1 0-15</inkml:trace>
  <inkml:trace contextRef="#ctx0" brushRef="#br0" timeOffset="50943.63">8594 4339 0,'0'0'0,"21"-42"0,-21 21 15,0 0-15,21 21 0,-21-22 0,21 1 16,-21 42 15,0 1-31,0 20 0,0-21 0,0 21 16,-42 43-16,21-43 0,21 1 15,-22-22-15,1 21 0,21 1 16,0-1-16,0-21 0,-21 21 0,21-20 16,0-1-16,0 0 0,0 0 15,0 0-15,0 0 0,0-42 32,0 0-17,0 0-15</inkml:trace>
  <inkml:trace contextRef="#ctx0" brushRef="#br0" timeOffset="51204.66">8213 4720 0,'0'0'15,"-22"21"-15,1 1 0,0-1 0,0 0 0,0 0 16,21 21-16,0-20 0,0-1 16,0 0-16,0 0 0,0 0 0,0 0 15,21 1-15,0-1 0,0 0 16,22-21-16,-22 0 0,21 0 0,85 0 15,-42-21 1,-22 21-16,-20-21 0,20-1 16,-21 1-16,1 0 0,-1 0 15,0 0-15,22-43 0,-43 43 16,0-42-16,-21 41 16,0-41-16,-21 42 0,0 0 15,0-22-15,0 22 0</inkml:trace>
  <inkml:trace contextRef="#ctx0" brushRef="#br0" timeOffset="51421.53">8170 4191 0,'0'0'16,"21"0"-1,1 0 1,-1 0-16,21 0 0,-21 0 0,22 0 15,-1-21-15,0 21 0,1 0 16,20 0-16,-21 0 0,1-21 0,-1 21 16,43 0-1,-64 0-15,21 0 0,-21 0 0,43 0 16</inkml:trace>
  <inkml:trace contextRef="#ctx0" brushRef="#br0" timeOffset="51705.37">9419 4149 0,'0'0'0,"0"42"32,0-21-32,0 0 0,-42 85 15,21-63-15,21-1 0,-22 0 16,22 1-16,-21-1 0,0 0 15,21 1-15,0-1 0,-21 0 0,-21 64 16,42-42 0,0-43-16,0 0 0,0 0 15,0 0-15,21-21 32,-21-21-32,21 0 15,0 0-15,-21-22 16,0 22-16</inkml:trace>
  <inkml:trace contextRef="#ctx0" brushRef="#br0" timeOffset="52046.24">9229 4360 0,'0'0'0,"-22"-21"0,22-21 0,-21 21 0,21 0 16,0-1-16,0 1 0,0 0 0,0 0 16,21 0-16,1 0 0,-1 21 0,21-22 15,-21 1-15,22 21 16,-1 0-16,0 0 0,1 0 0,-1 0 15,21 21-15,1 1 0,-1-1 16,1 0-16,42 42 0,-22 22 16,-41-43-16,-1-20 0,22 62 15,-64-41-15,0-1 16,-43 64-16,-84 0 16,85-64-16,-22 0 15,1-21-15,21 1 0,-22-1 16,22 0-16,-1 0 0,1 0 0,21-21 15,0 0-15,0 21 0,-1-21 16,1 0-16,21-21 16,0 0-1,21 0-15,1 0 0,-1 0 16,21-1-16,-21 1 0</inkml:trace>
  <inkml:trace contextRef="#ctx0" brushRef="#br0" timeOffset="52425.02">10689 4170 0,'0'-42'0,"0"20"16,-21 22-1,0 0-15,0 22 16,21-1-16,-22 0 0,1 21 15,0 1-15,0-1 0,0 0 0,0 22 16,-1-22-16,1 22 0,0 20 16,21-41-16,0-1 15,0 0-15,0 1 0,0-1 0,0-21 16,21 21-16,0-20 0,1-1 0,20-21 16,21 42-1,-20-42-15,-22 0 0,21 0 0,-21 0 16,22 0-16,-1 0 0,-21 0 0,85-63 15,-42 20 1,-43 22-16,0 0 16,0 0-16,0 0 0,-21-1 0,0 1 15,0 0-15,0 0 0,0 0 16,0 0-16,-42-1 16</inkml:trace>
  <inkml:trace contextRef="#ctx0" brushRef="#br0" timeOffset="52624.91">10626 4530 0,'0'21'0,"21"-21"15,0 0-15,0 0 16,0 0-16,0 0 0,22 0 16,-22 0-16,0 0 0,0 0 0,43-21 15,-22 21-15,-21-21 0,0 21 16,22-22-16,-22 22 0,0-21 15,-21 0-15,21 21 0,-21-21 16,0 0-16,0 0 0</inkml:trace>
  <inkml:trace contextRef="#ctx0" brushRef="#br0" timeOffset="52851.78">10668 4212 0,'0'-21'16,"0"0"0,0 0-1,21 0-15,0 21 0,0 0 16,1 0-16,-1-22 0,0 22 16,0 0-16,21 0 0,-20-21 15,-1 21-15,0 0 0,21 0 0,-21-21 16,1 21-16,-1 0 0,-21-21 15,21 21-15</inkml:trace>
  <inkml:trace contextRef="#ctx0" brushRef="#br0" timeOffset="70484.62">11620 4593 0,'-21'0'15,"0"0"1,0 0-16,0 0 16,0 0-16,-1 0 15,1 0-15,0 0 31,0 0-15,21 21-16,21-21 31,0 0-15,0 0-16,22 22 0,-22-22 16,21 0-16,1 0 0,-1 0 0,0 0 15,22 0-15,42 0 16,-64 0-16,21 0 0,43 0 15,-63 0-15,20 0 0,-21 0 16,43 0-16,-43 0 0,22 0 16,-43 0-16,0 0 0,0 0 15,1 0-15,-1 0 0,0 0 16,-42 0 46,21-22-62,-21 22 0,-1 0 16</inkml:trace>
  <inkml:trace contextRef="#ctx0" brushRef="#br0" timeOffset="70907.98">12382 4403 0,'0'0'0,"0"21"47,22-21-31,-1 0-16,0 21 0,0-21 0,0 0 15,0 0-15,22 0 0,-22 0 0,0 0 16,0 0-16,22 0 15,-1 0-15,-21 0 0,0 0 16,0 0 0,-21 21-16,0 0 15,-21 1-15,0-22 0,-21 21 16,21 0-16,-22 21 16,1-21-16,0 1 0,-1 20 0,-105 43 15,127-43 1,-21-21-16,-1 0 0,22 22 0,0-22 15,0 0-15,0-21 0,-1 42 16,22-21 0,22-21-1,-1 0-15,0 0 0,0-21 0,0 0 16</inkml:trace>
  <inkml:trace contextRef="#ctx0" brushRef="#br0" timeOffset="71620.35">13356 4445 0,'0'0'16,"-21"0"-16,21-21 0,-21 21 0,21-21 15,0 0 1,0-1-16,0 1 16,21 21-1,0 0-15,0 0 16,0 0-16,1 0 0,41 0 15,-42 0-15,0 21 16,1 1-16,-22-1 0,0 0 16,21 21-16,-21-21 0,0 22 0,0-22 15,0 64-15,0-64 16,0 21-16,0-21 0,-43 22 16,22-22-16,21 0 0,-21-21 15,0 21-15,0-21 16,21-21-1,0 0-15,0 0 16,0-1-16,0 1 16,0 0-16,21 0 0,0-21 15,0 20-15,0 1 0,1-21 16,-1 21-16,0 0 0,0-22 0,0 22 16,0 0-16,1 0 0,-1-22 15,0 43-15,-21-21 0,21 21 16,0 0-1,0 0 1</inkml:trace>
  <inkml:trace contextRef="#ctx0" brushRef="#br0" timeOffset="71988.14">13864 4509 0,'0'0'15,"21"0"-15,0 0 0,1 0 16,-1 0-16,0 0 16,0 0-16,0-22 0,0 22 0,1-21 15,-1 0-15,0 21 0,0-21 0,0 21 16,-21-21-16,0 0 16,0-1-16,0 1 0,-21 21 31,0 0-31,-21 0 0,20 0 15,1 0-15,0 21 0,0 1 0,0-1 16,0 0-16,-1 0 0,1 0 16,0 0-16,0 1 0,21-1 0,0 42 15,0-42-15,0 1 16,0-1-16,0 0 16,21-21-16,-21 21 0,21-21 15,0 0-15,1 0 0,62 0 16,-63 0-1,43-21-15,-43 0 0,21 21 16,-20-21-16</inkml:trace>
  <inkml:trace contextRef="#ctx0" brushRef="#br0" timeOffset="72282.97">14563 4276 0,'21'0'16,"-42"0"-16,42-21 0,-42 21 31,-1 21-31,1 0 16,0 21-16,0-21 0,0 1 0,21-1 15,-21 21-15,-1-21 0,22 0 0,0 22 16,0-22-16,0 0 16,0 0-16,0 0 0,0 1 0,0-1 15,0 0-15,22-21 16,-1 0-16,0 21 0,0-21 15,0 0-15,0 0 0,1 0 0,20 0 16,0-42-16,-21 42 16,22-21-16,-22-1 0,0 1 0,0 0 15,0 0-15,22-21 0</inkml:trace>
  <inkml:trace contextRef="#ctx0" brushRef="#br0" timeOffset="72632.77">14901 4424 0,'0'-21'0,"0"42"0,0-63 15,0 63 16,0 0-31,-21 0 0,21 0 16,-21 0-16,21 1 0,-21-1 16,21 0-16,0 0 0,0 21 15,0-20-15,0-1 16,21-21 0,0 0-16,21 0 15,22 0-15,-43 0 0,0-21 16,0-1-16,1 22 15,20-21-15,-21-21 0,0 21 16,-21 0-16,21-22 0,-21 22 16,0 0-16,0 0 0,-21 0 15,0-1-15,0 22 0,-21-21 16,20 21-16,1 0 0,0 0 16,0 0-16,0 0 0,0 0 0,-1 0 15,1 21-15,21 1 16,0-1-16,0 0 15,0 0-15,21-21 16,1 0-16,-1 0 0,0 0 0,21 0 16</inkml:trace>
  <inkml:trace contextRef="#ctx0" brushRef="#br0" timeOffset="73039.53">15367 4403 0,'0'-21'0,"0"42"0,0-64 16,0 22 0,0 0-16,0 0 15,21 21-15,0 0 16,0 0-16,1 0 0,-1 0 0,0 0 16,0 21-16,0-21 0,0 21 15,64 22 1,-85-22-16,21 0 0,-21 21 0,21-21 15,-21 1-15,0-1 0,0 0 16,0 0-16,0 0 0,0 0 0,-21-21 16,0 22-16,0-22 0,0 0 15,21 21-15,-21-21 0,21-21 32,0-1-32,0 1 0,0 0 15,0 0-15,0 0 16,0 0-16,42-22 15,-21-20-15,0 42 16,0-1-16,1 22 0,-1-21 16,0 21-16,0 0 0,0 0 15,0 0-15,1 0 16,-1 0-16</inkml:trace>
  <inkml:trace contextRef="#ctx0" brushRef="#br0" timeOffset="73618.21">16383 4360 0,'0'0'0,"21"0"16,-21-42 0,0 21-16,0 0 0,-21 21 15,0 0 1,0 0-16,-22 0 0,22 0 0,-21 0 15,-22 42-15,22-21 0,21 0 16,-22 1-16,22-1 0,-21 0 16,21 21-16,21-21 0,-21 1 0,21-1 15,0 0-15,0 21 16,0-21-16,0 1 0,21-1 16,0-21-16,0 0 15,0 0-15,0 0 0,1 0 0,-1 0 16,0 0-16,0 0 0,21-21 15,-20-1-15,-1 22 0,21-21 0,-21 0 16,22-21-16,20-64 16,-21 64-16,-20-1 0,20-63 15,-42 64-15,21-21 0,-21 20 16,0 1-16,0-22 0,0 43 16,0-63-1,0 62-15,0 1 0,-21 21 16,21 21-1,0 1-15,0 20 16,-21 0-16,21 1 0,-21-1 16,21 0-16,0 1 0,0 20 0,0-21 15,0 1-15,0-1 0,-22 0 16,22 1-16,0-1 0,0 0 0,0-20 16,0 20-16,22-21 0,-1 0 15,0 0-15,0 1 0,0-22 16,0 21-16,1-21 0,-1 0 0,21 0 15,-21 0 1,0 0-16,1-21 0</inkml:trace>
  <inkml:trace contextRef="#ctx0" brushRef="#br0" timeOffset="74243.59">17462 4085 0,'22'-21'0,"-44"42"0,44-63 16,-22 21-16,0 0 0,-22 21 16,1 0-1,0 0-15,-21 0 0,21 0 16,-1 21-16,1 0 16,-21 0-16,21 0 0,0 0 0,-1 1 15,1 20-15,0-21 0,0 0 16,21 0-16,0 1 0,0 20 15,0-21-15,0 0 0,0 0 16,0 1-16,0-1 0,63 0 16,-20-21-1,-22 0-15,0 0 0,0 0 16,0 0-16,1 0 0,-44 0 47,1 0-47,0 0 15,0 0-15,0 0 0,0 21 16,-22 0-16,22-21 0,0 21 16,21 1-16,-21-22 0,21 21 0,0 0 15,0 0 1,21-21-16,0 0 0,0 0 16,0 0-16,43 0 15,-43 0-15,21-21 0,-20 0 16,20 21-16,0-21 0,-21 21 0,1 0 0,20 0 15,-21 0 1,-21 21-16,0 0 16,-21 0-16,0 0 0,21 22 15,-21-1-15,-1 0 0,-20 1 16,21-1-16,0 0 0,0 1 0,-1 41 16,22-63-16,0 22 15,-21-22-15,21 21 0,0-21 16,21-21-1,1 0 1,-22-21-16,21 0 0</inkml:trace>
  <inkml:trace contextRef="#ctx0" brushRef="#br0" timeOffset="74891.74">18246 4297 0,'0'0'0,"-22"0"0,1 0 0,0-21 16,0 0-16,0 21 0,21-22 15,0 1 1,21 21 0,0 0-16,21 0 15,-20 0-15,20 21 16,-21 1-16,0-1 0,0 0 0,1 0 16,-1 21-16,-21-20 0,21 20 15,-21-21-15,0 43 16,-42-1-16,20-42 0,1 0 15,0-21-15,0 0 0,0 22 16,0-22-16,-1 0 0,1 0 16,21-22-16,0 1 15,0 0-15,0 0 0,0-21 16,0 20-16,0 1 0,21-21 16,43-43-1,-43 43-15,0 21 0,0 0 0,1-1 16,-1 1-16,21 21 0,-21 0 15,0 0-15,1 0 0,-1 0 0,0 0 16,0 0-16,0 0 0,0 0 0,1 21 16,-1-21-1</inkml:trace>
  <inkml:trace contextRef="#ctx0" brushRef="#br0" timeOffset="75239.46">18711 4466 0,'0'0'16,"85"21"0,-64-21-1,0-21-15,22 0 0,-22 21 16,21-42-16,-21 42 16,0-21-16,-21-1 0,0 1 0,0 0 15,0 0-15,0 0 16,-21 21-1,0 0-15,0 0 16,0 0-16,0 21 0,-1 0 0,-41 64 16,42-64-1,21 0-15,0 0 0,0 22 16,0-22-16,0 0 0,0 0 16,21 0-16,0-21 15,0 0-15,0 21 16,1-21-16,41 0 0,-42 0 0,0 0 15,22 0-15,-22 0 0,21-21 16,-21 21-16</inkml:trace>
  <inkml:trace contextRef="#ctx0" brushRef="#br0" timeOffset="75543.69">19494 4212 0,'0'0'15,"0"-21"-15,0 0 0,0 0 16,-21 42 15,21 0-31,-21 0 0,21 22 0,-21-22 16,21 21-16,-21 0 0,0 1 15,21-1-15,-22 0 0,1 22 0,21-22 16,-42 106-16,21-84 16,21-22-16,0 1 0,0 62 15,0-83-15,0 20 0,0 0 16,0-21-16,0 1 0,0 20 15,0-21-15,0 0 16,0-42 15,0 0-15,0-21-16,0 20 0,21-20 0</inkml:trace>
  <inkml:trace contextRef="#ctx0" brushRef="#br0" timeOffset="75852.52">19346 4360 0,'0'0'0,"0"-42"0,0 21 0,0 0 16,0-22-16,0 22 0,0 0 15,0 0-15,21 0 16,1 0-16,-1 21 0,0 0 0,21 0 16,-21 0-16,1 0 0,20 0 0,-21 0 15,21 0-15,-20 21 0,-1 0 16,-21 0-16,0 0 0,0 0 0,0 22 15,0-22-15,0 21 0,-21-21 16,-1 1-16,1 20 0,0-21 16,-85 21-16,64-20 15,21-22-15,0 0 0,-1 21 0,1-21 16,0 0-16,0 0 16,21-21-1,0-1 1,21 22-16,0-21 0,0 0 0,1 0 15,20 0-15</inkml:trace>
  <inkml:trace contextRef="#ctx0" brushRef="#br0" timeOffset="76116.37">19897 3852 0,'0'0'0,"21"-21"0,-21 0 15,0 0-15,0 42 31,0 0-31,-21 22 16,21-22-16,-22 21 0,22 0 0,0 22 16,0-22-16,-21 1 0,0 62 15,-21-20-15,42-43 16,0 1-16,0-22 0,-21 0 16,21 0-16,0 0 0,0 1 15,0-1-15,0 0 16,21-21-16,0 0 15,0 0-15,0 0 0,0-21 0,-21 0 16,43 21-16</inkml:trace>
  <inkml:trace contextRef="#ctx0" brushRef="#br0" timeOffset="77220.45">20214 4318 0,'0'0'0,"0"-21"15,0-64 1,0 64-1,-21 21-15,0 0 16,0 0-16,-1 0 0,1 21 16,0-21-16,-21 21 0,21 1 15,-1-1-15,1 21 0,0-21 16,21 0-16,-21 1 0,21 20 16,-21-21-16,21 0 0,0 0 15,0 1-15,0-1 16,21-21-16,0 0 15,0 0-15,0 0 0,1 0 16,-1 0-16,0-21 0,0-1 16,0 22-16,-21-21 0,21 0 0,1 0 15,20-43-15,-21 1 16,0 42 0,-21 42 15,0 0-31,0 0 0,0 0 15,-21 1-15,21-1 16,-21 0-16,21 0 0,0 21 16,0 1-1,0-22-15,21-21 16,0 0-16,0 0 16,1 0-16,-1 0 0,0 0 0,21-21 15,22-22 1,-43 43-16,21-42 15,-21 21-15,1-21 0,-1 20 16,-21 1-16,0 0 0,0 42 47,0 0-47,-21-21 0,21 22 16,-22-1-16,22 0 0,0 0 15,0 0-15,0 0 16,0 1-1,22-22-15,-1 0 0,0 0 16,0 0-16,0 0 0,22 0 0,-22 0 16,21 0-16,-21-22 0,0 1 15,1 21-15,-1-21 0,0 0 16,0 0-16,0 0 0,0-1 0,1 1 16,-22 0-16,0 0 15,0 0-15,-22 21 47,22 21-47,0 0 0,-21 0 0,0 0 16,0 22-16,-21 41 15,42-62-15,-22 20 0,1 21 16,21-20-16,0 20 16,0-20-16,0 62 0,0 1 15,0-42-15,0-22 0,0 22 16,0-22-16,0 0 15,-21 1-15,0-1 0,0 21 16,0 22-16,-1-64 16,1 0-16,21 1 0,-21-22 15,0 21-15,0-21 16,0 0-16,-1 0 0,22-21 16,-21-1-16,21 1 15,-21 0-15,21-21 0,-21 21 0,21-22 16,0 1-16,0 0 0,0-22 15,0 22-15,21-22 0,0 1 16,0-1-16,22 1 0,-22 20 0,0-20 0,43-1 16,-1 1-1,-42 42-15,22 0 0,-1-1 16,0 1-16,-21 21 0,1 0 16,-1 0-16,0-21 15,-21 0 1,-21 21-16,0 0 15</inkml:trace>
  <inkml:trace contextRef="#ctx0" brushRef="#br0" timeOffset="95060.33">508 6202 0,'-21'0'15,"0"0"-15,-1 0 16,1 0-16,0 0 31,21-21 1,0 0-32,21 21 0,0 0 15,1-22-15,-1 22 16,21 0-16,-21 0 0,0 0 15,22-21-15,-22 21 0,21 0 0,-21 0 16,1 0-16,-1 0 0,0 21 16,0-21-16,0 22 0,-21-1 15,0 0-15,0 0 0,0 21 16,-21-20-16,0 20 0,0-21 0,-22 21 16,1 1-16,21-22 0,-43 42 15,22-41-15,0-1 16,21 0-16,-1-21 0,1 0 15,21-21 1,0 0 0,0-1-16,21 1 15,-21 0-15,22 21 0,-1-21 16,21 21-16,-21-21 0,0 21 0,22-21 16,-22 21-16,21 0 15,-21 0-15,64 0 16,-64 0-16,0 21 0,1 0 15,-1 0-15,0 0 0,0 0 0,-21 1 16,0 20-16,0-21 0,0 0 16,0 22-16,0-22 0,-21 21 0,0-21 15,0 0-15,-1 1 0,-20 20 16,21-21-16,-21-21 0,20 21 0,-20 0 16,0-21-16,-1 0 0,22 22 15,-21-22-15,0 0 0,-1 0 16,22 0-16,-21 0 0,21-22 0,-22 22 15,22-21-15,-21-21 16,21 21 0,21 0-1,0-1 1,21 22 0,0 0-16,0-21 0</inkml:trace>
  <inkml:trace contextRef="#ctx0" brushRef="#br0" timeOffset="95300.16">1312 6477 0,'21'0'15,"1"0"-15,-1 0 47,0 0-47,0 0 16,0 0 0</inkml:trace>
  <inkml:trace contextRef="#ctx0" brushRef="#br0" timeOffset="96127.37">3090 6308 0,'0'-21'47,"21"-1"-32,1 1 1,-1 21-16,0-21 0,-21 0 0,21 0 16,0 21-16,0-21 0,1-1 15,-1 1-15,0 0 0,-21 0 0,0 0 16,0 0-16,0-1 0,0 1 15,0 0-15,-21 0 16,-22 21-16,22 0 0,-21 0 16,0 0-16,-1 21 0,1-21 0,0 21 15,-1 0-15,-20-21 16,-64 64-16,106-43 0,-22 0 16,22 0-16,0-21 15,21 22-15,0-1 0,0 21 16,42 0-1,1-20-15,-22-1 0,21 0 16,0 21-16,1-21 0,-22 1 0,21-1 16,1 0-16,-1 21 0,0-21 0,-21 1 15,1-1-15,20 21 0,-21 22 16,-21 20 0,-21-41-16,0-22 0,-43 21 15,22-21-15,0 0 16,-22 22-16,-63-22 15,85-21-15,-1 0 16,1 0-16,21 0 0,-21-21 16,20 21-16,-20-21 0,21-1 15,0 1-15,-43-42 0,43 42 16,0-43-16,21 43 0,-21-21 16,21 20-16,0-20 15,0 21-15,21 21 16,0 0-1,0 0-15,0 0 0,1 0 0,-1 0 16,0 0-16,0 0 0</inkml:trace>
  <inkml:trace contextRef="#ctx0" brushRef="#br0" timeOffset="96528.77">3365 6668 0,'0'21'16,"22"-21"0,-1 0-16,-21-21 15,21 21-15,0-22 0,-21 1 0,21 21 16,0-21-16,22-42 16,20 20-16,-42 22 15,1-21-15,-1 21 0,0-1 16,-21 1-16,0 0 0,0 0 0,0 0 15,0 0-15,-21 21 0,0 0 0,-43 0 16,22 0 0,-1 21-16,22 0 0,-21 21 0,21-21 15,0 22-15,-1-1 0,1 0 16,21 1-16,0-1 0,0 0 0,-21 1 16,21 20-16,0 1 15,0-43-15,21 0 0,0 0 16,1 0-16,-1-21 15,0 0-15,21 0 0,-21 0 16,1 0-16,62 0 16,22-63-1,-85 42-15,22 0 0,-22-22 0</inkml:trace>
  <inkml:trace contextRef="#ctx0" brushRef="#br0" timeOffset="96807.61">4149 5927 0,'0'0'16,"0"-21"-16,0-1 0,0 1 16,0 0-16,0 42 31,0 0-31,0 22 0,0-22 0,0 21 16,0 1-16,0-1 0,0 0 0,-22 22 15,22-22-15,0 22 0,-21-22 16,0 21-16,21-20 0,-21 105 15,0-106-15,21-21 16,-21 22-16,21-22 0,0 0 0,0 0 16,0 0-16,21-21 31,0 0-31,0-21 0,-21 0 16,21 0-16,0 0 0</inkml:trace>
  <inkml:trace contextRef="#ctx0" brushRef="#br0" timeOffset="97222.93">4424 6477 0,'0'0'16,"0"21"-16,0 0 15,21-21 1,0-21-16,0 0 15,0 21-15,1-21 16,-1 0-16,0 0 0,0 21 0,0-22 16,0 1-16,1 0 0,-1 21 0,-21-21 15,0 0-15,-21 21 16,-1 0-16,1 0 16,-21 0-16,21 0 0,-22 21 15,22-21-15,-21 21 0,-22 43 16,-20 41-1,63-62-15,21-22 0,0 21 16,0-21-16,0 22 0,0-22 0,0 21 16,0-21-16,21 1 15,0-22-15,21 0 0,-21 21 0,22-21 16,-1 0-16,0 0 0,1 0 0,-1 0 16,-21-21-16,22 21 0,-1-22 15,0 1-15,1 0 0,-22 0 0,21-21 16,-21 20-16,22-20 0,-22 21 0,0-21 15</inkml:trace>
  <inkml:trace contextRef="#ctx0" brushRef="#br0" timeOffset="97676.66">5016 6371 0,'0'-21'0,"0"106"0,0-149 16,0 1-16,22 42 0,-22-1 0,0 44 47,0-1-47,0 0 0,0 21 15,0-21-15,0 1 0,0 41 16,-22 1-1,22-43-15,-21 21 0,21-21 0,0 0 16,0 1-16,0-1 0,0 0 16,-21 0-16,21 0 15,0-42 17,0 0-32,0 0 0,0 0 15,0-1-15,0-20 0,0-21 16,0 20-16,21 22 15,0-21-15,1-1 0,-22 22 0,42-21 16,-21 21-16,0 0 0,0-1 16,1 22-16,83-21 15,-20 21 1,-64 21-16,0 1 0,1-1 0,-1 21 16,-21-21-16,0 85 15,0-64-15,0-20 16,0 20-16,0-21 0,0 21 0,0-20 15,0-1-15,0 0 0,0 0 16,-21-21-16,21-21 31,21 0-15,0 0-16,0-22 0,0 22 16</inkml:trace>
  <inkml:trace contextRef="#ctx0" brushRef="#br0" timeOffset="97900.53">5905 6308 0,'0'0'0,"0"21"15,0 0 1,0 0-16,0 0 0,0 1 16,0-1-16,-21 42 15,0-42-15,21 1 0,-21-1 0,21 0 16,0 0-16,0 0 0,-21 22 15,21-22 1,0-42 0,0-1-1,21 1-15</inkml:trace>
  <inkml:trace contextRef="#ctx0" brushRef="#br0" timeOffset="98084.43">5927 6096 0,'0'0'0,"0"-21"16,-22 21-16,1 0 16,21 21 31,0 0-32,21-21 1,1 21-16</inkml:trace>
  <inkml:trace contextRef="#ctx0" brushRef="#br0" timeOffset="99203.96">6244 6244 0,'-21'0'16,"0"21"-1,21 1-15,0-1 16,-21 0-16,21 0 0,0 0 16,0 0-16,0 22 0,0-22 0,0 0 15,0 0-15,0 0 16,0 22-16,0-1 0,0-21 16,21 0-16,0 1 0,0-22 0,0 0 15,0 0-15,1 0 16,-1 0-16,0 0 0,0 0 0,21 0 15,-20 0-15,-1-22 0,21 1 0,-21 0 16,0 0-16,1 0 0,41-64 16,-63-21-1,0 64-15,0 21 16,0 0-16,0-1 0,0 1 0,-21 21 31,0 0-31,21 21 16,0 1-16,0-1 15,0 21-15,0-21 0,0 22 0,0-22 16,0 0-16,0 42 0,0-41 16,0-1-16,21 0 15,0 0-15,0-21 0,0 0 0,1 0 16,20 0-16,0 0 16,43-42-16,-64 42 15,0-21-15,22-22 0,-43 1 16,0 21-16,0 0 0,0-22 15,0 22-15,0-21 16,0 21-16,0-1 0,0 1 16,0 42-1,0 1 1,0-1-16,0 0 0,0 0 0,0 21 16,0-20-16,0-1 0,0 21 0,0-21 15,0 0-15,0 1 0,0-1 16,0 0-16,0 0 0,0 0 0,0 0 15,0 1-15,0-1 16,0-42 15,0-1-31,0 1 0,0 0 0,0 0 16,0 0-16,0-22 16,0 22-16,0-21 0,21 21 0,0-22 15,-21 1-15,42 0 0,1-1 16,-22 22-16,42 0 15,-42 0-15,1 21 0,20 0 0,-21 0 16,0 0-16,0 21 0,1-21 16,-1 21-16,0 0 0,0 1 0,-21-1 15,0 21-15,0-21 0,21 22 0,-21-22 16,0 0-16,0 0 0,0 21 16,0-20-16,0-1 0,0 0 0,0 0 15,0 0-15,-21-21 0,0 0 16,0 0-1,0 0 1,21-21-16,0 0 16,0 0-16,0 0 0,0-22 15,0 22-15,21-21 0,0 21 0,0-22 16,0 1-16,0 21 0,1-22 0,20 22 16,-21-21-16,21 21 0,1 0 15,-1 21-15,127 0 16,-63 42-1,-85-21-15,1 0 16,-1 0-16,-21 22 0,0-22 0,0 21 16,0-21-16,0 22 0,0-22 0,-64 64 15,43-43 1,0-21-16,0 0 0,0-21 16,21 21-16,-22-21 0,1 0 15</inkml:trace>
  <inkml:trace contextRef="#ctx0" brushRef="#br0" timeOffset="99699.68">8805 5927 0,'0'0'0,"0"-21"0,0-1 16,0 1-16,21 0 0,-21 0 0,0 0 15,0 0 1,22 21-16,-22 21 16,0 0-16,0 21 0,0-21 15,0 22-15,0-1 0,0 64 16,-22-64-16,1 43 15,0-22-15,21-20 0,-21-1 0,0 0 16,21 1-16,0 41 16,0-41-16,-21-22 0,21 0 15,21-42 17,-21 0-17,0 0-15,0-22 0,21 22 0</inkml:trace>
  <inkml:trace contextRef="#ctx0" brushRef="#br0" timeOffset="100177.42">8784 6096 0,'0'0'0,"0"-42"0,0 21 0,-21-1 15,21 1-15,-21 0 16,21 0-16,0 0 0,0 0 0,0-1 16,21 1-16,21 0 0,-21 0 15,1 0-15,-1 0 0,21-1 0,0 1 16,-20 21-16,20 0 0,0 0 15,1 0-15,-1 0 0,0 0 16,1 21-16,-22 22 0,63 41 16,-84-41-16,0-1 0,0 0 15,0-20-15,-63 83 16,42-62-16,-22-22 0,1 0 0,0 0 16,-1 0-16,1 1 0,0-22 15,-22 21-15,-20-21 16,62 0-16,1 0 0,21-21 15,0-1 1,0 1-16,0 0 0,0 0 16,21 21 15,1 21-31,-1-21 0,-21 21 16,21 0-16,42 64 0,-20-64 15,-22 0-15,0 22 0,0-22 16,0 0-16,22 0 0,-1 22 15,-21-43-15,43 21 16,-43-21-16,0 0 0,0 21 16,0-21-16,1 0 0,-1 0 15,-21-21-15,21 0 16,0-1-16,-21 1 0,42-21 16</inkml:trace>
  <inkml:trace contextRef="#ctx0" brushRef="#br0" timeOffset="100603.83">10245 5969 0,'0'-21'0,"0"42"0,0-63 0,21 21 16,-21-1-16,0 1 0,0 0 15,0 0-15,0 0 0,0 0 0,-21-1 16,-1 1-16,-20 21 0,21-21 15,-21 21-15,-43 21 16,-42 43 0,85-22-16,-1 0 0,22 1 15,-21-1-15,-1 0 0,1 1 0,21-1 16,-21 0-16,20 1 0,1-1 0,0 0 16,21 43-16,0-21 15,21-43-15,64 42 16,-43-42-16,1-21 15,20 0-15,-21 0 0,22 0 0,-22 0 16,22 0-16,-22 0 0,22-21 16,-22 0-16,0 21 0,1-21 0,-1 0 15,21-22-15,-41 22 16,-1 0-16,-21 0 0,21 0 16,-42 21 15,0 21-31,-1-21 15,1 21-15,0 0 0</inkml:trace>
  <inkml:trace contextRef="#ctx0" brushRef="#br0" timeOffset="124529.84">529 8065 0,'0'-22'0,"0"1"16,21 0-16,-21 0 16,0 0-16,0 0 0,0-1 15,0 1 1,-21 21 15,21 21-31,0 1 16,0-1-16,-21 21 0,0 0 0,0 1 15,21-1-15,-22 22 0,1-22 16,-21 64-16,21-64 16,0 0-16,-1 1 0,1-1 0,0-21 15,21 22-15,-21-22 0,0 0 16,21 0-16,-21 0 0,21 0 15,0-42 17,0 0-17,0 0-15,0 0 16,0 0-16,21 21 0,-21-22 0,42 22 16,0-21-1,-20 21-15,-1 0 16,0-21-16,0 21 0,0 0 15,0 0-15,1 0 0,-1 0 16,0 0-16,0 0 0,21 0 0,-20 0 16,-1 0-16,0 0 0,0-21 15,0 21-15,0 0 0,1 0 0,-1-21 16,-21 0-16,0-1 16,21 1-16,-21 0 15,0 0-15,0 0 16,0 0-16,0-1 0,0 1 15,0 0-15,0 0 0,-21 42 32,21 0-17,0 22-15,-21-22 16,-1 0-16,22 21 0,-21 1 16,21-22-16,0 21 0,-21-21 15,21 0-15,-21 22 0,21-22 0,-21 0 16,21 21-16,0-20 0,0-1 15,0 0-15,0 0 16,0 0-16,0-42 31,0 0-31,0 0 0</inkml:trace>
  <inkml:trace contextRef="#ctx0" brushRef="#br0" timeOffset="124763.71">1037 8403 0,'21'0'32,"0"0"30,-21-21-62,22 21 16</inkml:trace>
  <inkml:trace contextRef="#ctx0" brushRef="#br0" timeOffset="125605.66">2582 8128 0,'0'21'32,"21"-21"-32,43 0 15,-43-21-15,21 0 0,1 0 16,-22 0-16,0-1 0,21 1 16,-20 0-16,-1 0 0,0 0 0,0 0 15,0 21-15,0-22 0,-21 1 16,0 0-16,0 0 0,0 0 15,0 0-15,-21 21 16,0-22-16,-21 22 0,21 0 0,-22 0 16,1 0-16,0 22 0,-1-22 15,1 21-15,0 0 0,-22 21 0,22-21 16,-1 22-16,22-1 16,-42 43-16,63-64 0,0 21 15,0-21-15,0 22 0,0-22 0,0 0 16,42 0-16,-21 0 0,22 1 15,-22-22-15,42 21 0,-20 0 0,-1 0 16,0 0-16,1-21 0,-1 21 16,0 1-16,22 20 0,-43-21 15,0 21-15,-21 43 16,-127 21 0,85-85-16,-22 21 0,-20-20 15,20 20-15,-21-21 0,-169 21 16,191-42-1,21 0-15,20 0 0,-41-42 16,42 21-16,0 0 16,-1-22-16,1 22 0,21-21 0,0 0 15,0 20-15,0-20 0,0 21 0,0 0 16,0-22-16,21 22 0,1 0 16,-22 0-16,21 0 0,0 21 0,0-21 15,21 21-15,-20 0 0,-1-22 16,21 22-16,0 0 0,-20 0 0,20 0 15,-21 0-15</inkml:trace>
  <inkml:trace contextRef="#ctx0" brushRef="#br0" timeOffset="125984.44">2942 8678 0,'0'0'0,"106"0"16,-85-21 0,0 21-16,0-21 0,1 0 0,-1 0 15,0 0-15,0 21 16,21-43-16,-42 22 0,0 0 0,0 0 16,0 0-1,-21 21-15,0 0 0,-21 0 16,21 0-16,-43 0 0,43 0 15,0 21-15,-22 0 0,22 0 16,0 0-16,0 0 0,-21 64 16,42-64-1,0 0-15,0 22 0,0-22 0,0 0 16,0 0-16,21 0 0,-21 1 0,21-1 16,0-21-16,0 0 0,22 21 15,-22-21-15,0 0 0,21 0 0,1 0 16,-22-21-16,21 0 0,0-1 0,1 1 15,-22 0-15,21 0 0,1 0 16</inkml:trace>
  <inkml:trace contextRef="#ctx0" brushRef="#br0" timeOffset="126280.28">3725 7832 0,'0'0'0,"0"-21"0,0-1 15,-21 22 1,0 0 0,21 22-16,-21-1 0,21 21 0,-21-21 15,21 43-15,0-22 0,0 22 16,-22-22-16,1 21 0,21 1 0,-21-1 16,21 1-16,-42 42 15,42-43-15,-21-20 0,-22 62 16,43-62-16,-21-22 0,0 21 15,0 22-15,21-43 0,0 0 16,0 0-16,0 0 0,21-21 31,0-21-31,21 0 0,-20 0 16</inkml:trace>
  <inkml:trace contextRef="#ctx0" brushRef="#br0" timeOffset="126676.21">3810 8615 0,'0'0'0,"0"21"0,21-21 16,0 0 0,0 0-16,1 0 0,-1 0 15,0 0-15,0-21 0,21 0 16,-20 0-16,-1-1 0,0 22 15,0-21-15,0 0 0,-21 0 16,0 0-16,0-22 16,-21 43-1,-21 0-15,21 0 0,-1 22 16,-20-22-16,21 21 0,-21 0 0,20 0 16,-20 21-16,0 1 15,-1 20-15,43-42 0,-21 22 16,21-22-16,0 0 0,0 21 15,0-20-15,0-1 0,21 0 0,1 0 16,62 21 0,22-42-1,-85 0-15,22 0 0,41-42 16,-63 21-16,22 0 0,-1 0 16,-21-1-16</inkml:trace>
  <inkml:trace contextRef="#ctx0" brushRef="#br0" timeOffset="127135.48">4508 8509 0,'0'0'0,"-21"0"32,0 0-32,21 21 15,-21-21-15,21 21 0,-21 1 16,0 62 0,21-63-16,0 22 0,0-22 15,-22 42-15,1-41 0,21-1 16,0 0-16,0 0 0,0 0 0,0 0 15,-21 1-15,21-1 16,0-42 0,0-1-1,0 1-15,0-21 0,0 21 16,0 0-16,0-22 0,21 22 0,0-42 16,1-1-1,-1 43-15,63-43 16,-62 43-16,20 0 0,0 0 15,1 0-15,-22 21 0,21 0 16,43-21-16,-64 21 0,0 0 16,21 21-16,-20-21 0,-22 21 0,21 0 15,-21 0-15,0 0 0,0 22 16,0-22-16,0 42 0,-21-20 16,-1-1-16,22-21 0,-21 22 15,0-22-15,0 0 0,0 0 0,0 0 16,21 0-16,0 1 15,21-22 1,0-22 0,0 1-16,0 0 0</inkml:trace>
  <inkml:trace contextRef="#ctx0" brushRef="#br0" timeOffset="127372.34">5292 8467 0,'0'21'31,"0"0"-15,0 0-16,0 0 0,0 1 15,-22-1-15,22 0 0,-21 0 0,21 0 16,0 43-16,-21-43 0,21 0 16,0 0-16,-21 0 15,21 1-15,0-1 0,0-42 47,21-1-47,-21 1 0,21 0 0</inkml:trace>
  <inkml:trace contextRef="#ctx0" brushRef="#br0" timeOffset="127672.17">5313 8234 0,'-21'-21'15,"42"42"-15,-64-42 0,22 21 0,21 21 32,21-21-1,1 0-31,-1 0 16,-21-21-16,21 21 15,-21-21-15,0-1 0,0 1 31,-21 21-15,0 0-16,-1 21 16,22 1-1,0-1-15,0 0 0,0 0 16,0 0-16,0 0 0</inkml:trace>
  <inkml:trace contextRef="#ctx0" brushRef="#br0" timeOffset="128095.93">5651 8488 0,'-21'21'46,"21"0"-46,-21 0 0,21 1 16,-21-1-16,21 0 0,-21 0 0,21 0 16,0 0-16,0 1 0,0 20 15,0-21-15,0 0 0,0 0 0,0 22 16,21-22 0,0-21-16,0 0 0,22 0 15,-22 0-15,0 0 0,0 0 16,0 0-16,22-21 0,-22 0 15,21-1-15,-21 1 0,0 0 0,43-64 16,-43 64-16,-21-21 16,0 0-16,0 20 15,0 1-15,0 0 0,0 0 16,21 21 31,0 0-32</inkml:trace>
  <inkml:trace contextRef="#ctx0" brushRef="#br0" timeOffset="128808.52">6308 8467 0,'-22'0'31,"1"21"-31,0 0 16,21 0-16,0 0 16,0 1-16,-21-1 0,0 0 15,21 0-15,0 0 0,0 0 16,0 1-16,-21-22 0,21 21 16,-22 21-16,22-21 15,0-42 16,0 0-31,0 0 16,0 0-16,22-1 0,-1-20 16,0-21-1,0 41-15,0-41 16,0 42-16,1 0 0,-1-1 16,-21 1-16,21 21 0,0 0 0,0 0 15,22 0 1,-22 0-16,0 21 15,0 1-15,-21-1 0,21 21 16,-21-21-16,0 22 0,0-22 16,0 21-16,0 0 15,0-20-15,0-1 16,0 0-16,-21-21 16,0 0-1,0 0 1,21-21-16,0 0 15,0-1-15,0 1 0,0 0 16,0-21-16,21 21 0,0-1 0,0 1 16,0-21-16,22 21 15,-22 0-15,85-43 16,-43 43-16,-20 0 0,41 21 16,-41 0-16,-22 0 0,21 0 15,0 21-15,-20 0 0,-1 0 0,0 22 16,-21-1-16,0 43 15,0-43-15,0-21 16,0 0-16,-21 22 0,0-22 0,-22 42 16,1-42-1,21-21 1,0 0-16,21-21 16</inkml:trace>
  <inkml:trace contextRef="#ctx0" brushRef="#br0" timeOffset="129715.27">7789 8149 0,'0'0'0,"0"-21"0,0 0 0,0 0 0,0-22 16,21 22-16,1 0 0,-22-21 16,0 21-16,21-1 0,0 1 0,-21 0 15,21 21 1,0 21-16,-21 0 16,0 1-16,0 20 0,0 0 15,0 22-15,0-22 0,0 22 0,0-1 16,0-21-16,0 22 0,0-22 15,0 1-15,0-1 0,0 0 0,-21-21 16,21 22-16,0-22 0,-21 0 0,21 0 16,0 0-1,0-42 1,0 0-16,0 0 0,0 0 16,21 0-16,0-1 15,0-41-15,1 21 0,-1 20 16,0-20-16,-21 21 0,21-21 0,0 20 15,0 1-15,1-21 16,-1 42-16,0 0 16,-21 21-16,0 0 15,21 0-15,0 43 0,-21-43 16,0 21-16,0-20 0,21-1 0,1 63 16,-22-62-1,21-1-15,0 0 0,-21 21 16,21-21-16,0-21 0,0 0 15,1 0-15,-1 0 0,0 0 16,21 0-16,43-63 16,-64 21-16,21 20 15,-20-20-15,20 0 0,-21-1 16,0 1-16,0-21 0,1-1 0,-1 1 16,0-191-1,-21 211-15,0 1 0,-21-22 16,0 43-16,-1-21 0,1 21 0,0 0 15,0 21-15,0 0 0,0 0 16,-1 0-16,1 0 0,0 0 16,0 0-16,21 21 0,-21 0 15,21 0-15,-21 21 16,21-20-16,0 20 0,0 0 16,0-21-16,21 1 0,0 20 15,0-21-15,0 0 0,0 0 0,1 1 16</inkml:trace>
  <inkml:trace contextRef="#ctx0" brushRef="#br0" timeOffset="130063.99">8932 8424 0,'0'0'0,"21"0"0,1 0 0,-1 0 0,0 0 15,0 0-15,0 0 16,0 0-16,1-21 0,-1 21 0,0-21 15,21 0-15,-21 0 0,1 21 0,-1-21 16,21-1-16,-42 1 0,21 0 16,0 0-16,-21 0 0,0 0 15,0-1-15,0 1 0,0 0 0,0 0 0,-21 21 16,0 0-16,0 0 0,-21 0 16,20 0-16,-62 42 15,63 1-15,-22-22 0,22 0 0,0 21 16,0-21-16,0 22 0,21-1 15,0-21-15,0 0 0,0 22 0,0-22 0,21 21 16,0-21 0,0 1-16,0-22 0,0 21 0,1-21 15,20 0-15,-21 0 0,0 0 0,0 0 16,22 0-16,-22 0 0,0 0 16,21-21-16,-20-1 0</inkml:trace>
  <inkml:trace contextRef="#ctx0" brushRef="#br0" timeOffset="130588.91">9779 7705 0,'0'0'0,"0"-21"0,0-1 16,-21 1-16,0 21 0,-1 0 16,1 21-16,0 22 15,0-22-15,21 21 0,0 1 16,0-1-16,-21 21 0,21-20 15,0 20-15,-21 1 0,21-1 0,0 1 16,-22-22-16,22 22 0,0-22 16,0 0-16,0 1 0,0-1 0,0 0 15,0 1-15,0-22 0,0 0 16,0 0 0,0-42-1,0 0 1,0 0-16,0-1 15,0-20-15,0 21 0,0 0 0,0-22 16,22 1-16,20-21 0,-21 20 16,0 1-16,0 21 15,22 0-15,-1-1 0,22-20 0,-22 42 16,0 0-16,64 21 16,-64 0-16,22 22 15,-43-1-15,0 64 16,-21-85-16,0 21 15,0-20-15,0 20 0,-21-21 0,0 0 0,-43 22 16,22-22-16,-43 21 16,43-42-16,0 21 15,-1-21-15,1 0 0,0 0 0,21 0 16,-22 0-16,22 0 0,21-21 31,0 0-31,21 0 0,0 0 16,22-1-16,-22 1 0</inkml:trace>
  <inkml:trace contextRef="#ctx0" brushRef="#br0" timeOffset="130869">10731 7620 0,'0'0'0,"-21"-21"0,0 21 0,0-21 16,0 21-16,0 21 15,21 0-15,0 0 0,-22 22 16,22-1-16,0 0 0,-21 1 0,21-1 16,0 21-16,0 1 0,0 63 15,0-64-15,0-20 0,-21 63 16,21-43-16,-21-21 16,21 64-1,0-42-15,0-43 16,0-42 15,0 0-31</inkml:trace>
  <inkml:trace contextRef="#ctx0" brushRef="#br0" timeOffset="131224.87">10372 7811 0,'0'0'0,"-22"-43"0,1 22 16,21 0-16,0 0 0,0-43 15,0 22 1,21 42-16,-21-21 0,64 0 16,-22 21-16,1 0 15,-1 0-15,0 0 0,1 0 0,20 0 16,128 63 0,-128-21-16,1-20 0,-22 20 0,0 0 15,1 1-15,-1-1 0,-21 21 0,0-20 16,-21 84-16,0-85 0,0 22 15,-106 84 1,-42-42 0,106-64-16,-22-21 0,1 0 0,21 0 15,-1 1-15,1-1 0,0-21 16,-1 21-16,1-21 0,21 21 16,0-21-16,21-21 31,21 0-31,0 21 0,0-21 0,21-1 15,-20 22-15</inkml:trace>
  <inkml:trace contextRef="#ctx0" brushRef="#br0" timeOffset="131640.14">11176 8361 0,'0'0'16,"0"-21"-16,-21 0 0,21-1 15,0 1-15,0 0 0,0 0 16,21 0-16,0 21 0,0-21 16,64 21-1,-43 0-15,1 0 0,-1 0 16,-21 0-16,0 21 16,0 0-16,1 0 0,-1 0 0,21 106 15,-42-42 1,0-64-1,0 0-15,-21 0 0,0 1 0,0-22 16,-1 21-16,1-21 0,0 0 16,0 0-16,0 0 15,21-21-15,0-1 16,0 1-16,0 0 0,42-42 16,-21 41-16,0-20 15,1 21-15,-1-21 0,21 20 0,-21-20 16,22 0-16,-22 21 0,0-1 15,0 22-15,0 0 0,0-21 16,1 21-16,-1 0 16,0 0-16,0 0 0,0 0 0</inkml:trace>
  <inkml:trace contextRef="#ctx0" brushRef="#br0" timeOffset="131859.81">12023 8170 0,'0'0'0,"0"22"15,-22-22-15,22 21 0,-21 0 16,21 0-16,0 0 16,0 0-16,0 1 0,-21-1 0,21 0 15,0 21-15,-21-21 0,21 1 0,0-1 16,0 0-16,0 0 16,0 0-16,0 0 0,-21 1 15,0-1-15,-1-21 31,22-21-31,0-1 16</inkml:trace>
  <inkml:trace contextRef="#ctx0" brushRef="#br0" timeOffset="132028.22">11874 8001 0,'0'0'0,"0"-21"31,22 21 1,-1 0-17,0 21-15,0-21 0</inkml:trace>
  <inkml:trace contextRef="#ctx0" brushRef="#br0" timeOffset="133031.88">12171 8213 0,'0'-21'0,"0"-1"15,0 1 1,21 21-16,0 0 16,0 0-16,0 0 15,1 0-15,-22 21 0,0 1 0,21-1 16,-21 0-16,0 0 0,0 21 15,0-20-15,0-1 0,0 63 16,0-62-16,0-1 0,0 0 16,0 0-16,21-21 31,0 0-15,0-21-16,0 0 15,1 0-15,-1-1 0,0-20 16,21-21-16,-21 41 0,1-20 15,-1 21-15,0 0 0,0 0 16,-21-1-16,0 1 0,21 0 0,-21 42 31,0 0-31,-21 1 16,21 20-16,-21-21 0,0 0 0,21 22 16,-21-22-16,-1 21 0,22-21 15,-21 0-15,21 22 0,0-22 16,0 42-16,0-41 15,21-22 1,1 21-16,-1-21 0,0 0 0,21 0 16,-21 0-16,22 0 0,-22-21 0,21 21 15,1-22-15,-22 1 0,63-42 16,-41 42-16,-22-1 16,0-41-16,-21 42 0,0-22 15,0-20 1,0 21-16,-21 42 0,0 0 15,0 0 1,-1 0-16,1 0 0,21 21 16,-21 21-16,0-21 0,21 0 15,-21 1-15,21 41 16,0-42-16,0 0 0,0 43 16,0-43-16,0 0 0,0 0 15,0 1-15,21-1 0,0 0 16,0-21-16,22 0 15,-22 0-15,0 0 0,0 0 0,21 0 16,-20 0-16,20 0 0,-21-21 16,21 0-16,1-1 0,-1 1 0,0 0 15,43-85 1,-43 22-16,-20 41 16,-22 1-16,0 21 0,0 0 0,0-1 15,0-20-15,-22 42 16,1 0-16,0 0 0,0 0 15,0 21-15,21 0 0,-21 1 16,21 20-16,0-21 16,0 0-16,21 0 0,0 1 15,0-1-15,0-21 0,0 21 0,-21 0 16,22 0-16,-22 0 16,21-21-16,-21 22 0,0-1 0,0 0 15,0 0-15,0 0 0,0 0 16,-21-21-16,21 22 0,-22-1 15,22 0 1,22-21 0,-1 0-16,0-21 15,0 0-15,0-1 16</inkml:trace>
  <inkml:trace contextRef="#ctx0" brushRef="#br0" timeOffset="133525.66">14690 8255 0,'0'0'0,"-22"0"15,1 0-15,0 0 0,0 0 16,0 0 0,42 0 15,0 0-31,0 0 16,22 0-16,-22 0 0,21 0 0,0 0 15,1 0-15,-1 0 0,0 0 0,107 0 16,-22-21-1,-64 0 1,-63 0 0,0-1-16,-21 1 0,0 0 15,0 0-15</inkml:trace>
  <inkml:trace contextRef="#ctx0" brushRef="#br0" timeOffset="133784.51">14986 7959 0,'21'0'31,"0"0"-31,0 21 0,1-21 16,-1 21-16,0-21 0,0 0 15,21 21-15,-20-21 0,-1 21 0,0-21 16,0 22-16,0-22 0,-21 42 16,0-21-16,0 0 0,0 0 15,-21 1-15,0-1 0,-21 0 16,20 0-16,-20 0 0,0 0 0,21 1 15,-43 20-15,22-21 16,21 0-16,-1-21 16,44 0-1,-1 0-15,0 0 0,0-21 16</inkml:trace>
  <inkml:trace contextRef="#ctx0" brushRef="#br0" timeOffset="134296.25">15938 7811 0,'0'0'0,"0"-64"32,0 43-32,22 0 0,-1 21 15,0-21-15,21 21 0,-21 0 0,22-22 16,-1 22-16,0 0 0,1 0 15,-1 0-15,0 0 0,22 43 16,-43-22-16,0 21 0,0-21 16,-21 22-16,0-1 0,-21 43 15,0-22-15,-21-20 0,-43 41 16,43-41-16,-22-1 16,22 0-16,0-21 0,-22 1 0,22-1 15,21 0-15,-22-21 0,1 0 16,21 0-16,-22 0 0,22 0 0,0 0 15,0 0-15,0-21 0,21 0 0,0-1 16,0 1-16,0 0 0,0 0 16,0-21-16,0 20 0,0 1 0,0-21 15,21 21-15,0 0 0,-21-1 16,21 22-16,0 0 0,1 0 16,-1 0-16,0 0 0,0 22 15,0-1-15,-21 0 0,21 0 16,1 0-16,-1 22 0,0-22 0,0 0 15,0 0-15,0 0 0,1 0 16,20 22-16,-21-43 0,0 21 16,0-21-16,1 0 0,20 0 15,0 0-15,-21 0 16,1-21-16,20 0 0</inkml:trace>
  <inkml:trace contextRef="#ctx0" brushRef="#br0" timeOffset="134975.94">16827 7874 0,'0'0'0,"0"-21"0,0 0 0,-21 21 31,0 21-31,-21 0 16,21 0-16,-1 0 0,1 22 16,0-1-16,-21-21 0,21 22 0,-1-1 15,22 0-15,0-21 0,0 22 16,0-22-16,0 21 0,0-21 15,0 1-15,22-22 0,-1 21 0,21 0 16,0-21-16,-20 0 16,-1 0-16,0 0 0,0 0 0,21 0 15,22-64 1,-43 43-16,-21 0 0,0 0 0,21-21 16,-21-1-16,0 22 0,0-21 0,0 21 15,0-22-15,-21 22 0,21 0 16,-42-21-16,21 42 0,-1 0 15,1 0-15,0 0 16,63 0 0,-20 0-1,-1 0-15,0 0 0,21 0 16,-21 0-16,22 0 0,-22 0 16,21 0-16,1 0 0,-22 0 15,42 0-15,-42 21 16,-21 0-1,0 0-15,0 0 0,-21 0 0,21 1 16,-21-1-16,0 0 0,0 0 0,21 0 16,0 0-16,-21 43 15,21-43-15,0 0 0,0 0 16,21-21-16,0 22 0,0-22 16,0 0-1,0 0-15,1 0 0,-1 0 0,0 0 16,21-43-16,-21 22 0,1 0 15,-1 0-15,-21-43 16,21-42-16,-21 85 16,0-21-16,0 21 0,-21 0 15,0-1-15,-1 22 0,1-21 16,-21 21-16,0 0 16,20 0-16,1 0 0,21 21 15,0 1-15,0-1 0,0 0 16,21 0-1,1-21-15,-1 0 0</inkml:trace>
  <inkml:trace contextRef="#ctx0" brushRef="#br0" timeOffset="135473.79">18034 7789 0,'0'0'16,"-21"0"-16,0 0 0,-1 22 15,1-1-15,0 0 0,21 0 0,-21 0 16,0 22-16,0-22 0,-1 21 16,22-21-16,-21 22 0,0-22 15,0 21-15,0-21 0,0 0 0,-1 22 16,22-22 0,22-21-1,-1 0 1,0 0-16,0 0 0,21 0 15,-20 0-15,-1 0 0,21 0 0,-21 0 16,0-21-16,1 21 0,-1 0 16,0 0-16,0 0 0,0-21 15,0 21-15,-21-22 0,22 22 16,-22-21-16,21 0 16,-21 0-16,0 0 0,0 0 0,0-1 15,0 1-15,0 0 0,0 0 16,0 0-16,0 42 15,-21 0-15,-1 0 16,1 0-16,0 22 0,21-22 16,-63 85-16,63-64 15,0-21-15,-22 22 16,22-22-16,0 0 0,0 21 16,0-21-16,0 1 0,0-44 31,0 1-31</inkml:trace>
  <inkml:trace contextRef="#ctx0" brushRef="#br0" timeOffset="135893.69">19346 7557 0,'0'0'0,"-21"0"0,0 0 16,63 0-1,-21 0-15,22 0 16,-1 0-16,0-22 16,22 22-16,-1 0 0,1 0 0,-1 0 15,-20 0-15,20 0 0,1 0 0,-22 0 16,0 0-16,1 0 0,-22 0 15,0 0-15,-42 0 16,0 0 0,0 0-16,-22 0 0,-20 0 15</inkml:trace>
  <inkml:trace contextRef="#ctx0" brushRef="#br0" timeOffset="136205.51">19685 7514 0,'0'0'15,"-21"21"-15,21 1 16,0-1-16,0 0 15,0 0-15,0 0 0,0 22 16,0-22-16,0 0 0,0 21 16,21-21-16,-21 1 0,21 20 0,-21-21 15,0 21-15,0 1 0,0-1 16,0-21-16,0 22 0,0-22 0,0 21 16,0-21-16,-21 22 0,0-22 0,-22 0 15,22-21-15,-21 21 0,21 0 16,-22-21-16,-20 0 0,21 0 15,20 0-15,1 0 0,-21-21 16,21 21-16,0-21 0,-1 0 0,1 0 16,0-1-16,0 1 0,21-21 15,0 0-15,0 20 16,0 1-16,0 0 16,21 0-16,0 21 0,22-21 0,62-22 15,-62 43 1</inkml:trace>
  <inkml:trace contextRef="#ctx0" brushRef="#br0" timeOffset="136688.91">20299 7599 0,'-64'42'15,"64"-21"1,-42 43-16,42-43 0,0 0 15,-21 22-15,0 20 0,21-21 16,-43 64 0,43-21-16,0-64 15,0 0-15,0 0 0,-21-21 16,21-21 15,0 0-31,0 0 16,-21-21-16,21 20 0,0-20 0,0-21 15,0 20-15,0 1 0,21 0 16,21-43-16,64-21 16,-63 85-16,-1-21 15,0 42-15,1-22 0,41 22 16,-41 0-16,-1 0 0,0 0 16,1 64-16,-22-43 15,0 21-15,-21 1 0,21-1 0,-21 0 16,0 1-16,0-1 0,0 0 0,0-20 15,-21 20-15,21 21 16,-21 22 0,21-64-16,-21 0 0,-1-21 15,1 0 1,0 0-16,0 0 0,0-21 16,-22 0-16</inkml:trace>
  <inkml:trace contextRef="#ctx0" brushRef="#br0" timeOffset="136853.81">20087 7959 0,'-21'0'0,"42"0"0,-63 0 16,21 0-16,42 0 31,0-21-31,0 21 0,0 0 16,22 0-16,-1 0 0,0 0 0,1-22 15,-1 22-15,85-21 16,0 0-16,-64 0 0,1 0 15,-1 21-15,1-21 0</inkml:trace>
  <inkml:trace contextRef="#ctx0" brushRef="#br0" timeOffset="137211.6">21294 7620 0,'21'-21'16,"-42"21"-1,-1 0-15,1 0 0,0 0 16,0 21-16,0-21 0,-22 21 15,22 0-15,0 1 0,0-1 0,0 0 16,0 0-16,21 0 16,0 0-16,0 1 0,0-1 0,0 0 15,21 0-15,0-21 16,0 21-16,0-21 0,0 21 0,1 1 16,-1-1-16,0-21 0,0 21 0,0 0 15,-21 0-15,21-21 0,-21 21 16,22-21-16,-22 43 0,0-22 15,-22-21-15,1 0 0,0 0 16,-21 21-16,21-21 0,-22 0 16,22 0-16,-21 0 0,-43 0 15,22 0-15,41 0 16,1 0-16,21-21 31,21 21-31,1-21 0,-1 21 16,21-21-16,0-1 0</inkml:trace>
  <inkml:trace contextRef="#ctx0" brushRef="#br0" timeOffset="137604.9">21780 7578 0,'0'0'0,"-21"0"15,0 0 1,0 0-16,0 21 0,0 0 0,-22 0 15,1 43-15,21-43 16,0 0-16,-1 85 16,1-64-16,21 1 0,0-22 0,0 0 15,0 21-15,0-21 16,21 1-16,1-22 0,-1 21 0,21 0 0,-21-21 16,22 0-16,-1 0 0,0 0 15,1 0-15,-1-21 0,64-43 16,-22-20-1,-84 62-15,0-83 16,0 62-16,0 22 16,-21-21-16,0 21 0,0-1 0,-21 1 15,-1 0-15,22 21 0,-21 0 16,-1 0-16,1 0 0,21 0 0,-43 21 16,43 0-16,0 1 15,21-1-15,0 0 0,0 0 16,21 21-16,22-42 0,-22 22 15,21-22-15</inkml:trace>
  <inkml:trace contextRef="#ctx0" brushRef="#br0" timeOffset="137844.76">22352 7662 0,'0'0'0,"0"-21"0,-21 42 31,21 1-15,-21 20-16,21-21 0,-22 0 16,1 22-16,21-22 0,0 21 15,-21-21-15,0 22 0,0-22 0,21 21 16,-21-21-16,21 0 16,-22 22-16,22-22 0,22-21 46</inkml:trace>
  <inkml:trace contextRef="#ctx0" brushRef="#br0" timeOffset="138204.54">22310 7662 0,'0'-21'0,"0"42"0,0-63 0,21 21 16,0 21-16,0 0 0,0 0 15,0 21-15,1-21 0,-22 42 16,21-20-16,0-1 15,-21 21-15,0-21 0,21 22 0,-21-1 16,21 43-16,0-43 0,1 0 16,-1 1-16,0-1 0,21 0 15,-21-21-15,1 1 0,-1-1 0,0 0 16,0-21-16,-21-21 31,0 0-31,0-1 0,0-20 0,0 21 16,0-21-16,0-1 15,0-63-15,0 43 0,21 21 16,0-22-16,1 22 0,-1-1 0,21 1 16,-21 0-16,43-22 15,-43 43-15,42-21 0,-41 42 16,-1 0-16,0 0 0,0 0 16,0 21-16,0 0 0,-21 0 15,0 0-15,0 1 0,0-1 16</inkml:trace>
  <inkml:trace contextRef="#ctx0" brushRef="#br0" timeOffset="138367.7">23135 7916 0,'-21'22'16,"42"-44"-16,-42 65 0,0-43 15,0 0 1,-1 0-1,1 0 1,21 21-16</inkml:trace>
  <inkml:trace contextRef="#ctx0" brushRef="#br0" timeOffset="139964.48">720 7260 0,'0'0'0,"0"-21"15,-22 21 1,1 0-16,0 0 16,0 0-16,0 0 0,0 0 15,-1 0-15,1 0 0,-21 0 16,21 21-16,0 0 0,-22-21 0,22 22 15,0-1-15,0 0 0,-22 21 16,22-21-16,0 22 0,0-1 0,0 0 16,0 1-16,-1-1 0,-20 64 15,42-43-15,-21 1 16,0-1-16,0 22 0,21-21 0,-43 84 16,22-64-1,21 1-15,-21-21 0,21-1 0,0 22 16,0 126-16,0-147 15,0-1-15,0 1 0,0-1 16,0-20-16,0 20 0,0 22 16,0-22-16,0-20 15,0-22-15,0 0 0,0 0 16,0-42 0,0 0-1,0-21-15,0 20 0,0 1 16,0-21-16,0 0 0</inkml:trace>
  <inkml:trace contextRef="#ctx0" brushRef="#br0" timeOffset="143631.75">402 7535 0,'-21'0'0,"21"-21"16,21 21 15,0 0-31,0-21 16,1 21-16,-1 0 0,0 0 15,0 0-15,0 0 0,22 0 0,-1 0 16,0-21-16,1 21 0,-1 0 16,0 0-16,22-21 0,-22 21 0,22 0 15,-1 0-15,85-21 16,-84 21-16,20 0 0,22-22 16,-21 22-16,0 0 0,20 0 15,-20 0-15,190 0 16,-169 0-16,0 0 0,0 0 15,84 0-15,-84 0 0,0 0 16,-21 0-16,-1 0 0,22 0 16,0 0-16,-21 0 0,147 0 15,-126 0-15,212 0 16,-128 0 0,-84 0-16,0 0 0,127-21 0,-127 21 15,-1 0-15,1 0 0,0 0 16,-21 0-16,21 0 0,-1 0 15,1 0-15,21 0 0,85-21 16,-85 21-16,-21 0 0,0 0 16,-1 0-16,1 0 0,21-21 0,-21 21 15,127 0-15,-127 0 0,0-21 16,-1 21-16,1 0 0,85-21 16,-85 21-16,-1-22 0,1 22 15,127-21-15,-21 21 16,-128-21-16,22 21 0,0-21 15,0 21-15,0-21 0,0 21 16,-1-21-16,22 21 0,-21 0 0,0-22 16,-21 22-16,21 0 0,-1-21 15,1 21-15,0 0 0,0 0 16,21-21-16,-21 21 0,0 0 0,-1 0 16,1-21-16,0 21 0,0-21 0,0 21 15,0 0-15,-1 0 0,22-21 16,-21 21-16,0 0 0,0 0 0,0-22 15,0 22-15,-1 0 0,1 0 0,-21-21 16,21 21-16,0 0 0,-1 0 16,-20-21-16,21 21 0,-21 0 0,20-21 15,-20 21-15,21 0 0,-21-21 0,20 21 16,1-21-16,-21 21 0,21-22 16,84 22-16,85-42 15,-190 42 1,0 0-16,-1-21 0,22 21 0,-21 0 15,21 0-15,0-21 0,-22 21 16,22 0-16,-21 0 0,21 0 0,-1 0 16,107-21-16,-106 21 0,0 0 15,0 0-15,105 0 16,-105 0-16,106 0 16,-128 0-16,22 0 0,0 0 15,0 0-15,0 0 0,0 0 0,-1 0 16,-20 0-16,21 0 0,-21 21 0,211-21 15,0 0 1,-211 0-16,105 0 16,-105 0-16,0 0 15,-1 0-15,22 0 0,-21 0 0,105 0 16,-84 0-16,0 0 16,-21 0-16,21 0 0,-1 0 0,-20 0 15,106 0-15,-86 0 16,128 0-16,-127 0 0,0 0 15,106 0-15,-128 0 16,22 0-16,0 21 0,0-21 0,0 0 16,-1 0-16,192 21 15,-191-21-15,-22 0 16,1 21-16,0-21 0,-1 0 0,1 0 16,-22 0-16,22 0 0,84 21 15,-105-21-15,21 0 0,-22 0 16,1 0-16,-1 0 0,-21 22 15,22-22-15,-22 0 0,1 0 0,-1 0 16,21 0-16,-20 0 0,-1 0 0,0 21 16,1-21-16,-1 0 0,0 0 15,1 0-15,20 0 0,-20 0 0,-1 0 16,0 21-16,106-21 16,-105 0-16,-1 0 15,43 0-15,-64 0 16,21 0-16,1 0 0,-22 0 0,21 0 15,-21 0-15,22 0 0,-22 0 16,85 21-16,-85-21 16,21 0-16,0 0 0,-20 0 0,20 0 15,0 0-15,1 21 0,-1-21 16,0 0-16,85 0 16,-63 0-1,-43 21-15,64-21 16,-64 0-16,0 0 15,0 0-15,-21 22 16,0-1 0,0 0-1,-21 0-15,0 0 16,0 0-16,-1 1 0,1 20 16,21 0-16,-42 22 15,21 20-15,21-20 0,0-22 16,0 43-16,0-43 0,0 22 15,-21-22-15,21 0 0,0 1 16,-22 20-16,22 85 16,-21-42-1,0-63-15,21-1 0,-21 0 0,21 1 16,0-1-16,0 0 0,0 1 16,0-22-16,0 85 15,0-85-15,0 21 0,0-21 0,0 0 16,0 22-16,0-22 0,0 0 15,0 21-15,0-20 0,-21 20 16,0-21-16,-1-21 0,22 21 16,-21 0-16,0-21 0,0 0 0,-21 0 15,-1 0 1,22 0-16,0 0 16,0 0-16,0 0 0,-1 0 0,1 0 15,0 22-15,0-22 0,0 0 16,-22 0-16,22 0 15,0 0-15,-42 21 0,41-21 16,-20 0-16,0 0 0,-1 21 16,1-21-16,-106 0 15,-21 21-15,105-21 16,1 0-16,20 0 0,-20 21 16,-1-21-16,1 0 0,-64 0 15,42 0-15,22 0 16,-43 0-16,21 0 0,0 0 0,-20 0 15,-1 0-15,21 0 0,-21 0 0,-105 0 16,105 0-16,0 0 16,0 0-16,0 0 0,0 0 0,1 0 15,-1 0-15,0 0 0,0 0 0,0 0 16,-105 0 0,-107 0-16,212 0 0,-211 0 15,232 0-15,-21 0 16,0 0-16,1 0 0,-1 0 15,0 0-15,21 0 0,-21 0 16,22 0-16,-86 0 0,86 0 16,-1 21-16,0-21 0,1 0 15,-1 0-15,0 22 0,-84-1 16,84-21-16,1 21 0,-1-21 16,22 0-16,-22 21 0,-63-21 15,84 21-15,-20-21 0,-234 21 16,233-21-1,22 22-15,-22-22 0,-126 0 16,147 21-16,1-21 0,-22 0 16,21 0-16,1 0 0,-22 0 15,22 0-15,-22 0 0,22 0 16,-86 0-16,65 0 0,-1 0 0,-63 0 16,84 0-16,-20 0 15,20 0-15,-20 0 0,20 0 16,-275 0-1,191 0-15,64 0 0,20 0 16,-21 0-16,1 0 0,-1 0 16,0 0-16,1 0 0,-1 0 0,0 0 15,1 0-15,-1 0 0,-21 0 0,22 0 16,-1 0-16,0 0 0,-84 0 16,-85-21-1,169 21-15,1 0 0,-86 0 16,86 0-16,20 0 0,-21 0 15,22 0-15,-22 0 0,-253 0 16,168 0 0,86 0-16,-1 0 0,0 0 15,1 0-15,-1 0 0,0 0 16,1 0-16,-1 0 0,0 0 0,1 0 16,-170 0-1,190 0-15,-105 0 0,84 0 0,-63 0 16,63 0-16,22 0 15,-22 0-15,22 0 0,-22 0 0,21 0 16,-253 0 0,169 0-1,84 0-15,-84 0 16,63 0-16,22 0 0,-85 0 0,63 0 16,22 0-16,-22 0 0,21 0 0,-84 0 15,64 0 1,20 0-16,1 0 0,-1 0 0,-21 0 15,22 0-15,-1 0 0,1 0 0,-149 0 16,128 0-16,20 0 0,1 0 16,-1 0-16,1 0 0,-1 0 15,1 0-15,-1 0 0,1 0 0,-128 0 16,64 0 0,64 0-16,-1 21 0,1-21 15,-1 0-15,1 0 0,-22 0 16,21 0-16,-63 0 0,64 0 15,-1 0-15,1 0 0,-1 0 0,1 0 16,-1 0-16,1 0 0,-1 0 16,1 0-16,-1 0 0,-63 0 15,43 0-15,20 0 0,1 21 16,-1-21-16,1 0 0,-22 0 0,22 0 0,-1 0 16,1 0-16,-22 0 0,-63 21 15,-64-21 1,127 0-16,22 0 0,-22 0 15,22 21-15,-1-21 0,-211 0 16,63 0 0,149 21-16,-22-21 15,22 0-15,-1 0 0,-20 0 16,20 0-16,1 0 0,-1 0 0,1 0 16,-128 0-1,85 0-15,43 0 0,20 0 16,-20 0-16,21 0 0,-1 0 0,1 0 15,0 0-15,-1 0 0,1 0 16,0 0-16,-1 0 0,1 0 16,0 0-16,20 0 0,-62 0 15,-43 0 1,84 0-16,1 0 0,0 0 16,-1 0-16,1 0 0,-21 0 15,20 0-15,22 0 0,0 0 16,-21 0-16,20 0 0,-20 0 15,21 0-15,0 0 0,-22 0 16,22 0 0,0 0-16,0 0 15,0 0 1,0 0 0,-1 0-1,1 0-15,0 0 16,0 0-16,0 0 15,0 0-15,-1 0 0,1 0 16,0 0 0,0 0-16,0 0 15,21-21 48,-21 21-48,-1 0 1,1 0 0,0 0-16,0 0 0,0 0 0,-22 21 15,1-21-15,21 22 16,21-1 0</inkml:trace>
  <inkml:trace contextRef="#ctx0" brushRef="#br0" timeOffset="178375.15">508 10097 0,'-21'0'47,"0"0"-15,42 0 61,0 0-77,0 0-16,0 0 0,22 0 16,-22 0-16,21 0 0,0 0 15,1 0-15,-22 0 0,21-22 0,1 22 16,-22 0-16,42 0 0,-42-21 15,1 21-15,-1 0 0,0 0 16,-42 0 15,0 0-31,-1 0 0,-20 0 0,21 0 16,-21 0-16,-22 21 16,43-21-16,-21 0 0,20 0 15,1 0-15,0 0 0,0 0 16,0 0-16,0 0 0,-1 22 47,1-22-32,0 21-15,0-21 16,0 21-16,0 0 16,-1-21-16,22 21 0,0 0 0,-21 1 15,-42 41 1,42-21-1,-1-20-15,1 20 0,21-21 0,-21 0 16,0 0-16,21 1 0,-21-22 16,21 21-16,0-42 47,0-1-32,21 22-15,-21-21 0,21 0 0,21 0 16,-20 21-16,-1-21 15,21 21-15,-21-21 0,22 21 0,-22 0 16,21 0-16,0 0 0,1 0 16,-1 0-16,22 0 15,-1 21-15,-42 0 16,43 0-16,-64 21 0,0-20 16,21-1-16,-21 0 0,0 0 0,0 21 15,-21-20-15,-22 41 16,-62 22-1,83-64-15,-41 0 0,21 0 0,-1-21 16,1 21-16,0 1 0,-1-22 16,1 0-16,-64 0 15,64 0-15,-1 0 16,22 0-16,0 0 16,0 0-16,21-22 0,0 1 31,21 21-16,0 0-15,-21-21 16,21 0-16,22 21 0</inkml:trace>
  <inkml:trace contextRef="#ctx0" brushRef="#br0" timeOffset="178708.49">1143 10626 0,'0'21'16,"21"-21"-16,0 0 16,0 0-1,-21-21-15,22 0 0,-22-1 16,0 1-1,-22 21 1,1 0-16,0 0 0,0 0 16,0 0-16,21 21 15,-21-21-15,21 22 0,-22-1 16,22 0-16,0 0 16,22-21-1,-1 0 1</inkml:trace>
  <inkml:trace contextRef="#ctx0" brushRef="#br0" timeOffset="179256.18">2963 9906 0,'0'-21'0,"0"42"16,0-63-16,0 21 0,0-1 0,0 1 15,-21 21 16,21 21-31,0 1 0,-21-1 16,0 21-16,0-21 0,21 22 16,-22-1-16,1-21 0,0 43 0,0-22 15,0 0-15,0 22 0,-22-22 16,22 22-16,0-22 0,-21 64 16,20-64-16,1 0 0,0 1 15,0-1-15,21-21 0,-21 0 16,21 1-16,0-1 0,0 0 0,21-42 31,0 0-31,-21-1 0,0 1 16,21 0-16</inkml:trace>
  <inkml:trace contextRef="#ctx0" brushRef="#br0" timeOffset="179572">2942 9927 0,'21'-42'0,"-42"84"0,63-105 15,-42 42-15,0-1 0,0 1 16,22 0-16,-22 0 0,0 0 0,0 0 16,0 42 15,21 0-31,-21 0 0,21 0 0,-21 22 0,0-1 16,0 0-16,0 1 0,21-1 15,-21 64-15,0-43 0,0-20 16,0 20-16,0 43 15,0 21 1,0-85-16,0 1 0,0 20 16,0-42-16,0 0 0,0 1 15,0-44 17,-21 1-17,21 0-15</inkml:trace>
  <inkml:trace contextRef="#ctx0" brushRef="#br0" timeOffset="179791.87">2646 10499 0,'-21'0'16,"42"0"-16,-42-21 15,42 21 1,21 0-16,-21-22 0,22 22 0,-1-21 15,0 0-15,1 21 0,20-21 16,-21 21-16,22-21 0,105-22 16,-21 1-1,-105 21-15,-1 21 16,0-21-16,-20 21 0,-1-21 0</inkml:trace>
  <inkml:trace contextRef="#ctx0" brushRef="#br0" timeOffset="180120.86">3535 10118 0,'-21'0'0,"42"0"0,-42-21 0,21-1 16,-22 22-16,22-21 16,-21 21-1,21 21 1,0 1-16,0-1 16,-21 0-16,21 0 0,0 21 0,0-20 15,0 20-15,0 43 16,-21 84-1,21-106-15,0 43 0,-21-42 16,21-22-16,-21 22 0,21-22 16,-22 21-16,22-20 0,0-1 0,-21 85 15,21-63 1,0-22-16,0-21 0,0 0 16,0 0-16,0-42 31,0 0-31,0-42 15,0 20-15,21 1 0,-21-43 16,0 22-16</inkml:trace>
  <inkml:trace contextRef="#ctx0" brushRef="#br0" timeOffset="180443.67">3429 10202 0,'0'-21'16,"0"42"-16,-21-42 0,21 0 0,-21 21 0,21-21 15,0 0-15,0 0 16,21 21-16,0-22 0,0 22 16,0 0-16,43 0 15,-22 0-15,0 0 0,1 0 0,-1 0 16,-21 0-16,22 0 0,20 43 16,-63-22-16,21 0 0,-42 85 15,-21-43 1,-1-41-16,22-1 15,-21 0-15,0 0 0,-1 0 0,1 0 16,0 1-16,-1-1 0,1-21 0,21 21 16,-22-21-1,22 0-15,42 0 16,1 0 0,-1-21-16,0 21 0,0-21 0,21-1 15,1 22-15</inkml:trace>
  <inkml:trace contextRef="#ctx0" brushRef="#br0" timeOffset="180796.47">4000 10160 0,'0'-21'0,"0"42"62,0 0-62,0 0 0,0 1 0,0-1 16,0 63-1,0 22-15,0-63 0,0 20 16,-21-21-16,0 22 0,21-1 0,-21-20 16,21-1-16,-21 43 0,21-43 15,-21 0-15,21 1 0,-22-22 16,22 21-16,0-21 0,0 22 0,0-22 15,0 0-15,0 21 16,0-63 0,0 0-1,22 0-15,-22 0 0,0 0 16,0-22-16,21 22 0,0-21 16</inkml:trace>
  <inkml:trace contextRef="#ctx0" brushRef="#br0" timeOffset="181136.28">4022 10329 0,'0'-21'0,"0"42"0,0-63 0,0 21 15,0 0-15,0 0 0,0-1 16,0 1-16,0-21 16,63 21-16,-42 21 15,0 0-15,1 0 0,20 0 0,0 0 0,1 0 16,-22 0-16,63 0 15,1 63 1,-64-20-16,0-22 0,-21 0 16,0 21-16,0-21 0,-21 22 0,0-22 15,0 21-15,-21-21 0,20 22 0,-105 20 16,22-20 0,41-22-1,43-21-15,-21 0 0,20 0 0,1 0 16,21-21-1,0-1-15,21 1 16,1 21-16,-1-21 0,0 0 16,0 0-16,21 21 0</inkml:trace>
  <inkml:trace contextRef="#ctx0" brushRef="#br0" timeOffset="181435.11">4826 10118 0,'0'0'0,"-21"0"0,0 0 15,21 21 1,0 0 0,0 0-16,0 0 0,0 1 0,0-1 15,0 21-15,0 22 16,0-43-16,0 21 0,-22 22 15,22-43-15,0 0 0,0 0 16,-21 0-16,21 0 16,0-42 15,21 0-31,-21 0 16,22-21-16,-22 20 0</inkml:trace>
  <inkml:trace contextRef="#ctx0" brushRef="#br0" timeOffset="181771.91">4805 9906 0,'0'0'16,"-21"0"-16,-1 0 0,22 21 0,0 0 16,-21-21-16,21 22 0,0-1 15,0 0-15,0 0 0,0 0 16,21-21-16,1 0 15,-1 0-15,0 0 16,0 0-16,0 0 0,0 0 16,-21-21-16,22 21 0,-22-21 0,21 0 15,-21 0-15,0-1 16,0 1-16,0 0 0,-21 0 16,-43 21-16,43 0 15,0 0-15,0 0 0,-1 0 16,1 21-16,21 0 0,0 0 15,0 1-15,0-1 0,0 0 16,0 0-16,0 0 16,21 0-16,1 1 0,-1-1 15,0-21-15</inkml:trace>
  <inkml:trace contextRef="#ctx0" brushRef="#br0" timeOffset="183035.19">5122 10160 0,'0'-21'31,"0"0"-31,0 42 31,0 0-31,0 0 16,0 0-16,0 1 0,0-1 15,0 0-15,0 21 0,-21 43 16,21-64-16,0 21 16,0-20-16,0-1 0,0 0 15,0 0-15,0 0 0,21-21 16,0 0-16,1 0 0,-1 0 16,0 0-16,21-42 15,-21 21-15,22 0 0,-22-1 0,0 1 16,0 0-16,0-21 0,1 21 0,-1-22 15,0 22-15,-21-21 0,42-64 16,-42 85 0,0 0-16,0-1 15,-21 22 17,0 22-32,21-1 0,-21-21 0,21 21 15,0 0-15,0 21 0,0-20 0,-21-1 16,21 0-16,0 64 15,0-43 1,0-21-16,0 0 0,21 0 16,0 1-16,0-22 0,0 0 0,0 0 15,22 0-15,-22 0 0,64-22 16,-64 1-16,42 0 16,-42 0-16,1 0 0,-22-22 15,21 22-15,0 0 0,-21 0 16,0-21-16,21 20 0,-21 1 0,21-42 15,-21 84 32,0 0-47,-21 0 16,21 0-16,0 1 0,-21-1 0,21 0 16,0 0-16,-21 0 0,21 0 15,0 1-15,0 62 16,-21-41-16,21-22 15,0 0 1,0-42 15,0 0-31,0-1 0,0 1 16,0 0-16,0 0 0,0 0 16,0 0-16,21-1 0,0-62 15,0 63-15,0-43 16,0 43-16,1 0 0,-1 0 15,0 21-15,0-22 0,0 22 0,0 0 16,1-21-16,-1 21 0,0 0 16,0 0-16,-21 21 15,21-21-15,0 22 0,-21-1 16,0 0-16,0 0 0,22 21 16,-22 1-16,0-22 0,0 0 15,0 0-15,0 0 0,0 1 16,0-1-16,0 0 0,0 0 15,0 0-15,0 0 16,-22-21 0,1 0-1,21-21 1,0 0-16,0 0 16,0 0-16,0 0 0,0-1 0,0 1 15,0 0-15,0 0 0,0-21 16,21-1-16,1 22 0,-1 0 15,0-21-15,0 20 0,21 1 0,-20 21 16,-1-21-16,21 0 0,0 21 16,1-21-16,-1 21 0,-21 0 15,64 21 1,-64 0-16,0-21 0,0 21 0,-21 0 16,22 43-16,-22-43 15,0 0-15,0 22 0,0-1 0,-22-21 16,1 0-16,0 22 15,-21-1 1,21-21-16,21 0 0,-22-21 16,22 21-16,-21-21 0,0 0 15</inkml:trace>
  <inkml:trace contextRef="#ctx0" brushRef="#br0" timeOffset="186548.3">7641 10308 0,'-21'0'16,"0"0"-1,0 0-15,-1 0 16,1 0-16,0 0 15,0 0-15,0 0 16,0 0-16,-1 0 16,1 0-16,42 0 62,22 0-62,-22 0 0,21 0 16,1 0-16,-1 0 0,21 0 0,-20 0 15,20 0-15,-20 0 0,20 21 0,1-21 16,41 0-16,22 22 16,-84-22-16,20 0 0,43 21 15,-64-21-15,22 0 16,-22 0-16,1 0 0,-1 0 0,0 0 16,106 0-1,-105 0-15,41 0 16,-41-21-16,-1-1 0,-21 22 0,0 0 15,1 0-15,-22-21 16,0 0 0,0 0 15,-22 21-31</inkml:trace>
  <inkml:trace contextRef="#ctx0" brushRef="#br0" timeOffset="187152.03">8742 9970 0,'-21'0'0,"21"21"16,0 0-1,0 0-15,0 0 16,21 0-16,0-21 0,0 22 16,0-1-16,0-21 0,22 21 0,-22-21 0,42 21 15,22-21 1,-64 21-16,22-21 0,-22 0 15,21 0-15,-21 0 0,0 0 0,1 0 16,20 0-16,-21 0 0,0 0 16,0 0-1,-21-21-15,-21 21 32,0 0-32,0 0 15,0 0-15,-22 0 16,22 21-16,-42 0 0,42 1 15,-22-1-15,22 21 0,0-21 16,-21 22-16,-1-22 0,22 21 0,-21 0 16,-1-20-16,22 20 0,-42 21 15,42-41-15,-22-1 0,22 21 16,0-21-16,0 0 0,21 1 16,-21-1-16,-1 0 0,22 0 0,-21 0 15,21 0-15,-21-21 31,21-21 16</inkml:trace>
  <inkml:trace contextRef="#ctx0" brushRef="#br0" timeOffset="191172.53">10223 9991 0,'0'-21'0,"0"-1"16,0 1 0,-21 21-1,0 0 1,21 21-16,-21 1 16,0-1-16,0 0 0,21 0 15,-22 21-15,1 1 0,21-22 0,-21 21 16,0 1-16,21-1 0,-21 0 0,0 85 15,-22-63 1,43-43-16,-21 21 0,21-21 16,-21 1-16,21-1 0,0 0 15,21-21 17</inkml:trace>
  <inkml:trace contextRef="#ctx0" brushRef="#br0" timeOffset="191500.35">10160 10097 0,'0'0'15,"21"-22"-15,-21 1 0,21 0 0,-21 0 0,0 0 16,21 0-16,1-22 16,-1 22-16,0 0 0,0 0 15,0 21-15,0-21 0,1 21 0,-1 0 16,0 0-16,0 0 0,21 0 0,-20 0 15,-1 21-15,21 0 0,-21 0 16,22 21-16,-22-20 0,0 20 0,21 43 16,-42-43-16,21 43 15,-21-43-15,0 0 0,0 1 16,0 41-16,-21-41 0,-21 41 16,21-63-16,21 1 15,-21-1 1,-22-21-16,22 0 15,21-21-15,-21-1 16,0 22-16,0-21 0,-1 0 16</inkml:trace>
  <inkml:trace contextRef="#ctx0" brushRef="#br0" timeOffset="192112">10012 10393 0,'0'0'0,"21"0"31,0-21-31,0 21 16,22-21-16,-1 21 0,0 0 0,22-22 16,-22 22-16,22-21 0,-22 21 0,148-42 31,-63 21-31,-63 0 0,-1 21 16,22-22-16,-43 22 0,-20-21 15,20 21-15,-21 0 0,0 0 16,-21-21-16,-21 42 31,0 0-31,21 1 16,-21-1-16,0 21 0,21-21 15,0 0-15,0 43 16,0-22-16,-22-21 0,22 43 16,0-43-16,0 43 15,0-43-15,0 0 0,-21 0 16,21-42 15,0 0-31,-21 0 16,21-1-16,0-20 0,0 21 15,0 0-15,0-22 0,0 22 0,0-21 16,0 21-16,0-22 16,21-20-16,0 42 0,22 0 0,-22-1 15,21 1-15,22 0 16,-22 21-16,0 0 0,1 0 15,-1 0-15,43 21 0,-43 0 16,0 1-16,-20-1 0,41 106 16,-63-85-1,0-21-15,0 22 0,-21-1 16,21-21-16,-21 0 0,-22 22 16,22-22-16,0-21 0,-21 21 15,63-42 16,0 21-31,0-21 16</inkml:trace>
  <inkml:trace contextRef="#ctx0" brushRef="#br0" timeOffset="192641.69">12107 10224 0,'0'0'0,"0"-22"16,-21 22-16,0 0 0,0-21 16,0 21-16,-1-21 0,-20 21 15,21 0-15,0 0 0,0 21 16,-1 0-16,1-21 0,-21 22 0,0 62 16,-1 22-1,43-64-15,0 1 16,0-22-16,0 0 0,0 0 0,64 64 15,-22-85 1,-21 0-16,0 0 16,1 0-16,20 0 0,-21 0 0,0 0 15,0-21-15,22 0 0,-22-1 0,0 1 16,21-85 0,1 43-16,-43 21 0,0-1 15,21-41-15,0 41 0,-21 1 16,0-43-1,0 43-15,21 21 0,-21-22 0,21 22 16,-21-21-16,0 21 0,0 0 16,0 42-1,0 0-15,0 0 0,0 21 16,0 1-16,0-1 0,-21 43 16,0-43-16,21 0 0,-42 149 15,21-128 1,21-20-16,0-22 0,0 21 15,0-21-15,0 1 0,0-1 0,0 0 16,21-21-16,0 0 0,21 0 31</inkml:trace>
  <inkml:trace contextRef="#ctx0" brushRef="#br0" timeOffset="193017.49">12404 10372 0,'0'-21'0,"0"-1"16,0 1-16,21 0 16,0 0-16,0 21 15,-21-21-15,21 21 0,0 0 16,1 0-16,-1 0 0,0 0 0,42 0 16,-41 0-16,-1 21 15,0 0-15,0 0 0,0 22 16,0-22-16,-21 0 0,0 21 0,0 22 15,0-43-15,0 0 16,0 0-16,0 0 0,-21 1 16,21-1-16,-21-21 15,0 0-15,21-21 16,0-1-16,0 1 16,0 0-16,0 0 0,0 0 15,0 0-15,0-1 0,21-20 0,-21 21 16,21-21-16,0-1 15,1 22-15,-1 0 0,-21 0 16,21 0-16,0 21 0,0 0 0,0-22 16,1 22-16,-1 0 0,0 0 15</inkml:trace>
  <inkml:trace contextRef="#ctx0" brushRef="#br0" timeOffset="193432.24">13314 10202 0,'-43'0'32,"22"0"-32,0 0 15,-21 22-15,21-1 16,21 0-16,-22 0 0,1 21 16,21 1-16,-21-1 0,21-21 15,0 0-15,0 43 16,0-43-16,0 0 0,21 0 0,-21 1 15,21-22-15,1 0 0,-1 0 16,0 0-16,21 0 0,1 0 16,-1 0-16,-21 0 0,21 0 15,-20-22-15,-1 1 0,0 0 0,0 0 16,0 0-16,0 0 0,-21-1 0,0-20 16,0 21-16,0-43 15,0 22-15,-21 21 0,-21-43 16,21 43-16,0 21 0,-1-21 15,1 21-15,0-21 0,0 21 0,-21 0 16,20 0-16,1 21 0,0-21 16,0 21-16,0 0 0,0-21 15,21 22-15,-22-1 0,22 0 0,0 0 16,0 0-16,22-21 0,20 21 16,-21-21-16</inkml:trace>
  <inkml:trace contextRef="#ctx0" brushRef="#br0" timeOffset="193684.1">13864 10245 0,'0'21'31,"0"0"-31,-21 0 16,21 0-16,0 1 0,0-1 15,0 0-15,-21 21 0,21-21 0,0 1 16,0-1-16,0 0 0,0 0 16,0 0-16,0 0 0,-21 1 15,21-44 17</inkml:trace>
  <inkml:trace contextRef="#ctx0" brushRef="#br0" timeOffset="193856">13843 10118 0,'0'0'0,"0"-21"0,0-1 47,0 44-31,0-1-16,0 0 15,21-21-15</inkml:trace>
  <inkml:trace contextRef="#ctx0" brushRef="#br0" timeOffset="194418.71">14541 10308 0,'0'0'0,"0"-21"16,0 0 0,0 0-16,0 0 0,0-1 15,0 1-15,-21 21 16,0 0-16,21-21 0,-21 21 0,0 0 16,0 0-16,-1 0 0,-62 42 15,-1 22 1,64-43-16,0 0 0,0 22 0,-1-22 15,1 21-15,21 0 0,0-20 16,0 41-16,0 1 16,0-43-16,0 0 15,21-21-15,1 21 16,-1-21-16,21 0 0,43-21 16,-64 0-16,0 21 15,21-21-15,-20-1 0,-1-20 16,21 21-16,-21-21 0,22-43 15,-22 0-15,-21 43 0,21 0 16,-21-1-16,0 1 0,0-22 16,0 22-16,0-43 15,0 64-15,0-21 16,-21 63 0,21 0-1,-21 0-15,21 1 0,0 20 0,0-21 16,0 21-16,0 1 0,0-1 0,-22 0 15,22 22-15,0-22 0,0 1 16,0 41-16,0 22 16,0-85-16,0 0 0,0 1 15,0-1-15,22-21 0,-1 0 16</inkml:trace>
  <inkml:trace contextRef="#ctx0" brushRef="#br0" timeOffset="194665.56">15113 10541 0,'0'21'0,"0"0"0,0 1 15,0-1-15,0 21 16,0-21-16,-21 22 15,0-22-15,-1 0 0,22 0 0,-21-21 16,0 21-16,0 0 0,0 1 16,-43 20-1,-20-42-15,62 0 16</inkml:trace>
  <inkml:trace contextRef="#ctx0" brushRef="#br0" timeOffset="195196.26">15960 10075 0,'0'0'0,"0"-21"0,0 0 0,21 0 0,0 21 16,-21-21-16,21 0 0,-21-1 15,0 1-15,0 42 32,0 1-32,0-1 15,0 0-15,0 0 0,0 21 0,0-20 16,0 20-16,-21 0 0,21-21 0,0 22 15,-21-1-15,0 0 0,21-20 16,-22 20-16,22-21 0,0 21 0,0-20 16,-21-1-16,21 0 0,0 0 15,0 0-15,21-21 32,1-21-32,-1 21 15,0-21-15</inkml:trace>
  <inkml:trace contextRef="#ctx0" brushRef="#br0" timeOffset="195648">16446 9991 0,'0'0'0,"0"-21"0,22 21 16,-22-22-16,0 44 31,0-1-31,-22 0 16,22 0-16,-21 0 0,0 0 15,21 1-15,-21 20 0,-21 43 16,20-43-16,22 0 0,-21-21 16,21 22-16,0-22 0,0 21 15,0-21-15,0 1 0,0-1 0,21 21 16,1-21-16,-1-21 16,0 0-16,0 21 0,0-21 0,22 0 15,-22 0-15,42 0 16,1-42-16,-22 42 0,-21-21 15,22 0-15,-22-22 0,21 22 16,-21-21-16,22-22 0,-22 22 16,0 0-16,-21 21 0,0-106 15,0 63 1,0 43-16,-21 0 0,-22-22 16,22 22-16,0 21 0,-21 0 15,21 0-15,-1 0 0,-20 0 0,21 0 16,0 21-16,0-21 0,-1 22 0,1-22 15,0 21-15,0 0 0,21 0 16,0 0 0,21-21-1,0 0-15,0 0 0</inkml:trace>
  <inkml:trace contextRef="#ctx0" brushRef="#br0" timeOffset="196207.68">17484 9991 0,'0'0'0,"0"-21"0,0-1 32,0 1-32,-22 21 15,1 0-15,0 0 0,0 0 16,0 0-16,-22 0 0,22 0 0,0 21 15,-42 1-15,20 20 16,1-42-16,21 21 0,-22 21 16,22-20-16,0-22 0,21 21 15,0 0-15,0 0 0,0 0 16,0 0 0,64 1-16,-22-1 15,0-21-15,-21 21 0,1-21 16,20 0-16,-21 21 0,0-21 15,0 0-15,22 21 0,-1-21 16,-21 21-16,0-21 0,1 22 16,-1-22-16,0 0 0,0 21 15,-21 0-15,21 0 0,-21 0 16,0 0 0,0 1-16,0-1 0,-21-21 15,0 21-15,0-21 16,0 21-16,-1 0 0,1-21 15,0 0-15,0 0 0,0 21 16,-22-21-16,22 0 0,0 0 0,0 0 16,-21 0-16,-1 0 15,22 0-15,0 0 0,0 0 16,-22 0-16,22 0 0,0 0 16,0-21-1,0 21-15,21-21 0,-21 21 16,-1 0-16</inkml:trace>
  <inkml:trace contextRef="#ctx0" brushRef="#br0" timeOffset="197864.67">14965 10541 0,'-43'0'16,"43"21"-16,-21-21 15,0 21-15,21 1 31,21-22 16,0 0-47,1-22 16,-22 1-16,0 0 16,0 0-1,0 0-15,-22 21 16,1 0-1,0 0-15,0 0 16,0 0-16,21 21 0,0 0 16,-21 0-16,21 0 15,-22 1-15,22-1 16,0 0 0,22-21-1,-1 0 1,0 0-1,-21-21-15,21 21 16,-21-21-16,0-1 16,0 1-16,0 0 15,-21 21 32,21-21 16,0 0-63,21 21 15,0 0-15,-21-21 16,21 21 0,1 0-16,-1 0 15,0 0-15,0 0 0,0 21 16,-21 0-1,21 0-15,-21 0 16,0 0-16,0 1 0,0-1 16,-21-21-1,0 0 1,0 0 0,21-21-1,0-1 1,-21 22-16,21-21 0,0 0 15,0 0-15,0 0 16,21 0 0,0-1-16,0 22 15,0 0 1,1 0-16,-22 22 0,0-1 16,0 0-1,0 0-15,0 0 16,0 0-16,0 1 15,-22-22 17,1 0-1,21-22-31,-21 1 16,21 0-16,0 0 15,0 0-15,0 0 16,0-1-1,21 22 1,0 0-16,1 22 16,-22-1-16,21 0 0,-21 0 15,21-21-15,-21 21 0,0 0 0,0 1 16,0-1-16,0 0 16,0 0-16,0 0 0,0 0 0,-21 1 15,-22-1-15,22 0 0,-42 21 16,42-42-16,-22 21 0,22 1 15,-42-1-15,-1 21 16</inkml:trace>
  <inkml:trace contextRef="#ctx0" brushRef="#br0" timeOffset="199537.17">974 11811 0,'0'0'0,"21"-21"16,-21 0-16,0 0 15,0-1 1,0 1-16,-21 0 15,-1 21-15,1 0 16,0-21-16,0 21 0,0 0 16,0 0-16,-1 0 0,1 0 15,0 21-15,0-21 0,-21 21 16,20 0-16,-20 1 0,21-1 16,-21 21-16,-1-21 0,22 22 0,-21-1 15,-1 0-15,1 64 16,-21 42-16,63-105 15,0-1-15,-22 0 0,22 1 16,-21-1-16,21 21 0,0-41 16,0-1-16,21 0 0,1 0 15,62 0 1,-41-21-16,-1 0 0,0 0 0,1 0 16,-1 0-16,0 0 0,-21 0 0,22-21 15,-1 0-15,0 21 16,-20-21-16,20 0 0,-21-1 0,0 1 15,-21-21-15,0 21 0,0 0 16,0-22-16,-21-20 16,0 63-16,0-21 0,-64-22 15,64 43-15,-21 0 0,-1 0 16,1 0-16,21 0 0,-22 21 16,22-21-16,-21 22 0,21-1 15,0 0-15,-1 0 0,1 21 0,0-20 16,21-1-16,-21 21 15,21 22 1,0-43-16,0 0 0,21-21 0,0 21 16,0-21-16,1 0 0,20 0 15,0 0 1,-21 0-16</inkml:trace>
  <inkml:trace contextRef="#ctx0" brushRef="#br0" timeOffset="199920.38">1312 12256 0,'0'0'0,"0"21"15,21-21 32,1 0-47,-22-21 16,0-1-16,0 1 15,0 0-15,0 0 16,-22 21 0,1 0-1,0 0-15,21 21 16,-21-21-1,21 21-15,0 0 0,-21-21 16,21 22-16,0-1 31,21-21-15,0 0-16,-21-21 0</inkml:trace>
  <inkml:trace contextRef="#ctx0" brushRef="#br0" timeOffset="200985.8">2900 11938 0,'-21'0'31,"42"0"-15,0 0-16,0-21 0,0 21 15,0-21-15,22 0 16,-22-1-16,21 1 0,-21 0 0,22 0 15,-1 0-15,-21 0 0,43-22 16,-43 1-16,-21 21 16,0 0-16,0-1 15,-21 22-15,-22 0 0,22 0 0,-21 0 16,0 0-16,-1 0 0,1 0 0,-43 0 16,-42 43-1,106-22-15,-42 0 16,63 0-16,0 0 0,0 1 15,0-1-15,63 21 16,-21-21-16,22 43 16,-43-43-16,21 21 15,85 64-15,-63-42 16,-43-22-16,0 0 0,0 1 16,1-1-16,-22-21 0,0 21 15,0 1-15,-85 63 16,43-64-16,-1-21 0,1 0 15,-64 22-15,43-22 0,20 0 16,-20-21-16,-1 0 0,22 0 0,-22 0 16,1 0-16,-1-21 0,22 0 15,-21-1-15,-1 1 0,22 0 16,-22 0-16,22-21 0,0 20 16,20-20-16,1 0 0,0-1 0,0-62 15,21 62-15,0 1 16,0 0-16,0-1 0,21 1 0,21 0 15,-20 20-15,41 1 0,-21 21 16,43 0-16,-21 21 0,20 22 16,-63-1-16,22-21 0,-22 22 15,0-1-15,-21 0 0,21 85 16,-21-84 0,0-1-16,0-21 0,0 21 0,0-20 15,0-1-15,0 0 0,21 0 0,-21 0 16,22 0-1,41-21-15,-42 0 16</inkml:trace>
  <inkml:trace contextRef="#ctx0" brushRef="#br0" timeOffset="201375.58">3344 12404 0,'21'0'0,"-42"0"0,64 0 31,-22 0-15,0 0-16,-21-21 0,21-1 15,21 22-15,-20-21 0,-1 0 16,21 0-16,-21 0 0,0 0 0,22-1 16,-22 1-16,0 21 0,-21-21 0,0 0 15,0 0-15,0 0 16,-21 21-16,0 0 0,-22 0 15,22 21-15,-21-21 0,21 21 0,-22 0 16,-20 43-16,42-43 16,0 21-16,-1 0 0,1 22 15,0-1 1,21-20-16,0-22 0,0 0 0,0 0 0,0 0 16,0 1-16,21-1 0,0 0 15,43-21 1,-22 0-16,-21 0 0,1 0 15,20 0-15,-21-21 0,0 21 0,22-21 16,-1-1-16,-21-20 0,21 21 16</inkml:trace>
  <inkml:trace contextRef="#ctx0" brushRef="#br0" timeOffset="201660.41">4212 11642 0,'0'0'0,"0"-43"0,21 22 0,-21-21 0,0 21 15,0 0-15,-21 42 32,0 0-32,0 21 0,0 64 15,-1-64-15,22 22 16,-21 21-16,-21 126 16,21-147-16,0-1 0,-1 1 15,1-1-15,21-20 0,-21-1 0,-21 43 16,42-1-1,0-63-15,0 1 0,21-22 32,0 0-32,0-22 0,0 1 15,1 0-15,-1 0 0,0 0 16,0 0-16</inkml:trace>
  <inkml:trace contextRef="#ctx0" brushRef="#br0" timeOffset="202055.19">4191 12298 0,'0'21'0,"0"0"16,0 0-16,0 1 16,0-1-16,21-21 15,0 0 1,0 0-16,1 0 0,-1 0 16,0 0-16,0-21 0,21 21 15,-20-22-15,-1 22 0,63-84 16,-84 63-1,0-1-15,0 1 0,-21 0 16,0 21-16,-21 0 16,21 0-16,-1 0 0,-41 42 15,42-20-15,0-1 0,-1 21 16,1-21-16,0 0 0,0 22 0,0 41 16,21-41-1,0-22-15,0 0 16,0 0-16,21 0 0,0-21 0,21 0 0,-20 0 15,-1 0-15,63 0 16,1-21-16,-21 21 16,-22-21-16,64-21 0,-64 21 15,0-1-15,-20 1 0,20 0 16,-21-21-16,0 21 0,22-43 16,-22 43-16</inkml:trace>
  <inkml:trace contextRef="#ctx0" brushRef="#br0" timeOffset="202467.95">4932 12234 0,'0'-42'31,"0"84"-16,0-63-15,0 42 0,0 1 16,0-1-16,-21 21 0,21-21 16,-22 0-16,22 1 0,0-1 0,-21 21 15,21-21-15,0 0 0,0 1 16,-21-1-16,0 0 16,21 0-16,-21-21 0,21 21 15,-21-21-15,-1 0 16,22-21-1,-21 0-15,21 0 0,0 0 16,-21-1-16,21 1 0,0-21 16,0 21-16,0-22 0,0 22 15,21-21-15,0 21 0,1-22 0,-1 22 0,21 0 16,0-21-16,-20 21 0,62-1 16,-41 22-16,-1 0 15,0 0-15,1 0 0,-22 22 0,21-22 16,0 21-16,-20 21 0,-1-21 0,21 43 15,-21-22 1,-21 0-16,0-20 0,0-1 0,0 0 16,-21 0-16,0 0 0,0 0 0,0-21 15,-1 22-15,1-1 16,0-21-16,21-21 31,21-1-31,0 1 16,22 0-16,-22 0 15</inkml:trace>
  <inkml:trace contextRef="#ctx0" brushRef="#br0" timeOffset="202981.66">5969 12044 0,'0'0'15,"0"-21"-15,0 0 0,-42-1 16,20 22-16,1 0 0,-42 0 15,42 0-15,-22 0 0,1 22 16,21-1-16,-22 0 0,-41 64 16,63-43-16,-22 0 15,22 1-15,0-22 0,21 21 0,0-21 16,-21 43-16,21 20 16,0-62-1,21-1-15,0-21 0,0 0 0,22 0 16,-22 0-16,21 0 15,-21 0-15,64-21 0,-43-1 0,1 1 16,-22 0-16,21 0 0,0-21 0,-20 20 16,-1-20-16,42-43 15,-42 43-15,1-21 0,-1 20 0,-21-20 16,21 20-16,0-62 16,-21 41-16,0 22 0,0-1 15,0-41-15,0 20 16,0 43-16,0 0 0,-21 21 0,0 0 15,0 21 1,21 0-16,0 0 0,-22 64 16,22-43-16,-21 1 0,21 20 0,0 1 15,0-1-15,0 1 0,0-22 16,0 22-16,0-22 0,0 21 0,0-41 16,0 20-16,0 0 0,21-21 0,1 1 15,-22-1-15,21 0 0,0-21 0,21 0 16,-21 0-16,1 0 15,-1 0-15,0 0 0,0 0 0</inkml:trace>
  <inkml:trace contextRef="#ctx0" brushRef="#br0" timeOffset="203345.62">6308 12213 0,'0'0'0,"-22"-21"0,22 0 15,0 0-15,0 0 16,0-1-16,0 1 0,22 0 15,20 0-15,21 21 16,-41 0-16,20 0 16,-21 21-16,0-21 0,0 21 15,22 0-15,-22 1 0,0 20 0,-21-21 16,21 21-16,-21 1 0,0-22 16,0 0-16,0 0 0,0 0 15,-21 22-15,0-43 0,0 21 16,-22-21-1,22 0-15,21-21 16,0 0-16,0-1 16,0 1-16,0 0 0,21-21 15,22-22-15,-22 22 16,0 21-16,0-22 0,0 22 0,1 0 16,20 0-16,-21 0 0,43-22 15,-22 22-15,-21 21 0,21-21 16,-20 21-16,20 0 0,-21 0 15</inkml:trace>
  <inkml:trace contextRef="#ctx0" brushRef="#br0" timeOffset="203908.3">7239 11938 0,'0'0'0,"0"21"16,-21 0-16,21 1 0,-21 20 0,-1-21 16,1 0-16,0 22 0,0-22 15,0 42-15,21-42 0,-21 43 16,21-43-16,0 0 15,0 0-15,0 1 16,21-22-16,0 0 16,0 21-16,43-21 15,-43 0-15,0 0 0,21 0 0,-21-21 16,1-1-16,-1 22 0,0-21 16,0 0-16,0 0 0,0 0 0,1-43 15,-22 43-15,0-42 16,-64-22-1,43 64-15,0 0 0,0-1 0,-22 22 16,22 0-16,0 0 0,-21 0 16,42 22-16,0-1 15,0 0-15,0 0 16,21-21 0,0 0-16,21 0 0,-21 0 15,22 0-15,-22 0 0,21 0 0,-21 0 16,22-21-16,-22 21 0,0-21 0,21 21 15,-20-21-15,-1 21 0,0-22 16,0 22-16,-21 22 31,0-1-31,0 0 0,0 0 0,-21 0 16,21 0-16,0 22 0,0-22 16,-21 0-16,0 21 0,21-20 15,-22-1-15,22 0 0,0 21 0,0-21 16,-21-21-16,21 22 0,0-1 15,0 0-15,-21-21 0,21 21 16,21-42 0,-21 0-1,21 0-15,-21-1 0,0 1 16</inkml:trace>
  <inkml:trace contextRef="#ctx0" brushRef="#br0" timeOffset="204065.21">7705 11790 0,'0'0'0,"0"-21"32,-22 21-32,1 0 15,21 21-15,0 0 0,0 0 16,21-21 0,1 21-16,-1-21 15</inkml:trace>
  <inkml:trace contextRef="#ctx0" brushRef="#br0" timeOffset="204655.87">8403 12107 0,'0'-63'15,"-21"42"-15,-21-22 0,20 43 0,1-21 16,0 0-16,0 21 0,-21 0 16,20 0-16,1 0 0,-21 0 0,21 0 15,-22 21-15,22 0 0,-42 43 16,-1-1 0,22-41-16,21 20 0,0-21 0,-1 21 15,1-20-15,21 20 0,0 0 16,0-21-16,0 1 0,0-1 15,64 21-15,-22-42 16,-21 21-16,22-21 0,-1 0 16,0 0-16,-21-21 0,22 0 15,-22 0-15,21 0 0,1-1 16,-22-20-16,21 21 0,-21-21 0,22-1 16,-22 1-16,0-22 0,0 22 0,21-21 15,-42 20-15,22-20 16,-1 20-16,0-126 15,-21 127-15,21-22 0,-21 22 16,0 21-16,-21 42 31,21 0-31,0 0 0,-21 22 0,0 41 16,21-41 0,-22-1-16,1 21 0,21-20 0,-21 20 15,21-20-15,0 20 0,0-21 0,0 1 16,0-1-16,0 0 0,0 1 0,0-22 15,0 0-15,0 0 0,0 22 16,21-43-16,0 0 0,1 0 16,-1 0-16,0 0 0,21 0 0,-21 0 15,22-22-15,-22 1 0,21 0 16</inkml:trace>
  <inkml:trace contextRef="#ctx0" brushRef="#br0" timeOffset="206599.76">9525 11896 0,'-21'0'0,"42"0"63,0 0-63,0 21 16,22-21-16,-22 0 0,42 0 0,-20 21 15,20-21-15,1 0 0,-1 21 16,1-21-16,63 21 15,84-21-15,-147 0 16,42 0-16,-43 0 16,-21 0-16,1 0 0,-1 0 0,-21 0 15,0 0-15,1 0 0,-1 0 0,0 0 16,-21-21 0,0 0-1,-21 21-15,0-21 16,21 0-16</inkml:trace>
  <inkml:trace contextRef="#ctx0" brushRef="#br0" timeOffset="207019.52">10499 11684 0,'-22'0'0,"1"0"0,0 0 15,0 0 1,21 21 15,21-21-31,0 21 0,0-21 16,22 22-16,-22-22 0,0 0 16,21 21-16,22-21 15,-43 0-15,21 0 0,-20 0 16,20 0-16,-21 21 0,21-21 0,-20 0 15,-1 0-15,0 0 0,-21 21 16,0 0-16,0 0 16,0 1-16,-21-1 15,0 0-15,-1 0 0,-20 0 0,21 22 16,-21-22-16,20 21 0,-20-21 0,-21 43 16,41-22-16,-20-21 15,21 0-15,0 1 0,0-1 0,-1 0 16,-20 42-1,63-84 32</inkml:trace>
  <inkml:trace contextRef="#ctx0" brushRef="#br0" timeOffset="207808.13">11747 11642 0,'0'0'0,"0"-21"0,22 21 0,-1 0 15,-21-22-15,0 1 16,0 42 15,0 1-15,0-1-16,0 21 0,0 0 16,-21 1-16,21-1 0,-22 22 0,-20 84 15,21-106 1,0 0-16,21 1 0,-21-1 0,-1 0 15,22-20-15,0 20 0,-21-21 16,0 0-16,21-42 47,0 0-47,0 0 0,0 0 16,0-1-16,21 1 0</inkml:trace>
  <inkml:trace contextRef="#ctx0" brushRef="#br0" timeOffset="208083.97">11726 11578 0,'0'0'0,"21"-21"0,-21 0 0,43-43 15,-22 64-15,-21-21 0,63 21 16,-41 0-16,20 0 0,-21 21 16,21 1-16,1-1 0,-1 21 15,0 0-15,43 43 16,-64-43-16,22 64 0,-22-42 15,-21 42-15,0-64 16,0 0-16,0 1 0,-21-1 0,-1 0 16,1-21-16,0 1 0,-42 41 15,63-42-15,-22-21 16,1 0-16,0 0 0,0 0 16,0 0-16,0 0 15,-1-21-15,1 0 16,0 0-16</inkml:trace>
  <inkml:trace contextRef="#ctx0" brushRef="#br0" timeOffset="208691.57">11663 12044 0,'106'0'15,"-64"0"1,85 0-16,-64-21 15,-20 0-15,20 21 0,1-22 16,63-20-16,-85 42 0,22-21 16,20-21-16,-41 42 0,-22-22 15,21 22-15,-21-21 16,0 21-16,-21 21 16,0 1-16,0-1 15,0 0-15,0 0 0,0 21 16,0 1-16,0-22 0,0 21 0,0-21 15,0 22-15,0-22 0,-21 42 16,21-41-16,0-1 0,-21 42 16,21-42-1,0-42 17,0 0-17,0 0-15,0 0 0,0 0 0,0-1 16,0-20-16,0 21 0,21-21 15,0 20-15,-21-20 0,43-21 16,20-22 0,22 21-16,-64 43 15,21 21-15,-20 0 0,20 0 16,0 0-16,-21 0 0,22 0 0,20 43 16,-42-22-16,1 21 15,-1-21-15,0 22 0,-21 20 16,0-42-16,0 22 0,0 62 15,-21-83 1,0-22-16,21 21 0,-22 0 0,22 0 16,-21-21-16,0 0 15,21 21-15,21-42 32,0 21-32,1-21 15,-1 0-15</inkml:trace>
  <inkml:trace contextRef="#ctx0" brushRef="#br0" timeOffset="210884.26">13906 11980 0,'0'0'15,"-21"-21"-15,0 21 16,0-21-16,0 21 0,0 0 0,-1 0 15,1 0-15,0 0 0,0 0 0,-21 21 16,-1 22 0,22-22-16,0 0 0,0 21 0,21 22 15,-21-43-15,21 0 0,-22 21 16,22-20-16,0-1 0,0 0 16,0 0-16,0 21 15,22-20-15,-1-1 0,0-21 16,0 21-16,0-21 0,0 0 15,1 0-15,-1 0 0,0 0 16,0 0-16,64-64 16,-43 22-1,-21 0-15,22-22 0,-22 1 16,0 20-16,0 1 0,0-21 0,0 20 16,-21 1-16,0-22 0,22-63 15,-22 43 1,0 63-16,0-43 15,0 43-15,-22 42 32,22 0-32,0 0 0,-21 22 15,21-22-15,0 0 16,-21 21-16,21 1 0,0-1 0,0 0 16,0 1-16,0-1 0,0 0 0,-21 1 15,21-1-15,0 22 16,0-1-16,0-21 0,0-20 15,0 20-15,0-21 0,0 0 0,0 0 16,21 1-16,0-1 16,0-21-16,1 21 0,-1-21 15,0 0-15,0 0 0,0 0 16,0 0-16,22 0 0,-22-21 16,64-22-1,-43 1-15,-21 21 0,0 0 0,22 0 16,-22-22-16,0 1 0,-21 21 15,0-22-15,0 22 0,0-21 0,0 21 16,0 0-16,0-1 0,0 1 0,-21 0 16,21 42 15,0 0-15,0 1-16,21-22 15,-21 21-15,21 0 0,-21 0 0,21 0 16,-21 0-16,21 1 15,-21 20-15,22-21 16,-22 43-16,21-43 16,-21 0-16,21-21 0,-21 21 15,21-21 1,0 0-16,-21 21 0,43-21 16,-22 0-16,0 0 0,0 0 15,0-21-15,0 0 0,22 0 16,-1-22-1,-21 22-15,-21 0 0,43 0 0,-43-21 16,21 20-16,0-20 0,0 21 16,0-21-16,0 20 0,1-20 0,-1 21 15,-21 0-15,0 0 0,0 42 32,0 0-32,0 0 15,0 21-15,0-20 0,-21-1 0,21 21 16,-22-21-16,22 0 0,0 22 15,0-22-15,0 0 0,0 0 0,0 0 16,0 1-16,0-1 0,0 0 16,0 0-16,22-21 0,-1 21 0,0-21 15,0 0-15,0 0 0,0 0 16,1 0-16,62 0 16,-63 0-16,1 0 15,-1-21-15,0 0 0,0 0 0,0 0 16,0-1-16,1 1 0,-22 0 0,0-42 15,0 20-15,0 1 16,0 21-16,0-22 0,0 22 0,0 0 16,0 0-16,-22 0 0,1 0 0,0 21 15,0 0-15,0 0 0,0 0 16,-1 0-16,1 21 0,-21 21 16,21-21-16,0 0 15,-1 1-15,22 20 0,0-21 0,-21 21 16,21-20-16,0-1 0,0 21 15,0-21-15,0 64 16,0-64-16,21 0 16,1 0-16,-1-21 0,0 22 15,21-22-15,-21 0 0,1 0 0,20 0 16,-21 0-16,85-22 16,0-20-1,-85 21-15,21 0 0,1-22 16,-22 1-16,0 0 15,-21-1-15,21 22 0,0-21 16,-21 21-16,0 0 0,0-1 16,0 44 15,0-1-31,0 0 0,0 0 16,0 0-16,0 0 0,0 1 15,0-1-15,0 21 0,0-21 16,0 0-16,0 1 0,0-1 15,0 0-15,21 0 0,1-21 0,-1 21 16,0-21-16,0 0 0,43 21 16,-1-21-16,-42 0 15,22 0-15,-1 0 0,0 0 0,1 0 16,-22-21-16,21 21 0,22-42 16,-22 21-16,0 21 15,-21-21-15,22-22 0,20 1 16,-42 21-16,1-22 0,-1 22 0,-21-21 15,0 0-15,21 20 0,-21 1 16,0 0-16,0 0 0,0 0 0,0 0 16,-21 21-16,0 0 0,-1 0 0,-41 0 15,-1 21 1,22 0-16,21 0 0,-43 43 16,22-43-16,21 0 0,0 21 15,0-21-15,-1 1 0,22 20 16,-21-21-16,21 21 15,0-20-15,0 20 0,0-21 16,21-21-16,1 0 0,-1 21 16,0-21-16,21 0 0,-21 0 15,1 0-15,83-21 16,-62-21 0,-22 21-16,21-22 15,-21 22-15,1-21 0,-1 21 0,0-22 16,-21 1-16,0-22 0,21 22 0,-21 0 15,21-1-15,-21 1 0,21 0 0,-21-1 16,0 1-16,22 0 0,-22-1 0,21 22 16,-21-21-16,21 21 15,-21 0-15,0-22 0,0 64 32,0 1-17,-21 20-15,0 21 0,-1-20 16,22 63-16,-21-43 0,21-21 15,-21 22-15,21-22 0,0 22 16,0-22-16,0 0 0,0 43 16,0-64-16,0 22 0,0-22 15,0 0-15,0 0 0,21 0 16,0 0-16,1-21 0,20 22 16,0-22-1,-21 0-15,1 0 0,-1 0 0,0 0 16,0 0-16,0-22 0,22 1 15,-22 0-15,0 21 16,-21-21-16,21 0 0,0 0 0,-21-1 16,0 1-16,0 0 0</inkml:trace>
  <inkml:trace contextRef="#ctx0" brushRef="#br0" timeOffset="211114.13">15854 11621 0,'0'0'16,"-21"21"-16,21 0 0,0 0 15,-22-21-15,22 21 0,0 0 16,22-21-1,-1 0 1</inkml:trace>
  <inkml:trace contextRef="#ctx0" brushRef="#br0" timeOffset="-214145.03">1016 13758 0,'-21'-21'16,"0"21"0,-1-21-1,1 21 16,0 0-31,0 0 16,21-21-16,-21 21 16,0 0-16,-1 0 31,22 21 0,0 0-31,22-21 16,-22 21-16,21 1 0,0-1 0,0 0 15,0 0-15,0-21 16,1 21-16,-1 0 0,21-21 0,-21 22 16,22-22-16,-1 0 0,21 0 15,-20 0-15,20 0 0,-20 0 0,20 0 16,-21-22-16,22 1 0,-22 21 16,1-21-16,-1 0 0,0 0 15,-21 0-15,1-1 0,-1 22 0,-21-21 16,0 0-16,0 0 0,0 0 0,0 0 15,0-1-15,-43 1 16,22 0-16,0 21 0,0 0 16,0-21-16,0 21 0,-1 0 0,-20 0 15,21 21-15,0 0 16,0 0-16,21 1 0,-22-1 16,1 21-16,0 0 0,21 1 0,0-1 15,-42 64 1,42 63-16,0-105 15,-21 42-15,21-43 0,0-21 16,0 22-16,0-22 0,0 1 16,0-1-16,0 43 15,0-64-15,0 0 16,0 0-16,0 0 0,0-42 47,0 0-32,0 0-15,0 0 0</inkml:trace>
  <inkml:trace contextRef="#ctx0" brushRef="#br0" timeOffset="-213849.2">952 14266 0,'22'0'16,"20"22"0,-21-22-16,0 0 0,22 0 15,-1 0-15,43 0 0,-43 0 16,0 0-16,22 0 0,-22 0 16,0 0-16,64-22 15,-63 22-15,-22 0 16,-21-21 46</inkml:trace>
  <inkml:trace contextRef="#ctx0" brushRef="#br0" timeOffset="-213496.19">1947 14161 0,'0'0'0,"0"21"16,0 0-16,0 0 16,21 0-1,1-21 1,-1 0-1,0 0-15,-21-21 16,0 0 15,-21 21 1,0 0-32,-1 0 15</inkml:trace>
  <inkml:trace contextRef="#ctx0" brushRef="#br0" timeOffset="-210628.57">3048 13758 0,'0'0'0,"0"-21"0,0 0 16,0 0-16,0 0 0,0 0 15,0-1-15,0 1 16,0 0-16,0 0 0,0 0 16,0 0-1,0 42 1,0 0-16,0 21 15,0-21-15,0 22 0,0 20 0,0-20 16,-21 20-16,21-21 0,0 1 16,-21 20-16,21-20 0,0-1 0,0 0 15,-22 1-15,22-1 0,0-21 16,-21 21-16,21-20 0,0-1 16,0 0-16,0 0 0,0-42 31,21 21-31,-21-21 0,22 0 15,-1-22-15,-21 22 0,21 0 16,0-21-16,-21 20 0,21-20 0,0 21 16,-21-21-16,22 20 0,-22 1 15,21-21-15,0 21 0,-21 0 16,21 21-16,0 0 16,-21 21-16,0 0 0,21 0 15,1 0-15,-22 0 0,21 1 0,-21 20 16,42 43-1,-42-43-15,21-21 0,0 43 16,1-43-16,-1 0 0,0-21 16,21 21-16,1-21 15,-1 0-15,-21 0 16,21 0-16,-20-21 0,-1 0 0,0 0 16,21-1-16,-21-20 0,1 21 15,-1-21-15,21-22 0,0-21 16,-20 22-16,-22 21 0,21-1 15,-21-20-15,0 20 16,0 1-16,0-21 0,0 20 0,0 1 16,0 21-16,0-64 15,0 106 17,0 0-32,0 22 0,-21 41 15,21 65 1,0-86-16,0-21 15,0 1-15,0 20 0,0-20 0,0 84 16,0-64 0,21-42-16,0 0 0,0 22 15,0-43-15,0 0 0,1 0 16,-1 0-16,0 0 0,42 0 16,-41-21-16,-1-1 0,0 1 15,21-21-15,-21 21 0,1 0 16,-1-22-16,0 22 0,-21 0 0,0-21 15,21 20-15,0-41 16,-21 42-16,0 0 0,0 42 31,0 0-31,-21-21 16,21 21-16,-21 0 0,21 22 0,0-22 16,0 0-16,0 0 0,0 0 15,0 0-15,0 1 0,0-1 16,21-21-1,0 0-15,0 0 16,1-21-16,-1-1 0</inkml:trace>
  <inkml:trace contextRef="#ctx0" brushRef="#br0" timeOffset="-210300.54">4551 13568 0,'0'0'0,"-21"0"0,-1 0 0,1 0 16,0 0-16,0 0 16,42 0 31,0-21-47,-21 0 15,-21 21 16,0 0-15,0 0-16,0 0 0,-1 0 0,-20 21 16,0 0-1,21 0-15,21 0 0,0 0 16,0 1-16,0-1 0,0 0 16,21 0-16,0 0 15,0-21-15</inkml:trace>
  <inkml:trace contextRef="#ctx0" brushRef="#br0" timeOffset="-209799.46">4826 13843 0,'0'0'0,"0"21"0,0 0 0,0 1 15,0-1-15,0 0 0,0 0 16,0 0-16,0 0 0,0 1 15,0-1-15,0 0 0,0 0 0,0 0 16,0 0-16,0 1 16,21-1-16,-21 0 15,-21-21 17,21-21-32,-21 0 15,21-1-15,-21 1 0,21 0 16,0 0-16,0-21 0,0 20 15,0-20-15,0 21 0,0-64 16,42 1 0,0 62-16,-21-20 0,22 21 0,-1-21 0,-21 20 15,22 22-15,-1-21 0,0 21 0,1 0 16,-22 0-16,63 64 16,-20 20-1,-64-41-15,0-1 0,0-21 16,0 22-16,0-22 0,0 21 0,-21 0 15,0 22 1,-1-43-16,1 0 16,21 0-16,0 1 15,-21-22-15,21-22 32,21 1-17,0 0-15,-21 0 0</inkml:trace>
  <inkml:trace contextRef="#ctx0" brushRef="#br0" timeOffset="-209551.41">5821 13695 0,'0'21'16,"0"0"-1,0 0-15,0 1 0,-21 20 16,21-21-16,0 0 0,0 0 0,0 1 15,-22-1-15,22 0 0,-21 21 0,21-21 16,-21 1-16,21-1 0,0 0 16,0 0-16,-21-21 0,21 42 15,-21-42-15,21 22 0,21-44 32,0 1-32,0-21 15</inkml:trace>
  <inkml:trace contextRef="#ctx0" brushRef="#br0" timeOffset="-209220.54">5884 13441 0,'0'0'0,"-21"0"0,0 0 16,0 0-16,0 0 15,-1 21-15,22 0 0,0 0 16,0 1-16,22-22 15,-1 0 1,0 0-16,0 0 0,0 0 16,0 0-16,1 0 0,-1-22 0,0 22 15,-21-21-15,0 0 16,0 0-16,0 0 16,-21 21-16,0 0 15,-1-21-15,1 21 0,0 0 16,0 0-16,0 0 0,0 0 15,-1 21-15,22 0 16,0 0-16,0 0 0,0 0 16,0 1-16,0-1 0,22 0 0,-1 0 15,0 0-15,0 0 0</inkml:trace>
  <inkml:trace contextRef="#ctx0" brushRef="#br0" timeOffset="-208012.59">6350 13695 0,'-21'0'31,"21"21"-31,-21-21 16,21 21-16,-22 0 0,22 1 15,0-1-15,0 21 0,0-21 0,0 0 16,0 43-16,0-1 15,0-41-15,0-1 16,0 0-16,0 0 0,22-21 16,-1 21-16,21-21 15,-21 0-15,43 0 16,20-42 0,-62 42-16,-1-21 0,42-22 0,-42 22 15,1 0-15,-1-21 0,0 21 16,0-22-16,0-20 15,-21 42-15,0-22 0,0 22 0,0-42 16,0 41-16,0 44 31,-21-1-31,21 0 0,0 0 16,-21 21-16,21-20 0,0 20 16,0-21-16,0 21 0,0 1 0,0 41 15,0-62-15,21-1 16,0 0-16,0-21 0,1 21 15,20 0-15,-21-21 0,21 0 0,-20 0 16,20 0-16,21 0 0,-20 0 16,-1-21-16,-21 0 0,0 0 15,22 0-15,-22-1 0,0 1 0,0 0 16,0 0-16,-21-43 16,22 22-16,-22 21 0,0-21 0,0-1 15,0 22-15,0 0 0,0 0 16,0 0-16,0-1 0,-22 44 31,22-1-31,0 42 16,0-42-16,-21 1 0,21 20 0,0 43 15,-21-64 1,21 0-16,0 21 0,0 1 16,0-22-16,0 0 0,0 0 15,0 0-15,-21-21 16,0 0 15,21-21-31,0 0 16,0 0-16,0 0 15,0-1-15,0-20 0,0 21 0,0-21 16,0 20-16,0-20 0,42-43 16,-21 43-16,0 0 0,22 21 15,-22-22-15,0 22 0,0-21 16,22 42-16,-22-21 0,21-1 0,22 22 15,-22 22 1,-21-1-16,0 0 0,0 0 0,-21 0 16,0 22-16,22-22 0,-22 21 0,0-21 0,0 22 15,0-22-15,0 42 16,0-42-16,0 1 0,0-1 16,0 0-16,-22-21 0,22 21 0,0 0 15,-21-21-15,0 0 16,0 0-1,21-21 1,0 0-16,-21 21 0,21-21 16,0 0-16,0-1 0,0-20 0,0 21 15,21-43-15,0 22 16,0 0-16,43-85 16,-22 84-16,-21 1 0,22 21 0,-1 0 15,0 0-15,-21-1 0,22 22 16,-1 0-16,-21 0 0,22 22 15,-22-1-15,0 42 16,0-42-16,-21 22 0,0 20 16,0-20-16,0-1 0,0-21 15,0 21-15,0-20 0,-21-1 0,0 21 16,0-21-16,21 0 0,-22 1 16,22-1-16,-21-21 0,0 21 15,21-42 16,0 0-31,21-1 16</inkml:trace>
  <inkml:trace contextRef="#ctx0" brushRef="#br0" timeOffset="-207267.23">8911 13610 0,'21'0'31,"0"21"-31,1-21 0,20 0 0,-21 0 16,21 0-16,1 0 0,-1 0 0,0 0 15,1 0-15,-1 0 0,0 0 16,43 0-16,-43 0 0,22 0 16,-22 0-16,1 0 0,-1 0 0,0 0 15,1 0-15,-1-21 0,0 0 16,1 21-16,-22-21 0,21 21 16,-21 0-16,22-21 0,-22 21 0,0 0 15,0-21-15,-21-1 16,0 1-16,-21 0 15,0 21 1,0 0-16,-1-21 0,1 21 0,0-21 16,0 21-16,0 0 0,0 0 0,-1-21 15,1-1 1,21 1-16,0 0 16,0 0-1,0 0 1,21 21-1,1 0 1,-1 0-16,0 0 0,0 0 16,0 0-16,22 0 15,-1 21-15,-21-21 0,0 0 16,0 0-16,1 21 0,20-21 16,21 21-16,-41-21 15,-1 0-15,0 0 0,0 21 16,-21 1-16,0-1 15,0 0-15,-21 0 16,0 0-16,0 0 0,-22 22 16,1-22-16,0 0 15,20 0-15,-20 0 0,0 1 0,-1 20 16,-20 0-16,21-21 0,-1 1 16,22-1-16,0 0 15,0-21-15,0 21 0,-1-21 16,1 0-1,0 0-15</inkml:trace>
  <inkml:trace contextRef="#ctx0" brushRef="#br0" timeOffset="-205087.82">11451 13272 0,'0'0'16,"0"-22"-16,0 1 0,0 0 15,0 0-15,0 42 32,0 21-32,0-20 15,-21 20-15,0 0 0,0 64 16,-1-42-16,22-22 0,-21 21 16,0-20-16,21 20 0,0-20 15,-42 62-15,42-62 16,0-22-16,0 0 0,0 0 15,21-21 1,0-21 0,0 0-16,0 0 0,1-22 15,-1 22-15,-21 0 0,21 0 16,0-21-16,0 20 0,-21-20 0,21 0 16,1 21-16,-22-43 15,42 22-15,-21 42 31,-21 21-31,0 0 0,21 0 16,-21 43-16,0-1 16,0-42-16,0 22 0,0-22 15,0 0-15,21 21 0,1 1 16,-1-43-16,-21 21 0,21-21 0,21 0 16,-21 0-16,1 0 15,-1 0-15,0 0 16,21-21-16,-21 21 0,1-21 0,-1-1 15,21-20-15,-21 21 0,0-21 16,1 20-16,20-20 0,-21 0 16,21-43-16,-20 43 0,-1-1 15,21-41-15,-21 41 16,-21 1-16,21 21 0,-21-21 0,0 20 16,0 1-16,22-21 15,-22 63 1,0 0-16,0 22 15,-22-22-15,1 21 0,21 0 0,-21 1 16,0-1-16,21 22 0,-42 20 16,42-41-16,0-1 15,0 0-15,0 1 0,0-22 0,0 21 16,0-21-16,0 0 0,0 1 16,42-1-16,-21-21 0,43 0 15,-43 0-15,0 0 0,21 0 16,-21 0-16,1-21 0,20-1 15,-21 1-15,0 0 0,0 0 0,1 0 16,20-43-16,-21 43 16,-21 0-16,0 0 0,21 0 15,-21-1-15,0 44 32,0-1-32,0 0 0,-21 0 0,21 0 15,0 0-15,-21 1 0,21-1 0,-21-21 16,0 21-16,21 0 0,0 0 15,0 0-15,-22-21 0,22-21 47,0 0-47,22 0 16</inkml:trace>
  <inkml:trace contextRef="#ctx0" brushRef="#br0" timeOffset="-204900.93">12700 13399 0,'-21'0'16,"0"0"-1,-1 0 1,22 21 0,0 0-1,22-21-15,-22 21 0,21-21 16,0 0-16,0 21 0,0-21 15</inkml:trace>
  <inkml:trace contextRef="#ctx0" brushRef="#br0" timeOffset="-204441.19">13102 13568 0,'0'0'0,"0"21"0,-21 0 15,21 0-15,0 1 0,-21-1 16,0 0-16,21 0 0,-22 0 15,22 0-15,0 22 0,-21-1 0,21-21 16,-21 0-16,21 1 0,0-1 16,0 0-16,0 0 15,0-42 32,0 0-47,0 0 0,0-1 16,0 1-16,0 0 0,0 0 15,0-21-15,0 20 0,0-20 0,42-64 16,1 43 0,-1 42-16,-21-1 0,22 1 15,-1 0-15,0 21 0,1 0 0,-1 0 16,0 0-16,1 0 0,-22 21 0,42 22 16,-42-1-16,22 21 15,-43-20-15,0-22 16,0 21-16,0-21 0,0 22 0,0-22 15,0 0-15,0 21 0,-21-42 16,21 22-16,-43 20 16,22-21-16,42-42 31,0 0-15,1 0-16</inkml:trace>
  <inkml:trace contextRef="#ctx0" brushRef="#br0" timeOffset="-203904.5">14224 13589 0,'-42'-63'16,"84"126"-16,-106-148 0,43 85 15,0 0-15,0 0 0,0 0 16,-22 0-16,22 0 0,0 0 0,-21 0 15,21 22-15,-22-1 0,-41 85 16,62-85 0,1 21-16,0 22 0,21-22 0,0-21 15,0 21-15,0-20 16,0-1-16,0 21 0,21-21 16,-21 0-16,21 1 0,22-22 0,-22 0 15,0 0-15,0 0 0,22 0 16,-22 0-16,42 0 0,-20-22 15,-22 1-15,21 0 0,22-21 16,-43-1-16,21 22 0,-21-21 16,0 0-16,1-1 0,-1-105 15,-21 85-15,0 20 0,0 1 16,0 0-16,0-1 0,0 1 16,0 21-16,0 0 0,0-1 0,0 1 15,-21 42 1,21 1-16,-22-1 15,22 0-15,-21 21 0,21-21 16,-21 22-16,21 20 0,0-20 16,0-1-16,-21 0 0,21 64 15,0-64-15,0 22 0,0-43 16,0 43-16,0-43 16,0 0-16,21 0 0,0-21 15,0 0-15,1 0 0,20 0 16,-21 0-16,0 0 0</inkml:trace>
  <inkml:trace contextRef="#ctx0" brushRef="#br0" timeOffset="-203480.74">14859 13526 0,'0'0'0,"-42"0"31,20 21-31,1 0 0,0 0 0,0 0 16,21 0-16,-42 43 16,20 21-1,22-43-15,0 0 0,0-21 16,0 1-16,0-1 0,0 0 0,0 0 16,22 0-16,20-21 15,43 0 1,-64 0-16,0 0 0,21 0 15,-21-21-15,1 0 0,41-21 16,-42 20-16,0-20 0,1 0 0,-1 21 16,-21-22-16,0 1 0,0 0 15,0-1-15,0 1 0,0 21 0,-21 0 16,-1-22-16,1 22 0,0 21 0,0-21 16,0 21-16,0 0 0,-85 21 31,85 21-31,-1-20 0,22-1 15,-21 0-15,21 21 0,0-21 16,0 1-16,0-1 0,0 0 0,0 0 16,21 0-16,1-21 0,20 0 15</inkml:trace>
  <inkml:trace contextRef="#ctx0" brushRef="#br0" timeOffset="-202422.76">15536 13504 0,'0'-21'0,"0"42"0,0-63 16,0 63-1,0 0 1,-21 1-16,21-1 0,-21 0 0,21 21 16,-21-21-16,21 1 0,0 20 15,0 21-15,-21-41 0,21 62 16,0-63-16,0 1 15,0-1-15,21-21 0,-21 21 16,21 0-16,0-21 0,0 0 16,0 0-16,1 0 15,-1 0-15,0 0 16,0 0-16,0-21 0,-21 0 0,21 0 0,1-1 16,-1 1-16,-21 0 15,21-21-15,0 21 0,-21-1 0,21-20 16,-21 21-16,0 0 0,0 0 15,21-1-15,-21 44 32,0-1-32,0 0 0,0 0 0,0 0 15,0 0-15,0 1 0,0-1 16,0 21-16,0-21 0,0 0 16,0 1-16,0-1 0,0 0 15,0 0-15,22-21 0,-1 0 16,0 0-16,21 0 15,-21 0 1,1-21-16,-1 0 0,0 21 16,0-21-16,0-1 0,-21-20 0,21 21 15,-21 0-15,22-22 16,-22 1-16,0 0 0,21-22 16,0 22-16,-21 21 0,21-22 0,-21 22 0,0 0 15,0 0-15,0 42 31,0 0-31,0 0 16,0 1-16,0 20 0,0-21 16,0 21-16,-21 22 15,21-43-15,0 21 0,0-20 0,0 20 16,0-21-16,0 0 0,0 22 16,0-22-16,21-21 0,64 21 31,-64-21-31,0 0 0,21 0 0,22 0 15,-43 0-15,21-21 0,-20 0 16,20-1-16,0 1 0,1 0 16,-22 0-16,21 0 0,0-22 0,-20 1 15,-1 0-15,63-64 16,-62 64-16,-1 20 16,-21 1-16,0-21 0,0 0 15,-21 20-15,-1 22 0,1 0 16,0 0-16,-21 0 0,-22 43 15,43-1 1,21-21-16,0 0 0,0 43 16,0-22-16,0-21 0,21 22 15,0-22-15,1 0 0,-22 0 0,42 43 16,-21-22 0,-21-21-16,0 0 15,0 1-15,0-1 16,-21-21-1,0 0-15,0 0 0,-1 0 16,1 0-16,0 0 0,0 0 16,0 0-16</inkml:trace>
  <inkml:trace contextRef="#ctx0" brushRef="#br0" timeOffset="-202256.86">16700 13928 0</inkml:trace>
  <inkml:trace contextRef="#ctx0" brushRef="#br0" timeOffset="-201016.61">1143 15769 0,'0'0'0,"0"21"15,-21-21-15,0 22 16,-1-22-16,1 0 0,0 0 15,0 21-15,0-21 16,0 0-16,-1 0 0,1 0 16,0 0-16,0-21 15,0 21-15,21-22 0,0 1 16,-21 21-16,21-21 0,0 0 0,0 0 16,0 0-16,0-22 0,0 22 15,84-64-15,-41 64 16,-22 0-16,21 0 15,0 21-15,1 0 0,84 0 16,-85 0-16,22 42 16,-43-21-16,-21 1 0,0-1 15,0 21-15,0-21 0,0 22 16,0-1-16,-21-21 0,-1 21 0,1 1 16,0-1-16,-21 0 0,21 1 15,-22-1-15,1 0 0,21 1 0,0-1 16,-22 0-16,22-20 0,21 20 15,-21-21-15,21 0 0,0 0 0,0 1 16,0-1-16,0 0 16,21-21-16,0 0 15,0 0-15,1 0 0,-1 0 16,21 0-16,-21-21 0,22 0 16,-22-1-16,21 1 0,-21 0 0,22 0 0,-22 0 15,0-22-15,-21 22 16,0 0-16,0-42 15,0 41-15,-21-20 0,0 21 0,-22 0 16,22 0-16,-21-1 0,-1 22 0,1 0 16,0-21-16,-1 21 15,1 0-15,21 0 0,21 21 16,-21 1-16,21-1 16,0 0-16,0 0 0,0 0 15,21 0-15,0 1 16,0-22-16,0 0 0,1 0 15,-1 0-15,0 0 0</inkml:trace>
  <inkml:trace contextRef="#ctx0" brushRef="#br0" timeOffset="-200817.29">1736 15981 0,'0'0'16,"21"-21"-16,-21 0 15,21 21 1,0 0 15</inkml:trace>
  <inkml:trace contextRef="#ctx0" brushRef="#br0" timeOffset="-197598.35">3471 15452 0,'0'0'0,"21"0"16,1 0-1,-1 0-15,0 0 16,0-21-16,0-1 0,22 1 15,-22 0-15,0 0 0,0 21 16,0-21-16,0-22 0,-21 1 16,0 21-16,0 0 15,-21 0-15,0-1 0,0 22 16,-21 0-16,20 0 16,-20 0-16,0 0 0,-1 0 0,1 0 15,0 0-15,-1 0 0,1 22 16,21-1-16,-21 0 0,20 0 0,-20 21 15,21-20 1,21-1-16,0 0 0,0 0 0,0 0 16,0 0-16,21 1 0,0-1 0,0 21 15,22-21-15,-22 0 0,64 22 16,-43-1-16,0-21 0,-21 22 16,22-22-16,-1 21 0,-21 0 0,22 85 15,-43-63 1,0-22-16,0 1 0,-22-22 15,1 21-15,-21-21 0,21 0 16,-22-21-16,22 22 0,-21-22 16,-106 0-1,84-43 1,43 22-16,0-21 0,-21-22 0,42 1 16,-22 20-16,22 1 0,0-43 15,0 1 1,0 41-16,0 22 0,0 0 15,22 0-15,-22 0 0,21 21 0,0 0 0,0 21 16,0 0 0,-21 0-16,21 0 0,1 43 15,-1-22-15,0 43 16,0-43-16,0 1 0,0-22 16,1 21-16,-1 0 0,0-20 0,21 20 15,-21-21-15,22 0 0,-1 0 16,0 1-16,1-22 0,-1 0 0,22 0 15,-22 0-15,0 0 0,1 0 16,105-64 0,-64 22-16,-41-1 0,-1 22 15,-21-21-15,22 0 0,-22 20 16,0-20-16,0 0 0,-21 21 0,21-22 16,-21 22-16,0-21 0,0-1 15,-21 1-15,21 21 16,-21 21-16,0 0 15,0 0-15,21 21 0,-22 0 0,22 0 16,0 22-16,-21-22 0,21 21 16,0 1-16,0-22 0,0 21 0,0 0 15,0-20-15,0 20 0,0-21 16,21 0-16,-21 0 0,22 1 0,-1-1 16,21-21-16,-21 0 0,0 0 0,1 0 15,20 0-15,0 0 0,22-21 16,-22-1-16,-21-20 15,64 0-15,-43-1 16,-21 1-16,22 0 0,-22 21 0,0-22 16,0-20-16,0 20 0,1 1 0,-22-21 15,0-43-15,0 42 16,0 22-16,0-22 0,0 22 0,0 0 16,0-1-16,0 22 0,0 0 15,-22 0-15,1 42 16,0 21-16,0-20 15,21 20-15,-21 0 16,21 1-16,0-1 0,-21 64 16,21-64-16,-22 0 0,22 1 15,0 63-15,0-1 16,0-62-16,22-1 16,-1-21-16,0 22 0,0-22 0,0 0 15,22 21-15,-22-21 0,0-21 16,0 0-16,0 0 0,0 0 15,1 0-15,-1 0 0,0-21 0,0 21 16,21-63-16,22 20 16,-22-20-16,-21 21 15,1 20-15,-1-20 0,0 21 0,-21-21 16,0 20-16,0 1 16,0 0-16,-21 21 15,0 0-15,-1 0 0,1 21 16,0 0-16,21 1 0,-21-1 15,21 0-15,-21 21 0,21-21 0,0 1 16,0 20-16,0 0 16,0 1-16,0-22 0,42 0 15,-21 0-15,0-21 0,22 0 16,20 0-16,1 0 16,-22 0-16,-21 0 0,22-21 0,-1 0 15,-21 0-15,21-1 0,-20-20 16,20 21-16,-21 0 0,0 0 15,-21-22-15,21 1 16,-21 0-16,0 20 0,0 1 16,0 0-16,0 42 31,-21 0-31,21 1 0,0 20 16,0 43-16,0-64 15,0 0-15,0 0 0,-21 0 16,21 22-16,0-22 0,0 0 15,0 0 1,0 0-16,-21-21 16,21-21-1,0 0 1,0 0-16,0 0 0,0-22 16,0 22-16,21 0 0,0 0 0,0-22 15,1 22-15,-1-21 0,0 21 16,21 0-16,1-22 0,-22 22 0,21 21 15,0-21-15,22 21 0,-22 0 16,64 0 0,-64 42-16,-20-21 0,-22 1 15,21-1-15,-21 21 0,0-21 0,0 0 16,0 1-16,0 62 16,-21-41-16,-1-22 15,22 0-15,0 0 16,-21-21-16,42-21 47,1 0-47,-22 0 0,21-1 0,0 1 15</inkml:trace>
  <inkml:trace contextRef="#ctx0" brushRef="#br0" timeOffset="-197372.48">6604 15579 0,'0'63'31,"0"-42"-31,0 1 16,0-1-16,-21 0 0,21 0 0,0 0 15,0 22-15,0-22 0,0 0 0,0 0 16,0 0-16,0 0 0,0 1 16,0-1-16,-21 0 0,21-42 46,0 0-46,0-1 16,0 1-16,0 0 0</inkml:trace>
  <inkml:trace contextRef="#ctx0" brushRef="#br0" timeOffset="-197204.57">6604 15367 0,'0'-21'0,"0"42"0,0-63 0,0 21 16,-21 21-1,21 21 1,0 0 0,0 0-1,0 0-15,0 0 16,21-21-16</inkml:trace>
  <inkml:trace contextRef="#ctx0" brushRef="#br0" timeOffset="-196127.77">6816 15473 0,'0'21'31,"0"0"-31,0 0 0,0 1 16,0-1-16,0 0 0,0 0 15,0 0-15,0 0 0,0 1 16,0-1-16,0 0 0,0 21 0,0-21 0,0 1 15,0 20 1,0-21-16,0 0 0,21 0 16,21-21-16,-21 0 15,0 0-15,1 0 0,-1 0 16,0 0-16,21-21 0,1-21 16,-1 42-16,0-42 15,-21 20-15,1-41 16,-22 42-16,21 0 0,-21-1 0,0 1 0,21 0 15,-21 0-15,0-21 16,0 63 0,0 0-1,0 0-15,-21 0 0,21 0 16,-21 1-16,21-1 0,0 0 0,0 0 16,0 0-16,0 0 0,0 1 0,0-1 15,0 0-15,0 0 16,21-21-16,0 0 15,0 0-15,0 0 0,22 0 16,-22 0-16,21 0 0,-21 0 0,0-21 16,22 0-16,-1 0 15,0-22-15,-20 22 0,-1 0 16,0 0-16,-21 0 16,0-1-16,0 1 0,-21 42 46,21 1-46,0-1 0,-21 0 16,21 0-16,0 0 0,0 0 16,0 1-16,0-1 0,0 0 15,-22 0-15,22 0 16,0 0-16,-21-21 31,21-21-15,0 0-16,0 0 15,0 0-15,0 0 0,0-1 0,0 1 16,0 0-16,21-21 0,1 21 16,-1-22-16,21 22 0,0-42 15,-20 41-15,20-20 0,-21 42 16,21-21-16,-20 21 0,20 0 0,-21 0 16,0 0-16,22 0 0,-1 42 15,-21 1-15,21-22 0,-20 0 16,-1 21-16,0 22 0,-21-43 15,21 21-15,-21-21 0,0 22 0,0-22 16,0 21 0,0-21-16,0 1 0,0-1 0,-21 0 15,0-21-15,0 0 16,-1 0 0,22-21-16,0 0 0,0-1 15,0 1-15,22-21 0,-1 21 16,0 0-16,0-22 0,0 1 15,22 21-15,20-43 0,-21 22 0,1 21 16,-1 0-16,0-1 0,1 1 16,-1 21-16,0 0 0,1 0 0,-1 0 15,64 64 1,-43 42 0,-63-85-16,0 63 0,0-41 15,0-1-15,-21-21 0,-21 43 16,42-43-16,0 42 15,0-41-15</inkml:trace>
  <inkml:trace contextRef="#ctx0" brushRef="#br0" timeOffset="-195224.38">10033 15155 0,'0'0'15,"21"-42"-15,0 21 0,0 0 0,-21 0 0,0-1 16,0 1-16,0 0 0,0 0 15,0 0-15,-21 21 0,0 0 0,0 0 16,0 0-16,-22 0 0,22 0 0,-21 0 16,0 21-16,-1 0 0,1 21 15,0-20-15,-22 83 16,-21 86-16,64-106 16,21-22-16,-21 1 0,21-1 15,0-21-15,0 22 0,0 84 16,42-63-1,-20-43-15,20-21 0,21 22 16,-20-22-16,-1 0 0,64-21 16,-64 0-16,1 0 0,105-42 15,-85-1 1,-42 1-16,1 21 0,-1 0 0,-21-22 16,0 22-16,0-21 0,-21 21 15,-1-22-15,1 22 0,-21 0 0,-85-43 16,85 43-1,-1 21-15,22 0 0,-21 0 16,-22-21-16,43 21 16,42 0-1,22 0 1,-22 0-16,0-21 0,0 21 16,21 0-16,-20 0 0,20 0 15,0 0-15,-21 0 0,85 63 16,-63-20-1,-22-1-15,0-21 0,-21 22 16,0-1-16,0 0 0,0 1 0,-21 105 16,-22 0-1,22-85-15,21 1 16,-21-22-16,0 22 0,0-22 0,0 106 16,21-105-16,-22-1 15,22 0-15,0-21 0,0 22 16,0-22-16,0 0 0,0 0 15,0-42 1,0 0-16,22 0 0,-1 0 16,0-1-16,0-20 0,0 0 0,0-1 15,1 1-15</inkml:trace>
  <inkml:trace contextRef="#ctx0" brushRef="#br0" timeOffset="-194824.61">10520 15685 0,'0'-43'0,"0"86"0,0-107 16,0 1-16,0-1 15,21 43-15,0-21 16,0 20-16,0 1 0,22-21 16,-1 21-16,-21 0 0,22 21 0,-22 0 15,21 0-15,-21 0 0,0 21 16,43 21-16,-1 43 15,-41-43-15,-22 0 16,21 22-16,-21-22 16,0 22-16,-21-43 0,-1 0 15,22 0-15,-21 0 0,0-21 16,21 22-16,-21-22 0,0 0 16,21-22-1,0 1-15,0 0 0,0 0 16,0 0-16,0 0 0,0-1 15,0-20-15,21 21 0,-21 0 16,21 0-16,0-1 0,0-41 16,1 63-16,-1-21 0,0 0 0,21-1 15,1 1 1,-22 21-16,0 0 0,0 0 16</inkml:trace>
  <inkml:trace contextRef="#ctx0" brushRef="#br0" timeOffset="-194580.75">11472 15367 0,'0'0'16,"0"21"15,0 0-15,0 1-16,0-1 0,0 0 15,0 0-15,0 0 0,0 22 16,0-22-16,0 0 0,0 0 15,0 0-15,0 0 0,0 1 16,0-44 15,0 1-15,0 0-16</inkml:trace>
  <inkml:trace contextRef="#ctx0" brushRef="#br0" timeOffset="-194407.85">11578 15113 0,'0'-21'0,"0"42"0,0-63 16,0 63 31,21 0-47,0-21 0,1 21 15,-1 0-15,0-21 16,21 22-16,-21-1 0</inkml:trace>
  <inkml:trace contextRef="#ctx0" brushRef="#br0" timeOffset="-193886.15">12552 15367 0,'-21'-21'0,"42"42"0,-64-63 0,22 42 0,-21-43 15,21 43-15,0-21 16,-1 21-16,-20 0 0,21 0 0,-21 0 16,20 0-16,-62 43 15,20-1-15,22-21 0,21 21 16,-43 22-16,43-43 16,0 21-16,0-20 0,0 41 15,21-21-15,0-20 16,0-1-16,21 0 0,0 0 0,0-21 15,21 0-15,-20 0 0,62 21 16,43-21 0,-84-21-16,-1 0 0,0 21 15,-21-21-15,22 0 0,-22-1 0,21-41 16,-21 21-16,-21-1 0,0 1 16,0 0-16,22-1 0,-22-20 0,0 20 15,0-20-15,0-1 0,0 22 16,0-106-1,-22 106-15,22 20 0,0 1 16,-21 21-16,0 0 0,0 21 16,0 1-16,0-1 0,-1 21 15,1 0-15,21 1 0,-21 20 0,0-20 16,21 20-16,0 1 0,0-22 16,0 21-16,0-20 0,0-1 0,0 0 15,0-20-15,42 62 16,22-41-1,-22-43-15,0 21 16</inkml:trace>
  <inkml:trace contextRef="#ctx0" brushRef="#br0" timeOffset="-193364.84">13208 15494 0,'0'0'0,"-21"0"0,0 0 16,21-21-16,21 21 16,0 0-1,0 0-15,43 0 16,-22 0-16,21 0 0,-20 0 0,-1 0 16,0 0-16,1 0 15,-1 0-15,0 0 0,1 0 0,-1 0 16,0 0-16,22 0 15,-43 0-15,0 0 0,0-21 16,-21 0-16,-21-1 16,0 22-16,0-21 15,0 21-15,0-21 0,-22 21 0,22 0 16,0-21-16,0 21 0,0 0 0,-1 0 16,44 0 15,-1 0-31,0 0 0,0 0 15,0 0-15,0 0 0,1 0 16,-1 0-16,0 0 0,0 0 0,0 0 16,-21 21-16,0 0 0,0 0 15,0 1-15,0-1 0,0 0 16,0 0-16,-21 0 0,0 0 0,0 1 16,0 20-16,-1-21 0,1 0 0,0 0 15,0 1-15,0-1 0,0-21 16,-1 21-16,-41 21 15,42-42-15,21 21 0,-21-21 32</inkml:trace>
  <inkml:trace contextRef="#ctx0" brushRef="#br0" timeOffset="-191915.67">14944 15028 0,'0'0'0,"0"-21"32,21 21-32,0 0 0,0-21 15,21 21 1,-42-21-16,22 21 0,-1-21 16,-21 0-16,0-1 0,0-20 15,0-21 1,0 41-1,0 1-15,-21 21 0,-1 0 16,1 0-16,0 0 0,0 0 16,-64 43-16,43-22 15,21 21-15,-22-21 0,22 22 16,0-1-16,0 0 0,-21 64 16,-1 42-1,43-42-15,0-64 0,0 1 16,0-1-16,21 22 15,1-22-15,-1-21 0,21 21 16,-21-42-16,22 22 0,-22-22 0,21 0 16,-21 0-16,22 0 0,84-22 15,-22-41 1,-62 42-16,-1-22 16,0 22-16,-20 0 0,-1-21 0,21-1 15,-21 1-15,-21 21 0,0 0 16,-21 42 15,0 0-31,0 21 0,21-20 16,0-1-16,-21 42 15,-1-20-15,22-22 16,0 0-16,0 21 0,22-21 16,-1-21-1,0 0-15,0 0 0,0 0 0,43 0 16,-22-21-1,-21 0-15,0 0 0,22 0 16,-22 0-16,-21-1 0,0 1 0,0-21 16,0 21-16,0 0 0,-21-43 15,-22 22 1,22 21-16,0-1 0,0 1 16,0 21-16,21-21 15,0 0 1,21 21-16,0 0 15,0-21-15,0 0 0,22 21 16,-22 0-16,0 0 0,0 0 16,22 0-16,20 0 0,-42 21 15,0 0-15,22 0 0,-22 0 16,21 43-16,-21-43 0,-21 0 16,0 21-16,22 22 15,-22-22 1,0-21-16,0 1 0,0-1 15,-22-21-15,22 21 16,-21-21 0,0 0-16,21-21 15,0 0-15,0-1 0,0 1 16,0 0-16,0 0 0,0-43 16,0 22-16,0 21 0,0-21 15,21-1-15,-21 22 0,21 0 0,1-21 16,41-1-16,-21 43 15,-20 0-15,20 0 0,0 0 16,-21 21-16,1 1 16,-1-1-16,0 0 0,-21 21 0,21-21 15,-21 1-15,0-1 0,0 21 16,0-21-16,0 0 0,0 1 16,0-1-16,0 0 0,0 0 0,-21-21 0,21 21 15,-21-21 1,21-21 15,0 0-31,0 0 0,0 0 16,21-1-16,0 1 0,0-21 15,-21 21-15,21-22 0,1 22 0,20-21 16,-21 21-16,0-22 0,64-20 16,-64 63-16,0 0 15,0 0-15,1 0 0,-22 21 16,21 0-16,-21 0 0,0 1 0,0 41 15,21-21 1,0 43-16,0-21 16,-21-43-16,21 0 15,1 0 1,-1-21 0,0 0-1,-21-21-15,21 0 0,-21 0 16</inkml:trace>
  <inkml:trace contextRef="#ctx0" brushRef="#br0" timeOffset="-191636.83">16976 15007 0,'0'21'16,"0"1"-16,0-1 0,0 0 15,-22 21-15,22 1 0,-21-1 0,21 0 16,0 1-16,0-1 0,0 21 15,-21 22-15,21-21 0,0-22 16,-21 64-16,21-43 16,0 128-1,0-128-15,-21 43 0,0-42 16,21-1-16,-22 43 0,1-64 16,21-21-16,-21 22 0,21-22 15,0 0-15,0 0 0,0 0 0,0-42 31,0 0-31,21-21 16</inkml:trace>
  <inkml:trace contextRef="#ctx0" brushRef="#br0" timeOffset="-191336.38">16997 15431 0,'0'-64'15,"0"128"-15,-21-191 0,21 63 0,-22 22 0,22-1 16,0-20-16,0 42 15,22-22-15,-1 43 0,21-21 16,-21 21-16,22 0 16,-22 0-16,0 0 0,21 21 0,-21-21 15,1 22-15,20 41 16,-21 1-16,-21-43 0,0 21 16,0-21-16,-21 22 0,21-22 0,-42 0 15,20 0-15,-20 0 0,21 0 16,-21 1-16,20-1 0,-41-21 15,-1 21 1,86-42 0,-1 0-16,0 21 15,21-22-15,1 1 0,-1 0 16,0-21-16</inkml:trace>
  <inkml:trace contextRef="#ctx0" brushRef="#br0" timeOffset="-190667.27">17843 15028 0,'0'0'16,"-21"0"-16,0 0 0,-21 0 0,21 0 15,-1 0-15,1 0 0,-21 22 16,21-22-16,0 21 0,-1 21 16,-20-21-16,21 0 0,0 22 0,0-22 15,-1 0-15,22 21 0,0-20 16,0-1-16,0 0 0,0 0 0,0 0 15,0 0-15,22-21 16,-1 0-16,0 0 0,0 0 16,0 0-16,22-21 0,-22 21 0,21-42 15,22-43 1,-43 64-16,-21-21 0,0 21 16,21-1-16,-21-20 0,0 21 0,0 0 15,0 0-15,0 42 31,0 0-31,-21 0 0,21 0 16,0 0-16,0 64 16,0-43-16,0-20 15,0-1-15,42 0 0,-42 0 16,21-21-16,0 0 0,22 0 0,-22 0 16,0 0-16,21 0 15,-20 0-15,41-63 16,-21 20-16,-20 1 15,-22 0-15,0-1 0,42-41 16,-42 41-16,21-41 16,-21 20-16,21 22 0,-21-1 15,0-20-15,0 21 0,0-1 0,0-41 16,0 62 0,0 44-1,0-1-15,-21 21 0,21 0 0,-21-20 16,21 83-16,-21-62 0,21-1 15,-21 22-15,21-22 0,0 21 16,0-20-16,0 20 0,0-20 0,0-1 16,0 64-1,0-85-15,21 21 0,0-42 0,0 21 16,0 1-16,22-22 0,-22 0 16,0 0-16,21-22 15,-21 1-15,1 0 0,-1 0 16</inkml:trace>
  <inkml:trace contextRef="#ctx0" brushRef="#br0" timeOffset="-190496.37">18055 14944 0,'-42'0'16,"84"0"-16,-105 0 0,41 0 0,-20 0 16,42 21-1,21-21-15,0 0 0,1 0 16,20 0-16,0 0 0,-21 0 0,22 0 15,20 0-15,-20 0 16,-1 0-16,0 0 0,1 0 0,20 0 16</inkml:trace>
  <inkml:trace contextRef="#ctx0" brushRef="#br0" timeOffset="-190066.61">18944 14901 0,'0'0'0,"0"-21"0,-21 0 16,0 0-1,21 0-15,-21 21 0,-1 0 16,1 0-16,0 0 16,0 0-16,-21 42 15,-1-21-15,22 0 0,0 22 0,-64 63 16,64-64 0,0-21-16,0 21 0,21 1 0,0-1 15,0-21-15,0 22 0,0-22 0,0 0 16,21 0-16,0 0 0,0-21 15,0 0-15,1 0 0,-1 0 0,21 0 16,0 0-16,1-21 0,-22 0 16,0 0-16,0-22 0,0 22 15,22-63-15,-22 41 16,0 22-16,0-42 0,0 41 16,-21 1-16,-21 42 31,0 1-31,21-1 0,-21 0 15,21 21-15,-21-21 0,21 1 0,0 20 16,0-21-16,0 0 0,0 22 0,0-1 16,21-21-16,0-21 15,0 21-15,0-21 0,1 0 0,-1 0 16,0 0-16,0 0 0,0 0 0</inkml:trace>
  <inkml:trace contextRef="#ctx0" brushRef="#br0" timeOffset="-187787.93">19367 14711 0,'0'-42'0,"0"84"0,-21-148 0,0 64 15,0-85 1,0 127 0,0 21-16,21 21 15,0-21-15,0 22 0,0-1 16,-22 85-1,1-85-15,21 1 0,0 41 16,0-41-16,0-1 0,0-21 0,0 22 16,0-22-16,0 21 0,0-21 15,0 0-15,0 1 0,-21-22 16,0 0 0,21-22-1,0 1-15,0 0 0,0 0 0,0 0 16,21 0-16,0-1 0,0 1 15,1 0-15,-1 0 0,0 0 0,21 0 16,-21-1-16,22 22 0,-22 0 0,21-21 16,-21 21-16,22 0 0,-22 0 15,21 0-15,1 21 0,-22-21 16,21 22-16,-21-1 0,22 21 16,-1 22-16,-42-43 15,0 21-15,0-21 0,0 0 0,0 1 16,-21-1-16,-22 0 0,1 0 15,-64 0 1,64-21-16,21 0 0,0 0 16,-22 0-16,22 0 0,0-21 0,0 0 15,0 21-15,-1-21 0,22 42 47,22-21-47,-22 21 16,21-21-16,0 21 0,0-21 0,21 0 15,-20 0-15,-1 21 16,63-21-16,-62 0 0,20 0 16,21-21-16,-20 21 0,-1-21 15,0 0-15,-20 0 0,20 0 16,-21-1-16,64-62 16,-64 41-16,-21 22 0,0 0 15,21-21-15,-21 21 0,0-1 0,0 1 16,-21 21-1,0 21 1,21 1-16,-21-1 16,-1 0-16,22 0 0,0 21 0,0-20 15,0-1-15,-21 0 0,21 21 16,0-21-16,0 1 0,0-1 0,0 0 16,21-21-16,43 42 15,-43-42-15,0 21 0,22-21 16,-22 0-16,21 0 0,-21 0 0,22-42 15,-22 21-15,21-21 16,-21-1-16,0 22 0,1-21 16,-22-1-16,21 1 0,0 0 15,-21-1-15,21-62 16,0-65-16,0 107 16,-21 20-16,0-20 0,0 21 15,22-22-15,-22 43 0,0-43 16,0 43-16,0 0 0,-22 42 31,1 0-31,0 22 0,0-22 0,0 85 16,0 0-1,-1-43-15,22-21 0,0 64 16,0-42-16,0-22 0,0 0 0,0 1 16,0-1-16,22 22 15,-1-22-15,0-21 0,-21 0 0,21 0 16,0-21-16,0 0 0,1 0 15,-1 0-15,0 0 16,0 0-16,0-21 0,22-21 16,-1 0-16,-42 20 15,42-20-15,-42 21 16,0 0-16,21 21 0,-21 21 31,0 0-15,0 0-16,0 0 0,0 1 15,0-1-15,0 0 0,0 21 16,0-21-16,22 1 16,-1-22-16,0 0 15,0 0-15,21 0 0,-20 0 0,20 0 16,-21 0-16,21 0 0,-20 0 16,-1-22-16,0 1 0,0 0 0,0 0 15,0 0-15,-21 0 0,22-1 0,-1-20 16,-21 21-16,0 0 15,0 0-15,0-1 0,21 1 0,-21 0 16,0 0-16,0 42 31,0 0-15,0 0-16,0 1 0,0-1 16,0 0-16,0 0 0,0 0 15,0 0-15,0 1 0,0 20 16,0-21-16,0 0 0,0 0 15,21-21-15,0 22 0,0-22 0,1 0 16,-1 0-16,0 0 0,0 0 16,0-22-16,0 1 0,1 0 15,-1 0-15,0 0 0,-21-22 16,21 1-16,0 0 0,43-106 16,-43 84-16,21-63 15,-42 64-15,21-1 0,1 1 16,-1 20-16,-21-20 0,21 20 15,0-20-15,-21-1 16,0 43-16,-21 21 16,0 0-1,0 21-15,-43 64 16,22 21-16,21-64 16,21 22-16,-22-1 0,22-20 0,-21 20 15,21 1-15,0 63 16,0-43-1,0-41-15,0-1 0,0-21 0,0 0 0,21 22 16,1-22-16,-1 0 0,21 0 16,0-21-1,-20 0-15,-1 0 0,42-21 16,-42 0-16,22 0 16,-22-1-16,0 1 0,0 0 0,43-64 15,-43 64 1,-21 42 15,0 1-15,0-1-16,-21 0 0,21 21 15,0 1-15,0-22 0,0 0 16,0 0-16,0 0 16,21 0-16,0-21 15,0 22-15,0-22 0,22 0 16,-1 0-1,-21-22-15,0 1 0,1 0 0,-1 0 0,0 0 16,0 0-16,0-1 0,-21 1 16,21-21-16,1 21 0,-1-64 15,0 64 1,-21 0-16,0 42 31,0 0-31,0 0 0,0 0 0,-21 1 16,0 41-1,-22 1-15,43-43 0,0 21 16,-42 43-16,42-22 16,0-20-16,0 20 0,0-21 0,0 1 15,0 20-15,0 85 16,0-63 0,0-43-16,-21 64 0,21-63 0,0-1 15,-21-21-15,-1 21 0,1 1 16,0-22-16,0 0 0,-21 43 15,-1-43 1,22-21-16,0 0 0,0 0 0,0 0 16,-1 0-1,22-21-15,-21-1 0,21 1 16,0 0-16,0 0 0,0 0 16,0 0-16,0-1 0,0 1 0,64-85 15,-64 64-15</inkml:trace>
  <inkml:trace contextRef="#ctx0" brushRef="#br0" timeOffset="-187510.35">21548 14563 0,'0'0'0,"-22"-21"15,22-1 1,22 22-16,-1 0 16,0 0-16,0 0 0,0 0 15,22 0-15,-22 0 0,0 0 0,42 22 16,-20-22 0,-22 0-16,0 0 0,0 0 15,-21-22 1,0 1-16,-21 21 15,0-21-15,0 0 0,0 0 16</inkml:trace>
  <inkml:trace contextRef="#ctx0" brushRef="#br0" timeOffset="-187312.47">21188 14351 0,'-21'21'16,"-1"-21"-1,22-21-15,-21 21 16,0-21-16,21 0 0,-21 21 16,0-21-16,0 21 0</inkml:trace>
  <inkml:trace contextRef="#ctx0" brushRef="#br0" timeOffset="-187097.59">19770 14118 0,'-22'0'0,"44"0"0,-65 0 0,22 0 15,0 0-15,0 21 0,0-21 16,-1 0-16,1 0 15,0 0-15,0 22 16,21-1 0,-21-21-16,21 21 15,-21 0-15</inkml:trace>
  <inkml:trace contextRef="#ctx0" brushRef="#br0" timeOffset="-186444.91">14584 16404 0,'0'0'0,"0"-21"16,-21 0-16,21 0 15,0 0-15,0-1 16,-22 22 0,1 22-1,21-1-15,0 0 0,0 0 0,-21 0 16,0 22-16,21-1 0,-21 0 16,0 22-16,21-22 0,-22 85 15,1-63-15,0-22 0,21 21 16,-21 1-16,0-1 0,21-20 0,-21 20 15,21-20-15,-22 20 0,22-21 16,0 1-16,-21-1 0,21 0 16,-21 1-16,21-22 0,0 21 0,0-21 15,0 1-15,0-1 0</inkml:trace>
  <inkml:trace contextRef="#ctx0" brushRef="#br0" timeOffset="-185666.35">14478 16447 0,'21'0'16,"0"0"-1,0 0-15,1 0 0,-1 0 0,0 0 16,21 0-16,-21 0 0,22 0 16,-1 0-16,0 0 0,1 0 15,20 0-15,-20 0 0,84 0 16,-64-22-16,64 22 15,-42 0-15,-22 0 0,1 0 0,-1 0 16,-20 0-16,20 0 0,1 0 0,-22-21 16,0 21-16,1 0 0,-1 0 15,43 0-15,-22 0 16,-42 0-16,0 0 0,22 0 16,-22 21 15,-21 1-31,0-1 15,0 0-15,0 0 0,0 0 16,0 22-16,0-22 0,0 21 0,0 0 16,0 64-1,-21 21-15,21-84 16,0-1-16,0 0 0,0-21 0,0 22 16,-21 84-1,21-85-15,0 22 16,0-22-16,21 43 15,-21-43-15,0-21 0,21 21 0,-21-20 0,0 20 16,0-21-16,0 0 0,0 0 16,0 1-16,-21-1 0,0 0 15,-1 0-15,1-21 0,0 21 0,-21-21 16,21 21-16,-22-21 0,1 0 16,-22 0-16,1 22 0,-1-22 0,1 0 15,-106 0-15,84 0 16,0 0-16,1 0 0,20-22 0,-21 22 15,-63-21-15,85 0 16,-1 21-16,1-21 0,-22 0 0,-21 0 16,43-1-16,20 22 0,-20-21 15,42 21-15,-22 0 16,22-21-16,-21 21 0,42-21 0,0 0 31,0 0-31,21 21 0,21-43 16</inkml:trace>
  <inkml:trace contextRef="#ctx0" brushRef="#br0" timeOffset="-185272.06">14732 16849 0,'-21'0'0,"42"0"0,-63 0 0,20 0 0,1 0 16,0 0 0,42 0 15,0 0-31,1 0 16,-1 0-16,0 0 0,21 0 15,64 0-15,-64 0 16,1 0-16,41 0 15,-41 0-15,-1 0 0,0 0 16,1 0-16,-1 0 0,43 0 16,-64 21-1,0-21-15,-21 21 16,0 0 15,-21-21-31,0 0 16,0 21-16,-22-21 0,22 0 0,-21 0 15</inkml:trace>
  <inkml:trace contextRef="#ctx0" brushRef="#br0" timeOffset="-184996.22">14647 17145 0,'-21'0'0,"42"0"0,-63 0 0,42 21 15,21-21 1,0 0-1,0 0-15,1 0 0,-1 0 16,21 0-16,22 0 16,-22 0-16,0 0 0,1 0 15,-1 0-15,0 0 0,1 0 0,-22 0 0,63 0 16,-62 0-16,-1 0 16,0 0-16,0 0 0,-21-21 15,-21 21 16,0 0-15,0 0-16,-1 0 16</inkml:trace>
  <inkml:trace contextRef="#ctx0" brushRef="#br0" timeOffset="-184746.36">14499 17420 0,'0'0'0,"0"21"16,21-21 0,0 0-1,22 0-15,20 0 16,-20 0-16,-1 0 0,21 0 0,-20 0 16,-1 0-16,22 0 0,-22 0 15,0 0-15,22 0 0,-22 0 0,-21 0 16,22 0-16,-22 0 0,21 0 0,-21-21 15,0 21-15,-21-21 16,22 0-16,-1 21 0</inkml:trace>
  <inkml:trace contextRef="#ctx0" brushRef="#br0" timeOffset="-183983.23">16235 16976 0,'0'0'0,"-21"0"0,21 21 0,0 0 16,-22-21-16,22 21 15,22-21 17,-1 0-32,0 0 15,21 0-15,-21-21 0,22 21 0,-1-21 16,0 0-16,22 21 0,-1-21 15,1-1-15,-1 1 0,22 0 16,0 0-16,-1 0 0,22-22 0,-21 22 16,21 0-16,0-21 0,84-22 15,-105 43-15,63-42 16,-85 41-16,-20-20 0,-1 21 16,-21 21-16,0-21 0,-21 0 0,0-1 15,-21 22 1,-21 0-16,21 0 0,-22 0 15,22 0-15,-21 0 0,21 0 0,-22 0 16,-20 0-16,42 0 0,0 0 16,-1 0-16,44 0 47,-1 0-47,0-21 15,21 21-15,-21 0 0,22 0 0,-22-21 16,0 21-16,0 0 0,0 0 15,1 0-15,-1 0 0,-21 21 32,0 0-32,0 1 0,-21 20 15,-1-21-15,22 0 0,-42 43 16,42-22-16,0-21 0,-21 22 16,21-22-16,-21 0 0,21 0 0,-21 0 15,21 22-15,0-22 16,21-21-1,0 0 1,0 0-16,21-21 16,22-22-16,-43 22 0</inkml:trace>
  <inkml:trace contextRef="#ctx0" brushRef="#br0" timeOffset="-183695.4">18330 16150 0,'0'0'0,"0"-42"0,21 0 0,-21 20 15,22-20-15,-22 21 0,0-21 16,0 63 15,0 0-31,0 0 0,0 21 16,0 1-16,0-1 0,0 0 0,0 22 16,0 21-16,-43 63 15,43-106-15,0 43 16,-21-43-16,21 0 0,0 1 15,0-22-15,0 0 0,0 21 16,0-20-16,0-1 16,21-21-1,-21-21-15,21-1 16,1 1-16,-22 0 0,21 0 16,-21-21-16</inkml:trace>
  <inkml:trace contextRef="#ctx0" brushRef="#br0" timeOffset="-183164.57">18436 16108 0,'0'0'0,"0"-42"0,0 20 0,0-20 16,0 21-16,-21 0 0,21 0 15,21-1 1,0 22-16,0-21 0,1 21 0,20 0 16,0 0-16,1 0 0,20 0 15,43-21-15,21 21 16,-64 0-16,1 0 0,-22 0 15,22 0-15,-1 0 0,-20 0 16,20 0-16,22 0 0,-22 0 16,-42 0-16,1 0 15,-22 21 17,0 0-17,0 1-15,0-1 16,0 0-16,0 0 0,0 0 15,0 22-15,-22 20 16,1-42-16,21 22 0,0-1 0,-21-21 16,21 21-16,-21 107 15,21-86 1,0-21-16,0-20 0,0-1 16,-21 21-16,0-21 0,21 0 0,-22 1 15,1-22-15,0 21 0,0 0 0,-21-21 16,20 0-16,-20 21 0,0-21 15,-22 0-15,22 0 0,-22 0 0,1 21 16,-1-21-16,1 0 0,-1 0 16,1 21-16,-1-21 0,22 0 0,0 0 15,-1 22-15,-20-22 16,21 0-16,20 0 16,22 21-16</inkml:trace>
  <inkml:trace contextRef="#ctx0" brushRef="#br0" timeOffset="-182720.36">18542 16955 0,'0'63'15,"0"-42"1,-21 0-16,0-21 0,-1 22 0,1-1 15,0 0-15,0-21 0,0 21 16,0 0-16,-1 0 0,1-21 0,0 22 16,0-22-16,21 21 15,-21-21-15,21-21 32,21-1-17,0 22-15,0 0 0,0-21 0,1 21 16,20 0-16,-21 0 0,21 0 15,22 0 1,-43 0-16,0 0 0,22 0 16,-22 0-16,0 0 0,0 0 15,0 0-15,0 0 16,-21-21-16,22 21 0,-22-21 16,0-21-16,0-1 15,0 22-15,0 0 0,0 0 16,-22 0-16,22-1 0,-21-20 15,0 21-15,21 0 0,0 0 16,-21 21-16,0 0 16,0 0-16,-1 0 15,1 0-15</inkml:trace>
  <inkml:trace contextRef="#ctx0" brushRef="#br0" timeOffset="-182136.77">16531 17209 0,'-21'0'0,"42"0"0,-63 0 0,21 0 16,42 21 0,0-21-16,21 21 15,-21 0-15,22 0 0,-1 0 16,43 1-16,-22-1 0,1 21 16,-1-21-16,1 0 15,20 1-15,65 41 0,-65-42 16,1 0-16,42 22 0,-64-22 15,1-21-15,-22 21 0,-21 0 0,1-21 16,-1 0-16,-21-21 31,-21 0-31,-1 21 0,1-21 0,0 0 16,-21-1-16,21 22 16,-1-21-16,1 0 0,0 21 0,0 0 15,21-21-15,-21 21 0,42 0 31,0 0-31,0 21 16,22 0-16,-22-21 0,0 21 16,0 1-16,0-1 0,0 0 0,-21 0 15,0 0-15,0 0 16,0 1-16,-21-1 0,0-21 16,0 21-16,0 0 0,0-21 15,-1 21-15,1-21 0,0 0 16,0 21-16,0-21 0</inkml:trace>
  <inkml:trace contextRef="#ctx0" brushRef="#br0" timeOffset="-181796.42">18267 17653 0,'0'-21'0,"0"42"0,0-63 0,0 21 16,0 42 15,0 0-31,0 21 16,-21 43-1,21-43-15,-22-21 0,22 22 0,-21-22 16,0 21-16,0 43 15,21-43-15,-21-21 16,21 1-16,-21-1 0,21 21 16,0-21-16,0 0 0,21-21 31,0 0-31,0 0 0,0-21 16,0 0-16,1 21 15,20-42-15,-21-1 0</inkml:trace>
  <inkml:trace contextRef="#ctx0" brushRef="#br0" timeOffset="-181256.31">18436 17674 0,'0'0'16,"0"-21"-16,0-21 0,0 21 0,0-1 15,0 1-15,0 0 32,21 21-32,0 0 0,1 0 15,-1 0-15,21 0 16,0 0-16,1 0 0,126 0 15,-105 0-15,-22 0 16,21 0-16,1 0 0,-1 0 16,1 0-16,-1 0 0,1 0 0,-22 0 15,1 0-15,-1 0 0,0 0 16,-21 0-16,-21 21 31,0 0-15,0 1-16,0-1 15,-21 0-15,21 0 0,-21 0 0,0 43 16,21-43-16,0 0 0,0 21 16,-21-20-16,21-1 0,-21 21 15,21-21-15,-22 22 16,22-1-16,0 0 0,0-21 16,0 1-16,0-1 0,0 0 15,22 0 1,-44-21-1,1 0-15,0 0 16,0 0-16,-21 0 0,-43 0 16,-42 0-1,63 0-15,1 0 0,-85 0 16,63 0-16,22 0 0,-22 0 0,-21 21 16,-42 22-1,106-22-15,20 0 0,-20 0 16,21 0-16,21 0 15,-21-21-15,42 0 16</inkml:trace>
  <inkml:trace contextRef="#ctx0" brushRef="#br0" timeOffset="-180769.27">18669 18479 0,'0'0'16,"-21"21"-16,0-21 0,21 21 15,-22-21-15,1 21 0,0 0 16,0-21-16,0 21 0,0-21 16,-1 22-16,1-1 0,0 0 0,-42 0 15,41 0-15,1-21 0,0 21 16,0-21-16,0 22 15,0-22-15,21-22 32,21 1-32,0 21 15,0 0-15,0-21 16,22 21-16,41 0 16,-20 0-16,-43 21 15,64 0-15,-64-21 16,0 0-16,0 22 0,0-22 0,0 0 15,1 0-15,-1 0 16,-21-22 0,0 1-16,0 0 0,0 0 15,0 0-15,0 0 0,0-1 16,0 1-16,0 0 0,-21 0 16,21 0-16,0 0 0,-22-1 15,22 1-15,-21 21 16</inkml:trace>
  <inkml:trace contextRef="#ctx0" brushRef="#br0" timeOffset="-169848.8">148 7705 0,'-21'21'0,"0"-21"16,0 0-16,-1 0 16,1 21-16,0-21 15,0 0-15,21-21 78,21 21-78,0 0 0,0 0 16,1-21-16,20 21 0,0-21 16,22 21-16,-1-22 0,1 22 0,-1-21 15,22 0-15,0 21 16,-1-21-16,1 0 0,0 0 0,-1-1 15,107 1-15,84-42 16,-190 42-16,-1 21 16,-20-22-16,-1 22 0,-20-21 15,62 21 1,-83 0-16,-1-21 0,-42 21 78,-1 0-78,1 0 16,0 0-16,0 0 15,0 21-15,-22-21 0</inkml:trace>
  <inkml:trace contextRef="#ctx0" brushRef="#br0" timeOffset="-169312.1">63 7853 0,'0'0'0,"0"21"0,-21 0 16,0-21 0,21 21-16,-21-21 15,21 22 17,21-22 14,21-22-46,1 1 0,20 21 0,1-21 16,20 21-16,1-21 0,0 0 16,21 0-16,-1-1 0,22 1 0,-21 0 15,0 0-15,21 0 0,-21 0 16,0 21-16,0-22 0,-1 1 0,-20 0 16,0 0-16,-22 21 15,107-21-15,-128 0 0,-21 21 16,0-22-16,0 22 0,1 0 15,-44 0 64,1 0-79,0 0 0</inkml:trace>
  <inkml:trace contextRef="#ctx0" brushRef="#br0" timeOffset="-169118.22">1947 7599 0,'0'0'0,"21"0"0,-21 21 0,-21-21 62,0 0-46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44C0-1B69-4619-AFF5-792F4F3B9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ABBC9-BD65-4107-B390-5ABE9127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C6B0-055A-4CD4-8B0D-C79B6630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C057-D1B4-484B-84D2-8FB451D8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E647-F8F4-4911-B1D0-170E3177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83D2-A4D5-49CD-9D93-F007BCCA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889DE-94A5-45EC-86FB-4038A8F2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2C5C-9B92-42F6-A31A-F479C600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A85D-7F77-4AD7-B0D4-8336EA75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28BD-D98C-4521-9B0E-FADD434C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28BF5-6CE2-423D-9CC8-97A234C80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AD62E-B34E-4701-A437-56D8B33E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E271-69E7-4418-B502-83462A9B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D483-EA1C-4AF5-845D-65B5C45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BF28-BC24-4772-8CFD-1C197177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5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7AF2-F76F-4C93-9F47-00F96CE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D3B3-06CE-4165-827E-1CE8ADE7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C1B2-335B-4BA8-920C-3F1ED79C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9B1E-EEE4-450B-A731-39CAC1C0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77E7-E57A-4D43-B2E0-7DA4FD29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3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5031-971D-4D2B-9DA1-632A054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915B-32CB-4758-97D4-0C4449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DAD0-E164-4160-AFB3-88ABF3F2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5756-145E-4293-A553-13757106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31AC-BF5F-4CC2-954D-52AC913D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F66F-5853-4FBF-9506-20FE43C5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8423-BC00-4733-872B-E3F81575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4D53D-4AFC-4E7B-91E6-FB94114D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DF24-4C7A-4D38-9EFD-4FD04498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BDD41-3F78-45F8-8C5B-10B0B01D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8B56-C34D-4C9D-B299-F21AA36F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8118-20C5-4291-A3EB-FFC997C5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18E66-EA3B-42EB-98F6-E535DA70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7255-5D38-4AF2-99D9-B949D20C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7E23B-A67B-4E75-87F3-95D90471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77D3C-79BD-4F9F-9224-996AB3C3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EEAC-40CA-4888-9754-C6CB810D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F73B6-FCAF-4CA5-A1B1-92790BB1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D882F-A0A1-4181-A525-B5EC725B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B8A-3B80-42AC-8B59-EA4DE6A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2120F-9CAC-48F0-AE12-5884C9F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0D24-B8A3-4849-9629-3C2165B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92125-0AC1-4120-9EB9-5C942043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CD82-6382-40AC-ABCF-C0DFF6FC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CBCA-F212-44A5-9347-5BBD0666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09AB-18B7-4BCA-BB2B-46BBC3DA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D420-7B3A-4856-86C3-A2EFB6CB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4A54-DF89-469C-814A-E955C796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3B782-3F87-47E1-A784-B5FEABBE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8984-0E19-4729-AB82-E3A68866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A61C-ADEA-48F6-A9C5-F7574F8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B8667-0D51-45D6-A11D-5499CE88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0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AB0-6A6A-4DF0-A838-758D6312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67F93-3F49-407F-9400-F42F4D5A3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78A3-3613-48F4-82FF-27CD82FE8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B136-EF09-4F0C-9C98-2CC87066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B3652-9261-457C-8971-E552A327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1BEC-0FEA-4A94-9EBE-70B1B3E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051AA-53A0-4D53-94DA-DB86EF01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DEF9-E27C-4CE8-84C9-88612CC9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D941-4A40-42DE-B3C9-285ADDBAA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3580-A977-4583-8665-55FDEFB1460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5B25-42EA-4F07-97C2-F8F7FFD1C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9831-8142-42C7-8D13-D8B8D22F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439D-4B99-448E-9ECE-263531B1A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534AE0-DF25-4305-B236-45F3C9F02ECF}"/>
                  </a:ext>
                </a:extLst>
              </p14:cNvPr>
              <p14:cNvContentPartPr/>
              <p14:nvPr/>
            </p14:nvContentPartPr>
            <p14:xfrm>
              <a:off x="0" y="0"/>
              <a:ext cx="1216188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534AE0-DF25-4305-B236-45F3C9F02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8060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0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74E906-3AE8-4428-BB6E-FD393F86E112}"/>
                  </a:ext>
                </a:extLst>
              </p14:cNvPr>
              <p14:cNvContentPartPr/>
              <p14:nvPr/>
            </p14:nvContentPartPr>
            <p14:xfrm>
              <a:off x="312480" y="68760"/>
              <a:ext cx="7452720" cy="140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74E906-3AE8-4428-BB6E-FD393F86E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9400"/>
                <a:ext cx="747144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5D99D6-9C3A-4449-BC58-CC4A5C0CD083}"/>
                  </a:ext>
                </a:extLst>
              </p14:cNvPr>
              <p14:cNvContentPartPr/>
              <p14:nvPr/>
            </p14:nvContentPartPr>
            <p14:xfrm>
              <a:off x="175320" y="1166040"/>
              <a:ext cx="9875880" cy="560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5D99D6-9C3A-4449-BC58-CC4A5C0CD0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1156680"/>
                <a:ext cx="9894600" cy="56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36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20114-615C-42E1-BB64-B9F242CEF035}"/>
                  </a:ext>
                </a:extLst>
              </p14:cNvPr>
              <p14:cNvContentPartPr/>
              <p14:nvPr/>
            </p14:nvContentPartPr>
            <p14:xfrm>
              <a:off x="1394280" y="23040"/>
              <a:ext cx="691200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20114-615C-42E1-BB64-B9F242CEF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920" y="13680"/>
                <a:ext cx="693072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4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60C29-A523-4290-9523-02277EB1FCBE}"/>
                  </a:ext>
                </a:extLst>
              </p14:cNvPr>
              <p14:cNvContentPartPr/>
              <p14:nvPr/>
            </p14:nvContentPartPr>
            <p14:xfrm>
              <a:off x="259200" y="0"/>
              <a:ext cx="931176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60C29-A523-4290-9523-02277EB1FC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-9360"/>
                <a:ext cx="933048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99621-7D79-4CC1-92B1-5DBD3A89CEDC}"/>
                  </a:ext>
                </a:extLst>
              </p14:cNvPr>
              <p14:cNvContentPartPr/>
              <p14:nvPr/>
            </p14:nvContentPartPr>
            <p14:xfrm>
              <a:off x="144720" y="129600"/>
              <a:ext cx="938808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99621-7D79-4CC1-92B1-5DBD3A89C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20240"/>
                <a:ext cx="94068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4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F4FD2C-40C4-4492-8C88-F00FC5971D4F}"/>
                  </a:ext>
                </a:extLst>
              </p14:cNvPr>
              <p14:cNvContentPartPr/>
              <p14:nvPr/>
            </p14:nvContentPartPr>
            <p14:xfrm>
              <a:off x="442080" y="0"/>
              <a:ext cx="919008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F4FD2C-40C4-4492-8C88-F00FC5971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920880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71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177963-4510-4246-B6CE-8F83DDE4D3D4}"/>
                  </a:ext>
                </a:extLst>
              </p14:cNvPr>
              <p14:cNvContentPartPr/>
              <p14:nvPr/>
            </p14:nvContentPartPr>
            <p14:xfrm>
              <a:off x="0" y="0"/>
              <a:ext cx="869472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177963-4510-4246-B6CE-8F83DDE4D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1344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2021-06-29T11:50:09Z</dcterms:created>
  <dcterms:modified xsi:type="dcterms:W3CDTF">2021-06-29T12:36:16Z</dcterms:modified>
</cp:coreProperties>
</file>